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notesMasterIdLst>
    <p:notesMasterId r:id="rId21"/>
  </p:notesMasterIdLst>
  <p:handoutMasterIdLst>
    <p:handoutMasterId r:id="rId22"/>
  </p:handoutMasterIdLst>
  <p:sldIdLst>
    <p:sldId id="293" r:id="rId2"/>
    <p:sldId id="292" r:id="rId3"/>
    <p:sldId id="270" r:id="rId4"/>
    <p:sldId id="277" r:id="rId5"/>
    <p:sldId id="290" r:id="rId6"/>
    <p:sldId id="273" r:id="rId7"/>
    <p:sldId id="278" r:id="rId8"/>
    <p:sldId id="276" r:id="rId9"/>
    <p:sldId id="271" r:id="rId10"/>
    <p:sldId id="274" r:id="rId11"/>
    <p:sldId id="287" r:id="rId12"/>
    <p:sldId id="288" r:id="rId13"/>
    <p:sldId id="291" r:id="rId14"/>
    <p:sldId id="284" r:id="rId15"/>
    <p:sldId id="279" r:id="rId16"/>
    <p:sldId id="289" r:id="rId17"/>
    <p:sldId id="281" r:id="rId18"/>
    <p:sldId id="295" r:id="rId19"/>
    <p:sldId id="294" r:id="rId20"/>
  </p:sldIdLst>
  <p:sldSz cx="12192000" cy="6858000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FFF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6A3250-4C9B-4627-A992-2A6FFD6D620E}" v="16" dt="2024-11-27T14:31:30.2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 autoAdjust="0"/>
    <p:restoredTop sz="90865"/>
  </p:normalViewPr>
  <p:slideViewPr>
    <p:cSldViewPr>
      <p:cViewPr varScale="1">
        <p:scale>
          <a:sx n="57" d="100"/>
          <a:sy n="57" d="100"/>
        </p:scale>
        <p:origin x="892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828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Relationship Id="rId30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SUR Christophe SI" userId="a0bda02c-4e6d-4ba6-bae4-63d8a5b4dc4b" providerId="ADAL" clId="{076A3250-4C9B-4627-A992-2A6FFD6D620E}"/>
    <pc:docChg chg="custSel addSld delSld modSld modMainMaster">
      <pc:chgData name="LESUR Christophe SI" userId="a0bda02c-4e6d-4ba6-bae4-63d8a5b4dc4b" providerId="ADAL" clId="{076A3250-4C9B-4627-A992-2A6FFD6D620E}" dt="2024-11-27T14:31:30.275" v="22" actId="478"/>
      <pc:docMkLst>
        <pc:docMk/>
      </pc:docMkLst>
      <pc:sldChg chg="modSp mod chgLayout">
        <pc:chgData name="LESUR Christophe SI" userId="a0bda02c-4e6d-4ba6-bae4-63d8a5b4dc4b" providerId="ADAL" clId="{076A3250-4C9B-4627-A992-2A6FFD6D620E}" dt="2024-11-27T14:29:56.076" v="15"/>
        <pc:sldMkLst>
          <pc:docMk/>
          <pc:sldMk cId="0" sldId="270"/>
        </pc:sldMkLst>
        <pc:spChg chg="mod ord">
          <ac:chgData name="LESUR Christophe SI" userId="a0bda02c-4e6d-4ba6-bae4-63d8a5b4dc4b" providerId="ADAL" clId="{076A3250-4C9B-4627-A992-2A6FFD6D620E}" dt="2024-11-27T14:29:56.076" v="15"/>
          <ac:spMkLst>
            <pc:docMk/>
            <pc:sldMk cId="0" sldId="270"/>
            <ac:spMk id="5122" creationId="{BB055146-6DBD-4159-962E-CC4872755FBD}"/>
          </ac:spMkLst>
        </pc:spChg>
      </pc:sldChg>
      <pc:sldChg chg="modSp mod chgLayout">
        <pc:chgData name="LESUR Christophe SI" userId="a0bda02c-4e6d-4ba6-bae4-63d8a5b4dc4b" providerId="ADAL" clId="{076A3250-4C9B-4627-A992-2A6FFD6D620E}" dt="2024-11-27T14:29:56.076" v="15"/>
        <pc:sldMkLst>
          <pc:docMk/>
          <pc:sldMk cId="0" sldId="271"/>
        </pc:sldMkLst>
        <pc:spChg chg="mod ord">
          <ac:chgData name="LESUR Christophe SI" userId="a0bda02c-4e6d-4ba6-bae4-63d8a5b4dc4b" providerId="ADAL" clId="{076A3250-4C9B-4627-A992-2A6FFD6D620E}" dt="2024-11-27T14:29:56.076" v="15"/>
          <ac:spMkLst>
            <pc:docMk/>
            <pc:sldMk cId="0" sldId="271"/>
            <ac:spMk id="11266" creationId="{70D1D462-4743-451A-AFC3-C0FFFCC8E6B5}"/>
          </ac:spMkLst>
        </pc:spChg>
      </pc:sldChg>
      <pc:sldChg chg="modSp mod chgLayout">
        <pc:chgData name="LESUR Christophe SI" userId="a0bda02c-4e6d-4ba6-bae4-63d8a5b4dc4b" providerId="ADAL" clId="{076A3250-4C9B-4627-A992-2A6FFD6D620E}" dt="2024-11-27T14:29:56.076" v="15"/>
        <pc:sldMkLst>
          <pc:docMk/>
          <pc:sldMk cId="0" sldId="273"/>
        </pc:sldMkLst>
        <pc:spChg chg="mod ord">
          <ac:chgData name="LESUR Christophe SI" userId="a0bda02c-4e6d-4ba6-bae4-63d8a5b4dc4b" providerId="ADAL" clId="{076A3250-4C9B-4627-A992-2A6FFD6D620E}" dt="2024-11-27T14:29:56.076" v="15"/>
          <ac:spMkLst>
            <pc:docMk/>
            <pc:sldMk cId="0" sldId="273"/>
            <ac:spMk id="8194" creationId="{C6347A5D-7B80-4B5E-9167-2E9674EE2C07}"/>
          </ac:spMkLst>
        </pc:spChg>
      </pc:sldChg>
      <pc:sldChg chg="modSp mod chgLayout">
        <pc:chgData name="LESUR Christophe SI" userId="a0bda02c-4e6d-4ba6-bae4-63d8a5b4dc4b" providerId="ADAL" clId="{076A3250-4C9B-4627-A992-2A6FFD6D620E}" dt="2024-11-27T14:29:56.076" v="15"/>
        <pc:sldMkLst>
          <pc:docMk/>
          <pc:sldMk cId="0" sldId="274"/>
        </pc:sldMkLst>
        <pc:spChg chg="mod ord">
          <ac:chgData name="LESUR Christophe SI" userId="a0bda02c-4e6d-4ba6-bae4-63d8a5b4dc4b" providerId="ADAL" clId="{076A3250-4C9B-4627-A992-2A6FFD6D620E}" dt="2024-11-27T14:29:56.076" v="15"/>
          <ac:spMkLst>
            <pc:docMk/>
            <pc:sldMk cId="0" sldId="274"/>
            <ac:spMk id="12290" creationId="{EAB4C1E2-5E27-4FA0-B908-08BF284829F4}"/>
          </ac:spMkLst>
        </pc:spChg>
      </pc:sldChg>
      <pc:sldChg chg="modSp mod chgLayout">
        <pc:chgData name="LESUR Christophe SI" userId="a0bda02c-4e6d-4ba6-bae4-63d8a5b4dc4b" providerId="ADAL" clId="{076A3250-4C9B-4627-A992-2A6FFD6D620E}" dt="2024-11-27T14:29:56.076" v="15"/>
        <pc:sldMkLst>
          <pc:docMk/>
          <pc:sldMk cId="0" sldId="276"/>
        </pc:sldMkLst>
        <pc:spChg chg="mod ord">
          <ac:chgData name="LESUR Christophe SI" userId="a0bda02c-4e6d-4ba6-bae4-63d8a5b4dc4b" providerId="ADAL" clId="{076A3250-4C9B-4627-A992-2A6FFD6D620E}" dt="2024-11-27T14:29:56.076" v="15"/>
          <ac:spMkLst>
            <pc:docMk/>
            <pc:sldMk cId="0" sldId="276"/>
            <ac:spMk id="10242" creationId="{EC59A77A-3B70-4327-BF47-E2060DFB7B18}"/>
          </ac:spMkLst>
        </pc:spChg>
      </pc:sldChg>
      <pc:sldChg chg="modSp mod chgLayout">
        <pc:chgData name="LESUR Christophe SI" userId="a0bda02c-4e6d-4ba6-bae4-63d8a5b4dc4b" providerId="ADAL" clId="{076A3250-4C9B-4627-A992-2A6FFD6D620E}" dt="2024-11-27T14:29:56.076" v="15"/>
        <pc:sldMkLst>
          <pc:docMk/>
          <pc:sldMk cId="0" sldId="277"/>
        </pc:sldMkLst>
        <pc:spChg chg="mod ord">
          <ac:chgData name="LESUR Christophe SI" userId="a0bda02c-4e6d-4ba6-bae4-63d8a5b4dc4b" providerId="ADAL" clId="{076A3250-4C9B-4627-A992-2A6FFD6D620E}" dt="2024-11-27T14:29:56.076" v="15"/>
          <ac:spMkLst>
            <pc:docMk/>
            <pc:sldMk cId="0" sldId="277"/>
            <ac:spMk id="6146" creationId="{21063DFB-E96C-47B5-9A10-1A534DD6FEAD}"/>
          </ac:spMkLst>
        </pc:spChg>
      </pc:sldChg>
      <pc:sldChg chg="modSp mod chgLayout">
        <pc:chgData name="LESUR Christophe SI" userId="a0bda02c-4e6d-4ba6-bae4-63d8a5b4dc4b" providerId="ADAL" clId="{076A3250-4C9B-4627-A992-2A6FFD6D620E}" dt="2024-11-27T14:29:56.076" v="15"/>
        <pc:sldMkLst>
          <pc:docMk/>
          <pc:sldMk cId="0" sldId="278"/>
        </pc:sldMkLst>
        <pc:spChg chg="mod ord">
          <ac:chgData name="LESUR Christophe SI" userId="a0bda02c-4e6d-4ba6-bae4-63d8a5b4dc4b" providerId="ADAL" clId="{076A3250-4C9B-4627-A992-2A6FFD6D620E}" dt="2024-11-27T14:29:56.076" v="15"/>
          <ac:spMkLst>
            <pc:docMk/>
            <pc:sldMk cId="0" sldId="278"/>
            <ac:spMk id="9218" creationId="{1791803E-CF2B-4F94-A4F8-A4A2D5CBB9F2}"/>
          </ac:spMkLst>
        </pc:spChg>
      </pc:sldChg>
      <pc:sldChg chg="modSp mod chgLayout">
        <pc:chgData name="LESUR Christophe SI" userId="a0bda02c-4e6d-4ba6-bae4-63d8a5b4dc4b" providerId="ADAL" clId="{076A3250-4C9B-4627-A992-2A6FFD6D620E}" dt="2024-11-27T14:29:56.076" v="15"/>
        <pc:sldMkLst>
          <pc:docMk/>
          <pc:sldMk cId="0" sldId="279"/>
        </pc:sldMkLst>
        <pc:spChg chg="mod ord">
          <ac:chgData name="LESUR Christophe SI" userId="a0bda02c-4e6d-4ba6-bae4-63d8a5b4dc4b" providerId="ADAL" clId="{076A3250-4C9B-4627-A992-2A6FFD6D620E}" dt="2024-11-27T14:29:56.076" v="15"/>
          <ac:spMkLst>
            <pc:docMk/>
            <pc:sldMk cId="0" sldId="279"/>
            <ac:spMk id="18434" creationId="{E7040647-553A-4E67-AE00-A2D90569DC7A}"/>
          </ac:spMkLst>
        </pc:spChg>
      </pc:sldChg>
      <pc:sldChg chg="modSp mod chgLayout">
        <pc:chgData name="LESUR Christophe SI" userId="a0bda02c-4e6d-4ba6-bae4-63d8a5b4dc4b" providerId="ADAL" clId="{076A3250-4C9B-4627-A992-2A6FFD6D620E}" dt="2024-11-27T14:29:56.076" v="15"/>
        <pc:sldMkLst>
          <pc:docMk/>
          <pc:sldMk cId="0" sldId="281"/>
        </pc:sldMkLst>
        <pc:spChg chg="mod ord">
          <ac:chgData name="LESUR Christophe SI" userId="a0bda02c-4e6d-4ba6-bae4-63d8a5b4dc4b" providerId="ADAL" clId="{076A3250-4C9B-4627-A992-2A6FFD6D620E}" dt="2024-11-27T14:29:56.076" v="15"/>
          <ac:spMkLst>
            <pc:docMk/>
            <pc:sldMk cId="0" sldId="281"/>
            <ac:spMk id="14338" creationId="{E040FB3C-F04E-4839-B457-4E5D0F7C8107}"/>
          </ac:spMkLst>
        </pc:spChg>
      </pc:sldChg>
      <pc:sldChg chg="modSp mod chgLayout">
        <pc:chgData name="LESUR Christophe SI" userId="a0bda02c-4e6d-4ba6-bae4-63d8a5b4dc4b" providerId="ADAL" clId="{076A3250-4C9B-4627-A992-2A6FFD6D620E}" dt="2024-11-27T14:29:56.076" v="15"/>
        <pc:sldMkLst>
          <pc:docMk/>
          <pc:sldMk cId="0" sldId="284"/>
        </pc:sldMkLst>
        <pc:spChg chg="mod ord">
          <ac:chgData name="LESUR Christophe SI" userId="a0bda02c-4e6d-4ba6-bae4-63d8a5b4dc4b" providerId="ADAL" clId="{076A3250-4C9B-4627-A992-2A6FFD6D620E}" dt="2024-11-27T14:29:56.076" v="15"/>
          <ac:spMkLst>
            <pc:docMk/>
            <pc:sldMk cId="0" sldId="284"/>
            <ac:spMk id="17410" creationId="{1BEA23A9-123E-4148-9403-D4241652B9F7}"/>
          </ac:spMkLst>
        </pc:spChg>
      </pc:sldChg>
      <pc:sldChg chg="modSp mod chgLayout">
        <pc:chgData name="LESUR Christophe SI" userId="a0bda02c-4e6d-4ba6-bae4-63d8a5b4dc4b" providerId="ADAL" clId="{076A3250-4C9B-4627-A992-2A6FFD6D620E}" dt="2024-11-27T14:29:56.076" v="15"/>
        <pc:sldMkLst>
          <pc:docMk/>
          <pc:sldMk cId="0" sldId="287"/>
        </pc:sldMkLst>
        <pc:spChg chg="mod ord">
          <ac:chgData name="LESUR Christophe SI" userId="a0bda02c-4e6d-4ba6-bae4-63d8a5b4dc4b" providerId="ADAL" clId="{076A3250-4C9B-4627-A992-2A6FFD6D620E}" dt="2024-11-27T14:29:56.076" v="15"/>
          <ac:spMkLst>
            <pc:docMk/>
            <pc:sldMk cId="0" sldId="287"/>
            <ac:spMk id="13314" creationId="{9458B8BF-88E8-4119-A7D8-78F435A753B1}"/>
          </ac:spMkLst>
        </pc:spChg>
      </pc:sldChg>
      <pc:sldChg chg="modSp mod chgLayout">
        <pc:chgData name="LESUR Christophe SI" userId="a0bda02c-4e6d-4ba6-bae4-63d8a5b4dc4b" providerId="ADAL" clId="{076A3250-4C9B-4627-A992-2A6FFD6D620E}" dt="2024-11-27T14:29:56.076" v="15"/>
        <pc:sldMkLst>
          <pc:docMk/>
          <pc:sldMk cId="0" sldId="288"/>
        </pc:sldMkLst>
        <pc:spChg chg="mod ord">
          <ac:chgData name="LESUR Christophe SI" userId="a0bda02c-4e6d-4ba6-bae4-63d8a5b4dc4b" providerId="ADAL" clId="{076A3250-4C9B-4627-A992-2A6FFD6D620E}" dt="2024-11-27T14:29:56.076" v="15"/>
          <ac:spMkLst>
            <pc:docMk/>
            <pc:sldMk cId="0" sldId="288"/>
            <ac:spMk id="15362" creationId="{1506CC53-92B0-4B73-8F3F-A9EB310F219C}"/>
          </ac:spMkLst>
        </pc:spChg>
      </pc:sldChg>
      <pc:sldChg chg="modSp mod chgLayout">
        <pc:chgData name="LESUR Christophe SI" userId="a0bda02c-4e6d-4ba6-bae4-63d8a5b4dc4b" providerId="ADAL" clId="{076A3250-4C9B-4627-A992-2A6FFD6D620E}" dt="2024-11-27T14:29:56.076" v="15"/>
        <pc:sldMkLst>
          <pc:docMk/>
          <pc:sldMk cId="0" sldId="289"/>
        </pc:sldMkLst>
        <pc:spChg chg="mod ord">
          <ac:chgData name="LESUR Christophe SI" userId="a0bda02c-4e6d-4ba6-bae4-63d8a5b4dc4b" providerId="ADAL" clId="{076A3250-4C9B-4627-A992-2A6FFD6D620E}" dt="2024-11-27T14:29:56.076" v="15"/>
          <ac:spMkLst>
            <pc:docMk/>
            <pc:sldMk cId="0" sldId="289"/>
            <ac:spMk id="21506" creationId="{D769CE22-A290-422E-AFEB-8BDF60CE9A52}"/>
          </ac:spMkLst>
        </pc:spChg>
      </pc:sldChg>
      <pc:sldChg chg="modSp mod chgLayout">
        <pc:chgData name="LESUR Christophe SI" userId="a0bda02c-4e6d-4ba6-bae4-63d8a5b4dc4b" providerId="ADAL" clId="{076A3250-4C9B-4627-A992-2A6FFD6D620E}" dt="2024-11-27T14:29:56.076" v="15"/>
        <pc:sldMkLst>
          <pc:docMk/>
          <pc:sldMk cId="0" sldId="290"/>
        </pc:sldMkLst>
        <pc:spChg chg="mod ord">
          <ac:chgData name="LESUR Christophe SI" userId="a0bda02c-4e6d-4ba6-bae4-63d8a5b4dc4b" providerId="ADAL" clId="{076A3250-4C9B-4627-A992-2A6FFD6D620E}" dt="2024-11-27T14:29:56.076" v="15"/>
          <ac:spMkLst>
            <pc:docMk/>
            <pc:sldMk cId="0" sldId="290"/>
            <ac:spMk id="7170" creationId="{9E6AA12C-C386-47E5-84C2-FD393209A8F0}"/>
          </ac:spMkLst>
        </pc:spChg>
      </pc:sldChg>
      <pc:sldChg chg="modSp mod chgLayout">
        <pc:chgData name="LESUR Christophe SI" userId="a0bda02c-4e6d-4ba6-bae4-63d8a5b4dc4b" providerId="ADAL" clId="{076A3250-4C9B-4627-A992-2A6FFD6D620E}" dt="2024-11-27T14:29:56.076" v="15"/>
        <pc:sldMkLst>
          <pc:docMk/>
          <pc:sldMk cId="0" sldId="291"/>
        </pc:sldMkLst>
        <pc:spChg chg="mod ord">
          <ac:chgData name="LESUR Christophe SI" userId="a0bda02c-4e6d-4ba6-bae4-63d8a5b4dc4b" providerId="ADAL" clId="{076A3250-4C9B-4627-A992-2A6FFD6D620E}" dt="2024-11-27T14:29:56.076" v="15"/>
          <ac:spMkLst>
            <pc:docMk/>
            <pc:sldMk cId="0" sldId="291"/>
            <ac:spMk id="16386" creationId="{C93D551D-077D-4990-AD03-AF8AB6E79B57}"/>
          </ac:spMkLst>
        </pc:spChg>
      </pc:sldChg>
      <pc:sldChg chg="addSp delSp modSp mod modClrScheme chgLayout">
        <pc:chgData name="LESUR Christophe SI" userId="a0bda02c-4e6d-4ba6-bae4-63d8a5b4dc4b" providerId="ADAL" clId="{076A3250-4C9B-4627-A992-2A6FFD6D620E}" dt="2024-11-27T14:31:30.275" v="22" actId="478"/>
        <pc:sldMkLst>
          <pc:docMk/>
          <pc:sldMk cId="0" sldId="292"/>
        </pc:sldMkLst>
        <pc:spChg chg="mod ord">
          <ac:chgData name="LESUR Christophe SI" userId="a0bda02c-4e6d-4ba6-bae4-63d8a5b4dc4b" providerId="ADAL" clId="{076A3250-4C9B-4627-A992-2A6FFD6D620E}" dt="2024-11-27T14:29:56.076" v="15"/>
          <ac:spMkLst>
            <pc:docMk/>
            <pc:sldMk cId="0" sldId="292"/>
            <ac:spMk id="2" creationId="{F70B21F4-9070-4294-BFAF-62412173BD05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4" creationId="{AB8C3C18-7DAA-296F-2519-0EEC8E372193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5" creationId="{5FBBE734-EF92-4B78-B116-C423F13D4EE8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6" creationId="{FFAA913A-7FE8-5E43-1506-2FEF6DA7A687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7" creationId="{BD07DA60-7527-7761-BDE0-BCBCB4B4FF35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8" creationId="{53A1607D-82A8-CE54-C25B-81F65342BA1C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9" creationId="{A4E0125E-784B-FC90-817A-93AAF3797D66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10" creationId="{CB74CF68-E628-F4B5-C587-A1BE2D517515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11" creationId="{B342EDA1-9A80-8D97-0352-00BAACBD6B21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12" creationId="{91750044-439C-EFB2-4D2D-AE83195816BB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13" creationId="{C94AD5F6-1BDC-F2CE-C726-0D71111EE56D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14" creationId="{1876B796-36CB-2870-6825-BBEB7B091BA3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15" creationId="{BD1C369E-EABC-94DA-9BFD-0050168AE567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16" creationId="{AA69F8F9-2DB7-3F24-A02D-01D8C55765A1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17" creationId="{D25F7ED9-9970-0E68-FDCF-D51751412B2C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18" creationId="{6242F3C3-12C9-449C-F68D-09782349DE94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19" creationId="{B380D658-52EA-24C1-9291-41453E584155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20" creationId="{0103DC31-98AC-9B7D-6741-558B99352030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21" creationId="{0AA56574-0419-714A-E468-B388CC864897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22" creationId="{50BAB8CA-BB76-1C61-F11F-16CBCEDEF6B4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23" creationId="{8918226D-2EEC-F3ED-9A21-7D47E03FFD74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24" creationId="{3275EF7C-08C1-3EFA-83E7-505C8FD42F09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25" creationId="{2A473531-3686-0A59-3828-6E08C2C8D464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26" creationId="{C8029B40-8D05-BB1D-E628-B938DD001C65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27" creationId="{84827767-C475-0A2E-B61F-F94245100608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28" creationId="{D4C993C4-5313-DE45-5FBD-6164F567025C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29" creationId="{15568F55-55D8-8343-9737-5F5229D1E14B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30" creationId="{A01E93FE-5741-3C3F-A6C1-5FFB4819597F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31" creationId="{371D6AF1-E05C-DAB0-8675-80E68CC67D34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32" creationId="{368545A6-5E65-B383-BB6D-56663D0DBB95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33" creationId="{950063C2-FC81-B744-D3E6-7AB568CFAD1F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34" creationId="{50D807EF-EAEB-31CA-1B02-88C1EB026FEB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35" creationId="{D4FA9651-B7D9-6310-BD59-4F6627A718A9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36" creationId="{217D1F77-468E-FEA4-8569-093E69DE79E0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37" creationId="{04D220C5-13DD-CF28-CD02-5A3870E453A5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38" creationId="{B1099AD5-9128-644B-47AC-E974F84D06B1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39" creationId="{73A2FC34-331F-8534-CA73-E8DB8F2A1C76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40" creationId="{102925A5-835D-1777-D287-2D38114C1794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41" creationId="{FAE5F521-D648-9824-043B-5FF015BF567A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42" creationId="{2A346A3E-FF75-1E31-3B24-429B6994D32C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43" creationId="{7B396CF0-8807-5A30-553A-44E5F463C3C4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44" creationId="{001DECAD-B3C0-A595-93D5-293726EB0D63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45" creationId="{34A2385A-DDFC-BC86-0548-CC4A84634C05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46" creationId="{F13BAF84-9EC4-A3E2-131E-D214CAF0AF24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47" creationId="{01D26710-CE90-F764-6ED6-FA57ACBC3262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48" creationId="{70899159-F7E7-B424-8004-225F46741A63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49" creationId="{D4F44804-DF22-D104-6FD3-AD7FCC6F8F84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50" creationId="{B11F39E8-C8B7-D2A7-DD6D-F0DFB37AB998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51" creationId="{B5162D6B-2B79-73AE-D83B-5F94B18E7942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52" creationId="{73A131D9-DC32-26E4-0E2E-045E763A7B08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53" creationId="{8D9A58D6-1434-FD5A-F4D9-322216EA678B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54" creationId="{230E8B33-26EE-4F81-191F-E316E64F3FAB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55" creationId="{AAD98F86-2376-4519-6AE4-8052151CD216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56" creationId="{834B7408-BC0E-F641-F19E-F7A4D3131F1D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57" creationId="{E4572152-CDC6-F148-7CE1-1CB2AEB1C66F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58" creationId="{5A4089AE-E4CA-E9F1-7334-C9798724EF48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59" creationId="{76ED46CA-49B8-6250-B232-156A07D9CE45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60" creationId="{8531CABD-2E3D-5D88-1B08-D299562CABD0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61" creationId="{804743D9-F01C-4E6D-98AB-5881EAB428DC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62" creationId="{1B571562-6C74-E922-8FB4-5789F9A25849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63" creationId="{DA04956D-1DC2-36B3-FD33-74749DCE60C5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64" creationId="{16FDFE19-97A6-4B9D-1A43-0EFB876E4D94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65" creationId="{074C6B39-A358-40AD-426E-345BB7CD9CD8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66" creationId="{D0DB5D34-9984-D21E-4D90-2615669186B2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67" creationId="{ABEE9FAF-CB28-F5CD-11D5-5BA78E436525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68" creationId="{EEAB21CD-7E7E-4B8A-5B57-48171EBBA534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69" creationId="{88A1EB49-520F-D712-E0B1-065F0DDA4E7A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70" creationId="{5A7F092B-4425-E1DE-B212-7A513BD04763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71" creationId="{74FC57A5-FD55-A967-2C76-309EE6197F78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72" creationId="{8336E25B-C810-99CA-DF96-C75E9559B23A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73" creationId="{5EEAC8F6-0E3C-671D-5182-8F1F2AD8FB31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74" creationId="{F494A881-0EEF-1C26-2F45-0D1DD17FBBC8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75" creationId="{1D283566-2D6E-28E5-29EF-A45C2DAB966E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76" creationId="{F588BBE0-16BF-7DD2-C9F5-DC29BDBB6EF4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77" creationId="{D71C16D6-1417-E28F-7246-9EE4C656DC52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78" creationId="{A27ED7BD-6B88-F26E-B45F-65DEBDCBADAB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79" creationId="{E2673022-7425-F5E8-1017-21B346E6A5EF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80" creationId="{3046810E-9C29-46AD-A1D8-446A46F7EF30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81" creationId="{8328DFE4-B115-5659-5710-ED094B0D5320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82" creationId="{C7DE630F-E350-E09E-FA9D-19C326BE5ADD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83" creationId="{29B9C021-4688-5B83-B0DE-2E65C27CA7C1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84" creationId="{2B928391-C9A4-EE42-D68B-E2E80F31975C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85" creationId="{8EB2FE20-DC18-242A-B993-07EA263DCC1B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86" creationId="{6B1CC9EB-DE1C-E6D1-B579-B853F0DACE6F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87" creationId="{4A83C03B-AA57-FECC-4A0F-A02274759EE1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88" creationId="{B20D2484-6464-3484-5B65-94A7B6BEE938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89" creationId="{2B21E427-C260-393F-088A-87A5E06C1D95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90" creationId="{98F4EDCF-3974-3DC4-565D-47DC03A91F91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91" creationId="{E8F49563-6F6B-12FD-F04E-960AD1AECCEA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92" creationId="{5FEB226F-4F80-8A82-4D66-5D4B975BEA44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93" creationId="{FF3544DC-92F8-8E85-247C-7CA2901F65EA}"/>
          </ac:spMkLst>
        </pc:spChg>
        <pc:spChg chg="mod">
          <ac:chgData name="LESUR Christophe SI" userId="a0bda02c-4e6d-4ba6-bae4-63d8a5b4dc4b" providerId="ADAL" clId="{076A3250-4C9B-4627-A992-2A6FFD6D620E}" dt="2024-11-27T14:31:14.861" v="21" actId="14100"/>
          <ac:spMkLst>
            <pc:docMk/>
            <pc:sldMk cId="0" sldId="292"/>
            <ac:spMk id="94" creationId="{73FBB3C2-4013-4FEE-6B18-40B1D79264D2}"/>
          </ac:spMkLst>
        </pc:spChg>
        <pc:grpChg chg="add del mod">
          <ac:chgData name="LESUR Christophe SI" userId="a0bda02c-4e6d-4ba6-bae4-63d8a5b4dc4b" providerId="ADAL" clId="{076A3250-4C9B-4627-A992-2A6FFD6D620E}" dt="2024-11-27T14:31:30.275" v="22" actId="478"/>
          <ac:grpSpMkLst>
            <pc:docMk/>
            <pc:sldMk cId="0" sldId="292"/>
            <ac:grpSpMk id="3" creationId="{A40B06FA-52AA-CDC1-F273-8D3F54DD624C}"/>
          </ac:grpSpMkLst>
        </pc:grpChg>
        <pc:picChg chg="del mod ord">
          <ac:chgData name="LESUR Christophe SI" userId="a0bda02c-4e6d-4ba6-bae4-63d8a5b4dc4b" providerId="ADAL" clId="{076A3250-4C9B-4627-A992-2A6FFD6D620E}" dt="2024-11-27T14:27:59.807" v="11" actId="478"/>
          <ac:picMkLst>
            <pc:docMk/>
            <pc:sldMk cId="0" sldId="292"/>
            <ac:picMk id="4" creationId="{2A106C4A-3B2A-4A03-9D7A-9B635923951A}"/>
          </ac:picMkLst>
        </pc:picChg>
      </pc:sldChg>
      <pc:sldChg chg="mod chgLayout">
        <pc:chgData name="LESUR Christophe SI" userId="a0bda02c-4e6d-4ba6-bae4-63d8a5b4dc4b" providerId="ADAL" clId="{076A3250-4C9B-4627-A992-2A6FFD6D620E}" dt="2024-11-27T14:30:09.849" v="16" actId="700"/>
        <pc:sldMkLst>
          <pc:docMk/>
          <pc:sldMk cId="0" sldId="293"/>
        </pc:sldMkLst>
      </pc:sldChg>
      <pc:sldChg chg="modSp mod chgLayout">
        <pc:chgData name="LESUR Christophe SI" userId="a0bda02c-4e6d-4ba6-bae4-63d8a5b4dc4b" providerId="ADAL" clId="{076A3250-4C9B-4627-A992-2A6FFD6D620E}" dt="2024-11-27T14:29:56.076" v="15"/>
        <pc:sldMkLst>
          <pc:docMk/>
          <pc:sldMk cId="2187288065" sldId="294"/>
        </pc:sldMkLst>
        <pc:spChg chg="mod ord">
          <ac:chgData name="LESUR Christophe SI" userId="a0bda02c-4e6d-4ba6-bae4-63d8a5b4dc4b" providerId="ADAL" clId="{076A3250-4C9B-4627-A992-2A6FFD6D620E}" dt="2024-11-27T14:29:56.076" v="15"/>
          <ac:spMkLst>
            <pc:docMk/>
            <pc:sldMk cId="2187288065" sldId="294"/>
            <ac:spMk id="14338" creationId="{E040FB3C-F04E-4839-B457-4E5D0F7C8107}"/>
          </ac:spMkLst>
        </pc:spChg>
      </pc:sldChg>
      <pc:sldChg chg="modSp mod chgLayout">
        <pc:chgData name="LESUR Christophe SI" userId="a0bda02c-4e6d-4ba6-bae4-63d8a5b4dc4b" providerId="ADAL" clId="{076A3250-4C9B-4627-A992-2A6FFD6D620E}" dt="2024-11-27T14:29:56.076" v="15"/>
        <pc:sldMkLst>
          <pc:docMk/>
          <pc:sldMk cId="1817991030" sldId="295"/>
        </pc:sldMkLst>
        <pc:spChg chg="mod ord">
          <ac:chgData name="LESUR Christophe SI" userId="a0bda02c-4e6d-4ba6-bae4-63d8a5b4dc4b" providerId="ADAL" clId="{076A3250-4C9B-4627-A992-2A6FFD6D620E}" dt="2024-11-27T14:29:56.076" v="15"/>
          <ac:spMkLst>
            <pc:docMk/>
            <pc:sldMk cId="1817991030" sldId="295"/>
            <ac:spMk id="14338" creationId="{E040FB3C-F04E-4839-B457-4E5D0F7C8107}"/>
          </ac:spMkLst>
        </pc:spChg>
      </pc:sldChg>
      <pc:sldChg chg="new del">
        <pc:chgData name="LESUR Christophe SI" userId="a0bda02c-4e6d-4ba6-bae4-63d8a5b4dc4b" providerId="ADAL" clId="{076A3250-4C9B-4627-A992-2A6FFD6D620E}" dt="2024-11-27T14:28:05.930" v="12" actId="47"/>
        <pc:sldMkLst>
          <pc:docMk/>
          <pc:sldMk cId="4224755542" sldId="296"/>
        </pc:sldMkLst>
      </pc:sldChg>
      <pc:sldMasterChg chg="modSldLayout">
        <pc:chgData name="LESUR Christophe SI" userId="a0bda02c-4e6d-4ba6-bae4-63d8a5b4dc4b" providerId="ADAL" clId="{076A3250-4C9B-4627-A992-2A6FFD6D620E}" dt="2024-11-27T13:42:18.636" v="7"/>
        <pc:sldMasterMkLst>
          <pc:docMk/>
          <pc:sldMasterMk cId="0" sldId="2147483712"/>
        </pc:sldMasterMkLst>
        <pc:sldLayoutChg chg="addSp delSp modSp">
          <pc:chgData name="LESUR Christophe SI" userId="a0bda02c-4e6d-4ba6-bae4-63d8a5b4dc4b" providerId="ADAL" clId="{076A3250-4C9B-4627-A992-2A6FFD6D620E}" dt="2024-11-27T13:42:18.636" v="7"/>
          <pc:sldLayoutMkLst>
            <pc:docMk/>
            <pc:sldMasterMk cId="0" sldId="2147483712"/>
            <pc:sldLayoutMk cId="1456988619" sldId="2147483736"/>
          </pc:sldLayoutMkLst>
          <pc:spChg chg="add del mod">
            <ac:chgData name="LESUR Christophe SI" userId="a0bda02c-4e6d-4ba6-bae4-63d8a5b4dc4b" providerId="ADAL" clId="{076A3250-4C9B-4627-A992-2A6FFD6D620E}" dt="2024-11-27T13:41:30.666" v="4" actId="478"/>
            <ac:spMkLst>
              <pc:docMk/>
              <pc:sldMasterMk cId="0" sldId="2147483712"/>
              <pc:sldLayoutMk cId="1456988619" sldId="2147483736"/>
              <ac:spMk id="2" creationId="{9876ADC9-1CCB-F4D1-D45E-F5208926B5C1}"/>
            </ac:spMkLst>
          </pc:spChg>
          <pc:spChg chg="add del mod">
            <ac:chgData name="LESUR Christophe SI" userId="a0bda02c-4e6d-4ba6-bae4-63d8a5b4dc4b" providerId="ADAL" clId="{076A3250-4C9B-4627-A992-2A6FFD6D620E}" dt="2024-11-27T13:42:18.282" v="6" actId="478"/>
            <ac:spMkLst>
              <pc:docMk/>
              <pc:sldMasterMk cId="0" sldId="2147483712"/>
              <pc:sldLayoutMk cId="1456988619" sldId="2147483736"/>
              <ac:spMk id="3" creationId="{31C1FF49-FADE-6523-1BBC-004E263F46F4}"/>
            </ac:spMkLst>
          </pc:spChg>
          <pc:spChg chg="del">
            <ac:chgData name="LESUR Christophe SI" userId="a0bda02c-4e6d-4ba6-bae4-63d8a5b4dc4b" providerId="ADAL" clId="{076A3250-4C9B-4627-A992-2A6FFD6D620E}" dt="2024-11-27T13:41:12.539" v="0" actId="478"/>
            <ac:spMkLst>
              <pc:docMk/>
              <pc:sldMasterMk cId="0" sldId="2147483712"/>
              <pc:sldLayoutMk cId="1456988619" sldId="2147483736"/>
              <ac:spMk id="4" creationId="{247C23B6-367C-4025-8F82-69CA097654E2}"/>
            </ac:spMkLst>
          </pc:spChg>
          <pc:spChg chg="add mod">
            <ac:chgData name="LESUR Christophe SI" userId="a0bda02c-4e6d-4ba6-bae4-63d8a5b4dc4b" providerId="ADAL" clId="{076A3250-4C9B-4627-A992-2A6FFD6D620E}" dt="2024-11-27T13:42:18.636" v="7"/>
            <ac:spMkLst>
              <pc:docMk/>
              <pc:sldMasterMk cId="0" sldId="2147483712"/>
              <pc:sldLayoutMk cId="1456988619" sldId="2147483736"/>
              <ac:spMk id="6" creationId="{1C0F9851-84AB-763B-E5D8-05E5EA78F178}"/>
            </ac:spMkLst>
          </pc:spChg>
        </pc:sldLayoutChg>
        <pc:sldLayoutChg chg="addSp delSp modSp">
          <pc:chgData name="LESUR Christophe SI" userId="a0bda02c-4e6d-4ba6-bae4-63d8a5b4dc4b" providerId="ADAL" clId="{076A3250-4C9B-4627-A992-2A6FFD6D620E}" dt="2024-11-27T13:41:27.070" v="3"/>
          <pc:sldLayoutMkLst>
            <pc:docMk/>
            <pc:sldMasterMk cId="0" sldId="2147483712"/>
            <pc:sldLayoutMk cId="2184049840" sldId="2147483737"/>
          </pc:sldLayoutMkLst>
          <pc:spChg chg="del">
            <ac:chgData name="LESUR Christophe SI" userId="a0bda02c-4e6d-4ba6-bae4-63d8a5b4dc4b" providerId="ADAL" clId="{076A3250-4C9B-4627-A992-2A6FFD6D620E}" dt="2024-11-27T13:41:26.792" v="2" actId="478"/>
            <ac:spMkLst>
              <pc:docMk/>
              <pc:sldMasterMk cId="0" sldId="2147483712"/>
              <pc:sldLayoutMk cId="2184049840" sldId="2147483737"/>
              <ac:spMk id="3" creationId="{8F1EA7D0-7123-4476-BA38-4E004B4CC030}"/>
            </ac:spMkLst>
          </pc:spChg>
          <pc:spChg chg="add mod">
            <ac:chgData name="LESUR Christophe SI" userId="a0bda02c-4e6d-4ba6-bae4-63d8a5b4dc4b" providerId="ADAL" clId="{076A3250-4C9B-4627-A992-2A6FFD6D620E}" dt="2024-11-27T13:41:27.070" v="3"/>
            <ac:spMkLst>
              <pc:docMk/>
              <pc:sldMasterMk cId="0" sldId="2147483712"/>
              <pc:sldLayoutMk cId="2184049840" sldId="2147483737"/>
              <ac:spMk id="4" creationId="{6A59DD5B-7E2B-898F-1373-C59E9EB90232}"/>
            </ac:spMkLst>
          </pc:spChg>
        </pc:sldLayoutChg>
      </pc:sldMasterChg>
      <pc:sldMasterChg chg="addSp modSldLayout">
        <pc:chgData name="LESUR Christophe SI" userId="a0bda02c-4e6d-4ba6-bae4-63d8a5b4dc4b" providerId="ADAL" clId="{076A3250-4C9B-4627-A992-2A6FFD6D620E}" dt="2024-11-27T14:28:47.474" v="14" actId="478"/>
        <pc:sldMasterMkLst>
          <pc:docMk/>
          <pc:sldMasterMk cId="1036903001" sldId="2147483738"/>
        </pc:sldMasterMkLst>
        <pc:picChg chg="add">
          <ac:chgData name="LESUR Christophe SI" userId="a0bda02c-4e6d-4ba6-bae4-63d8a5b4dc4b" providerId="ADAL" clId="{076A3250-4C9B-4627-A992-2A6FFD6D620E}" dt="2024-11-27T14:27:05.464" v="8"/>
          <ac:picMkLst>
            <pc:docMk/>
            <pc:sldMasterMk cId="1036903001" sldId="2147483738"/>
            <ac:picMk id="2" creationId="{CBEA2A2F-A549-2B5D-EF32-593C64BBB8E5}"/>
          </ac:picMkLst>
        </pc:picChg>
        <pc:sldLayoutChg chg="addSp delSp">
          <pc:chgData name="LESUR Christophe SI" userId="a0bda02c-4e6d-4ba6-bae4-63d8a5b4dc4b" providerId="ADAL" clId="{076A3250-4C9B-4627-A992-2A6FFD6D620E}" dt="2024-11-27T14:28:47.474" v="14" actId="478"/>
          <pc:sldLayoutMkLst>
            <pc:docMk/>
            <pc:sldMasterMk cId="1036903001" sldId="2147483738"/>
            <pc:sldLayoutMk cId="1447169238" sldId="2147483741"/>
          </pc:sldLayoutMkLst>
          <pc:spChg chg="add del">
            <ac:chgData name="LESUR Christophe SI" userId="a0bda02c-4e6d-4ba6-bae4-63d8a5b4dc4b" providerId="ADAL" clId="{076A3250-4C9B-4627-A992-2A6FFD6D620E}" dt="2024-11-27T14:28:47.474" v="14" actId="478"/>
            <ac:spMkLst>
              <pc:docMk/>
              <pc:sldMasterMk cId="1036903001" sldId="2147483738"/>
              <pc:sldLayoutMk cId="1447169238" sldId="2147483741"/>
              <ac:spMk id="4" creationId="{6D01FB21-6A98-9237-384B-8E7F7DFAAEDC}"/>
            </ac:spMkLst>
          </pc:spChg>
        </pc:sldLayoutChg>
      </pc:sldMasterChg>
      <pc:sldMasterChg chg="addSp delSp modSp mod">
        <pc:chgData name="LESUR Christophe SI" userId="a0bda02c-4e6d-4ba6-bae4-63d8a5b4dc4b" providerId="ADAL" clId="{076A3250-4C9B-4627-A992-2A6FFD6D620E}" dt="2024-11-27T14:30:25.620" v="18" actId="478"/>
        <pc:sldMasterMkLst>
          <pc:docMk/>
          <pc:sldMasterMk cId="3278931958" sldId="2147483743"/>
        </pc:sldMasterMkLst>
        <pc:picChg chg="add del mod">
          <ac:chgData name="LESUR Christophe SI" userId="a0bda02c-4e6d-4ba6-bae4-63d8a5b4dc4b" providerId="ADAL" clId="{076A3250-4C9B-4627-A992-2A6FFD6D620E}" dt="2024-11-27T14:30:25.620" v="18" actId="478"/>
          <ac:picMkLst>
            <pc:docMk/>
            <pc:sldMasterMk cId="3278931958" sldId="2147483743"/>
            <ac:picMk id="2" creationId="{DA46FA41-7862-5F69-79EB-EAEAA80FA184}"/>
          </ac:picMkLst>
        </pc:pic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5548818-1974-4583-A47D-6A4F90EE0F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C3BC03-5904-4FFD-8D6F-5703849944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E936C009-DB24-4196-8430-C2551586A143}" type="datetimeFigureOut">
              <a:rPr lang="fr-FR"/>
              <a:pPr>
                <a:defRPr/>
              </a:pPr>
              <a:t>27/11/2024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BA2CBA-BEF1-4CA7-B877-9340E371F0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C1D511-2FCE-417D-8F20-73E2E0175C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D8D59F2-E14E-48AE-B9CC-177F17C60CA6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EBEE53CF-FF2B-4888-A5FA-33BE8503C2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54AEDE-DCE5-473D-8D49-A9B9325069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C847D8B0-B6A7-4320-BC4D-A6D94AAE8DF2}" type="datetimeFigureOut">
              <a:rPr lang="fr-FR"/>
              <a:pPr>
                <a:defRPr/>
              </a:pPr>
              <a:t>27/11/2024</a:t>
            </a:fld>
            <a:endParaRPr lang="fr-FR"/>
          </a:p>
        </p:txBody>
      </p:sp>
      <p:sp>
        <p:nvSpPr>
          <p:cNvPr id="4" name="Espace réservé de l’image des diapositives 3">
            <a:extLst>
              <a:ext uri="{FF2B5EF4-FFF2-40B4-BE49-F238E27FC236}">
                <a16:creationId xmlns:a16="http://schemas.microsoft.com/office/drawing/2014/main" id="{991B7FED-4441-4D51-A7F9-55E50DC781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944E65D2-1B90-4C77-B639-E999A7A136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55F2DE-0D65-4BB8-9DE1-8078FE0682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24D799-9F5B-4BA3-9BB2-5BCC27F09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1E8F04A-F2F1-4B8A-BB1E-D98A2CE37DDB}" type="slidenum">
              <a:rPr lang="fr-FR" altLang="fr-FR"/>
              <a:pPr/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E8F04A-F2F1-4B8A-BB1E-D98A2CE37DDB}" type="slidenum">
              <a:rPr lang="fr-FR" altLang="fr-FR" smtClean="0"/>
              <a:pPr/>
              <a:t>18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92287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E8F04A-F2F1-4B8A-BB1E-D98A2CE37DDB}" type="slidenum">
              <a:rPr lang="fr-FR" altLang="fr-FR" smtClean="0"/>
              <a:pPr/>
              <a:t>19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766109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de gar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6E754EC6-00E6-4276-8852-D2996778C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9663" y="6116638"/>
            <a:ext cx="2892425" cy="31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67" b="1" dirty="0">
                <a:solidFill>
                  <a:schemeClr val="bg1"/>
                </a:solidFill>
                <a:latin typeface="+mn-lt"/>
              </a:rPr>
              <a:t>A service provided to medicine by</a:t>
            </a:r>
          </a:p>
        </p:txBody>
      </p:sp>
      <p:pic>
        <p:nvPicPr>
          <p:cNvPr id="4" name="Image 5">
            <a:extLst>
              <a:ext uri="{FF2B5EF4-FFF2-40B4-BE49-F238E27FC236}">
                <a16:creationId xmlns:a16="http://schemas.microsoft.com/office/drawing/2014/main" id="{F34EE923-8927-4C87-B9F2-5E01C75E0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63" y="1884363"/>
            <a:ext cx="3619500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2734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5595731" y="1845105"/>
            <a:ext cx="6006088" cy="3167789"/>
          </a:xfrm>
        </p:spPr>
        <p:txBody>
          <a:bodyPr/>
          <a:lstStyle>
            <a:lvl1pPr algn="ctr">
              <a:defRPr sz="6667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F88F06B-3777-E92A-EB9A-73138B90AC3F}"/>
              </a:ext>
            </a:extLst>
          </p:cNvPr>
          <p:cNvSpPr txBox="1"/>
          <p:nvPr/>
        </p:nvSpPr>
        <p:spPr>
          <a:xfrm>
            <a:off x="411762" y="559479"/>
            <a:ext cx="4985185" cy="5355312"/>
          </a:xfrm>
          <a:prstGeom prst="rect">
            <a:avLst/>
          </a:prstGeom>
          <a:solidFill>
            <a:srgbClr val="F8F8F8">
              <a:alpha val="3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Thank you for using SMART for your presentations! </a:t>
            </a:r>
          </a:p>
          <a:p>
            <a:endParaRPr lang="en-US" b="1" dirty="0"/>
          </a:p>
          <a:p>
            <a:r>
              <a:rPr lang="en-US" dirty="0"/>
              <a:t>Our images are designed to be versatile and easy to use in PowerPoint.</a:t>
            </a:r>
          </a:p>
          <a:p>
            <a:endParaRPr lang="en-US" dirty="0"/>
          </a:p>
          <a:p>
            <a:r>
              <a:rPr lang="en-US" dirty="0"/>
              <a:t>How to Use SMART Images Effectively: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Edit with Ease: Ungroup the illustrations to customize colors, labels, or elements directly in PowerPoint.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 and Create: Mix elements from different slides to tailor visuals for your specific needs.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Preserve Quality: Ensure proper scaling by maintaining the vector format for clear and professional visuals.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We appreciate your trust in SMART and hope our images bring value to your work.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B9D4673C-3B3D-5E9E-95D4-E235724CE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62" y="6298521"/>
            <a:ext cx="919575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All SMART images are licensed under Creative Commons Attribution 4.0 – Share, adapt, and enhance your presentations with the power of open collaboration.</a:t>
            </a:r>
            <a:endParaRPr lang="en-US" altLang="fr-FR" sz="1000" b="1" dirty="0">
              <a:solidFill>
                <a:srgbClr val="D4D4D4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079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bg>
      <p:bgPr>
        <a:blipFill dpi="0" rotWithShape="0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5362" y="74712"/>
            <a:ext cx="11406157" cy="133806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621F775F-CDA8-72F1-4246-48A84AE0F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06" y="6567844"/>
            <a:ext cx="919575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All SMART images are licensed under Creative Commons Attribution 4.0 – Share, adapt, and enhance your presentations with the power of open collaboration.</a:t>
            </a:r>
            <a:endParaRPr lang="en-US" altLang="fr-FR" sz="1000" b="1" dirty="0">
              <a:solidFill>
                <a:srgbClr val="D4D4D4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951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E2B59B7-7774-49B4-9DE2-D64F63732E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8350" y="2755900"/>
            <a:ext cx="7034213" cy="336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pour modifier les styles du texte du masque</a:t>
            </a:r>
          </a:p>
          <a:p>
            <a:pPr lvl="0"/>
            <a:endParaRPr lang="fr-FR" altLang="fr-FR" dirty="0"/>
          </a:p>
          <a:p>
            <a:pPr lvl="1"/>
            <a:r>
              <a:rPr lang="fr-FR" altLang="fr-FR" dirty="0"/>
              <a:t>Deuxième niveau</a:t>
            </a:r>
          </a:p>
          <a:p>
            <a:pPr lvl="2"/>
            <a:r>
              <a:rPr lang="fr-FR" altLang="fr-FR" dirty="0"/>
              <a:t>Troisième niveau</a:t>
            </a:r>
          </a:p>
          <a:p>
            <a:pPr lvl="3"/>
            <a:r>
              <a:rPr lang="fr-FR" altLang="fr-FR" dirty="0"/>
              <a:t>Quatrième niveau</a:t>
            </a:r>
          </a:p>
          <a:p>
            <a:pPr lvl="4"/>
            <a:r>
              <a:rPr lang="fr-FR" altLang="fr-FR" dirty="0"/>
              <a:t>Cinquième niveau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CE6B54D-5BF8-4036-9D21-977352DFF3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8350" y="1220788"/>
            <a:ext cx="71929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pour modifier le style du titre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067CDD8-7327-49AC-8800-397D84F529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309" y="5973417"/>
            <a:ext cx="1945059" cy="6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3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tx1"/>
          </a:solidFill>
          <a:latin typeface="Corbe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tx1"/>
          </a:solidFill>
          <a:latin typeface="Corbe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tx1"/>
          </a:solidFill>
          <a:latin typeface="Corbe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tx1"/>
          </a:solidFill>
          <a:latin typeface="Corbel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4267" b="1">
          <a:solidFill>
            <a:srgbClr val="003399"/>
          </a:solidFill>
          <a:latin typeface="Tahoma" pitchFamily="34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4267" b="1">
          <a:solidFill>
            <a:srgbClr val="003399"/>
          </a:solidFill>
          <a:latin typeface="Tahoma" pitchFamily="34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4267" b="1">
          <a:solidFill>
            <a:srgbClr val="003399"/>
          </a:solidFill>
          <a:latin typeface="Tahoma" pitchFamily="34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4267" b="1">
          <a:solidFill>
            <a:srgbClr val="003399"/>
          </a:solidFill>
          <a:latin typeface="Tahoma" pitchFamily="34" charset="0"/>
        </a:defRPr>
      </a:lvl9pPr>
    </p:titleStyle>
    <p:bodyStyle>
      <a:lvl1pPr marL="455613" indent="-455613" algn="l" rtl="0" eaLnBrk="1" fontAlgn="base" hangingPunct="1">
        <a:spcBef>
          <a:spcPct val="20000"/>
        </a:spcBef>
        <a:spcAft>
          <a:spcPct val="0"/>
        </a:spcAft>
        <a:defRPr sz="3200">
          <a:solidFill>
            <a:schemeClr val="bg2"/>
          </a:solidFill>
          <a:latin typeface="Georgia" charset="0"/>
          <a:ea typeface="Georgia" charset="0"/>
          <a:cs typeface="Georgia" charset="0"/>
        </a:defRPr>
      </a:lvl1pPr>
      <a:lvl2pPr marL="989013" indent="-379413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bg2"/>
          </a:solidFill>
          <a:latin typeface="Georgia" charset="0"/>
          <a:ea typeface="Georgia" charset="0"/>
          <a:cs typeface="Georgia" charset="0"/>
        </a:defRPr>
      </a:lvl2pPr>
      <a:lvl3pPr marL="1522413" indent="-303213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bg2"/>
          </a:solidFill>
          <a:latin typeface="Georgia" charset="0"/>
          <a:ea typeface="Georgia" charset="0"/>
          <a:cs typeface="Georgia" charset="0"/>
        </a:defRPr>
      </a:lvl3pPr>
      <a:lvl4pPr marL="2132013" indent="-303213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bg2"/>
          </a:solidFill>
          <a:latin typeface="Georgia" charset="0"/>
          <a:ea typeface="Georgia" charset="0"/>
          <a:cs typeface="Georgia" charset="0"/>
        </a:defRPr>
      </a:lvl4pPr>
      <a:lvl5pPr marL="2741613" indent="-303213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bg2"/>
          </a:solidFill>
          <a:latin typeface="Georgia" charset="0"/>
          <a:ea typeface="Georgia" charset="0"/>
          <a:cs typeface="Georgia" charset="0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bg1"/>
          </a:solidFill>
          <a:latin typeface="+mn-lt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bg1"/>
          </a:solidFill>
          <a:latin typeface="+mn-lt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bg1"/>
          </a:solidFill>
          <a:latin typeface="+mn-lt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bg1"/>
          </a:solidFill>
          <a:latin typeface="+mn-lt"/>
        </a:defRPr>
      </a:lvl9pPr>
    </p:bodyStyle>
    <p:otherStyle>
      <a:defPPr>
        <a:defRPr lang="fr-F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EAB4C1E2-5E27-4FA0-B908-08BF284829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fr-FR" altLang="x-none" sz="5067"/>
              <a:t>Pig</a:t>
            </a:r>
          </a:p>
        </p:txBody>
      </p:sp>
      <p:grpSp>
        <p:nvGrpSpPr>
          <p:cNvPr id="22530" name="Group 3">
            <a:extLst>
              <a:ext uri="{FF2B5EF4-FFF2-40B4-BE49-F238E27FC236}">
                <a16:creationId xmlns:a16="http://schemas.microsoft.com/office/drawing/2014/main" id="{FA6F4FE5-7225-4F03-8EF2-F4F844883EB0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1673225"/>
            <a:ext cx="3008313" cy="1909763"/>
            <a:chOff x="336" y="677"/>
            <a:chExt cx="1895" cy="1203"/>
          </a:xfrm>
        </p:grpSpPr>
        <p:sp>
          <p:nvSpPr>
            <p:cNvPr id="22816" name="Freeform 4">
              <a:extLst>
                <a:ext uri="{FF2B5EF4-FFF2-40B4-BE49-F238E27FC236}">
                  <a16:creationId xmlns:a16="http://schemas.microsoft.com/office/drawing/2014/main" id="{452A1AE2-0590-4299-BC58-0DF32BF2D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" y="677"/>
              <a:ext cx="1765" cy="1200"/>
            </a:xfrm>
            <a:custGeom>
              <a:avLst/>
              <a:gdLst>
                <a:gd name="T0" fmla="*/ 24220 w 706"/>
                <a:gd name="T1" fmla="*/ 9651 h 450"/>
                <a:gd name="T2" fmla="*/ 25783 w 706"/>
                <a:gd name="T3" fmla="*/ 11528 h 450"/>
                <a:gd name="T4" fmla="*/ 27113 w 706"/>
                <a:gd name="T5" fmla="*/ 12288 h 450"/>
                <a:gd name="T6" fmla="*/ 26613 w 706"/>
                <a:gd name="T7" fmla="*/ 14051 h 450"/>
                <a:gd name="T8" fmla="*/ 25708 w 706"/>
                <a:gd name="T9" fmla="*/ 14413 h 450"/>
                <a:gd name="T10" fmla="*/ 25158 w 706"/>
                <a:gd name="T11" fmla="*/ 14869 h 450"/>
                <a:gd name="T12" fmla="*/ 23595 w 706"/>
                <a:gd name="T13" fmla="*/ 15267 h 450"/>
                <a:gd name="T14" fmla="*/ 21645 w 706"/>
                <a:gd name="T15" fmla="*/ 15987 h 450"/>
                <a:gd name="T16" fmla="*/ 20395 w 706"/>
                <a:gd name="T17" fmla="*/ 16840 h 450"/>
                <a:gd name="T18" fmla="*/ 18645 w 706"/>
                <a:gd name="T19" fmla="*/ 18205 h 450"/>
                <a:gd name="T20" fmla="*/ 18333 w 706"/>
                <a:gd name="T21" fmla="*/ 20024 h 450"/>
                <a:gd name="T22" fmla="*/ 18833 w 706"/>
                <a:gd name="T23" fmla="*/ 21240 h 450"/>
                <a:gd name="T24" fmla="*/ 19500 w 706"/>
                <a:gd name="T25" fmla="*/ 22243 h 450"/>
                <a:gd name="T26" fmla="*/ 19458 w 706"/>
                <a:gd name="T27" fmla="*/ 22549 h 450"/>
                <a:gd name="T28" fmla="*/ 19063 w 706"/>
                <a:gd name="T29" fmla="*/ 22243 h 450"/>
                <a:gd name="T30" fmla="*/ 19220 w 706"/>
                <a:gd name="T31" fmla="*/ 22664 h 450"/>
                <a:gd name="T32" fmla="*/ 18208 w 706"/>
                <a:gd name="T33" fmla="*/ 22549 h 450"/>
                <a:gd name="T34" fmla="*/ 17970 w 706"/>
                <a:gd name="T35" fmla="*/ 22093 h 450"/>
                <a:gd name="T36" fmla="*/ 17708 w 706"/>
                <a:gd name="T37" fmla="*/ 22664 h 450"/>
                <a:gd name="T38" fmla="*/ 17425 w 706"/>
                <a:gd name="T39" fmla="*/ 21901 h 450"/>
                <a:gd name="T40" fmla="*/ 17158 w 706"/>
                <a:gd name="T41" fmla="*/ 20787 h 450"/>
                <a:gd name="T42" fmla="*/ 16770 w 706"/>
                <a:gd name="T43" fmla="*/ 19720 h 450"/>
                <a:gd name="T44" fmla="*/ 16563 w 706"/>
                <a:gd name="T45" fmla="*/ 18296 h 450"/>
                <a:gd name="T46" fmla="*/ 15938 w 706"/>
                <a:gd name="T47" fmla="*/ 17144 h 450"/>
                <a:gd name="T48" fmla="*/ 14770 w 706"/>
                <a:gd name="T49" fmla="*/ 16931 h 450"/>
                <a:gd name="T50" fmla="*/ 9345 w 706"/>
                <a:gd name="T51" fmla="*/ 15112 h 450"/>
                <a:gd name="T52" fmla="*/ 6563 w 706"/>
                <a:gd name="T53" fmla="*/ 13448 h 450"/>
                <a:gd name="T54" fmla="*/ 6220 w 706"/>
                <a:gd name="T55" fmla="*/ 13291 h 450"/>
                <a:gd name="T56" fmla="*/ 5750 w 706"/>
                <a:gd name="T57" fmla="*/ 14016 h 450"/>
                <a:gd name="T58" fmla="*/ 3488 w 706"/>
                <a:gd name="T59" fmla="*/ 17843 h 450"/>
                <a:gd name="T60" fmla="*/ 3283 w 706"/>
                <a:gd name="T61" fmla="*/ 19720 h 450"/>
                <a:gd name="T62" fmla="*/ 3645 w 706"/>
                <a:gd name="T63" fmla="*/ 21141 h 450"/>
                <a:gd name="T64" fmla="*/ 4270 w 706"/>
                <a:gd name="T65" fmla="*/ 21845 h 450"/>
                <a:gd name="T66" fmla="*/ 4300 w 706"/>
                <a:gd name="T67" fmla="*/ 22357 h 450"/>
                <a:gd name="T68" fmla="*/ 3988 w 706"/>
                <a:gd name="T69" fmla="*/ 22301 h 450"/>
                <a:gd name="T70" fmla="*/ 3958 w 706"/>
                <a:gd name="T71" fmla="*/ 22605 h 450"/>
                <a:gd name="T72" fmla="*/ 3563 w 706"/>
                <a:gd name="T73" fmla="*/ 22605 h 450"/>
                <a:gd name="T74" fmla="*/ 2813 w 706"/>
                <a:gd name="T75" fmla="*/ 22357 h 450"/>
                <a:gd name="T76" fmla="*/ 2658 w 706"/>
                <a:gd name="T77" fmla="*/ 21752 h 450"/>
                <a:gd name="T78" fmla="*/ 2395 w 706"/>
                <a:gd name="T79" fmla="*/ 21448 h 450"/>
                <a:gd name="T80" fmla="*/ 2270 w 706"/>
                <a:gd name="T81" fmla="*/ 20685 h 450"/>
                <a:gd name="T82" fmla="*/ 2083 w 706"/>
                <a:gd name="T83" fmla="*/ 19059 h 450"/>
                <a:gd name="T84" fmla="*/ 1408 w 706"/>
                <a:gd name="T85" fmla="*/ 16931 h 450"/>
                <a:gd name="T86" fmla="*/ 1645 w 706"/>
                <a:gd name="T87" fmla="*/ 15680 h 450"/>
                <a:gd name="T88" fmla="*/ 1533 w 706"/>
                <a:gd name="T89" fmla="*/ 14357 h 450"/>
                <a:gd name="T90" fmla="*/ 283 w 706"/>
                <a:gd name="T91" fmla="*/ 11584 h 450"/>
                <a:gd name="T92" fmla="*/ 0 w 706"/>
                <a:gd name="T93" fmla="*/ 8397 h 450"/>
                <a:gd name="T94" fmla="*/ 833 w 706"/>
                <a:gd name="T95" fmla="*/ 4949 h 450"/>
                <a:gd name="T96" fmla="*/ 19375 w 706"/>
                <a:gd name="T97" fmla="*/ 4757 h 450"/>
                <a:gd name="T98" fmla="*/ 22033 w 706"/>
                <a:gd name="T99" fmla="*/ 6520 h 450"/>
                <a:gd name="T100" fmla="*/ 23020 w 706"/>
                <a:gd name="T101" fmla="*/ 6827 h 450"/>
                <a:gd name="T102" fmla="*/ 24738 w 706"/>
                <a:gd name="T103" fmla="*/ 6221 h 450"/>
                <a:gd name="T104" fmla="*/ 25783 w 706"/>
                <a:gd name="T105" fmla="*/ 6280 h 450"/>
                <a:gd name="T106" fmla="*/ 25595 w 706"/>
                <a:gd name="T107" fmla="*/ 7339 h 450"/>
                <a:gd name="T108" fmla="*/ 25000 w 706"/>
                <a:gd name="T109" fmla="*/ 8853 h 450"/>
                <a:gd name="T110" fmla="*/ 24300 w 706"/>
                <a:gd name="T111" fmla="*/ 9613 h 450"/>
                <a:gd name="T112" fmla="*/ 23488 w 706"/>
                <a:gd name="T113" fmla="*/ 9805 h 45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706" h="450">
                  <a:moveTo>
                    <a:pt x="620" y="191"/>
                  </a:moveTo>
                  <a:cubicBezTo>
                    <a:pt x="620" y="205"/>
                    <a:pt x="639" y="217"/>
                    <a:pt x="660" y="228"/>
                  </a:cubicBezTo>
                  <a:cubicBezTo>
                    <a:pt x="682" y="238"/>
                    <a:pt x="682" y="241"/>
                    <a:pt x="694" y="243"/>
                  </a:cubicBezTo>
                  <a:cubicBezTo>
                    <a:pt x="706" y="246"/>
                    <a:pt x="688" y="273"/>
                    <a:pt x="681" y="278"/>
                  </a:cubicBezTo>
                  <a:cubicBezTo>
                    <a:pt x="675" y="283"/>
                    <a:pt x="669" y="286"/>
                    <a:pt x="658" y="285"/>
                  </a:cubicBezTo>
                  <a:cubicBezTo>
                    <a:pt x="658" y="285"/>
                    <a:pt x="658" y="291"/>
                    <a:pt x="644" y="294"/>
                  </a:cubicBezTo>
                  <a:cubicBezTo>
                    <a:pt x="630" y="298"/>
                    <a:pt x="626" y="298"/>
                    <a:pt x="604" y="302"/>
                  </a:cubicBezTo>
                  <a:cubicBezTo>
                    <a:pt x="573" y="307"/>
                    <a:pt x="586" y="310"/>
                    <a:pt x="554" y="316"/>
                  </a:cubicBezTo>
                  <a:cubicBezTo>
                    <a:pt x="545" y="320"/>
                    <a:pt x="536" y="330"/>
                    <a:pt x="522" y="333"/>
                  </a:cubicBezTo>
                  <a:cubicBezTo>
                    <a:pt x="507" y="337"/>
                    <a:pt x="484" y="347"/>
                    <a:pt x="477" y="360"/>
                  </a:cubicBezTo>
                  <a:cubicBezTo>
                    <a:pt x="474" y="367"/>
                    <a:pt x="468" y="380"/>
                    <a:pt x="469" y="396"/>
                  </a:cubicBezTo>
                  <a:cubicBezTo>
                    <a:pt x="471" y="412"/>
                    <a:pt x="477" y="417"/>
                    <a:pt x="482" y="420"/>
                  </a:cubicBezTo>
                  <a:cubicBezTo>
                    <a:pt x="487" y="424"/>
                    <a:pt x="495" y="435"/>
                    <a:pt x="499" y="440"/>
                  </a:cubicBezTo>
                  <a:cubicBezTo>
                    <a:pt x="501" y="443"/>
                    <a:pt x="500" y="443"/>
                    <a:pt x="498" y="446"/>
                  </a:cubicBezTo>
                  <a:cubicBezTo>
                    <a:pt x="496" y="448"/>
                    <a:pt x="492" y="440"/>
                    <a:pt x="488" y="440"/>
                  </a:cubicBezTo>
                  <a:cubicBezTo>
                    <a:pt x="491" y="442"/>
                    <a:pt x="494" y="448"/>
                    <a:pt x="492" y="448"/>
                  </a:cubicBezTo>
                  <a:cubicBezTo>
                    <a:pt x="489" y="449"/>
                    <a:pt x="472" y="448"/>
                    <a:pt x="466" y="446"/>
                  </a:cubicBezTo>
                  <a:cubicBezTo>
                    <a:pt x="460" y="444"/>
                    <a:pt x="464" y="436"/>
                    <a:pt x="460" y="437"/>
                  </a:cubicBezTo>
                  <a:cubicBezTo>
                    <a:pt x="455" y="438"/>
                    <a:pt x="457" y="450"/>
                    <a:pt x="453" y="448"/>
                  </a:cubicBezTo>
                  <a:cubicBezTo>
                    <a:pt x="450" y="447"/>
                    <a:pt x="449" y="441"/>
                    <a:pt x="446" y="433"/>
                  </a:cubicBezTo>
                  <a:cubicBezTo>
                    <a:pt x="444" y="425"/>
                    <a:pt x="440" y="422"/>
                    <a:pt x="439" y="411"/>
                  </a:cubicBezTo>
                  <a:cubicBezTo>
                    <a:pt x="439" y="399"/>
                    <a:pt x="429" y="400"/>
                    <a:pt x="429" y="390"/>
                  </a:cubicBezTo>
                  <a:cubicBezTo>
                    <a:pt x="428" y="380"/>
                    <a:pt x="432" y="368"/>
                    <a:pt x="424" y="362"/>
                  </a:cubicBezTo>
                  <a:cubicBezTo>
                    <a:pt x="416" y="356"/>
                    <a:pt x="418" y="343"/>
                    <a:pt x="408" y="339"/>
                  </a:cubicBezTo>
                  <a:cubicBezTo>
                    <a:pt x="401" y="336"/>
                    <a:pt x="397" y="338"/>
                    <a:pt x="378" y="335"/>
                  </a:cubicBezTo>
                  <a:cubicBezTo>
                    <a:pt x="372" y="335"/>
                    <a:pt x="292" y="313"/>
                    <a:pt x="239" y="299"/>
                  </a:cubicBezTo>
                  <a:cubicBezTo>
                    <a:pt x="192" y="286"/>
                    <a:pt x="170" y="267"/>
                    <a:pt x="168" y="266"/>
                  </a:cubicBezTo>
                  <a:cubicBezTo>
                    <a:pt x="164" y="264"/>
                    <a:pt x="161" y="263"/>
                    <a:pt x="159" y="263"/>
                  </a:cubicBezTo>
                  <a:cubicBezTo>
                    <a:pt x="153" y="263"/>
                    <a:pt x="150" y="269"/>
                    <a:pt x="147" y="277"/>
                  </a:cubicBezTo>
                  <a:cubicBezTo>
                    <a:pt x="131" y="307"/>
                    <a:pt x="95" y="341"/>
                    <a:pt x="89" y="353"/>
                  </a:cubicBezTo>
                  <a:cubicBezTo>
                    <a:pt x="84" y="364"/>
                    <a:pt x="83" y="375"/>
                    <a:pt x="84" y="390"/>
                  </a:cubicBezTo>
                  <a:cubicBezTo>
                    <a:pt x="85" y="405"/>
                    <a:pt x="88" y="413"/>
                    <a:pt x="93" y="418"/>
                  </a:cubicBezTo>
                  <a:cubicBezTo>
                    <a:pt x="98" y="423"/>
                    <a:pt x="107" y="429"/>
                    <a:pt x="109" y="432"/>
                  </a:cubicBezTo>
                  <a:cubicBezTo>
                    <a:pt x="111" y="435"/>
                    <a:pt x="110" y="442"/>
                    <a:pt x="110" y="442"/>
                  </a:cubicBezTo>
                  <a:cubicBezTo>
                    <a:pt x="110" y="442"/>
                    <a:pt x="107" y="444"/>
                    <a:pt x="102" y="441"/>
                  </a:cubicBezTo>
                  <a:cubicBezTo>
                    <a:pt x="102" y="441"/>
                    <a:pt x="104" y="445"/>
                    <a:pt x="101" y="447"/>
                  </a:cubicBezTo>
                  <a:cubicBezTo>
                    <a:pt x="99" y="448"/>
                    <a:pt x="98" y="450"/>
                    <a:pt x="91" y="447"/>
                  </a:cubicBezTo>
                  <a:cubicBezTo>
                    <a:pt x="84" y="444"/>
                    <a:pt x="77" y="443"/>
                    <a:pt x="72" y="442"/>
                  </a:cubicBezTo>
                  <a:cubicBezTo>
                    <a:pt x="67" y="441"/>
                    <a:pt x="69" y="436"/>
                    <a:pt x="68" y="430"/>
                  </a:cubicBezTo>
                  <a:cubicBezTo>
                    <a:pt x="68" y="423"/>
                    <a:pt x="66" y="426"/>
                    <a:pt x="61" y="424"/>
                  </a:cubicBezTo>
                  <a:cubicBezTo>
                    <a:pt x="57" y="422"/>
                    <a:pt x="58" y="421"/>
                    <a:pt x="58" y="409"/>
                  </a:cubicBezTo>
                  <a:cubicBezTo>
                    <a:pt x="59" y="396"/>
                    <a:pt x="56" y="388"/>
                    <a:pt x="53" y="377"/>
                  </a:cubicBezTo>
                  <a:cubicBezTo>
                    <a:pt x="50" y="365"/>
                    <a:pt x="40" y="345"/>
                    <a:pt x="36" y="335"/>
                  </a:cubicBezTo>
                  <a:cubicBezTo>
                    <a:pt x="33" y="325"/>
                    <a:pt x="39" y="319"/>
                    <a:pt x="42" y="310"/>
                  </a:cubicBezTo>
                  <a:cubicBezTo>
                    <a:pt x="45" y="301"/>
                    <a:pt x="46" y="297"/>
                    <a:pt x="39" y="284"/>
                  </a:cubicBezTo>
                  <a:cubicBezTo>
                    <a:pt x="32" y="270"/>
                    <a:pt x="14" y="255"/>
                    <a:pt x="7" y="229"/>
                  </a:cubicBezTo>
                  <a:cubicBezTo>
                    <a:pt x="2" y="212"/>
                    <a:pt x="0" y="173"/>
                    <a:pt x="0" y="166"/>
                  </a:cubicBezTo>
                  <a:cubicBezTo>
                    <a:pt x="0" y="129"/>
                    <a:pt x="10" y="109"/>
                    <a:pt x="21" y="98"/>
                  </a:cubicBezTo>
                  <a:cubicBezTo>
                    <a:pt x="84" y="27"/>
                    <a:pt x="254" y="0"/>
                    <a:pt x="496" y="94"/>
                  </a:cubicBezTo>
                  <a:cubicBezTo>
                    <a:pt x="519" y="103"/>
                    <a:pt x="544" y="115"/>
                    <a:pt x="564" y="129"/>
                  </a:cubicBezTo>
                  <a:cubicBezTo>
                    <a:pt x="570" y="134"/>
                    <a:pt x="585" y="141"/>
                    <a:pt x="589" y="135"/>
                  </a:cubicBezTo>
                  <a:cubicBezTo>
                    <a:pt x="600" y="119"/>
                    <a:pt x="618" y="124"/>
                    <a:pt x="633" y="123"/>
                  </a:cubicBezTo>
                  <a:cubicBezTo>
                    <a:pt x="640" y="123"/>
                    <a:pt x="658" y="114"/>
                    <a:pt x="660" y="124"/>
                  </a:cubicBezTo>
                  <a:cubicBezTo>
                    <a:pt x="662" y="129"/>
                    <a:pt x="656" y="140"/>
                    <a:pt x="655" y="145"/>
                  </a:cubicBezTo>
                  <a:cubicBezTo>
                    <a:pt x="652" y="156"/>
                    <a:pt x="647" y="166"/>
                    <a:pt x="640" y="175"/>
                  </a:cubicBezTo>
                  <a:cubicBezTo>
                    <a:pt x="635" y="182"/>
                    <a:pt x="629" y="187"/>
                    <a:pt x="622" y="190"/>
                  </a:cubicBezTo>
                  <a:cubicBezTo>
                    <a:pt x="615" y="193"/>
                    <a:pt x="607" y="191"/>
                    <a:pt x="601" y="194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17" name="Freeform 5">
              <a:extLst>
                <a:ext uri="{FF2B5EF4-FFF2-40B4-BE49-F238E27FC236}">
                  <a16:creationId xmlns:a16="http://schemas.microsoft.com/office/drawing/2014/main" id="{FB4292D9-5CDA-4931-ACB3-0FF813CBA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" y="1120"/>
              <a:ext cx="1316" cy="576"/>
            </a:xfrm>
            <a:custGeom>
              <a:avLst/>
              <a:gdLst>
                <a:gd name="T0" fmla="*/ 125 w 526"/>
                <a:gd name="T1" fmla="*/ 9763 h 216"/>
                <a:gd name="T2" fmla="*/ 625 w 526"/>
                <a:gd name="T3" fmla="*/ 8555 h 216"/>
                <a:gd name="T4" fmla="*/ 1301 w 526"/>
                <a:gd name="T5" fmla="*/ 7488 h 216"/>
                <a:gd name="T6" fmla="*/ 1959 w 526"/>
                <a:gd name="T7" fmla="*/ 6371 h 216"/>
                <a:gd name="T8" fmla="*/ 2317 w 526"/>
                <a:gd name="T9" fmla="*/ 5405 h 216"/>
                <a:gd name="T10" fmla="*/ 3285 w 526"/>
                <a:gd name="T11" fmla="*/ 4096 h 216"/>
                <a:gd name="T12" fmla="*/ 3525 w 526"/>
                <a:gd name="T13" fmla="*/ 4096 h 216"/>
                <a:gd name="T14" fmla="*/ 4901 w 526"/>
                <a:gd name="T15" fmla="*/ 5405 h 216"/>
                <a:gd name="T16" fmla="*/ 9320 w 526"/>
                <a:gd name="T17" fmla="*/ 6920 h 216"/>
                <a:gd name="T18" fmla="*/ 12419 w 526"/>
                <a:gd name="T19" fmla="*/ 7829 h 216"/>
                <a:gd name="T20" fmla="*/ 13095 w 526"/>
                <a:gd name="T21" fmla="*/ 8499 h 216"/>
                <a:gd name="T22" fmla="*/ 13908 w 526"/>
                <a:gd name="T23" fmla="*/ 9501 h 216"/>
                <a:gd name="T24" fmla="*/ 14346 w 526"/>
                <a:gd name="T25" fmla="*/ 9195 h 216"/>
                <a:gd name="T26" fmla="*/ 14849 w 526"/>
                <a:gd name="T27" fmla="*/ 10104 h 216"/>
                <a:gd name="T28" fmla="*/ 14891 w 526"/>
                <a:gd name="T29" fmla="*/ 10923 h 216"/>
                <a:gd name="T30" fmla="*/ 15830 w 526"/>
                <a:gd name="T31" fmla="*/ 9160 h 216"/>
                <a:gd name="T32" fmla="*/ 16808 w 526"/>
                <a:gd name="T33" fmla="*/ 8704 h 216"/>
                <a:gd name="T34" fmla="*/ 18059 w 526"/>
                <a:gd name="T35" fmla="*/ 7944 h 216"/>
                <a:gd name="T36" fmla="*/ 18604 w 526"/>
                <a:gd name="T37" fmla="*/ 7432 h 216"/>
                <a:gd name="T38" fmla="*/ 19355 w 526"/>
                <a:gd name="T39" fmla="*/ 7032 h 216"/>
                <a:gd name="T40" fmla="*/ 20613 w 526"/>
                <a:gd name="T41" fmla="*/ 5709 h 216"/>
                <a:gd name="T42" fmla="*/ 19435 w 526"/>
                <a:gd name="T43" fmla="*/ 6221 h 216"/>
                <a:gd name="T44" fmla="*/ 16142 w 526"/>
                <a:gd name="T45" fmla="*/ 5517 h 216"/>
                <a:gd name="T46" fmla="*/ 14849 w 526"/>
                <a:gd name="T47" fmla="*/ 4189 h 216"/>
                <a:gd name="T48" fmla="*/ 13358 w 526"/>
                <a:gd name="T49" fmla="*/ 2787 h 216"/>
                <a:gd name="T50" fmla="*/ 7248 w 526"/>
                <a:gd name="T51" fmla="*/ 397 h 216"/>
                <a:gd name="T52" fmla="*/ 2867 w 526"/>
                <a:gd name="T53" fmla="*/ 1365 h 216"/>
                <a:gd name="T54" fmla="*/ 1804 w 526"/>
                <a:gd name="T55" fmla="*/ 4344 h 216"/>
                <a:gd name="T56" fmla="*/ 0 w 526"/>
                <a:gd name="T57" fmla="*/ 9011 h 216"/>
                <a:gd name="T58" fmla="*/ 158 w 526"/>
                <a:gd name="T59" fmla="*/ 9464 h 21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26" h="216">
                  <a:moveTo>
                    <a:pt x="3" y="193"/>
                  </a:moveTo>
                  <a:cubicBezTo>
                    <a:pt x="6" y="183"/>
                    <a:pt x="8" y="176"/>
                    <a:pt x="16" y="169"/>
                  </a:cubicBezTo>
                  <a:cubicBezTo>
                    <a:pt x="22" y="162"/>
                    <a:pt x="28" y="156"/>
                    <a:pt x="33" y="148"/>
                  </a:cubicBezTo>
                  <a:cubicBezTo>
                    <a:pt x="38" y="141"/>
                    <a:pt x="45" y="134"/>
                    <a:pt x="50" y="126"/>
                  </a:cubicBezTo>
                  <a:cubicBezTo>
                    <a:pt x="53" y="120"/>
                    <a:pt x="55" y="113"/>
                    <a:pt x="59" y="107"/>
                  </a:cubicBezTo>
                  <a:cubicBezTo>
                    <a:pt x="65" y="99"/>
                    <a:pt x="74" y="82"/>
                    <a:pt x="84" y="81"/>
                  </a:cubicBezTo>
                  <a:cubicBezTo>
                    <a:pt x="86" y="81"/>
                    <a:pt x="88" y="81"/>
                    <a:pt x="90" y="81"/>
                  </a:cubicBezTo>
                  <a:cubicBezTo>
                    <a:pt x="104" y="83"/>
                    <a:pt x="111" y="102"/>
                    <a:pt x="125" y="107"/>
                  </a:cubicBezTo>
                  <a:cubicBezTo>
                    <a:pt x="163" y="121"/>
                    <a:pt x="200" y="129"/>
                    <a:pt x="238" y="137"/>
                  </a:cubicBezTo>
                  <a:cubicBezTo>
                    <a:pt x="265" y="142"/>
                    <a:pt x="293" y="145"/>
                    <a:pt x="317" y="155"/>
                  </a:cubicBezTo>
                  <a:cubicBezTo>
                    <a:pt x="324" y="158"/>
                    <a:pt x="329" y="164"/>
                    <a:pt x="334" y="168"/>
                  </a:cubicBezTo>
                  <a:cubicBezTo>
                    <a:pt x="342" y="174"/>
                    <a:pt x="351" y="179"/>
                    <a:pt x="355" y="188"/>
                  </a:cubicBezTo>
                  <a:cubicBezTo>
                    <a:pt x="351" y="181"/>
                    <a:pt x="361" y="179"/>
                    <a:pt x="366" y="182"/>
                  </a:cubicBezTo>
                  <a:cubicBezTo>
                    <a:pt x="371" y="185"/>
                    <a:pt x="378" y="193"/>
                    <a:pt x="379" y="200"/>
                  </a:cubicBezTo>
                  <a:cubicBezTo>
                    <a:pt x="380" y="205"/>
                    <a:pt x="378" y="211"/>
                    <a:pt x="380" y="216"/>
                  </a:cubicBezTo>
                  <a:cubicBezTo>
                    <a:pt x="384" y="203"/>
                    <a:pt x="393" y="190"/>
                    <a:pt x="404" y="181"/>
                  </a:cubicBezTo>
                  <a:cubicBezTo>
                    <a:pt x="412" y="174"/>
                    <a:pt x="419" y="174"/>
                    <a:pt x="429" y="172"/>
                  </a:cubicBezTo>
                  <a:cubicBezTo>
                    <a:pt x="441" y="170"/>
                    <a:pt x="451" y="165"/>
                    <a:pt x="461" y="157"/>
                  </a:cubicBezTo>
                  <a:cubicBezTo>
                    <a:pt x="466" y="152"/>
                    <a:pt x="468" y="149"/>
                    <a:pt x="475" y="147"/>
                  </a:cubicBezTo>
                  <a:cubicBezTo>
                    <a:pt x="481" y="145"/>
                    <a:pt x="487" y="142"/>
                    <a:pt x="494" y="139"/>
                  </a:cubicBezTo>
                  <a:cubicBezTo>
                    <a:pt x="506" y="134"/>
                    <a:pt x="523" y="128"/>
                    <a:pt x="526" y="113"/>
                  </a:cubicBezTo>
                  <a:cubicBezTo>
                    <a:pt x="517" y="125"/>
                    <a:pt x="509" y="126"/>
                    <a:pt x="496" y="123"/>
                  </a:cubicBezTo>
                  <a:cubicBezTo>
                    <a:pt x="469" y="116"/>
                    <a:pt x="438" y="118"/>
                    <a:pt x="412" y="109"/>
                  </a:cubicBezTo>
                  <a:cubicBezTo>
                    <a:pt x="399" y="104"/>
                    <a:pt x="389" y="93"/>
                    <a:pt x="379" y="83"/>
                  </a:cubicBezTo>
                  <a:cubicBezTo>
                    <a:pt x="367" y="72"/>
                    <a:pt x="355" y="63"/>
                    <a:pt x="341" y="55"/>
                  </a:cubicBezTo>
                  <a:cubicBezTo>
                    <a:pt x="299" y="28"/>
                    <a:pt x="235" y="11"/>
                    <a:pt x="185" y="8"/>
                  </a:cubicBezTo>
                  <a:cubicBezTo>
                    <a:pt x="144" y="5"/>
                    <a:pt x="107" y="0"/>
                    <a:pt x="73" y="27"/>
                  </a:cubicBezTo>
                  <a:cubicBezTo>
                    <a:pt x="59" y="39"/>
                    <a:pt x="56" y="62"/>
                    <a:pt x="46" y="86"/>
                  </a:cubicBezTo>
                  <a:cubicBezTo>
                    <a:pt x="28" y="134"/>
                    <a:pt x="3" y="153"/>
                    <a:pt x="0" y="178"/>
                  </a:cubicBezTo>
                  <a:cubicBezTo>
                    <a:pt x="0" y="184"/>
                    <a:pt x="9" y="184"/>
                    <a:pt x="4" y="187"/>
                  </a:cubicBezTo>
                </a:path>
              </a:pathLst>
            </a:custGeom>
            <a:solidFill>
              <a:srgbClr val="F6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18" name="Freeform 6">
              <a:extLst>
                <a:ext uri="{FF2B5EF4-FFF2-40B4-BE49-F238E27FC236}">
                  <a16:creationId xmlns:a16="http://schemas.microsoft.com/office/drawing/2014/main" id="{1BBA11CA-C097-45DD-89EA-16BF897F1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" y="1379"/>
              <a:ext cx="208" cy="424"/>
            </a:xfrm>
            <a:custGeom>
              <a:avLst/>
              <a:gdLst>
                <a:gd name="T0" fmla="*/ 2990 w 83"/>
                <a:gd name="T1" fmla="*/ 0 h 159"/>
                <a:gd name="T2" fmla="*/ 2519 w 83"/>
                <a:gd name="T3" fmla="*/ 704 h 159"/>
                <a:gd name="T4" fmla="*/ 238 w 83"/>
                <a:gd name="T5" fmla="*/ 4552 h 159"/>
                <a:gd name="T6" fmla="*/ 0 w 83"/>
                <a:gd name="T7" fmla="*/ 5917 h 159"/>
                <a:gd name="T8" fmla="*/ 754 w 83"/>
                <a:gd name="T9" fmla="*/ 7645 h 159"/>
                <a:gd name="T10" fmla="*/ 992 w 83"/>
                <a:gd name="T11" fmla="*/ 7795 h 159"/>
                <a:gd name="T12" fmla="*/ 992 w 83"/>
                <a:gd name="T13" fmla="*/ 7488 h 159"/>
                <a:gd name="T14" fmla="*/ 1100 w 83"/>
                <a:gd name="T15" fmla="*/ 7373 h 159"/>
                <a:gd name="T16" fmla="*/ 1225 w 83"/>
                <a:gd name="T17" fmla="*/ 7795 h 159"/>
                <a:gd name="T18" fmla="*/ 1576 w 83"/>
                <a:gd name="T19" fmla="*/ 7885 h 159"/>
                <a:gd name="T20" fmla="*/ 2280 w 83"/>
                <a:gd name="T21" fmla="*/ 7829 h 159"/>
                <a:gd name="T22" fmla="*/ 1777 w 83"/>
                <a:gd name="T23" fmla="*/ 7032 h 159"/>
                <a:gd name="T24" fmla="*/ 1256 w 83"/>
                <a:gd name="T25" fmla="*/ 5973 h 159"/>
                <a:gd name="T26" fmla="*/ 1256 w 83"/>
                <a:gd name="T27" fmla="*/ 4152 h 159"/>
                <a:gd name="T28" fmla="*/ 2280 w 83"/>
                <a:gd name="T29" fmla="*/ 2368 h 159"/>
                <a:gd name="T30" fmla="*/ 3198 w 83"/>
                <a:gd name="T31" fmla="*/ 605 h 159"/>
                <a:gd name="T32" fmla="*/ 3148 w 83"/>
                <a:gd name="T33" fmla="*/ 56 h 159"/>
                <a:gd name="T34" fmla="*/ 2990 w 83"/>
                <a:gd name="T35" fmla="*/ 0 h 15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3" h="159">
                  <a:moveTo>
                    <a:pt x="76" y="0"/>
                  </a:moveTo>
                  <a:cubicBezTo>
                    <a:pt x="70" y="0"/>
                    <a:pt x="67" y="6"/>
                    <a:pt x="64" y="14"/>
                  </a:cubicBezTo>
                  <a:cubicBezTo>
                    <a:pt x="48" y="44"/>
                    <a:pt x="12" y="78"/>
                    <a:pt x="6" y="90"/>
                  </a:cubicBezTo>
                  <a:cubicBezTo>
                    <a:pt x="2" y="98"/>
                    <a:pt x="0" y="107"/>
                    <a:pt x="0" y="117"/>
                  </a:cubicBezTo>
                  <a:cubicBezTo>
                    <a:pt x="11" y="134"/>
                    <a:pt x="18" y="149"/>
                    <a:pt x="19" y="151"/>
                  </a:cubicBezTo>
                  <a:cubicBezTo>
                    <a:pt x="21" y="154"/>
                    <a:pt x="23" y="155"/>
                    <a:pt x="25" y="154"/>
                  </a:cubicBezTo>
                  <a:cubicBezTo>
                    <a:pt x="27" y="153"/>
                    <a:pt x="26" y="150"/>
                    <a:pt x="25" y="148"/>
                  </a:cubicBezTo>
                  <a:cubicBezTo>
                    <a:pt x="25" y="146"/>
                    <a:pt x="25" y="144"/>
                    <a:pt x="28" y="146"/>
                  </a:cubicBezTo>
                  <a:cubicBezTo>
                    <a:pt x="30" y="147"/>
                    <a:pt x="28" y="152"/>
                    <a:pt x="31" y="154"/>
                  </a:cubicBezTo>
                  <a:cubicBezTo>
                    <a:pt x="33" y="157"/>
                    <a:pt x="29" y="156"/>
                    <a:pt x="40" y="156"/>
                  </a:cubicBezTo>
                  <a:cubicBezTo>
                    <a:pt x="51" y="155"/>
                    <a:pt x="57" y="159"/>
                    <a:pt x="58" y="155"/>
                  </a:cubicBezTo>
                  <a:cubicBezTo>
                    <a:pt x="59" y="151"/>
                    <a:pt x="50" y="147"/>
                    <a:pt x="45" y="139"/>
                  </a:cubicBezTo>
                  <a:cubicBezTo>
                    <a:pt x="39" y="131"/>
                    <a:pt x="35" y="128"/>
                    <a:pt x="32" y="118"/>
                  </a:cubicBezTo>
                  <a:cubicBezTo>
                    <a:pt x="29" y="109"/>
                    <a:pt x="31" y="94"/>
                    <a:pt x="32" y="82"/>
                  </a:cubicBezTo>
                  <a:cubicBezTo>
                    <a:pt x="34" y="71"/>
                    <a:pt x="41" y="64"/>
                    <a:pt x="58" y="47"/>
                  </a:cubicBezTo>
                  <a:cubicBezTo>
                    <a:pt x="75" y="30"/>
                    <a:pt x="72" y="29"/>
                    <a:pt x="81" y="12"/>
                  </a:cubicBezTo>
                  <a:cubicBezTo>
                    <a:pt x="82" y="7"/>
                    <a:pt x="83" y="2"/>
                    <a:pt x="80" y="1"/>
                  </a:cubicBezTo>
                  <a:cubicBezTo>
                    <a:pt x="79" y="1"/>
                    <a:pt x="77" y="0"/>
                    <a:pt x="76" y="0"/>
                  </a:cubicBezTo>
                  <a:close/>
                </a:path>
              </a:pathLst>
            </a:custGeom>
            <a:solidFill>
              <a:srgbClr val="FA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19" name="Freeform 7">
              <a:extLst>
                <a:ext uri="{FF2B5EF4-FFF2-40B4-BE49-F238E27FC236}">
                  <a16:creationId xmlns:a16="http://schemas.microsoft.com/office/drawing/2014/main" id="{E50AEE55-3D88-4BF5-B65C-293FCD7B4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1" y="1576"/>
              <a:ext cx="137" cy="243"/>
            </a:xfrm>
            <a:custGeom>
              <a:avLst/>
              <a:gdLst>
                <a:gd name="T0" fmla="*/ 1960 w 55"/>
                <a:gd name="T1" fmla="*/ 4171 h 91"/>
                <a:gd name="T2" fmla="*/ 1656 w 55"/>
                <a:gd name="T3" fmla="*/ 3714 h 91"/>
                <a:gd name="T4" fmla="*/ 1348 w 55"/>
                <a:gd name="T5" fmla="*/ 2745 h 91"/>
                <a:gd name="T6" fmla="*/ 1502 w 55"/>
                <a:gd name="T7" fmla="*/ 2040 h 91"/>
                <a:gd name="T8" fmla="*/ 1315 w 55"/>
                <a:gd name="T9" fmla="*/ 1276 h 91"/>
                <a:gd name="T10" fmla="*/ 695 w 55"/>
                <a:gd name="T11" fmla="*/ 93 h 91"/>
                <a:gd name="T12" fmla="*/ 229 w 55"/>
                <a:gd name="T13" fmla="*/ 0 h 91"/>
                <a:gd name="T14" fmla="*/ 154 w 55"/>
                <a:gd name="T15" fmla="*/ 1370 h 91"/>
                <a:gd name="T16" fmla="*/ 75 w 55"/>
                <a:gd name="T17" fmla="*/ 2646 h 91"/>
                <a:gd name="T18" fmla="*/ 541 w 55"/>
                <a:gd name="T19" fmla="*/ 3616 h 91"/>
                <a:gd name="T20" fmla="*/ 807 w 55"/>
                <a:gd name="T21" fmla="*/ 4422 h 91"/>
                <a:gd name="T22" fmla="*/ 1006 w 55"/>
                <a:gd name="T23" fmla="*/ 4628 h 91"/>
                <a:gd name="T24" fmla="*/ 1161 w 55"/>
                <a:gd name="T25" fmla="*/ 4321 h 91"/>
                <a:gd name="T26" fmla="*/ 1348 w 55"/>
                <a:gd name="T27" fmla="*/ 4572 h 91"/>
                <a:gd name="T28" fmla="*/ 2043 w 55"/>
                <a:gd name="T29" fmla="*/ 4628 h 91"/>
                <a:gd name="T30" fmla="*/ 2010 w 55"/>
                <a:gd name="T31" fmla="*/ 4321 h 91"/>
                <a:gd name="T32" fmla="*/ 1960 w 55"/>
                <a:gd name="T33" fmla="*/ 4171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5" h="91">
                  <a:moveTo>
                    <a:pt x="51" y="82"/>
                  </a:moveTo>
                  <a:cubicBezTo>
                    <a:pt x="48" y="81"/>
                    <a:pt x="46" y="77"/>
                    <a:pt x="43" y="73"/>
                  </a:cubicBezTo>
                  <a:cubicBezTo>
                    <a:pt x="37" y="65"/>
                    <a:pt x="35" y="59"/>
                    <a:pt x="35" y="54"/>
                  </a:cubicBezTo>
                  <a:cubicBezTo>
                    <a:pt x="35" y="50"/>
                    <a:pt x="37" y="45"/>
                    <a:pt x="39" y="40"/>
                  </a:cubicBezTo>
                  <a:cubicBezTo>
                    <a:pt x="39" y="34"/>
                    <a:pt x="39" y="28"/>
                    <a:pt x="34" y="25"/>
                  </a:cubicBezTo>
                  <a:cubicBezTo>
                    <a:pt x="26" y="19"/>
                    <a:pt x="28" y="6"/>
                    <a:pt x="18" y="2"/>
                  </a:cubicBezTo>
                  <a:cubicBezTo>
                    <a:pt x="14" y="0"/>
                    <a:pt x="11" y="0"/>
                    <a:pt x="6" y="0"/>
                  </a:cubicBezTo>
                  <a:cubicBezTo>
                    <a:pt x="7" y="11"/>
                    <a:pt x="5" y="18"/>
                    <a:pt x="4" y="27"/>
                  </a:cubicBezTo>
                  <a:cubicBezTo>
                    <a:pt x="3" y="38"/>
                    <a:pt x="0" y="40"/>
                    <a:pt x="2" y="52"/>
                  </a:cubicBezTo>
                  <a:cubicBezTo>
                    <a:pt x="4" y="63"/>
                    <a:pt x="11" y="57"/>
                    <a:pt x="14" y="71"/>
                  </a:cubicBezTo>
                  <a:cubicBezTo>
                    <a:pt x="18" y="85"/>
                    <a:pt x="19" y="83"/>
                    <a:pt x="21" y="87"/>
                  </a:cubicBezTo>
                  <a:cubicBezTo>
                    <a:pt x="22" y="91"/>
                    <a:pt x="24" y="91"/>
                    <a:pt x="26" y="91"/>
                  </a:cubicBezTo>
                  <a:cubicBezTo>
                    <a:pt x="28" y="91"/>
                    <a:pt x="30" y="85"/>
                    <a:pt x="30" y="85"/>
                  </a:cubicBezTo>
                  <a:cubicBezTo>
                    <a:pt x="30" y="85"/>
                    <a:pt x="31" y="89"/>
                    <a:pt x="35" y="90"/>
                  </a:cubicBezTo>
                  <a:cubicBezTo>
                    <a:pt x="40" y="90"/>
                    <a:pt x="51" y="91"/>
                    <a:pt x="53" y="91"/>
                  </a:cubicBezTo>
                  <a:cubicBezTo>
                    <a:pt x="55" y="91"/>
                    <a:pt x="50" y="87"/>
                    <a:pt x="52" y="85"/>
                  </a:cubicBezTo>
                  <a:cubicBezTo>
                    <a:pt x="51" y="84"/>
                    <a:pt x="51" y="83"/>
                    <a:pt x="51" y="82"/>
                  </a:cubicBezTo>
                  <a:close/>
                </a:path>
              </a:pathLst>
            </a:custGeom>
            <a:solidFill>
              <a:srgbClr val="FA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20" name="Freeform 8">
              <a:extLst>
                <a:ext uri="{FF2B5EF4-FFF2-40B4-BE49-F238E27FC236}">
                  <a16:creationId xmlns:a16="http://schemas.microsoft.com/office/drawing/2014/main" id="{872B279C-F3F1-4EE3-B3A8-8F2BD950F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1" y="1048"/>
              <a:ext cx="80" cy="101"/>
            </a:xfrm>
            <a:custGeom>
              <a:avLst/>
              <a:gdLst>
                <a:gd name="T0" fmla="*/ 708 w 32"/>
                <a:gd name="T1" fmla="*/ 205 h 38"/>
                <a:gd name="T2" fmla="*/ 675 w 32"/>
                <a:gd name="T3" fmla="*/ 303 h 38"/>
                <a:gd name="T4" fmla="*/ 83 w 32"/>
                <a:gd name="T5" fmla="*/ 1802 h 38"/>
                <a:gd name="T6" fmla="*/ 0 w 32"/>
                <a:gd name="T7" fmla="*/ 1892 h 38"/>
                <a:gd name="T8" fmla="*/ 988 w 32"/>
                <a:gd name="T9" fmla="*/ 960 h 38"/>
                <a:gd name="T10" fmla="*/ 1145 w 32"/>
                <a:gd name="T11" fmla="*/ 93 h 38"/>
                <a:gd name="T12" fmla="*/ 708 w 32"/>
                <a:gd name="T13" fmla="*/ 205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38">
                  <a:moveTo>
                    <a:pt x="18" y="4"/>
                  </a:moveTo>
                  <a:cubicBezTo>
                    <a:pt x="17" y="5"/>
                    <a:pt x="17" y="5"/>
                    <a:pt x="17" y="6"/>
                  </a:cubicBezTo>
                  <a:cubicBezTo>
                    <a:pt x="14" y="17"/>
                    <a:pt x="9" y="27"/>
                    <a:pt x="2" y="36"/>
                  </a:cubicBezTo>
                  <a:cubicBezTo>
                    <a:pt x="1" y="37"/>
                    <a:pt x="1" y="37"/>
                    <a:pt x="0" y="38"/>
                  </a:cubicBezTo>
                  <a:cubicBezTo>
                    <a:pt x="5" y="37"/>
                    <a:pt x="16" y="33"/>
                    <a:pt x="25" y="19"/>
                  </a:cubicBezTo>
                  <a:cubicBezTo>
                    <a:pt x="27" y="15"/>
                    <a:pt x="32" y="6"/>
                    <a:pt x="29" y="2"/>
                  </a:cubicBezTo>
                  <a:cubicBezTo>
                    <a:pt x="27" y="0"/>
                    <a:pt x="22" y="4"/>
                    <a:pt x="18" y="4"/>
                  </a:cubicBezTo>
                  <a:close/>
                </a:path>
              </a:pathLst>
            </a:custGeom>
            <a:solidFill>
              <a:srgbClr val="FA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21" name="Line 9">
              <a:extLst>
                <a:ext uri="{FF2B5EF4-FFF2-40B4-BE49-F238E27FC236}">
                  <a16:creationId xmlns:a16="http://schemas.microsoft.com/office/drawing/2014/main" id="{051111DE-D03B-46A3-B490-1AD6EA655D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" y="1075"/>
              <a:ext cx="1" cy="1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22" name="Line 10">
              <a:extLst>
                <a:ext uri="{FF2B5EF4-FFF2-40B4-BE49-F238E27FC236}">
                  <a16:creationId xmlns:a16="http://schemas.microsoft.com/office/drawing/2014/main" id="{A3A6B8EF-86B3-4087-9292-F607649ECA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" y="1075"/>
              <a:ext cx="1" cy="1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23" name="Freeform 11">
              <a:extLst>
                <a:ext uri="{FF2B5EF4-FFF2-40B4-BE49-F238E27FC236}">
                  <a16:creationId xmlns:a16="http://schemas.microsoft.com/office/drawing/2014/main" id="{66887CC0-70AC-4DDA-BB46-C2C9C7612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" y="899"/>
              <a:ext cx="118" cy="154"/>
            </a:xfrm>
            <a:custGeom>
              <a:avLst/>
              <a:gdLst>
                <a:gd name="T0" fmla="*/ 1185 w 47"/>
                <a:gd name="T1" fmla="*/ 2037 h 58"/>
                <a:gd name="T2" fmla="*/ 1707 w 47"/>
                <a:gd name="T3" fmla="*/ 1798 h 58"/>
                <a:gd name="T4" fmla="*/ 1268 w 47"/>
                <a:gd name="T5" fmla="*/ 247 h 58"/>
                <a:gd name="T6" fmla="*/ 239 w 47"/>
                <a:gd name="T7" fmla="*/ 656 h 58"/>
                <a:gd name="T8" fmla="*/ 367 w 47"/>
                <a:gd name="T9" fmla="*/ 2342 h 58"/>
                <a:gd name="T10" fmla="*/ 1665 w 47"/>
                <a:gd name="T11" fmla="*/ 2637 h 58"/>
                <a:gd name="T12" fmla="*/ 1790 w 47"/>
                <a:gd name="T13" fmla="*/ 2037 h 58"/>
                <a:gd name="T14" fmla="*/ 1632 w 47"/>
                <a:gd name="T15" fmla="*/ 2095 h 58"/>
                <a:gd name="T16" fmla="*/ 680 w 47"/>
                <a:gd name="T17" fmla="*/ 1946 h 58"/>
                <a:gd name="T18" fmla="*/ 600 w 47"/>
                <a:gd name="T19" fmla="*/ 937 h 58"/>
                <a:gd name="T20" fmla="*/ 1077 w 47"/>
                <a:gd name="T21" fmla="*/ 746 h 58"/>
                <a:gd name="T22" fmla="*/ 1268 w 47"/>
                <a:gd name="T23" fmla="*/ 1649 h 58"/>
                <a:gd name="T24" fmla="*/ 1185 w 47"/>
                <a:gd name="T25" fmla="*/ 2037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" h="58">
                  <a:moveTo>
                    <a:pt x="30" y="41"/>
                  </a:moveTo>
                  <a:cubicBezTo>
                    <a:pt x="34" y="41"/>
                    <a:pt x="42" y="38"/>
                    <a:pt x="43" y="36"/>
                  </a:cubicBezTo>
                  <a:cubicBezTo>
                    <a:pt x="47" y="25"/>
                    <a:pt x="44" y="11"/>
                    <a:pt x="32" y="5"/>
                  </a:cubicBezTo>
                  <a:cubicBezTo>
                    <a:pt x="23" y="0"/>
                    <a:pt x="12" y="4"/>
                    <a:pt x="6" y="13"/>
                  </a:cubicBezTo>
                  <a:cubicBezTo>
                    <a:pt x="0" y="24"/>
                    <a:pt x="1" y="38"/>
                    <a:pt x="9" y="47"/>
                  </a:cubicBezTo>
                  <a:cubicBezTo>
                    <a:pt x="17" y="56"/>
                    <a:pt x="29" y="58"/>
                    <a:pt x="42" y="53"/>
                  </a:cubicBezTo>
                  <a:cubicBezTo>
                    <a:pt x="42" y="49"/>
                    <a:pt x="43" y="45"/>
                    <a:pt x="45" y="41"/>
                  </a:cubicBezTo>
                  <a:cubicBezTo>
                    <a:pt x="43" y="41"/>
                    <a:pt x="42" y="41"/>
                    <a:pt x="41" y="42"/>
                  </a:cubicBezTo>
                  <a:cubicBezTo>
                    <a:pt x="31" y="46"/>
                    <a:pt x="23" y="45"/>
                    <a:pt x="17" y="39"/>
                  </a:cubicBezTo>
                  <a:cubicBezTo>
                    <a:pt x="13" y="34"/>
                    <a:pt x="12" y="25"/>
                    <a:pt x="15" y="19"/>
                  </a:cubicBezTo>
                  <a:cubicBezTo>
                    <a:pt x="18" y="15"/>
                    <a:pt x="23" y="12"/>
                    <a:pt x="27" y="15"/>
                  </a:cubicBezTo>
                  <a:cubicBezTo>
                    <a:pt x="33" y="18"/>
                    <a:pt x="35" y="27"/>
                    <a:pt x="32" y="33"/>
                  </a:cubicBezTo>
                  <a:cubicBezTo>
                    <a:pt x="32" y="35"/>
                    <a:pt x="30" y="41"/>
                    <a:pt x="30" y="41"/>
                  </a:cubicBezTo>
                  <a:close/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24" name="Freeform 12">
              <a:extLst>
                <a:ext uri="{FF2B5EF4-FFF2-40B4-BE49-F238E27FC236}">
                  <a16:creationId xmlns:a16="http://schemas.microsoft.com/office/drawing/2014/main" id="{9BFAF512-2C8A-4D79-9AF1-1218C38BF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" y="1053"/>
              <a:ext cx="125" cy="75"/>
            </a:xfrm>
            <a:custGeom>
              <a:avLst/>
              <a:gdLst>
                <a:gd name="T0" fmla="*/ 1488 w 50"/>
                <a:gd name="T1" fmla="*/ 150 h 28"/>
                <a:gd name="T2" fmla="*/ 208 w 50"/>
                <a:gd name="T3" fmla="*/ 983 h 28"/>
                <a:gd name="T4" fmla="*/ 0 w 50"/>
                <a:gd name="T5" fmla="*/ 1133 h 28"/>
                <a:gd name="T6" fmla="*/ 208 w 50"/>
                <a:gd name="T7" fmla="*/ 1350 h 28"/>
                <a:gd name="T8" fmla="*/ 1925 w 50"/>
                <a:gd name="T9" fmla="*/ 308 h 28"/>
                <a:gd name="T10" fmla="*/ 1958 w 50"/>
                <a:gd name="T11" fmla="*/ 0 h 28"/>
                <a:gd name="T12" fmla="*/ 1488 w 50"/>
                <a:gd name="T13" fmla="*/ 56 h 28"/>
                <a:gd name="T14" fmla="*/ 1488 w 50"/>
                <a:gd name="T15" fmla="*/ 150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" h="28">
                  <a:moveTo>
                    <a:pt x="38" y="3"/>
                  </a:moveTo>
                  <a:cubicBezTo>
                    <a:pt x="34" y="16"/>
                    <a:pt x="23" y="19"/>
                    <a:pt x="5" y="19"/>
                  </a:cubicBezTo>
                  <a:cubicBezTo>
                    <a:pt x="2" y="19"/>
                    <a:pt x="0" y="20"/>
                    <a:pt x="0" y="22"/>
                  </a:cubicBezTo>
                  <a:cubicBezTo>
                    <a:pt x="0" y="25"/>
                    <a:pt x="2" y="26"/>
                    <a:pt x="5" y="26"/>
                  </a:cubicBezTo>
                  <a:cubicBezTo>
                    <a:pt x="21" y="26"/>
                    <a:pt x="42" y="28"/>
                    <a:pt x="49" y="6"/>
                  </a:cubicBezTo>
                  <a:cubicBezTo>
                    <a:pt x="49" y="3"/>
                    <a:pt x="50" y="0"/>
                    <a:pt x="50" y="0"/>
                  </a:cubicBezTo>
                  <a:cubicBezTo>
                    <a:pt x="49" y="2"/>
                    <a:pt x="38" y="1"/>
                    <a:pt x="38" y="1"/>
                  </a:cubicBezTo>
                  <a:lnTo>
                    <a:pt x="38" y="3"/>
                  </a:lnTo>
                  <a:close/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25" name="Freeform 13">
              <a:extLst>
                <a:ext uri="{FF2B5EF4-FFF2-40B4-BE49-F238E27FC236}">
                  <a16:creationId xmlns:a16="http://schemas.microsoft.com/office/drawing/2014/main" id="{137AC0F7-D704-4C83-86B5-886E8076A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" y="1781"/>
              <a:ext cx="5" cy="43"/>
            </a:xfrm>
            <a:custGeom>
              <a:avLst/>
              <a:gdLst>
                <a:gd name="T0" fmla="*/ 0 w 2"/>
                <a:gd name="T1" fmla="*/ 0 h 16"/>
                <a:gd name="T2" fmla="*/ 83 w 2"/>
                <a:gd name="T3" fmla="*/ 839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16">
                  <a:moveTo>
                    <a:pt x="0" y="0"/>
                  </a:moveTo>
                  <a:cubicBezTo>
                    <a:pt x="2" y="5"/>
                    <a:pt x="1" y="15"/>
                    <a:pt x="2" y="16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26" name="Freeform 14">
              <a:extLst>
                <a:ext uri="{FF2B5EF4-FFF2-40B4-BE49-F238E27FC236}">
                  <a16:creationId xmlns:a16="http://schemas.microsoft.com/office/drawing/2014/main" id="{C800A2A0-216F-4D15-96B6-12BB314CD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" y="1728"/>
              <a:ext cx="60" cy="64"/>
            </a:xfrm>
            <a:custGeom>
              <a:avLst/>
              <a:gdLst>
                <a:gd name="T0" fmla="*/ 550 w 24"/>
                <a:gd name="T1" fmla="*/ 547 h 24"/>
                <a:gd name="T2" fmla="*/ 0 w 24"/>
                <a:gd name="T3" fmla="*/ 0 h 24"/>
                <a:gd name="T4" fmla="*/ 283 w 24"/>
                <a:gd name="T5" fmla="*/ 397 h 24"/>
                <a:gd name="T6" fmla="*/ 783 w 24"/>
                <a:gd name="T7" fmla="*/ 1216 h 24"/>
                <a:gd name="T8" fmla="*/ 863 w 24"/>
                <a:gd name="T9" fmla="*/ 819 h 24"/>
                <a:gd name="T10" fmla="*/ 550 w 24"/>
                <a:gd name="T11" fmla="*/ 547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4">
                  <a:moveTo>
                    <a:pt x="14" y="11"/>
                  </a:moveTo>
                  <a:cubicBezTo>
                    <a:pt x="10" y="8"/>
                    <a:pt x="4" y="2"/>
                    <a:pt x="0" y="0"/>
                  </a:cubicBezTo>
                  <a:cubicBezTo>
                    <a:pt x="2" y="2"/>
                    <a:pt x="4" y="5"/>
                    <a:pt x="7" y="8"/>
                  </a:cubicBezTo>
                  <a:cubicBezTo>
                    <a:pt x="12" y="16"/>
                    <a:pt x="21" y="20"/>
                    <a:pt x="20" y="24"/>
                  </a:cubicBezTo>
                  <a:cubicBezTo>
                    <a:pt x="20" y="24"/>
                    <a:pt x="24" y="20"/>
                    <a:pt x="22" y="16"/>
                  </a:cubicBezTo>
                  <a:cubicBezTo>
                    <a:pt x="22" y="14"/>
                    <a:pt x="18" y="14"/>
                    <a:pt x="14" y="11"/>
                  </a:cubicBezTo>
                  <a:close/>
                </a:path>
              </a:pathLst>
            </a:custGeom>
            <a:solidFill>
              <a:srgbClr val="DBC7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27" name="Freeform 15">
              <a:extLst>
                <a:ext uri="{FF2B5EF4-FFF2-40B4-BE49-F238E27FC236}">
                  <a16:creationId xmlns:a16="http://schemas.microsoft.com/office/drawing/2014/main" id="{20D0616D-71F0-425C-967D-4CE5E7C02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" y="1797"/>
              <a:ext cx="48" cy="51"/>
            </a:xfrm>
            <a:custGeom>
              <a:avLst/>
              <a:gdLst>
                <a:gd name="T0" fmla="*/ 728 w 19"/>
                <a:gd name="T1" fmla="*/ 0 h 19"/>
                <a:gd name="T2" fmla="*/ 0 w 19"/>
                <a:gd name="T3" fmla="*/ 988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" h="19">
                  <a:moveTo>
                    <a:pt x="18" y="0"/>
                  </a:moveTo>
                  <a:cubicBezTo>
                    <a:pt x="19" y="6"/>
                    <a:pt x="8" y="16"/>
                    <a:pt x="0" y="19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28" name="Freeform 16">
              <a:extLst>
                <a:ext uri="{FF2B5EF4-FFF2-40B4-BE49-F238E27FC236}">
                  <a16:creationId xmlns:a16="http://schemas.microsoft.com/office/drawing/2014/main" id="{69CD8E85-767A-4177-9B74-535376671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" y="1816"/>
              <a:ext cx="13" cy="27"/>
            </a:xfrm>
            <a:custGeom>
              <a:avLst/>
              <a:gdLst>
                <a:gd name="T0" fmla="*/ 0 w 5"/>
                <a:gd name="T1" fmla="*/ 0 h 10"/>
                <a:gd name="T2" fmla="*/ 229 w 5"/>
                <a:gd name="T3" fmla="*/ 532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cubicBezTo>
                    <a:pt x="4" y="6"/>
                    <a:pt x="3" y="8"/>
                    <a:pt x="5" y="10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29" name="Freeform 17">
              <a:extLst>
                <a:ext uri="{FF2B5EF4-FFF2-40B4-BE49-F238E27FC236}">
                  <a16:creationId xmlns:a16="http://schemas.microsoft.com/office/drawing/2014/main" id="{BB07DC75-D011-4F95-A62B-DE1A26A0D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" y="1840"/>
              <a:ext cx="20" cy="16"/>
            </a:xfrm>
            <a:custGeom>
              <a:avLst/>
              <a:gdLst>
                <a:gd name="T0" fmla="*/ 0 w 8"/>
                <a:gd name="T1" fmla="*/ 205 h 6"/>
                <a:gd name="T2" fmla="*/ 313 w 8"/>
                <a:gd name="T3" fmla="*/ 30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6">
                  <a:moveTo>
                    <a:pt x="0" y="4"/>
                  </a:moveTo>
                  <a:cubicBezTo>
                    <a:pt x="4" y="0"/>
                    <a:pt x="8" y="6"/>
                    <a:pt x="8" y="6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30" name="Freeform 18">
              <a:extLst>
                <a:ext uri="{FF2B5EF4-FFF2-40B4-BE49-F238E27FC236}">
                  <a16:creationId xmlns:a16="http://schemas.microsoft.com/office/drawing/2014/main" id="{AA7CC80E-741F-41BD-B5E4-B3D4F258F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" y="1811"/>
              <a:ext cx="75" cy="24"/>
            </a:xfrm>
            <a:custGeom>
              <a:avLst/>
              <a:gdLst>
                <a:gd name="T0" fmla="*/ 0 w 30"/>
                <a:gd name="T1" fmla="*/ 0 h 9"/>
                <a:gd name="T2" fmla="*/ 988 w 30"/>
                <a:gd name="T3" fmla="*/ 363 h 9"/>
                <a:gd name="T4" fmla="*/ 1175 w 30"/>
                <a:gd name="T5" fmla="*/ 0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0" h="9">
                  <a:moveTo>
                    <a:pt x="0" y="0"/>
                  </a:moveTo>
                  <a:cubicBezTo>
                    <a:pt x="12" y="9"/>
                    <a:pt x="21" y="8"/>
                    <a:pt x="25" y="7"/>
                  </a:cubicBezTo>
                  <a:cubicBezTo>
                    <a:pt x="29" y="5"/>
                    <a:pt x="30" y="0"/>
                    <a:pt x="30" y="0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31" name="Freeform 19">
              <a:extLst>
                <a:ext uri="{FF2B5EF4-FFF2-40B4-BE49-F238E27FC236}">
                  <a16:creationId xmlns:a16="http://schemas.microsoft.com/office/drawing/2014/main" id="{FF2CE284-0F7A-4839-AFFD-F1917BD96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" y="1792"/>
              <a:ext cx="18" cy="8"/>
            </a:xfrm>
            <a:custGeom>
              <a:avLst/>
              <a:gdLst>
                <a:gd name="T0" fmla="*/ 0 w 7"/>
                <a:gd name="T1" fmla="*/ 0 h 3"/>
                <a:gd name="T2" fmla="*/ 303 w 7"/>
                <a:gd name="T3" fmla="*/ 93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4" y="3"/>
                    <a:pt x="7" y="2"/>
                    <a:pt x="7" y="2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32" name="Freeform 20">
              <a:extLst>
                <a:ext uri="{FF2B5EF4-FFF2-40B4-BE49-F238E27FC236}">
                  <a16:creationId xmlns:a16="http://schemas.microsoft.com/office/drawing/2014/main" id="{84A477C5-399F-449C-BBCC-B4A5BDC07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" y="1411"/>
              <a:ext cx="135" cy="26"/>
            </a:xfrm>
            <a:custGeom>
              <a:avLst/>
              <a:gdLst>
                <a:gd name="T0" fmla="*/ 2113 w 54"/>
                <a:gd name="T1" fmla="*/ 460 h 10"/>
                <a:gd name="T2" fmla="*/ 625 w 54"/>
                <a:gd name="T3" fmla="*/ 0 h 10"/>
                <a:gd name="T4" fmla="*/ 0 w 54"/>
                <a:gd name="T5" fmla="*/ 88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10">
                  <a:moveTo>
                    <a:pt x="54" y="10"/>
                  </a:moveTo>
                  <a:cubicBezTo>
                    <a:pt x="42" y="10"/>
                    <a:pt x="28" y="0"/>
                    <a:pt x="16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33" name="Freeform 21">
              <a:extLst>
                <a:ext uri="{FF2B5EF4-FFF2-40B4-BE49-F238E27FC236}">
                  <a16:creationId xmlns:a16="http://schemas.microsoft.com/office/drawing/2014/main" id="{C6AED487-EB7D-484B-9C8C-9370FCB9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1" y="1520"/>
              <a:ext cx="100" cy="19"/>
            </a:xfrm>
            <a:custGeom>
              <a:avLst/>
              <a:gdLst>
                <a:gd name="T0" fmla="*/ 0 w 40"/>
                <a:gd name="T1" fmla="*/ 383 h 7"/>
                <a:gd name="T2" fmla="*/ 1563 w 40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" h="7">
                  <a:moveTo>
                    <a:pt x="0" y="7"/>
                  </a:moveTo>
                  <a:cubicBezTo>
                    <a:pt x="16" y="4"/>
                    <a:pt x="26" y="0"/>
                    <a:pt x="40" y="0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34" name="Freeform 22">
              <a:extLst>
                <a:ext uri="{FF2B5EF4-FFF2-40B4-BE49-F238E27FC236}">
                  <a16:creationId xmlns:a16="http://schemas.microsoft.com/office/drawing/2014/main" id="{B88860B1-BB95-44FA-A004-A15FAD349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" y="1245"/>
              <a:ext cx="23" cy="27"/>
            </a:xfrm>
            <a:custGeom>
              <a:avLst/>
              <a:gdLst>
                <a:gd name="T0" fmla="*/ 0 w 9"/>
                <a:gd name="T1" fmla="*/ 103 h 10"/>
                <a:gd name="T2" fmla="*/ 332 w 9"/>
                <a:gd name="T3" fmla="*/ 429 h 10"/>
                <a:gd name="T4" fmla="*/ 0 w 9"/>
                <a:gd name="T5" fmla="*/ 103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10">
                  <a:moveTo>
                    <a:pt x="0" y="2"/>
                  </a:moveTo>
                  <a:cubicBezTo>
                    <a:pt x="0" y="10"/>
                    <a:pt x="8" y="8"/>
                    <a:pt x="8" y="8"/>
                  </a:cubicBezTo>
                  <a:cubicBezTo>
                    <a:pt x="9" y="4"/>
                    <a:pt x="1" y="0"/>
                    <a:pt x="0" y="2"/>
                  </a:cubicBezTo>
                  <a:close/>
                </a:path>
              </a:pathLst>
            </a:custGeom>
            <a:solidFill>
              <a:srgbClr val="867F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35" name="Freeform 23">
              <a:extLst>
                <a:ext uri="{FF2B5EF4-FFF2-40B4-BE49-F238E27FC236}">
                  <a16:creationId xmlns:a16="http://schemas.microsoft.com/office/drawing/2014/main" id="{114EB6DF-9FF6-4FB9-993C-B06484398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" y="1037"/>
              <a:ext cx="25" cy="43"/>
            </a:xfrm>
            <a:custGeom>
              <a:avLst/>
              <a:gdLst>
                <a:gd name="T0" fmla="*/ 395 w 10"/>
                <a:gd name="T1" fmla="*/ 0 h 16"/>
                <a:gd name="T2" fmla="*/ 0 w 10"/>
                <a:gd name="T3" fmla="*/ 839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16">
                  <a:moveTo>
                    <a:pt x="10" y="0"/>
                  </a:moveTo>
                  <a:cubicBezTo>
                    <a:pt x="4" y="8"/>
                    <a:pt x="5" y="13"/>
                    <a:pt x="0" y="16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36" name="Freeform 24">
              <a:extLst>
                <a:ext uri="{FF2B5EF4-FFF2-40B4-BE49-F238E27FC236}">
                  <a16:creationId xmlns:a16="http://schemas.microsoft.com/office/drawing/2014/main" id="{318FFB25-ED55-4994-A40C-9051BDB4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3" y="1797"/>
              <a:ext cx="23" cy="6"/>
            </a:xfrm>
            <a:custGeom>
              <a:avLst/>
              <a:gdLst>
                <a:gd name="T0" fmla="*/ 0 w 9"/>
                <a:gd name="T1" fmla="*/ 0 h 2"/>
                <a:gd name="T2" fmla="*/ 386 w 9"/>
                <a:gd name="T3" fmla="*/ 162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2">
                  <a:moveTo>
                    <a:pt x="0" y="0"/>
                  </a:moveTo>
                  <a:cubicBezTo>
                    <a:pt x="3" y="1"/>
                    <a:pt x="6" y="0"/>
                    <a:pt x="9" y="2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37" name="Freeform 25">
              <a:extLst>
                <a:ext uri="{FF2B5EF4-FFF2-40B4-BE49-F238E27FC236}">
                  <a16:creationId xmlns:a16="http://schemas.microsoft.com/office/drawing/2014/main" id="{4F6B65E2-1C9F-4E11-9C2B-8EF56093D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" y="1784"/>
              <a:ext cx="17" cy="32"/>
            </a:xfrm>
            <a:custGeom>
              <a:avLst/>
              <a:gdLst>
                <a:gd name="T0" fmla="*/ 211 w 7"/>
                <a:gd name="T1" fmla="*/ 0 h 12"/>
                <a:gd name="T2" fmla="*/ 0 w 7"/>
                <a:gd name="T3" fmla="*/ 605 h 1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12">
                  <a:moveTo>
                    <a:pt x="6" y="0"/>
                  </a:moveTo>
                  <a:cubicBezTo>
                    <a:pt x="7" y="4"/>
                    <a:pt x="3" y="10"/>
                    <a:pt x="0" y="12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38" name="Freeform 26">
              <a:extLst>
                <a:ext uri="{FF2B5EF4-FFF2-40B4-BE49-F238E27FC236}">
                  <a16:creationId xmlns:a16="http://schemas.microsoft.com/office/drawing/2014/main" id="{C61D80EB-CA68-4B8E-B8BF-04096761E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" y="1763"/>
              <a:ext cx="20" cy="8"/>
            </a:xfrm>
            <a:custGeom>
              <a:avLst/>
              <a:gdLst>
                <a:gd name="T0" fmla="*/ 0 w 8"/>
                <a:gd name="T1" fmla="*/ 0 h 3"/>
                <a:gd name="T2" fmla="*/ 313 w 8"/>
                <a:gd name="T3" fmla="*/ 93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3" y="3"/>
                    <a:pt x="8" y="2"/>
                    <a:pt x="8" y="2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39" name="Freeform 27">
              <a:extLst>
                <a:ext uri="{FF2B5EF4-FFF2-40B4-BE49-F238E27FC236}">
                  <a16:creationId xmlns:a16="http://schemas.microsoft.com/office/drawing/2014/main" id="{29101294-8126-4DFE-BE0B-9EEFC0E46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" y="1760"/>
              <a:ext cx="45" cy="13"/>
            </a:xfrm>
            <a:custGeom>
              <a:avLst/>
              <a:gdLst>
                <a:gd name="T0" fmla="*/ 0 w 18"/>
                <a:gd name="T1" fmla="*/ 229 h 5"/>
                <a:gd name="T2" fmla="*/ 708 w 18"/>
                <a:gd name="T3" fmla="*/ 0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" h="5">
                  <a:moveTo>
                    <a:pt x="0" y="5"/>
                  </a:moveTo>
                  <a:cubicBezTo>
                    <a:pt x="6" y="5"/>
                    <a:pt x="18" y="0"/>
                    <a:pt x="18" y="0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40" name="Freeform 28">
              <a:extLst>
                <a:ext uri="{FF2B5EF4-FFF2-40B4-BE49-F238E27FC236}">
                  <a16:creationId xmlns:a16="http://schemas.microsoft.com/office/drawing/2014/main" id="{EDD14DC7-EDF7-4B4A-A309-143F9CF9B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" y="1757"/>
              <a:ext cx="2" cy="8"/>
            </a:xfrm>
            <a:custGeom>
              <a:avLst/>
              <a:gdLst>
                <a:gd name="T0" fmla="*/ 0 w 1"/>
                <a:gd name="T1" fmla="*/ 149 h 3"/>
                <a:gd name="T2" fmla="*/ 16 w 1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cubicBezTo>
                    <a:pt x="1" y="2"/>
                    <a:pt x="1" y="0"/>
                    <a:pt x="1" y="0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41" name="Freeform 29">
              <a:extLst>
                <a:ext uri="{FF2B5EF4-FFF2-40B4-BE49-F238E27FC236}">
                  <a16:creationId xmlns:a16="http://schemas.microsoft.com/office/drawing/2014/main" id="{66E07870-7903-42F6-84F1-C0222B15B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" y="1827"/>
              <a:ext cx="17" cy="29"/>
            </a:xfrm>
            <a:custGeom>
              <a:avLst/>
              <a:gdLst>
                <a:gd name="T0" fmla="*/ 0 w 7"/>
                <a:gd name="T1" fmla="*/ 0 h 11"/>
                <a:gd name="T2" fmla="*/ 243 w 7"/>
                <a:gd name="T3" fmla="*/ 527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11">
                  <a:moveTo>
                    <a:pt x="0" y="0"/>
                  </a:moveTo>
                  <a:cubicBezTo>
                    <a:pt x="1" y="3"/>
                    <a:pt x="5" y="9"/>
                    <a:pt x="7" y="11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42" name="Freeform 30">
              <a:extLst>
                <a:ext uri="{FF2B5EF4-FFF2-40B4-BE49-F238E27FC236}">
                  <a16:creationId xmlns:a16="http://schemas.microsoft.com/office/drawing/2014/main" id="{E074E0D8-D3E1-4DF6-80BC-CF34FCA4F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1" y="1325"/>
              <a:ext cx="100" cy="112"/>
            </a:xfrm>
            <a:custGeom>
              <a:avLst/>
              <a:gdLst>
                <a:gd name="T0" fmla="*/ 595 w 40"/>
                <a:gd name="T1" fmla="*/ 1763 h 42"/>
                <a:gd name="T2" fmla="*/ 1095 w 40"/>
                <a:gd name="T3" fmla="*/ 0 h 42"/>
                <a:gd name="T4" fmla="*/ 1063 w 40"/>
                <a:gd name="T5" fmla="*/ 0 h 42"/>
                <a:gd name="T6" fmla="*/ 708 w 40"/>
                <a:gd name="T7" fmla="*/ 205 h 42"/>
                <a:gd name="T8" fmla="*/ 438 w 40"/>
                <a:gd name="T9" fmla="*/ 909 h 42"/>
                <a:gd name="T10" fmla="*/ 125 w 40"/>
                <a:gd name="T11" fmla="*/ 1571 h 42"/>
                <a:gd name="T12" fmla="*/ 0 w 40"/>
                <a:gd name="T13" fmla="*/ 2125 h 42"/>
                <a:gd name="T14" fmla="*/ 595 w 40"/>
                <a:gd name="T15" fmla="*/ 1763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42">
                  <a:moveTo>
                    <a:pt x="15" y="35"/>
                  </a:moveTo>
                  <a:cubicBezTo>
                    <a:pt x="22" y="30"/>
                    <a:pt x="40" y="3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4" y="0"/>
                    <a:pt x="21" y="1"/>
                    <a:pt x="18" y="4"/>
                  </a:cubicBezTo>
                  <a:cubicBezTo>
                    <a:pt x="15" y="7"/>
                    <a:pt x="13" y="13"/>
                    <a:pt x="11" y="18"/>
                  </a:cubicBezTo>
                  <a:cubicBezTo>
                    <a:pt x="9" y="22"/>
                    <a:pt x="6" y="26"/>
                    <a:pt x="3" y="31"/>
                  </a:cubicBezTo>
                  <a:cubicBezTo>
                    <a:pt x="1" y="34"/>
                    <a:pt x="0" y="38"/>
                    <a:pt x="0" y="42"/>
                  </a:cubicBezTo>
                  <a:cubicBezTo>
                    <a:pt x="6" y="41"/>
                    <a:pt x="11" y="38"/>
                    <a:pt x="15" y="35"/>
                  </a:cubicBezTo>
                  <a:close/>
                </a:path>
              </a:pathLst>
            </a:custGeom>
            <a:solidFill>
              <a:srgbClr val="F7C9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43" name="Freeform 31">
              <a:extLst>
                <a:ext uri="{FF2B5EF4-FFF2-40B4-BE49-F238E27FC236}">
                  <a16:creationId xmlns:a16="http://schemas.microsoft.com/office/drawing/2014/main" id="{AF35D5F0-9A62-4712-BE2B-E6E42CC17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" y="1379"/>
              <a:ext cx="205" cy="306"/>
            </a:xfrm>
            <a:custGeom>
              <a:avLst/>
              <a:gdLst>
                <a:gd name="T0" fmla="*/ 3095 w 82"/>
                <a:gd name="T1" fmla="*/ 56 h 115"/>
                <a:gd name="T2" fmla="*/ 2938 w 82"/>
                <a:gd name="T3" fmla="*/ 0 h 115"/>
                <a:gd name="T4" fmla="*/ 2470 w 82"/>
                <a:gd name="T5" fmla="*/ 694 h 115"/>
                <a:gd name="T6" fmla="*/ 208 w 82"/>
                <a:gd name="T7" fmla="*/ 4502 h 115"/>
                <a:gd name="T8" fmla="*/ 0 w 82"/>
                <a:gd name="T9" fmla="*/ 5763 h 115"/>
                <a:gd name="T10" fmla="*/ 550 w 82"/>
                <a:gd name="T11" fmla="*/ 4561 h 115"/>
                <a:gd name="T12" fmla="*/ 1175 w 82"/>
                <a:gd name="T13" fmla="*/ 4502 h 115"/>
                <a:gd name="T14" fmla="*/ 1220 w 82"/>
                <a:gd name="T15" fmla="*/ 4106 h 115"/>
                <a:gd name="T16" fmla="*/ 2238 w 82"/>
                <a:gd name="T17" fmla="*/ 2358 h 115"/>
                <a:gd name="T18" fmla="*/ 3125 w 82"/>
                <a:gd name="T19" fmla="*/ 601 h 115"/>
                <a:gd name="T20" fmla="*/ 3095 w 82"/>
                <a:gd name="T21" fmla="*/ 56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115">
                  <a:moveTo>
                    <a:pt x="79" y="1"/>
                  </a:moveTo>
                  <a:cubicBezTo>
                    <a:pt x="78" y="1"/>
                    <a:pt x="76" y="0"/>
                    <a:pt x="75" y="0"/>
                  </a:cubicBezTo>
                  <a:cubicBezTo>
                    <a:pt x="69" y="0"/>
                    <a:pt x="66" y="6"/>
                    <a:pt x="63" y="14"/>
                  </a:cubicBezTo>
                  <a:cubicBezTo>
                    <a:pt x="47" y="44"/>
                    <a:pt x="11" y="78"/>
                    <a:pt x="5" y="90"/>
                  </a:cubicBezTo>
                  <a:cubicBezTo>
                    <a:pt x="1" y="98"/>
                    <a:pt x="0" y="106"/>
                    <a:pt x="0" y="115"/>
                  </a:cubicBezTo>
                  <a:cubicBezTo>
                    <a:pt x="2" y="106"/>
                    <a:pt x="7" y="97"/>
                    <a:pt x="14" y="91"/>
                  </a:cubicBezTo>
                  <a:cubicBezTo>
                    <a:pt x="20" y="86"/>
                    <a:pt x="25" y="90"/>
                    <a:pt x="30" y="90"/>
                  </a:cubicBezTo>
                  <a:cubicBezTo>
                    <a:pt x="31" y="87"/>
                    <a:pt x="31" y="85"/>
                    <a:pt x="31" y="82"/>
                  </a:cubicBezTo>
                  <a:cubicBezTo>
                    <a:pt x="33" y="71"/>
                    <a:pt x="40" y="64"/>
                    <a:pt x="57" y="47"/>
                  </a:cubicBezTo>
                  <a:cubicBezTo>
                    <a:pt x="74" y="30"/>
                    <a:pt x="71" y="29"/>
                    <a:pt x="80" y="12"/>
                  </a:cubicBezTo>
                  <a:cubicBezTo>
                    <a:pt x="81" y="7"/>
                    <a:pt x="82" y="2"/>
                    <a:pt x="79" y="1"/>
                  </a:cubicBezTo>
                  <a:close/>
                </a:path>
              </a:pathLst>
            </a:custGeom>
            <a:solidFill>
              <a:srgbClr val="DBC7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44" name="Freeform 32">
              <a:extLst>
                <a:ext uri="{FF2B5EF4-FFF2-40B4-BE49-F238E27FC236}">
                  <a16:creationId xmlns:a16="http://schemas.microsoft.com/office/drawing/2014/main" id="{002810D5-5F5C-4D6A-B6CC-EE1D12BD4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6" y="1576"/>
              <a:ext cx="82" cy="149"/>
            </a:xfrm>
            <a:custGeom>
              <a:avLst/>
              <a:gdLst>
                <a:gd name="T0" fmla="*/ 1106 w 33"/>
                <a:gd name="T1" fmla="*/ 2711 h 56"/>
                <a:gd name="T2" fmla="*/ 1260 w 33"/>
                <a:gd name="T3" fmla="*/ 1996 h 56"/>
                <a:gd name="T4" fmla="*/ 1073 w 33"/>
                <a:gd name="T5" fmla="*/ 1261 h 56"/>
                <a:gd name="T6" fmla="*/ 462 w 33"/>
                <a:gd name="T7" fmla="*/ 93 h 56"/>
                <a:gd name="T8" fmla="*/ 0 w 33"/>
                <a:gd name="T9" fmla="*/ 0 h 56"/>
                <a:gd name="T10" fmla="*/ 0 w 33"/>
                <a:gd name="T11" fmla="*/ 806 h 56"/>
                <a:gd name="T12" fmla="*/ 412 w 33"/>
                <a:gd name="T13" fmla="*/ 1360 h 56"/>
                <a:gd name="T14" fmla="*/ 641 w 33"/>
                <a:gd name="T15" fmla="*/ 1658 h 56"/>
                <a:gd name="T16" fmla="*/ 798 w 33"/>
                <a:gd name="T17" fmla="*/ 2259 h 56"/>
                <a:gd name="T18" fmla="*/ 1024 w 33"/>
                <a:gd name="T19" fmla="*/ 2655 h 56"/>
                <a:gd name="T20" fmla="*/ 1106 w 33"/>
                <a:gd name="T21" fmla="*/ 2804 h 56"/>
                <a:gd name="T22" fmla="*/ 1106 w 33"/>
                <a:gd name="T23" fmla="*/ 2711 h 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" h="56">
                  <a:moveTo>
                    <a:pt x="29" y="54"/>
                  </a:moveTo>
                  <a:cubicBezTo>
                    <a:pt x="29" y="50"/>
                    <a:pt x="31" y="45"/>
                    <a:pt x="33" y="40"/>
                  </a:cubicBezTo>
                  <a:cubicBezTo>
                    <a:pt x="33" y="34"/>
                    <a:pt x="33" y="28"/>
                    <a:pt x="28" y="25"/>
                  </a:cubicBezTo>
                  <a:cubicBezTo>
                    <a:pt x="20" y="19"/>
                    <a:pt x="22" y="6"/>
                    <a:pt x="12" y="2"/>
                  </a:cubicBezTo>
                  <a:cubicBezTo>
                    <a:pt x="8" y="0"/>
                    <a:pt x="5" y="0"/>
                    <a:pt x="0" y="0"/>
                  </a:cubicBezTo>
                  <a:cubicBezTo>
                    <a:pt x="1" y="7"/>
                    <a:pt x="0" y="11"/>
                    <a:pt x="0" y="16"/>
                  </a:cubicBezTo>
                  <a:cubicBezTo>
                    <a:pt x="5" y="17"/>
                    <a:pt x="8" y="22"/>
                    <a:pt x="11" y="27"/>
                  </a:cubicBezTo>
                  <a:cubicBezTo>
                    <a:pt x="13" y="29"/>
                    <a:pt x="16" y="31"/>
                    <a:pt x="17" y="33"/>
                  </a:cubicBezTo>
                  <a:cubicBezTo>
                    <a:pt x="20" y="37"/>
                    <a:pt x="19" y="40"/>
                    <a:pt x="21" y="45"/>
                  </a:cubicBezTo>
                  <a:cubicBezTo>
                    <a:pt x="22" y="49"/>
                    <a:pt x="24" y="50"/>
                    <a:pt x="27" y="53"/>
                  </a:cubicBezTo>
                  <a:cubicBezTo>
                    <a:pt x="28" y="53"/>
                    <a:pt x="28" y="54"/>
                    <a:pt x="29" y="56"/>
                  </a:cubicBezTo>
                  <a:cubicBezTo>
                    <a:pt x="29" y="55"/>
                    <a:pt x="29" y="54"/>
                    <a:pt x="29" y="54"/>
                  </a:cubicBezTo>
                  <a:close/>
                </a:path>
              </a:pathLst>
            </a:custGeom>
            <a:solidFill>
              <a:srgbClr val="DBC7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45" name="Freeform 33">
              <a:extLst>
                <a:ext uri="{FF2B5EF4-FFF2-40B4-BE49-F238E27FC236}">
                  <a16:creationId xmlns:a16="http://schemas.microsoft.com/office/drawing/2014/main" id="{830A4408-38AA-4F28-B46A-AC2BAC4E0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1" y="1059"/>
              <a:ext cx="50" cy="90"/>
            </a:xfrm>
            <a:custGeom>
              <a:avLst/>
              <a:gdLst>
                <a:gd name="T0" fmla="*/ 750 w 20"/>
                <a:gd name="T1" fmla="*/ 540 h 34"/>
                <a:gd name="T2" fmla="*/ 783 w 20"/>
                <a:gd name="T3" fmla="*/ 0 h 34"/>
                <a:gd name="T4" fmla="*/ 708 w 20"/>
                <a:gd name="T5" fmla="*/ 0 h 34"/>
                <a:gd name="T6" fmla="*/ 675 w 20"/>
                <a:gd name="T7" fmla="*/ 90 h 34"/>
                <a:gd name="T8" fmla="*/ 83 w 20"/>
                <a:gd name="T9" fmla="*/ 1578 h 34"/>
                <a:gd name="T10" fmla="*/ 0 w 20"/>
                <a:gd name="T11" fmla="*/ 1668 h 34"/>
                <a:gd name="T12" fmla="*/ 550 w 20"/>
                <a:gd name="T13" fmla="*/ 1318 h 34"/>
                <a:gd name="T14" fmla="*/ 750 w 20"/>
                <a:gd name="T15" fmla="*/ 540 h 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34">
                  <a:moveTo>
                    <a:pt x="19" y="11"/>
                  </a:moveTo>
                  <a:cubicBezTo>
                    <a:pt x="20" y="7"/>
                    <a:pt x="19" y="3"/>
                    <a:pt x="20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7" y="1"/>
                    <a:pt x="17" y="2"/>
                  </a:cubicBezTo>
                  <a:cubicBezTo>
                    <a:pt x="14" y="13"/>
                    <a:pt x="9" y="23"/>
                    <a:pt x="2" y="32"/>
                  </a:cubicBezTo>
                  <a:cubicBezTo>
                    <a:pt x="1" y="33"/>
                    <a:pt x="1" y="33"/>
                    <a:pt x="0" y="34"/>
                  </a:cubicBezTo>
                  <a:cubicBezTo>
                    <a:pt x="3" y="33"/>
                    <a:pt x="9" y="31"/>
                    <a:pt x="14" y="27"/>
                  </a:cubicBezTo>
                  <a:cubicBezTo>
                    <a:pt x="17" y="22"/>
                    <a:pt x="18" y="16"/>
                    <a:pt x="19" y="11"/>
                  </a:cubicBezTo>
                  <a:close/>
                </a:path>
              </a:pathLst>
            </a:custGeom>
            <a:solidFill>
              <a:srgbClr val="DBC7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46" name="Freeform 34">
              <a:extLst>
                <a:ext uri="{FF2B5EF4-FFF2-40B4-BE49-F238E27FC236}">
                  <a16:creationId xmlns:a16="http://schemas.microsoft.com/office/drawing/2014/main" id="{BEBFB856-D788-4F21-95BB-10C04CD01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" y="1789"/>
              <a:ext cx="25" cy="22"/>
            </a:xfrm>
            <a:custGeom>
              <a:avLst/>
              <a:gdLst>
                <a:gd name="T0" fmla="*/ 83 w 10"/>
                <a:gd name="T1" fmla="*/ 61 h 8"/>
                <a:gd name="T2" fmla="*/ 0 w 10"/>
                <a:gd name="T3" fmla="*/ 168 h 8"/>
                <a:gd name="T4" fmla="*/ 158 w 10"/>
                <a:gd name="T5" fmla="*/ 393 h 8"/>
                <a:gd name="T6" fmla="*/ 313 w 10"/>
                <a:gd name="T7" fmla="*/ 393 h 8"/>
                <a:gd name="T8" fmla="*/ 313 w 10"/>
                <a:gd name="T9" fmla="*/ 168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8">
                  <a:moveTo>
                    <a:pt x="2" y="1"/>
                  </a:moveTo>
                  <a:cubicBezTo>
                    <a:pt x="1" y="0"/>
                    <a:pt x="0" y="2"/>
                    <a:pt x="0" y="3"/>
                  </a:cubicBezTo>
                  <a:cubicBezTo>
                    <a:pt x="1" y="5"/>
                    <a:pt x="3" y="6"/>
                    <a:pt x="4" y="7"/>
                  </a:cubicBezTo>
                  <a:cubicBezTo>
                    <a:pt x="6" y="7"/>
                    <a:pt x="7" y="8"/>
                    <a:pt x="8" y="7"/>
                  </a:cubicBezTo>
                  <a:cubicBezTo>
                    <a:pt x="10" y="6"/>
                    <a:pt x="8" y="4"/>
                    <a:pt x="8" y="3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47" name="Freeform 35">
              <a:extLst>
                <a:ext uri="{FF2B5EF4-FFF2-40B4-BE49-F238E27FC236}">
                  <a16:creationId xmlns:a16="http://schemas.microsoft.com/office/drawing/2014/main" id="{DABCFEC7-3470-425B-B57E-AF8A1F556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" y="1805"/>
              <a:ext cx="110" cy="67"/>
            </a:xfrm>
            <a:custGeom>
              <a:avLst/>
              <a:gdLst>
                <a:gd name="T0" fmla="*/ 83 w 44"/>
                <a:gd name="T1" fmla="*/ 150 h 25"/>
                <a:gd name="T2" fmla="*/ 125 w 44"/>
                <a:gd name="T3" fmla="*/ 927 h 25"/>
                <a:gd name="T4" fmla="*/ 395 w 44"/>
                <a:gd name="T5" fmla="*/ 1043 h 25"/>
                <a:gd name="T6" fmla="*/ 750 w 44"/>
                <a:gd name="T7" fmla="*/ 1134 h 25"/>
                <a:gd name="T8" fmla="*/ 1095 w 44"/>
                <a:gd name="T9" fmla="*/ 1292 h 25"/>
                <a:gd name="T10" fmla="*/ 1375 w 44"/>
                <a:gd name="T11" fmla="*/ 927 h 25"/>
                <a:gd name="T12" fmla="*/ 1613 w 44"/>
                <a:gd name="T13" fmla="*/ 984 h 25"/>
                <a:gd name="T14" fmla="*/ 1688 w 44"/>
                <a:gd name="T15" fmla="*/ 732 h 25"/>
                <a:gd name="T16" fmla="*/ 1300 w 44"/>
                <a:gd name="T17" fmla="*/ 0 h 25"/>
                <a:gd name="T18" fmla="*/ 750 w 44"/>
                <a:gd name="T19" fmla="*/ 517 h 25"/>
                <a:gd name="T20" fmla="*/ 438 w 44"/>
                <a:gd name="T21" fmla="*/ 402 h 25"/>
                <a:gd name="T22" fmla="*/ 283 w 44"/>
                <a:gd name="T23" fmla="*/ 308 h 25"/>
                <a:gd name="T24" fmla="*/ 83 w 44"/>
                <a:gd name="T25" fmla="*/ 150 h 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4" h="25">
                  <a:moveTo>
                    <a:pt x="2" y="3"/>
                  </a:moveTo>
                  <a:cubicBezTo>
                    <a:pt x="3" y="7"/>
                    <a:pt x="0" y="15"/>
                    <a:pt x="3" y="18"/>
                  </a:cubicBezTo>
                  <a:cubicBezTo>
                    <a:pt x="5" y="20"/>
                    <a:pt x="8" y="20"/>
                    <a:pt x="10" y="20"/>
                  </a:cubicBezTo>
                  <a:cubicBezTo>
                    <a:pt x="13" y="21"/>
                    <a:pt x="16" y="21"/>
                    <a:pt x="19" y="22"/>
                  </a:cubicBezTo>
                  <a:cubicBezTo>
                    <a:pt x="22" y="22"/>
                    <a:pt x="25" y="24"/>
                    <a:pt x="28" y="25"/>
                  </a:cubicBezTo>
                  <a:cubicBezTo>
                    <a:pt x="32" y="25"/>
                    <a:pt x="36" y="22"/>
                    <a:pt x="35" y="18"/>
                  </a:cubicBezTo>
                  <a:cubicBezTo>
                    <a:pt x="36" y="19"/>
                    <a:pt x="40" y="20"/>
                    <a:pt x="41" y="19"/>
                  </a:cubicBezTo>
                  <a:cubicBezTo>
                    <a:pt x="44" y="19"/>
                    <a:pt x="43" y="16"/>
                    <a:pt x="43" y="14"/>
                  </a:cubicBezTo>
                  <a:cubicBezTo>
                    <a:pt x="43" y="8"/>
                    <a:pt x="38" y="3"/>
                    <a:pt x="33" y="0"/>
                  </a:cubicBezTo>
                  <a:cubicBezTo>
                    <a:pt x="30" y="6"/>
                    <a:pt x="25" y="8"/>
                    <a:pt x="19" y="10"/>
                  </a:cubicBezTo>
                  <a:cubicBezTo>
                    <a:pt x="16" y="10"/>
                    <a:pt x="14" y="9"/>
                    <a:pt x="11" y="8"/>
                  </a:cubicBezTo>
                  <a:cubicBezTo>
                    <a:pt x="10" y="7"/>
                    <a:pt x="8" y="7"/>
                    <a:pt x="7" y="6"/>
                  </a:cubicBezTo>
                  <a:cubicBezTo>
                    <a:pt x="5" y="4"/>
                    <a:pt x="4" y="4"/>
                    <a:pt x="2" y="3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48" name="Freeform 36">
              <a:extLst>
                <a:ext uri="{FF2B5EF4-FFF2-40B4-BE49-F238E27FC236}">
                  <a16:creationId xmlns:a16="http://schemas.microsoft.com/office/drawing/2014/main" id="{87E9D7BA-6E9E-4236-9CCE-201F7A095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" y="1768"/>
              <a:ext cx="25" cy="27"/>
            </a:xfrm>
            <a:custGeom>
              <a:avLst/>
              <a:gdLst>
                <a:gd name="T0" fmla="*/ 0 w 10"/>
                <a:gd name="T1" fmla="*/ 0 h 10"/>
                <a:gd name="T2" fmla="*/ 363 w 10"/>
                <a:gd name="T3" fmla="*/ 373 h 10"/>
                <a:gd name="T4" fmla="*/ 283 w 10"/>
                <a:gd name="T5" fmla="*/ 0 h 10"/>
                <a:gd name="T6" fmla="*/ 125 w 10"/>
                <a:gd name="T7" fmla="*/ 0 h 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2" y="1"/>
                    <a:pt x="6" y="10"/>
                    <a:pt x="9" y="7"/>
                  </a:cubicBezTo>
                  <a:cubicBezTo>
                    <a:pt x="10" y="5"/>
                    <a:pt x="8" y="2"/>
                    <a:pt x="7" y="0"/>
                  </a:cubicBezTo>
                  <a:cubicBezTo>
                    <a:pt x="6" y="1"/>
                    <a:pt x="4" y="1"/>
                    <a:pt x="3" y="0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49" name="Freeform 37">
              <a:extLst>
                <a:ext uri="{FF2B5EF4-FFF2-40B4-BE49-F238E27FC236}">
                  <a16:creationId xmlns:a16="http://schemas.microsoft.com/office/drawing/2014/main" id="{E63FF437-695B-49D5-A01D-52415ACD4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" y="1760"/>
              <a:ext cx="77" cy="37"/>
            </a:xfrm>
            <a:custGeom>
              <a:avLst/>
              <a:gdLst>
                <a:gd name="T0" fmla="*/ 0 w 31"/>
                <a:gd name="T1" fmla="*/ 238 h 14"/>
                <a:gd name="T2" fmla="*/ 104 w 31"/>
                <a:gd name="T3" fmla="*/ 629 h 14"/>
                <a:gd name="T4" fmla="*/ 340 w 31"/>
                <a:gd name="T5" fmla="*/ 595 h 14"/>
                <a:gd name="T6" fmla="*/ 537 w 31"/>
                <a:gd name="T7" fmla="*/ 629 h 14"/>
                <a:gd name="T8" fmla="*/ 845 w 31"/>
                <a:gd name="T9" fmla="*/ 629 h 14"/>
                <a:gd name="T10" fmla="*/ 994 w 31"/>
                <a:gd name="T11" fmla="*/ 629 h 14"/>
                <a:gd name="T12" fmla="*/ 1177 w 31"/>
                <a:gd name="T13" fmla="*/ 391 h 14"/>
                <a:gd name="T14" fmla="*/ 1148 w 31"/>
                <a:gd name="T15" fmla="*/ 148 h 14"/>
                <a:gd name="T16" fmla="*/ 877 w 31"/>
                <a:gd name="T17" fmla="*/ 0 h 14"/>
                <a:gd name="T18" fmla="*/ 691 w 31"/>
                <a:gd name="T19" fmla="*/ 0 h 14"/>
                <a:gd name="T20" fmla="*/ 569 w 31"/>
                <a:gd name="T21" fmla="*/ 56 h 14"/>
                <a:gd name="T22" fmla="*/ 462 w 31"/>
                <a:gd name="T23" fmla="*/ 90 h 14"/>
                <a:gd name="T24" fmla="*/ 75 w 31"/>
                <a:gd name="T25" fmla="*/ 238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1" h="14">
                  <a:moveTo>
                    <a:pt x="0" y="5"/>
                  </a:moveTo>
                  <a:cubicBezTo>
                    <a:pt x="1" y="7"/>
                    <a:pt x="1" y="12"/>
                    <a:pt x="3" y="13"/>
                  </a:cubicBezTo>
                  <a:cubicBezTo>
                    <a:pt x="5" y="13"/>
                    <a:pt x="7" y="12"/>
                    <a:pt x="9" y="12"/>
                  </a:cubicBezTo>
                  <a:cubicBezTo>
                    <a:pt x="10" y="12"/>
                    <a:pt x="12" y="13"/>
                    <a:pt x="14" y="13"/>
                  </a:cubicBezTo>
                  <a:cubicBezTo>
                    <a:pt x="16" y="13"/>
                    <a:pt x="19" y="13"/>
                    <a:pt x="22" y="13"/>
                  </a:cubicBezTo>
                  <a:cubicBezTo>
                    <a:pt x="23" y="13"/>
                    <a:pt x="25" y="14"/>
                    <a:pt x="26" y="13"/>
                  </a:cubicBezTo>
                  <a:cubicBezTo>
                    <a:pt x="28" y="12"/>
                    <a:pt x="30" y="10"/>
                    <a:pt x="31" y="8"/>
                  </a:cubicBezTo>
                  <a:cubicBezTo>
                    <a:pt x="31" y="6"/>
                    <a:pt x="31" y="4"/>
                    <a:pt x="30" y="3"/>
                  </a:cubicBezTo>
                  <a:cubicBezTo>
                    <a:pt x="28" y="2"/>
                    <a:pt x="25" y="1"/>
                    <a:pt x="23" y="0"/>
                  </a:cubicBezTo>
                  <a:cubicBezTo>
                    <a:pt x="21" y="5"/>
                    <a:pt x="20" y="0"/>
                    <a:pt x="18" y="0"/>
                  </a:cubicBezTo>
                  <a:cubicBezTo>
                    <a:pt x="17" y="0"/>
                    <a:pt x="16" y="1"/>
                    <a:pt x="15" y="1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8" y="3"/>
                    <a:pt x="5" y="4"/>
                    <a:pt x="2" y="5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50" name="Freeform 38">
              <a:extLst>
                <a:ext uri="{FF2B5EF4-FFF2-40B4-BE49-F238E27FC236}">
                  <a16:creationId xmlns:a16="http://schemas.microsoft.com/office/drawing/2014/main" id="{23F076C3-D3F4-45E3-BB86-AE7F5F038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1" y="1803"/>
              <a:ext cx="22" cy="13"/>
            </a:xfrm>
            <a:custGeom>
              <a:avLst/>
              <a:gdLst>
                <a:gd name="T0" fmla="*/ 0 w 9"/>
                <a:gd name="T1" fmla="*/ 0 h 5"/>
                <a:gd name="T2" fmla="*/ 174 w 9"/>
                <a:gd name="T3" fmla="*/ 229 h 5"/>
                <a:gd name="T4" fmla="*/ 293 w 9"/>
                <a:gd name="T5" fmla="*/ 55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5">
                  <a:moveTo>
                    <a:pt x="0" y="0"/>
                  </a:moveTo>
                  <a:cubicBezTo>
                    <a:pt x="1" y="3"/>
                    <a:pt x="2" y="5"/>
                    <a:pt x="5" y="5"/>
                  </a:cubicBezTo>
                  <a:cubicBezTo>
                    <a:pt x="7" y="5"/>
                    <a:pt x="9" y="2"/>
                    <a:pt x="8" y="1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51" name="Freeform 39">
              <a:extLst>
                <a:ext uri="{FF2B5EF4-FFF2-40B4-BE49-F238E27FC236}">
                  <a16:creationId xmlns:a16="http://schemas.microsoft.com/office/drawing/2014/main" id="{7576CDDE-35FF-4D13-9F88-291AA21D1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" y="1795"/>
              <a:ext cx="25" cy="21"/>
            </a:xfrm>
            <a:custGeom>
              <a:avLst/>
              <a:gdLst>
                <a:gd name="T0" fmla="*/ 208 w 10"/>
                <a:gd name="T1" fmla="*/ 0 h 8"/>
                <a:gd name="T2" fmla="*/ 0 w 10"/>
                <a:gd name="T3" fmla="*/ 323 h 8"/>
                <a:gd name="T4" fmla="*/ 0 w 10"/>
                <a:gd name="T5" fmla="*/ 378 h 8"/>
                <a:gd name="T6" fmla="*/ 395 w 10"/>
                <a:gd name="T7" fmla="*/ 378 h 8"/>
                <a:gd name="T8" fmla="*/ 313 w 10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8">
                  <a:moveTo>
                    <a:pt x="5" y="0"/>
                  </a:moveTo>
                  <a:cubicBezTo>
                    <a:pt x="4" y="2"/>
                    <a:pt x="2" y="5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3" y="8"/>
                    <a:pt x="6" y="8"/>
                    <a:pt x="10" y="8"/>
                  </a:cubicBezTo>
                  <a:cubicBezTo>
                    <a:pt x="9" y="5"/>
                    <a:pt x="8" y="3"/>
                    <a:pt x="8" y="0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52" name="Freeform 40">
              <a:extLst>
                <a:ext uri="{FF2B5EF4-FFF2-40B4-BE49-F238E27FC236}">
                  <a16:creationId xmlns:a16="http://schemas.microsoft.com/office/drawing/2014/main" id="{01308EBB-7115-4354-A520-93AA40C7E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" y="1851"/>
              <a:ext cx="18" cy="29"/>
            </a:xfrm>
            <a:custGeom>
              <a:avLst/>
              <a:gdLst>
                <a:gd name="T0" fmla="*/ 0 w 7"/>
                <a:gd name="T1" fmla="*/ 0 h 11"/>
                <a:gd name="T2" fmla="*/ 257 w 7"/>
                <a:gd name="T3" fmla="*/ 327 h 11"/>
                <a:gd name="T4" fmla="*/ 219 w 7"/>
                <a:gd name="T5" fmla="*/ 0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11">
                  <a:moveTo>
                    <a:pt x="0" y="0"/>
                  </a:moveTo>
                  <a:cubicBezTo>
                    <a:pt x="0" y="2"/>
                    <a:pt x="1" y="11"/>
                    <a:pt x="6" y="7"/>
                  </a:cubicBezTo>
                  <a:cubicBezTo>
                    <a:pt x="7" y="5"/>
                    <a:pt x="6" y="1"/>
                    <a:pt x="5" y="0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53" name="Freeform 41">
              <a:extLst>
                <a:ext uri="{FF2B5EF4-FFF2-40B4-BE49-F238E27FC236}">
                  <a16:creationId xmlns:a16="http://schemas.microsoft.com/office/drawing/2014/main" id="{810707F6-449B-47F1-B2B9-6690B32C8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3" y="1803"/>
              <a:ext cx="98" cy="72"/>
            </a:xfrm>
            <a:custGeom>
              <a:avLst/>
              <a:gdLst>
                <a:gd name="T0" fmla="*/ 50 w 39"/>
                <a:gd name="T1" fmla="*/ 909 h 27"/>
                <a:gd name="T2" fmla="*/ 797 w 39"/>
                <a:gd name="T3" fmla="*/ 0 h 27"/>
                <a:gd name="T4" fmla="*/ 1111 w 39"/>
                <a:gd name="T5" fmla="*/ 397 h 27"/>
                <a:gd name="T6" fmla="*/ 1395 w 39"/>
                <a:gd name="T7" fmla="*/ 1216 h 27"/>
                <a:gd name="T8" fmla="*/ 952 w 39"/>
                <a:gd name="T9" fmla="*/ 853 h 27"/>
                <a:gd name="T10" fmla="*/ 1111 w 39"/>
                <a:gd name="T11" fmla="*/ 1272 h 27"/>
                <a:gd name="T12" fmla="*/ 714 w 39"/>
                <a:gd name="T13" fmla="*/ 1309 h 27"/>
                <a:gd name="T14" fmla="*/ 0 w 39"/>
                <a:gd name="T15" fmla="*/ 968 h 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" h="27">
                  <a:moveTo>
                    <a:pt x="1" y="18"/>
                  </a:moveTo>
                  <a:cubicBezTo>
                    <a:pt x="10" y="16"/>
                    <a:pt x="15" y="5"/>
                    <a:pt x="20" y="0"/>
                  </a:cubicBezTo>
                  <a:cubicBezTo>
                    <a:pt x="23" y="3"/>
                    <a:pt x="25" y="5"/>
                    <a:pt x="28" y="8"/>
                  </a:cubicBezTo>
                  <a:cubicBezTo>
                    <a:pt x="30" y="10"/>
                    <a:pt x="39" y="20"/>
                    <a:pt x="35" y="24"/>
                  </a:cubicBezTo>
                  <a:cubicBezTo>
                    <a:pt x="31" y="23"/>
                    <a:pt x="30" y="16"/>
                    <a:pt x="24" y="17"/>
                  </a:cubicBezTo>
                  <a:cubicBezTo>
                    <a:pt x="25" y="19"/>
                    <a:pt x="31" y="22"/>
                    <a:pt x="28" y="25"/>
                  </a:cubicBezTo>
                  <a:cubicBezTo>
                    <a:pt x="27" y="26"/>
                    <a:pt x="20" y="26"/>
                    <a:pt x="18" y="26"/>
                  </a:cubicBezTo>
                  <a:cubicBezTo>
                    <a:pt x="11" y="25"/>
                    <a:pt x="1" y="27"/>
                    <a:pt x="0" y="19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54" name="Freeform 42">
              <a:extLst>
                <a:ext uri="{FF2B5EF4-FFF2-40B4-BE49-F238E27FC236}">
                  <a16:creationId xmlns:a16="http://schemas.microsoft.com/office/drawing/2014/main" id="{A389B115-F8E9-4C2B-87EF-F3A108DB1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" y="1528"/>
              <a:ext cx="208" cy="307"/>
            </a:xfrm>
            <a:custGeom>
              <a:avLst/>
              <a:gdLst>
                <a:gd name="T0" fmla="*/ 396 w 83"/>
                <a:gd name="T1" fmla="*/ 3919 h 115"/>
                <a:gd name="T2" fmla="*/ 1464 w 83"/>
                <a:gd name="T3" fmla="*/ 1127 h 115"/>
                <a:gd name="T4" fmla="*/ 3273 w 83"/>
                <a:gd name="T5" fmla="*/ 0 h 115"/>
                <a:gd name="T6" fmla="*/ 2594 w 83"/>
                <a:gd name="T7" fmla="*/ 248 h 115"/>
                <a:gd name="T8" fmla="*/ 2015 w 83"/>
                <a:gd name="T9" fmla="*/ 206 h 115"/>
                <a:gd name="T10" fmla="*/ 754 w 83"/>
                <a:gd name="T11" fmla="*/ 820 h 115"/>
                <a:gd name="T12" fmla="*/ 313 w 83"/>
                <a:gd name="T13" fmla="*/ 1369 h 115"/>
                <a:gd name="T14" fmla="*/ 83 w 83"/>
                <a:gd name="T15" fmla="*/ 1925 h 115"/>
                <a:gd name="T16" fmla="*/ 50 w 83"/>
                <a:gd name="T17" fmla="*/ 2437 h 115"/>
                <a:gd name="T18" fmla="*/ 50 w 83"/>
                <a:gd name="T19" fmla="*/ 2894 h 115"/>
                <a:gd name="T20" fmla="*/ 0 w 83"/>
                <a:gd name="T21" fmla="*/ 3406 h 115"/>
                <a:gd name="T22" fmla="*/ 208 w 83"/>
                <a:gd name="T23" fmla="*/ 3863 h 115"/>
                <a:gd name="T24" fmla="*/ 283 w 83"/>
                <a:gd name="T25" fmla="*/ 5844 h 115"/>
                <a:gd name="T26" fmla="*/ 784 w 83"/>
                <a:gd name="T27" fmla="*/ 5382 h 115"/>
                <a:gd name="T28" fmla="*/ 439 w 83"/>
                <a:gd name="T29" fmla="*/ 3956 h 1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3" h="115">
                  <a:moveTo>
                    <a:pt x="10" y="77"/>
                  </a:moveTo>
                  <a:cubicBezTo>
                    <a:pt x="10" y="56"/>
                    <a:pt x="18" y="34"/>
                    <a:pt x="37" y="22"/>
                  </a:cubicBezTo>
                  <a:cubicBezTo>
                    <a:pt x="54" y="12"/>
                    <a:pt x="73" y="13"/>
                    <a:pt x="83" y="0"/>
                  </a:cubicBezTo>
                  <a:cubicBezTo>
                    <a:pt x="77" y="3"/>
                    <a:pt x="72" y="5"/>
                    <a:pt x="66" y="5"/>
                  </a:cubicBezTo>
                  <a:cubicBezTo>
                    <a:pt x="60" y="6"/>
                    <a:pt x="56" y="4"/>
                    <a:pt x="51" y="4"/>
                  </a:cubicBezTo>
                  <a:cubicBezTo>
                    <a:pt x="40" y="3"/>
                    <a:pt x="34" y="19"/>
                    <a:pt x="19" y="16"/>
                  </a:cubicBezTo>
                  <a:cubicBezTo>
                    <a:pt x="21" y="22"/>
                    <a:pt x="13" y="25"/>
                    <a:pt x="8" y="27"/>
                  </a:cubicBezTo>
                  <a:cubicBezTo>
                    <a:pt x="10" y="32"/>
                    <a:pt x="5" y="36"/>
                    <a:pt x="2" y="38"/>
                  </a:cubicBezTo>
                  <a:cubicBezTo>
                    <a:pt x="5" y="42"/>
                    <a:pt x="2" y="44"/>
                    <a:pt x="1" y="48"/>
                  </a:cubicBezTo>
                  <a:cubicBezTo>
                    <a:pt x="0" y="52"/>
                    <a:pt x="1" y="52"/>
                    <a:pt x="1" y="57"/>
                  </a:cubicBezTo>
                  <a:cubicBezTo>
                    <a:pt x="1" y="60"/>
                    <a:pt x="0" y="64"/>
                    <a:pt x="0" y="67"/>
                  </a:cubicBezTo>
                  <a:cubicBezTo>
                    <a:pt x="1" y="70"/>
                    <a:pt x="4" y="73"/>
                    <a:pt x="5" y="76"/>
                  </a:cubicBezTo>
                  <a:cubicBezTo>
                    <a:pt x="11" y="88"/>
                    <a:pt x="14" y="103"/>
                    <a:pt x="7" y="115"/>
                  </a:cubicBezTo>
                  <a:cubicBezTo>
                    <a:pt x="11" y="113"/>
                    <a:pt x="18" y="111"/>
                    <a:pt x="20" y="106"/>
                  </a:cubicBezTo>
                  <a:cubicBezTo>
                    <a:pt x="22" y="100"/>
                    <a:pt x="9" y="89"/>
                    <a:pt x="11" y="78"/>
                  </a:cubicBezTo>
                </a:path>
              </a:pathLst>
            </a:custGeom>
            <a:solidFill>
              <a:srgbClr val="F3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55" name="Freeform 43">
              <a:extLst>
                <a:ext uri="{FF2B5EF4-FFF2-40B4-BE49-F238E27FC236}">
                  <a16:creationId xmlns:a16="http://schemas.microsoft.com/office/drawing/2014/main" id="{5E3FF939-2168-4854-AF6E-90330C2E9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1" y="1408"/>
              <a:ext cx="335" cy="112"/>
            </a:xfrm>
            <a:custGeom>
              <a:avLst/>
              <a:gdLst>
                <a:gd name="T0" fmla="*/ 0 w 134"/>
                <a:gd name="T1" fmla="*/ 2125 h 42"/>
                <a:gd name="T2" fmla="*/ 1458 w 134"/>
                <a:gd name="T3" fmla="*/ 1877 h 42"/>
                <a:gd name="T4" fmla="*/ 2863 w 134"/>
                <a:gd name="T5" fmla="*/ 1309 h 42"/>
                <a:gd name="T6" fmla="*/ 4300 w 134"/>
                <a:gd name="T7" fmla="*/ 1003 h 42"/>
                <a:gd name="T8" fmla="*/ 5238 w 134"/>
                <a:gd name="T9" fmla="*/ 661 h 42"/>
                <a:gd name="T10" fmla="*/ 4375 w 134"/>
                <a:gd name="T11" fmla="*/ 149 h 42"/>
                <a:gd name="T12" fmla="*/ 3333 w 134"/>
                <a:gd name="T13" fmla="*/ 93 h 42"/>
                <a:gd name="T14" fmla="*/ 2970 w 134"/>
                <a:gd name="T15" fmla="*/ 661 h 42"/>
                <a:gd name="T16" fmla="*/ 1800 w 134"/>
                <a:gd name="T17" fmla="*/ 1309 h 42"/>
                <a:gd name="T18" fmla="*/ 783 w 134"/>
                <a:gd name="T19" fmla="*/ 1763 h 42"/>
                <a:gd name="T20" fmla="*/ 283 w 134"/>
                <a:gd name="T21" fmla="*/ 1877 h 42"/>
                <a:gd name="T22" fmla="*/ 0 w 134"/>
                <a:gd name="T23" fmla="*/ 2125 h 4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4" h="42">
                  <a:moveTo>
                    <a:pt x="0" y="42"/>
                  </a:moveTo>
                  <a:cubicBezTo>
                    <a:pt x="12" y="39"/>
                    <a:pt x="25" y="39"/>
                    <a:pt x="37" y="37"/>
                  </a:cubicBezTo>
                  <a:cubicBezTo>
                    <a:pt x="49" y="35"/>
                    <a:pt x="61" y="28"/>
                    <a:pt x="73" y="26"/>
                  </a:cubicBezTo>
                  <a:cubicBezTo>
                    <a:pt x="85" y="24"/>
                    <a:pt x="98" y="23"/>
                    <a:pt x="110" y="20"/>
                  </a:cubicBezTo>
                  <a:cubicBezTo>
                    <a:pt x="116" y="18"/>
                    <a:pt x="130" y="18"/>
                    <a:pt x="134" y="13"/>
                  </a:cubicBezTo>
                  <a:cubicBezTo>
                    <a:pt x="128" y="8"/>
                    <a:pt x="119" y="6"/>
                    <a:pt x="112" y="3"/>
                  </a:cubicBezTo>
                  <a:cubicBezTo>
                    <a:pt x="104" y="0"/>
                    <a:pt x="93" y="0"/>
                    <a:pt x="85" y="2"/>
                  </a:cubicBezTo>
                  <a:cubicBezTo>
                    <a:pt x="80" y="4"/>
                    <a:pt x="80" y="9"/>
                    <a:pt x="76" y="13"/>
                  </a:cubicBezTo>
                  <a:cubicBezTo>
                    <a:pt x="68" y="22"/>
                    <a:pt x="56" y="23"/>
                    <a:pt x="46" y="26"/>
                  </a:cubicBezTo>
                  <a:cubicBezTo>
                    <a:pt x="37" y="29"/>
                    <a:pt x="29" y="34"/>
                    <a:pt x="20" y="35"/>
                  </a:cubicBezTo>
                  <a:cubicBezTo>
                    <a:pt x="15" y="35"/>
                    <a:pt x="11" y="35"/>
                    <a:pt x="7" y="37"/>
                  </a:cubicBezTo>
                  <a:cubicBezTo>
                    <a:pt x="5" y="38"/>
                    <a:pt x="2" y="41"/>
                    <a:pt x="0" y="42"/>
                  </a:cubicBezTo>
                </a:path>
              </a:pathLst>
            </a:custGeom>
            <a:solidFill>
              <a:srgbClr val="F3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56" name="Freeform 44">
              <a:extLst>
                <a:ext uri="{FF2B5EF4-FFF2-40B4-BE49-F238E27FC236}">
                  <a16:creationId xmlns:a16="http://schemas.microsoft.com/office/drawing/2014/main" id="{62A01631-177F-4545-9E3C-368F706D0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1333"/>
              <a:ext cx="195" cy="96"/>
            </a:xfrm>
            <a:custGeom>
              <a:avLst/>
              <a:gdLst>
                <a:gd name="T0" fmla="*/ 238 w 78"/>
                <a:gd name="T1" fmla="*/ 1309 h 36"/>
                <a:gd name="T2" fmla="*/ 1408 w 78"/>
                <a:gd name="T3" fmla="*/ 1459 h 36"/>
                <a:gd name="T4" fmla="*/ 2188 w 78"/>
                <a:gd name="T5" fmla="*/ 1763 h 36"/>
                <a:gd name="T6" fmla="*/ 2425 w 78"/>
                <a:gd name="T7" fmla="*/ 1459 h 36"/>
                <a:gd name="T8" fmla="*/ 2658 w 78"/>
                <a:gd name="T9" fmla="*/ 909 h 36"/>
                <a:gd name="T10" fmla="*/ 2783 w 78"/>
                <a:gd name="T11" fmla="*/ 512 h 36"/>
                <a:gd name="T12" fmla="*/ 3050 w 78"/>
                <a:gd name="T13" fmla="*/ 0 h 36"/>
                <a:gd name="T14" fmla="*/ 2895 w 78"/>
                <a:gd name="T15" fmla="*/ 149 h 36"/>
                <a:gd name="T16" fmla="*/ 2625 w 78"/>
                <a:gd name="T17" fmla="*/ 547 h 36"/>
                <a:gd name="T18" fmla="*/ 1770 w 78"/>
                <a:gd name="T19" fmla="*/ 760 h 36"/>
                <a:gd name="T20" fmla="*/ 783 w 78"/>
                <a:gd name="T21" fmla="*/ 909 h 36"/>
                <a:gd name="T22" fmla="*/ 283 w 78"/>
                <a:gd name="T23" fmla="*/ 1059 h 36"/>
                <a:gd name="T24" fmla="*/ 0 w 78"/>
                <a:gd name="T25" fmla="*/ 1309 h 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8" h="36">
                  <a:moveTo>
                    <a:pt x="6" y="26"/>
                  </a:moveTo>
                  <a:cubicBezTo>
                    <a:pt x="14" y="19"/>
                    <a:pt x="27" y="25"/>
                    <a:pt x="36" y="29"/>
                  </a:cubicBezTo>
                  <a:cubicBezTo>
                    <a:pt x="41" y="32"/>
                    <a:pt x="50" y="36"/>
                    <a:pt x="56" y="35"/>
                  </a:cubicBezTo>
                  <a:cubicBezTo>
                    <a:pt x="60" y="35"/>
                    <a:pt x="60" y="32"/>
                    <a:pt x="62" y="29"/>
                  </a:cubicBezTo>
                  <a:cubicBezTo>
                    <a:pt x="63" y="26"/>
                    <a:pt x="66" y="22"/>
                    <a:pt x="68" y="18"/>
                  </a:cubicBezTo>
                  <a:cubicBezTo>
                    <a:pt x="69" y="16"/>
                    <a:pt x="69" y="13"/>
                    <a:pt x="71" y="10"/>
                  </a:cubicBezTo>
                  <a:cubicBezTo>
                    <a:pt x="73" y="7"/>
                    <a:pt x="77" y="4"/>
                    <a:pt x="78" y="0"/>
                  </a:cubicBezTo>
                  <a:cubicBezTo>
                    <a:pt x="76" y="1"/>
                    <a:pt x="75" y="2"/>
                    <a:pt x="74" y="3"/>
                  </a:cubicBezTo>
                  <a:cubicBezTo>
                    <a:pt x="72" y="6"/>
                    <a:pt x="70" y="9"/>
                    <a:pt x="67" y="11"/>
                  </a:cubicBezTo>
                  <a:cubicBezTo>
                    <a:pt x="60" y="16"/>
                    <a:pt x="53" y="16"/>
                    <a:pt x="45" y="15"/>
                  </a:cubicBezTo>
                  <a:cubicBezTo>
                    <a:pt x="36" y="15"/>
                    <a:pt x="28" y="18"/>
                    <a:pt x="20" y="18"/>
                  </a:cubicBezTo>
                  <a:cubicBezTo>
                    <a:pt x="15" y="17"/>
                    <a:pt x="11" y="19"/>
                    <a:pt x="7" y="21"/>
                  </a:cubicBezTo>
                  <a:cubicBezTo>
                    <a:pt x="5" y="22"/>
                    <a:pt x="1" y="26"/>
                    <a:pt x="0" y="26"/>
                  </a:cubicBezTo>
                </a:path>
              </a:pathLst>
            </a:custGeom>
            <a:solidFill>
              <a:srgbClr val="F3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57" name="Freeform 45">
              <a:extLst>
                <a:ext uri="{FF2B5EF4-FFF2-40B4-BE49-F238E27FC236}">
                  <a16:creationId xmlns:a16="http://schemas.microsoft.com/office/drawing/2014/main" id="{1C6DA60A-139B-4440-BD9C-CA8D5EFEB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6" y="1011"/>
              <a:ext cx="163" cy="181"/>
            </a:xfrm>
            <a:custGeom>
              <a:avLst/>
              <a:gdLst>
                <a:gd name="T0" fmla="*/ 83 w 65"/>
                <a:gd name="T1" fmla="*/ 3415 h 68"/>
                <a:gd name="T2" fmla="*/ 1026 w 65"/>
                <a:gd name="T3" fmla="*/ 3112 h 68"/>
                <a:gd name="T4" fmla="*/ 1780 w 65"/>
                <a:gd name="T5" fmla="*/ 2260 h 68"/>
                <a:gd name="T6" fmla="*/ 2290 w 65"/>
                <a:gd name="T7" fmla="*/ 0 h 68"/>
                <a:gd name="T8" fmla="*/ 1893 w 65"/>
                <a:gd name="T9" fmla="*/ 546 h 68"/>
                <a:gd name="T10" fmla="*/ 1422 w 65"/>
                <a:gd name="T11" fmla="*/ 1565 h 68"/>
                <a:gd name="T12" fmla="*/ 785 w 65"/>
                <a:gd name="T13" fmla="*/ 2148 h 68"/>
                <a:gd name="T14" fmla="*/ 441 w 65"/>
                <a:gd name="T15" fmla="*/ 2148 h 68"/>
                <a:gd name="T16" fmla="*/ 208 w 65"/>
                <a:gd name="T17" fmla="*/ 2148 h 68"/>
                <a:gd name="T18" fmla="*/ 158 w 65"/>
                <a:gd name="T19" fmla="*/ 311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68">
                  <a:moveTo>
                    <a:pt x="2" y="68"/>
                  </a:moveTo>
                  <a:cubicBezTo>
                    <a:pt x="9" y="61"/>
                    <a:pt x="18" y="65"/>
                    <a:pt x="26" y="62"/>
                  </a:cubicBezTo>
                  <a:cubicBezTo>
                    <a:pt x="35" y="59"/>
                    <a:pt x="40" y="53"/>
                    <a:pt x="45" y="45"/>
                  </a:cubicBezTo>
                  <a:cubicBezTo>
                    <a:pt x="47" y="41"/>
                    <a:pt x="65" y="0"/>
                    <a:pt x="58" y="0"/>
                  </a:cubicBezTo>
                  <a:cubicBezTo>
                    <a:pt x="59" y="7"/>
                    <a:pt x="53" y="9"/>
                    <a:pt x="48" y="11"/>
                  </a:cubicBezTo>
                  <a:cubicBezTo>
                    <a:pt x="41" y="14"/>
                    <a:pt x="39" y="25"/>
                    <a:pt x="36" y="31"/>
                  </a:cubicBezTo>
                  <a:cubicBezTo>
                    <a:pt x="32" y="39"/>
                    <a:pt x="29" y="43"/>
                    <a:pt x="20" y="43"/>
                  </a:cubicBezTo>
                  <a:cubicBezTo>
                    <a:pt x="17" y="43"/>
                    <a:pt x="14" y="43"/>
                    <a:pt x="11" y="43"/>
                  </a:cubicBezTo>
                  <a:cubicBezTo>
                    <a:pt x="10" y="43"/>
                    <a:pt x="6" y="43"/>
                    <a:pt x="5" y="43"/>
                  </a:cubicBezTo>
                  <a:cubicBezTo>
                    <a:pt x="0" y="45"/>
                    <a:pt x="4" y="58"/>
                    <a:pt x="4" y="62"/>
                  </a:cubicBezTo>
                </a:path>
              </a:pathLst>
            </a:custGeom>
            <a:solidFill>
              <a:srgbClr val="F3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58" name="Freeform 46">
              <a:extLst>
                <a:ext uri="{FF2B5EF4-FFF2-40B4-BE49-F238E27FC236}">
                  <a16:creationId xmlns:a16="http://schemas.microsoft.com/office/drawing/2014/main" id="{749168CD-4CE6-4422-B757-DB1338E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1192"/>
              <a:ext cx="55" cy="48"/>
            </a:xfrm>
            <a:custGeom>
              <a:avLst/>
              <a:gdLst>
                <a:gd name="T0" fmla="*/ 0 w 22"/>
                <a:gd name="T1" fmla="*/ 205 h 18"/>
                <a:gd name="T2" fmla="*/ 550 w 22"/>
                <a:gd name="T3" fmla="*/ 93 h 18"/>
                <a:gd name="T4" fmla="*/ 595 w 22"/>
                <a:gd name="T5" fmla="*/ 397 h 18"/>
                <a:gd name="T6" fmla="*/ 863 w 22"/>
                <a:gd name="T7" fmla="*/ 909 h 18"/>
                <a:gd name="T8" fmla="*/ 438 w 22"/>
                <a:gd name="T9" fmla="*/ 456 h 18"/>
                <a:gd name="T10" fmla="*/ 208 w 22"/>
                <a:gd name="T11" fmla="*/ 248 h 18"/>
                <a:gd name="T12" fmla="*/ 50 w 22"/>
                <a:gd name="T13" fmla="*/ 149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">
                  <a:moveTo>
                    <a:pt x="0" y="4"/>
                  </a:moveTo>
                  <a:cubicBezTo>
                    <a:pt x="3" y="0"/>
                    <a:pt x="9" y="3"/>
                    <a:pt x="14" y="2"/>
                  </a:cubicBezTo>
                  <a:cubicBezTo>
                    <a:pt x="14" y="4"/>
                    <a:pt x="15" y="6"/>
                    <a:pt x="15" y="8"/>
                  </a:cubicBezTo>
                  <a:cubicBezTo>
                    <a:pt x="17" y="11"/>
                    <a:pt x="21" y="15"/>
                    <a:pt x="22" y="18"/>
                  </a:cubicBezTo>
                  <a:cubicBezTo>
                    <a:pt x="19" y="15"/>
                    <a:pt x="15" y="13"/>
                    <a:pt x="11" y="9"/>
                  </a:cubicBezTo>
                  <a:cubicBezTo>
                    <a:pt x="9" y="7"/>
                    <a:pt x="8" y="6"/>
                    <a:pt x="5" y="5"/>
                  </a:cubicBezTo>
                  <a:cubicBezTo>
                    <a:pt x="4" y="5"/>
                    <a:pt x="2" y="5"/>
                    <a:pt x="1" y="3"/>
                  </a:cubicBezTo>
                </a:path>
              </a:pathLst>
            </a:custGeom>
            <a:solidFill>
              <a:srgbClr val="F3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59" name="Freeform 47">
              <a:extLst>
                <a:ext uri="{FF2B5EF4-FFF2-40B4-BE49-F238E27FC236}">
                  <a16:creationId xmlns:a16="http://schemas.microsoft.com/office/drawing/2014/main" id="{0CCFA542-12DB-4635-B79A-0CBE4C1F7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4" y="1224"/>
              <a:ext cx="42" cy="40"/>
            </a:xfrm>
            <a:custGeom>
              <a:avLst/>
              <a:gdLst>
                <a:gd name="T0" fmla="*/ 0 w 17"/>
                <a:gd name="T1" fmla="*/ 397 h 15"/>
                <a:gd name="T2" fmla="*/ 635 w 17"/>
                <a:gd name="T3" fmla="*/ 760 h 15"/>
                <a:gd name="T4" fmla="*/ 74 w 17"/>
                <a:gd name="T5" fmla="*/ 248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15">
                  <a:moveTo>
                    <a:pt x="0" y="8"/>
                  </a:moveTo>
                  <a:cubicBezTo>
                    <a:pt x="3" y="0"/>
                    <a:pt x="16" y="12"/>
                    <a:pt x="17" y="15"/>
                  </a:cubicBezTo>
                  <a:cubicBezTo>
                    <a:pt x="17" y="7"/>
                    <a:pt x="10" y="0"/>
                    <a:pt x="2" y="5"/>
                  </a:cubicBezTo>
                </a:path>
              </a:pathLst>
            </a:custGeom>
            <a:solidFill>
              <a:srgbClr val="F3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60" name="Freeform 48">
              <a:extLst>
                <a:ext uri="{FF2B5EF4-FFF2-40B4-BE49-F238E27FC236}">
                  <a16:creationId xmlns:a16="http://schemas.microsoft.com/office/drawing/2014/main" id="{9D413EAC-8001-4358-A33B-B418520FF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" y="861"/>
              <a:ext cx="446" cy="222"/>
            </a:xfrm>
            <a:custGeom>
              <a:avLst/>
              <a:gdLst>
                <a:gd name="T0" fmla="*/ 0 w 178"/>
                <a:gd name="T1" fmla="*/ 0 h 83"/>
                <a:gd name="T2" fmla="*/ 4608 w 178"/>
                <a:gd name="T3" fmla="*/ 2102 h 83"/>
                <a:gd name="T4" fmla="*/ 6342 w 178"/>
                <a:gd name="T5" fmla="*/ 3383 h 83"/>
                <a:gd name="T6" fmla="*/ 7018 w 178"/>
                <a:gd name="T7" fmla="*/ 3635 h 83"/>
                <a:gd name="T8" fmla="*/ 6417 w 178"/>
                <a:gd name="T9" fmla="*/ 4191 h 83"/>
                <a:gd name="T10" fmla="*/ 5317 w 178"/>
                <a:gd name="T11" fmla="*/ 2913 h 83"/>
                <a:gd name="T12" fmla="*/ 0 w 178"/>
                <a:gd name="T13" fmla="*/ 0 h 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8" h="83">
                  <a:moveTo>
                    <a:pt x="0" y="0"/>
                  </a:moveTo>
                  <a:cubicBezTo>
                    <a:pt x="36" y="11"/>
                    <a:pt x="92" y="30"/>
                    <a:pt x="117" y="41"/>
                  </a:cubicBezTo>
                  <a:cubicBezTo>
                    <a:pt x="142" y="51"/>
                    <a:pt x="153" y="63"/>
                    <a:pt x="161" y="66"/>
                  </a:cubicBezTo>
                  <a:cubicBezTo>
                    <a:pt x="170" y="70"/>
                    <a:pt x="175" y="72"/>
                    <a:pt x="178" y="71"/>
                  </a:cubicBezTo>
                  <a:cubicBezTo>
                    <a:pt x="172" y="78"/>
                    <a:pt x="171" y="83"/>
                    <a:pt x="163" y="82"/>
                  </a:cubicBezTo>
                  <a:cubicBezTo>
                    <a:pt x="154" y="82"/>
                    <a:pt x="150" y="65"/>
                    <a:pt x="135" y="57"/>
                  </a:cubicBezTo>
                  <a:cubicBezTo>
                    <a:pt x="121" y="49"/>
                    <a:pt x="14" y="6"/>
                    <a:pt x="0" y="0"/>
                  </a:cubicBezTo>
                  <a:close/>
                </a:path>
              </a:pathLst>
            </a:custGeom>
            <a:solidFill>
              <a:srgbClr val="F3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61" name="Freeform 49">
              <a:extLst>
                <a:ext uri="{FF2B5EF4-FFF2-40B4-BE49-F238E27FC236}">
                  <a16:creationId xmlns:a16="http://schemas.microsoft.com/office/drawing/2014/main" id="{5A085B26-FD8C-4EE9-B093-404A02856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" y="1019"/>
              <a:ext cx="50" cy="18"/>
            </a:xfrm>
            <a:custGeom>
              <a:avLst/>
              <a:gdLst>
                <a:gd name="T0" fmla="*/ 0 w 20"/>
                <a:gd name="T1" fmla="*/ 85 h 7"/>
                <a:gd name="T2" fmla="*/ 783 w 20"/>
                <a:gd name="T3" fmla="*/ 0 h 7"/>
                <a:gd name="T4" fmla="*/ 708 w 20"/>
                <a:gd name="T5" fmla="*/ 257 h 7"/>
                <a:gd name="T6" fmla="*/ 83 w 20"/>
                <a:gd name="T7" fmla="*/ 219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7">
                  <a:moveTo>
                    <a:pt x="0" y="2"/>
                  </a:moveTo>
                  <a:cubicBezTo>
                    <a:pt x="7" y="3"/>
                    <a:pt x="14" y="3"/>
                    <a:pt x="20" y="0"/>
                  </a:cubicBezTo>
                  <a:cubicBezTo>
                    <a:pt x="20" y="2"/>
                    <a:pt x="19" y="4"/>
                    <a:pt x="18" y="6"/>
                  </a:cubicBezTo>
                  <a:cubicBezTo>
                    <a:pt x="14" y="6"/>
                    <a:pt x="5" y="7"/>
                    <a:pt x="2" y="5"/>
                  </a:cubicBezTo>
                </a:path>
              </a:pathLst>
            </a:custGeom>
            <a:solidFill>
              <a:srgbClr val="F3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62" name="Freeform 50">
              <a:extLst>
                <a:ext uri="{FF2B5EF4-FFF2-40B4-BE49-F238E27FC236}">
                  <a16:creationId xmlns:a16="http://schemas.microsoft.com/office/drawing/2014/main" id="{B1055CBF-590E-4B25-902D-E4D69288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1059"/>
              <a:ext cx="25" cy="40"/>
            </a:xfrm>
            <a:custGeom>
              <a:avLst/>
              <a:gdLst>
                <a:gd name="T0" fmla="*/ 158 w 10"/>
                <a:gd name="T1" fmla="*/ 56 h 15"/>
                <a:gd name="T2" fmla="*/ 395 w 10"/>
                <a:gd name="T3" fmla="*/ 93 h 15"/>
                <a:gd name="T4" fmla="*/ 0 w 10"/>
                <a:gd name="T5" fmla="*/ 760 h 15"/>
                <a:gd name="T6" fmla="*/ 83 w 10"/>
                <a:gd name="T7" fmla="*/ 0 h 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15">
                  <a:moveTo>
                    <a:pt x="4" y="1"/>
                  </a:moveTo>
                  <a:cubicBezTo>
                    <a:pt x="6" y="2"/>
                    <a:pt x="8" y="2"/>
                    <a:pt x="10" y="2"/>
                  </a:cubicBezTo>
                  <a:cubicBezTo>
                    <a:pt x="9" y="8"/>
                    <a:pt x="5" y="13"/>
                    <a:pt x="0" y="15"/>
                  </a:cubicBezTo>
                  <a:cubicBezTo>
                    <a:pt x="2" y="11"/>
                    <a:pt x="4" y="4"/>
                    <a:pt x="2" y="0"/>
                  </a:cubicBezTo>
                </a:path>
              </a:pathLst>
            </a:custGeom>
            <a:solidFill>
              <a:srgbClr val="F3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63" name="Freeform 51">
              <a:extLst>
                <a:ext uri="{FF2B5EF4-FFF2-40B4-BE49-F238E27FC236}">
                  <a16:creationId xmlns:a16="http://schemas.microsoft.com/office/drawing/2014/main" id="{94FA8899-33E4-4817-9515-4C16E49BE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" y="915"/>
              <a:ext cx="23" cy="88"/>
            </a:xfrm>
            <a:custGeom>
              <a:avLst/>
              <a:gdLst>
                <a:gd name="T0" fmla="*/ 332 w 9"/>
                <a:gd name="T1" fmla="*/ 547 h 33"/>
                <a:gd name="T2" fmla="*/ 302 w 9"/>
                <a:gd name="T3" fmla="*/ 1421 h 33"/>
                <a:gd name="T4" fmla="*/ 0 w 9"/>
                <a:gd name="T5" fmla="*/ 1672 h 33"/>
                <a:gd name="T6" fmla="*/ 169 w 9"/>
                <a:gd name="T7" fmla="*/ 456 h 33"/>
                <a:gd name="T8" fmla="*/ 0 w 9"/>
                <a:gd name="T9" fmla="*/ 0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33">
                  <a:moveTo>
                    <a:pt x="8" y="11"/>
                  </a:moveTo>
                  <a:cubicBezTo>
                    <a:pt x="7" y="17"/>
                    <a:pt x="9" y="22"/>
                    <a:pt x="7" y="28"/>
                  </a:cubicBezTo>
                  <a:cubicBezTo>
                    <a:pt x="6" y="33"/>
                    <a:pt x="4" y="33"/>
                    <a:pt x="0" y="33"/>
                  </a:cubicBezTo>
                  <a:cubicBezTo>
                    <a:pt x="4" y="26"/>
                    <a:pt x="5" y="18"/>
                    <a:pt x="4" y="9"/>
                  </a:cubicBezTo>
                  <a:cubicBezTo>
                    <a:pt x="3" y="7"/>
                    <a:pt x="3" y="0"/>
                    <a:pt x="0" y="0"/>
                  </a:cubicBezTo>
                </a:path>
              </a:pathLst>
            </a:custGeom>
            <a:solidFill>
              <a:srgbClr val="F3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64" name="Freeform 52">
              <a:extLst>
                <a:ext uri="{FF2B5EF4-FFF2-40B4-BE49-F238E27FC236}">
                  <a16:creationId xmlns:a16="http://schemas.microsoft.com/office/drawing/2014/main" id="{78BC810B-4A02-42FD-A037-8DCDA23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" y="1259"/>
              <a:ext cx="160" cy="301"/>
            </a:xfrm>
            <a:custGeom>
              <a:avLst/>
              <a:gdLst>
                <a:gd name="T0" fmla="*/ 0 w 64"/>
                <a:gd name="T1" fmla="*/ 0 h 113"/>
                <a:gd name="T2" fmla="*/ 708 w 64"/>
                <a:gd name="T3" fmla="*/ 2171 h 113"/>
                <a:gd name="T4" fmla="*/ 1533 w 64"/>
                <a:gd name="T5" fmla="*/ 3724 h 113"/>
                <a:gd name="T6" fmla="*/ 1533 w 64"/>
                <a:gd name="T7" fmla="*/ 4478 h 113"/>
                <a:gd name="T8" fmla="*/ 1175 w 64"/>
                <a:gd name="T9" fmla="*/ 5535 h 113"/>
                <a:gd name="T10" fmla="*/ 1770 w 64"/>
                <a:gd name="T11" fmla="*/ 4534 h 113"/>
                <a:gd name="T12" fmla="*/ 2395 w 64"/>
                <a:gd name="T13" fmla="*/ 3569 h 113"/>
                <a:gd name="T14" fmla="*/ 1800 w 64"/>
                <a:gd name="T15" fmla="*/ 2965 h 113"/>
                <a:gd name="T16" fmla="*/ 1145 w 64"/>
                <a:gd name="T17" fmla="*/ 2171 h 113"/>
                <a:gd name="T18" fmla="*/ 395 w 64"/>
                <a:gd name="T19" fmla="*/ 1151 h 113"/>
                <a:gd name="T20" fmla="*/ 83 w 64"/>
                <a:gd name="T21" fmla="*/ 248 h 1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4" h="113">
                  <a:moveTo>
                    <a:pt x="0" y="0"/>
                  </a:moveTo>
                  <a:cubicBezTo>
                    <a:pt x="3" y="14"/>
                    <a:pt x="7" y="32"/>
                    <a:pt x="18" y="43"/>
                  </a:cubicBezTo>
                  <a:cubicBezTo>
                    <a:pt x="29" y="52"/>
                    <a:pt x="35" y="60"/>
                    <a:pt x="39" y="74"/>
                  </a:cubicBezTo>
                  <a:cubicBezTo>
                    <a:pt x="40" y="80"/>
                    <a:pt x="41" y="84"/>
                    <a:pt x="39" y="89"/>
                  </a:cubicBezTo>
                  <a:cubicBezTo>
                    <a:pt x="38" y="93"/>
                    <a:pt x="28" y="113"/>
                    <a:pt x="30" y="110"/>
                  </a:cubicBezTo>
                  <a:cubicBezTo>
                    <a:pt x="35" y="102"/>
                    <a:pt x="43" y="93"/>
                    <a:pt x="45" y="90"/>
                  </a:cubicBezTo>
                  <a:cubicBezTo>
                    <a:pt x="51" y="83"/>
                    <a:pt x="64" y="82"/>
                    <a:pt x="61" y="71"/>
                  </a:cubicBezTo>
                  <a:cubicBezTo>
                    <a:pt x="54" y="69"/>
                    <a:pt x="50" y="63"/>
                    <a:pt x="46" y="59"/>
                  </a:cubicBezTo>
                  <a:cubicBezTo>
                    <a:pt x="41" y="53"/>
                    <a:pt x="36" y="47"/>
                    <a:pt x="29" y="43"/>
                  </a:cubicBezTo>
                  <a:cubicBezTo>
                    <a:pt x="20" y="37"/>
                    <a:pt x="15" y="32"/>
                    <a:pt x="10" y="23"/>
                  </a:cubicBezTo>
                  <a:cubicBezTo>
                    <a:pt x="7" y="17"/>
                    <a:pt x="5" y="11"/>
                    <a:pt x="2" y="5"/>
                  </a:cubicBezTo>
                </a:path>
              </a:pathLst>
            </a:custGeom>
            <a:solidFill>
              <a:srgbClr val="F3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65" name="Freeform 53">
              <a:extLst>
                <a:ext uri="{FF2B5EF4-FFF2-40B4-BE49-F238E27FC236}">
                  <a16:creationId xmlns:a16="http://schemas.microsoft.com/office/drawing/2014/main" id="{87C04515-F8B3-411F-B29D-419C6D491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" y="1603"/>
              <a:ext cx="70" cy="144"/>
            </a:xfrm>
            <a:custGeom>
              <a:avLst/>
              <a:gdLst>
                <a:gd name="T0" fmla="*/ 833 w 28"/>
                <a:gd name="T1" fmla="*/ 205 h 54"/>
                <a:gd name="T2" fmla="*/ 708 w 28"/>
                <a:gd name="T3" fmla="*/ 1421 h 54"/>
                <a:gd name="T4" fmla="*/ 1095 w 28"/>
                <a:gd name="T5" fmla="*/ 2731 h 54"/>
                <a:gd name="T6" fmla="*/ 833 w 28"/>
                <a:gd name="T7" fmla="*/ 2125 h 54"/>
                <a:gd name="T8" fmla="*/ 625 w 28"/>
                <a:gd name="T9" fmla="*/ 1309 h 54"/>
                <a:gd name="T10" fmla="*/ 83 w 28"/>
                <a:gd name="T11" fmla="*/ 605 h 54"/>
                <a:gd name="T12" fmla="*/ 520 w 28"/>
                <a:gd name="T13" fmla="*/ 0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54">
                  <a:moveTo>
                    <a:pt x="21" y="4"/>
                  </a:moveTo>
                  <a:cubicBezTo>
                    <a:pt x="17" y="12"/>
                    <a:pt x="17" y="20"/>
                    <a:pt x="18" y="28"/>
                  </a:cubicBezTo>
                  <a:cubicBezTo>
                    <a:pt x="19" y="38"/>
                    <a:pt x="26" y="45"/>
                    <a:pt x="28" y="54"/>
                  </a:cubicBezTo>
                  <a:cubicBezTo>
                    <a:pt x="27" y="49"/>
                    <a:pt x="23" y="46"/>
                    <a:pt x="21" y="42"/>
                  </a:cubicBezTo>
                  <a:cubicBezTo>
                    <a:pt x="18" y="37"/>
                    <a:pt x="18" y="32"/>
                    <a:pt x="16" y="26"/>
                  </a:cubicBezTo>
                  <a:cubicBezTo>
                    <a:pt x="15" y="21"/>
                    <a:pt x="9" y="9"/>
                    <a:pt x="2" y="12"/>
                  </a:cubicBezTo>
                  <a:cubicBezTo>
                    <a:pt x="0" y="6"/>
                    <a:pt x="9" y="3"/>
                    <a:pt x="13" y="0"/>
                  </a:cubicBezTo>
                </a:path>
              </a:pathLst>
            </a:custGeom>
            <a:solidFill>
              <a:srgbClr val="DBC7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66" name="Freeform 54">
              <a:extLst>
                <a:ext uri="{FF2B5EF4-FFF2-40B4-BE49-F238E27FC236}">
                  <a16:creationId xmlns:a16="http://schemas.microsoft.com/office/drawing/2014/main" id="{EEC58AA2-3A04-4CA9-830A-3F2E08849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6" y="1616"/>
              <a:ext cx="75" cy="184"/>
            </a:xfrm>
            <a:custGeom>
              <a:avLst/>
              <a:gdLst>
                <a:gd name="T0" fmla="*/ 708 w 30"/>
                <a:gd name="T1" fmla="*/ 1728 h 69"/>
                <a:gd name="T2" fmla="*/ 750 w 30"/>
                <a:gd name="T3" fmla="*/ 2637 h 69"/>
                <a:gd name="T4" fmla="*/ 988 w 30"/>
                <a:gd name="T5" fmla="*/ 3491 h 69"/>
                <a:gd name="T6" fmla="*/ 750 w 30"/>
                <a:gd name="T7" fmla="*/ 2936 h 69"/>
                <a:gd name="T8" fmla="*/ 395 w 30"/>
                <a:gd name="T9" fmla="*/ 2027 h 69"/>
                <a:gd name="T10" fmla="*/ 158 w 30"/>
                <a:gd name="T11" fmla="*/ 819 h 69"/>
                <a:gd name="T12" fmla="*/ 0 w 30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" h="69">
                  <a:moveTo>
                    <a:pt x="18" y="34"/>
                  </a:moveTo>
                  <a:cubicBezTo>
                    <a:pt x="17" y="39"/>
                    <a:pt x="18" y="47"/>
                    <a:pt x="19" y="52"/>
                  </a:cubicBezTo>
                  <a:cubicBezTo>
                    <a:pt x="20" y="56"/>
                    <a:pt x="30" y="65"/>
                    <a:pt x="25" y="69"/>
                  </a:cubicBezTo>
                  <a:cubicBezTo>
                    <a:pt x="25" y="65"/>
                    <a:pt x="22" y="61"/>
                    <a:pt x="19" y="58"/>
                  </a:cubicBezTo>
                  <a:cubicBezTo>
                    <a:pt x="14" y="52"/>
                    <a:pt x="11" y="47"/>
                    <a:pt x="10" y="40"/>
                  </a:cubicBezTo>
                  <a:cubicBezTo>
                    <a:pt x="10" y="30"/>
                    <a:pt x="9" y="25"/>
                    <a:pt x="4" y="16"/>
                  </a:cubicBezTo>
                  <a:cubicBezTo>
                    <a:pt x="2" y="11"/>
                    <a:pt x="2" y="5"/>
                    <a:pt x="0" y="0"/>
                  </a:cubicBezTo>
                </a:path>
              </a:pathLst>
            </a:custGeom>
            <a:solidFill>
              <a:srgbClr val="DBC7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67" name="Freeform 55">
              <a:extLst>
                <a:ext uri="{FF2B5EF4-FFF2-40B4-BE49-F238E27FC236}">
                  <a16:creationId xmlns:a16="http://schemas.microsoft.com/office/drawing/2014/main" id="{B521C18C-5AA8-4D15-B700-E6A2CE764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" y="733"/>
              <a:ext cx="970" cy="398"/>
            </a:xfrm>
            <a:custGeom>
              <a:avLst/>
              <a:gdLst>
                <a:gd name="T0" fmla="*/ 125 w 388"/>
                <a:gd name="T1" fmla="*/ 7583 h 149"/>
                <a:gd name="T2" fmla="*/ 2970 w 388"/>
                <a:gd name="T3" fmla="*/ 2190 h 149"/>
                <a:gd name="T4" fmla="*/ 15158 w 388"/>
                <a:gd name="T5" fmla="*/ 2289 h 149"/>
                <a:gd name="T6" fmla="*/ 3020 w 388"/>
                <a:gd name="T7" fmla="*/ 3010 h 149"/>
                <a:gd name="T8" fmla="*/ 125 w 388"/>
                <a:gd name="T9" fmla="*/ 7583 h 1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8" h="149">
                  <a:moveTo>
                    <a:pt x="3" y="149"/>
                  </a:moveTo>
                  <a:cubicBezTo>
                    <a:pt x="0" y="105"/>
                    <a:pt x="23" y="64"/>
                    <a:pt x="76" y="43"/>
                  </a:cubicBezTo>
                  <a:cubicBezTo>
                    <a:pt x="130" y="23"/>
                    <a:pt x="228" y="0"/>
                    <a:pt x="388" y="45"/>
                  </a:cubicBezTo>
                  <a:cubicBezTo>
                    <a:pt x="301" y="22"/>
                    <a:pt x="156" y="20"/>
                    <a:pt x="77" y="59"/>
                  </a:cubicBezTo>
                  <a:cubicBezTo>
                    <a:pt x="17" y="88"/>
                    <a:pt x="10" y="120"/>
                    <a:pt x="3" y="149"/>
                  </a:cubicBez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68" name="Freeform 56">
              <a:extLst>
                <a:ext uri="{FF2B5EF4-FFF2-40B4-BE49-F238E27FC236}">
                  <a16:creationId xmlns:a16="http://schemas.microsoft.com/office/drawing/2014/main" id="{C684E966-1340-401F-B542-04E67B32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9" y="1016"/>
              <a:ext cx="125" cy="75"/>
            </a:xfrm>
            <a:custGeom>
              <a:avLst/>
              <a:gdLst>
                <a:gd name="T0" fmla="*/ 0 w 50"/>
                <a:gd name="T1" fmla="*/ 1441 h 28"/>
                <a:gd name="T2" fmla="*/ 625 w 50"/>
                <a:gd name="T3" fmla="*/ 308 h 28"/>
                <a:gd name="T4" fmla="*/ 1958 w 50"/>
                <a:gd name="T5" fmla="*/ 209 h 28"/>
                <a:gd name="T6" fmla="*/ 988 w 50"/>
                <a:gd name="T7" fmla="*/ 517 h 28"/>
                <a:gd name="T8" fmla="*/ 283 w 50"/>
                <a:gd name="T9" fmla="*/ 1133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28">
                  <a:moveTo>
                    <a:pt x="0" y="28"/>
                  </a:moveTo>
                  <a:cubicBezTo>
                    <a:pt x="5" y="20"/>
                    <a:pt x="7" y="10"/>
                    <a:pt x="16" y="6"/>
                  </a:cubicBezTo>
                  <a:cubicBezTo>
                    <a:pt x="26" y="0"/>
                    <a:pt x="39" y="4"/>
                    <a:pt x="50" y="4"/>
                  </a:cubicBezTo>
                  <a:cubicBezTo>
                    <a:pt x="42" y="5"/>
                    <a:pt x="33" y="7"/>
                    <a:pt x="25" y="10"/>
                  </a:cubicBezTo>
                  <a:cubicBezTo>
                    <a:pt x="17" y="12"/>
                    <a:pt x="14" y="18"/>
                    <a:pt x="7" y="22"/>
                  </a:cubicBezTo>
                </a:path>
              </a:pathLst>
            </a:custGeom>
            <a:solidFill>
              <a:srgbClr val="FF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69" name="Freeform 57">
              <a:extLst>
                <a:ext uri="{FF2B5EF4-FFF2-40B4-BE49-F238E27FC236}">
                  <a16:creationId xmlns:a16="http://schemas.microsoft.com/office/drawing/2014/main" id="{E1DC5890-9CAC-4388-A316-3A72FF79B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" y="1259"/>
              <a:ext cx="110" cy="64"/>
            </a:xfrm>
            <a:custGeom>
              <a:avLst/>
              <a:gdLst>
                <a:gd name="T0" fmla="*/ 0 w 44"/>
                <a:gd name="T1" fmla="*/ 0 h 24"/>
                <a:gd name="T2" fmla="*/ 1720 w 44"/>
                <a:gd name="T3" fmla="*/ 1117 h 24"/>
                <a:gd name="T4" fmla="*/ 0 w 44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4" h="24">
                  <a:moveTo>
                    <a:pt x="0" y="0"/>
                  </a:moveTo>
                  <a:cubicBezTo>
                    <a:pt x="12" y="7"/>
                    <a:pt x="31" y="15"/>
                    <a:pt x="44" y="22"/>
                  </a:cubicBezTo>
                  <a:cubicBezTo>
                    <a:pt x="23" y="24"/>
                    <a:pt x="8" y="13"/>
                    <a:pt x="0" y="0"/>
                  </a:cubicBez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70" name="Freeform 58">
              <a:extLst>
                <a:ext uri="{FF2B5EF4-FFF2-40B4-BE49-F238E27FC236}">
                  <a16:creationId xmlns:a16="http://schemas.microsoft.com/office/drawing/2014/main" id="{0CB77CCB-BC0B-4F88-BF6A-7EDD0460C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" y="1261"/>
              <a:ext cx="40" cy="40"/>
            </a:xfrm>
            <a:custGeom>
              <a:avLst/>
              <a:gdLst>
                <a:gd name="T0" fmla="*/ 625 w 16"/>
                <a:gd name="T1" fmla="*/ 248 h 15"/>
                <a:gd name="T2" fmla="*/ 125 w 16"/>
                <a:gd name="T3" fmla="*/ 0 h 15"/>
                <a:gd name="T4" fmla="*/ 625 w 16"/>
                <a:gd name="T5" fmla="*/ 248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5">
                  <a:moveTo>
                    <a:pt x="16" y="5"/>
                  </a:moveTo>
                  <a:cubicBezTo>
                    <a:pt x="10" y="7"/>
                    <a:pt x="4" y="5"/>
                    <a:pt x="3" y="0"/>
                  </a:cubicBezTo>
                  <a:cubicBezTo>
                    <a:pt x="0" y="5"/>
                    <a:pt x="8" y="15"/>
                    <a:pt x="16" y="5"/>
                  </a:cubicBez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71" name="Freeform 59">
              <a:extLst>
                <a:ext uri="{FF2B5EF4-FFF2-40B4-BE49-F238E27FC236}">
                  <a16:creationId xmlns:a16="http://schemas.microsoft.com/office/drawing/2014/main" id="{91AFFA83-93D7-4CFA-B45A-C511A0989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" y="1624"/>
              <a:ext cx="50" cy="163"/>
            </a:xfrm>
            <a:custGeom>
              <a:avLst/>
              <a:gdLst>
                <a:gd name="T0" fmla="*/ 50 w 20"/>
                <a:gd name="T1" fmla="*/ 150 h 61"/>
                <a:gd name="T2" fmla="*/ 238 w 20"/>
                <a:gd name="T3" fmla="*/ 1013 h 61"/>
                <a:gd name="T4" fmla="*/ 208 w 20"/>
                <a:gd name="T5" fmla="*/ 1643 h 61"/>
                <a:gd name="T6" fmla="*/ 675 w 20"/>
                <a:gd name="T7" fmla="*/ 3113 h 61"/>
                <a:gd name="T8" fmla="*/ 625 w 20"/>
                <a:gd name="T9" fmla="*/ 1948 h 61"/>
                <a:gd name="T10" fmla="*/ 438 w 20"/>
                <a:gd name="T11" fmla="*/ 1427 h 61"/>
                <a:gd name="T12" fmla="*/ 0 w 20"/>
                <a:gd name="T13" fmla="*/ 0 h 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61">
                  <a:moveTo>
                    <a:pt x="1" y="3"/>
                  </a:moveTo>
                  <a:cubicBezTo>
                    <a:pt x="3" y="9"/>
                    <a:pt x="6" y="13"/>
                    <a:pt x="6" y="20"/>
                  </a:cubicBezTo>
                  <a:cubicBezTo>
                    <a:pt x="6" y="24"/>
                    <a:pt x="4" y="28"/>
                    <a:pt x="5" y="32"/>
                  </a:cubicBezTo>
                  <a:cubicBezTo>
                    <a:pt x="8" y="41"/>
                    <a:pt x="20" y="50"/>
                    <a:pt x="17" y="61"/>
                  </a:cubicBezTo>
                  <a:cubicBezTo>
                    <a:pt x="19" y="53"/>
                    <a:pt x="19" y="45"/>
                    <a:pt x="16" y="38"/>
                  </a:cubicBezTo>
                  <a:cubicBezTo>
                    <a:pt x="15" y="35"/>
                    <a:pt x="12" y="32"/>
                    <a:pt x="11" y="28"/>
                  </a:cubicBezTo>
                  <a:cubicBezTo>
                    <a:pt x="8" y="18"/>
                    <a:pt x="10" y="7"/>
                    <a:pt x="0" y="0"/>
                  </a:cubicBezTo>
                </a:path>
              </a:pathLst>
            </a:custGeom>
            <a:solidFill>
              <a:srgbClr val="FF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72" name="Freeform 60">
              <a:extLst>
                <a:ext uri="{FF2B5EF4-FFF2-40B4-BE49-F238E27FC236}">
                  <a16:creationId xmlns:a16="http://schemas.microsoft.com/office/drawing/2014/main" id="{BD1A0E28-BDF5-47F1-887D-EEA416495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" y="1573"/>
              <a:ext cx="57" cy="198"/>
            </a:xfrm>
            <a:custGeom>
              <a:avLst/>
              <a:gdLst>
                <a:gd name="T0" fmla="*/ 74 w 23"/>
                <a:gd name="T1" fmla="*/ 364 h 74"/>
                <a:gd name="T2" fmla="*/ 411 w 23"/>
                <a:gd name="T3" fmla="*/ 1381 h 74"/>
                <a:gd name="T4" fmla="*/ 607 w 23"/>
                <a:gd name="T5" fmla="*/ 2149 h 74"/>
                <a:gd name="T6" fmla="*/ 711 w 23"/>
                <a:gd name="T7" fmla="*/ 2721 h 74"/>
                <a:gd name="T8" fmla="*/ 793 w 23"/>
                <a:gd name="T9" fmla="*/ 3794 h 74"/>
                <a:gd name="T10" fmla="*/ 639 w 23"/>
                <a:gd name="T11" fmla="*/ 1282 h 74"/>
                <a:gd name="T12" fmla="*/ 0 w 23"/>
                <a:gd name="T13" fmla="*/ 0 h 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" h="74">
                  <a:moveTo>
                    <a:pt x="2" y="7"/>
                  </a:moveTo>
                  <a:cubicBezTo>
                    <a:pt x="5" y="14"/>
                    <a:pt x="9" y="20"/>
                    <a:pt x="11" y="27"/>
                  </a:cubicBezTo>
                  <a:cubicBezTo>
                    <a:pt x="13" y="32"/>
                    <a:pt x="15" y="37"/>
                    <a:pt x="16" y="42"/>
                  </a:cubicBezTo>
                  <a:cubicBezTo>
                    <a:pt x="17" y="47"/>
                    <a:pt x="18" y="49"/>
                    <a:pt x="19" y="53"/>
                  </a:cubicBezTo>
                  <a:cubicBezTo>
                    <a:pt x="19" y="58"/>
                    <a:pt x="19" y="69"/>
                    <a:pt x="21" y="74"/>
                  </a:cubicBezTo>
                  <a:cubicBezTo>
                    <a:pt x="20" y="58"/>
                    <a:pt x="23" y="41"/>
                    <a:pt x="17" y="25"/>
                  </a:cubicBezTo>
                  <a:cubicBezTo>
                    <a:pt x="14" y="15"/>
                    <a:pt x="7" y="8"/>
                    <a:pt x="0" y="0"/>
                  </a:cubicBezTo>
                </a:path>
              </a:pathLst>
            </a:custGeom>
            <a:solidFill>
              <a:srgbClr val="FF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73" name="Freeform 61">
              <a:extLst>
                <a:ext uri="{FF2B5EF4-FFF2-40B4-BE49-F238E27FC236}">
                  <a16:creationId xmlns:a16="http://schemas.microsoft.com/office/drawing/2014/main" id="{82B21FF4-1714-4D0A-8626-A59552D7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1" y="1355"/>
              <a:ext cx="43" cy="66"/>
            </a:xfrm>
            <a:custGeom>
              <a:avLst/>
              <a:gdLst>
                <a:gd name="T0" fmla="*/ 698 w 17"/>
                <a:gd name="T1" fmla="*/ 203 h 25"/>
                <a:gd name="T2" fmla="*/ 569 w 17"/>
                <a:gd name="T3" fmla="*/ 55 h 25"/>
                <a:gd name="T4" fmla="*/ 402 w 17"/>
                <a:gd name="T5" fmla="*/ 145 h 25"/>
                <a:gd name="T6" fmla="*/ 293 w 17"/>
                <a:gd name="T7" fmla="*/ 480 h 25"/>
                <a:gd name="T8" fmla="*/ 159 w 17"/>
                <a:gd name="T9" fmla="*/ 829 h 25"/>
                <a:gd name="T10" fmla="*/ 51 w 17"/>
                <a:gd name="T11" fmla="*/ 1067 h 25"/>
                <a:gd name="T12" fmla="*/ 243 w 17"/>
                <a:gd name="T13" fmla="*/ 1011 h 25"/>
                <a:gd name="T14" fmla="*/ 372 w 17"/>
                <a:gd name="T15" fmla="*/ 829 h 25"/>
                <a:gd name="T16" fmla="*/ 486 w 17"/>
                <a:gd name="T17" fmla="*/ 684 h 25"/>
                <a:gd name="T18" fmla="*/ 615 w 17"/>
                <a:gd name="T19" fmla="*/ 383 h 25"/>
                <a:gd name="T20" fmla="*/ 698 w 17"/>
                <a:gd name="T21" fmla="*/ 203 h 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" h="25">
                  <a:moveTo>
                    <a:pt x="17" y="4"/>
                  </a:moveTo>
                  <a:cubicBezTo>
                    <a:pt x="17" y="2"/>
                    <a:pt x="16" y="1"/>
                    <a:pt x="14" y="1"/>
                  </a:cubicBezTo>
                  <a:cubicBezTo>
                    <a:pt x="12" y="0"/>
                    <a:pt x="11" y="2"/>
                    <a:pt x="10" y="3"/>
                  </a:cubicBezTo>
                  <a:cubicBezTo>
                    <a:pt x="9" y="6"/>
                    <a:pt x="8" y="8"/>
                    <a:pt x="7" y="10"/>
                  </a:cubicBezTo>
                  <a:cubicBezTo>
                    <a:pt x="6" y="13"/>
                    <a:pt x="5" y="15"/>
                    <a:pt x="4" y="17"/>
                  </a:cubicBezTo>
                  <a:cubicBezTo>
                    <a:pt x="3" y="18"/>
                    <a:pt x="1" y="20"/>
                    <a:pt x="1" y="22"/>
                  </a:cubicBezTo>
                  <a:cubicBezTo>
                    <a:pt x="0" y="25"/>
                    <a:pt x="5" y="22"/>
                    <a:pt x="6" y="21"/>
                  </a:cubicBezTo>
                  <a:cubicBezTo>
                    <a:pt x="7" y="19"/>
                    <a:pt x="8" y="18"/>
                    <a:pt x="9" y="17"/>
                  </a:cubicBezTo>
                  <a:cubicBezTo>
                    <a:pt x="11" y="16"/>
                    <a:pt x="12" y="16"/>
                    <a:pt x="12" y="14"/>
                  </a:cubicBezTo>
                  <a:cubicBezTo>
                    <a:pt x="14" y="12"/>
                    <a:pt x="14" y="10"/>
                    <a:pt x="15" y="8"/>
                  </a:cubicBezTo>
                  <a:cubicBezTo>
                    <a:pt x="16" y="6"/>
                    <a:pt x="16" y="5"/>
                    <a:pt x="17" y="4"/>
                  </a:cubicBezTo>
                </a:path>
              </a:pathLst>
            </a:custGeom>
            <a:solidFill>
              <a:srgbClr val="9574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74" name="Freeform 62">
              <a:extLst>
                <a:ext uri="{FF2B5EF4-FFF2-40B4-BE49-F238E27FC236}">
                  <a16:creationId xmlns:a16="http://schemas.microsoft.com/office/drawing/2014/main" id="{68F2E34A-984B-4A37-9A81-7D9DAC3C1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" y="1275"/>
              <a:ext cx="868" cy="528"/>
            </a:xfrm>
            <a:custGeom>
              <a:avLst/>
              <a:gdLst>
                <a:gd name="T0" fmla="*/ 12520 w 347"/>
                <a:gd name="T1" fmla="*/ 3848 h 198"/>
                <a:gd name="T2" fmla="*/ 8452 w 347"/>
                <a:gd name="T3" fmla="*/ 2880 h 198"/>
                <a:gd name="T4" fmla="*/ 7402 w 347"/>
                <a:gd name="T5" fmla="*/ 2581 h 198"/>
                <a:gd name="T6" fmla="*/ 4818 w 347"/>
                <a:gd name="T7" fmla="*/ 853 h 198"/>
                <a:gd name="T8" fmla="*/ 3492 w 347"/>
                <a:gd name="T9" fmla="*/ 307 h 198"/>
                <a:gd name="T10" fmla="*/ 2554 w 347"/>
                <a:gd name="T11" fmla="*/ 2069 h 198"/>
                <a:gd name="T12" fmla="*/ 2554 w 347"/>
                <a:gd name="T13" fmla="*/ 2069 h 198"/>
                <a:gd name="T14" fmla="*/ 2504 w 347"/>
                <a:gd name="T15" fmla="*/ 2184 h 198"/>
                <a:gd name="T16" fmla="*/ 1221 w 347"/>
                <a:gd name="T17" fmla="*/ 4245 h 198"/>
                <a:gd name="T18" fmla="*/ 50 w 347"/>
                <a:gd name="T19" fmla="*/ 6520 h 198"/>
                <a:gd name="T20" fmla="*/ 83 w 347"/>
                <a:gd name="T21" fmla="*/ 9045 h 198"/>
                <a:gd name="T22" fmla="*/ 783 w 347"/>
                <a:gd name="T23" fmla="*/ 10013 h 198"/>
                <a:gd name="T24" fmla="*/ 395 w 347"/>
                <a:gd name="T25" fmla="*/ 9501 h 198"/>
                <a:gd name="T26" fmla="*/ 283 w 347"/>
                <a:gd name="T27" fmla="*/ 7432 h 198"/>
                <a:gd name="T28" fmla="*/ 988 w 347"/>
                <a:gd name="T29" fmla="*/ 5517 h 198"/>
                <a:gd name="T30" fmla="*/ 2584 w 347"/>
                <a:gd name="T31" fmla="*/ 2824 h 198"/>
                <a:gd name="T32" fmla="*/ 3254 w 347"/>
                <a:gd name="T33" fmla="*/ 1613 h 198"/>
                <a:gd name="T34" fmla="*/ 3910 w 347"/>
                <a:gd name="T35" fmla="*/ 1912 h 198"/>
                <a:gd name="T36" fmla="*/ 4663 w 347"/>
                <a:gd name="T37" fmla="*/ 2525 h 198"/>
                <a:gd name="T38" fmla="*/ 6546 w 347"/>
                <a:gd name="T39" fmla="*/ 3491 h 198"/>
                <a:gd name="T40" fmla="*/ 11006 w 347"/>
                <a:gd name="T41" fmla="*/ 5005 h 198"/>
                <a:gd name="T42" fmla="*/ 12727 w 347"/>
                <a:gd name="T43" fmla="*/ 5368 h 198"/>
                <a:gd name="T44" fmla="*/ 13540 w 347"/>
                <a:gd name="T45" fmla="*/ 6008 h 198"/>
                <a:gd name="T46" fmla="*/ 12520 w 347"/>
                <a:gd name="T47" fmla="*/ 3848 h 19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47" h="198">
                  <a:moveTo>
                    <a:pt x="320" y="76"/>
                  </a:moveTo>
                  <a:cubicBezTo>
                    <a:pt x="301" y="63"/>
                    <a:pt x="265" y="74"/>
                    <a:pt x="216" y="57"/>
                  </a:cubicBezTo>
                  <a:cubicBezTo>
                    <a:pt x="207" y="54"/>
                    <a:pt x="198" y="52"/>
                    <a:pt x="189" y="51"/>
                  </a:cubicBezTo>
                  <a:cubicBezTo>
                    <a:pt x="165" y="43"/>
                    <a:pt x="142" y="34"/>
                    <a:pt x="123" y="17"/>
                  </a:cubicBezTo>
                  <a:cubicBezTo>
                    <a:pt x="114" y="9"/>
                    <a:pt x="101" y="0"/>
                    <a:pt x="89" y="6"/>
                  </a:cubicBezTo>
                  <a:cubicBezTo>
                    <a:pt x="74" y="13"/>
                    <a:pt x="71" y="29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4" y="42"/>
                    <a:pt x="64" y="43"/>
                    <a:pt x="64" y="43"/>
                  </a:cubicBezTo>
                  <a:cubicBezTo>
                    <a:pt x="58" y="55"/>
                    <a:pt x="43" y="70"/>
                    <a:pt x="31" y="84"/>
                  </a:cubicBezTo>
                  <a:cubicBezTo>
                    <a:pt x="18" y="98"/>
                    <a:pt x="2" y="111"/>
                    <a:pt x="1" y="129"/>
                  </a:cubicBezTo>
                  <a:cubicBezTo>
                    <a:pt x="0" y="147"/>
                    <a:pt x="1" y="169"/>
                    <a:pt x="2" y="179"/>
                  </a:cubicBezTo>
                  <a:cubicBezTo>
                    <a:pt x="3" y="188"/>
                    <a:pt x="12" y="196"/>
                    <a:pt x="20" y="198"/>
                  </a:cubicBezTo>
                  <a:cubicBezTo>
                    <a:pt x="20" y="198"/>
                    <a:pt x="14" y="195"/>
                    <a:pt x="10" y="188"/>
                  </a:cubicBezTo>
                  <a:cubicBezTo>
                    <a:pt x="7" y="180"/>
                    <a:pt x="5" y="163"/>
                    <a:pt x="7" y="147"/>
                  </a:cubicBezTo>
                  <a:cubicBezTo>
                    <a:pt x="8" y="132"/>
                    <a:pt x="7" y="130"/>
                    <a:pt x="25" y="109"/>
                  </a:cubicBezTo>
                  <a:cubicBezTo>
                    <a:pt x="44" y="89"/>
                    <a:pt x="59" y="68"/>
                    <a:pt x="66" y="56"/>
                  </a:cubicBezTo>
                  <a:cubicBezTo>
                    <a:pt x="72" y="46"/>
                    <a:pt x="76" y="36"/>
                    <a:pt x="83" y="32"/>
                  </a:cubicBezTo>
                  <a:cubicBezTo>
                    <a:pt x="87" y="31"/>
                    <a:pt x="92" y="33"/>
                    <a:pt x="100" y="38"/>
                  </a:cubicBezTo>
                  <a:cubicBezTo>
                    <a:pt x="107" y="42"/>
                    <a:pt x="111" y="46"/>
                    <a:pt x="119" y="50"/>
                  </a:cubicBezTo>
                  <a:cubicBezTo>
                    <a:pt x="130" y="57"/>
                    <a:pt x="142" y="62"/>
                    <a:pt x="167" y="69"/>
                  </a:cubicBezTo>
                  <a:cubicBezTo>
                    <a:pt x="207" y="79"/>
                    <a:pt x="262" y="93"/>
                    <a:pt x="281" y="99"/>
                  </a:cubicBezTo>
                  <a:cubicBezTo>
                    <a:pt x="300" y="105"/>
                    <a:pt x="313" y="105"/>
                    <a:pt x="325" y="106"/>
                  </a:cubicBezTo>
                  <a:cubicBezTo>
                    <a:pt x="336" y="107"/>
                    <a:pt x="343" y="114"/>
                    <a:pt x="346" y="119"/>
                  </a:cubicBezTo>
                  <a:cubicBezTo>
                    <a:pt x="347" y="92"/>
                    <a:pt x="338" y="90"/>
                    <a:pt x="320" y="76"/>
                  </a:cubicBezTo>
                  <a:close/>
                </a:path>
              </a:pathLst>
            </a:custGeom>
            <a:solidFill>
              <a:srgbClr val="F3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75" name="Freeform 63">
              <a:extLst>
                <a:ext uri="{FF2B5EF4-FFF2-40B4-BE49-F238E27FC236}">
                  <a16:creationId xmlns:a16="http://schemas.microsoft.com/office/drawing/2014/main" id="{DF5C2BDE-76E4-427A-96F9-46E226A52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" y="1067"/>
              <a:ext cx="100" cy="112"/>
            </a:xfrm>
            <a:custGeom>
              <a:avLst/>
              <a:gdLst>
                <a:gd name="T0" fmla="*/ 125 w 40"/>
                <a:gd name="T1" fmla="*/ 2125 h 42"/>
                <a:gd name="T2" fmla="*/ 988 w 40"/>
                <a:gd name="T3" fmla="*/ 1571 h 42"/>
                <a:gd name="T4" fmla="*/ 1300 w 40"/>
                <a:gd name="T5" fmla="*/ 1003 h 42"/>
                <a:gd name="T6" fmla="*/ 1563 w 40"/>
                <a:gd name="T7" fmla="*/ 0 h 42"/>
                <a:gd name="T8" fmla="*/ 1250 w 40"/>
                <a:gd name="T9" fmla="*/ 704 h 42"/>
                <a:gd name="T10" fmla="*/ 938 w 40"/>
                <a:gd name="T11" fmla="*/ 1365 h 42"/>
                <a:gd name="T12" fmla="*/ 438 w 40"/>
                <a:gd name="T13" fmla="*/ 1763 h 42"/>
                <a:gd name="T14" fmla="*/ 0 w 40"/>
                <a:gd name="T15" fmla="*/ 2069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42">
                  <a:moveTo>
                    <a:pt x="3" y="42"/>
                  </a:moveTo>
                  <a:cubicBezTo>
                    <a:pt x="12" y="41"/>
                    <a:pt x="19" y="37"/>
                    <a:pt x="25" y="31"/>
                  </a:cubicBezTo>
                  <a:cubicBezTo>
                    <a:pt x="28" y="28"/>
                    <a:pt x="30" y="24"/>
                    <a:pt x="33" y="20"/>
                  </a:cubicBezTo>
                  <a:cubicBezTo>
                    <a:pt x="35" y="14"/>
                    <a:pt x="36" y="4"/>
                    <a:pt x="40" y="0"/>
                  </a:cubicBezTo>
                  <a:cubicBezTo>
                    <a:pt x="38" y="4"/>
                    <a:pt x="36" y="10"/>
                    <a:pt x="32" y="14"/>
                  </a:cubicBezTo>
                  <a:cubicBezTo>
                    <a:pt x="30" y="18"/>
                    <a:pt x="27" y="23"/>
                    <a:pt x="24" y="27"/>
                  </a:cubicBezTo>
                  <a:cubicBezTo>
                    <a:pt x="20" y="30"/>
                    <a:pt x="15" y="31"/>
                    <a:pt x="11" y="35"/>
                  </a:cubicBezTo>
                  <a:cubicBezTo>
                    <a:pt x="8" y="38"/>
                    <a:pt x="5" y="41"/>
                    <a:pt x="0" y="41"/>
                  </a:cubicBezTo>
                </a:path>
              </a:pathLst>
            </a:custGeom>
            <a:solidFill>
              <a:srgbClr val="E4C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76" name="Freeform 64">
              <a:extLst>
                <a:ext uri="{FF2B5EF4-FFF2-40B4-BE49-F238E27FC236}">
                  <a16:creationId xmlns:a16="http://schemas.microsoft.com/office/drawing/2014/main" id="{8E84A2C6-61BF-4814-903C-8D1F76478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3" y="1536"/>
              <a:ext cx="171" cy="133"/>
            </a:xfrm>
            <a:custGeom>
              <a:avLst/>
              <a:gdLst>
                <a:gd name="T0" fmla="*/ 0 w 68"/>
                <a:gd name="T1" fmla="*/ 2506 h 50"/>
                <a:gd name="T2" fmla="*/ 526 w 68"/>
                <a:gd name="T3" fmla="*/ 1359 h 50"/>
                <a:gd name="T4" fmla="*/ 1323 w 68"/>
                <a:gd name="T5" fmla="*/ 750 h 50"/>
                <a:gd name="T6" fmla="*/ 2004 w 68"/>
                <a:gd name="T7" fmla="*/ 452 h 50"/>
                <a:gd name="T8" fmla="*/ 2718 w 68"/>
                <a:gd name="T9" fmla="*/ 0 h 50"/>
                <a:gd name="T10" fmla="*/ 1365 w 68"/>
                <a:gd name="T11" fmla="*/ 545 h 50"/>
                <a:gd name="T12" fmla="*/ 241 w 68"/>
                <a:gd name="T13" fmla="*/ 1748 h 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" h="50">
                  <a:moveTo>
                    <a:pt x="0" y="50"/>
                  </a:moveTo>
                  <a:cubicBezTo>
                    <a:pt x="3" y="42"/>
                    <a:pt x="7" y="33"/>
                    <a:pt x="13" y="27"/>
                  </a:cubicBezTo>
                  <a:cubicBezTo>
                    <a:pt x="18" y="22"/>
                    <a:pt x="27" y="18"/>
                    <a:pt x="33" y="15"/>
                  </a:cubicBezTo>
                  <a:cubicBezTo>
                    <a:pt x="39" y="13"/>
                    <a:pt x="45" y="12"/>
                    <a:pt x="50" y="9"/>
                  </a:cubicBezTo>
                  <a:cubicBezTo>
                    <a:pt x="55" y="7"/>
                    <a:pt x="66" y="5"/>
                    <a:pt x="68" y="0"/>
                  </a:cubicBezTo>
                  <a:cubicBezTo>
                    <a:pt x="57" y="8"/>
                    <a:pt x="46" y="7"/>
                    <a:pt x="34" y="11"/>
                  </a:cubicBezTo>
                  <a:cubicBezTo>
                    <a:pt x="22" y="14"/>
                    <a:pt x="11" y="24"/>
                    <a:pt x="6" y="35"/>
                  </a:cubicBezTo>
                </a:path>
              </a:pathLst>
            </a:custGeom>
            <a:solidFill>
              <a:srgbClr val="E4C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77" name="Freeform 65">
              <a:extLst>
                <a:ext uri="{FF2B5EF4-FFF2-40B4-BE49-F238E27FC236}">
                  <a16:creationId xmlns:a16="http://schemas.microsoft.com/office/drawing/2014/main" id="{47AAC09B-5E91-4B02-861C-1FA8DC26C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4" y="1411"/>
              <a:ext cx="100" cy="24"/>
            </a:xfrm>
            <a:custGeom>
              <a:avLst/>
              <a:gdLst>
                <a:gd name="T0" fmla="*/ 0 w 40"/>
                <a:gd name="T1" fmla="*/ 93 h 9"/>
                <a:gd name="T2" fmla="*/ 863 w 40"/>
                <a:gd name="T3" fmla="*/ 149 h 9"/>
                <a:gd name="T4" fmla="*/ 1563 w 40"/>
                <a:gd name="T5" fmla="*/ 456 h 9"/>
                <a:gd name="T6" fmla="*/ 938 w 40"/>
                <a:gd name="T7" fmla="*/ 363 h 9"/>
                <a:gd name="T8" fmla="*/ 520 w 40"/>
                <a:gd name="T9" fmla="*/ 149 h 9"/>
                <a:gd name="T10" fmla="*/ 50 w 40"/>
                <a:gd name="T11" fmla="*/ 149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9">
                  <a:moveTo>
                    <a:pt x="0" y="2"/>
                  </a:moveTo>
                  <a:cubicBezTo>
                    <a:pt x="8" y="3"/>
                    <a:pt x="15" y="0"/>
                    <a:pt x="22" y="3"/>
                  </a:cubicBezTo>
                  <a:cubicBezTo>
                    <a:pt x="28" y="6"/>
                    <a:pt x="34" y="9"/>
                    <a:pt x="40" y="9"/>
                  </a:cubicBezTo>
                  <a:cubicBezTo>
                    <a:pt x="34" y="9"/>
                    <a:pt x="29" y="9"/>
                    <a:pt x="24" y="7"/>
                  </a:cubicBezTo>
                  <a:cubicBezTo>
                    <a:pt x="20" y="6"/>
                    <a:pt x="17" y="4"/>
                    <a:pt x="13" y="3"/>
                  </a:cubicBezTo>
                  <a:cubicBezTo>
                    <a:pt x="9" y="3"/>
                    <a:pt x="5" y="4"/>
                    <a:pt x="1" y="3"/>
                  </a:cubicBezTo>
                </a:path>
              </a:pathLst>
            </a:custGeom>
            <a:solidFill>
              <a:srgbClr val="E4C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78" name="Freeform 66">
              <a:extLst>
                <a:ext uri="{FF2B5EF4-FFF2-40B4-BE49-F238E27FC236}">
                  <a16:creationId xmlns:a16="http://schemas.microsoft.com/office/drawing/2014/main" id="{FCF4300D-9065-46FB-9B00-78175A6B1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" y="1376"/>
              <a:ext cx="615" cy="216"/>
            </a:xfrm>
            <a:custGeom>
              <a:avLst/>
              <a:gdLst>
                <a:gd name="T0" fmla="*/ 2625 w 246"/>
                <a:gd name="T1" fmla="*/ 1571 h 81"/>
                <a:gd name="T2" fmla="*/ 7083 w 246"/>
                <a:gd name="T3" fmla="*/ 3093 h 81"/>
                <a:gd name="T4" fmla="*/ 8800 w 246"/>
                <a:gd name="T5" fmla="*/ 3435 h 81"/>
                <a:gd name="T6" fmla="*/ 9613 w 246"/>
                <a:gd name="T7" fmla="*/ 4096 h 81"/>
                <a:gd name="T8" fmla="*/ 9613 w 246"/>
                <a:gd name="T9" fmla="*/ 4096 h 81"/>
                <a:gd name="T10" fmla="*/ 9613 w 246"/>
                <a:gd name="T11" fmla="*/ 4040 h 81"/>
                <a:gd name="T12" fmla="*/ 9613 w 246"/>
                <a:gd name="T13" fmla="*/ 4040 h 81"/>
                <a:gd name="T14" fmla="*/ 8488 w 246"/>
                <a:gd name="T15" fmla="*/ 3187 h 81"/>
                <a:gd name="T16" fmla="*/ 7158 w 246"/>
                <a:gd name="T17" fmla="*/ 2880 h 81"/>
                <a:gd name="T18" fmla="*/ 4688 w 246"/>
                <a:gd name="T19" fmla="*/ 2027 h 81"/>
                <a:gd name="T20" fmla="*/ 1770 w 246"/>
                <a:gd name="T21" fmla="*/ 968 h 81"/>
                <a:gd name="T22" fmla="*/ 0 w 246"/>
                <a:gd name="T23" fmla="*/ 0 h 81"/>
                <a:gd name="T24" fmla="*/ 750 w 246"/>
                <a:gd name="T25" fmla="*/ 605 h 81"/>
                <a:gd name="T26" fmla="*/ 2625 w 246"/>
                <a:gd name="T27" fmla="*/ 1571 h 8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46" h="81">
                  <a:moveTo>
                    <a:pt x="67" y="31"/>
                  </a:moveTo>
                  <a:cubicBezTo>
                    <a:pt x="107" y="41"/>
                    <a:pt x="162" y="55"/>
                    <a:pt x="181" y="61"/>
                  </a:cubicBezTo>
                  <a:cubicBezTo>
                    <a:pt x="200" y="67"/>
                    <a:pt x="213" y="67"/>
                    <a:pt x="225" y="68"/>
                  </a:cubicBezTo>
                  <a:cubicBezTo>
                    <a:pt x="236" y="69"/>
                    <a:pt x="243" y="76"/>
                    <a:pt x="246" y="81"/>
                  </a:cubicBezTo>
                  <a:cubicBezTo>
                    <a:pt x="246" y="81"/>
                    <a:pt x="246" y="81"/>
                    <a:pt x="246" y="81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4" y="74"/>
                    <a:pt x="228" y="64"/>
                    <a:pt x="217" y="63"/>
                  </a:cubicBezTo>
                  <a:cubicBezTo>
                    <a:pt x="206" y="63"/>
                    <a:pt x="196" y="60"/>
                    <a:pt x="183" y="57"/>
                  </a:cubicBezTo>
                  <a:cubicBezTo>
                    <a:pt x="170" y="54"/>
                    <a:pt x="140" y="45"/>
                    <a:pt x="120" y="40"/>
                  </a:cubicBezTo>
                  <a:cubicBezTo>
                    <a:pt x="100" y="35"/>
                    <a:pt x="65" y="26"/>
                    <a:pt x="45" y="19"/>
                  </a:cubicBezTo>
                  <a:cubicBezTo>
                    <a:pt x="24" y="12"/>
                    <a:pt x="14" y="9"/>
                    <a:pt x="0" y="0"/>
                  </a:cubicBezTo>
                  <a:cubicBezTo>
                    <a:pt x="7" y="4"/>
                    <a:pt x="11" y="8"/>
                    <a:pt x="19" y="12"/>
                  </a:cubicBezTo>
                  <a:cubicBezTo>
                    <a:pt x="30" y="19"/>
                    <a:pt x="42" y="24"/>
                    <a:pt x="67" y="31"/>
                  </a:cubicBezTo>
                  <a:close/>
                </a:path>
              </a:pathLst>
            </a:custGeom>
            <a:solidFill>
              <a:srgbClr val="E4C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79" name="Freeform 67">
              <a:extLst>
                <a:ext uri="{FF2B5EF4-FFF2-40B4-BE49-F238E27FC236}">
                  <a16:creationId xmlns:a16="http://schemas.microsoft.com/office/drawing/2014/main" id="{7A93B102-C896-4E4D-99F6-6F0AE2AC1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" y="1829"/>
              <a:ext cx="55" cy="16"/>
            </a:xfrm>
            <a:custGeom>
              <a:avLst/>
              <a:gdLst>
                <a:gd name="T0" fmla="*/ 0 w 22"/>
                <a:gd name="T1" fmla="*/ 0 h 6"/>
                <a:gd name="T2" fmla="*/ 395 w 22"/>
                <a:gd name="T3" fmla="*/ 248 h 6"/>
                <a:gd name="T4" fmla="*/ 863 w 22"/>
                <a:gd name="T5" fmla="*/ 205 h 6"/>
                <a:gd name="T6" fmla="*/ 395 w 22"/>
                <a:gd name="T7" fmla="*/ 149 h 6"/>
                <a:gd name="T8" fmla="*/ 50 w 22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6">
                  <a:moveTo>
                    <a:pt x="0" y="0"/>
                  </a:moveTo>
                  <a:cubicBezTo>
                    <a:pt x="3" y="3"/>
                    <a:pt x="7" y="4"/>
                    <a:pt x="10" y="5"/>
                  </a:cubicBezTo>
                  <a:cubicBezTo>
                    <a:pt x="13" y="6"/>
                    <a:pt x="19" y="6"/>
                    <a:pt x="22" y="4"/>
                  </a:cubicBezTo>
                  <a:cubicBezTo>
                    <a:pt x="18" y="4"/>
                    <a:pt x="14" y="3"/>
                    <a:pt x="10" y="3"/>
                  </a:cubicBezTo>
                  <a:cubicBezTo>
                    <a:pt x="7" y="3"/>
                    <a:pt x="4" y="2"/>
                    <a:pt x="1" y="0"/>
                  </a:cubicBezTo>
                </a:path>
              </a:pathLst>
            </a:custGeom>
            <a:solidFill>
              <a:srgbClr val="E6D8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80" name="Freeform 68">
              <a:extLst>
                <a:ext uri="{FF2B5EF4-FFF2-40B4-BE49-F238E27FC236}">
                  <a16:creationId xmlns:a16="http://schemas.microsoft.com/office/drawing/2014/main" id="{B7B1FA84-3CB5-47AE-A932-AEB2EAD00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" y="1816"/>
              <a:ext cx="7" cy="13"/>
            </a:xfrm>
            <a:custGeom>
              <a:avLst/>
              <a:gdLst>
                <a:gd name="T0" fmla="*/ 0 w 3"/>
                <a:gd name="T1" fmla="*/ 229 h 5"/>
                <a:gd name="T2" fmla="*/ 86 w 3"/>
                <a:gd name="T3" fmla="*/ 0 h 5"/>
                <a:gd name="T4" fmla="*/ 28 w 3"/>
                <a:gd name="T5" fmla="*/ 229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2" y="4"/>
                    <a:pt x="2" y="2"/>
                    <a:pt x="3" y="0"/>
                  </a:cubicBezTo>
                  <a:cubicBezTo>
                    <a:pt x="3" y="2"/>
                    <a:pt x="2" y="3"/>
                    <a:pt x="1" y="5"/>
                  </a:cubicBezTo>
                </a:path>
              </a:pathLst>
            </a:custGeom>
            <a:solidFill>
              <a:srgbClr val="E6D8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81" name="Freeform 69">
              <a:extLst>
                <a:ext uri="{FF2B5EF4-FFF2-40B4-BE49-F238E27FC236}">
                  <a16:creationId xmlns:a16="http://schemas.microsoft.com/office/drawing/2014/main" id="{A43D43ED-FE6D-42AB-91A0-0F02A5C83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" y="1768"/>
              <a:ext cx="38" cy="13"/>
            </a:xfrm>
            <a:custGeom>
              <a:avLst/>
              <a:gdLst>
                <a:gd name="T0" fmla="*/ 0 w 15"/>
                <a:gd name="T1" fmla="*/ 177 h 5"/>
                <a:gd name="T2" fmla="*/ 616 w 15"/>
                <a:gd name="T3" fmla="*/ 0 h 5"/>
                <a:gd name="T4" fmla="*/ 160 w 15"/>
                <a:gd name="T5" fmla="*/ 143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5">
                  <a:moveTo>
                    <a:pt x="0" y="4"/>
                  </a:moveTo>
                  <a:cubicBezTo>
                    <a:pt x="3" y="5"/>
                    <a:pt x="15" y="3"/>
                    <a:pt x="15" y="0"/>
                  </a:cubicBezTo>
                  <a:cubicBezTo>
                    <a:pt x="11" y="1"/>
                    <a:pt x="8" y="2"/>
                    <a:pt x="4" y="3"/>
                  </a:cubicBezTo>
                </a:path>
              </a:pathLst>
            </a:custGeom>
            <a:solidFill>
              <a:srgbClr val="E6D8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82" name="Freeform 70">
              <a:extLst>
                <a:ext uri="{FF2B5EF4-FFF2-40B4-BE49-F238E27FC236}">
                  <a16:creationId xmlns:a16="http://schemas.microsoft.com/office/drawing/2014/main" id="{9EC12FBC-7C2B-4A2A-A0AC-D28B2C331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" y="1819"/>
              <a:ext cx="38" cy="32"/>
            </a:xfrm>
            <a:custGeom>
              <a:avLst/>
              <a:gdLst>
                <a:gd name="T0" fmla="*/ 0 w 15"/>
                <a:gd name="T1" fmla="*/ 605 h 12"/>
                <a:gd name="T2" fmla="*/ 616 w 15"/>
                <a:gd name="T3" fmla="*/ 0 h 12"/>
                <a:gd name="T4" fmla="*/ 405 w 15"/>
                <a:gd name="T5" fmla="*/ 456 h 12"/>
                <a:gd name="T6" fmla="*/ 84 w 15"/>
                <a:gd name="T7" fmla="*/ 60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12">
                  <a:moveTo>
                    <a:pt x="0" y="12"/>
                  </a:moveTo>
                  <a:cubicBezTo>
                    <a:pt x="6" y="11"/>
                    <a:pt x="12" y="6"/>
                    <a:pt x="15" y="0"/>
                  </a:cubicBezTo>
                  <a:cubicBezTo>
                    <a:pt x="15" y="3"/>
                    <a:pt x="13" y="7"/>
                    <a:pt x="10" y="9"/>
                  </a:cubicBezTo>
                  <a:cubicBezTo>
                    <a:pt x="8" y="11"/>
                    <a:pt x="5" y="11"/>
                    <a:pt x="2" y="12"/>
                  </a:cubicBezTo>
                </a:path>
              </a:pathLst>
            </a:custGeom>
            <a:solidFill>
              <a:srgbClr val="E6D8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83" name="Freeform 71">
              <a:extLst>
                <a:ext uri="{FF2B5EF4-FFF2-40B4-BE49-F238E27FC236}">
                  <a16:creationId xmlns:a16="http://schemas.microsoft.com/office/drawing/2014/main" id="{729A6464-6EC2-4AE0-B017-CA0722329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" y="677"/>
              <a:ext cx="1765" cy="1200"/>
            </a:xfrm>
            <a:custGeom>
              <a:avLst/>
              <a:gdLst>
                <a:gd name="T0" fmla="*/ 24220 w 706"/>
                <a:gd name="T1" fmla="*/ 9651 h 450"/>
                <a:gd name="T2" fmla="*/ 25783 w 706"/>
                <a:gd name="T3" fmla="*/ 11528 h 450"/>
                <a:gd name="T4" fmla="*/ 27113 w 706"/>
                <a:gd name="T5" fmla="*/ 12288 h 450"/>
                <a:gd name="T6" fmla="*/ 26613 w 706"/>
                <a:gd name="T7" fmla="*/ 14051 h 450"/>
                <a:gd name="T8" fmla="*/ 25708 w 706"/>
                <a:gd name="T9" fmla="*/ 14413 h 450"/>
                <a:gd name="T10" fmla="*/ 25158 w 706"/>
                <a:gd name="T11" fmla="*/ 14869 h 450"/>
                <a:gd name="T12" fmla="*/ 23595 w 706"/>
                <a:gd name="T13" fmla="*/ 15267 h 450"/>
                <a:gd name="T14" fmla="*/ 21645 w 706"/>
                <a:gd name="T15" fmla="*/ 15987 h 450"/>
                <a:gd name="T16" fmla="*/ 20395 w 706"/>
                <a:gd name="T17" fmla="*/ 16840 h 450"/>
                <a:gd name="T18" fmla="*/ 18645 w 706"/>
                <a:gd name="T19" fmla="*/ 18205 h 450"/>
                <a:gd name="T20" fmla="*/ 18333 w 706"/>
                <a:gd name="T21" fmla="*/ 20024 h 450"/>
                <a:gd name="T22" fmla="*/ 18833 w 706"/>
                <a:gd name="T23" fmla="*/ 21240 h 450"/>
                <a:gd name="T24" fmla="*/ 19500 w 706"/>
                <a:gd name="T25" fmla="*/ 22243 h 450"/>
                <a:gd name="T26" fmla="*/ 19458 w 706"/>
                <a:gd name="T27" fmla="*/ 22549 h 450"/>
                <a:gd name="T28" fmla="*/ 19063 w 706"/>
                <a:gd name="T29" fmla="*/ 22243 h 450"/>
                <a:gd name="T30" fmla="*/ 19220 w 706"/>
                <a:gd name="T31" fmla="*/ 22664 h 450"/>
                <a:gd name="T32" fmla="*/ 18208 w 706"/>
                <a:gd name="T33" fmla="*/ 22549 h 450"/>
                <a:gd name="T34" fmla="*/ 17970 w 706"/>
                <a:gd name="T35" fmla="*/ 22093 h 450"/>
                <a:gd name="T36" fmla="*/ 17708 w 706"/>
                <a:gd name="T37" fmla="*/ 22664 h 450"/>
                <a:gd name="T38" fmla="*/ 17425 w 706"/>
                <a:gd name="T39" fmla="*/ 21901 h 450"/>
                <a:gd name="T40" fmla="*/ 17158 w 706"/>
                <a:gd name="T41" fmla="*/ 20787 h 450"/>
                <a:gd name="T42" fmla="*/ 16770 w 706"/>
                <a:gd name="T43" fmla="*/ 19720 h 450"/>
                <a:gd name="T44" fmla="*/ 16563 w 706"/>
                <a:gd name="T45" fmla="*/ 18296 h 450"/>
                <a:gd name="T46" fmla="*/ 15938 w 706"/>
                <a:gd name="T47" fmla="*/ 17144 h 450"/>
                <a:gd name="T48" fmla="*/ 14770 w 706"/>
                <a:gd name="T49" fmla="*/ 16931 h 450"/>
                <a:gd name="T50" fmla="*/ 9345 w 706"/>
                <a:gd name="T51" fmla="*/ 15112 h 450"/>
                <a:gd name="T52" fmla="*/ 6563 w 706"/>
                <a:gd name="T53" fmla="*/ 13448 h 450"/>
                <a:gd name="T54" fmla="*/ 6220 w 706"/>
                <a:gd name="T55" fmla="*/ 13291 h 450"/>
                <a:gd name="T56" fmla="*/ 5750 w 706"/>
                <a:gd name="T57" fmla="*/ 14016 h 450"/>
                <a:gd name="T58" fmla="*/ 3488 w 706"/>
                <a:gd name="T59" fmla="*/ 17843 h 450"/>
                <a:gd name="T60" fmla="*/ 3283 w 706"/>
                <a:gd name="T61" fmla="*/ 19720 h 450"/>
                <a:gd name="T62" fmla="*/ 3645 w 706"/>
                <a:gd name="T63" fmla="*/ 21141 h 450"/>
                <a:gd name="T64" fmla="*/ 4270 w 706"/>
                <a:gd name="T65" fmla="*/ 21845 h 450"/>
                <a:gd name="T66" fmla="*/ 4300 w 706"/>
                <a:gd name="T67" fmla="*/ 22357 h 450"/>
                <a:gd name="T68" fmla="*/ 3988 w 706"/>
                <a:gd name="T69" fmla="*/ 22301 h 450"/>
                <a:gd name="T70" fmla="*/ 3958 w 706"/>
                <a:gd name="T71" fmla="*/ 22605 h 450"/>
                <a:gd name="T72" fmla="*/ 3563 w 706"/>
                <a:gd name="T73" fmla="*/ 22605 h 450"/>
                <a:gd name="T74" fmla="*/ 2813 w 706"/>
                <a:gd name="T75" fmla="*/ 22357 h 450"/>
                <a:gd name="T76" fmla="*/ 2658 w 706"/>
                <a:gd name="T77" fmla="*/ 21752 h 450"/>
                <a:gd name="T78" fmla="*/ 2395 w 706"/>
                <a:gd name="T79" fmla="*/ 21448 h 450"/>
                <a:gd name="T80" fmla="*/ 2270 w 706"/>
                <a:gd name="T81" fmla="*/ 20685 h 450"/>
                <a:gd name="T82" fmla="*/ 2083 w 706"/>
                <a:gd name="T83" fmla="*/ 19059 h 450"/>
                <a:gd name="T84" fmla="*/ 1408 w 706"/>
                <a:gd name="T85" fmla="*/ 16931 h 450"/>
                <a:gd name="T86" fmla="*/ 1645 w 706"/>
                <a:gd name="T87" fmla="*/ 15680 h 450"/>
                <a:gd name="T88" fmla="*/ 1533 w 706"/>
                <a:gd name="T89" fmla="*/ 14357 h 450"/>
                <a:gd name="T90" fmla="*/ 283 w 706"/>
                <a:gd name="T91" fmla="*/ 11584 h 450"/>
                <a:gd name="T92" fmla="*/ 0 w 706"/>
                <a:gd name="T93" fmla="*/ 8397 h 450"/>
                <a:gd name="T94" fmla="*/ 833 w 706"/>
                <a:gd name="T95" fmla="*/ 4949 h 450"/>
                <a:gd name="T96" fmla="*/ 19375 w 706"/>
                <a:gd name="T97" fmla="*/ 4757 h 450"/>
                <a:gd name="T98" fmla="*/ 22033 w 706"/>
                <a:gd name="T99" fmla="*/ 6520 h 450"/>
                <a:gd name="T100" fmla="*/ 23020 w 706"/>
                <a:gd name="T101" fmla="*/ 6827 h 450"/>
                <a:gd name="T102" fmla="*/ 24738 w 706"/>
                <a:gd name="T103" fmla="*/ 6221 h 450"/>
                <a:gd name="T104" fmla="*/ 25783 w 706"/>
                <a:gd name="T105" fmla="*/ 6280 h 450"/>
                <a:gd name="T106" fmla="*/ 25595 w 706"/>
                <a:gd name="T107" fmla="*/ 7339 h 450"/>
                <a:gd name="T108" fmla="*/ 25000 w 706"/>
                <a:gd name="T109" fmla="*/ 8853 h 450"/>
                <a:gd name="T110" fmla="*/ 24300 w 706"/>
                <a:gd name="T111" fmla="*/ 9613 h 450"/>
                <a:gd name="T112" fmla="*/ 23488 w 706"/>
                <a:gd name="T113" fmla="*/ 9805 h 45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706" h="450">
                  <a:moveTo>
                    <a:pt x="620" y="191"/>
                  </a:moveTo>
                  <a:cubicBezTo>
                    <a:pt x="620" y="205"/>
                    <a:pt x="639" y="217"/>
                    <a:pt x="660" y="228"/>
                  </a:cubicBezTo>
                  <a:cubicBezTo>
                    <a:pt x="682" y="238"/>
                    <a:pt x="682" y="241"/>
                    <a:pt x="694" y="243"/>
                  </a:cubicBezTo>
                  <a:cubicBezTo>
                    <a:pt x="706" y="246"/>
                    <a:pt x="688" y="273"/>
                    <a:pt x="681" y="278"/>
                  </a:cubicBezTo>
                  <a:cubicBezTo>
                    <a:pt x="675" y="283"/>
                    <a:pt x="669" y="286"/>
                    <a:pt x="658" y="285"/>
                  </a:cubicBezTo>
                  <a:cubicBezTo>
                    <a:pt x="658" y="285"/>
                    <a:pt x="658" y="291"/>
                    <a:pt x="644" y="294"/>
                  </a:cubicBezTo>
                  <a:cubicBezTo>
                    <a:pt x="630" y="298"/>
                    <a:pt x="626" y="298"/>
                    <a:pt x="604" y="302"/>
                  </a:cubicBezTo>
                  <a:cubicBezTo>
                    <a:pt x="573" y="307"/>
                    <a:pt x="586" y="310"/>
                    <a:pt x="554" y="316"/>
                  </a:cubicBezTo>
                  <a:cubicBezTo>
                    <a:pt x="545" y="320"/>
                    <a:pt x="536" y="330"/>
                    <a:pt x="522" y="333"/>
                  </a:cubicBezTo>
                  <a:cubicBezTo>
                    <a:pt x="507" y="337"/>
                    <a:pt x="484" y="347"/>
                    <a:pt x="477" y="360"/>
                  </a:cubicBezTo>
                  <a:cubicBezTo>
                    <a:pt x="474" y="367"/>
                    <a:pt x="468" y="380"/>
                    <a:pt x="469" y="396"/>
                  </a:cubicBezTo>
                  <a:cubicBezTo>
                    <a:pt x="471" y="412"/>
                    <a:pt x="477" y="417"/>
                    <a:pt x="482" y="420"/>
                  </a:cubicBezTo>
                  <a:cubicBezTo>
                    <a:pt x="487" y="424"/>
                    <a:pt x="495" y="435"/>
                    <a:pt x="499" y="440"/>
                  </a:cubicBezTo>
                  <a:cubicBezTo>
                    <a:pt x="501" y="443"/>
                    <a:pt x="500" y="443"/>
                    <a:pt x="498" y="446"/>
                  </a:cubicBezTo>
                  <a:cubicBezTo>
                    <a:pt x="496" y="448"/>
                    <a:pt x="492" y="440"/>
                    <a:pt x="488" y="440"/>
                  </a:cubicBezTo>
                  <a:cubicBezTo>
                    <a:pt x="491" y="442"/>
                    <a:pt x="494" y="448"/>
                    <a:pt x="492" y="448"/>
                  </a:cubicBezTo>
                  <a:cubicBezTo>
                    <a:pt x="489" y="449"/>
                    <a:pt x="472" y="448"/>
                    <a:pt x="466" y="446"/>
                  </a:cubicBezTo>
                  <a:cubicBezTo>
                    <a:pt x="460" y="444"/>
                    <a:pt x="464" y="436"/>
                    <a:pt x="460" y="437"/>
                  </a:cubicBezTo>
                  <a:cubicBezTo>
                    <a:pt x="455" y="438"/>
                    <a:pt x="457" y="450"/>
                    <a:pt x="453" y="448"/>
                  </a:cubicBezTo>
                  <a:cubicBezTo>
                    <a:pt x="450" y="447"/>
                    <a:pt x="449" y="441"/>
                    <a:pt x="446" y="433"/>
                  </a:cubicBezTo>
                  <a:cubicBezTo>
                    <a:pt x="444" y="425"/>
                    <a:pt x="440" y="422"/>
                    <a:pt x="439" y="411"/>
                  </a:cubicBezTo>
                  <a:cubicBezTo>
                    <a:pt x="439" y="399"/>
                    <a:pt x="429" y="400"/>
                    <a:pt x="429" y="390"/>
                  </a:cubicBezTo>
                  <a:cubicBezTo>
                    <a:pt x="428" y="380"/>
                    <a:pt x="432" y="368"/>
                    <a:pt x="424" y="362"/>
                  </a:cubicBezTo>
                  <a:cubicBezTo>
                    <a:pt x="416" y="356"/>
                    <a:pt x="418" y="343"/>
                    <a:pt x="408" y="339"/>
                  </a:cubicBezTo>
                  <a:cubicBezTo>
                    <a:pt x="401" y="336"/>
                    <a:pt x="397" y="338"/>
                    <a:pt x="378" y="335"/>
                  </a:cubicBezTo>
                  <a:cubicBezTo>
                    <a:pt x="372" y="335"/>
                    <a:pt x="292" y="313"/>
                    <a:pt x="239" y="299"/>
                  </a:cubicBezTo>
                  <a:cubicBezTo>
                    <a:pt x="192" y="286"/>
                    <a:pt x="170" y="267"/>
                    <a:pt x="168" y="266"/>
                  </a:cubicBezTo>
                  <a:cubicBezTo>
                    <a:pt x="164" y="264"/>
                    <a:pt x="161" y="263"/>
                    <a:pt x="159" y="263"/>
                  </a:cubicBezTo>
                  <a:cubicBezTo>
                    <a:pt x="153" y="263"/>
                    <a:pt x="150" y="269"/>
                    <a:pt x="147" y="277"/>
                  </a:cubicBezTo>
                  <a:cubicBezTo>
                    <a:pt x="131" y="307"/>
                    <a:pt x="95" y="341"/>
                    <a:pt x="89" y="353"/>
                  </a:cubicBezTo>
                  <a:cubicBezTo>
                    <a:pt x="84" y="364"/>
                    <a:pt x="83" y="375"/>
                    <a:pt x="84" y="390"/>
                  </a:cubicBezTo>
                  <a:cubicBezTo>
                    <a:pt x="85" y="405"/>
                    <a:pt x="88" y="413"/>
                    <a:pt x="93" y="418"/>
                  </a:cubicBezTo>
                  <a:cubicBezTo>
                    <a:pt x="98" y="423"/>
                    <a:pt x="107" y="429"/>
                    <a:pt x="109" y="432"/>
                  </a:cubicBezTo>
                  <a:cubicBezTo>
                    <a:pt x="111" y="435"/>
                    <a:pt x="110" y="442"/>
                    <a:pt x="110" y="442"/>
                  </a:cubicBezTo>
                  <a:cubicBezTo>
                    <a:pt x="110" y="442"/>
                    <a:pt x="107" y="444"/>
                    <a:pt x="102" y="441"/>
                  </a:cubicBezTo>
                  <a:cubicBezTo>
                    <a:pt x="102" y="441"/>
                    <a:pt x="104" y="445"/>
                    <a:pt x="101" y="447"/>
                  </a:cubicBezTo>
                  <a:cubicBezTo>
                    <a:pt x="99" y="448"/>
                    <a:pt x="98" y="450"/>
                    <a:pt x="91" y="447"/>
                  </a:cubicBezTo>
                  <a:cubicBezTo>
                    <a:pt x="84" y="444"/>
                    <a:pt x="77" y="443"/>
                    <a:pt x="72" y="442"/>
                  </a:cubicBezTo>
                  <a:cubicBezTo>
                    <a:pt x="67" y="441"/>
                    <a:pt x="69" y="436"/>
                    <a:pt x="68" y="430"/>
                  </a:cubicBezTo>
                  <a:cubicBezTo>
                    <a:pt x="68" y="423"/>
                    <a:pt x="66" y="426"/>
                    <a:pt x="61" y="424"/>
                  </a:cubicBezTo>
                  <a:cubicBezTo>
                    <a:pt x="57" y="422"/>
                    <a:pt x="58" y="421"/>
                    <a:pt x="58" y="409"/>
                  </a:cubicBezTo>
                  <a:cubicBezTo>
                    <a:pt x="59" y="396"/>
                    <a:pt x="56" y="388"/>
                    <a:pt x="53" y="377"/>
                  </a:cubicBezTo>
                  <a:cubicBezTo>
                    <a:pt x="50" y="365"/>
                    <a:pt x="40" y="345"/>
                    <a:pt x="36" y="335"/>
                  </a:cubicBezTo>
                  <a:cubicBezTo>
                    <a:pt x="33" y="325"/>
                    <a:pt x="39" y="319"/>
                    <a:pt x="42" y="310"/>
                  </a:cubicBezTo>
                  <a:cubicBezTo>
                    <a:pt x="45" y="301"/>
                    <a:pt x="46" y="297"/>
                    <a:pt x="39" y="284"/>
                  </a:cubicBezTo>
                  <a:cubicBezTo>
                    <a:pt x="32" y="270"/>
                    <a:pt x="14" y="255"/>
                    <a:pt x="7" y="229"/>
                  </a:cubicBezTo>
                  <a:cubicBezTo>
                    <a:pt x="2" y="212"/>
                    <a:pt x="0" y="173"/>
                    <a:pt x="0" y="166"/>
                  </a:cubicBezTo>
                  <a:cubicBezTo>
                    <a:pt x="0" y="129"/>
                    <a:pt x="10" y="109"/>
                    <a:pt x="21" y="98"/>
                  </a:cubicBezTo>
                  <a:cubicBezTo>
                    <a:pt x="84" y="27"/>
                    <a:pt x="254" y="0"/>
                    <a:pt x="496" y="94"/>
                  </a:cubicBezTo>
                  <a:cubicBezTo>
                    <a:pt x="519" y="103"/>
                    <a:pt x="544" y="115"/>
                    <a:pt x="564" y="129"/>
                  </a:cubicBezTo>
                  <a:cubicBezTo>
                    <a:pt x="570" y="134"/>
                    <a:pt x="585" y="141"/>
                    <a:pt x="589" y="135"/>
                  </a:cubicBezTo>
                  <a:cubicBezTo>
                    <a:pt x="600" y="119"/>
                    <a:pt x="618" y="124"/>
                    <a:pt x="633" y="123"/>
                  </a:cubicBezTo>
                  <a:cubicBezTo>
                    <a:pt x="640" y="123"/>
                    <a:pt x="658" y="114"/>
                    <a:pt x="660" y="124"/>
                  </a:cubicBezTo>
                  <a:cubicBezTo>
                    <a:pt x="662" y="129"/>
                    <a:pt x="656" y="140"/>
                    <a:pt x="655" y="145"/>
                  </a:cubicBezTo>
                  <a:cubicBezTo>
                    <a:pt x="652" y="156"/>
                    <a:pt x="647" y="166"/>
                    <a:pt x="640" y="175"/>
                  </a:cubicBezTo>
                  <a:cubicBezTo>
                    <a:pt x="635" y="182"/>
                    <a:pt x="629" y="187"/>
                    <a:pt x="622" y="190"/>
                  </a:cubicBezTo>
                  <a:cubicBezTo>
                    <a:pt x="615" y="193"/>
                    <a:pt x="607" y="191"/>
                    <a:pt x="601" y="194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84" name="Freeform 72">
              <a:extLst>
                <a:ext uri="{FF2B5EF4-FFF2-40B4-BE49-F238E27FC236}">
                  <a16:creationId xmlns:a16="http://schemas.microsoft.com/office/drawing/2014/main" id="{A5445978-6768-4FAA-B063-A3415C70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" y="1379"/>
              <a:ext cx="208" cy="424"/>
            </a:xfrm>
            <a:custGeom>
              <a:avLst/>
              <a:gdLst>
                <a:gd name="T0" fmla="*/ 2990 w 83"/>
                <a:gd name="T1" fmla="*/ 0 h 159"/>
                <a:gd name="T2" fmla="*/ 2519 w 83"/>
                <a:gd name="T3" fmla="*/ 704 h 159"/>
                <a:gd name="T4" fmla="*/ 238 w 83"/>
                <a:gd name="T5" fmla="*/ 4552 h 159"/>
                <a:gd name="T6" fmla="*/ 0 w 83"/>
                <a:gd name="T7" fmla="*/ 5917 h 159"/>
                <a:gd name="T8" fmla="*/ 754 w 83"/>
                <a:gd name="T9" fmla="*/ 7645 h 159"/>
                <a:gd name="T10" fmla="*/ 992 w 83"/>
                <a:gd name="T11" fmla="*/ 7795 h 159"/>
                <a:gd name="T12" fmla="*/ 992 w 83"/>
                <a:gd name="T13" fmla="*/ 7488 h 159"/>
                <a:gd name="T14" fmla="*/ 1100 w 83"/>
                <a:gd name="T15" fmla="*/ 7373 h 159"/>
                <a:gd name="T16" fmla="*/ 1225 w 83"/>
                <a:gd name="T17" fmla="*/ 7795 h 159"/>
                <a:gd name="T18" fmla="*/ 1576 w 83"/>
                <a:gd name="T19" fmla="*/ 7885 h 159"/>
                <a:gd name="T20" fmla="*/ 2280 w 83"/>
                <a:gd name="T21" fmla="*/ 7829 h 159"/>
                <a:gd name="T22" fmla="*/ 1777 w 83"/>
                <a:gd name="T23" fmla="*/ 7032 h 159"/>
                <a:gd name="T24" fmla="*/ 1256 w 83"/>
                <a:gd name="T25" fmla="*/ 5973 h 159"/>
                <a:gd name="T26" fmla="*/ 1256 w 83"/>
                <a:gd name="T27" fmla="*/ 4152 h 159"/>
                <a:gd name="T28" fmla="*/ 2280 w 83"/>
                <a:gd name="T29" fmla="*/ 2368 h 159"/>
                <a:gd name="T30" fmla="*/ 3198 w 83"/>
                <a:gd name="T31" fmla="*/ 605 h 159"/>
                <a:gd name="T32" fmla="*/ 3148 w 83"/>
                <a:gd name="T33" fmla="*/ 56 h 159"/>
                <a:gd name="T34" fmla="*/ 2990 w 83"/>
                <a:gd name="T35" fmla="*/ 0 h 15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3" h="159">
                  <a:moveTo>
                    <a:pt x="76" y="0"/>
                  </a:moveTo>
                  <a:cubicBezTo>
                    <a:pt x="70" y="0"/>
                    <a:pt x="67" y="6"/>
                    <a:pt x="64" y="14"/>
                  </a:cubicBezTo>
                  <a:cubicBezTo>
                    <a:pt x="48" y="44"/>
                    <a:pt x="12" y="78"/>
                    <a:pt x="6" y="90"/>
                  </a:cubicBezTo>
                  <a:cubicBezTo>
                    <a:pt x="2" y="98"/>
                    <a:pt x="0" y="107"/>
                    <a:pt x="0" y="117"/>
                  </a:cubicBezTo>
                  <a:cubicBezTo>
                    <a:pt x="11" y="134"/>
                    <a:pt x="18" y="149"/>
                    <a:pt x="19" y="151"/>
                  </a:cubicBezTo>
                  <a:cubicBezTo>
                    <a:pt x="21" y="154"/>
                    <a:pt x="23" y="155"/>
                    <a:pt x="25" y="154"/>
                  </a:cubicBezTo>
                  <a:cubicBezTo>
                    <a:pt x="27" y="153"/>
                    <a:pt x="26" y="150"/>
                    <a:pt x="25" y="148"/>
                  </a:cubicBezTo>
                  <a:cubicBezTo>
                    <a:pt x="25" y="146"/>
                    <a:pt x="25" y="144"/>
                    <a:pt x="28" y="146"/>
                  </a:cubicBezTo>
                  <a:cubicBezTo>
                    <a:pt x="30" y="147"/>
                    <a:pt x="28" y="152"/>
                    <a:pt x="31" y="154"/>
                  </a:cubicBezTo>
                  <a:cubicBezTo>
                    <a:pt x="33" y="157"/>
                    <a:pt x="29" y="156"/>
                    <a:pt x="40" y="156"/>
                  </a:cubicBezTo>
                  <a:cubicBezTo>
                    <a:pt x="51" y="155"/>
                    <a:pt x="57" y="159"/>
                    <a:pt x="58" y="155"/>
                  </a:cubicBezTo>
                  <a:cubicBezTo>
                    <a:pt x="59" y="151"/>
                    <a:pt x="50" y="147"/>
                    <a:pt x="45" y="139"/>
                  </a:cubicBezTo>
                  <a:cubicBezTo>
                    <a:pt x="39" y="131"/>
                    <a:pt x="35" y="128"/>
                    <a:pt x="32" y="118"/>
                  </a:cubicBezTo>
                  <a:cubicBezTo>
                    <a:pt x="29" y="109"/>
                    <a:pt x="31" y="94"/>
                    <a:pt x="32" y="82"/>
                  </a:cubicBezTo>
                  <a:cubicBezTo>
                    <a:pt x="34" y="71"/>
                    <a:pt x="41" y="64"/>
                    <a:pt x="58" y="47"/>
                  </a:cubicBezTo>
                  <a:cubicBezTo>
                    <a:pt x="75" y="30"/>
                    <a:pt x="72" y="29"/>
                    <a:pt x="81" y="12"/>
                  </a:cubicBezTo>
                  <a:cubicBezTo>
                    <a:pt x="82" y="7"/>
                    <a:pt x="83" y="2"/>
                    <a:pt x="80" y="1"/>
                  </a:cubicBezTo>
                  <a:cubicBezTo>
                    <a:pt x="79" y="1"/>
                    <a:pt x="77" y="0"/>
                    <a:pt x="76" y="0"/>
                  </a:cubicBezTo>
                  <a:close/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85" name="Freeform 73">
              <a:extLst>
                <a:ext uri="{FF2B5EF4-FFF2-40B4-BE49-F238E27FC236}">
                  <a16:creationId xmlns:a16="http://schemas.microsoft.com/office/drawing/2014/main" id="{1E41AC77-3A8C-4971-9EFC-66ECAE823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1" y="1576"/>
              <a:ext cx="137" cy="243"/>
            </a:xfrm>
            <a:custGeom>
              <a:avLst/>
              <a:gdLst>
                <a:gd name="T0" fmla="*/ 1960 w 55"/>
                <a:gd name="T1" fmla="*/ 4171 h 91"/>
                <a:gd name="T2" fmla="*/ 1656 w 55"/>
                <a:gd name="T3" fmla="*/ 3714 h 91"/>
                <a:gd name="T4" fmla="*/ 1348 w 55"/>
                <a:gd name="T5" fmla="*/ 2745 h 91"/>
                <a:gd name="T6" fmla="*/ 1502 w 55"/>
                <a:gd name="T7" fmla="*/ 2040 h 91"/>
                <a:gd name="T8" fmla="*/ 1315 w 55"/>
                <a:gd name="T9" fmla="*/ 1276 h 91"/>
                <a:gd name="T10" fmla="*/ 695 w 55"/>
                <a:gd name="T11" fmla="*/ 93 h 91"/>
                <a:gd name="T12" fmla="*/ 229 w 55"/>
                <a:gd name="T13" fmla="*/ 0 h 91"/>
                <a:gd name="T14" fmla="*/ 154 w 55"/>
                <a:gd name="T15" fmla="*/ 1370 h 91"/>
                <a:gd name="T16" fmla="*/ 75 w 55"/>
                <a:gd name="T17" fmla="*/ 2646 h 91"/>
                <a:gd name="T18" fmla="*/ 541 w 55"/>
                <a:gd name="T19" fmla="*/ 3616 h 91"/>
                <a:gd name="T20" fmla="*/ 807 w 55"/>
                <a:gd name="T21" fmla="*/ 4422 h 91"/>
                <a:gd name="T22" fmla="*/ 1006 w 55"/>
                <a:gd name="T23" fmla="*/ 4628 h 91"/>
                <a:gd name="T24" fmla="*/ 1161 w 55"/>
                <a:gd name="T25" fmla="*/ 4321 h 91"/>
                <a:gd name="T26" fmla="*/ 1348 w 55"/>
                <a:gd name="T27" fmla="*/ 4572 h 91"/>
                <a:gd name="T28" fmla="*/ 2043 w 55"/>
                <a:gd name="T29" fmla="*/ 4628 h 91"/>
                <a:gd name="T30" fmla="*/ 2010 w 55"/>
                <a:gd name="T31" fmla="*/ 4321 h 91"/>
                <a:gd name="T32" fmla="*/ 1960 w 55"/>
                <a:gd name="T33" fmla="*/ 4171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5" h="91">
                  <a:moveTo>
                    <a:pt x="51" y="82"/>
                  </a:moveTo>
                  <a:cubicBezTo>
                    <a:pt x="48" y="81"/>
                    <a:pt x="46" y="77"/>
                    <a:pt x="43" y="73"/>
                  </a:cubicBezTo>
                  <a:cubicBezTo>
                    <a:pt x="37" y="65"/>
                    <a:pt x="35" y="59"/>
                    <a:pt x="35" y="54"/>
                  </a:cubicBezTo>
                  <a:cubicBezTo>
                    <a:pt x="35" y="50"/>
                    <a:pt x="37" y="45"/>
                    <a:pt x="39" y="40"/>
                  </a:cubicBezTo>
                  <a:cubicBezTo>
                    <a:pt x="39" y="34"/>
                    <a:pt x="39" y="28"/>
                    <a:pt x="34" y="25"/>
                  </a:cubicBezTo>
                  <a:cubicBezTo>
                    <a:pt x="26" y="19"/>
                    <a:pt x="28" y="6"/>
                    <a:pt x="18" y="2"/>
                  </a:cubicBezTo>
                  <a:cubicBezTo>
                    <a:pt x="14" y="0"/>
                    <a:pt x="11" y="0"/>
                    <a:pt x="6" y="0"/>
                  </a:cubicBezTo>
                  <a:cubicBezTo>
                    <a:pt x="7" y="11"/>
                    <a:pt x="5" y="18"/>
                    <a:pt x="4" y="27"/>
                  </a:cubicBezTo>
                  <a:cubicBezTo>
                    <a:pt x="3" y="38"/>
                    <a:pt x="0" y="40"/>
                    <a:pt x="2" y="52"/>
                  </a:cubicBezTo>
                  <a:cubicBezTo>
                    <a:pt x="4" y="63"/>
                    <a:pt x="11" y="57"/>
                    <a:pt x="14" y="71"/>
                  </a:cubicBezTo>
                  <a:cubicBezTo>
                    <a:pt x="18" y="85"/>
                    <a:pt x="19" y="83"/>
                    <a:pt x="21" y="87"/>
                  </a:cubicBezTo>
                  <a:cubicBezTo>
                    <a:pt x="22" y="91"/>
                    <a:pt x="24" y="91"/>
                    <a:pt x="26" y="91"/>
                  </a:cubicBezTo>
                  <a:cubicBezTo>
                    <a:pt x="28" y="91"/>
                    <a:pt x="30" y="85"/>
                    <a:pt x="30" y="85"/>
                  </a:cubicBezTo>
                  <a:cubicBezTo>
                    <a:pt x="30" y="85"/>
                    <a:pt x="31" y="89"/>
                    <a:pt x="35" y="90"/>
                  </a:cubicBezTo>
                  <a:cubicBezTo>
                    <a:pt x="40" y="90"/>
                    <a:pt x="51" y="91"/>
                    <a:pt x="53" y="91"/>
                  </a:cubicBezTo>
                  <a:cubicBezTo>
                    <a:pt x="55" y="91"/>
                    <a:pt x="50" y="87"/>
                    <a:pt x="52" y="85"/>
                  </a:cubicBezTo>
                  <a:cubicBezTo>
                    <a:pt x="51" y="84"/>
                    <a:pt x="51" y="83"/>
                    <a:pt x="51" y="82"/>
                  </a:cubicBezTo>
                  <a:close/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86" name="Freeform 74">
              <a:extLst>
                <a:ext uri="{FF2B5EF4-FFF2-40B4-BE49-F238E27FC236}">
                  <a16:creationId xmlns:a16="http://schemas.microsoft.com/office/drawing/2014/main" id="{E17E03D6-9749-4D6D-B810-5449529CE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1" y="1048"/>
              <a:ext cx="80" cy="101"/>
            </a:xfrm>
            <a:custGeom>
              <a:avLst/>
              <a:gdLst>
                <a:gd name="T0" fmla="*/ 708 w 32"/>
                <a:gd name="T1" fmla="*/ 205 h 38"/>
                <a:gd name="T2" fmla="*/ 675 w 32"/>
                <a:gd name="T3" fmla="*/ 303 h 38"/>
                <a:gd name="T4" fmla="*/ 83 w 32"/>
                <a:gd name="T5" fmla="*/ 1802 h 38"/>
                <a:gd name="T6" fmla="*/ 0 w 32"/>
                <a:gd name="T7" fmla="*/ 1892 h 38"/>
                <a:gd name="T8" fmla="*/ 988 w 32"/>
                <a:gd name="T9" fmla="*/ 960 h 38"/>
                <a:gd name="T10" fmla="*/ 1145 w 32"/>
                <a:gd name="T11" fmla="*/ 93 h 38"/>
                <a:gd name="T12" fmla="*/ 708 w 32"/>
                <a:gd name="T13" fmla="*/ 205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38">
                  <a:moveTo>
                    <a:pt x="18" y="4"/>
                  </a:moveTo>
                  <a:cubicBezTo>
                    <a:pt x="17" y="5"/>
                    <a:pt x="17" y="5"/>
                    <a:pt x="17" y="6"/>
                  </a:cubicBezTo>
                  <a:cubicBezTo>
                    <a:pt x="14" y="17"/>
                    <a:pt x="9" y="27"/>
                    <a:pt x="2" y="36"/>
                  </a:cubicBezTo>
                  <a:cubicBezTo>
                    <a:pt x="1" y="37"/>
                    <a:pt x="1" y="37"/>
                    <a:pt x="0" y="38"/>
                  </a:cubicBezTo>
                  <a:cubicBezTo>
                    <a:pt x="5" y="37"/>
                    <a:pt x="16" y="33"/>
                    <a:pt x="25" y="19"/>
                  </a:cubicBezTo>
                  <a:cubicBezTo>
                    <a:pt x="27" y="15"/>
                    <a:pt x="32" y="6"/>
                    <a:pt x="29" y="2"/>
                  </a:cubicBezTo>
                  <a:cubicBezTo>
                    <a:pt x="27" y="0"/>
                    <a:pt x="22" y="4"/>
                    <a:pt x="18" y="4"/>
                  </a:cubicBezTo>
                  <a:close/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87" name="Line 75">
              <a:extLst>
                <a:ext uri="{FF2B5EF4-FFF2-40B4-BE49-F238E27FC236}">
                  <a16:creationId xmlns:a16="http://schemas.microsoft.com/office/drawing/2014/main" id="{EEA2994B-2D8B-463B-B449-E8DBCD62B7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" y="1075"/>
              <a:ext cx="1" cy="1"/>
            </a:xfrm>
            <a:prstGeom prst="line">
              <a:avLst/>
            </a:prstGeom>
            <a:noFill/>
            <a:ln w="7938" cap="rnd">
              <a:solidFill>
                <a:srgbClr val="1A171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88" name="Freeform 76">
              <a:extLst>
                <a:ext uri="{FF2B5EF4-FFF2-40B4-BE49-F238E27FC236}">
                  <a16:creationId xmlns:a16="http://schemas.microsoft.com/office/drawing/2014/main" id="{34B69832-EE59-48F4-9A0D-7EADAA650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" y="899"/>
              <a:ext cx="118" cy="154"/>
            </a:xfrm>
            <a:custGeom>
              <a:avLst/>
              <a:gdLst>
                <a:gd name="T0" fmla="*/ 1185 w 47"/>
                <a:gd name="T1" fmla="*/ 2037 h 58"/>
                <a:gd name="T2" fmla="*/ 1707 w 47"/>
                <a:gd name="T3" fmla="*/ 1798 h 58"/>
                <a:gd name="T4" fmla="*/ 1268 w 47"/>
                <a:gd name="T5" fmla="*/ 247 h 58"/>
                <a:gd name="T6" fmla="*/ 239 w 47"/>
                <a:gd name="T7" fmla="*/ 656 h 58"/>
                <a:gd name="T8" fmla="*/ 367 w 47"/>
                <a:gd name="T9" fmla="*/ 2342 h 58"/>
                <a:gd name="T10" fmla="*/ 1665 w 47"/>
                <a:gd name="T11" fmla="*/ 2637 h 58"/>
                <a:gd name="T12" fmla="*/ 1790 w 47"/>
                <a:gd name="T13" fmla="*/ 2037 h 58"/>
                <a:gd name="T14" fmla="*/ 1632 w 47"/>
                <a:gd name="T15" fmla="*/ 2095 h 58"/>
                <a:gd name="T16" fmla="*/ 680 w 47"/>
                <a:gd name="T17" fmla="*/ 1946 h 58"/>
                <a:gd name="T18" fmla="*/ 600 w 47"/>
                <a:gd name="T19" fmla="*/ 937 h 58"/>
                <a:gd name="T20" fmla="*/ 1077 w 47"/>
                <a:gd name="T21" fmla="*/ 746 h 58"/>
                <a:gd name="T22" fmla="*/ 1268 w 47"/>
                <a:gd name="T23" fmla="*/ 1649 h 58"/>
                <a:gd name="T24" fmla="*/ 1185 w 47"/>
                <a:gd name="T25" fmla="*/ 2037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" h="58">
                  <a:moveTo>
                    <a:pt x="30" y="41"/>
                  </a:moveTo>
                  <a:cubicBezTo>
                    <a:pt x="34" y="41"/>
                    <a:pt x="42" y="38"/>
                    <a:pt x="43" y="36"/>
                  </a:cubicBezTo>
                  <a:cubicBezTo>
                    <a:pt x="47" y="25"/>
                    <a:pt x="44" y="11"/>
                    <a:pt x="32" y="5"/>
                  </a:cubicBezTo>
                  <a:cubicBezTo>
                    <a:pt x="23" y="0"/>
                    <a:pt x="12" y="4"/>
                    <a:pt x="6" y="13"/>
                  </a:cubicBezTo>
                  <a:cubicBezTo>
                    <a:pt x="0" y="24"/>
                    <a:pt x="1" y="38"/>
                    <a:pt x="9" y="47"/>
                  </a:cubicBezTo>
                  <a:cubicBezTo>
                    <a:pt x="17" y="56"/>
                    <a:pt x="29" y="58"/>
                    <a:pt x="42" y="53"/>
                  </a:cubicBezTo>
                  <a:cubicBezTo>
                    <a:pt x="42" y="49"/>
                    <a:pt x="43" y="45"/>
                    <a:pt x="45" y="41"/>
                  </a:cubicBezTo>
                  <a:cubicBezTo>
                    <a:pt x="43" y="41"/>
                    <a:pt x="42" y="41"/>
                    <a:pt x="41" y="42"/>
                  </a:cubicBezTo>
                  <a:cubicBezTo>
                    <a:pt x="31" y="46"/>
                    <a:pt x="23" y="45"/>
                    <a:pt x="17" y="39"/>
                  </a:cubicBezTo>
                  <a:cubicBezTo>
                    <a:pt x="13" y="34"/>
                    <a:pt x="12" y="25"/>
                    <a:pt x="15" y="19"/>
                  </a:cubicBezTo>
                  <a:cubicBezTo>
                    <a:pt x="18" y="15"/>
                    <a:pt x="23" y="12"/>
                    <a:pt x="27" y="15"/>
                  </a:cubicBezTo>
                  <a:cubicBezTo>
                    <a:pt x="33" y="18"/>
                    <a:pt x="35" y="27"/>
                    <a:pt x="32" y="33"/>
                  </a:cubicBezTo>
                  <a:cubicBezTo>
                    <a:pt x="32" y="35"/>
                    <a:pt x="30" y="41"/>
                    <a:pt x="30" y="41"/>
                  </a:cubicBezTo>
                  <a:close/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89" name="Freeform 77">
              <a:extLst>
                <a:ext uri="{FF2B5EF4-FFF2-40B4-BE49-F238E27FC236}">
                  <a16:creationId xmlns:a16="http://schemas.microsoft.com/office/drawing/2014/main" id="{C57DB2C7-2198-4E04-8192-58AD84B02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" y="1053"/>
              <a:ext cx="125" cy="75"/>
            </a:xfrm>
            <a:custGeom>
              <a:avLst/>
              <a:gdLst>
                <a:gd name="T0" fmla="*/ 1488 w 50"/>
                <a:gd name="T1" fmla="*/ 150 h 28"/>
                <a:gd name="T2" fmla="*/ 208 w 50"/>
                <a:gd name="T3" fmla="*/ 983 h 28"/>
                <a:gd name="T4" fmla="*/ 0 w 50"/>
                <a:gd name="T5" fmla="*/ 1133 h 28"/>
                <a:gd name="T6" fmla="*/ 208 w 50"/>
                <a:gd name="T7" fmla="*/ 1350 h 28"/>
                <a:gd name="T8" fmla="*/ 1925 w 50"/>
                <a:gd name="T9" fmla="*/ 308 h 28"/>
                <a:gd name="T10" fmla="*/ 1958 w 50"/>
                <a:gd name="T11" fmla="*/ 0 h 28"/>
                <a:gd name="T12" fmla="*/ 1488 w 50"/>
                <a:gd name="T13" fmla="*/ 56 h 28"/>
                <a:gd name="T14" fmla="*/ 1488 w 50"/>
                <a:gd name="T15" fmla="*/ 150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" h="28">
                  <a:moveTo>
                    <a:pt x="38" y="3"/>
                  </a:moveTo>
                  <a:cubicBezTo>
                    <a:pt x="34" y="16"/>
                    <a:pt x="23" y="19"/>
                    <a:pt x="5" y="19"/>
                  </a:cubicBezTo>
                  <a:cubicBezTo>
                    <a:pt x="2" y="19"/>
                    <a:pt x="0" y="20"/>
                    <a:pt x="0" y="22"/>
                  </a:cubicBezTo>
                  <a:cubicBezTo>
                    <a:pt x="0" y="25"/>
                    <a:pt x="2" y="26"/>
                    <a:pt x="5" y="26"/>
                  </a:cubicBezTo>
                  <a:cubicBezTo>
                    <a:pt x="21" y="26"/>
                    <a:pt x="42" y="28"/>
                    <a:pt x="49" y="6"/>
                  </a:cubicBezTo>
                  <a:cubicBezTo>
                    <a:pt x="49" y="3"/>
                    <a:pt x="50" y="0"/>
                    <a:pt x="50" y="0"/>
                  </a:cubicBezTo>
                  <a:cubicBezTo>
                    <a:pt x="49" y="2"/>
                    <a:pt x="38" y="1"/>
                    <a:pt x="38" y="1"/>
                  </a:cubicBezTo>
                  <a:lnTo>
                    <a:pt x="38" y="3"/>
                  </a:lnTo>
                  <a:close/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90" name="Freeform 78">
              <a:extLst>
                <a:ext uri="{FF2B5EF4-FFF2-40B4-BE49-F238E27FC236}">
                  <a16:creationId xmlns:a16="http://schemas.microsoft.com/office/drawing/2014/main" id="{39685D8B-B85E-494D-93C0-03CBBCEA7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" y="1781"/>
              <a:ext cx="5" cy="43"/>
            </a:xfrm>
            <a:custGeom>
              <a:avLst/>
              <a:gdLst>
                <a:gd name="T0" fmla="*/ 0 w 2"/>
                <a:gd name="T1" fmla="*/ 0 h 16"/>
                <a:gd name="T2" fmla="*/ 83 w 2"/>
                <a:gd name="T3" fmla="*/ 839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16">
                  <a:moveTo>
                    <a:pt x="0" y="0"/>
                  </a:moveTo>
                  <a:cubicBezTo>
                    <a:pt x="2" y="5"/>
                    <a:pt x="1" y="15"/>
                    <a:pt x="2" y="16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91" name="Freeform 79">
              <a:extLst>
                <a:ext uri="{FF2B5EF4-FFF2-40B4-BE49-F238E27FC236}">
                  <a16:creationId xmlns:a16="http://schemas.microsoft.com/office/drawing/2014/main" id="{5C1F75D2-321B-460B-8DA8-E1E472F1D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" y="1728"/>
              <a:ext cx="60" cy="64"/>
            </a:xfrm>
            <a:custGeom>
              <a:avLst/>
              <a:gdLst>
                <a:gd name="T0" fmla="*/ 550 w 24"/>
                <a:gd name="T1" fmla="*/ 547 h 24"/>
                <a:gd name="T2" fmla="*/ 0 w 24"/>
                <a:gd name="T3" fmla="*/ 0 h 24"/>
                <a:gd name="T4" fmla="*/ 283 w 24"/>
                <a:gd name="T5" fmla="*/ 397 h 24"/>
                <a:gd name="T6" fmla="*/ 783 w 24"/>
                <a:gd name="T7" fmla="*/ 1216 h 24"/>
                <a:gd name="T8" fmla="*/ 863 w 24"/>
                <a:gd name="T9" fmla="*/ 819 h 24"/>
                <a:gd name="T10" fmla="*/ 550 w 24"/>
                <a:gd name="T11" fmla="*/ 547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4">
                  <a:moveTo>
                    <a:pt x="14" y="11"/>
                  </a:moveTo>
                  <a:cubicBezTo>
                    <a:pt x="10" y="8"/>
                    <a:pt x="4" y="2"/>
                    <a:pt x="0" y="0"/>
                  </a:cubicBezTo>
                  <a:cubicBezTo>
                    <a:pt x="2" y="2"/>
                    <a:pt x="4" y="5"/>
                    <a:pt x="7" y="8"/>
                  </a:cubicBezTo>
                  <a:cubicBezTo>
                    <a:pt x="12" y="16"/>
                    <a:pt x="21" y="20"/>
                    <a:pt x="20" y="24"/>
                  </a:cubicBezTo>
                  <a:cubicBezTo>
                    <a:pt x="20" y="24"/>
                    <a:pt x="24" y="20"/>
                    <a:pt x="22" y="16"/>
                  </a:cubicBezTo>
                  <a:cubicBezTo>
                    <a:pt x="22" y="14"/>
                    <a:pt x="18" y="14"/>
                    <a:pt x="14" y="11"/>
                  </a:cubicBezTo>
                  <a:close/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92" name="Freeform 80">
              <a:extLst>
                <a:ext uri="{FF2B5EF4-FFF2-40B4-BE49-F238E27FC236}">
                  <a16:creationId xmlns:a16="http://schemas.microsoft.com/office/drawing/2014/main" id="{7B7AD5B4-A42F-4D65-A944-A900D1EA4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" y="1797"/>
              <a:ext cx="48" cy="51"/>
            </a:xfrm>
            <a:custGeom>
              <a:avLst/>
              <a:gdLst>
                <a:gd name="T0" fmla="*/ 728 w 19"/>
                <a:gd name="T1" fmla="*/ 0 h 19"/>
                <a:gd name="T2" fmla="*/ 0 w 19"/>
                <a:gd name="T3" fmla="*/ 988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" h="19">
                  <a:moveTo>
                    <a:pt x="18" y="0"/>
                  </a:moveTo>
                  <a:cubicBezTo>
                    <a:pt x="19" y="6"/>
                    <a:pt x="8" y="16"/>
                    <a:pt x="0" y="19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93" name="Freeform 81">
              <a:extLst>
                <a:ext uri="{FF2B5EF4-FFF2-40B4-BE49-F238E27FC236}">
                  <a16:creationId xmlns:a16="http://schemas.microsoft.com/office/drawing/2014/main" id="{61D7D66B-5D33-48B5-8E85-DC3F14941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" y="1816"/>
              <a:ext cx="13" cy="27"/>
            </a:xfrm>
            <a:custGeom>
              <a:avLst/>
              <a:gdLst>
                <a:gd name="T0" fmla="*/ 0 w 5"/>
                <a:gd name="T1" fmla="*/ 0 h 10"/>
                <a:gd name="T2" fmla="*/ 229 w 5"/>
                <a:gd name="T3" fmla="*/ 532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cubicBezTo>
                    <a:pt x="4" y="6"/>
                    <a:pt x="3" y="8"/>
                    <a:pt x="5" y="1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94" name="Freeform 82">
              <a:extLst>
                <a:ext uri="{FF2B5EF4-FFF2-40B4-BE49-F238E27FC236}">
                  <a16:creationId xmlns:a16="http://schemas.microsoft.com/office/drawing/2014/main" id="{FEFCA0BD-0672-4D65-8EC7-1DB43888F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" y="1840"/>
              <a:ext cx="20" cy="16"/>
            </a:xfrm>
            <a:custGeom>
              <a:avLst/>
              <a:gdLst>
                <a:gd name="T0" fmla="*/ 0 w 8"/>
                <a:gd name="T1" fmla="*/ 205 h 6"/>
                <a:gd name="T2" fmla="*/ 313 w 8"/>
                <a:gd name="T3" fmla="*/ 30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6">
                  <a:moveTo>
                    <a:pt x="0" y="4"/>
                  </a:moveTo>
                  <a:cubicBezTo>
                    <a:pt x="4" y="0"/>
                    <a:pt x="8" y="6"/>
                    <a:pt x="8" y="6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95" name="Freeform 83">
              <a:extLst>
                <a:ext uri="{FF2B5EF4-FFF2-40B4-BE49-F238E27FC236}">
                  <a16:creationId xmlns:a16="http://schemas.microsoft.com/office/drawing/2014/main" id="{548661F9-8084-4FE1-A9F9-5169BE815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" y="1811"/>
              <a:ext cx="75" cy="24"/>
            </a:xfrm>
            <a:custGeom>
              <a:avLst/>
              <a:gdLst>
                <a:gd name="T0" fmla="*/ 0 w 30"/>
                <a:gd name="T1" fmla="*/ 0 h 9"/>
                <a:gd name="T2" fmla="*/ 988 w 30"/>
                <a:gd name="T3" fmla="*/ 363 h 9"/>
                <a:gd name="T4" fmla="*/ 1175 w 30"/>
                <a:gd name="T5" fmla="*/ 0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0" h="9">
                  <a:moveTo>
                    <a:pt x="0" y="0"/>
                  </a:moveTo>
                  <a:cubicBezTo>
                    <a:pt x="12" y="9"/>
                    <a:pt x="21" y="8"/>
                    <a:pt x="25" y="7"/>
                  </a:cubicBezTo>
                  <a:cubicBezTo>
                    <a:pt x="29" y="5"/>
                    <a:pt x="30" y="0"/>
                    <a:pt x="30" y="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96" name="Freeform 84">
              <a:extLst>
                <a:ext uri="{FF2B5EF4-FFF2-40B4-BE49-F238E27FC236}">
                  <a16:creationId xmlns:a16="http://schemas.microsoft.com/office/drawing/2014/main" id="{A85722E0-4E94-4BE9-BF1B-66CB66AC3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" y="1792"/>
              <a:ext cx="18" cy="8"/>
            </a:xfrm>
            <a:custGeom>
              <a:avLst/>
              <a:gdLst>
                <a:gd name="T0" fmla="*/ 0 w 7"/>
                <a:gd name="T1" fmla="*/ 0 h 3"/>
                <a:gd name="T2" fmla="*/ 303 w 7"/>
                <a:gd name="T3" fmla="*/ 93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4" y="3"/>
                    <a:pt x="7" y="2"/>
                    <a:pt x="7" y="2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97" name="Freeform 85">
              <a:extLst>
                <a:ext uri="{FF2B5EF4-FFF2-40B4-BE49-F238E27FC236}">
                  <a16:creationId xmlns:a16="http://schemas.microsoft.com/office/drawing/2014/main" id="{B5131DC1-01FB-42F0-BDBA-4FD04FD14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" y="1411"/>
              <a:ext cx="135" cy="26"/>
            </a:xfrm>
            <a:custGeom>
              <a:avLst/>
              <a:gdLst>
                <a:gd name="T0" fmla="*/ 2113 w 54"/>
                <a:gd name="T1" fmla="*/ 460 h 10"/>
                <a:gd name="T2" fmla="*/ 625 w 54"/>
                <a:gd name="T3" fmla="*/ 0 h 10"/>
                <a:gd name="T4" fmla="*/ 0 w 54"/>
                <a:gd name="T5" fmla="*/ 88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10">
                  <a:moveTo>
                    <a:pt x="54" y="10"/>
                  </a:moveTo>
                  <a:cubicBezTo>
                    <a:pt x="42" y="10"/>
                    <a:pt x="28" y="0"/>
                    <a:pt x="16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98" name="Freeform 86">
              <a:extLst>
                <a:ext uri="{FF2B5EF4-FFF2-40B4-BE49-F238E27FC236}">
                  <a16:creationId xmlns:a16="http://schemas.microsoft.com/office/drawing/2014/main" id="{DE57E3A4-3121-4D72-A3E4-7C2804E6F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9" y="1328"/>
              <a:ext cx="65" cy="107"/>
            </a:xfrm>
            <a:custGeom>
              <a:avLst/>
              <a:gdLst>
                <a:gd name="T0" fmla="*/ 1020 w 26"/>
                <a:gd name="T1" fmla="*/ 0 h 40"/>
                <a:gd name="T2" fmla="*/ 625 w 26"/>
                <a:gd name="T3" fmla="*/ 559 h 40"/>
                <a:gd name="T4" fmla="*/ 313 w 26"/>
                <a:gd name="T5" fmla="*/ 1338 h 40"/>
                <a:gd name="T6" fmla="*/ 125 w 26"/>
                <a:gd name="T7" fmla="*/ 2046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40">
                  <a:moveTo>
                    <a:pt x="26" y="0"/>
                  </a:moveTo>
                  <a:cubicBezTo>
                    <a:pt x="19" y="0"/>
                    <a:pt x="18" y="6"/>
                    <a:pt x="16" y="11"/>
                  </a:cubicBezTo>
                  <a:cubicBezTo>
                    <a:pt x="13" y="16"/>
                    <a:pt x="12" y="20"/>
                    <a:pt x="8" y="26"/>
                  </a:cubicBezTo>
                  <a:cubicBezTo>
                    <a:pt x="4" y="32"/>
                    <a:pt x="0" y="39"/>
                    <a:pt x="3" y="4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99" name="Freeform 87">
              <a:extLst>
                <a:ext uri="{FF2B5EF4-FFF2-40B4-BE49-F238E27FC236}">
                  <a16:creationId xmlns:a16="http://schemas.microsoft.com/office/drawing/2014/main" id="{E3C2F51F-1023-4886-8780-9502BC03E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9" y="1352"/>
              <a:ext cx="35" cy="64"/>
            </a:xfrm>
            <a:custGeom>
              <a:avLst/>
              <a:gdLst>
                <a:gd name="T0" fmla="*/ 550 w 14"/>
                <a:gd name="T1" fmla="*/ 93 h 24"/>
                <a:gd name="T2" fmla="*/ 238 w 14"/>
                <a:gd name="T3" fmla="*/ 704 h 24"/>
                <a:gd name="T4" fmla="*/ 50 w 14"/>
                <a:gd name="T5" fmla="*/ 1216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24">
                  <a:moveTo>
                    <a:pt x="14" y="2"/>
                  </a:moveTo>
                  <a:cubicBezTo>
                    <a:pt x="11" y="0"/>
                    <a:pt x="9" y="9"/>
                    <a:pt x="6" y="14"/>
                  </a:cubicBezTo>
                  <a:cubicBezTo>
                    <a:pt x="3" y="19"/>
                    <a:pt x="0" y="22"/>
                    <a:pt x="1" y="24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00" name="Freeform 88">
              <a:extLst>
                <a:ext uri="{FF2B5EF4-FFF2-40B4-BE49-F238E27FC236}">
                  <a16:creationId xmlns:a16="http://schemas.microsoft.com/office/drawing/2014/main" id="{B003E8C4-094E-49E3-860C-BF9A4611E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6" y="1355"/>
              <a:ext cx="23" cy="42"/>
            </a:xfrm>
            <a:custGeom>
              <a:avLst/>
              <a:gdLst>
                <a:gd name="T0" fmla="*/ 302 w 9"/>
                <a:gd name="T1" fmla="*/ 89 h 16"/>
                <a:gd name="T2" fmla="*/ 0 w 9"/>
                <a:gd name="T3" fmla="*/ 759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16">
                  <a:moveTo>
                    <a:pt x="7" y="2"/>
                  </a:moveTo>
                  <a:cubicBezTo>
                    <a:pt x="9" y="0"/>
                    <a:pt x="5" y="10"/>
                    <a:pt x="0" y="16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01" name="Freeform 89">
              <a:extLst>
                <a:ext uri="{FF2B5EF4-FFF2-40B4-BE49-F238E27FC236}">
                  <a16:creationId xmlns:a16="http://schemas.microsoft.com/office/drawing/2014/main" id="{8AC1B02F-7EE4-492D-B4FD-2B416B4AB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1" y="1520"/>
              <a:ext cx="100" cy="19"/>
            </a:xfrm>
            <a:custGeom>
              <a:avLst/>
              <a:gdLst>
                <a:gd name="T0" fmla="*/ 0 w 40"/>
                <a:gd name="T1" fmla="*/ 383 h 7"/>
                <a:gd name="T2" fmla="*/ 1563 w 40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" h="7">
                  <a:moveTo>
                    <a:pt x="0" y="7"/>
                  </a:moveTo>
                  <a:cubicBezTo>
                    <a:pt x="16" y="4"/>
                    <a:pt x="26" y="0"/>
                    <a:pt x="40" y="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02" name="Freeform 90">
              <a:extLst>
                <a:ext uri="{FF2B5EF4-FFF2-40B4-BE49-F238E27FC236}">
                  <a16:creationId xmlns:a16="http://schemas.microsoft.com/office/drawing/2014/main" id="{1673B9FD-0144-4D13-A6E5-6E8695EE7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" y="1245"/>
              <a:ext cx="23" cy="27"/>
            </a:xfrm>
            <a:custGeom>
              <a:avLst/>
              <a:gdLst>
                <a:gd name="T0" fmla="*/ 0 w 9"/>
                <a:gd name="T1" fmla="*/ 103 h 10"/>
                <a:gd name="T2" fmla="*/ 332 w 9"/>
                <a:gd name="T3" fmla="*/ 429 h 10"/>
                <a:gd name="T4" fmla="*/ 0 w 9"/>
                <a:gd name="T5" fmla="*/ 103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10">
                  <a:moveTo>
                    <a:pt x="0" y="2"/>
                  </a:moveTo>
                  <a:cubicBezTo>
                    <a:pt x="0" y="10"/>
                    <a:pt x="8" y="8"/>
                    <a:pt x="8" y="8"/>
                  </a:cubicBezTo>
                  <a:cubicBezTo>
                    <a:pt x="9" y="4"/>
                    <a:pt x="1" y="0"/>
                    <a:pt x="0" y="2"/>
                  </a:cubicBezTo>
                  <a:close/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03" name="Freeform 91">
              <a:extLst>
                <a:ext uri="{FF2B5EF4-FFF2-40B4-BE49-F238E27FC236}">
                  <a16:creationId xmlns:a16="http://schemas.microsoft.com/office/drawing/2014/main" id="{9A25A12D-F171-4161-A3AF-D2ABBC611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" y="1037"/>
              <a:ext cx="25" cy="43"/>
            </a:xfrm>
            <a:custGeom>
              <a:avLst/>
              <a:gdLst>
                <a:gd name="T0" fmla="*/ 395 w 10"/>
                <a:gd name="T1" fmla="*/ 0 h 16"/>
                <a:gd name="T2" fmla="*/ 0 w 10"/>
                <a:gd name="T3" fmla="*/ 839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16">
                  <a:moveTo>
                    <a:pt x="10" y="0"/>
                  </a:moveTo>
                  <a:cubicBezTo>
                    <a:pt x="4" y="8"/>
                    <a:pt x="5" y="13"/>
                    <a:pt x="0" y="16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04" name="Freeform 92">
              <a:extLst>
                <a:ext uri="{FF2B5EF4-FFF2-40B4-BE49-F238E27FC236}">
                  <a16:creationId xmlns:a16="http://schemas.microsoft.com/office/drawing/2014/main" id="{C8D6BA1D-D993-48BF-8E13-3407B9A41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3" y="1797"/>
              <a:ext cx="23" cy="6"/>
            </a:xfrm>
            <a:custGeom>
              <a:avLst/>
              <a:gdLst>
                <a:gd name="T0" fmla="*/ 0 w 9"/>
                <a:gd name="T1" fmla="*/ 0 h 2"/>
                <a:gd name="T2" fmla="*/ 386 w 9"/>
                <a:gd name="T3" fmla="*/ 162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2">
                  <a:moveTo>
                    <a:pt x="0" y="0"/>
                  </a:moveTo>
                  <a:cubicBezTo>
                    <a:pt x="3" y="1"/>
                    <a:pt x="6" y="0"/>
                    <a:pt x="9" y="2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05" name="Freeform 93">
              <a:extLst>
                <a:ext uri="{FF2B5EF4-FFF2-40B4-BE49-F238E27FC236}">
                  <a16:creationId xmlns:a16="http://schemas.microsoft.com/office/drawing/2014/main" id="{A2DD4F6D-E07B-42CE-AA83-688DB1A8E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" y="1784"/>
              <a:ext cx="17" cy="32"/>
            </a:xfrm>
            <a:custGeom>
              <a:avLst/>
              <a:gdLst>
                <a:gd name="T0" fmla="*/ 211 w 7"/>
                <a:gd name="T1" fmla="*/ 0 h 12"/>
                <a:gd name="T2" fmla="*/ 0 w 7"/>
                <a:gd name="T3" fmla="*/ 605 h 1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12">
                  <a:moveTo>
                    <a:pt x="6" y="0"/>
                  </a:moveTo>
                  <a:cubicBezTo>
                    <a:pt x="7" y="4"/>
                    <a:pt x="3" y="10"/>
                    <a:pt x="0" y="12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06" name="Freeform 94">
              <a:extLst>
                <a:ext uri="{FF2B5EF4-FFF2-40B4-BE49-F238E27FC236}">
                  <a16:creationId xmlns:a16="http://schemas.microsoft.com/office/drawing/2014/main" id="{4BA94AA7-E006-4FBE-BDD3-3A79BC7DC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" y="1763"/>
              <a:ext cx="20" cy="8"/>
            </a:xfrm>
            <a:custGeom>
              <a:avLst/>
              <a:gdLst>
                <a:gd name="T0" fmla="*/ 0 w 8"/>
                <a:gd name="T1" fmla="*/ 0 h 3"/>
                <a:gd name="T2" fmla="*/ 313 w 8"/>
                <a:gd name="T3" fmla="*/ 93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3" y="3"/>
                    <a:pt x="8" y="2"/>
                    <a:pt x="8" y="2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07" name="Freeform 95">
              <a:extLst>
                <a:ext uri="{FF2B5EF4-FFF2-40B4-BE49-F238E27FC236}">
                  <a16:creationId xmlns:a16="http://schemas.microsoft.com/office/drawing/2014/main" id="{F7750851-AE02-4E0D-BC00-934053ED2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" y="1760"/>
              <a:ext cx="45" cy="13"/>
            </a:xfrm>
            <a:custGeom>
              <a:avLst/>
              <a:gdLst>
                <a:gd name="T0" fmla="*/ 0 w 18"/>
                <a:gd name="T1" fmla="*/ 229 h 5"/>
                <a:gd name="T2" fmla="*/ 708 w 18"/>
                <a:gd name="T3" fmla="*/ 0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" h="5">
                  <a:moveTo>
                    <a:pt x="0" y="5"/>
                  </a:moveTo>
                  <a:cubicBezTo>
                    <a:pt x="6" y="5"/>
                    <a:pt x="18" y="0"/>
                    <a:pt x="18" y="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08" name="Freeform 96">
              <a:extLst>
                <a:ext uri="{FF2B5EF4-FFF2-40B4-BE49-F238E27FC236}">
                  <a16:creationId xmlns:a16="http://schemas.microsoft.com/office/drawing/2014/main" id="{478F5AC3-6B91-42B5-B69E-88285B53B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" y="1757"/>
              <a:ext cx="2" cy="8"/>
            </a:xfrm>
            <a:custGeom>
              <a:avLst/>
              <a:gdLst>
                <a:gd name="T0" fmla="*/ 0 w 1"/>
                <a:gd name="T1" fmla="*/ 149 h 3"/>
                <a:gd name="T2" fmla="*/ 16 w 1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cubicBezTo>
                    <a:pt x="1" y="2"/>
                    <a:pt x="1" y="0"/>
                    <a:pt x="1" y="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09" name="Freeform 97">
              <a:extLst>
                <a:ext uri="{FF2B5EF4-FFF2-40B4-BE49-F238E27FC236}">
                  <a16:creationId xmlns:a16="http://schemas.microsoft.com/office/drawing/2014/main" id="{FCA834FD-9916-4DA8-8CF8-B4B9E9E46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" y="1827"/>
              <a:ext cx="17" cy="29"/>
            </a:xfrm>
            <a:custGeom>
              <a:avLst/>
              <a:gdLst>
                <a:gd name="T0" fmla="*/ 0 w 7"/>
                <a:gd name="T1" fmla="*/ 0 h 11"/>
                <a:gd name="T2" fmla="*/ 243 w 7"/>
                <a:gd name="T3" fmla="*/ 527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11">
                  <a:moveTo>
                    <a:pt x="0" y="0"/>
                  </a:moveTo>
                  <a:cubicBezTo>
                    <a:pt x="1" y="3"/>
                    <a:pt x="5" y="9"/>
                    <a:pt x="7" y="11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10" name="Freeform 98">
              <a:extLst>
                <a:ext uri="{FF2B5EF4-FFF2-40B4-BE49-F238E27FC236}">
                  <a16:creationId xmlns:a16="http://schemas.microsoft.com/office/drawing/2014/main" id="{866E48BC-5757-4C2A-A4FF-48E9CD213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" y="1408"/>
              <a:ext cx="1" cy="8"/>
            </a:xfrm>
            <a:custGeom>
              <a:avLst/>
              <a:gdLst>
                <a:gd name="T0" fmla="*/ 0 w 1"/>
                <a:gd name="T1" fmla="*/ 149 h 3"/>
                <a:gd name="T2" fmla="*/ 0 w 1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noFill/>
            <a:ln w="7938" cap="rnd">
              <a:solidFill>
                <a:srgbClr val="FCEBE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11" name="Freeform 99">
              <a:extLst>
                <a:ext uri="{FF2B5EF4-FFF2-40B4-BE49-F238E27FC236}">
                  <a16:creationId xmlns:a16="http://schemas.microsoft.com/office/drawing/2014/main" id="{A0C9E130-22FC-482F-B51E-578A1E218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" y="1184"/>
              <a:ext cx="3" cy="11"/>
            </a:xfrm>
            <a:custGeom>
              <a:avLst/>
              <a:gdLst>
                <a:gd name="T0" fmla="*/ 81 w 1"/>
                <a:gd name="T1" fmla="*/ 228 h 4"/>
                <a:gd name="T2" fmla="*/ 0 w 1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4">
                  <a:moveTo>
                    <a:pt x="1" y="4"/>
                  </a:moveTo>
                  <a:cubicBezTo>
                    <a:pt x="1" y="3"/>
                    <a:pt x="0" y="2"/>
                    <a:pt x="0" y="0"/>
                  </a:cubicBezTo>
                </a:path>
              </a:pathLst>
            </a:custGeom>
            <a:noFill/>
            <a:ln w="7938" cap="rnd">
              <a:solidFill>
                <a:srgbClr val="FCEBE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12" name="Freeform 100">
              <a:extLst>
                <a:ext uri="{FF2B5EF4-FFF2-40B4-BE49-F238E27FC236}">
                  <a16:creationId xmlns:a16="http://schemas.microsoft.com/office/drawing/2014/main" id="{BE06AE66-0542-4FA5-911D-7A37D0B44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1" y="1525"/>
              <a:ext cx="15" cy="16"/>
            </a:xfrm>
            <a:custGeom>
              <a:avLst/>
              <a:gdLst>
                <a:gd name="T0" fmla="*/ 50 w 6"/>
                <a:gd name="T1" fmla="*/ 307 h 6"/>
                <a:gd name="T2" fmla="*/ 125 w 6"/>
                <a:gd name="T3" fmla="*/ 0 h 6"/>
                <a:gd name="T4" fmla="*/ 238 w 6"/>
                <a:gd name="T5" fmla="*/ 205 h 6"/>
                <a:gd name="T6" fmla="*/ 238 w 6"/>
                <a:gd name="T7" fmla="*/ 248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6">
                  <a:moveTo>
                    <a:pt x="1" y="6"/>
                  </a:moveTo>
                  <a:cubicBezTo>
                    <a:pt x="1" y="4"/>
                    <a:pt x="0" y="0"/>
                    <a:pt x="3" y="0"/>
                  </a:cubicBezTo>
                  <a:cubicBezTo>
                    <a:pt x="6" y="0"/>
                    <a:pt x="5" y="3"/>
                    <a:pt x="6" y="4"/>
                  </a:cubicBezTo>
                  <a:cubicBezTo>
                    <a:pt x="6" y="5"/>
                    <a:pt x="6" y="6"/>
                    <a:pt x="6" y="5"/>
                  </a:cubicBezTo>
                </a:path>
              </a:pathLst>
            </a:custGeom>
            <a:noFill/>
            <a:ln w="7938" cap="rnd">
              <a:solidFill>
                <a:srgbClr val="F6E6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31" name="Group 101">
            <a:extLst>
              <a:ext uri="{FF2B5EF4-FFF2-40B4-BE49-F238E27FC236}">
                <a16:creationId xmlns:a16="http://schemas.microsoft.com/office/drawing/2014/main" id="{8BD0F24F-1472-40F1-9A04-D80005F1A1CE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4035425"/>
            <a:ext cx="3008313" cy="1909763"/>
            <a:chOff x="432" y="2112"/>
            <a:chExt cx="1895" cy="1203"/>
          </a:xfrm>
        </p:grpSpPr>
        <p:sp>
          <p:nvSpPr>
            <p:cNvPr id="22722" name="Freeform 102">
              <a:extLst>
                <a:ext uri="{FF2B5EF4-FFF2-40B4-BE49-F238E27FC236}">
                  <a16:creationId xmlns:a16="http://schemas.microsoft.com/office/drawing/2014/main" id="{32C5E538-B1F2-4493-8A13-9DF8383B9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" y="2112"/>
              <a:ext cx="1765" cy="1200"/>
            </a:xfrm>
            <a:custGeom>
              <a:avLst/>
              <a:gdLst>
                <a:gd name="T0" fmla="*/ 24220 w 706"/>
                <a:gd name="T1" fmla="*/ 9651 h 450"/>
                <a:gd name="T2" fmla="*/ 25783 w 706"/>
                <a:gd name="T3" fmla="*/ 11528 h 450"/>
                <a:gd name="T4" fmla="*/ 27113 w 706"/>
                <a:gd name="T5" fmla="*/ 12288 h 450"/>
                <a:gd name="T6" fmla="*/ 26613 w 706"/>
                <a:gd name="T7" fmla="*/ 14051 h 450"/>
                <a:gd name="T8" fmla="*/ 25708 w 706"/>
                <a:gd name="T9" fmla="*/ 14413 h 450"/>
                <a:gd name="T10" fmla="*/ 25158 w 706"/>
                <a:gd name="T11" fmla="*/ 14869 h 450"/>
                <a:gd name="T12" fmla="*/ 23595 w 706"/>
                <a:gd name="T13" fmla="*/ 15267 h 450"/>
                <a:gd name="T14" fmla="*/ 21645 w 706"/>
                <a:gd name="T15" fmla="*/ 15987 h 450"/>
                <a:gd name="T16" fmla="*/ 20395 w 706"/>
                <a:gd name="T17" fmla="*/ 16840 h 450"/>
                <a:gd name="T18" fmla="*/ 18645 w 706"/>
                <a:gd name="T19" fmla="*/ 18205 h 450"/>
                <a:gd name="T20" fmla="*/ 18333 w 706"/>
                <a:gd name="T21" fmla="*/ 20024 h 450"/>
                <a:gd name="T22" fmla="*/ 18833 w 706"/>
                <a:gd name="T23" fmla="*/ 21240 h 450"/>
                <a:gd name="T24" fmla="*/ 19500 w 706"/>
                <a:gd name="T25" fmla="*/ 22243 h 450"/>
                <a:gd name="T26" fmla="*/ 19458 w 706"/>
                <a:gd name="T27" fmla="*/ 22549 h 450"/>
                <a:gd name="T28" fmla="*/ 19063 w 706"/>
                <a:gd name="T29" fmla="*/ 22243 h 450"/>
                <a:gd name="T30" fmla="*/ 19220 w 706"/>
                <a:gd name="T31" fmla="*/ 22664 h 450"/>
                <a:gd name="T32" fmla="*/ 18208 w 706"/>
                <a:gd name="T33" fmla="*/ 22549 h 450"/>
                <a:gd name="T34" fmla="*/ 17970 w 706"/>
                <a:gd name="T35" fmla="*/ 22093 h 450"/>
                <a:gd name="T36" fmla="*/ 17708 w 706"/>
                <a:gd name="T37" fmla="*/ 22664 h 450"/>
                <a:gd name="T38" fmla="*/ 17425 w 706"/>
                <a:gd name="T39" fmla="*/ 21901 h 450"/>
                <a:gd name="T40" fmla="*/ 17158 w 706"/>
                <a:gd name="T41" fmla="*/ 20787 h 450"/>
                <a:gd name="T42" fmla="*/ 16770 w 706"/>
                <a:gd name="T43" fmla="*/ 19720 h 450"/>
                <a:gd name="T44" fmla="*/ 16563 w 706"/>
                <a:gd name="T45" fmla="*/ 18296 h 450"/>
                <a:gd name="T46" fmla="*/ 15938 w 706"/>
                <a:gd name="T47" fmla="*/ 17144 h 450"/>
                <a:gd name="T48" fmla="*/ 14770 w 706"/>
                <a:gd name="T49" fmla="*/ 16931 h 450"/>
                <a:gd name="T50" fmla="*/ 9345 w 706"/>
                <a:gd name="T51" fmla="*/ 15112 h 450"/>
                <a:gd name="T52" fmla="*/ 6563 w 706"/>
                <a:gd name="T53" fmla="*/ 13448 h 450"/>
                <a:gd name="T54" fmla="*/ 6220 w 706"/>
                <a:gd name="T55" fmla="*/ 13291 h 450"/>
                <a:gd name="T56" fmla="*/ 5750 w 706"/>
                <a:gd name="T57" fmla="*/ 14016 h 450"/>
                <a:gd name="T58" fmla="*/ 3488 w 706"/>
                <a:gd name="T59" fmla="*/ 17843 h 450"/>
                <a:gd name="T60" fmla="*/ 3283 w 706"/>
                <a:gd name="T61" fmla="*/ 19720 h 450"/>
                <a:gd name="T62" fmla="*/ 3645 w 706"/>
                <a:gd name="T63" fmla="*/ 21141 h 450"/>
                <a:gd name="T64" fmla="*/ 4270 w 706"/>
                <a:gd name="T65" fmla="*/ 21845 h 450"/>
                <a:gd name="T66" fmla="*/ 4300 w 706"/>
                <a:gd name="T67" fmla="*/ 22357 h 450"/>
                <a:gd name="T68" fmla="*/ 3988 w 706"/>
                <a:gd name="T69" fmla="*/ 22301 h 450"/>
                <a:gd name="T70" fmla="*/ 3958 w 706"/>
                <a:gd name="T71" fmla="*/ 22605 h 450"/>
                <a:gd name="T72" fmla="*/ 3563 w 706"/>
                <a:gd name="T73" fmla="*/ 22605 h 450"/>
                <a:gd name="T74" fmla="*/ 2813 w 706"/>
                <a:gd name="T75" fmla="*/ 22357 h 450"/>
                <a:gd name="T76" fmla="*/ 2658 w 706"/>
                <a:gd name="T77" fmla="*/ 21752 h 450"/>
                <a:gd name="T78" fmla="*/ 2395 w 706"/>
                <a:gd name="T79" fmla="*/ 21448 h 450"/>
                <a:gd name="T80" fmla="*/ 2270 w 706"/>
                <a:gd name="T81" fmla="*/ 20685 h 450"/>
                <a:gd name="T82" fmla="*/ 2083 w 706"/>
                <a:gd name="T83" fmla="*/ 19059 h 450"/>
                <a:gd name="T84" fmla="*/ 1408 w 706"/>
                <a:gd name="T85" fmla="*/ 16931 h 450"/>
                <a:gd name="T86" fmla="*/ 1645 w 706"/>
                <a:gd name="T87" fmla="*/ 15680 h 450"/>
                <a:gd name="T88" fmla="*/ 1533 w 706"/>
                <a:gd name="T89" fmla="*/ 14357 h 450"/>
                <a:gd name="T90" fmla="*/ 283 w 706"/>
                <a:gd name="T91" fmla="*/ 11584 h 450"/>
                <a:gd name="T92" fmla="*/ 0 w 706"/>
                <a:gd name="T93" fmla="*/ 8397 h 450"/>
                <a:gd name="T94" fmla="*/ 833 w 706"/>
                <a:gd name="T95" fmla="*/ 4949 h 450"/>
                <a:gd name="T96" fmla="*/ 19375 w 706"/>
                <a:gd name="T97" fmla="*/ 4757 h 450"/>
                <a:gd name="T98" fmla="*/ 22033 w 706"/>
                <a:gd name="T99" fmla="*/ 6520 h 450"/>
                <a:gd name="T100" fmla="*/ 23020 w 706"/>
                <a:gd name="T101" fmla="*/ 6827 h 450"/>
                <a:gd name="T102" fmla="*/ 24738 w 706"/>
                <a:gd name="T103" fmla="*/ 6221 h 450"/>
                <a:gd name="T104" fmla="*/ 25783 w 706"/>
                <a:gd name="T105" fmla="*/ 6280 h 450"/>
                <a:gd name="T106" fmla="*/ 25595 w 706"/>
                <a:gd name="T107" fmla="*/ 7339 h 450"/>
                <a:gd name="T108" fmla="*/ 25000 w 706"/>
                <a:gd name="T109" fmla="*/ 8853 h 450"/>
                <a:gd name="T110" fmla="*/ 24300 w 706"/>
                <a:gd name="T111" fmla="*/ 9613 h 450"/>
                <a:gd name="T112" fmla="*/ 23488 w 706"/>
                <a:gd name="T113" fmla="*/ 9805 h 45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706" h="450">
                  <a:moveTo>
                    <a:pt x="620" y="191"/>
                  </a:moveTo>
                  <a:cubicBezTo>
                    <a:pt x="620" y="205"/>
                    <a:pt x="639" y="217"/>
                    <a:pt x="660" y="228"/>
                  </a:cubicBezTo>
                  <a:cubicBezTo>
                    <a:pt x="682" y="238"/>
                    <a:pt x="682" y="241"/>
                    <a:pt x="694" y="243"/>
                  </a:cubicBezTo>
                  <a:cubicBezTo>
                    <a:pt x="706" y="246"/>
                    <a:pt x="688" y="273"/>
                    <a:pt x="681" y="278"/>
                  </a:cubicBezTo>
                  <a:cubicBezTo>
                    <a:pt x="675" y="283"/>
                    <a:pt x="669" y="286"/>
                    <a:pt x="658" y="285"/>
                  </a:cubicBezTo>
                  <a:cubicBezTo>
                    <a:pt x="658" y="285"/>
                    <a:pt x="658" y="291"/>
                    <a:pt x="644" y="294"/>
                  </a:cubicBezTo>
                  <a:cubicBezTo>
                    <a:pt x="630" y="298"/>
                    <a:pt x="626" y="298"/>
                    <a:pt x="604" y="302"/>
                  </a:cubicBezTo>
                  <a:cubicBezTo>
                    <a:pt x="573" y="307"/>
                    <a:pt x="586" y="310"/>
                    <a:pt x="554" y="316"/>
                  </a:cubicBezTo>
                  <a:cubicBezTo>
                    <a:pt x="545" y="320"/>
                    <a:pt x="536" y="330"/>
                    <a:pt x="522" y="333"/>
                  </a:cubicBezTo>
                  <a:cubicBezTo>
                    <a:pt x="507" y="337"/>
                    <a:pt x="484" y="347"/>
                    <a:pt x="477" y="360"/>
                  </a:cubicBezTo>
                  <a:cubicBezTo>
                    <a:pt x="474" y="367"/>
                    <a:pt x="468" y="380"/>
                    <a:pt x="469" y="396"/>
                  </a:cubicBezTo>
                  <a:cubicBezTo>
                    <a:pt x="471" y="412"/>
                    <a:pt x="477" y="417"/>
                    <a:pt x="482" y="420"/>
                  </a:cubicBezTo>
                  <a:cubicBezTo>
                    <a:pt x="487" y="424"/>
                    <a:pt x="495" y="435"/>
                    <a:pt x="499" y="440"/>
                  </a:cubicBezTo>
                  <a:cubicBezTo>
                    <a:pt x="501" y="443"/>
                    <a:pt x="500" y="443"/>
                    <a:pt x="498" y="446"/>
                  </a:cubicBezTo>
                  <a:cubicBezTo>
                    <a:pt x="496" y="448"/>
                    <a:pt x="492" y="440"/>
                    <a:pt x="488" y="440"/>
                  </a:cubicBezTo>
                  <a:cubicBezTo>
                    <a:pt x="491" y="442"/>
                    <a:pt x="494" y="448"/>
                    <a:pt x="492" y="448"/>
                  </a:cubicBezTo>
                  <a:cubicBezTo>
                    <a:pt x="489" y="449"/>
                    <a:pt x="472" y="448"/>
                    <a:pt x="466" y="446"/>
                  </a:cubicBezTo>
                  <a:cubicBezTo>
                    <a:pt x="460" y="444"/>
                    <a:pt x="464" y="436"/>
                    <a:pt x="460" y="437"/>
                  </a:cubicBezTo>
                  <a:cubicBezTo>
                    <a:pt x="455" y="438"/>
                    <a:pt x="457" y="450"/>
                    <a:pt x="453" y="448"/>
                  </a:cubicBezTo>
                  <a:cubicBezTo>
                    <a:pt x="450" y="447"/>
                    <a:pt x="449" y="441"/>
                    <a:pt x="446" y="433"/>
                  </a:cubicBezTo>
                  <a:cubicBezTo>
                    <a:pt x="444" y="425"/>
                    <a:pt x="440" y="422"/>
                    <a:pt x="439" y="411"/>
                  </a:cubicBezTo>
                  <a:cubicBezTo>
                    <a:pt x="439" y="399"/>
                    <a:pt x="429" y="400"/>
                    <a:pt x="429" y="390"/>
                  </a:cubicBezTo>
                  <a:cubicBezTo>
                    <a:pt x="428" y="380"/>
                    <a:pt x="432" y="368"/>
                    <a:pt x="424" y="362"/>
                  </a:cubicBezTo>
                  <a:cubicBezTo>
                    <a:pt x="416" y="356"/>
                    <a:pt x="418" y="343"/>
                    <a:pt x="408" y="339"/>
                  </a:cubicBezTo>
                  <a:cubicBezTo>
                    <a:pt x="401" y="336"/>
                    <a:pt x="397" y="338"/>
                    <a:pt x="378" y="335"/>
                  </a:cubicBezTo>
                  <a:cubicBezTo>
                    <a:pt x="372" y="335"/>
                    <a:pt x="292" y="313"/>
                    <a:pt x="239" y="299"/>
                  </a:cubicBezTo>
                  <a:cubicBezTo>
                    <a:pt x="192" y="286"/>
                    <a:pt x="170" y="267"/>
                    <a:pt x="168" y="266"/>
                  </a:cubicBezTo>
                  <a:cubicBezTo>
                    <a:pt x="164" y="264"/>
                    <a:pt x="161" y="263"/>
                    <a:pt x="159" y="263"/>
                  </a:cubicBezTo>
                  <a:cubicBezTo>
                    <a:pt x="153" y="263"/>
                    <a:pt x="150" y="269"/>
                    <a:pt x="147" y="277"/>
                  </a:cubicBezTo>
                  <a:cubicBezTo>
                    <a:pt x="131" y="307"/>
                    <a:pt x="95" y="341"/>
                    <a:pt x="89" y="353"/>
                  </a:cubicBezTo>
                  <a:cubicBezTo>
                    <a:pt x="84" y="364"/>
                    <a:pt x="83" y="375"/>
                    <a:pt x="84" y="390"/>
                  </a:cubicBezTo>
                  <a:cubicBezTo>
                    <a:pt x="85" y="405"/>
                    <a:pt x="88" y="413"/>
                    <a:pt x="93" y="418"/>
                  </a:cubicBezTo>
                  <a:cubicBezTo>
                    <a:pt x="98" y="423"/>
                    <a:pt x="107" y="429"/>
                    <a:pt x="109" y="432"/>
                  </a:cubicBezTo>
                  <a:cubicBezTo>
                    <a:pt x="111" y="435"/>
                    <a:pt x="110" y="442"/>
                    <a:pt x="110" y="442"/>
                  </a:cubicBezTo>
                  <a:cubicBezTo>
                    <a:pt x="110" y="442"/>
                    <a:pt x="107" y="444"/>
                    <a:pt x="102" y="441"/>
                  </a:cubicBezTo>
                  <a:cubicBezTo>
                    <a:pt x="102" y="441"/>
                    <a:pt x="104" y="445"/>
                    <a:pt x="101" y="447"/>
                  </a:cubicBezTo>
                  <a:cubicBezTo>
                    <a:pt x="99" y="448"/>
                    <a:pt x="98" y="450"/>
                    <a:pt x="91" y="447"/>
                  </a:cubicBezTo>
                  <a:cubicBezTo>
                    <a:pt x="84" y="444"/>
                    <a:pt x="77" y="443"/>
                    <a:pt x="72" y="442"/>
                  </a:cubicBezTo>
                  <a:cubicBezTo>
                    <a:pt x="67" y="441"/>
                    <a:pt x="69" y="436"/>
                    <a:pt x="68" y="430"/>
                  </a:cubicBezTo>
                  <a:cubicBezTo>
                    <a:pt x="68" y="423"/>
                    <a:pt x="66" y="426"/>
                    <a:pt x="61" y="424"/>
                  </a:cubicBezTo>
                  <a:cubicBezTo>
                    <a:pt x="57" y="422"/>
                    <a:pt x="58" y="421"/>
                    <a:pt x="58" y="409"/>
                  </a:cubicBezTo>
                  <a:cubicBezTo>
                    <a:pt x="59" y="396"/>
                    <a:pt x="56" y="388"/>
                    <a:pt x="53" y="377"/>
                  </a:cubicBezTo>
                  <a:cubicBezTo>
                    <a:pt x="50" y="365"/>
                    <a:pt x="40" y="345"/>
                    <a:pt x="36" y="335"/>
                  </a:cubicBezTo>
                  <a:cubicBezTo>
                    <a:pt x="33" y="325"/>
                    <a:pt x="39" y="319"/>
                    <a:pt x="42" y="310"/>
                  </a:cubicBezTo>
                  <a:cubicBezTo>
                    <a:pt x="45" y="301"/>
                    <a:pt x="46" y="297"/>
                    <a:pt x="39" y="284"/>
                  </a:cubicBezTo>
                  <a:cubicBezTo>
                    <a:pt x="32" y="270"/>
                    <a:pt x="14" y="255"/>
                    <a:pt x="7" y="229"/>
                  </a:cubicBezTo>
                  <a:cubicBezTo>
                    <a:pt x="2" y="212"/>
                    <a:pt x="0" y="173"/>
                    <a:pt x="0" y="166"/>
                  </a:cubicBezTo>
                  <a:cubicBezTo>
                    <a:pt x="0" y="129"/>
                    <a:pt x="10" y="109"/>
                    <a:pt x="21" y="98"/>
                  </a:cubicBezTo>
                  <a:cubicBezTo>
                    <a:pt x="84" y="27"/>
                    <a:pt x="254" y="0"/>
                    <a:pt x="496" y="94"/>
                  </a:cubicBezTo>
                  <a:cubicBezTo>
                    <a:pt x="519" y="103"/>
                    <a:pt x="544" y="115"/>
                    <a:pt x="564" y="129"/>
                  </a:cubicBezTo>
                  <a:cubicBezTo>
                    <a:pt x="570" y="134"/>
                    <a:pt x="585" y="141"/>
                    <a:pt x="589" y="135"/>
                  </a:cubicBezTo>
                  <a:cubicBezTo>
                    <a:pt x="600" y="119"/>
                    <a:pt x="618" y="124"/>
                    <a:pt x="633" y="123"/>
                  </a:cubicBezTo>
                  <a:cubicBezTo>
                    <a:pt x="640" y="123"/>
                    <a:pt x="658" y="114"/>
                    <a:pt x="660" y="124"/>
                  </a:cubicBezTo>
                  <a:cubicBezTo>
                    <a:pt x="662" y="129"/>
                    <a:pt x="656" y="140"/>
                    <a:pt x="655" y="145"/>
                  </a:cubicBezTo>
                  <a:cubicBezTo>
                    <a:pt x="652" y="156"/>
                    <a:pt x="647" y="166"/>
                    <a:pt x="640" y="175"/>
                  </a:cubicBezTo>
                  <a:cubicBezTo>
                    <a:pt x="635" y="182"/>
                    <a:pt x="629" y="187"/>
                    <a:pt x="622" y="190"/>
                  </a:cubicBezTo>
                  <a:cubicBezTo>
                    <a:pt x="615" y="193"/>
                    <a:pt x="607" y="191"/>
                    <a:pt x="601" y="194"/>
                  </a:cubicBezTo>
                </a:path>
              </a:pathLst>
            </a:custGeom>
            <a:solidFill>
              <a:srgbClr val="F2B4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3" name="Freeform 103">
              <a:extLst>
                <a:ext uri="{FF2B5EF4-FFF2-40B4-BE49-F238E27FC236}">
                  <a16:creationId xmlns:a16="http://schemas.microsoft.com/office/drawing/2014/main" id="{C7608AC2-45E8-4C3E-A332-C32A0C93A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" y="2555"/>
              <a:ext cx="1316" cy="576"/>
            </a:xfrm>
            <a:custGeom>
              <a:avLst/>
              <a:gdLst>
                <a:gd name="T0" fmla="*/ 125 w 526"/>
                <a:gd name="T1" fmla="*/ 9763 h 216"/>
                <a:gd name="T2" fmla="*/ 625 w 526"/>
                <a:gd name="T3" fmla="*/ 8555 h 216"/>
                <a:gd name="T4" fmla="*/ 1301 w 526"/>
                <a:gd name="T5" fmla="*/ 7488 h 216"/>
                <a:gd name="T6" fmla="*/ 1959 w 526"/>
                <a:gd name="T7" fmla="*/ 6371 h 216"/>
                <a:gd name="T8" fmla="*/ 2317 w 526"/>
                <a:gd name="T9" fmla="*/ 5405 h 216"/>
                <a:gd name="T10" fmla="*/ 3285 w 526"/>
                <a:gd name="T11" fmla="*/ 4096 h 216"/>
                <a:gd name="T12" fmla="*/ 3525 w 526"/>
                <a:gd name="T13" fmla="*/ 4096 h 216"/>
                <a:gd name="T14" fmla="*/ 4901 w 526"/>
                <a:gd name="T15" fmla="*/ 5405 h 216"/>
                <a:gd name="T16" fmla="*/ 9320 w 526"/>
                <a:gd name="T17" fmla="*/ 6920 h 216"/>
                <a:gd name="T18" fmla="*/ 12419 w 526"/>
                <a:gd name="T19" fmla="*/ 7829 h 216"/>
                <a:gd name="T20" fmla="*/ 13095 w 526"/>
                <a:gd name="T21" fmla="*/ 8499 h 216"/>
                <a:gd name="T22" fmla="*/ 13908 w 526"/>
                <a:gd name="T23" fmla="*/ 9501 h 216"/>
                <a:gd name="T24" fmla="*/ 14346 w 526"/>
                <a:gd name="T25" fmla="*/ 9195 h 216"/>
                <a:gd name="T26" fmla="*/ 14849 w 526"/>
                <a:gd name="T27" fmla="*/ 10104 h 216"/>
                <a:gd name="T28" fmla="*/ 14891 w 526"/>
                <a:gd name="T29" fmla="*/ 10923 h 216"/>
                <a:gd name="T30" fmla="*/ 15830 w 526"/>
                <a:gd name="T31" fmla="*/ 9160 h 216"/>
                <a:gd name="T32" fmla="*/ 16808 w 526"/>
                <a:gd name="T33" fmla="*/ 8704 h 216"/>
                <a:gd name="T34" fmla="*/ 18059 w 526"/>
                <a:gd name="T35" fmla="*/ 7944 h 216"/>
                <a:gd name="T36" fmla="*/ 18604 w 526"/>
                <a:gd name="T37" fmla="*/ 7432 h 216"/>
                <a:gd name="T38" fmla="*/ 19355 w 526"/>
                <a:gd name="T39" fmla="*/ 7032 h 216"/>
                <a:gd name="T40" fmla="*/ 20613 w 526"/>
                <a:gd name="T41" fmla="*/ 5709 h 216"/>
                <a:gd name="T42" fmla="*/ 19435 w 526"/>
                <a:gd name="T43" fmla="*/ 6221 h 216"/>
                <a:gd name="T44" fmla="*/ 16142 w 526"/>
                <a:gd name="T45" fmla="*/ 5517 h 216"/>
                <a:gd name="T46" fmla="*/ 14849 w 526"/>
                <a:gd name="T47" fmla="*/ 4189 h 216"/>
                <a:gd name="T48" fmla="*/ 13358 w 526"/>
                <a:gd name="T49" fmla="*/ 2787 h 216"/>
                <a:gd name="T50" fmla="*/ 7248 w 526"/>
                <a:gd name="T51" fmla="*/ 397 h 216"/>
                <a:gd name="T52" fmla="*/ 2867 w 526"/>
                <a:gd name="T53" fmla="*/ 1365 h 216"/>
                <a:gd name="T54" fmla="*/ 1804 w 526"/>
                <a:gd name="T55" fmla="*/ 4344 h 216"/>
                <a:gd name="T56" fmla="*/ 0 w 526"/>
                <a:gd name="T57" fmla="*/ 9011 h 216"/>
                <a:gd name="T58" fmla="*/ 158 w 526"/>
                <a:gd name="T59" fmla="*/ 9464 h 21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26" h="216">
                  <a:moveTo>
                    <a:pt x="3" y="193"/>
                  </a:moveTo>
                  <a:cubicBezTo>
                    <a:pt x="6" y="183"/>
                    <a:pt x="8" y="176"/>
                    <a:pt x="16" y="169"/>
                  </a:cubicBezTo>
                  <a:cubicBezTo>
                    <a:pt x="22" y="162"/>
                    <a:pt x="28" y="156"/>
                    <a:pt x="33" y="148"/>
                  </a:cubicBezTo>
                  <a:cubicBezTo>
                    <a:pt x="38" y="141"/>
                    <a:pt x="45" y="134"/>
                    <a:pt x="50" y="126"/>
                  </a:cubicBezTo>
                  <a:cubicBezTo>
                    <a:pt x="53" y="120"/>
                    <a:pt x="55" y="113"/>
                    <a:pt x="59" y="107"/>
                  </a:cubicBezTo>
                  <a:cubicBezTo>
                    <a:pt x="65" y="99"/>
                    <a:pt x="74" y="82"/>
                    <a:pt x="84" y="81"/>
                  </a:cubicBezTo>
                  <a:cubicBezTo>
                    <a:pt x="86" y="81"/>
                    <a:pt x="88" y="81"/>
                    <a:pt x="90" y="81"/>
                  </a:cubicBezTo>
                  <a:cubicBezTo>
                    <a:pt x="104" y="83"/>
                    <a:pt x="111" y="102"/>
                    <a:pt x="125" y="107"/>
                  </a:cubicBezTo>
                  <a:cubicBezTo>
                    <a:pt x="163" y="121"/>
                    <a:pt x="200" y="129"/>
                    <a:pt x="238" y="137"/>
                  </a:cubicBezTo>
                  <a:cubicBezTo>
                    <a:pt x="265" y="142"/>
                    <a:pt x="293" y="145"/>
                    <a:pt x="317" y="155"/>
                  </a:cubicBezTo>
                  <a:cubicBezTo>
                    <a:pt x="324" y="158"/>
                    <a:pt x="329" y="164"/>
                    <a:pt x="334" y="168"/>
                  </a:cubicBezTo>
                  <a:cubicBezTo>
                    <a:pt x="342" y="174"/>
                    <a:pt x="351" y="179"/>
                    <a:pt x="355" y="188"/>
                  </a:cubicBezTo>
                  <a:cubicBezTo>
                    <a:pt x="351" y="181"/>
                    <a:pt x="361" y="179"/>
                    <a:pt x="366" y="182"/>
                  </a:cubicBezTo>
                  <a:cubicBezTo>
                    <a:pt x="371" y="185"/>
                    <a:pt x="378" y="193"/>
                    <a:pt x="379" y="200"/>
                  </a:cubicBezTo>
                  <a:cubicBezTo>
                    <a:pt x="380" y="205"/>
                    <a:pt x="378" y="211"/>
                    <a:pt x="380" y="216"/>
                  </a:cubicBezTo>
                  <a:cubicBezTo>
                    <a:pt x="384" y="203"/>
                    <a:pt x="393" y="190"/>
                    <a:pt x="404" y="181"/>
                  </a:cubicBezTo>
                  <a:cubicBezTo>
                    <a:pt x="412" y="174"/>
                    <a:pt x="419" y="174"/>
                    <a:pt x="429" y="172"/>
                  </a:cubicBezTo>
                  <a:cubicBezTo>
                    <a:pt x="441" y="170"/>
                    <a:pt x="451" y="165"/>
                    <a:pt x="461" y="157"/>
                  </a:cubicBezTo>
                  <a:cubicBezTo>
                    <a:pt x="466" y="152"/>
                    <a:pt x="468" y="149"/>
                    <a:pt x="475" y="147"/>
                  </a:cubicBezTo>
                  <a:cubicBezTo>
                    <a:pt x="481" y="145"/>
                    <a:pt x="487" y="142"/>
                    <a:pt x="494" y="139"/>
                  </a:cubicBezTo>
                  <a:cubicBezTo>
                    <a:pt x="506" y="134"/>
                    <a:pt x="523" y="128"/>
                    <a:pt x="526" y="113"/>
                  </a:cubicBezTo>
                  <a:cubicBezTo>
                    <a:pt x="517" y="125"/>
                    <a:pt x="509" y="126"/>
                    <a:pt x="496" y="123"/>
                  </a:cubicBezTo>
                  <a:cubicBezTo>
                    <a:pt x="469" y="116"/>
                    <a:pt x="438" y="118"/>
                    <a:pt x="412" y="109"/>
                  </a:cubicBezTo>
                  <a:cubicBezTo>
                    <a:pt x="399" y="104"/>
                    <a:pt x="389" y="93"/>
                    <a:pt x="379" y="83"/>
                  </a:cubicBezTo>
                  <a:cubicBezTo>
                    <a:pt x="367" y="72"/>
                    <a:pt x="355" y="63"/>
                    <a:pt x="341" y="55"/>
                  </a:cubicBezTo>
                  <a:cubicBezTo>
                    <a:pt x="299" y="28"/>
                    <a:pt x="235" y="11"/>
                    <a:pt x="185" y="8"/>
                  </a:cubicBezTo>
                  <a:cubicBezTo>
                    <a:pt x="144" y="5"/>
                    <a:pt x="107" y="0"/>
                    <a:pt x="73" y="27"/>
                  </a:cubicBezTo>
                  <a:cubicBezTo>
                    <a:pt x="59" y="39"/>
                    <a:pt x="56" y="62"/>
                    <a:pt x="46" y="86"/>
                  </a:cubicBezTo>
                  <a:cubicBezTo>
                    <a:pt x="28" y="134"/>
                    <a:pt x="3" y="153"/>
                    <a:pt x="0" y="178"/>
                  </a:cubicBezTo>
                  <a:cubicBezTo>
                    <a:pt x="0" y="184"/>
                    <a:pt x="9" y="184"/>
                    <a:pt x="4" y="187"/>
                  </a:cubicBezTo>
                </a:path>
              </a:pathLst>
            </a:custGeom>
            <a:solidFill>
              <a:srgbClr val="F0A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4" name="Freeform 104">
              <a:extLst>
                <a:ext uri="{FF2B5EF4-FFF2-40B4-BE49-F238E27FC236}">
                  <a16:creationId xmlns:a16="http://schemas.microsoft.com/office/drawing/2014/main" id="{75785F77-EDE1-4BCB-93FC-D6ADFDC62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" y="2814"/>
              <a:ext cx="208" cy="424"/>
            </a:xfrm>
            <a:custGeom>
              <a:avLst/>
              <a:gdLst>
                <a:gd name="T0" fmla="*/ 2990 w 83"/>
                <a:gd name="T1" fmla="*/ 0 h 159"/>
                <a:gd name="T2" fmla="*/ 2519 w 83"/>
                <a:gd name="T3" fmla="*/ 704 h 159"/>
                <a:gd name="T4" fmla="*/ 238 w 83"/>
                <a:gd name="T5" fmla="*/ 4552 h 159"/>
                <a:gd name="T6" fmla="*/ 0 w 83"/>
                <a:gd name="T7" fmla="*/ 5917 h 159"/>
                <a:gd name="T8" fmla="*/ 754 w 83"/>
                <a:gd name="T9" fmla="*/ 7645 h 159"/>
                <a:gd name="T10" fmla="*/ 992 w 83"/>
                <a:gd name="T11" fmla="*/ 7795 h 159"/>
                <a:gd name="T12" fmla="*/ 992 w 83"/>
                <a:gd name="T13" fmla="*/ 7488 h 159"/>
                <a:gd name="T14" fmla="*/ 1100 w 83"/>
                <a:gd name="T15" fmla="*/ 7373 h 159"/>
                <a:gd name="T16" fmla="*/ 1225 w 83"/>
                <a:gd name="T17" fmla="*/ 7795 h 159"/>
                <a:gd name="T18" fmla="*/ 1576 w 83"/>
                <a:gd name="T19" fmla="*/ 7885 h 159"/>
                <a:gd name="T20" fmla="*/ 2280 w 83"/>
                <a:gd name="T21" fmla="*/ 7829 h 159"/>
                <a:gd name="T22" fmla="*/ 1777 w 83"/>
                <a:gd name="T23" fmla="*/ 7032 h 159"/>
                <a:gd name="T24" fmla="*/ 1256 w 83"/>
                <a:gd name="T25" fmla="*/ 5973 h 159"/>
                <a:gd name="T26" fmla="*/ 1256 w 83"/>
                <a:gd name="T27" fmla="*/ 4152 h 159"/>
                <a:gd name="T28" fmla="*/ 2280 w 83"/>
                <a:gd name="T29" fmla="*/ 2368 h 159"/>
                <a:gd name="T30" fmla="*/ 3198 w 83"/>
                <a:gd name="T31" fmla="*/ 605 h 159"/>
                <a:gd name="T32" fmla="*/ 3148 w 83"/>
                <a:gd name="T33" fmla="*/ 56 h 159"/>
                <a:gd name="T34" fmla="*/ 2990 w 83"/>
                <a:gd name="T35" fmla="*/ 0 h 15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3" h="159">
                  <a:moveTo>
                    <a:pt x="76" y="0"/>
                  </a:moveTo>
                  <a:cubicBezTo>
                    <a:pt x="70" y="0"/>
                    <a:pt x="67" y="6"/>
                    <a:pt x="64" y="14"/>
                  </a:cubicBezTo>
                  <a:cubicBezTo>
                    <a:pt x="48" y="44"/>
                    <a:pt x="12" y="78"/>
                    <a:pt x="6" y="90"/>
                  </a:cubicBezTo>
                  <a:cubicBezTo>
                    <a:pt x="2" y="98"/>
                    <a:pt x="0" y="107"/>
                    <a:pt x="0" y="117"/>
                  </a:cubicBezTo>
                  <a:cubicBezTo>
                    <a:pt x="11" y="134"/>
                    <a:pt x="18" y="149"/>
                    <a:pt x="19" y="151"/>
                  </a:cubicBezTo>
                  <a:cubicBezTo>
                    <a:pt x="21" y="154"/>
                    <a:pt x="23" y="155"/>
                    <a:pt x="25" y="154"/>
                  </a:cubicBezTo>
                  <a:cubicBezTo>
                    <a:pt x="27" y="153"/>
                    <a:pt x="26" y="150"/>
                    <a:pt x="25" y="148"/>
                  </a:cubicBezTo>
                  <a:cubicBezTo>
                    <a:pt x="25" y="146"/>
                    <a:pt x="25" y="144"/>
                    <a:pt x="28" y="146"/>
                  </a:cubicBezTo>
                  <a:cubicBezTo>
                    <a:pt x="30" y="147"/>
                    <a:pt x="28" y="152"/>
                    <a:pt x="31" y="154"/>
                  </a:cubicBezTo>
                  <a:cubicBezTo>
                    <a:pt x="33" y="157"/>
                    <a:pt x="29" y="156"/>
                    <a:pt x="40" y="156"/>
                  </a:cubicBezTo>
                  <a:cubicBezTo>
                    <a:pt x="51" y="155"/>
                    <a:pt x="57" y="159"/>
                    <a:pt x="58" y="155"/>
                  </a:cubicBezTo>
                  <a:cubicBezTo>
                    <a:pt x="59" y="151"/>
                    <a:pt x="50" y="147"/>
                    <a:pt x="45" y="139"/>
                  </a:cubicBezTo>
                  <a:cubicBezTo>
                    <a:pt x="39" y="131"/>
                    <a:pt x="35" y="128"/>
                    <a:pt x="32" y="118"/>
                  </a:cubicBezTo>
                  <a:cubicBezTo>
                    <a:pt x="29" y="109"/>
                    <a:pt x="31" y="94"/>
                    <a:pt x="32" y="82"/>
                  </a:cubicBezTo>
                  <a:cubicBezTo>
                    <a:pt x="34" y="71"/>
                    <a:pt x="41" y="64"/>
                    <a:pt x="58" y="47"/>
                  </a:cubicBezTo>
                  <a:cubicBezTo>
                    <a:pt x="75" y="30"/>
                    <a:pt x="72" y="29"/>
                    <a:pt x="81" y="12"/>
                  </a:cubicBezTo>
                  <a:cubicBezTo>
                    <a:pt x="82" y="7"/>
                    <a:pt x="83" y="2"/>
                    <a:pt x="80" y="1"/>
                  </a:cubicBezTo>
                  <a:cubicBezTo>
                    <a:pt x="79" y="1"/>
                    <a:pt x="77" y="0"/>
                    <a:pt x="76" y="0"/>
                  </a:cubicBezTo>
                  <a:close/>
                </a:path>
              </a:pathLst>
            </a:custGeom>
            <a:solidFill>
              <a:srgbClr val="EF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5" name="Freeform 105">
              <a:extLst>
                <a:ext uri="{FF2B5EF4-FFF2-40B4-BE49-F238E27FC236}">
                  <a16:creationId xmlns:a16="http://schemas.microsoft.com/office/drawing/2014/main" id="{EFC0BAE8-161F-44FB-8035-2E239AA37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" y="3011"/>
              <a:ext cx="137" cy="243"/>
            </a:xfrm>
            <a:custGeom>
              <a:avLst/>
              <a:gdLst>
                <a:gd name="T0" fmla="*/ 1960 w 55"/>
                <a:gd name="T1" fmla="*/ 4171 h 91"/>
                <a:gd name="T2" fmla="*/ 1656 w 55"/>
                <a:gd name="T3" fmla="*/ 3714 h 91"/>
                <a:gd name="T4" fmla="*/ 1348 w 55"/>
                <a:gd name="T5" fmla="*/ 2745 h 91"/>
                <a:gd name="T6" fmla="*/ 1502 w 55"/>
                <a:gd name="T7" fmla="*/ 2040 h 91"/>
                <a:gd name="T8" fmla="*/ 1315 w 55"/>
                <a:gd name="T9" fmla="*/ 1276 h 91"/>
                <a:gd name="T10" fmla="*/ 695 w 55"/>
                <a:gd name="T11" fmla="*/ 93 h 91"/>
                <a:gd name="T12" fmla="*/ 229 w 55"/>
                <a:gd name="T13" fmla="*/ 0 h 91"/>
                <a:gd name="T14" fmla="*/ 154 w 55"/>
                <a:gd name="T15" fmla="*/ 1370 h 91"/>
                <a:gd name="T16" fmla="*/ 75 w 55"/>
                <a:gd name="T17" fmla="*/ 2646 h 91"/>
                <a:gd name="T18" fmla="*/ 541 w 55"/>
                <a:gd name="T19" fmla="*/ 3616 h 91"/>
                <a:gd name="T20" fmla="*/ 807 w 55"/>
                <a:gd name="T21" fmla="*/ 4422 h 91"/>
                <a:gd name="T22" fmla="*/ 1006 w 55"/>
                <a:gd name="T23" fmla="*/ 4628 h 91"/>
                <a:gd name="T24" fmla="*/ 1161 w 55"/>
                <a:gd name="T25" fmla="*/ 4321 h 91"/>
                <a:gd name="T26" fmla="*/ 1348 w 55"/>
                <a:gd name="T27" fmla="*/ 4572 h 91"/>
                <a:gd name="T28" fmla="*/ 2043 w 55"/>
                <a:gd name="T29" fmla="*/ 4628 h 91"/>
                <a:gd name="T30" fmla="*/ 2010 w 55"/>
                <a:gd name="T31" fmla="*/ 4321 h 91"/>
                <a:gd name="T32" fmla="*/ 1960 w 55"/>
                <a:gd name="T33" fmla="*/ 4171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5" h="91">
                  <a:moveTo>
                    <a:pt x="51" y="82"/>
                  </a:moveTo>
                  <a:cubicBezTo>
                    <a:pt x="48" y="81"/>
                    <a:pt x="46" y="77"/>
                    <a:pt x="43" y="73"/>
                  </a:cubicBezTo>
                  <a:cubicBezTo>
                    <a:pt x="37" y="65"/>
                    <a:pt x="35" y="59"/>
                    <a:pt x="35" y="54"/>
                  </a:cubicBezTo>
                  <a:cubicBezTo>
                    <a:pt x="35" y="50"/>
                    <a:pt x="37" y="45"/>
                    <a:pt x="39" y="40"/>
                  </a:cubicBezTo>
                  <a:cubicBezTo>
                    <a:pt x="39" y="34"/>
                    <a:pt x="39" y="28"/>
                    <a:pt x="34" y="25"/>
                  </a:cubicBezTo>
                  <a:cubicBezTo>
                    <a:pt x="26" y="19"/>
                    <a:pt x="28" y="6"/>
                    <a:pt x="18" y="2"/>
                  </a:cubicBezTo>
                  <a:cubicBezTo>
                    <a:pt x="14" y="0"/>
                    <a:pt x="11" y="0"/>
                    <a:pt x="6" y="0"/>
                  </a:cubicBezTo>
                  <a:cubicBezTo>
                    <a:pt x="7" y="11"/>
                    <a:pt x="5" y="18"/>
                    <a:pt x="4" y="27"/>
                  </a:cubicBezTo>
                  <a:cubicBezTo>
                    <a:pt x="3" y="38"/>
                    <a:pt x="0" y="40"/>
                    <a:pt x="2" y="52"/>
                  </a:cubicBezTo>
                  <a:cubicBezTo>
                    <a:pt x="4" y="63"/>
                    <a:pt x="11" y="57"/>
                    <a:pt x="14" y="71"/>
                  </a:cubicBezTo>
                  <a:cubicBezTo>
                    <a:pt x="18" y="85"/>
                    <a:pt x="19" y="83"/>
                    <a:pt x="21" y="87"/>
                  </a:cubicBezTo>
                  <a:cubicBezTo>
                    <a:pt x="22" y="91"/>
                    <a:pt x="24" y="91"/>
                    <a:pt x="26" y="91"/>
                  </a:cubicBezTo>
                  <a:cubicBezTo>
                    <a:pt x="28" y="91"/>
                    <a:pt x="30" y="85"/>
                    <a:pt x="30" y="85"/>
                  </a:cubicBezTo>
                  <a:cubicBezTo>
                    <a:pt x="30" y="85"/>
                    <a:pt x="31" y="89"/>
                    <a:pt x="35" y="90"/>
                  </a:cubicBezTo>
                  <a:cubicBezTo>
                    <a:pt x="40" y="90"/>
                    <a:pt x="51" y="91"/>
                    <a:pt x="53" y="91"/>
                  </a:cubicBezTo>
                  <a:cubicBezTo>
                    <a:pt x="55" y="91"/>
                    <a:pt x="50" y="87"/>
                    <a:pt x="52" y="85"/>
                  </a:cubicBezTo>
                  <a:cubicBezTo>
                    <a:pt x="51" y="84"/>
                    <a:pt x="51" y="83"/>
                    <a:pt x="51" y="82"/>
                  </a:cubicBezTo>
                  <a:close/>
                </a:path>
              </a:pathLst>
            </a:custGeom>
            <a:solidFill>
              <a:srgbClr val="EF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6" name="Freeform 106">
              <a:extLst>
                <a:ext uri="{FF2B5EF4-FFF2-40B4-BE49-F238E27FC236}">
                  <a16:creationId xmlns:a16="http://schemas.microsoft.com/office/drawing/2014/main" id="{A83FDE8C-57D0-41EC-983B-CC96262A6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" y="2483"/>
              <a:ext cx="80" cy="101"/>
            </a:xfrm>
            <a:custGeom>
              <a:avLst/>
              <a:gdLst>
                <a:gd name="T0" fmla="*/ 708 w 32"/>
                <a:gd name="T1" fmla="*/ 205 h 38"/>
                <a:gd name="T2" fmla="*/ 675 w 32"/>
                <a:gd name="T3" fmla="*/ 303 h 38"/>
                <a:gd name="T4" fmla="*/ 83 w 32"/>
                <a:gd name="T5" fmla="*/ 1802 h 38"/>
                <a:gd name="T6" fmla="*/ 0 w 32"/>
                <a:gd name="T7" fmla="*/ 1892 h 38"/>
                <a:gd name="T8" fmla="*/ 988 w 32"/>
                <a:gd name="T9" fmla="*/ 960 h 38"/>
                <a:gd name="T10" fmla="*/ 1145 w 32"/>
                <a:gd name="T11" fmla="*/ 93 h 38"/>
                <a:gd name="T12" fmla="*/ 708 w 32"/>
                <a:gd name="T13" fmla="*/ 205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38">
                  <a:moveTo>
                    <a:pt x="18" y="4"/>
                  </a:moveTo>
                  <a:cubicBezTo>
                    <a:pt x="17" y="5"/>
                    <a:pt x="17" y="5"/>
                    <a:pt x="17" y="6"/>
                  </a:cubicBezTo>
                  <a:cubicBezTo>
                    <a:pt x="14" y="17"/>
                    <a:pt x="9" y="27"/>
                    <a:pt x="2" y="36"/>
                  </a:cubicBezTo>
                  <a:cubicBezTo>
                    <a:pt x="1" y="37"/>
                    <a:pt x="1" y="37"/>
                    <a:pt x="0" y="38"/>
                  </a:cubicBezTo>
                  <a:cubicBezTo>
                    <a:pt x="5" y="37"/>
                    <a:pt x="16" y="33"/>
                    <a:pt x="25" y="19"/>
                  </a:cubicBezTo>
                  <a:cubicBezTo>
                    <a:pt x="27" y="15"/>
                    <a:pt x="32" y="6"/>
                    <a:pt x="29" y="2"/>
                  </a:cubicBezTo>
                  <a:cubicBezTo>
                    <a:pt x="27" y="0"/>
                    <a:pt x="22" y="4"/>
                    <a:pt x="18" y="4"/>
                  </a:cubicBezTo>
                  <a:close/>
                </a:path>
              </a:pathLst>
            </a:custGeom>
            <a:solidFill>
              <a:srgbClr val="DD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7" name="Line 107">
              <a:extLst>
                <a:ext uri="{FF2B5EF4-FFF2-40B4-BE49-F238E27FC236}">
                  <a16:creationId xmlns:a16="http://schemas.microsoft.com/office/drawing/2014/main" id="{512B17A1-65B9-48DE-8BF7-D50626E885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2" y="2510"/>
              <a:ext cx="1" cy="1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8" name="Line 108">
              <a:extLst>
                <a:ext uri="{FF2B5EF4-FFF2-40B4-BE49-F238E27FC236}">
                  <a16:creationId xmlns:a16="http://schemas.microsoft.com/office/drawing/2014/main" id="{2C4BE3E8-A269-4023-804F-54FA8CAD78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2" y="2510"/>
              <a:ext cx="1" cy="1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9" name="Freeform 109">
              <a:extLst>
                <a:ext uri="{FF2B5EF4-FFF2-40B4-BE49-F238E27FC236}">
                  <a16:creationId xmlns:a16="http://schemas.microsoft.com/office/drawing/2014/main" id="{28F8D230-F639-4FBF-A159-7C74C50A1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" y="2334"/>
              <a:ext cx="118" cy="154"/>
            </a:xfrm>
            <a:custGeom>
              <a:avLst/>
              <a:gdLst>
                <a:gd name="T0" fmla="*/ 1185 w 47"/>
                <a:gd name="T1" fmla="*/ 2037 h 58"/>
                <a:gd name="T2" fmla="*/ 1707 w 47"/>
                <a:gd name="T3" fmla="*/ 1798 h 58"/>
                <a:gd name="T4" fmla="*/ 1268 w 47"/>
                <a:gd name="T5" fmla="*/ 247 h 58"/>
                <a:gd name="T6" fmla="*/ 239 w 47"/>
                <a:gd name="T7" fmla="*/ 656 h 58"/>
                <a:gd name="T8" fmla="*/ 367 w 47"/>
                <a:gd name="T9" fmla="*/ 2342 h 58"/>
                <a:gd name="T10" fmla="*/ 1665 w 47"/>
                <a:gd name="T11" fmla="*/ 2637 h 58"/>
                <a:gd name="T12" fmla="*/ 1790 w 47"/>
                <a:gd name="T13" fmla="*/ 2037 h 58"/>
                <a:gd name="T14" fmla="*/ 1632 w 47"/>
                <a:gd name="T15" fmla="*/ 2095 h 58"/>
                <a:gd name="T16" fmla="*/ 680 w 47"/>
                <a:gd name="T17" fmla="*/ 1946 h 58"/>
                <a:gd name="T18" fmla="*/ 600 w 47"/>
                <a:gd name="T19" fmla="*/ 937 h 58"/>
                <a:gd name="T20" fmla="*/ 1077 w 47"/>
                <a:gd name="T21" fmla="*/ 746 h 58"/>
                <a:gd name="T22" fmla="*/ 1268 w 47"/>
                <a:gd name="T23" fmla="*/ 1649 h 58"/>
                <a:gd name="T24" fmla="*/ 1185 w 47"/>
                <a:gd name="T25" fmla="*/ 2037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" h="58">
                  <a:moveTo>
                    <a:pt x="30" y="41"/>
                  </a:moveTo>
                  <a:cubicBezTo>
                    <a:pt x="34" y="41"/>
                    <a:pt x="42" y="38"/>
                    <a:pt x="43" y="36"/>
                  </a:cubicBezTo>
                  <a:cubicBezTo>
                    <a:pt x="47" y="25"/>
                    <a:pt x="44" y="11"/>
                    <a:pt x="32" y="5"/>
                  </a:cubicBezTo>
                  <a:cubicBezTo>
                    <a:pt x="23" y="0"/>
                    <a:pt x="12" y="4"/>
                    <a:pt x="6" y="13"/>
                  </a:cubicBezTo>
                  <a:cubicBezTo>
                    <a:pt x="0" y="24"/>
                    <a:pt x="1" y="38"/>
                    <a:pt x="9" y="47"/>
                  </a:cubicBezTo>
                  <a:cubicBezTo>
                    <a:pt x="17" y="56"/>
                    <a:pt x="29" y="58"/>
                    <a:pt x="42" y="53"/>
                  </a:cubicBezTo>
                  <a:cubicBezTo>
                    <a:pt x="42" y="49"/>
                    <a:pt x="43" y="45"/>
                    <a:pt x="45" y="41"/>
                  </a:cubicBezTo>
                  <a:cubicBezTo>
                    <a:pt x="43" y="41"/>
                    <a:pt x="42" y="41"/>
                    <a:pt x="41" y="42"/>
                  </a:cubicBezTo>
                  <a:cubicBezTo>
                    <a:pt x="31" y="46"/>
                    <a:pt x="23" y="45"/>
                    <a:pt x="17" y="39"/>
                  </a:cubicBezTo>
                  <a:cubicBezTo>
                    <a:pt x="13" y="34"/>
                    <a:pt x="12" y="25"/>
                    <a:pt x="15" y="19"/>
                  </a:cubicBezTo>
                  <a:cubicBezTo>
                    <a:pt x="18" y="15"/>
                    <a:pt x="23" y="12"/>
                    <a:pt x="27" y="15"/>
                  </a:cubicBezTo>
                  <a:cubicBezTo>
                    <a:pt x="33" y="18"/>
                    <a:pt x="35" y="27"/>
                    <a:pt x="32" y="33"/>
                  </a:cubicBezTo>
                  <a:cubicBezTo>
                    <a:pt x="32" y="35"/>
                    <a:pt x="30" y="41"/>
                    <a:pt x="30" y="41"/>
                  </a:cubicBezTo>
                  <a:close/>
                </a:path>
              </a:pathLst>
            </a:custGeom>
            <a:solidFill>
              <a:srgbClr val="EF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0" name="Freeform 110">
              <a:extLst>
                <a:ext uri="{FF2B5EF4-FFF2-40B4-BE49-F238E27FC236}">
                  <a16:creationId xmlns:a16="http://schemas.microsoft.com/office/drawing/2014/main" id="{A2DAA544-B3E6-4EC1-80F3-6054909C4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" y="2488"/>
              <a:ext cx="125" cy="75"/>
            </a:xfrm>
            <a:custGeom>
              <a:avLst/>
              <a:gdLst>
                <a:gd name="T0" fmla="*/ 1488 w 50"/>
                <a:gd name="T1" fmla="*/ 150 h 28"/>
                <a:gd name="T2" fmla="*/ 208 w 50"/>
                <a:gd name="T3" fmla="*/ 983 h 28"/>
                <a:gd name="T4" fmla="*/ 0 w 50"/>
                <a:gd name="T5" fmla="*/ 1133 h 28"/>
                <a:gd name="T6" fmla="*/ 208 w 50"/>
                <a:gd name="T7" fmla="*/ 1350 h 28"/>
                <a:gd name="T8" fmla="*/ 1925 w 50"/>
                <a:gd name="T9" fmla="*/ 308 h 28"/>
                <a:gd name="T10" fmla="*/ 1958 w 50"/>
                <a:gd name="T11" fmla="*/ 0 h 28"/>
                <a:gd name="T12" fmla="*/ 1488 w 50"/>
                <a:gd name="T13" fmla="*/ 56 h 28"/>
                <a:gd name="T14" fmla="*/ 1488 w 50"/>
                <a:gd name="T15" fmla="*/ 150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" h="28">
                  <a:moveTo>
                    <a:pt x="38" y="3"/>
                  </a:moveTo>
                  <a:cubicBezTo>
                    <a:pt x="34" y="16"/>
                    <a:pt x="23" y="19"/>
                    <a:pt x="5" y="19"/>
                  </a:cubicBezTo>
                  <a:cubicBezTo>
                    <a:pt x="2" y="19"/>
                    <a:pt x="0" y="20"/>
                    <a:pt x="0" y="22"/>
                  </a:cubicBezTo>
                  <a:cubicBezTo>
                    <a:pt x="0" y="25"/>
                    <a:pt x="2" y="26"/>
                    <a:pt x="5" y="26"/>
                  </a:cubicBezTo>
                  <a:cubicBezTo>
                    <a:pt x="21" y="26"/>
                    <a:pt x="42" y="28"/>
                    <a:pt x="49" y="6"/>
                  </a:cubicBezTo>
                  <a:cubicBezTo>
                    <a:pt x="49" y="3"/>
                    <a:pt x="50" y="0"/>
                    <a:pt x="50" y="0"/>
                  </a:cubicBezTo>
                  <a:cubicBezTo>
                    <a:pt x="49" y="2"/>
                    <a:pt x="38" y="1"/>
                    <a:pt x="38" y="1"/>
                  </a:cubicBezTo>
                  <a:lnTo>
                    <a:pt x="38" y="3"/>
                  </a:lnTo>
                  <a:close/>
                </a:path>
              </a:pathLst>
            </a:custGeom>
            <a:solidFill>
              <a:srgbClr val="EF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1" name="Freeform 111">
              <a:extLst>
                <a:ext uri="{FF2B5EF4-FFF2-40B4-BE49-F238E27FC236}">
                  <a16:creationId xmlns:a16="http://schemas.microsoft.com/office/drawing/2014/main" id="{B9512798-33A7-43C6-8D70-C3DB9A1E0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" y="3216"/>
              <a:ext cx="5" cy="43"/>
            </a:xfrm>
            <a:custGeom>
              <a:avLst/>
              <a:gdLst>
                <a:gd name="T0" fmla="*/ 0 w 2"/>
                <a:gd name="T1" fmla="*/ 0 h 16"/>
                <a:gd name="T2" fmla="*/ 83 w 2"/>
                <a:gd name="T3" fmla="*/ 839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16">
                  <a:moveTo>
                    <a:pt x="0" y="0"/>
                  </a:moveTo>
                  <a:cubicBezTo>
                    <a:pt x="2" y="5"/>
                    <a:pt x="1" y="15"/>
                    <a:pt x="2" y="16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2" name="Freeform 112">
              <a:extLst>
                <a:ext uri="{FF2B5EF4-FFF2-40B4-BE49-F238E27FC236}">
                  <a16:creationId xmlns:a16="http://schemas.microsoft.com/office/drawing/2014/main" id="{2CD93A6E-3E95-4023-8955-4AC7BE470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" y="3163"/>
              <a:ext cx="60" cy="64"/>
            </a:xfrm>
            <a:custGeom>
              <a:avLst/>
              <a:gdLst>
                <a:gd name="T0" fmla="*/ 550 w 24"/>
                <a:gd name="T1" fmla="*/ 547 h 24"/>
                <a:gd name="T2" fmla="*/ 0 w 24"/>
                <a:gd name="T3" fmla="*/ 0 h 24"/>
                <a:gd name="T4" fmla="*/ 283 w 24"/>
                <a:gd name="T5" fmla="*/ 397 h 24"/>
                <a:gd name="T6" fmla="*/ 783 w 24"/>
                <a:gd name="T7" fmla="*/ 1216 h 24"/>
                <a:gd name="T8" fmla="*/ 863 w 24"/>
                <a:gd name="T9" fmla="*/ 819 h 24"/>
                <a:gd name="T10" fmla="*/ 550 w 24"/>
                <a:gd name="T11" fmla="*/ 547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4">
                  <a:moveTo>
                    <a:pt x="14" y="11"/>
                  </a:moveTo>
                  <a:cubicBezTo>
                    <a:pt x="10" y="8"/>
                    <a:pt x="4" y="2"/>
                    <a:pt x="0" y="0"/>
                  </a:cubicBezTo>
                  <a:cubicBezTo>
                    <a:pt x="2" y="2"/>
                    <a:pt x="4" y="5"/>
                    <a:pt x="7" y="8"/>
                  </a:cubicBezTo>
                  <a:cubicBezTo>
                    <a:pt x="12" y="16"/>
                    <a:pt x="21" y="20"/>
                    <a:pt x="20" y="24"/>
                  </a:cubicBezTo>
                  <a:cubicBezTo>
                    <a:pt x="20" y="24"/>
                    <a:pt x="24" y="20"/>
                    <a:pt x="22" y="16"/>
                  </a:cubicBezTo>
                  <a:cubicBezTo>
                    <a:pt x="22" y="14"/>
                    <a:pt x="18" y="14"/>
                    <a:pt x="14" y="11"/>
                  </a:cubicBezTo>
                  <a:close/>
                </a:path>
              </a:pathLst>
            </a:custGeom>
            <a:solidFill>
              <a:srgbClr val="DBC7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3" name="Freeform 113">
              <a:extLst>
                <a:ext uri="{FF2B5EF4-FFF2-40B4-BE49-F238E27FC236}">
                  <a16:creationId xmlns:a16="http://schemas.microsoft.com/office/drawing/2014/main" id="{AA5CEC21-7407-4273-B792-221591616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" y="3232"/>
              <a:ext cx="48" cy="51"/>
            </a:xfrm>
            <a:custGeom>
              <a:avLst/>
              <a:gdLst>
                <a:gd name="T0" fmla="*/ 728 w 19"/>
                <a:gd name="T1" fmla="*/ 0 h 19"/>
                <a:gd name="T2" fmla="*/ 0 w 19"/>
                <a:gd name="T3" fmla="*/ 988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" h="19">
                  <a:moveTo>
                    <a:pt x="18" y="0"/>
                  </a:moveTo>
                  <a:cubicBezTo>
                    <a:pt x="19" y="6"/>
                    <a:pt x="8" y="16"/>
                    <a:pt x="0" y="19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4" name="Freeform 114">
              <a:extLst>
                <a:ext uri="{FF2B5EF4-FFF2-40B4-BE49-F238E27FC236}">
                  <a16:creationId xmlns:a16="http://schemas.microsoft.com/office/drawing/2014/main" id="{B05A52D7-9122-4C82-AD82-C6E80DCDA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" y="3251"/>
              <a:ext cx="13" cy="27"/>
            </a:xfrm>
            <a:custGeom>
              <a:avLst/>
              <a:gdLst>
                <a:gd name="T0" fmla="*/ 0 w 5"/>
                <a:gd name="T1" fmla="*/ 0 h 10"/>
                <a:gd name="T2" fmla="*/ 229 w 5"/>
                <a:gd name="T3" fmla="*/ 532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cubicBezTo>
                    <a:pt x="4" y="6"/>
                    <a:pt x="3" y="8"/>
                    <a:pt x="5" y="10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5" name="Freeform 115">
              <a:extLst>
                <a:ext uri="{FF2B5EF4-FFF2-40B4-BE49-F238E27FC236}">
                  <a16:creationId xmlns:a16="http://schemas.microsoft.com/office/drawing/2014/main" id="{12C9B8A5-4303-488A-9247-DED61D93A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" y="3275"/>
              <a:ext cx="20" cy="16"/>
            </a:xfrm>
            <a:custGeom>
              <a:avLst/>
              <a:gdLst>
                <a:gd name="T0" fmla="*/ 0 w 8"/>
                <a:gd name="T1" fmla="*/ 205 h 6"/>
                <a:gd name="T2" fmla="*/ 313 w 8"/>
                <a:gd name="T3" fmla="*/ 30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6">
                  <a:moveTo>
                    <a:pt x="0" y="4"/>
                  </a:moveTo>
                  <a:cubicBezTo>
                    <a:pt x="4" y="0"/>
                    <a:pt x="8" y="6"/>
                    <a:pt x="8" y="6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6" name="Freeform 116">
              <a:extLst>
                <a:ext uri="{FF2B5EF4-FFF2-40B4-BE49-F238E27FC236}">
                  <a16:creationId xmlns:a16="http://schemas.microsoft.com/office/drawing/2014/main" id="{8A178C20-F12B-4526-A98E-CA57C48C8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" y="3246"/>
              <a:ext cx="75" cy="24"/>
            </a:xfrm>
            <a:custGeom>
              <a:avLst/>
              <a:gdLst>
                <a:gd name="T0" fmla="*/ 0 w 30"/>
                <a:gd name="T1" fmla="*/ 0 h 9"/>
                <a:gd name="T2" fmla="*/ 988 w 30"/>
                <a:gd name="T3" fmla="*/ 363 h 9"/>
                <a:gd name="T4" fmla="*/ 1175 w 30"/>
                <a:gd name="T5" fmla="*/ 0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0" h="9">
                  <a:moveTo>
                    <a:pt x="0" y="0"/>
                  </a:moveTo>
                  <a:cubicBezTo>
                    <a:pt x="12" y="9"/>
                    <a:pt x="21" y="8"/>
                    <a:pt x="25" y="7"/>
                  </a:cubicBezTo>
                  <a:cubicBezTo>
                    <a:pt x="29" y="5"/>
                    <a:pt x="30" y="0"/>
                    <a:pt x="30" y="0"/>
                  </a:cubicBezTo>
                </a:path>
              </a:pathLst>
            </a:custGeom>
            <a:solidFill>
              <a:srgbClr val="EF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7" name="Freeform 117">
              <a:extLst>
                <a:ext uri="{FF2B5EF4-FFF2-40B4-BE49-F238E27FC236}">
                  <a16:creationId xmlns:a16="http://schemas.microsoft.com/office/drawing/2014/main" id="{11954CA9-447B-45E8-91D1-83F93C756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" y="3227"/>
              <a:ext cx="18" cy="8"/>
            </a:xfrm>
            <a:custGeom>
              <a:avLst/>
              <a:gdLst>
                <a:gd name="T0" fmla="*/ 0 w 7"/>
                <a:gd name="T1" fmla="*/ 0 h 3"/>
                <a:gd name="T2" fmla="*/ 303 w 7"/>
                <a:gd name="T3" fmla="*/ 93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4" y="3"/>
                    <a:pt x="7" y="2"/>
                    <a:pt x="7" y="2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8" name="Freeform 118">
              <a:extLst>
                <a:ext uri="{FF2B5EF4-FFF2-40B4-BE49-F238E27FC236}">
                  <a16:creationId xmlns:a16="http://schemas.microsoft.com/office/drawing/2014/main" id="{0717A18B-9C68-4153-B94E-10DD34ED1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" y="2846"/>
              <a:ext cx="135" cy="26"/>
            </a:xfrm>
            <a:custGeom>
              <a:avLst/>
              <a:gdLst>
                <a:gd name="T0" fmla="*/ 2113 w 54"/>
                <a:gd name="T1" fmla="*/ 460 h 10"/>
                <a:gd name="T2" fmla="*/ 625 w 54"/>
                <a:gd name="T3" fmla="*/ 0 h 10"/>
                <a:gd name="T4" fmla="*/ 0 w 54"/>
                <a:gd name="T5" fmla="*/ 88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10">
                  <a:moveTo>
                    <a:pt x="54" y="10"/>
                  </a:moveTo>
                  <a:cubicBezTo>
                    <a:pt x="42" y="10"/>
                    <a:pt x="28" y="0"/>
                    <a:pt x="16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9" name="Freeform 119">
              <a:extLst>
                <a:ext uri="{FF2B5EF4-FFF2-40B4-BE49-F238E27FC236}">
                  <a16:creationId xmlns:a16="http://schemas.microsoft.com/office/drawing/2014/main" id="{8FC128F8-874D-4C5C-869D-6B8EC2157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7" y="2955"/>
              <a:ext cx="100" cy="19"/>
            </a:xfrm>
            <a:custGeom>
              <a:avLst/>
              <a:gdLst>
                <a:gd name="T0" fmla="*/ 0 w 40"/>
                <a:gd name="T1" fmla="*/ 383 h 7"/>
                <a:gd name="T2" fmla="*/ 1563 w 40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" h="7">
                  <a:moveTo>
                    <a:pt x="0" y="7"/>
                  </a:moveTo>
                  <a:cubicBezTo>
                    <a:pt x="16" y="4"/>
                    <a:pt x="26" y="0"/>
                    <a:pt x="40" y="0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0" name="Freeform 120">
              <a:extLst>
                <a:ext uri="{FF2B5EF4-FFF2-40B4-BE49-F238E27FC236}">
                  <a16:creationId xmlns:a16="http://schemas.microsoft.com/office/drawing/2014/main" id="{D5FE480A-7E8A-4C64-8618-7441ED273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" y="2680"/>
              <a:ext cx="23" cy="27"/>
            </a:xfrm>
            <a:custGeom>
              <a:avLst/>
              <a:gdLst>
                <a:gd name="T0" fmla="*/ 0 w 9"/>
                <a:gd name="T1" fmla="*/ 103 h 10"/>
                <a:gd name="T2" fmla="*/ 332 w 9"/>
                <a:gd name="T3" fmla="*/ 429 h 10"/>
                <a:gd name="T4" fmla="*/ 0 w 9"/>
                <a:gd name="T5" fmla="*/ 103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10">
                  <a:moveTo>
                    <a:pt x="0" y="2"/>
                  </a:moveTo>
                  <a:cubicBezTo>
                    <a:pt x="0" y="10"/>
                    <a:pt x="8" y="8"/>
                    <a:pt x="8" y="8"/>
                  </a:cubicBezTo>
                  <a:cubicBezTo>
                    <a:pt x="9" y="4"/>
                    <a:pt x="1" y="0"/>
                    <a:pt x="0" y="2"/>
                  </a:cubicBezTo>
                  <a:close/>
                </a:path>
              </a:pathLst>
            </a:custGeom>
            <a:solidFill>
              <a:srgbClr val="867F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1" name="Freeform 121">
              <a:extLst>
                <a:ext uri="{FF2B5EF4-FFF2-40B4-BE49-F238E27FC236}">
                  <a16:creationId xmlns:a16="http://schemas.microsoft.com/office/drawing/2014/main" id="{FC34AB33-D0CE-46C7-B164-5E8208E54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" y="2472"/>
              <a:ext cx="25" cy="43"/>
            </a:xfrm>
            <a:custGeom>
              <a:avLst/>
              <a:gdLst>
                <a:gd name="T0" fmla="*/ 395 w 10"/>
                <a:gd name="T1" fmla="*/ 0 h 16"/>
                <a:gd name="T2" fmla="*/ 0 w 10"/>
                <a:gd name="T3" fmla="*/ 839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16">
                  <a:moveTo>
                    <a:pt x="10" y="0"/>
                  </a:moveTo>
                  <a:cubicBezTo>
                    <a:pt x="4" y="8"/>
                    <a:pt x="5" y="13"/>
                    <a:pt x="0" y="16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2" name="Freeform 122">
              <a:extLst>
                <a:ext uri="{FF2B5EF4-FFF2-40B4-BE49-F238E27FC236}">
                  <a16:creationId xmlns:a16="http://schemas.microsoft.com/office/drawing/2014/main" id="{108221FE-BEE8-41DF-BC7D-84EFF88B7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" y="3232"/>
              <a:ext cx="23" cy="6"/>
            </a:xfrm>
            <a:custGeom>
              <a:avLst/>
              <a:gdLst>
                <a:gd name="T0" fmla="*/ 0 w 9"/>
                <a:gd name="T1" fmla="*/ 0 h 2"/>
                <a:gd name="T2" fmla="*/ 386 w 9"/>
                <a:gd name="T3" fmla="*/ 162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2">
                  <a:moveTo>
                    <a:pt x="0" y="0"/>
                  </a:moveTo>
                  <a:cubicBezTo>
                    <a:pt x="3" y="1"/>
                    <a:pt x="6" y="0"/>
                    <a:pt x="9" y="2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3" name="Freeform 123">
              <a:extLst>
                <a:ext uri="{FF2B5EF4-FFF2-40B4-BE49-F238E27FC236}">
                  <a16:creationId xmlns:a16="http://schemas.microsoft.com/office/drawing/2014/main" id="{E881567F-3BDE-4DB3-A827-9DE309299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7" y="3219"/>
              <a:ext cx="17" cy="32"/>
            </a:xfrm>
            <a:custGeom>
              <a:avLst/>
              <a:gdLst>
                <a:gd name="T0" fmla="*/ 211 w 7"/>
                <a:gd name="T1" fmla="*/ 0 h 12"/>
                <a:gd name="T2" fmla="*/ 0 w 7"/>
                <a:gd name="T3" fmla="*/ 605 h 1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12">
                  <a:moveTo>
                    <a:pt x="6" y="0"/>
                  </a:moveTo>
                  <a:cubicBezTo>
                    <a:pt x="7" y="4"/>
                    <a:pt x="3" y="10"/>
                    <a:pt x="0" y="12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4" name="Freeform 124">
              <a:extLst>
                <a:ext uri="{FF2B5EF4-FFF2-40B4-BE49-F238E27FC236}">
                  <a16:creationId xmlns:a16="http://schemas.microsoft.com/office/drawing/2014/main" id="{1DBD8809-3562-47A9-8EE8-CD1719C71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" y="3198"/>
              <a:ext cx="20" cy="8"/>
            </a:xfrm>
            <a:custGeom>
              <a:avLst/>
              <a:gdLst>
                <a:gd name="T0" fmla="*/ 0 w 8"/>
                <a:gd name="T1" fmla="*/ 0 h 3"/>
                <a:gd name="T2" fmla="*/ 313 w 8"/>
                <a:gd name="T3" fmla="*/ 93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3" y="3"/>
                    <a:pt x="8" y="2"/>
                    <a:pt x="8" y="2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5" name="Freeform 125">
              <a:extLst>
                <a:ext uri="{FF2B5EF4-FFF2-40B4-BE49-F238E27FC236}">
                  <a16:creationId xmlns:a16="http://schemas.microsoft.com/office/drawing/2014/main" id="{098577C8-274B-459E-8F1E-110B1A1B9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" y="3195"/>
              <a:ext cx="45" cy="13"/>
            </a:xfrm>
            <a:custGeom>
              <a:avLst/>
              <a:gdLst>
                <a:gd name="T0" fmla="*/ 0 w 18"/>
                <a:gd name="T1" fmla="*/ 229 h 5"/>
                <a:gd name="T2" fmla="*/ 708 w 18"/>
                <a:gd name="T3" fmla="*/ 0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" h="5">
                  <a:moveTo>
                    <a:pt x="0" y="5"/>
                  </a:moveTo>
                  <a:cubicBezTo>
                    <a:pt x="6" y="5"/>
                    <a:pt x="18" y="0"/>
                    <a:pt x="18" y="0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6" name="Freeform 126">
              <a:extLst>
                <a:ext uri="{FF2B5EF4-FFF2-40B4-BE49-F238E27FC236}">
                  <a16:creationId xmlns:a16="http://schemas.microsoft.com/office/drawing/2014/main" id="{1EB36E8A-EF13-42CF-A8B5-685519A69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" y="3192"/>
              <a:ext cx="2" cy="8"/>
            </a:xfrm>
            <a:custGeom>
              <a:avLst/>
              <a:gdLst>
                <a:gd name="T0" fmla="*/ 0 w 1"/>
                <a:gd name="T1" fmla="*/ 149 h 3"/>
                <a:gd name="T2" fmla="*/ 16 w 1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cubicBezTo>
                    <a:pt x="1" y="2"/>
                    <a:pt x="1" y="0"/>
                    <a:pt x="1" y="0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7" name="Freeform 127">
              <a:extLst>
                <a:ext uri="{FF2B5EF4-FFF2-40B4-BE49-F238E27FC236}">
                  <a16:creationId xmlns:a16="http://schemas.microsoft.com/office/drawing/2014/main" id="{5F72A7CB-1CD7-4B77-A16B-EBD821D75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" y="3262"/>
              <a:ext cx="17" cy="29"/>
            </a:xfrm>
            <a:custGeom>
              <a:avLst/>
              <a:gdLst>
                <a:gd name="T0" fmla="*/ 0 w 7"/>
                <a:gd name="T1" fmla="*/ 0 h 11"/>
                <a:gd name="T2" fmla="*/ 243 w 7"/>
                <a:gd name="T3" fmla="*/ 527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11">
                  <a:moveTo>
                    <a:pt x="0" y="0"/>
                  </a:moveTo>
                  <a:cubicBezTo>
                    <a:pt x="1" y="3"/>
                    <a:pt x="5" y="9"/>
                    <a:pt x="7" y="11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8" name="Freeform 128">
              <a:extLst>
                <a:ext uri="{FF2B5EF4-FFF2-40B4-BE49-F238E27FC236}">
                  <a16:creationId xmlns:a16="http://schemas.microsoft.com/office/drawing/2014/main" id="{83003C2D-93A9-4B8D-8B93-624D3CBAD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" y="2760"/>
              <a:ext cx="100" cy="112"/>
            </a:xfrm>
            <a:custGeom>
              <a:avLst/>
              <a:gdLst>
                <a:gd name="T0" fmla="*/ 595 w 40"/>
                <a:gd name="T1" fmla="*/ 1763 h 42"/>
                <a:gd name="T2" fmla="*/ 1095 w 40"/>
                <a:gd name="T3" fmla="*/ 0 h 42"/>
                <a:gd name="T4" fmla="*/ 1063 w 40"/>
                <a:gd name="T5" fmla="*/ 0 h 42"/>
                <a:gd name="T6" fmla="*/ 708 w 40"/>
                <a:gd name="T7" fmla="*/ 205 h 42"/>
                <a:gd name="T8" fmla="*/ 438 w 40"/>
                <a:gd name="T9" fmla="*/ 909 h 42"/>
                <a:gd name="T10" fmla="*/ 125 w 40"/>
                <a:gd name="T11" fmla="*/ 1571 h 42"/>
                <a:gd name="T12" fmla="*/ 0 w 40"/>
                <a:gd name="T13" fmla="*/ 2125 h 42"/>
                <a:gd name="T14" fmla="*/ 595 w 40"/>
                <a:gd name="T15" fmla="*/ 1763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42">
                  <a:moveTo>
                    <a:pt x="15" y="35"/>
                  </a:moveTo>
                  <a:cubicBezTo>
                    <a:pt x="22" y="30"/>
                    <a:pt x="40" y="3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4" y="0"/>
                    <a:pt x="21" y="1"/>
                    <a:pt x="18" y="4"/>
                  </a:cubicBezTo>
                  <a:cubicBezTo>
                    <a:pt x="15" y="7"/>
                    <a:pt x="13" y="13"/>
                    <a:pt x="11" y="18"/>
                  </a:cubicBezTo>
                  <a:cubicBezTo>
                    <a:pt x="9" y="22"/>
                    <a:pt x="6" y="26"/>
                    <a:pt x="3" y="31"/>
                  </a:cubicBezTo>
                  <a:cubicBezTo>
                    <a:pt x="1" y="34"/>
                    <a:pt x="0" y="38"/>
                    <a:pt x="0" y="42"/>
                  </a:cubicBezTo>
                  <a:cubicBezTo>
                    <a:pt x="6" y="41"/>
                    <a:pt x="11" y="38"/>
                    <a:pt x="15" y="35"/>
                  </a:cubicBezTo>
                  <a:close/>
                </a:path>
              </a:pathLst>
            </a:custGeom>
            <a:solidFill>
              <a:srgbClr val="F7C9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9" name="Freeform 129">
              <a:extLst>
                <a:ext uri="{FF2B5EF4-FFF2-40B4-BE49-F238E27FC236}">
                  <a16:creationId xmlns:a16="http://schemas.microsoft.com/office/drawing/2014/main" id="{F95A905A-2339-44E7-8661-A1C0F198D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" y="2814"/>
              <a:ext cx="205" cy="306"/>
            </a:xfrm>
            <a:custGeom>
              <a:avLst/>
              <a:gdLst>
                <a:gd name="T0" fmla="*/ 3095 w 82"/>
                <a:gd name="T1" fmla="*/ 56 h 115"/>
                <a:gd name="T2" fmla="*/ 2938 w 82"/>
                <a:gd name="T3" fmla="*/ 0 h 115"/>
                <a:gd name="T4" fmla="*/ 2470 w 82"/>
                <a:gd name="T5" fmla="*/ 694 h 115"/>
                <a:gd name="T6" fmla="*/ 208 w 82"/>
                <a:gd name="T7" fmla="*/ 4502 h 115"/>
                <a:gd name="T8" fmla="*/ 0 w 82"/>
                <a:gd name="T9" fmla="*/ 5763 h 115"/>
                <a:gd name="T10" fmla="*/ 550 w 82"/>
                <a:gd name="T11" fmla="*/ 4561 h 115"/>
                <a:gd name="T12" fmla="*/ 1175 w 82"/>
                <a:gd name="T13" fmla="*/ 4502 h 115"/>
                <a:gd name="T14" fmla="*/ 1220 w 82"/>
                <a:gd name="T15" fmla="*/ 4106 h 115"/>
                <a:gd name="T16" fmla="*/ 2238 w 82"/>
                <a:gd name="T17" fmla="*/ 2358 h 115"/>
                <a:gd name="T18" fmla="*/ 3125 w 82"/>
                <a:gd name="T19" fmla="*/ 601 h 115"/>
                <a:gd name="T20" fmla="*/ 3095 w 82"/>
                <a:gd name="T21" fmla="*/ 56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115">
                  <a:moveTo>
                    <a:pt x="79" y="1"/>
                  </a:moveTo>
                  <a:cubicBezTo>
                    <a:pt x="78" y="1"/>
                    <a:pt x="76" y="0"/>
                    <a:pt x="75" y="0"/>
                  </a:cubicBezTo>
                  <a:cubicBezTo>
                    <a:pt x="69" y="0"/>
                    <a:pt x="66" y="6"/>
                    <a:pt x="63" y="14"/>
                  </a:cubicBezTo>
                  <a:cubicBezTo>
                    <a:pt x="47" y="44"/>
                    <a:pt x="11" y="78"/>
                    <a:pt x="5" y="90"/>
                  </a:cubicBezTo>
                  <a:cubicBezTo>
                    <a:pt x="1" y="98"/>
                    <a:pt x="0" y="106"/>
                    <a:pt x="0" y="115"/>
                  </a:cubicBezTo>
                  <a:cubicBezTo>
                    <a:pt x="2" y="106"/>
                    <a:pt x="7" y="97"/>
                    <a:pt x="14" y="91"/>
                  </a:cubicBezTo>
                  <a:cubicBezTo>
                    <a:pt x="20" y="86"/>
                    <a:pt x="25" y="90"/>
                    <a:pt x="30" y="90"/>
                  </a:cubicBezTo>
                  <a:cubicBezTo>
                    <a:pt x="31" y="87"/>
                    <a:pt x="31" y="85"/>
                    <a:pt x="31" y="82"/>
                  </a:cubicBezTo>
                  <a:cubicBezTo>
                    <a:pt x="33" y="71"/>
                    <a:pt x="40" y="64"/>
                    <a:pt x="57" y="47"/>
                  </a:cubicBezTo>
                  <a:cubicBezTo>
                    <a:pt x="74" y="30"/>
                    <a:pt x="71" y="29"/>
                    <a:pt x="80" y="12"/>
                  </a:cubicBezTo>
                  <a:cubicBezTo>
                    <a:pt x="81" y="7"/>
                    <a:pt x="82" y="2"/>
                    <a:pt x="79" y="1"/>
                  </a:cubicBezTo>
                  <a:close/>
                </a:path>
              </a:pathLst>
            </a:custGeom>
            <a:solidFill>
              <a:srgbClr val="EF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0" name="Freeform 130">
              <a:extLst>
                <a:ext uri="{FF2B5EF4-FFF2-40B4-BE49-F238E27FC236}">
                  <a16:creationId xmlns:a16="http://schemas.microsoft.com/office/drawing/2014/main" id="{8BCC0629-318E-4E62-9531-5F0951A0B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" y="3011"/>
              <a:ext cx="82" cy="149"/>
            </a:xfrm>
            <a:custGeom>
              <a:avLst/>
              <a:gdLst>
                <a:gd name="T0" fmla="*/ 1106 w 33"/>
                <a:gd name="T1" fmla="*/ 2711 h 56"/>
                <a:gd name="T2" fmla="*/ 1260 w 33"/>
                <a:gd name="T3" fmla="*/ 1996 h 56"/>
                <a:gd name="T4" fmla="*/ 1073 w 33"/>
                <a:gd name="T5" fmla="*/ 1261 h 56"/>
                <a:gd name="T6" fmla="*/ 462 w 33"/>
                <a:gd name="T7" fmla="*/ 93 h 56"/>
                <a:gd name="T8" fmla="*/ 0 w 33"/>
                <a:gd name="T9" fmla="*/ 0 h 56"/>
                <a:gd name="T10" fmla="*/ 0 w 33"/>
                <a:gd name="T11" fmla="*/ 806 h 56"/>
                <a:gd name="T12" fmla="*/ 412 w 33"/>
                <a:gd name="T13" fmla="*/ 1360 h 56"/>
                <a:gd name="T14" fmla="*/ 641 w 33"/>
                <a:gd name="T15" fmla="*/ 1658 h 56"/>
                <a:gd name="T16" fmla="*/ 798 w 33"/>
                <a:gd name="T17" fmla="*/ 2259 h 56"/>
                <a:gd name="T18" fmla="*/ 1024 w 33"/>
                <a:gd name="T19" fmla="*/ 2655 h 56"/>
                <a:gd name="T20" fmla="*/ 1106 w 33"/>
                <a:gd name="T21" fmla="*/ 2804 h 56"/>
                <a:gd name="T22" fmla="*/ 1106 w 33"/>
                <a:gd name="T23" fmla="*/ 2711 h 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" h="56">
                  <a:moveTo>
                    <a:pt x="29" y="54"/>
                  </a:moveTo>
                  <a:cubicBezTo>
                    <a:pt x="29" y="50"/>
                    <a:pt x="31" y="45"/>
                    <a:pt x="33" y="40"/>
                  </a:cubicBezTo>
                  <a:cubicBezTo>
                    <a:pt x="33" y="34"/>
                    <a:pt x="33" y="28"/>
                    <a:pt x="28" y="25"/>
                  </a:cubicBezTo>
                  <a:cubicBezTo>
                    <a:pt x="20" y="19"/>
                    <a:pt x="22" y="6"/>
                    <a:pt x="12" y="2"/>
                  </a:cubicBezTo>
                  <a:cubicBezTo>
                    <a:pt x="8" y="0"/>
                    <a:pt x="5" y="0"/>
                    <a:pt x="0" y="0"/>
                  </a:cubicBezTo>
                  <a:cubicBezTo>
                    <a:pt x="1" y="7"/>
                    <a:pt x="0" y="11"/>
                    <a:pt x="0" y="16"/>
                  </a:cubicBezTo>
                  <a:cubicBezTo>
                    <a:pt x="5" y="17"/>
                    <a:pt x="8" y="22"/>
                    <a:pt x="11" y="27"/>
                  </a:cubicBezTo>
                  <a:cubicBezTo>
                    <a:pt x="13" y="29"/>
                    <a:pt x="16" y="31"/>
                    <a:pt x="17" y="33"/>
                  </a:cubicBezTo>
                  <a:cubicBezTo>
                    <a:pt x="20" y="37"/>
                    <a:pt x="19" y="40"/>
                    <a:pt x="21" y="45"/>
                  </a:cubicBezTo>
                  <a:cubicBezTo>
                    <a:pt x="22" y="49"/>
                    <a:pt x="24" y="50"/>
                    <a:pt x="27" y="53"/>
                  </a:cubicBezTo>
                  <a:cubicBezTo>
                    <a:pt x="28" y="53"/>
                    <a:pt x="28" y="54"/>
                    <a:pt x="29" y="56"/>
                  </a:cubicBezTo>
                  <a:cubicBezTo>
                    <a:pt x="29" y="55"/>
                    <a:pt x="29" y="54"/>
                    <a:pt x="29" y="54"/>
                  </a:cubicBezTo>
                  <a:close/>
                </a:path>
              </a:pathLst>
            </a:custGeom>
            <a:solidFill>
              <a:srgbClr val="EF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1" name="Freeform 131">
              <a:extLst>
                <a:ext uri="{FF2B5EF4-FFF2-40B4-BE49-F238E27FC236}">
                  <a16:creationId xmlns:a16="http://schemas.microsoft.com/office/drawing/2014/main" id="{59F521B0-A772-4AE4-AA1C-BD540B5FD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" y="2494"/>
              <a:ext cx="50" cy="90"/>
            </a:xfrm>
            <a:custGeom>
              <a:avLst/>
              <a:gdLst>
                <a:gd name="T0" fmla="*/ 750 w 20"/>
                <a:gd name="T1" fmla="*/ 540 h 34"/>
                <a:gd name="T2" fmla="*/ 783 w 20"/>
                <a:gd name="T3" fmla="*/ 0 h 34"/>
                <a:gd name="T4" fmla="*/ 708 w 20"/>
                <a:gd name="T5" fmla="*/ 0 h 34"/>
                <a:gd name="T6" fmla="*/ 675 w 20"/>
                <a:gd name="T7" fmla="*/ 90 h 34"/>
                <a:gd name="T8" fmla="*/ 83 w 20"/>
                <a:gd name="T9" fmla="*/ 1578 h 34"/>
                <a:gd name="T10" fmla="*/ 0 w 20"/>
                <a:gd name="T11" fmla="*/ 1668 h 34"/>
                <a:gd name="T12" fmla="*/ 550 w 20"/>
                <a:gd name="T13" fmla="*/ 1318 h 34"/>
                <a:gd name="T14" fmla="*/ 750 w 20"/>
                <a:gd name="T15" fmla="*/ 540 h 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34">
                  <a:moveTo>
                    <a:pt x="19" y="11"/>
                  </a:moveTo>
                  <a:cubicBezTo>
                    <a:pt x="20" y="7"/>
                    <a:pt x="19" y="3"/>
                    <a:pt x="20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7" y="1"/>
                    <a:pt x="17" y="2"/>
                  </a:cubicBezTo>
                  <a:cubicBezTo>
                    <a:pt x="14" y="13"/>
                    <a:pt x="9" y="23"/>
                    <a:pt x="2" y="32"/>
                  </a:cubicBezTo>
                  <a:cubicBezTo>
                    <a:pt x="1" y="33"/>
                    <a:pt x="1" y="33"/>
                    <a:pt x="0" y="34"/>
                  </a:cubicBezTo>
                  <a:cubicBezTo>
                    <a:pt x="3" y="33"/>
                    <a:pt x="9" y="31"/>
                    <a:pt x="14" y="27"/>
                  </a:cubicBezTo>
                  <a:cubicBezTo>
                    <a:pt x="17" y="22"/>
                    <a:pt x="18" y="16"/>
                    <a:pt x="19" y="11"/>
                  </a:cubicBezTo>
                  <a:close/>
                </a:path>
              </a:pathLst>
            </a:custGeom>
            <a:solidFill>
              <a:srgbClr val="C68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2" name="Freeform 132">
              <a:extLst>
                <a:ext uri="{FF2B5EF4-FFF2-40B4-BE49-F238E27FC236}">
                  <a16:creationId xmlns:a16="http://schemas.microsoft.com/office/drawing/2014/main" id="{2E7DF9EF-2AAB-445A-8D53-A8B649600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" y="3224"/>
              <a:ext cx="25" cy="22"/>
            </a:xfrm>
            <a:custGeom>
              <a:avLst/>
              <a:gdLst>
                <a:gd name="T0" fmla="*/ 83 w 10"/>
                <a:gd name="T1" fmla="*/ 61 h 8"/>
                <a:gd name="T2" fmla="*/ 0 w 10"/>
                <a:gd name="T3" fmla="*/ 168 h 8"/>
                <a:gd name="T4" fmla="*/ 158 w 10"/>
                <a:gd name="T5" fmla="*/ 393 h 8"/>
                <a:gd name="T6" fmla="*/ 313 w 10"/>
                <a:gd name="T7" fmla="*/ 393 h 8"/>
                <a:gd name="T8" fmla="*/ 313 w 10"/>
                <a:gd name="T9" fmla="*/ 168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8">
                  <a:moveTo>
                    <a:pt x="2" y="1"/>
                  </a:moveTo>
                  <a:cubicBezTo>
                    <a:pt x="1" y="0"/>
                    <a:pt x="0" y="2"/>
                    <a:pt x="0" y="3"/>
                  </a:cubicBezTo>
                  <a:cubicBezTo>
                    <a:pt x="1" y="5"/>
                    <a:pt x="3" y="6"/>
                    <a:pt x="4" y="7"/>
                  </a:cubicBezTo>
                  <a:cubicBezTo>
                    <a:pt x="6" y="7"/>
                    <a:pt x="7" y="8"/>
                    <a:pt x="8" y="7"/>
                  </a:cubicBezTo>
                  <a:cubicBezTo>
                    <a:pt x="10" y="6"/>
                    <a:pt x="8" y="4"/>
                    <a:pt x="8" y="3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3" name="Freeform 133">
              <a:extLst>
                <a:ext uri="{FF2B5EF4-FFF2-40B4-BE49-F238E27FC236}">
                  <a16:creationId xmlns:a16="http://schemas.microsoft.com/office/drawing/2014/main" id="{8973DB7B-1623-4AA9-99D6-53E9B80D0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" y="3240"/>
              <a:ext cx="110" cy="67"/>
            </a:xfrm>
            <a:custGeom>
              <a:avLst/>
              <a:gdLst>
                <a:gd name="T0" fmla="*/ 83 w 44"/>
                <a:gd name="T1" fmla="*/ 150 h 25"/>
                <a:gd name="T2" fmla="*/ 125 w 44"/>
                <a:gd name="T3" fmla="*/ 927 h 25"/>
                <a:gd name="T4" fmla="*/ 395 w 44"/>
                <a:gd name="T5" fmla="*/ 1043 h 25"/>
                <a:gd name="T6" fmla="*/ 750 w 44"/>
                <a:gd name="T7" fmla="*/ 1134 h 25"/>
                <a:gd name="T8" fmla="*/ 1095 w 44"/>
                <a:gd name="T9" fmla="*/ 1292 h 25"/>
                <a:gd name="T10" fmla="*/ 1375 w 44"/>
                <a:gd name="T11" fmla="*/ 927 h 25"/>
                <a:gd name="T12" fmla="*/ 1613 w 44"/>
                <a:gd name="T13" fmla="*/ 984 h 25"/>
                <a:gd name="T14" fmla="*/ 1688 w 44"/>
                <a:gd name="T15" fmla="*/ 732 h 25"/>
                <a:gd name="T16" fmla="*/ 1300 w 44"/>
                <a:gd name="T17" fmla="*/ 0 h 25"/>
                <a:gd name="T18" fmla="*/ 750 w 44"/>
                <a:gd name="T19" fmla="*/ 517 h 25"/>
                <a:gd name="T20" fmla="*/ 438 w 44"/>
                <a:gd name="T21" fmla="*/ 402 h 25"/>
                <a:gd name="T22" fmla="*/ 283 w 44"/>
                <a:gd name="T23" fmla="*/ 308 h 25"/>
                <a:gd name="T24" fmla="*/ 83 w 44"/>
                <a:gd name="T25" fmla="*/ 150 h 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4" h="25">
                  <a:moveTo>
                    <a:pt x="2" y="3"/>
                  </a:moveTo>
                  <a:cubicBezTo>
                    <a:pt x="3" y="7"/>
                    <a:pt x="0" y="15"/>
                    <a:pt x="3" y="18"/>
                  </a:cubicBezTo>
                  <a:cubicBezTo>
                    <a:pt x="5" y="20"/>
                    <a:pt x="8" y="20"/>
                    <a:pt x="10" y="20"/>
                  </a:cubicBezTo>
                  <a:cubicBezTo>
                    <a:pt x="13" y="21"/>
                    <a:pt x="16" y="21"/>
                    <a:pt x="19" y="22"/>
                  </a:cubicBezTo>
                  <a:cubicBezTo>
                    <a:pt x="22" y="22"/>
                    <a:pt x="25" y="24"/>
                    <a:pt x="28" y="25"/>
                  </a:cubicBezTo>
                  <a:cubicBezTo>
                    <a:pt x="32" y="25"/>
                    <a:pt x="36" y="22"/>
                    <a:pt x="35" y="18"/>
                  </a:cubicBezTo>
                  <a:cubicBezTo>
                    <a:pt x="36" y="19"/>
                    <a:pt x="40" y="20"/>
                    <a:pt x="41" y="19"/>
                  </a:cubicBezTo>
                  <a:cubicBezTo>
                    <a:pt x="44" y="19"/>
                    <a:pt x="43" y="16"/>
                    <a:pt x="43" y="14"/>
                  </a:cubicBezTo>
                  <a:cubicBezTo>
                    <a:pt x="43" y="8"/>
                    <a:pt x="38" y="3"/>
                    <a:pt x="33" y="0"/>
                  </a:cubicBezTo>
                  <a:cubicBezTo>
                    <a:pt x="30" y="6"/>
                    <a:pt x="25" y="8"/>
                    <a:pt x="19" y="10"/>
                  </a:cubicBezTo>
                  <a:cubicBezTo>
                    <a:pt x="16" y="10"/>
                    <a:pt x="14" y="9"/>
                    <a:pt x="11" y="8"/>
                  </a:cubicBezTo>
                  <a:cubicBezTo>
                    <a:pt x="10" y="7"/>
                    <a:pt x="8" y="7"/>
                    <a:pt x="7" y="6"/>
                  </a:cubicBezTo>
                  <a:cubicBezTo>
                    <a:pt x="5" y="4"/>
                    <a:pt x="4" y="4"/>
                    <a:pt x="2" y="3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4" name="Freeform 134">
              <a:extLst>
                <a:ext uri="{FF2B5EF4-FFF2-40B4-BE49-F238E27FC236}">
                  <a16:creationId xmlns:a16="http://schemas.microsoft.com/office/drawing/2014/main" id="{11C8EBF7-EB90-4113-87E9-C33DE368F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" y="3203"/>
              <a:ext cx="25" cy="27"/>
            </a:xfrm>
            <a:custGeom>
              <a:avLst/>
              <a:gdLst>
                <a:gd name="T0" fmla="*/ 0 w 10"/>
                <a:gd name="T1" fmla="*/ 0 h 10"/>
                <a:gd name="T2" fmla="*/ 363 w 10"/>
                <a:gd name="T3" fmla="*/ 373 h 10"/>
                <a:gd name="T4" fmla="*/ 283 w 10"/>
                <a:gd name="T5" fmla="*/ 0 h 10"/>
                <a:gd name="T6" fmla="*/ 125 w 10"/>
                <a:gd name="T7" fmla="*/ 0 h 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2" y="1"/>
                    <a:pt x="6" y="10"/>
                    <a:pt x="9" y="7"/>
                  </a:cubicBezTo>
                  <a:cubicBezTo>
                    <a:pt x="10" y="5"/>
                    <a:pt x="8" y="2"/>
                    <a:pt x="7" y="0"/>
                  </a:cubicBezTo>
                  <a:cubicBezTo>
                    <a:pt x="6" y="1"/>
                    <a:pt x="4" y="1"/>
                    <a:pt x="3" y="0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5" name="Freeform 135">
              <a:extLst>
                <a:ext uri="{FF2B5EF4-FFF2-40B4-BE49-F238E27FC236}">
                  <a16:creationId xmlns:a16="http://schemas.microsoft.com/office/drawing/2014/main" id="{B834581E-6C8D-4BCE-AFCD-E9C6DDED2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" y="3195"/>
              <a:ext cx="77" cy="37"/>
            </a:xfrm>
            <a:custGeom>
              <a:avLst/>
              <a:gdLst>
                <a:gd name="T0" fmla="*/ 0 w 31"/>
                <a:gd name="T1" fmla="*/ 238 h 14"/>
                <a:gd name="T2" fmla="*/ 104 w 31"/>
                <a:gd name="T3" fmla="*/ 629 h 14"/>
                <a:gd name="T4" fmla="*/ 340 w 31"/>
                <a:gd name="T5" fmla="*/ 595 h 14"/>
                <a:gd name="T6" fmla="*/ 537 w 31"/>
                <a:gd name="T7" fmla="*/ 629 h 14"/>
                <a:gd name="T8" fmla="*/ 845 w 31"/>
                <a:gd name="T9" fmla="*/ 629 h 14"/>
                <a:gd name="T10" fmla="*/ 994 w 31"/>
                <a:gd name="T11" fmla="*/ 629 h 14"/>
                <a:gd name="T12" fmla="*/ 1177 w 31"/>
                <a:gd name="T13" fmla="*/ 391 h 14"/>
                <a:gd name="T14" fmla="*/ 1148 w 31"/>
                <a:gd name="T15" fmla="*/ 148 h 14"/>
                <a:gd name="T16" fmla="*/ 877 w 31"/>
                <a:gd name="T17" fmla="*/ 0 h 14"/>
                <a:gd name="T18" fmla="*/ 691 w 31"/>
                <a:gd name="T19" fmla="*/ 0 h 14"/>
                <a:gd name="T20" fmla="*/ 569 w 31"/>
                <a:gd name="T21" fmla="*/ 56 h 14"/>
                <a:gd name="T22" fmla="*/ 462 w 31"/>
                <a:gd name="T23" fmla="*/ 90 h 14"/>
                <a:gd name="T24" fmla="*/ 75 w 31"/>
                <a:gd name="T25" fmla="*/ 238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1" h="14">
                  <a:moveTo>
                    <a:pt x="0" y="5"/>
                  </a:moveTo>
                  <a:cubicBezTo>
                    <a:pt x="1" y="7"/>
                    <a:pt x="1" y="12"/>
                    <a:pt x="3" y="13"/>
                  </a:cubicBezTo>
                  <a:cubicBezTo>
                    <a:pt x="5" y="13"/>
                    <a:pt x="7" y="12"/>
                    <a:pt x="9" y="12"/>
                  </a:cubicBezTo>
                  <a:cubicBezTo>
                    <a:pt x="10" y="12"/>
                    <a:pt x="12" y="13"/>
                    <a:pt x="14" y="13"/>
                  </a:cubicBezTo>
                  <a:cubicBezTo>
                    <a:pt x="16" y="13"/>
                    <a:pt x="19" y="13"/>
                    <a:pt x="22" y="13"/>
                  </a:cubicBezTo>
                  <a:cubicBezTo>
                    <a:pt x="23" y="13"/>
                    <a:pt x="25" y="14"/>
                    <a:pt x="26" y="13"/>
                  </a:cubicBezTo>
                  <a:cubicBezTo>
                    <a:pt x="28" y="12"/>
                    <a:pt x="30" y="10"/>
                    <a:pt x="31" y="8"/>
                  </a:cubicBezTo>
                  <a:cubicBezTo>
                    <a:pt x="31" y="6"/>
                    <a:pt x="31" y="4"/>
                    <a:pt x="30" y="3"/>
                  </a:cubicBezTo>
                  <a:cubicBezTo>
                    <a:pt x="28" y="2"/>
                    <a:pt x="25" y="1"/>
                    <a:pt x="23" y="0"/>
                  </a:cubicBezTo>
                  <a:cubicBezTo>
                    <a:pt x="21" y="5"/>
                    <a:pt x="20" y="0"/>
                    <a:pt x="18" y="0"/>
                  </a:cubicBezTo>
                  <a:cubicBezTo>
                    <a:pt x="17" y="0"/>
                    <a:pt x="16" y="1"/>
                    <a:pt x="15" y="1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8" y="3"/>
                    <a:pt x="5" y="4"/>
                    <a:pt x="2" y="5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6" name="Freeform 136">
              <a:extLst>
                <a:ext uri="{FF2B5EF4-FFF2-40B4-BE49-F238E27FC236}">
                  <a16:creationId xmlns:a16="http://schemas.microsoft.com/office/drawing/2014/main" id="{849272EB-59C6-487A-93B5-6C8177D8A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3238"/>
              <a:ext cx="22" cy="13"/>
            </a:xfrm>
            <a:custGeom>
              <a:avLst/>
              <a:gdLst>
                <a:gd name="T0" fmla="*/ 0 w 9"/>
                <a:gd name="T1" fmla="*/ 0 h 5"/>
                <a:gd name="T2" fmla="*/ 174 w 9"/>
                <a:gd name="T3" fmla="*/ 229 h 5"/>
                <a:gd name="T4" fmla="*/ 293 w 9"/>
                <a:gd name="T5" fmla="*/ 55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5">
                  <a:moveTo>
                    <a:pt x="0" y="0"/>
                  </a:moveTo>
                  <a:cubicBezTo>
                    <a:pt x="1" y="3"/>
                    <a:pt x="2" y="5"/>
                    <a:pt x="5" y="5"/>
                  </a:cubicBezTo>
                  <a:cubicBezTo>
                    <a:pt x="7" y="5"/>
                    <a:pt x="9" y="2"/>
                    <a:pt x="8" y="1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7" name="Freeform 137">
              <a:extLst>
                <a:ext uri="{FF2B5EF4-FFF2-40B4-BE49-F238E27FC236}">
                  <a16:creationId xmlns:a16="http://schemas.microsoft.com/office/drawing/2014/main" id="{D7DF7097-7C67-4B3C-9DA4-550CC6769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" y="3230"/>
              <a:ext cx="25" cy="21"/>
            </a:xfrm>
            <a:custGeom>
              <a:avLst/>
              <a:gdLst>
                <a:gd name="T0" fmla="*/ 208 w 10"/>
                <a:gd name="T1" fmla="*/ 0 h 8"/>
                <a:gd name="T2" fmla="*/ 0 w 10"/>
                <a:gd name="T3" fmla="*/ 323 h 8"/>
                <a:gd name="T4" fmla="*/ 0 w 10"/>
                <a:gd name="T5" fmla="*/ 378 h 8"/>
                <a:gd name="T6" fmla="*/ 395 w 10"/>
                <a:gd name="T7" fmla="*/ 378 h 8"/>
                <a:gd name="T8" fmla="*/ 313 w 10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8">
                  <a:moveTo>
                    <a:pt x="5" y="0"/>
                  </a:moveTo>
                  <a:cubicBezTo>
                    <a:pt x="4" y="2"/>
                    <a:pt x="2" y="5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3" y="8"/>
                    <a:pt x="6" y="8"/>
                    <a:pt x="10" y="8"/>
                  </a:cubicBezTo>
                  <a:cubicBezTo>
                    <a:pt x="9" y="5"/>
                    <a:pt x="8" y="3"/>
                    <a:pt x="8" y="0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8" name="Freeform 138">
              <a:extLst>
                <a:ext uri="{FF2B5EF4-FFF2-40B4-BE49-F238E27FC236}">
                  <a16:creationId xmlns:a16="http://schemas.microsoft.com/office/drawing/2014/main" id="{F29A9AE9-2DF3-4CB7-9788-E8051854E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" y="3286"/>
              <a:ext cx="18" cy="29"/>
            </a:xfrm>
            <a:custGeom>
              <a:avLst/>
              <a:gdLst>
                <a:gd name="T0" fmla="*/ 0 w 7"/>
                <a:gd name="T1" fmla="*/ 0 h 11"/>
                <a:gd name="T2" fmla="*/ 257 w 7"/>
                <a:gd name="T3" fmla="*/ 327 h 11"/>
                <a:gd name="T4" fmla="*/ 219 w 7"/>
                <a:gd name="T5" fmla="*/ 0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11">
                  <a:moveTo>
                    <a:pt x="0" y="0"/>
                  </a:moveTo>
                  <a:cubicBezTo>
                    <a:pt x="0" y="2"/>
                    <a:pt x="1" y="11"/>
                    <a:pt x="6" y="7"/>
                  </a:cubicBezTo>
                  <a:cubicBezTo>
                    <a:pt x="7" y="5"/>
                    <a:pt x="6" y="1"/>
                    <a:pt x="5" y="0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9" name="Freeform 139">
              <a:extLst>
                <a:ext uri="{FF2B5EF4-FFF2-40B4-BE49-F238E27FC236}">
                  <a16:creationId xmlns:a16="http://schemas.microsoft.com/office/drawing/2014/main" id="{4F5CD738-6037-4686-A0B0-ED200F3F0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9" y="3238"/>
              <a:ext cx="98" cy="72"/>
            </a:xfrm>
            <a:custGeom>
              <a:avLst/>
              <a:gdLst>
                <a:gd name="T0" fmla="*/ 50 w 39"/>
                <a:gd name="T1" fmla="*/ 909 h 27"/>
                <a:gd name="T2" fmla="*/ 797 w 39"/>
                <a:gd name="T3" fmla="*/ 0 h 27"/>
                <a:gd name="T4" fmla="*/ 1111 w 39"/>
                <a:gd name="T5" fmla="*/ 397 h 27"/>
                <a:gd name="T6" fmla="*/ 1395 w 39"/>
                <a:gd name="T7" fmla="*/ 1216 h 27"/>
                <a:gd name="T8" fmla="*/ 952 w 39"/>
                <a:gd name="T9" fmla="*/ 853 h 27"/>
                <a:gd name="T10" fmla="*/ 1111 w 39"/>
                <a:gd name="T11" fmla="*/ 1272 h 27"/>
                <a:gd name="T12" fmla="*/ 714 w 39"/>
                <a:gd name="T13" fmla="*/ 1309 h 27"/>
                <a:gd name="T14" fmla="*/ 0 w 39"/>
                <a:gd name="T15" fmla="*/ 968 h 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" h="27">
                  <a:moveTo>
                    <a:pt x="1" y="18"/>
                  </a:moveTo>
                  <a:cubicBezTo>
                    <a:pt x="10" y="16"/>
                    <a:pt x="15" y="5"/>
                    <a:pt x="20" y="0"/>
                  </a:cubicBezTo>
                  <a:cubicBezTo>
                    <a:pt x="23" y="3"/>
                    <a:pt x="25" y="5"/>
                    <a:pt x="28" y="8"/>
                  </a:cubicBezTo>
                  <a:cubicBezTo>
                    <a:pt x="30" y="10"/>
                    <a:pt x="39" y="20"/>
                    <a:pt x="35" y="24"/>
                  </a:cubicBezTo>
                  <a:cubicBezTo>
                    <a:pt x="31" y="23"/>
                    <a:pt x="30" y="16"/>
                    <a:pt x="24" y="17"/>
                  </a:cubicBezTo>
                  <a:cubicBezTo>
                    <a:pt x="25" y="19"/>
                    <a:pt x="31" y="22"/>
                    <a:pt x="28" y="25"/>
                  </a:cubicBezTo>
                  <a:cubicBezTo>
                    <a:pt x="27" y="26"/>
                    <a:pt x="20" y="26"/>
                    <a:pt x="18" y="26"/>
                  </a:cubicBezTo>
                  <a:cubicBezTo>
                    <a:pt x="11" y="25"/>
                    <a:pt x="1" y="27"/>
                    <a:pt x="0" y="19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0" name="Freeform 140">
              <a:extLst>
                <a:ext uri="{FF2B5EF4-FFF2-40B4-BE49-F238E27FC236}">
                  <a16:creationId xmlns:a16="http://schemas.microsoft.com/office/drawing/2014/main" id="{682C5E8D-0530-486E-AD33-4BEE1B9A6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" y="2963"/>
              <a:ext cx="208" cy="307"/>
            </a:xfrm>
            <a:custGeom>
              <a:avLst/>
              <a:gdLst>
                <a:gd name="T0" fmla="*/ 396 w 83"/>
                <a:gd name="T1" fmla="*/ 3919 h 115"/>
                <a:gd name="T2" fmla="*/ 1464 w 83"/>
                <a:gd name="T3" fmla="*/ 1127 h 115"/>
                <a:gd name="T4" fmla="*/ 3273 w 83"/>
                <a:gd name="T5" fmla="*/ 0 h 115"/>
                <a:gd name="T6" fmla="*/ 2594 w 83"/>
                <a:gd name="T7" fmla="*/ 248 h 115"/>
                <a:gd name="T8" fmla="*/ 2015 w 83"/>
                <a:gd name="T9" fmla="*/ 206 h 115"/>
                <a:gd name="T10" fmla="*/ 754 w 83"/>
                <a:gd name="T11" fmla="*/ 820 h 115"/>
                <a:gd name="T12" fmla="*/ 313 w 83"/>
                <a:gd name="T13" fmla="*/ 1369 h 115"/>
                <a:gd name="T14" fmla="*/ 83 w 83"/>
                <a:gd name="T15" fmla="*/ 1925 h 115"/>
                <a:gd name="T16" fmla="*/ 50 w 83"/>
                <a:gd name="T17" fmla="*/ 2437 h 115"/>
                <a:gd name="T18" fmla="*/ 50 w 83"/>
                <a:gd name="T19" fmla="*/ 2894 h 115"/>
                <a:gd name="T20" fmla="*/ 0 w 83"/>
                <a:gd name="T21" fmla="*/ 3406 h 115"/>
                <a:gd name="T22" fmla="*/ 208 w 83"/>
                <a:gd name="T23" fmla="*/ 3863 h 115"/>
                <a:gd name="T24" fmla="*/ 283 w 83"/>
                <a:gd name="T25" fmla="*/ 5844 h 115"/>
                <a:gd name="T26" fmla="*/ 784 w 83"/>
                <a:gd name="T27" fmla="*/ 5382 h 115"/>
                <a:gd name="T28" fmla="*/ 439 w 83"/>
                <a:gd name="T29" fmla="*/ 3956 h 1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3" h="115">
                  <a:moveTo>
                    <a:pt x="10" y="77"/>
                  </a:moveTo>
                  <a:cubicBezTo>
                    <a:pt x="10" y="56"/>
                    <a:pt x="18" y="34"/>
                    <a:pt x="37" y="22"/>
                  </a:cubicBezTo>
                  <a:cubicBezTo>
                    <a:pt x="54" y="12"/>
                    <a:pt x="73" y="13"/>
                    <a:pt x="83" y="0"/>
                  </a:cubicBezTo>
                  <a:cubicBezTo>
                    <a:pt x="77" y="3"/>
                    <a:pt x="72" y="5"/>
                    <a:pt x="66" y="5"/>
                  </a:cubicBezTo>
                  <a:cubicBezTo>
                    <a:pt x="60" y="6"/>
                    <a:pt x="56" y="4"/>
                    <a:pt x="51" y="4"/>
                  </a:cubicBezTo>
                  <a:cubicBezTo>
                    <a:pt x="40" y="3"/>
                    <a:pt x="34" y="19"/>
                    <a:pt x="19" y="16"/>
                  </a:cubicBezTo>
                  <a:cubicBezTo>
                    <a:pt x="21" y="22"/>
                    <a:pt x="13" y="25"/>
                    <a:pt x="8" y="27"/>
                  </a:cubicBezTo>
                  <a:cubicBezTo>
                    <a:pt x="10" y="32"/>
                    <a:pt x="5" y="36"/>
                    <a:pt x="2" y="38"/>
                  </a:cubicBezTo>
                  <a:cubicBezTo>
                    <a:pt x="5" y="42"/>
                    <a:pt x="2" y="44"/>
                    <a:pt x="1" y="48"/>
                  </a:cubicBezTo>
                  <a:cubicBezTo>
                    <a:pt x="0" y="52"/>
                    <a:pt x="1" y="52"/>
                    <a:pt x="1" y="57"/>
                  </a:cubicBezTo>
                  <a:cubicBezTo>
                    <a:pt x="1" y="60"/>
                    <a:pt x="0" y="64"/>
                    <a:pt x="0" y="67"/>
                  </a:cubicBezTo>
                  <a:cubicBezTo>
                    <a:pt x="1" y="70"/>
                    <a:pt x="4" y="73"/>
                    <a:pt x="5" y="76"/>
                  </a:cubicBezTo>
                  <a:cubicBezTo>
                    <a:pt x="11" y="88"/>
                    <a:pt x="14" y="103"/>
                    <a:pt x="7" y="115"/>
                  </a:cubicBezTo>
                  <a:cubicBezTo>
                    <a:pt x="11" y="113"/>
                    <a:pt x="18" y="111"/>
                    <a:pt x="20" y="106"/>
                  </a:cubicBezTo>
                  <a:cubicBezTo>
                    <a:pt x="22" y="100"/>
                    <a:pt x="9" y="89"/>
                    <a:pt x="11" y="78"/>
                  </a:cubicBezTo>
                </a:path>
              </a:pathLst>
            </a:custGeom>
            <a:solidFill>
              <a:srgbClr val="EF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1" name="Freeform 141">
              <a:extLst>
                <a:ext uri="{FF2B5EF4-FFF2-40B4-BE49-F238E27FC236}">
                  <a16:creationId xmlns:a16="http://schemas.microsoft.com/office/drawing/2014/main" id="{3BF05447-E944-4343-8D82-9A84E6DAE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7" y="2843"/>
              <a:ext cx="335" cy="112"/>
            </a:xfrm>
            <a:custGeom>
              <a:avLst/>
              <a:gdLst>
                <a:gd name="T0" fmla="*/ 0 w 134"/>
                <a:gd name="T1" fmla="*/ 2125 h 42"/>
                <a:gd name="T2" fmla="*/ 1458 w 134"/>
                <a:gd name="T3" fmla="*/ 1877 h 42"/>
                <a:gd name="T4" fmla="*/ 2863 w 134"/>
                <a:gd name="T5" fmla="*/ 1309 h 42"/>
                <a:gd name="T6" fmla="*/ 4300 w 134"/>
                <a:gd name="T7" fmla="*/ 1003 h 42"/>
                <a:gd name="T8" fmla="*/ 5238 w 134"/>
                <a:gd name="T9" fmla="*/ 661 h 42"/>
                <a:gd name="T10" fmla="*/ 4375 w 134"/>
                <a:gd name="T11" fmla="*/ 149 h 42"/>
                <a:gd name="T12" fmla="*/ 3333 w 134"/>
                <a:gd name="T13" fmla="*/ 93 h 42"/>
                <a:gd name="T14" fmla="*/ 2970 w 134"/>
                <a:gd name="T15" fmla="*/ 661 h 42"/>
                <a:gd name="T16" fmla="*/ 1800 w 134"/>
                <a:gd name="T17" fmla="*/ 1309 h 42"/>
                <a:gd name="T18" fmla="*/ 783 w 134"/>
                <a:gd name="T19" fmla="*/ 1763 h 42"/>
                <a:gd name="T20" fmla="*/ 283 w 134"/>
                <a:gd name="T21" fmla="*/ 1877 h 42"/>
                <a:gd name="T22" fmla="*/ 0 w 134"/>
                <a:gd name="T23" fmla="*/ 2125 h 4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4" h="42">
                  <a:moveTo>
                    <a:pt x="0" y="42"/>
                  </a:moveTo>
                  <a:cubicBezTo>
                    <a:pt x="12" y="39"/>
                    <a:pt x="25" y="39"/>
                    <a:pt x="37" y="37"/>
                  </a:cubicBezTo>
                  <a:cubicBezTo>
                    <a:pt x="49" y="35"/>
                    <a:pt x="61" y="28"/>
                    <a:pt x="73" y="26"/>
                  </a:cubicBezTo>
                  <a:cubicBezTo>
                    <a:pt x="85" y="24"/>
                    <a:pt x="98" y="23"/>
                    <a:pt x="110" y="20"/>
                  </a:cubicBezTo>
                  <a:cubicBezTo>
                    <a:pt x="116" y="18"/>
                    <a:pt x="130" y="18"/>
                    <a:pt x="134" y="13"/>
                  </a:cubicBezTo>
                  <a:cubicBezTo>
                    <a:pt x="128" y="8"/>
                    <a:pt x="119" y="6"/>
                    <a:pt x="112" y="3"/>
                  </a:cubicBezTo>
                  <a:cubicBezTo>
                    <a:pt x="104" y="0"/>
                    <a:pt x="93" y="0"/>
                    <a:pt x="85" y="2"/>
                  </a:cubicBezTo>
                  <a:cubicBezTo>
                    <a:pt x="80" y="4"/>
                    <a:pt x="80" y="9"/>
                    <a:pt x="76" y="13"/>
                  </a:cubicBezTo>
                  <a:cubicBezTo>
                    <a:pt x="68" y="22"/>
                    <a:pt x="56" y="23"/>
                    <a:pt x="46" y="26"/>
                  </a:cubicBezTo>
                  <a:cubicBezTo>
                    <a:pt x="37" y="29"/>
                    <a:pt x="29" y="34"/>
                    <a:pt x="20" y="35"/>
                  </a:cubicBezTo>
                  <a:cubicBezTo>
                    <a:pt x="15" y="35"/>
                    <a:pt x="11" y="35"/>
                    <a:pt x="7" y="37"/>
                  </a:cubicBezTo>
                  <a:cubicBezTo>
                    <a:pt x="5" y="38"/>
                    <a:pt x="2" y="41"/>
                    <a:pt x="0" y="42"/>
                  </a:cubicBezTo>
                </a:path>
              </a:pathLst>
            </a:custGeom>
            <a:solidFill>
              <a:srgbClr val="EF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2" name="Freeform 142">
              <a:extLst>
                <a:ext uri="{FF2B5EF4-FFF2-40B4-BE49-F238E27FC236}">
                  <a16:creationId xmlns:a16="http://schemas.microsoft.com/office/drawing/2014/main" id="{2D0D0025-C6D4-46E1-9F7B-4295A4C4C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0" y="2768"/>
              <a:ext cx="195" cy="96"/>
            </a:xfrm>
            <a:custGeom>
              <a:avLst/>
              <a:gdLst>
                <a:gd name="T0" fmla="*/ 238 w 78"/>
                <a:gd name="T1" fmla="*/ 1309 h 36"/>
                <a:gd name="T2" fmla="*/ 1408 w 78"/>
                <a:gd name="T3" fmla="*/ 1459 h 36"/>
                <a:gd name="T4" fmla="*/ 2188 w 78"/>
                <a:gd name="T5" fmla="*/ 1763 h 36"/>
                <a:gd name="T6" fmla="*/ 2425 w 78"/>
                <a:gd name="T7" fmla="*/ 1459 h 36"/>
                <a:gd name="T8" fmla="*/ 2658 w 78"/>
                <a:gd name="T9" fmla="*/ 909 h 36"/>
                <a:gd name="T10" fmla="*/ 2783 w 78"/>
                <a:gd name="T11" fmla="*/ 512 h 36"/>
                <a:gd name="T12" fmla="*/ 3050 w 78"/>
                <a:gd name="T13" fmla="*/ 0 h 36"/>
                <a:gd name="T14" fmla="*/ 2895 w 78"/>
                <a:gd name="T15" fmla="*/ 149 h 36"/>
                <a:gd name="T16" fmla="*/ 2625 w 78"/>
                <a:gd name="T17" fmla="*/ 547 h 36"/>
                <a:gd name="T18" fmla="*/ 1770 w 78"/>
                <a:gd name="T19" fmla="*/ 760 h 36"/>
                <a:gd name="T20" fmla="*/ 783 w 78"/>
                <a:gd name="T21" fmla="*/ 909 h 36"/>
                <a:gd name="T22" fmla="*/ 283 w 78"/>
                <a:gd name="T23" fmla="*/ 1059 h 36"/>
                <a:gd name="T24" fmla="*/ 0 w 78"/>
                <a:gd name="T25" fmla="*/ 1309 h 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8" h="36">
                  <a:moveTo>
                    <a:pt x="6" y="26"/>
                  </a:moveTo>
                  <a:cubicBezTo>
                    <a:pt x="14" y="19"/>
                    <a:pt x="27" y="25"/>
                    <a:pt x="36" y="29"/>
                  </a:cubicBezTo>
                  <a:cubicBezTo>
                    <a:pt x="41" y="32"/>
                    <a:pt x="50" y="36"/>
                    <a:pt x="56" y="35"/>
                  </a:cubicBezTo>
                  <a:cubicBezTo>
                    <a:pt x="60" y="35"/>
                    <a:pt x="60" y="32"/>
                    <a:pt x="62" y="29"/>
                  </a:cubicBezTo>
                  <a:cubicBezTo>
                    <a:pt x="63" y="26"/>
                    <a:pt x="66" y="22"/>
                    <a:pt x="68" y="18"/>
                  </a:cubicBezTo>
                  <a:cubicBezTo>
                    <a:pt x="69" y="16"/>
                    <a:pt x="69" y="13"/>
                    <a:pt x="71" y="10"/>
                  </a:cubicBezTo>
                  <a:cubicBezTo>
                    <a:pt x="73" y="7"/>
                    <a:pt x="77" y="4"/>
                    <a:pt x="78" y="0"/>
                  </a:cubicBezTo>
                  <a:cubicBezTo>
                    <a:pt x="76" y="1"/>
                    <a:pt x="75" y="2"/>
                    <a:pt x="74" y="3"/>
                  </a:cubicBezTo>
                  <a:cubicBezTo>
                    <a:pt x="72" y="6"/>
                    <a:pt x="70" y="9"/>
                    <a:pt x="67" y="11"/>
                  </a:cubicBezTo>
                  <a:cubicBezTo>
                    <a:pt x="60" y="16"/>
                    <a:pt x="53" y="16"/>
                    <a:pt x="45" y="15"/>
                  </a:cubicBezTo>
                  <a:cubicBezTo>
                    <a:pt x="36" y="15"/>
                    <a:pt x="28" y="18"/>
                    <a:pt x="20" y="18"/>
                  </a:cubicBezTo>
                  <a:cubicBezTo>
                    <a:pt x="15" y="17"/>
                    <a:pt x="11" y="19"/>
                    <a:pt x="7" y="21"/>
                  </a:cubicBezTo>
                  <a:cubicBezTo>
                    <a:pt x="5" y="22"/>
                    <a:pt x="1" y="26"/>
                    <a:pt x="0" y="26"/>
                  </a:cubicBezTo>
                </a:path>
              </a:pathLst>
            </a:custGeom>
            <a:solidFill>
              <a:srgbClr val="EF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3" name="Freeform 143">
              <a:extLst>
                <a:ext uri="{FF2B5EF4-FFF2-40B4-BE49-F238E27FC236}">
                  <a16:creationId xmlns:a16="http://schemas.microsoft.com/office/drawing/2014/main" id="{92A10D57-7172-453C-B4AD-160EF308E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2" y="2446"/>
              <a:ext cx="163" cy="181"/>
            </a:xfrm>
            <a:custGeom>
              <a:avLst/>
              <a:gdLst>
                <a:gd name="T0" fmla="*/ 83 w 65"/>
                <a:gd name="T1" fmla="*/ 3415 h 68"/>
                <a:gd name="T2" fmla="*/ 1026 w 65"/>
                <a:gd name="T3" fmla="*/ 3112 h 68"/>
                <a:gd name="T4" fmla="*/ 1780 w 65"/>
                <a:gd name="T5" fmla="*/ 2260 h 68"/>
                <a:gd name="T6" fmla="*/ 2290 w 65"/>
                <a:gd name="T7" fmla="*/ 0 h 68"/>
                <a:gd name="T8" fmla="*/ 1893 w 65"/>
                <a:gd name="T9" fmla="*/ 546 h 68"/>
                <a:gd name="T10" fmla="*/ 1422 w 65"/>
                <a:gd name="T11" fmla="*/ 1565 h 68"/>
                <a:gd name="T12" fmla="*/ 785 w 65"/>
                <a:gd name="T13" fmla="*/ 2148 h 68"/>
                <a:gd name="T14" fmla="*/ 441 w 65"/>
                <a:gd name="T15" fmla="*/ 2148 h 68"/>
                <a:gd name="T16" fmla="*/ 208 w 65"/>
                <a:gd name="T17" fmla="*/ 2148 h 68"/>
                <a:gd name="T18" fmla="*/ 158 w 65"/>
                <a:gd name="T19" fmla="*/ 311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68">
                  <a:moveTo>
                    <a:pt x="2" y="68"/>
                  </a:moveTo>
                  <a:cubicBezTo>
                    <a:pt x="9" y="61"/>
                    <a:pt x="18" y="65"/>
                    <a:pt x="26" y="62"/>
                  </a:cubicBezTo>
                  <a:cubicBezTo>
                    <a:pt x="35" y="59"/>
                    <a:pt x="40" y="53"/>
                    <a:pt x="45" y="45"/>
                  </a:cubicBezTo>
                  <a:cubicBezTo>
                    <a:pt x="47" y="41"/>
                    <a:pt x="65" y="0"/>
                    <a:pt x="58" y="0"/>
                  </a:cubicBezTo>
                  <a:cubicBezTo>
                    <a:pt x="59" y="7"/>
                    <a:pt x="53" y="9"/>
                    <a:pt x="48" y="11"/>
                  </a:cubicBezTo>
                  <a:cubicBezTo>
                    <a:pt x="41" y="14"/>
                    <a:pt x="39" y="25"/>
                    <a:pt x="36" y="31"/>
                  </a:cubicBezTo>
                  <a:cubicBezTo>
                    <a:pt x="32" y="39"/>
                    <a:pt x="29" y="43"/>
                    <a:pt x="20" y="43"/>
                  </a:cubicBezTo>
                  <a:cubicBezTo>
                    <a:pt x="17" y="43"/>
                    <a:pt x="14" y="43"/>
                    <a:pt x="11" y="43"/>
                  </a:cubicBezTo>
                  <a:cubicBezTo>
                    <a:pt x="10" y="43"/>
                    <a:pt x="6" y="43"/>
                    <a:pt x="5" y="43"/>
                  </a:cubicBezTo>
                  <a:cubicBezTo>
                    <a:pt x="0" y="45"/>
                    <a:pt x="4" y="58"/>
                    <a:pt x="4" y="62"/>
                  </a:cubicBezTo>
                </a:path>
              </a:pathLst>
            </a:custGeom>
            <a:solidFill>
              <a:srgbClr val="EF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4" name="Freeform 144">
              <a:extLst>
                <a:ext uri="{FF2B5EF4-FFF2-40B4-BE49-F238E27FC236}">
                  <a16:creationId xmlns:a16="http://schemas.microsoft.com/office/drawing/2014/main" id="{BF64EF1D-9F95-48AF-B0F8-4719B24B2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0" y="2627"/>
              <a:ext cx="55" cy="48"/>
            </a:xfrm>
            <a:custGeom>
              <a:avLst/>
              <a:gdLst>
                <a:gd name="T0" fmla="*/ 0 w 22"/>
                <a:gd name="T1" fmla="*/ 205 h 18"/>
                <a:gd name="T2" fmla="*/ 550 w 22"/>
                <a:gd name="T3" fmla="*/ 93 h 18"/>
                <a:gd name="T4" fmla="*/ 595 w 22"/>
                <a:gd name="T5" fmla="*/ 397 h 18"/>
                <a:gd name="T6" fmla="*/ 863 w 22"/>
                <a:gd name="T7" fmla="*/ 909 h 18"/>
                <a:gd name="T8" fmla="*/ 438 w 22"/>
                <a:gd name="T9" fmla="*/ 456 h 18"/>
                <a:gd name="T10" fmla="*/ 208 w 22"/>
                <a:gd name="T11" fmla="*/ 248 h 18"/>
                <a:gd name="T12" fmla="*/ 50 w 22"/>
                <a:gd name="T13" fmla="*/ 149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">
                  <a:moveTo>
                    <a:pt x="0" y="4"/>
                  </a:moveTo>
                  <a:cubicBezTo>
                    <a:pt x="3" y="0"/>
                    <a:pt x="9" y="3"/>
                    <a:pt x="14" y="2"/>
                  </a:cubicBezTo>
                  <a:cubicBezTo>
                    <a:pt x="14" y="4"/>
                    <a:pt x="15" y="6"/>
                    <a:pt x="15" y="8"/>
                  </a:cubicBezTo>
                  <a:cubicBezTo>
                    <a:pt x="17" y="11"/>
                    <a:pt x="21" y="15"/>
                    <a:pt x="22" y="18"/>
                  </a:cubicBezTo>
                  <a:cubicBezTo>
                    <a:pt x="19" y="15"/>
                    <a:pt x="15" y="13"/>
                    <a:pt x="11" y="9"/>
                  </a:cubicBezTo>
                  <a:cubicBezTo>
                    <a:pt x="9" y="7"/>
                    <a:pt x="8" y="6"/>
                    <a:pt x="5" y="5"/>
                  </a:cubicBezTo>
                  <a:cubicBezTo>
                    <a:pt x="4" y="5"/>
                    <a:pt x="2" y="5"/>
                    <a:pt x="1" y="3"/>
                  </a:cubicBezTo>
                </a:path>
              </a:pathLst>
            </a:custGeom>
            <a:solidFill>
              <a:srgbClr val="EF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5" name="Freeform 145">
              <a:extLst>
                <a:ext uri="{FF2B5EF4-FFF2-40B4-BE49-F238E27FC236}">
                  <a16:creationId xmlns:a16="http://schemas.microsoft.com/office/drawing/2014/main" id="{8381139A-5C60-445F-8B38-90262D331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0" y="2659"/>
              <a:ext cx="42" cy="40"/>
            </a:xfrm>
            <a:custGeom>
              <a:avLst/>
              <a:gdLst>
                <a:gd name="T0" fmla="*/ 0 w 17"/>
                <a:gd name="T1" fmla="*/ 397 h 15"/>
                <a:gd name="T2" fmla="*/ 635 w 17"/>
                <a:gd name="T3" fmla="*/ 760 h 15"/>
                <a:gd name="T4" fmla="*/ 74 w 17"/>
                <a:gd name="T5" fmla="*/ 248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15">
                  <a:moveTo>
                    <a:pt x="0" y="8"/>
                  </a:moveTo>
                  <a:cubicBezTo>
                    <a:pt x="3" y="0"/>
                    <a:pt x="16" y="12"/>
                    <a:pt x="17" y="15"/>
                  </a:cubicBezTo>
                  <a:cubicBezTo>
                    <a:pt x="17" y="7"/>
                    <a:pt x="10" y="0"/>
                    <a:pt x="2" y="5"/>
                  </a:cubicBezTo>
                </a:path>
              </a:pathLst>
            </a:custGeom>
            <a:solidFill>
              <a:srgbClr val="EF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6" name="Freeform 146">
              <a:extLst>
                <a:ext uri="{FF2B5EF4-FFF2-40B4-BE49-F238E27FC236}">
                  <a16:creationId xmlns:a16="http://schemas.microsoft.com/office/drawing/2014/main" id="{13112F6D-1827-44F4-A12A-58F42FC60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" y="2296"/>
              <a:ext cx="446" cy="222"/>
            </a:xfrm>
            <a:custGeom>
              <a:avLst/>
              <a:gdLst>
                <a:gd name="T0" fmla="*/ 0 w 178"/>
                <a:gd name="T1" fmla="*/ 0 h 83"/>
                <a:gd name="T2" fmla="*/ 4608 w 178"/>
                <a:gd name="T3" fmla="*/ 2102 h 83"/>
                <a:gd name="T4" fmla="*/ 6342 w 178"/>
                <a:gd name="T5" fmla="*/ 3383 h 83"/>
                <a:gd name="T6" fmla="*/ 7018 w 178"/>
                <a:gd name="T7" fmla="*/ 3635 h 83"/>
                <a:gd name="T8" fmla="*/ 6417 w 178"/>
                <a:gd name="T9" fmla="*/ 4191 h 83"/>
                <a:gd name="T10" fmla="*/ 5317 w 178"/>
                <a:gd name="T11" fmla="*/ 2913 h 83"/>
                <a:gd name="T12" fmla="*/ 0 w 178"/>
                <a:gd name="T13" fmla="*/ 0 h 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8" h="83">
                  <a:moveTo>
                    <a:pt x="0" y="0"/>
                  </a:moveTo>
                  <a:cubicBezTo>
                    <a:pt x="36" y="11"/>
                    <a:pt x="92" y="30"/>
                    <a:pt x="117" y="41"/>
                  </a:cubicBezTo>
                  <a:cubicBezTo>
                    <a:pt x="142" y="51"/>
                    <a:pt x="153" y="63"/>
                    <a:pt x="161" y="66"/>
                  </a:cubicBezTo>
                  <a:cubicBezTo>
                    <a:pt x="170" y="70"/>
                    <a:pt x="175" y="72"/>
                    <a:pt x="178" y="71"/>
                  </a:cubicBezTo>
                  <a:cubicBezTo>
                    <a:pt x="172" y="78"/>
                    <a:pt x="171" y="83"/>
                    <a:pt x="163" y="82"/>
                  </a:cubicBezTo>
                  <a:cubicBezTo>
                    <a:pt x="154" y="82"/>
                    <a:pt x="150" y="65"/>
                    <a:pt x="135" y="57"/>
                  </a:cubicBezTo>
                  <a:cubicBezTo>
                    <a:pt x="121" y="49"/>
                    <a:pt x="14" y="6"/>
                    <a:pt x="0" y="0"/>
                  </a:cubicBezTo>
                  <a:close/>
                </a:path>
              </a:pathLst>
            </a:custGeom>
            <a:solidFill>
              <a:srgbClr val="EF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7" name="Freeform 147">
              <a:extLst>
                <a:ext uri="{FF2B5EF4-FFF2-40B4-BE49-F238E27FC236}">
                  <a16:creationId xmlns:a16="http://schemas.microsoft.com/office/drawing/2014/main" id="{691202D1-98AB-4B20-909A-A65D41B37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" y="2454"/>
              <a:ext cx="50" cy="18"/>
            </a:xfrm>
            <a:custGeom>
              <a:avLst/>
              <a:gdLst>
                <a:gd name="T0" fmla="*/ 0 w 20"/>
                <a:gd name="T1" fmla="*/ 85 h 7"/>
                <a:gd name="T2" fmla="*/ 783 w 20"/>
                <a:gd name="T3" fmla="*/ 0 h 7"/>
                <a:gd name="T4" fmla="*/ 708 w 20"/>
                <a:gd name="T5" fmla="*/ 257 h 7"/>
                <a:gd name="T6" fmla="*/ 83 w 20"/>
                <a:gd name="T7" fmla="*/ 219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7">
                  <a:moveTo>
                    <a:pt x="0" y="2"/>
                  </a:moveTo>
                  <a:cubicBezTo>
                    <a:pt x="7" y="3"/>
                    <a:pt x="14" y="3"/>
                    <a:pt x="20" y="0"/>
                  </a:cubicBezTo>
                  <a:cubicBezTo>
                    <a:pt x="20" y="2"/>
                    <a:pt x="19" y="4"/>
                    <a:pt x="18" y="6"/>
                  </a:cubicBezTo>
                  <a:cubicBezTo>
                    <a:pt x="14" y="6"/>
                    <a:pt x="5" y="7"/>
                    <a:pt x="2" y="5"/>
                  </a:cubicBezTo>
                </a:path>
              </a:pathLst>
            </a:custGeom>
            <a:solidFill>
              <a:srgbClr val="F0A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8" name="Freeform 148">
              <a:extLst>
                <a:ext uri="{FF2B5EF4-FFF2-40B4-BE49-F238E27FC236}">
                  <a16:creationId xmlns:a16="http://schemas.microsoft.com/office/drawing/2014/main" id="{E24AC21E-AC71-455C-919E-378BD1C2A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" y="2494"/>
              <a:ext cx="25" cy="40"/>
            </a:xfrm>
            <a:custGeom>
              <a:avLst/>
              <a:gdLst>
                <a:gd name="T0" fmla="*/ 158 w 10"/>
                <a:gd name="T1" fmla="*/ 56 h 15"/>
                <a:gd name="T2" fmla="*/ 395 w 10"/>
                <a:gd name="T3" fmla="*/ 93 h 15"/>
                <a:gd name="T4" fmla="*/ 0 w 10"/>
                <a:gd name="T5" fmla="*/ 760 h 15"/>
                <a:gd name="T6" fmla="*/ 83 w 10"/>
                <a:gd name="T7" fmla="*/ 0 h 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15">
                  <a:moveTo>
                    <a:pt x="4" y="1"/>
                  </a:moveTo>
                  <a:cubicBezTo>
                    <a:pt x="6" y="2"/>
                    <a:pt x="8" y="2"/>
                    <a:pt x="10" y="2"/>
                  </a:cubicBezTo>
                  <a:cubicBezTo>
                    <a:pt x="9" y="8"/>
                    <a:pt x="5" y="13"/>
                    <a:pt x="0" y="15"/>
                  </a:cubicBezTo>
                  <a:cubicBezTo>
                    <a:pt x="2" y="11"/>
                    <a:pt x="4" y="4"/>
                    <a:pt x="2" y="0"/>
                  </a:cubicBezTo>
                </a:path>
              </a:pathLst>
            </a:custGeom>
            <a:solidFill>
              <a:srgbClr val="F0A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9" name="Freeform 149">
              <a:extLst>
                <a:ext uri="{FF2B5EF4-FFF2-40B4-BE49-F238E27FC236}">
                  <a16:creationId xmlns:a16="http://schemas.microsoft.com/office/drawing/2014/main" id="{81BD9572-8E8D-4083-BEEA-BAD36A4D8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" y="2350"/>
              <a:ext cx="23" cy="88"/>
            </a:xfrm>
            <a:custGeom>
              <a:avLst/>
              <a:gdLst>
                <a:gd name="T0" fmla="*/ 332 w 9"/>
                <a:gd name="T1" fmla="*/ 547 h 33"/>
                <a:gd name="T2" fmla="*/ 302 w 9"/>
                <a:gd name="T3" fmla="*/ 1421 h 33"/>
                <a:gd name="T4" fmla="*/ 0 w 9"/>
                <a:gd name="T5" fmla="*/ 1672 h 33"/>
                <a:gd name="T6" fmla="*/ 169 w 9"/>
                <a:gd name="T7" fmla="*/ 456 h 33"/>
                <a:gd name="T8" fmla="*/ 0 w 9"/>
                <a:gd name="T9" fmla="*/ 0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33">
                  <a:moveTo>
                    <a:pt x="8" y="11"/>
                  </a:moveTo>
                  <a:cubicBezTo>
                    <a:pt x="7" y="17"/>
                    <a:pt x="9" y="22"/>
                    <a:pt x="7" y="28"/>
                  </a:cubicBezTo>
                  <a:cubicBezTo>
                    <a:pt x="6" y="33"/>
                    <a:pt x="4" y="33"/>
                    <a:pt x="0" y="33"/>
                  </a:cubicBezTo>
                  <a:cubicBezTo>
                    <a:pt x="4" y="26"/>
                    <a:pt x="5" y="18"/>
                    <a:pt x="4" y="9"/>
                  </a:cubicBezTo>
                  <a:cubicBezTo>
                    <a:pt x="3" y="7"/>
                    <a:pt x="3" y="0"/>
                    <a:pt x="0" y="0"/>
                  </a:cubicBezTo>
                </a:path>
              </a:pathLst>
            </a:custGeom>
            <a:solidFill>
              <a:srgbClr val="F0A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70" name="Freeform 150">
              <a:extLst>
                <a:ext uri="{FF2B5EF4-FFF2-40B4-BE49-F238E27FC236}">
                  <a16:creationId xmlns:a16="http://schemas.microsoft.com/office/drawing/2014/main" id="{6BD4013B-6459-451D-A69E-97E9EFCAE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" y="2694"/>
              <a:ext cx="160" cy="301"/>
            </a:xfrm>
            <a:custGeom>
              <a:avLst/>
              <a:gdLst>
                <a:gd name="T0" fmla="*/ 0 w 64"/>
                <a:gd name="T1" fmla="*/ 0 h 113"/>
                <a:gd name="T2" fmla="*/ 708 w 64"/>
                <a:gd name="T3" fmla="*/ 2171 h 113"/>
                <a:gd name="T4" fmla="*/ 1533 w 64"/>
                <a:gd name="T5" fmla="*/ 3724 h 113"/>
                <a:gd name="T6" fmla="*/ 1533 w 64"/>
                <a:gd name="T7" fmla="*/ 4478 h 113"/>
                <a:gd name="T8" fmla="*/ 1175 w 64"/>
                <a:gd name="T9" fmla="*/ 5535 h 113"/>
                <a:gd name="T10" fmla="*/ 1770 w 64"/>
                <a:gd name="T11" fmla="*/ 4534 h 113"/>
                <a:gd name="T12" fmla="*/ 2395 w 64"/>
                <a:gd name="T13" fmla="*/ 3569 h 113"/>
                <a:gd name="T14" fmla="*/ 1800 w 64"/>
                <a:gd name="T15" fmla="*/ 2965 h 113"/>
                <a:gd name="T16" fmla="*/ 1145 w 64"/>
                <a:gd name="T17" fmla="*/ 2171 h 113"/>
                <a:gd name="T18" fmla="*/ 395 w 64"/>
                <a:gd name="T19" fmla="*/ 1151 h 113"/>
                <a:gd name="T20" fmla="*/ 83 w 64"/>
                <a:gd name="T21" fmla="*/ 248 h 1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4" h="113">
                  <a:moveTo>
                    <a:pt x="0" y="0"/>
                  </a:moveTo>
                  <a:cubicBezTo>
                    <a:pt x="3" y="14"/>
                    <a:pt x="7" y="32"/>
                    <a:pt x="18" y="43"/>
                  </a:cubicBezTo>
                  <a:cubicBezTo>
                    <a:pt x="29" y="52"/>
                    <a:pt x="35" y="60"/>
                    <a:pt x="39" y="74"/>
                  </a:cubicBezTo>
                  <a:cubicBezTo>
                    <a:pt x="40" y="80"/>
                    <a:pt x="41" y="84"/>
                    <a:pt x="39" y="89"/>
                  </a:cubicBezTo>
                  <a:cubicBezTo>
                    <a:pt x="38" y="93"/>
                    <a:pt x="28" y="113"/>
                    <a:pt x="30" y="110"/>
                  </a:cubicBezTo>
                  <a:cubicBezTo>
                    <a:pt x="35" y="102"/>
                    <a:pt x="43" y="93"/>
                    <a:pt x="45" y="90"/>
                  </a:cubicBezTo>
                  <a:cubicBezTo>
                    <a:pt x="51" y="83"/>
                    <a:pt x="64" y="82"/>
                    <a:pt x="61" y="71"/>
                  </a:cubicBezTo>
                  <a:cubicBezTo>
                    <a:pt x="54" y="69"/>
                    <a:pt x="50" y="63"/>
                    <a:pt x="46" y="59"/>
                  </a:cubicBezTo>
                  <a:cubicBezTo>
                    <a:pt x="41" y="53"/>
                    <a:pt x="36" y="47"/>
                    <a:pt x="29" y="43"/>
                  </a:cubicBezTo>
                  <a:cubicBezTo>
                    <a:pt x="20" y="37"/>
                    <a:pt x="15" y="32"/>
                    <a:pt x="10" y="23"/>
                  </a:cubicBezTo>
                  <a:cubicBezTo>
                    <a:pt x="7" y="17"/>
                    <a:pt x="5" y="11"/>
                    <a:pt x="2" y="5"/>
                  </a:cubicBezTo>
                </a:path>
              </a:pathLst>
            </a:custGeom>
            <a:solidFill>
              <a:srgbClr val="EF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71" name="Freeform 151">
              <a:extLst>
                <a:ext uri="{FF2B5EF4-FFF2-40B4-BE49-F238E27FC236}">
                  <a16:creationId xmlns:a16="http://schemas.microsoft.com/office/drawing/2014/main" id="{BC51E2FE-FBCA-42C7-BB66-DBDCE16E7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" y="3038"/>
              <a:ext cx="70" cy="144"/>
            </a:xfrm>
            <a:custGeom>
              <a:avLst/>
              <a:gdLst>
                <a:gd name="T0" fmla="*/ 833 w 28"/>
                <a:gd name="T1" fmla="*/ 205 h 54"/>
                <a:gd name="T2" fmla="*/ 708 w 28"/>
                <a:gd name="T3" fmla="*/ 1421 h 54"/>
                <a:gd name="T4" fmla="*/ 1095 w 28"/>
                <a:gd name="T5" fmla="*/ 2731 h 54"/>
                <a:gd name="T6" fmla="*/ 833 w 28"/>
                <a:gd name="T7" fmla="*/ 2125 h 54"/>
                <a:gd name="T8" fmla="*/ 625 w 28"/>
                <a:gd name="T9" fmla="*/ 1309 h 54"/>
                <a:gd name="T10" fmla="*/ 83 w 28"/>
                <a:gd name="T11" fmla="*/ 605 h 54"/>
                <a:gd name="T12" fmla="*/ 520 w 28"/>
                <a:gd name="T13" fmla="*/ 0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54">
                  <a:moveTo>
                    <a:pt x="21" y="4"/>
                  </a:moveTo>
                  <a:cubicBezTo>
                    <a:pt x="17" y="12"/>
                    <a:pt x="17" y="20"/>
                    <a:pt x="18" y="28"/>
                  </a:cubicBezTo>
                  <a:cubicBezTo>
                    <a:pt x="19" y="38"/>
                    <a:pt x="26" y="45"/>
                    <a:pt x="28" y="54"/>
                  </a:cubicBezTo>
                  <a:cubicBezTo>
                    <a:pt x="27" y="49"/>
                    <a:pt x="23" y="46"/>
                    <a:pt x="21" y="42"/>
                  </a:cubicBezTo>
                  <a:cubicBezTo>
                    <a:pt x="18" y="37"/>
                    <a:pt x="18" y="32"/>
                    <a:pt x="16" y="26"/>
                  </a:cubicBezTo>
                  <a:cubicBezTo>
                    <a:pt x="15" y="21"/>
                    <a:pt x="9" y="9"/>
                    <a:pt x="2" y="12"/>
                  </a:cubicBezTo>
                  <a:cubicBezTo>
                    <a:pt x="0" y="6"/>
                    <a:pt x="9" y="3"/>
                    <a:pt x="13" y="0"/>
                  </a:cubicBezTo>
                </a:path>
              </a:pathLst>
            </a:custGeom>
            <a:solidFill>
              <a:srgbClr val="EF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72" name="Freeform 152">
              <a:extLst>
                <a:ext uri="{FF2B5EF4-FFF2-40B4-BE49-F238E27FC236}">
                  <a16:creationId xmlns:a16="http://schemas.microsoft.com/office/drawing/2014/main" id="{4C7E4D03-9663-4E22-B985-8B29ACB74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" y="3051"/>
              <a:ext cx="75" cy="184"/>
            </a:xfrm>
            <a:custGeom>
              <a:avLst/>
              <a:gdLst>
                <a:gd name="T0" fmla="*/ 708 w 30"/>
                <a:gd name="T1" fmla="*/ 1728 h 69"/>
                <a:gd name="T2" fmla="*/ 750 w 30"/>
                <a:gd name="T3" fmla="*/ 2637 h 69"/>
                <a:gd name="T4" fmla="*/ 988 w 30"/>
                <a:gd name="T5" fmla="*/ 3491 h 69"/>
                <a:gd name="T6" fmla="*/ 750 w 30"/>
                <a:gd name="T7" fmla="*/ 2936 h 69"/>
                <a:gd name="T8" fmla="*/ 395 w 30"/>
                <a:gd name="T9" fmla="*/ 2027 h 69"/>
                <a:gd name="T10" fmla="*/ 158 w 30"/>
                <a:gd name="T11" fmla="*/ 819 h 69"/>
                <a:gd name="T12" fmla="*/ 0 w 30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" h="69">
                  <a:moveTo>
                    <a:pt x="18" y="34"/>
                  </a:moveTo>
                  <a:cubicBezTo>
                    <a:pt x="17" y="39"/>
                    <a:pt x="18" y="47"/>
                    <a:pt x="19" y="52"/>
                  </a:cubicBezTo>
                  <a:cubicBezTo>
                    <a:pt x="20" y="56"/>
                    <a:pt x="30" y="65"/>
                    <a:pt x="25" y="69"/>
                  </a:cubicBezTo>
                  <a:cubicBezTo>
                    <a:pt x="25" y="65"/>
                    <a:pt x="22" y="61"/>
                    <a:pt x="19" y="58"/>
                  </a:cubicBezTo>
                  <a:cubicBezTo>
                    <a:pt x="14" y="52"/>
                    <a:pt x="11" y="47"/>
                    <a:pt x="10" y="40"/>
                  </a:cubicBezTo>
                  <a:cubicBezTo>
                    <a:pt x="10" y="30"/>
                    <a:pt x="9" y="25"/>
                    <a:pt x="4" y="16"/>
                  </a:cubicBezTo>
                  <a:cubicBezTo>
                    <a:pt x="2" y="11"/>
                    <a:pt x="2" y="5"/>
                    <a:pt x="0" y="0"/>
                  </a:cubicBezTo>
                </a:path>
              </a:pathLst>
            </a:custGeom>
            <a:solidFill>
              <a:srgbClr val="EF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73" name="Freeform 153">
              <a:extLst>
                <a:ext uri="{FF2B5EF4-FFF2-40B4-BE49-F238E27FC236}">
                  <a16:creationId xmlns:a16="http://schemas.microsoft.com/office/drawing/2014/main" id="{50617FF7-136E-4CFC-9D90-51BCEE1ED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" y="2168"/>
              <a:ext cx="970" cy="398"/>
            </a:xfrm>
            <a:custGeom>
              <a:avLst/>
              <a:gdLst>
                <a:gd name="T0" fmla="*/ 125 w 388"/>
                <a:gd name="T1" fmla="*/ 7583 h 149"/>
                <a:gd name="T2" fmla="*/ 2970 w 388"/>
                <a:gd name="T3" fmla="*/ 2190 h 149"/>
                <a:gd name="T4" fmla="*/ 15158 w 388"/>
                <a:gd name="T5" fmla="*/ 2289 h 149"/>
                <a:gd name="T6" fmla="*/ 3020 w 388"/>
                <a:gd name="T7" fmla="*/ 3010 h 149"/>
                <a:gd name="T8" fmla="*/ 125 w 388"/>
                <a:gd name="T9" fmla="*/ 7583 h 1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8" h="149">
                  <a:moveTo>
                    <a:pt x="3" y="149"/>
                  </a:moveTo>
                  <a:cubicBezTo>
                    <a:pt x="0" y="105"/>
                    <a:pt x="23" y="64"/>
                    <a:pt x="76" y="43"/>
                  </a:cubicBezTo>
                  <a:cubicBezTo>
                    <a:pt x="130" y="23"/>
                    <a:pt x="228" y="0"/>
                    <a:pt x="388" y="45"/>
                  </a:cubicBezTo>
                  <a:cubicBezTo>
                    <a:pt x="301" y="22"/>
                    <a:pt x="156" y="20"/>
                    <a:pt x="77" y="59"/>
                  </a:cubicBezTo>
                  <a:cubicBezTo>
                    <a:pt x="17" y="88"/>
                    <a:pt x="10" y="120"/>
                    <a:pt x="3" y="149"/>
                  </a:cubicBezTo>
                  <a:close/>
                </a:path>
              </a:pathLst>
            </a:custGeom>
            <a:solidFill>
              <a:srgbClr val="F6CB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74" name="Freeform 154">
              <a:extLst>
                <a:ext uri="{FF2B5EF4-FFF2-40B4-BE49-F238E27FC236}">
                  <a16:creationId xmlns:a16="http://schemas.microsoft.com/office/drawing/2014/main" id="{B19185AE-1D6A-484B-9CEC-970D125BF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" y="2451"/>
              <a:ext cx="125" cy="75"/>
            </a:xfrm>
            <a:custGeom>
              <a:avLst/>
              <a:gdLst>
                <a:gd name="T0" fmla="*/ 0 w 50"/>
                <a:gd name="T1" fmla="*/ 1441 h 28"/>
                <a:gd name="T2" fmla="*/ 625 w 50"/>
                <a:gd name="T3" fmla="*/ 308 h 28"/>
                <a:gd name="T4" fmla="*/ 1958 w 50"/>
                <a:gd name="T5" fmla="*/ 209 h 28"/>
                <a:gd name="T6" fmla="*/ 988 w 50"/>
                <a:gd name="T7" fmla="*/ 517 h 28"/>
                <a:gd name="T8" fmla="*/ 283 w 50"/>
                <a:gd name="T9" fmla="*/ 1133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28">
                  <a:moveTo>
                    <a:pt x="0" y="28"/>
                  </a:moveTo>
                  <a:cubicBezTo>
                    <a:pt x="5" y="20"/>
                    <a:pt x="7" y="10"/>
                    <a:pt x="16" y="6"/>
                  </a:cubicBezTo>
                  <a:cubicBezTo>
                    <a:pt x="26" y="0"/>
                    <a:pt x="39" y="4"/>
                    <a:pt x="50" y="4"/>
                  </a:cubicBezTo>
                  <a:cubicBezTo>
                    <a:pt x="42" y="5"/>
                    <a:pt x="33" y="7"/>
                    <a:pt x="25" y="10"/>
                  </a:cubicBezTo>
                  <a:cubicBezTo>
                    <a:pt x="17" y="12"/>
                    <a:pt x="14" y="18"/>
                    <a:pt x="7" y="22"/>
                  </a:cubicBezTo>
                </a:path>
              </a:pathLst>
            </a:custGeom>
            <a:solidFill>
              <a:srgbClr val="F6CB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75" name="Freeform 155">
              <a:extLst>
                <a:ext uri="{FF2B5EF4-FFF2-40B4-BE49-F238E27FC236}">
                  <a16:creationId xmlns:a16="http://schemas.microsoft.com/office/drawing/2014/main" id="{EA8687FF-F8B9-43ED-AE5C-773E2E59C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0" y="2694"/>
              <a:ext cx="110" cy="64"/>
            </a:xfrm>
            <a:custGeom>
              <a:avLst/>
              <a:gdLst>
                <a:gd name="T0" fmla="*/ 0 w 44"/>
                <a:gd name="T1" fmla="*/ 0 h 24"/>
                <a:gd name="T2" fmla="*/ 1720 w 44"/>
                <a:gd name="T3" fmla="*/ 1117 h 24"/>
                <a:gd name="T4" fmla="*/ 0 w 44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4" h="24">
                  <a:moveTo>
                    <a:pt x="0" y="0"/>
                  </a:moveTo>
                  <a:cubicBezTo>
                    <a:pt x="12" y="7"/>
                    <a:pt x="31" y="15"/>
                    <a:pt x="44" y="22"/>
                  </a:cubicBezTo>
                  <a:cubicBezTo>
                    <a:pt x="23" y="24"/>
                    <a:pt x="8" y="13"/>
                    <a:pt x="0" y="0"/>
                  </a:cubicBezTo>
                  <a:close/>
                </a:path>
              </a:pathLst>
            </a:custGeom>
            <a:solidFill>
              <a:srgbClr val="F6CB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76" name="Freeform 156">
              <a:extLst>
                <a:ext uri="{FF2B5EF4-FFF2-40B4-BE49-F238E27FC236}">
                  <a16:creationId xmlns:a16="http://schemas.microsoft.com/office/drawing/2014/main" id="{228A09FD-4546-48FF-A076-967D0773C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5" y="2696"/>
              <a:ext cx="40" cy="40"/>
            </a:xfrm>
            <a:custGeom>
              <a:avLst/>
              <a:gdLst>
                <a:gd name="T0" fmla="*/ 625 w 16"/>
                <a:gd name="T1" fmla="*/ 248 h 15"/>
                <a:gd name="T2" fmla="*/ 125 w 16"/>
                <a:gd name="T3" fmla="*/ 0 h 15"/>
                <a:gd name="T4" fmla="*/ 625 w 16"/>
                <a:gd name="T5" fmla="*/ 248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5">
                  <a:moveTo>
                    <a:pt x="16" y="5"/>
                  </a:moveTo>
                  <a:cubicBezTo>
                    <a:pt x="10" y="7"/>
                    <a:pt x="4" y="5"/>
                    <a:pt x="3" y="0"/>
                  </a:cubicBezTo>
                  <a:cubicBezTo>
                    <a:pt x="0" y="5"/>
                    <a:pt x="8" y="15"/>
                    <a:pt x="16" y="5"/>
                  </a:cubicBezTo>
                  <a:close/>
                </a:path>
              </a:pathLst>
            </a:custGeom>
            <a:solidFill>
              <a:srgbClr val="F6CB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77" name="Freeform 157">
              <a:extLst>
                <a:ext uri="{FF2B5EF4-FFF2-40B4-BE49-F238E27FC236}">
                  <a16:creationId xmlns:a16="http://schemas.microsoft.com/office/drawing/2014/main" id="{362EC495-2005-4F68-AE8E-AA1E9E4E9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4" y="3059"/>
              <a:ext cx="50" cy="163"/>
            </a:xfrm>
            <a:custGeom>
              <a:avLst/>
              <a:gdLst>
                <a:gd name="T0" fmla="*/ 50 w 20"/>
                <a:gd name="T1" fmla="*/ 150 h 61"/>
                <a:gd name="T2" fmla="*/ 238 w 20"/>
                <a:gd name="T3" fmla="*/ 1013 h 61"/>
                <a:gd name="T4" fmla="*/ 208 w 20"/>
                <a:gd name="T5" fmla="*/ 1643 h 61"/>
                <a:gd name="T6" fmla="*/ 675 w 20"/>
                <a:gd name="T7" fmla="*/ 3113 h 61"/>
                <a:gd name="T8" fmla="*/ 625 w 20"/>
                <a:gd name="T9" fmla="*/ 1948 h 61"/>
                <a:gd name="T10" fmla="*/ 438 w 20"/>
                <a:gd name="T11" fmla="*/ 1427 h 61"/>
                <a:gd name="T12" fmla="*/ 0 w 20"/>
                <a:gd name="T13" fmla="*/ 0 h 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61">
                  <a:moveTo>
                    <a:pt x="1" y="3"/>
                  </a:moveTo>
                  <a:cubicBezTo>
                    <a:pt x="3" y="9"/>
                    <a:pt x="6" y="13"/>
                    <a:pt x="6" y="20"/>
                  </a:cubicBezTo>
                  <a:cubicBezTo>
                    <a:pt x="6" y="24"/>
                    <a:pt x="4" y="28"/>
                    <a:pt x="5" y="32"/>
                  </a:cubicBezTo>
                  <a:cubicBezTo>
                    <a:pt x="8" y="41"/>
                    <a:pt x="20" y="50"/>
                    <a:pt x="17" y="61"/>
                  </a:cubicBezTo>
                  <a:cubicBezTo>
                    <a:pt x="19" y="53"/>
                    <a:pt x="19" y="45"/>
                    <a:pt x="16" y="38"/>
                  </a:cubicBezTo>
                  <a:cubicBezTo>
                    <a:pt x="15" y="35"/>
                    <a:pt x="12" y="32"/>
                    <a:pt x="11" y="28"/>
                  </a:cubicBezTo>
                  <a:cubicBezTo>
                    <a:pt x="8" y="18"/>
                    <a:pt x="10" y="7"/>
                    <a:pt x="0" y="0"/>
                  </a:cubicBezTo>
                </a:path>
              </a:pathLst>
            </a:custGeom>
            <a:solidFill>
              <a:srgbClr val="F6CB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78" name="Freeform 158">
              <a:extLst>
                <a:ext uri="{FF2B5EF4-FFF2-40B4-BE49-F238E27FC236}">
                  <a16:creationId xmlns:a16="http://schemas.microsoft.com/office/drawing/2014/main" id="{9AAE61A1-D4E1-468A-94B3-635BF68E8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" y="3008"/>
              <a:ext cx="57" cy="198"/>
            </a:xfrm>
            <a:custGeom>
              <a:avLst/>
              <a:gdLst>
                <a:gd name="T0" fmla="*/ 74 w 23"/>
                <a:gd name="T1" fmla="*/ 364 h 74"/>
                <a:gd name="T2" fmla="*/ 411 w 23"/>
                <a:gd name="T3" fmla="*/ 1381 h 74"/>
                <a:gd name="T4" fmla="*/ 607 w 23"/>
                <a:gd name="T5" fmla="*/ 2149 h 74"/>
                <a:gd name="T6" fmla="*/ 711 w 23"/>
                <a:gd name="T7" fmla="*/ 2721 h 74"/>
                <a:gd name="T8" fmla="*/ 793 w 23"/>
                <a:gd name="T9" fmla="*/ 3794 h 74"/>
                <a:gd name="T10" fmla="*/ 639 w 23"/>
                <a:gd name="T11" fmla="*/ 1282 h 74"/>
                <a:gd name="T12" fmla="*/ 0 w 23"/>
                <a:gd name="T13" fmla="*/ 0 h 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" h="74">
                  <a:moveTo>
                    <a:pt x="2" y="7"/>
                  </a:moveTo>
                  <a:cubicBezTo>
                    <a:pt x="5" y="14"/>
                    <a:pt x="9" y="20"/>
                    <a:pt x="11" y="27"/>
                  </a:cubicBezTo>
                  <a:cubicBezTo>
                    <a:pt x="13" y="32"/>
                    <a:pt x="15" y="37"/>
                    <a:pt x="16" y="42"/>
                  </a:cubicBezTo>
                  <a:cubicBezTo>
                    <a:pt x="17" y="47"/>
                    <a:pt x="18" y="49"/>
                    <a:pt x="19" y="53"/>
                  </a:cubicBezTo>
                  <a:cubicBezTo>
                    <a:pt x="19" y="58"/>
                    <a:pt x="19" y="69"/>
                    <a:pt x="21" y="74"/>
                  </a:cubicBezTo>
                  <a:cubicBezTo>
                    <a:pt x="20" y="58"/>
                    <a:pt x="23" y="41"/>
                    <a:pt x="17" y="25"/>
                  </a:cubicBezTo>
                  <a:cubicBezTo>
                    <a:pt x="14" y="15"/>
                    <a:pt x="7" y="8"/>
                    <a:pt x="0" y="0"/>
                  </a:cubicBezTo>
                </a:path>
              </a:pathLst>
            </a:custGeom>
            <a:solidFill>
              <a:srgbClr val="EF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79" name="Freeform 159">
              <a:extLst>
                <a:ext uri="{FF2B5EF4-FFF2-40B4-BE49-F238E27FC236}">
                  <a16:creationId xmlns:a16="http://schemas.microsoft.com/office/drawing/2014/main" id="{B9A7C215-9CAD-46E9-99A6-69F4711DF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7" y="2790"/>
              <a:ext cx="43" cy="66"/>
            </a:xfrm>
            <a:custGeom>
              <a:avLst/>
              <a:gdLst>
                <a:gd name="T0" fmla="*/ 698 w 17"/>
                <a:gd name="T1" fmla="*/ 203 h 25"/>
                <a:gd name="T2" fmla="*/ 569 w 17"/>
                <a:gd name="T3" fmla="*/ 55 h 25"/>
                <a:gd name="T4" fmla="*/ 402 w 17"/>
                <a:gd name="T5" fmla="*/ 145 h 25"/>
                <a:gd name="T6" fmla="*/ 293 w 17"/>
                <a:gd name="T7" fmla="*/ 480 h 25"/>
                <a:gd name="T8" fmla="*/ 159 w 17"/>
                <a:gd name="T9" fmla="*/ 829 h 25"/>
                <a:gd name="T10" fmla="*/ 51 w 17"/>
                <a:gd name="T11" fmla="*/ 1067 h 25"/>
                <a:gd name="T12" fmla="*/ 243 w 17"/>
                <a:gd name="T13" fmla="*/ 1011 h 25"/>
                <a:gd name="T14" fmla="*/ 372 w 17"/>
                <a:gd name="T15" fmla="*/ 829 h 25"/>
                <a:gd name="T16" fmla="*/ 486 w 17"/>
                <a:gd name="T17" fmla="*/ 684 h 25"/>
                <a:gd name="T18" fmla="*/ 615 w 17"/>
                <a:gd name="T19" fmla="*/ 383 h 25"/>
                <a:gd name="T20" fmla="*/ 698 w 17"/>
                <a:gd name="T21" fmla="*/ 203 h 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" h="25">
                  <a:moveTo>
                    <a:pt x="17" y="4"/>
                  </a:moveTo>
                  <a:cubicBezTo>
                    <a:pt x="17" y="2"/>
                    <a:pt x="16" y="1"/>
                    <a:pt x="14" y="1"/>
                  </a:cubicBezTo>
                  <a:cubicBezTo>
                    <a:pt x="12" y="0"/>
                    <a:pt x="11" y="2"/>
                    <a:pt x="10" y="3"/>
                  </a:cubicBezTo>
                  <a:cubicBezTo>
                    <a:pt x="9" y="6"/>
                    <a:pt x="8" y="8"/>
                    <a:pt x="7" y="10"/>
                  </a:cubicBezTo>
                  <a:cubicBezTo>
                    <a:pt x="6" y="13"/>
                    <a:pt x="5" y="15"/>
                    <a:pt x="4" y="17"/>
                  </a:cubicBezTo>
                  <a:cubicBezTo>
                    <a:pt x="3" y="18"/>
                    <a:pt x="1" y="20"/>
                    <a:pt x="1" y="22"/>
                  </a:cubicBezTo>
                  <a:cubicBezTo>
                    <a:pt x="0" y="25"/>
                    <a:pt x="5" y="22"/>
                    <a:pt x="6" y="21"/>
                  </a:cubicBezTo>
                  <a:cubicBezTo>
                    <a:pt x="7" y="19"/>
                    <a:pt x="8" y="18"/>
                    <a:pt x="9" y="17"/>
                  </a:cubicBezTo>
                  <a:cubicBezTo>
                    <a:pt x="11" y="16"/>
                    <a:pt x="12" y="16"/>
                    <a:pt x="12" y="14"/>
                  </a:cubicBezTo>
                  <a:cubicBezTo>
                    <a:pt x="14" y="12"/>
                    <a:pt x="14" y="10"/>
                    <a:pt x="15" y="8"/>
                  </a:cubicBezTo>
                  <a:cubicBezTo>
                    <a:pt x="16" y="6"/>
                    <a:pt x="16" y="5"/>
                    <a:pt x="17" y="4"/>
                  </a:cubicBezTo>
                </a:path>
              </a:pathLst>
            </a:custGeom>
            <a:solidFill>
              <a:srgbClr val="9574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80" name="Freeform 160">
              <a:extLst>
                <a:ext uri="{FF2B5EF4-FFF2-40B4-BE49-F238E27FC236}">
                  <a16:creationId xmlns:a16="http://schemas.microsoft.com/office/drawing/2014/main" id="{37F6018B-0FCE-4611-BA0D-E47352EF8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" y="2710"/>
              <a:ext cx="868" cy="528"/>
            </a:xfrm>
            <a:custGeom>
              <a:avLst/>
              <a:gdLst>
                <a:gd name="T0" fmla="*/ 12520 w 347"/>
                <a:gd name="T1" fmla="*/ 3848 h 198"/>
                <a:gd name="T2" fmla="*/ 8452 w 347"/>
                <a:gd name="T3" fmla="*/ 2880 h 198"/>
                <a:gd name="T4" fmla="*/ 7402 w 347"/>
                <a:gd name="T5" fmla="*/ 2581 h 198"/>
                <a:gd name="T6" fmla="*/ 4818 w 347"/>
                <a:gd name="T7" fmla="*/ 853 h 198"/>
                <a:gd name="T8" fmla="*/ 3492 w 347"/>
                <a:gd name="T9" fmla="*/ 307 h 198"/>
                <a:gd name="T10" fmla="*/ 2554 w 347"/>
                <a:gd name="T11" fmla="*/ 2069 h 198"/>
                <a:gd name="T12" fmla="*/ 2554 w 347"/>
                <a:gd name="T13" fmla="*/ 2069 h 198"/>
                <a:gd name="T14" fmla="*/ 2504 w 347"/>
                <a:gd name="T15" fmla="*/ 2184 h 198"/>
                <a:gd name="T16" fmla="*/ 1221 w 347"/>
                <a:gd name="T17" fmla="*/ 4245 h 198"/>
                <a:gd name="T18" fmla="*/ 50 w 347"/>
                <a:gd name="T19" fmla="*/ 6520 h 198"/>
                <a:gd name="T20" fmla="*/ 83 w 347"/>
                <a:gd name="T21" fmla="*/ 9045 h 198"/>
                <a:gd name="T22" fmla="*/ 783 w 347"/>
                <a:gd name="T23" fmla="*/ 10013 h 198"/>
                <a:gd name="T24" fmla="*/ 395 w 347"/>
                <a:gd name="T25" fmla="*/ 9501 h 198"/>
                <a:gd name="T26" fmla="*/ 283 w 347"/>
                <a:gd name="T27" fmla="*/ 7432 h 198"/>
                <a:gd name="T28" fmla="*/ 988 w 347"/>
                <a:gd name="T29" fmla="*/ 5517 h 198"/>
                <a:gd name="T30" fmla="*/ 2584 w 347"/>
                <a:gd name="T31" fmla="*/ 2824 h 198"/>
                <a:gd name="T32" fmla="*/ 3254 w 347"/>
                <a:gd name="T33" fmla="*/ 1613 h 198"/>
                <a:gd name="T34" fmla="*/ 3910 w 347"/>
                <a:gd name="T35" fmla="*/ 1912 h 198"/>
                <a:gd name="T36" fmla="*/ 4663 w 347"/>
                <a:gd name="T37" fmla="*/ 2525 h 198"/>
                <a:gd name="T38" fmla="*/ 6546 w 347"/>
                <a:gd name="T39" fmla="*/ 3491 h 198"/>
                <a:gd name="T40" fmla="*/ 11006 w 347"/>
                <a:gd name="T41" fmla="*/ 5005 h 198"/>
                <a:gd name="T42" fmla="*/ 12727 w 347"/>
                <a:gd name="T43" fmla="*/ 5368 h 198"/>
                <a:gd name="T44" fmla="*/ 13540 w 347"/>
                <a:gd name="T45" fmla="*/ 6008 h 198"/>
                <a:gd name="T46" fmla="*/ 12520 w 347"/>
                <a:gd name="T47" fmla="*/ 3848 h 19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47" h="198">
                  <a:moveTo>
                    <a:pt x="320" y="76"/>
                  </a:moveTo>
                  <a:cubicBezTo>
                    <a:pt x="301" y="63"/>
                    <a:pt x="265" y="74"/>
                    <a:pt x="216" y="57"/>
                  </a:cubicBezTo>
                  <a:cubicBezTo>
                    <a:pt x="207" y="54"/>
                    <a:pt x="198" y="52"/>
                    <a:pt x="189" y="51"/>
                  </a:cubicBezTo>
                  <a:cubicBezTo>
                    <a:pt x="165" y="43"/>
                    <a:pt x="142" y="34"/>
                    <a:pt x="123" y="17"/>
                  </a:cubicBezTo>
                  <a:cubicBezTo>
                    <a:pt x="114" y="9"/>
                    <a:pt x="101" y="0"/>
                    <a:pt x="89" y="6"/>
                  </a:cubicBezTo>
                  <a:cubicBezTo>
                    <a:pt x="74" y="13"/>
                    <a:pt x="71" y="29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4" y="42"/>
                    <a:pt x="64" y="43"/>
                    <a:pt x="64" y="43"/>
                  </a:cubicBezTo>
                  <a:cubicBezTo>
                    <a:pt x="58" y="55"/>
                    <a:pt x="43" y="70"/>
                    <a:pt x="31" y="84"/>
                  </a:cubicBezTo>
                  <a:cubicBezTo>
                    <a:pt x="18" y="98"/>
                    <a:pt x="2" y="111"/>
                    <a:pt x="1" y="129"/>
                  </a:cubicBezTo>
                  <a:cubicBezTo>
                    <a:pt x="0" y="147"/>
                    <a:pt x="1" y="169"/>
                    <a:pt x="2" y="179"/>
                  </a:cubicBezTo>
                  <a:cubicBezTo>
                    <a:pt x="3" y="188"/>
                    <a:pt x="12" y="196"/>
                    <a:pt x="20" y="198"/>
                  </a:cubicBezTo>
                  <a:cubicBezTo>
                    <a:pt x="20" y="198"/>
                    <a:pt x="14" y="195"/>
                    <a:pt x="10" y="188"/>
                  </a:cubicBezTo>
                  <a:cubicBezTo>
                    <a:pt x="7" y="180"/>
                    <a:pt x="5" y="163"/>
                    <a:pt x="7" y="147"/>
                  </a:cubicBezTo>
                  <a:cubicBezTo>
                    <a:pt x="8" y="132"/>
                    <a:pt x="7" y="130"/>
                    <a:pt x="25" y="109"/>
                  </a:cubicBezTo>
                  <a:cubicBezTo>
                    <a:pt x="44" y="89"/>
                    <a:pt x="59" y="68"/>
                    <a:pt x="66" y="56"/>
                  </a:cubicBezTo>
                  <a:cubicBezTo>
                    <a:pt x="72" y="46"/>
                    <a:pt x="76" y="36"/>
                    <a:pt x="83" y="32"/>
                  </a:cubicBezTo>
                  <a:cubicBezTo>
                    <a:pt x="87" y="31"/>
                    <a:pt x="92" y="33"/>
                    <a:pt x="100" y="38"/>
                  </a:cubicBezTo>
                  <a:cubicBezTo>
                    <a:pt x="107" y="42"/>
                    <a:pt x="111" y="46"/>
                    <a:pt x="119" y="50"/>
                  </a:cubicBezTo>
                  <a:cubicBezTo>
                    <a:pt x="130" y="57"/>
                    <a:pt x="142" y="62"/>
                    <a:pt x="167" y="69"/>
                  </a:cubicBezTo>
                  <a:cubicBezTo>
                    <a:pt x="207" y="79"/>
                    <a:pt x="262" y="93"/>
                    <a:pt x="281" y="99"/>
                  </a:cubicBezTo>
                  <a:cubicBezTo>
                    <a:pt x="300" y="105"/>
                    <a:pt x="313" y="105"/>
                    <a:pt x="325" y="106"/>
                  </a:cubicBezTo>
                  <a:cubicBezTo>
                    <a:pt x="336" y="107"/>
                    <a:pt x="343" y="114"/>
                    <a:pt x="346" y="119"/>
                  </a:cubicBezTo>
                  <a:cubicBezTo>
                    <a:pt x="347" y="92"/>
                    <a:pt x="338" y="90"/>
                    <a:pt x="320" y="76"/>
                  </a:cubicBezTo>
                  <a:close/>
                </a:path>
              </a:pathLst>
            </a:custGeom>
            <a:solidFill>
              <a:srgbClr val="EF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81" name="Freeform 161">
              <a:extLst>
                <a:ext uri="{FF2B5EF4-FFF2-40B4-BE49-F238E27FC236}">
                  <a16:creationId xmlns:a16="http://schemas.microsoft.com/office/drawing/2014/main" id="{21599966-B207-4FDD-9EA3-DE69A9108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7" y="2502"/>
              <a:ext cx="100" cy="112"/>
            </a:xfrm>
            <a:custGeom>
              <a:avLst/>
              <a:gdLst>
                <a:gd name="T0" fmla="*/ 125 w 40"/>
                <a:gd name="T1" fmla="*/ 2125 h 42"/>
                <a:gd name="T2" fmla="*/ 988 w 40"/>
                <a:gd name="T3" fmla="*/ 1571 h 42"/>
                <a:gd name="T4" fmla="*/ 1300 w 40"/>
                <a:gd name="T5" fmla="*/ 1003 h 42"/>
                <a:gd name="T6" fmla="*/ 1563 w 40"/>
                <a:gd name="T7" fmla="*/ 0 h 42"/>
                <a:gd name="T8" fmla="*/ 1250 w 40"/>
                <a:gd name="T9" fmla="*/ 704 h 42"/>
                <a:gd name="T10" fmla="*/ 938 w 40"/>
                <a:gd name="T11" fmla="*/ 1365 h 42"/>
                <a:gd name="T12" fmla="*/ 438 w 40"/>
                <a:gd name="T13" fmla="*/ 1763 h 42"/>
                <a:gd name="T14" fmla="*/ 0 w 40"/>
                <a:gd name="T15" fmla="*/ 2069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42">
                  <a:moveTo>
                    <a:pt x="3" y="42"/>
                  </a:moveTo>
                  <a:cubicBezTo>
                    <a:pt x="12" y="41"/>
                    <a:pt x="19" y="37"/>
                    <a:pt x="25" y="31"/>
                  </a:cubicBezTo>
                  <a:cubicBezTo>
                    <a:pt x="28" y="28"/>
                    <a:pt x="30" y="24"/>
                    <a:pt x="33" y="20"/>
                  </a:cubicBezTo>
                  <a:cubicBezTo>
                    <a:pt x="35" y="14"/>
                    <a:pt x="36" y="4"/>
                    <a:pt x="40" y="0"/>
                  </a:cubicBezTo>
                  <a:cubicBezTo>
                    <a:pt x="38" y="4"/>
                    <a:pt x="36" y="10"/>
                    <a:pt x="32" y="14"/>
                  </a:cubicBezTo>
                  <a:cubicBezTo>
                    <a:pt x="30" y="18"/>
                    <a:pt x="27" y="23"/>
                    <a:pt x="24" y="27"/>
                  </a:cubicBezTo>
                  <a:cubicBezTo>
                    <a:pt x="20" y="30"/>
                    <a:pt x="15" y="31"/>
                    <a:pt x="11" y="35"/>
                  </a:cubicBezTo>
                  <a:cubicBezTo>
                    <a:pt x="8" y="38"/>
                    <a:pt x="5" y="41"/>
                    <a:pt x="0" y="41"/>
                  </a:cubicBezTo>
                </a:path>
              </a:pathLst>
            </a:custGeom>
            <a:solidFill>
              <a:srgbClr val="EF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82" name="Freeform 162">
              <a:extLst>
                <a:ext uri="{FF2B5EF4-FFF2-40B4-BE49-F238E27FC236}">
                  <a16:creationId xmlns:a16="http://schemas.microsoft.com/office/drawing/2014/main" id="{9737D0E4-A3C9-41DC-A3DF-6579E5450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9" y="2971"/>
              <a:ext cx="171" cy="133"/>
            </a:xfrm>
            <a:custGeom>
              <a:avLst/>
              <a:gdLst>
                <a:gd name="T0" fmla="*/ 0 w 68"/>
                <a:gd name="T1" fmla="*/ 2506 h 50"/>
                <a:gd name="T2" fmla="*/ 526 w 68"/>
                <a:gd name="T3" fmla="*/ 1359 h 50"/>
                <a:gd name="T4" fmla="*/ 1323 w 68"/>
                <a:gd name="T5" fmla="*/ 750 h 50"/>
                <a:gd name="T6" fmla="*/ 2004 w 68"/>
                <a:gd name="T7" fmla="*/ 452 h 50"/>
                <a:gd name="T8" fmla="*/ 2718 w 68"/>
                <a:gd name="T9" fmla="*/ 0 h 50"/>
                <a:gd name="T10" fmla="*/ 1365 w 68"/>
                <a:gd name="T11" fmla="*/ 545 h 50"/>
                <a:gd name="T12" fmla="*/ 241 w 68"/>
                <a:gd name="T13" fmla="*/ 1748 h 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" h="50">
                  <a:moveTo>
                    <a:pt x="0" y="50"/>
                  </a:moveTo>
                  <a:cubicBezTo>
                    <a:pt x="3" y="42"/>
                    <a:pt x="7" y="33"/>
                    <a:pt x="13" y="27"/>
                  </a:cubicBezTo>
                  <a:cubicBezTo>
                    <a:pt x="18" y="22"/>
                    <a:pt x="27" y="18"/>
                    <a:pt x="33" y="15"/>
                  </a:cubicBezTo>
                  <a:cubicBezTo>
                    <a:pt x="39" y="13"/>
                    <a:pt x="45" y="12"/>
                    <a:pt x="50" y="9"/>
                  </a:cubicBezTo>
                  <a:cubicBezTo>
                    <a:pt x="55" y="7"/>
                    <a:pt x="66" y="5"/>
                    <a:pt x="68" y="0"/>
                  </a:cubicBezTo>
                  <a:cubicBezTo>
                    <a:pt x="57" y="8"/>
                    <a:pt x="46" y="7"/>
                    <a:pt x="34" y="11"/>
                  </a:cubicBezTo>
                  <a:cubicBezTo>
                    <a:pt x="22" y="14"/>
                    <a:pt x="11" y="24"/>
                    <a:pt x="6" y="35"/>
                  </a:cubicBezTo>
                </a:path>
              </a:pathLst>
            </a:custGeom>
            <a:solidFill>
              <a:srgbClr val="EF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83" name="Freeform 163">
              <a:extLst>
                <a:ext uri="{FF2B5EF4-FFF2-40B4-BE49-F238E27FC236}">
                  <a16:creationId xmlns:a16="http://schemas.microsoft.com/office/drawing/2014/main" id="{7E50C097-A18C-4616-B6D4-B89C12FF2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" y="2846"/>
              <a:ext cx="100" cy="24"/>
            </a:xfrm>
            <a:custGeom>
              <a:avLst/>
              <a:gdLst>
                <a:gd name="T0" fmla="*/ 0 w 40"/>
                <a:gd name="T1" fmla="*/ 93 h 9"/>
                <a:gd name="T2" fmla="*/ 863 w 40"/>
                <a:gd name="T3" fmla="*/ 149 h 9"/>
                <a:gd name="T4" fmla="*/ 1563 w 40"/>
                <a:gd name="T5" fmla="*/ 456 h 9"/>
                <a:gd name="T6" fmla="*/ 938 w 40"/>
                <a:gd name="T7" fmla="*/ 363 h 9"/>
                <a:gd name="T8" fmla="*/ 520 w 40"/>
                <a:gd name="T9" fmla="*/ 149 h 9"/>
                <a:gd name="T10" fmla="*/ 50 w 40"/>
                <a:gd name="T11" fmla="*/ 149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9">
                  <a:moveTo>
                    <a:pt x="0" y="2"/>
                  </a:moveTo>
                  <a:cubicBezTo>
                    <a:pt x="8" y="3"/>
                    <a:pt x="15" y="0"/>
                    <a:pt x="22" y="3"/>
                  </a:cubicBezTo>
                  <a:cubicBezTo>
                    <a:pt x="28" y="6"/>
                    <a:pt x="34" y="9"/>
                    <a:pt x="40" y="9"/>
                  </a:cubicBezTo>
                  <a:cubicBezTo>
                    <a:pt x="34" y="9"/>
                    <a:pt x="29" y="9"/>
                    <a:pt x="24" y="7"/>
                  </a:cubicBezTo>
                  <a:cubicBezTo>
                    <a:pt x="20" y="6"/>
                    <a:pt x="17" y="4"/>
                    <a:pt x="13" y="3"/>
                  </a:cubicBezTo>
                  <a:cubicBezTo>
                    <a:pt x="9" y="3"/>
                    <a:pt x="5" y="4"/>
                    <a:pt x="1" y="3"/>
                  </a:cubicBezTo>
                </a:path>
              </a:pathLst>
            </a:custGeom>
            <a:solidFill>
              <a:srgbClr val="EF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84" name="Freeform 164">
              <a:extLst>
                <a:ext uri="{FF2B5EF4-FFF2-40B4-BE49-F238E27FC236}">
                  <a16:creationId xmlns:a16="http://schemas.microsoft.com/office/drawing/2014/main" id="{B60EC088-52C5-4E16-9FE9-ED56A5B05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" y="2811"/>
              <a:ext cx="615" cy="216"/>
            </a:xfrm>
            <a:custGeom>
              <a:avLst/>
              <a:gdLst>
                <a:gd name="T0" fmla="*/ 2625 w 246"/>
                <a:gd name="T1" fmla="*/ 1571 h 81"/>
                <a:gd name="T2" fmla="*/ 7083 w 246"/>
                <a:gd name="T3" fmla="*/ 3093 h 81"/>
                <a:gd name="T4" fmla="*/ 8800 w 246"/>
                <a:gd name="T5" fmla="*/ 3435 h 81"/>
                <a:gd name="T6" fmla="*/ 9613 w 246"/>
                <a:gd name="T7" fmla="*/ 4096 h 81"/>
                <a:gd name="T8" fmla="*/ 9613 w 246"/>
                <a:gd name="T9" fmla="*/ 4096 h 81"/>
                <a:gd name="T10" fmla="*/ 9613 w 246"/>
                <a:gd name="T11" fmla="*/ 4040 h 81"/>
                <a:gd name="T12" fmla="*/ 9613 w 246"/>
                <a:gd name="T13" fmla="*/ 4040 h 81"/>
                <a:gd name="T14" fmla="*/ 8488 w 246"/>
                <a:gd name="T15" fmla="*/ 3187 h 81"/>
                <a:gd name="T16" fmla="*/ 7158 w 246"/>
                <a:gd name="T17" fmla="*/ 2880 h 81"/>
                <a:gd name="T18" fmla="*/ 4688 w 246"/>
                <a:gd name="T19" fmla="*/ 2027 h 81"/>
                <a:gd name="T20" fmla="*/ 1770 w 246"/>
                <a:gd name="T21" fmla="*/ 968 h 81"/>
                <a:gd name="T22" fmla="*/ 0 w 246"/>
                <a:gd name="T23" fmla="*/ 0 h 81"/>
                <a:gd name="T24" fmla="*/ 750 w 246"/>
                <a:gd name="T25" fmla="*/ 605 h 81"/>
                <a:gd name="T26" fmla="*/ 2625 w 246"/>
                <a:gd name="T27" fmla="*/ 1571 h 8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46" h="81">
                  <a:moveTo>
                    <a:pt x="67" y="31"/>
                  </a:moveTo>
                  <a:cubicBezTo>
                    <a:pt x="107" y="41"/>
                    <a:pt x="162" y="55"/>
                    <a:pt x="181" y="61"/>
                  </a:cubicBezTo>
                  <a:cubicBezTo>
                    <a:pt x="200" y="67"/>
                    <a:pt x="213" y="67"/>
                    <a:pt x="225" y="68"/>
                  </a:cubicBezTo>
                  <a:cubicBezTo>
                    <a:pt x="236" y="69"/>
                    <a:pt x="243" y="76"/>
                    <a:pt x="246" y="81"/>
                  </a:cubicBezTo>
                  <a:cubicBezTo>
                    <a:pt x="246" y="81"/>
                    <a:pt x="246" y="81"/>
                    <a:pt x="246" y="81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4" y="74"/>
                    <a:pt x="228" y="64"/>
                    <a:pt x="217" y="63"/>
                  </a:cubicBezTo>
                  <a:cubicBezTo>
                    <a:pt x="206" y="63"/>
                    <a:pt x="196" y="60"/>
                    <a:pt x="183" y="57"/>
                  </a:cubicBezTo>
                  <a:cubicBezTo>
                    <a:pt x="170" y="54"/>
                    <a:pt x="140" y="45"/>
                    <a:pt x="120" y="40"/>
                  </a:cubicBezTo>
                  <a:cubicBezTo>
                    <a:pt x="100" y="35"/>
                    <a:pt x="65" y="26"/>
                    <a:pt x="45" y="19"/>
                  </a:cubicBezTo>
                  <a:cubicBezTo>
                    <a:pt x="24" y="12"/>
                    <a:pt x="14" y="9"/>
                    <a:pt x="0" y="0"/>
                  </a:cubicBezTo>
                  <a:cubicBezTo>
                    <a:pt x="7" y="4"/>
                    <a:pt x="11" y="8"/>
                    <a:pt x="19" y="12"/>
                  </a:cubicBezTo>
                  <a:cubicBezTo>
                    <a:pt x="30" y="19"/>
                    <a:pt x="42" y="24"/>
                    <a:pt x="67" y="31"/>
                  </a:cubicBezTo>
                  <a:close/>
                </a:path>
              </a:pathLst>
            </a:custGeom>
            <a:solidFill>
              <a:srgbClr val="EF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85" name="Freeform 165">
              <a:extLst>
                <a:ext uri="{FF2B5EF4-FFF2-40B4-BE49-F238E27FC236}">
                  <a16:creationId xmlns:a16="http://schemas.microsoft.com/office/drawing/2014/main" id="{CBD92BE8-38C7-4121-AE0F-59DFCC539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" y="3264"/>
              <a:ext cx="55" cy="16"/>
            </a:xfrm>
            <a:custGeom>
              <a:avLst/>
              <a:gdLst>
                <a:gd name="T0" fmla="*/ 0 w 22"/>
                <a:gd name="T1" fmla="*/ 0 h 6"/>
                <a:gd name="T2" fmla="*/ 395 w 22"/>
                <a:gd name="T3" fmla="*/ 248 h 6"/>
                <a:gd name="T4" fmla="*/ 863 w 22"/>
                <a:gd name="T5" fmla="*/ 205 h 6"/>
                <a:gd name="T6" fmla="*/ 395 w 22"/>
                <a:gd name="T7" fmla="*/ 149 h 6"/>
                <a:gd name="T8" fmla="*/ 50 w 22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6">
                  <a:moveTo>
                    <a:pt x="0" y="0"/>
                  </a:moveTo>
                  <a:cubicBezTo>
                    <a:pt x="3" y="3"/>
                    <a:pt x="7" y="4"/>
                    <a:pt x="10" y="5"/>
                  </a:cubicBezTo>
                  <a:cubicBezTo>
                    <a:pt x="13" y="6"/>
                    <a:pt x="19" y="6"/>
                    <a:pt x="22" y="4"/>
                  </a:cubicBezTo>
                  <a:cubicBezTo>
                    <a:pt x="18" y="4"/>
                    <a:pt x="14" y="3"/>
                    <a:pt x="10" y="3"/>
                  </a:cubicBezTo>
                  <a:cubicBezTo>
                    <a:pt x="7" y="3"/>
                    <a:pt x="4" y="2"/>
                    <a:pt x="1" y="0"/>
                  </a:cubicBezTo>
                </a:path>
              </a:pathLst>
            </a:custGeom>
            <a:solidFill>
              <a:srgbClr val="E6D8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86" name="Freeform 166">
              <a:extLst>
                <a:ext uri="{FF2B5EF4-FFF2-40B4-BE49-F238E27FC236}">
                  <a16:creationId xmlns:a16="http://schemas.microsoft.com/office/drawing/2014/main" id="{D89A1F08-A4EB-49E0-83DA-6F1BA650E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" y="3251"/>
              <a:ext cx="7" cy="13"/>
            </a:xfrm>
            <a:custGeom>
              <a:avLst/>
              <a:gdLst>
                <a:gd name="T0" fmla="*/ 0 w 3"/>
                <a:gd name="T1" fmla="*/ 229 h 5"/>
                <a:gd name="T2" fmla="*/ 86 w 3"/>
                <a:gd name="T3" fmla="*/ 0 h 5"/>
                <a:gd name="T4" fmla="*/ 28 w 3"/>
                <a:gd name="T5" fmla="*/ 229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2" y="4"/>
                    <a:pt x="2" y="2"/>
                    <a:pt x="3" y="0"/>
                  </a:cubicBezTo>
                  <a:cubicBezTo>
                    <a:pt x="3" y="2"/>
                    <a:pt x="2" y="3"/>
                    <a:pt x="1" y="5"/>
                  </a:cubicBezTo>
                </a:path>
              </a:pathLst>
            </a:custGeom>
            <a:solidFill>
              <a:srgbClr val="E6D8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87" name="Freeform 167">
              <a:extLst>
                <a:ext uri="{FF2B5EF4-FFF2-40B4-BE49-F238E27FC236}">
                  <a16:creationId xmlns:a16="http://schemas.microsoft.com/office/drawing/2014/main" id="{B1420D09-C037-42DB-8000-7B8EE7D85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" y="3203"/>
              <a:ext cx="38" cy="13"/>
            </a:xfrm>
            <a:custGeom>
              <a:avLst/>
              <a:gdLst>
                <a:gd name="T0" fmla="*/ 0 w 15"/>
                <a:gd name="T1" fmla="*/ 177 h 5"/>
                <a:gd name="T2" fmla="*/ 616 w 15"/>
                <a:gd name="T3" fmla="*/ 0 h 5"/>
                <a:gd name="T4" fmla="*/ 160 w 15"/>
                <a:gd name="T5" fmla="*/ 143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5">
                  <a:moveTo>
                    <a:pt x="0" y="4"/>
                  </a:moveTo>
                  <a:cubicBezTo>
                    <a:pt x="3" y="5"/>
                    <a:pt x="15" y="3"/>
                    <a:pt x="15" y="0"/>
                  </a:cubicBezTo>
                  <a:cubicBezTo>
                    <a:pt x="11" y="1"/>
                    <a:pt x="8" y="2"/>
                    <a:pt x="4" y="3"/>
                  </a:cubicBezTo>
                </a:path>
              </a:pathLst>
            </a:custGeom>
            <a:solidFill>
              <a:srgbClr val="E6D8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88" name="Freeform 168">
              <a:extLst>
                <a:ext uri="{FF2B5EF4-FFF2-40B4-BE49-F238E27FC236}">
                  <a16:creationId xmlns:a16="http://schemas.microsoft.com/office/drawing/2014/main" id="{14799A0D-2B53-4333-A5A0-B00A68DB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3254"/>
              <a:ext cx="38" cy="32"/>
            </a:xfrm>
            <a:custGeom>
              <a:avLst/>
              <a:gdLst>
                <a:gd name="T0" fmla="*/ 0 w 15"/>
                <a:gd name="T1" fmla="*/ 605 h 12"/>
                <a:gd name="T2" fmla="*/ 616 w 15"/>
                <a:gd name="T3" fmla="*/ 0 h 12"/>
                <a:gd name="T4" fmla="*/ 405 w 15"/>
                <a:gd name="T5" fmla="*/ 456 h 12"/>
                <a:gd name="T6" fmla="*/ 84 w 15"/>
                <a:gd name="T7" fmla="*/ 60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12">
                  <a:moveTo>
                    <a:pt x="0" y="12"/>
                  </a:moveTo>
                  <a:cubicBezTo>
                    <a:pt x="6" y="11"/>
                    <a:pt x="12" y="6"/>
                    <a:pt x="15" y="0"/>
                  </a:cubicBezTo>
                  <a:cubicBezTo>
                    <a:pt x="15" y="3"/>
                    <a:pt x="13" y="7"/>
                    <a:pt x="10" y="9"/>
                  </a:cubicBezTo>
                  <a:cubicBezTo>
                    <a:pt x="8" y="11"/>
                    <a:pt x="5" y="11"/>
                    <a:pt x="2" y="12"/>
                  </a:cubicBezTo>
                </a:path>
              </a:pathLst>
            </a:custGeom>
            <a:solidFill>
              <a:srgbClr val="E6D8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89" name="Freeform 169">
              <a:extLst>
                <a:ext uri="{FF2B5EF4-FFF2-40B4-BE49-F238E27FC236}">
                  <a16:creationId xmlns:a16="http://schemas.microsoft.com/office/drawing/2014/main" id="{9CCD4E12-B2EB-42FC-83C4-79022DB25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" y="2112"/>
              <a:ext cx="1765" cy="1200"/>
            </a:xfrm>
            <a:custGeom>
              <a:avLst/>
              <a:gdLst>
                <a:gd name="T0" fmla="*/ 24220 w 706"/>
                <a:gd name="T1" fmla="*/ 9651 h 450"/>
                <a:gd name="T2" fmla="*/ 25783 w 706"/>
                <a:gd name="T3" fmla="*/ 11528 h 450"/>
                <a:gd name="T4" fmla="*/ 27113 w 706"/>
                <a:gd name="T5" fmla="*/ 12288 h 450"/>
                <a:gd name="T6" fmla="*/ 26613 w 706"/>
                <a:gd name="T7" fmla="*/ 14051 h 450"/>
                <a:gd name="T8" fmla="*/ 25708 w 706"/>
                <a:gd name="T9" fmla="*/ 14413 h 450"/>
                <a:gd name="T10" fmla="*/ 25158 w 706"/>
                <a:gd name="T11" fmla="*/ 14869 h 450"/>
                <a:gd name="T12" fmla="*/ 23595 w 706"/>
                <a:gd name="T13" fmla="*/ 15267 h 450"/>
                <a:gd name="T14" fmla="*/ 21645 w 706"/>
                <a:gd name="T15" fmla="*/ 15987 h 450"/>
                <a:gd name="T16" fmla="*/ 20395 w 706"/>
                <a:gd name="T17" fmla="*/ 16840 h 450"/>
                <a:gd name="T18" fmla="*/ 18645 w 706"/>
                <a:gd name="T19" fmla="*/ 18205 h 450"/>
                <a:gd name="T20" fmla="*/ 18333 w 706"/>
                <a:gd name="T21" fmla="*/ 20024 h 450"/>
                <a:gd name="T22" fmla="*/ 18833 w 706"/>
                <a:gd name="T23" fmla="*/ 21240 h 450"/>
                <a:gd name="T24" fmla="*/ 19500 w 706"/>
                <a:gd name="T25" fmla="*/ 22243 h 450"/>
                <a:gd name="T26" fmla="*/ 19458 w 706"/>
                <a:gd name="T27" fmla="*/ 22549 h 450"/>
                <a:gd name="T28" fmla="*/ 19063 w 706"/>
                <a:gd name="T29" fmla="*/ 22243 h 450"/>
                <a:gd name="T30" fmla="*/ 19220 w 706"/>
                <a:gd name="T31" fmla="*/ 22664 h 450"/>
                <a:gd name="T32" fmla="*/ 18208 w 706"/>
                <a:gd name="T33" fmla="*/ 22549 h 450"/>
                <a:gd name="T34" fmla="*/ 17970 w 706"/>
                <a:gd name="T35" fmla="*/ 22093 h 450"/>
                <a:gd name="T36" fmla="*/ 17708 w 706"/>
                <a:gd name="T37" fmla="*/ 22664 h 450"/>
                <a:gd name="T38" fmla="*/ 17425 w 706"/>
                <a:gd name="T39" fmla="*/ 21901 h 450"/>
                <a:gd name="T40" fmla="*/ 17158 w 706"/>
                <a:gd name="T41" fmla="*/ 20787 h 450"/>
                <a:gd name="T42" fmla="*/ 16770 w 706"/>
                <a:gd name="T43" fmla="*/ 19720 h 450"/>
                <a:gd name="T44" fmla="*/ 16563 w 706"/>
                <a:gd name="T45" fmla="*/ 18296 h 450"/>
                <a:gd name="T46" fmla="*/ 15938 w 706"/>
                <a:gd name="T47" fmla="*/ 17144 h 450"/>
                <a:gd name="T48" fmla="*/ 14770 w 706"/>
                <a:gd name="T49" fmla="*/ 16931 h 450"/>
                <a:gd name="T50" fmla="*/ 9345 w 706"/>
                <a:gd name="T51" fmla="*/ 15112 h 450"/>
                <a:gd name="T52" fmla="*/ 6563 w 706"/>
                <a:gd name="T53" fmla="*/ 13448 h 450"/>
                <a:gd name="T54" fmla="*/ 6220 w 706"/>
                <a:gd name="T55" fmla="*/ 13291 h 450"/>
                <a:gd name="T56" fmla="*/ 5750 w 706"/>
                <a:gd name="T57" fmla="*/ 14016 h 450"/>
                <a:gd name="T58" fmla="*/ 3488 w 706"/>
                <a:gd name="T59" fmla="*/ 17843 h 450"/>
                <a:gd name="T60" fmla="*/ 3283 w 706"/>
                <a:gd name="T61" fmla="*/ 19720 h 450"/>
                <a:gd name="T62" fmla="*/ 3645 w 706"/>
                <a:gd name="T63" fmla="*/ 21141 h 450"/>
                <a:gd name="T64" fmla="*/ 4270 w 706"/>
                <a:gd name="T65" fmla="*/ 21845 h 450"/>
                <a:gd name="T66" fmla="*/ 4300 w 706"/>
                <a:gd name="T67" fmla="*/ 22357 h 450"/>
                <a:gd name="T68" fmla="*/ 3988 w 706"/>
                <a:gd name="T69" fmla="*/ 22301 h 450"/>
                <a:gd name="T70" fmla="*/ 3958 w 706"/>
                <a:gd name="T71" fmla="*/ 22605 h 450"/>
                <a:gd name="T72" fmla="*/ 3563 w 706"/>
                <a:gd name="T73" fmla="*/ 22605 h 450"/>
                <a:gd name="T74" fmla="*/ 2813 w 706"/>
                <a:gd name="T75" fmla="*/ 22357 h 450"/>
                <a:gd name="T76" fmla="*/ 2658 w 706"/>
                <a:gd name="T77" fmla="*/ 21752 h 450"/>
                <a:gd name="T78" fmla="*/ 2395 w 706"/>
                <a:gd name="T79" fmla="*/ 21448 h 450"/>
                <a:gd name="T80" fmla="*/ 2270 w 706"/>
                <a:gd name="T81" fmla="*/ 20685 h 450"/>
                <a:gd name="T82" fmla="*/ 2083 w 706"/>
                <a:gd name="T83" fmla="*/ 19059 h 450"/>
                <a:gd name="T84" fmla="*/ 1408 w 706"/>
                <a:gd name="T85" fmla="*/ 16931 h 450"/>
                <a:gd name="T86" fmla="*/ 1645 w 706"/>
                <a:gd name="T87" fmla="*/ 15680 h 450"/>
                <a:gd name="T88" fmla="*/ 1533 w 706"/>
                <a:gd name="T89" fmla="*/ 14357 h 450"/>
                <a:gd name="T90" fmla="*/ 283 w 706"/>
                <a:gd name="T91" fmla="*/ 11584 h 450"/>
                <a:gd name="T92" fmla="*/ 0 w 706"/>
                <a:gd name="T93" fmla="*/ 8397 h 450"/>
                <a:gd name="T94" fmla="*/ 833 w 706"/>
                <a:gd name="T95" fmla="*/ 4949 h 450"/>
                <a:gd name="T96" fmla="*/ 19375 w 706"/>
                <a:gd name="T97" fmla="*/ 4757 h 450"/>
                <a:gd name="T98" fmla="*/ 22033 w 706"/>
                <a:gd name="T99" fmla="*/ 6520 h 450"/>
                <a:gd name="T100" fmla="*/ 23020 w 706"/>
                <a:gd name="T101" fmla="*/ 6827 h 450"/>
                <a:gd name="T102" fmla="*/ 24738 w 706"/>
                <a:gd name="T103" fmla="*/ 6221 h 450"/>
                <a:gd name="T104" fmla="*/ 25783 w 706"/>
                <a:gd name="T105" fmla="*/ 6280 h 450"/>
                <a:gd name="T106" fmla="*/ 25595 w 706"/>
                <a:gd name="T107" fmla="*/ 7339 h 450"/>
                <a:gd name="T108" fmla="*/ 25000 w 706"/>
                <a:gd name="T109" fmla="*/ 8853 h 450"/>
                <a:gd name="T110" fmla="*/ 24300 w 706"/>
                <a:gd name="T111" fmla="*/ 9613 h 450"/>
                <a:gd name="T112" fmla="*/ 23488 w 706"/>
                <a:gd name="T113" fmla="*/ 9805 h 45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706" h="450">
                  <a:moveTo>
                    <a:pt x="620" y="191"/>
                  </a:moveTo>
                  <a:cubicBezTo>
                    <a:pt x="620" y="205"/>
                    <a:pt x="639" y="217"/>
                    <a:pt x="660" y="228"/>
                  </a:cubicBezTo>
                  <a:cubicBezTo>
                    <a:pt x="682" y="238"/>
                    <a:pt x="682" y="241"/>
                    <a:pt x="694" y="243"/>
                  </a:cubicBezTo>
                  <a:cubicBezTo>
                    <a:pt x="706" y="246"/>
                    <a:pt x="688" y="273"/>
                    <a:pt x="681" y="278"/>
                  </a:cubicBezTo>
                  <a:cubicBezTo>
                    <a:pt x="675" y="283"/>
                    <a:pt x="669" y="286"/>
                    <a:pt x="658" y="285"/>
                  </a:cubicBezTo>
                  <a:cubicBezTo>
                    <a:pt x="658" y="285"/>
                    <a:pt x="658" y="291"/>
                    <a:pt x="644" y="294"/>
                  </a:cubicBezTo>
                  <a:cubicBezTo>
                    <a:pt x="630" y="298"/>
                    <a:pt x="626" y="298"/>
                    <a:pt x="604" y="302"/>
                  </a:cubicBezTo>
                  <a:cubicBezTo>
                    <a:pt x="573" y="307"/>
                    <a:pt x="586" y="310"/>
                    <a:pt x="554" y="316"/>
                  </a:cubicBezTo>
                  <a:cubicBezTo>
                    <a:pt x="545" y="320"/>
                    <a:pt x="536" y="330"/>
                    <a:pt x="522" y="333"/>
                  </a:cubicBezTo>
                  <a:cubicBezTo>
                    <a:pt x="507" y="337"/>
                    <a:pt x="484" y="347"/>
                    <a:pt x="477" y="360"/>
                  </a:cubicBezTo>
                  <a:cubicBezTo>
                    <a:pt x="474" y="367"/>
                    <a:pt x="468" y="380"/>
                    <a:pt x="469" y="396"/>
                  </a:cubicBezTo>
                  <a:cubicBezTo>
                    <a:pt x="471" y="412"/>
                    <a:pt x="477" y="417"/>
                    <a:pt x="482" y="420"/>
                  </a:cubicBezTo>
                  <a:cubicBezTo>
                    <a:pt x="487" y="424"/>
                    <a:pt x="495" y="435"/>
                    <a:pt x="499" y="440"/>
                  </a:cubicBezTo>
                  <a:cubicBezTo>
                    <a:pt x="501" y="443"/>
                    <a:pt x="500" y="443"/>
                    <a:pt x="498" y="446"/>
                  </a:cubicBezTo>
                  <a:cubicBezTo>
                    <a:pt x="496" y="448"/>
                    <a:pt x="492" y="440"/>
                    <a:pt x="488" y="440"/>
                  </a:cubicBezTo>
                  <a:cubicBezTo>
                    <a:pt x="491" y="442"/>
                    <a:pt x="494" y="448"/>
                    <a:pt x="492" y="448"/>
                  </a:cubicBezTo>
                  <a:cubicBezTo>
                    <a:pt x="489" y="449"/>
                    <a:pt x="472" y="448"/>
                    <a:pt x="466" y="446"/>
                  </a:cubicBezTo>
                  <a:cubicBezTo>
                    <a:pt x="460" y="444"/>
                    <a:pt x="464" y="436"/>
                    <a:pt x="460" y="437"/>
                  </a:cubicBezTo>
                  <a:cubicBezTo>
                    <a:pt x="455" y="438"/>
                    <a:pt x="457" y="450"/>
                    <a:pt x="453" y="448"/>
                  </a:cubicBezTo>
                  <a:cubicBezTo>
                    <a:pt x="450" y="447"/>
                    <a:pt x="449" y="441"/>
                    <a:pt x="446" y="433"/>
                  </a:cubicBezTo>
                  <a:cubicBezTo>
                    <a:pt x="444" y="425"/>
                    <a:pt x="440" y="422"/>
                    <a:pt x="439" y="411"/>
                  </a:cubicBezTo>
                  <a:cubicBezTo>
                    <a:pt x="439" y="399"/>
                    <a:pt x="429" y="400"/>
                    <a:pt x="429" y="390"/>
                  </a:cubicBezTo>
                  <a:cubicBezTo>
                    <a:pt x="428" y="380"/>
                    <a:pt x="432" y="368"/>
                    <a:pt x="424" y="362"/>
                  </a:cubicBezTo>
                  <a:cubicBezTo>
                    <a:pt x="416" y="356"/>
                    <a:pt x="418" y="343"/>
                    <a:pt x="408" y="339"/>
                  </a:cubicBezTo>
                  <a:cubicBezTo>
                    <a:pt x="401" y="336"/>
                    <a:pt x="397" y="338"/>
                    <a:pt x="378" y="335"/>
                  </a:cubicBezTo>
                  <a:cubicBezTo>
                    <a:pt x="372" y="335"/>
                    <a:pt x="292" y="313"/>
                    <a:pt x="239" y="299"/>
                  </a:cubicBezTo>
                  <a:cubicBezTo>
                    <a:pt x="192" y="286"/>
                    <a:pt x="170" y="267"/>
                    <a:pt x="168" y="266"/>
                  </a:cubicBezTo>
                  <a:cubicBezTo>
                    <a:pt x="164" y="264"/>
                    <a:pt x="161" y="263"/>
                    <a:pt x="159" y="263"/>
                  </a:cubicBezTo>
                  <a:cubicBezTo>
                    <a:pt x="153" y="263"/>
                    <a:pt x="150" y="269"/>
                    <a:pt x="147" y="277"/>
                  </a:cubicBezTo>
                  <a:cubicBezTo>
                    <a:pt x="131" y="307"/>
                    <a:pt x="95" y="341"/>
                    <a:pt x="89" y="353"/>
                  </a:cubicBezTo>
                  <a:cubicBezTo>
                    <a:pt x="84" y="364"/>
                    <a:pt x="83" y="375"/>
                    <a:pt x="84" y="390"/>
                  </a:cubicBezTo>
                  <a:cubicBezTo>
                    <a:pt x="85" y="405"/>
                    <a:pt x="88" y="413"/>
                    <a:pt x="93" y="418"/>
                  </a:cubicBezTo>
                  <a:cubicBezTo>
                    <a:pt x="98" y="423"/>
                    <a:pt x="107" y="429"/>
                    <a:pt x="109" y="432"/>
                  </a:cubicBezTo>
                  <a:cubicBezTo>
                    <a:pt x="111" y="435"/>
                    <a:pt x="110" y="442"/>
                    <a:pt x="110" y="442"/>
                  </a:cubicBezTo>
                  <a:cubicBezTo>
                    <a:pt x="110" y="442"/>
                    <a:pt x="107" y="444"/>
                    <a:pt x="102" y="441"/>
                  </a:cubicBezTo>
                  <a:cubicBezTo>
                    <a:pt x="102" y="441"/>
                    <a:pt x="104" y="445"/>
                    <a:pt x="101" y="447"/>
                  </a:cubicBezTo>
                  <a:cubicBezTo>
                    <a:pt x="99" y="448"/>
                    <a:pt x="98" y="450"/>
                    <a:pt x="91" y="447"/>
                  </a:cubicBezTo>
                  <a:cubicBezTo>
                    <a:pt x="84" y="444"/>
                    <a:pt x="77" y="443"/>
                    <a:pt x="72" y="442"/>
                  </a:cubicBezTo>
                  <a:cubicBezTo>
                    <a:pt x="67" y="441"/>
                    <a:pt x="69" y="436"/>
                    <a:pt x="68" y="430"/>
                  </a:cubicBezTo>
                  <a:cubicBezTo>
                    <a:pt x="68" y="423"/>
                    <a:pt x="66" y="426"/>
                    <a:pt x="61" y="424"/>
                  </a:cubicBezTo>
                  <a:cubicBezTo>
                    <a:pt x="57" y="422"/>
                    <a:pt x="58" y="421"/>
                    <a:pt x="58" y="409"/>
                  </a:cubicBezTo>
                  <a:cubicBezTo>
                    <a:pt x="59" y="396"/>
                    <a:pt x="56" y="388"/>
                    <a:pt x="53" y="377"/>
                  </a:cubicBezTo>
                  <a:cubicBezTo>
                    <a:pt x="50" y="365"/>
                    <a:pt x="40" y="345"/>
                    <a:pt x="36" y="335"/>
                  </a:cubicBezTo>
                  <a:cubicBezTo>
                    <a:pt x="33" y="325"/>
                    <a:pt x="39" y="319"/>
                    <a:pt x="42" y="310"/>
                  </a:cubicBezTo>
                  <a:cubicBezTo>
                    <a:pt x="45" y="301"/>
                    <a:pt x="46" y="297"/>
                    <a:pt x="39" y="284"/>
                  </a:cubicBezTo>
                  <a:cubicBezTo>
                    <a:pt x="32" y="270"/>
                    <a:pt x="14" y="255"/>
                    <a:pt x="7" y="229"/>
                  </a:cubicBezTo>
                  <a:cubicBezTo>
                    <a:pt x="2" y="212"/>
                    <a:pt x="0" y="173"/>
                    <a:pt x="0" y="166"/>
                  </a:cubicBezTo>
                  <a:cubicBezTo>
                    <a:pt x="0" y="129"/>
                    <a:pt x="10" y="109"/>
                    <a:pt x="21" y="98"/>
                  </a:cubicBezTo>
                  <a:cubicBezTo>
                    <a:pt x="84" y="27"/>
                    <a:pt x="254" y="0"/>
                    <a:pt x="496" y="94"/>
                  </a:cubicBezTo>
                  <a:cubicBezTo>
                    <a:pt x="519" y="103"/>
                    <a:pt x="544" y="115"/>
                    <a:pt x="564" y="129"/>
                  </a:cubicBezTo>
                  <a:cubicBezTo>
                    <a:pt x="570" y="134"/>
                    <a:pt x="585" y="141"/>
                    <a:pt x="589" y="135"/>
                  </a:cubicBezTo>
                  <a:cubicBezTo>
                    <a:pt x="600" y="119"/>
                    <a:pt x="618" y="124"/>
                    <a:pt x="633" y="123"/>
                  </a:cubicBezTo>
                  <a:cubicBezTo>
                    <a:pt x="640" y="123"/>
                    <a:pt x="658" y="114"/>
                    <a:pt x="660" y="124"/>
                  </a:cubicBezTo>
                  <a:cubicBezTo>
                    <a:pt x="662" y="129"/>
                    <a:pt x="656" y="140"/>
                    <a:pt x="655" y="145"/>
                  </a:cubicBezTo>
                  <a:cubicBezTo>
                    <a:pt x="652" y="156"/>
                    <a:pt x="647" y="166"/>
                    <a:pt x="640" y="175"/>
                  </a:cubicBezTo>
                  <a:cubicBezTo>
                    <a:pt x="635" y="182"/>
                    <a:pt x="629" y="187"/>
                    <a:pt x="622" y="190"/>
                  </a:cubicBezTo>
                  <a:cubicBezTo>
                    <a:pt x="615" y="193"/>
                    <a:pt x="607" y="191"/>
                    <a:pt x="601" y="194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90" name="Freeform 170">
              <a:extLst>
                <a:ext uri="{FF2B5EF4-FFF2-40B4-BE49-F238E27FC236}">
                  <a16:creationId xmlns:a16="http://schemas.microsoft.com/office/drawing/2014/main" id="{F43E4EC6-90EE-4CFD-BD9B-0888101F9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" y="2814"/>
              <a:ext cx="208" cy="424"/>
            </a:xfrm>
            <a:custGeom>
              <a:avLst/>
              <a:gdLst>
                <a:gd name="T0" fmla="*/ 2990 w 83"/>
                <a:gd name="T1" fmla="*/ 0 h 159"/>
                <a:gd name="T2" fmla="*/ 2519 w 83"/>
                <a:gd name="T3" fmla="*/ 704 h 159"/>
                <a:gd name="T4" fmla="*/ 238 w 83"/>
                <a:gd name="T5" fmla="*/ 4552 h 159"/>
                <a:gd name="T6" fmla="*/ 0 w 83"/>
                <a:gd name="T7" fmla="*/ 5917 h 159"/>
                <a:gd name="T8" fmla="*/ 754 w 83"/>
                <a:gd name="T9" fmla="*/ 7645 h 159"/>
                <a:gd name="T10" fmla="*/ 992 w 83"/>
                <a:gd name="T11" fmla="*/ 7795 h 159"/>
                <a:gd name="T12" fmla="*/ 992 w 83"/>
                <a:gd name="T13" fmla="*/ 7488 h 159"/>
                <a:gd name="T14" fmla="*/ 1100 w 83"/>
                <a:gd name="T15" fmla="*/ 7373 h 159"/>
                <a:gd name="T16" fmla="*/ 1225 w 83"/>
                <a:gd name="T17" fmla="*/ 7795 h 159"/>
                <a:gd name="T18" fmla="*/ 1576 w 83"/>
                <a:gd name="T19" fmla="*/ 7885 h 159"/>
                <a:gd name="T20" fmla="*/ 2280 w 83"/>
                <a:gd name="T21" fmla="*/ 7829 h 159"/>
                <a:gd name="T22" fmla="*/ 1777 w 83"/>
                <a:gd name="T23" fmla="*/ 7032 h 159"/>
                <a:gd name="T24" fmla="*/ 1256 w 83"/>
                <a:gd name="T25" fmla="*/ 5973 h 159"/>
                <a:gd name="T26" fmla="*/ 1256 w 83"/>
                <a:gd name="T27" fmla="*/ 4152 h 159"/>
                <a:gd name="T28" fmla="*/ 2280 w 83"/>
                <a:gd name="T29" fmla="*/ 2368 h 159"/>
                <a:gd name="T30" fmla="*/ 3198 w 83"/>
                <a:gd name="T31" fmla="*/ 605 h 159"/>
                <a:gd name="T32" fmla="*/ 3148 w 83"/>
                <a:gd name="T33" fmla="*/ 56 h 159"/>
                <a:gd name="T34" fmla="*/ 2990 w 83"/>
                <a:gd name="T35" fmla="*/ 0 h 15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3" h="159">
                  <a:moveTo>
                    <a:pt x="76" y="0"/>
                  </a:moveTo>
                  <a:cubicBezTo>
                    <a:pt x="70" y="0"/>
                    <a:pt x="67" y="6"/>
                    <a:pt x="64" y="14"/>
                  </a:cubicBezTo>
                  <a:cubicBezTo>
                    <a:pt x="48" y="44"/>
                    <a:pt x="12" y="78"/>
                    <a:pt x="6" y="90"/>
                  </a:cubicBezTo>
                  <a:cubicBezTo>
                    <a:pt x="2" y="98"/>
                    <a:pt x="0" y="107"/>
                    <a:pt x="0" y="117"/>
                  </a:cubicBezTo>
                  <a:cubicBezTo>
                    <a:pt x="11" y="134"/>
                    <a:pt x="18" y="149"/>
                    <a:pt x="19" y="151"/>
                  </a:cubicBezTo>
                  <a:cubicBezTo>
                    <a:pt x="21" y="154"/>
                    <a:pt x="23" y="155"/>
                    <a:pt x="25" y="154"/>
                  </a:cubicBezTo>
                  <a:cubicBezTo>
                    <a:pt x="27" y="153"/>
                    <a:pt x="26" y="150"/>
                    <a:pt x="25" y="148"/>
                  </a:cubicBezTo>
                  <a:cubicBezTo>
                    <a:pt x="25" y="146"/>
                    <a:pt x="25" y="144"/>
                    <a:pt x="28" y="146"/>
                  </a:cubicBezTo>
                  <a:cubicBezTo>
                    <a:pt x="30" y="147"/>
                    <a:pt x="28" y="152"/>
                    <a:pt x="31" y="154"/>
                  </a:cubicBezTo>
                  <a:cubicBezTo>
                    <a:pt x="33" y="157"/>
                    <a:pt x="29" y="156"/>
                    <a:pt x="40" y="156"/>
                  </a:cubicBezTo>
                  <a:cubicBezTo>
                    <a:pt x="51" y="155"/>
                    <a:pt x="57" y="159"/>
                    <a:pt x="58" y="155"/>
                  </a:cubicBezTo>
                  <a:cubicBezTo>
                    <a:pt x="59" y="151"/>
                    <a:pt x="50" y="147"/>
                    <a:pt x="45" y="139"/>
                  </a:cubicBezTo>
                  <a:cubicBezTo>
                    <a:pt x="39" y="131"/>
                    <a:pt x="35" y="128"/>
                    <a:pt x="32" y="118"/>
                  </a:cubicBezTo>
                  <a:cubicBezTo>
                    <a:pt x="29" y="109"/>
                    <a:pt x="31" y="94"/>
                    <a:pt x="32" y="82"/>
                  </a:cubicBezTo>
                  <a:cubicBezTo>
                    <a:pt x="34" y="71"/>
                    <a:pt x="41" y="64"/>
                    <a:pt x="58" y="47"/>
                  </a:cubicBezTo>
                  <a:cubicBezTo>
                    <a:pt x="75" y="30"/>
                    <a:pt x="72" y="29"/>
                    <a:pt x="81" y="12"/>
                  </a:cubicBezTo>
                  <a:cubicBezTo>
                    <a:pt x="82" y="7"/>
                    <a:pt x="83" y="2"/>
                    <a:pt x="80" y="1"/>
                  </a:cubicBezTo>
                  <a:cubicBezTo>
                    <a:pt x="79" y="1"/>
                    <a:pt x="77" y="0"/>
                    <a:pt x="76" y="0"/>
                  </a:cubicBezTo>
                  <a:close/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91" name="Freeform 171">
              <a:extLst>
                <a:ext uri="{FF2B5EF4-FFF2-40B4-BE49-F238E27FC236}">
                  <a16:creationId xmlns:a16="http://schemas.microsoft.com/office/drawing/2014/main" id="{0D2BEB74-8A71-4EAD-9A1A-3796101B8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" y="3011"/>
              <a:ext cx="137" cy="243"/>
            </a:xfrm>
            <a:custGeom>
              <a:avLst/>
              <a:gdLst>
                <a:gd name="T0" fmla="*/ 1960 w 55"/>
                <a:gd name="T1" fmla="*/ 4171 h 91"/>
                <a:gd name="T2" fmla="*/ 1656 w 55"/>
                <a:gd name="T3" fmla="*/ 3714 h 91"/>
                <a:gd name="T4" fmla="*/ 1348 w 55"/>
                <a:gd name="T5" fmla="*/ 2745 h 91"/>
                <a:gd name="T6" fmla="*/ 1502 w 55"/>
                <a:gd name="T7" fmla="*/ 2040 h 91"/>
                <a:gd name="T8" fmla="*/ 1315 w 55"/>
                <a:gd name="T9" fmla="*/ 1276 h 91"/>
                <a:gd name="T10" fmla="*/ 695 w 55"/>
                <a:gd name="T11" fmla="*/ 93 h 91"/>
                <a:gd name="T12" fmla="*/ 229 w 55"/>
                <a:gd name="T13" fmla="*/ 0 h 91"/>
                <a:gd name="T14" fmla="*/ 154 w 55"/>
                <a:gd name="T15" fmla="*/ 1370 h 91"/>
                <a:gd name="T16" fmla="*/ 75 w 55"/>
                <a:gd name="T17" fmla="*/ 2646 h 91"/>
                <a:gd name="T18" fmla="*/ 541 w 55"/>
                <a:gd name="T19" fmla="*/ 3616 h 91"/>
                <a:gd name="T20" fmla="*/ 807 w 55"/>
                <a:gd name="T21" fmla="*/ 4422 h 91"/>
                <a:gd name="T22" fmla="*/ 1006 w 55"/>
                <a:gd name="T23" fmla="*/ 4628 h 91"/>
                <a:gd name="T24" fmla="*/ 1161 w 55"/>
                <a:gd name="T25" fmla="*/ 4321 h 91"/>
                <a:gd name="T26" fmla="*/ 1348 w 55"/>
                <a:gd name="T27" fmla="*/ 4572 h 91"/>
                <a:gd name="T28" fmla="*/ 2043 w 55"/>
                <a:gd name="T29" fmla="*/ 4628 h 91"/>
                <a:gd name="T30" fmla="*/ 2010 w 55"/>
                <a:gd name="T31" fmla="*/ 4321 h 91"/>
                <a:gd name="T32" fmla="*/ 1960 w 55"/>
                <a:gd name="T33" fmla="*/ 4171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5" h="91">
                  <a:moveTo>
                    <a:pt x="51" y="82"/>
                  </a:moveTo>
                  <a:cubicBezTo>
                    <a:pt x="48" y="81"/>
                    <a:pt x="46" y="77"/>
                    <a:pt x="43" y="73"/>
                  </a:cubicBezTo>
                  <a:cubicBezTo>
                    <a:pt x="37" y="65"/>
                    <a:pt x="35" y="59"/>
                    <a:pt x="35" y="54"/>
                  </a:cubicBezTo>
                  <a:cubicBezTo>
                    <a:pt x="35" y="50"/>
                    <a:pt x="37" y="45"/>
                    <a:pt x="39" y="40"/>
                  </a:cubicBezTo>
                  <a:cubicBezTo>
                    <a:pt x="39" y="34"/>
                    <a:pt x="39" y="28"/>
                    <a:pt x="34" y="25"/>
                  </a:cubicBezTo>
                  <a:cubicBezTo>
                    <a:pt x="26" y="19"/>
                    <a:pt x="28" y="6"/>
                    <a:pt x="18" y="2"/>
                  </a:cubicBezTo>
                  <a:cubicBezTo>
                    <a:pt x="14" y="0"/>
                    <a:pt x="11" y="0"/>
                    <a:pt x="6" y="0"/>
                  </a:cubicBezTo>
                  <a:cubicBezTo>
                    <a:pt x="7" y="11"/>
                    <a:pt x="5" y="18"/>
                    <a:pt x="4" y="27"/>
                  </a:cubicBezTo>
                  <a:cubicBezTo>
                    <a:pt x="3" y="38"/>
                    <a:pt x="0" y="40"/>
                    <a:pt x="2" y="52"/>
                  </a:cubicBezTo>
                  <a:cubicBezTo>
                    <a:pt x="4" y="63"/>
                    <a:pt x="11" y="57"/>
                    <a:pt x="14" y="71"/>
                  </a:cubicBezTo>
                  <a:cubicBezTo>
                    <a:pt x="18" y="85"/>
                    <a:pt x="19" y="83"/>
                    <a:pt x="21" y="87"/>
                  </a:cubicBezTo>
                  <a:cubicBezTo>
                    <a:pt x="22" y="91"/>
                    <a:pt x="24" y="91"/>
                    <a:pt x="26" y="91"/>
                  </a:cubicBezTo>
                  <a:cubicBezTo>
                    <a:pt x="28" y="91"/>
                    <a:pt x="30" y="85"/>
                    <a:pt x="30" y="85"/>
                  </a:cubicBezTo>
                  <a:cubicBezTo>
                    <a:pt x="30" y="85"/>
                    <a:pt x="31" y="89"/>
                    <a:pt x="35" y="90"/>
                  </a:cubicBezTo>
                  <a:cubicBezTo>
                    <a:pt x="40" y="90"/>
                    <a:pt x="51" y="91"/>
                    <a:pt x="53" y="91"/>
                  </a:cubicBezTo>
                  <a:cubicBezTo>
                    <a:pt x="55" y="91"/>
                    <a:pt x="50" y="87"/>
                    <a:pt x="52" y="85"/>
                  </a:cubicBezTo>
                  <a:cubicBezTo>
                    <a:pt x="51" y="84"/>
                    <a:pt x="51" y="83"/>
                    <a:pt x="51" y="82"/>
                  </a:cubicBezTo>
                  <a:close/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92" name="Freeform 172">
              <a:extLst>
                <a:ext uri="{FF2B5EF4-FFF2-40B4-BE49-F238E27FC236}">
                  <a16:creationId xmlns:a16="http://schemas.microsoft.com/office/drawing/2014/main" id="{905AC552-C076-41E8-91F1-C848A724B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" y="2483"/>
              <a:ext cx="80" cy="101"/>
            </a:xfrm>
            <a:custGeom>
              <a:avLst/>
              <a:gdLst>
                <a:gd name="T0" fmla="*/ 708 w 32"/>
                <a:gd name="T1" fmla="*/ 205 h 38"/>
                <a:gd name="T2" fmla="*/ 675 w 32"/>
                <a:gd name="T3" fmla="*/ 303 h 38"/>
                <a:gd name="T4" fmla="*/ 83 w 32"/>
                <a:gd name="T5" fmla="*/ 1802 h 38"/>
                <a:gd name="T6" fmla="*/ 0 w 32"/>
                <a:gd name="T7" fmla="*/ 1892 h 38"/>
                <a:gd name="T8" fmla="*/ 988 w 32"/>
                <a:gd name="T9" fmla="*/ 960 h 38"/>
                <a:gd name="T10" fmla="*/ 1145 w 32"/>
                <a:gd name="T11" fmla="*/ 93 h 38"/>
                <a:gd name="T12" fmla="*/ 708 w 32"/>
                <a:gd name="T13" fmla="*/ 205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38">
                  <a:moveTo>
                    <a:pt x="18" y="4"/>
                  </a:moveTo>
                  <a:cubicBezTo>
                    <a:pt x="17" y="5"/>
                    <a:pt x="17" y="5"/>
                    <a:pt x="17" y="6"/>
                  </a:cubicBezTo>
                  <a:cubicBezTo>
                    <a:pt x="14" y="17"/>
                    <a:pt x="9" y="27"/>
                    <a:pt x="2" y="36"/>
                  </a:cubicBezTo>
                  <a:cubicBezTo>
                    <a:pt x="1" y="37"/>
                    <a:pt x="1" y="37"/>
                    <a:pt x="0" y="38"/>
                  </a:cubicBezTo>
                  <a:cubicBezTo>
                    <a:pt x="5" y="37"/>
                    <a:pt x="16" y="33"/>
                    <a:pt x="25" y="19"/>
                  </a:cubicBezTo>
                  <a:cubicBezTo>
                    <a:pt x="27" y="15"/>
                    <a:pt x="32" y="6"/>
                    <a:pt x="29" y="2"/>
                  </a:cubicBezTo>
                  <a:cubicBezTo>
                    <a:pt x="27" y="0"/>
                    <a:pt x="22" y="4"/>
                    <a:pt x="18" y="4"/>
                  </a:cubicBezTo>
                  <a:close/>
                </a:path>
              </a:pathLst>
            </a:custGeom>
            <a:solidFill>
              <a:srgbClr val="EFA01F"/>
            </a:solidFill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93" name="Line 173">
              <a:extLst>
                <a:ext uri="{FF2B5EF4-FFF2-40B4-BE49-F238E27FC236}">
                  <a16:creationId xmlns:a16="http://schemas.microsoft.com/office/drawing/2014/main" id="{2B415A1B-8BD2-43AE-886A-F56195BB02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2" y="2510"/>
              <a:ext cx="1" cy="1"/>
            </a:xfrm>
            <a:prstGeom prst="line">
              <a:avLst/>
            </a:prstGeom>
            <a:noFill/>
            <a:ln w="7938" cap="rnd">
              <a:solidFill>
                <a:srgbClr val="1A171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94" name="Freeform 174">
              <a:extLst>
                <a:ext uri="{FF2B5EF4-FFF2-40B4-BE49-F238E27FC236}">
                  <a16:creationId xmlns:a16="http://schemas.microsoft.com/office/drawing/2014/main" id="{7D30621B-590F-4E47-A85C-EFE7114FE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" y="2334"/>
              <a:ext cx="118" cy="154"/>
            </a:xfrm>
            <a:custGeom>
              <a:avLst/>
              <a:gdLst>
                <a:gd name="T0" fmla="*/ 1185 w 47"/>
                <a:gd name="T1" fmla="*/ 2037 h 58"/>
                <a:gd name="T2" fmla="*/ 1707 w 47"/>
                <a:gd name="T3" fmla="*/ 1798 h 58"/>
                <a:gd name="T4" fmla="*/ 1268 w 47"/>
                <a:gd name="T5" fmla="*/ 247 h 58"/>
                <a:gd name="T6" fmla="*/ 239 w 47"/>
                <a:gd name="T7" fmla="*/ 656 h 58"/>
                <a:gd name="T8" fmla="*/ 367 w 47"/>
                <a:gd name="T9" fmla="*/ 2342 h 58"/>
                <a:gd name="T10" fmla="*/ 1665 w 47"/>
                <a:gd name="T11" fmla="*/ 2637 h 58"/>
                <a:gd name="T12" fmla="*/ 1790 w 47"/>
                <a:gd name="T13" fmla="*/ 2037 h 58"/>
                <a:gd name="T14" fmla="*/ 1632 w 47"/>
                <a:gd name="T15" fmla="*/ 2095 h 58"/>
                <a:gd name="T16" fmla="*/ 680 w 47"/>
                <a:gd name="T17" fmla="*/ 1946 h 58"/>
                <a:gd name="T18" fmla="*/ 600 w 47"/>
                <a:gd name="T19" fmla="*/ 937 h 58"/>
                <a:gd name="T20" fmla="*/ 1077 w 47"/>
                <a:gd name="T21" fmla="*/ 746 h 58"/>
                <a:gd name="T22" fmla="*/ 1268 w 47"/>
                <a:gd name="T23" fmla="*/ 1649 h 58"/>
                <a:gd name="T24" fmla="*/ 1185 w 47"/>
                <a:gd name="T25" fmla="*/ 2037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" h="58">
                  <a:moveTo>
                    <a:pt x="30" y="41"/>
                  </a:moveTo>
                  <a:cubicBezTo>
                    <a:pt x="34" y="41"/>
                    <a:pt x="42" y="38"/>
                    <a:pt x="43" y="36"/>
                  </a:cubicBezTo>
                  <a:cubicBezTo>
                    <a:pt x="47" y="25"/>
                    <a:pt x="44" y="11"/>
                    <a:pt x="32" y="5"/>
                  </a:cubicBezTo>
                  <a:cubicBezTo>
                    <a:pt x="23" y="0"/>
                    <a:pt x="12" y="4"/>
                    <a:pt x="6" y="13"/>
                  </a:cubicBezTo>
                  <a:cubicBezTo>
                    <a:pt x="0" y="24"/>
                    <a:pt x="1" y="38"/>
                    <a:pt x="9" y="47"/>
                  </a:cubicBezTo>
                  <a:cubicBezTo>
                    <a:pt x="17" y="56"/>
                    <a:pt x="29" y="58"/>
                    <a:pt x="42" y="53"/>
                  </a:cubicBezTo>
                  <a:cubicBezTo>
                    <a:pt x="42" y="49"/>
                    <a:pt x="43" y="45"/>
                    <a:pt x="45" y="41"/>
                  </a:cubicBezTo>
                  <a:cubicBezTo>
                    <a:pt x="43" y="41"/>
                    <a:pt x="42" y="41"/>
                    <a:pt x="41" y="42"/>
                  </a:cubicBezTo>
                  <a:cubicBezTo>
                    <a:pt x="31" y="46"/>
                    <a:pt x="23" y="45"/>
                    <a:pt x="17" y="39"/>
                  </a:cubicBezTo>
                  <a:cubicBezTo>
                    <a:pt x="13" y="34"/>
                    <a:pt x="12" y="25"/>
                    <a:pt x="15" y="19"/>
                  </a:cubicBezTo>
                  <a:cubicBezTo>
                    <a:pt x="18" y="15"/>
                    <a:pt x="23" y="12"/>
                    <a:pt x="27" y="15"/>
                  </a:cubicBezTo>
                  <a:cubicBezTo>
                    <a:pt x="33" y="18"/>
                    <a:pt x="35" y="27"/>
                    <a:pt x="32" y="33"/>
                  </a:cubicBezTo>
                  <a:cubicBezTo>
                    <a:pt x="32" y="35"/>
                    <a:pt x="30" y="41"/>
                    <a:pt x="30" y="41"/>
                  </a:cubicBezTo>
                  <a:close/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95" name="Freeform 175">
              <a:extLst>
                <a:ext uri="{FF2B5EF4-FFF2-40B4-BE49-F238E27FC236}">
                  <a16:creationId xmlns:a16="http://schemas.microsoft.com/office/drawing/2014/main" id="{3A5DE0A5-0938-40FF-9DCE-D7CC3D768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" y="2488"/>
              <a:ext cx="125" cy="75"/>
            </a:xfrm>
            <a:custGeom>
              <a:avLst/>
              <a:gdLst>
                <a:gd name="T0" fmla="*/ 1488 w 50"/>
                <a:gd name="T1" fmla="*/ 150 h 28"/>
                <a:gd name="T2" fmla="*/ 208 w 50"/>
                <a:gd name="T3" fmla="*/ 983 h 28"/>
                <a:gd name="T4" fmla="*/ 0 w 50"/>
                <a:gd name="T5" fmla="*/ 1133 h 28"/>
                <a:gd name="T6" fmla="*/ 208 w 50"/>
                <a:gd name="T7" fmla="*/ 1350 h 28"/>
                <a:gd name="T8" fmla="*/ 1925 w 50"/>
                <a:gd name="T9" fmla="*/ 308 h 28"/>
                <a:gd name="T10" fmla="*/ 1958 w 50"/>
                <a:gd name="T11" fmla="*/ 0 h 28"/>
                <a:gd name="T12" fmla="*/ 1488 w 50"/>
                <a:gd name="T13" fmla="*/ 56 h 28"/>
                <a:gd name="T14" fmla="*/ 1488 w 50"/>
                <a:gd name="T15" fmla="*/ 150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" h="28">
                  <a:moveTo>
                    <a:pt x="38" y="3"/>
                  </a:moveTo>
                  <a:cubicBezTo>
                    <a:pt x="34" y="16"/>
                    <a:pt x="23" y="19"/>
                    <a:pt x="5" y="19"/>
                  </a:cubicBezTo>
                  <a:cubicBezTo>
                    <a:pt x="2" y="19"/>
                    <a:pt x="0" y="20"/>
                    <a:pt x="0" y="22"/>
                  </a:cubicBezTo>
                  <a:cubicBezTo>
                    <a:pt x="0" y="25"/>
                    <a:pt x="2" y="26"/>
                    <a:pt x="5" y="26"/>
                  </a:cubicBezTo>
                  <a:cubicBezTo>
                    <a:pt x="21" y="26"/>
                    <a:pt x="42" y="28"/>
                    <a:pt x="49" y="6"/>
                  </a:cubicBezTo>
                  <a:cubicBezTo>
                    <a:pt x="49" y="3"/>
                    <a:pt x="50" y="0"/>
                    <a:pt x="50" y="0"/>
                  </a:cubicBezTo>
                  <a:cubicBezTo>
                    <a:pt x="49" y="2"/>
                    <a:pt x="38" y="1"/>
                    <a:pt x="38" y="1"/>
                  </a:cubicBezTo>
                  <a:lnTo>
                    <a:pt x="38" y="3"/>
                  </a:lnTo>
                  <a:close/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96" name="Freeform 176">
              <a:extLst>
                <a:ext uri="{FF2B5EF4-FFF2-40B4-BE49-F238E27FC236}">
                  <a16:creationId xmlns:a16="http://schemas.microsoft.com/office/drawing/2014/main" id="{FC5AC954-2E04-4524-BA81-12BC23E52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" y="3216"/>
              <a:ext cx="5" cy="43"/>
            </a:xfrm>
            <a:custGeom>
              <a:avLst/>
              <a:gdLst>
                <a:gd name="T0" fmla="*/ 0 w 2"/>
                <a:gd name="T1" fmla="*/ 0 h 16"/>
                <a:gd name="T2" fmla="*/ 83 w 2"/>
                <a:gd name="T3" fmla="*/ 839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16">
                  <a:moveTo>
                    <a:pt x="0" y="0"/>
                  </a:moveTo>
                  <a:cubicBezTo>
                    <a:pt x="2" y="5"/>
                    <a:pt x="1" y="15"/>
                    <a:pt x="2" y="16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97" name="Freeform 177">
              <a:extLst>
                <a:ext uri="{FF2B5EF4-FFF2-40B4-BE49-F238E27FC236}">
                  <a16:creationId xmlns:a16="http://schemas.microsoft.com/office/drawing/2014/main" id="{1966A81B-20A1-4D5C-929B-B98A18B6D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" y="3163"/>
              <a:ext cx="60" cy="64"/>
            </a:xfrm>
            <a:custGeom>
              <a:avLst/>
              <a:gdLst>
                <a:gd name="T0" fmla="*/ 550 w 24"/>
                <a:gd name="T1" fmla="*/ 547 h 24"/>
                <a:gd name="T2" fmla="*/ 0 w 24"/>
                <a:gd name="T3" fmla="*/ 0 h 24"/>
                <a:gd name="T4" fmla="*/ 283 w 24"/>
                <a:gd name="T5" fmla="*/ 397 h 24"/>
                <a:gd name="T6" fmla="*/ 783 w 24"/>
                <a:gd name="T7" fmla="*/ 1216 h 24"/>
                <a:gd name="T8" fmla="*/ 863 w 24"/>
                <a:gd name="T9" fmla="*/ 819 h 24"/>
                <a:gd name="T10" fmla="*/ 550 w 24"/>
                <a:gd name="T11" fmla="*/ 547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4">
                  <a:moveTo>
                    <a:pt x="14" y="11"/>
                  </a:moveTo>
                  <a:cubicBezTo>
                    <a:pt x="10" y="8"/>
                    <a:pt x="4" y="2"/>
                    <a:pt x="0" y="0"/>
                  </a:cubicBezTo>
                  <a:cubicBezTo>
                    <a:pt x="2" y="2"/>
                    <a:pt x="4" y="5"/>
                    <a:pt x="7" y="8"/>
                  </a:cubicBezTo>
                  <a:cubicBezTo>
                    <a:pt x="12" y="16"/>
                    <a:pt x="21" y="20"/>
                    <a:pt x="20" y="24"/>
                  </a:cubicBezTo>
                  <a:cubicBezTo>
                    <a:pt x="20" y="24"/>
                    <a:pt x="24" y="20"/>
                    <a:pt x="22" y="16"/>
                  </a:cubicBezTo>
                  <a:cubicBezTo>
                    <a:pt x="22" y="14"/>
                    <a:pt x="18" y="14"/>
                    <a:pt x="14" y="11"/>
                  </a:cubicBezTo>
                  <a:close/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98" name="Freeform 178">
              <a:extLst>
                <a:ext uri="{FF2B5EF4-FFF2-40B4-BE49-F238E27FC236}">
                  <a16:creationId xmlns:a16="http://schemas.microsoft.com/office/drawing/2014/main" id="{95667E8E-234C-4A8C-B3F9-C839B94A8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" y="3232"/>
              <a:ext cx="48" cy="51"/>
            </a:xfrm>
            <a:custGeom>
              <a:avLst/>
              <a:gdLst>
                <a:gd name="T0" fmla="*/ 728 w 19"/>
                <a:gd name="T1" fmla="*/ 0 h 19"/>
                <a:gd name="T2" fmla="*/ 0 w 19"/>
                <a:gd name="T3" fmla="*/ 988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" h="19">
                  <a:moveTo>
                    <a:pt x="18" y="0"/>
                  </a:moveTo>
                  <a:cubicBezTo>
                    <a:pt x="19" y="6"/>
                    <a:pt x="8" y="16"/>
                    <a:pt x="0" y="19"/>
                  </a:cubicBezTo>
                </a:path>
              </a:pathLst>
            </a:custGeom>
            <a:solidFill>
              <a:srgbClr val="EFA01F"/>
            </a:solidFill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99" name="Freeform 179">
              <a:extLst>
                <a:ext uri="{FF2B5EF4-FFF2-40B4-BE49-F238E27FC236}">
                  <a16:creationId xmlns:a16="http://schemas.microsoft.com/office/drawing/2014/main" id="{77BC4388-5D00-4CB9-BC23-346D5DE87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" y="3251"/>
              <a:ext cx="13" cy="27"/>
            </a:xfrm>
            <a:custGeom>
              <a:avLst/>
              <a:gdLst>
                <a:gd name="T0" fmla="*/ 0 w 5"/>
                <a:gd name="T1" fmla="*/ 0 h 10"/>
                <a:gd name="T2" fmla="*/ 229 w 5"/>
                <a:gd name="T3" fmla="*/ 532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cubicBezTo>
                    <a:pt x="4" y="6"/>
                    <a:pt x="3" y="8"/>
                    <a:pt x="5" y="1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00" name="Freeform 180">
              <a:extLst>
                <a:ext uri="{FF2B5EF4-FFF2-40B4-BE49-F238E27FC236}">
                  <a16:creationId xmlns:a16="http://schemas.microsoft.com/office/drawing/2014/main" id="{013C8D58-009F-4454-825C-9225F5DAB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" y="3275"/>
              <a:ext cx="20" cy="16"/>
            </a:xfrm>
            <a:custGeom>
              <a:avLst/>
              <a:gdLst>
                <a:gd name="T0" fmla="*/ 0 w 8"/>
                <a:gd name="T1" fmla="*/ 205 h 6"/>
                <a:gd name="T2" fmla="*/ 313 w 8"/>
                <a:gd name="T3" fmla="*/ 30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6">
                  <a:moveTo>
                    <a:pt x="0" y="4"/>
                  </a:moveTo>
                  <a:cubicBezTo>
                    <a:pt x="4" y="0"/>
                    <a:pt x="8" y="6"/>
                    <a:pt x="8" y="6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01" name="Freeform 181">
              <a:extLst>
                <a:ext uri="{FF2B5EF4-FFF2-40B4-BE49-F238E27FC236}">
                  <a16:creationId xmlns:a16="http://schemas.microsoft.com/office/drawing/2014/main" id="{E40D43D4-E7C6-44D3-97FD-EB602010F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" y="3246"/>
              <a:ext cx="75" cy="24"/>
            </a:xfrm>
            <a:custGeom>
              <a:avLst/>
              <a:gdLst>
                <a:gd name="T0" fmla="*/ 0 w 30"/>
                <a:gd name="T1" fmla="*/ 0 h 9"/>
                <a:gd name="T2" fmla="*/ 988 w 30"/>
                <a:gd name="T3" fmla="*/ 363 h 9"/>
                <a:gd name="T4" fmla="*/ 1175 w 30"/>
                <a:gd name="T5" fmla="*/ 0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0" h="9">
                  <a:moveTo>
                    <a:pt x="0" y="0"/>
                  </a:moveTo>
                  <a:cubicBezTo>
                    <a:pt x="12" y="9"/>
                    <a:pt x="21" y="8"/>
                    <a:pt x="25" y="7"/>
                  </a:cubicBezTo>
                  <a:cubicBezTo>
                    <a:pt x="29" y="5"/>
                    <a:pt x="30" y="0"/>
                    <a:pt x="30" y="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02" name="Freeform 182">
              <a:extLst>
                <a:ext uri="{FF2B5EF4-FFF2-40B4-BE49-F238E27FC236}">
                  <a16:creationId xmlns:a16="http://schemas.microsoft.com/office/drawing/2014/main" id="{79C96395-A94F-418C-B745-00F6E364B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" y="3227"/>
              <a:ext cx="18" cy="8"/>
            </a:xfrm>
            <a:custGeom>
              <a:avLst/>
              <a:gdLst>
                <a:gd name="T0" fmla="*/ 0 w 7"/>
                <a:gd name="T1" fmla="*/ 0 h 3"/>
                <a:gd name="T2" fmla="*/ 303 w 7"/>
                <a:gd name="T3" fmla="*/ 93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4" y="3"/>
                    <a:pt x="7" y="2"/>
                    <a:pt x="7" y="2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03" name="Freeform 183">
              <a:extLst>
                <a:ext uri="{FF2B5EF4-FFF2-40B4-BE49-F238E27FC236}">
                  <a16:creationId xmlns:a16="http://schemas.microsoft.com/office/drawing/2014/main" id="{270C1388-5843-4ECF-8C82-C83B04F64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" y="2846"/>
              <a:ext cx="135" cy="26"/>
            </a:xfrm>
            <a:custGeom>
              <a:avLst/>
              <a:gdLst>
                <a:gd name="T0" fmla="*/ 2113 w 54"/>
                <a:gd name="T1" fmla="*/ 460 h 10"/>
                <a:gd name="T2" fmla="*/ 625 w 54"/>
                <a:gd name="T3" fmla="*/ 0 h 10"/>
                <a:gd name="T4" fmla="*/ 0 w 54"/>
                <a:gd name="T5" fmla="*/ 88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10">
                  <a:moveTo>
                    <a:pt x="54" y="10"/>
                  </a:moveTo>
                  <a:cubicBezTo>
                    <a:pt x="42" y="10"/>
                    <a:pt x="28" y="0"/>
                    <a:pt x="16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EFA01F"/>
            </a:solidFill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04" name="Freeform 184">
              <a:extLst>
                <a:ext uri="{FF2B5EF4-FFF2-40B4-BE49-F238E27FC236}">
                  <a16:creationId xmlns:a16="http://schemas.microsoft.com/office/drawing/2014/main" id="{04576635-51D8-4D7C-BB37-20F96B466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" y="2763"/>
              <a:ext cx="65" cy="107"/>
            </a:xfrm>
            <a:custGeom>
              <a:avLst/>
              <a:gdLst>
                <a:gd name="T0" fmla="*/ 1020 w 26"/>
                <a:gd name="T1" fmla="*/ 0 h 40"/>
                <a:gd name="T2" fmla="*/ 625 w 26"/>
                <a:gd name="T3" fmla="*/ 559 h 40"/>
                <a:gd name="T4" fmla="*/ 313 w 26"/>
                <a:gd name="T5" fmla="*/ 1338 h 40"/>
                <a:gd name="T6" fmla="*/ 125 w 26"/>
                <a:gd name="T7" fmla="*/ 2046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40">
                  <a:moveTo>
                    <a:pt x="26" y="0"/>
                  </a:moveTo>
                  <a:cubicBezTo>
                    <a:pt x="19" y="0"/>
                    <a:pt x="18" y="6"/>
                    <a:pt x="16" y="11"/>
                  </a:cubicBezTo>
                  <a:cubicBezTo>
                    <a:pt x="13" y="16"/>
                    <a:pt x="12" y="20"/>
                    <a:pt x="8" y="26"/>
                  </a:cubicBezTo>
                  <a:cubicBezTo>
                    <a:pt x="4" y="32"/>
                    <a:pt x="0" y="39"/>
                    <a:pt x="3" y="4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05" name="Freeform 185">
              <a:extLst>
                <a:ext uri="{FF2B5EF4-FFF2-40B4-BE49-F238E27FC236}">
                  <a16:creationId xmlns:a16="http://schemas.microsoft.com/office/drawing/2014/main" id="{57776288-15E9-4591-ABA8-DC623EFA0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5" y="2787"/>
              <a:ext cx="35" cy="64"/>
            </a:xfrm>
            <a:custGeom>
              <a:avLst/>
              <a:gdLst>
                <a:gd name="T0" fmla="*/ 550 w 14"/>
                <a:gd name="T1" fmla="*/ 93 h 24"/>
                <a:gd name="T2" fmla="*/ 238 w 14"/>
                <a:gd name="T3" fmla="*/ 704 h 24"/>
                <a:gd name="T4" fmla="*/ 50 w 14"/>
                <a:gd name="T5" fmla="*/ 1216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24">
                  <a:moveTo>
                    <a:pt x="14" y="2"/>
                  </a:moveTo>
                  <a:cubicBezTo>
                    <a:pt x="11" y="0"/>
                    <a:pt x="9" y="9"/>
                    <a:pt x="6" y="14"/>
                  </a:cubicBezTo>
                  <a:cubicBezTo>
                    <a:pt x="3" y="19"/>
                    <a:pt x="0" y="22"/>
                    <a:pt x="1" y="24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06" name="Freeform 186">
              <a:extLst>
                <a:ext uri="{FF2B5EF4-FFF2-40B4-BE49-F238E27FC236}">
                  <a16:creationId xmlns:a16="http://schemas.microsoft.com/office/drawing/2014/main" id="{111E92B2-8C05-4EE6-97BB-C12E78BE9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2" y="2790"/>
              <a:ext cx="23" cy="42"/>
            </a:xfrm>
            <a:custGeom>
              <a:avLst/>
              <a:gdLst>
                <a:gd name="T0" fmla="*/ 302 w 9"/>
                <a:gd name="T1" fmla="*/ 89 h 16"/>
                <a:gd name="T2" fmla="*/ 0 w 9"/>
                <a:gd name="T3" fmla="*/ 759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16">
                  <a:moveTo>
                    <a:pt x="7" y="2"/>
                  </a:moveTo>
                  <a:cubicBezTo>
                    <a:pt x="9" y="0"/>
                    <a:pt x="5" y="10"/>
                    <a:pt x="0" y="16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07" name="Freeform 187">
              <a:extLst>
                <a:ext uri="{FF2B5EF4-FFF2-40B4-BE49-F238E27FC236}">
                  <a16:creationId xmlns:a16="http://schemas.microsoft.com/office/drawing/2014/main" id="{6FD4CC8D-A15F-46B2-86CC-555CD1E7C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7" y="2955"/>
              <a:ext cx="100" cy="19"/>
            </a:xfrm>
            <a:custGeom>
              <a:avLst/>
              <a:gdLst>
                <a:gd name="T0" fmla="*/ 0 w 40"/>
                <a:gd name="T1" fmla="*/ 383 h 7"/>
                <a:gd name="T2" fmla="*/ 1563 w 40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" h="7">
                  <a:moveTo>
                    <a:pt x="0" y="7"/>
                  </a:moveTo>
                  <a:cubicBezTo>
                    <a:pt x="16" y="4"/>
                    <a:pt x="26" y="0"/>
                    <a:pt x="40" y="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08" name="Freeform 188">
              <a:extLst>
                <a:ext uri="{FF2B5EF4-FFF2-40B4-BE49-F238E27FC236}">
                  <a16:creationId xmlns:a16="http://schemas.microsoft.com/office/drawing/2014/main" id="{6FC73536-D867-492E-B118-B94D122D3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" y="2680"/>
              <a:ext cx="23" cy="27"/>
            </a:xfrm>
            <a:custGeom>
              <a:avLst/>
              <a:gdLst>
                <a:gd name="T0" fmla="*/ 0 w 9"/>
                <a:gd name="T1" fmla="*/ 103 h 10"/>
                <a:gd name="T2" fmla="*/ 332 w 9"/>
                <a:gd name="T3" fmla="*/ 429 h 10"/>
                <a:gd name="T4" fmla="*/ 0 w 9"/>
                <a:gd name="T5" fmla="*/ 103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10">
                  <a:moveTo>
                    <a:pt x="0" y="2"/>
                  </a:moveTo>
                  <a:cubicBezTo>
                    <a:pt x="0" y="10"/>
                    <a:pt x="8" y="8"/>
                    <a:pt x="8" y="8"/>
                  </a:cubicBezTo>
                  <a:cubicBezTo>
                    <a:pt x="9" y="4"/>
                    <a:pt x="1" y="0"/>
                    <a:pt x="0" y="2"/>
                  </a:cubicBezTo>
                  <a:close/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09" name="Freeform 189">
              <a:extLst>
                <a:ext uri="{FF2B5EF4-FFF2-40B4-BE49-F238E27FC236}">
                  <a16:creationId xmlns:a16="http://schemas.microsoft.com/office/drawing/2014/main" id="{BB304442-8DE1-4DE9-9DF8-A4EB6B443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" y="2472"/>
              <a:ext cx="25" cy="43"/>
            </a:xfrm>
            <a:custGeom>
              <a:avLst/>
              <a:gdLst>
                <a:gd name="T0" fmla="*/ 395 w 10"/>
                <a:gd name="T1" fmla="*/ 0 h 16"/>
                <a:gd name="T2" fmla="*/ 0 w 10"/>
                <a:gd name="T3" fmla="*/ 839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16">
                  <a:moveTo>
                    <a:pt x="10" y="0"/>
                  </a:moveTo>
                  <a:cubicBezTo>
                    <a:pt x="4" y="8"/>
                    <a:pt x="5" y="13"/>
                    <a:pt x="0" y="16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10" name="Freeform 190">
              <a:extLst>
                <a:ext uri="{FF2B5EF4-FFF2-40B4-BE49-F238E27FC236}">
                  <a16:creationId xmlns:a16="http://schemas.microsoft.com/office/drawing/2014/main" id="{E3B0570A-A2B6-4C85-83A0-1B6539C37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" y="3232"/>
              <a:ext cx="23" cy="6"/>
            </a:xfrm>
            <a:custGeom>
              <a:avLst/>
              <a:gdLst>
                <a:gd name="T0" fmla="*/ 0 w 9"/>
                <a:gd name="T1" fmla="*/ 0 h 2"/>
                <a:gd name="T2" fmla="*/ 386 w 9"/>
                <a:gd name="T3" fmla="*/ 162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2">
                  <a:moveTo>
                    <a:pt x="0" y="0"/>
                  </a:moveTo>
                  <a:cubicBezTo>
                    <a:pt x="3" y="1"/>
                    <a:pt x="6" y="0"/>
                    <a:pt x="9" y="2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11" name="Freeform 191">
              <a:extLst>
                <a:ext uri="{FF2B5EF4-FFF2-40B4-BE49-F238E27FC236}">
                  <a16:creationId xmlns:a16="http://schemas.microsoft.com/office/drawing/2014/main" id="{8E03FB1C-2126-43FB-A372-3AE09A06E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7" y="3219"/>
              <a:ext cx="17" cy="32"/>
            </a:xfrm>
            <a:custGeom>
              <a:avLst/>
              <a:gdLst>
                <a:gd name="T0" fmla="*/ 211 w 7"/>
                <a:gd name="T1" fmla="*/ 0 h 12"/>
                <a:gd name="T2" fmla="*/ 0 w 7"/>
                <a:gd name="T3" fmla="*/ 605 h 1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12">
                  <a:moveTo>
                    <a:pt x="6" y="0"/>
                  </a:moveTo>
                  <a:cubicBezTo>
                    <a:pt x="7" y="4"/>
                    <a:pt x="3" y="10"/>
                    <a:pt x="0" y="12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12" name="Freeform 192">
              <a:extLst>
                <a:ext uri="{FF2B5EF4-FFF2-40B4-BE49-F238E27FC236}">
                  <a16:creationId xmlns:a16="http://schemas.microsoft.com/office/drawing/2014/main" id="{2F525B97-8F8E-4704-979D-F58220F87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" y="3198"/>
              <a:ext cx="20" cy="8"/>
            </a:xfrm>
            <a:custGeom>
              <a:avLst/>
              <a:gdLst>
                <a:gd name="T0" fmla="*/ 0 w 8"/>
                <a:gd name="T1" fmla="*/ 0 h 3"/>
                <a:gd name="T2" fmla="*/ 313 w 8"/>
                <a:gd name="T3" fmla="*/ 93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3" y="3"/>
                    <a:pt x="8" y="2"/>
                    <a:pt x="8" y="2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13" name="Freeform 193">
              <a:extLst>
                <a:ext uri="{FF2B5EF4-FFF2-40B4-BE49-F238E27FC236}">
                  <a16:creationId xmlns:a16="http://schemas.microsoft.com/office/drawing/2014/main" id="{11EA433D-C245-4A0F-AAA0-86FD8DC6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" y="3195"/>
              <a:ext cx="45" cy="13"/>
            </a:xfrm>
            <a:custGeom>
              <a:avLst/>
              <a:gdLst>
                <a:gd name="T0" fmla="*/ 0 w 18"/>
                <a:gd name="T1" fmla="*/ 229 h 5"/>
                <a:gd name="T2" fmla="*/ 708 w 18"/>
                <a:gd name="T3" fmla="*/ 0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" h="5">
                  <a:moveTo>
                    <a:pt x="0" y="5"/>
                  </a:moveTo>
                  <a:cubicBezTo>
                    <a:pt x="6" y="5"/>
                    <a:pt x="18" y="0"/>
                    <a:pt x="18" y="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14" name="Freeform 194">
              <a:extLst>
                <a:ext uri="{FF2B5EF4-FFF2-40B4-BE49-F238E27FC236}">
                  <a16:creationId xmlns:a16="http://schemas.microsoft.com/office/drawing/2014/main" id="{CBE0DEA8-B61C-4B27-BBFC-AF55DC139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" y="3192"/>
              <a:ext cx="2" cy="8"/>
            </a:xfrm>
            <a:custGeom>
              <a:avLst/>
              <a:gdLst>
                <a:gd name="T0" fmla="*/ 0 w 1"/>
                <a:gd name="T1" fmla="*/ 149 h 3"/>
                <a:gd name="T2" fmla="*/ 16 w 1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cubicBezTo>
                    <a:pt x="1" y="2"/>
                    <a:pt x="1" y="0"/>
                    <a:pt x="1" y="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15" name="Freeform 195">
              <a:extLst>
                <a:ext uri="{FF2B5EF4-FFF2-40B4-BE49-F238E27FC236}">
                  <a16:creationId xmlns:a16="http://schemas.microsoft.com/office/drawing/2014/main" id="{A7B12A01-FEA2-4468-9BF3-4565958CB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" y="3262"/>
              <a:ext cx="17" cy="29"/>
            </a:xfrm>
            <a:custGeom>
              <a:avLst/>
              <a:gdLst>
                <a:gd name="T0" fmla="*/ 0 w 7"/>
                <a:gd name="T1" fmla="*/ 0 h 11"/>
                <a:gd name="T2" fmla="*/ 243 w 7"/>
                <a:gd name="T3" fmla="*/ 527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11">
                  <a:moveTo>
                    <a:pt x="0" y="0"/>
                  </a:moveTo>
                  <a:cubicBezTo>
                    <a:pt x="1" y="3"/>
                    <a:pt x="5" y="9"/>
                    <a:pt x="7" y="11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32" name="Group 196">
            <a:extLst>
              <a:ext uri="{FF2B5EF4-FFF2-40B4-BE49-F238E27FC236}">
                <a16:creationId xmlns:a16="http://schemas.microsoft.com/office/drawing/2014/main" id="{682F62CE-D13B-4814-A410-599CD2583511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1673225"/>
            <a:ext cx="3008313" cy="1909763"/>
            <a:chOff x="384" y="1920"/>
            <a:chExt cx="1895" cy="1203"/>
          </a:xfrm>
        </p:grpSpPr>
        <p:sp>
          <p:nvSpPr>
            <p:cNvPr id="22628" name="Freeform 197">
              <a:extLst>
                <a:ext uri="{FF2B5EF4-FFF2-40B4-BE49-F238E27FC236}">
                  <a16:creationId xmlns:a16="http://schemas.microsoft.com/office/drawing/2014/main" id="{58CE1BFF-A5F3-468E-8F7C-DE8FFA5D0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" y="1920"/>
              <a:ext cx="1765" cy="1200"/>
            </a:xfrm>
            <a:custGeom>
              <a:avLst/>
              <a:gdLst>
                <a:gd name="T0" fmla="*/ 24220 w 706"/>
                <a:gd name="T1" fmla="*/ 9651 h 450"/>
                <a:gd name="T2" fmla="*/ 25783 w 706"/>
                <a:gd name="T3" fmla="*/ 11528 h 450"/>
                <a:gd name="T4" fmla="*/ 27113 w 706"/>
                <a:gd name="T5" fmla="*/ 12288 h 450"/>
                <a:gd name="T6" fmla="*/ 26613 w 706"/>
                <a:gd name="T7" fmla="*/ 14051 h 450"/>
                <a:gd name="T8" fmla="*/ 25708 w 706"/>
                <a:gd name="T9" fmla="*/ 14413 h 450"/>
                <a:gd name="T10" fmla="*/ 25158 w 706"/>
                <a:gd name="T11" fmla="*/ 14869 h 450"/>
                <a:gd name="T12" fmla="*/ 23595 w 706"/>
                <a:gd name="T13" fmla="*/ 15267 h 450"/>
                <a:gd name="T14" fmla="*/ 21645 w 706"/>
                <a:gd name="T15" fmla="*/ 15987 h 450"/>
                <a:gd name="T16" fmla="*/ 20395 w 706"/>
                <a:gd name="T17" fmla="*/ 16840 h 450"/>
                <a:gd name="T18" fmla="*/ 18645 w 706"/>
                <a:gd name="T19" fmla="*/ 18205 h 450"/>
                <a:gd name="T20" fmla="*/ 18333 w 706"/>
                <a:gd name="T21" fmla="*/ 20024 h 450"/>
                <a:gd name="T22" fmla="*/ 18833 w 706"/>
                <a:gd name="T23" fmla="*/ 21240 h 450"/>
                <a:gd name="T24" fmla="*/ 19500 w 706"/>
                <a:gd name="T25" fmla="*/ 22243 h 450"/>
                <a:gd name="T26" fmla="*/ 19458 w 706"/>
                <a:gd name="T27" fmla="*/ 22549 h 450"/>
                <a:gd name="T28" fmla="*/ 19063 w 706"/>
                <a:gd name="T29" fmla="*/ 22243 h 450"/>
                <a:gd name="T30" fmla="*/ 19220 w 706"/>
                <a:gd name="T31" fmla="*/ 22664 h 450"/>
                <a:gd name="T32" fmla="*/ 18208 w 706"/>
                <a:gd name="T33" fmla="*/ 22549 h 450"/>
                <a:gd name="T34" fmla="*/ 17970 w 706"/>
                <a:gd name="T35" fmla="*/ 22093 h 450"/>
                <a:gd name="T36" fmla="*/ 17708 w 706"/>
                <a:gd name="T37" fmla="*/ 22664 h 450"/>
                <a:gd name="T38" fmla="*/ 17425 w 706"/>
                <a:gd name="T39" fmla="*/ 21901 h 450"/>
                <a:gd name="T40" fmla="*/ 17158 w 706"/>
                <a:gd name="T41" fmla="*/ 20787 h 450"/>
                <a:gd name="T42" fmla="*/ 16770 w 706"/>
                <a:gd name="T43" fmla="*/ 19720 h 450"/>
                <a:gd name="T44" fmla="*/ 16563 w 706"/>
                <a:gd name="T45" fmla="*/ 18296 h 450"/>
                <a:gd name="T46" fmla="*/ 15938 w 706"/>
                <a:gd name="T47" fmla="*/ 17144 h 450"/>
                <a:gd name="T48" fmla="*/ 14770 w 706"/>
                <a:gd name="T49" fmla="*/ 16931 h 450"/>
                <a:gd name="T50" fmla="*/ 9345 w 706"/>
                <a:gd name="T51" fmla="*/ 15112 h 450"/>
                <a:gd name="T52" fmla="*/ 6563 w 706"/>
                <a:gd name="T53" fmla="*/ 13448 h 450"/>
                <a:gd name="T54" fmla="*/ 6220 w 706"/>
                <a:gd name="T55" fmla="*/ 13291 h 450"/>
                <a:gd name="T56" fmla="*/ 5750 w 706"/>
                <a:gd name="T57" fmla="*/ 14016 h 450"/>
                <a:gd name="T58" fmla="*/ 3488 w 706"/>
                <a:gd name="T59" fmla="*/ 17843 h 450"/>
                <a:gd name="T60" fmla="*/ 3283 w 706"/>
                <a:gd name="T61" fmla="*/ 19720 h 450"/>
                <a:gd name="T62" fmla="*/ 3645 w 706"/>
                <a:gd name="T63" fmla="*/ 21141 h 450"/>
                <a:gd name="T64" fmla="*/ 4270 w 706"/>
                <a:gd name="T65" fmla="*/ 21845 h 450"/>
                <a:gd name="T66" fmla="*/ 4300 w 706"/>
                <a:gd name="T67" fmla="*/ 22357 h 450"/>
                <a:gd name="T68" fmla="*/ 3988 w 706"/>
                <a:gd name="T69" fmla="*/ 22301 h 450"/>
                <a:gd name="T70" fmla="*/ 3958 w 706"/>
                <a:gd name="T71" fmla="*/ 22605 h 450"/>
                <a:gd name="T72" fmla="*/ 3563 w 706"/>
                <a:gd name="T73" fmla="*/ 22605 h 450"/>
                <a:gd name="T74" fmla="*/ 2813 w 706"/>
                <a:gd name="T75" fmla="*/ 22357 h 450"/>
                <a:gd name="T76" fmla="*/ 2658 w 706"/>
                <a:gd name="T77" fmla="*/ 21752 h 450"/>
                <a:gd name="T78" fmla="*/ 2395 w 706"/>
                <a:gd name="T79" fmla="*/ 21448 h 450"/>
                <a:gd name="T80" fmla="*/ 2270 w 706"/>
                <a:gd name="T81" fmla="*/ 20685 h 450"/>
                <a:gd name="T82" fmla="*/ 2083 w 706"/>
                <a:gd name="T83" fmla="*/ 19059 h 450"/>
                <a:gd name="T84" fmla="*/ 1408 w 706"/>
                <a:gd name="T85" fmla="*/ 16931 h 450"/>
                <a:gd name="T86" fmla="*/ 1645 w 706"/>
                <a:gd name="T87" fmla="*/ 15680 h 450"/>
                <a:gd name="T88" fmla="*/ 1533 w 706"/>
                <a:gd name="T89" fmla="*/ 14357 h 450"/>
                <a:gd name="T90" fmla="*/ 283 w 706"/>
                <a:gd name="T91" fmla="*/ 11584 h 450"/>
                <a:gd name="T92" fmla="*/ 0 w 706"/>
                <a:gd name="T93" fmla="*/ 8397 h 450"/>
                <a:gd name="T94" fmla="*/ 833 w 706"/>
                <a:gd name="T95" fmla="*/ 4949 h 450"/>
                <a:gd name="T96" fmla="*/ 19375 w 706"/>
                <a:gd name="T97" fmla="*/ 4757 h 450"/>
                <a:gd name="T98" fmla="*/ 22033 w 706"/>
                <a:gd name="T99" fmla="*/ 6520 h 450"/>
                <a:gd name="T100" fmla="*/ 23020 w 706"/>
                <a:gd name="T101" fmla="*/ 6827 h 450"/>
                <a:gd name="T102" fmla="*/ 24738 w 706"/>
                <a:gd name="T103" fmla="*/ 6221 h 450"/>
                <a:gd name="T104" fmla="*/ 25783 w 706"/>
                <a:gd name="T105" fmla="*/ 6280 h 450"/>
                <a:gd name="T106" fmla="*/ 25595 w 706"/>
                <a:gd name="T107" fmla="*/ 7339 h 450"/>
                <a:gd name="T108" fmla="*/ 25000 w 706"/>
                <a:gd name="T109" fmla="*/ 8853 h 450"/>
                <a:gd name="T110" fmla="*/ 24300 w 706"/>
                <a:gd name="T111" fmla="*/ 9613 h 450"/>
                <a:gd name="T112" fmla="*/ 23488 w 706"/>
                <a:gd name="T113" fmla="*/ 9805 h 45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706" h="450">
                  <a:moveTo>
                    <a:pt x="620" y="191"/>
                  </a:moveTo>
                  <a:cubicBezTo>
                    <a:pt x="620" y="205"/>
                    <a:pt x="639" y="217"/>
                    <a:pt x="660" y="228"/>
                  </a:cubicBezTo>
                  <a:cubicBezTo>
                    <a:pt x="682" y="238"/>
                    <a:pt x="682" y="241"/>
                    <a:pt x="694" y="243"/>
                  </a:cubicBezTo>
                  <a:cubicBezTo>
                    <a:pt x="706" y="246"/>
                    <a:pt x="688" y="273"/>
                    <a:pt x="681" y="278"/>
                  </a:cubicBezTo>
                  <a:cubicBezTo>
                    <a:pt x="675" y="283"/>
                    <a:pt x="669" y="286"/>
                    <a:pt x="658" y="285"/>
                  </a:cubicBezTo>
                  <a:cubicBezTo>
                    <a:pt x="658" y="285"/>
                    <a:pt x="658" y="291"/>
                    <a:pt x="644" y="294"/>
                  </a:cubicBezTo>
                  <a:cubicBezTo>
                    <a:pt x="630" y="298"/>
                    <a:pt x="626" y="298"/>
                    <a:pt x="604" y="302"/>
                  </a:cubicBezTo>
                  <a:cubicBezTo>
                    <a:pt x="573" y="307"/>
                    <a:pt x="586" y="310"/>
                    <a:pt x="554" y="316"/>
                  </a:cubicBezTo>
                  <a:cubicBezTo>
                    <a:pt x="545" y="320"/>
                    <a:pt x="536" y="330"/>
                    <a:pt x="522" y="333"/>
                  </a:cubicBezTo>
                  <a:cubicBezTo>
                    <a:pt x="507" y="337"/>
                    <a:pt x="484" y="347"/>
                    <a:pt x="477" y="360"/>
                  </a:cubicBezTo>
                  <a:cubicBezTo>
                    <a:pt x="474" y="367"/>
                    <a:pt x="468" y="380"/>
                    <a:pt x="469" y="396"/>
                  </a:cubicBezTo>
                  <a:cubicBezTo>
                    <a:pt x="471" y="412"/>
                    <a:pt x="477" y="417"/>
                    <a:pt x="482" y="420"/>
                  </a:cubicBezTo>
                  <a:cubicBezTo>
                    <a:pt x="487" y="424"/>
                    <a:pt x="495" y="435"/>
                    <a:pt x="499" y="440"/>
                  </a:cubicBezTo>
                  <a:cubicBezTo>
                    <a:pt x="501" y="443"/>
                    <a:pt x="500" y="443"/>
                    <a:pt x="498" y="446"/>
                  </a:cubicBezTo>
                  <a:cubicBezTo>
                    <a:pt x="496" y="448"/>
                    <a:pt x="492" y="440"/>
                    <a:pt x="488" y="440"/>
                  </a:cubicBezTo>
                  <a:cubicBezTo>
                    <a:pt x="491" y="442"/>
                    <a:pt x="494" y="448"/>
                    <a:pt x="492" y="448"/>
                  </a:cubicBezTo>
                  <a:cubicBezTo>
                    <a:pt x="489" y="449"/>
                    <a:pt x="472" y="448"/>
                    <a:pt x="466" y="446"/>
                  </a:cubicBezTo>
                  <a:cubicBezTo>
                    <a:pt x="460" y="444"/>
                    <a:pt x="464" y="436"/>
                    <a:pt x="460" y="437"/>
                  </a:cubicBezTo>
                  <a:cubicBezTo>
                    <a:pt x="455" y="438"/>
                    <a:pt x="457" y="450"/>
                    <a:pt x="453" y="448"/>
                  </a:cubicBezTo>
                  <a:cubicBezTo>
                    <a:pt x="450" y="447"/>
                    <a:pt x="449" y="441"/>
                    <a:pt x="446" y="433"/>
                  </a:cubicBezTo>
                  <a:cubicBezTo>
                    <a:pt x="444" y="425"/>
                    <a:pt x="440" y="422"/>
                    <a:pt x="439" y="411"/>
                  </a:cubicBezTo>
                  <a:cubicBezTo>
                    <a:pt x="439" y="399"/>
                    <a:pt x="429" y="400"/>
                    <a:pt x="429" y="390"/>
                  </a:cubicBezTo>
                  <a:cubicBezTo>
                    <a:pt x="428" y="380"/>
                    <a:pt x="432" y="368"/>
                    <a:pt x="424" y="362"/>
                  </a:cubicBezTo>
                  <a:cubicBezTo>
                    <a:pt x="416" y="356"/>
                    <a:pt x="418" y="343"/>
                    <a:pt x="408" y="339"/>
                  </a:cubicBezTo>
                  <a:cubicBezTo>
                    <a:pt x="401" y="336"/>
                    <a:pt x="397" y="338"/>
                    <a:pt x="378" y="335"/>
                  </a:cubicBezTo>
                  <a:cubicBezTo>
                    <a:pt x="372" y="335"/>
                    <a:pt x="292" y="313"/>
                    <a:pt x="239" y="299"/>
                  </a:cubicBezTo>
                  <a:cubicBezTo>
                    <a:pt x="192" y="286"/>
                    <a:pt x="170" y="267"/>
                    <a:pt x="168" y="266"/>
                  </a:cubicBezTo>
                  <a:cubicBezTo>
                    <a:pt x="164" y="264"/>
                    <a:pt x="161" y="263"/>
                    <a:pt x="159" y="263"/>
                  </a:cubicBezTo>
                  <a:cubicBezTo>
                    <a:pt x="153" y="263"/>
                    <a:pt x="150" y="269"/>
                    <a:pt x="147" y="277"/>
                  </a:cubicBezTo>
                  <a:cubicBezTo>
                    <a:pt x="131" y="307"/>
                    <a:pt x="95" y="341"/>
                    <a:pt x="89" y="353"/>
                  </a:cubicBezTo>
                  <a:cubicBezTo>
                    <a:pt x="84" y="364"/>
                    <a:pt x="83" y="375"/>
                    <a:pt x="84" y="390"/>
                  </a:cubicBezTo>
                  <a:cubicBezTo>
                    <a:pt x="85" y="405"/>
                    <a:pt x="88" y="413"/>
                    <a:pt x="93" y="418"/>
                  </a:cubicBezTo>
                  <a:cubicBezTo>
                    <a:pt x="98" y="423"/>
                    <a:pt x="107" y="429"/>
                    <a:pt x="109" y="432"/>
                  </a:cubicBezTo>
                  <a:cubicBezTo>
                    <a:pt x="111" y="435"/>
                    <a:pt x="110" y="442"/>
                    <a:pt x="110" y="442"/>
                  </a:cubicBezTo>
                  <a:cubicBezTo>
                    <a:pt x="110" y="442"/>
                    <a:pt x="107" y="444"/>
                    <a:pt x="102" y="441"/>
                  </a:cubicBezTo>
                  <a:cubicBezTo>
                    <a:pt x="102" y="441"/>
                    <a:pt x="104" y="445"/>
                    <a:pt x="101" y="447"/>
                  </a:cubicBezTo>
                  <a:cubicBezTo>
                    <a:pt x="99" y="448"/>
                    <a:pt x="98" y="450"/>
                    <a:pt x="91" y="447"/>
                  </a:cubicBezTo>
                  <a:cubicBezTo>
                    <a:pt x="84" y="444"/>
                    <a:pt x="77" y="443"/>
                    <a:pt x="72" y="442"/>
                  </a:cubicBezTo>
                  <a:cubicBezTo>
                    <a:pt x="67" y="441"/>
                    <a:pt x="69" y="436"/>
                    <a:pt x="68" y="430"/>
                  </a:cubicBezTo>
                  <a:cubicBezTo>
                    <a:pt x="68" y="423"/>
                    <a:pt x="66" y="426"/>
                    <a:pt x="61" y="424"/>
                  </a:cubicBezTo>
                  <a:cubicBezTo>
                    <a:pt x="57" y="422"/>
                    <a:pt x="58" y="421"/>
                    <a:pt x="58" y="409"/>
                  </a:cubicBezTo>
                  <a:cubicBezTo>
                    <a:pt x="59" y="396"/>
                    <a:pt x="56" y="388"/>
                    <a:pt x="53" y="377"/>
                  </a:cubicBezTo>
                  <a:cubicBezTo>
                    <a:pt x="50" y="365"/>
                    <a:pt x="40" y="345"/>
                    <a:pt x="36" y="335"/>
                  </a:cubicBezTo>
                  <a:cubicBezTo>
                    <a:pt x="33" y="325"/>
                    <a:pt x="39" y="319"/>
                    <a:pt x="42" y="310"/>
                  </a:cubicBezTo>
                  <a:cubicBezTo>
                    <a:pt x="45" y="301"/>
                    <a:pt x="46" y="297"/>
                    <a:pt x="39" y="284"/>
                  </a:cubicBezTo>
                  <a:cubicBezTo>
                    <a:pt x="32" y="270"/>
                    <a:pt x="14" y="255"/>
                    <a:pt x="7" y="229"/>
                  </a:cubicBezTo>
                  <a:cubicBezTo>
                    <a:pt x="2" y="212"/>
                    <a:pt x="0" y="173"/>
                    <a:pt x="0" y="166"/>
                  </a:cubicBezTo>
                  <a:cubicBezTo>
                    <a:pt x="0" y="129"/>
                    <a:pt x="10" y="109"/>
                    <a:pt x="21" y="98"/>
                  </a:cubicBezTo>
                  <a:cubicBezTo>
                    <a:pt x="84" y="27"/>
                    <a:pt x="254" y="0"/>
                    <a:pt x="496" y="94"/>
                  </a:cubicBezTo>
                  <a:cubicBezTo>
                    <a:pt x="519" y="103"/>
                    <a:pt x="544" y="115"/>
                    <a:pt x="564" y="129"/>
                  </a:cubicBezTo>
                  <a:cubicBezTo>
                    <a:pt x="570" y="134"/>
                    <a:pt x="585" y="141"/>
                    <a:pt x="589" y="135"/>
                  </a:cubicBezTo>
                  <a:cubicBezTo>
                    <a:pt x="600" y="119"/>
                    <a:pt x="618" y="124"/>
                    <a:pt x="633" y="123"/>
                  </a:cubicBezTo>
                  <a:cubicBezTo>
                    <a:pt x="640" y="123"/>
                    <a:pt x="658" y="114"/>
                    <a:pt x="660" y="124"/>
                  </a:cubicBezTo>
                  <a:cubicBezTo>
                    <a:pt x="662" y="129"/>
                    <a:pt x="656" y="140"/>
                    <a:pt x="655" y="145"/>
                  </a:cubicBezTo>
                  <a:cubicBezTo>
                    <a:pt x="652" y="156"/>
                    <a:pt x="647" y="166"/>
                    <a:pt x="640" y="175"/>
                  </a:cubicBezTo>
                  <a:cubicBezTo>
                    <a:pt x="635" y="182"/>
                    <a:pt x="629" y="187"/>
                    <a:pt x="622" y="190"/>
                  </a:cubicBezTo>
                  <a:cubicBezTo>
                    <a:pt x="615" y="193"/>
                    <a:pt x="607" y="191"/>
                    <a:pt x="601" y="194"/>
                  </a:cubicBezTo>
                </a:path>
              </a:pathLst>
            </a:custGeom>
            <a:solidFill>
              <a:srgbClr val="E25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9" name="Freeform 198">
              <a:extLst>
                <a:ext uri="{FF2B5EF4-FFF2-40B4-BE49-F238E27FC236}">
                  <a16:creationId xmlns:a16="http://schemas.microsoft.com/office/drawing/2014/main" id="{E0D6D50B-E4DB-4C2C-A6AD-BB6FF6C35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" y="2363"/>
              <a:ext cx="1316" cy="576"/>
            </a:xfrm>
            <a:custGeom>
              <a:avLst/>
              <a:gdLst>
                <a:gd name="T0" fmla="*/ 125 w 526"/>
                <a:gd name="T1" fmla="*/ 9763 h 216"/>
                <a:gd name="T2" fmla="*/ 625 w 526"/>
                <a:gd name="T3" fmla="*/ 8555 h 216"/>
                <a:gd name="T4" fmla="*/ 1301 w 526"/>
                <a:gd name="T5" fmla="*/ 7488 h 216"/>
                <a:gd name="T6" fmla="*/ 1959 w 526"/>
                <a:gd name="T7" fmla="*/ 6371 h 216"/>
                <a:gd name="T8" fmla="*/ 2317 w 526"/>
                <a:gd name="T9" fmla="*/ 5405 h 216"/>
                <a:gd name="T10" fmla="*/ 3285 w 526"/>
                <a:gd name="T11" fmla="*/ 4096 h 216"/>
                <a:gd name="T12" fmla="*/ 3525 w 526"/>
                <a:gd name="T13" fmla="*/ 4096 h 216"/>
                <a:gd name="T14" fmla="*/ 4901 w 526"/>
                <a:gd name="T15" fmla="*/ 5405 h 216"/>
                <a:gd name="T16" fmla="*/ 9320 w 526"/>
                <a:gd name="T17" fmla="*/ 6920 h 216"/>
                <a:gd name="T18" fmla="*/ 12419 w 526"/>
                <a:gd name="T19" fmla="*/ 7829 h 216"/>
                <a:gd name="T20" fmla="*/ 13095 w 526"/>
                <a:gd name="T21" fmla="*/ 8499 h 216"/>
                <a:gd name="T22" fmla="*/ 13908 w 526"/>
                <a:gd name="T23" fmla="*/ 9501 h 216"/>
                <a:gd name="T24" fmla="*/ 14346 w 526"/>
                <a:gd name="T25" fmla="*/ 9195 h 216"/>
                <a:gd name="T26" fmla="*/ 14849 w 526"/>
                <a:gd name="T27" fmla="*/ 10104 h 216"/>
                <a:gd name="T28" fmla="*/ 14891 w 526"/>
                <a:gd name="T29" fmla="*/ 10923 h 216"/>
                <a:gd name="T30" fmla="*/ 15830 w 526"/>
                <a:gd name="T31" fmla="*/ 9160 h 216"/>
                <a:gd name="T32" fmla="*/ 16808 w 526"/>
                <a:gd name="T33" fmla="*/ 8704 h 216"/>
                <a:gd name="T34" fmla="*/ 18059 w 526"/>
                <a:gd name="T35" fmla="*/ 7944 h 216"/>
                <a:gd name="T36" fmla="*/ 18604 w 526"/>
                <a:gd name="T37" fmla="*/ 7432 h 216"/>
                <a:gd name="T38" fmla="*/ 19355 w 526"/>
                <a:gd name="T39" fmla="*/ 7032 h 216"/>
                <a:gd name="T40" fmla="*/ 20613 w 526"/>
                <a:gd name="T41" fmla="*/ 5709 h 216"/>
                <a:gd name="T42" fmla="*/ 19435 w 526"/>
                <a:gd name="T43" fmla="*/ 6221 h 216"/>
                <a:gd name="T44" fmla="*/ 16142 w 526"/>
                <a:gd name="T45" fmla="*/ 5517 h 216"/>
                <a:gd name="T46" fmla="*/ 14849 w 526"/>
                <a:gd name="T47" fmla="*/ 4189 h 216"/>
                <a:gd name="T48" fmla="*/ 13358 w 526"/>
                <a:gd name="T49" fmla="*/ 2787 h 216"/>
                <a:gd name="T50" fmla="*/ 7248 w 526"/>
                <a:gd name="T51" fmla="*/ 397 h 216"/>
                <a:gd name="T52" fmla="*/ 2867 w 526"/>
                <a:gd name="T53" fmla="*/ 1365 h 216"/>
                <a:gd name="T54" fmla="*/ 1804 w 526"/>
                <a:gd name="T55" fmla="*/ 4344 h 216"/>
                <a:gd name="T56" fmla="*/ 0 w 526"/>
                <a:gd name="T57" fmla="*/ 9011 h 216"/>
                <a:gd name="T58" fmla="*/ 158 w 526"/>
                <a:gd name="T59" fmla="*/ 9464 h 21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26" h="216">
                  <a:moveTo>
                    <a:pt x="3" y="193"/>
                  </a:moveTo>
                  <a:cubicBezTo>
                    <a:pt x="6" y="183"/>
                    <a:pt x="8" y="176"/>
                    <a:pt x="16" y="169"/>
                  </a:cubicBezTo>
                  <a:cubicBezTo>
                    <a:pt x="22" y="162"/>
                    <a:pt x="28" y="156"/>
                    <a:pt x="33" y="148"/>
                  </a:cubicBezTo>
                  <a:cubicBezTo>
                    <a:pt x="38" y="141"/>
                    <a:pt x="45" y="134"/>
                    <a:pt x="50" y="126"/>
                  </a:cubicBezTo>
                  <a:cubicBezTo>
                    <a:pt x="53" y="120"/>
                    <a:pt x="55" y="113"/>
                    <a:pt x="59" y="107"/>
                  </a:cubicBezTo>
                  <a:cubicBezTo>
                    <a:pt x="65" y="99"/>
                    <a:pt x="74" y="82"/>
                    <a:pt x="84" y="81"/>
                  </a:cubicBezTo>
                  <a:cubicBezTo>
                    <a:pt x="86" y="81"/>
                    <a:pt x="88" y="81"/>
                    <a:pt x="90" y="81"/>
                  </a:cubicBezTo>
                  <a:cubicBezTo>
                    <a:pt x="104" y="83"/>
                    <a:pt x="111" y="102"/>
                    <a:pt x="125" y="107"/>
                  </a:cubicBezTo>
                  <a:cubicBezTo>
                    <a:pt x="163" y="121"/>
                    <a:pt x="200" y="129"/>
                    <a:pt x="238" y="137"/>
                  </a:cubicBezTo>
                  <a:cubicBezTo>
                    <a:pt x="265" y="142"/>
                    <a:pt x="293" y="145"/>
                    <a:pt x="317" y="155"/>
                  </a:cubicBezTo>
                  <a:cubicBezTo>
                    <a:pt x="324" y="158"/>
                    <a:pt x="329" y="164"/>
                    <a:pt x="334" y="168"/>
                  </a:cubicBezTo>
                  <a:cubicBezTo>
                    <a:pt x="342" y="174"/>
                    <a:pt x="351" y="179"/>
                    <a:pt x="355" y="188"/>
                  </a:cubicBezTo>
                  <a:cubicBezTo>
                    <a:pt x="351" y="181"/>
                    <a:pt x="361" y="179"/>
                    <a:pt x="366" y="182"/>
                  </a:cubicBezTo>
                  <a:cubicBezTo>
                    <a:pt x="371" y="185"/>
                    <a:pt x="378" y="193"/>
                    <a:pt x="379" y="200"/>
                  </a:cubicBezTo>
                  <a:cubicBezTo>
                    <a:pt x="380" y="205"/>
                    <a:pt x="378" y="211"/>
                    <a:pt x="380" y="216"/>
                  </a:cubicBezTo>
                  <a:cubicBezTo>
                    <a:pt x="384" y="203"/>
                    <a:pt x="393" y="190"/>
                    <a:pt x="404" y="181"/>
                  </a:cubicBezTo>
                  <a:cubicBezTo>
                    <a:pt x="412" y="174"/>
                    <a:pt x="419" y="174"/>
                    <a:pt x="429" y="172"/>
                  </a:cubicBezTo>
                  <a:cubicBezTo>
                    <a:pt x="441" y="170"/>
                    <a:pt x="451" y="165"/>
                    <a:pt x="461" y="157"/>
                  </a:cubicBezTo>
                  <a:cubicBezTo>
                    <a:pt x="466" y="152"/>
                    <a:pt x="468" y="149"/>
                    <a:pt x="475" y="147"/>
                  </a:cubicBezTo>
                  <a:cubicBezTo>
                    <a:pt x="481" y="145"/>
                    <a:pt x="487" y="142"/>
                    <a:pt x="494" y="139"/>
                  </a:cubicBezTo>
                  <a:cubicBezTo>
                    <a:pt x="506" y="134"/>
                    <a:pt x="523" y="128"/>
                    <a:pt x="526" y="113"/>
                  </a:cubicBezTo>
                  <a:cubicBezTo>
                    <a:pt x="517" y="125"/>
                    <a:pt x="509" y="126"/>
                    <a:pt x="496" y="123"/>
                  </a:cubicBezTo>
                  <a:cubicBezTo>
                    <a:pt x="469" y="116"/>
                    <a:pt x="438" y="118"/>
                    <a:pt x="412" y="109"/>
                  </a:cubicBezTo>
                  <a:cubicBezTo>
                    <a:pt x="399" y="104"/>
                    <a:pt x="389" y="93"/>
                    <a:pt x="379" y="83"/>
                  </a:cubicBezTo>
                  <a:cubicBezTo>
                    <a:pt x="367" y="72"/>
                    <a:pt x="355" y="63"/>
                    <a:pt x="341" y="55"/>
                  </a:cubicBezTo>
                  <a:cubicBezTo>
                    <a:pt x="299" y="28"/>
                    <a:pt x="235" y="11"/>
                    <a:pt x="185" y="8"/>
                  </a:cubicBezTo>
                  <a:cubicBezTo>
                    <a:pt x="144" y="5"/>
                    <a:pt x="107" y="0"/>
                    <a:pt x="73" y="27"/>
                  </a:cubicBezTo>
                  <a:cubicBezTo>
                    <a:pt x="59" y="39"/>
                    <a:pt x="56" y="62"/>
                    <a:pt x="46" y="86"/>
                  </a:cubicBezTo>
                  <a:cubicBezTo>
                    <a:pt x="28" y="134"/>
                    <a:pt x="3" y="153"/>
                    <a:pt x="0" y="178"/>
                  </a:cubicBezTo>
                  <a:cubicBezTo>
                    <a:pt x="0" y="184"/>
                    <a:pt x="9" y="184"/>
                    <a:pt x="4" y="187"/>
                  </a:cubicBezTo>
                </a:path>
              </a:pathLst>
            </a:custGeom>
            <a:solidFill>
              <a:srgbClr val="E054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0" name="Freeform 199">
              <a:extLst>
                <a:ext uri="{FF2B5EF4-FFF2-40B4-BE49-F238E27FC236}">
                  <a16:creationId xmlns:a16="http://schemas.microsoft.com/office/drawing/2014/main" id="{B51C982A-C697-44C1-BB4C-B7EAF1327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" y="2622"/>
              <a:ext cx="208" cy="424"/>
            </a:xfrm>
            <a:custGeom>
              <a:avLst/>
              <a:gdLst>
                <a:gd name="T0" fmla="*/ 2990 w 83"/>
                <a:gd name="T1" fmla="*/ 0 h 159"/>
                <a:gd name="T2" fmla="*/ 2519 w 83"/>
                <a:gd name="T3" fmla="*/ 704 h 159"/>
                <a:gd name="T4" fmla="*/ 238 w 83"/>
                <a:gd name="T5" fmla="*/ 4552 h 159"/>
                <a:gd name="T6" fmla="*/ 0 w 83"/>
                <a:gd name="T7" fmla="*/ 5917 h 159"/>
                <a:gd name="T8" fmla="*/ 754 w 83"/>
                <a:gd name="T9" fmla="*/ 7645 h 159"/>
                <a:gd name="T10" fmla="*/ 992 w 83"/>
                <a:gd name="T11" fmla="*/ 7795 h 159"/>
                <a:gd name="T12" fmla="*/ 992 w 83"/>
                <a:gd name="T13" fmla="*/ 7488 h 159"/>
                <a:gd name="T14" fmla="*/ 1100 w 83"/>
                <a:gd name="T15" fmla="*/ 7373 h 159"/>
                <a:gd name="T16" fmla="*/ 1225 w 83"/>
                <a:gd name="T17" fmla="*/ 7795 h 159"/>
                <a:gd name="T18" fmla="*/ 1576 w 83"/>
                <a:gd name="T19" fmla="*/ 7885 h 159"/>
                <a:gd name="T20" fmla="*/ 2280 w 83"/>
                <a:gd name="T21" fmla="*/ 7829 h 159"/>
                <a:gd name="T22" fmla="*/ 1777 w 83"/>
                <a:gd name="T23" fmla="*/ 7032 h 159"/>
                <a:gd name="T24" fmla="*/ 1256 w 83"/>
                <a:gd name="T25" fmla="*/ 5973 h 159"/>
                <a:gd name="T26" fmla="*/ 1256 w 83"/>
                <a:gd name="T27" fmla="*/ 4152 h 159"/>
                <a:gd name="T28" fmla="*/ 2280 w 83"/>
                <a:gd name="T29" fmla="*/ 2368 h 159"/>
                <a:gd name="T30" fmla="*/ 3198 w 83"/>
                <a:gd name="T31" fmla="*/ 605 h 159"/>
                <a:gd name="T32" fmla="*/ 3148 w 83"/>
                <a:gd name="T33" fmla="*/ 56 h 159"/>
                <a:gd name="T34" fmla="*/ 2990 w 83"/>
                <a:gd name="T35" fmla="*/ 0 h 15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3" h="159">
                  <a:moveTo>
                    <a:pt x="76" y="0"/>
                  </a:moveTo>
                  <a:cubicBezTo>
                    <a:pt x="70" y="0"/>
                    <a:pt x="67" y="6"/>
                    <a:pt x="64" y="14"/>
                  </a:cubicBezTo>
                  <a:cubicBezTo>
                    <a:pt x="48" y="44"/>
                    <a:pt x="12" y="78"/>
                    <a:pt x="6" y="90"/>
                  </a:cubicBezTo>
                  <a:cubicBezTo>
                    <a:pt x="2" y="98"/>
                    <a:pt x="0" y="107"/>
                    <a:pt x="0" y="117"/>
                  </a:cubicBezTo>
                  <a:cubicBezTo>
                    <a:pt x="11" y="134"/>
                    <a:pt x="18" y="149"/>
                    <a:pt x="19" y="151"/>
                  </a:cubicBezTo>
                  <a:cubicBezTo>
                    <a:pt x="21" y="154"/>
                    <a:pt x="23" y="155"/>
                    <a:pt x="25" y="154"/>
                  </a:cubicBezTo>
                  <a:cubicBezTo>
                    <a:pt x="27" y="153"/>
                    <a:pt x="26" y="150"/>
                    <a:pt x="25" y="148"/>
                  </a:cubicBezTo>
                  <a:cubicBezTo>
                    <a:pt x="25" y="146"/>
                    <a:pt x="25" y="144"/>
                    <a:pt x="28" y="146"/>
                  </a:cubicBezTo>
                  <a:cubicBezTo>
                    <a:pt x="30" y="147"/>
                    <a:pt x="28" y="152"/>
                    <a:pt x="31" y="154"/>
                  </a:cubicBezTo>
                  <a:cubicBezTo>
                    <a:pt x="33" y="157"/>
                    <a:pt x="29" y="156"/>
                    <a:pt x="40" y="156"/>
                  </a:cubicBezTo>
                  <a:cubicBezTo>
                    <a:pt x="51" y="155"/>
                    <a:pt x="57" y="159"/>
                    <a:pt x="58" y="155"/>
                  </a:cubicBezTo>
                  <a:cubicBezTo>
                    <a:pt x="59" y="151"/>
                    <a:pt x="50" y="147"/>
                    <a:pt x="45" y="139"/>
                  </a:cubicBezTo>
                  <a:cubicBezTo>
                    <a:pt x="39" y="131"/>
                    <a:pt x="35" y="128"/>
                    <a:pt x="32" y="118"/>
                  </a:cubicBezTo>
                  <a:cubicBezTo>
                    <a:pt x="29" y="109"/>
                    <a:pt x="31" y="94"/>
                    <a:pt x="32" y="82"/>
                  </a:cubicBezTo>
                  <a:cubicBezTo>
                    <a:pt x="34" y="71"/>
                    <a:pt x="41" y="64"/>
                    <a:pt x="58" y="47"/>
                  </a:cubicBezTo>
                  <a:cubicBezTo>
                    <a:pt x="75" y="30"/>
                    <a:pt x="72" y="29"/>
                    <a:pt x="81" y="12"/>
                  </a:cubicBezTo>
                  <a:cubicBezTo>
                    <a:pt x="82" y="7"/>
                    <a:pt x="83" y="2"/>
                    <a:pt x="80" y="1"/>
                  </a:cubicBezTo>
                  <a:cubicBezTo>
                    <a:pt x="79" y="1"/>
                    <a:pt x="77" y="0"/>
                    <a:pt x="76" y="0"/>
                  </a:cubicBezTo>
                  <a:close/>
                </a:path>
              </a:pathLst>
            </a:custGeom>
            <a:solidFill>
              <a:srgbClr val="DD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1" name="Freeform 200">
              <a:extLst>
                <a:ext uri="{FF2B5EF4-FFF2-40B4-BE49-F238E27FC236}">
                  <a16:creationId xmlns:a16="http://schemas.microsoft.com/office/drawing/2014/main" id="{D1BE5763-8F09-4DEC-A28F-2BBFB95B9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" y="2819"/>
              <a:ext cx="137" cy="243"/>
            </a:xfrm>
            <a:custGeom>
              <a:avLst/>
              <a:gdLst>
                <a:gd name="T0" fmla="*/ 1960 w 55"/>
                <a:gd name="T1" fmla="*/ 4171 h 91"/>
                <a:gd name="T2" fmla="*/ 1656 w 55"/>
                <a:gd name="T3" fmla="*/ 3714 h 91"/>
                <a:gd name="T4" fmla="*/ 1348 w 55"/>
                <a:gd name="T5" fmla="*/ 2745 h 91"/>
                <a:gd name="T6" fmla="*/ 1502 w 55"/>
                <a:gd name="T7" fmla="*/ 2040 h 91"/>
                <a:gd name="T8" fmla="*/ 1315 w 55"/>
                <a:gd name="T9" fmla="*/ 1276 h 91"/>
                <a:gd name="T10" fmla="*/ 695 w 55"/>
                <a:gd name="T11" fmla="*/ 93 h 91"/>
                <a:gd name="T12" fmla="*/ 229 w 55"/>
                <a:gd name="T13" fmla="*/ 0 h 91"/>
                <a:gd name="T14" fmla="*/ 154 w 55"/>
                <a:gd name="T15" fmla="*/ 1370 h 91"/>
                <a:gd name="T16" fmla="*/ 75 w 55"/>
                <a:gd name="T17" fmla="*/ 2646 h 91"/>
                <a:gd name="T18" fmla="*/ 541 w 55"/>
                <a:gd name="T19" fmla="*/ 3616 h 91"/>
                <a:gd name="T20" fmla="*/ 807 w 55"/>
                <a:gd name="T21" fmla="*/ 4422 h 91"/>
                <a:gd name="T22" fmla="*/ 1006 w 55"/>
                <a:gd name="T23" fmla="*/ 4628 h 91"/>
                <a:gd name="T24" fmla="*/ 1161 w 55"/>
                <a:gd name="T25" fmla="*/ 4321 h 91"/>
                <a:gd name="T26" fmla="*/ 1348 w 55"/>
                <a:gd name="T27" fmla="*/ 4572 h 91"/>
                <a:gd name="T28" fmla="*/ 2043 w 55"/>
                <a:gd name="T29" fmla="*/ 4628 h 91"/>
                <a:gd name="T30" fmla="*/ 2010 w 55"/>
                <a:gd name="T31" fmla="*/ 4321 h 91"/>
                <a:gd name="T32" fmla="*/ 1960 w 55"/>
                <a:gd name="T33" fmla="*/ 4171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5" h="91">
                  <a:moveTo>
                    <a:pt x="51" y="82"/>
                  </a:moveTo>
                  <a:cubicBezTo>
                    <a:pt x="48" y="81"/>
                    <a:pt x="46" y="77"/>
                    <a:pt x="43" y="73"/>
                  </a:cubicBezTo>
                  <a:cubicBezTo>
                    <a:pt x="37" y="65"/>
                    <a:pt x="35" y="59"/>
                    <a:pt x="35" y="54"/>
                  </a:cubicBezTo>
                  <a:cubicBezTo>
                    <a:pt x="35" y="50"/>
                    <a:pt x="37" y="45"/>
                    <a:pt x="39" y="40"/>
                  </a:cubicBezTo>
                  <a:cubicBezTo>
                    <a:pt x="39" y="34"/>
                    <a:pt x="39" y="28"/>
                    <a:pt x="34" y="25"/>
                  </a:cubicBezTo>
                  <a:cubicBezTo>
                    <a:pt x="26" y="19"/>
                    <a:pt x="28" y="6"/>
                    <a:pt x="18" y="2"/>
                  </a:cubicBezTo>
                  <a:cubicBezTo>
                    <a:pt x="14" y="0"/>
                    <a:pt x="11" y="0"/>
                    <a:pt x="6" y="0"/>
                  </a:cubicBezTo>
                  <a:cubicBezTo>
                    <a:pt x="7" y="11"/>
                    <a:pt x="5" y="18"/>
                    <a:pt x="4" y="27"/>
                  </a:cubicBezTo>
                  <a:cubicBezTo>
                    <a:pt x="3" y="38"/>
                    <a:pt x="0" y="40"/>
                    <a:pt x="2" y="52"/>
                  </a:cubicBezTo>
                  <a:cubicBezTo>
                    <a:pt x="4" y="63"/>
                    <a:pt x="11" y="57"/>
                    <a:pt x="14" y="71"/>
                  </a:cubicBezTo>
                  <a:cubicBezTo>
                    <a:pt x="18" y="85"/>
                    <a:pt x="19" y="83"/>
                    <a:pt x="21" y="87"/>
                  </a:cubicBezTo>
                  <a:cubicBezTo>
                    <a:pt x="22" y="91"/>
                    <a:pt x="24" y="91"/>
                    <a:pt x="26" y="91"/>
                  </a:cubicBezTo>
                  <a:cubicBezTo>
                    <a:pt x="28" y="91"/>
                    <a:pt x="30" y="85"/>
                    <a:pt x="30" y="85"/>
                  </a:cubicBezTo>
                  <a:cubicBezTo>
                    <a:pt x="30" y="85"/>
                    <a:pt x="31" y="89"/>
                    <a:pt x="35" y="90"/>
                  </a:cubicBezTo>
                  <a:cubicBezTo>
                    <a:pt x="40" y="90"/>
                    <a:pt x="51" y="91"/>
                    <a:pt x="53" y="91"/>
                  </a:cubicBezTo>
                  <a:cubicBezTo>
                    <a:pt x="55" y="91"/>
                    <a:pt x="50" y="87"/>
                    <a:pt x="52" y="85"/>
                  </a:cubicBezTo>
                  <a:cubicBezTo>
                    <a:pt x="51" y="84"/>
                    <a:pt x="51" y="83"/>
                    <a:pt x="51" y="82"/>
                  </a:cubicBezTo>
                  <a:close/>
                </a:path>
              </a:pathLst>
            </a:custGeom>
            <a:solidFill>
              <a:srgbClr val="DD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2" name="Freeform 201">
              <a:extLst>
                <a:ext uri="{FF2B5EF4-FFF2-40B4-BE49-F238E27FC236}">
                  <a16:creationId xmlns:a16="http://schemas.microsoft.com/office/drawing/2014/main" id="{E859B7BB-6DA4-48B3-BE56-4F0D74064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9" y="2291"/>
              <a:ext cx="80" cy="101"/>
            </a:xfrm>
            <a:custGeom>
              <a:avLst/>
              <a:gdLst>
                <a:gd name="T0" fmla="*/ 708 w 32"/>
                <a:gd name="T1" fmla="*/ 205 h 38"/>
                <a:gd name="T2" fmla="*/ 675 w 32"/>
                <a:gd name="T3" fmla="*/ 303 h 38"/>
                <a:gd name="T4" fmla="*/ 83 w 32"/>
                <a:gd name="T5" fmla="*/ 1802 h 38"/>
                <a:gd name="T6" fmla="*/ 0 w 32"/>
                <a:gd name="T7" fmla="*/ 1892 h 38"/>
                <a:gd name="T8" fmla="*/ 988 w 32"/>
                <a:gd name="T9" fmla="*/ 960 h 38"/>
                <a:gd name="T10" fmla="*/ 1145 w 32"/>
                <a:gd name="T11" fmla="*/ 93 h 38"/>
                <a:gd name="T12" fmla="*/ 708 w 32"/>
                <a:gd name="T13" fmla="*/ 205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38">
                  <a:moveTo>
                    <a:pt x="18" y="4"/>
                  </a:moveTo>
                  <a:cubicBezTo>
                    <a:pt x="17" y="5"/>
                    <a:pt x="17" y="5"/>
                    <a:pt x="17" y="6"/>
                  </a:cubicBezTo>
                  <a:cubicBezTo>
                    <a:pt x="14" y="17"/>
                    <a:pt x="9" y="27"/>
                    <a:pt x="2" y="36"/>
                  </a:cubicBezTo>
                  <a:cubicBezTo>
                    <a:pt x="1" y="37"/>
                    <a:pt x="1" y="37"/>
                    <a:pt x="0" y="38"/>
                  </a:cubicBezTo>
                  <a:cubicBezTo>
                    <a:pt x="5" y="37"/>
                    <a:pt x="16" y="33"/>
                    <a:pt x="25" y="19"/>
                  </a:cubicBezTo>
                  <a:cubicBezTo>
                    <a:pt x="27" y="15"/>
                    <a:pt x="32" y="6"/>
                    <a:pt x="29" y="2"/>
                  </a:cubicBezTo>
                  <a:cubicBezTo>
                    <a:pt x="27" y="0"/>
                    <a:pt x="22" y="4"/>
                    <a:pt x="18" y="4"/>
                  </a:cubicBezTo>
                  <a:close/>
                </a:path>
              </a:pathLst>
            </a:custGeom>
            <a:solidFill>
              <a:srgbClr val="DD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3" name="Line 202">
              <a:extLst>
                <a:ext uri="{FF2B5EF4-FFF2-40B4-BE49-F238E27FC236}">
                  <a16:creationId xmlns:a16="http://schemas.microsoft.com/office/drawing/2014/main" id="{D11FF607-0180-41CD-93B6-5CF26C201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" y="2318"/>
              <a:ext cx="1" cy="1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4" name="Line 203">
              <a:extLst>
                <a:ext uri="{FF2B5EF4-FFF2-40B4-BE49-F238E27FC236}">
                  <a16:creationId xmlns:a16="http://schemas.microsoft.com/office/drawing/2014/main" id="{BB830E3B-B716-405C-A6B9-E6CEF14F8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" y="2318"/>
              <a:ext cx="1" cy="1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5" name="Freeform 204">
              <a:extLst>
                <a:ext uri="{FF2B5EF4-FFF2-40B4-BE49-F238E27FC236}">
                  <a16:creationId xmlns:a16="http://schemas.microsoft.com/office/drawing/2014/main" id="{AA505E2A-B638-4EBE-8774-5972E453D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" y="2142"/>
              <a:ext cx="118" cy="154"/>
            </a:xfrm>
            <a:custGeom>
              <a:avLst/>
              <a:gdLst>
                <a:gd name="T0" fmla="*/ 1185 w 47"/>
                <a:gd name="T1" fmla="*/ 2037 h 58"/>
                <a:gd name="T2" fmla="*/ 1707 w 47"/>
                <a:gd name="T3" fmla="*/ 1798 h 58"/>
                <a:gd name="T4" fmla="*/ 1268 w 47"/>
                <a:gd name="T5" fmla="*/ 247 h 58"/>
                <a:gd name="T6" fmla="*/ 239 w 47"/>
                <a:gd name="T7" fmla="*/ 656 h 58"/>
                <a:gd name="T8" fmla="*/ 367 w 47"/>
                <a:gd name="T9" fmla="*/ 2342 h 58"/>
                <a:gd name="T10" fmla="*/ 1665 w 47"/>
                <a:gd name="T11" fmla="*/ 2637 h 58"/>
                <a:gd name="T12" fmla="*/ 1790 w 47"/>
                <a:gd name="T13" fmla="*/ 2037 h 58"/>
                <a:gd name="T14" fmla="*/ 1632 w 47"/>
                <a:gd name="T15" fmla="*/ 2095 h 58"/>
                <a:gd name="T16" fmla="*/ 680 w 47"/>
                <a:gd name="T17" fmla="*/ 1946 h 58"/>
                <a:gd name="T18" fmla="*/ 600 w 47"/>
                <a:gd name="T19" fmla="*/ 937 h 58"/>
                <a:gd name="T20" fmla="*/ 1077 w 47"/>
                <a:gd name="T21" fmla="*/ 746 h 58"/>
                <a:gd name="T22" fmla="*/ 1268 w 47"/>
                <a:gd name="T23" fmla="*/ 1649 h 58"/>
                <a:gd name="T24" fmla="*/ 1185 w 47"/>
                <a:gd name="T25" fmla="*/ 2037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" h="58">
                  <a:moveTo>
                    <a:pt x="30" y="41"/>
                  </a:moveTo>
                  <a:cubicBezTo>
                    <a:pt x="34" y="41"/>
                    <a:pt x="42" y="38"/>
                    <a:pt x="43" y="36"/>
                  </a:cubicBezTo>
                  <a:cubicBezTo>
                    <a:pt x="47" y="25"/>
                    <a:pt x="44" y="11"/>
                    <a:pt x="32" y="5"/>
                  </a:cubicBezTo>
                  <a:cubicBezTo>
                    <a:pt x="23" y="0"/>
                    <a:pt x="12" y="4"/>
                    <a:pt x="6" y="13"/>
                  </a:cubicBezTo>
                  <a:cubicBezTo>
                    <a:pt x="0" y="24"/>
                    <a:pt x="1" y="38"/>
                    <a:pt x="9" y="47"/>
                  </a:cubicBezTo>
                  <a:cubicBezTo>
                    <a:pt x="17" y="56"/>
                    <a:pt x="29" y="58"/>
                    <a:pt x="42" y="53"/>
                  </a:cubicBezTo>
                  <a:cubicBezTo>
                    <a:pt x="42" y="49"/>
                    <a:pt x="43" y="45"/>
                    <a:pt x="45" y="41"/>
                  </a:cubicBezTo>
                  <a:cubicBezTo>
                    <a:pt x="43" y="41"/>
                    <a:pt x="42" y="41"/>
                    <a:pt x="41" y="42"/>
                  </a:cubicBezTo>
                  <a:cubicBezTo>
                    <a:pt x="31" y="46"/>
                    <a:pt x="23" y="45"/>
                    <a:pt x="17" y="39"/>
                  </a:cubicBezTo>
                  <a:cubicBezTo>
                    <a:pt x="13" y="34"/>
                    <a:pt x="12" y="25"/>
                    <a:pt x="15" y="19"/>
                  </a:cubicBezTo>
                  <a:cubicBezTo>
                    <a:pt x="18" y="15"/>
                    <a:pt x="23" y="12"/>
                    <a:pt x="27" y="15"/>
                  </a:cubicBezTo>
                  <a:cubicBezTo>
                    <a:pt x="33" y="18"/>
                    <a:pt x="35" y="27"/>
                    <a:pt x="32" y="33"/>
                  </a:cubicBezTo>
                  <a:cubicBezTo>
                    <a:pt x="32" y="35"/>
                    <a:pt x="30" y="41"/>
                    <a:pt x="30" y="41"/>
                  </a:cubicBezTo>
                  <a:close/>
                </a:path>
              </a:pathLst>
            </a:custGeom>
            <a:solidFill>
              <a:srgbClr val="DD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6" name="Freeform 205">
              <a:extLst>
                <a:ext uri="{FF2B5EF4-FFF2-40B4-BE49-F238E27FC236}">
                  <a16:creationId xmlns:a16="http://schemas.microsoft.com/office/drawing/2014/main" id="{E26B5310-28AD-464F-B4EA-F0ED959A6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" y="2296"/>
              <a:ext cx="125" cy="75"/>
            </a:xfrm>
            <a:custGeom>
              <a:avLst/>
              <a:gdLst>
                <a:gd name="T0" fmla="*/ 1488 w 50"/>
                <a:gd name="T1" fmla="*/ 150 h 28"/>
                <a:gd name="T2" fmla="*/ 208 w 50"/>
                <a:gd name="T3" fmla="*/ 983 h 28"/>
                <a:gd name="T4" fmla="*/ 0 w 50"/>
                <a:gd name="T5" fmla="*/ 1133 h 28"/>
                <a:gd name="T6" fmla="*/ 208 w 50"/>
                <a:gd name="T7" fmla="*/ 1350 h 28"/>
                <a:gd name="T8" fmla="*/ 1925 w 50"/>
                <a:gd name="T9" fmla="*/ 308 h 28"/>
                <a:gd name="T10" fmla="*/ 1958 w 50"/>
                <a:gd name="T11" fmla="*/ 0 h 28"/>
                <a:gd name="T12" fmla="*/ 1488 w 50"/>
                <a:gd name="T13" fmla="*/ 56 h 28"/>
                <a:gd name="T14" fmla="*/ 1488 w 50"/>
                <a:gd name="T15" fmla="*/ 150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" h="28">
                  <a:moveTo>
                    <a:pt x="38" y="3"/>
                  </a:moveTo>
                  <a:cubicBezTo>
                    <a:pt x="34" y="16"/>
                    <a:pt x="23" y="19"/>
                    <a:pt x="5" y="19"/>
                  </a:cubicBezTo>
                  <a:cubicBezTo>
                    <a:pt x="2" y="19"/>
                    <a:pt x="0" y="20"/>
                    <a:pt x="0" y="22"/>
                  </a:cubicBezTo>
                  <a:cubicBezTo>
                    <a:pt x="0" y="25"/>
                    <a:pt x="2" y="26"/>
                    <a:pt x="5" y="26"/>
                  </a:cubicBezTo>
                  <a:cubicBezTo>
                    <a:pt x="21" y="26"/>
                    <a:pt x="42" y="28"/>
                    <a:pt x="49" y="6"/>
                  </a:cubicBezTo>
                  <a:cubicBezTo>
                    <a:pt x="49" y="3"/>
                    <a:pt x="50" y="0"/>
                    <a:pt x="50" y="0"/>
                  </a:cubicBezTo>
                  <a:cubicBezTo>
                    <a:pt x="49" y="2"/>
                    <a:pt x="38" y="1"/>
                    <a:pt x="38" y="1"/>
                  </a:cubicBezTo>
                  <a:lnTo>
                    <a:pt x="38" y="3"/>
                  </a:lnTo>
                  <a:close/>
                </a:path>
              </a:pathLst>
            </a:custGeom>
            <a:solidFill>
              <a:srgbClr val="DD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7" name="Freeform 206">
              <a:extLst>
                <a:ext uri="{FF2B5EF4-FFF2-40B4-BE49-F238E27FC236}">
                  <a16:creationId xmlns:a16="http://schemas.microsoft.com/office/drawing/2014/main" id="{9A75EDB0-CC46-4927-98A3-E6655B631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" y="3024"/>
              <a:ext cx="5" cy="43"/>
            </a:xfrm>
            <a:custGeom>
              <a:avLst/>
              <a:gdLst>
                <a:gd name="T0" fmla="*/ 0 w 2"/>
                <a:gd name="T1" fmla="*/ 0 h 16"/>
                <a:gd name="T2" fmla="*/ 83 w 2"/>
                <a:gd name="T3" fmla="*/ 839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16">
                  <a:moveTo>
                    <a:pt x="0" y="0"/>
                  </a:moveTo>
                  <a:cubicBezTo>
                    <a:pt x="2" y="5"/>
                    <a:pt x="1" y="15"/>
                    <a:pt x="2" y="16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8" name="Freeform 207">
              <a:extLst>
                <a:ext uri="{FF2B5EF4-FFF2-40B4-BE49-F238E27FC236}">
                  <a16:creationId xmlns:a16="http://schemas.microsoft.com/office/drawing/2014/main" id="{2CC3DE31-6C2A-4444-831F-A4A6EA67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2971"/>
              <a:ext cx="60" cy="64"/>
            </a:xfrm>
            <a:custGeom>
              <a:avLst/>
              <a:gdLst>
                <a:gd name="T0" fmla="*/ 550 w 24"/>
                <a:gd name="T1" fmla="*/ 547 h 24"/>
                <a:gd name="T2" fmla="*/ 0 w 24"/>
                <a:gd name="T3" fmla="*/ 0 h 24"/>
                <a:gd name="T4" fmla="*/ 283 w 24"/>
                <a:gd name="T5" fmla="*/ 397 h 24"/>
                <a:gd name="T6" fmla="*/ 783 w 24"/>
                <a:gd name="T7" fmla="*/ 1216 h 24"/>
                <a:gd name="T8" fmla="*/ 863 w 24"/>
                <a:gd name="T9" fmla="*/ 819 h 24"/>
                <a:gd name="T10" fmla="*/ 550 w 24"/>
                <a:gd name="T11" fmla="*/ 547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4">
                  <a:moveTo>
                    <a:pt x="14" y="11"/>
                  </a:moveTo>
                  <a:cubicBezTo>
                    <a:pt x="10" y="8"/>
                    <a:pt x="4" y="2"/>
                    <a:pt x="0" y="0"/>
                  </a:cubicBezTo>
                  <a:cubicBezTo>
                    <a:pt x="2" y="2"/>
                    <a:pt x="4" y="5"/>
                    <a:pt x="7" y="8"/>
                  </a:cubicBezTo>
                  <a:cubicBezTo>
                    <a:pt x="12" y="16"/>
                    <a:pt x="21" y="20"/>
                    <a:pt x="20" y="24"/>
                  </a:cubicBezTo>
                  <a:cubicBezTo>
                    <a:pt x="20" y="24"/>
                    <a:pt x="24" y="20"/>
                    <a:pt x="22" y="16"/>
                  </a:cubicBezTo>
                  <a:cubicBezTo>
                    <a:pt x="22" y="14"/>
                    <a:pt x="18" y="14"/>
                    <a:pt x="14" y="11"/>
                  </a:cubicBezTo>
                  <a:close/>
                </a:path>
              </a:pathLst>
            </a:custGeom>
            <a:solidFill>
              <a:srgbClr val="DBC7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9" name="Freeform 208">
              <a:extLst>
                <a:ext uri="{FF2B5EF4-FFF2-40B4-BE49-F238E27FC236}">
                  <a16:creationId xmlns:a16="http://schemas.microsoft.com/office/drawing/2014/main" id="{B2F39186-39A2-454B-8EEB-E80556C1F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4" y="3040"/>
              <a:ext cx="48" cy="51"/>
            </a:xfrm>
            <a:custGeom>
              <a:avLst/>
              <a:gdLst>
                <a:gd name="T0" fmla="*/ 728 w 19"/>
                <a:gd name="T1" fmla="*/ 0 h 19"/>
                <a:gd name="T2" fmla="*/ 0 w 19"/>
                <a:gd name="T3" fmla="*/ 988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" h="19">
                  <a:moveTo>
                    <a:pt x="18" y="0"/>
                  </a:moveTo>
                  <a:cubicBezTo>
                    <a:pt x="19" y="6"/>
                    <a:pt x="8" y="16"/>
                    <a:pt x="0" y="19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0" name="Freeform 209">
              <a:extLst>
                <a:ext uri="{FF2B5EF4-FFF2-40B4-BE49-F238E27FC236}">
                  <a16:creationId xmlns:a16="http://schemas.microsoft.com/office/drawing/2014/main" id="{D92FAB72-A161-4735-8EA4-FBE46B226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" y="3059"/>
              <a:ext cx="13" cy="27"/>
            </a:xfrm>
            <a:custGeom>
              <a:avLst/>
              <a:gdLst>
                <a:gd name="T0" fmla="*/ 0 w 5"/>
                <a:gd name="T1" fmla="*/ 0 h 10"/>
                <a:gd name="T2" fmla="*/ 229 w 5"/>
                <a:gd name="T3" fmla="*/ 532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cubicBezTo>
                    <a:pt x="4" y="6"/>
                    <a:pt x="3" y="8"/>
                    <a:pt x="5" y="10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1" name="Freeform 210">
              <a:extLst>
                <a:ext uri="{FF2B5EF4-FFF2-40B4-BE49-F238E27FC236}">
                  <a16:creationId xmlns:a16="http://schemas.microsoft.com/office/drawing/2014/main" id="{7A2608F4-6E9C-4B9B-813F-D2ED9D99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" y="3083"/>
              <a:ext cx="20" cy="16"/>
            </a:xfrm>
            <a:custGeom>
              <a:avLst/>
              <a:gdLst>
                <a:gd name="T0" fmla="*/ 0 w 8"/>
                <a:gd name="T1" fmla="*/ 205 h 6"/>
                <a:gd name="T2" fmla="*/ 313 w 8"/>
                <a:gd name="T3" fmla="*/ 30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6">
                  <a:moveTo>
                    <a:pt x="0" y="4"/>
                  </a:moveTo>
                  <a:cubicBezTo>
                    <a:pt x="4" y="0"/>
                    <a:pt x="8" y="6"/>
                    <a:pt x="8" y="6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2" name="Freeform 211">
              <a:extLst>
                <a:ext uri="{FF2B5EF4-FFF2-40B4-BE49-F238E27FC236}">
                  <a16:creationId xmlns:a16="http://schemas.microsoft.com/office/drawing/2014/main" id="{33192CC6-00F2-45B3-B5DD-08E523340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" y="3054"/>
              <a:ext cx="75" cy="24"/>
            </a:xfrm>
            <a:custGeom>
              <a:avLst/>
              <a:gdLst>
                <a:gd name="T0" fmla="*/ 0 w 30"/>
                <a:gd name="T1" fmla="*/ 0 h 9"/>
                <a:gd name="T2" fmla="*/ 988 w 30"/>
                <a:gd name="T3" fmla="*/ 363 h 9"/>
                <a:gd name="T4" fmla="*/ 1175 w 30"/>
                <a:gd name="T5" fmla="*/ 0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0" h="9">
                  <a:moveTo>
                    <a:pt x="0" y="0"/>
                  </a:moveTo>
                  <a:cubicBezTo>
                    <a:pt x="12" y="9"/>
                    <a:pt x="21" y="8"/>
                    <a:pt x="25" y="7"/>
                  </a:cubicBezTo>
                  <a:cubicBezTo>
                    <a:pt x="29" y="5"/>
                    <a:pt x="30" y="0"/>
                    <a:pt x="30" y="0"/>
                  </a:cubicBezTo>
                </a:path>
              </a:pathLst>
            </a:custGeom>
            <a:solidFill>
              <a:srgbClr val="E36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3" name="Freeform 212">
              <a:extLst>
                <a:ext uri="{FF2B5EF4-FFF2-40B4-BE49-F238E27FC236}">
                  <a16:creationId xmlns:a16="http://schemas.microsoft.com/office/drawing/2014/main" id="{0BCF4ECA-5EA8-49AF-9261-27A88FC40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" y="3035"/>
              <a:ext cx="18" cy="8"/>
            </a:xfrm>
            <a:custGeom>
              <a:avLst/>
              <a:gdLst>
                <a:gd name="T0" fmla="*/ 0 w 7"/>
                <a:gd name="T1" fmla="*/ 0 h 3"/>
                <a:gd name="T2" fmla="*/ 303 w 7"/>
                <a:gd name="T3" fmla="*/ 93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4" y="3"/>
                    <a:pt x="7" y="2"/>
                    <a:pt x="7" y="2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4" name="Freeform 213">
              <a:extLst>
                <a:ext uri="{FF2B5EF4-FFF2-40B4-BE49-F238E27FC236}">
                  <a16:creationId xmlns:a16="http://schemas.microsoft.com/office/drawing/2014/main" id="{360FDD4F-D5E9-4E9B-B1F2-3CB492173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" y="2654"/>
              <a:ext cx="135" cy="26"/>
            </a:xfrm>
            <a:custGeom>
              <a:avLst/>
              <a:gdLst>
                <a:gd name="T0" fmla="*/ 2113 w 54"/>
                <a:gd name="T1" fmla="*/ 460 h 10"/>
                <a:gd name="T2" fmla="*/ 625 w 54"/>
                <a:gd name="T3" fmla="*/ 0 h 10"/>
                <a:gd name="T4" fmla="*/ 0 w 54"/>
                <a:gd name="T5" fmla="*/ 88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10">
                  <a:moveTo>
                    <a:pt x="54" y="10"/>
                  </a:moveTo>
                  <a:cubicBezTo>
                    <a:pt x="42" y="10"/>
                    <a:pt x="28" y="0"/>
                    <a:pt x="16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5" name="Freeform 214">
              <a:extLst>
                <a:ext uri="{FF2B5EF4-FFF2-40B4-BE49-F238E27FC236}">
                  <a16:creationId xmlns:a16="http://schemas.microsoft.com/office/drawing/2014/main" id="{FABB244F-3D1E-4719-9559-7AAB48710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763"/>
              <a:ext cx="100" cy="19"/>
            </a:xfrm>
            <a:custGeom>
              <a:avLst/>
              <a:gdLst>
                <a:gd name="T0" fmla="*/ 0 w 40"/>
                <a:gd name="T1" fmla="*/ 383 h 7"/>
                <a:gd name="T2" fmla="*/ 1563 w 40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" h="7">
                  <a:moveTo>
                    <a:pt x="0" y="7"/>
                  </a:moveTo>
                  <a:cubicBezTo>
                    <a:pt x="16" y="4"/>
                    <a:pt x="26" y="0"/>
                    <a:pt x="40" y="0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6" name="Freeform 215">
              <a:extLst>
                <a:ext uri="{FF2B5EF4-FFF2-40B4-BE49-F238E27FC236}">
                  <a16:creationId xmlns:a16="http://schemas.microsoft.com/office/drawing/2014/main" id="{E2AB1318-940D-4E9C-8B6F-8E634062C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" y="2488"/>
              <a:ext cx="23" cy="27"/>
            </a:xfrm>
            <a:custGeom>
              <a:avLst/>
              <a:gdLst>
                <a:gd name="T0" fmla="*/ 0 w 9"/>
                <a:gd name="T1" fmla="*/ 103 h 10"/>
                <a:gd name="T2" fmla="*/ 332 w 9"/>
                <a:gd name="T3" fmla="*/ 429 h 10"/>
                <a:gd name="T4" fmla="*/ 0 w 9"/>
                <a:gd name="T5" fmla="*/ 103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10">
                  <a:moveTo>
                    <a:pt x="0" y="2"/>
                  </a:moveTo>
                  <a:cubicBezTo>
                    <a:pt x="0" y="10"/>
                    <a:pt x="8" y="8"/>
                    <a:pt x="8" y="8"/>
                  </a:cubicBezTo>
                  <a:cubicBezTo>
                    <a:pt x="9" y="4"/>
                    <a:pt x="1" y="0"/>
                    <a:pt x="0" y="2"/>
                  </a:cubicBezTo>
                  <a:close/>
                </a:path>
              </a:pathLst>
            </a:custGeom>
            <a:solidFill>
              <a:srgbClr val="867F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7" name="Freeform 216">
              <a:extLst>
                <a:ext uri="{FF2B5EF4-FFF2-40B4-BE49-F238E27FC236}">
                  <a16:creationId xmlns:a16="http://schemas.microsoft.com/office/drawing/2014/main" id="{54ECF697-0FA0-42C9-9B8F-BE0BE61F2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2" y="2280"/>
              <a:ext cx="25" cy="43"/>
            </a:xfrm>
            <a:custGeom>
              <a:avLst/>
              <a:gdLst>
                <a:gd name="T0" fmla="*/ 395 w 10"/>
                <a:gd name="T1" fmla="*/ 0 h 16"/>
                <a:gd name="T2" fmla="*/ 0 w 10"/>
                <a:gd name="T3" fmla="*/ 839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16">
                  <a:moveTo>
                    <a:pt x="10" y="0"/>
                  </a:moveTo>
                  <a:cubicBezTo>
                    <a:pt x="4" y="8"/>
                    <a:pt x="5" y="13"/>
                    <a:pt x="0" y="16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8" name="Freeform 217">
              <a:extLst>
                <a:ext uri="{FF2B5EF4-FFF2-40B4-BE49-F238E27FC236}">
                  <a16:creationId xmlns:a16="http://schemas.microsoft.com/office/drawing/2014/main" id="{5CA4ED05-9A87-4E6C-B840-FD39214D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" y="3040"/>
              <a:ext cx="23" cy="6"/>
            </a:xfrm>
            <a:custGeom>
              <a:avLst/>
              <a:gdLst>
                <a:gd name="T0" fmla="*/ 0 w 9"/>
                <a:gd name="T1" fmla="*/ 0 h 2"/>
                <a:gd name="T2" fmla="*/ 386 w 9"/>
                <a:gd name="T3" fmla="*/ 162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2">
                  <a:moveTo>
                    <a:pt x="0" y="0"/>
                  </a:moveTo>
                  <a:cubicBezTo>
                    <a:pt x="3" y="1"/>
                    <a:pt x="6" y="0"/>
                    <a:pt x="9" y="2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9" name="Freeform 218">
              <a:extLst>
                <a:ext uri="{FF2B5EF4-FFF2-40B4-BE49-F238E27FC236}">
                  <a16:creationId xmlns:a16="http://schemas.microsoft.com/office/drawing/2014/main" id="{782D2B11-3597-4890-A914-62E9692FA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" y="3027"/>
              <a:ext cx="17" cy="32"/>
            </a:xfrm>
            <a:custGeom>
              <a:avLst/>
              <a:gdLst>
                <a:gd name="T0" fmla="*/ 211 w 7"/>
                <a:gd name="T1" fmla="*/ 0 h 12"/>
                <a:gd name="T2" fmla="*/ 0 w 7"/>
                <a:gd name="T3" fmla="*/ 605 h 1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12">
                  <a:moveTo>
                    <a:pt x="6" y="0"/>
                  </a:moveTo>
                  <a:cubicBezTo>
                    <a:pt x="7" y="4"/>
                    <a:pt x="3" y="10"/>
                    <a:pt x="0" y="12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50" name="Freeform 219">
              <a:extLst>
                <a:ext uri="{FF2B5EF4-FFF2-40B4-BE49-F238E27FC236}">
                  <a16:creationId xmlns:a16="http://schemas.microsoft.com/office/drawing/2014/main" id="{2FD94346-BB21-4E03-8C69-5F5A0A1F7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" y="3006"/>
              <a:ext cx="20" cy="8"/>
            </a:xfrm>
            <a:custGeom>
              <a:avLst/>
              <a:gdLst>
                <a:gd name="T0" fmla="*/ 0 w 8"/>
                <a:gd name="T1" fmla="*/ 0 h 3"/>
                <a:gd name="T2" fmla="*/ 313 w 8"/>
                <a:gd name="T3" fmla="*/ 93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3" y="3"/>
                    <a:pt x="8" y="2"/>
                    <a:pt x="8" y="2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51" name="Freeform 220">
              <a:extLst>
                <a:ext uri="{FF2B5EF4-FFF2-40B4-BE49-F238E27FC236}">
                  <a16:creationId xmlns:a16="http://schemas.microsoft.com/office/drawing/2014/main" id="{66376C39-AC78-4431-8A6F-6E2A7EF2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" y="3003"/>
              <a:ext cx="45" cy="13"/>
            </a:xfrm>
            <a:custGeom>
              <a:avLst/>
              <a:gdLst>
                <a:gd name="T0" fmla="*/ 0 w 18"/>
                <a:gd name="T1" fmla="*/ 229 h 5"/>
                <a:gd name="T2" fmla="*/ 708 w 18"/>
                <a:gd name="T3" fmla="*/ 0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" h="5">
                  <a:moveTo>
                    <a:pt x="0" y="5"/>
                  </a:moveTo>
                  <a:cubicBezTo>
                    <a:pt x="6" y="5"/>
                    <a:pt x="18" y="0"/>
                    <a:pt x="18" y="0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52" name="Freeform 221">
              <a:extLst>
                <a:ext uri="{FF2B5EF4-FFF2-40B4-BE49-F238E27FC236}">
                  <a16:creationId xmlns:a16="http://schemas.microsoft.com/office/drawing/2014/main" id="{B4A22C60-29B0-476A-8CC4-693ED90C6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" y="3000"/>
              <a:ext cx="2" cy="8"/>
            </a:xfrm>
            <a:custGeom>
              <a:avLst/>
              <a:gdLst>
                <a:gd name="T0" fmla="*/ 0 w 1"/>
                <a:gd name="T1" fmla="*/ 149 h 3"/>
                <a:gd name="T2" fmla="*/ 16 w 1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cubicBezTo>
                    <a:pt x="1" y="2"/>
                    <a:pt x="1" y="0"/>
                    <a:pt x="1" y="0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53" name="Freeform 222">
              <a:extLst>
                <a:ext uri="{FF2B5EF4-FFF2-40B4-BE49-F238E27FC236}">
                  <a16:creationId xmlns:a16="http://schemas.microsoft.com/office/drawing/2014/main" id="{02EF0091-1031-434C-97CB-EE12A7AAB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" y="3070"/>
              <a:ext cx="17" cy="29"/>
            </a:xfrm>
            <a:custGeom>
              <a:avLst/>
              <a:gdLst>
                <a:gd name="T0" fmla="*/ 0 w 7"/>
                <a:gd name="T1" fmla="*/ 0 h 11"/>
                <a:gd name="T2" fmla="*/ 243 w 7"/>
                <a:gd name="T3" fmla="*/ 527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11">
                  <a:moveTo>
                    <a:pt x="0" y="0"/>
                  </a:moveTo>
                  <a:cubicBezTo>
                    <a:pt x="1" y="3"/>
                    <a:pt x="5" y="9"/>
                    <a:pt x="7" y="11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54" name="Freeform 223">
              <a:extLst>
                <a:ext uri="{FF2B5EF4-FFF2-40B4-BE49-F238E27FC236}">
                  <a16:creationId xmlns:a16="http://schemas.microsoft.com/office/drawing/2014/main" id="{9F3F7FC5-FAAA-4697-8B59-6F436179C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9" y="2568"/>
              <a:ext cx="100" cy="112"/>
            </a:xfrm>
            <a:custGeom>
              <a:avLst/>
              <a:gdLst>
                <a:gd name="T0" fmla="*/ 595 w 40"/>
                <a:gd name="T1" fmla="*/ 1763 h 42"/>
                <a:gd name="T2" fmla="*/ 1095 w 40"/>
                <a:gd name="T3" fmla="*/ 0 h 42"/>
                <a:gd name="T4" fmla="*/ 1063 w 40"/>
                <a:gd name="T5" fmla="*/ 0 h 42"/>
                <a:gd name="T6" fmla="*/ 708 w 40"/>
                <a:gd name="T7" fmla="*/ 205 h 42"/>
                <a:gd name="T8" fmla="*/ 438 w 40"/>
                <a:gd name="T9" fmla="*/ 909 h 42"/>
                <a:gd name="T10" fmla="*/ 125 w 40"/>
                <a:gd name="T11" fmla="*/ 1571 h 42"/>
                <a:gd name="T12" fmla="*/ 0 w 40"/>
                <a:gd name="T13" fmla="*/ 2125 h 42"/>
                <a:gd name="T14" fmla="*/ 595 w 40"/>
                <a:gd name="T15" fmla="*/ 1763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42">
                  <a:moveTo>
                    <a:pt x="15" y="35"/>
                  </a:moveTo>
                  <a:cubicBezTo>
                    <a:pt x="22" y="30"/>
                    <a:pt x="40" y="3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4" y="0"/>
                    <a:pt x="21" y="1"/>
                    <a:pt x="18" y="4"/>
                  </a:cubicBezTo>
                  <a:cubicBezTo>
                    <a:pt x="15" y="7"/>
                    <a:pt x="13" y="13"/>
                    <a:pt x="11" y="18"/>
                  </a:cubicBezTo>
                  <a:cubicBezTo>
                    <a:pt x="9" y="22"/>
                    <a:pt x="6" y="26"/>
                    <a:pt x="3" y="31"/>
                  </a:cubicBezTo>
                  <a:cubicBezTo>
                    <a:pt x="1" y="34"/>
                    <a:pt x="0" y="38"/>
                    <a:pt x="0" y="42"/>
                  </a:cubicBezTo>
                  <a:cubicBezTo>
                    <a:pt x="6" y="41"/>
                    <a:pt x="11" y="38"/>
                    <a:pt x="15" y="35"/>
                  </a:cubicBezTo>
                  <a:close/>
                </a:path>
              </a:pathLst>
            </a:custGeom>
            <a:solidFill>
              <a:srgbClr val="F7C9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55" name="Freeform 224">
              <a:extLst>
                <a:ext uri="{FF2B5EF4-FFF2-40B4-BE49-F238E27FC236}">
                  <a16:creationId xmlns:a16="http://schemas.microsoft.com/office/drawing/2014/main" id="{1FB9CD0B-374E-4B14-BA95-F2E9C3DC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" y="2622"/>
              <a:ext cx="205" cy="306"/>
            </a:xfrm>
            <a:custGeom>
              <a:avLst/>
              <a:gdLst>
                <a:gd name="T0" fmla="*/ 3095 w 82"/>
                <a:gd name="T1" fmla="*/ 56 h 115"/>
                <a:gd name="T2" fmla="*/ 2938 w 82"/>
                <a:gd name="T3" fmla="*/ 0 h 115"/>
                <a:gd name="T4" fmla="*/ 2470 w 82"/>
                <a:gd name="T5" fmla="*/ 694 h 115"/>
                <a:gd name="T6" fmla="*/ 208 w 82"/>
                <a:gd name="T7" fmla="*/ 4502 h 115"/>
                <a:gd name="T8" fmla="*/ 0 w 82"/>
                <a:gd name="T9" fmla="*/ 5763 h 115"/>
                <a:gd name="T10" fmla="*/ 550 w 82"/>
                <a:gd name="T11" fmla="*/ 4561 h 115"/>
                <a:gd name="T12" fmla="*/ 1175 w 82"/>
                <a:gd name="T13" fmla="*/ 4502 h 115"/>
                <a:gd name="T14" fmla="*/ 1220 w 82"/>
                <a:gd name="T15" fmla="*/ 4106 h 115"/>
                <a:gd name="T16" fmla="*/ 2238 w 82"/>
                <a:gd name="T17" fmla="*/ 2358 h 115"/>
                <a:gd name="T18" fmla="*/ 3125 w 82"/>
                <a:gd name="T19" fmla="*/ 601 h 115"/>
                <a:gd name="T20" fmla="*/ 3095 w 82"/>
                <a:gd name="T21" fmla="*/ 56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115">
                  <a:moveTo>
                    <a:pt x="79" y="1"/>
                  </a:moveTo>
                  <a:cubicBezTo>
                    <a:pt x="78" y="1"/>
                    <a:pt x="76" y="0"/>
                    <a:pt x="75" y="0"/>
                  </a:cubicBezTo>
                  <a:cubicBezTo>
                    <a:pt x="69" y="0"/>
                    <a:pt x="66" y="6"/>
                    <a:pt x="63" y="14"/>
                  </a:cubicBezTo>
                  <a:cubicBezTo>
                    <a:pt x="47" y="44"/>
                    <a:pt x="11" y="78"/>
                    <a:pt x="5" y="90"/>
                  </a:cubicBezTo>
                  <a:cubicBezTo>
                    <a:pt x="1" y="98"/>
                    <a:pt x="0" y="106"/>
                    <a:pt x="0" y="115"/>
                  </a:cubicBezTo>
                  <a:cubicBezTo>
                    <a:pt x="2" y="106"/>
                    <a:pt x="7" y="97"/>
                    <a:pt x="14" y="91"/>
                  </a:cubicBezTo>
                  <a:cubicBezTo>
                    <a:pt x="20" y="86"/>
                    <a:pt x="25" y="90"/>
                    <a:pt x="30" y="90"/>
                  </a:cubicBezTo>
                  <a:cubicBezTo>
                    <a:pt x="31" y="87"/>
                    <a:pt x="31" y="85"/>
                    <a:pt x="31" y="82"/>
                  </a:cubicBezTo>
                  <a:cubicBezTo>
                    <a:pt x="33" y="71"/>
                    <a:pt x="40" y="64"/>
                    <a:pt x="57" y="47"/>
                  </a:cubicBezTo>
                  <a:cubicBezTo>
                    <a:pt x="74" y="30"/>
                    <a:pt x="71" y="29"/>
                    <a:pt x="80" y="12"/>
                  </a:cubicBezTo>
                  <a:cubicBezTo>
                    <a:pt x="81" y="7"/>
                    <a:pt x="82" y="2"/>
                    <a:pt x="79" y="1"/>
                  </a:cubicBezTo>
                  <a:close/>
                </a:path>
              </a:pathLst>
            </a:custGeom>
            <a:solidFill>
              <a:srgbClr val="DD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56" name="Freeform 225">
              <a:extLst>
                <a:ext uri="{FF2B5EF4-FFF2-40B4-BE49-F238E27FC236}">
                  <a16:creationId xmlns:a16="http://schemas.microsoft.com/office/drawing/2014/main" id="{BDC515C3-FF22-439D-A5AB-1F7521B8B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4" y="2819"/>
              <a:ext cx="82" cy="149"/>
            </a:xfrm>
            <a:custGeom>
              <a:avLst/>
              <a:gdLst>
                <a:gd name="T0" fmla="*/ 1106 w 33"/>
                <a:gd name="T1" fmla="*/ 2711 h 56"/>
                <a:gd name="T2" fmla="*/ 1260 w 33"/>
                <a:gd name="T3" fmla="*/ 1996 h 56"/>
                <a:gd name="T4" fmla="*/ 1073 w 33"/>
                <a:gd name="T5" fmla="*/ 1261 h 56"/>
                <a:gd name="T6" fmla="*/ 462 w 33"/>
                <a:gd name="T7" fmla="*/ 93 h 56"/>
                <a:gd name="T8" fmla="*/ 0 w 33"/>
                <a:gd name="T9" fmla="*/ 0 h 56"/>
                <a:gd name="T10" fmla="*/ 0 w 33"/>
                <a:gd name="T11" fmla="*/ 806 h 56"/>
                <a:gd name="T12" fmla="*/ 412 w 33"/>
                <a:gd name="T13" fmla="*/ 1360 h 56"/>
                <a:gd name="T14" fmla="*/ 641 w 33"/>
                <a:gd name="T15" fmla="*/ 1658 h 56"/>
                <a:gd name="T16" fmla="*/ 798 w 33"/>
                <a:gd name="T17" fmla="*/ 2259 h 56"/>
                <a:gd name="T18" fmla="*/ 1024 w 33"/>
                <a:gd name="T19" fmla="*/ 2655 h 56"/>
                <a:gd name="T20" fmla="*/ 1106 w 33"/>
                <a:gd name="T21" fmla="*/ 2804 h 56"/>
                <a:gd name="T22" fmla="*/ 1106 w 33"/>
                <a:gd name="T23" fmla="*/ 2711 h 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" h="56">
                  <a:moveTo>
                    <a:pt x="29" y="54"/>
                  </a:moveTo>
                  <a:cubicBezTo>
                    <a:pt x="29" y="50"/>
                    <a:pt x="31" y="45"/>
                    <a:pt x="33" y="40"/>
                  </a:cubicBezTo>
                  <a:cubicBezTo>
                    <a:pt x="33" y="34"/>
                    <a:pt x="33" y="28"/>
                    <a:pt x="28" y="25"/>
                  </a:cubicBezTo>
                  <a:cubicBezTo>
                    <a:pt x="20" y="19"/>
                    <a:pt x="22" y="6"/>
                    <a:pt x="12" y="2"/>
                  </a:cubicBezTo>
                  <a:cubicBezTo>
                    <a:pt x="8" y="0"/>
                    <a:pt x="5" y="0"/>
                    <a:pt x="0" y="0"/>
                  </a:cubicBezTo>
                  <a:cubicBezTo>
                    <a:pt x="1" y="7"/>
                    <a:pt x="0" y="11"/>
                    <a:pt x="0" y="16"/>
                  </a:cubicBezTo>
                  <a:cubicBezTo>
                    <a:pt x="5" y="17"/>
                    <a:pt x="8" y="22"/>
                    <a:pt x="11" y="27"/>
                  </a:cubicBezTo>
                  <a:cubicBezTo>
                    <a:pt x="13" y="29"/>
                    <a:pt x="16" y="31"/>
                    <a:pt x="17" y="33"/>
                  </a:cubicBezTo>
                  <a:cubicBezTo>
                    <a:pt x="20" y="37"/>
                    <a:pt x="19" y="40"/>
                    <a:pt x="21" y="45"/>
                  </a:cubicBezTo>
                  <a:cubicBezTo>
                    <a:pt x="22" y="49"/>
                    <a:pt x="24" y="50"/>
                    <a:pt x="27" y="53"/>
                  </a:cubicBezTo>
                  <a:cubicBezTo>
                    <a:pt x="28" y="53"/>
                    <a:pt x="28" y="54"/>
                    <a:pt x="29" y="56"/>
                  </a:cubicBezTo>
                  <a:cubicBezTo>
                    <a:pt x="29" y="55"/>
                    <a:pt x="29" y="54"/>
                    <a:pt x="29" y="54"/>
                  </a:cubicBezTo>
                  <a:close/>
                </a:path>
              </a:pathLst>
            </a:custGeom>
            <a:solidFill>
              <a:srgbClr val="DD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57" name="Freeform 226">
              <a:extLst>
                <a:ext uri="{FF2B5EF4-FFF2-40B4-BE49-F238E27FC236}">
                  <a16:creationId xmlns:a16="http://schemas.microsoft.com/office/drawing/2014/main" id="{60FE5691-70D7-48D9-9079-1AA297107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9" y="2302"/>
              <a:ext cx="50" cy="90"/>
            </a:xfrm>
            <a:custGeom>
              <a:avLst/>
              <a:gdLst>
                <a:gd name="T0" fmla="*/ 750 w 20"/>
                <a:gd name="T1" fmla="*/ 540 h 34"/>
                <a:gd name="T2" fmla="*/ 783 w 20"/>
                <a:gd name="T3" fmla="*/ 0 h 34"/>
                <a:gd name="T4" fmla="*/ 708 w 20"/>
                <a:gd name="T5" fmla="*/ 0 h 34"/>
                <a:gd name="T6" fmla="*/ 675 w 20"/>
                <a:gd name="T7" fmla="*/ 90 h 34"/>
                <a:gd name="T8" fmla="*/ 83 w 20"/>
                <a:gd name="T9" fmla="*/ 1578 h 34"/>
                <a:gd name="T10" fmla="*/ 0 w 20"/>
                <a:gd name="T11" fmla="*/ 1668 h 34"/>
                <a:gd name="T12" fmla="*/ 550 w 20"/>
                <a:gd name="T13" fmla="*/ 1318 h 34"/>
                <a:gd name="T14" fmla="*/ 750 w 20"/>
                <a:gd name="T15" fmla="*/ 540 h 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34">
                  <a:moveTo>
                    <a:pt x="19" y="11"/>
                  </a:moveTo>
                  <a:cubicBezTo>
                    <a:pt x="20" y="7"/>
                    <a:pt x="19" y="3"/>
                    <a:pt x="20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7" y="1"/>
                    <a:pt x="17" y="2"/>
                  </a:cubicBezTo>
                  <a:cubicBezTo>
                    <a:pt x="14" y="13"/>
                    <a:pt x="9" y="23"/>
                    <a:pt x="2" y="32"/>
                  </a:cubicBezTo>
                  <a:cubicBezTo>
                    <a:pt x="1" y="33"/>
                    <a:pt x="1" y="33"/>
                    <a:pt x="0" y="34"/>
                  </a:cubicBezTo>
                  <a:cubicBezTo>
                    <a:pt x="3" y="33"/>
                    <a:pt x="9" y="31"/>
                    <a:pt x="14" y="27"/>
                  </a:cubicBezTo>
                  <a:cubicBezTo>
                    <a:pt x="17" y="22"/>
                    <a:pt x="18" y="16"/>
                    <a:pt x="19" y="11"/>
                  </a:cubicBezTo>
                  <a:close/>
                </a:path>
              </a:pathLst>
            </a:custGeom>
            <a:solidFill>
              <a:srgbClr val="C68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58" name="Freeform 227">
              <a:extLst>
                <a:ext uri="{FF2B5EF4-FFF2-40B4-BE49-F238E27FC236}">
                  <a16:creationId xmlns:a16="http://schemas.microsoft.com/office/drawing/2014/main" id="{238CC407-B653-45B0-9485-971410401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" y="3032"/>
              <a:ext cx="25" cy="22"/>
            </a:xfrm>
            <a:custGeom>
              <a:avLst/>
              <a:gdLst>
                <a:gd name="T0" fmla="*/ 83 w 10"/>
                <a:gd name="T1" fmla="*/ 61 h 8"/>
                <a:gd name="T2" fmla="*/ 0 w 10"/>
                <a:gd name="T3" fmla="*/ 168 h 8"/>
                <a:gd name="T4" fmla="*/ 158 w 10"/>
                <a:gd name="T5" fmla="*/ 393 h 8"/>
                <a:gd name="T6" fmla="*/ 313 w 10"/>
                <a:gd name="T7" fmla="*/ 393 h 8"/>
                <a:gd name="T8" fmla="*/ 313 w 10"/>
                <a:gd name="T9" fmla="*/ 168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8">
                  <a:moveTo>
                    <a:pt x="2" y="1"/>
                  </a:moveTo>
                  <a:cubicBezTo>
                    <a:pt x="1" y="0"/>
                    <a:pt x="0" y="2"/>
                    <a:pt x="0" y="3"/>
                  </a:cubicBezTo>
                  <a:cubicBezTo>
                    <a:pt x="1" y="5"/>
                    <a:pt x="3" y="6"/>
                    <a:pt x="4" y="7"/>
                  </a:cubicBezTo>
                  <a:cubicBezTo>
                    <a:pt x="6" y="7"/>
                    <a:pt x="7" y="8"/>
                    <a:pt x="8" y="7"/>
                  </a:cubicBezTo>
                  <a:cubicBezTo>
                    <a:pt x="10" y="6"/>
                    <a:pt x="8" y="4"/>
                    <a:pt x="8" y="3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59" name="Freeform 228">
              <a:extLst>
                <a:ext uri="{FF2B5EF4-FFF2-40B4-BE49-F238E27FC236}">
                  <a16:creationId xmlns:a16="http://schemas.microsoft.com/office/drawing/2014/main" id="{0CE3BB64-9B47-4C2C-940B-0744CE79E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" y="3048"/>
              <a:ext cx="110" cy="67"/>
            </a:xfrm>
            <a:custGeom>
              <a:avLst/>
              <a:gdLst>
                <a:gd name="T0" fmla="*/ 83 w 44"/>
                <a:gd name="T1" fmla="*/ 150 h 25"/>
                <a:gd name="T2" fmla="*/ 125 w 44"/>
                <a:gd name="T3" fmla="*/ 927 h 25"/>
                <a:gd name="T4" fmla="*/ 395 w 44"/>
                <a:gd name="T5" fmla="*/ 1043 h 25"/>
                <a:gd name="T6" fmla="*/ 750 w 44"/>
                <a:gd name="T7" fmla="*/ 1134 h 25"/>
                <a:gd name="T8" fmla="*/ 1095 w 44"/>
                <a:gd name="T9" fmla="*/ 1292 h 25"/>
                <a:gd name="T10" fmla="*/ 1375 w 44"/>
                <a:gd name="T11" fmla="*/ 927 h 25"/>
                <a:gd name="T12" fmla="*/ 1613 w 44"/>
                <a:gd name="T13" fmla="*/ 984 h 25"/>
                <a:gd name="T14" fmla="*/ 1688 w 44"/>
                <a:gd name="T15" fmla="*/ 732 h 25"/>
                <a:gd name="T16" fmla="*/ 1300 w 44"/>
                <a:gd name="T17" fmla="*/ 0 h 25"/>
                <a:gd name="T18" fmla="*/ 750 w 44"/>
                <a:gd name="T19" fmla="*/ 517 h 25"/>
                <a:gd name="T20" fmla="*/ 438 w 44"/>
                <a:gd name="T21" fmla="*/ 402 h 25"/>
                <a:gd name="T22" fmla="*/ 283 w 44"/>
                <a:gd name="T23" fmla="*/ 308 h 25"/>
                <a:gd name="T24" fmla="*/ 83 w 44"/>
                <a:gd name="T25" fmla="*/ 150 h 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4" h="25">
                  <a:moveTo>
                    <a:pt x="2" y="3"/>
                  </a:moveTo>
                  <a:cubicBezTo>
                    <a:pt x="3" y="7"/>
                    <a:pt x="0" y="15"/>
                    <a:pt x="3" y="18"/>
                  </a:cubicBezTo>
                  <a:cubicBezTo>
                    <a:pt x="5" y="20"/>
                    <a:pt x="8" y="20"/>
                    <a:pt x="10" y="20"/>
                  </a:cubicBezTo>
                  <a:cubicBezTo>
                    <a:pt x="13" y="21"/>
                    <a:pt x="16" y="21"/>
                    <a:pt x="19" y="22"/>
                  </a:cubicBezTo>
                  <a:cubicBezTo>
                    <a:pt x="22" y="22"/>
                    <a:pt x="25" y="24"/>
                    <a:pt x="28" y="25"/>
                  </a:cubicBezTo>
                  <a:cubicBezTo>
                    <a:pt x="32" y="25"/>
                    <a:pt x="36" y="22"/>
                    <a:pt x="35" y="18"/>
                  </a:cubicBezTo>
                  <a:cubicBezTo>
                    <a:pt x="36" y="19"/>
                    <a:pt x="40" y="20"/>
                    <a:pt x="41" y="19"/>
                  </a:cubicBezTo>
                  <a:cubicBezTo>
                    <a:pt x="44" y="19"/>
                    <a:pt x="43" y="16"/>
                    <a:pt x="43" y="14"/>
                  </a:cubicBezTo>
                  <a:cubicBezTo>
                    <a:pt x="43" y="8"/>
                    <a:pt x="38" y="3"/>
                    <a:pt x="33" y="0"/>
                  </a:cubicBezTo>
                  <a:cubicBezTo>
                    <a:pt x="30" y="6"/>
                    <a:pt x="25" y="8"/>
                    <a:pt x="19" y="10"/>
                  </a:cubicBezTo>
                  <a:cubicBezTo>
                    <a:pt x="16" y="10"/>
                    <a:pt x="14" y="9"/>
                    <a:pt x="11" y="8"/>
                  </a:cubicBezTo>
                  <a:cubicBezTo>
                    <a:pt x="10" y="7"/>
                    <a:pt x="8" y="7"/>
                    <a:pt x="7" y="6"/>
                  </a:cubicBezTo>
                  <a:cubicBezTo>
                    <a:pt x="5" y="4"/>
                    <a:pt x="4" y="4"/>
                    <a:pt x="2" y="3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0" name="Freeform 229">
              <a:extLst>
                <a:ext uri="{FF2B5EF4-FFF2-40B4-BE49-F238E27FC236}">
                  <a16:creationId xmlns:a16="http://schemas.microsoft.com/office/drawing/2014/main" id="{140E56AA-A50D-4FFD-BE04-411CFC5AC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" y="3011"/>
              <a:ext cx="25" cy="27"/>
            </a:xfrm>
            <a:custGeom>
              <a:avLst/>
              <a:gdLst>
                <a:gd name="T0" fmla="*/ 0 w 10"/>
                <a:gd name="T1" fmla="*/ 0 h 10"/>
                <a:gd name="T2" fmla="*/ 363 w 10"/>
                <a:gd name="T3" fmla="*/ 373 h 10"/>
                <a:gd name="T4" fmla="*/ 283 w 10"/>
                <a:gd name="T5" fmla="*/ 0 h 10"/>
                <a:gd name="T6" fmla="*/ 125 w 10"/>
                <a:gd name="T7" fmla="*/ 0 h 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2" y="1"/>
                    <a:pt x="6" y="10"/>
                    <a:pt x="9" y="7"/>
                  </a:cubicBezTo>
                  <a:cubicBezTo>
                    <a:pt x="10" y="5"/>
                    <a:pt x="8" y="2"/>
                    <a:pt x="7" y="0"/>
                  </a:cubicBezTo>
                  <a:cubicBezTo>
                    <a:pt x="6" y="1"/>
                    <a:pt x="4" y="1"/>
                    <a:pt x="3" y="0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1" name="Freeform 230">
              <a:extLst>
                <a:ext uri="{FF2B5EF4-FFF2-40B4-BE49-F238E27FC236}">
                  <a16:creationId xmlns:a16="http://schemas.microsoft.com/office/drawing/2014/main" id="{461FCA58-9707-4992-9FA0-2F981E049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" y="3003"/>
              <a:ext cx="77" cy="37"/>
            </a:xfrm>
            <a:custGeom>
              <a:avLst/>
              <a:gdLst>
                <a:gd name="T0" fmla="*/ 0 w 31"/>
                <a:gd name="T1" fmla="*/ 238 h 14"/>
                <a:gd name="T2" fmla="*/ 104 w 31"/>
                <a:gd name="T3" fmla="*/ 629 h 14"/>
                <a:gd name="T4" fmla="*/ 340 w 31"/>
                <a:gd name="T5" fmla="*/ 595 h 14"/>
                <a:gd name="T6" fmla="*/ 537 w 31"/>
                <a:gd name="T7" fmla="*/ 629 h 14"/>
                <a:gd name="T8" fmla="*/ 845 w 31"/>
                <a:gd name="T9" fmla="*/ 629 h 14"/>
                <a:gd name="T10" fmla="*/ 994 w 31"/>
                <a:gd name="T11" fmla="*/ 629 h 14"/>
                <a:gd name="T12" fmla="*/ 1177 w 31"/>
                <a:gd name="T13" fmla="*/ 391 h 14"/>
                <a:gd name="T14" fmla="*/ 1148 w 31"/>
                <a:gd name="T15" fmla="*/ 148 h 14"/>
                <a:gd name="T16" fmla="*/ 877 w 31"/>
                <a:gd name="T17" fmla="*/ 0 h 14"/>
                <a:gd name="T18" fmla="*/ 691 w 31"/>
                <a:gd name="T19" fmla="*/ 0 h 14"/>
                <a:gd name="T20" fmla="*/ 569 w 31"/>
                <a:gd name="T21" fmla="*/ 56 h 14"/>
                <a:gd name="T22" fmla="*/ 462 w 31"/>
                <a:gd name="T23" fmla="*/ 90 h 14"/>
                <a:gd name="T24" fmla="*/ 75 w 31"/>
                <a:gd name="T25" fmla="*/ 238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1" h="14">
                  <a:moveTo>
                    <a:pt x="0" y="5"/>
                  </a:moveTo>
                  <a:cubicBezTo>
                    <a:pt x="1" y="7"/>
                    <a:pt x="1" y="12"/>
                    <a:pt x="3" y="13"/>
                  </a:cubicBezTo>
                  <a:cubicBezTo>
                    <a:pt x="5" y="13"/>
                    <a:pt x="7" y="12"/>
                    <a:pt x="9" y="12"/>
                  </a:cubicBezTo>
                  <a:cubicBezTo>
                    <a:pt x="10" y="12"/>
                    <a:pt x="12" y="13"/>
                    <a:pt x="14" y="13"/>
                  </a:cubicBezTo>
                  <a:cubicBezTo>
                    <a:pt x="16" y="13"/>
                    <a:pt x="19" y="13"/>
                    <a:pt x="22" y="13"/>
                  </a:cubicBezTo>
                  <a:cubicBezTo>
                    <a:pt x="23" y="13"/>
                    <a:pt x="25" y="14"/>
                    <a:pt x="26" y="13"/>
                  </a:cubicBezTo>
                  <a:cubicBezTo>
                    <a:pt x="28" y="12"/>
                    <a:pt x="30" y="10"/>
                    <a:pt x="31" y="8"/>
                  </a:cubicBezTo>
                  <a:cubicBezTo>
                    <a:pt x="31" y="6"/>
                    <a:pt x="31" y="4"/>
                    <a:pt x="30" y="3"/>
                  </a:cubicBezTo>
                  <a:cubicBezTo>
                    <a:pt x="28" y="2"/>
                    <a:pt x="25" y="1"/>
                    <a:pt x="23" y="0"/>
                  </a:cubicBezTo>
                  <a:cubicBezTo>
                    <a:pt x="21" y="5"/>
                    <a:pt x="20" y="0"/>
                    <a:pt x="18" y="0"/>
                  </a:cubicBezTo>
                  <a:cubicBezTo>
                    <a:pt x="17" y="0"/>
                    <a:pt x="16" y="1"/>
                    <a:pt x="15" y="1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8" y="3"/>
                    <a:pt x="5" y="4"/>
                    <a:pt x="2" y="5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2" name="Freeform 231">
              <a:extLst>
                <a:ext uri="{FF2B5EF4-FFF2-40B4-BE49-F238E27FC236}">
                  <a16:creationId xmlns:a16="http://schemas.microsoft.com/office/drawing/2014/main" id="{E7CEA1FA-608C-4598-B956-468D4246D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9" y="3046"/>
              <a:ext cx="22" cy="13"/>
            </a:xfrm>
            <a:custGeom>
              <a:avLst/>
              <a:gdLst>
                <a:gd name="T0" fmla="*/ 0 w 9"/>
                <a:gd name="T1" fmla="*/ 0 h 5"/>
                <a:gd name="T2" fmla="*/ 174 w 9"/>
                <a:gd name="T3" fmla="*/ 229 h 5"/>
                <a:gd name="T4" fmla="*/ 293 w 9"/>
                <a:gd name="T5" fmla="*/ 55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5">
                  <a:moveTo>
                    <a:pt x="0" y="0"/>
                  </a:moveTo>
                  <a:cubicBezTo>
                    <a:pt x="1" y="3"/>
                    <a:pt x="2" y="5"/>
                    <a:pt x="5" y="5"/>
                  </a:cubicBezTo>
                  <a:cubicBezTo>
                    <a:pt x="7" y="5"/>
                    <a:pt x="9" y="2"/>
                    <a:pt x="8" y="1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3" name="Freeform 232">
              <a:extLst>
                <a:ext uri="{FF2B5EF4-FFF2-40B4-BE49-F238E27FC236}">
                  <a16:creationId xmlns:a16="http://schemas.microsoft.com/office/drawing/2014/main" id="{FC16923A-9217-4A88-940D-C959A6363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4" y="3038"/>
              <a:ext cx="25" cy="21"/>
            </a:xfrm>
            <a:custGeom>
              <a:avLst/>
              <a:gdLst>
                <a:gd name="T0" fmla="*/ 208 w 10"/>
                <a:gd name="T1" fmla="*/ 0 h 8"/>
                <a:gd name="T2" fmla="*/ 0 w 10"/>
                <a:gd name="T3" fmla="*/ 323 h 8"/>
                <a:gd name="T4" fmla="*/ 0 w 10"/>
                <a:gd name="T5" fmla="*/ 378 h 8"/>
                <a:gd name="T6" fmla="*/ 395 w 10"/>
                <a:gd name="T7" fmla="*/ 378 h 8"/>
                <a:gd name="T8" fmla="*/ 313 w 10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8">
                  <a:moveTo>
                    <a:pt x="5" y="0"/>
                  </a:moveTo>
                  <a:cubicBezTo>
                    <a:pt x="4" y="2"/>
                    <a:pt x="2" y="5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3" y="8"/>
                    <a:pt x="6" y="8"/>
                    <a:pt x="10" y="8"/>
                  </a:cubicBezTo>
                  <a:cubicBezTo>
                    <a:pt x="9" y="5"/>
                    <a:pt x="8" y="3"/>
                    <a:pt x="8" y="0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4" name="Freeform 233">
              <a:extLst>
                <a:ext uri="{FF2B5EF4-FFF2-40B4-BE49-F238E27FC236}">
                  <a16:creationId xmlns:a16="http://schemas.microsoft.com/office/drawing/2014/main" id="{32D65C09-3FF3-4D7C-B184-6EF03B60D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" y="3094"/>
              <a:ext cx="18" cy="29"/>
            </a:xfrm>
            <a:custGeom>
              <a:avLst/>
              <a:gdLst>
                <a:gd name="T0" fmla="*/ 0 w 7"/>
                <a:gd name="T1" fmla="*/ 0 h 11"/>
                <a:gd name="T2" fmla="*/ 257 w 7"/>
                <a:gd name="T3" fmla="*/ 327 h 11"/>
                <a:gd name="T4" fmla="*/ 219 w 7"/>
                <a:gd name="T5" fmla="*/ 0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11">
                  <a:moveTo>
                    <a:pt x="0" y="0"/>
                  </a:moveTo>
                  <a:cubicBezTo>
                    <a:pt x="0" y="2"/>
                    <a:pt x="1" y="11"/>
                    <a:pt x="6" y="7"/>
                  </a:cubicBezTo>
                  <a:cubicBezTo>
                    <a:pt x="7" y="5"/>
                    <a:pt x="6" y="1"/>
                    <a:pt x="5" y="0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5" name="Freeform 234">
              <a:extLst>
                <a:ext uri="{FF2B5EF4-FFF2-40B4-BE49-F238E27FC236}">
                  <a16:creationId xmlns:a16="http://schemas.microsoft.com/office/drawing/2014/main" id="{0FB4F033-9B17-445C-A766-E791D3207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1" y="3046"/>
              <a:ext cx="98" cy="72"/>
            </a:xfrm>
            <a:custGeom>
              <a:avLst/>
              <a:gdLst>
                <a:gd name="T0" fmla="*/ 50 w 39"/>
                <a:gd name="T1" fmla="*/ 909 h 27"/>
                <a:gd name="T2" fmla="*/ 797 w 39"/>
                <a:gd name="T3" fmla="*/ 0 h 27"/>
                <a:gd name="T4" fmla="*/ 1111 w 39"/>
                <a:gd name="T5" fmla="*/ 397 h 27"/>
                <a:gd name="T6" fmla="*/ 1395 w 39"/>
                <a:gd name="T7" fmla="*/ 1216 h 27"/>
                <a:gd name="T8" fmla="*/ 952 w 39"/>
                <a:gd name="T9" fmla="*/ 853 h 27"/>
                <a:gd name="T10" fmla="*/ 1111 w 39"/>
                <a:gd name="T11" fmla="*/ 1272 h 27"/>
                <a:gd name="T12" fmla="*/ 714 w 39"/>
                <a:gd name="T13" fmla="*/ 1309 h 27"/>
                <a:gd name="T14" fmla="*/ 0 w 39"/>
                <a:gd name="T15" fmla="*/ 968 h 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" h="27">
                  <a:moveTo>
                    <a:pt x="1" y="18"/>
                  </a:moveTo>
                  <a:cubicBezTo>
                    <a:pt x="10" y="16"/>
                    <a:pt x="15" y="5"/>
                    <a:pt x="20" y="0"/>
                  </a:cubicBezTo>
                  <a:cubicBezTo>
                    <a:pt x="23" y="3"/>
                    <a:pt x="25" y="5"/>
                    <a:pt x="28" y="8"/>
                  </a:cubicBezTo>
                  <a:cubicBezTo>
                    <a:pt x="30" y="10"/>
                    <a:pt x="39" y="20"/>
                    <a:pt x="35" y="24"/>
                  </a:cubicBezTo>
                  <a:cubicBezTo>
                    <a:pt x="31" y="23"/>
                    <a:pt x="30" y="16"/>
                    <a:pt x="24" y="17"/>
                  </a:cubicBezTo>
                  <a:cubicBezTo>
                    <a:pt x="25" y="19"/>
                    <a:pt x="31" y="22"/>
                    <a:pt x="28" y="25"/>
                  </a:cubicBezTo>
                  <a:cubicBezTo>
                    <a:pt x="27" y="26"/>
                    <a:pt x="20" y="26"/>
                    <a:pt x="18" y="26"/>
                  </a:cubicBezTo>
                  <a:cubicBezTo>
                    <a:pt x="11" y="25"/>
                    <a:pt x="1" y="27"/>
                    <a:pt x="0" y="19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6" name="Freeform 235">
              <a:extLst>
                <a:ext uri="{FF2B5EF4-FFF2-40B4-BE49-F238E27FC236}">
                  <a16:creationId xmlns:a16="http://schemas.microsoft.com/office/drawing/2014/main" id="{68C62196-860C-4A9A-B31F-37C9DADE4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" y="2771"/>
              <a:ext cx="208" cy="307"/>
            </a:xfrm>
            <a:custGeom>
              <a:avLst/>
              <a:gdLst>
                <a:gd name="T0" fmla="*/ 396 w 83"/>
                <a:gd name="T1" fmla="*/ 3919 h 115"/>
                <a:gd name="T2" fmla="*/ 1464 w 83"/>
                <a:gd name="T3" fmla="*/ 1127 h 115"/>
                <a:gd name="T4" fmla="*/ 3273 w 83"/>
                <a:gd name="T5" fmla="*/ 0 h 115"/>
                <a:gd name="T6" fmla="*/ 2594 w 83"/>
                <a:gd name="T7" fmla="*/ 248 h 115"/>
                <a:gd name="T8" fmla="*/ 2015 w 83"/>
                <a:gd name="T9" fmla="*/ 206 h 115"/>
                <a:gd name="T10" fmla="*/ 754 w 83"/>
                <a:gd name="T11" fmla="*/ 820 h 115"/>
                <a:gd name="T12" fmla="*/ 313 w 83"/>
                <a:gd name="T13" fmla="*/ 1369 h 115"/>
                <a:gd name="T14" fmla="*/ 83 w 83"/>
                <a:gd name="T15" fmla="*/ 1925 h 115"/>
                <a:gd name="T16" fmla="*/ 50 w 83"/>
                <a:gd name="T17" fmla="*/ 2437 h 115"/>
                <a:gd name="T18" fmla="*/ 50 w 83"/>
                <a:gd name="T19" fmla="*/ 2894 h 115"/>
                <a:gd name="T20" fmla="*/ 0 w 83"/>
                <a:gd name="T21" fmla="*/ 3406 h 115"/>
                <a:gd name="T22" fmla="*/ 208 w 83"/>
                <a:gd name="T23" fmla="*/ 3863 h 115"/>
                <a:gd name="T24" fmla="*/ 283 w 83"/>
                <a:gd name="T25" fmla="*/ 5844 h 115"/>
                <a:gd name="T26" fmla="*/ 784 w 83"/>
                <a:gd name="T27" fmla="*/ 5382 h 115"/>
                <a:gd name="T28" fmla="*/ 439 w 83"/>
                <a:gd name="T29" fmla="*/ 3956 h 1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3" h="115">
                  <a:moveTo>
                    <a:pt x="10" y="77"/>
                  </a:moveTo>
                  <a:cubicBezTo>
                    <a:pt x="10" y="56"/>
                    <a:pt x="18" y="34"/>
                    <a:pt x="37" y="22"/>
                  </a:cubicBezTo>
                  <a:cubicBezTo>
                    <a:pt x="54" y="12"/>
                    <a:pt x="73" y="13"/>
                    <a:pt x="83" y="0"/>
                  </a:cubicBezTo>
                  <a:cubicBezTo>
                    <a:pt x="77" y="3"/>
                    <a:pt x="72" y="5"/>
                    <a:pt x="66" y="5"/>
                  </a:cubicBezTo>
                  <a:cubicBezTo>
                    <a:pt x="60" y="6"/>
                    <a:pt x="56" y="4"/>
                    <a:pt x="51" y="4"/>
                  </a:cubicBezTo>
                  <a:cubicBezTo>
                    <a:pt x="40" y="3"/>
                    <a:pt x="34" y="19"/>
                    <a:pt x="19" y="16"/>
                  </a:cubicBezTo>
                  <a:cubicBezTo>
                    <a:pt x="21" y="22"/>
                    <a:pt x="13" y="25"/>
                    <a:pt x="8" y="27"/>
                  </a:cubicBezTo>
                  <a:cubicBezTo>
                    <a:pt x="10" y="32"/>
                    <a:pt x="5" y="36"/>
                    <a:pt x="2" y="38"/>
                  </a:cubicBezTo>
                  <a:cubicBezTo>
                    <a:pt x="5" y="42"/>
                    <a:pt x="2" y="44"/>
                    <a:pt x="1" y="48"/>
                  </a:cubicBezTo>
                  <a:cubicBezTo>
                    <a:pt x="0" y="52"/>
                    <a:pt x="1" y="52"/>
                    <a:pt x="1" y="57"/>
                  </a:cubicBezTo>
                  <a:cubicBezTo>
                    <a:pt x="1" y="60"/>
                    <a:pt x="0" y="64"/>
                    <a:pt x="0" y="67"/>
                  </a:cubicBezTo>
                  <a:cubicBezTo>
                    <a:pt x="1" y="70"/>
                    <a:pt x="4" y="73"/>
                    <a:pt x="5" y="76"/>
                  </a:cubicBezTo>
                  <a:cubicBezTo>
                    <a:pt x="11" y="88"/>
                    <a:pt x="14" y="103"/>
                    <a:pt x="7" y="115"/>
                  </a:cubicBezTo>
                  <a:cubicBezTo>
                    <a:pt x="11" y="113"/>
                    <a:pt x="18" y="111"/>
                    <a:pt x="20" y="106"/>
                  </a:cubicBezTo>
                  <a:cubicBezTo>
                    <a:pt x="22" y="100"/>
                    <a:pt x="9" y="89"/>
                    <a:pt x="11" y="78"/>
                  </a:cubicBezTo>
                </a:path>
              </a:pathLst>
            </a:custGeom>
            <a:solidFill>
              <a:srgbClr val="DD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7" name="Freeform 236">
              <a:extLst>
                <a:ext uri="{FF2B5EF4-FFF2-40B4-BE49-F238E27FC236}">
                  <a16:creationId xmlns:a16="http://schemas.microsoft.com/office/drawing/2014/main" id="{008AC41D-1F79-4B46-8F27-B127FA936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9" y="2651"/>
              <a:ext cx="335" cy="112"/>
            </a:xfrm>
            <a:custGeom>
              <a:avLst/>
              <a:gdLst>
                <a:gd name="T0" fmla="*/ 0 w 134"/>
                <a:gd name="T1" fmla="*/ 2125 h 42"/>
                <a:gd name="T2" fmla="*/ 1458 w 134"/>
                <a:gd name="T3" fmla="*/ 1877 h 42"/>
                <a:gd name="T4" fmla="*/ 2863 w 134"/>
                <a:gd name="T5" fmla="*/ 1309 h 42"/>
                <a:gd name="T6" fmla="*/ 4300 w 134"/>
                <a:gd name="T7" fmla="*/ 1003 h 42"/>
                <a:gd name="T8" fmla="*/ 5238 w 134"/>
                <a:gd name="T9" fmla="*/ 661 h 42"/>
                <a:gd name="T10" fmla="*/ 4375 w 134"/>
                <a:gd name="T11" fmla="*/ 149 h 42"/>
                <a:gd name="T12" fmla="*/ 3333 w 134"/>
                <a:gd name="T13" fmla="*/ 93 h 42"/>
                <a:gd name="T14" fmla="*/ 2970 w 134"/>
                <a:gd name="T15" fmla="*/ 661 h 42"/>
                <a:gd name="T16" fmla="*/ 1800 w 134"/>
                <a:gd name="T17" fmla="*/ 1309 h 42"/>
                <a:gd name="T18" fmla="*/ 783 w 134"/>
                <a:gd name="T19" fmla="*/ 1763 h 42"/>
                <a:gd name="T20" fmla="*/ 283 w 134"/>
                <a:gd name="T21" fmla="*/ 1877 h 42"/>
                <a:gd name="T22" fmla="*/ 0 w 134"/>
                <a:gd name="T23" fmla="*/ 2125 h 4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4" h="42">
                  <a:moveTo>
                    <a:pt x="0" y="42"/>
                  </a:moveTo>
                  <a:cubicBezTo>
                    <a:pt x="12" y="39"/>
                    <a:pt x="25" y="39"/>
                    <a:pt x="37" y="37"/>
                  </a:cubicBezTo>
                  <a:cubicBezTo>
                    <a:pt x="49" y="35"/>
                    <a:pt x="61" y="28"/>
                    <a:pt x="73" y="26"/>
                  </a:cubicBezTo>
                  <a:cubicBezTo>
                    <a:pt x="85" y="24"/>
                    <a:pt x="98" y="23"/>
                    <a:pt x="110" y="20"/>
                  </a:cubicBezTo>
                  <a:cubicBezTo>
                    <a:pt x="116" y="18"/>
                    <a:pt x="130" y="18"/>
                    <a:pt x="134" y="13"/>
                  </a:cubicBezTo>
                  <a:cubicBezTo>
                    <a:pt x="128" y="8"/>
                    <a:pt x="119" y="6"/>
                    <a:pt x="112" y="3"/>
                  </a:cubicBezTo>
                  <a:cubicBezTo>
                    <a:pt x="104" y="0"/>
                    <a:pt x="93" y="0"/>
                    <a:pt x="85" y="2"/>
                  </a:cubicBezTo>
                  <a:cubicBezTo>
                    <a:pt x="80" y="4"/>
                    <a:pt x="80" y="9"/>
                    <a:pt x="76" y="13"/>
                  </a:cubicBezTo>
                  <a:cubicBezTo>
                    <a:pt x="68" y="22"/>
                    <a:pt x="56" y="23"/>
                    <a:pt x="46" y="26"/>
                  </a:cubicBezTo>
                  <a:cubicBezTo>
                    <a:pt x="37" y="29"/>
                    <a:pt x="29" y="34"/>
                    <a:pt x="20" y="35"/>
                  </a:cubicBezTo>
                  <a:cubicBezTo>
                    <a:pt x="15" y="35"/>
                    <a:pt x="11" y="35"/>
                    <a:pt x="7" y="37"/>
                  </a:cubicBezTo>
                  <a:cubicBezTo>
                    <a:pt x="5" y="38"/>
                    <a:pt x="2" y="41"/>
                    <a:pt x="0" y="42"/>
                  </a:cubicBezTo>
                </a:path>
              </a:pathLst>
            </a:custGeom>
            <a:solidFill>
              <a:srgbClr val="DD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8" name="Freeform 237">
              <a:extLst>
                <a:ext uri="{FF2B5EF4-FFF2-40B4-BE49-F238E27FC236}">
                  <a16:creationId xmlns:a16="http://schemas.microsoft.com/office/drawing/2014/main" id="{9F4C5A16-3577-41F1-B573-7D7FD3878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" y="2576"/>
              <a:ext cx="195" cy="96"/>
            </a:xfrm>
            <a:custGeom>
              <a:avLst/>
              <a:gdLst>
                <a:gd name="T0" fmla="*/ 238 w 78"/>
                <a:gd name="T1" fmla="*/ 1309 h 36"/>
                <a:gd name="T2" fmla="*/ 1408 w 78"/>
                <a:gd name="T3" fmla="*/ 1459 h 36"/>
                <a:gd name="T4" fmla="*/ 2188 w 78"/>
                <a:gd name="T5" fmla="*/ 1763 h 36"/>
                <a:gd name="T6" fmla="*/ 2425 w 78"/>
                <a:gd name="T7" fmla="*/ 1459 h 36"/>
                <a:gd name="T8" fmla="*/ 2658 w 78"/>
                <a:gd name="T9" fmla="*/ 909 h 36"/>
                <a:gd name="T10" fmla="*/ 2783 w 78"/>
                <a:gd name="T11" fmla="*/ 512 h 36"/>
                <a:gd name="T12" fmla="*/ 3050 w 78"/>
                <a:gd name="T13" fmla="*/ 0 h 36"/>
                <a:gd name="T14" fmla="*/ 2895 w 78"/>
                <a:gd name="T15" fmla="*/ 149 h 36"/>
                <a:gd name="T16" fmla="*/ 2625 w 78"/>
                <a:gd name="T17" fmla="*/ 547 h 36"/>
                <a:gd name="T18" fmla="*/ 1770 w 78"/>
                <a:gd name="T19" fmla="*/ 760 h 36"/>
                <a:gd name="T20" fmla="*/ 783 w 78"/>
                <a:gd name="T21" fmla="*/ 909 h 36"/>
                <a:gd name="T22" fmla="*/ 283 w 78"/>
                <a:gd name="T23" fmla="*/ 1059 h 36"/>
                <a:gd name="T24" fmla="*/ 0 w 78"/>
                <a:gd name="T25" fmla="*/ 1309 h 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8" h="36">
                  <a:moveTo>
                    <a:pt x="6" y="26"/>
                  </a:moveTo>
                  <a:cubicBezTo>
                    <a:pt x="14" y="19"/>
                    <a:pt x="27" y="25"/>
                    <a:pt x="36" y="29"/>
                  </a:cubicBezTo>
                  <a:cubicBezTo>
                    <a:pt x="41" y="32"/>
                    <a:pt x="50" y="36"/>
                    <a:pt x="56" y="35"/>
                  </a:cubicBezTo>
                  <a:cubicBezTo>
                    <a:pt x="60" y="35"/>
                    <a:pt x="60" y="32"/>
                    <a:pt x="62" y="29"/>
                  </a:cubicBezTo>
                  <a:cubicBezTo>
                    <a:pt x="63" y="26"/>
                    <a:pt x="66" y="22"/>
                    <a:pt x="68" y="18"/>
                  </a:cubicBezTo>
                  <a:cubicBezTo>
                    <a:pt x="69" y="16"/>
                    <a:pt x="69" y="13"/>
                    <a:pt x="71" y="10"/>
                  </a:cubicBezTo>
                  <a:cubicBezTo>
                    <a:pt x="73" y="7"/>
                    <a:pt x="77" y="4"/>
                    <a:pt x="78" y="0"/>
                  </a:cubicBezTo>
                  <a:cubicBezTo>
                    <a:pt x="76" y="1"/>
                    <a:pt x="75" y="2"/>
                    <a:pt x="74" y="3"/>
                  </a:cubicBezTo>
                  <a:cubicBezTo>
                    <a:pt x="72" y="6"/>
                    <a:pt x="70" y="9"/>
                    <a:pt x="67" y="11"/>
                  </a:cubicBezTo>
                  <a:cubicBezTo>
                    <a:pt x="60" y="16"/>
                    <a:pt x="53" y="16"/>
                    <a:pt x="45" y="15"/>
                  </a:cubicBezTo>
                  <a:cubicBezTo>
                    <a:pt x="36" y="15"/>
                    <a:pt x="28" y="18"/>
                    <a:pt x="20" y="18"/>
                  </a:cubicBezTo>
                  <a:cubicBezTo>
                    <a:pt x="15" y="17"/>
                    <a:pt x="11" y="19"/>
                    <a:pt x="7" y="21"/>
                  </a:cubicBezTo>
                  <a:cubicBezTo>
                    <a:pt x="5" y="22"/>
                    <a:pt x="1" y="26"/>
                    <a:pt x="0" y="26"/>
                  </a:cubicBezTo>
                </a:path>
              </a:pathLst>
            </a:custGeom>
            <a:solidFill>
              <a:srgbClr val="DD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9" name="Freeform 238">
              <a:extLst>
                <a:ext uri="{FF2B5EF4-FFF2-40B4-BE49-F238E27FC236}">
                  <a16:creationId xmlns:a16="http://schemas.microsoft.com/office/drawing/2014/main" id="{62E26140-3D75-4C0B-85A8-F4718B629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4" y="2254"/>
              <a:ext cx="163" cy="181"/>
            </a:xfrm>
            <a:custGeom>
              <a:avLst/>
              <a:gdLst>
                <a:gd name="T0" fmla="*/ 83 w 65"/>
                <a:gd name="T1" fmla="*/ 3415 h 68"/>
                <a:gd name="T2" fmla="*/ 1026 w 65"/>
                <a:gd name="T3" fmla="*/ 3112 h 68"/>
                <a:gd name="T4" fmla="*/ 1780 w 65"/>
                <a:gd name="T5" fmla="*/ 2260 h 68"/>
                <a:gd name="T6" fmla="*/ 2290 w 65"/>
                <a:gd name="T7" fmla="*/ 0 h 68"/>
                <a:gd name="T8" fmla="*/ 1893 w 65"/>
                <a:gd name="T9" fmla="*/ 546 h 68"/>
                <a:gd name="T10" fmla="*/ 1422 w 65"/>
                <a:gd name="T11" fmla="*/ 1565 h 68"/>
                <a:gd name="T12" fmla="*/ 785 w 65"/>
                <a:gd name="T13" fmla="*/ 2148 h 68"/>
                <a:gd name="T14" fmla="*/ 441 w 65"/>
                <a:gd name="T15" fmla="*/ 2148 h 68"/>
                <a:gd name="T16" fmla="*/ 208 w 65"/>
                <a:gd name="T17" fmla="*/ 2148 h 68"/>
                <a:gd name="T18" fmla="*/ 158 w 65"/>
                <a:gd name="T19" fmla="*/ 311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68">
                  <a:moveTo>
                    <a:pt x="2" y="68"/>
                  </a:moveTo>
                  <a:cubicBezTo>
                    <a:pt x="9" y="61"/>
                    <a:pt x="18" y="65"/>
                    <a:pt x="26" y="62"/>
                  </a:cubicBezTo>
                  <a:cubicBezTo>
                    <a:pt x="35" y="59"/>
                    <a:pt x="40" y="53"/>
                    <a:pt x="45" y="45"/>
                  </a:cubicBezTo>
                  <a:cubicBezTo>
                    <a:pt x="47" y="41"/>
                    <a:pt x="65" y="0"/>
                    <a:pt x="58" y="0"/>
                  </a:cubicBezTo>
                  <a:cubicBezTo>
                    <a:pt x="59" y="7"/>
                    <a:pt x="53" y="9"/>
                    <a:pt x="48" y="11"/>
                  </a:cubicBezTo>
                  <a:cubicBezTo>
                    <a:pt x="41" y="14"/>
                    <a:pt x="39" y="25"/>
                    <a:pt x="36" y="31"/>
                  </a:cubicBezTo>
                  <a:cubicBezTo>
                    <a:pt x="32" y="39"/>
                    <a:pt x="29" y="43"/>
                    <a:pt x="20" y="43"/>
                  </a:cubicBezTo>
                  <a:cubicBezTo>
                    <a:pt x="17" y="43"/>
                    <a:pt x="14" y="43"/>
                    <a:pt x="11" y="43"/>
                  </a:cubicBezTo>
                  <a:cubicBezTo>
                    <a:pt x="10" y="43"/>
                    <a:pt x="6" y="43"/>
                    <a:pt x="5" y="43"/>
                  </a:cubicBezTo>
                  <a:cubicBezTo>
                    <a:pt x="0" y="45"/>
                    <a:pt x="4" y="58"/>
                    <a:pt x="4" y="62"/>
                  </a:cubicBezTo>
                </a:path>
              </a:pathLst>
            </a:custGeom>
            <a:solidFill>
              <a:srgbClr val="DD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0" name="Freeform 239">
              <a:extLst>
                <a:ext uri="{FF2B5EF4-FFF2-40B4-BE49-F238E27FC236}">
                  <a16:creationId xmlns:a16="http://schemas.microsoft.com/office/drawing/2014/main" id="{6022B8FE-CC24-42DD-ADD6-738E9F42B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" y="2435"/>
              <a:ext cx="55" cy="48"/>
            </a:xfrm>
            <a:custGeom>
              <a:avLst/>
              <a:gdLst>
                <a:gd name="T0" fmla="*/ 0 w 22"/>
                <a:gd name="T1" fmla="*/ 205 h 18"/>
                <a:gd name="T2" fmla="*/ 550 w 22"/>
                <a:gd name="T3" fmla="*/ 93 h 18"/>
                <a:gd name="T4" fmla="*/ 595 w 22"/>
                <a:gd name="T5" fmla="*/ 397 h 18"/>
                <a:gd name="T6" fmla="*/ 863 w 22"/>
                <a:gd name="T7" fmla="*/ 909 h 18"/>
                <a:gd name="T8" fmla="*/ 438 w 22"/>
                <a:gd name="T9" fmla="*/ 456 h 18"/>
                <a:gd name="T10" fmla="*/ 208 w 22"/>
                <a:gd name="T11" fmla="*/ 248 h 18"/>
                <a:gd name="T12" fmla="*/ 50 w 22"/>
                <a:gd name="T13" fmla="*/ 149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">
                  <a:moveTo>
                    <a:pt x="0" y="4"/>
                  </a:moveTo>
                  <a:cubicBezTo>
                    <a:pt x="3" y="0"/>
                    <a:pt x="9" y="3"/>
                    <a:pt x="14" y="2"/>
                  </a:cubicBezTo>
                  <a:cubicBezTo>
                    <a:pt x="14" y="4"/>
                    <a:pt x="15" y="6"/>
                    <a:pt x="15" y="8"/>
                  </a:cubicBezTo>
                  <a:cubicBezTo>
                    <a:pt x="17" y="11"/>
                    <a:pt x="21" y="15"/>
                    <a:pt x="22" y="18"/>
                  </a:cubicBezTo>
                  <a:cubicBezTo>
                    <a:pt x="19" y="15"/>
                    <a:pt x="15" y="13"/>
                    <a:pt x="11" y="9"/>
                  </a:cubicBezTo>
                  <a:cubicBezTo>
                    <a:pt x="9" y="7"/>
                    <a:pt x="8" y="6"/>
                    <a:pt x="5" y="5"/>
                  </a:cubicBezTo>
                  <a:cubicBezTo>
                    <a:pt x="4" y="5"/>
                    <a:pt x="2" y="5"/>
                    <a:pt x="1" y="3"/>
                  </a:cubicBezTo>
                </a:path>
              </a:pathLst>
            </a:custGeom>
            <a:solidFill>
              <a:srgbClr val="DD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1" name="Freeform 240">
              <a:extLst>
                <a:ext uri="{FF2B5EF4-FFF2-40B4-BE49-F238E27FC236}">
                  <a16:creationId xmlns:a16="http://schemas.microsoft.com/office/drawing/2014/main" id="{E3CA07B4-0AD5-4F36-A4DB-0F7A1FABA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2" y="2467"/>
              <a:ext cx="42" cy="40"/>
            </a:xfrm>
            <a:custGeom>
              <a:avLst/>
              <a:gdLst>
                <a:gd name="T0" fmla="*/ 0 w 17"/>
                <a:gd name="T1" fmla="*/ 397 h 15"/>
                <a:gd name="T2" fmla="*/ 635 w 17"/>
                <a:gd name="T3" fmla="*/ 760 h 15"/>
                <a:gd name="T4" fmla="*/ 74 w 17"/>
                <a:gd name="T5" fmla="*/ 248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15">
                  <a:moveTo>
                    <a:pt x="0" y="8"/>
                  </a:moveTo>
                  <a:cubicBezTo>
                    <a:pt x="3" y="0"/>
                    <a:pt x="16" y="12"/>
                    <a:pt x="17" y="15"/>
                  </a:cubicBezTo>
                  <a:cubicBezTo>
                    <a:pt x="17" y="7"/>
                    <a:pt x="10" y="0"/>
                    <a:pt x="2" y="5"/>
                  </a:cubicBezTo>
                </a:path>
              </a:pathLst>
            </a:custGeom>
            <a:solidFill>
              <a:srgbClr val="DD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2" name="Freeform 241">
              <a:extLst>
                <a:ext uri="{FF2B5EF4-FFF2-40B4-BE49-F238E27FC236}">
                  <a16:creationId xmlns:a16="http://schemas.microsoft.com/office/drawing/2014/main" id="{A1315623-8C65-43C2-A5BD-C12F7E50E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6" y="2104"/>
              <a:ext cx="446" cy="222"/>
            </a:xfrm>
            <a:custGeom>
              <a:avLst/>
              <a:gdLst>
                <a:gd name="T0" fmla="*/ 0 w 178"/>
                <a:gd name="T1" fmla="*/ 0 h 83"/>
                <a:gd name="T2" fmla="*/ 4608 w 178"/>
                <a:gd name="T3" fmla="*/ 2102 h 83"/>
                <a:gd name="T4" fmla="*/ 6342 w 178"/>
                <a:gd name="T5" fmla="*/ 3383 h 83"/>
                <a:gd name="T6" fmla="*/ 7018 w 178"/>
                <a:gd name="T7" fmla="*/ 3635 h 83"/>
                <a:gd name="T8" fmla="*/ 6417 w 178"/>
                <a:gd name="T9" fmla="*/ 4191 h 83"/>
                <a:gd name="T10" fmla="*/ 5317 w 178"/>
                <a:gd name="T11" fmla="*/ 2913 h 83"/>
                <a:gd name="T12" fmla="*/ 0 w 178"/>
                <a:gd name="T13" fmla="*/ 0 h 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8" h="83">
                  <a:moveTo>
                    <a:pt x="0" y="0"/>
                  </a:moveTo>
                  <a:cubicBezTo>
                    <a:pt x="36" y="11"/>
                    <a:pt x="92" y="30"/>
                    <a:pt x="117" y="41"/>
                  </a:cubicBezTo>
                  <a:cubicBezTo>
                    <a:pt x="142" y="51"/>
                    <a:pt x="153" y="63"/>
                    <a:pt x="161" y="66"/>
                  </a:cubicBezTo>
                  <a:cubicBezTo>
                    <a:pt x="170" y="70"/>
                    <a:pt x="175" y="72"/>
                    <a:pt x="178" y="71"/>
                  </a:cubicBezTo>
                  <a:cubicBezTo>
                    <a:pt x="172" y="78"/>
                    <a:pt x="171" y="83"/>
                    <a:pt x="163" y="82"/>
                  </a:cubicBezTo>
                  <a:cubicBezTo>
                    <a:pt x="154" y="82"/>
                    <a:pt x="150" y="65"/>
                    <a:pt x="135" y="57"/>
                  </a:cubicBezTo>
                  <a:cubicBezTo>
                    <a:pt x="121" y="49"/>
                    <a:pt x="14" y="6"/>
                    <a:pt x="0" y="0"/>
                  </a:cubicBezTo>
                  <a:close/>
                </a:path>
              </a:pathLst>
            </a:custGeom>
            <a:solidFill>
              <a:srgbClr val="DD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3" name="Freeform 242">
              <a:extLst>
                <a:ext uri="{FF2B5EF4-FFF2-40B4-BE49-F238E27FC236}">
                  <a16:creationId xmlns:a16="http://schemas.microsoft.com/office/drawing/2014/main" id="{BED3839A-FD03-4D49-A0A1-C7146BDB7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" y="2262"/>
              <a:ext cx="50" cy="18"/>
            </a:xfrm>
            <a:custGeom>
              <a:avLst/>
              <a:gdLst>
                <a:gd name="T0" fmla="*/ 0 w 20"/>
                <a:gd name="T1" fmla="*/ 85 h 7"/>
                <a:gd name="T2" fmla="*/ 783 w 20"/>
                <a:gd name="T3" fmla="*/ 0 h 7"/>
                <a:gd name="T4" fmla="*/ 708 w 20"/>
                <a:gd name="T5" fmla="*/ 257 h 7"/>
                <a:gd name="T6" fmla="*/ 83 w 20"/>
                <a:gd name="T7" fmla="*/ 219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7">
                  <a:moveTo>
                    <a:pt x="0" y="2"/>
                  </a:moveTo>
                  <a:cubicBezTo>
                    <a:pt x="7" y="3"/>
                    <a:pt x="14" y="3"/>
                    <a:pt x="20" y="0"/>
                  </a:cubicBezTo>
                  <a:cubicBezTo>
                    <a:pt x="20" y="2"/>
                    <a:pt x="19" y="4"/>
                    <a:pt x="18" y="6"/>
                  </a:cubicBezTo>
                  <a:cubicBezTo>
                    <a:pt x="14" y="6"/>
                    <a:pt x="5" y="7"/>
                    <a:pt x="2" y="5"/>
                  </a:cubicBezTo>
                </a:path>
              </a:pathLst>
            </a:custGeom>
            <a:solidFill>
              <a:srgbClr val="E36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4" name="Freeform 243">
              <a:extLst>
                <a:ext uri="{FF2B5EF4-FFF2-40B4-BE49-F238E27FC236}">
                  <a16:creationId xmlns:a16="http://schemas.microsoft.com/office/drawing/2014/main" id="{9CF53B58-F5AA-445C-862D-899D43318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" y="2302"/>
              <a:ext cx="25" cy="40"/>
            </a:xfrm>
            <a:custGeom>
              <a:avLst/>
              <a:gdLst>
                <a:gd name="T0" fmla="*/ 158 w 10"/>
                <a:gd name="T1" fmla="*/ 56 h 15"/>
                <a:gd name="T2" fmla="*/ 395 w 10"/>
                <a:gd name="T3" fmla="*/ 93 h 15"/>
                <a:gd name="T4" fmla="*/ 0 w 10"/>
                <a:gd name="T5" fmla="*/ 760 h 15"/>
                <a:gd name="T6" fmla="*/ 83 w 10"/>
                <a:gd name="T7" fmla="*/ 0 h 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15">
                  <a:moveTo>
                    <a:pt x="4" y="1"/>
                  </a:moveTo>
                  <a:cubicBezTo>
                    <a:pt x="6" y="2"/>
                    <a:pt x="8" y="2"/>
                    <a:pt x="10" y="2"/>
                  </a:cubicBezTo>
                  <a:cubicBezTo>
                    <a:pt x="9" y="8"/>
                    <a:pt x="5" y="13"/>
                    <a:pt x="0" y="15"/>
                  </a:cubicBezTo>
                  <a:cubicBezTo>
                    <a:pt x="2" y="11"/>
                    <a:pt x="4" y="4"/>
                    <a:pt x="2" y="0"/>
                  </a:cubicBezTo>
                </a:path>
              </a:pathLst>
            </a:custGeom>
            <a:solidFill>
              <a:srgbClr val="E36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5" name="Freeform 244">
              <a:extLst>
                <a:ext uri="{FF2B5EF4-FFF2-40B4-BE49-F238E27FC236}">
                  <a16:creationId xmlns:a16="http://schemas.microsoft.com/office/drawing/2014/main" id="{C3E04327-9A87-453F-B903-85CA1F357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" y="2158"/>
              <a:ext cx="23" cy="88"/>
            </a:xfrm>
            <a:custGeom>
              <a:avLst/>
              <a:gdLst>
                <a:gd name="T0" fmla="*/ 332 w 9"/>
                <a:gd name="T1" fmla="*/ 547 h 33"/>
                <a:gd name="T2" fmla="*/ 302 w 9"/>
                <a:gd name="T3" fmla="*/ 1421 h 33"/>
                <a:gd name="T4" fmla="*/ 0 w 9"/>
                <a:gd name="T5" fmla="*/ 1672 h 33"/>
                <a:gd name="T6" fmla="*/ 169 w 9"/>
                <a:gd name="T7" fmla="*/ 456 h 33"/>
                <a:gd name="T8" fmla="*/ 0 w 9"/>
                <a:gd name="T9" fmla="*/ 0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33">
                  <a:moveTo>
                    <a:pt x="8" y="11"/>
                  </a:moveTo>
                  <a:cubicBezTo>
                    <a:pt x="7" y="17"/>
                    <a:pt x="9" y="22"/>
                    <a:pt x="7" y="28"/>
                  </a:cubicBezTo>
                  <a:cubicBezTo>
                    <a:pt x="6" y="33"/>
                    <a:pt x="4" y="33"/>
                    <a:pt x="0" y="33"/>
                  </a:cubicBezTo>
                  <a:cubicBezTo>
                    <a:pt x="4" y="26"/>
                    <a:pt x="5" y="18"/>
                    <a:pt x="4" y="9"/>
                  </a:cubicBezTo>
                  <a:cubicBezTo>
                    <a:pt x="3" y="7"/>
                    <a:pt x="3" y="0"/>
                    <a:pt x="0" y="0"/>
                  </a:cubicBezTo>
                </a:path>
              </a:pathLst>
            </a:custGeom>
            <a:solidFill>
              <a:srgbClr val="E36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6" name="Freeform 245">
              <a:extLst>
                <a:ext uri="{FF2B5EF4-FFF2-40B4-BE49-F238E27FC236}">
                  <a16:creationId xmlns:a16="http://schemas.microsoft.com/office/drawing/2014/main" id="{5663DEFB-E5B0-4D27-9B97-E19050B60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" y="2502"/>
              <a:ext cx="160" cy="301"/>
            </a:xfrm>
            <a:custGeom>
              <a:avLst/>
              <a:gdLst>
                <a:gd name="T0" fmla="*/ 0 w 64"/>
                <a:gd name="T1" fmla="*/ 0 h 113"/>
                <a:gd name="T2" fmla="*/ 708 w 64"/>
                <a:gd name="T3" fmla="*/ 2171 h 113"/>
                <a:gd name="T4" fmla="*/ 1533 w 64"/>
                <a:gd name="T5" fmla="*/ 3724 h 113"/>
                <a:gd name="T6" fmla="*/ 1533 w 64"/>
                <a:gd name="T7" fmla="*/ 4478 h 113"/>
                <a:gd name="T8" fmla="*/ 1175 w 64"/>
                <a:gd name="T9" fmla="*/ 5535 h 113"/>
                <a:gd name="T10" fmla="*/ 1770 w 64"/>
                <a:gd name="T11" fmla="*/ 4534 h 113"/>
                <a:gd name="T12" fmla="*/ 2395 w 64"/>
                <a:gd name="T13" fmla="*/ 3569 h 113"/>
                <a:gd name="T14" fmla="*/ 1800 w 64"/>
                <a:gd name="T15" fmla="*/ 2965 h 113"/>
                <a:gd name="T16" fmla="*/ 1145 w 64"/>
                <a:gd name="T17" fmla="*/ 2171 h 113"/>
                <a:gd name="T18" fmla="*/ 395 w 64"/>
                <a:gd name="T19" fmla="*/ 1151 h 113"/>
                <a:gd name="T20" fmla="*/ 83 w 64"/>
                <a:gd name="T21" fmla="*/ 248 h 1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4" h="113">
                  <a:moveTo>
                    <a:pt x="0" y="0"/>
                  </a:moveTo>
                  <a:cubicBezTo>
                    <a:pt x="3" y="14"/>
                    <a:pt x="7" y="32"/>
                    <a:pt x="18" y="43"/>
                  </a:cubicBezTo>
                  <a:cubicBezTo>
                    <a:pt x="29" y="52"/>
                    <a:pt x="35" y="60"/>
                    <a:pt x="39" y="74"/>
                  </a:cubicBezTo>
                  <a:cubicBezTo>
                    <a:pt x="40" y="80"/>
                    <a:pt x="41" y="84"/>
                    <a:pt x="39" y="89"/>
                  </a:cubicBezTo>
                  <a:cubicBezTo>
                    <a:pt x="38" y="93"/>
                    <a:pt x="28" y="113"/>
                    <a:pt x="30" y="110"/>
                  </a:cubicBezTo>
                  <a:cubicBezTo>
                    <a:pt x="35" y="102"/>
                    <a:pt x="43" y="93"/>
                    <a:pt x="45" y="90"/>
                  </a:cubicBezTo>
                  <a:cubicBezTo>
                    <a:pt x="51" y="83"/>
                    <a:pt x="64" y="82"/>
                    <a:pt x="61" y="71"/>
                  </a:cubicBezTo>
                  <a:cubicBezTo>
                    <a:pt x="54" y="69"/>
                    <a:pt x="50" y="63"/>
                    <a:pt x="46" y="59"/>
                  </a:cubicBezTo>
                  <a:cubicBezTo>
                    <a:pt x="41" y="53"/>
                    <a:pt x="36" y="47"/>
                    <a:pt x="29" y="43"/>
                  </a:cubicBezTo>
                  <a:cubicBezTo>
                    <a:pt x="20" y="37"/>
                    <a:pt x="15" y="32"/>
                    <a:pt x="10" y="23"/>
                  </a:cubicBezTo>
                  <a:cubicBezTo>
                    <a:pt x="7" y="17"/>
                    <a:pt x="5" y="11"/>
                    <a:pt x="2" y="5"/>
                  </a:cubicBezTo>
                </a:path>
              </a:pathLst>
            </a:custGeom>
            <a:solidFill>
              <a:srgbClr val="DD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7" name="Freeform 246">
              <a:extLst>
                <a:ext uri="{FF2B5EF4-FFF2-40B4-BE49-F238E27FC236}">
                  <a16:creationId xmlns:a16="http://schemas.microsoft.com/office/drawing/2014/main" id="{4ACD5A22-FBB7-4DF4-A7A8-B65DC2D1A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" y="2846"/>
              <a:ext cx="70" cy="144"/>
            </a:xfrm>
            <a:custGeom>
              <a:avLst/>
              <a:gdLst>
                <a:gd name="T0" fmla="*/ 833 w 28"/>
                <a:gd name="T1" fmla="*/ 205 h 54"/>
                <a:gd name="T2" fmla="*/ 708 w 28"/>
                <a:gd name="T3" fmla="*/ 1421 h 54"/>
                <a:gd name="T4" fmla="*/ 1095 w 28"/>
                <a:gd name="T5" fmla="*/ 2731 h 54"/>
                <a:gd name="T6" fmla="*/ 833 w 28"/>
                <a:gd name="T7" fmla="*/ 2125 h 54"/>
                <a:gd name="T8" fmla="*/ 625 w 28"/>
                <a:gd name="T9" fmla="*/ 1309 h 54"/>
                <a:gd name="T10" fmla="*/ 83 w 28"/>
                <a:gd name="T11" fmla="*/ 605 h 54"/>
                <a:gd name="T12" fmla="*/ 520 w 28"/>
                <a:gd name="T13" fmla="*/ 0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54">
                  <a:moveTo>
                    <a:pt x="21" y="4"/>
                  </a:moveTo>
                  <a:cubicBezTo>
                    <a:pt x="17" y="12"/>
                    <a:pt x="17" y="20"/>
                    <a:pt x="18" y="28"/>
                  </a:cubicBezTo>
                  <a:cubicBezTo>
                    <a:pt x="19" y="38"/>
                    <a:pt x="26" y="45"/>
                    <a:pt x="28" y="54"/>
                  </a:cubicBezTo>
                  <a:cubicBezTo>
                    <a:pt x="27" y="49"/>
                    <a:pt x="23" y="46"/>
                    <a:pt x="21" y="42"/>
                  </a:cubicBezTo>
                  <a:cubicBezTo>
                    <a:pt x="18" y="37"/>
                    <a:pt x="18" y="32"/>
                    <a:pt x="16" y="26"/>
                  </a:cubicBezTo>
                  <a:cubicBezTo>
                    <a:pt x="15" y="21"/>
                    <a:pt x="9" y="9"/>
                    <a:pt x="2" y="12"/>
                  </a:cubicBezTo>
                  <a:cubicBezTo>
                    <a:pt x="0" y="6"/>
                    <a:pt x="9" y="3"/>
                    <a:pt x="13" y="0"/>
                  </a:cubicBezTo>
                </a:path>
              </a:pathLst>
            </a:custGeom>
            <a:solidFill>
              <a:srgbClr val="DD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8" name="Freeform 247">
              <a:extLst>
                <a:ext uri="{FF2B5EF4-FFF2-40B4-BE49-F238E27FC236}">
                  <a16:creationId xmlns:a16="http://schemas.microsoft.com/office/drawing/2014/main" id="{CCCD7D1D-5D8F-436C-8D7A-9406A44F2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" y="2859"/>
              <a:ext cx="75" cy="184"/>
            </a:xfrm>
            <a:custGeom>
              <a:avLst/>
              <a:gdLst>
                <a:gd name="T0" fmla="*/ 708 w 30"/>
                <a:gd name="T1" fmla="*/ 1728 h 69"/>
                <a:gd name="T2" fmla="*/ 750 w 30"/>
                <a:gd name="T3" fmla="*/ 2637 h 69"/>
                <a:gd name="T4" fmla="*/ 988 w 30"/>
                <a:gd name="T5" fmla="*/ 3491 h 69"/>
                <a:gd name="T6" fmla="*/ 750 w 30"/>
                <a:gd name="T7" fmla="*/ 2936 h 69"/>
                <a:gd name="T8" fmla="*/ 395 w 30"/>
                <a:gd name="T9" fmla="*/ 2027 h 69"/>
                <a:gd name="T10" fmla="*/ 158 w 30"/>
                <a:gd name="T11" fmla="*/ 819 h 69"/>
                <a:gd name="T12" fmla="*/ 0 w 30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" h="69">
                  <a:moveTo>
                    <a:pt x="18" y="34"/>
                  </a:moveTo>
                  <a:cubicBezTo>
                    <a:pt x="17" y="39"/>
                    <a:pt x="18" y="47"/>
                    <a:pt x="19" y="52"/>
                  </a:cubicBezTo>
                  <a:cubicBezTo>
                    <a:pt x="20" y="56"/>
                    <a:pt x="30" y="65"/>
                    <a:pt x="25" y="69"/>
                  </a:cubicBezTo>
                  <a:cubicBezTo>
                    <a:pt x="25" y="65"/>
                    <a:pt x="22" y="61"/>
                    <a:pt x="19" y="58"/>
                  </a:cubicBezTo>
                  <a:cubicBezTo>
                    <a:pt x="14" y="52"/>
                    <a:pt x="11" y="47"/>
                    <a:pt x="10" y="40"/>
                  </a:cubicBezTo>
                  <a:cubicBezTo>
                    <a:pt x="10" y="30"/>
                    <a:pt x="9" y="25"/>
                    <a:pt x="4" y="16"/>
                  </a:cubicBezTo>
                  <a:cubicBezTo>
                    <a:pt x="2" y="11"/>
                    <a:pt x="2" y="5"/>
                    <a:pt x="0" y="0"/>
                  </a:cubicBezTo>
                </a:path>
              </a:pathLst>
            </a:custGeom>
            <a:solidFill>
              <a:srgbClr val="DD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9" name="Freeform 248">
              <a:extLst>
                <a:ext uri="{FF2B5EF4-FFF2-40B4-BE49-F238E27FC236}">
                  <a16:creationId xmlns:a16="http://schemas.microsoft.com/office/drawing/2014/main" id="{582DA723-6EFB-45DB-8F13-36011CE4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1976"/>
              <a:ext cx="970" cy="398"/>
            </a:xfrm>
            <a:custGeom>
              <a:avLst/>
              <a:gdLst>
                <a:gd name="T0" fmla="*/ 125 w 388"/>
                <a:gd name="T1" fmla="*/ 7583 h 149"/>
                <a:gd name="T2" fmla="*/ 2970 w 388"/>
                <a:gd name="T3" fmla="*/ 2190 h 149"/>
                <a:gd name="T4" fmla="*/ 15158 w 388"/>
                <a:gd name="T5" fmla="*/ 2289 h 149"/>
                <a:gd name="T6" fmla="*/ 3020 w 388"/>
                <a:gd name="T7" fmla="*/ 3010 h 149"/>
                <a:gd name="T8" fmla="*/ 125 w 388"/>
                <a:gd name="T9" fmla="*/ 7583 h 1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8" h="149">
                  <a:moveTo>
                    <a:pt x="3" y="149"/>
                  </a:moveTo>
                  <a:cubicBezTo>
                    <a:pt x="0" y="105"/>
                    <a:pt x="23" y="64"/>
                    <a:pt x="76" y="43"/>
                  </a:cubicBezTo>
                  <a:cubicBezTo>
                    <a:pt x="130" y="23"/>
                    <a:pt x="228" y="0"/>
                    <a:pt x="388" y="45"/>
                  </a:cubicBezTo>
                  <a:cubicBezTo>
                    <a:pt x="301" y="22"/>
                    <a:pt x="156" y="20"/>
                    <a:pt x="77" y="59"/>
                  </a:cubicBezTo>
                  <a:cubicBezTo>
                    <a:pt x="17" y="88"/>
                    <a:pt x="10" y="120"/>
                    <a:pt x="3" y="149"/>
                  </a:cubicBezTo>
                  <a:close/>
                </a:path>
              </a:pathLst>
            </a:custGeom>
            <a:solidFill>
              <a:srgbClr val="EFA5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0" name="Freeform 249">
              <a:extLst>
                <a:ext uri="{FF2B5EF4-FFF2-40B4-BE49-F238E27FC236}">
                  <a16:creationId xmlns:a16="http://schemas.microsoft.com/office/drawing/2014/main" id="{37B242E2-E4D1-46E9-BD29-ACE976238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7" y="2259"/>
              <a:ext cx="125" cy="75"/>
            </a:xfrm>
            <a:custGeom>
              <a:avLst/>
              <a:gdLst>
                <a:gd name="T0" fmla="*/ 0 w 50"/>
                <a:gd name="T1" fmla="*/ 1441 h 28"/>
                <a:gd name="T2" fmla="*/ 625 w 50"/>
                <a:gd name="T3" fmla="*/ 308 h 28"/>
                <a:gd name="T4" fmla="*/ 1958 w 50"/>
                <a:gd name="T5" fmla="*/ 209 h 28"/>
                <a:gd name="T6" fmla="*/ 988 w 50"/>
                <a:gd name="T7" fmla="*/ 517 h 28"/>
                <a:gd name="T8" fmla="*/ 283 w 50"/>
                <a:gd name="T9" fmla="*/ 1133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28">
                  <a:moveTo>
                    <a:pt x="0" y="28"/>
                  </a:moveTo>
                  <a:cubicBezTo>
                    <a:pt x="5" y="20"/>
                    <a:pt x="7" y="10"/>
                    <a:pt x="16" y="6"/>
                  </a:cubicBezTo>
                  <a:cubicBezTo>
                    <a:pt x="26" y="0"/>
                    <a:pt x="39" y="4"/>
                    <a:pt x="50" y="4"/>
                  </a:cubicBezTo>
                  <a:cubicBezTo>
                    <a:pt x="42" y="5"/>
                    <a:pt x="33" y="7"/>
                    <a:pt x="25" y="10"/>
                  </a:cubicBezTo>
                  <a:cubicBezTo>
                    <a:pt x="17" y="12"/>
                    <a:pt x="14" y="18"/>
                    <a:pt x="7" y="22"/>
                  </a:cubicBezTo>
                </a:path>
              </a:pathLst>
            </a:custGeom>
            <a:solidFill>
              <a:srgbClr val="EFA5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1" name="Freeform 250">
              <a:extLst>
                <a:ext uri="{FF2B5EF4-FFF2-40B4-BE49-F238E27FC236}">
                  <a16:creationId xmlns:a16="http://schemas.microsoft.com/office/drawing/2014/main" id="{6CBD3642-B71F-4AA0-91FA-F4FC13D28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" y="2502"/>
              <a:ext cx="110" cy="64"/>
            </a:xfrm>
            <a:custGeom>
              <a:avLst/>
              <a:gdLst>
                <a:gd name="T0" fmla="*/ 0 w 44"/>
                <a:gd name="T1" fmla="*/ 0 h 24"/>
                <a:gd name="T2" fmla="*/ 1720 w 44"/>
                <a:gd name="T3" fmla="*/ 1117 h 24"/>
                <a:gd name="T4" fmla="*/ 0 w 44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4" h="24">
                  <a:moveTo>
                    <a:pt x="0" y="0"/>
                  </a:moveTo>
                  <a:cubicBezTo>
                    <a:pt x="12" y="7"/>
                    <a:pt x="31" y="15"/>
                    <a:pt x="44" y="22"/>
                  </a:cubicBezTo>
                  <a:cubicBezTo>
                    <a:pt x="23" y="24"/>
                    <a:pt x="8" y="13"/>
                    <a:pt x="0" y="0"/>
                  </a:cubicBezTo>
                  <a:close/>
                </a:path>
              </a:pathLst>
            </a:custGeom>
            <a:solidFill>
              <a:srgbClr val="EFA5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2" name="Freeform 251">
              <a:extLst>
                <a:ext uri="{FF2B5EF4-FFF2-40B4-BE49-F238E27FC236}">
                  <a16:creationId xmlns:a16="http://schemas.microsoft.com/office/drawing/2014/main" id="{8F4EF657-F700-4008-8837-2A59EC134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7" y="2504"/>
              <a:ext cx="40" cy="40"/>
            </a:xfrm>
            <a:custGeom>
              <a:avLst/>
              <a:gdLst>
                <a:gd name="T0" fmla="*/ 625 w 16"/>
                <a:gd name="T1" fmla="*/ 248 h 15"/>
                <a:gd name="T2" fmla="*/ 125 w 16"/>
                <a:gd name="T3" fmla="*/ 0 h 15"/>
                <a:gd name="T4" fmla="*/ 625 w 16"/>
                <a:gd name="T5" fmla="*/ 248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5">
                  <a:moveTo>
                    <a:pt x="16" y="5"/>
                  </a:moveTo>
                  <a:cubicBezTo>
                    <a:pt x="10" y="7"/>
                    <a:pt x="4" y="5"/>
                    <a:pt x="3" y="0"/>
                  </a:cubicBezTo>
                  <a:cubicBezTo>
                    <a:pt x="0" y="5"/>
                    <a:pt x="8" y="15"/>
                    <a:pt x="16" y="5"/>
                  </a:cubicBezTo>
                  <a:close/>
                </a:path>
              </a:pathLst>
            </a:custGeom>
            <a:solidFill>
              <a:srgbClr val="EFA5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3" name="Freeform 252">
              <a:extLst>
                <a:ext uri="{FF2B5EF4-FFF2-40B4-BE49-F238E27FC236}">
                  <a16:creationId xmlns:a16="http://schemas.microsoft.com/office/drawing/2014/main" id="{2A670599-9944-49CA-A0A0-342B198F6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" y="2867"/>
              <a:ext cx="50" cy="163"/>
            </a:xfrm>
            <a:custGeom>
              <a:avLst/>
              <a:gdLst>
                <a:gd name="T0" fmla="*/ 50 w 20"/>
                <a:gd name="T1" fmla="*/ 150 h 61"/>
                <a:gd name="T2" fmla="*/ 238 w 20"/>
                <a:gd name="T3" fmla="*/ 1013 h 61"/>
                <a:gd name="T4" fmla="*/ 208 w 20"/>
                <a:gd name="T5" fmla="*/ 1643 h 61"/>
                <a:gd name="T6" fmla="*/ 675 w 20"/>
                <a:gd name="T7" fmla="*/ 3113 h 61"/>
                <a:gd name="T8" fmla="*/ 625 w 20"/>
                <a:gd name="T9" fmla="*/ 1948 h 61"/>
                <a:gd name="T10" fmla="*/ 438 w 20"/>
                <a:gd name="T11" fmla="*/ 1427 h 61"/>
                <a:gd name="T12" fmla="*/ 0 w 20"/>
                <a:gd name="T13" fmla="*/ 0 h 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61">
                  <a:moveTo>
                    <a:pt x="1" y="3"/>
                  </a:moveTo>
                  <a:cubicBezTo>
                    <a:pt x="3" y="9"/>
                    <a:pt x="6" y="13"/>
                    <a:pt x="6" y="20"/>
                  </a:cubicBezTo>
                  <a:cubicBezTo>
                    <a:pt x="6" y="24"/>
                    <a:pt x="4" y="28"/>
                    <a:pt x="5" y="32"/>
                  </a:cubicBezTo>
                  <a:cubicBezTo>
                    <a:pt x="8" y="41"/>
                    <a:pt x="20" y="50"/>
                    <a:pt x="17" y="61"/>
                  </a:cubicBezTo>
                  <a:cubicBezTo>
                    <a:pt x="19" y="53"/>
                    <a:pt x="19" y="45"/>
                    <a:pt x="16" y="38"/>
                  </a:cubicBezTo>
                  <a:cubicBezTo>
                    <a:pt x="15" y="35"/>
                    <a:pt x="12" y="32"/>
                    <a:pt x="11" y="28"/>
                  </a:cubicBezTo>
                  <a:cubicBezTo>
                    <a:pt x="8" y="18"/>
                    <a:pt x="10" y="7"/>
                    <a:pt x="0" y="0"/>
                  </a:cubicBezTo>
                </a:path>
              </a:pathLst>
            </a:custGeom>
            <a:solidFill>
              <a:srgbClr val="EFA5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4" name="Freeform 253">
              <a:extLst>
                <a:ext uri="{FF2B5EF4-FFF2-40B4-BE49-F238E27FC236}">
                  <a16:creationId xmlns:a16="http://schemas.microsoft.com/office/drawing/2014/main" id="{02DE1031-E943-48F8-9BA1-18C0E056C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" y="2816"/>
              <a:ext cx="57" cy="198"/>
            </a:xfrm>
            <a:custGeom>
              <a:avLst/>
              <a:gdLst>
                <a:gd name="T0" fmla="*/ 74 w 23"/>
                <a:gd name="T1" fmla="*/ 364 h 74"/>
                <a:gd name="T2" fmla="*/ 411 w 23"/>
                <a:gd name="T3" fmla="*/ 1381 h 74"/>
                <a:gd name="T4" fmla="*/ 607 w 23"/>
                <a:gd name="T5" fmla="*/ 2149 h 74"/>
                <a:gd name="T6" fmla="*/ 711 w 23"/>
                <a:gd name="T7" fmla="*/ 2721 h 74"/>
                <a:gd name="T8" fmla="*/ 793 w 23"/>
                <a:gd name="T9" fmla="*/ 3794 h 74"/>
                <a:gd name="T10" fmla="*/ 639 w 23"/>
                <a:gd name="T11" fmla="*/ 1282 h 74"/>
                <a:gd name="T12" fmla="*/ 0 w 23"/>
                <a:gd name="T13" fmla="*/ 0 h 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" h="74">
                  <a:moveTo>
                    <a:pt x="2" y="7"/>
                  </a:moveTo>
                  <a:cubicBezTo>
                    <a:pt x="5" y="14"/>
                    <a:pt x="9" y="20"/>
                    <a:pt x="11" y="27"/>
                  </a:cubicBezTo>
                  <a:cubicBezTo>
                    <a:pt x="13" y="32"/>
                    <a:pt x="15" y="37"/>
                    <a:pt x="16" y="42"/>
                  </a:cubicBezTo>
                  <a:cubicBezTo>
                    <a:pt x="17" y="47"/>
                    <a:pt x="18" y="49"/>
                    <a:pt x="19" y="53"/>
                  </a:cubicBezTo>
                  <a:cubicBezTo>
                    <a:pt x="19" y="58"/>
                    <a:pt x="19" y="69"/>
                    <a:pt x="21" y="74"/>
                  </a:cubicBezTo>
                  <a:cubicBezTo>
                    <a:pt x="20" y="58"/>
                    <a:pt x="23" y="41"/>
                    <a:pt x="17" y="25"/>
                  </a:cubicBezTo>
                  <a:cubicBezTo>
                    <a:pt x="14" y="15"/>
                    <a:pt x="7" y="8"/>
                    <a:pt x="0" y="0"/>
                  </a:cubicBezTo>
                </a:path>
              </a:pathLst>
            </a:custGeom>
            <a:solidFill>
              <a:srgbClr val="DD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5" name="Freeform 254">
              <a:extLst>
                <a:ext uri="{FF2B5EF4-FFF2-40B4-BE49-F238E27FC236}">
                  <a16:creationId xmlns:a16="http://schemas.microsoft.com/office/drawing/2014/main" id="{3FD68884-D663-4A8E-A57C-7480A2CDF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2598"/>
              <a:ext cx="43" cy="66"/>
            </a:xfrm>
            <a:custGeom>
              <a:avLst/>
              <a:gdLst>
                <a:gd name="T0" fmla="*/ 698 w 17"/>
                <a:gd name="T1" fmla="*/ 203 h 25"/>
                <a:gd name="T2" fmla="*/ 569 w 17"/>
                <a:gd name="T3" fmla="*/ 55 h 25"/>
                <a:gd name="T4" fmla="*/ 402 w 17"/>
                <a:gd name="T5" fmla="*/ 145 h 25"/>
                <a:gd name="T6" fmla="*/ 293 w 17"/>
                <a:gd name="T7" fmla="*/ 480 h 25"/>
                <a:gd name="T8" fmla="*/ 159 w 17"/>
                <a:gd name="T9" fmla="*/ 829 h 25"/>
                <a:gd name="T10" fmla="*/ 51 w 17"/>
                <a:gd name="T11" fmla="*/ 1067 h 25"/>
                <a:gd name="T12" fmla="*/ 243 w 17"/>
                <a:gd name="T13" fmla="*/ 1011 h 25"/>
                <a:gd name="T14" fmla="*/ 372 w 17"/>
                <a:gd name="T15" fmla="*/ 829 h 25"/>
                <a:gd name="T16" fmla="*/ 486 w 17"/>
                <a:gd name="T17" fmla="*/ 684 h 25"/>
                <a:gd name="T18" fmla="*/ 615 w 17"/>
                <a:gd name="T19" fmla="*/ 383 h 25"/>
                <a:gd name="T20" fmla="*/ 698 w 17"/>
                <a:gd name="T21" fmla="*/ 203 h 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" h="25">
                  <a:moveTo>
                    <a:pt x="17" y="4"/>
                  </a:moveTo>
                  <a:cubicBezTo>
                    <a:pt x="17" y="2"/>
                    <a:pt x="16" y="1"/>
                    <a:pt x="14" y="1"/>
                  </a:cubicBezTo>
                  <a:cubicBezTo>
                    <a:pt x="12" y="0"/>
                    <a:pt x="11" y="2"/>
                    <a:pt x="10" y="3"/>
                  </a:cubicBezTo>
                  <a:cubicBezTo>
                    <a:pt x="9" y="6"/>
                    <a:pt x="8" y="8"/>
                    <a:pt x="7" y="10"/>
                  </a:cubicBezTo>
                  <a:cubicBezTo>
                    <a:pt x="6" y="13"/>
                    <a:pt x="5" y="15"/>
                    <a:pt x="4" y="17"/>
                  </a:cubicBezTo>
                  <a:cubicBezTo>
                    <a:pt x="3" y="18"/>
                    <a:pt x="1" y="20"/>
                    <a:pt x="1" y="22"/>
                  </a:cubicBezTo>
                  <a:cubicBezTo>
                    <a:pt x="0" y="25"/>
                    <a:pt x="5" y="22"/>
                    <a:pt x="6" y="21"/>
                  </a:cubicBezTo>
                  <a:cubicBezTo>
                    <a:pt x="7" y="19"/>
                    <a:pt x="8" y="18"/>
                    <a:pt x="9" y="17"/>
                  </a:cubicBezTo>
                  <a:cubicBezTo>
                    <a:pt x="11" y="16"/>
                    <a:pt x="12" y="16"/>
                    <a:pt x="12" y="14"/>
                  </a:cubicBezTo>
                  <a:cubicBezTo>
                    <a:pt x="14" y="12"/>
                    <a:pt x="14" y="10"/>
                    <a:pt x="15" y="8"/>
                  </a:cubicBezTo>
                  <a:cubicBezTo>
                    <a:pt x="16" y="6"/>
                    <a:pt x="16" y="5"/>
                    <a:pt x="17" y="4"/>
                  </a:cubicBezTo>
                </a:path>
              </a:pathLst>
            </a:custGeom>
            <a:solidFill>
              <a:srgbClr val="9574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6" name="Freeform 255">
              <a:extLst>
                <a:ext uri="{FF2B5EF4-FFF2-40B4-BE49-F238E27FC236}">
                  <a16:creationId xmlns:a16="http://schemas.microsoft.com/office/drawing/2014/main" id="{41D948C4-769B-43BB-A633-13CDC90CF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" y="2518"/>
              <a:ext cx="868" cy="528"/>
            </a:xfrm>
            <a:custGeom>
              <a:avLst/>
              <a:gdLst>
                <a:gd name="T0" fmla="*/ 12520 w 347"/>
                <a:gd name="T1" fmla="*/ 3848 h 198"/>
                <a:gd name="T2" fmla="*/ 8452 w 347"/>
                <a:gd name="T3" fmla="*/ 2880 h 198"/>
                <a:gd name="T4" fmla="*/ 7402 w 347"/>
                <a:gd name="T5" fmla="*/ 2581 h 198"/>
                <a:gd name="T6" fmla="*/ 4818 w 347"/>
                <a:gd name="T7" fmla="*/ 853 h 198"/>
                <a:gd name="T8" fmla="*/ 3492 w 347"/>
                <a:gd name="T9" fmla="*/ 307 h 198"/>
                <a:gd name="T10" fmla="*/ 2554 w 347"/>
                <a:gd name="T11" fmla="*/ 2069 h 198"/>
                <a:gd name="T12" fmla="*/ 2554 w 347"/>
                <a:gd name="T13" fmla="*/ 2069 h 198"/>
                <a:gd name="T14" fmla="*/ 2504 w 347"/>
                <a:gd name="T15" fmla="*/ 2184 h 198"/>
                <a:gd name="T16" fmla="*/ 1221 w 347"/>
                <a:gd name="T17" fmla="*/ 4245 h 198"/>
                <a:gd name="T18" fmla="*/ 50 w 347"/>
                <a:gd name="T19" fmla="*/ 6520 h 198"/>
                <a:gd name="T20" fmla="*/ 83 w 347"/>
                <a:gd name="T21" fmla="*/ 9045 h 198"/>
                <a:gd name="T22" fmla="*/ 783 w 347"/>
                <a:gd name="T23" fmla="*/ 10013 h 198"/>
                <a:gd name="T24" fmla="*/ 395 w 347"/>
                <a:gd name="T25" fmla="*/ 9501 h 198"/>
                <a:gd name="T26" fmla="*/ 283 w 347"/>
                <a:gd name="T27" fmla="*/ 7432 h 198"/>
                <a:gd name="T28" fmla="*/ 988 w 347"/>
                <a:gd name="T29" fmla="*/ 5517 h 198"/>
                <a:gd name="T30" fmla="*/ 2584 w 347"/>
                <a:gd name="T31" fmla="*/ 2824 h 198"/>
                <a:gd name="T32" fmla="*/ 3254 w 347"/>
                <a:gd name="T33" fmla="*/ 1613 h 198"/>
                <a:gd name="T34" fmla="*/ 3910 w 347"/>
                <a:gd name="T35" fmla="*/ 1912 h 198"/>
                <a:gd name="T36" fmla="*/ 4663 w 347"/>
                <a:gd name="T37" fmla="*/ 2525 h 198"/>
                <a:gd name="T38" fmla="*/ 6546 w 347"/>
                <a:gd name="T39" fmla="*/ 3491 h 198"/>
                <a:gd name="T40" fmla="*/ 11006 w 347"/>
                <a:gd name="T41" fmla="*/ 5005 h 198"/>
                <a:gd name="T42" fmla="*/ 12727 w 347"/>
                <a:gd name="T43" fmla="*/ 5368 h 198"/>
                <a:gd name="T44" fmla="*/ 13540 w 347"/>
                <a:gd name="T45" fmla="*/ 6008 h 198"/>
                <a:gd name="T46" fmla="*/ 12520 w 347"/>
                <a:gd name="T47" fmla="*/ 3848 h 19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47" h="198">
                  <a:moveTo>
                    <a:pt x="320" y="76"/>
                  </a:moveTo>
                  <a:cubicBezTo>
                    <a:pt x="301" y="63"/>
                    <a:pt x="265" y="74"/>
                    <a:pt x="216" y="57"/>
                  </a:cubicBezTo>
                  <a:cubicBezTo>
                    <a:pt x="207" y="54"/>
                    <a:pt x="198" y="52"/>
                    <a:pt x="189" y="51"/>
                  </a:cubicBezTo>
                  <a:cubicBezTo>
                    <a:pt x="165" y="43"/>
                    <a:pt x="142" y="34"/>
                    <a:pt x="123" y="17"/>
                  </a:cubicBezTo>
                  <a:cubicBezTo>
                    <a:pt x="114" y="9"/>
                    <a:pt x="101" y="0"/>
                    <a:pt x="89" y="6"/>
                  </a:cubicBezTo>
                  <a:cubicBezTo>
                    <a:pt x="74" y="13"/>
                    <a:pt x="71" y="29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4" y="42"/>
                    <a:pt x="64" y="43"/>
                    <a:pt x="64" y="43"/>
                  </a:cubicBezTo>
                  <a:cubicBezTo>
                    <a:pt x="58" y="55"/>
                    <a:pt x="43" y="70"/>
                    <a:pt x="31" y="84"/>
                  </a:cubicBezTo>
                  <a:cubicBezTo>
                    <a:pt x="18" y="98"/>
                    <a:pt x="2" y="111"/>
                    <a:pt x="1" y="129"/>
                  </a:cubicBezTo>
                  <a:cubicBezTo>
                    <a:pt x="0" y="147"/>
                    <a:pt x="1" y="169"/>
                    <a:pt x="2" y="179"/>
                  </a:cubicBezTo>
                  <a:cubicBezTo>
                    <a:pt x="3" y="188"/>
                    <a:pt x="12" y="196"/>
                    <a:pt x="20" y="198"/>
                  </a:cubicBezTo>
                  <a:cubicBezTo>
                    <a:pt x="20" y="198"/>
                    <a:pt x="14" y="195"/>
                    <a:pt x="10" y="188"/>
                  </a:cubicBezTo>
                  <a:cubicBezTo>
                    <a:pt x="7" y="180"/>
                    <a:pt x="5" y="163"/>
                    <a:pt x="7" y="147"/>
                  </a:cubicBezTo>
                  <a:cubicBezTo>
                    <a:pt x="8" y="132"/>
                    <a:pt x="7" y="130"/>
                    <a:pt x="25" y="109"/>
                  </a:cubicBezTo>
                  <a:cubicBezTo>
                    <a:pt x="44" y="89"/>
                    <a:pt x="59" y="68"/>
                    <a:pt x="66" y="56"/>
                  </a:cubicBezTo>
                  <a:cubicBezTo>
                    <a:pt x="72" y="46"/>
                    <a:pt x="76" y="36"/>
                    <a:pt x="83" y="32"/>
                  </a:cubicBezTo>
                  <a:cubicBezTo>
                    <a:pt x="87" y="31"/>
                    <a:pt x="92" y="33"/>
                    <a:pt x="100" y="38"/>
                  </a:cubicBezTo>
                  <a:cubicBezTo>
                    <a:pt x="107" y="42"/>
                    <a:pt x="111" y="46"/>
                    <a:pt x="119" y="50"/>
                  </a:cubicBezTo>
                  <a:cubicBezTo>
                    <a:pt x="130" y="57"/>
                    <a:pt x="142" y="62"/>
                    <a:pt x="167" y="69"/>
                  </a:cubicBezTo>
                  <a:cubicBezTo>
                    <a:pt x="207" y="79"/>
                    <a:pt x="262" y="93"/>
                    <a:pt x="281" y="99"/>
                  </a:cubicBezTo>
                  <a:cubicBezTo>
                    <a:pt x="300" y="105"/>
                    <a:pt x="313" y="105"/>
                    <a:pt x="325" y="106"/>
                  </a:cubicBezTo>
                  <a:cubicBezTo>
                    <a:pt x="336" y="107"/>
                    <a:pt x="343" y="114"/>
                    <a:pt x="346" y="119"/>
                  </a:cubicBezTo>
                  <a:cubicBezTo>
                    <a:pt x="347" y="92"/>
                    <a:pt x="338" y="90"/>
                    <a:pt x="320" y="76"/>
                  </a:cubicBezTo>
                  <a:close/>
                </a:path>
              </a:pathLst>
            </a:custGeom>
            <a:solidFill>
              <a:srgbClr val="DD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7" name="Freeform 256">
              <a:extLst>
                <a:ext uri="{FF2B5EF4-FFF2-40B4-BE49-F238E27FC236}">
                  <a16:creationId xmlns:a16="http://schemas.microsoft.com/office/drawing/2014/main" id="{B5BFFFFB-B78A-45F7-9C41-4F90A3C89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" y="2310"/>
              <a:ext cx="100" cy="112"/>
            </a:xfrm>
            <a:custGeom>
              <a:avLst/>
              <a:gdLst>
                <a:gd name="T0" fmla="*/ 125 w 40"/>
                <a:gd name="T1" fmla="*/ 2125 h 42"/>
                <a:gd name="T2" fmla="*/ 988 w 40"/>
                <a:gd name="T3" fmla="*/ 1571 h 42"/>
                <a:gd name="T4" fmla="*/ 1300 w 40"/>
                <a:gd name="T5" fmla="*/ 1003 h 42"/>
                <a:gd name="T6" fmla="*/ 1563 w 40"/>
                <a:gd name="T7" fmla="*/ 0 h 42"/>
                <a:gd name="T8" fmla="*/ 1250 w 40"/>
                <a:gd name="T9" fmla="*/ 704 h 42"/>
                <a:gd name="T10" fmla="*/ 938 w 40"/>
                <a:gd name="T11" fmla="*/ 1365 h 42"/>
                <a:gd name="T12" fmla="*/ 438 w 40"/>
                <a:gd name="T13" fmla="*/ 1763 h 42"/>
                <a:gd name="T14" fmla="*/ 0 w 40"/>
                <a:gd name="T15" fmla="*/ 2069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42">
                  <a:moveTo>
                    <a:pt x="3" y="42"/>
                  </a:moveTo>
                  <a:cubicBezTo>
                    <a:pt x="12" y="41"/>
                    <a:pt x="19" y="37"/>
                    <a:pt x="25" y="31"/>
                  </a:cubicBezTo>
                  <a:cubicBezTo>
                    <a:pt x="28" y="28"/>
                    <a:pt x="30" y="24"/>
                    <a:pt x="33" y="20"/>
                  </a:cubicBezTo>
                  <a:cubicBezTo>
                    <a:pt x="35" y="14"/>
                    <a:pt x="36" y="4"/>
                    <a:pt x="40" y="0"/>
                  </a:cubicBezTo>
                  <a:cubicBezTo>
                    <a:pt x="38" y="4"/>
                    <a:pt x="36" y="10"/>
                    <a:pt x="32" y="14"/>
                  </a:cubicBezTo>
                  <a:cubicBezTo>
                    <a:pt x="30" y="18"/>
                    <a:pt x="27" y="23"/>
                    <a:pt x="24" y="27"/>
                  </a:cubicBezTo>
                  <a:cubicBezTo>
                    <a:pt x="20" y="30"/>
                    <a:pt x="15" y="31"/>
                    <a:pt x="11" y="35"/>
                  </a:cubicBezTo>
                  <a:cubicBezTo>
                    <a:pt x="8" y="38"/>
                    <a:pt x="5" y="41"/>
                    <a:pt x="0" y="41"/>
                  </a:cubicBezTo>
                </a:path>
              </a:pathLst>
            </a:custGeom>
            <a:solidFill>
              <a:srgbClr val="DD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8" name="Freeform 257">
              <a:extLst>
                <a:ext uri="{FF2B5EF4-FFF2-40B4-BE49-F238E27FC236}">
                  <a16:creationId xmlns:a16="http://schemas.microsoft.com/office/drawing/2014/main" id="{60C69238-832F-4040-B281-693EB6664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" y="2779"/>
              <a:ext cx="171" cy="133"/>
            </a:xfrm>
            <a:custGeom>
              <a:avLst/>
              <a:gdLst>
                <a:gd name="T0" fmla="*/ 0 w 68"/>
                <a:gd name="T1" fmla="*/ 2506 h 50"/>
                <a:gd name="T2" fmla="*/ 526 w 68"/>
                <a:gd name="T3" fmla="*/ 1359 h 50"/>
                <a:gd name="T4" fmla="*/ 1323 w 68"/>
                <a:gd name="T5" fmla="*/ 750 h 50"/>
                <a:gd name="T6" fmla="*/ 2004 w 68"/>
                <a:gd name="T7" fmla="*/ 452 h 50"/>
                <a:gd name="T8" fmla="*/ 2718 w 68"/>
                <a:gd name="T9" fmla="*/ 0 h 50"/>
                <a:gd name="T10" fmla="*/ 1365 w 68"/>
                <a:gd name="T11" fmla="*/ 545 h 50"/>
                <a:gd name="T12" fmla="*/ 241 w 68"/>
                <a:gd name="T13" fmla="*/ 1748 h 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" h="50">
                  <a:moveTo>
                    <a:pt x="0" y="50"/>
                  </a:moveTo>
                  <a:cubicBezTo>
                    <a:pt x="3" y="42"/>
                    <a:pt x="7" y="33"/>
                    <a:pt x="13" y="27"/>
                  </a:cubicBezTo>
                  <a:cubicBezTo>
                    <a:pt x="18" y="22"/>
                    <a:pt x="27" y="18"/>
                    <a:pt x="33" y="15"/>
                  </a:cubicBezTo>
                  <a:cubicBezTo>
                    <a:pt x="39" y="13"/>
                    <a:pt x="45" y="12"/>
                    <a:pt x="50" y="9"/>
                  </a:cubicBezTo>
                  <a:cubicBezTo>
                    <a:pt x="55" y="7"/>
                    <a:pt x="66" y="5"/>
                    <a:pt x="68" y="0"/>
                  </a:cubicBezTo>
                  <a:cubicBezTo>
                    <a:pt x="57" y="8"/>
                    <a:pt x="46" y="7"/>
                    <a:pt x="34" y="11"/>
                  </a:cubicBezTo>
                  <a:cubicBezTo>
                    <a:pt x="22" y="14"/>
                    <a:pt x="11" y="24"/>
                    <a:pt x="6" y="35"/>
                  </a:cubicBezTo>
                </a:path>
              </a:pathLst>
            </a:custGeom>
            <a:solidFill>
              <a:srgbClr val="DD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9" name="Freeform 258">
              <a:extLst>
                <a:ext uri="{FF2B5EF4-FFF2-40B4-BE49-F238E27FC236}">
                  <a16:creationId xmlns:a16="http://schemas.microsoft.com/office/drawing/2014/main" id="{C212750A-178F-44C4-AD38-2C04D7548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2" y="2654"/>
              <a:ext cx="100" cy="24"/>
            </a:xfrm>
            <a:custGeom>
              <a:avLst/>
              <a:gdLst>
                <a:gd name="T0" fmla="*/ 0 w 40"/>
                <a:gd name="T1" fmla="*/ 93 h 9"/>
                <a:gd name="T2" fmla="*/ 863 w 40"/>
                <a:gd name="T3" fmla="*/ 149 h 9"/>
                <a:gd name="T4" fmla="*/ 1563 w 40"/>
                <a:gd name="T5" fmla="*/ 456 h 9"/>
                <a:gd name="T6" fmla="*/ 938 w 40"/>
                <a:gd name="T7" fmla="*/ 363 h 9"/>
                <a:gd name="T8" fmla="*/ 520 w 40"/>
                <a:gd name="T9" fmla="*/ 149 h 9"/>
                <a:gd name="T10" fmla="*/ 50 w 40"/>
                <a:gd name="T11" fmla="*/ 149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9">
                  <a:moveTo>
                    <a:pt x="0" y="2"/>
                  </a:moveTo>
                  <a:cubicBezTo>
                    <a:pt x="8" y="3"/>
                    <a:pt x="15" y="0"/>
                    <a:pt x="22" y="3"/>
                  </a:cubicBezTo>
                  <a:cubicBezTo>
                    <a:pt x="28" y="6"/>
                    <a:pt x="34" y="9"/>
                    <a:pt x="40" y="9"/>
                  </a:cubicBezTo>
                  <a:cubicBezTo>
                    <a:pt x="34" y="9"/>
                    <a:pt x="29" y="9"/>
                    <a:pt x="24" y="7"/>
                  </a:cubicBezTo>
                  <a:cubicBezTo>
                    <a:pt x="20" y="6"/>
                    <a:pt x="17" y="4"/>
                    <a:pt x="13" y="3"/>
                  </a:cubicBezTo>
                  <a:cubicBezTo>
                    <a:pt x="9" y="3"/>
                    <a:pt x="5" y="4"/>
                    <a:pt x="1" y="3"/>
                  </a:cubicBezTo>
                </a:path>
              </a:pathLst>
            </a:custGeom>
            <a:solidFill>
              <a:srgbClr val="DD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0" name="Freeform 259">
              <a:extLst>
                <a:ext uri="{FF2B5EF4-FFF2-40B4-BE49-F238E27FC236}">
                  <a16:creationId xmlns:a16="http://schemas.microsoft.com/office/drawing/2014/main" id="{C60C880C-F7A5-4D7F-ABCB-1354701C4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" y="2619"/>
              <a:ext cx="615" cy="216"/>
            </a:xfrm>
            <a:custGeom>
              <a:avLst/>
              <a:gdLst>
                <a:gd name="T0" fmla="*/ 2625 w 246"/>
                <a:gd name="T1" fmla="*/ 1571 h 81"/>
                <a:gd name="T2" fmla="*/ 7083 w 246"/>
                <a:gd name="T3" fmla="*/ 3093 h 81"/>
                <a:gd name="T4" fmla="*/ 8800 w 246"/>
                <a:gd name="T5" fmla="*/ 3435 h 81"/>
                <a:gd name="T6" fmla="*/ 9613 w 246"/>
                <a:gd name="T7" fmla="*/ 4096 h 81"/>
                <a:gd name="T8" fmla="*/ 9613 w 246"/>
                <a:gd name="T9" fmla="*/ 4096 h 81"/>
                <a:gd name="T10" fmla="*/ 9613 w 246"/>
                <a:gd name="T11" fmla="*/ 4040 h 81"/>
                <a:gd name="T12" fmla="*/ 9613 w 246"/>
                <a:gd name="T13" fmla="*/ 4040 h 81"/>
                <a:gd name="T14" fmla="*/ 8488 w 246"/>
                <a:gd name="T15" fmla="*/ 3187 h 81"/>
                <a:gd name="T16" fmla="*/ 7158 w 246"/>
                <a:gd name="T17" fmla="*/ 2880 h 81"/>
                <a:gd name="T18" fmla="*/ 4688 w 246"/>
                <a:gd name="T19" fmla="*/ 2027 h 81"/>
                <a:gd name="T20" fmla="*/ 1770 w 246"/>
                <a:gd name="T21" fmla="*/ 968 h 81"/>
                <a:gd name="T22" fmla="*/ 0 w 246"/>
                <a:gd name="T23" fmla="*/ 0 h 81"/>
                <a:gd name="T24" fmla="*/ 750 w 246"/>
                <a:gd name="T25" fmla="*/ 605 h 81"/>
                <a:gd name="T26" fmla="*/ 2625 w 246"/>
                <a:gd name="T27" fmla="*/ 1571 h 8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46" h="81">
                  <a:moveTo>
                    <a:pt x="67" y="31"/>
                  </a:moveTo>
                  <a:cubicBezTo>
                    <a:pt x="107" y="41"/>
                    <a:pt x="162" y="55"/>
                    <a:pt x="181" y="61"/>
                  </a:cubicBezTo>
                  <a:cubicBezTo>
                    <a:pt x="200" y="67"/>
                    <a:pt x="213" y="67"/>
                    <a:pt x="225" y="68"/>
                  </a:cubicBezTo>
                  <a:cubicBezTo>
                    <a:pt x="236" y="69"/>
                    <a:pt x="243" y="76"/>
                    <a:pt x="246" y="81"/>
                  </a:cubicBezTo>
                  <a:cubicBezTo>
                    <a:pt x="246" y="81"/>
                    <a:pt x="246" y="81"/>
                    <a:pt x="246" y="81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4" y="74"/>
                    <a:pt x="228" y="64"/>
                    <a:pt x="217" y="63"/>
                  </a:cubicBezTo>
                  <a:cubicBezTo>
                    <a:pt x="206" y="63"/>
                    <a:pt x="196" y="60"/>
                    <a:pt x="183" y="57"/>
                  </a:cubicBezTo>
                  <a:cubicBezTo>
                    <a:pt x="170" y="54"/>
                    <a:pt x="140" y="45"/>
                    <a:pt x="120" y="40"/>
                  </a:cubicBezTo>
                  <a:cubicBezTo>
                    <a:pt x="100" y="35"/>
                    <a:pt x="65" y="26"/>
                    <a:pt x="45" y="19"/>
                  </a:cubicBezTo>
                  <a:cubicBezTo>
                    <a:pt x="24" y="12"/>
                    <a:pt x="14" y="9"/>
                    <a:pt x="0" y="0"/>
                  </a:cubicBezTo>
                  <a:cubicBezTo>
                    <a:pt x="7" y="4"/>
                    <a:pt x="11" y="8"/>
                    <a:pt x="19" y="12"/>
                  </a:cubicBezTo>
                  <a:cubicBezTo>
                    <a:pt x="30" y="19"/>
                    <a:pt x="42" y="24"/>
                    <a:pt x="67" y="31"/>
                  </a:cubicBezTo>
                  <a:close/>
                </a:path>
              </a:pathLst>
            </a:custGeom>
            <a:solidFill>
              <a:srgbClr val="DD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1" name="Freeform 260">
              <a:extLst>
                <a:ext uri="{FF2B5EF4-FFF2-40B4-BE49-F238E27FC236}">
                  <a16:creationId xmlns:a16="http://schemas.microsoft.com/office/drawing/2014/main" id="{7C1DA574-BAF5-4899-A7F0-ADB780BA6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" y="3072"/>
              <a:ext cx="55" cy="16"/>
            </a:xfrm>
            <a:custGeom>
              <a:avLst/>
              <a:gdLst>
                <a:gd name="T0" fmla="*/ 0 w 22"/>
                <a:gd name="T1" fmla="*/ 0 h 6"/>
                <a:gd name="T2" fmla="*/ 395 w 22"/>
                <a:gd name="T3" fmla="*/ 248 h 6"/>
                <a:gd name="T4" fmla="*/ 863 w 22"/>
                <a:gd name="T5" fmla="*/ 205 h 6"/>
                <a:gd name="T6" fmla="*/ 395 w 22"/>
                <a:gd name="T7" fmla="*/ 149 h 6"/>
                <a:gd name="T8" fmla="*/ 50 w 22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6">
                  <a:moveTo>
                    <a:pt x="0" y="0"/>
                  </a:moveTo>
                  <a:cubicBezTo>
                    <a:pt x="3" y="3"/>
                    <a:pt x="7" y="4"/>
                    <a:pt x="10" y="5"/>
                  </a:cubicBezTo>
                  <a:cubicBezTo>
                    <a:pt x="13" y="6"/>
                    <a:pt x="19" y="6"/>
                    <a:pt x="22" y="4"/>
                  </a:cubicBezTo>
                  <a:cubicBezTo>
                    <a:pt x="18" y="4"/>
                    <a:pt x="14" y="3"/>
                    <a:pt x="10" y="3"/>
                  </a:cubicBezTo>
                  <a:cubicBezTo>
                    <a:pt x="7" y="3"/>
                    <a:pt x="4" y="2"/>
                    <a:pt x="1" y="0"/>
                  </a:cubicBezTo>
                </a:path>
              </a:pathLst>
            </a:custGeom>
            <a:solidFill>
              <a:srgbClr val="E6D8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2" name="Freeform 261">
              <a:extLst>
                <a:ext uri="{FF2B5EF4-FFF2-40B4-BE49-F238E27FC236}">
                  <a16:creationId xmlns:a16="http://schemas.microsoft.com/office/drawing/2014/main" id="{A453C875-E9B6-48C5-8268-3B22C968F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" y="3059"/>
              <a:ext cx="7" cy="13"/>
            </a:xfrm>
            <a:custGeom>
              <a:avLst/>
              <a:gdLst>
                <a:gd name="T0" fmla="*/ 0 w 3"/>
                <a:gd name="T1" fmla="*/ 229 h 5"/>
                <a:gd name="T2" fmla="*/ 86 w 3"/>
                <a:gd name="T3" fmla="*/ 0 h 5"/>
                <a:gd name="T4" fmla="*/ 28 w 3"/>
                <a:gd name="T5" fmla="*/ 229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2" y="4"/>
                    <a:pt x="2" y="2"/>
                    <a:pt x="3" y="0"/>
                  </a:cubicBezTo>
                  <a:cubicBezTo>
                    <a:pt x="3" y="2"/>
                    <a:pt x="2" y="3"/>
                    <a:pt x="1" y="5"/>
                  </a:cubicBezTo>
                </a:path>
              </a:pathLst>
            </a:custGeom>
            <a:solidFill>
              <a:srgbClr val="E6D8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3" name="Freeform 262">
              <a:extLst>
                <a:ext uri="{FF2B5EF4-FFF2-40B4-BE49-F238E27FC236}">
                  <a16:creationId xmlns:a16="http://schemas.microsoft.com/office/drawing/2014/main" id="{E1E8198E-AFCD-4D75-9419-99BFB7C78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" y="3011"/>
              <a:ext cx="38" cy="13"/>
            </a:xfrm>
            <a:custGeom>
              <a:avLst/>
              <a:gdLst>
                <a:gd name="T0" fmla="*/ 0 w 15"/>
                <a:gd name="T1" fmla="*/ 177 h 5"/>
                <a:gd name="T2" fmla="*/ 616 w 15"/>
                <a:gd name="T3" fmla="*/ 0 h 5"/>
                <a:gd name="T4" fmla="*/ 160 w 15"/>
                <a:gd name="T5" fmla="*/ 143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5">
                  <a:moveTo>
                    <a:pt x="0" y="4"/>
                  </a:moveTo>
                  <a:cubicBezTo>
                    <a:pt x="3" y="5"/>
                    <a:pt x="15" y="3"/>
                    <a:pt x="15" y="0"/>
                  </a:cubicBezTo>
                  <a:cubicBezTo>
                    <a:pt x="11" y="1"/>
                    <a:pt x="8" y="2"/>
                    <a:pt x="4" y="3"/>
                  </a:cubicBezTo>
                </a:path>
              </a:pathLst>
            </a:custGeom>
            <a:solidFill>
              <a:srgbClr val="E6D8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4" name="Freeform 263">
              <a:extLst>
                <a:ext uri="{FF2B5EF4-FFF2-40B4-BE49-F238E27FC236}">
                  <a16:creationId xmlns:a16="http://schemas.microsoft.com/office/drawing/2014/main" id="{DEC331D7-C0C2-4625-9B31-BDE9F69E8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" y="3062"/>
              <a:ext cx="38" cy="32"/>
            </a:xfrm>
            <a:custGeom>
              <a:avLst/>
              <a:gdLst>
                <a:gd name="T0" fmla="*/ 0 w 15"/>
                <a:gd name="T1" fmla="*/ 605 h 12"/>
                <a:gd name="T2" fmla="*/ 616 w 15"/>
                <a:gd name="T3" fmla="*/ 0 h 12"/>
                <a:gd name="T4" fmla="*/ 405 w 15"/>
                <a:gd name="T5" fmla="*/ 456 h 12"/>
                <a:gd name="T6" fmla="*/ 84 w 15"/>
                <a:gd name="T7" fmla="*/ 60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12">
                  <a:moveTo>
                    <a:pt x="0" y="12"/>
                  </a:moveTo>
                  <a:cubicBezTo>
                    <a:pt x="6" y="11"/>
                    <a:pt x="12" y="6"/>
                    <a:pt x="15" y="0"/>
                  </a:cubicBezTo>
                  <a:cubicBezTo>
                    <a:pt x="15" y="3"/>
                    <a:pt x="13" y="7"/>
                    <a:pt x="10" y="9"/>
                  </a:cubicBezTo>
                  <a:cubicBezTo>
                    <a:pt x="8" y="11"/>
                    <a:pt x="5" y="11"/>
                    <a:pt x="2" y="12"/>
                  </a:cubicBezTo>
                </a:path>
              </a:pathLst>
            </a:custGeom>
            <a:solidFill>
              <a:srgbClr val="E6D8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5" name="Freeform 264">
              <a:extLst>
                <a:ext uri="{FF2B5EF4-FFF2-40B4-BE49-F238E27FC236}">
                  <a16:creationId xmlns:a16="http://schemas.microsoft.com/office/drawing/2014/main" id="{A28328DA-9881-4D9A-9E12-67FB412A1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" y="1920"/>
              <a:ext cx="1765" cy="1200"/>
            </a:xfrm>
            <a:custGeom>
              <a:avLst/>
              <a:gdLst>
                <a:gd name="T0" fmla="*/ 24220 w 706"/>
                <a:gd name="T1" fmla="*/ 9651 h 450"/>
                <a:gd name="T2" fmla="*/ 25783 w 706"/>
                <a:gd name="T3" fmla="*/ 11528 h 450"/>
                <a:gd name="T4" fmla="*/ 27113 w 706"/>
                <a:gd name="T5" fmla="*/ 12288 h 450"/>
                <a:gd name="T6" fmla="*/ 26613 w 706"/>
                <a:gd name="T7" fmla="*/ 14051 h 450"/>
                <a:gd name="T8" fmla="*/ 25708 w 706"/>
                <a:gd name="T9" fmla="*/ 14413 h 450"/>
                <a:gd name="T10" fmla="*/ 25158 w 706"/>
                <a:gd name="T11" fmla="*/ 14869 h 450"/>
                <a:gd name="T12" fmla="*/ 23595 w 706"/>
                <a:gd name="T13" fmla="*/ 15267 h 450"/>
                <a:gd name="T14" fmla="*/ 21645 w 706"/>
                <a:gd name="T15" fmla="*/ 15987 h 450"/>
                <a:gd name="T16" fmla="*/ 20395 w 706"/>
                <a:gd name="T17" fmla="*/ 16840 h 450"/>
                <a:gd name="T18" fmla="*/ 18645 w 706"/>
                <a:gd name="T19" fmla="*/ 18205 h 450"/>
                <a:gd name="T20" fmla="*/ 18333 w 706"/>
                <a:gd name="T21" fmla="*/ 20024 h 450"/>
                <a:gd name="T22" fmla="*/ 18833 w 706"/>
                <a:gd name="T23" fmla="*/ 21240 h 450"/>
                <a:gd name="T24" fmla="*/ 19500 w 706"/>
                <a:gd name="T25" fmla="*/ 22243 h 450"/>
                <a:gd name="T26" fmla="*/ 19458 w 706"/>
                <a:gd name="T27" fmla="*/ 22549 h 450"/>
                <a:gd name="T28" fmla="*/ 19063 w 706"/>
                <a:gd name="T29" fmla="*/ 22243 h 450"/>
                <a:gd name="T30" fmla="*/ 19220 w 706"/>
                <a:gd name="T31" fmla="*/ 22664 h 450"/>
                <a:gd name="T32" fmla="*/ 18208 w 706"/>
                <a:gd name="T33" fmla="*/ 22549 h 450"/>
                <a:gd name="T34" fmla="*/ 17970 w 706"/>
                <a:gd name="T35" fmla="*/ 22093 h 450"/>
                <a:gd name="T36" fmla="*/ 17708 w 706"/>
                <a:gd name="T37" fmla="*/ 22664 h 450"/>
                <a:gd name="T38" fmla="*/ 17425 w 706"/>
                <a:gd name="T39" fmla="*/ 21901 h 450"/>
                <a:gd name="T40" fmla="*/ 17158 w 706"/>
                <a:gd name="T41" fmla="*/ 20787 h 450"/>
                <a:gd name="T42" fmla="*/ 16770 w 706"/>
                <a:gd name="T43" fmla="*/ 19720 h 450"/>
                <a:gd name="T44" fmla="*/ 16563 w 706"/>
                <a:gd name="T45" fmla="*/ 18296 h 450"/>
                <a:gd name="T46" fmla="*/ 15938 w 706"/>
                <a:gd name="T47" fmla="*/ 17144 h 450"/>
                <a:gd name="T48" fmla="*/ 14770 w 706"/>
                <a:gd name="T49" fmla="*/ 16931 h 450"/>
                <a:gd name="T50" fmla="*/ 9345 w 706"/>
                <a:gd name="T51" fmla="*/ 15112 h 450"/>
                <a:gd name="T52" fmla="*/ 6563 w 706"/>
                <a:gd name="T53" fmla="*/ 13448 h 450"/>
                <a:gd name="T54" fmla="*/ 6220 w 706"/>
                <a:gd name="T55" fmla="*/ 13291 h 450"/>
                <a:gd name="T56" fmla="*/ 5750 w 706"/>
                <a:gd name="T57" fmla="*/ 14016 h 450"/>
                <a:gd name="T58" fmla="*/ 3488 w 706"/>
                <a:gd name="T59" fmla="*/ 17843 h 450"/>
                <a:gd name="T60" fmla="*/ 3283 w 706"/>
                <a:gd name="T61" fmla="*/ 19720 h 450"/>
                <a:gd name="T62" fmla="*/ 3645 w 706"/>
                <a:gd name="T63" fmla="*/ 21141 h 450"/>
                <a:gd name="T64" fmla="*/ 4270 w 706"/>
                <a:gd name="T65" fmla="*/ 21845 h 450"/>
                <a:gd name="T66" fmla="*/ 4300 w 706"/>
                <a:gd name="T67" fmla="*/ 22357 h 450"/>
                <a:gd name="T68" fmla="*/ 3988 w 706"/>
                <a:gd name="T69" fmla="*/ 22301 h 450"/>
                <a:gd name="T70" fmla="*/ 3958 w 706"/>
                <a:gd name="T71" fmla="*/ 22605 h 450"/>
                <a:gd name="T72" fmla="*/ 3563 w 706"/>
                <a:gd name="T73" fmla="*/ 22605 h 450"/>
                <a:gd name="T74" fmla="*/ 2813 w 706"/>
                <a:gd name="T75" fmla="*/ 22357 h 450"/>
                <a:gd name="T76" fmla="*/ 2658 w 706"/>
                <a:gd name="T77" fmla="*/ 21752 h 450"/>
                <a:gd name="T78" fmla="*/ 2395 w 706"/>
                <a:gd name="T79" fmla="*/ 21448 h 450"/>
                <a:gd name="T80" fmla="*/ 2270 w 706"/>
                <a:gd name="T81" fmla="*/ 20685 h 450"/>
                <a:gd name="T82" fmla="*/ 2083 w 706"/>
                <a:gd name="T83" fmla="*/ 19059 h 450"/>
                <a:gd name="T84" fmla="*/ 1408 w 706"/>
                <a:gd name="T85" fmla="*/ 16931 h 450"/>
                <a:gd name="T86" fmla="*/ 1645 w 706"/>
                <a:gd name="T87" fmla="*/ 15680 h 450"/>
                <a:gd name="T88" fmla="*/ 1533 w 706"/>
                <a:gd name="T89" fmla="*/ 14357 h 450"/>
                <a:gd name="T90" fmla="*/ 283 w 706"/>
                <a:gd name="T91" fmla="*/ 11584 h 450"/>
                <a:gd name="T92" fmla="*/ 0 w 706"/>
                <a:gd name="T93" fmla="*/ 8397 h 450"/>
                <a:gd name="T94" fmla="*/ 833 w 706"/>
                <a:gd name="T95" fmla="*/ 4949 h 450"/>
                <a:gd name="T96" fmla="*/ 19375 w 706"/>
                <a:gd name="T97" fmla="*/ 4757 h 450"/>
                <a:gd name="T98" fmla="*/ 22033 w 706"/>
                <a:gd name="T99" fmla="*/ 6520 h 450"/>
                <a:gd name="T100" fmla="*/ 23020 w 706"/>
                <a:gd name="T101" fmla="*/ 6827 h 450"/>
                <a:gd name="T102" fmla="*/ 24738 w 706"/>
                <a:gd name="T103" fmla="*/ 6221 h 450"/>
                <a:gd name="T104" fmla="*/ 25783 w 706"/>
                <a:gd name="T105" fmla="*/ 6280 h 450"/>
                <a:gd name="T106" fmla="*/ 25595 w 706"/>
                <a:gd name="T107" fmla="*/ 7339 h 450"/>
                <a:gd name="T108" fmla="*/ 25000 w 706"/>
                <a:gd name="T109" fmla="*/ 8853 h 450"/>
                <a:gd name="T110" fmla="*/ 24300 w 706"/>
                <a:gd name="T111" fmla="*/ 9613 h 450"/>
                <a:gd name="T112" fmla="*/ 23488 w 706"/>
                <a:gd name="T113" fmla="*/ 9805 h 45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706" h="450">
                  <a:moveTo>
                    <a:pt x="620" y="191"/>
                  </a:moveTo>
                  <a:cubicBezTo>
                    <a:pt x="620" y="205"/>
                    <a:pt x="639" y="217"/>
                    <a:pt x="660" y="228"/>
                  </a:cubicBezTo>
                  <a:cubicBezTo>
                    <a:pt x="682" y="238"/>
                    <a:pt x="682" y="241"/>
                    <a:pt x="694" y="243"/>
                  </a:cubicBezTo>
                  <a:cubicBezTo>
                    <a:pt x="706" y="246"/>
                    <a:pt x="688" y="273"/>
                    <a:pt x="681" y="278"/>
                  </a:cubicBezTo>
                  <a:cubicBezTo>
                    <a:pt x="675" y="283"/>
                    <a:pt x="669" y="286"/>
                    <a:pt x="658" y="285"/>
                  </a:cubicBezTo>
                  <a:cubicBezTo>
                    <a:pt x="658" y="285"/>
                    <a:pt x="658" y="291"/>
                    <a:pt x="644" y="294"/>
                  </a:cubicBezTo>
                  <a:cubicBezTo>
                    <a:pt x="630" y="298"/>
                    <a:pt x="626" y="298"/>
                    <a:pt x="604" y="302"/>
                  </a:cubicBezTo>
                  <a:cubicBezTo>
                    <a:pt x="573" y="307"/>
                    <a:pt x="586" y="310"/>
                    <a:pt x="554" y="316"/>
                  </a:cubicBezTo>
                  <a:cubicBezTo>
                    <a:pt x="545" y="320"/>
                    <a:pt x="536" y="330"/>
                    <a:pt x="522" y="333"/>
                  </a:cubicBezTo>
                  <a:cubicBezTo>
                    <a:pt x="507" y="337"/>
                    <a:pt x="484" y="347"/>
                    <a:pt x="477" y="360"/>
                  </a:cubicBezTo>
                  <a:cubicBezTo>
                    <a:pt x="474" y="367"/>
                    <a:pt x="468" y="380"/>
                    <a:pt x="469" y="396"/>
                  </a:cubicBezTo>
                  <a:cubicBezTo>
                    <a:pt x="471" y="412"/>
                    <a:pt x="477" y="417"/>
                    <a:pt x="482" y="420"/>
                  </a:cubicBezTo>
                  <a:cubicBezTo>
                    <a:pt x="487" y="424"/>
                    <a:pt x="495" y="435"/>
                    <a:pt x="499" y="440"/>
                  </a:cubicBezTo>
                  <a:cubicBezTo>
                    <a:pt x="501" y="443"/>
                    <a:pt x="500" y="443"/>
                    <a:pt x="498" y="446"/>
                  </a:cubicBezTo>
                  <a:cubicBezTo>
                    <a:pt x="496" y="448"/>
                    <a:pt x="492" y="440"/>
                    <a:pt x="488" y="440"/>
                  </a:cubicBezTo>
                  <a:cubicBezTo>
                    <a:pt x="491" y="442"/>
                    <a:pt x="494" y="448"/>
                    <a:pt x="492" y="448"/>
                  </a:cubicBezTo>
                  <a:cubicBezTo>
                    <a:pt x="489" y="449"/>
                    <a:pt x="472" y="448"/>
                    <a:pt x="466" y="446"/>
                  </a:cubicBezTo>
                  <a:cubicBezTo>
                    <a:pt x="460" y="444"/>
                    <a:pt x="464" y="436"/>
                    <a:pt x="460" y="437"/>
                  </a:cubicBezTo>
                  <a:cubicBezTo>
                    <a:pt x="455" y="438"/>
                    <a:pt x="457" y="450"/>
                    <a:pt x="453" y="448"/>
                  </a:cubicBezTo>
                  <a:cubicBezTo>
                    <a:pt x="450" y="447"/>
                    <a:pt x="449" y="441"/>
                    <a:pt x="446" y="433"/>
                  </a:cubicBezTo>
                  <a:cubicBezTo>
                    <a:pt x="444" y="425"/>
                    <a:pt x="440" y="422"/>
                    <a:pt x="439" y="411"/>
                  </a:cubicBezTo>
                  <a:cubicBezTo>
                    <a:pt x="439" y="399"/>
                    <a:pt x="429" y="400"/>
                    <a:pt x="429" y="390"/>
                  </a:cubicBezTo>
                  <a:cubicBezTo>
                    <a:pt x="428" y="380"/>
                    <a:pt x="432" y="368"/>
                    <a:pt x="424" y="362"/>
                  </a:cubicBezTo>
                  <a:cubicBezTo>
                    <a:pt x="416" y="356"/>
                    <a:pt x="418" y="343"/>
                    <a:pt x="408" y="339"/>
                  </a:cubicBezTo>
                  <a:cubicBezTo>
                    <a:pt x="401" y="336"/>
                    <a:pt x="397" y="338"/>
                    <a:pt x="378" y="335"/>
                  </a:cubicBezTo>
                  <a:cubicBezTo>
                    <a:pt x="372" y="335"/>
                    <a:pt x="292" y="313"/>
                    <a:pt x="239" y="299"/>
                  </a:cubicBezTo>
                  <a:cubicBezTo>
                    <a:pt x="192" y="286"/>
                    <a:pt x="170" y="267"/>
                    <a:pt x="168" y="266"/>
                  </a:cubicBezTo>
                  <a:cubicBezTo>
                    <a:pt x="164" y="264"/>
                    <a:pt x="161" y="263"/>
                    <a:pt x="159" y="263"/>
                  </a:cubicBezTo>
                  <a:cubicBezTo>
                    <a:pt x="153" y="263"/>
                    <a:pt x="150" y="269"/>
                    <a:pt x="147" y="277"/>
                  </a:cubicBezTo>
                  <a:cubicBezTo>
                    <a:pt x="131" y="307"/>
                    <a:pt x="95" y="341"/>
                    <a:pt x="89" y="353"/>
                  </a:cubicBezTo>
                  <a:cubicBezTo>
                    <a:pt x="84" y="364"/>
                    <a:pt x="83" y="375"/>
                    <a:pt x="84" y="390"/>
                  </a:cubicBezTo>
                  <a:cubicBezTo>
                    <a:pt x="85" y="405"/>
                    <a:pt x="88" y="413"/>
                    <a:pt x="93" y="418"/>
                  </a:cubicBezTo>
                  <a:cubicBezTo>
                    <a:pt x="98" y="423"/>
                    <a:pt x="107" y="429"/>
                    <a:pt x="109" y="432"/>
                  </a:cubicBezTo>
                  <a:cubicBezTo>
                    <a:pt x="111" y="435"/>
                    <a:pt x="110" y="442"/>
                    <a:pt x="110" y="442"/>
                  </a:cubicBezTo>
                  <a:cubicBezTo>
                    <a:pt x="110" y="442"/>
                    <a:pt x="107" y="444"/>
                    <a:pt x="102" y="441"/>
                  </a:cubicBezTo>
                  <a:cubicBezTo>
                    <a:pt x="102" y="441"/>
                    <a:pt x="104" y="445"/>
                    <a:pt x="101" y="447"/>
                  </a:cubicBezTo>
                  <a:cubicBezTo>
                    <a:pt x="99" y="448"/>
                    <a:pt x="98" y="450"/>
                    <a:pt x="91" y="447"/>
                  </a:cubicBezTo>
                  <a:cubicBezTo>
                    <a:pt x="84" y="444"/>
                    <a:pt x="77" y="443"/>
                    <a:pt x="72" y="442"/>
                  </a:cubicBezTo>
                  <a:cubicBezTo>
                    <a:pt x="67" y="441"/>
                    <a:pt x="69" y="436"/>
                    <a:pt x="68" y="430"/>
                  </a:cubicBezTo>
                  <a:cubicBezTo>
                    <a:pt x="68" y="423"/>
                    <a:pt x="66" y="426"/>
                    <a:pt x="61" y="424"/>
                  </a:cubicBezTo>
                  <a:cubicBezTo>
                    <a:pt x="57" y="422"/>
                    <a:pt x="58" y="421"/>
                    <a:pt x="58" y="409"/>
                  </a:cubicBezTo>
                  <a:cubicBezTo>
                    <a:pt x="59" y="396"/>
                    <a:pt x="56" y="388"/>
                    <a:pt x="53" y="377"/>
                  </a:cubicBezTo>
                  <a:cubicBezTo>
                    <a:pt x="50" y="365"/>
                    <a:pt x="40" y="345"/>
                    <a:pt x="36" y="335"/>
                  </a:cubicBezTo>
                  <a:cubicBezTo>
                    <a:pt x="33" y="325"/>
                    <a:pt x="39" y="319"/>
                    <a:pt x="42" y="310"/>
                  </a:cubicBezTo>
                  <a:cubicBezTo>
                    <a:pt x="45" y="301"/>
                    <a:pt x="46" y="297"/>
                    <a:pt x="39" y="284"/>
                  </a:cubicBezTo>
                  <a:cubicBezTo>
                    <a:pt x="32" y="270"/>
                    <a:pt x="14" y="255"/>
                    <a:pt x="7" y="229"/>
                  </a:cubicBezTo>
                  <a:cubicBezTo>
                    <a:pt x="2" y="212"/>
                    <a:pt x="0" y="173"/>
                    <a:pt x="0" y="166"/>
                  </a:cubicBezTo>
                  <a:cubicBezTo>
                    <a:pt x="0" y="129"/>
                    <a:pt x="10" y="109"/>
                    <a:pt x="21" y="98"/>
                  </a:cubicBezTo>
                  <a:cubicBezTo>
                    <a:pt x="84" y="27"/>
                    <a:pt x="254" y="0"/>
                    <a:pt x="496" y="94"/>
                  </a:cubicBezTo>
                  <a:cubicBezTo>
                    <a:pt x="519" y="103"/>
                    <a:pt x="544" y="115"/>
                    <a:pt x="564" y="129"/>
                  </a:cubicBezTo>
                  <a:cubicBezTo>
                    <a:pt x="570" y="134"/>
                    <a:pt x="585" y="141"/>
                    <a:pt x="589" y="135"/>
                  </a:cubicBezTo>
                  <a:cubicBezTo>
                    <a:pt x="600" y="119"/>
                    <a:pt x="618" y="124"/>
                    <a:pt x="633" y="123"/>
                  </a:cubicBezTo>
                  <a:cubicBezTo>
                    <a:pt x="640" y="123"/>
                    <a:pt x="658" y="114"/>
                    <a:pt x="660" y="124"/>
                  </a:cubicBezTo>
                  <a:cubicBezTo>
                    <a:pt x="662" y="129"/>
                    <a:pt x="656" y="140"/>
                    <a:pt x="655" y="145"/>
                  </a:cubicBezTo>
                  <a:cubicBezTo>
                    <a:pt x="652" y="156"/>
                    <a:pt x="647" y="166"/>
                    <a:pt x="640" y="175"/>
                  </a:cubicBezTo>
                  <a:cubicBezTo>
                    <a:pt x="635" y="182"/>
                    <a:pt x="629" y="187"/>
                    <a:pt x="622" y="190"/>
                  </a:cubicBezTo>
                  <a:cubicBezTo>
                    <a:pt x="615" y="193"/>
                    <a:pt x="607" y="191"/>
                    <a:pt x="601" y="194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6" name="Freeform 265">
              <a:extLst>
                <a:ext uri="{FF2B5EF4-FFF2-40B4-BE49-F238E27FC236}">
                  <a16:creationId xmlns:a16="http://schemas.microsoft.com/office/drawing/2014/main" id="{29DF524A-73FF-43DB-B0F6-1C7DBAECA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" y="2622"/>
              <a:ext cx="208" cy="424"/>
            </a:xfrm>
            <a:custGeom>
              <a:avLst/>
              <a:gdLst>
                <a:gd name="T0" fmla="*/ 2990 w 83"/>
                <a:gd name="T1" fmla="*/ 0 h 159"/>
                <a:gd name="T2" fmla="*/ 2519 w 83"/>
                <a:gd name="T3" fmla="*/ 704 h 159"/>
                <a:gd name="T4" fmla="*/ 238 w 83"/>
                <a:gd name="T5" fmla="*/ 4552 h 159"/>
                <a:gd name="T6" fmla="*/ 0 w 83"/>
                <a:gd name="T7" fmla="*/ 5917 h 159"/>
                <a:gd name="T8" fmla="*/ 754 w 83"/>
                <a:gd name="T9" fmla="*/ 7645 h 159"/>
                <a:gd name="T10" fmla="*/ 992 w 83"/>
                <a:gd name="T11" fmla="*/ 7795 h 159"/>
                <a:gd name="T12" fmla="*/ 992 w 83"/>
                <a:gd name="T13" fmla="*/ 7488 h 159"/>
                <a:gd name="T14" fmla="*/ 1100 w 83"/>
                <a:gd name="T15" fmla="*/ 7373 h 159"/>
                <a:gd name="T16" fmla="*/ 1225 w 83"/>
                <a:gd name="T17" fmla="*/ 7795 h 159"/>
                <a:gd name="T18" fmla="*/ 1576 w 83"/>
                <a:gd name="T19" fmla="*/ 7885 h 159"/>
                <a:gd name="T20" fmla="*/ 2280 w 83"/>
                <a:gd name="T21" fmla="*/ 7829 h 159"/>
                <a:gd name="T22" fmla="*/ 1777 w 83"/>
                <a:gd name="T23" fmla="*/ 7032 h 159"/>
                <a:gd name="T24" fmla="*/ 1256 w 83"/>
                <a:gd name="T25" fmla="*/ 5973 h 159"/>
                <a:gd name="T26" fmla="*/ 1256 w 83"/>
                <a:gd name="T27" fmla="*/ 4152 h 159"/>
                <a:gd name="T28" fmla="*/ 2280 w 83"/>
                <a:gd name="T29" fmla="*/ 2368 h 159"/>
                <a:gd name="T30" fmla="*/ 3198 w 83"/>
                <a:gd name="T31" fmla="*/ 605 h 159"/>
                <a:gd name="T32" fmla="*/ 3148 w 83"/>
                <a:gd name="T33" fmla="*/ 56 h 159"/>
                <a:gd name="T34" fmla="*/ 2990 w 83"/>
                <a:gd name="T35" fmla="*/ 0 h 15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3" h="159">
                  <a:moveTo>
                    <a:pt x="76" y="0"/>
                  </a:moveTo>
                  <a:cubicBezTo>
                    <a:pt x="70" y="0"/>
                    <a:pt x="67" y="6"/>
                    <a:pt x="64" y="14"/>
                  </a:cubicBezTo>
                  <a:cubicBezTo>
                    <a:pt x="48" y="44"/>
                    <a:pt x="12" y="78"/>
                    <a:pt x="6" y="90"/>
                  </a:cubicBezTo>
                  <a:cubicBezTo>
                    <a:pt x="2" y="98"/>
                    <a:pt x="0" y="107"/>
                    <a:pt x="0" y="117"/>
                  </a:cubicBezTo>
                  <a:cubicBezTo>
                    <a:pt x="11" y="134"/>
                    <a:pt x="18" y="149"/>
                    <a:pt x="19" y="151"/>
                  </a:cubicBezTo>
                  <a:cubicBezTo>
                    <a:pt x="21" y="154"/>
                    <a:pt x="23" y="155"/>
                    <a:pt x="25" y="154"/>
                  </a:cubicBezTo>
                  <a:cubicBezTo>
                    <a:pt x="27" y="153"/>
                    <a:pt x="26" y="150"/>
                    <a:pt x="25" y="148"/>
                  </a:cubicBezTo>
                  <a:cubicBezTo>
                    <a:pt x="25" y="146"/>
                    <a:pt x="25" y="144"/>
                    <a:pt x="28" y="146"/>
                  </a:cubicBezTo>
                  <a:cubicBezTo>
                    <a:pt x="30" y="147"/>
                    <a:pt x="28" y="152"/>
                    <a:pt x="31" y="154"/>
                  </a:cubicBezTo>
                  <a:cubicBezTo>
                    <a:pt x="33" y="157"/>
                    <a:pt x="29" y="156"/>
                    <a:pt x="40" y="156"/>
                  </a:cubicBezTo>
                  <a:cubicBezTo>
                    <a:pt x="51" y="155"/>
                    <a:pt x="57" y="159"/>
                    <a:pt x="58" y="155"/>
                  </a:cubicBezTo>
                  <a:cubicBezTo>
                    <a:pt x="59" y="151"/>
                    <a:pt x="50" y="147"/>
                    <a:pt x="45" y="139"/>
                  </a:cubicBezTo>
                  <a:cubicBezTo>
                    <a:pt x="39" y="131"/>
                    <a:pt x="35" y="128"/>
                    <a:pt x="32" y="118"/>
                  </a:cubicBezTo>
                  <a:cubicBezTo>
                    <a:pt x="29" y="109"/>
                    <a:pt x="31" y="94"/>
                    <a:pt x="32" y="82"/>
                  </a:cubicBezTo>
                  <a:cubicBezTo>
                    <a:pt x="34" y="71"/>
                    <a:pt x="41" y="64"/>
                    <a:pt x="58" y="47"/>
                  </a:cubicBezTo>
                  <a:cubicBezTo>
                    <a:pt x="75" y="30"/>
                    <a:pt x="72" y="29"/>
                    <a:pt x="81" y="12"/>
                  </a:cubicBezTo>
                  <a:cubicBezTo>
                    <a:pt x="82" y="7"/>
                    <a:pt x="83" y="2"/>
                    <a:pt x="80" y="1"/>
                  </a:cubicBezTo>
                  <a:cubicBezTo>
                    <a:pt x="79" y="1"/>
                    <a:pt x="77" y="0"/>
                    <a:pt x="76" y="0"/>
                  </a:cubicBezTo>
                  <a:close/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7" name="Freeform 266">
              <a:extLst>
                <a:ext uri="{FF2B5EF4-FFF2-40B4-BE49-F238E27FC236}">
                  <a16:creationId xmlns:a16="http://schemas.microsoft.com/office/drawing/2014/main" id="{1BEAACE1-6B71-401A-9F85-7B33BCBC2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" y="2819"/>
              <a:ext cx="137" cy="243"/>
            </a:xfrm>
            <a:custGeom>
              <a:avLst/>
              <a:gdLst>
                <a:gd name="T0" fmla="*/ 1960 w 55"/>
                <a:gd name="T1" fmla="*/ 4171 h 91"/>
                <a:gd name="T2" fmla="*/ 1656 w 55"/>
                <a:gd name="T3" fmla="*/ 3714 h 91"/>
                <a:gd name="T4" fmla="*/ 1348 w 55"/>
                <a:gd name="T5" fmla="*/ 2745 h 91"/>
                <a:gd name="T6" fmla="*/ 1502 w 55"/>
                <a:gd name="T7" fmla="*/ 2040 h 91"/>
                <a:gd name="T8" fmla="*/ 1315 w 55"/>
                <a:gd name="T9" fmla="*/ 1276 h 91"/>
                <a:gd name="T10" fmla="*/ 695 w 55"/>
                <a:gd name="T11" fmla="*/ 93 h 91"/>
                <a:gd name="T12" fmla="*/ 229 w 55"/>
                <a:gd name="T13" fmla="*/ 0 h 91"/>
                <a:gd name="T14" fmla="*/ 154 w 55"/>
                <a:gd name="T15" fmla="*/ 1370 h 91"/>
                <a:gd name="T16" fmla="*/ 75 w 55"/>
                <a:gd name="T17" fmla="*/ 2646 h 91"/>
                <a:gd name="T18" fmla="*/ 541 w 55"/>
                <a:gd name="T19" fmla="*/ 3616 h 91"/>
                <a:gd name="T20" fmla="*/ 807 w 55"/>
                <a:gd name="T21" fmla="*/ 4422 h 91"/>
                <a:gd name="T22" fmla="*/ 1006 w 55"/>
                <a:gd name="T23" fmla="*/ 4628 h 91"/>
                <a:gd name="T24" fmla="*/ 1161 w 55"/>
                <a:gd name="T25" fmla="*/ 4321 h 91"/>
                <a:gd name="T26" fmla="*/ 1348 w 55"/>
                <a:gd name="T27" fmla="*/ 4572 h 91"/>
                <a:gd name="T28" fmla="*/ 2043 w 55"/>
                <a:gd name="T29" fmla="*/ 4628 h 91"/>
                <a:gd name="T30" fmla="*/ 2010 w 55"/>
                <a:gd name="T31" fmla="*/ 4321 h 91"/>
                <a:gd name="T32" fmla="*/ 1960 w 55"/>
                <a:gd name="T33" fmla="*/ 4171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5" h="91">
                  <a:moveTo>
                    <a:pt x="51" y="82"/>
                  </a:moveTo>
                  <a:cubicBezTo>
                    <a:pt x="48" y="81"/>
                    <a:pt x="46" y="77"/>
                    <a:pt x="43" y="73"/>
                  </a:cubicBezTo>
                  <a:cubicBezTo>
                    <a:pt x="37" y="65"/>
                    <a:pt x="35" y="59"/>
                    <a:pt x="35" y="54"/>
                  </a:cubicBezTo>
                  <a:cubicBezTo>
                    <a:pt x="35" y="50"/>
                    <a:pt x="37" y="45"/>
                    <a:pt x="39" y="40"/>
                  </a:cubicBezTo>
                  <a:cubicBezTo>
                    <a:pt x="39" y="34"/>
                    <a:pt x="39" y="28"/>
                    <a:pt x="34" y="25"/>
                  </a:cubicBezTo>
                  <a:cubicBezTo>
                    <a:pt x="26" y="19"/>
                    <a:pt x="28" y="6"/>
                    <a:pt x="18" y="2"/>
                  </a:cubicBezTo>
                  <a:cubicBezTo>
                    <a:pt x="14" y="0"/>
                    <a:pt x="11" y="0"/>
                    <a:pt x="6" y="0"/>
                  </a:cubicBezTo>
                  <a:cubicBezTo>
                    <a:pt x="7" y="11"/>
                    <a:pt x="5" y="18"/>
                    <a:pt x="4" y="27"/>
                  </a:cubicBezTo>
                  <a:cubicBezTo>
                    <a:pt x="3" y="38"/>
                    <a:pt x="0" y="40"/>
                    <a:pt x="2" y="52"/>
                  </a:cubicBezTo>
                  <a:cubicBezTo>
                    <a:pt x="4" y="63"/>
                    <a:pt x="11" y="57"/>
                    <a:pt x="14" y="71"/>
                  </a:cubicBezTo>
                  <a:cubicBezTo>
                    <a:pt x="18" y="85"/>
                    <a:pt x="19" y="83"/>
                    <a:pt x="21" y="87"/>
                  </a:cubicBezTo>
                  <a:cubicBezTo>
                    <a:pt x="22" y="91"/>
                    <a:pt x="24" y="91"/>
                    <a:pt x="26" y="91"/>
                  </a:cubicBezTo>
                  <a:cubicBezTo>
                    <a:pt x="28" y="91"/>
                    <a:pt x="30" y="85"/>
                    <a:pt x="30" y="85"/>
                  </a:cubicBezTo>
                  <a:cubicBezTo>
                    <a:pt x="30" y="85"/>
                    <a:pt x="31" y="89"/>
                    <a:pt x="35" y="90"/>
                  </a:cubicBezTo>
                  <a:cubicBezTo>
                    <a:pt x="40" y="90"/>
                    <a:pt x="51" y="91"/>
                    <a:pt x="53" y="91"/>
                  </a:cubicBezTo>
                  <a:cubicBezTo>
                    <a:pt x="55" y="91"/>
                    <a:pt x="50" y="87"/>
                    <a:pt x="52" y="85"/>
                  </a:cubicBezTo>
                  <a:cubicBezTo>
                    <a:pt x="51" y="84"/>
                    <a:pt x="51" y="83"/>
                    <a:pt x="51" y="82"/>
                  </a:cubicBezTo>
                  <a:close/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8" name="Freeform 267">
              <a:extLst>
                <a:ext uri="{FF2B5EF4-FFF2-40B4-BE49-F238E27FC236}">
                  <a16:creationId xmlns:a16="http://schemas.microsoft.com/office/drawing/2014/main" id="{E1784597-D75B-48F6-8FBE-4B0C9733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9" y="2291"/>
              <a:ext cx="80" cy="101"/>
            </a:xfrm>
            <a:custGeom>
              <a:avLst/>
              <a:gdLst>
                <a:gd name="T0" fmla="*/ 708 w 32"/>
                <a:gd name="T1" fmla="*/ 205 h 38"/>
                <a:gd name="T2" fmla="*/ 675 w 32"/>
                <a:gd name="T3" fmla="*/ 303 h 38"/>
                <a:gd name="T4" fmla="*/ 83 w 32"/>
                <a:gd name="T5" fmla="*/ 1802 h 38"/>
                <a:gd name="T6" fmla="*/ 0 w 32"/>
                <a:gd name="T7" fmla="*/ 1892 h 38"/>
                <a:gd name="T8" fmla="*/ 988 w 32"/>
                <a:gd name="T9" fmla="*/ 960 h 38"/>
                <a:gd name="T10" fmla="*/ 1145 w 32"/>
                <a:gd name="T11" fmla="*/ 93 h 38"/>
                <a:gd name="T12" fmla="*/ 708 w 32"/>
                <a:gd name="T13" fmla="*/ 205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38">
                  <a:moveTo>
                    <a:pt x="18" y="4"/>
                  </a:moveTo>
                  <a:cubicBezTo>
                    <a:pt x="17" y="5"/>
                    <a:pt x="17" y="5"/>
                    <a:pt x="17" y="6"/>
                  </a:cubicBezTo>
                  <a:cubicBezTo>
                    <a:pt x="14" y="17"/>
                    <a:pt x="9" y="27"/>
                    <a:pt x="2" y="36"/>
                  </a:cubicBezTo>
                  <a:cubicBezTo>
                    <a:pt x="1" y="37"/>
                    <a:pt x="1" y="37"/>
                    <a:pt x="0" y="38"/>
                  </a:cubicBezTo>
                  <a:cubicBezTo>
                    <a:pt x="5" y="37"/>
                    <a:pt x="16" y="33"/>
                    <a:pt x="25" y="19"/>
                  </a:cubicBezTo>
                  <a:cubicBezTo>
                    <a:pt x="27" y="15"/>
                    <a:pt x="32" y="6"/>
                    <a:pt x="29" y="2"/>
                  </a:cubicBezTo>
                  <a:cubicBezTo>
                    <a:pt x="27" y="0"/>
                    <a:pt x="22" y="4"/>
                    <a:pt x="18" y="4"/>
                  </a:cubicBezTo>
                  <a:close/>
                </a:path>
              </a:pathLst>
            </a:custGeom>
            <a:solidFill>
              <a:srgbClr val="DD458A"/>
            </a:solidFill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9" name="Line 268">
              <a:extLst>
                <a:ext uri="{FF2B5EF4-FFF2-40B4-BE49-F238E27FC236}">
                  <a16:creationId xmlns:a16="http://schemas.microsoft.com/office/drawing/2014/main" id="{FA4A329F-7272-4A0C-96BB-843D6C750F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" y="2318"/>
              <a:ext cx="1" cy="1"/>
            </a:xfrm>
            <a:prstGeom prst="line">
              <a:avLst/>
            </a:prstGeom>
            <a:noFill/>
            <a:ln w="7938" cap="rnd">
              <a:solidFill>
                <a:srgbClr val="1A171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0" name="Freeform 269">
              <a:extLst>
                <a:ext uri="{FF2B5EF4-FFF2-40B4-BE49-F238E27FC236}">
                  <a16:creationId xmlns:a16="http://schemas.microsoft.com/office/drawing/2014/main" id="{FAED657B-FF36-4D8C-B7CD-F0757544B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" y="2142"/>
              <a:ext cx="118" cy="154"/>
            </a:xfrm>
            <a:custGeom>
              <a:avLst/>
              <a:gdLst>
                <a:gd name="T0" fmla="*/ 1185 w 47"/>
                <a:gd name="T1" fmla="*/ 2037 h 58"/>
                <a:gd name="T2" fmla="*/ 1707 w 47"/>
                <a:gd name="T3" fmla="*/ 1798 h 58"/>
                <a:gd name="T4" fmla="*/ 1268 w 47"/>
                <a:gd name="T5" fmla="*/ 247 h 58"/>
                <a:gd name="T6" fmla="*/ 239 w 47"/>
                <a:gd name="T7" fmla="*/ 656 h 58"/>
                <a:gd name="T8" fmla="*/ 367 w 47"/>
                <a:gd name="T9" fmla="*/ 2342 h 58"/>
                <a:gd name="T10" fmla="*/ 1665 w 47"/>
                <a:gd name="T11" fmla="*/ 2637 h 58"/>
                <a:gd name="T12" fmla="*/ 1790 w 47"/>
                <a:gd name="T13" fmla="*/ 2037 h 58"/>
                <a:gd name="T14" fmla="*/ 1632 w 47"/>
                <a:gd name="T15" fmla="*/ 2095 h 58"/>
                <a:gd name="T16" fmla="*/ 680 w 47"/>
                <a:gd name="T17" fmla="*/ 1946 h 58"/>
                <a:gd name="T18" fmla="*/ 600 w 47"/>
                <a:gd name="T19" fmla="*/ 937 h 58"/>
                <a:gd name="T20" fmla="*/ 1077 w 47"/>
                <a:gd name="T21" fmla="*/ 746 h 58"/>
                <a:gd name="T22" fmla="*/ 1268 w 47"/>
                <a:gd name="T23" fmla="*/ 1649 h 58"/>
                <a:gd name="T24" fmla="*/ 1185 w 47"/>
                <a:gd name="T25" fmla="*/ 2037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" h="58">
                  <a:moveTo>
                    <a:pt x="30" y="41"/>
                  </a:moveTo>
                  <a:cubicBezTo>
                    <a:pt x="34" y="41"/>
                    <a:pt x="42" y="38"/>
                    <a:pt x="43" y="36"/>
                  </a:cubicBezTo>
                  <a:cubicBezTo>
                    <a:pt x="47" y="25"/>
                    <a:pt x="44" y="11"/>
                    <a:pt x="32" y="5"/>
                  </a:cubicBezTo>
                  <a:cubicBezTo>
                    <a:pt x="23" y="0"/>
                    <a:pt x="12" y="4"/>
                    <a:pt x="6" y="13"/>
                  </a:cubicBezTo>
                  <a:cubicBezTo>
                    <a:pt x="0" y="24"/>
                    <a:pt x="1" y="38"/>
                    <a:pt x="9" y="47"/>
                  </a:cubicBezTo>
                  <a:cubicBezTo>
                    <a:pt x="17" y="56"/>
                    <a:pt x="29" y="58"/>
                    <a:pt x="42" y="53"/>
                  </a:cubicBezTo>
                  <a:cubicBezTo>
                    <a:pt x="42" y="49"/>
                    <a:pt x="43" y="45"/>
                    <a:pt x="45" y="41"/>
                  </a:cubicBezTo>
                  <a:cubicBezTo>
                    <a:pt x="43" y="41"/>
                    <a:pt x="42" y="41"/>
                    <a:pt x="41" y="42"/>
                  </a:cubicBezTo>
                  <a:cubicBezTo>
                    <a:pt x="31" y="46"/>
                    <a:pt x="23" y="45"/>
                    <a:pt x="17" y="39"/>
                  </a:cubicBezTo>
                  <a:cubicBezTo>
                    <a:pt x="13" y="34"/>
                    <a:pt x="12" y="25"/>
                    <a:pt x="15" y="19"/>
                  </a:cubicBezTo>
                  <a:cubicBezTo>
                    <a:pt x="18" y="15"/>
                    <a:pt x="23" y="12"/>
                    <a:pt x="27" y="15"/>
                  </a:cubicBezTo>
                  <a:cubicBezTo>
                    <a:pt x="33" y="18"/>
                    <a:pt x="35" y="27"/>
                    <a:pt x="32" y="33"/>
                  </a:cubicBezTo>
                  <a:cubicBezTo>
                    <a:pt x="32" y="35"/>
                    <a:pt x="30" y="41"/>
                    <a:pt x="30" y="41"/>
                  </a:cubicBezTo>
                  <a:close/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1" name="Freeform 270">
              <a:extLst>
                <a:ext uri="{FF2B5EF4-FFF2-40B4-BE49-F238E27FC236}">
                  <a16:creationId xmlns:a16="http://schemas.microsoft.com/office/drawing/2014/main" id="{22C19E4D-7ABF-458A-BAA8-5E31B77CC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" y="2296"/>
              <a:ext cx="125" cy="75"/>
            </a:xfrm>
            <a:custGeom>
              <a:avLst/>
              <a:gdLst>
                <a:gd name="T0" fmla="*/ 1488 w 50"/>
                <a:gd name="T1" fmla="*/ 150 h 28"/>
                <a:gd name="T2" fmla="*/ 208 w 50"/>
                <a:gd name="T3" fmla="*/ 983 h 28"/>
                <a:gd name="T4" fmla="*/ 0 w 50"/>
                <a:gd name="T5" fmla="*/ 1133 h 28"/>
                <a:gd name="T6" fmla="*/ 208 w 50"/>
                <a:gd name="T7" fmla="*/ 1350 h 28"/>
                <a:gd name="T8" fmla="*/ 1925 w 50"/>
                <a:gd name="T9" fmla="*/ 308 h 28"/>
                <a:gd name="T10" fmla="*/ 1958 w 50"/>
                <a:gd name="T11" fmla="*/ 0 h 28"/>
                <a:gd name="T12" fmla="*/ 1488 w 50"/>
                <a:gd name="T13" fmla="*/ 56 h 28"/>
                <a:gd name="T14" fmla="*/ 1488 w 50"/>
                <a:gd name="T15" fmla="*/ 150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" h="28">
                  <a:moveTo>
                    <a:pt x="38" y="3"/>
                  </a:moveTo>
                  <a:cubicBezTo>
                    <a:pt x="34" y="16"/>
                    <a:pt x="23" y="19"/>
                    <a:pt x="5" y="19"/>
                  </a:cubicBezTo>
                  <a:cubicBezTo>
                    <a:pt x="2" y="19"/>
                    <a:pt x="0" y="20"/>
                    <a:pt x="0" y="22"/>
                  </a:cubicBezTo>
                  <a:cubicBezTo>
                    <a:pt x="0" y="25"/>
                    <a:pt x="2" y="26"/>
                    <a:pt x="5" y="26"/>
                  </a:cubicBezTo>
                  <a:cubicBezTo>
                    <a:pt x="21" y="26"/>
                    <a:pt x="42" y="28"/>
                    <a:pt x="49" y="6"/>
                  </a:cubicBezTo>
                  <a:cubicBezTo>
                    <a:pt x="49" y="3"/>
                    <a:pt x="50" y="0"/>
                    <a:pt x="50" y="0"/>
                  </a:cubicBezTo>
                  <a:cubicBezTo>
                    <a:pt x="49" y="2"/>
                    <a:pt x="38" y="1"/>
                    <a:pt x="38" y="1"/>
                  </a:cubicBezTo>
                  <a:lnTo>
                    <a:pt x="38" y="3"/>
                  </a:lnTo>
                  <a:close/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2" name="Freeform 271">
              <a:extLst>
                <a:ext uri="{FF2B5EF4-FFF2-40B4-BE49-F238E27FC236}">
                  <a16:creationId xmlns:a16="http://schemas.microsoft.com/office/drawing/2014/main" id="{B172EE8F-B200-47F7-A263-11161897A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" y="3024"/>
              <a:ext cx="5" cy="43"/>
            </a:xfrm>
            <a:custGeom>
              <a:avLst/>
              <a:gdLst>
                <a:gd name="T0" fmla="*/ 0 w 2"/>
                <a:gd name="T1" fmla="*/ 0 h 16"/>
                <a:gd name="T2" fmla="*/ 83 w 2"/>
                <a:gd name="T3" fmla="*/ 839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16">
                  <a:moveTo>
                    <a:pt x="0" y="0"/>
                  </a:moveTo>
                  <a:cubicBezTo>
                    <a:pt x="2" y="5"/>
                    <a:pt x="1" y="15"/>
                    <a:pt x="2" y="16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3" name="Freeform 272">
              <a:extLst>
                <a:ext uri="{FF2B5EF4-FFF2-40B4-BE49-F238E27FC236}">
                  <a16:creationId xmlns:a16="http://schemas.microsoft.com/office/drawing/2014/main" id="{23ED5E53-34A9-4C34-BE7D-545693800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2971"/>
              <a:ext cx="60" cy="64"/>
            </a:xfrm>
            <a:custGeom>
              <a:avLst/>
              <a:gdLst>
                <a:gd name="T0" fmla="*/ 550 w 24"/>
                <a:gd name="T1" fmla="*/ 547 h 24"/>
                <a:gd name="T2" fmla="*/ 0 w 24"/>
                <a:gd name="T3" fmla="*/ 0 h 24"/>
                <a:gd name="T4" fmla="*/ 283 w 24"/>
                <a:gd name="T5" fmla="*/ 397 h 24"/>
                <a:gd name="T6" fmla="*/ 783 w 24"/>
                <a:gd name="T7" fmla="*/ 1216 h 24"/>
                <a:gd name="T8" fmla="*/ 863 w 24"/>
                <a:gd name="T9" fmla="*/ 819 h 24"/>
                <a:gd name="T10" fmla="*/ 550 w 24"/>
                <a:gd name="T11" fmla="*/ 547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4">
                  <a:moveTo>
                    <a:pt x="14" y="11"/>
                  </a:moveTo>
                  <a:cubicBezTo>
                    <a:pt x="10" y="8"/>
                    <a:pt x="4" y="2"/>
                    <a:pt x="0" y="0"/>
                  </a:cubicBezTo>
                  <a:cubicBezTo>
                    <a:pt x="2" y="2"/>
                    <a:pt x="4" y="5"/>
                    <a:pt x="7" y="8"/>
                  </a:cubicBezTo>
                  <a:cubicBezTo>
                    <a:pt x="12" y="16"/>
                    <a:pt x="21" y="20"/>
                    <a:pt x="20" y="24"/>
                  </a:cubicBezTo>
                  <a:cubicBezTo>
                    <a:pt x="20" y="24"/>
                    <a:pt x="24" y="20"/>
                    <a:pt x="22" y="16"/>
                  </a:cubicBezTo>
                  <a:cubicBezTo>
                    <a:pt x="22" y="14"/>
                    <a:pt x="18" y="14"/>
                    <a:pt x="14" y="11"/>
                  </a:cubicBezTo>
                  <a:close/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4" name="Freeform 273">
              <a:extLst>
                <a:ext uri="{FF2B5EF4-FFF2-40B4-BE49-F238E27FC236}">
                  <a16:creationId xmlns:a16="http://schemas.microsoft.com/office/drawing/2014/main" id="{19A760BE-EFCA-426C-BBE0-24F154C60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4" y="3040"/>
              <a:ext cx="48" cy="51"/>
            </a:xfrm>
            <a:custGeom>
              <a:avLst/>
              <a:gdLst>
                <a:gd name="T0" fmla="*/ 728 w 19"/>
                <a:gd name="T1" fmla="*/ 0 h 19"/>
                <a:gd name="T2" fmla="*/ 0 w 19"/>
                <a:gd name="T3" fmla="*/ 988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" h="19">
                  <a:moveTo>
                    <a:pt x="18" y="0"/>
                  </a:moveTo>
                  <a:cubicBezTo>
                    <a:pt x="19" y="6"/>
                    <a:pt x="8" y="16"/>
                    <a:pt x="0" y="19"/>
                  </a:cubicBezTo>
                </a:path>
              </a:pathLst>
            </a:custGeom>
            <a:solidFill>
              <a:srgbClr val="E3659E"/>
            </a:solidFill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05" name="Freeform 274">
              <a:extLst>
                <a:ext uri="{FF2B5EF4-FFF2-40B4-BE49-F238E27FC236}">
                  <a16:creationId xmlns:a16="http://schemas.microsoft.com/office/drawing/2014/main" id="{61431D93-EDFE-44BA-8884-37D1A33A6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" y="3059"/>
              <a:ext cx="13" cy="27"/>
            </a:xfrm>
            <a:custGeom>
              <a:avLst/>
              <a:gdLst>
                <a:gd name="T0" fmla="*/ 0 w 5"/>
                <a:gd name="T1" fmla="*/ 0 h 10"/>
                <a:gd name="T2" fmla="*/ 229 w 5"/>
                <a:gd name="T3" fmla="*/ 532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cubicBezTo>
                    <a:pt x="4" y="6"/>
                    <a:pt x="3" y="8"/>
                    <a:pt x="5" y="1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6" name="Freeform 275">
              <a:extLst>
                <a:ext uri="{FF2B5EF4-FFF2-40B4-BE49-F238E27FC236}">
                  <a16:creationId xmlns:a16="http://schemas.microsoft.com/office/drawing/2014/main" id="{67578A74-BFFA-41F1-A8FF-EDFC2B483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" y="3083"/>
              <a:ext cx="20" cy="16"/>
            </a:xfrm>
            <a:custGeom>
              <a:avLst/>
              <a:gdLst>
                <a:gd name="T0" fmla="*/ 0 w 8"/>
                <a:gd name="T1" fmla="*/ 205 h 6"/>
                <a:gd name="T2" fmla="*/ 313 w 8"/>
                <a:gd name="T3" fmla="*/ 30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6">
                  <a:moveTo>
                    <a:pt x="0" y="4"/>
                  </a:moveTo>
                  <a:cubicBezTo>
                    <a:pt x="4" y="0"/>
                    <a:pt x="8" y="6"/>
                    <a:pt x="8" y="6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7" name="Freeform 276">
              <a:extLst>
                <a:ext uri="{FF2B5EF4-FFF2-40B4-BE49-F238E27FC236}">
                  <a16:creationId xmlns:a16="http://schemas.microsoft.com/office/drawing/2014/main" id="{654B5FF0-A2B0-4C70-9742-AE0AC2E43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" y="3054"/>
              <a:ext cx="75" cy="24"/>
            </a:xfrm>
            <a:custGeom>
              <a:avLst/>
              <a:gdLst>
                <a:gd name="T0" fmla="*/ 0 w 30"/>
                <a:gd name="T1" fmla="*/ 0 h 9"/>
                <a:gd name="T2" fmla="*/ 988 w 30"/>
                <a:gd name="T3" fmla="*/ 363 h 9"/>
                <a:gd name="T4" fmla="*/ 1175 w 30"/>
                <a:gd name="T5" fmla="*/ 0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0" h="9">
                  <a:moveTo>
                    <a:pt x="0" y="0"/>
                  </a:moveTo>
                  <a:cubicBezTo>
                    <a:pt x="12" y="9"/>
                    <a:pt x="21" y="8"/>
                    <a:pt x="25" y="7"/>
                  </a:cubicBezTo>
                  <a:cubicBezTo>
                    <a:pt x="29" y="5"/>
                    <a:pt x="30" y="0"/>
                    <a:pt x="30" y="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8" name="Freeform 277">
              <a:extLst>
                <a:ext uri="{FF2B5EF4-FFF2-40B4-BE49-F238E27FC236}">
                  <a16:creationId xmlns:a16="http://schemas.microsoft.com/office/drawing/2014/main" id="{0FB42C0D-96DF-426F-AB7B-F6A12ECFF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" y="3035"/>
              <a:ext cx="18" cy="8"/>
            </a:xfrm>
            <a:custGeom>
              <a:avLst/>
              <a:gdLst>
                <a:gd name="T0" fmla="*/ 0 w 7"/>
                <a:gd name="T1" fmla="*/ 0 h 3"/>
                <a:gd name="T2" fmla="*/ 303 w 7"/>
                <a:gd name="T3" fmla="*/ 93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4" y="3"/>
                    <a:pt x="7" y="2"/>
                    <a:pt x="7" y="2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9" name="Freeform 278">
              <a:extLst>
                <a:ext uri="{FF2B5EF4-FFF2-40B4-BE49-F238E27FC236}">
                  <a16:creationId xmlns:a16="http://schemas.microsoft.com/office/drawing/2014/main" id="{D36BC0E7-E4F9-49D5-9B0D-AE8DF62EC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" y="2654"/>
              <a:ext cx="135" cy="26"/>
            </a:xfrm>
            <a:custGeom>
              <a:avLst/>
              <a:gdLst>
                <a:gd name="T0" fmla="*/ 2113 w 54"/>
                <a:gd name="T1" fmla="*/ 460 h 10"/>
                <a:gd name="T2" fmla="*/ 625 w 54"/>
                <a:gd name="T3" fmla="*/ 0 h 10"/>
                <a:gd name="T4" fmla="*/ 0 w 54"/>
                <a:gd name="T5" fmla="*/ 88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10">
                  <a:moveTo>
                    <a:pt x="54" y="10"/>
                  </a:moveTo>
                  <a:cubicBezTo>
                    <a:pt x="42" y="10"/>
                    <a:pt x="28" y="0"/>
                    <a:pt x="16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DD458A"/>
            </a:solidFill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0" name="Freeform 279">
              <a:extLst>
                <a:ext uri="{FF2B5EF4-FFF2-40B4-BE49-F238E27FC236}">
                  <a16:creationId xmlns:a16="http://schemas.microsoft.com/office/drawing/2014/main" id="{FACAA3B3-4B59-454B-B381-504E3C01A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7" y="2571"/>
              <a:ext cx="65" cy="107"/>
            </a:xfrm>
            <a:custGeom>
              <a:avLst/>
              <a:gdLst>
                <a:gd name="T0" fmla="*/ 1020 w 26"/>
                <a:gd name="T1" fmla="*/ 0 h 40"/>
                <a:gd name="T2" fmla="*/ 625 w 26"/>
                <a:gd name="T3" fmla="*/ 559 h 40"/>
                <a:gd name="T4" fmla="*/ 313 w 26"/>
                <a:gd name="T5" fmla="*/ 1338 h 40"/>
                <a:gd name="T6" fmla="*/ 125 w 26"/>
                <a:gd name="T7" fmla="*/ 2046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40">
                  <a:moveTo>
                    <a:pt x="26" y="0"/>
                  </a:moveTo>
                  <a:cubicBezTo>
                    <a:pt x="19" y="0"/>
                    <a:pt x="18" y="6"/>
                    <a:pt x="16" y="11"/>
                  </a:cubicBezTo>
                  <a:cubicBezTo>
                    <a:pt x="13" y="16"/>
                    <a:pt x="12" y="20"/>
                    <a:pt x="8" y="26"/>
                  </a:cubicBezTo>
                  <a:cubicBezTo>
                    <a:pt x="4" y="32"/>
                    <a:pt x="0" y="39"/>
                    <a:pt x="3" y="4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1" name="Freeform 280">
              <a:extLst>
                <a:ext uri="{FF2B5EF4-FFF2-40B4-BE49-F238E27FC236}">
                  <a16:creationId xmlns:a16="http://schemas.microsoft.com/office/drawing/2014/main" id="{D55BE359-EE65-461F-971C-BF06E0D11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7" y="2595"/>
              <a:ext cx="35" cy="64"/>
            </a:xfrm>
            <a:custGeom>
              <a:avLst/>
              <a:gdLst>
                <a:gd name="T0" fmla="*/ 550 w 14"/>
                <a:gd name="T1" fmla="*/ 93 h 24"/>
                <a:gd name="T2" fmla="*/ 238 w 14"/>
                <a:gd name="T3" fmla="*/ 704 h 24"/>
                <a:gd name="T4" fmla="*/ 50 w 14"/>
                <a:gd name="T5" fmla="*/ 1216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24">
                  <a:moveTo>
                    <a:pt x="14" y="2"/>
                  </a:moveTo>
                  <a:cubicBezTo>
                    <a:pt x="11" y="0"/>
                    <a:pt x="9" y="9"/>
                    <a:pt x="6" y="14"/>
                  </a:cubicBezTo>
                  <a:cubicBezTo>
                    <a:pt x="3" y="19"/>
                    <a:pt x="0" y="22"/>
                    <a:pt x="1" y="24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2" name="Freeform 281">
              <a:extLst>
                <a:ext uri="{FF2B5EF4-FFF2-40B4-BE49-F238E27FC236}">
                  <a16:creationId xmlns:a16="http://schemas.microsoft.com/office/drawing/2014/main" id="{F092F3D2-8101-4E05-B696-BF51596D0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4" y="2598"/>
              <a:ext cx="23" cy="42"/>
            </a:xfrm>
            <a:custGeom>
              <a:avLst/>
              <a:gdLst>
                <a:gd name="T0" fmla="*/ 302 w 9"/>
                <a:gd name="T1" fmla="*/ 89 h 16"/>
                <a:gd name="T2" fmla="*/ 0 w 9"/>
                <a:gd name="T3" fmla="*/ 759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16">
                  <a:moveTo>
                    <a:pt x="7" y="2"/>
                  </a:moveTo>
                  <a:cubicBezTo>
                    <a:pt x="9" y="0"/>
                    <a:pt x="5" y="10"/>
                    <a:pt x="0" y="16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3" name="Freeform 282">
              <a:extLst>
                <a:ext uri="{FF2B5EF4-FFF2-40B4-BE49-F238E27FC236}">
                  <a16:creationId xmlns:a16="http://schemas.microsoft.com/office/drawing/2014/main" id="{56C90A71-FBC1-4F54-8FB6-2F8EA8CB0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763"/>
              <a:ext cx="100" cy="19"/>
            </a:xfrm>
            <a:custGeom>
              <a:avLst/>
              <a:gdLst>
                <a:gd name="T0" fmla="*/ 0 w 40"/>
                <a:gd name="T1" fmla="*/ 383 h 7"/>
                <a:gd name="T2" fmla="*/ 1563 w 40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" h="7">
                  <a:moveTo>
                    <a:pt x="0" y="7"/>
                  </a:moveTo>
                  <a:cubicBezTo>
                    <a:pt x="16" y="4"/>
                    <a:pt x="26" y="0"/>
                    <a:pt x="40" y="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4" name="Freeform 283">
              <a:extLst>
                <a:ext uri="{FF2B5EF4-FFF2-40B4-BE49-F238E27FC236}">
                  <a16:creationId xmlns:a16="http://schemas.microsoft.com/office/drawing/2014/main" id="{088EC3BD-A21D-4AED-BD08-76F1708D3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" y="2488"/>
              <a:ext cx="23" cy="27"/>
            </a:xfrm>
            <a:custGeom>
              <a:avLst/>
              <a:gdLst>
                <a:gd name="T0" fmla="*/ 0 w 9"/>
                <a:gd name="T1" fmla="*/ 103 h 10"/>
                <a:gd name="T2" fmla="*/ 332 w 9"/>
                <a:gd name="T3" fmla="*/ 429 h 10"/>
                <a:gd name="T4" fmla="*/ 0 w 9"/>
                <a:gd name="T5" fmla="*/ 103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10">
                  <a:moveTo>
                    <a:pt x="0" y="2"/>
                  </a:moveTo>
                  <a:cubicBezTo>
                    <a:pt x="0" y="10"/>
                    <a:pt x="8" y="8"/>
                    <a:pt x="8" y="8"/>
                  </a:cubicBezTo>
                  <a:cubicBezTo>
                    <a:pt x="9" y="4"/>
                    <a:pt x="1" y="0"/>
                    <a:pt x="0" y="2"/>
                  </a:cubicBezTo>
                  <a:close/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5" name="Freeform 284">
              <a:extLst>
                <a:ext uri="{FF2B5EF4-FFF2-40B4-BE49-F238E27FC236}">
                  <a16:creationId xmlns:a16="http://schemas.microsoft.com/office/drawing/2014/main" id="{1B737172-7A8B-4AEC-A934-654D2B7A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2" y="2280"/>
              <a:ext cx="25" cy="43"/>
            </a:xfrm>
            <a:custGeom>
              <a:avLst/>
              <a:gdLst>
                <a:gd name="T0" fmla="*/ 395 w 10"/>
                <a:gd name="T1" fmla="*/ 0 h 16"/>
                <a:gd name="T2" fmla="*/ 0 w 10"/>
                <a:gd name="T3" fmla="*/ 839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16">
                  <a:moveTo>
                    <a:pt x="10" y="0"/>
                  </a:moveTo>
                  <a:cubicBezTo>
                    <a:pt x="4" y="8"/>
                    <a:pt x="5" y="13"/>
                    <a:pt x="0" y="16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6" name="Freeform 285">
              <a:extLst>
                <a:ext uri="{FF2B5EF4-FFF2-40B4-BE49-F238E27FC236}">
                  <a16:creationId xmlns:a16="http://schemas.microsoft.com/office/drawing/2014/main" id="{AB299989-8F37-400D-BF26-CC1FC6EB9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" y="3040"/>
              <a:ext cx="23" cy="6"/>
            </a:xfrm>
            <a:custGeom>
              <a:avLst/>
              <a:gdLst>
                <a:gd name="T0" fmla="*/ 0 w 9"/>
                <a:gd name="T1" fmla="*/ 0 h 2"/>
                <a:gd name="T2" fmla="*/ 386 w 9"/>
                <a:gd name="T3" fmla="*/ 162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2">
                  <a:moveTo>
                    <a:pt x="0" y="0"/>
                  </a:moveTo>
                  <a:cubicBezTo>
                    <a:pt x="3" y="1"/>
                    <a:pt x="6" y="0"/>
                    <a:pt x="9" y="2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7" name="Freeform 286">
              <a:extLst>
                <a:ext uri="{FF2B5EF4-FFF2-40B4-BE49-F238E27FC236}">
                  <a16:creationId xmlns:a16="http://schemas.microsoft.com/office/drawing/2014/main" id="{01682513-9BEC-4834-BEDE-D67ED6FF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" y="3027"/>
              <a:ext cx="17" cy="32"/>
            </a:xfrm>
            <a:custGeom>
              <a:avLst/>
              <a:gdLst>
                <a:gd name="T0" fmla="*/ 211 w 7"/>
                <a:gd name="T1" fmla="*/ 0 h 12"/>
                <a:gd name="T2" fmla="*/ 0 w 7"/>
                <a:gd name="T3" fmla="*/ 605 h 1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12">
                  <a:moveTo>
                    <a:pt x="6" y="0"/>
                  </a:moveTo>
                  <a:cubicBezTo>
                    <a:pt x="7" y="4"/>
                    <a:pt x="3" y="10"/>
                    <a:pt x="0" y="12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8" name="Freeform 287">
              <a:extLst>
                <a:ext uri="{FF2B5EF4-FFF2-40B4-BE49-F238E27FC236}">
                  <a16:creationId xmlns:a16="http://schemas.microsoft.com/office/drawing/2014/main" id="{27BA8820-F16B-4AEC-89CE-4AB555F7C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" y="3006"/>
              <a:ext cx="20" cy="8"/>
            </a:xfrm>
            <a:custGeom>
              <a:avLst/>
              <a:gdLst>
                <a:gd name="T0" fmla="*/ 0 w 8"/>
                <a:gd name="T1" fmla="*/ 0 h 3"/>
                <a:gd name="T2" fmla="*/ 313 w 8"/>
                <a:gd name="T3" fmla="*/ 93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3" y="3"/>
                    <a:pt x="8" y="2"/>
                    <a:pt x="8" y="2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9" name="Freeform 288">
              <a:extLst>
                <a:ext uri="{FF2B5EF4-FFF2-40B4-BE49-F238E27FC236}">
                  <a16:creationId xmlns:a16="http://schemas.microsoft.com/office/drawing/2014/main" id="{95759C96-66F9-468E-973A-4200EC10F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" y="3003"/>
              <a:ext cx="45" cy="13"/>
            </a:xfrm>
            <a:custGeom>
              <a:avLst/>
              <a:gdLst>
                <a:gd name="T0" fmla="*/ 0 w 18"/>
                <a:gd name="T1" fmla="*/ 229 h 5"/>
                <a:gd name="T2" fmla="*/ 708 w 18"/>
                <a:gd name="T3" fmla="*/ 0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" h="5">
                  <a:moveTo>
                    <a:pt x="0" y="5"/>
                  </a:moveTo>
                  <a:cubicBezTo>
                    <a:pt x="6" y="5"/>
                    <a:pt x="18" y="0"/>
                    <a:pt x="18" y="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0" name="Freeform 289">
              <a:extLst>
                <a:ext uri="{FF2B5EF4-FFF2-40B4-BE49-F238E27FC236}">
                  <a16:creationId xmlns:a16="http://schemas.microsoft.com/office/drawing/2014/main" id="{9BD4B98E-E4D3-4BAC-B78A-7F8A4FE19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" y="3000"/>
              <a:ext cx="2" cy="8"/>
            </a:xfrm>
            <a:custGeom>
              <a:avLst/>
              <a:gdLst>
                <a:gd name="T0" fmla="*/ 0 w 1"/>
                <a:gd name="T1" fmla="*/ 149 h 3"/>
                <a:gd name="T2" fmla="*/ 16 w 1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cubicBezTo>
                    <a:pt x="1" y="2"/>
                    <a:pt x="1" y="0"/>
                    <a:pt x="1" y="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1" name="Freeform 290">
              <a:extLst>
                <a:ext uri="{FF2B5EF4-FFF2-40B4-BE49-F238E27FC236}">
                  <a16:creationId xmlns:a16="http://schemas.microsoft.com/office/drawing/2014/main" id="{6E939312-4C41-4D25-ADBE-630CA74A8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" y="3070"/>
              <a:ext cx="17" cy="29"/>
            </a:xfrm>
            <a:custGeom>
              <a:avLst/>
              <a:gdLst>
                <a:gd name="T0" fmla="*/ 0 w 7"/>
                <a:gd name="T1" fmla="*/ 0 h 11"/>
                <a:gd name="T2" fmla="*/ 243 w 7"/>
                <a:gd name="T3" fmla="*/ 527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11">
                  <a:moveTo>
                    <a:pt x="0" y="0"/>
                  </a:moveTo>
                  <a:cubicBezTo>
                    <a:pt x="1" y="3"/>
                    <a:pt x="5" y="9"/>
                    <a:pt x="7" y="11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33" name="Group 291">
            <a:extLst>
              <a:ext uri="{FF2B5EF4-FFF2-40B4-BE49-F238E27FC236}">
                <a16:creationId xmlns:a16="http://schemas.microsoft.com/office/drawing/2014/main" id="{E17ADF82-E306-4FC5-BDF8-4992CC02A1E4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4111625"/>
            <a:ext cx="3008313" cy="1909763"/>
            <a:chOff x="2928" y="2112"/>
            <a:chExt cx="1895" cy="1203"/>
          </a:xfrm>
        </p:grpSpPr>
        <p:sp>
          <p:nvSpPr>
            <p:cNvPr id="22534" name="Freeform 292">
              <a:extLst>
                <a:ext uri="{FF2B5EF4-FFF2-40B4-BE49-F238E27FC236}">
                  <a16:creationId xmlns:a16="http://schemas.microsoft.com/office/drawing/2014/main" id="{AB9D0EF0-5527-4F84-B74D-F5762B96A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8" y="2112"/>
              <a:ext cx="1765" cy="1200"/>
            </a:xfrm>
            <a:custGeom>
              <a:avLst/>
              <a:gdLst>
                <a:gd name="T0" fmla="*/ 24220 w 706"/>
                <a:gd name="T1" fmla="*/ 9651 h 450"/>
                <a:gd name="T2" fmla="*/ 25783 w 706"/>
                <a:gd name="T3" fmla="*/ 11528 h 450"/>
                <a:gd name="T4" fmla="*/ 27113 w 706"/>
                <a:gd name="T5" fmla="*/ 12288 h 450"/>
                <a:gd name="T6" fmla="*/ 26613 w 706"/>
                <a:gd name="T7" fmla="*/ 14051 h 450"/>
                <a:gd name="T8" fmla="*/ 25708 w 706"/>
                <a:gd name="T9" fmla="*/ 14413 h 450"/>
                <a:gd name="T10" fmla="*/ 25158 w 706"/>
                <a:gd name="T11" fmla="*/ 14869 h 450"/>
                <a:gd name="T12" fmla="*/ 23595 w 706"/>
                <a:gd name="T13" fmla="*/ 15267 h 450"/>
                <a:gd name="T14" fmla="*/ 21645 w 706"/>
                <a:gd name="T15" fmla="*/ 15987 h 450"/>
                <a:gd name="T16" fmla="*/ 20395 w 706"/>
                <a:gd name="T17" fmla="*/ 16840 h 450"/>
                <a:gd name="T18" fmla="*/ 18645 w 706"/>
                <a:gd name="T19" fmla="*/ 18205 h 450"/>
                <a:gd name="T20" fmla="*/ 18333 w 706"/>
                <a:gd name="T21" fmla="*/ 20024 h 450"/>
                <a:gd name="T22" fmla="*/ 18833 w 706"/>
                <a:gd name="T23" fmla="*/ 21240 h 450"/>
                <a:gd name="T24" fmla="*/ 19500 w 706"/>
                <a:gd name="T25" fmla="*/ 22243 h 450"/>
                <a:gd name="T26" fmla="*/ 19458 w 706"/>
                <a:gd name="T27" fmla="*/ 22549 h 450"/>
                <a:gd name="T28" fmla="*/ 19063 w 706"/>
                <a:gd name="T29" fmla="*/ 22243 h 450"/>
                <a:gd name="T30" fmla="*/ 19220 w 706"/>
                <a:gd name="T31" fmla="*/ 22664 h 450"/>
                <a:gd name="T32" fmla="*/ 18208 w 706"/>
                <a:gd name="T33" fmla="*/ 22549 h 450"/>
                <a:gd name="T34" fmla="*/ 17970 w 706"/>
                <a:gd name="T35" fmla="*/ 22093 h 450"/>
                <a:gd name="T36" fmla="*/ 17708 w 706"/>
                <a:gd name="T37" fmla="*/ 22664 h 450"/>
                <a:gd name="T38" fmla="*/ 17425 w 706"/>
                <a:gd name="T39" fmla="*/ 21901 h 450"/>
                <a:gd name="T40" fmla="*/ 17158 w 706"/>
                <a:gd name="T41" fmla="*/ 20787 h 450"/>
                <a:gd name="T42" fmla="*/ 16770 w 706"/>
                <a:gd name="T43" fmla="*/ 19720 h 450"/>
                <a:gd name="T44" fmla="*/ 16563 w 706"/>
                <a:gd name="T45" fmla="*/ 18296 h 450"/>
                <a:gd name="T46" fmla="*/ 15938 w 706"/>
                <a:gd name="T47" fmla="*/ 17144 h 450"/>
                <a:gd name="T48" fmla="*/ 14770 w 706"/>
                <a:gd name="T49" fmla="*/ 16931 h 450"/>
                <a:gd name="T50" fmla="*/ 9345 w 706"/>
                <a:gd name="T51" fmla="*/ 15112 h 450"/>
                <a:gd name="T52" fmla="*/ 6563 w 706"/>
                <a:gd name="T53" fmla="*/ 13448 h 450"/>
                <a:gd name="T54" fmla="*/ 6220 w 706"/>
                <a:gd name="T55" fmla="*/ 13291 h 450"/>
                <a:gd name="T56" fmla="*/ 5750 w 706"/>
                <a:gd name="T57" fmla="*/ 14016 h 450"/>
                <a:gd name="T58" fmla="*/ 3488 w 706"/>
                <a:gd name="T59" fmla="*/ 17843 h 450"/>
                <a:gd name="T60" fmla="*/ 3283 w 706"/>
                <a:gd name="T61" fmla="*/ 19720 h 450"/>
                <a:gd name="T62" fmla="*/ 3645 w 706"/>
                <a:gd name="T63" fmla="*/ 21141 h 450"/>
                <a:gd name="T64" fmla="*/ 4270 w 706"/>
                <a:gd name="T65" fmla="*/ 21845 h 450"/>
                <a:gd name="T66" fmla="*/ 4300 w 706"/>
                <a:gd name="T67" fmla="*/ 22357 h 450"/>
                <a:gd name="T68" fmla="*/ 3988 w 706"/>
                <a:gd name="T69" fmla="*/ 22301 h 450"/>
                <a:gd name="T70" fmla="*/ 3958 w 706"/>
                <a:gd name="T71" fmla="*/ 22605 h 450"/>
                <a:gd name="T72" fmla="*/ 3563 w 706"/>
                <a:gd name="T73" fmla="*/ 22605 h 450"/>
                <a:gd name="T74" fmla="*/ 2813 w 706"/>
                <a:gd name="T75" fmla="*/ 22357 h 450"/>
                <a:gd name="T76" fmla="*/ 2658 w 706"/>
                <a:gd name="T77" fmla="*/ 21752 h 450"/>
                <a:gd name="T78" fmla="*/ 2395 w 706"/>
                <a:gd name="T79" fmla="*/ 21448 h 450"/>
                <a:gd name="T80" fmla="*/ 2270 w 706"/>
                <a:gd name="T81" fmla="*/ 20685 h 450"/>
                <a:gd name="T82" fmla="*/ 2083 w 706"/>
                <a:gd name="T83" fmla="*/ 19059 h 450"/>
                <a:gd name="T84" fmla="*/ 1408 w 706"/>
                <a:gd name="T85" fmla="*/ 16931 h 450"/>
                <a:gd name="T86" fmla="*/ 1645 w 706"/>
                <a:gd name="T87" fmla="*/ 15680 h 450"/>
                <a:gd name="T88" fmla="*/ 1533 w 706"/>
                <a:gd name="T89" fmla="*/ 14357 h 450"/>
                <a:gd name="T90" fmla="*/ 283 w 706"/>
                <a:gd name="T91" fmla="*/ 11584 h 450"/>
                <a:gd name="T92" fmla="*/ 0 w 706"/>
                <a:gd name="T93" fmla="*/ 8397 h 450"/>
                <a:gd name="T94" fmla="*/ 833 w 706"/>
                <a:gd name="T95" fmla="*/ 4949 h 450"/>
                <a:gd name="T96" fmla="*/ 19375 w 706"/>
                <a:gd name="T97" fmla="*/ 4757 h 450"/>
                <a:gd name="T98" fmla="*/ 22033 w 706"/>
                <a:gd name="T99" fmla="*/ 6520 h 450"/>
                <a:gd name="T100" fmla="*/ 23020 w 706"/>
                <a:gd name="T101" fmla="*/ 6827 h 450"/>
                <a:gd name="T102" fmla="*/ 24738 w 706"/>
                <a:gd name="T103" fmla="*/ 6221 h 450"/>
                <a:gd name="T104" fmla="*/ 25783 w 706"/>
                <a:gd name="T105" fmla="*/ 6280 h 450"/>
                <a:gd name="T106" fmla="*/ 25595 w 706"/>
                <a:gd name="T107" fmla="*/ 7339 h 450"/>
                <a:gd name="T108" fmla="*/ 25000 w 706"/>
                <a:gd name="T109" fmla="*/ 8853 h 450"/>
                <a:gd name="T110" fmla="*/ 24300 w 706"/>
                <a:gd name="T111" fmla="*/ 9613 h 450"/>
                <a:gd name="T112" fmla="*/ 23488 w 706"/>
                <a:gd name="T113" fmla="*/ 9805 h 45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706" h="450">
                  <a:moveTo>
                    <a:pt x="620" y="191"/>
                  </a:moveTo>
                  <a:cubicBezTo>
                    <a:pt x="620" y="205"/>
                    <a:pt x="639" y="217"/>
                    <a:pt x="660" y="228"/>
                  </a:cubicBezTo>
                  <a:cubicBezTo>
                    <a:pt x="682" y="238"/>
                    <a:pt x="682" y="241"/>
                    <a:pt x="694" y="243"/>
                  </a:cubicBezTo>
                  <a:cubicBezTo>
                    <a:pt x="706" y="246"/>
                    <a:pt x="688" y="273"/>
                    <a:pt x="681" y="278"/>
                  </a:cubicBezTo>
                  <a:cubicBezTo>
                    <a:pt x="675" y="283"/>
                    <a:pt x="669" y="286"/>
                    <a:pt x="658" y="285"/>
                  </a:cubicBezTo>
                  <a:cubicBezTo>
                    <a:pt x="658" y="285"/>
                    <a:pt x="658" y="291"/>
                    <a:pt x="644" y="294"/>
                  </a:cubicBezTo>
                  <a:cubicBezTo>
                    <a:pt x="630" y="298"/>
                    <a:pt x="626" y="298"/>
                    <a:pt x="604" y="302"/>
                  </a:cubicBezTo>
                  <a:cubicBezTo>
                    <a:pt x="573" y="307"/>
                    <a:pt x="586" y="310"/>
                    <a:pt x="554" y="316"/>
                  </a:cubicBezTo>
                  <a:cubicBezTo>
                    <a:pt x="545" y="320"/>
                    <a:pt x="536" y="330"/>
                    <a:pt x="522" y="333"/>
                  </a:cubicBezTo>
                  <a:cubicBezTo>
                    <a:pt x="507" y="337"/>
                    <a:pt x="484" y="347"/>
                    <a:pt x="477" y="360"/>
                  </a:cubicBezTo>
                  <a:cubicBezTo>
                    <a:pt x="474" y="367"/>
                    <a:pt x="468" y="380"/>
                    <a:pt x="469" y="396"/>
                  </a:cubicBezTo>
                  <a:cubicBezTo>
                    <a:pt x="471" y="412"/>
                    <a:pt x="477" y="417"/>
                    <a:pt x="482" y="420"/>
                  </a:cubicBezTo>
                  <a:cubicBezTo>
                    <a:pt x="487" y="424"/>
                    <a:pt x="495" y="435"/>
                    <a:pt x="499" y="440"/>
                  </a:cubicBezTo>
                  <a:cubicBezTo>
                    <a:pt x="501" y="443"/>
                    <a:pt x="500" y="443"/>
                    <a:pt x="498" y="446"/>
                  </a:cubicBezTo>
                  <a:cubicBezTo>
                    <a:pt x="496" y="448"/>
                    <a:pt x="492" y="440"/>
                    <a:pt x="488" y="440"/>
                  </a:cubicBezTo>
                  <a:cubicBezTo>
                    <a:pt x="491" y="442"/>
                    <a:pt x="494" y="448"/>
                    <a:pt x="492" y="448"/>
                  </a:cubicBezTo>
                  <a:cubicBezTo>
                    <a:pt x="489" y="449"/>
                    <a:pt x="472" y="448"/>
                    <a:pt x="466" y="446"/>
                  </a:cubicBezTo>
                  <a:cubicBezTo>
                    <a:pt x="460" y="444"/>
                    <a:pt x="464" y="436"/>
                    <a:pt x="460" y="437"/>
                  </a:cubicBezTo>
                  <a:cubicBezTo>
                    <a:pt x="455" y="438"/>
                    <a:pt x="457" y="450"/>
                    <a:pt x="453" y="448"/>
                  </a:cubicBezTo>
                  <a:cubicBezTo>
                    <a:pt x="450" y="447"/>
                    <a:pt x="449" y="441"/>
                    <a:pt x="446" y="433"/>
                  </a:cubicBezTo>
                  <a:cubicBezTo>
                    <a:pt x="444" y="425"/>
                    <a:pt x="440" y="422"/>
                    <a:pt x="439" y="411"/>
                  </a:cubicBezTo>
                  <a:cubicBezTo>
                    <a:pt x="439" y="399"/>
                    <a:pt x="429" y="400"/>
                    <a:pt x="429" y="390"/>
                  </a:cubicBezTo>
                  <a:cubicBezTo>
                    <a:pt x="428" y="380"/>
                    <a:pt x="432" y="368"/>
                    <a:pt x="424" y="362"/>
                  </a:cubicBezTo>
                  <a:cubicBezTo>
                    <a:pt x="416" y="356"/>
                    <a:pt x="418" y="343"/>
                    <a:pt x="408" y="339"/>
                  </a:cubicBezTo>
                  <a:cubicBezTo>
                    <a:pt x="401" y="336"/>
                    <a:pt x="397" y="338"/>
                    <a:pt x="378" y="335"/>
                  </a:cubicBezTo>
                  <a:cubicBezTo>
                    <a:pt x="372" y="335"/>
                    <a:pt x="292" y="313"/>
                    <a:pt x="239" y="299"/>
                  </a:cubicBezTo>
                  <a:cubicBezTo>
                    <a:pt x="192" y="286"/>
                    <a:pt x="170" y="267"/>
                    <a:pt x="168" y="266"/>
                  </a:cubicBezTo>
                  <a:cubicBezTo>
                    <a:pt x="164" y="264"/>
                    <a:pt x="161" y="263"/>
                    <a:pt x="159" y="263"/>
                  </a:cubicBezTo>
                  <a:cubicBezTo>
                    <a:pt x="153" y="263"/>
                    <a:pt x="150" y="269"/>
                    <a:pt x="147" y="277"/>
                  </a:cubicBezTo>
                  <a:cubicBezTo>
                    <a:pt x="131" y="307"/>
                    <a:pt x="95" y="341"/>
                    <a:pt x="89" y="353"/>
                  </a:cubicBezTo>
                  <a:cubicBezTo>
                    <a:pt x="84" y="364"/>
                    <a:pt x="83" y="375"/>
                    <a:pt x="84" y="390"/>
                  </a:cubicBezTo>
                  <a:cubicBezTo>
                    <a:pt x="85" y="405"/>
                    <a:pt x="88" y="413"/>
                    <a:pt x="93" y="418"/>
                  </a:cubicBezTo>
                  <a:cubicBezTo>
                    <a:pt x="98" y="423"/>
                    <a:pt x="107" y="429"/>
                    <a:pt x="109" y="432"/>
                  </a:cubicBezTo>
                  <a:cubicBezTo>
                    <a:pt x="111" y="435"/>
                    <a:pt x="110" y="442"/>
                    <a:pt x="110" y="442"/>
                  </a:cubicBezTo>
                  <a:cubicBezTo>
                    <a:pt x="110" y="442"/>
                    <a:pt x="107" y="444"/>
                    <a:pt x="102" y="441"/>
                  </a:cubicBezTo>
                  <a:cubicBezTo>
                    <a:pt x="102" y="441"/>
                    <a:pt x="104" y="445"/>
                    <a:pt x="101" y="447"/>
                  </a:cubicBezTo>
                  <a:cubicBezTo>
                    <a:pt x="99" y="448"/>
                    <a:pt x="98" y="450"/>
                    <a:pt x="91" y="447"/>
                  </a:cubicBezTo>
                  <a:cubicBezTo>
                    <a:pt x="84" y="444"/>
                    <a:pt x="77" y="443"/>
                    <a:pt x="72" y="442"/>
                  </a:cubicBezTo>
                  <a:cubicBezTo>
                    <a:pt x="67" y="441"/>
                    <a:pt x="69" y="436"/>
                    <a:pt x="68" y="430"/>
                  </a:cubicBezTo>
                  <a:cubicBezTo>
                    <a:pt x="68" y="423"/>
                    <a:pt x="66" y="426"/>
                    <a:pt x="61" y="424"/>
                  </a:cubicBezTo>
                  <a:cubicBezTo>
                    <a:pt x="57" y="422"/>
                    <a:pt x="58" y="421"/>
                    <a:pt x="58" y="409"/>
                  </a:cubicBezTo>
                  <a:cubicBezTo>
                    <a:pt x="59" y="396"/>
                    <a:pt x="56" y="388"/>
                    <a:pt x="53" y="377"/>
                  </a:cubicBezTo>
                  <a:cubicBezTo>
                    <a:pt x="50" y="365"/>
                    <a:pt x="40" y="345"/>
                    <a:pt x="36" y="335"/>
                  </a:cubicBezTo>
                  <a:cubicBezTo>
                    <a:pt x="33" y="325"/>
                    <a:pt x="39" y="319"/>
                    <a:pt x="42" y="310"/>
                  </a:cubicBezTo>
                  <a:cubicBezTo>
                    <a:pt x="45" y="301"/>
                    <a:pt x="46" y="297"/>
                    <a:pt x="39" y="284"/>
                  </a:cubicBezTo>
                  <a:cubicBezTo>
                    <a:pt x="32" y="270"/>
                    <a:pt x="14" y="255"/>
                    <a:pt x="7" y="229"/>
                  </a:cubicBezTo>
                  <a:cubicBezTo>
                    <a:pt x="2" y="212"/>
                    <a:pt x="0" y="173"/>
                    <a:pt x="0" y="166"/>
                  </a:cubicBezTo>
                  <a:cubicBezTo>
                    <a:pt x="0" y="129"/>
                    <a:pt x="10" y="109"/>
                    <a:pt x="21" y="98"/>
                  </a:cubicBezTo>
                  <a:cubicBezTo>
                    <a:pt x="84" y="27"/>
                    <a:pt x="254" y="0"/>
                    <a:pt x="496" y="94"/>
                  </a:cubicBezTo>
                  <a:cubicBezTo>
                    <a:pt x="519" y="103"/>
                    <a:pt x="544" y="115"/>
                    <a:pt x="564" y="129"/>
                  </a:cubicBezTo>
                  <a:cubicBezTo>
                    <a:pt x="570" y="134"/>
                    <a:pt x="585" y="141"/>
                    <a:pt x="589" y="135"/>
                  </a:cubicBezTo>
                  <a:cubicBezTo>
                    <a:pt x="600" y="119"/>
                    <a:pt x="618" y="124"/>
                    <a:pt x="633" y="123"/>
                  </a:cubicBezTo>
                  <a:cubicBezTo>
                    <a:pt x="640" y="123"/>
                    <a:pt x="658" y="114"/>
                    <a:pt x="660" y="124"/>
                  </a:cubicBezTo>
                  <a:cubicBezTo>
                    <a:pt x="662" y="129"/>
                    <a:pt x="656" y="140"/>
                    <a:pt x="655" y="145"/>
                  </a:cubicBezTo>
                  <a:cubicBezTo>
                    <a:pt x="652" y="156"/>
                    <a:pt x="647" y="166"/>
                    <a:pt x="640" y="175"/>
                  </a:cubicBezTo>
                  <a:cubicBezTo>
                    <a:pt x="635" y="182"/>
                    <a:pt x="629" y="187"/>
                    <a:pt x="622" y="190"/>
                  </a:cubicBezTo>
                  <a:cubicBezTo>
                    <a:pt x="615" y="193"/>
                    <a:pt x="607" y="191"/>
                    <a:pt x="601" y="194"/>
                  </a:cubicBezTo>
                </a:path>
              </a:pathLst>
            </a:custGeom>
            <a:solidFill>
              <a:srgbClr val="70D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35" name="Freeform 293">
              <a:extLst>
                <a:ext uri="{FF2B5EF4-FFF2-40B4-BE49-F238E27FC236}">
                  <a16:creationId xmlns:a16="http://schemas.microsoft.com/office/drawing/2014/main" id="{7C463A50-1E53-4915-BDA7-3FBC3819D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5" y="2555"/>
              <a:ext cx="1316" cy="576"/>
            </a:xfrm>
            <a:custGeom>
              <a:avLst/>
              <a:gdLst>
                <a:gd name="T0" fmla="*/ 125 w 526"/>
                <a:gd name="T1" fmla="*/ 9763 h 216"/>
                <a:gd name="T2" fmla="*/ 625 w 526"/>
                <a:gd name="T3" fmla="*/ 8555 h 216"/>
                <a:gd name="T4" fmla="*/ 1301 w 526"/>
                <a:gd name="T5" fmla="*/ 7488 h 216"/>
                <a:gd name="T6" fmla="*/ 1959 w 526"/>
                <a:gd name="T7" fmla="*/ 6371 h 216"/>
                <a:gd name="T8" fmla="*/ 2317 w 526"/>
                <a:gd name="T9" fmla="*/ 5405 h 216"/>
                <a:gd name="T10" fmla="*/ 3285 w 526"/>
                <a:gd name="T11" fmla="*/ 4096 h 216"/>
                <a:gd name="T12" fmla="*/ 3525 w 526"/>
                <a:gd name="T13" fmla="*/ 4096 h 216"/>
                <a:gd name="T14" fmla="*/ 4901 w 526"/>
                <a:gd name="T15" fmla="*/ 5405 h 216"/>
                <a:gd name="T16" fmla="*/ 9320 w 526"/>
                <a:gd name="T17" fmla="*/ 6920 h 216"/>
                <a:gd name="T18" fmla="*/ 12419 w 526"/>
                <a:gd name="T19" fmla="*/ 7829 h 216"/>
                <a:gd name="T20" fmla="*/ 13095 w 526"/>
                <a:gd name="T21" fmla="*/ 8499 h 216"/>
                <a:gd name="T22" fmla="*/ 13908 w 526"/>
                <a:gd name="T23" fmla="*/ 9501 h 216"/>
                <a:gd name="T24" fmla="*/ 14346 w 526"/>
                <a:gd name="T25" fmla="*/ 9195 h 216"/>
                <a:gd name="T26" fmla="*/ 14849 w 526"/>
                <a:gd name="T27" fmla="*/ 10104 h 216"/>
                <a:gd name="T28" fmla="*/ 14891 w 526"/>
                <a:gd name="T29" fmla="*/ 10923 h 216"/>
                <a:gd name="T30" fmla="*/ 15830 w 526"/>
                <a:gd name="T31" fmla="*/ 9160 h 216"/>
                <a:gd name="T32" fmla="*/ 16808 w 526"/>
                <a:gd name="T33" fmla="*/ 8704 h 216"/>
                <a:gd name="T34" fmla="*/ 18059 w 526"/>
                <a:gd name="T35" fmla="*/ 7944 h 216"/>
                <a:gd name="T36" fmla="*/ 18604 w 526"/>
                <a:gd name="T37" fmla="*/ 7432 h 216"/>
                <a:gd name="T38" fmla="*/ 19355 w 526"/>
                <a:gd name="T39" fmla="*/ 7032 h 216"/>
                <a:gd name="T40" fmla="*/ 20613 w 526"/>
                <a:gd name="T41" fmla="*/ 5709 h 216"/>
                <a:gd name="T42" fmla="*/ 19435 w 526"/>
                <a:gd name="T43" fmla="*/ 6221 h 216"/>
                <a:gd name="T44" fmla="*/ 16142 w 526"/>
                <a:gd name="T45" fmla="*/ 5517 h 216"/>
                <a:gd name="T46" fmla="*/ 14849 w 526"/>
                <a:gd name="T47" fmla="*/ 4189 h 216"/>
                <a:gd name="T48" fmla="*/ 13358 w 526"/>
                <a:gd name="T49" fmla="*/ 2787 h 216"/>
                <a:gd name="T50" fmla="*/ 7248 w 526"/>
                <a:gd name="T51" fmla="*/ 397 h 216"/>
                <a:gd name="T52" fmla="*/ 2867 w 526"/>
                <a:gd name="T53" fmla="*/ 1365 h 216"/>
                <a:gd name="T54" fmla="*/ 1804 w 526"/>
                <a:gd name="T55" fmla="*/ 4344 h 216"/>
                <a:gd name="T56" fmla="*/ 0 w 526"/>
                <a:gd name="T57" fmla="*/ 9011 h 216"/>
                <a:gd name="T58" fmla="*/ 158 w 526"/>
                <a:gd name="T59" fmla="*/ 9464 h 21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26" h="216">
                  <a:moveTo>
                    <a:pt x="3" y="193"/>
                  </a:moveTo>
                  <a:cubicBezTo>
                    <a:pt x="6" y="183"/>
                    <a:pt x="8" y="176"/>
                    <a:pt x="16" y="169"/>
                  </a:cubicBezTo>
                  <a:cubicBezTo>
                    <a:pt x="22" y="162"/>
                    <a:pt x="28" y="156"/>
                    <a:pt x="33" y="148"/>
                  </a:cubicBezTo>
                  <a:cubicBezTo>
                    <a:pt x="38" y="141"/>
                    <a:pt x="45" y="134"/>
                    <a:pt x="50" y="126"/>
                  </a:cubicBezTo>
                  <a:cubicBezTo>
                    <a:pt x="53" y="120"/>
                    <a:pt x="55" y="113"/>
                    <a:pt x="59" y="107"/>
                  </a:cubicBezTo>
                  <a:cubicBezTo>
                    <a:pt x="65" y="99"/>
                    <a:pt x="74" y="82"/>
                    <a:pt x="84" y="81"/>
                  </a:cubicBezTo>
                  <a:cubicBezTo>
                    <a:pt x="86" y="81"/>
                    <a:pt x="88" y="81"/>
                    <a:pt x="90" y="81"/>
                  </a:cubicBezTo>
                  <a:cubicBezTo>
                    <a:pt x="104" y="83"/>
                    <a:pt x="111" y="102"/>
                    <a:pt x="125" y="107"/>
                  </a:cubicBezTo>
                  <a:cubicBezTo>
                    <a:pt x="163" y="121"/>
                    <a:pt x="200" y="129"/>
                    <a:pt x="238" y="137"/>
                  </a:cubicBezTo>
                  <a:cubicBezTo>
                    <a:pt x="265" y="142"/>
                    <a:pt x="293" y="145"/>
                    <a:pt x="317" y="155"/>
                  </a:cubicBezTo>
                  <a:cubicBezTo>
                    <a:pt x="324" y="158"/>
                    <a:pt x="329" y="164"/>
                    <a:pt x="334" y="168"/>
                  </a:cubicBezTo>
                  <a:cubicBezTo>
                    <a:pt x="342" y="174"/>
                    <a:pt x="351" y="179"/>
                    <a:pt x="355" y="188"/>
                  </a:cubicBezTo>
                  <a:cubicBezTo>
                    <a:pt x="351" y="181"/>
                    <a:pt x="361" y="179"/>
                    <a:pt x="366" y="182"/>
                  </a:cubicBezTo>
                  <a:cubicBezTo>
                    <a:pt x="371" y="185"/>
                    <a:pt x="378" y="193"/>
                    <a:pt x="379" y="200"/>
                  </a:cubicBezTo>
                  <a:cubicBezTo>
                    <a:pt x="380" y="205"/>
                    <a:pt x="378" y="211"/>
                    <a:pt x="380" y="216"/>
                  </a:cubicBezTo>
                  <a:cubicBezTo>
                    <a:pt x="384" y="203"/>
                    <a:pt x="393" y="190"/>
                    <a:pt x="404" y="181"/>
                  </a:cubicBezTo>
                  <a:cubicBezTo>
                    <a:pt x="412" y="174"/>
                    <a:pt x="419" y="174"/>
                    <a:pt x="429" y="172"/>
                  </a:cubicBezTo>
                  <a:cubicBezTo>
                    <a:pt x="441" y="170"/>
                    <a:pt x="451" y="165"/>
                    <a:pt x="461" y="157"/>
                  </a:cubicBezTo>
                  <a:cubicBezTo>
                    <a:pt x="466" y="152"/>
                    <a:pt x="468" y="149"/>
                    <a:pt x="475" y="147"/>
                  </a:cubicBezTo>
                  <a:cubicBezTo>
                    <a:pt x="481" y="145"/>
                    <a:pt x="487" y="142"/>
                    <a:pt x="494" y="139"/>
                  </a:cubicBezTo>
                  <a:cubicBezTo>
                    <a:pt x="506" y="134"/>
                    <a:pt x="523" y="128"/>
                    <a:pt x="526" y="113"/>
                  </a:cubicBezTo>
                  <a:cubicBezTo>
                    <a:pt x="517" y="125"/>
                    <a:pt x="509" y="126"/>
                    <a:pt x="496" y="123"/>
                  </a:cubicBezTo>
                  <a:cubicBezTo>
                    <a:pt x="469" y="116"/>
                    <a:pt x="438" y="118"/>
                    <a:pt x="412" y="109"/>
                  </a:cubicBezTo>
                  <a:cubicBezTo>
                    <a:pt x="399" y="104"/>
                    <a:pt x="389" y="93"/>
                    <a:pt x="379" y="83"/>
                  </a:cubicBezTo>
                  <a:cubicBezTo>
                    <a:pt x="367" y="72"/>
                    <a:pt x="355" y="63"/>
                    <a:pt x="341" y="55"/>
                  </a:cubicBezTo>
                  <a:cubicBezTo>
                    <a:pt x="299" y="28"/>
                    <a:pt x="235" y="11"/>
                    <a:pt x="185" y="8"/>
                  </a:cubicBezTo>
                  <a:cubicBezTo>
                    <a:pt x="144" y="5"/>
                    <a:pt x="107" y="0"/>
                    <a:pt x="73" y="27"/>
                  </a:cubicBezTo>
                  <a:cubicBezTo>
                    <a:pt x="59" y="39"/>
                    <a:pt x="56" y="62"/>
                    <a:pt x="46" y="86"/>
                  </a:cubicBezTo>
                  <a:cubicBezTo>
                    <a:pt x="28" y="134"/>
                    <a:pt x="3" y="153"/>
                    <a:pt x="0" y="178"/>
                  </a:cubicBezTo>
                  <a:cubicBezTo>
                    <a:pt x="0" y="184"/>
                    <a:pt x="9" y="184"/>
                    <a:pt x="4" y="187"/>
                  </a:cubicBezTo>
                </a:path>
              </a:pathLst>
            </a:custGeom>
            <a:solidFill>
              <a:srgbClr val="59C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36" name="Freeform 294">
              <a:extLst>
                <a:ext uri="{FF2B5EF4-FFF2-40B4-BE49-F238E27FC236}">
                  <a16:creationId xmlns:a16="http://schemas.microsoft.com/office/drawing/2014/main" id="{B62F7A4B-9694-4DFC-9110-9BFA1ACC2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5" y="2814"/>
              <a:ext cx="208" cy="424"/>
            </a:xfrm>
            <a:custGeom>
              <a:avLst/>
              <a:gdLst>
                <a:gd name="T0" fmla="*/ 2990 w 83"/>
                <a:gd name="T1" fmla="*/ 0 h 159"/>
                <a:gd name="T2" fmla="*/ 2519 w 83"/>
                <a:gd name="T3" fmla="*/ 704 h 159"/>
                <a:gd name="T4" fmla="*/ 238 w 83"/>
                <a:gd name="T5" fmla="*/ 4552 h 159"/>
                <a:gd name="T6" fmla="*/ 0 w 83"/>
                <a:gd name="T7" fmla="*/ 5917 h 159"/>
                <a:gd name="T8" fmla="*/ 754 w 83"/>
                <a:gd name="T9" fmla="*/ 7645 h 159"/>
                <a:gd name="T10" fmla="*/ 992 w 83"/>
                <a:gd name="T11" fmla="*/ 7795 h 159"/>
                <a:gd name="T12" fmla="*/ 992 w 83"/>
                <a:gd name="T13" fmla="*/ 7488 h 159"/>
                <a:gd name="T14" fmla="*/ 1100 w 83"/>
                <a:gd name="T15" fmla="*/ 7373 h 159"/>
                <a:gd name="T16" fmla="*/ 1225 w 83"/>
                <a:gd name="T17" fmla="*/ 7795 h 159"/>
                <a:gd name="T18" fmla="*/ 1576 w 83"/>
                <a:gd name="T19" fmla="*/ 7885 h 159"/>
                <a:gd name="T20" fmla="*/ 2280 w 83"/>
                <a:gd name="T21" fmla="*/ 7829 h 159"/>
                <a:gd name="T22" fmla="*/ 1777 w 83"/>
                <a:gd name="T23" fmla="*/ 7032 h 159"/>
                <a:gd name="T24" fmla="*/ 1256 w 83"/>
                <a:gd name="T25" fmla="*/ 5973 h 159"/>
                <a:gd name="T26" fmla="*/ 1256 w 83"/>
                <a:gd name="T27" fmla="*/ 4152 h 159"/>
                <a:gd name="T28" fmla="*/ 2280 w 83"/>
                <a:gd name="T29" fmla="*/ 2368 h 159"/>
                <a:gd name="T30" fmla="*/ 3198 w 83"/>
                <a:gd name="T31" fmla="*/ 605 h 159"/>
                <a:gd name="T32" fmla="*/ 3148 w 83"/>
                <a:gd name="T33" fmla="*/ 56 h 159"/>
                <a:gd name="T34" fmla="*/ 2990 w 83"/>
                <a:gd name="T35" fmla="*/ 0 h 15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3" h="159">
                  <a:moveTo>
                    <a:pt x="76" y="0"/>
                  </a:moveTo>
                  <a:cubicBezTo>
                    <a:pt x="70" y="0"/>
                    <a:pt x="67" y="6"/>
                    <a:pt x="64" y="14"/>
                  </a:cubicBezTo>
                  <a:cubicBezTo>
                    <a:pt x="48" y="44"/>
                    <a:pt x="12" y="78"/>
                    <a:pt x="6" y="90"/>
                  </a:cubicBezTo>
                  <a:cubicBezTo>
                    <a:pt x="2" y="98"/>
                    <a:pt x="0" y="107"/>
                    <a:pt x="0" y="117"/>
                  </a:cubicBezTo>
                  <a:cubicBezTo>
                    <a:pt x="11" y="134"/>
                    <a:pt x="18" y="149"/>
                    <a:pt x="19" y="151"/>
                  </a:cubicBezTo>
                  <a:cubicBezTo>
                    <a:pt x="21" y="154"/>
                    <a:pt x="23" y="155"/>
                    <a:pt x="25" y="154"/>
                  </a:cubicBezTo>
                  <a:cubicBezTo>
                    <a:pt x="27" y="153"/>
                    <a:pt x="26" y="150"/>
                    <a:pt x="25" y="148"/>
                  </a:cubicBezTo>
                  <a:cubicBezTo>
                    <a:pt x="25" y="146"/>
                    <a:pt x="25" y="144"/>
                    <a:pt x="28" y="146"/>
                  </a:cubicBezTo>
                  <a:cubicBezTo>
                    <a:pt x="30" y="147"/>
                    <a:pt x="28" y="152"/>
                    <a:pt x="31" y="154"/>
                  </a:cubicBezTo>
                  <a:cubicBezTo>
                    <a:pt x="33" y="157"/>
                    <a:pt x="29" y="156"/>
                    <a:pt x="40" y="156"/>
                  </a:cubicBezTo>
                  <a:cubicBezTo>
                    <a:pt x="51" y="155"/>
                    <a:pt x="57" y="159"/>
                    <a:pt x="58" y="155"/>
                  </a:cubicBezTo>
                  <a:cubicBezTo>
                    <a:pt x="59" y="151"/>
                    <a:pt x="50" y="147"/>
                    <a:pt x="45" y="139"/>
                  </a:cubicBezTo>
                  <a:cubicBezTo>
                    <a:pt x="39" y="131"/>
                    <a:pt x="35" y="128"/>
                    <a:pt x="32" y="118"/>
                  </a:cubicBezTo>
                  <a:cubicBezTo>
                    <a:pt x="29" y="109"/>
                    <a:pt x="31" y="94"/>
                    <a:pt x="32" y="82"/>
                  </a:cubicBezTo>
                  <a:cubicBezTo>
                    <a:pt x="34" y="71"/>
                    <a:pt x="41" y="64"/>
                    <a:pt x="58" y="47"/>
                  </a:cubicBezTo>
                  <a:cubicBezTo>
                    <a:pt x="75" y="30"/>
                    <a:pt x="72" y="29"/>
                    <a:pt x="81" y="12"/>
                  </a:cubicBezTo>
                  <a:cubicBezTo>
                    <a:pt x="82" y="7"/>
                    <a:pt x="83" y="2"/>
                    <a:pt x="80" y="1"/>
                  </a:cubicBezTo>
                  <a:cubicBezTo>
                    <a:pt x="79" y="1"/>
                    <a:pt x="77" y="0"/>
                    <a:pt x="76" y="0"/>
                  </a:cubicBezTo>
                  <a:close/>
                </a:path>
              </a:pathLst>
            </a:custGeom>
            <a:solidFill>
              <a:srgbClr val="41C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37" name="Freeform 295">
              <a:extLst>
                <a:ext uri="{FF2B5EF4-FFF2-40B4-BE49-F238E27FC236}">
                  <a16:creationId xmlns:a16="http://schemas.microsoft.com/office/drawing/2014/main" id="{9B35ECD5-7761-4035-8DB0-2AF6926A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3" y="3011"/>
              <a:ext cx="137" cy="243"/>
            </a:xfrm>
            <a:custGeom>
              <a:avLst/>
              <a:gdLst>
                <a:gd name="T0" fmla="*/ 1960 w 55"/>
                <a:gd name="T1" fmla="*/ 4171 h 91"/>
                <a:gd name="T2" fmla="*/ 1656 w 55"/>
                <a:gd name="T3" fmla="*/ 3714 h 91"/>
                <a:gd name="T4" fmla="*/ 1348 w 55"/>
                <a:gd name="T5" fmla="*/ 2745 h 91"/>
                <a:gd name="T6" fmla="*/ 1502 w 55"/>
                <a:gd name="T7" fmla="*/ 2040 h 91"/>
                <a:gd name="T8" fmla="*/ 1315 w 55"/>
                <a:gd name="T9" fmla="*/ 1276 h 91"/>
                <a:gd name="T10" fmla="*/ 695 w 55"/>
                <a:gd name="T11" fmla="*/ 93 h 91"/>
                <a:gd name="T12" fmla="*/ 229 w 55"/>
                <a:gd name="T13" fmla="*/ 0 h 91"/>
                <a:gd name="T14" fmla="*/ 154 w 55"/>
                <a:gd name="T15" fmla="*/ 1370 h 91"/>
                <a:gd name="T16" fmla="*/ 75 w 55"/>
                <a:gd name="T17" fmla="*/ 2646 h 91"/>
                <a:gd name="T18" fmla="*/ 541 w 55"/>
                <a:gd name="T19" fmla="*/ 3616 h 91"/>
                <a:gd name="T20" fmla="*/ 807 w 55"/>
                <a:gd name="T21" fmla="*/ 4422 h 91"/>
                <a:gd name="T22" fmla="*/ 1006 w 55"/>
                <a:gd name="T23" fmla="*/ 4628 h 91"/>
                <a:gd name="T24" fmla="*/ 1161 w 55"/>
                <a:gd name="T25" fmla="*/ 4321 h 91"/>
                <a:gd name="T26" fmla="*/ 1348 w 55"/>
                <a:gd name="T27" fmla="*/ 4572 h 91"/>
                <a:gd name="T28" fmla="*/ 2043 w 55"/>
                <a:gd name="T29" fmla="*/ 4628 h 91"/>
                <a:gd name="T30" fmla="*/ 2010 w 55"/>
                <a:gd name="T31" fmla="*/ 4321 h 91"/>
                <a:gd name="T32" fmla="*/ 1960 w 55"/>
                <a:gd name="T33" fmla="*/ 4171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5" h="91">
                  <a:moveTo>
                    <a:pt x="51" y="82"/>
                  </a:moveTo>
                  <a:cubicBezTo>
                    <a:pt x="48" y="81"/>
                    <a:pt x="46" y="77"/>
                    <a:pt x="43" y="73"/>
                  </a:cubicBezTo>
                  <a:cubicBezTo>
                    <a:pt x="37" y="65"/>
                    <a:pt x="35" y="59"/>
                    <a:pt x="35" y="54"/>
                  </a:cubicBezTo>
                  <a:cubicBezTo>
                    <a:pt x="35" y="50"/>
                    <a:pt x="37" y="45"/>
                    <a:pt x="39" y="40"/>
                  </a:cubicBezTo>
                  <a:cubicBezTo>
                    <a:pt x="39" y="34"/>
                    <a:pt x="39" y="28"/>
                    <a:pt x="34" y="25"/>
                  </a:cubicBezTo>
                  <a:cubicBezTo>
                    <a:pt x="26" y="19"/>
                    <a:pt x="28" y="6"/>
                    <a:pt x="18" y="2"/>
                  </a:cubicBezTo>
                  <a:cubicBezTo>
                    <a:pt x="14" y="0"/>
                    <a:pt x="11" y="0"/>
                    <a:pt x="6" y="0"/>
                  </a:cubicBezTo>
                  <a:cubicBezTo>
                    <a:pt x="7" y="11"/>
                    <a:pt x="5" y="18"/>
                    <a:pt x="4" y="27"/>
                  </a:cubicBezTo>
                  <a:cubicBezTo>
                    <a:pt x="3" y="38"/>
                    <a:pt x="0" y="40"/>
                    <a:pt x="2" y="52"/>
                  </a:cubicBezTo>
                  <a:cubicBezTo>
                    <a:pt x="4" y="63"/>
                    <a:pt x="11" y="57"/>
                    <a:pt x="14" y="71"/>
                  </a:cubicBezTo>
                  <a:cubicBezTo>
                    <a:pt x="18" y="85"/>
                    <a:pt x="19" y="83"/>
                    <a:pt x="21" y="87"/>
                  </a:cubicBezTo>
                  <a:cubicBezTo>
                    <a:pt x="22" y="91"/>
                    <a:pt x="24" y="91"/>
                    <a:pt x="26" y="91"/>
                  </a:cubicBezTo>
                  <a:cubicBezTo>
                    <a:pt x="28" y="91"/>
                    <a:pt x="30" y="85"/>
                    <a:pt x="30" y="85"/>
                  </a:cubicBezTo>
                  <a:cubicBezTo>
                    <a:pt x="30" y="85"/>
                    <a:pt x="31" y="89"/>
                    <a:pt x="35" y="90"/>
                  </a:cubicBezTo>
                  <a:cubicBezTo>
                    <a:pt x="40" y="90"/>
                    <a:pt x="51" y="91"/>
                    <a:pt x="53" y="91"/>
                  </a:cubicBezTo>
                  <a:cubicBezTo>
                    <a:pt x="55" y="91"/>
                    <a:pt x="50" y="87"/>
                    <a:pt x="52" y="85"/>
                  </a:cubicBezTo>
                  <a:cubicBezTo>
                    <a:pt x="51" y="84"/>
                    <a:pt x="51" y="83"/>
                    <a:pt x="51" y="82"/>
                  </a:cubicBezTo>
                  <a:close/>
                </a:path>
              </a:pathLst>
            </a:custGeom>
            <a:solidFill>
              <a:srgbClr val="41C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38" name="Freeform 296">
              <a:extLst>
                <a:ext uri="{FF2B5EF4-FFF2-40B4-BE49-F238E27FC236}">
                  <a16:creationId xmlns:a16="http://schemas.microsoft.com/office/drawing/2014/main" id="{7EED8949-7DDC-48A6-8C39-94146454B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3" y="2483"/>
              <a:ext cx="80" cy="101"/>
            </a:xfrm>
            <a:custGeom>
              <a:avLst/>
              <a:gdLst>
                <a:gd name="T0" fmla="*/ 708 w 32"/>
                <a:gd name="T1" fmla="*/ 205 h 38"/>
                <a:gd name="T2" fmla="*/ 675 w 32"/>
                <a:gd name="T3" fmla="*/ 303 h 38"/>
                <a:gd name="T4" fmla="*/ 83 w 32"/>
                <a:gd name="T5" fmla="*/ 1802 h 38"/>
                <a:gd name="T6" fmla="*/ 0 w 32"/>
                <a:gd name="T7" fmla="*/ 1892 h 38"/>
                <a:gd name="T8" fmla="*/ 988 w 32"/>
                <a:gd name="T9" fmla="*/ 960 h 38"/>
                <a:gd name="T10" fmla="*/ 1145 w 32"/>
                <a:gd name="T11" fmla="*/ 93 h 38"/>
                <a:gd name="T12" fmla="*/ 708 w 32"/>
                <a:gd name="T13" fmla="*/ 205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38">
                  <a:moveTo>
                    <a:pt x="18" y="4"/>
                  </a:moveTo>
                  <a:cubicBezTo>
                    <a:pt x="17" y="5"/>
                    <a:pt x="17" y="5"/>
                    <a:pt x="17" y="6"/>
                  </a:cubicBezTo>
                  <a:cubicBezTo>
                    <a:pt x="14" y="17"/>
                    <a:pt x="9" y="27"/>
                    <a:pt x="2" y="36"/>
                  </a:cubicBezTo>
                  <a:cubicBezTo>
                    <a:pt x="1" y="37"/>
                    <a:pt x="1" y="37"/>
                    <a:pt x="0" y="38"/>
                  </a:cubicBezTo>
                  <a:cubicBezTo>
                    <a:pt x="5" y="37"/>
                    <a:pt x="16" y="33"/>
                    <a:pt x="25" y="19"/>
                  </a:cubicBezTo>
                  <a:cubicBezTo>
                    <a:pt x="27" y="15"/>
                    <a:pt x="32" y="6"/>
                    <a:pt x="29" y="2"/>
                  </a:cubicBezTo>
                  <a:cubicBezTo>
                    <a:pt x="27" y="0"/>
                    <a:pt x="22" y="4"/>
                    <a:pt x="18" y="4"/>
                  </a:cubicBezTo>
                  <a:close/>
                </a:path>
              </a:pathLst>
            </a:custGeom>
            <a:solidFill>
              <a:srgbClr val="DD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39" name="Line 297">
              <a:extLst>
                <a:ext uri="{FF2B5EF4-FFF2-40B4-BE49-F238E27FC236}">
                  <a16:creationId xmlns:a16="http://schemas.microsoft.com/office/drawing/2014/main" id="{BBC6791F-3A62-436F-BD81-15FC8042C1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8" y="2510"/>
              <a:ext cx="1" cy="1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40" name="Line 298">
              <a:extLst>
                <a:ext uri="{FF2B5EF4-FFF2-40B4-BE49-F238E27FC236}">
                  <a16:creationId xmlns:a16="http://schemas.microsoft.com/office/drawing/2014/main" id="{66B9D8B5-F776-4C6D-A439-3D87A30565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8" y="2510"/>
              <a:ext cx="1" cy="1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41" name="Freeform 299">
              <a:extLst>
                <a:ext uri="{FF2B5EF4-FFF2-40B4-BE49-F238E27FC236}">
                  <a16:creationId xmlns:a16="http://schemas.microsoft.com/office/drawing/2014/main" id="{174E8BC3-A1E6-41BF-8713-9F38F045B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0" y="2334"/>
              <a:ext cx="118" cy="154"/>
            </a:xfrm>
            <a:custGeom>
              <a:avLst/>
              <a:gdLst>
                <a:gd name="T0" fmla="*/ 1185 w 47"/>
                <a:gd name="T1" fmla="*/ 2037 h 58"/>
                <a:gd name="T2" fmla="*/ 1707 w 47"/>
                <a:gd name="T3" fmla="*/ 1798 h 58"/>
                <a:gd name="T4" fmla="*/ 1268 w 47"/>
                <a:gd name="T5" fmla="*/ 247 h 58"/>
                <a:gd name="T6" fmla="*/ 239 w 47"/>
                <a:gd name="T7" fmla="*/ 656 h 58"/>
                <a:gd name="T8" fmla="*/ 367 w 47"/>
                <a:gd name="T9" fmla="*/ 2342 h 58"/>
                <a:gd name="T10" fmla="*/ 1665 w 47"/>
                <a:gd name="T11" fmla="*/ 2637 h 58"/>
                <a:gd name="T12" fmla="*/ 1790 w 47"/>
                <a:gd name="T13" fmla="*/ 2037 h 58"/>
                <a:gd name="T14" fmla="*/ 1632 w 47"/>
                <a:gd name="T15" fmla="*/ 2095 h 58"/>
                <a:gd name="T16" fmla="*/ 680 w 47"/>
                <a:gd name="T17" fmla="*/ 1946 h 58"/>
                <a:gd name="T18" fmla="*/ 600 w 47"/>
                <a:gd name="T19" fmla="*/ 937 h 58"/>
                <a:gd name="T20" fmla="*/ 1077 w 47"/>
                <a:gd name="T21" fmla="*/ 746 h 58"/>
                <a:gd name="T22" fmla="*/ 1268 w 47"/>
                <a:gd name="T23" fmla="*/ 1649 h 58"/>
                <a:gd name="T24" fmla="*/ 1185 w 47"/>
                <a:gd name="T25" fmla="*/ 2037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" h="58">
                  <a:moveTo>
                    <a:pt x="30" y="41"/>
                  </a:moveTo>
                  <a:cubicBezTo>
                    <a:pt x="34" y="41"/>
                    <a:pt x="42" y="38"/>
                    <a:pt x="43" y="36"/>
                  </a:cubicBezTo>
                  <a:cubicBezTo>
                    <a:pt x="47" y="25"/>
                    <a:pt x="44" y="11"/>
                    <a:pt x="32" y="5"/>
                  </a:cubicBezTo>
                  <a:cubicBezTo>
                    <a:pt x="23" y="0"/>
                    <a:pt x="12" y="4"/>
                    <a:pt x="6" y="13"/>
                  </a:cubicBezTo>
                  <a:cubicBezTo>
                    <a:pt x="0" y="24"/>
                    <a:pt x="1" y="38"/>
                    <a:pt x="9" y="47"/>
                  </a:cubicBezTo>
                  <a:cubicBezTo>
                    <a:pt x="17" y="56"/>
                    <a:pt x="29" y="58"/>
                    <a:pt x="42" y="53"/>
                  </a:cubicBezTo>
                  <a:cubicBezTo>
                    <a:pt x="42" y="49"/>
                    <a:pt x="43" y="45"/>
                    <a:pt x="45" y="41"/>
                  </a:cubicBezTo>
                  <a:cubicBezTo>
                    <a:pt x="43" y="41"/>
                    <a:pt x="42" y="41"/>
                    <a:pt x="41" y="42"/>
                  </a:cubicBezTo>
                  <a:cubicBezTo>
                    <a:pt x="31" y="46"/>
                    <a:pt x="23" y="45"/>
                    <a:pt x="17" y="39"/>
                  </a:cubicBezTo>
                  <a:cubicBezTo>
                    <a:pt x="13" y="34"/>
                    <a:pt x="12" y="25"/>
                    <a:pt x="15" y="19"/>
                  </a:cubicBezTo>
                  <a:cubicBezTo>
                    <a:pt x="18" y="15"/>
                    <a:pt x="23" y="12"/>
                    <a:pt x="27" y="15"/>
                  </a:cubicBezTo>
                  <a:cubicBezTo>
                    <a:pt x="33" y="18"/>
                    <a:pt x="35" y="27"/>
                    <a:pt x="32" y="33"/>
                  </a:cubicBezTo>
                  <a:cubicBezTo>
                    <a:pt x="32" y="35"/>
                    <a:pt x="30" y="41"/>
                    <a:pt x="30" y="41"/>
                  </a:cubicBezTo>
                  <a:close/>
                </a:path>
              </a:pathLst>
            </a:custGeom>
            <a:solidFill>
              <a:srgbClr val="41C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42" name="Freeform 300">
              <a:extLst>
                <a:ext uri="{FF2B5EF4-FFF2-40B4-BE49-F238E27FC236}">
                  <a16:creationId xmlns:a16="http://schemas.microsoft.com/office/drawing/2014/main" id="{3FD587B2-155E-41EA-AACF-87835EFC4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" y="2488"/>
              <a:ext cx="125" cy="75"/>
            </a:xfrm>
            <a:custGeom>
              <a:avLst/>
              <a:gdLst>
                <a:gd name="T0" fmla="*/ 1488 w 50"/>
                <a:gd name="T1" fmla="*/ 150 h 28"/>
                <a:gd name="T2" fmla="*/ 208 w 50"/>
                <a:gd name="T3" fmla="*/ 983 h 28"/>
                <a:gd name="T4" fmla="*/ 0 w 50"/>
                <a:gd name="T5" fmla="*/ 1133 h 28"/>
                <a:gd name="T6" fmla="*/ 208 w 50"/>
                <a:gd name="T7" fmla="*/ 1350 h 28"/>
                <a:gd name="T8" fmla="*/ 1925 w 50"/>
                <a:gd name="T9" fmla="*/ 308 h 28"/>
                <a:gd name="T10" fmla="*/ 1958 w 50"/>
                <a:gd name="T11" fmla="*/ 0 h 28"/>
                <a:gd name="T12" fmla="*/ 1488 w 50"/>
                <a:gd name="T13" fmla="*/ 56 h 28"/>
                <a:gd name="T14" fmla="*/ 1488 w 50"/>
                <a:gd name="T15" fmla="*/ 150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" h="28">
                  <a:moveTo>
                    <a:pt x="38" y="3"/>
                  </a:moveTo>
                  <a:cubicBezTo>
                    <a:pt x="34" y="16"/>
                    <a:pt x="23" y="19"/>
                    <a:pt x="5" y="19"/>
                  </a:cubicBezTo>
                  <a:cubicBezTo>
                    <a:pt x="2" y="19"/>
                    <a:pt x="0" y="20"/>
                    <a:pt x="0" y="22"/>
                  </a:cubicBezTo>
                  <a:cubicBezTo>
                    <a:pt x="0" y="25"/>
                    <a:pt x="2" y="26"/>
                    <a:pt x="5" y="26"/>
                  </a:cubicBezTo>
                  <a:cubicBezTo>
                    <a:pt x="21" y="26"/>
                    <a:pt x="42" y="28"/>
                    <a:pt x="49" y="6"/>
                  </a:cubicBezTo>
                  <a:cubicBezTo>
                    <a:pt x="49" y="3"/>
                    <a:pt x="50" y="0"/>
                    <a:pt x="50" y="0"/>
                  </a:cubicBezTo>
                  <a:cubicBezTo>
                    <a:pt x="49" y="2"/>
                    <a:pt x="38" y="1"/>
                    <a:pt x="38" y="1"/>
                  </a:cubicBezTo>
                  <a:lnTo>
                    <a:pt x="38" y="3"/>
                  </a:lnTo>
                  <a:close/>
                </a:path>
              </a:pathLst>
            </a:custGeom>
            <a:solidFill>
              <a:srgbClr val="DD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43" name="Freeform 301">
              <a:extLst>
                <a:ext uri="{FF2B5EF4-FFF2-40B4-BE49-F238E27FC236}">
                  <a16:creationId xmlns:a16="http://schemas.microsoft.com/office/drawing/2014/main" id="{AFAD0DB6-2B4F-4558-94FE-91AC94F00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" y="3216"/>
              <a:ext cx="5" cy="43"/>
            </a:xfrm>
            <a:custGeom>
              <a:avLst/>
              <a:gdLst>
                <a:gd name="T0" fmla="*/ 0 w 2"/>
                <a:gd name="T1" fmla="*/ 0 h 16"/>
                <a:gd name="T2" fmla="*/ 83 w 2"/>
                <a:gd name="T3" fmla="*/ 839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16">
                  <a:moveTo>
                    <a:pt x="0" y="0"/>
                  </a:moveTo>
                  <a:cubicBezTo>
                    <a:pt x="2" y="5"/>
                    <a:pt x="1" y="15"/>
                    <a:pt x="2" y="16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44" name="Freeform 302">
              <a:extLst>
                <a:ext uri="{FF2B5EF4-FFF2-40B4-BE49-F238E27FC236}">
                  <a16:creationId xmlns:a16="http://schemas.microsoft.com/office/drawing/2014/main" id="{29CE52CC-50E2-4982-B6B0-DE50AF7F4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" y="3163"/>
              <a:ext cx="60" cy="64"/>
            </a:xfrm>
            <a:custGeom>
              <a:avLst/>
              <a:gdLst>
                <a:gd name="T0" fmla="*/ 550 w 24"/>
                <a:gd name="T1" fmla="*/ 547 h 24"/>
                <a:gd name="T2" fmla="*/ 0 w 24"/>
                <a:gd name="T3" fmla="*/ 0 h 24"/>
                <a:gd name="T4" fmla="*/ 283 w 24"/>
                <a:gd name="T5" fmla="*/ 397 h 24"/>
                <a:gd name="T6" fmla="*/ 783 w 24"/>
                <a:gd name="T7" fmla="*/ 1216 h 24"/>
                <a:gd name="T8" fmla="*/ 863 w 24"/>
                <a:gd name="T9" fmla="*/ 819 h 24"/>
                <a:gd name="T10" fmla="*/ 550 w 24"/>
                <a:gd name="T11" fmla="*/ 547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4">
                  <a:moveTo>
                    <a:pt x="14" y="11"/>
                  </a:moveTo>
                  <a:cubicBezTo>
                    <a:pt x="10" y="8"/>
                    <a:pt x="4" y="2"/>
                    <a:pt x="0" y="0"/>
                  </a:cubicBezTo>
                  <a:cubicBezTo>
                    <a:pt x="2" y="2"/>
                    <a:pt x="4" y="5"/>
                    <a:pt x="7" y="8"/>
                  </a:cubicBezTo>
                  <a:cubicBezTo>
                    <a:pt x="12" y="16"/>
                    <a:pt x="21" y="20"/>
                    <a:pt x="20" y="24"/>
                  </a:cubicBezTo>
                  <a:cubicBezTo>
                    <a:pt x="20" y="24"/>
                    <a:pt x="24" y="20"/>
                    <a:pt x="22" y="16"/>
                  </a:cubicBezTo>
                  <a:cubicBezTo>
                    <a:pt x="22" y="14"/>
                    <a:pt x="18" y="14"/>
                    <a:pt x="14" y="11"/>
                  </a:cubicBezTo>
                  <a:close/>
                </a:path>
              </a:pathLst>
            </a:custGeom>
            <a:solidFill>
              <a:srgbClr val="DBC7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45" name="Freeform 303">
              <a:extLst>
                <a:ext uri="{FF2B5EF4-FFF2-40B4-BE49-F238E27FC236}">
                  <a16:creationId xmlns:a16="http://schemas.microsoft.com/office/drawing/2014/main" id="{9FD9A725-98D5-4E94-9B8F-F88D73C01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8" y="3232"/>
              <a:ext cx="48" cy="51"/>
            </a:xfrm>
            <a:custGeom>
              <a:avLst/>
              <a:gdLst>
                <a:gd name="T0" fmla="*/ 728 w 19"/>
                <a:gd name="T1" fmla="*/ 0 h 19"/>
                <a:gd name="T2" fmla="*/ 0 w 19"/>
                <a:gd name="T3" fmla="*/ 988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" h="19">
                  <a:moveTo>
                    <a:pt x="18" y="0"/>
                  </a:moveTo>
                  <a:cubicBezTo>
                    <a:pt x="19" y="6"/>
                    <a:pt x="8" y="16"/>
                    <a:pt x="0" y="19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46" name="Freeform 304">
              <a:extLst>
                <a:ext uri="{FF2B5EF4-FFF2-40B4-BE49-F238E27FC236}">
                  <a16:creationId xmlns:a16="http://schemas.microsoft.com/office/drawing/2014/main" id="{442F777C-962A-42A7-80E5-30D7220AE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" y="3251"/>
              <a:ext cx="13" cy="27"/>
            </a:xfrm>
            <a:custGeom>
              <a:avLst/>
              <a:gdLst>
                <a:gd name="T0" fmla="*/ 0 w 5"/>
                <a:gd name="T1" fmla="*/ 0 h 10"/>
                <a:gd name="T2" fmla="*/ 229 w 5"/>
                <a:gd name="T3" fmla="*/ 532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cubicBezTo>
                    <a:pt x="4" y="6"/>
                    <a:pt x="3" y="8"/>
                    <a:pt x="5" y="10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47" name="Freeform 305">
              <a:extLst>
                <a:ext uri="{FF2B5EF4-FFF2-40B4-BE49-F238E27FC236}">
                  <a16:creationId xmlns:a16="http://schemas.microsoft.com/office/drawing/2014/main" id="{7A6337F6-B692-4096-99F6-C86095248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0" y="3275"/>
              <a:ext cx="20" cy="16"/>
            </a:xfrm>
            <a:custGeom>
              <a:avLst/>
              <a:gdLst>
                <a:gd name="T0" fmla="*/ 0 w 8"/>
                <a:gd name="T1" fmla="*/ 205 h 6"/>
                <a:gd name="T2" fmla="*/ 313 w 8"/>
                <a:gd name="T3" fmla="*/ 30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6">
                  <a:moveTo>
                    <a:pt x="0" y="4"/>
                  </a:moveTo>
                  <a:cubicBezTo>
                    <a:pt x="4" y="0"/>
                    <a:pt x="8" y="6"/>
                    <a:pt x="8" y="6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48" name="Freeform 306">
              <a:extLst>
                <a:ext uri="{FF2B5EF4-FFF2-40B4-BE49-F238E27FC236}">
                  <a16:creationId xmlns:a16="http://schemas.microsoft.com/office/drawing/2014/main" id="{F5517AE5-AFEA-4EDE-B091-08D242B6E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" y="3246"/>
              <a:ext cx="75" cy="24"/>
            </a:xfrm>
            <a:custGeom>
              <a:avLst/>
              <a:gdLst>
                <a:gd name="T0" fmla="*/ 0 w 30"/>
                <a:gd name="T1" fmla="*/ 0 h 9"/>
                <a:gd name="T2" fmla="*/ 988 w 30"/>
                <a:gd name="T3" fmla="*/ 363 h 9"/>
                <a:gd name="T4" fmla="*/ 1175 w 30"/>
                <a:gd name="T5" fmla="*/ 0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0" h="9">
                  <a:moveTo>
                    <a:pt x="0" y="0"/>
                  </a:moveTo>
                  <a:cubicBezTo>
                    <a:pt x="12" y="9"/>
                    <a:pt x="21" y="8"/>
                    <a:pt x="25" y="7"/>
                  </a:cubicBezTo>
                  <a:cubicBezTo>
                    <a:pt x="29" y="5"/>
                    <a:pt x="30" y="0"/>
                    <a:pt x="30" y="0"/>
                  </a:cubicBezTo>
                </a:path>
              </a:pathLst>
            </a:custGeom>
            <a:solidFill>
              <a:srgbClr val="41C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49" name="Freeform 307">
              <a:extLst>
                <a:ext uri="{FF2B5EF4-FFF2-40B4-BE49-F238E27FC236}">
                  <a16:creationId xmlns:a16="http://schemas.microsoft.com/office/drawing/2014/main" id="{1D1C754C-7439-407D-B769-0BD6588D6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" y="3227"/>
              <a:ext cx="18" cy="8"/>
            </a:xfrm>
            <a:custGeom>
              <a:avLst/>
              <a:gdLst>
                <a:gd name="T0" fmla="*/ 0 w 7"/>
                <a:gd name="T1" fmla="*/ 0 h 3"/>
                <a:gd name="T2" fmla="*/ 303 w 7"/>
                <a:gd name="T3" fmla="*/ 93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4" y="3"/>
                    <a:pt x="7" y="2"/>
                    <a:pt x="7" y="2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50" name="Freeform 308">
              <a:extLst>
                <a:ext uri="{FF2B5EF4-FFF2-40B4-BE49-F238E27FC236}">
                  <a16:creationId xmlns:a16="http://schemas.microsoft.com/office/drawing/2014/main" id="{B49D8B98-9D33-4093-A1EA-F2B782E2F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" y="2846"/>
              <a:ext cx="135" cy="26"/>
            </a:xfrm>
            <a:custGeom>
              <a:avLst/>
              <a:gdLst>
                <a:gd name="T0" fmla="*/ 2113 w 54"/>
                <a:gd name="T1" fmla="*/ 460 h 10"/>
                <a:gd name="T2" fmla="*/ 625 w 54"/>
                <a:gd name="T3" fmla="*/ 0 h 10"/>
                <a:gd name="T4" fmla="*/ 0 w 54"/>
                <a:gd name="T5" fmla="*/ 88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10">
                  <a:moveTo>
                    <a:pt x="54" y="10"/>
                  </a:moveTo>
                  <a:cubicBezTo>
                    <a:pt x="42" y="10"/>
                    <a:pt x="28" y="0"/>
                    <a:pt x="16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51" name="Freeform 309">
              <a:extLst>
                <a:ext uri="{FF2B5EF4-FFF2-40B4-BE49-F238E27FC236}">
                  <a16:creationId xmlns:a16="http://schemas.microsoft.com/office/drawing/2014/main" id="{E94607E6-AEEE-4455-B932-259C489A6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3" y="2955"/>
              <a:ext cx="100" cy="19"/>
            </a:xfrm>
            <a:custGeom>
              <a:avLst/>
              <a:gdLst>
                <a:gd name="T0" fmla="*/ 0 w 40"/>
                <a:gd name="T1" fmla="*/ 383 h 7"/>
                <a:gd name="T2" fmla="*/ 1563 w 40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" h="7">
                  <a:moveTo>
                    <a:pt x="0" y="7"/>
                  </a:moveTo>
                  <a:cubicBezTo>
                    <a:pt x="16" y="4"/>
                    <a:pt x="26" y="0"/>
                    <a:pt x="40" y="0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52" name="Freeform 310">
              <a:extLst>
                <a:ext uri="{FF2B5EF4-FFF2-40B4-BE49-F238E27FC236}">
                  <a16:creationId xmlns:a16="http://schemas.microsoft.com/office/drawing/2014/main" id="{869500B0-16BE-4EC6-A746-D6C16FB3E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" y="2680"/>
              <a:ext cx="23" cy="27"/>
            </a:xfrm>
            <a:custGeom>
              <a:avLst/>
              <a:gdLst>
                <a:gd name="T0" fmla="*/ 0 w 9"/>
                <a:gd name="T1" fmla="*/ 103 h 10"/>
                <a:gd name="T2" fmla="*/ 332 w 9"/>
                <a:gd name="T3" fmla="*/ 429 h 10"/>
                <a:gd name="T4" fmla="*/ 0 w 9"/>
                <a:gd name="T5" fmla="*/ 103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10">
                  <a:moveTo>
                    <a:pt x="0" y="2"/>
                  </a:moveTo>
                  <a:cubicBezTo>
                    <a:pt x="0" y="10"/>
                    <a:pt x="8" y="8"/>
                    <a:pt x="8" y="8"/>
                  </a:cubicBezTo>
                  <a:cubicBezTo>
                    <a:pt x="9" y="4"/>
                    <a:pt x="1" y="0"/>
                    <a:pt x="0" y="2"/>
                  </a:cubicBezTo>
                  <a:close/>
                </a:path>
              </a:pathLst>
            </a:custGeom>
            <a:solidFill>
              <a:srgbClr val="867F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53" name="Freeform 311">
              <a:extLst>
                <a:ext uri="{FF2B5EF4-FFF2-40B4-BE49-F238E27FC236}">
                  <a16:creationId xmlns:a16="http://schemas.microsoft.com/office/drawing/2014/main" id="{5385F70D-8C35-4D85-9D26-F50150692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6" y="2472"/>
              <a:ext cx="25" cy="43"/>
            </a:xfrm>
            <a:custGeom>
              <a:avLst/>
              <a:gdLst>
                <a:gd name="T0" fmla="*/ 395 w 10"/>
                <a:gd name="T1" fmla="*/ 0 h 16"/>
                <a:gd name="T2" fmla="*/ 0 w 10"/>
                <a:gd name="T3" fmla="*/ 839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16">
                  <a:moveTo>
                    <a:pt x="10" y="0"/>
                  </a:moveTo>
                  <a:cubicBezTo>
                    <a:pt x="4" y="8"/>
                    <a:pt x="5" y="13"/>
                    <a:pt x="0" y="16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54" name="Freeform 312">
              <a:extLst>
                <a:ext uri="{FF2B5EF4-FFF2-40B4-BE49-F238E27FC236}">
                  <a16:creationId xmlns:a16="http://schemas.microsoft.com/office/drawing/2014/main" id="{00BDBA64-E067-4B06-884F-40681F58D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5" y="3232"/>
              <a:ext cx="23" cy="6"/>
            </a:xfrm>
            <a:custGeom>
              <a:avLst/>
              <a:gdLst>
                <a:gd name="T0" fmla="*/ 0 w 9"/>
                <a:gd name="T1" fmla="*/ 0 h 2"/>
                <a:gd name="T2" fmla="*/ 386 w 9"/>
                <a:gd name="T3" fmla="*/ 162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2">
                  <a:moveTo>
                    <a:pt x="0" y="0"/>
                  </a:moveTo>
                  <a:cubicBezTo>
                    <a:pt x="3" y="1"/>
                    <a:pt x="6" y="0"/>
                    <a:pt x="9" y="2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55" name="Freeform 313">
              <a:extLst>
                <a:ext uri="{FF2B5EF4-FFF2-40B4-BE49-F238E27FC236}">
                  <a16:creationId xmlns:a16="http://schemas.microsoft.com/office/drawing/2014/main" id="{DD569D7C-772F-4C63-BBFC-5D5C64EBE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" y="3219"/>
              <a:ext cx="17" cy="32"/>
            </a:xfrm>
            <a:custGeom>
              <a:avLst/>
              <a:gdLst>
                <a:gd name="T0" fmla="*/ 211 w 7"/>
                <a:gd name="T1" fmla="*/ 0 h 12"/>
                <a:gd name="T2" fmla="*/ 0 w 7"/>
                <a:gd name="T3" fmla="*/ 605 h 1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12">
                  <a:moveTo>
                    <a:pt x="6" y="0"/>
                  </a:moveTo>
                  <a:cubicBezTo>
                    <a:pt x="7" y="4"/>
                    <a:pt x="3" y="10"/>
                    <a:pt x="0" y="12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56" name="Freeform 314">
              <a:extLst>
                <a:ext uri="{FF2B5EF4-FFF2-40B4-BE49-F238E27FC236}">
                  <a16:creationId xmlns:a16="http://schemas.microsoft.com/office/drawing/2014/main" id="{75C821AB-94DD-4C92-8C38-8540C5954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" y="3198"/>
              <a:ext cx="20" cy="8"/>
            </a:xfrm>
            <a:custGeom>
              <a:avLst/>
              <a:gdLst>
                <a:gd name="T0" fmla="*/ 0 w 8"/>
                <a:gd name="T1" fmla="*/ 0 h 3"/>
                <a:gd name="T2" fmla="*/ 313 w 8"/>
                <a:gd name="T3" fmla="*/ 93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3" y="3"/>
                    <a:pt x="8" y="2"/>
                    <a:pt x="8" y="2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57" name="Freeform 315">
              <a:extLst>
                <a:ext uri="{FF2B5EF4-FFF2-40B4-BE49-F238E27FC236}">
                  <a16:creationId xmlns:a16="http://schemas.microsoft.com/office/drawing/2014/main" id="{3A32B96C-028C-4699-8AC3-AF71F0419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" y="3195"/>
              <a:ext cx="45" cy="13"/>
            </a:xfrm>
            <a:custGeom>
              <a:avLst/>
              <a:gdLst>
                <a:gd name="T0" fmla="*/ 0 w 18"/>
                <a:gd name="T1" fmla="*/ 229 h 5"/>
                <a:gd name="T2" fmla="*/ 708 w 18"/>
                <a:gd name="T3" fmla="*/ 0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" h="5">
                  <a:moveTo>
                    <a:pt x="0" y="5"/>
                  </a:moveTo>
                  <a:cubicBezTo>
                    <a:pt x="6" y="5"/>
                    <a:pt x="18" y="0"/>
                    <a:pt x="18" y="0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58" name="Freeform 316">
              <a:extLst>
                <a:ext uri="{FF2B5EF4-FFF2-40B4-BE49-F238E27FC236}">
                  <a16:creationId xmlns:a16="http://schemas.microsoft.com/office/drawing/2014/main" id="{439E2D1E-5026-49AA-BED2-E375E6FA9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3" y="3192"/>
              <a:ext cx="2" cy="8"/>
            </a:xfrm>
            <a:custGeom>
              <a:avLst/>
              <a:gdLst>
                <a:gd name="T0" fmla="*/ 0 w 1"/>
                <a:gd name="T1" fmla="*/ 149 h 3"/>
                <a:gd name="T2" fmla="*/ 16 w 1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cubicBezTo>
                    <a:pt x="1" y="2"/>
                    <a:pt x="1" y="0"/>
                    <a:pt x="1" y="0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59" name="Freeform 317">
              <a:extLst>
                <a:ext uri="{FF2B5EF4-FFF2-40B4-BE49-F238E27FC236}">
                  <a16:creationId xmlns:a16="http://schemas.microsoft.com/office/drawing/2014/main" id="{8C569178-CA63-4785-B0D9-3634E79E7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8" y="3262"/>
              <a:ext cx="17" cy="29"/>
            </a:xfrm>
            <a:custGeom>
              <a:avLst/>
              <a:gdLst>
                <a:gd name="T0" fmla="*/ 0 w 7"/>
                <a:gd name="T1" fmla="*/ 0 h 11"/>
                <a:gd name="T2" fmla="*/ 243 w 7"/>
                <a:gd name="T3" fmla="*/ 527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11">
                  <a:moveTo>
                    <a:pt x="0" y="0"/>
                  </a:moveTo>
                  <a:cubicBezTo>
                    <a:pt x="1" y="3"/>
                    <a:pt x="5" y="9"/>
                    <a:pt x="7" y="11"/>
                  </a:cubicBezTo>
                </a:path>
              </a:pathLst>
            </a:custGeom>
            <a:solidFill>
              <a:srgbClr val="FC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60" name="Freeform 318">
              <a:extLst>
                <a:ext uri="{FF2B5EF4-FFF2-40B4-BE49-F238E27FC236}">
                  <a16:creationId xmlns:a16="http://schemas.microsoft.com/office/drawing/2014/main" id="{7636482C-9154-45B5-BBD3-FFC66BE29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3" y="2760"/>
              <a:ext cx="100" cy="112"/>
            </a:xfrm>
            <a:custGeom>
              <a:avLst/>
              <a:gdLst>
                <a:gd name="T0" fmla="*/ 595 w 40"/>
                <a:gd name="T1" fmla="*/ 1763 h 42"/>
                <a:gd name="T2" fmla="*/ 1095 w 40"/>
                <a:gd name="T3" fmla="*/ 0 h 42"/>
                <a:gd name="T4" fmla="*/ 1063 w 40"/>
                <a:gd name="T5" fmla="*/ 0 h 42"/>
                <a:gd name="T6" fmla="*/ 708 w 40"/>
                <a:gd name="T7" fmla="*/ 205 h 42"/>
                <a:gd name="T8" fmla="*/ 438 w 40"/>
                <a:gd name="T9" fmla="*/ 909 h 42"/>
                <a:gd name="T10" fmla="*/ 125 w 40"/>
                <a:gd name="T11" fmla="*/ 1571 h 42"/>
                <a:gd name="T12" fmla="*/ 0 w 40"/>
                <a:gd name="T13" fmla="*/ 2125 h 42"/>
                <a:gd name="T14" fmla="*/ 595 w 40"/>
                <a:gd name="T15" fmla="*/ 1763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42">
                  <a:moveTo>
                    <a:pt x="15" y="35"/>
                  </a:moveTo>
                  <a:cubicBezTo>
                    <a:pt x="22" y="30"/>
                    <a:pt x="40" y="3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4" y="0"/>
                    <a:pt x="21" y="1"/>
                    <a:pt x="18" y="4"/>
                  </a:cubicBezTo>
                  <a:cubicBezTo>
                    <a:pt x="15" y="7"/>
                    <a:pt x="13" y="13"/>
                    <a:pt x="11" y="18"/>
                  </a:cubicBezTo>
                  <a:cubicBezTo>
                    <a:pt x="9" y="22"/>
                    <a:pt x="6" y="26"/>
                    <a:pt x="3" y="31"/>
                  </a:cubicBezTo>
                  <a:cubicBezTo>
                    <a:pt x="1" y="34"/>
                    <a:pt x="0" y="38"/>
                    <a:pt x="0" y="42"/>
                  </a:cubicBezTo>
                  <a:cubicBezTo>
                    <a:pt x="6" y="41"/>
                    <a:pt x="11" y="38"/>
                    <a:pt x="15" y="35"/>
                  </a:cubicBezTo>
                  <a:close/>
                </a:path>
              </a:pathLst>
            </a:custGeom>
            <a:solidFill>
              <a:srgbClr val="F7C9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61" name="Freeform 319">
              <a:extLst>
                <a:ext uri="{FF2B5EF4-FFF2-40B4-BE49-F238E27FC236}">
                  <a16:creationId xmlns:a16="http://schemas.microsoft.com/office/drawing/2014/main" id="{B51D11F3-A550-4088-9DF3-D55AE0E03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814"/>
              <a:ext cx="205" cy="306"/>
            </a:xfrm>
            <a:custGeom>
              <a:avLst/>
              <a:gdLst>
                <a:gd name="T0" fmla="*/ 3095 w 82"/>
                <a:gd name="T1" fmla="*/ 56 h 115"/>
                <a:gd name="T2" fmla="*/ 2938 w 82"/>
                <a:gd name="T3" fmla="*/ 0 h 115"/>
                <a:gd name="T4" fmla="*/ 2470 w 82"/>
                <a:gd name="T5" fmla="*/ 694 h 115"/>
                <a:gd name="T6" fmla="*/ 208 w 82"/>
                <a:gd name="T7" fmla="*/ 4502 h 115"/>
                <a:gd name="T8" fmla="*/ 0 w 82"/>
                <a:gd name="T9" fmla="*/ 5763 h 115"/>
                <a:gd name="T10" fmla="*/ 550 w 82"/>
                <a:gd name="T11" fmla="*/ 4561 h 115"/>
                <a:gd name="T12" fmla="*/ 1175 w 82"/>
                <a:gd name="T13" fmla="*/ 4502 h 115"/>
                <a:gd name="T14" fmla="*/ 1220 w 82"/>
                <a:gd name="T15" fmla="*/ 4106 h 115"/>
                <a:gd name="T16" fmla="*/ 2238 w 82"/>
                <a:gd name="T17" fmla="*/ 2358 h 115"/>
                <a:gd name="T18" fmla="*/ 3125 w 82"/>
                <a:gd name="T19" fmla="*/ 601 h 115"/>
                <a:gd name="T20" fmla="*/ 3095 w 82"/>
                <a:gd name="T21" fmla="*/ 56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115">
                  <a:moveTo>
                    <a:pt x="79" y="1"/>
                  </a:moveTo>
                  <a:cubicBezTo>
                    <a:pt x="78" y="1"/>
                    <a:pt x="76" y="0"/>
                    <a:pt x="75" y="0"/>
                  </a:cubicBezTo>
                  <a:cubicBezTo>
                    <a:pt x="69" y="0"/>
                    <a:pt x="66" y="6"/>
                    <a:pt x="63" y="14"/>
                  </a:cubicBezTo>
                  <a:cubicBezTo>
                    <a:pt x="47" y="44"/>
                    <a:pt x="11" y="78"/>
                    <a:pt x="5" y="90"/>
                  </a:cubicBezTo>
                  <a:cubicBezTo>
                    <a:pt x="1" y="98"/>
                    <a:pt x="0" y="106"/>
                    <a:pt x="0" y="115"/>
                  </a:cubicBezTo>
                  <a:cubicBezTo>
                    <a:pt x="2" y="106"/>
                    <a:pt x="7" y="97"/>
                    <a:pt x="14" y="91"/>
                  </a:cubicBezTo>
                  <a:cubicBezTo>
                    <a:pt x="20" y="86"/>
                    <a:pt x="25" y="90"/>
                    <a:pt x="30" y="90"/>
                  </a:cubicBezTo>
                  <a:cubicBezTo>
                    <a:pt x="31" y="87"/>
                    <a:pt x="31" y="85"/>
                    <a:pt x="31" y="82"/>
                  </a:cubicBezTo>
                  <a:cubicBezTo>
                    <a:pt x="33" y="71"/>
                    <a:pt x="40" y="64"/>
                    <a:pt x="57" y="47"/>
                  </a:cubicBezTo>
                  <a:cubicBezTo>
                    <a:pt x="74" y="30"/>
                    <a:pt x="71" y="29"/>
                    <a:pt x="80" y="12"/>
                  </a:cubicBezTo>
                  <a:cubicBezTo>
                    <a:pt x="81" y="7"/>
                    <a:pt x="82" y="2"/>
                    <a:pt x="79" y="1"/>
                  </a:cubicBezTo>
                  <a:close/>
                </a:path>
              </a:pathLst>
            </a:custGeom>
            <a:solidFill>
              <a:srgbClr val="41C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62" name="Freeform 320">
              <a:extLst>
                <a:ext uri="{FF2B5EF4-FFF2-40B4-BE49-F238E27FC236}">
                  <a16:creationId xmlns:a16="http://schemas.microsoft.com/office/drawing/2014/main" id="{B8AD050B-7E83-40DB-B6B5-D177B999F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" y="3011"/>
              <a:ext cx="82" cy="149"/>
            </a:xfrm>
            <a:custGeom>
              <a:avLst/>
              <a:gdLst>
                <a:gd name="T0" fmla="*/ 1106 w 33"/>
                <a:gd name="T1" fmla="*/ 2711 h 56"/>
                <a:gd name="T2" fmla="*/ 1260 w 33"/>
                <a:gd name="T3" fmla="*/ 1996 h 56"/>
                <a:gd name="T4" fmla="*/ 1073 w 33"/>
                <a:gd name="T5" fmla="*/ 1261 h 56"/>
                <a:gd name="T6" fmla="*/ 462 w 33"/>
                <a:gd name="T7" fmla="*/ 93 h 56"/>
                <a:gd name="T8" fmla="*/ 0 w 33"/>
                <a:gd name="T9" fmla="*/ 0 h 56"/>
                <a:gd name="T10" fmla="*/ 0 w 33"/>
                <a:gd name="T11" fmla="*/ 806 h 56"/>
                <a:gd name="T12" fmla="*/ 412 w 33"/>
                <a:gd name="T13" fmla="*/ 1360 h 56"/>
                <a:gd name="T14" fmla="*/ 641 w 33"/>
                <a:gd name="T15" fmla="*/ 1658 h 56"/>
                <a:gd name="T16" fmla="*/ 798 w 33"/>
                <a:gd name="T17" fmla="*/ 2259 h 56"/>
                <a:gd name="T18" fmla="*/ 1024 w 33"/>
                <a:gd name="T19" fmla="*/ 2655 h 56"/>
                <a:gd name="T20" fmla="*/ 1106 w 33"/>
                <a:gd name="T21" fmla="*/ 2804 h 56"/>
                <a:gd name="T22" fmla="*/ 1106 w 33"/>
                <a:gd name="T23" fmla="*/ 2711 h 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" h="56">
                  <a:moveTo>
                    <a:pt x="29" y="54"/>
                  </a:moveTo>
                  <a:cubicBezTo>
                    <a:pt x="29" y="50"/>
                    <a:pt x="31" y="45"/>
                    <a:pt x="33" y="40"/>
                  </a:cubicBezTo>
                  <a:cubicBezTo>
                    <a:pt x="33" y="34"/>
                    <a:pt x="33" y="28"/>
                    <a:pt x="28" y="25"/>
                  </a:cubicBezTo>
                  <a:cubicBezTo>
                    <a:pt x="20" y="19"/>
                    <a:pt x="22" y="6"/>
                    <a:pt x="12" y="2"/>
                  </a:cubicBezTo>
                  <a:cubicBezTo>
                    <a:pt x="8" y="0"/>
                    <a:pt x="5" y="0"/>
                    <a:pt x="0" y="0"/>
                  </a:cubicBezTo>
                  <a:cubicBezTo>
                    <a:pt x="1" y="7"/>
                    <a:pt x="0" y="11"/>
                    <a:pt x="0" y="16"/>
                  </a:cubicBezTo>
                  <a:cubicBezTo>
                    <a:pt x="5" y="17"/>
                    <a:pt x="8" y="22"/>
                    <a:pt x="11" y="27"/>
                  </a:cubicBezTo>
                  <a:cubicBezTo>
                    <a:pt x="13" y="29"/>
                    <a:pt x="16" y="31"/>
                    <a:pt x="17" y="33"/>
                  </a:cubicBezTo>
                  <a:cubicBezTo>
                    <a:pt x="20" y="37"/>
                    <a:pt x="19" y="40"/>
                    <a:pt x="21" y="45"/>
                  </a:cubicBezTo>
                  <a:cubicBezTo>
                    <a:pt x="22" y="49"/>
                    <a:pt x="24" y="50"/>
                    <a:pt x="27" y="53"/>
                  </a:cubicBezTo>
                  <a:cubicBezTo>
                    <a:pt x="28" y="53"/>
                    <a:pt x="28" y="54"/>
                    <a:pt x="29" y="56"/>
                  </a:cubicBezTo>
                  <a:cubicBezTo>
                    <a:pt x="29" y="55"/>
                    <a:pt x="29" y="54"/>
                    <a:pt x="29" y="54"/>
                  </a:cubicBezTo>
                  <a:close/>
                </a:path>
              </a:pathLst>
            </a:custGeom>
            <a:solidFill>
              <a:srgbClr val="41C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63" name="Freeform 321">
              <a:extLst>
                <a:ext uri="{FF2B5EF4-FFF2-40B4-BE49-F238E27FC236}">
                  <a16:creationId xmlns:a16="http://schemas.microsoft.com/office/drawing/2014/main" id="{4A4B4ECD-F4E1-4070-9AC1-B6C2A2B6E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3" y="2494"/>
              <a:ext cx="50" cy="90"/>
            </a:xfrm>
            <a:custGeom>
              <a:avLst/>
              <a:gdLst>
                <a:gd name="T0" fmla="*/ 750 w 20"/>
                <a:gd name="T1" fmla="*/ 540 h 34"/>
                <a:gd name="T2" fmla="*/ 783 w 20"/>
                <a:gd name="T3" fmla="*/ 0 h 34"/>
                <a:gd name="T4" fmla="*/ 708 w 20"/>
                <a:gd name="T5" fmla="*/ 0 h 34"/>
                <a:gd name="T6" fmla="*/ 675 w 20"/>
                <a:gd name="T7" fmla="*/ 90 h 34"/>
                <a:gd name="T8" fmla="*/ 83 w 20"/>
                <a:gd name="T9" fmla="*/ 1578 h 34"/>
                <a:gd name="T10" fmla="*/ 0 w 20"/>
                <a:gd name="T11" fmla="*/ 1668 h 34"/>
                <a:gd name="T12" fmla="*/ 550 w 20"/>
                <a:gd name="T13" fmla="*/ 1318 h 34"/>
                <a:gd name="T14" fmla="*/ 750 w 20"/>
                <a:gd name="T15" fmla="*/ 540 h 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34">
                  <a:moveTo>
                    <a:pt x="19" y="11"/>
                  </a:moveTo>
                  <a:cubicBezTo>
                    <a:pt x="20" y="7"/>
                    <a:pt x="19" y="3"/>
                    <a:pt x="20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7" y="1"/>
                    <a:pt x="17" y="2"/>
                  </a:cubicBezTo>
                  <a:cubicBezTo>
                    <a:pt x="14" y="13"/>
                    <a:pt x="9" y="23"/>
                    <a:pt x="2" y="32"/>
                  </a:cubicBezTo>
                  <a:cubicBezTo>
                    <a:pt x="1" y="33"/>
                    <a:pt x="1" y="33"/>
                    <a:pt x="0" y="34"/>
                  </a:cubicBezTo>
                  <a:cubicBezTo>
                    <a:pt x="3" y="33"/>
                    <a:pt x="9" y="31"/>
                    <a:pt x="14" y="27"/>
                  </a:cubicBezTo>
                  <a:cubicBezTo>
                    <a:pt x="17" y="22"/>
                    <a:pt x="18" y="16"/>
                    <a:pt x="19" y="11"/>
                  </a:cubicBezTo>
                  <a:close/>
                </a:path>
              </a:pathLst>
            </a:custGeom>
            <a:solidFill>
              <a:srgbClr val="C68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64" name="Freeform 322">
              <a:extLst>
                <a:ext uri="{FF2B5EF4-FFF2-40B4-BE49-F238E27FC236}">
                  <a16:creationId xmlns:a16="http://schemas.microsoft.com/office/drawing/2014/main" id="{8155FE33-5918-4FCF-8004-9F5036064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" y="3224"/>
              <a:ext cx="25" cy="22"/>
            </a:xfrm>
            <a:custGeom>
              <a:avLst/>
              <a:gdLst>
                <a:gd name="T0" fmla="*/ 83 w 10"/>
                <a:gd name="T1" fmla="*/ 61 h 8"/>
                <a:gd name="T2" fmla="*/ 0 w 10"/>
                <a:gd name="T3" fmla="*/ 168 h 8"/>
                <a:gd name="T4" fmla="*/ 158 w 10"/>
                <a:gd name="T5" fmla="*/ 393 h 8"/>
                <a:gd name="T6" fmla="*/ 313 w 10"/>
                <a:gd name="T7" fmla="*/ 393 h 8"/>
                <a:gd name="T8" fmla="*/ 313 w 10"/>
                <a:gd name="T9" fmla="*/ 168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8">
                  <a:moveTo>
                    <a:pt x="2" y="1"/>
                  </a:moveTo>
                  <a:cubicBezTo>
                    <a:pt x="1" y="0"/>
                    <a:pt x="0" y="2"/>
                    <a:pt x="0" y="3"/>
                  </a:cubicBezTo>
                  <a:cubicBezTo>
                    <a:pt x="1" y="5"/>
                    <a:pt x="3" y="6"/>
                    <a:pt x="4" y="7"/>
                  </a:cubicBezTo>
                  <a:cubicBezTo>
                    <a:pt x="6" y="7"/>
                    <a:pt x="7" y="8"/>
                    <a:pt x="8" y="7"/>
                  </a:cubicBezTo>
                  <a:cubicBezTo>
                    <a:pt x="10" y="6"/>
                    <a:pt x="8" y="4"/>
                    <a:pt x="8" y="3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65" name="Freeform 323">
              <a:extLst>
                <a:ext uri="{FF2B5EF4-FFF2-40B4-BE49-F238E27FC236}">
                  <a16:creationId xmlns:a16="http://schemas.microsoft.com/office/drawing/2014/main" id="{6E967CE7-2C20-4BD0-B31B-62595530E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3240"/>
              <a:ext cx="110" cy="67"/>
            </a:xfrm>
            <a:custGeom>
              <a:avLst/>
              <a:gdLst>
                <a:gd name="T0" fmla="*/ 83 w 44"/>
                <a:gd name="T1" fmla="*/ 150 h 25"/>
                <a:gd name="T2" fmla="*/ 125 w 44"/>
                <a:gd name="T3" fmla="*/ 927 h 25"/>
                <a:gd name="T4" fmla="*/ 395 w 44"/>
                <a:gd name="T5" fmla="*/ 1043 h 25"/>
                <a:gd name="T6" fmla="*/ 750 w 44"/>
                <a:gd name="T7" fmla="*/ 1134 h 25"/>
                <a:gd name="T8" fmla="*/ 1095 w 44"/>
                <a:gd name="T9" fmla="*/ 1292 h 25"/>
                <a:gd name="T10" fmla="*/ 1375 w 44"/>
                <a:gd name="T11" fmla="*/ 927 h 25"/>
                <a:gd name="T12" fmla="*/ 1613 w 44"/>
                <a:gd name="T13" fmla="*/ 984 h 25"/>
                <a:gd name="T14" fmla="*/ 1688 w 44"/>
                <a:gd name="T15" fmla="*/ 732 h 25"/>
                <a:gd name="T16" fmla="*/ 1300 w 44"/>
                <a:gd name="T17" fmla="*/ 0 h 25"/>
                <a:gd name="T18" fmla="*/ 750 w 44"/>
                <a:gd name="T19" fmla="*/ 517 h 25"/>
                <a:gd name="T20" fmla="*/ 438 w 44"/>
                <a:gd name="T21" fmla="*/ 402 h 25"/>
                <a:gd name="T22" fmla="*/ 283 w 44"/>
                <a:gd name="T23" fmla="*/ 308 h 25"/>
                <a:gd name="T24" fmla="*/ 83 w 44"/>
                <a:gd name="T25" fmla="*/ 150 h 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4" h="25">
                  <a:moveTo>
                    <a:pt x="2" y="3"/>
                  </a:moveTo>
                  <a:cubicBezTo>
                    <a:pt x="3" y="7"/>
                    <a:pt x="0" y="15"/>
                    <a:pt x="3" y="18"/>
                  </a:cubicBezTo>
                  <a:cubicBezTo>
                    <a:pt x="5" y="20"/>
                    <a:pt x="8" y="20"/>
                    <a:pt x="10" y="20"/>
                  </a:cubicBezTo>
                  <a:cubicBezTo>
                    <a:pt x="13" y="21"/>
                    <a:pt x="16" y="21"/>
                    <a:pt x="19" y="22"/>
                  </a:cubicBezTo>
                  <a:cubicBezTo>
                    <a:pt x="22" y="22"/>
                    <a:pt x="25" y="24"/>
                    <a:pt x="28" y="25"/>
                  </a:cubicBezTo>
                  <a:cubicBezTo>
                    <a:pt x="32" y="25"/>
                    <a:pt x="36" y="22"/>
                    <a:pt x="35" y="18"/>
                  </a:cubicBezTo>
                  <a:cubicBezTo>
                    <a:pt x="36" y="19"/>
                    <a:pt x="40" y="20"/>
                    <a:pt x="41" y="19"/>
                  </a:cubicBezTo>
                  <a:cubicBezTo>
                    <a:pt x="44" y="19"/>
                    <a:pt x="43" y="16"/>
                    <a:pt x="43" y="14"/>
                  </a:cubicBezTo>
                  <a:cubicBezTo>
                    <a:pt x="43" y="8"/>
                    <a:pt x="38" y="3"/>
                    <a:pt x="33" y="0"/>
                  </a:cubicBezTo>
                  <a:cubicBezTo>
                    <a:pt x="30" y="6"/>
                    <a:pt x="25" y="8"/>
                    <a:pt x="19" y="10"/>
                  </a:cubicBezTo>
                  <a:cubicBezTo>
                    <a:pt x="16" y="10"/>
                    <a:pt x="14" y="9"/>
                    <a:pt x="11" y="8"/>
                  </a:cubicBezTo>
                  <a:cubicBezTo>
                    <a:pt x="10" y="7"/>
                    <a:pt x="8" y="7"/>
                    <a:pt x="7" y="6"/>
                  </a:cubicBezTo>
                  <a:cubicBezTo>
                    <a:pt x="5" y="4"/>
                    <a:pt x="4" y="4"/>
                    <a:pt x="2" y="3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66" name="Freeform 324">
              <a:extLst>
                <a:ext uri="{FF2B5EF4-FFF2-40B4-BE49-F238E27FC236}">
                  <a16:creationId xmlns:a16="http://schemas.microsoft.com/office/drawing/2014/main" id="{8AB27F5B-CA70-4F0C-80BC-09480EA8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" y="3203"/>
              <a:ext cx="25" cy="27"/>
            </a:xfrm>
            <a:custGeom>
              <a:avLst/>
              <a:gdLst>
                <a:gd name="T0" fmla="*/ 0 w 10"/>
                <a:gd name="T1" fmla="*/ 0 h 10"/>
                <a:gd name="T2" fmla="*/ 363 w 10"/>
                <a:gd name="T3" fmla="*/ 373 h 10"/>
                <a:gd name="T4" fmla="*/ 283 w 10"/>
                <a:gd name="T5" fmla="*/ 0 h 10"/>
                <a:gd name="T6" fmla="*/ 125 w 10"/>
                <a:gd name="T7" fmla="*/ 0 h 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2" y="1"/>
                    <a:pt x="6" y="10"/>
                    <a:pt x="9" y="7"/>
                  </a:cubicBezTo>
                  <a:cubicBezTo>
                    <a:pt x="10" y="5"/>
                    <a:pt x="8" y="2"/>
                    <a:pt x="7" y="0"/>
                  </a:cubicBezTo>
                  <a:cubicBezTo>
                    <a:pt x="6" y="1"/>
                    <a:pt x="4" y="1"/>
                    <a:pt x="3" y="0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67" name="Freeform 325">
              <a:extLst>
                <a:ext uri="{FF2B5EF4-FFF2-40B4-BE49-F238E27FC236}">
                  <a16:creationId xmlns:a16="http://schemas.microsoft.com/office/drawing/2014/main" id="{2431F3B4-2A29-4825-9AEB-37F135B14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" y="3195"/>
              <a:ext cx="77" cy="37"/>
            </a:xfrm>
            <a:custGeom>
              <a:avLst/>
              <a:gdLst>
                <a:gd name="T0" fmla="*/ 0 w 31"/>
                <a:gd name="T1" fmla="*/ 238 h 14"/>
                <a:gd name="T2" fmla="*/ 104 w 31"/>
                <a:gd name="T3" fmla="*/ 629 h 14"/>
                <a:gd name="T4" fmla="*/ 340 w 31"/>
                <a:gd name="T5" fmla="*/ 595 h 14"/>
                <a:gd name="T6" fmla="*/ 537 w 31"/>
                <a:gd name="T7" fmla="*/ 629 h 14"/>
                <a:gd name="T8" fmla="*/ 845 w 31"/>
                <a:gd name="T9" fmla="*/ 629 h 14"/>
                <a:gd name="T10" fmla="*/ 994 w 31"/>
                <a:gd name="T11" fmla="*/ 629 h 14"/>
                <a:gd name="T12" fmla="*/ 1177 w 31"/>
                <a:gd name="T13" fmla="*/ 391 h 14"/>
                <a:gd name="T14" fmla="*/ 1148 w 31"/>
                <a:gd name="T15" fmla="*/ 148 h 14"/>
                <a:gd name="T16" fmla="*/ 877 w 31"/>
                <a:gd name="T17" fmla="*/ 0 h 14"/>
                <a:gd name="T18" fmla="*/ 691 w 31"/>
                <a:gd name="T19" fmla="*/ 0 h 14"/>
                <a:gd name="T20" fmla="*/ 569 w 31"/>
                <a:gd name="T21" fmla="*/ 56 h 14"/>
                <a:gd name="T22" fmla="*/ 462 w 31"/>
                <a:gd name="T23" fmla="*/ 90 h 14"/>
                <a:gd name="T24" fmla="*/ 75 w 31"/>
                <a:gd name="T25" fmla="*/ 238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1" h="14">
                  <a:moveTo>
                    <a:pt x="0" y="5"/>
                  </a:moveTo>
                  <a:cubicBezTo>
                    <a:pt x="1" y="7"/>
                    <a:pt x="1" y="12"/>
                    <a:pt x="3" y="13"/>
                  </a:cubicBezTo>
                  <a:cubicBezTo>
                    <a:pt x="5" y="13"/>
                    <a:pt x="7" y="12"/>
                    <a:pt x="9" y="12"/>
                  </a:cubicBezTo>
                  <a:cubicBezTo>
                    <a:pt x="10" y="12"/>
                    <a:pt x="12" y="13"/>
                    <a:pt x="14" y="13"/>
                  </a:cubicBezTo>
                  <a:cubicBezTo>
                    <a:pt x="16" y="13"/>
                    <a:pt x="19" y="13"/>
                    <a:pt x="22" y="13"/>
                  </a:cubicBezTo>
                  <a:cubicBezTo>
                    <a:pt x="23" y="13"/>
                    <a:pt x="25" y="14"/>
                    <a:pt x="26" y="13"/>
                  </a:cubicBezTo>
                  <a:cubicBezTo>
                    <a:pt x="28" y="12"/>
                    <a:pt x="30" y="10"/>
                    <a:pt x="31" y="8"/>
                  </a:cubicBezTo>
                  <a:cubicBezTo>
                    <a:pt x="31" y="6"/>
                    <a:pt x="31" y="4"/>
                    <a:pt x="30" y="3"/>
                  </a:cubicBezTo>
                  <a:cubicBezTo>
                    <a:pt x="28" y="2"/>
                    <a:pt x="25" y="1"/>
                    <a:pt x="23" y="0"/>
                  </a:cubicBezTo>
                  <a:cubicBezTo>
                    <a:pt x="21" y="5"/>
                    <a:pt x="20" y="0"/>
                    <a:pt x="18" y="0"/>
                  </a:cubicBezTo>
                  <a:cubicBezTo>
                    <a:pt x="17" y="0"/>
                    <a:pt x="16" y="1"/>
                    <a:pt x="15" y="1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8" y="3"/>
                    <a:pt x="5" y="4"/>
                    <a:pt x="2" y="5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68" name="Freeform 326">
              <a:extLst>
                <a:ext uri="{FF2B5EF4-FFF2-40B4-BE49-F238E27FC236}">
                  <a16:creationId xmlns:a16="http://schemas.microsoft.com/office/drawing/2014/main" id="{2615C0DF-F0F5-4ADD-85D7-239DB0694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" y="3238"/>
              <a:ext cx="22" cy="13"/>
            </a:xfrm>
            <a:custGeom>
              <a:avLst/>
              <a:gdLst>
                <a:gd name="T0" fmla="*/ 0 w 9"/>
                <a:gd name="T1" fmla="*/ 0 h 5"/>
                <a:gd name="T2" fmla="*/ 174 w 9"/>
                <a:gd name="T3" fmla="*/ 229 h 5"/>
                <a:gd name="T4" fmla="*/ 293 w 9"/>
                <a:gd name="T5" fmla="*/ 55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5">
                  <a:moveTo>
                    <a:pt x="0" y="0"/>
                  </a:moveTo>
                  <a:cubicBezTo>
                    <a:pt x="1" y="3"/>
                    <a:pt x="2" y="5"/>
                    <a:pt x="5" y="5"/>
                  </a:cubicBezTo>
                  <a:cubicBezTo>
                    <a:pt x="7" y="5"/>
                    <a:pt x="9" y="2"/>
                    <a:pt x="8" y="1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69" name="Freeform 327">
              <a:extLst>
                <a:ext uri="{FF2B5EF4-FFF2-40B4-BE49-F238E27FC236}">
                  <a16:creationId xmlns:a16="http://schemas.microsoft.com/office/drawing/2014/main" id="{1ADCD132-8330-40C6-B970-0A338AEF7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8" y="3230"/>
              <a:ext cx="25" cy="21"/>
            </a:xfrm>
            <a:custGeom>
              <a:avLst/>
              <a:gdLst>
                <a:gd name="T0" fmla="*/ 208 w 10"/>
                <a:gd name="T1" fmla="*/ 0 h 8"/>
                <a:gd name="T2" fmla="*/ 0 w 10"/>
                <a:gd name="T3" fmla="*/ 323 h 8"/>
                <a:gd name="T4" fmla="*/ 0 w 10"/>
                <a:gd name="T5" fmla="*/ 378 h 8"/>
                <a:gd name="T6" fmla="*/ 395 w 10"/>
                <a:gd name="T7" fmla="*/ 378 h 8"/>
                <a:gd name="T8" fmla="*/ 313 w 10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8">
                  <a:moveTo>
                    <a:pt x="5" y="0"/>
                  </a:moveTo>
                  <a:cubicBezTo>
                    <a:pt x="4" y="2"/>
                    <a:pt x="2" y="5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3" y="8"/>
                    <a:pt x="6" y="8"/>
                    <a:pt x="10" y="8"/>
                  </a:cubicBezTo>
                  <a:cubicBezTo>
                    <a:pt x="9" y="5"/>
                    <a:pt x="8" y="3"/>
                    <a:pt x="8" y="0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70" name="Freeform 328">
              <a:extLst>
                <a:ext uri="{FF2B5EF4-FFF2-40B4-BE49-F238E27FC236}">
                  <a16:creationId xmlns:a16="http://schemas.microsoft.com/office/drawing/2014/main" id="{1E56D2C1-6950-49A5-A5E2-712B79958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0" y="3286"/>
              <a:ext cx="18" cy="29"/>
            </a:xfrm>
            <a:custGeom>
              <a:avLst/>
              <a:gdLst>
                <a:gd name="T0" fmla="*/ 0 w 7"/>
                <a:gd name="T1" fmla="*/ 0 h 11"/>
                <a:gd name="T2" fmla="*/ 257 w 7"/>
                <a:gd name="T3" fmla="*/ 327 h 11"/>
                <a:gd name="T4" fmla="*/ 219 w 7"/>
                <a:gd name="T5" fmla="*/ 0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11">
                  <a:moveTo>
                    <a:pt x="0" y="0"/>
                  </a:moveTo>
                  <a:cubicBezTo>
                    <a:pt x="0" y="2"/>
                    <a:pt x="1" y="11"/>
                    <a:pt x="6" y="7"/>
                  </a:cubicBezTo>
                  <a:cubicBezTo>
                    <a:pt x="7" y="5"/>
                    <a:pt x="6" y="1"/>
                    <a:pt x="5" y="0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71" name="Freeform 329">
              <a:extLst>
                <a:ext uri="{FF2B5EF4-FFF2-40B4-BE49-F238E27FC236}">
                  <a16:creationId xmlns:a16="http://schemas.microsoft.com/office/drawing/2014/main" id="{BAE663A9-52F0-4897-9BE1-60CE4EA08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5" y="3238"/>
              <a:ext cx="98" cy="72"/>
            </a:xfrm>
            <a:custGeom>
              <a:avLst/>
              <a:gdLst>
                <a:gd name="T0" fmla="*/ 50 w 39"/>
                <a:gd name="T1" fmla="*/ 909 h 27"/>
                <a:gd name="T2" fmla="*/ 797 w 39"/>
                <a:gd name="T3" fmla="*/ 0 h 27"/>
                <a:gd name="T4" fmla="*/ 1111 w 39"/>
                <a:gd name="T5" fmla="*/ 397 h 27"/>
                <a:gd name="T6" fmla="*/ 1395 w 39"/>
                <a:gd name="T7" fmla="*/ 1216 h 27"/>
                <a:gd name="T8" fmla="*/ 952 w 39"/>
                <a:gd name="T9" fmla="*/ 853 h 27"/>
                <a:gd name="T10" fmla="*/ 1111 w 39"/>
                <a:gd name="T11" fmla="*/ 1272 h 27"/>
                <a:gd name="T12" fmla="*/ 714 w 39"/>
                <a:gd name="T13" fmla="*/ 1309 h 27"/>
                <a:gd name="T14" fmla="*/ 0 w 39"/>
                <a:gd name="T15" fmla="*/ 968 h 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" h="27">
                  <a:moveTo>
                    <a:pt x="1" y="18"/>
                  </a:moveTo>
                  <a:cubicBezTo>
                    <a:pt x="10" y="16"/>
                    <a:pt x="15" y="5"/>
                    <a:pt x="20" y="0"/>
                  </a:cubicBezTo>
                  <a:cubicBezTo>
                    <a:pt x="23" y="3"/>
                    <a:pt x="25" y="5"/>
                    <a:pt x="28" y="8"/>
                  </a:cubicBezTo>
                  <a:cubicBezTo>
                    <a:pt x="30" y="10"/>
                    <a:pt x="39" y="20"/>
                    <a:pt x="35" y="24"/>
                  </a:cubicBezTo>
                  <a:cubicBezTo>
                    <a:pt x="31" y="23"/>
                    <a:pt x="30" y="16"/>
                    <a:pt x="24" y="17"/>
                  </a:cubicBezTo>
                  <a:cubicBezTo>
                    <a:pt x="25" y="19"/>
                    <a:pt x="31" y="22"/>
                    <a:pt x="28" y="25"/>
                  </a:cubicBezTo>
                  <a:cubicBezTo>
                    <a:pt x="27" y="26"/>
                    <a:pt x="20" y="26"/>
                    <a:pt x="18" y="26"/>
                  </a:cubicBezTo>
                  <a:cubicBezTo>
                    <a:pt x="11" y="25"/>
                    <a:pt x="1" y="27"/>
                    <a:pt x="0" y="19"/>
                  </a:cubicBezTo>
                </a:path>
              </a:pathLst>
            </a:custGeom>
            <a:solidFill>
              <a:srgbClr val="C9A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72" name="Freeform 330">
              <a:extLst>
                <a:ext uri="{FF2B5EF4-FFF2-40B4-BE49-F238E27FC236}">
                  <a16:creationId xmlns:a16="http://schemas.microsoft.com/office/drawing/2014/main" id="{5616008A-11E9-49AB-B922-AF0504E9F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" y="2963"/>
              <a:ext cx="208" cy="307"/>
            </a:xfrm>
            <a:custGeom>
              <a:avLst/>
              <a:gdLst>
                <a:gd name="T0" fmla="*/ 396 w 83"/>
                <a:gd name="T1" fmla="*/ 3919 h 115"/>
                <a:gd name="T2" fmla="*/ 1464 w 83"/>
                <a:gd name="T3" fmla="*/ 1127 h 115"/>
                <a:gd name="T4" fmla="*/ 3273 w 83"/>
                <a:gd name="T5" fmla="*/ 0 h 115"/>
                <a:gd name="T6" fmla="*/ 2594 w 83"/>
                <a:gd name="T7" fmla="*/ 248 h 115"/>
                <a:gd name="T8" fmla="*/ 2015 w 83"/>
                <a:gd name="T9" fmla="*/ 206 h 115"/>
                <a:gd name="T10" fmla="*/ 754 w 83"/>
                <a:gd name="T11" fmla="*/ 820 h 115"/>
                <a:gd name="T12" fmla="*/ 313 w 83"/>
                <a:gd name="T13" fmla="*/ 1369 h 115"/>
                <a:gd name="T14" fmla="*/ 83 w 83"/>
                <a:gd name="T15" fmla="*/ 1925 h 115"/>
                <a:gd name="T16" fmla="*/ 50 w 83"/>
                <a:gd name="T17" fmla="*/ 2437 h 115"/>
                <a:gd name="T18" fmla="*/ 50 w 83"/>
                <a:gd name="T19" fmla="*/ 2894 h 115"/>
                <a:gd name="T20" fmla="*/ 0 w 83"/>
                <a:gd name="T21" fmla="*/ 3406 h 115"/>
                <a:gd name="T22" fmla="*/ 208 w 83"/>
                <a:gd name="T23" fmla="*/ 3863 h 115"/>
                <a:gd name="T24" fmla="*/ 283 w 83"/>
                <a:gd name="T25" fmla="*/ 5844 h 115"/>
                <a:gd name="T26" fmla="*/ 784 w 83"/>
                <a:gd name="T27" fmla="*/ 5382 h 115"/>
                <a:gd name="T28" fmla="*/ 439 w 83"/>
                <a:gd name="T29" fmla="*/ 3956 h 1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3" h="115">
                  <a:moveTo>
                    <a:pt x="10" y="77"/>
                  </a:moveTo>
                  <a:cubicBezTo>
                    <a:pt x="10" y="56"/>
                    <a:pt x="18" y="34"/>
                    <a:pt x="37" y="22"/>
                  </a:cubicBezTo>
                  <a:cubicBezTo>
                    <a:pt x="54" y="12"/>
                    <a:pt x="73" y="13"/>
                    <a:pt x="83" y="0"/>
                  </a:cubicBezTo>
                  <a:cubicBezTo>
                    <a:pt x="77" y="3"/>
                    <a:pt x="72" y="5"/>
                    <a:pt x="66" y="5"/>
                  </a:cubicBezTo>
                  <a:cubicBezTo>
                    <a:pt x="60" y="6"/>
                    <a:pt x="56" y="4"/>
                    <a:pt x="51" y="4"/>
                  </a:cubicBezTo>
                  <a:cubicBezTo>
                    <a:pt x="40" y="3"/>
                    <a:pt x="34" y="19"/>
                    <a:pt x="19" y="16"/>
                  </a:cubicBezTo>
                  <a:cubicBezTo>
                    <a:pt x="21" y="22"/>
                    <a:pt x="13" y="25"/>
                    <a:pt x="8" y="27"/>
                  </a:cubicBezTo>
                  <a:cubicBezTo>
                    <a:pt x="10" y="32"/>
                    <a:pt x="5" y="36"/>
                    <a:pt x="2" y="38"/>
                  </a:cubicBezTo>
                  <a:cubicBezTo>
                    <a:pt x="5" y="42"/>
                    <a:pt x="2" y="44"/>
                    <a:pt x="1" y="48"/>
                  </a:cubicBezTo>
                  <a:cubicBezTo>
                    <a:pt x="0" y="52"/>
                    <a:pt x="1" y="52"/>
                    <a:pt x="1" y="57"/>
                  </a:cubicBezTo>
                  <a:cubicBezTo>
                    <a:pt x="1" y="60"/>
                    <a:pt x="0" y="64"/>
                    <a:pt x="0" y="67"/>
                  </a:cubicBezTo>
                  <a:cubicBezTo>
                    <a:pt x="1" y="70"/>
                    <a:pt x="4" y="73"/>
                    <a:pt x="5" y="76"/>
                  </a:cubicBezTo>
                  <a:cubicBezTo>
                    <a:pt x="11" y="88"/>
                    <a:pt x="14" y="103"/>
                    <a:pt x="7" y="115"/>
                  </a:cubicBezTo>
                  <a:cubicBezTo>
                    <a:pt x="11" y="113"/>
                    <a:pt x="18" y="111"/>
                    <a:pt x="20" y="106"/>
                  </a:cubicBezTo>
                  <a:cubicBezTo>
                    <a:pt x="22" y="100"/>
                    <a:pt x="9" y="89"/>
                    <a:pt x="11" y="78"/>
                  </a:cubicBezTo>
                </a:path>
              </a:pathLst>
            </a:custGeom>
            <a:solidFill>
              <a:srgbClr val="41C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73" name="Freeform 331">
              <a:extLst>
                <a:ext uri="{FF2B5EF4-FFF2-40B4-BE49-F238E27FC236}">
                  <a16:creationId xmlns:a16="http://schemas.microsoft.com/office/drawing/2014/main" id="{37B9315D-B7C8-42F1-88B1-74E9A732C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" y="2843"/>
              <a:ext cx="335" cy="112"/>
            </a:xfrm>
            <a:custGeom>
              <a:avLst/>
              <a:gdLst>
                <a:gd name="T0" fmla="*/ 0 w 134"/>
                <a:gd name="T1" fmla="*/ 2125 h 42"/>
                <a:gd name="T2" fmla="*/ 1458 w 134"/>
                <a:gd name="T3" fmla="*/ 1877 h 42"/>
                <a:gd name="T4" fmla="*/ 2863 w 134"/>
                <a:gd name="T5" fmla="*/ 1309 h 42"/>
                <a:gd name="T6" fmla="*/ 4300 w 134"/>
                <a:gd name="T7" fmla="*/ 1003 h 42"/>
                <a:gd name="T8" fmla="*/ 5238 w 134"/>
                <a:gd name="T9" fmla="*/ 661 h 42"/>
                <a:gd name="T10" fmla="*/ 4375 w 134"/>
                <a:gd name="T11" fmla="*/ 149 h 42"/>
                <a:gd name="T12" fmla="*/ 3333 w 134"/>
                <a:gd name="T13" fmla="*/ 93 h 42"/>
                <a:gd name="T14" fmla="*/ 2970 w 134"/>
                <a:gd name="T15" fmla="*/ 661 h 42"/>
                <a:gd name="T16" fmla="*/ 1800 w 134"/>
                <a:gd name="T17" fmla="*/ 1309 h 42"/>
                <a:gd name="T18" fmla="*/ 783 w 134"/>
                <a:gd name="T19" fmla="*/ 1763 h 42"/>
                <a:gd name="T20" fmla="*/ 283 w 134"/>
                <a:gd name="T21" fmla="*/ 1877 h 42"/>
                <a:gd name="T22" fmla="*/ 0 w 134"/>
                <a:gd name="T23" fmla="*/ 2125 h 4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4" h="42">
                  <a:moveTo>
                    <a:pt x="0" y="42"/>
                  </a:moveTo>
                  <a:cubicBezTo>
                    <a:pt x="12" y="39"/>
                    <a:pt x="25" y="39"/>
                    <a:pt x="37" y="37"/>
                  </a:cubicBezTo>
                  <a:cubicBezTo>
                    <a:pt x="49" y="35"/>
                    <a:pt x="61" y="28"/>
                    <a:pt x="73" y="26"/>
                  </a:cubicBezTo>
                  <a:cubicBezTo>
                    <a:pt x="85" y="24"/>
                    <a:pt x="98" y="23"/>
                    <a:pt x="110" y="20"/>
                  </a:cubicBezTo>
                  <a:cubicBezTo>
                    <a:pt x="116" y="18"/>
                    <a:pt x="130" y="18"/>
                    <a:pt x="134" y="13"/>
                  </a:cubicBezTo>
                  <a:cubicBezTo>
                    <a:pt x="128" y="8"/>
                    <a:pt x="119" y="6"/>
                    <a:pt x="112" y="3"/>
                  </a:cubicBezTo>
                  <a:cubicBezTo>
                    <a:pt x="104" y="0"/>
                    <a:pt x="93" y="0"/>
                    <a:pt x="85" y="2"/>
                  </a:cubicBezTo>
                  <a:cubicBezTo>
                    <a:pt x="80" y="4"/>
                    <a:pt x="80" y="9"/>
                    <a:pt x="76" y="13"/>
                  </a:cubicBezTo>
                  <a:cubicBezTo>
                    <a:pt x="68" y="22"/>
                    <a:pt x="56" y="23"/>
                    <a:pt x="46" y="26"/>
                  </a:cubicBezTo>
                  <a:cubicBezTo>
                    <a:pt x="37" y="29"/>
                    <a:pt x="29" y="34"/>
                    <a:pt x="20" y="35"/>
                  </a:cubicBezTo>
                  <a:cubicBezTo>
                    <a:pt x="15" y="35"/>
                    <a:pt x="11" y="35"/>
                    <a:pt x="7" y="37"/>
                  </a:cubicBezTo>
                  <a:cubicBezTo>
                    <a:pt x="5" y="38"/>
                    <a:pt x="2" y="41"/>
                    <a:pt x="0" y="42"/>
                  </a:cubicBezTo>
                </a:path>
              </a:pathLst>
            </a:custGeom>
            <a:solidFill>
              <a:srgbClr val="41C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74" name="Freeform 332">
              <a:extLst>
                <a:ext uri="{FF2B5EF4-FFF2-40B4-BE49-F238E27FC236}">
                  <a16:creationId xmlns:a16="http://schemas.microsoft.com/office/drawing/2014/main" id="{3D1A6CF6-6ED7-49AA-93FE-96F667F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6" y="2768"/>
              <a:ext cx="195" cy="96"/>
            </a:xfrm>
            <a:custGeom>
              <a:avLst/>
              <a:gdLst>
                <a:gd name="T0" fmla="*/ 238 w 78"/>
                <a:gd name="T1" fmla="*/ 1309 h 36"/>
                <a:gd name="T2" fmla="*/ 1408 w 78"/>
                <a:gd name="T3" fmla="*/ 1459 h 36"/>
                <a:gd name="T4" fmla="*/ 2188 w 78"/>
                <a:gd name="T5" fmla="*/ 1763 h 36"/>
                <a:gd name="T6" fmla="*/ 2425 w 78"/>
                <a:gd name="T7" fmla="*/ 1459 h 36"/>
                <a:gd name="T8" fmla="*/ 2658 w 78"/>
                <a:gd name="T9" fmla="*/ 909 h 36"/>
                <a:gd name="T10" fmla="*/ 2783 w 78"/>
                <a:gd name="T11" fmla="*/ 512 h 36"/>
                <a:gd name="T12" fmla="*/ 3050 w 78"/>
                <a:gd name="T13" fmla="*/ 0 h 36"/>
                <a:gd name="T14" fmla="*/ 2895 w 78"/>
                <a:gd name="T15" fmla="*/ 149 h 36"/>
                <a:gd name="T16" fmla="*/ 2625 w 78"/>
                <a:gd name="T17" fmla="*/ 547 h 36"/>
                <a:gd name="T18" fmla="*/ 1770 w 78"/>
                <a:gd name="T19" fmla="*/ 760 h 36"/>
                <a:gd name="T20" fmla="*/ 783 w 78"/>
                <a:gd name="T21" fmla="*/ 909 h 36"/>
                <a:gd name="T22" fmla="*/ 283 w 78"/>
                <a:gd name="T23" fmla="*/ 1059 h 36"/>
                <a:gd name="T24" fmla="*/ 0 w 78"/>
                <a:gd name="T25" fmla="*/ 1309 h 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8" h="36">
                  <a:moveTo>
                    <a:pt x="6" y="26"/>
                  </a:moveTo>
                  <a:cubicBezTo>
                    <a:pt x="14" y="19"/>
                    <a:pt x="27" y="25"/>
                    <a:pt x="36" y="29"/>
                  </a:cubicBezTo>
                  <a:cubicBezTo>
                    <a:pt x="41" y="32"/>
                    <a:pt x="50" y="36"/>
                    <a:pt x="56" y="35"/>
                  </a:cubicBezTo>
                  <a:cubicBezTo>
                    <a:pt x="60" y="35"/>
                    <a:pt x="60" y="32"/>
                    <a:pt x="62" y="29"/>
                  </a:cubicBezTo>
                  <a:cubicBezTo>
                    <a:pt x="63" y="26"/>
                    <a:pt x="66" y="22"/>
                    <a:pt x="68" y="18"/>
                  </a:cubicBezTo>
                  <a:cubicBezTo>
                    <a:pt x="69" y="16"/>
                    <a:pt x="69" y="13"/>
                    <a:pt x="71" y="10"/>
                  </a:cubicBezTo>
                  <a:cubicBezTo>
                    <a:pt x="73" y="7"/>
                    <a:pt x="77" y="4"/>
                    <a:pt x="78" y="0"/>
                  </a:cubicBezTo>
                  <a:cubicBezTo>
                    <a:pt x="76" y="1"/>
                    <a:pt x="75" y="2"/>
                    <a:pt x="74" y="3"/>
                  </a:cubicBezTo>
                  <a:cubicBezTo>
                    <a:pt x="72" y="6"/>
                    <a:pt x="70" y="9"/>
                    <a:pt x="67" y="11"/>
                  </a:cubicBezTo>
                  <a:cubicBezTo>
                    <a:pt x="60" y="16"/>
                    <a:pt x="53" y="16"/>
                    <a:pt x="45" y="15"/>
                  </a:cubicBezTo>
                  <a:cubicBezTo>
                    <a:pt x="36" y="15"/>
                    <a:pt x="28" y="18"/>
                    <a:pt x="20" y="18"/>
                  </a:cubicBezTo>
                  <a:cubicBezTo>
                    <a:pt x="15" y="17"/>
                    <a:pt x="11" y="19"/>
                    <a:pt x="7" y="21"/>
                  </a:cubicBezTo>
                  <a:cubicBezTo>
                    <a:pt x="5" y="22"/>
                    <a:pt x="1" y="26"/>
                    <a:pt x="0" y="26"/>
                  </a:cubicBezTo>
                </a:path>
              </a:pathLst>
            </a:custGeom>
            <a:solidFill>
              <a:srgbClr val="41C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75" name="Freeform 333">
              <a:extLst>
                <a:ext uri="{FF2B5EF4-FFF2-40B4-BE49-F238E27FC236}">
                  <a16:creationId xmlns:a16="http://schemas.microsoft.com/office/drawing/2014/main" id="{64CE3698-B589-4828-9043-6C7284401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" y="2446"/>
              <a:ext cx="163" cy="181"/>
            </a:xfrm>
            <a:custGeom>
              <a:avLst/>
              <a:gdLst>
                <a:gd name="T0" fmla="*/ 83 w 65"/>
                <a:gd name="T1" fmla="*/ 3415 h 68"/>
                <a:gd name="T2" fmla="*/ 1026 w 65"/>
                <a:gd name="T3" fmla="*/ 3112 h 68"/>
                <a:gd name="T4" fmla="*/ 1780 w 65"/>
                <a:gd name="T5" fmla="*/ 2260 h 68"/>
                <a:gd name="T6" fmla="*/ 2290 w 65"/>
                <a:gd name="T7" fmla="*/ 0 h 68"/>
                <a:gd name="T8" fmla="*/ 1893 w 65"/>
                <a:gd name="T9" fmla="*/ 546 h 68"/>
                <a:gd name="T10" fmla="*/ 1422 w 65"/>
                <a:gd name="T11" fmla="*/ 1565 h 68"/>
                <a:gd name="T12" fmla="*/ 785 w 65"/>
                <a:gd name="T13" fmla="*/ 2148 h 68"/>
                <a:gd name="T14" fmla="*/ 441 w 65"/>
                <a:gd name="T15" fmla="*/ 2148 h 68"/>
                <a:gd name="T16" fmla="*/ 208 w 65"/>
                <a:gd name="T17" fmla="*/ 2148 h 68"/>
                <a:gd name="T18" fmla="*/ 158 w 65"/>
                <a:gd name="T19" fmla="*/ 311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68">
                  <a:moveTo>
                    <a:pt x="2" y="68"/>
                  </a:moveTo>
                  <a:cubicBezTo>
                    <a:pt x="9" y="61"/>
                    <a:pt x="18" y="65"/>
                    <a:pt x="26" y="62"/>
                  </a:cubicBezTo>
                  <a:cubicBezTo>
                    <a:pt x="35" y="59"/>
                    <a:pt x="40" y="53"/>
                    <a:pt x="45" y="45"/>
                  </a:cubicBezTo>
                  <a:cubicBezTo>
                    <a:pt x="47" y="41"/>
                    <a:pt x="65" y="0"/>
                    <a:pt x="58" y="0"/>
                  </a:cubicBezTo>
                  <a:cubicBezTo>
                    <a:pt x="59" y="7"/>
                    <a:pt x="53" y="9"/>
                    <a:pt x="48" y="11"/>
                  </a:cubicBezTo>
                  <a:cubicBezTo>
                    <a:pt x="41" y="14"/>
                    <a:pt x="39" y="25"/>
                    <a:pt x="36" y="31"/>
                  </a:cubicBezTo>
                  <a:cubicBezTo>
                    <a:pt x="32" y="39"/>
                    <a:pt x="29" y="43"/>
                    <a:pt x="20" y="43"/>
                  </a:cubicBezTo>
                  <a:cubicBezTo>
                    <a:pt x="17" y="43"/>
                    <a:pt x="14" y="43"/>
                    <a:pt x="11" y="43"/>
                  </a:cubicBezTo>
                  <a:cubicBezTo>
                    <a:pt x="10" y="43"/>
                    <a:pt x="6" y="43"/>
                    <a:pt x="5" y="43"/>
                  </a:cubicBezTo>
                  <a:cubicBezTo>
                    <a:pt x="0" y="45"/>
                    <a:pt x="4" y="58"/>
                    <a:pt x="4" y="62"/>
                  </a:cubicBezTo>
                </a:path>
              </a:pathLst>
            </a:custGeom>
            <a:solidFill>
              <a:srgbClr val="41C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76" name="Freeform 334">
              <a:extLst>
                <a:ext uri="{FF2B5EF4-FFF2-40B4-BE49-F238E27FC236}">
                  <a16:creationId xmlns:a16="http://schemas.microsoft.com/office/drawing/2014/main" id="{31064D08-5D5F-4A71-B469-084C23D85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6" y="2627"/>
              <a:ext cx="55" cy="48"/>
            </a:xfrm>
            <a:custGeom>
              <a:avLst/>
              <a:gdLst>
                <a:gd name="T0" fmla="*/ 0 w 22"/>
                <a:gd name="T1" fmla="*/ 205 h 18"/>
                <a:gd name="T2" fmla="*/ 550 w 22"/>
                <a:gd name="T3" fmla="*/ 93 h 18"/>
                <a:gd name="T4" fmla="*/ 595 w 22"/>
                <a:gd name="T5" fmla="*/ 397 h 18"/>
                <a:gd name="T6" fmla="*/ 863 w 22"/>
                <a:gd name="T7" fmla="*/ 909 h 18"/>
                <a:gd name="T8" fmla="*/ 438 w 22"/>
                <a:gd name="T9" fmla="*/ 456 h 18"/>
                <a:gd name="T10" fmla="*/ 208 w 22"/>
                <a:gd name="T11" fmla="*/ 248 h 18"/>
                <a:gd name="T12" fmla="*/ 50 w 22"/>
                <a:gd name="T13" fmla="*/ 149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">
                  <a:moveTo>
                    <a:pt x="0" y="4"/>
                  </a:moveTo>
                  <a:cubicBezTo>
                    <a:pt x="3" y="0"/>
                    <a:pt x="9" y="3"/>
                    <a:pt x="14" y="2"/>
                  </a:cubicBezTo>
                  <a:cubicBezTo>
                    <a:pt x="14" y="4"/>
                    <a:pt x="15" y="6"/>
                    <a:pt x="15" y="8"/>
                  </a:cubicBezTo>
                  <a:cubicBezTo>
                    <a:pt x="17" y="11"/>
                    <a:pt x="21" y="15"/>
                    <a:pt x="22" y="18"/>
                  </a:cubicBezTo>
                  <a:cubicBezTo>
                    <a:pt x="19" y="15"/>
                    <a:pt x="15" y="13"/>
                    <a:pt x="11" y="9"/>
                  </a:cubicBezTo>
                  <a:cubicBezTo>
                    <a:pt x="9" y="7"/>
                    <a:pt x="8" y="6"/>
                    <a:pt x="5" y="5"/>
                  </a:cubicBezTo>
                  <a:cubicBezTo>
                    <a:pt x="4" y="5"/>
                    <a:pt x="2" y="5"/>
                    <a:pt x="1" y="3"/>
                  </a:cubicBezTo>
                </a:path>
              </a:pathLst>
            </a:custGeom>
            <a:solidFill>
              <a:srgbClr val="41C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77" name="Freeform 335">
              <a:extLst>
                <a:ext uri="{FF2B5EF4-FFF2-40B4-BE49-F238E27FC236}">
                  <a16:creationId xmlns:a16="http://schemas.microsoft.com/office/drawing/2014/main" id="{B7388DE9-52D7-4D53-A1D5-B5FF2430A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" y="2659"/>
              <a:ext cx="42" cy="40"/>
            </a:xfrm>
            <a:custGeom>
              <a:avLst/>
              <a:gdLst>
                <a:gd name="T0" fmla="*/ 0 w 17"/>
                <a:gd name="T1" fmla="*/ 397 h 15"/>
                <a:gd name="T2" fmla="*/ 635 w 17"/>
                <a:gd name="T3" fmla="*/ 760 h 15"/>
                <a:gd name="T4" fmla="*/ 74 w 17"/>
                <a:gd name="T5" fmla="*/ 248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15">
                  <a:moveTo>
                    <a:pt x="0" y="8"/>
                  </a:moveTo>
                  <a:cubicBezTo>
                    <a:pt x="3" y="0"/>
                    <a:pt x="16" y="12"/>
                    <a:pt x="17" y="15"/>
                  </a:cubicBezTo>
                  <a:cubicBezTo>
                    <a:pt x="17" y="7"/>
                    <a:pt x="10" y="0"/>
                    <a:pt x="2" y="5"/>
                  </a:cubicBezTo>
                </a:path>
              </a:pathLst>
            </a:custGeom>
            <a:solidFill>
              <a:srgbClr val="59C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78" name="Freeform 336">
              <a:extLst>
                <a:ext uri="{FF2B5EF4-FFF2-40B4-BE49-F238E27FC236}">
                  <a16:creationId xmlns:a16="http://schemas.microsoft.com/office/drawing/2014/main" id="{8BAD0052-9B2C-48A5-82C9-A8E24FCAE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" y="2296"/>
              <a:ext cx="446" cy="222"/>
            </a:xfrm>
            <a:custGeom>
              <a:avLst/>
              <a:gdLst>
                <a:gd name="T0" fmla="*/ 0 w 178"/>
                <a:gd name="T1" fmla="*/ 0 h 83"/>
                <a:gd name="T2" fmla="*/ 4608 w 178"/>
                <a:gd name="T3" fmla="*/ 2102 h 83"/>
                <a:gd name="T4" fmla="*/ 6342 w 178"/>
                <a:gd name="T5" fmla="*/ 3383 h 83"/>
                <a:gd name="T6" fmla="*/ 7018 w 178"/>
                <a:gd name="T7" fmla="*/ 3635 h 83"/>
                <a:gd name="T8" fmla="*/ 6417 w 178"/>
                <a:gd name="T9" fmla="*/ 4191 h 83"/>
                <a:gd name="T10" fmla="*/ 5317 w 178"/>
                <a:gd name="T11" fmla="*/ 2913 h 83"/>
                <a:gd name="T12" fmla="*/ 0 w 178"/>
                <a:gd name="T13" fmla="*/ 0 h 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8" h="83">
                  <a:moveTo>
                    <a:pt x="0" y="0"/>
                  </a:moveTo>
                  <a:cubicBezTo>
                    <a:pt x="36" y="11"/>
                    <a:pt x="92" y="30"/>
                    <a:pt x="117" y="41"/>
                  </a:cubicBezTo>
                  <a:cubicBezTo>
                    <a:pt x="142" y="51"/>
                    <a:pt x="153" y="63"/>
                    <a:pt x="161" y="66"/>
                  </a:cubicBezTo>
                  <a:cubicBezTo>
                    <a:pt x="170" y="70"/>
                    <a:pt x="175" y="72"/>
                    <a:pt x="178" y="71"/>
                  </a:cubicBezTo>
                  <a:cubicBezTo>
                    <a:pt x="172" y="78"/>
                    <a:pt x="171" y="83"/>
                    <a:pt x="163" y="82"/>
                  </a:cubicBezTo>
                  <a:cubicBezTo>
                    <a:pt x="154" y="82"/>
                    <a:pt x="150" y="65"/>
                    <a:pt x="135" y="57"/>
                  </a:cubicBezTo>
                  <a:cubicBezTo>
                    <a:pt x="121" y="49"/>
                    <a:pt x="14" y="6"/>
                    <a:pt x="0" y="0"/>
                  </a:cubicBezTo>
                  <a:close/>
                </a:path>
              </a:pathLst>
            </a:custGeom>
            <a:solidFill>
              <a:srgbClr val="41C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79" name="Freeform 337">
              <a:extLst>
                <a:ext uri="{FF2B5EF4-FFF2-40B4-BE49-F238E27FC236}">
                  <a16:creationId xmlns:a16="http://schemas.microsoft.com/office/drawing/2014/main" id="{D0CF3B34-A21F-4E6F-B4FA-8C5C41229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2454"/>
              <a:ext cx="50" cy="18"/>
            </a:xfrm>
            <a:custGeom>
              <a:avLst/>
              <a:gdLst>
                <a:gd name="T0" fmla="*/ 0 w 20"/>
                <a:gd name="T1" fmla="*/ 85 h 7"/>
                <a:gd name="T2" fmla="*/ 783 w 20"/>
                <a:gd name="T3" fmla="*/ 0 h 7"/>
                <a:gd name="T4" fmla="*/ 708 w 20"/>
                <a:gd name="T5" fmla="*/ 257 h 7"/>
                <a:gd name="T6" fmla="*/ 83 w 20"/>
                <a:gd name="T7" fmla="*/ 219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7">
                  <a:moveTo>
                    <a:pt x="0" y="2"/>
                  </a:moveTo>
                  <a:cubicBezTo>
                    <a:pt x="7" y="3"/>
                    <a:pt x="14" y="3"/>
                    <a:pt x="20" y="0"/>
                  </a:cubicBezTo>
                  <a:cubicBezTo>
                    <a:pt x="20" y="2"/>
                    <a:pt x="19" y="4"/>
                    <a:pt x="18" y="6"/>
                  </a:cubicBezTo>
                  <a:cubicBezTo>
                    <a:pt x="14" y="6"/>
                    <a:pt x="5" y="7"/>
                    <a:pt x="2" y="5"/>
                  </a:cubicBezTo>
                </a:path>
              </a:pathLst>
            </a:custGeom>
            <a:solidFill>
              <a:srgbClr val="9DD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80" name="Freeform 338">
              <a:extLst>
                <a:ext uri="{FF2B5EF4-FFF2-40B4-BE49-F238E27FC236}">
                  <a16:creationId xmlns:a16="http://schemas.microsoft.com/office/drawing/2014/main" id="{A8147505-BB61-481D-B1B5-6AF7749F9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0" y="2494"/>
              <a:ext cx="25" cy="40"/>
            </a:xfrm>
            <a:custGeom>
              <a:avLst/>
              <a:gdLst>
                <a:gd name="T0" fmla="*/ 158 w 10"/>
                <a:gd name="T1" fmla="*/ 56 h 15"/>
                <a:gd name="T2" fmla="*/ 395 w 10"/>
                <a:gd name="T3" fmla="*/ 93 h 15"/>
                <a:gd name="T4" fmla="*/ 0 w 10"/>
                <a:gd name="T5" fmla="*/ 760 h 15"/>
                <a:gd name="T6" fmla="*/ 83 w 10"/>
                <a:gd name="T7" fmla="*/ 0 h 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15">
                  <a:moveTo>
                    <a:pt x="4" y="1"/>
                  </a:moveTo>
                  <a:cubicBezTo>
                    <a:pt x="6" y="2"/>
                    <a:pt x="8" y="2"/>
                    <a:pt x="10" y="2"/>
                  </a:cubicBezTo>
                  <a:cubicBezTo>
                    <a:pt x="9" y="8"/>
                    <a:pt x="5" y="13"/>
                    <a:pt x="0" y="15"/>
                  </a:cubicBezTo>
                  <a:cubicBezTo>
                    <a:pt x="2" y="11"/>
                    <a:pt x="4" y="4"/>
                    <a:pt x="2" y="0"/>
                  </a:cubicBezTo>
                </a:path>
              </a:pathLst>
            </a:custGeom>
            <a:solidFill>
              <a:srgbClr val="E36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81" name="Freeform 339">
              <a:extLst>
                <a:ext uri="{FF2B5EF4-FFF2-40B4-BE49-F238E27FC236}">
                  <a16:creationId xmlns:a16="http://schemas.microsoft.com/office/drawing/2014/main" id="{6C43B38A-320A-44EA-AF89-132B539BD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5" y="2350"/>
              <a:ext cx="23" cy="88"/>
            </a:xfrm>
            <a:custGeom>
              <a:avLst/>
              <a:gdLst>
                <a:gd name="T0" fmla="*/ 332 w 9"/>
                <a:gd name="T1" fmla="*/ 547 h 33"/>
                <a:gd name="T2" fmla="*/ 302 w 9"/>
                <a:gd name="T3" fmla="*/ 1421 h 33"/>
                <a:gd name="T4" fmla="*/ 0 w 9"/>
                <a:gd name="T5" fmla="*/ 1672 h 33"/>
                <a:gd name="T6" fmla="*/ 169 w 9"/>
                <a:gd name="T7" fmla="*/ 456 h 33"/>
                <a:gd name="T8" fmla="*/ 0 w 9"/>
                <a:gd name="T9" fmla="*/ 0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33">
                  <a:moveTo>
                    <a:pt x="8" y="11"/>
                  </a:moveTo>
                  <a:cubicBezTo>
                    <a:pt x="7" y="17"/>
                    <a:pt x="9" y="22"/>
                    <a:pt x="7" y="28"/>
                  </a:cubicBezTo>
                  <a:cubicBezTo>
                    <a:pt x="6" y="33"/>
                    <a:pt x="4" y="33"/>
                    <a:pt x="0" y="33"/>
                  </a:cubicBezTo>
                  <a:cubicBezTo>
                    <a:pt x="4" y="26"/>
                    <a:pt x="5" y="18"/>
                    <a:pt x="4" y="9"/>
                  </a:cubicBezTo>
                  <a:cubicBezTo>
                    <a:pt x="3" y="7"/>
                    <a:pt x="3" y="0"/>
                    <a:pt x="0" y="0"/>
                  </a:cubicBezTo>
                </a:path>
              </a:pathLst>
            </a:custGeom>
            <a:solidFill>
              <a:srgbClr val="59C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82" name="Freeform 340">
              <a:extLst>
                <a:ext uri="{FF2B5EF4-FFF2-40B4-BE49-F238E27FC236}">
                  <a16:creationId xmlns:a16="http://schemas.microsoft.com/office/drawing/2014/main" id="{B3EF3EFC-498C-4B73-BD51-81BB81BB5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0" y="2694"/>
              <a:ext cx="160" cy="301"/>
            </a:xfrm>
            <a:custGeom>
              <a:avLst/>
              <a:gdLst>
                <a:gd name="T0" fmla="*/ 0 w 64"/>
                <a:gd name="T1" fmla="*/ 0 h 113"/>
                <a:gd name="T2" fmla="*/ 708 w 64"/>
                <a:gd name="T3" fmla="*/ 2171 h 113"/>
                <a:gd name="T4" fmla="*/ 1533 w 64"/>
                <a:gd name="T5" fmla="*/ 3724 h 113"/>
                <a:gd name="T6" fmla="*/ 1533 w 64"/>
                <a:gd name="T7" fmla="*/ 4478 h 113"/>
                <a:gd name="T8" fmla="*/ 1175 w 64"/>
                <a:gd name="T9" fmla="*/ 5535 h 113"/>
                <a:gd name="T10" fmla="*/ 1770 w 64"/>
                <a:gd name="T11" fmla="*/ 4534 h 113"/>
                <a:gd name="T12" fmla="*/ 2395 w 64"/>
                <a:gd name="T13" fmla="*/ 3569 h 113"/>
                <a:gd name="T14" fmla="*/ 1800 w 64"/>
                <a:gd name="T15" fmla="*/ 2965 h 113"/>
                <a:gd name="T16" fmla="*/ 1145 w 64"/>
                <a:gd name="T17" fmla="*/ 2171 h 113"/>
                <a:gd name="T18" fmla="*/ 395 w 64"/>
                <a:gd name="T19" fmla="*/ 1151 h 113"/>
                <a:gd name="T20" fmla="*/ 83 w 64"/>
                <a:gd name="T21" fmla="*/ 248 h 1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4" h="113">
                  <a:moveTo>
                    <a:pt x="0" y="0"/>
                  </a:moveTo>
                  <a:cubicBezTo>
                    <a:pt x="3" y="14"/>
                    <a:pt x="7" y="32"/>
                    <a:pt x="18" y="43"/>
                  </a:cubicBezTo>
                  <a:cubicBezTo>
                    <a:pt x="29" y="52"/>
                    <a:pt x="35" y="60"/>
                    <a:pt x="39" y="74"/>
                  </a:cubicBezTo>
                  <a:cubicBezTo>
                    <a:pt x="40" y="80"/>
                    <a:pt x="41" y="84"/>
                    <a:pt x="39" y="89"/>
                  </a:cubicBezTo>
                  <a:cubicBezTo>
                    <a:pt x="38" y="93"/>
                    <a:pt x="28" y="113"/>
                    <a:pt x="30" y="110"/>
                  </a:cubicBezTo>
                  <a:cubicBezTo>
                    <a:pt x="35" y="102"/>
                    <a:pt x="43" y="93"/>
                    <a:pt x="45" y="90"/>
                  </a:cubicBezTo>
                  <a:cubicBezTo>
                    <a:pt x="51" y="83"/>
                    <a:pt x="64" y="82"/>
                    <a:pt x="61" y="71"/>
                  </a:cubicBezTo>
                  <a:cubicBezTo>
                    <a:pt x="54" y="69"/>
                    <a:pt x="50" y="63"/>
                    <a:pt x="46" y="59"/>
                  </a:cubicBezTo>
                  <a:cubicBezTo>
                    <a:pt x="41" y="53"/>
                    <a:pt x="36" y="47"/>
                    <a:pt x="29" y="43"/>
                  </a:cubicBezTo>
                  <a:cubicBezTo>
                    <a:pt x="20" y="37"/>
                    <a:pt x="15" y="32"/>
                    <a:pt x="10" y="23"/>
                  </a:cubicBezTo>
                  <a:cubicBezTo>
                    <a:pt x="7" y="17"/>
                    <a:pt x="5" y="11"/>
                    <a:pt x="2" y="5"/>
                  </a:cubicBezTo>
                </a:path>
              </a:pathLst>
            </a:custGeom>
            <a:solidFill>
              <a:srgbClr val="41C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83" name="Freeform 341">
              <a:extLst>
                <a:ext uri="{FF2B5EF4-FFF2-40B4-BE49-F238E27FC236}">
                  <a16:creationId xmlns:a16="http://schemas.microsoft.com/office/drawing/2014/main" id="{816818A6-DDE2-4A73-9F3A-ED38F5DE3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3038"/>
              <a:ext cx="70" cy="144"/>
            </a:xfrm>
            <a:custGeom>
              <a:avLst/>
              <a:gdLst>
                <a:gd name="T0" fmla="*/ 833 w 28"/>
                <a:gd name="T1" fmla="*/ 205 h 54"/>
                <a:gd name="T2" fmla="*/ 708 w 28"/>
                <a:gd name="T3" fmla="*/ 1421 h 54"/>
                <a:gd name="T4" fmla="*/ 1095 w 28"/>
                <a:gd name="T5" fmla="*/ 2731 h 54"/>
                <a:gd name="T6" fmla="*/ 833 w 28"/>
                <a:gd name="T7" fmla="*/ 2125 h 54"/>
                <a:gd name="T8" fmla="*/ 625 w 28"/>
                <a:gd name="T9" fmla="*/ 1309 h 54"/>
                <a:gd name="T10" fmla="*/ 83 w 28"/>
                <a:gd name="T11" fmla="*/ 605 h 54"/>
                <a:gd name="T12" fmla="*/ 520 w 28"/>
                <a:gd name="T13" fmla="*/ 0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54">
                  <a:moveTo>
                    <a:pt x="21" y="4"/>
                  </a:moveTo>
                  <a:cubicBezTo>
                    <a:pt x="17" y="12"/>
                    <a:pt x="17" y="20"/>
                    <a:pt x="18" y="28"/>
                  </a:cubicBezTo>
                  <a:cubicBezTo>
                    <a:pt x="19" y="38"/>
                    <a:pt x="26" y="45"/>
                    <a:pt x="28" y="54"/>
                  </a:cubicBezTo>
                  <a:cubicBezTo>
                    <a:pt x="27" y="49"/>
                    <a:pt x="23" y="46"/>
                    <a:pt x="21" y="42"/>
                  </a:cubicBezTo>
                  <a:cubicBezTo>
                    <a:pt x="18" y="37"/>
                    <a:pt x="18" y="32"/>
                    <a:pt x="16" y="26"/>
                  </a:cubicBezTo>
                  <a:cubicBezTo>
                    <a:pt x="15" y="21"/>
                    <a:pt x="9" y="9"/>
                    <a:pt x="2" y="12"/>
                  </a:cubicBezTo>
                  <a:cubicBezTo>
                    <a:pt x="0" y="6"/>
                    <a:pt x="9" y="3"/>
                    <a:pt x="13" y="0"/>
                  </a:cubicBezTo>
                </a:path>
              </a:pathLst>
            </a:custGeom>
            <a:solidFill>
              <a:srgbClr val="41C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84" name="Freeform 342">
              <a:extLst>
                <a:ext uri="{FF2B5EF4-FFF2-40B4-BE49-F238E27FC236}">
                  <a16:creationId xmlns:a16="http://schemas.microsoft.com/office/drawing/2014/main" id="{01F94EAB-D322-4F00-A59D-609C02E4A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8" y="3051"/>
              <a:ext cx="75" cy="184"/>
            </a:xfrm>
            <a:custGeom>
              <a:avLst/>
              <a:gdLst>
                <a:gd name="T0" fmla="*/ 708 w 30"/>
                <a:gd name="T1" fmla="*/ 1728 h 69"/>
                <a:gd name="T2" fmla="*/ 750 w 30"/>
                <a:gd name="T3" fmla="*/ 2637 h 69"/>
                <a:gd name="T4" fmla="*/ 988 w 30"/>
                <a:gd name="T5" fmla="*/ 3491 h 69"/>
                <a:gd name="T6" fmla="*/ 750 w 30"/>
                <a:gd name="T7" fmla="*/ 2936 h 69"/>
                <a:gd name="T8" fmla="*/ 395 w 30"/>
                <a:gd name="T9" fmla="*/ 2027 h 69"/>
                <a:gd name="T10" fmla="*/ 158 w 30"/>
                <a:gd name="T11" fmla="*/ 819 h 69"/>
                <a:gd name="T12" fmla="*/ 0 w 30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" h="69">
                  <a:moveTo>
                    <a:pt x="18" y="34"/>
                  </a:moveTo>
                  <a:cubicBezTo>
                    <a:pt x="17" y="39"/>
                    <a:pt x="18" y="47"/>
                    <a:pt x="19" y="52"/>
                  </a:cubicBezTo>
                  <a:cubicBezTo>
                    <a:pt x="20" y="56"/>
                    <a:pt x="30" y="65"/>
                    <a:pt x="25" y="69"/>
                  </a:cubicBezTo>
                  <a:cubicBezTo>
                    <a:pt x="25" y="65"/>
                    <a:pt x="22" y="61"/>
                    <a:pt x="19" y="58"/>
                  </a:cubicBezTo>
                  <a:cubicBezTo>
                    <a:pt x="14" y="52"/>
                    <a:pt x="11" y="47"/>
                    <a:pt x="10" y="40"/>
                  </a:cubicBezTo>
                  <a:cubicBezTo>
                    <a:pt x="10" y="30"/>
                    <a:pt x="9" y="25"/>
                    <a:pt x="4" y="16"/>
                  </a:cubicBezTo>
                  <a:cubicBezTo>
                    <a:pt x="2" y="11"/>
                    <a:pt x="2" y="5"/>
                    <a:pt x="0" y="0"/>
                  </a:cubicBezTo>
                </a:path>
              </a:pathLst>
            </a:custGeom>
            <a:solidFill>
              <a:srgbClr val="41C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85" name="Freeform 343">
              <a:extLst>
                <a:ext uri="{FF2B5EF4-FFF2-40B4-BE49-F238E27FC236}">
                  <a16:creationId xmlns:a16="http://schemas.microsoft.com/office/drawing/2014/main" id="{9B002821-C14E-494F-A77E-684CB1BD6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0" y="2168"/>
              <a:ext cx="970" cy="398"/>
            </a:xfrm>
            <a:custGeom>
              <a:avLst/>
              <a:gdLst>
                <a:gd name="T0" fmla="*/ 125 w 388"/>
                <a:gd name="T1" fmla="*/ 7583 h 149"/>
                <a:gd name="T2" fmla="*/ 2970 w 388"/>
                <a:gd name="T3" fmla="*/ 2190 h 149"/>
                <a:gd name="T4" fmla="*/ 15158 w 388"/>
                <a:gd name="T5" fmla="*/ 2289 h 149"/>
                <a:gd name="T6" fmla="*/ 3020 w 388"/>
                <a:gd name="T7" fmla="*/ 3010 h 149"/>
                <a:gd name="T8" fmla="*/ 125 w 388"/>
                <a:gd name="T9" fmla="*/ 7583 h 1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8" h="149">
                  <a:moveTo>
                    <a:pt x="3" y="149"/>
                  </a:moveTo>
                  <a:cubicBezTo>
                    <a:pt x="0" y="105"/>
                    <a:pt x="23" y="64"/>
                    <a:pt x="76" y="43"/>
                  </a:cubicBezTo>
                  <a:cubicBezTo>
                    <a:pt x="130" y="23"/>
                    <a:pt x="228" y="0"/>
                    <a:pt x="388" y="45"/>
                  </a:cubicBezTo>
                  <a:cubicBezTo>
                    <a:pt x="301" y="22"/>
                    <a:pt x="156" y="20"/>
                    <a:pt x="77" y="59"/>
                  </a:cubicBezTo>
                  <a:cubicBezTo>
                    <a:pt x="17" y="88"/>
                    <a:pt x="10" y="120"/>
                    <a:pt x="3" y="149"/>
                  </a:cubicBezTo>
                  <a:close/>
                </a:path>
              </a:pathLst>
            </a:custGeom>
            <a:solidFill>
              <a:srgbClr val="9DD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86" name="Freeform 344">
              <a:extLst>
                <a:ext uri="{FF2B5EF4-FFF2-40B4-BE49-F238E27FC236}">
                  <a16:creationId xmlns:a16="http://schemas.microsoft.com/office/drawing/2014/main" id="{676EF793-0A3B-4676-8B5C-35DCBFDD9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" y="2451"/>
              <a:ext cx="125" cy="75"/>
            </a:xfrm>
            <a:custGeom>
              <a:avLst/>
              <a:gdLst>
                <a:gd name="T0" fmla="*/ 0 w 50"/>
                <a:gd name="T1" fmla="*/ 1441 h 28"/>
                <a:gd name="T2" fmla="*/ 625 w 50"/>
                <a:gd name="T3" fmla="*/ 308 h 28"/>
                <a:gd name="T4" fmla="*/ 1958 w 50"/>
                <a:gd name="T5" fmla="*/ 209 h 28"/>
                <a:gd name="T6" fmla="*/ 988 w 50"/>
                <a:gd name="T7" fmla="*/ 517 h 28"/>
                <a:gd name="T8" fmla="*/ 283 w 50"/>
                <a:gd name="T9" fmla="*/ 1133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28">
                  <a:moveTo>
                    <a:pt x="0" y="28"/>
                  </a:moveTo>
                  <a:cubicBezTo>
                    <a:pt x="5" y="20"/>
                    <a:pt x="7" y="10"/>
                    <a:pt x="16" y="6"/>
                  </a:cubicBezTo>
                  <a:cubicBezTo>
                    <a:pt x="26" y="0"/>
                    <a:pt x="39" y="4"/>
                    <a:pt x="50" y="4"/>
                  </a:cubicBezTo>
                  <a:cubicBezTo>
                    <a:pt x="42" y="5"/>
                    <a:pt x="33" y="7"/>
                    <a:pt x="25" y="10"/>
                  </a:cubicBezTo>
                  <a:cubicBezTo>
                    <a:pt x="17" y="12"/>
                    <a:pt x="14" y="18"/>
                    <a:pt x="7" y="22"/>
                  </a:cubicBezTo>
                </a:path>
              </a:pathLst>
            </a:custGeom>
            <a:solidFill>
              <a:srgbClr val="9DD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87" name="Freeform 345">
              <a:extLst>
                <a:ext uri="{FF2B5EF4-FFF2-40B4-BE49-F238E27FC236}">
                  <a16:creationId xmlns:a16="http://schemas.microsoft.com/office/drawing/2014/main" id="{98B4E2C2-E9EB-426D-BDA1-3ED854EEB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6" y="2694"/>
              <a:ext cx="110" cy="64"/>
            </a:xfrm>
            <a:custGeom>
              <a:avLst/>
              <a:gdLst>
                <a:gd name="T0" fmla="*/ 0 w 44"/>
                <a:gd name="T1" fmla="*/ 0 h 24"/>
                <a:gd name="T2" fmla="*/ 1720 w 44"/>
                <a:gd name="T3" fmla="*/ 1117 h 24"/>
                <a:gd name="T4" fmla="*/ 0 w 44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4" h="24">
                  <a:moveTo>
                    <a:pt x="0" y="0"/>
                  </a:moveTo>
                  <a:cubicBezTo>
                    <a:pt x="12" y="7"/>
                    <a:pt x="31" y="15"/>
                    <a:pt x="44" y="22"/>
                  </a:cubicBezTo>
                  <a:cubicBezTo>
                    <a:pt x="23" y="24"/>
                    <a:pt x="8" y="13"/>
                    <a:pt x="0" y="0"/>
                  </a:cubicBezTo>
                  <a:close/>
                </a:path>
              </a:pathLst>
            </a:custGeom>
            <a:solidFill>
              <a:srgbClr val="9DD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88" name="Freeform 346">
              <a:extLst>
                <a:ext uri="{FF2B5EF4-FFF2-40B4-BE49-F238E27FC236}">
                  <a16:creationId xmlns:a16="http://schemas.microsoft.com/office/drawing/2014/main" id="{CA52EFDE-5D48-466F-852C-2A8971A50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1" y="2696"/>
              <a:ext cx="40" cy="40"/>
            </a:xfrm>
            <a:custGeom>
              <a:avLst/>
              <a:gdLst>
                <a:gd name="T0" fmla="*/ 625 w 16"/>
                <a:gd name="T1" fmla="*/ 248 h 15"/>
                <a:gd name="T2" fmla="*/ 125 w 16"/>
                <a:gd name="T3" fmla="*/ 0 h 15"/>
                <a:gd name="T4" fmla="*/ 625 w 16"/>
                <a:gd name="T5" fmla="*/ 248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5">
                  <a:moveTo>
                    <a:pt x="16" y="5"/>
                  </a:moveTo>
                  <a:cubicBezTo>
                    <a:pt x="10" y="7"/>
                    <a:pt x="4" y="5"/>
                    <a:pt x="3" y="0"/>
                  </a:cubicBezTo>
                  <a:cubicBezTo>
                    <a:pt x="0" y="5"/>
                    <a:pt x="8" y="15"/>
                    <a:pt x="16" y="5"/>
                  </a:cubicBezTo>
                  <a:close/>
                </a:path>
              </a:pathLst>
            </a:custGeom>
            <a:solidFill>
              <a:srgbClr val="9DD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89" name="Freeform 347">
              <a:extLst>
                <a:ext uri="{FF2B5EF4-FFF2-40B4-BE49-F238E27FC236}">
                  <a16:creationId xmlns:a16="http://schemas.microsoft.com/office/drawing/2014/main" id="{6F271BA4-5126-4C08-9F43-5CD68C9BE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0" y="3059"/>
              <a:ext cx="50" cy="163"/>
            </a:xfrm>
            <a:custGeom>
              <a:avLst/>
              <a:gdLst>
                <a:gd name="T0" fmla="*/ 50 w 20"/>
                <a:gd name="T1" fmla="*/ 150 h 61"/>
                <a:gd name="T2" fmla="*/ 238 w 20"/>
                <a:gd name="T3" fmla="*/ 1013 h 61"/>
                <a:gd name="T4" fmla="*/ 208 w 20"/>
                <a:gd name="T5" fmla="*/ 1643 h 61"/>
                <a:gd name="T6" fmla="*/ 675 w 20"/>
                <a:gd name="T7" fmla="*/ 3113 h 61"/>
                <a:gd name="T8" fmla="*/ 625 w 20"/>
                <a:gd name="T9" fmla="*/ 1948 h 61"/>
                <a:gd name="T10" fmla="*/ 438 w 20"/>
                <a:gd name="T11" fmla="*/ 1427 h 61"/>
                <a:gd name="T12" fmla="*/ 0 w 20"/>
                <a:gd name="T13" fmla="*/ 0 h 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61">
                  <a:moveTo>
                    <a:pt x="1" y="3"/>
                  </a:moveTo>
                  <a:cubicBezTo>
                    <a:pt x="3" y="9"/>
                    <a:pt x="6" y="13"/>
                    <a:pt x="6" y="20"/>
                  </a:cubicBezTo>
                  <a:cubicBezTo>
                    <a:pt x="6" y="24"/>
                    <a:pt x="4" y="28"/>
                    <a:pt x="5" y="32"/>
                  </a:cubicBezTo>
                  <a:cubicBezTo>
                    <a:pt x="8" y="41"/>
                    <a:pt x="20" y="50"/>
                    <a:pt x="17" y="61"/>
                  </a:cubicBezTo>
                  <a:cubicBezTo>
                    <a:pt x="19" y="53"/>
                    <a:pt x="19" y="45"/>
                    <a:pt x="16" y="38"/>
                  </a:cubicBezTo>
                  <a:cubicBezTo>
                    <a:pt x="15" y="35"/>
                    <a:pt x="12" y="32"/>
                    <a:pt x="11" y="28"/>
                  </a:cubicBezTo>
                  <a:cubicBezTo>
                    <a:pt x="8" y="18"/>
                    <a:pt x="10" y="7"/>
                    <a:pt x="0" y="0"/>
                  </a:cubicBezTo>
                </a:path>
              </a:pathLst>
            </a:custGeom>
            <a:solidFill>
              <a:srgbClr val="9DD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0" name="Freeform 348">
              <a:extLst>
                <a:ext uri="{FF2B5EF4-FFF2-40B4-BE49-F238E27FC236}">
                  <a16:creationId xmlns:a16="http://schemas.microsoft.com/office/drawing/2014/main" id="{593073E1-8023-488D-98C4-A7089AFA7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3" y="3008"/>
              <a:ext cx="57" cy="198"/>
            </a:xfrm>
            <a:custGeom>
              <a:avLst/>
              <a:gdLst>
                <a:gd name="T0" fmla="*/ 74 w 23"/>
                <a:gd name="T1" fmla="*/ 364 h 74"/>
                <a:gd name="T2" fmla="*/ 411 w 23"/>
                <a:gd name="T3" fmla="*/ 1381 h 74"/>
                <a:gd name="T4" fmla="*/ 607 w 23"/>
                <a:gd name="T5" fmla="*/ 2149 h 74"/>
                <a:gd name="T6" fmla="*/ 711 w 23"/>
                <a:gd name="T7" fmla="*/ 2721 h 74"/>
                <a:gd name="T8" fmla="*/ 793 w 23"/>
                <a:gd name="T9" fmla="*/ 3794 h 74"/>
                <a:gd name="T10" fmla="*/ 639 w 23"/>
                <a:gd name="T11" fmla="*/ 1282 h 74"/>
                <a:gd name="T12" fmla="*/ 0 w 23"/>
                <a:gd name="T13" fmla="*/ 0 h 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" h="74">
                  <a:moveTo>
                    <a:pt x="2" y="7"/>
                  </a:moveTo>
                  <a:cubicBezTo>
                    <a:pt x="5" y="14"/>
                    <a:pt x="9" y="20"/>
                    <a:pt x="11" y="27"/>
                  </a:cubicBezTo>
                  <a:cubicBezTo>
                    <a:pt x="13" y="32"/>
                    <a:pt x="15" y="37"/>
                    <a:pt x="16" y="42"/>
                  </a:cubicBezTo>
                  <a:cubicBezTo>
                    <a:pt x="17" y="47"/>
                    <a:pt x="18" y="49"/>
                    <a:pt x="19" y="53"/>
                  </a:cubicBezTo>
                  <a:cubicBezTo>
                    <a:pt x="19" y="58"/>
                    <a:pt x="19" y="69"/>
                    <a:pt x="21" y="74"/>
                  </a:cubicBezTo>
                  <a:cubicBezTo>
                    <a:pt x="20" y="58"/>
                    <a:pt x="23" y="41"/>
                    <a:pt x="17" y="25"/>
                  </a:cubicBezTo>
                  <a:cubicBezTo>
                    <a:pt x="14" y="15"/>
                    <a:pt x="7" y="8"/>
                    <a:pt x="0" y="0"/>
                  </a:cubicBezTo>
                </a:path>
              </a:pathLst>
            </a:custGeom>
            <a:solidFill>
              <a:srgbClr val="41C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1" name="Freeform 349">
              <a:extLst>
                <a:ext uri="{FF2B5EF4-FFF2-40B4-BE49-F238E27FC236}">
                  <a16:creationId xmlns:a16="http://schemas.microsoft.com/office/drawing/2014/main" id="{6FDE8A71-55DE-4E88-958C-A460A6C65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" y="2790"/>
              <a:ext cx="43" cy="66"/>
            </a:xfrm>
            <a:custGeom>
              <a:avLst/>
              <a:gdLst>
                <a:gd name="T0" fmla="*/ 698 w 17"/>
                <a:gd name="T1" fmla="*/ 203 h 25"/>
                <a:gd name="T2" fmla="*/ 569 w 17"/>
                <a:gd name="T3" fmla="*/ 55 h 25"/>
                <a:gd name="T4" fmla="*/ 402 w 17"/>
                <a:gd name="T5" fmla="*/ 145 h 25"/>
                <a:gd name="T6" fmla="*/ 293 w 17"/>
                <a:gd name="T7" fmla="*/ 480 h 25"/>
                <a:gd name="T8" fmla="*/ 159 w 17"/>
                <a:gd name="T9" fmla="*/ 829 h 25"/>
                <a:gd name="T10" fmla="*/ 51 w 17"/>
                <a:gd name="T11" fmla="*/ 1067 h 25"/>
                <a:gd name="T12" fmla="*/ 243 w 17"/>
                <a:gd name="T13" fmla="*/ 1011 h 25"/>
                <a:gd name="T14" fmla="*/ 372 w 17"/>
                <a:gd name="T15" fmla="*/ 829 h 25"/>
                <a:gd name="T16" fmla="*/ 486 w 17"/>
                <a:gd name="T17" fmla="*/ 684 h 25"/>
                <a:gd name="T18" fmla="*/ 615 w 17"/>
                <a:gd name="T19" fmla="*/ 383 h 25"/>
                <a:gd name="T20" fmla="*/ 698 w 17"/>
                <a:gd name="T21" fmla="*/ 203 h 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" h="25">
                  <a:moveTo>
                    <a:pt x="17" y="4"/>
                  </a:moveTo>
                  <a:cubicBezTo>
                    <a:pt x="17" y="2"/>
                    <a:pt x="16" y="1"/>
                    <a:pt x="14" y="1"/>
                  </a:cubicBezTo>
                  <a:cubicBezTo>
                    <a:pt x="12" y="0"/>
                    <a:pt x="11" y="2"/>
                    <a:pt x="10" y="3"/>
                  </a:cubicBezTo>
                  <a:cubicBezTo>
                    <a:pt x="9" y="6"/>
                    <a:pt x="8" y="8"/>
                    <a:pt x="7" y="10"/>
                  </a:cubicBezTo>
                  <a:cubicBezTo>
                    <a:pt x="6" y="13"/>
                    <a:pt x="5" y="15"/>
                    <a:pt x="4" y="17"/>
                  </a:cubicBezTo>
                  <a:cubicBezTo>
                    <a:pt x="3" y="18"/>
                    <a:pt x="1" y="20"/>
                    <a:pt x="1" y="22"/>
                  </a:cubicBezTo>
                  <a:cubicBezTo>
                    <a:pt x="0" y="25"/>
                    <a:pt x="5" y="22"/>
                    <a:pt x="6" y="21"/>
                  </a:cubicBezTo>
                  <a:cubicBezTo>
                    <a:pt x="7" y="19"/>
                    <a:pt x="8" y="18"/>
                    <a:pt x="9" y="17"/>
                  </a:cubicBezTo>
                  <a:cubicBezTo>
                    <a:pt x="11" y="16"/>
                    <a:pt x="12" y="16"/>
                    <a:pt x="12" y="14"/>
                  </a:cubicBezTo>
                  <a:cubicBezTo>
                    <a:pt x="14" y="12"/>
                    <a:pt x="14" y="10"/>
                    <a:pt x="15" y="8"/>
                  </a:cubicBezTo>
                  <a:cubicBezTo>
                    <a:pt x="16" y="6"/>
                    <a:pt x="16" y="5"/>
                    <a:pt x="17" y="4"/>
                  </a:cubicBezTo>
                </a:path>
              </a:pathLst>
            </a:custGeom>
            <a:solidFill>
              <a:srgbClr val="9574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2" name="Freeform 350">
              <a:extLst>
                <a:ext uri="{FF2B5EF4-FFF2-40B4-BE49-F238E27FC236}">
                  <a16:creationId xmlns:a16="http://schemas.microsoft.com/office/drawing/2014/main" id="{3929AD0A-76D4-4F78-BF38-267EF0171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" y="2710"/>
              <a:ext cx="868" cy="528"/>
            </a:xfrm>
            <a:custGeom>
              <a:avLst/>
              <a:gdLst>
                <a:gd name="T0" fmla="*/ 12520 w 347"/>
                <a:gd name="T1" fmla="*/ 3848 h 198"/>
                <a:gd name="T2" fmla="*/ 8452 w 347"/>
                <a:gd name="T3" fmla="*/ 2880 h 198"/>
                <a:gd name="T4" fmla="*/ 7402 w 347"/>
                <a:gd name="T5" fmla="*/ 2581 h 198"/>
                <a:gd name="T6" fmla="*/ 4818 w 347"/>
                <a:gd name="T7" fmla="*/ 853 h 198"/>
                <a:gd name="T8" fmla="*/ 3492 w 347"/>
                <a:gd name="T9" fmla="*/ 307 h 198"/>
                <a:gd name="T10" fmla="*/ 2554 w 347"/>
                <a:gd name="T11" fmla="*/ 2069 h 198"/>
                <a:gd name="T12" fmla="*/ 2554 w 347"/>
                <a:gd name="T13" fmla="*/ 2069 h 198"/>
                <a:gd name="T14" fmla="*/ 2504 w 347"/>
                <a:gd name="T15" fmla="*/ 2184 h 198"/>
                <a:gd name="T16" fmla="*/ 1221 w 347"/>
                <a:gd name="T17" fmla="*/ 4245 h 198"/>
                <a:gd name="T18" fmla="*/ 50 w 347"/>
                <a:gd name="T19" fmla="*/ 6520 h 198"/>
                <a:gd name="T20" fmla="*/ 83 w 347"/>
                <a:gd name="T21" fmla="*/ 9045 h 198"/>
                <a:gd name="T22" fmla="*/ 783 w 347"/>
                <a:gd name="T23" fmla="*/ 10013 h 198"/>
                <a:gd name="T24" fmla="*/ 395 w 347"/>
                <a:gd name="T25" fmla="*/ 9501 h 198"/>
                <a:gd name="T26" fmla="*/ 283 w 347"/>
                <a:gd name="T27" fmla="*/ 7432 h 198"/>
                <a:gd name="T28" fmla="*/ 988 w 347"/>
                <a:gd name="T29" fmla="*/ 5517 h 198"/>
                <a:gd name="T30" fmla="*/ 2584 w 347"/>
                <a:gd name="T31" fmla="*/ 2824 h 198"/>
                <a:gd name="T32" fmla="*/ 3254 w 347"/>
                <a:gd name="T33" fmla="*/ 1613 h 198"/>
                <a:gd name="T34" fmla="*/ 3910 w 347"/>
                <a:gd name="T35" fmla="*/ 1912 h 198"/>
                <a:gd name="T36" fmla="*/ 4663 w 347"/>
                <a:gd name="T37" fmla="*/ 2525 h 198"/>
                <a:gd name="T38" fmla="*/ 6546 w 347"/>
                <a:gd name="T39" fmla="*/ 3491 h 198"/>
                <a:gd name="T40" fmla="*/ 11006 w 347"/>
                <a:gd name="T41" fmla="*/ 5005 h 198"/>
                <a:gd name="T42" fmla="*/ 12727 w 347"/>
                <a:gd name="T43" fmla="*/ 5368 h 198"/>
                <a:gd name="T44" fmla="*/ 13540 w 347"/>
                <a:gd name="T45" fmla="*/ 6008 h 198"/>
                <a:gd name="T46" fmla="*/ 12520 w 347"/>
                <a:gd name="T47" fmla="*/ 3848 h 19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47" h="198">
                  <a:moveTo>
                    <a:pt x="320" y="76"/>
                  </a:moveTo>
                  <a:cubicBezTo>
                    <a:pt x="301" y="63"/>
                    <a:pt x="265" y="74"/>
                    <a:pt x="216" y="57"/>
                  </a:cubicBezTo>
                  <a:cubicBezTo>
                    <a:pt x="207" y="54"/>
                    <a:pt x="198" y="52"/>
                    <a:pt x="189" y="51"/>
                  </a:cubicBezTo>
                  <a:cubicBezTo>
                    <a:pt x="165" y="43"/>
                    <a:pt x="142" y="34"/>
                    <a:pt x="123" y="17"/>
                  </a:cubicBezTo>
                  <a:cubicBezTo>
                    <a:pt x="114" y="9"/>
                    <a:pt x="101" y="0"/>
                    <a:pt x="89" y="6"/>
                  </a:cubicBezTo>
                  <a:cubicBezTo>
                    <a:pt x="74" y="13"/>
                    <a:pt x="71" y="29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4" y="42"/>
                    <a:pt x="64" y="43"/>
                    <a:pt x="64" y="43"/>
                  </a:cubicBezTo>
                  <a:cubicBezTo>
                    <a:pt x="58" y="55"/>
                    <a:pt x="43" y="70"/>
                    <a:pt x="31" y="84"/>
                  </a:cubicBezTo>
                  <a:cubicBezTo>
                    <a:pt x="18" y="98"/>
                    <a:pt x="2" y="111"/>
                    <a:pt x="1" y="129"/>
                  </a:cubicBezTo>
                  <a:cubicBezTo>
                    <a:pt x="0" y="147"/>
                    <a:pt x="1" y="169"/>
                    <a:pt x="2" y="179"/>
                  </a:cubicBezTo>
                  <a:cubicBezTo>
                    <a:pt x="3" y="188"/>
                    <a:pt x="12" y="196"/>
                    <a:pt x="20" y="198"/>
                  </a:cubicBezTo>
                  <a:cubicBezTo>
                    <a:pt x="20" y="198"/>
                    <a:pt x="14" y="195"/>
                    <a:pt x="10" y="188"/>
                  </a:cubicBezTo>
                  <a:cubicBezTo>
                    <a:pt x="7" y="180"/>
                    <a:pt x="5" y="163"/>
                    <a:pt x="7" y="147"/>
                  </a:cubicBezTo>
                  <a:cubicBezTo>
                    <a:pt x="8" y="132"/>
                    <a:pt x="7" y="130"/>
                    <a:pt x="25" y="109"/>
                  </a:cubicBezTo>
                  <a:cubicBezTo>
                    <a:pt x="44" y="89"/>
                    <a:pt x="59" y="68"/>
                    <a:pt x="66" y="56"/>
                  </a:cubicBezTo>
                  <a:cubicBezTo>
                    <a:pt x="72" y="46"/>
                    <a:pt x="76" y="36"/>
                    <a:pt x="83" y="32"/>
                  </a:cubicBezTo>
                  <a:cubicBezTo>
                    <a:pt x="87" y="31"/>
                    <a:pt x="92" y="33"/>
                    <a:pt x="100" y="38"/>
                  </a:cubicBezTo>
                  <a:cubicBezTo>
                    <a:pt x="107" y="42"/>
                    <a:pt x="111" y="46"/>
                    <a:pt x="119" y="50"/>
                  </a:cubicBezTo>
                  <a:cubicBezTo>
                    <a:pt x="130" y="57"/>
                    <a:pt x="142" y="62"/>
                    <a:pt x="167" y="69"/>
                  </a:cubicBezTo>
                  <a:cubicBezTo>
                    <a:pt x="207" y="79"/>
                    <a:pt x="262" y="93"/>
                    <a:pt x="281" y="99"/>
                  </a:cubicBezTo>
                  <a:cubicBezTo>
                    <a:pt x="300" y="105"/>
                    <a:pt x="313" y="105"/>
                    <a:pt x="325" y="106"/>
                  </a:cubicBezTo>
                  <a:cubicBezTo>
                    <a:pt x="336" y="107"/>
                    <a:pt x="343" y="114"/>
                    <a:pt x="346" y="119"/>
                  </a:cubicBezTo>
                  <a:cubicBezTo>
                    <a:pt x="347" y="92"/>
                    <a:pt x="338" y="90"/>
                    <a:pt x="320" y="76"/>
                  </a:cubicBezTo>
                  <a:close/>
                </a:path>
              </a:pathLst>
            </a:custGeom>
            <a:solidFill>
              <a:srgbClr val="41C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3" name="Freeform 351">
              <a:extLst>
                <a:ext uri="{FF2B5EF4-FFF2-40B4-BE49-F238E27FC236}">
                  <a16:creationId xmlns:a16="http://schemas.microsoft.com/office/drawing/2014/main" id="{38261B3A-69A6-404B-9A9E-F034414A4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" y="2502"/>
              <a:ext cx="100" cy="112"/>
            </a:xfrm>
            <a:custGeom>
              <a:avLst/>
              <a:gdLst>
                <a:gd name="T0" fmla="*/ 125 w 40"/>
                <a:gd name="T1" fmla="*/ 2125 h 42"/>
                <a:gd name="T2" fmla="*/ 988 w 40"/>
                <a:gd name="T3" fmla="*/ 1571 h 42"/>
                <a:gd name="T4" fmla="*/ 1300 w 40"/>
                <a:gd name="T5" fmla="*/ 1003 h 42"/>
                <a:gd name="T6" fmla="*/ 1563 w 40"/>
                <a:gd name="T7" fmla="*/ 0 h 42"/>
                <a:gd name="T8" fmla="*/ 1250 w 40"/>
                <a:gd name="T9" fmla="*/ 704 h 42"/>
                <a:gd name="T10" fmla="*/ 938 w 40"/>
                <a:gd name="T11" fmla="*/ 1365 h 42"/>
                <a:gd name="T12" fmla="*/ 438 w 40"/>
                <a:gd name="T13" fmla="*/ 1763 h 42"/>
                <a:gd name="T14" fmla="*/ 0 w 40"/>
                <a:gd name="T15" fmla="*/ 2069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42">
                  <a:moveTo>
                    <a:pt x="3" y="42"/>
                  </a:moveTo>
                  <a:cubicBezTo>
                    <a:pt x="12" y="41"/>
                    <a:pt x="19" y="37"/>
                    <a:pt x="25" y="31"/>
                  </a:cubicBezTo>
                  <a:cubicBezTo>
                    <a:pt x="28" y="28"/>
                    <a:pt x="30" y="24"/>
                    <a:pt x="33" y="20"/>
                  </a:cubicBezTo>
                  <a:cubicBezTo>
                    <a:pt x="35" y="14"/>
                    <a:pt x="36" y="4"/>
                    <a:pt x="40" y="0"/>
                  </a:cubicBezTo>
                  <a:cubicBezTo>
                    <a:pt x="38" y="4"/>
                    <a:pt x="36" y="10"/>
                    <a:pt x="32" y="14"/>
                  </a:cubicBezTo>
                  <a:cubicBezTo>
                    <a:pt x="30" y="18"/>
                    <a:pt x="27" y="23"/>
                    <a:pt x="24" y="27"/>
                  </a:cubicBezTo>
                  <a:cubicBezTo>
                    <a:pt x="20" y="30"/>
                    <a:pt x="15" y="31"/>
                    <a:pt x="11" y="35"/>
                  </a:cubicBezTo>
                  <a:cubicBezTo>
                    <a:pt x="8" y="38"/>
                    <a:pt x="5" y="41"/>
                    <a:pt x="0" y="41"/>
                  </a:cubicBezTo>
                </a:path>
              </a:pathLst>
            </a:custGeom>
            <a:solidFill>
              <a:srgbClr val="41C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4" name="Freeform 352">
              <a:extLst>
                <a:ext uri="{FF2B5EF4-FFF2-40B4-BE49-F238E27FC236}">
                  <a16:creationId xmlns:a16="http://schemas.microsoft.com/office/drawing/2014/main" id="{48C21A56-EFC9-479F-8CC3-E7F678F37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5" y="2971"/>
              <a:ext cx="171" cy="133"/>
            </a:xfrm>
            <a:custGeom>
              <a:avLst/>
              <a:gdLst>
                <a:gd name="T0" fmla="*/ 0 w 68"/>
                <a:gd name="T1" fmla="*/ 2506 h 50"/>
                <a:gd name="T2" fmla="*/ 526 w 68"/>
                <a:gd name="T3" fmla="*/ 1359 h 50"/>
                <a:gd name="T4" fmla="*/ 1323 w 68"/>
                <a:gd name="T5" fmla="*/ 750 h 50"/>
                <a:gd name="T6" fmla="*/ 2004 w 68"/>
                <a:gd name="T7" fmla="*/ 452 h 50"/>
                <a:gd name="T8" fmla="*/ 2718 w 68"/>
                <a:gd name="T9" fmla="*/ 0 h 50"/>
                <a:gd name="T10" fmla="*/ 1365 w 68"/>
                <a:gd name="T11" fmla="*/ 545 h 50"/>
                <a:gd name="T12" fmla="*/ 241 w 68"/>
                <a:gd name="T13" fmla="*/ 1748 h 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" h="50">
                  <a:moveTo>
                    <a:pt x="0" y="50"/>
                  </a:moveTo>
                  <a:cubicBezTo>
                    <a:pt x="3" y="42"/>
                    <a:pt x="7" y="33"/>
                    <a:pt x="13" y="27"/>
                  </a:cubicBezTo>
                  <a:cubicBezTo>
                    <a:pt x="18" y="22"/>
                    <a:pt x="27" y="18"/>
                    <a:pt x="33" y="15"/>
                  </a:cubicBezTo>
                  <a:cubicBezTo>
                    <a:pt x="39" y="13"/>
                    <a:pt x="45" y="12"/>
                    <a:pt x="50" y="9"/>
                  </a:cubicBezTo>
                  <a:cubicBezTo>
                    <a:pt x="55" y="7"/>
                    <a:pt x="66" y="5"/>
                    <a:pt x="68" y="0"/>
                  </a:cubicBezTo>
                  <a:cubicBezTo>
                    <a:pt x="57" y="8"/>
                    <a:pt x="46" y="7"/>
                    <a:pt x="34" y="11"/>
                  </a:cubicBezTo>
                  <a:cubicBezTo>
                    <a:pt x="22" y="14"/>
                    <a:pt x="11" y="24"/>
                    <a:pt x="6" y="35"/>
                  </a:cubicBezTo>
                </a:path>
              </a:pathLst>
            </a:custGeom>
            <a:solidFill>
              <a:srgbClr val="41C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5" name="Freeform 353">
              <a:extLst>
                <a:ext uri="{FF2B5EF4-FFF2-40B4-BE49-F238E27FC236}">
                  <a16:creationId xmlns:a16="http://schemas.microsoft.com/office/drawing/2014/main" id="{8E8143B4-6F3A-4086-9A61-E74F198DB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" y="2846"/>
              <a:ext cx="100" cy="24"/>
            </a:xfrm>
            <a:custGeom>
              <a:avLst/>
              <a:gdLst>
                <a:gd name="T0" fmla="*/ 0 w 40"/>
                <a:gd name="T1" fmla="*/ 93 h 9"/>
                <a:gd name="T2" fmla="*/ 863 w 40"/>
                <a:gd name="T3" fmla="*/ 149 h 9"/>
                <a:gd name="T4" fmla="*/ 1563 w 40"/>
                <a:gd name="T5" fmla="*/ 456 h 9"/>
                <a:gd name="T6" fmla="*/ 938 w 40"/>
                <a:gd name="T7" fmla="*/ 363 h 9"/>
                <a:gd name="T8" fmla="*/ 520 w 40"/>
                <a:gd name="T9" fmla="*/ 149 h 9"/>
                <a:gd name="T10" fmla="*/ 50 w 40"/>
                <a:gd name="T11" fmla="*/ 149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9">
                  <a:moveTo>
                    <a:pt x="0" y="2"/>
                  </a:moveTo>
                  <a:cubicBezTo>
                    <a:pt x="8" y="3"/>
                    <a:pt x="15" y="0"/>
                    <a:pt x="22" y="3"/>
                  </a:cubicBezTo>
                  <a:cubicBezTo>
                    <a:pt x="28" y="6"/>
                    <a:pt x="34" y="9"/>
                    <a:pt x="40" y="9"/>
                  </a:cubicBezTo>
                  <a:cubicBezTo>
                    <a:pt x="34" y="9"/>
                    <a:pt x="29" y="9"/>
                    <a:pt x="24" y="7"/>
                  </a:cubicBezTo>
                  <a:cubicBezTo>
                    <a:pt x="20" y="6"/>
                    <a:pt x="17" y="4"/>
                    <a:pt x="13" y="3"/>
                  </a:cubicBezTo>
                  <a:cubicBezTo>
                    <a:pt x="9" y="3"/>
                    <a:pt x="5" y="4"/>
                    <a:pt x="1" y="3"/>
                  </a:cubicBezTo>
                </a:path>
              </a:pathLst>
            </a:custGeom>
            <a:solidFill>
              <a:srgbClr val="41C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6" name="Freeform 354">
              <a:extLst>
                <a:ext uri="{FF2B5EF4-FFF2-40B4-BE49-F238E27FC236}">
                  <a16:creationId xmlns:a16="http://schemas.microsoft.com/office/drawing/2014/main" id="{48DB7320-489B-4FC4-83F8-5801E4E9F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" y="2811"/>
              <a:ext cx="615" cy="216"/>
            </a:xfrm>
            <a:custGeom>
              <a:avLst/>
              <a:gdLst>
                <a:gd name="T0" fmla="*/ 2625 w 246"/>
                <a:gd name="T1" fmla="*/ 1571 h 81"/>
                <a:gd name="T2" fmla="*/ 7083 w 246"/>
                <a:gd name="T3" fmla="*/ 3093 h 81"/>
                <a:gd name="T4" fmla="*/ 8800 w 246"/>
                <a:gd name="T5" fmla="*/ 3435 h 81"/>
                <a:gd name="T6" fmla="*/ 9613 w 246"/>
                <a:gd name="T7" fmla="*/ 4096 h 81"/>
                <a:gd name="T8" fmla="*/ 9613 w 246"/>
                <a:gd name="T9" fmla="*/ 4096 h 81"/>
                <a:gd name="T10" fmla="*/ 9613 w 246"/>
                <a:gd name="T11" fmla="*/ 4040 h 81"/>
                <a:gd name="T12" fmla="*/ 9613 w 246"/>
                <a:gd name="T13" fmla="*/ 4040 h 81"/>
                <a:gd name="T14" fmla="*/ 8488 w 246"/>
                <a:gd name="T15" fmla="*/ 3187 h 81"/>
                <a:gd name="T16" fmla="*/ 7158 w 246"/>
                <a:gd name="T17" fmla="*/ 2880 h 81"/>
                <a:gd name="T18" fmla="*/ 4688 w 246"/>
                <a:gd name="T19" fmla="*/ 2027 h 81"/>
                <a:gd name="T20" fmla="*/ 1770 w 246"/>
                <a:gd name="T21" fmla="*/ 968 h 81"/>
                <a:gd name="T22" fmla="*/ 0 w 246"/>
                <a:gd name="T23" fmla="*/ 0 h 81"/>
                <a:gd name="T24" fmla="*/ 750 w 246"/>
                <a:gd name="T25" fmla="*/ 605 h 81"/>
                <a:gd name="T26" fmla="*/ 2625 w 246"/>
                <a:gd name="T27" fmla="*/ 1571 h 8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46" h="81">
                  <a:moveTo>
                    <a:pt x="67" y="31"/>
                  </a:moveTo>
                  <a:cubicBezTo>
                    <a:pt x="107" y="41"/>
                    <a:pt x="162" y="55"/>
                    <a:pt x="181" y="61"/>
                  </a:cubicBezTo>
                  <a:cubicBezTo>
                    <a:pt x="200" y="67"/>
                    <a:pt x="213" y="67"/>
                    <a:pt x="225" y="68"/>
                  </a:cubicBezTo>
                  <a:cubicBezTo>
                    <a:pt x="236" y="69"/>
                    <a:pt x="243" y="76"/>
                    <a:pt x="246" y="81"/>
                  </a:cubicBezTo>
                  <a:cubicBezTo>
                    <a:pt x="246" y="81"/>
                    <a:pt x="246" y="81"/>
                    <a:pt x="246" y="81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4" y="74"/>
                    <a:pt x="228" y="64"/>
                    <a:pt x="217" y="63"/>
                  </a:cubicBezTo>
                  <a:cubicBezTo>
                    <a:pt x="206" y="63"/>
                    <a:pt x="196" y="60"/>
                    <a:pt x="183" y="57"/>
                  </a:cubicBezTo>
                  <a:cubicBezTo>
                    <a:pt x="170" y="54"/>
                    <a:pt x="140" y="45"/>
                    <a:pt x="120" y="40"/>
                  </a:cubicBezTo>
                  <a:cubicBezTo>
                    <a:pt x="100" y="35"/>
                    <a:pt x="65" y="26"/>
                    <a:pt x="45" y="19"/>
                  </a:cubicBezTo>
                  <a:cubicBezTo>
                    <a:pt x="24" y="12"/>
                    <a:pt x="14" y="9"/>
                    <a:pt x="0" y="0"/>
                  </a:cubicBezTo>
                  <a:cubicBezTo>
                    <a:pt x="7" y="4"/>
                    <a:pt x="11" y="8"/>
                    <a:pt x="19" y="12"/>
                  </a:cubicBezTo>
                  <a:cubicBezTo>
                    <a:pt x="30" y="19"/>
                    <a:pt x="42" y="24"/>
                    <a:pt x="67" y="31"/>
                  </a:cubicBezTo>
                  <a:close/>
                </a:path>
              </a:pathLst>
            </a:custGeom>
            <a:solidFill>
              <a:srgbClr val="41C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7" name="Freeform 355">
              <a:extLst>
                <a:ext uri="{FF2B5EF4-FFF2-40B4-BE49-F238E27FC236}">
                  <a16:creationId xmlns:a16="http://schemas.microsoft.com/office/drawing/2014/main" id="{7EE84AF4-CA1D-4D44-A27F-31B6E3F28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" y="3264"/>
              <a:ext cx="55" cy="16"/>
            </a:xfrm>
            <a:custGeom>
              <a:avLst/>
              <a:gdLst>
                <a:gd name="T0" fmla="*/ 0 w 22"/>
                <a:gd name="T1" fmla="*/ 0 h 6"/>
                <a:gd name="T2" fmla="*/ 395 w 22"/>
                <a:gd name="T3" fmla="*/ 248 h 6"/>
                <a:gd name="T4" fmla="*/ 863 w 22"/>
                <a:gd name="T5" fmla="*/ 205 h 6"/>
                <a:gd name="T6" fmla="*/ 395 w 22"/>
                <a:gd name="T7" fmla="*/ 149 h 6"/>
                <a:gd name="T8" fmla="*/ 50 w 22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6">
                  <a:moveTo>
                    <a:pt x="0" y="0"/>
                  </a:moveTo>
                  <a:cubicBezTo>
                    <a:pt x="3" y="3"/>
                    <a:pt x="7" y="4"/>
                    <a:pt x="10" y="5"/>
                  </a:cubicBezTo>
                  <a:cubicBezTo>
                    <a:pt x="13" y="6"/>
                    <a:pt x="19" y="6"/>
                    <a:pt x="22" y="4"/>
                  </a:cubicBezTo>
                  <a:cubicBezTo>
                    <a:pt x="18" y="4"/>
                    <a:pt x="14" y="3"/>
                    <a:pt x="10" y="3"/>
                  </a:cubicBezTo>
                  <a:cubicBezTo>
                    <a:pt x="7" y="3"/>
                    <a:pt x="4" y="2"/>
                    <a:pt x="1" y="0"/>
                  </a:cubicBezTo>
                </a:path>
              </a:pathLst>
            </a:custGeom>
            <a:solidFill>
              <a:srgbClr val="E6D8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8" name="Freeform 356">
              <a:extLst>
                <a:ext uri="{FF2B5EF4-FFF2-40B4-BE49-F238E27FC236}">
                  <a16:creationId xmlns:a16="http://schemas.microsoft.com/office/drawing/2014/main" id="{A09FF7AB-7018-4441-B40F-99ECC6C7C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3" y="3251"/>
              <a:ext cx="7" cy="13"/>
            </a:xfrm>
            <a:custGeom>
              <a:avLst/>
              <a:gdLst>
                <a:gd name="T0" fmla="*/ 0 w 3"/>
                <a:gd name="T1" fmla="*/ 229 h 5"/>
                <a:gd name="T2" fmla="*/ 86 w 3"/>
                <a:gd name="T3" fmla="*/ 0 h 5"/>
                <a:gd name="T4" fmla="*/ 28 w 3"/>
                <a:gd name="T5" fmla="*/ 229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2" y="4"/>
                    <a:pt x="2" y="2"/>
                    <a:pt x="3" y="0"/>
                  </a:cubicBezTo>
                  <a:cubicBezTo>
                    <a:pt x="3" y="2"/>
                    <a:pt x="2" y="3"/>
                    <a:pt x="1" y="5"/>
                  </a:cubicBezTo>
                </a:path>
              </a:pathLst>
            </a:custGeom>
            <a:solidFill>
              <a:srgbClr val="E6D8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9" name="Freeform 357">
              <a:extLst>
                <a:ext uri="{FF2B5EF4-FFF2-40B4-BE49-F238E27FC236}">
                  <a16:creationId xmlns:a16="http://schemas.microsoft.com/office/drawing/2014/main" id="{41DD3652-04CB-4B0A-9B66-1FDDE6855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5" y="3203"/>
              <a:ext cx="38" cy="13"/>
            </a:xfrm>
            <a:custGeom>
              <a:avLst/>
              <a:gdLst>
                <a:gd name="T0" fmla="*/ 0 w 15"/>
                <a:gd name="T1" fmla="*/ 177 h 5"/>
                <a:gd name="T2" fmla="*/ 616 w 15"/>
                <a:gd name="T3" fmla="*/ 0 h 5"/>
                <a:gd name="T4" fmla="*/ 160 w 15"/>
                <a:gd name="T5" fmla="*/ 143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5">
                  <a:moveTo>
                    <a:pt x="0" y="4"/>
                  </a:moveTo>
                  <a:cubicBezTo>
                    <a:pt x="3" y="5"/>
                    <a:pt x="15" y="3"/>
                    <a:pt x="15" y="0"/>
                  </a:cubicBezTo>
                  <a:cubicBezTo>
                    <a:pt x="11" y="1"/>
                    <a:pt x="8" y="2"/>
                    <a:pt x="4" y="3"/>
                  </a:cubicBezTo>
                </a:path>
              </a:pathLst>
            </a:custGeom>
            <a:solidFill>
              <a:srgbClr val="E6D8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0" name="Freeform 358">
              <a:extLst>
                <a:ext uri="{FF2B5EF4-FFF2-40B4-BE49-F238E27FC236}">
                  <a16:creationId xmlns:a16="http://schemas.microsoft.com/office/drawing/2014/main" id="{47346D9F-B653-4B3D-9E2A-516F9ACE1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8" y="3254"/>
              <a:ext cx="38" cy="32"/>
            </a:xfrm>
            <a:custGeom>
              <a:avLst/>
              <a:gdLst>
                <a:gd name="T0" fmla="*/ 0 w 15"/>
                <a:gd name="T1" fmla="*/ 605 h 12"/>
                <a:gd name="T2" fmla="*/ 616 w 15"/>
                <a:gd name="T3" fmla="*/ 0 h 12"/>
                <a:gd name="T4" fmla="*/ 405 w 15"/>
                <a:gd name="T5" fmla="*/ 456 h 12"/>
                <a:gd name="T6" fmla="*/ 84 w 15"/>
                <a:gd name="T7" fmla="*/ 60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12">
                  <a:moveTo>
                    <a:pt x="0" y="12"/>
                  </a:moveTo>
                  <a:cubicBezTo>
                    <a:pt x="6" y="11"/>
                    <a:pt x="12" y="6"/>
                    <a:pt x="15" y="0"/>
                  </a:cubicBezTo>
                  <a:cubicBezTo>
                    <a:pt x="15" y="3"/>
                    <a:pt x="13" y="7"/>
                    <a:pt x="10" y="9"/>
                  </a:cubicBezTo>
                  <a:cubicBezTo>
                    <a:pt x="8" y="11"/>
                    <a:pt x="5" y="11"/>
                    <a:pt x="2" y="12"/>
                  </a:cubicBezTo>
                </a:path>
              </a:pathLst>
            </a:custGeom>
            <a:solidFill>
              <a:srgbClr val="E6D8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1" name="Freeform 359">
              <a:extLst>
                <a:ext uri="{FF2B5EF4-FFF2-40B4-BE49-F238E27FC236}">
                  <a16:creationId xmlns:a16="http://schemas.microsoft.com/office/drawing/2014/main" id="{341EC7F0-5DDC-4E87-9EAE-41CD54803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8" y="2112"/>
              <a:ext cx="1765" cy="1200"/>
            </a:xfrm>
            <a:custGeom>
              <a:avLst/>
              <a:gdLst>
                <a:gd name="T0" fmla="*/ 24220 w 706"/>
                <a:gd name="T1" fmla="*/ 9651 h 450"/>
                <a:gd name="T2" fmla="*/ 25783 w 706"/>
                <a:gd name="T3" fmla="*/ 11528 h 450"/>
                <a:gd name="T4" fmla="*/ 27113 w 706"/>
                <a:gd name="T5" fmla="*/ 12288 h 450"/>
                <a:gd name="T6" fmla="*/ 26613 w 706"/>
                <a:gd name="T7" fmla="*/ 14051 h 450"/>
                <a:gd name="T8" fmla="*/ 25708 w 706"/>
                <a:gd name="T9" fmla="*/ 14413 h 450"/>
                <a:gd name="T10" fmla="*/ 25158 w 706"/>
                <a:gd name="T11" fmla="*/ 14869 h 450"/>
                <a:gd name="T12" fmla="*/ 23595 w 706"/>
                <a:gd name="T13" fmla="*/ 15267 h 450"/>
                <a:gd name="T14" fmla="*/ 21645 w 706"/>
                <a:gd name="T15" fmla="*/ 15987 h 450"/>
                <a:gd name="T16" fmla="*/ 20395 w 706"/>
                <a:gd name="T17" fmla="*/ 16840 h 450"/>
                <a:gd name="T18" fmla="*/ 18645 w 706"/>
                <a:gd name="T19" fmla="*/ 18205 h 450"/>
                <a:gd name="T20" fmla="*/ 18333 w 706"/>
                <a:gd name="T21" fmla="*/ 20024 h 450"/>
                <a:gd name="T22" fmla="*/ 18833 w 706"/>
                <a:gd name="T23" fmla="*/ 21240 h 450"/>
                <a:gd name="T24" fmla="*/ 19500 w 706"/>
                <a:gd name="T25" fmla="*/ 22243 h 450"/>
                <a:gd name="T26" fmla="*/ 19458 w 706"/>
                <a:gd name="T27" fmla="*/ 22549 h 450"/>
                <a:gd name="T28" fmla="*/ 19063 w 706"/>
                <a:gd name="T29" fmla="*/ 22243 h 450"/>
                <a:gd name="T30" fmla="*/ 19220 w 706"/>
                <a:gd name="T31" fmla="*/ 22664 h 450"/>
                <a:gd name="T32" fmla="*/ 18208 w 706"/>
                <a:gd name="T33" fmla="*/ 22549 h 450"/>
                <a:gd name="T34" fmla="*/ 17970 w 706"/>
                <a:gd name="T35" fmla="*/ 22093 h 450"/>
                <a:gd name="T36" fmla="*/ 17708 w 706"/>
                <a:gd name="T37" fmla="*/ 22664 h 450"/>
                <a:gd name="T38" fmla="*/ 17425 w 706"/>
                <a:gd name="T39" fmla="*/ 21901 h 450"/>
                <a:gd name="T40" fmla="*/ 17158 w 706"/>
                <a:gd name="T41" fmla="*/ 20787 h 450"/>
                <a:gd name="T42" fmla="*/ 16770 w 706"/>
                <a:gd name="T43" fmla="*/ 19720 h 450"/>
                <a:gd name="T44" fmla="*/ 16563 w 706"/>
                <a:gd name="T45" fmla="*/ 18296 h 450"/>
                <a:gd name="T46" fmla="*/ 15938 w 706"/>
                <a:gd name="T47" fmla="*/ 17144 h 450"/>
                <a:gd name="T48" fmla="*/ 14770 w 706"/>
                <a:gd name="T49" fmla="*/ 16931 h 450"/>
                <a:gd name="T50" fmla="*/ 9345 w 706"/>
                <a:gd name="T51" fmla="*/ 15112 h 450"/>
                <a:gd name="T52" fmla="*/ 6563 w 706"/>
                <a:gd name="T53" fmla="*/ 13448 h 450"/>
                <a:gd name="T54" fmla="*/ 6220 w 706"/>
                <a:gd name="T55" fmla="*/ 13291 h 450"/>
                <a:gd name="T56" fmla="*/ 5750 w 706"/>
                <a:gd name="T57" fmla="*/ 14016 h 450"/>
                <a:gd name="T58" fmla="*/ 3488 w 706"/>
                <a:gd name="T59" fmla="*/ 17843 h 450"/>
                <a:gd name="T60" fmla="*/ 3283 w 706"/>
                <a:gd name="T61" fmla="*/ 19720 h 450"/>
                <a:gd name="T62" fmla="*/ 3645 w 706"/>
                <a:gd name="T63" fmla="*/ 21141 h 450"/>
                <a:gd name="T64" fmla="*/ 4270 w 706"/>
                <a:gd name="T65" fmla="*/ 21845 h 450"/>
                <a:gd name="T66" fmla="*/ 4300 w 706"/>
                <a:gd name="T67" fmla="*/ 22357 h 450"/>
                <a:gd name="T68" fmla="*/ 3988 w 706"/>
                <a:gd name="T69" fmla="*/ 22301 h 450"/>
                <a:gd name="T70" fmla="*/ 3958 w 706"/>
                <a:gd name="T71" fmla="*/ 22605 h 450"/>
                <a:gd name="T72" fmla="*/ 3563 w 706"/>
                <a:gd name="T73" fmla="*/ 22605 h 450"/>
                <a:gd name="T74" fmla="*/ 2813 w 706"/>
                <a:gd name="T75" fmla="*/ 22357 h 450"/>
                <a:gd name="T76" fmla="*/ 2658 w 706"/>
                <a:gd name="T77" fmla="*/ 21752 h 450"/>
                <a:gd name="T78" fmla="*/ 2395 w 706"/>
                <a:gd name="T79" fmla="*/ 21448 h 450"/>
                <a:gd name="T80" fmla="*/ 2270 w 706"/>
                <a:gd name="T81" fmla="*/ 20685 h 450"/>
                <a:gd name="T82" fmla="*/ 2083 w 706"/>
                <a:gd name="T83" fmla="*/ 19059 h 450"/>
                <a:gd name="T84" fmla="*/ 1408 w 706"/>
                <a:gd name="T85" fmla="*/ 16931 h 450"/>
                <a:gd name="T86" fmla="*/ 1645 w 706"/>
                <a:gd name="T87" fmla="*/ 15680 h 450"/>
                <a:gd name="T88" fmla="*/ 1533 w 706"/>
                <a:gd name="T89" fmla="*/ 14357 h 450"/>
                <a:gd name="T90" fmla="*/ 283 w 706"/>
                <a:gd name="T91" fmla="*/ 11584 h 450"/>
                <a:gd name="T92" fmla="*/ 0 w 706"/>
                <a:gd name="T93" fmla="*/ 8397 h 450"/>
                <a:gd name="T94" fmla="*/ 833 w 706"/>
                <a:gd name="T95" fmla="*/ 4949 h 450"/>
                <a:gd name="T96" fmla="*/ 19375 w 706"/>
                <a:gd name="T97" fmla="*/ 4757 h 450"/>
                <a:gd name="T98" fmla="*/ 22033 w 706"/>
                <a:gd name="T99" fmla="*/ 6520 h 450"/>
                <a:gd name="T100" fmla="*/ 23020 w 706"/>
                <a:gd name="T101" fmla="*/ 6827 h 450"/>
                <a:gd name="T102" fmla="*/ 24738 w 706"/>
                <a:gd name="T103" fmla="*/ 6221 h 450"/>
                <a:gd name="T104" fmla="*/ 25783 w 706"/>
                <a:gd name="T105" fmla="*/ 6280 h 450"/>
                <a:gd name="T106" fmla="*/ 25595 w 706"/>
                <a:gd name="T107" fmla="*/ 7339 h 450"/>
                <a:gd name="T108" fmla="*/ 25000 w 706"/>
                <a:gd name="T109" fmla="*/ 8853 h 450"/>
                <a:gd name="T110" fmla="*/ 24300 w 706"/>
                <a:gd name="T111" fmla="*/ 9613 h 450"/>
                <a:gd name="T112" fmla="*/ 23488 w 706"/>
                <a:gd name="T113" fmla="*/ 9805 h 45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706" h="450">
                  <a:moveTo>
                    <a:pt x="620" y="191"/>
                  </a:moveTo>
                  <a:cubicBezTo>
                    <a:pt x="620" y="205"/>
                    <a:pt x="639" y="217"/>
                    <a:pt x="660" y="228"/>
                  </a:cubicBezTo>
                  <a:cubicBezTo>
                    <a:pt x="682" y="238"/>
                    <a:pt x="682" y="241"/>
                    <a:pt x="694" y="243"/>
                  </a:cubicBezTo>
                  <a:cubicBezTo>
                    <a:pt x="706" y="246"/>
                    <a:pt x="688" y="273"/>
                    <a:pt x="681" y="278"/>
                  </a:cubicBezTo>
                  <a:cubicBezTo>
                    <a:pt x="675" y="283"/>
                    <a:pt x="669" y="286"/>
                    <a:pt x="658" y="285"/>
                  </a:cubicBezTo>
                  <a:cubicBezTo>
                    <a:pt x="658" y="285"/>
                    <a:pt x="658" y="291"/>
                    <a:pt x="644" y="294"/>
                  </a:cubicBezTo>
                  <a:cubicBezTo>
                    <a:pt x="630" y="298"/>
                    <a:pt x="626" y="298"/>
                    <a:pt x="604" y="302"/>
                  </a:cubicBezTo>
                  <a:cubicBezTo>
                    <a:pt x="573" y="307"/>
                    <a:pt x="586" y="310"/>
                    <a:pt x="554" y="316"/>
                  </a:cubicBezTo>
                  <a:cubicBezTo>
                    <a:pt x="545" y="320"/>
                    <a:pt x="536" y="330"/>
                    <a:pt x="522" y="333"/>
                  </a:cubicBezTo>
                  <a:cubicBezTo>
                    <a:pt x="507" y="337"/>
                    <a:pt x="484" y="347"/>
                    <a:pt x="477" y="360"/>
                  </a:cubicBezTo>
                  <a:cubicBezTo>
                    <a:pt x="474" y="367"/>
                    <a:pt x="468" y="380"/>
                    <a:pt x="469" y="396"/>
                  </a:cubicBezTo>
                  <a:cubicBezTo>
                    <a:pt x="471" y="412"/>
                    <a:pt x="477" y="417"/>
                    <a:pt x="482" y="420"/>
                  </a:cubicBezTo>
                  <a:cubicBezTo>
                    <a:pt x="487" y="424"/>
                    <a:pt x="495" y="435"/>
                    <a:pt x="499" y="440"/>
                  </a:cubicBezTo>
                  <a:cubicBezTo>
                    <a:pt x="501" y="443"/>
                    <a:pt x="500" y="443"/>
                    <a:pt x="498" y="446"/>
                  </a:cubicBezTo>
                  <a:cubicBezTo>
                    <a:pt x="496" y="448"/>
                    <a:pt x="492" y="440"/>
                    <a:pt x="488" y="440"/>
                  </a:cubicBezTo>
                  <a:cubicBezTo>
                    <a:pt x="491" y="442"/>
                    <a:pt x="494" y="448"/>
                    <a:pt x="492" y="448"/>
                  </a:cubicBezTo>
                  <a:cubicBezTo>
                    <a:pt x="489" y="449"/>
                    <a:pt x="472" y="448"/>
                    <a:pt x="466" y="446"/>
                  </a:cubicBezTo>
                  <a:cubicBezTo>
                    <a:pt x="460" y="444"/>
                    <a:pt x="464" y="436"/>
                    <a:pt x="460" y="437"/>
                  </a:cubicBezTo>
                  <a:cubicBezTo>
                    <a:pt x="455" y="438"/>
                    <a:pt x="457" y="450"/>
                    <a:pt x="453" y="448"/>
                  </a:cubicBezTo>
                  <a:cubicBezTo>
                    <a:pt x="450" y="447"/>
                    <a:pt x="449" y="441"/>
                    <a:pt x="446" y="433"/>
                  </a:cubicBezTo>
                  <a:cubicBezTo>
                    <a:pt x="444" y="425"/>
                    <a:pt x="440" y="422"/>
                    <a:pt x="439" y="411"/>
                  </a:cubicBezTo>
                  <a:cubicBezTo>
                    <a:pt x="439" y="399"/>
                    <a:pt x="429" y="400"/>
                    <a:pt x="429" y="390"/>
                  </a:cubicBezTo>
                  <a:cubicBezTo>
                    <a:pt x="428" y="380"/>
                    <a:pt x="432" y="368"/>
                    <a:pt x="424" y="362"/>
                  </a:cubicBezTo>
                  <a:cubicBezTo>
                    <a:pt x="416" y="356"/>
                    <a:pt x="418" y="343"/>
                    <a:pt x="408" y="339"/>
                  </a:cubicBezTo>
                  <a:cubicBezTo>
                    <a:pt x="401" y="336"/>
                    <a:pt x="397" y="338"/>
                    <a:pt x="378" y="335"/>
                  </a:cubicBezTo>
                  <a:cubicBezTo>
                    <a:pt x="372" y="335"/>
                    <a:pt x="292" y="313"/>
                    <a:pt x="239" y="299"/>
                  </a:cubicBezTo>
                  <a:cubicBezTo>
                    <a:pt x="192" y="286"/>
                    <a:pt x="170" y="267"/>
                    <a:pt x="168" y="266"/>
                  </a:cubicBezTo>
                  <a:cubicBezTo>
                    <a:pt x="164" y="264"/>
                    <a:pt x="161" y="263"/>
                    <a:pt x="159" y="263"/>
                  </a:cubicBezTo>
                  <a:cubicBezTo>
                    <a:pt x="153" y="263"/>
                    <a:pt x="150" y="269"/>
                    <a:pt x="147" y="277"/>
                  </a:cubicBezTo>
                  <a:cubicBezTo>
                    <a:pt x="131" y="307"/>
                    <a:pt x="95" y="341"/>
                    <a:pt x="89" y="353"/>
                  </a:cubicBezTo>
                  <a:cubicBezTo>
                    <a:pt x="84" y="364"/>
                    <a:pt x="83" y="375"/>
                    <a:pt x="84" y="390"/>
                  </a:cubicBezTo>
                  <a:cubicBezTo>
                    <a:pt x="85" y="405"/>
                    <a:pt x="88" y="413"/>
                    <a:pt x="93" y="418"/>
                  </a:cubicBezTo>
                  <a:cubicBezTo>
                    <a:pt x="98" y="423"/>
                    <a:pt x="107" y="429"/>
                    <a:pt x="109" y="432"/>
                  </a:cubicBezTo>
                  <a:cubicBezTo>
                    <a:pt x="111" y="435"/>
                    <a:pt x="110" y="442"/>
                    <a:pt x="110" y="442"/>
                  </a:cubicBezTo>
                  <a:cubicBezTo>
                    <a:pt x="110" y="442"/>
                    <a:pt x="107" y="444"/>
                    <a:pt x="102" y="441"/>
                  </a:cubicBezTo>
                  <a:cubicBezTo>
                    <a:pt x="102" y="441"/>
                    <a:pt x="104" y="445"/>
                    <a:pt x="101" y="447"/>
                  </a:cubicBezTo>
                  <a:cubicBezTo>
                    <a:pt x="99" y="448"/>
                    <a:pt x="98" y="450"/>
                    <a:pt x="91" y="447"/>
                  </a:cubicBezTo>
                  <a:cubicBezTo>
                    <a:pt x="84" y="444"/>
                    <a:pt x="77" y="443"/>
                    <a:pt x="72" y="442"/>
                  </a:cubicBezTo>
                  <a:cubicBezTo>
                    <a:pt x="67" y="441"/>
                    <a:pt x="69" y="436"/>
                    <a:pt x="68" y="430"/>
                  </a:cubicBezTo>
                  <a:cubicBezTo>
                    <a:pt x="68" y="423"/>
                    <a:pt x="66" y="426"/>
                    <a:pt x="61" y="424"/>
                  </a:cubicBezTo>
                  <a:cubicBezTo>
                    <a:pt x="57" y="422"/>
                    <a:pt x="58" y="421"/>
                    <a:pt x="58" y="409"/>
                  </a:cubicBezTo>
                  <a:cubicBezTo>
                    <a:pt x="59" y="396"/>
                    <a:pt x="56" y="388"/>
                    <a:pt x="53" y="377"/>
                  </a:cubicBezTo>
                  <a:cubicBezTo>
                    <a:pt x="50" y="365"/>
                    <a:pt x="40" y="345"/>
                    <a:pt x="36" y="335"/>
                  </a:cubicBezTo>
                  <a:cubicBezTo>
                    <a:pt x="33" y="325"/>
                    <a:pt x="39" y="319"/>
                    <a:pt x="42" y="310"/>
                  </a:cubicBezTo>
                  <a:cubicBezTo>
                    <a:pt x="45" y="301"/>
                    <a:pt x="46" y="297"/>
                    <a:pt x="39" y="284"/>
                  </a:cubicBezTo>
                  <a:cubicBezTo>
                    <a:pt x="32" y="270"/>
                    <a:pt x="14" y="255"/>
                    <a:pt x="7" y="229"/>
                  </a:cubicBezTo>
                  <a:cubicBezTo>
                    <a:pt x="2" y="212"/>
                    <a:pt x="0" y="173"/>
                    <a:pt x="0" y="166"/>
                  </a:cubicBezTo>
                  <a:cubicBezTo>
                    <a:pt x="0" y="129"/>
                    <a:pt x="10" y="109"/>
                    <a:pt x="21" y="98"/>
                  </a:cubicBezTo>
                  <a:cubicBezTo>
                    <a:pt x="84" y="27"/>
                    <a:pt x="254" y="0"/>
                    <a:pt x="496" y="94"/>
                  </a:cubicBezTo>
                  <a:cubicBezTo>
                    <a:pt x="519" y="103"/>
                    <a:pt x="544" y="115"/>
                    <a:pt x="564" y="129"/>
                  </a:cubicBezTo>
                  <a:cubicBezTo>
                    <a:pt x="570" y="134"/>
                    <a:pt x="585" y="141"/>
                    <a:pt x="589" y="135"/>
                  </a:cubicBezTo>
                  <a:cubicBezTo>
                    <a:pt x="600" y="119"/>
                    <a:pt x="618" y="124"/>
                    <a:pt x="633" y="123"/>
                  </a:cubicBezTo>
                  <a:cubicBezTo>
                    <a:pt x="640" y="123"/>
                    <a:pt x="658" y="114"/>
                    <a:pt x="660" y="124"/>
                  </a:cubicBezTo>
                  <a:cubicBezTo>
                    <a:pt x="662" y="129"/>
                    <a:pt x="656" y="140"/>
                    <a:pt x="655" y="145"/>
                  </a:cubicBezTo>
                  <a:cubicBezTo>
                    <a:pt x="652" y="156"/>
                    <a:pt x="647" y="166"/>
                    <a:pt x="640" y="175"/>
                  </a:cubicBezTo>
                  <a:cubicBezTo>
                    <a:pt x="635" y="182"/>
                    <a:pt x="629" y="187"/>
                    <a:pt x="622" y="190"/>
                  </a:cubicBezTo>
                  <a:cubicBezTo>
                    <a:pt x="615" y="193"/>
                    <a:pt x="607" y="191"/>
                    <a:pt x="601" y="194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2" name="Freeform 360">
              <a:extLst>
                <a:ext uri="{FF2B5EF4-FFF2-40B4-BE49-F238E27FC236}">
                  <a16:creationId xmlns:a16="http://schemas.microsoft.com/office/drawing/2014/main" id="{FBFA4664-65DB-4934-8B60-11559D66D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5" y="2814"/>
              <a:ext cx="208" cy="424"/>
            </a:xfrm>
            <a:custGeom>
              <a:avLst/>
              <a:gdLst>
                <a:gd name="T0" fmla="*/ 2990 w 83"/>
                <a:gd name="T1" fmla="*/ 0 h 159"/>
                <a:gd name="T2" fmla="*/ 2519 w 83"/>
                <a:gd name="T3" fmla="*/ 704 h 159"/>
                <a:gd name="T4" fmla="*/ 238 w 83"/>
                <a:gd name="T5" fmla="*/ 4552 h 159"/>
                <a:gd name="T6" fmla="*/ 0 w 83"/>
                <a:gd name="T7" fmla="*/ 5917 h 159"/>
                <a:gd name="T8" fmla="*/ 754 w 83"/>
                <a:gd name="T9" fmla="*/ 7645 h 159"/>
                <a:gd name="T10" fmla="*/ 992 w 83"/>
                <a:gd name="T11" fmla="*/ 7795 h 159"/>
                <a:gd name="T12" fmla="*/ 992 w 83"/>
                <a:gd name="T13" fmla="*/ 7488 h 159"/>
                <a:gd name="T14" fmla="*/ 1100 w 83"/>
                <a:gd name="T15" fmla="*/ 7373 h 159"/>
                <a:gd name="T16" fmla="*/ 1225 w 83"/>
                <a:gd name="T17" fmla="*/ 7795 h 159"/>
                <a:gd name="T18" fmla="*/ 1576 w 83"/>
                <a:gd name="T19" fmla="*/ 7885 h 159"/>
                <a:gd name="T20" fmla="*/ 2280 w 83"/>
                <a:gd name="T21" fmla="*/ 7829 h 159"/>
                <a:gd name="T22" fmla="*/ 1777 w 83"/>
                <a:gd name="T23" fmla="*/ 7032 h 159"/>
                <a:gd name="T24" fmla="*/ 1256 w 83"/>
                <a:gd name="T25" fmla="*/ 5973 h 159"/>
                <a:gd name="T26" fmla="*/ 1256 w 83"/>
                <a:gd name="T27" fmla="*/ 4152 h 159"/>
                <a:gd name="T28" fmla="*/ 2280 w 83"/>
                <a:gd name="T29" fmla="*/ 2368 h 159"/>
                <a:gd name="T30" fmla="*/ 3198 w 83"/>
                <a:gd name="T31" fmla="*/ 605 h 159"/>
                <a:gd name="T32" fmla="*/ 3148 w 83"/>
                <a:gd name="T33" fmla="*/ 56 h 159"/>
                <a:gd name="T34" fmla="*/ 2990 w 83"/>
                <a:gd name="T35" fmla="*/ 0 h 15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3" h="159">
                  <a:moveTo>
                    <a:pt x="76" y="0"/>
                  </a:moveTo>
                  <a:cubicBezTo>
                    <a:pt x="70" y="0"/>
                    <a:pt x="67" y="6"/>
                    <a:pt x="64" y="14"/>
                  </a:cubicBezTo>
                  <a:cubicBezTo>
                    <a:pt x="48" y="44"/>
                    <a:pt x="12" y="78"/>
                    <a:pt x="6" y="90"/>
                  </a:cubicBezTo>
                  <a:cubicBezTo>
                    <a:pt x="2" y="98"/>
                    <a:pt x="0" y="107"/>
                    <a:pt x="0" y="117"/>
                  </a:cubicBezTo>
                  <a:cubicBezTo>
                    <a:pt x="11" y="134"/>
                    <a:pt x="18" y="149"/>
                    <a:pt x="19" y="151"/>
                  </a:cubicBezTo>
                  <a:cubicBezTo>
                    <a:pt x="21" y="154"/>
                    <a:pt x="23" y="155"/>
                    <a:pt x="25" y="154"/>
                  </a:cubicBezTo>
                  <a:cubicBezTo>
                    <a:pt x="27" y="153"/>
                    <a:pt x="26" y="150"/>
                    <a:pt x="25" y="148"/>
                  </a:cubicBezTo>
                  <a:cubicBezTo>
                    <a:pt x="25" y="146"/>
                    <a:pt x="25" y="144"/>
                    <a:pt x="28" y="146"/>
                  </a:cubicBezTo>
                  <a:cubicBezTo>
                    <a:pt x="30" y="147"/>
                    <a:pt x="28" y="152"/>
                    <a:pt x="31" y="154"/>
                  </a:cubicBezTo>
                  <a:cubicBezTo>
                    <a:pt x="33" y="157"/>
                    <a:pt x="29" y="156"/>
                    <a:pt x="40" y="156"/>
                  </a:cubicBezTo>
                  <a:cubicBezTo>
                    <a:pt x="51" y="155"/>
                    <a:pt x="57" y="159"/>
                    <a:pt x="58" y="155"/>
                  </a:cubicBezTo>
                  <a:cubicBezTo>
                    <a:pt x="59" y="151"/>
                    <a:pt x="50" y="147"/>
                    <a:pt x="45" y="139"/>
                  </a:cubicBezTo>
                  <a:cubicBezTo>
                    <a:pt x="39" y="131"/>
                    <a:pt x="35" y="128"/>
                    <a:pt x="32" y="118"/>
                  </a:cubicBezTo>
                  <a:cubicBezTo>
                    <a:pt x="29" y="109"/>
                    <a:pt x="31" y="94"/>
                    <a:pt x="32" y="82"/>
                  </a:cubicBezTo>
                  <a:cubicBezTo>
                    <a:pt x="34" y="71"/>
                    <a:pt x="41" y="64"/>
                    <a:pt x="58" y="47"/>
                  </a:cubicBezTo>
                  <a:cubicBezTo>
                    <a:pt x="75" y="30"/>
                    <a:pt x="72" y="29"/>
                    <a:pt x="81" y="12"/>
                  </a:cubicBezTo>
                  <a:cubicBezTo>
                    <a:pt x="82" y="7"/>
                    <a:pt x="83" y="2"/>
                    <a:pt x="80" y="1"/>
                  </a:cubicBezTo>
                  <a:cubicBezTo>
                    <a:pt x="79" y="1"/>
                    <a:pt x="77" y="0"/>
                    <a:pt x="76" y="0"/>
                  </a:cubicBezTo>
                  <a:close/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3" name="Freeform 361">
              <a:extLst>
                <a:ext uri="{FF2B5EF4-FFF2-40B4-BE49-F238E27FC236}">
                  <a16:creationId xmlns:a16="http://schemas.microsoft.com/office/drawing/2014/main" id="{36A846D3-FB2D-4278-97D9-B52CC9076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3" y="3011"/>
              <a:ext cx="137" cy="243"/>
            </a:xfrm>
            <a:custGeom>
              <a:avLst/>
              <a:gdLst>
                <a:gd name="T0" fmla="*/ 1960 w 55"/>
                <a:gd name="T1" fmla="*/ 4171 h 91"/>
                <a:gd name="T2" fmla="*/ 1656 w 55"/>
                <a:gd name="T3" fmla="*/ 3714 h 91"/>
                <a:gd name="T4" fmla="*/ 1348 w 55"/>
                <a:gd name="T5" fmla="*/ 2745 h 91"/>
                <a:gd name="T6" fmla="*/ 1502 w 55"/>
                <a:gd name="T7" fmla="*/ 2040 h 91"/>
                <a:gd name="T8" fmla="*/ 1315 w 55"/>
                <a:gd name="T9" fmla="*/ 1276 h 91"/>
                <a:gd name="T10" fmla="*/ 695 w 55"/>
                <a:gd name="T11" fmla="*/ 93 h 91"/>
                <a:gd name="T12" fmla="*/ 229 w 55"/>
                <a:gd name="T13" fmla="*/ 0 h 91"/>
                <a:gd name="T14" fmla="*/ 154 w 55"/>
                <a:gd name="T15" fmla="*/ 1370 h 91"/>
                <a:gd name="T16" fmla="*/ 75 w 55"/>
                <a:gd name="T17" fmla="*/ 2646 h 91"/>
                <a:gd name="T18" fmla="*/ 541 w 55"/>
                <a:gd name="T19" fmla="*/ 3616 h 91"/>
                <a:gd name="T20" fmla="*/ 807 w 55"/>
                <a:gd name="T21" fmla="*/ 4422 h 91"/>
                <a:gd name="T22" fmla="*/ 1006 w 55"/>
                <a:gd name="T23" fmla="*/ 4628 h 91"/>
                <a:gd name="T24" fmla="*/ 1161 w 55"/>
                <a:gd name="T25" fmla="*/ 4321 h 91"/>
                <a:gd name="T26" fmla="*/ 1348 w 55"/>
                <a:gd name="T27" fmla="*/ 4572 h 91"/>
                <a:gd name="T28" fmla="*/ 2043 w 55"/>
                <a:gd name="T29" fmla="*/ 4628 h 91"/>
                <a:gd name="T30" fmla="*/ 2010 w 55"/>
                <a:gd name="T31" fmla="*/ 4321 h 91"/>
                <a:gd name="T32" fmla="*/ 1960 w 55"/>
                <a:gd name="T33" fmla="*/ 4171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5" h="91">
                  <a:moveTo>
                    <a:pt x="51" y="82"/>
                  </a:moveTo>
                  <a:cubicBezTo>
                    <a:pt x="48" y="81"/>
                    <a:pt x="46" y="77"/>
                    <a:pt x="43" y="73"/>
                  </a:cubicBezTo>
                  <a:cubicBezTo>
                    <a:pt x="37" y="65"/>
                    <a:pt x="35" y="59"/>
                    <a:pt x="35" y="54"/>
                  </a:cubicBezTo>
                  <a:cubicBezTo>
                    <a:pt x="35" y="50"/>
                    <a:pt x="37" y="45"/>
                    <a:pt x="39" y="40"/>
                  </a:cubicBezTo>
                  <a:cubicBezTo>
                    <a:pt x="39" y="34"/>
                    <a:pt x="39" y="28"/>
                    <a:pt x="34" y="25"/>
                  </a:cubicBezTo>
                  <a:cubicBezTo>
                    <a:pt x="26" y="19"/>
                    <a:pt x="28" y="6"/>
                    <a:pt x="18" y="2"/>
                  </a:cubicBezTo>
                  <a:cubicBezTo>
                    <a:pt x="14" y="0"/>
                    <a:pt x="11" y="0"/>
                    <a:pt x="6" y="0"/>
                  </a:cubicBezTo>
                  <a:cubicBezTo>
                    <a:pt x="7" y="11"/>
                    <a:pt x="5" y="18"/>
                    <a:pt x="4" y="27"/>
                  </a:cubicBezTo>
                  <a:cubicBezTo>
                    <a:pt x="3" y="38"/>
                    <a:pt x="0" y="40"/>
                    <a:pt x="2" y="52"/>
                  </a:cubicBezTo>
                  <a:cubicBezTo>
                    <a:pt x="4" y="63"/>
                    <a:pt x="11" y="57"/>
                    <a:pt x="14" y="71"/>
                  </a:cubicBezTo>
                  <a:cubicBezTo>
                    <a:pt x="18" y="85"/>
                    <a:pt x="19" y="83"/>
                    <a:pt x="21" y="87"/>
                  </a:cubicBezTo>
                  <a:cubicBezTo>
                    <a:pt x="22" y="91"/>
                    <a:pt x="24" y="91"/>
                    <a:pt x="26" y="91"/>
                  </a:cubicBezTo>
                  <a:cubicBezTo>
                    <a:pt x="28" y="91"/>
                    <a:pt x="30" y="85"/>
                    <a:pt x="30" y="85"/>
                  </a:cubicBezTo>
                  <a:cubicBezTo>
                    <a:pt x="30" y="85"/>
                    <a:pt x="31" y="89"/>
                    <a:pt x="35" y="90"/>
                  </a:cubicBezTo>
                  <a:cubicBezTo>
                    <a:pt x="40" y="90"/>
                    <a:pt x="51" y="91"/>
                    <a:pt x="53" y="91"/>
                  </a:cubicBezTo>
                  <a:cubicBezTo>
                    <a:pt x="55" y="91"/>
                    <a:pt x="50" y="87"/>
                    <a:pt x="52" y="85"/>
                  </a:cubicBezTo>
                  <a:cubicBezTo>
                    <a:pt x="51" y="84"/>
                    <a:pt x="51" y="83"/>
                    <a:pt x="51" y="82"/>
                  </a:cubicBezTo>
                  <a:close/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4" name="Freeform 362">
              <a:extLst>
                <a:ext uri="{FF2B5EF4-FFF2-40B4-BE49-F238E27FC236}">
                  <a16:creationId xmlns:a16="http://schemas.microsoft.com/office/drawing/2014/main" id="{1C8702D5-8E86-41ED-8759-A8B5CA7C5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3" y="2483"/>
              <a:ext cx="80" cy="101"/>
            </a:xfrm>
            <a:custGeom>
              <a:avLst/>
              <a:gdLst>
                <a:gd name="T0" fmla="*/ 708 w 32"/>
                <a:gd name="T1" fmla="*/ 205 h 38"/>
                <a:gd name="T2" fmla="*/ 675 w 32"/>
                <a:gd name="T3" fmla="*/ 303 h 38"/>
                <a:gd name="T4" fmla="*/ 83 w 32"/>
                <a:gd name="T5" fmla="*/ 1802 h 38"/>
                <a:gd name="T6" fmla="*/ 0 w 32"/>
                <a:gd name="T7" fmla="*/ 1892 h 38"/>
                <a:gd name="T8" fmla="*/ 988 w 32"/>
                <a:gd name="T9" fmla="*/ 960 h 38"/>
                <a:gd name="T10" fmla="*/ 1145 w 32"/>
                <a:gd name="T11" fmla="*/ 93 h 38"/>
                <a:gd name="T12" fmla="*/ 708 w 32"/>
                <a:gd name="T13" fmla="*/ 205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38">
                  <a:moveTo>
                    <a:pt x="18" y="4"/>
                  </a:moveTo>
                  <a:cubicBezTo>
                    <a:pt x="17" y="5"/>
                    <a:pt x="17" y="5"/>
                    <a:pt x="17" y="6"/>
                  </a:cubicBezTo>
                  <a:cubicBezTo>
                    <a:pt x="14" y="17"/>
                    <a:pt x="9" y="27"/>
                    <a:pt x="2" y="36"/>
                  </a:cubicBezTo>
                  <a:cubicBezTo>
                    <a:pt x="1" y="37"/>
                    <a:pt x="1" y="37"/>
                    <a:pt x="0" y="38"/>
                  </a:cubicBezTo>
                  <a:cubicBezTo>
                    <a:pt x="5" y="37"/>
                    <a:pt x="16" y="33"/>
                    <a:pt x="25" y="19"/>
                  </a:cubicBezTo>
                  <a:cubicBezTo>
                    <a:pt x="27" y="15"/>
                    <a:pt x="32" y="6"/>
                    <a:pt x="29" y="2"/>
                  </a:cubicBezTo>
                  <a:cubicBezTo>
                    <a:pt x="27" y="0"/>
                    <a:pt x="22" y="4"/>
                    <a:pt x="18" y="4"/>
                  </a:cubicBezTo>
                  <a:close/>
                </a:path>
              </a:pathLst>
            </a:custGeom>
            <a:solidFill>
              <a:srgbClr val="41C16C"/>
            </a:solidFill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05" name="Line 363">
              <a:extLst>
                <a:ext uri="{FF2B5EF4-FFF2-40B4-BE49-F238E27FC236}">
                  <a16:creationId xmlns:a16="http://schemas.microsoft.com/office/drawing/2014/main" id="{EA155025-A5DA-414F-9EB2-8A0CA9B062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8" y="2510"/>
              <a:ext cx="1" cy="1"/>
            </a:xfrm>
            <a:prstGeom prst="line">
              <a:avLst/>
            </a:prstGeom>
            <a:noFill/>
            <a:ln w="7938" cap="rnd">
              <a:solidFill>
                <a:srgbClr val="1A171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6" name="Freeform 364">
              <a:extLst>
                <a:ext uri="{FF2B5EF4-FFF2-40B4-BE49-F238E27FC236}">
                  <a16:creationId xmlns:a16="http://schemas.microsoft.com/office/drawing/2014/main" id="{F1EC9704-48AE-4EAB-A781-D6EF3D29A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0" y="2334"/>
              <a:ext cx="118" cy="154"/>
            </a:xfrm>
            <a:custGeom>
              <a:avLst/>
              <a:gdLst>
                <a:gd name="T0" fmla="*/ 1185 w 47"/>
                <a:gd name="T1" fmla="*/ 2037 h 58"/>
                <a:gd name="T2" fmla="*/ 1707 w 47"/>
                <a:gd name="T3" fmla="*/ 1798 h 58"/>
                <a:gd name="T4" fmla="*/ 1268 w 47"/>
                <a:gd name="T5" fmla="*/ 247 h 58"/>
                <a:gd name="T6" fmla="*/ 239 w 47"/>
                <a:gd name="T7" fmla="*/ 656 h 58"/>
                <a:gd name="T8" fmla="*/ 367 w 47"/>
                <a:gd name="T9" fmla="*/ 2342 h 58"/>
                <a:gd name="T10" fmla="*/ 1665 w 47"/>
                <a:gd name="T11" fmla="*/ 2637 h 58"/>
                <a:gd name="T12" fmla="*/ 1790 w 47"/>
                <a:gd name="T13" fmla="*/ 2037 h 58"/>
                <a:gd name="T14" fmla="*/ 1632 w 47"/>
                <a:gd name="T15" fmla="*/ 2095 h 58"/>
                <a:gd name="T16" fmla="*/ 680 w 47"/>
                <a:gd name="T17" fmla="*/ 1946 h 58"/>
                <a:gd name="T18" fmla="*/ 600 w 47"/>
                <a:gd name="T19" fmla="*/ 937 h 58"/>
                <a:gd name="T20" fmla="*/ 1077 w 47"/>
                <a:gd name="T21" fmla="*/ 746 h 58"/>
                <a:gd name="T22" fmla="*/ 1268 w 47"/>
                <a:gd name="T23" fmla="*/ 1649 h 58"/>
                <a:gd name="T24" fmla="*/ 1185 w 47"/>
                <a:gd name="T25" fmla="*/ 2037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" h="58">
                  <a:moveTo>
                    <a:pt x="30" y="41"/>
                  </a:moveTo>
                  <a:cubicBezTo>
                    <a:pt x="34" y="41"/>
                    <a:pt x="42" y="38"/>
                    <a:pt x="43" y="36"/>
                  </a:cubicBezTo>
                  <a:cubicBezTo>
                    <a:pt x="47" y="25"/>
                    <a:pt x="44" y="11"/>
                    <a:pt x="32" y="5"/>
                  </a:cubicBezTo>
                  <a:cubicBezTo>
                    <a:pt x="23" y="0"/>
                    <a:pt x="12" y="4"/>
                    <a:pt x="6" y="13"/>
                  </a:cubicBezTo>
                  <a:cubicBezTo>
                    <a:pt x="0" y="24"/>
                    <a:pt x="1" y="38"/>
                    <a:pt x="9" y="47"/>
                  </a:cubicBezTo>
                  <a:cubicBezTo>
                    <a:pt x="17" y="56"/>
                    <a:pt x="29" y="58"/>
                    <a:pt x="42" y="53"/>
                  </a:cubicBezTo>
                  <a:cubicBezTo>
                    <a:pt x="42" y="49"/>
                    <a:pt x="43" y="45"/>
                    <a:pt x="45" y="41"/>
                  </a:cubicBezTo>
                  <a:cubicBezTo>
                    <a:pt x="43" y="41"/>
                    <a:pt x="42" y="41"/>
                    <a:pt x="41" y="42"/>
                  </a:cubicBezTo>
                  <a:cubicBezTo>
                    <a:pt x="31" y="46"/>
                    <a:pt x="23" y="45"/>
                    <a:pt x="17" y="39"/>
                  </a:cubicBezTo>
                  <a:cubicBezTo>
                    <a:pt x="13" y="34"/>
                    <a:pt x="12" y="25"/>
                    <a:pt x="15" y="19"/>
                  </a:cubicBezTo>
                  <a:cubicBezTo>
                    <a:pt x="18" y="15"/>
                    <a:pt x="23" y="12"/>
                    <a:pt x="27" y="15"/>
                  </a:cubicBezTo>
                  <a:cubicBezTo>
                    <a:pt x="33" y="18"/>
                    <a:pt x="35" y="27"/>
                    <a:pt x="32" y="33"/>
                  </a:cubicBezTo>
                  <a:cubicBezTo>
                    <a:pt x="32" y="35"/>
                    <a:pt x="30" y="41"/>
                    <a:pt x="30" y="41"/>
                  </a:cubicBezTo>
                  <a:close/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7" name="Freeform 365">
              <a:extLst>
                <a:ext uri="{FF2B5EF4-FFF2-40B4-BE49-F238E27FC236}">
                  <a16:creationId xmlns:a16="http://schemas.microsoft.com/office/drawing/2014/main" id="{60323055-E9B2-4738-AE07-AFA37A405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" y="2488"/>
              <a:ext cx="125" cy="75"/>
            </a:xfrm>
            <a:custGeom>
              <a:avLst/>
              <a:gdLst>
                <a:gd name="T0" fmla="*/ 1488 w 50"/>
                <a:gd name="T1" fmla="*/ 150 h 28"/>
                <a:gd name="T2" fmla="*/ 208 w 50"/>
                <a:gd name="T3" fmla="*/ 983 h 28"/>
                <a:gd name="T4" fmla="*/ 0 w 50"/>
                <a:gd name="T5" fmla="*/ 1133 h 28"/>
                <a:gd name="T6" fmla="*/ 208 w 50"/>
                <a:gd name="T7" fmla="*/ 1350 h 28"/>
                <a:gd name="T8" fmla="*/ 1925 w 50"/>
                <a:gd name="T9" fmla="*/ 308 h 28"/>
                <a:gd name="T10" fmla="*/ 1958 w 50"/>
                <a:gd name="T11" fmla="*/ 0 h 28"/>
                <a:gd name="T12" fmla="*/ 1488 w 50"/>
                <a:gd name="T13" fmla="*/ 56 h 28"/>
                <a:gd name="T14" fmla="*/ 1488 w 50"/>
                <a:gd name="T15" fmla="*/ 150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" h="28">
                  <a:moveTo>
                    <a:pt x="38" y="3"/>
                  </a:moveTo>
                  <a:cubicBezTo>
                    <a:pt x="34" y="16"/>
                    <a:pt x="23" y="19"/>
                    <a:pt x="5" y="19"/>
                  </a:cubicBezTo>
                  <a:cubicBezTo>
                    <a:pt x="2" y="19"/>
                    <a:pt x="0" y="20"/>
                    <a:pt x="0" y="22"/>
                  </a:cubicBezTo>
                  <a:cubicBezTo>
                    <a:pt x="0" y="25"/>
                    <a:pt x="2" y="26"/>
                    <a:pt x="5" y="26"/>
                  </a:cubicBezTo>
                  <a:cubicBezTo>
                    <a:pt x="21" y="26"/>
                    <a:pt x="42" y="28"/>
                    <a:pt x="49" y="6"/>
                  </a:cubicBezTo>
                  <a:cubicBezTo>
                    <a:pt x="49" y="3"/>
                    <a:pt x="50" y="0"/>
                    <a:pt x="50" y="0"/>
                  </a:cubicBezTo>
                  <a:cubicBezTo>
                    <a:pt x="49" y="2"/>
                    <a:pt x="38" y="1"/>
                    <a:pt x="38" y="1"/>
                  </a:cubicBezTo>
                  <a:lnTo>
                    <a:pt x="38" y="3"/>
                  </a:lnTo>
                  <a:close/>
                </a:path>
              </a:pathLst>
            </a:custGeom>
            <a:solidFill>
              <a:srgbClr val="41C16C"/>
            </a:solidFill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08" name="Freeform 366">
              <a:extLst>
                <a:ext uri="{FF2B5EF4-FFF2-40B4-BE49-F238E27FC236}">
                  <a16:creationId xmlns:a16="http://schemas.microsoft.com/office/drawing/2014/main" id="{D2EE45D9-23E9-4675-85E4-6E1C7FD96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" y="3216"/>
              <a:ext cx="5" cy="43"/>
            </a:xfrm>
            <a:custGeom>
              <a:avLst/>
              <a:gdLst>
                <a:gd name="T0" fmla="*/ 0 w 2"/>
                <a:gd name="T1" fmla="*/ 0 h 16"/>
                <a:gd name="T2" fmla="*/ 83 w 2"/>
                <a:gd name="T3" fmla="*/ 839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16">
                  <a:moveTo>
                    <a:pt x="0" y="0"/>
                  </a:moveTo>
                  <a:cubicBezTo>
                    <a:pt x="2" y="5"/>
                    <a:pt x="1" y="15"/>
                    <a:pt x="2" y="16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9" name="Freeform 367">
              <a:extLst>
                <a:ext uri="{FF2B5EF4-FFF2-40B4-BE49-F238E27FC236}">
                  <a16:creationId xmlns:a16="http://schemas.microsoft.com/office/drawing/2014/main" id="{B35FFD1A-5A91-4AFB-8CC6-40CC2DC50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" y="3163"/>
              <a:ext cx="60" cy="64"/>
            </a:xfrm>
            <a:custGeom>
              <a:avLst/>
              <a:gdLst>
                <a:gd name="T0" fmla="*/ 550 w 24"/>
                <a:gd name="T1" fmla="*/ 547 h 24"/>
                <a:gd name="T2" fmla="*/ 0 w 24"/>
                <a:gd name="T3" fmla="*/ 0 h 24"/>
                <a:gd name="T4" fmla="*/ 283 w 24"/>
                <a:gd name="T5" fmla="*/ 397 h 24"/>
                <a:gd name="T6" fmla="*/ 783 w 24"/>
                <a:gd name="T7" fmla="*/ 1216 h 24"/>
                <a:gd name="T8" fmla="*/ 863 w 24"/>
                <a:gd name="T9" fmla="*/ 819 h 24"/>
                <a:gd name="T10" fmla="*/ 550 w 24"/>
                <a:gd name="T11" fmla="*/ 547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4">
                  <a:moveTo>
                    <a:pt x="14" y="11"/>
                  </a:moveTo>
                  <a:cubicBezTo>
                    <a:pt x="10" y="8"/>
                    <a:pt x="4" y="2"/>
                    <a:pt x="0" y="0"/>
                  </a:cubicBezTo>
                  <a:cubicBezTo>
                    <a:pt x="2" y="2"/>
                    <a:pt x="4" y="5"/>
                    <a:pt x="7" y="8"/>
                  </a:cubicBezTo>
                  <a:cubicBezTo>
                    <a:pt x="12" y="16"/>
                    <a:pt x="21" y="20"/>
                    <a:pt x="20" y="24"/>
                  </a:cubicBezTo>
                  <a:cubicBezTo>
                    <a:pt x="20" y="24"/>
                    <a:pt x="24" y="20"/>
                    <a:pt x="22" y="16"/>
                  </a:cubicBezTo>
                  <a:cubicBezTo>
                    <a:pt x="22" y="14"/>
                    <a:pt x="18" y="14"/>
                    <a:pt x="14" y="11"/>
                  </a:cubicBezTo>
                  <a:close/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0" name="Freeform 368">
              <a:extLst>
                <a:ext uri="{FF2B5EF4-FFF2-40B4-BE49-F238E27FC236}">
                  <a16:creationId xmlns:a16="http://schemas.microsoft.com/office/drawing/2014/main" id="{9945712A-E47F-485C-A1CA-592059621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8" y="3232"/>
              <a:ext cx="48" cy="51"/>
            </a:xfrm>
            <a:custGeom>
              <a:avLst/>
              <a:gdLst>
                <a:gd name="T0" fmla="*/ 728 w 19"/>
                <a:gd name="T1" fmla="*/ 0 h 19"/>
                <a:gd name="T2" fmla="*/ 0 w 19"/>
                <a:gd name="T3" fmla="*/ 988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" h="19">
                  <a:moveTo>
                    <a:pt x="18" y="0"/>
                  </a:moveTo>
                  <a:cubicBezTo>
                    <a:pt x="19" y="6"/>
                    <a:pt x="8" y="16"/>
                    <a:pt x="0" y="19"/>
                  </a:cubicBezTo>
                </a:path>
              </a:pathLst>
            </a:custGeom>
            <a:solidFill>
              <a:srgbClr val="41C16C"/>
            </a:solidFill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11" name="Freeform 369">
              <a:extLst>
                <a:ext uri="{FF2B5EF4-FFF2-40B4-BE49-F238E27FC236}">
                  <a16:creationId xmlns:a16="http://schemas.microsoft.com/office/drawing/2014/main" id="{C283B0DA-AB4F-4125-86A5-7F6727320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" y="3251"/>
              <a:ext cx="13" cy="27"/>
            </a:xfrm>
            <a:custGeom>
              <a:avLst/>
              <a:gdLst>
                <a:gd name="T0" fmla="*/ 0 w 5"/>
                <a:gd name="T1" fmla="*/ 0 h 10"/>
                <a:gd name="T2" fmla="*/ 229 w 5"/>
                <a:gd name="T3" fmla="*/ 532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cubicBezTo>
                    <a:pt x="4" y="6"/>
                    <a:pt x="3" y="8"/>
                    <a:pt x="5" y="1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2" name="Freeform 370">
              <a:extLst>
                <a:ext uri="{FF2B5EF4-FFF2-40B4-BE49-F238E27FC236}">
                  <a16:creationId xmlns:a16="http://schemas.microsoft.com/office/drawing/2014/main" id="{E370C12B-B219-4A94-94B8-E35E4E32F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0" y="3275"/>
              <a:ext cx="20" cy="16"/>
            </a:xfrm>
            <a:custGeom>
              <a:avLst/>
              <a:gdLst>
                <a:gd name="T0" fmla="*/ 0 w 8"/>
                <a:gd name="T1" fmla="*/ 205 h 6"/>
                <a:gd name="T2" fmla="*/ 313 w 8"/>
                <a:gd name="T3" fmla="*/ 30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6">
                  <a:moveTo>
                    <a:pt x="0" y="4"/>
                  </a:moveTo>
                  <a:cubicBezTo>
                    <a:pt x="4" y="0"/>
                    <a:pt x="8" y="6"/>
                    <a:pt x="8" y="6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3" name="Freeform 371">
              <a:extLst>
                <a:ext uri="{FF2B5EF4-FFF2-40B4-BE49-F238E27FC236}">
                  <a16:creationId xmlns:a16="http://schemas.microsoft.com/office/drawing/2014/main" id="{0B3604F3-ED6B-4C75-A35A-CB7F1EC29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" y="3246"/>
              <a:ext cx="75" cy="24"/>
            </a:xfrm>
            <a:custGeom>
              <a:avLst/>
              <a:gdLst>
                <a:gd name="T0" fmla="*/ 0 w 30"/>
                <a:gd name="T1" fmla="*/ 0 h 9"/>
                <a:gd name="T2" fmla="*/ 988 w 30"/>
                <a:gd name="T3" fmla="*/ 363 h 9"/>
                <a:gd name="T4" fmla="*/ 1175 w 30"/>
                <a:gd name="T5" fmla="*/ 0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0" h="9">
                  <a:moveTo>
                    <a:pt x="0" y="0"/>
                  </a:moveTo>
                  <a:cubicBezTo>
                    <a:pt x="12" y="9"/>
                    <a:pt x="21" y="8"/>
                    <a:pt x="25" y="7"/>
                  </a:cubicBezTo>
                  <a:cubicBezTo>
                    <a:pt x="29" y="5"/>
                    <a:pt x="30" y="0"/>
                    <a:pt x="30" y="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4" name="Freeform 372">
              <a:extLst>
                <a:ext uri="{FF2B5EF4-FFF2-40B4-BE49-F238E27FC236}">
                  <a16:creationId xmlns:a16="http://schemas.microsoft.com/office/drawing/2014/main" id="{54DF4D3E-7093-4174-A58A-5AA3B8CD6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" y="3227"/>
              <a:ext cx="18" cy="8"/>
            </a:xfrm>
            <a:custGeom>
              <a:avLst/>
              <a:gdLst>
                <a:gd name="T0" fmla="*/ 0 w 7"/>
                <a:gd name="T1" fmla="*/ 0 h 3"/>
                <a:gd name="T2" fmla="*/ 303 w 7"/>
                <a:gd name="T3" fmla="*/ 93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4" y="3"/>
                    <a:pt x="7" y="2"/>
                    <a:pt x="7" y="2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5" name="Freeform 373">
              <a:extLst>
                <a:ext uri="{FF2B5EF4-FFF2-40B4-BE49-F238E27FC236}">
                  <a16:creationId xmlns:a16="http://schemas.microsoft.com/office/drawing/2014/main" id="{FB67A051-24B6-42E3-90E6-E0C8C44BB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" y="2846"/>
              <a:ext cx="135" cy="26"/>
            </a:xfrm>
            <a:custGeom>
              <a:avLst/>
              <a:gdLst>
                <a:gd name="T0" fmla="*/ 2113 w 54"/>
                <a:gd name="T1" fmla="*/ 460 h 10"/>
                <a:gd name="T2" fmla="*/ 625 w 54"/>
                <a:gd name="T3" fmla="*/ 0 h 10"/>
                <a:gd name="T4" fmla="*/ 0 w 54"/>
                <a:gd name="T5" fmla="*/ 88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10">
                  <a:moveTo>
                    <a:pt x="54" y="10"/>
                  </a:moveTo>
                  <a:cubicBezTo>
                    <a:pt x="42" y="10"/>
                    <a:pt x="28" y="0"/>
                    <a:pt x="16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41C16C"/>
            </a:solidFill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16" name="Freeform 374">
              <a:extLst>
                <a:ext uri="{FF2B5EF4-FFF2-40B4-BE49-F238E27FC236}">
                  <a16:creationId xmlns:a16="http://schemas.microsoft.com/office/drawing/2014/main" id="{AD75EA64-53BF-483B-9D0F-A80DD03C9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" y="2763"/>
              <a:ext cx="65" cy="107"/>
            </a:xfrm>
            <a:custGeom>
              <a:avLst/>
              <a:gdLst>
                <a:gd name="T0" fmla="*/ 1020 w 26"/>
                <a:gd name="T1" fmla="*/ 0 h 40"/>
                <a:gd name="T2" fmla="*/ 625 w 26"/>
                <a:gd name="T3" fmla="*/ 559 h 40"/>
                <a:gd name="T4" fmla="*/ 313 w 26"/>
                <a:gd name="T5" fmla="*/ 1338 h 40"/>
                <a:gd name="T6" fmla="*/ 125 w 26"/>
                <a:gd name="T7" fmla="*/ 2046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40">
                  <a:moveTo>
                    <a:pt x="26" y="0"/>
                  </a:moveTo>
                  <a:cubicBezTo>
                    <a:pt x="19" y="0"/>
                    <a:pt x="18" y="6"/>
                    <a:pt x="16" y="11"/>
                  </a:cubicBezTo>
                  <a:cubicBezTo>
                    <a:pt x="13" y="16"/>
                    <a:pt x="12" y="20"/>
                    <a:pt x="8" y="26"/>
                  </a:cubicBezTo>
                  <a:cubicBezTo>
                    <a:pt x="4" y="32"/>
                    <a:pt x="0" y="39"/>
                    <a:pt x="3" y="4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7" name="Freeform 375">
              <a:extLst>
                <a:ext uri="{FF2B5EF4-FFF2-40B4-BE49-F238E27FC236}">
                  <a16:creationId xmlns:a16="http://schemas.microsoft.com/office/drawing/2014/main" id="{888DD163-9572-42C8-AC2D-BB8F1C680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1" y="2787"/>
              <a:ext cx="35" cy="64"/>
            </a:xfrm>
            <a:custGeom>
              <a:avLst/>
              <a:gdLst>
                <a:gd name="T0" fmla="*/ 550 w 14"/>
                <a:gd name="T1" fmla="*/ 93 h 24"/>
                <a:gd name="T2" fmla="*/ 238 w 14"/>
                <a:gd name="T3" fmla="*/ 704 h 24"/>
                <a:gd name="T4" fmla="*/ 50 w 14"/>
                <a:gd name="T5" fmla="*/ 1216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24">
                  <a:moveTo>
                    <a:pt x="14" y="2"/>
                  </a:moveTo>
                  <a:cubicBezTo>
                    <a:pt x="11" y="0"/>
                    <a:pt x="9" y="9"/>
                    <a:pt x="6" y="14"/>
                  </a:cubicBezTo>
                  <a:cubicBezTo>
                    <a:pt x="3" y="19"/>
                    <a:pt x="0" y="22"/>
                    <a:pt x="1" y="24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8" name="Freeform 376">
              <a:extLst>
                <a:ext uri="{FF2B5EF4-FFF2-40B4-BE49-F238E27FC236}">
                  <a16:creationId xmlns:a16="http://schemas.microsoft.com/office/drawing/2014/main" id="{D004CC7B-79DC-481E-BA9A-566DE47D2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" y="2790"/>
              <a:ext cx="23" cy="42"/>
            </a:xfrm>
            <a:custGeom>
              <a:avLst/>
              <a:gdLst>
                <a:gd name="T0" fmla="*/ 302 w 9"/>
                <a:gd name="T1" fmla="*/ 89 h 16"/>
                <a:gd name="T2" fmla="*/ 0 w 9"/>
                <a:gd name="T3" fmla="*/ 759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16">
                  <a:moveTo>
                    <a:pt x="7" y="2"/>
                  </a:moveTo>
                  <a:cubicBezTo>
                    <a:pt x="9" y="0"/>
                    <a:pt x="5" y="10"/>
                    <a:pt x="0" y="16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9" name="Freeform 377">
              <a:extLst>
                <a:ext uri="{FF2B5EF4-FFF2-40B4-BE49-F238E27FC236}">
                  <a16:creationId xmlns:a16="http://schemas.microsoft.com/office/drawing/2014/main" id="{56A2A48A-0E34-4171-B993-515B487D7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3" y="2955"/>
              <a:ext cx="100" cy="19"/>
            </a:xfrm>
            <a:custGeom>
              <a:avLst/>
              <a:gdLst>
                <a:gd name="T0" fmla="*/ 0 w 40"/>
                <a:gd name="T1" fmla="*/ 383 h 7"/>
                <a:gd name="T2" fmla="*/ 1563 w 40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" h="7">
                  <a:moveTo>
                    <a:pt x="0" y="7"/>
                  </a:moveTo>
                  <a:cubicBezTo>
                    <a:pt x="16" y="4"/>
                    <a:pt x="26" y="0"/>
                    <a:pt x="40" y="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0" name="Freeform 378">
              <a:extLst>
                <a:ext uri="{FF2B5EF4-FFF2-40B4-BE49-F238E27FC236}">
                  <a16:creationId xmlns:a16="http://schemas.microsoft.com/office/drawing/2014/main" id="{2DE246CC-ECDD-44CE-8B6A-BD144AA32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" y="2680"/>
              <a:ext cx="23" cy="27"/>
            </a:xfrm>
            <a:custGeom>
              <a:avLst/>
              <a:gdLst>
                <a:gd name="T0" fmla="*/ 0 w 9"/>
                <a:gd name="T1" fmla="*/ 103 h 10"/>
                <a:gd name="T2" fmla="*/ 332 w 9"/>
                <a:gd name="T3" fmla="*/ 429 h 10"/>
                <a:gd name="T4" fmla="*/ 0 w 9"/>
                <a:gd name="T5" fmla="*/ 103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10">
                  <a:moveTo>
                    <a:pt x="0" y="2"/>
                  </a:moveTo>
                  <a:cubicBezTo>
                    <a:pt x="0" y="10"/>
                    <a:pt x="8" y="8"/>
                    <a:pt x="8" y="8"/>
                  </a:cubicBezTo>
                  <a:cubicBezTo>
                    <a:pt x="9" y="4"/>
                    <a:pt x="1" y="0"/>
                    <a:pt x="0" y="2"/>
                  </a:cubicBezTo>
                  <a:close/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1" name="Freeform 379">
              <a:extLst>
                <a:ext uri="{FF2B5EF4-FFF2-40B4-BE49-F238E27FC236}">
                  <a16:creationId xmlns:a16="http://schemas.microsoft.com/office/drawing/2014/main" id="{5D5BA32D-68BC-4E82-AEB4-0105FE6EB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6" y="2472"/>
              <a:ext cx="25" cy="43"/>
            </a:xfrm>
            <a:custGeom>
              <a:avLst/>
              <a:gdLst>
                <a:gd name="T0" fmla="*/ 395 w 10"/>
                <a:gd name="T1" fmla="*/ 0 h 16"/>
                <a:gd name="T2" fmla="*/ 0 w 10"/>
                <a:gd name="T3" fmla="*/ 839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16">
                  <a:moveTo>
                    <a:pt x="10" y="0"/>
                  </a:moveTo>
                  <a:cubicBezTo>
                    <a:pt x="4" y="8"/>
                    <a:pt x="5" y="13"/>
                    <a:pt x="0" y="16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2" name="Freeform 380">
              <a:extLst>
                <a:ext uri="{FF2B5EF4-FFF2-40B4-BE49-F238E27FC236}">
                  <a16:creationId xmlns:a16="http://schemas.microsoft.com/office/drawing/2014/main" id="{6919E77C-8F7B-4451-A22E-9949DDC96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5" y="3232"/>
              <a:ext cx="23" cy="6"/>
            </a:xfrm>
            <a:custGeom>
              <a:avLst/>
              <a:gdLst>
                <a:gd name="T0" fmla="*/ 0 w 9"/>
                <a:gd name="T1" fmla="*/ 0 h 2"/>
                <a:gd name="T2" fmla="*/ 386 w 9"/>
                <a:gd name="T3" fmla="*/ 162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2">
                  <a:moveTo>
                    <a:pt x="0" y="0"/>
                  </a:moveTo>
                  <a:cubicBezTo>
                    <a:pt x="3" y="1"/>
                    <a:pt x="6" y="0"/>
                    <a:pt x="9" y="2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3" name="Freeform 381">
              <a:extLst>
                <a:ext uri="{FF2B5EF4-FFF2-40B4-BE49-F238E27FC236}">
                  <a16:creationId xmlns:a16="http://schemas.microsoft.com/office/drawing/2014/main" id="{075A1CEF-D8DB-4115-BFD7-C7E811FBC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" y="3219"/>
              <a:ext cx="17" cy="32"/>
            </a:xfrm>
            <a:custGeom>
              <a:avLst/>
              <a:gdLst>
                <a:gd name="T0" fmla="*/ 211 w 7"/>
                <a:gd name="T1" fmla="*/ 0 h 12"/>
                <a:gd name="T2" fmla="*/ 0 w 7"/>
                <a:gd name="T3" fmla="*/ 605 h 1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12">
                  <a:moveTo>
                    <a:pt x="6" y="0"/>
                  </a:moveTo>
                  <a:cubicBezTo>
                    <a:pt x="7" y="4"/>
                    <a:pt x="3" y="10"/>
                    <a:pt x="0" y="12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4" name="Freeform 382">
              <a:extLst>
                <a:ext uri="{FF2B5EF4-FFF2-40B4-BE49-F238E27FC236}">
                  <a16:creationId xmlns:a16="http://schemas.microsoft.com/office/drawing/2014/main" id="{586B0814-1989-43E7-968C-C3E79A8FC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" y="3198"/>
              <a:ext cx="20" cy="8"/>
            </a:xfrm>
            <a:custGeom>
              <a:avLst/>
              <a:gdLst>
                <a:gd name="T0" fmla="*/ 0 w 8"/>
                <a:gd name="T1" fmla="*/ 0 h 3"/>
                <a:gd name="T2" fmla="*/ 313 w 8"/>
                <a:gd name="T3" fmla="*/ 93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3" y="3"/>
                    <a:pt x="8" y="2"/>
                    <a:pt x="8" y="2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5" name="Freeform 383">
              <a:extLst>
                <a:ext uri="{FF2B5EF4-FFF2-40B4-BE49-F238E27FC236}">
                  <a16:creationId xmlns:a16="http://schemas.microsoft.com/office/drawing/2014/main" id="{BDEBA202-4E6E-473C-9E37-508635B05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" y="3195"/>
              <a:ext cx="45" cy="13"/>
            </a:xfrm>
            <a:custGeom>
              <a:avLst/>
              <a:gdLst>
                <a:gd name="T0" fmla="*/ 0 w 18"/>
                <a:gd name="T1" fmla="*/ 229 h 5"/>
                <a:gd name="T2" fmla="*/ 708 w 18"/>
                <a:gd name="T3" fmla="*/ 0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" h="5">
                  <a:moveTo>
                    <a:pt x="0" y="5"/>
                  </a:moveTo>
                  <a:cubicBezTo>
                    <a:pt x="6" y="5"/>
                    <a:pt x="18" y="0"/>
                    <a:pt x="18" y="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6" name="Freeform 384">
              <a:extLst>
                <a:ext uri="{FF2B5EF4-FFF2-40B4-BE49-F238E27FC236}">
                  <a16:creationId xmlns:a16="http://schemas.microsoft.com/office/drawing/2014/main" id="{BC9D111B-765E-4823-A2F4-07CD3C23A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3" y="3192"/>
              <a:ext cx="2" cy="8"/>
            </a:xfrm>
            <a:custGeom>
              <a:avLst/>
              <a:gdLst>
                <a:gd name="T0" fmla="*/ 0 w 1"/>
                <a:gd name="T1" fmla="*/ 149 h 3"/>
                <a:gd name="T2" fmla="*/ 16 w 1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cubicBezTo>
                    <a:pt x="1" y="2"/>
                    <a:pt x="1" y="0"/>
                    <a:pt x="1" y="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7" name="Freeform 385">
              <a:extLst>
                <a:ext uri="{FF2B5EF4-FFF2-40B4-BE49-F238E27FC236}">
                  <a16:creationId xmlns:a16="http://schemas.microsoft.com/office/drawing/2014/main" id="{666A8F1F-F02D-41D2-8190-BA3AC16F6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8" y="3262"/>
              <a:ext cx="17" cy="29"/>
            </a:xfrm>
            <a:custGeom>
              <a:avLst/>
              <a:gdLst>
                <a:gd name="T0" fmla="*/ 0 w 7"/>
                <a:gd name="T1" fmla="*/ 0 h 11"/>
                <a:gd name="T2" fmla="*/ 243 w 7"/>
                <a:gd name="T3" fmla="*/ 527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11">
                  <a:moveTo>
                    <a:pt x="0" y="0"/>
                  </a:moveTo>
                  <a:cubicBezTo>
                    <a:pt x="1" y="3"/>
                    <a:pt x="5" y="9"/>
                    <a:pt x="7" y="11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9458B8BF-88E8-4119-A7D8-78F435A753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fr-FR" altLang="x-none" sz="5067"/>
              <a:t>Dog and cat</a:t>
            </a:r>
          </a:p>
        </p:txBody>
      </p:sp>
      <p:grpSp>
        <p:nvGrpSpPr>
          <p:cNvPr id="23554" name="Group 3">
            <a:extLst>
              <a:ext uri="{FF2B5EF4-FFF2-40B4-BE49-F238E27FC236}">
                <a16:creationId xmlns:a16="http://schemas.microsoft.com/office/drawing/2014/main" id="{6311D4BB-94CA-4AA6-8221-4499005AE185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1420813"/>
            <a:ext cx="3198813" cy="2584450"/>
            <a:chOff x="3246" y="2293"/>
            <a:chExt cx="2120" cy="1713"/>
          </a:xfrm>
        </p:grpSpPr>
        <p:sp>
          <p:nvSpPr>
            <p:cNvPr id="23814" name="Freeform 4">
              <a:extLst>
                <a:ext uri="{FF2B5EF4-FFF2-40B4-BE49-F238E27FC236}">
                  <a16:creationId xmlns:a16="http://schemas.microsoft.com/office/drawing/2014/main" id="{F835832D-7E99-41F2-86F0-7F79A1E47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" y="3616"/>
              <a:ext cx="485" cy="303"/>
            </a:xfrm>
            <a:custGeom>
              <a:avLst/>
              <a:gdLst>
                <a:gd name="T0" fmla="*/ 0 w 548"/>
                <a:gd name="T1" fmla="*/ 64 h 342"/>
                <a:gd name="T2" fmla="*/ 51 w 548"/>
                <a:gd name="T3" fmla="*/ 141 h 342"/>
                <a:gd name="T4" fmla="*/ 280 w 548"/>
                <a:gd name="T5" fmla="*/ 210 h 342"/>
                <a:gd name="T6" fmla="*/ 324 w 548"/>
                <a:gd name="T7" fmla="*/ 210 h 342"/>
                <a:gd name="T8" fmla="*/ 295 w 548"/>
                <a:gd name="T9" fmla="*/ 191 h 342"/>
                <a:gd name="T10" fmla="*/ 157 w 548"/>
                <a:gd name="T11" fmla="*/ 168 h 342"/>
                <a:gd name="T12" fmla="*/ 24 w 548"/>
                <a:gd name="T13" fmla="*/ 0 h 342"/>
                <a:gd name="T14" fmla="*/ 0 w 548"/>
                <a:gd name="T15" fmla="*/ 64 h 3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8" h="342">
                  <a:moveTo>
                    <a:pt x="0" y="103"/>
                  </a:moveTo>
                  <a:cubicBezTo>
                    <a:pt x="0" y="103"/>
                    <a:pt x="25" y="179"/>
                    <a:pt x="85" y="228"/>
                  </a:cubicBezTo>
                  <a:cubicBezTo>
                    <a:pt x="148" y="278"/>
                    <a:pt x="195" y="334"/>
                    <a:pt x="455" y="340"/>
                  </a:cubicBezTo>
                  <a:cubicBezTo>
                    <a:pt x="548" y="342"/>
                    <a:pt x="528" y="340"/>
                    <a:pt x="528" y="340"/>
                  </a:cubicBezTo>
                  <a:cubicBezTo>
                    <a:pt x="528" y="340"/>
                    <a:pt x="545" y="313"/>
                    <a:pt x="480" y="310"/>
                  </a:cubicBezTo>
                  <a:cubicBezTo>
                    <a:pt x="415" y="308"/>
                    <a:pt x="332" y="311"/>
                    <a:pt x="255" y="274"/>
                  </a:cubicBezTo>
                  <a:cubicBezTo>
                    <a:pt x="171" y="234"/>
                    <a:pt x="117" y="225"/>
                    <a:pt x="38" y="0"/>
                  </a:cubicBezTo>
                  <a:lnTo>
                    <a:pt x="0" y="103"/>
                  </a:lnTo>
                  <a:close/>
                </a:path>
              </a:pathLst>
            </a:custGeom>
            <a:solidFill>
              <a:srgbClr val="321B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15" name="Freeform 5">
              <a:extLst>
                <a:ext uri="{FF2B5EF4-FFF2-40B4-BE49-F238E27FC236}">
                  <a16:creationId xmlns:a16="http://schemas.microsoft.com/office/drawing/2014/main" id="{6340253A-9A9A-480E-BDA2-36D8186FC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" y="3616"/>
              <a:ext cx="485" cy="303"/>
            </a:xfrm>
            <a:custGeom>
              <a:avLst/>
              <a:gdLst>
                <a:gd name="T0" fmla="*/ 0 w 548"/>
                <a:gd name="T1" fmla="*/ 64 h 342"/>
                <a:gd name="T2" fmla="*/ 51 w 548"/>
                <a:gd name="T3" fmla="*/ 141 h 342"/>
                <a:gd name="T4" fmla="*/ 280 w 548"/>
                <a:gd name="T5" fmla="*/ 210 h 342"/>
                <a:gd name="T6" fmla="*/ 324 w 548"/>
                <a:gd name="T7" fmla="*/ 210 h 342"/>
                <a:gd name="T8" fmla="*/ 295 w 548"/>
                <a:gd name="T9" fmla="*/ 191 h 342"/>
                <a:gd name="T10" fmla="*/ 157 w 548"/>
                <a:gd name="T11" fmla="*/ 168 h 342"/>
                <a:gd name="T12" fmla="*/ 24 w 548"/>
                <a:gd name="T13" fmla="*/ 0 h 342"/>
                <a:gd name="T14" fmla="*/ 0 w 548"/>
                <a:gd name="T15" fmla="*/ 64 h 3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8" h="342">
                  <a:moveTo>
                    <a:pt x="0" y="103"/>
                  </a:moveTo>
                  <a:cubicBezTo>
                    <a:pt x="0" y="103"/>
                    <a:pt x="25" y="179"/>
                    <a:pt x="85" y="228"/>
                  </a:cubicBezTo>
                  <a:cubicBezTo>
                    <a:pt x="148" y="278"/>
                    <a:pt x="195" y="334"/>
                    <a:pt x="455" y="340"/>
                  </a:cubicBezTo>
                  <a:cubicBezTo>
                    <a:pt x="548" y="342"/>
                    <a:pt x="528" y="340"/>
                    <a:pt x="528" y="340"/>
                  </a:cubicBezTo>
                  <a:cubicBezTo>
                    <a:pt x="528" y="340"/>
                    <a:pt x="545" y="313"/>
                    <a:pt x="480" y="310"/>
                  </a:cubicBezTo>
                  <a:cubicBezTo>
                    <a:pt x="415" y="308"/>
                    <a:pt x="332" y="311"/>
                    <a:pt x="255" y="274"/>
                  </a:cubicBezTo>
                  <a:cubicBezTo>
                    <a:pt x="171" y="234"/>
                    <a:pt x="117" y="225"/>
                    <a:pt x="38" y="0"/>
                  </a:cubicBezTo>
                  <a:lnTo>
                    <a:pt x="0" y="103"/>
                  </a:lnTo>
                  <a:close/>
                </a:path>
              </a:pathLst>
            </a:custGeom>
            <a:noFill/>
            <a:ln w="1111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16" name="Freeform 6">
              <a:extLst>
                <a:ext uri="{FF2B5EF4-FFF2-40B4-BE49-F238E27FC236}">
                  <a16:creationId xmlns:a16="http://schemas.microsoft.com/office/drawing/2014/main" id="{4322D43E-6585-4AD1-A46F-051A4EDD1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293"/>
              <a:ext cx="1714" cy="1713"/>
            </a:xfrm>
            <a:custGeom>
              <a:avLst/>
              <a:gdLst>
                <a:gd name="T0" fmla="*/ 21 w 1936"/>
                <a:gd name="T1" fmla="*/ 191 h 1934"/>
                <a:gd name="T2" fmla="*/ 184 w 1936"/>
                <a:gd name="T3" fmla="*/ 102 h 1934"/>
                <a:gd name="T4" fmla="*/ 206 w 1936"/>
                <a:gd name="T5" fmla="*/ 58 h 1934"/>
                <a:gd name="T6" fmla="*/ 313 w 1936"/>
                <a:gd name="T7" fmla="*/ 10 h 1934"/>
                <a:gd name="T8" fmla="*/ 452 w 1936"/>
                <a:gd name="T9" fmla="*/ 39 h 1934"/>
                <a:gd name="T10" fmla="*/ 544 w 1936"/>
                <a:gd name="T11" fmla="*/ 143 h 1934"/>
                <a:gd name="T12" fmla="*/ 609 w 1936"/>
                <a:gd name="T13" fmla="*/ 240 h 1934"/>
                <a:gd name="T14" fmla="*/ 649 w 1936"/>
                <a:gd name="T15" fmla="*/ 302 h 1934"/>
                <a:gd name="T16" fmla="*/ 705 w 1936"/>
                <a:gd name="T17" fmla="*/ 381 h 1934"/>
                <a:gd name="T18" fmla="*/ 810 w 1936"/>
                <a:gd name="T19" fmla="*/ 477 h 1934"/>
                <a:gd name="T20" fmla="*/ 1096 w 1936"/>
                <a:gd name="T21" fmla="*/ 757 h 1934"/>
                <a:gd name="T22" fmla="*/ 1154 w 1936"/>
                <a:gd name="T23" fmla="*/ 965 h 1934"/>
                <a:gd name="T24" fmla="*/ 1144 w 1936"/>
                <a:gd name="T25" fmla="*/ 1054 h 1934"/>
                <a:gd name="T26" fmla="*/ 1123 w 1936"/>
                <a:gd name="T27" fmla="*/ 1134 h 1934"/>
                <a:gd name="T28" fmla="*/ 899 w 1936"/>
                <a:gd name="T29" fmla="*/ 1136 h 1934"/>
                <a:gd name="T30" fmla="*/ 873 w 1936"/>
                <a:gd name="T31" fmla="*/ 1094 h 1934"/>
                <a:gd name="T32" fmla="*/ 833 w 1936"/>
                <a:gd name="T33" fmla="*/ 1084 h 1934"/>
                <a:gd name="T34" fmla="*/ 663 w 1936"/>
                <a:gd name="T35" fmla="*/ 1089 h 1934"/>
                <a:gd name="T36" fmla="*/ 627 w 1936"/>
                <a:gd name="T37" fmla="*/ 1067 h 1934"/>
                <a:gd name="T38" fmla="*/ 738 w 1936"/>
                <a:gd name="T39" fmla="*/ 1019 h 1934"/>
                <a:gd name="T40" fmla="*/ 669 w 1936"/>
                <a:gd name="T41" fmla="*/ 954 h 1934"/>
                <a:gd name="T42" fmla="*/ 592 w 1936"/>
                <a:gd name="T43" fmla="*/ 917 h 1934"/>
                <a:gd name="T44" fmla="*/ 547 w 1936"/>
                <a:gd name="T45" fmla="*/ 1025 h 1934"/>
                <a:gd name="T46" fmla="*/ 529 w 1936"/>
                <a:gd name="T47" fmla="*/ 1120 h 1934"/>
                <a:gd name="T48" fmla="*/ 493 w 1936"/>
                <a:gd name="T49" fmla="*/ 1178 h 1934"/>
                <a:gd name="T50" fmla="*/ 389 w 1936"/>
                <a:gd name="T51" fmla="*/ 1177 h 1934"/>
                <a:gd name="T52" fmla="*/ 421 w 1936"/>
                <a:gd name="T53" fmla="*/ 1114 h 1934"/>
                <a:gd name="T54" fmla="*/ 490 w 1936"/>
                <a:gd name="T55" fmla="*/ 865 h 1934"/>
                <a:gd name="T56" fmla="*/ 453 w 1936"/>
                <a:gd name="T57" fmla="*/ 831 h 1934"/>
                <a:gd name="T58" fmla="*/ 445 w 1936"/>
                <a:gd name="T59" fmla="*/ 895 h 1934"/>
                <a:gd name="T60" fmla="*/ 415 w 1936"/>
                <a:gd name="T61" fmla="*/ 999 h 1934"/>
                <a:gd name="T62" fmla="*/ 401 w 1936"/>
                <a:gd name="T63" fmla="*/ 1030 h 1934"/>
                <a:gd name="T64" fmla="*/ 384 w 1936"/>
                <a:gd name="T65" fmla="*/ 1080 h 1934"/>
                <a:gd name="T66" fmla="*/ 349 w 1936"/>
                <a:gd name="T67" fmla="*/ 1127 h 1934"/>
                <a:gd name="T68" fmla="*/ 243 w 1936"/>
                <a:gd name="T69" fmla="*/ 1122 h 1934"/>
                <a:gd name="T70" fmla="*/ 260 w 1936"/>
                <a:gd name="T71" fmla="*/ 1081 h 1934"/>
                <a:gd name="T72" fmla="*/ 354 w 1936"/>
                <a:gd name="T73" fmla="*/ 957 h 1934"/>
                <a:gd name="T74" fmla="*/ 377 w 1936"/>
                <a:gd name="T75" fmla="*/ 765 h 1934"/>
                <a:gd name="T76" fmla="*/ 332 w 1936"/>
                <a:gd name="T77" fmla="*/ 629 h 1934"/>
                <a:gd name="T78" fmla="*/ 335 w 1936"/>
                <a:gd name="T79" fmla="*/ 381 h 1934"/>
                <a:gd name="T80" fmla="*/ 275 w 1936"/>
                <a:gd name="T81" fmla="*/ 296 h 1934"/>
                <a:gd name="T82" fmla="*/ 183 w 1936"/>
                <a:gd name="T83" fmla="*/ 306 h 1934"/>
                <a:gd name="T84" fmla="*/ 72 w 1936"/>
                <a:gd name="T85" fmla="*/ 277 h 1934"/>
                <a:gd name="T86" fmla="*/ 21 w 1936"/>
                <a:gd name="T87" fmla="*/ 191 h 19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936" h="1934">
                  <a:moveTo>
                    <a:pt x="35" y="312"/>
                  </a:moveTo>
                  <a:cubicBezTo>
                    <a:pt x="35" y="312"/>
                    <a:pt x="302" y="203"/>
                    <a:pt x="300" y="166"/>
                  </a:cubicBezTo>
                  <a:cubicBezTo>
                    <a:pt x="298" y="129"/>
                    <a:pt x="305" y="121"/>
                    <a:pt x="335" y="95"/>
                  </a:cubicBezTo>
                  <a:cubicBezTo>
                    <a:pt x="366" y="70"/>
                    <a:pt x="403" y="29"/>
                    <a:pt x="510" y="15"/>
                  </a:cubicBezTo>
                  <a:cubicBezTo>
                    <a:pt x="616" y="0"/>
                    <a:pt x="677" y="0"/>
                    <a:pt x="737" y="63"/>
                  </a:cubicBezTo>
                  <a:cubicBezTo>
                    <a:pt x="797" y="126"/>
                    <a:pt x="840" y="168"/>
                    <a:pt x="884" y="233"/>
                  </a:cubicBezTo>
                  <a:cubicBezTo>
                    <a:pt x="927" y="297"/>
                    <a:pt x="955" y="349"/>
                    <a:pt x="992" y="389"/>
                  </a:cubicBezTo>
                  <a:cubicBezTo>
                    <a:pt x="1029" y="429"/>
                    <a:pt x="1019" y="445"/>
                    <a:pt x="1056" y="491"/>
                  </a:cubicBezTo>
                  <a:cubicBezTo>
                    <a:pt x="1093" y="536"/>
                    <a:pt x="1092" y="574"/>
                    <a:pt x="1147" y="620"/>
                  </a:cubicBezTo>
                  <a:cubicBezTo>
                    <a:pt x="1202" y="665"/>
                    <a:pt x="1276" y="728"/>
                    <a:pt x="1318" y="776"/>
                  </a:cubicBezTo>
                  <a:cubicBezTo>
                    <a:pt x="1360" y="824"/>
                    <a:pt x="1720" y="1110"/>
                    <a:pt x="1784" y="1230"/>
                  </a:cubicBezTo>
                  <a:cubicBezTo>
                    <a:pt x="1848" y="1350"/>
                    <a:pt x="1920" y="1467"/>
                    <a:pt x="1880" y="1569"/>
                  </a:cubicBezTo>
                  <a:cubicBezTo>
                    <a:pt x="1840" y="1670"/>
                    <a:pt x="1834" y="1678"/>
                    <a:pt x="1861" y="1713"/>
                  </a:cubicBezTo>
                  <a:cubicBezTo>
                    <a:pt x="1888" y="1747"/>
                    <a:pt x="1936" y="1841"/>
                    <a:pt x="1829" y="1841"/>
                  </a:cubicBezTo>
                  <a:cubicBezTo>
                    <a:pt x="1722" y="1841"/>
                    <a:pt x="1517" y="1889"/>
                    <a:pt x="1464" y="1846"/>
                  </a:cubicBezTo>
                  <a:cubicBezTo>
                    <a:pt x="1410" y="1803"/>
                    <a:pt x="1421" y="1777"/>
                    <a:pt x="1421" y="1777"/>
                  </a:cubicBezTo>
                  <a:cubicBezTo>
                    <a:pt x="1421" y="1777"/>
                    <a:pt x="1378" y="1763"/>
                    <a:pt x="1357" y="1761"/>
                  </a:cubicBezTo>
                  <a:cubicBezTo>
                    <a:pt x="1336" y="1758"/>
                    <a:pt x="1117" y="1769"/>
                    <a:pt x="1080" y="1769"/>
                  </a:cubicBezTo>
                  <a:cubicBezTo>
                    <a:pt x="1042" y="1769"/>
                    <a:pt x="1021" y="1757"/>
                    <a:pt x="1021" y="1734"/>
                  </a:cubicBezTo>
                  <a:cubicBezTo>
                    <a:pt x="1022" y="1684"/>
                    <a:pt x="1037" y="1675"/>
                    <a:pt x="1202" y="1657"/>
                  </a:cubicBezTo>
                  <a:cubicBezTo>
                    <a:pt x="1202" y="1657"/>
                    <a:pt x="1130" y="1577"/>
                    <a:pt x="1090" y="1550"/>
                  </a:cubicBezTo>
                  <a:cubicBezTo>
                    <a:pt x="1050" y="1523"/>
                    <a:pt x="994" y="1462"/>
                    <a:pt x="965" y="1489"/>
                  </a:cubicBezTo>
                  <a:cubicBezTo>
                    <a:pt x="936" y="1515"/>
                    <a:pt x="912" y="1614"/>
                    <a:pt x="890" y="1665"/>
                  </a:cubicBezTo>
                  <a:cubicBezTo>
                    <a:pt x="869" y="1715"/>
                    <a:pt x="858" y="1785"/>
                    <a:pt x="861" y="1819"/>
                  </a:cubicBezTo>
                  <a:cubicBezTo>
                    <a:pt x="864" y="1854"/>
                    <a:pt x="845" y="1915"/>
                    <a:pt x="802" y="1915"/>
                  </a:cubicBezTo>
                  <a:cubicBezTo>
                    <a:pt x="760" y="1915"/>
                    <a:pt x="638" y="1934"/>
                    <a:pt x="632" y="1913"/>
                  </a:cubicBezTo>
                  <a:cubicBezTo>
                    <a:pt x="620" y="1872"/>
                    <a:pt x="663" y="1842"/>
                    <a:pt x="684" y="1810"/>
                  </a:cubicBezTo>
                  <a:cubicBezTo>
                    <a:pt x="706" y="1778"/>
                    <a:pt x="825" y="1475"/>
                    <a:pt x="797" y="1406"/>
                  </a:cubicBezTo>
                  <a:cubicBezTo>
                    <a:pt x="792" y="1393"/>
                    <a:pt x="738" y="1350"/>
                    <a:pt x="738" y="1350"/>
                  </a:cubicBezTo>
                  <a:cubicBezTo>
                    <a:pt x="738" y="1350"/>
                    <a:pt x="736" y="1417"/>
                    <a:pt x="725" y="1454"/>
                  </a:cubicBezTo>
                  <a:cubicBezTo>
                    <a:pt x="714" y="1491"/>
                    <a:pt x="680" y="1582"/>
                    <a:pt x="677" y="1622"/>
                  </a:cubicBezTo>
                  <a:cubicBezTo>
                    <a:pt x="674" y="1662"/>
                    <a:pt x="666" y="1683"/>
                    <a:pt x="653" y="1673"/>
                  </a:cubicBezTo>
                  <a:cubicBezTo>
                    <a:pt x="640" y="1662"/>
                    <a:pt x="648" y="1747"/>
                    <a:pt x="626" y="1753"/>
                  </a:cubicBezTo>
                  <a:cubicBezTo>
                    <a:pt x="605" y="1758"/>
                    <a:pt x="616" y="1830"/>
                    <a:pt x="568" y="1830"/>
                  </a:cubicBezTo>
                  <a:cubicBezTo>
                    <a:pt x="520" y="1830"/>
                    <a:pt x="413" y="1835"/>
                    <a:pt x="394" y="1825"/>
                  </a:cubicBezTo>
                  <a:cubicBezTo>
                    <a:pt x="376" y="1814"/>
                    <a:pt x="394" y="1774"/>
                    <a:pt x="424" y="1758"/>
                  </a:cubicBezTo>
                  <a:cubicBezTo>
                    <a:pt x="453" y="1742"/>
                    <a:pt x="562" y="1641"/>
                    <a:pt x="576" y="1553"/>
                  </a:cubicBezTo>
                  <a:cubicBezTo>
                    <a:pt x="589" y="1465"/>
                    <a:pt x="634" y="1334"/>
                    <a:pt x="613" y="1243"/>
                  </a:cubicBezTo>
                  <a:cubicBezTo>
                    <a:pt x="592" y="1153"/>
                    <a:pt x="557" y="1078"/>
                    <a:pt x="541" y="1022"/>
                  </a:cubicBezTo>
                  <a:cubicBezTo>
                    <a:pt x="525" y="966"/>
                    <a:pt x="565" y="673"/>
                    <a:pt x="544" y="619"/>
                  </a:cubicBezTo>
                  <a:cubicBezTo>
                    <a:pt x="522" y="566"/>
                    <a:pt x="546" y="435"/>
                    <a:pt x="448" y="481"/>
                  </a:cubicBezTo>
                  <a:cubicBezTo>
                    <a:pt x="349" y="526"/>
                    <a:pt x="333" y="515"/>
                    <a:pt x="298" y="497"/>
                  </a:cubicBezTo>
                  <a:cubicBezTo>
                    <a:pt x="264" y="478"/>
                    <a:pt x="202" y="525"/>
                    <a:pt x="117" y="449"/>
                  </a:cubicBezTo>
                  <a:cubicBezTo>
                    <a:pt x="0" y="342"/>
                    <a:pt x="35" y="312"/>
                    <a:pt x="35" y="312"/>
                  </a:cubicBez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17" name="Freeform 7">
              <a:extLst>
                <a:ext uri="{FF2B5EF4-FFF2-40B4-BE49-F238E27FC236}">
                  <a16:creationId xmlns:a16="http://schemas.microsoft.com/office/drawing/2014/main" id="{2090DA65-393F-45CA-A4C6-6347DD575A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8" y="3485"/>
              <a:ext cx="1346" cy="507"/>
            </a:xfrm>
            <a:custGeom>
              <a:avLst/>
              <a:gdLst>
                <a:gd name="T0" fmla="*/ 396 w 1520"/>
                <a:gd name="T1" fmla="*/ 220 h 573"/>
                <a:gd name="T2" fmla="*/ 393 w 1520"/>
                <a:gd name="T3" fmla="*/ 238 h 573"/>
                <a:gd name="T4" fmla="*/ 429 w 1520"/>
                <a:gd name="T5" fmla="*/ 260 h 573"/>
                <a:gd name="T6" fmla="*/ 600 w 1520"/>
                <a:gd name="T7" fmla="*/ 255 h 573"/>
                <a:gd name="T8" fmla="*/ 639 w 1520"/>
                <a:gd name="T9" fmla="*/ 265 h 573"/>
                <a:gd name="T10" fmla="*/ 665 w 1520"/>
                <a:gd name="T11" fmla="*/ 307 h 573"/>
                <a:gd name="T12" fmla="*/ 889 w 1520"/>
                <a:gd name="T13" fmla="*/ 303 h 573"/>
                <a:gd name="T14" fmla="*/ 927 w 1520"/>
                <a:gd name="T15" fmla="*/ 259 h 573"/>
                <a:gd name="T16" fmla="*/ 894 w 1520"/>
                <a:gd name="T17" fmla="*/ 288 h 573"/>
                <a:gd name="T18" fmla="*/ 664 w 1520"/>
                <a:gd name="T19" fmla="*/ 301 h 573"/>
                <a:gd name="T20" fmla="*/ 640 w 1520"/>
                <a:gd name="T21" fmla="*/ 253 h 573"/>
                <a:gd name="T22" fmla="*/ 576 w 1520"/>
                <a:gd name="T23" fmla="*/ 239 h 573"/>
                <a:gd name="T24" fmla="*/ 422 w 1520"/>
                <a:gd name="T25" fmla="*/ 243 h 573"/>
                <a:gd name="T26" fmla="*/ 396 w 1520"/>
                <a:gd name="T27" fmla="*/ 220 h 573"/>
                <a:gd name="T28" fmla="*/ 158 w 1520"/>
                <a:gd name="T29" fmla="*/ 317 h 573"/>
                <a:gd name="T30" fmla="*/ 149 w 1520"/>
                <a:gd name="T31" fmla="*/ 345 h 573"/>
                <a:gd name="T32" fmla="*/ 258 w 1520"/>
                <a:gd name="T33" fmla="*/ 350 h 573"/>
                <a:gd name="T34" fmla="*/ 294 w 1520"/>
                <a:gd name="T35" fmla="*/ 291 h 573"/>
                <a:gd name="T36" fmla="*/ 312 w 1520"/>
                <a:gd name="T37" fmla="*/ 196 h 573"/>
                <a:gd name="T38" fmla="*/ 359 w 1520"/>
                <a:gd name="T39" fmla="*/ 88 h 573"/>
                <a:gd name="T40" fmla="*/ 435 w 1520"/>
                <a:gd name="T41" fmla="*/ 126 h 573"/>
                <a:gd name="T42" fmla="*/ 480 w 1520"/>
                <a:gd name="T43" fmla="*/ 165 h 573"/>
                <a:gd name="T44" fmla="*/ 513 w 1520"/>
                <a:gd name="T45" fmla="*/ 196 h 573"/>
                <a:gd name="T46" fmla="*/ 435 w 1520"/>
                <a:gd name="T47" fmla="*/ 96 h 573"/>
                <a:gd name="T48" fmla="*/ 355 w 1520"/>
                <a:gd name="T49" fmla="*/ 88 h 573"/>
                <a:gd name="T50" fmla="*/ 312 w 1520"/>
                <a:gd name="T51" fmla="*/ 166 h 573"/>
                <a:gd name="T52" fmla="*/ 282 w 1520"/>
                <a:gd name="T53" fmla="*/ 262 h 573"/>
                <a:gd name="T54" fmla="*/ 244 w 1520"/>
                <a:gd name="T55" fmla="*/ 336 h 573"/>
                <a:gd name="T56" fmla="*/ 158 w 1520"/>
                <a:gd name="T57" fmla="*/ 317 h 573"/>
                <a:gd name="T58" fmla="*/ 11 w 1520"/>
                <a:gd name="T59" fmla="*/ 266 h 573"/>
                <a:gd name="T60" fmla="*/ 8 w 1520"/>
                <a:gd name="T61" fmla="*/ 295 h 573"/>
                <a:gd name="T62" fmla="*/ 114 w 1520"/>
                <a:gd name="T63" fmla="*/ 297 h 573"/>
                <a:gd name="T64" fmla="*/ 150 w 1520"/>
                <a:gd name="T65" fmla="*/ 250 h 573"/>
                <a:gd name="T66" fmla="*/ 167 w 1520"/>
                <a:gd name="T67" fmla="*/ 201 h 573"/>
                <a:gd name="T68" fmla="*/ 182 w 1520"/>
                <a:gd name="T69" fmla="*/ 170 h 573"/>
                <a:gd name="T70" fmla="*/ 211 w 1520"/>
                <a:gd name="T71" fmla="*/ 66 h 573"/>
                <a:gd name="T72" fmla="*/ 219 w 1520"/>
                <a:gd name="T73" fmla="*/ 4 h 573"/>
                <a:gd name="T74" fmla="*/ 255 w 1520"/>
                <a:gd name="T75" fmla="*/ 37 h 573"/>
                <a:gd name="T76" fmla="*/ 257 w 1520"/>
                <a:gd name="T77" fmla="*/ 41 h 573"/>
                <a:gd name="T78" fmla="*/ 255 w 1520"/>
                <a:gd name="T79" fmla="*/ 9 h 573"/>
                <a:gd name="T80" fmla="*/ 216 w 1520"/>
                <a:gd name="T81" fmla="*/ 4 h 573"/>
                <a:gd name="T82" fmla="*/ 211 w 1520"/>
                <a:gd name="T83" fmla="*/ 37 h 573"/>
                <a:gd name="T84" fmla="*/ 169 w 1520"/>
                <a:gd name="T85" fmla="*/ 142 h 573"/>
                <a:gd name="T86" fmla="*/ 157 w 1520"/>
                <a:gd name="T87" fmla="*/ 173 h 573"/>
                <a:gd name="T88" fmla="*/ 142 w 1520"/>
                <a:gd name="T89" fmla="*/ 220 h 573"/>
                <a:gd name="T90" fmla="*/ 105 w 1520"/>
                <a:gd name="T91" fmla="*/ 286 h 573"/>
                <a:gd name="T92" fmla="*/ 11 w 1520"/>
                <a:gd name="T93" fmla="*/ 266 h 57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520" h="573">
                  <a:moveTo>
                    <a:pt x="644" y="359"/>
                  </a:moveTo>
                  <a:cubicBezTo>
                    <a:pt x="640" y="367"/>
                    <a:pt x="639" y="377"/>
                    <a:pt x="639" y="389"/>
                  </a:cubicBezTo>
                  <a:cubicBezTo>
                    <a:pt x="639" y="412"/>
                    <a:pt x="660" y="424"/>
                    <a:pt x="698" y="424"/>
                  </a:cubicBezTo>
                  <a:cubicBezTo>
                    <a:pt x="735" y="424"/>
                    <a:pt x="954" y="413"/>
                    <a:pt x="975" y="416"/>
                  </a:cubicBezTo>
                  <a:cubicBezTo>
                    <a:pt x="996" y="419"/>
                    <a:pt x="1039" y="432"/>
                    <a:pt x="1039" y="432"/>
                  </a:cubicBezTo>
                  <a:cubicBezTo>
                    <a:pt x="1039" y="432"/>
                    <a:pt x="1028" y="459"/>
                    <a:pt x="1082" y="501"/>
                  </a:cubicBezTo>
                  <a:cubicBezTo>
                    <a:pt x="1135" y="544"/>
                    <a:pt x="1340" y="496"/>
                    <a:pt x="1447" y="496"/>
                  </a:cubicBezTo>
                  <a:cubicBezTo>
                    <a:pt x="1514" y="496"/>
                    <a:pt x="1520" y="459"/>
                    <a:pt x="1508" y="423"/>
                  </a:cubicBezTo>
                  <a:cubicBezTo>
                    <a:pt x="1501" y="438"/>
                    <a:pt x="1489" y="469"/>
                    <a:pt x="1454" y="469"/>
                  </a:cubicBezTo>
                  <a:cubicBezTo>
                    <a:pt x="1347" y="469"/>
                    <a:pt x="1134" y="532"/>
                    <a:pt x="1081" y="490"/>
                  </a:cubicBezTo>
                  <a:cubicBezTo>
                    <a:pt x="1027" y="447"/>
                    <a:pt x="1040" y="413"/>
                    <a:pt x="1040" y="413"/>
                  </a:cubicBezTo>
                  <a:cubicBezTo>
                    <a:pt x="1040" y="413"/>
                    <a:pt x="959" y="393"/>
                    <a:pt x="937" y="390"/>
                  </a:cubicBezTo>
                  <a:cubicBezTo>
                    <a:pt x="916" y="387"/>
                    <a:pt x="724" y="398"/>
                    <a:pt x="687" y="398"/>
                  </a:cubicBezTo>
                  <a:cubicBezTo>
                    <a:pt x="661" y="398"/>
                    <a:pt x="653" y="370"/>
                    <a:pt x="644" y="359"/>
                  </a:cubicBezTo>
                  <a:close/>
                  <a:moveTo>
                    <a:pt x="256" y="518"/>
                  </a:moveTo>
                  <a:cubicBezTo>
                    <a:pt x="241" y="539"/>
                    <a:pt x="231" y="557"/>
                    <a:pt x="242" y="563"/>
                  </a:cubicBezTo>
                  <a:cubicBezTo>
                    <a:pt x="260" y="573"/>
                    <a:pt x="378" y="571"/>
                    <a:pt x="420" y="571"/>
                  </a:cubicBezTo>
                  <a:cubicBezTo>
                    <a:pt x="463" y="571"/>
                    <a:pt x="482" y="509"/>
                    <a:pt x="479" y="475"/>
                  </a:cubicBezTo>
                  <a:cubicBezTo>
                    <a:pt x="476" y="440"/>
                    <a:pt x="487" y="371"/>
                    <a:pt x="508" y="320"/>
                  </a:cubicBezTo>
                  <a:cubicBezTo>
                    <a:pt x="530" y="269"/>
                    <a:pt x="554" y="171"/>
                    <a:pt x="583" y="144"/>
                  </a:cubicBezTo>
                  <a:cubicBezTo>
                    <a:pt x="612" y="117"/>
                    <a:pt x="668" y="179"/>
                    <a:pt x="708" y="205"/>
                  </a:cubicBezTo>
                  <a:cubicBezTo>
                    <a:pt x="728" y="219"/>
                    <a:pt x="757" y="245"/>
                    <a:pt x="780" y="269"/>
                  </a:cubicBezTo>
                  <a:cubicBezTo>
                    <a:pt x="792" y="267"/>
                    <a:pt x="818" y="323"/>
                    <a:pt x="833" y="321"/>
                  </a:cubicBezTo>
                  <a:cubicBezTo>
                    <a:pt x="833" y="321"/>
                    <a:pt x="748" y="184"/>
                    <a:pt x="708" y="157"/>
                  </a:cubicBezTo>
                  <a:cubicBezTo>
                    <a:pt x="668" y="131"/>
                    <a:pt x="607" y="117"/>
                    <a:pt x="578" y="144"/>
                  </a:cubicBezTo>
                  <a:cubicBezTo>
                    <a:pt x="549" y="170"/>
                    <a:pt x="530" y="221"/>
                    <a:pt x="508" y="272"/>
                  </a:cubicBezTo>
                  <a:cubicBezTo>
                    <a:pt x="487" y="323"/>
                    <a:pt x="454" y="391"/>
                    <a:pt x="457" y="426"/>
                  </a:cubicBezTo>
                  <a:cubicBezTo>
                    <a:pt x="460" y="460"/>
                    <a:pt x="441" y="548"/>
                    <a:pt x="398" y="548"/>
                  </a:cubicBezTo>
                  <a:cubicBezTo>
                    <a:pt x="362" y="548"/>
                    <a:pt x="293" y="524"/>
                    <a:pt x="256" y="518"/>
                  </a:cubicBezTo>
                  <a:close/>
                  <a:moveTo>
                    <a:pt x="18" y="434"/>
                  </a:moveTo>
                  <a:cubicBezTo>
                    <a:pt x="4" y="452"/>
                    <a:pt x="0" y="473"/>
                    <a:pt x="12" y="480"/>
                  </a:cubicBezTo>
                  <a:cubicBezTo>
                    <a:pt x="31" y="491"/>
                    <a:pt x="138" y="485"/>
                    <a:pt x="186" y="485"/>
                  </a:cubicBezTo>
                  <a:cubicBezTo>
                    <a:pt x="234" y="485"/>
                    <a:pt x="223" y="413"/>
                    <a:pt x="244" y="408"/>
                  </a:cubicBezTo>
                  <a:cubicBezTo>
                    <a:pt x="266" y="403"/>
                    <a:pt x="258" y="317"/>
                    <a:pt x="271" y="328"/>
                  </a:cubicBezTo>
                  <a:cubicBezTo>
                    <a:pt x="284" y="339"/>
                    <a:pt x="292" y="317"/>
                    <a:pt x="295" y="277"/>
                  </a:cubicBezTo>
                  <a:cubicBezTo>
                    <a:pt x="298" y="237"/>
                    <a:pt x="332" y="147"/>
                    <a:pt x="343" y="109"/>
                  </a:cubicBezTo>
                  <a:cubicBezTo>
                    <a:pt x="354" y="72"/>
                    <a:pt x="356" y="5"/>
                    <a:pt x="356" y="5"/>
                  </a:cubicBezTo>
                  <a:cubicBezTo>
                    <a:pt x="356" y="5"/>
                    <a:pt x="410" y="48"/>
                    <a:pt x="415" y="61"/>
                  </a:cubicBezTo>
                  <a:cubicBezTo>
                    <a:pt x="416" y="63"/>
                    <a:pt x="416" y="65"/>
                    <a:pt x="417" y="67"/>
                  </a:cubicBezTo>
                  <a:cubicBezTo>
                    <a:pt x="420" y="44"/>
                    <a:pt x="420" y="25"/>
                    <a:pt x="415" y="13"/>
                  </a:cubicBezTo>
                  <a:cubicBezTo>
                    <a:pt x="410" y="0"/>
                    <a:pt x="351" y="5"/>
                    <a:pt x="351" y="5"/>
                  </a:cubicBezTo>
                  <a:cubicBezTo>
                    <a:pt x="351" y="5"/>
                    <a:pt x="354" y="24"/>
                    <a:pt x="343" y="61"/>
                  </a:cubicBezTo>
                  <a:cubicBezTo>
                    <a:pt x="332" y="99"/>
                    <a:pt x="278" y="191"/>
                    <a:pt x="276" y="231"/>
                  </a:cubicBezTo>
                  <a:cubicBezTo>
                    <a:pt x="273" y="271"/>
                    <a:pt x="268" y="293"/>
                    <a:pt x="255" y="283"/>
                  </a:cubicBezTo>
                  <a:cubicBezTo>
                    <a:pt x="242" y="272"/>
                    <a:pt x="251" y="354"/>
                    <a:pt x="230" y="359"/>
                  </a:cubicBezTo>
                  <a:cubicBezTo>
                    <a:pt x="208" y="365"/>
                    <a:pt x="219" y="467"/>
                    <a:pt x="171" y="467"/>
                  </a:cubicBezTo>
                  <a:cubicBezTo>
                    <a:pt x="126" y="467"/>
                    <a:pt x="46" y="442"/>
                    <a:pt x="18" y="434"/>
                  </a:cubicBezTo>
                  <a:close/>
                </a:path>
              </a:pathLst>
            </a:custGeom>
            <a:solidFill>
              <a:srgbClr val="DD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18" name="Freeform 8">
              <a:extLst>
                <a:ext uri="{FF2B5EF4-FFF2-40B4-BE49-F238E27FC236}">
                  <a16:creationId xmlns:a16="http://schemas.microsoft.com/office/drawing/2014/main" id="{8B039103-AC00-4E0A-A56A-B497CA859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" y="2516"/>
              <a:ext cx="146" cy="201"/>
            </a:xfrm>
            <a:custGeom>
              <a:avLst/>
              <a:gdLst>
                <a:gd name="T0" fmla="*/ 31 w 165"/>
                <a:gd name="T1" fmla="*/ 20 h 227"/>
                <a:gd name="T2" fmla="*/ 85 w 165"/>
                <a:gd name="T3" fmla="*/ 35 h 227"/>
                <a:gd name="T4" fmla="*/ 77 w 165"/>
                <a:gd name="T5" fmla="*/ 67 h 227"/>
                <a:gd name="T6" fmla="*/ 93 w 165"/>
                <a:gd name="T7" fmla="*/ 106 h 227"/>
                <a:gd name="T8" fmla="*/ 88 w 165"/>
                <a:gd name="T9" fmla="*/ 136 h 227"/>
                <a:gd name="T10" fmla="*/ 60 w 165"/>
                <a:gd name="T11" fmla="*/ 130 h 227"/>
                <a:gd name="T12" fmla="*/ 38 w 165"/>
                <a:gd name="T13" fmla="*/ 108 h 227"/>
                <a:gd name="T14" fmla="*/ 14 w 165"/>
                <a:gd name="T15" fmla="*/ 88 h 227"/>
                <a:gd name="T16" fmla="*/ 2 w 165"/>
                <a:gd name="T17" fmla="*/ 59 h 227"/>
                <a:gd name="T18" fmla="*/ 16 w 165"/>
                <a:gd name="T19" fmla="*/ 32 h 2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5" h="227">
                  <a:moveTo>
                    <a:pt x="51" y="33"/>
                  </a:moveTo>
                  <a:cubicBezTo>
                    <a:pt x="80" y="33"/>
                    <a:pt x="156" y="0"/>
                    <a:pt x="138" y="56"/>
                  </a:cubicBezTo>
                  <a:cubicBezTo>
                    <a:pt x="131" y="79"/>
                    <a:pt x="118" y="83"/>
                    <a:pt x="126" y="110"/>
                  </a:cubicBezTo>
                  <a:cubicBezTo>
                    <a:pt x="134" y="132"/>
                    <a:pt x="145" y="152"/>
                    <a:pt x="152" y="174"/>
                  </a:cubicBezTo>
                  <a:cubicBezTo>
                    <a:pt x="157" y="190"/>
                    <a:pt x="165" y="212"/>
                    <a:pt x="145" y="221"/>
                  </a:cubicBezTo>
                  <a:cubicBezTo>
                    <a:pt x="131" y="227"/>
                    <a:pt x="109" y="218"/>
                    <a:pt x="98" y="211"/>
                  </a:cubicBezTo>
                  <a:cubicBezTo>
                    <a:pt x="85" y="201"/>
                    <a:pt x="74" y="186"/>
                    <a:pt x="62" y="176"/>
                  </a:cubicBezTo>
                  <a:cubicBezTo>
                    <a:pt x="48" y="164"/>
                    <a:pt x="33" y="158"/>
                    <a:pt x="23" y="142"/>
                  </a:cubicBezTo>
                  <a:cubicBezTo>
                    <a:pt x="13" y="127"/>
                    <a:pt x="3" y="113"/>
                    <a:pt x="2" y="97"/>
                  </a:cubicBezTo>
                  <a:cubicBezTo>
                    <a:pt x="0" y="74"/>
                    <a:pt x="16" y="68"/>
                    <a:pt x="26" y="52"/>
                  </a:cubicBezTo>
                </a:path>
              </a:pathLst>
            </a:custGeom>
            <a:solidFill>
              <a:srgbClr val="E6D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19" name="Freeform 9">
              <a:extLst>
                <a:ext uri="{FF2B5EF4-FFF2-40B4-BE49-F238E27FC236}">
                  <a16:creationId xmlns:a16="http://schemas.microsoft.com/office/drawing/2014/main" id="{4C58F0C0-88DF-4230-8102-540B922CD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5" y="2293"/>
              <a:ext cx="520" cy="414"/>
            </a:xfrm>
            <a:custGeom>
              <a:avLst/>
              <a:gdLst>
                <a:gd name="T0" fmla="*/ 44 w 588"/>
                <a:gd name="T1" fmla="*/ 125 h 467"/>
                <a:gd name="T2" fmla="*/ 66 w 588"/>
                <a:gd name="T3" fmla="*/ 102 h 467"/>
                <a:gd name="T4" fmla="*/ 88 w 588"/>
                <a:gd name="T5" fmla="*/ 59 h 467"/>
                <a:gd name="T6" fmla="*/ 195 w 588"/>
                <a:gd name="T7" fmla="*/ 10 h 467"/>
                <a:gd name="T8" fmla="*/ 334 w 588"/>
                <a:gd name="T9" fmla="*/ 39 h 467"/>
                <a:gd name="T10" fmla="*/ 360 w 588"/>
                <a:gd name="T11" fmla="*/ 66 h 467"/>
                <a:gd name="T12" fmla="*/ 333 w 588"/>
                <a:gd name="T13" fmla="*/ 147 h 467"/>
                <a:gd name="T14" fmla="*/ 200 w 588"/>
                <a:gd name="T15" fmla="*/ 275 h 467"/>
                <a:gd name="T16" fmla="*/ 131 w 588"/>
                <a:gd name="T17" fmla="*/ 258 h 467"/>
                <a:gd name="T18" fmla="*/ 57 w 588"/>
                <a:gd name="T19" fmla="*/ 230 h 467"/>
                <a:gd name="T20" fmla="*/ 44 w 588"/>
                <a:gd name="T21" fmla="*/ 125 h 4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88" h="467">
                  <a:moveTo>
                    <a:pt x="72" y="202"/>
                  </a:moveTo>
                  <a:cubicBezTo>
                    <a:pt x="94" y="187"/>
                    <a:pt x="109" y="175"/>
                    <a:pt x="109" y="166"/>
                  </a:cubicBezTo>
                  <a:cubicBezTo>
                    <a:pt x="107" y="129"/>
                    <a:pt x="114" y="121"/>
                    <a:pt x="144" y="95"/>
                  </a:cubicBezTo>
                  <a:cubicBezTo>
                    <a:pt x="175" y="70"/>
                    <a:pt x="212" y="29"/>
                    <a:pt x="319" y="15"/>
                  </a:cubicBezTo>
                  <a:cubicBezTo>
                    <a:pt x="425" y="0"/>
                    <a:pt x="486" y="0"/>
                    <a:pt x="546" y="63"/>
                  </a:cubicBezTo>
                  <a:cubicBezTo>
                    <a:pt x="561" y="79"/>
                    <a:pt x="575" y="93"/>
                    <a:pt x="588" y="107"/>
                  </a:cubicBezTo>
                  <a:cubicBezTo>
                    <a:pt x="588" y="107"/>
                    <a:pt x="550" y="206"/>
                    <a:pt x="545" y="238"/>
                  </a:cubicBezTo>
                  <a:cubicBezTo>
                    <a:pt x="539" y="270"/>
                    <a:pt x="387" y="467"/>
                    <a:pt x="326" y="446"/>
                  </a:cubicBezTo>
                  <a:cubicBezTo>
                    <a:pt x="265" y="425"/>
                    <a:pt x="275" y="425"/>
                    <a:pt x="214" y="417"/>
                  </a:cubicBezTo>
                  <a:cubicBezTo>
                    <a:pt x="153" y="409"/>
                    <a:pt x="97" y="438"/>
                    <a:pt x="94" y="371"/>
                  </a:cubicBezTo>
                  <a:cubicBezTo>
                    <a:pt x="91" y="305"/>
                    <a:pt x="0" y="255"/>
                    <a:pt x="72" y="202"/>
                  </a:cubicBezTo>
                  <a:close/>
                </a:path>
              </a:pathLst>
            </a:custGeom>
            <a:solidFill>
              <a:srgbClr val="A468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20" name="Freeform 10">
              <a:extLst>
                <a:ext uri="{FF2B5EF4-FFF2-40B4-BE49-F238E27FC236}">
                  <a16:creationId xmlns:a16="http://schemas.microsoft.com/office/drawing/2014/main" id="{BF02B057-70F1-448F-9581-F50C4F3B6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4" y="2837"/>
              <a:ext cx="952" cy="943"/>
            </a:xfrm>
            <a:custGeom>
              <a:avLst/>
              <a:gdLst>
                <a:gd name="T0" fmla="*/ 182 w 1075"/>
                <a:gd name="T1" fmla="*/ 0 h 1064"/>
                <a:gd name="T2" fmla="*/ 185 w 1075"/>
                <a:gd name="T3" fmla="*/ 4 h 1064"/>
                <a:gd name="T4" fmla="*/ 291 w 1075"/>
                <a:gd name="T5" fmla="*/ 100 h 1064"/>
                <a:gd name="T6" fmla="*/ 578 w 1075"/>
                <a:gd name="T7" fmla="*/ 380 h 1064"/>
                <a:gd name="T8" fmla="*/ 637 w 1075"/>
                <a:gd name="T9" fmla="*/ 589 h 1064"/>
                <a:gd name="T10" fmla="*/ 620 w 1075"/>
                <a:gd name="T11" fmla="*/ 633 h 1064"/>
                <a:gd name="T12" fmla="*/ 595 w 1075"/>
                <a:gd name="T13" fmla="*/ 635 h 1064"/>
                <a:gd name="T14" fmla="*/ 544 w 1075"/>
                <a:gd name="T15" fmla="*/ 589 h 1064"/>
                <a:gd name="T16" fmla="*/ 472 w 1075"/>
                <a:gd name="T17" fmla="*/ 534 h 1064"/>
                <a:gd name="T18" fmla="*/ 430 w 1075"/>
                <a:gd name="T19" fmla="*/ 499 h 1064"/>
                <a:gd name="T20" fmla="*/ 254 w 1075"/>
                <a:gd name="T21" fmla="*/ 528 h 1064"/>
                <a:gd name="T22" fmla="*/ 252 w 1075"/>
                <a:gd name="T23" fmla="*/ 462 h 1064"/>
                <a:gd name="T24" fmla="*/ 148 w 1075"/>
                <a:gd name="T25" fmla="*/ 361 h 1064"/>
                <a:gd name="T26" fmla="*/ 116 w 1075"/>
                <a:gd name="T27" fmla="*/ 294 h 1064"/>
                <a:gd name="T28" fmla="*/ 79 w 1075"/>
                <a:gd name="T29" fmla="*/ 194 h 1064"/>
                <a:gd name="T30" fmla="*/ 54 w 1075"/>
                <a:gd name="T31" fmla="*/ 135 h 1064"/>
                <a:gd name="T32" fmla="*/ 51 w 1075"/>
                <a:gd name="T33" fmla="*/ 63 h 1064"/>
                <a:gd name="T34" fmla="*/ 182 w 1075"/>
                <a:gd name="T35" fmla="*/ 0 h 106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75" h="1064">
                  <a:moveTo>
                    <a:pt x="295" y="0"/>
                  </a:moveTo>
                  <a:cubicBezTo>
                    <a:pt x="298" y="0"/>
                    <a:pt x="299" y="4"/>
                    <a:pt x="302" y="6"/>
                  </a:cubicBezTo>
                  <a:cubicBezTo>
                    <a:pt x="357" y="51"/>
                    <a:pt x="431" y="114"/>
                    <a:pt x="473" y="162"/>
                  </a:cubicBezTo>
                  <a:cubicBezTo>
                    <a:pt x="515" y="210"/>
                    <a:pt x="875" y="496"/>
                    <a:pt x="939" y="616"/>
                  </a:cubicBezTo>
                  <a:cubicBezTo>
                    <a:pt x="1003" y="736"/>
                    <a:pt x="1075" y="853"/>
                    <a:pt x="1035" y="955"/>
                  </a:cubicBezTo>
                  <a:cubicBezTo>
                    <a:pt x="1022" y="987"/>
                    <a:pt x="1013" y="1009"/>
                    <a:pt x="1007" y="1026"/>
                  </a:cubicBezTo>
                  <a:cubicBezTo>
                    <a:pt x="1007" y="1026"/>
                    <a:pt x="992" y="1064"/>
                    <a:pt x="968" y="1029"/>
                  </a:cubicBezTo>
                  <a:cubicBezTo>
                    <a:pt x="944" y="995"/>
                    <a:pt x="949" y="939"/>
                    <a:pt x="883" y="955"/>
                  </a:cubicBezTo>
                  <a:cubicBezTo>
                    <a:pt x="816" y="971"/>
                    <a:pt x="771" y="912"/>
                    <a:pt x="768" y="864"/>
                  </a:cubicBezTo>
                  <a:cubicBezTo>
                    <a:pt x="765" y="816"/>
                    <a:pt x="827" y="752"/>
                    <a:pt x="699" y="808"/>
                  </a:cubicBezTo>
                  <a:cubicBezTo>
                    <a:pt x="571" y="864"/>
                    <a:pt x="333" y="939"/>
                    <a:pt x="413" y="856"/>
                  </a:cubicBezTo>
                  <a:cubicBezTo>
                    <a:pt x="493" y="773"/>
                    <a:pt x="475" y="771"/>
                    <a:pt x="411" y="749"/>
                  </a:cubicBezTo>
                  <a:cubicBezTo>
                    <a:pt x="347" y="728"/>
                    <a:pt x="213" y="648"/>
                    <a:pt x="240" y="584"/>
                  </a:cubicBezTo>
                  <a:cubicBezTo>
                    <a:pt x="267" y="520"/>
                    <a:pt x="181" y="568"/>
                    <a:pt x="189" y="477"/>
                  </a:cubicBezTo>
                  <a:cubicBezTo>
                    <a:pt x="197" y="387"/>
                    <a:pt x="200" y="325"/>
                    <a:pt x="128" y="315"/>
                  </a:cubicBezTo>
                  <a:cubicBezTo>
                    <a:pt x="56" y="304"/>
                    <a:pt x="83" y="269"/>
                    <a:pt x="88" y="219"/>
                  </a:cubicBezTo>
                  <a:cubicBezTo>
                    <a:pt x="93" y="168"/>
                    <a:pt x="0" y="120"/>
                    <a:pt x="85" y="101"/>
                  </a:cubicBezTo>
                  <a:cubicBezTo>
                    <a:pt x="171" y="83"/>
                    <a:pt x="217" y="2"/>
                    <a:pt x="295" y="0"/>
                  </a:cubicBezTo>
                  <a:close/>
                </a:path>
              </a:pathLst>
            </a:custGeom>
            <a:solidFill>
              <a:srgbClr val="321B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21" name="Freeform 11">
              <a:extLst>
                <a:ext uri="{FF2B5EF4-FFF2-40B4-BE49-F238E27FC236}">
                  <a16:creationId xmlns:a16="http://schemas.microsoft.com/office/drawing/2014/main" id="{A6B2BA06-CC5B-401D-8DCB-05F9A5F33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9" y="2396"/>
              <a:ext cx="374" cy="500"/>
            </a:xfrm>
            <a:custGeom>
              <a:avLst/>
              <a:gdLst>
                <a:gd name="T0" fmla="*/ 65 w 422"/>
                <a:gd name="T1" fmla="*/ 0 h 565"/>
                <a:gd name="T2" fmla="*/ 125 w 422"/>
                <a:gd name="T3" fmla="*/ 72 h 565"/>
                <a:gd name="T4" fmla="*/ 191 w 422"/>
                <a:gd name="T5" fmla="*/ 167 h 565"/>
                <a:gd name="T6" fmla="*/ 230 w 422"/>
                <a:gd name="T7" fmla="*/ 230 h 565"/>
                <a:gd name="T8" fmla="*/ 259 w 422"/>
                <a:gd name="T9" fmla="*/ 276 h 565"/>
                <a:gd name="T10" fmla="*/ 230 w 422"/>
                <a:gd name="T11" fmla="*/ 309 h 565"/>
                <a:gd name="T12" fmla="*/ 176 w 422"/>
                <a:gd name="T13" fmla="*/ 334 h 565"/>
                <a:gd name="T14" fmla="*/ 138 w 422"/>
                <a:gd name="T15" fmla="*/ 323 h 565"/>
                <a:gd name="T16" fmla="*/ 78 w 422"/>
                <a:gd name="T17" fmla="*/ 304 h 565"/>
                <a:gd name="T18" fmla="*/ 12 w 422"/>
                <a:gd name="T19" fmla="*/ 208 h 565"/>
                <a:gd name="T20" fmla="*/ 65 w 422"/>
                <a:gd name="T21" fmla="*/ 0 h 56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2" h="565">
                  <a:moveTo>
                    <a:pt x="105" y="0"/>
                  </a:moveTo>
                  <a:cubicBezTo>
                    <a:pt x="141" y="38"/>
                    <a:pt x="171" y="72"/>
                    <a:pt x="202" y="117"/>
                  </a:cubicBezTo>
                  <a:cubicBezTo>
                    <a:pt x="245" y="181"/>
                    <a:pt x="273" y="233"/>
                    <a:pt x="310" y="273"/>
                  </a:cubicBezTo>
                  <a:cubicBezTo>
                    <a:pt x="347" y="313"/>
                    <a:pt x="337" y="329"/>
                    <a:pt x="374" y="375"/>
                  </a:cubicBezTo>
                  <a:cubicBezTo>
                    <a:pt x="396" y="401"/>
                    <a:pt x="405" y="426"/>
                    <a:pt x="420" y="451"/>
                  </a:cubicBezTo>
                  <a:cubicBezTo>
                    <a:pt x="420" y="451"/>
                    <a:pt x="422" y="517"/>
                    <a:pt x="374" y="503"/>
                  </a:cubicBezTo>
                  <a:cubicBezTo>
                    <a:pt x="326" y="490"/>
                    <a:pt x="304" y="522"/>
                    <a:pt x="286" y="543"/>
                  </a:cubicBezTo>
                  <a:cubicBezTo>
                    <a:pt x="267" y="565"/>
                    <a:pt x="251" y="551"/>
                    <a:pt x="224" y="527"/>
                  </a:cubicBezTo>
                  <a:cubicBezTo>
                    <a:pt x="198" y="503"/>
                    <a:pt x="166" y="487"/>
                    <a:pt x="126" y="495"/>
                  </a:cubicBezTo>
                  <a:cubicBezTo>
                    <a:pt x="86" y="503"/>
                    <a:pt x="0" y="407"/>
                    <a:pt x="19" y="338"/>
                  </a:cubicBezTo>
                  <a:cubicBezTo>
                    <a:pt x="38" y="269"/>
                    <a:pt x="69" y="48"/>
                    <a:pt x="105" y="0"/>
                  </a:cubicBezTo>
                  <a:close/>
                </a:path>
              </a:pathLst>
            </a:custGeom>
            <a:solidFill>
              <a:srgbClr val="1E1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22" name="Freeform 12">
              <a:extLst>
                <a:ext uri="{FF2B5EF4-FFF2-40B4-BE49-F238E27FC236}">
                  <a16:creationId xmlns:a16="http://schemas.microsoft.com/office/drawing/2014/main" id="{E237368F-FA9B-4C41-8A3B-9C0F916DB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2" y="3368"/>
              <a:ext cx="118" cy="120"/>
            </a:xfrm>
            <a:custGeom>
              <a:avLst/>
              <a:gdLst>
                <a:gd name="T0" fmla="*/ 83 w 133"/>
                <a:gd name="T1" fmla="*/ 84 h 135"/>
                <a:gd name="T2" fmla="*/ 35 w 133"/>
                <a:gd name="T3" fmla="*/ 47 h 135"/>
                <a:gd name="T4" fmla="*/ 0 w 133"/>
                <a:gd name="T5" fmla="*/ 0 h 1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3" h="135">
                  <a:moveTo>
                    <a:pt x="133" y="135"/>
                  </a:moveTo>
                  <a:cubicBezTo>
                    <a:pt x="104" y="129"/>
                    <a:pt x="80" y="93"/>
                    <a:pt x="58" y="75"/>
                  </a:cubicBezTo>
                  <a:cubicBezTo>
                    <a:pt x="30" y="52"/>
                    <a:pt x="9" y="34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23" name="Freeform 13">
              <a:extLst>
                <a:ext uri="{FF2B5EF4-FFF2-40B4-BE49-F238E27FC236}">
                  <a16:creationId xmlns:a16="http://schemas.microsoft.com/office/drawing/2014/main" id="{E44D482D-655A-45DE-8796-461F88E0D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8" y="3319"/>
              <a:ext cx="11" cy="224"/>
            </a:xfrm>
            <a:custGeom>
              <a:avLst/>
              <a:gdLst>
                <a:gd name="T0" fmla="*/ 3 w 13"/>
                <a:gd name="T1" fmla="*/ 155 h 253"/>
                <a:gd name="T2" fmla="*/ 5 w 13"/>
                <a:gd name="T3" fmla="*/ 95 h 253"/>
                <a:gd name="T4" fmla="*/ 6 w 13"/>
                <a:gd name="T5" fmla="*/ 51 h 253"/>
                <a:gd name="T6" fmla="*/ 1 w 13"/>
                <a:gd name="T7" fmla="*/ 0 h 25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53">
                  <a:moveTo>
                    <a:pt x="7" y="253"/>
                  </a:moveTo>
                  <a:cubicBezTo>
                    <a:pt x="11" y="221"/>
                    <a:pt x="8" y="188"/>
                    <a:pt x="9" y="155"/>
                  </a:cubicBezTo>
                  <a:cubicBezTo>
                    <a:pt x="11" y="131"/>
                    <a:pt x="13" y="107"/>
                    <a:pt x="12" y="83"/>
                  </a:cubicBezTo>
                  <a:cubicBezTo>
                    <a:pt x="11" y="55"/>
                    <a:pt x="0" y="27"/>
                    <a:pt x="1" y="0"/>
                  </a:cubicBezTo>
                </a:path>
              </a:pathLst>
            </a:custGeom>
            <a:noFill/>
            <a:ln w="1111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24" name="Freeform 14">
              <a:extLst>
                <a:ext uri="{FF2B5EF4-FFF2-40B4-BE49-F238E27FC236}">
                  <a16:creationId xmlns:a16="http://schemas.microsoft.com/office/drawing/2014/main" id="{2A86D3BD-27AC-415C-8F20-44B68ABF0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0" y="3350"/>
              <a:ext cx="95" cy="260"/>
            </a:xfrm>
            <a:custGeom>
              <a:avLst/>
              <a:gdLst>
                <a:gd name="T0" fmla="*/ 0 w 107"/>
                <a:gd name="T1" fmla="*/ 182 h 293"/>
                <a:gd name="T2" fmla="*/ 34 w 107"/>
                <a:gd name="T3" fmla="*/ 107 h 293"/>
                <a:gd name="T4" fmla="*/ 52 w 107"/>
                <a:gd name="T5" fmla="*/ 46 h 293"/>
                <a:gd name="T6" fmla="*/ 67 w 107"/>
                <a:gd name="T7" fmla="*/ 0 h 2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293">
                  <a:moveTo>
                    <a:pt x="0" y="293"/>
                  </a:moveTo>
                  <a:cubicBezTo>
                    <a:pt x="34" y="273"/>
                    <a:pt x="46" y="208"/>
                    <a:pt x="54" y="172"/>
                  </a:cubicBezTo>
                  <a:cubicBezTo>
                    <a:pt x="62" y="139"/>
                    <a:pt x="72" y="108"/>
                    <a:pt x="85" y="76"/>
                  </a:cubicBezTo>
                  <a:cubicBezTo>
                    <a:pt x="95" y="52"/>
                    <a:pt x="98" y="20"/>
                    <a:pt x="107" y="0"/>
                  </a:cubicBezTo>
                </a:path>
              </a:pathLst>
            </a:custGeom>
            <a:noFill/>
            <a:ln w="1111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25" name="Freeform 15">
              <a:extLst>
                <a:ext uri="{FF2B5EF4-FFF2-40B4-BE49-F238E27FC236}">
                  <a16:creationId xmlns:a16="http://schemas.microsoft.com/office/drawing/2014/main" id="{1C2EAE71-E4A1-4892-9D91-B4D9B915F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9" y="3630"/>
              <a:ext cx="226" cy="235"/>
            </a:xfrm>
            <a:custGeom>
              <a:avLst/>
              <a:gdLst>
                <a:gd name="T0" fmla="*/ 4 w 255"/>
                <a:gd name="T1" fmla="*/ 163 h 265"/>
                <a:gd name="T2" fmla="*/ 157 w 255"/>
                <a:gd name="T3" fmla="*/ 131 h 265"/>
                <a:gd name="T4" fmla="*/ 98 w 255"/>
                <a:gd name="T5" fmla="*/ 112 h 265"/>
                <a:gd name="T6" fmla="*/ 43 w 255"/>
                <a:gd name="T7" fmla="*/ 94 h 265"/>
                <a:gd name="T8" fmla="*/ 37 w 255"/>
                <a:gd name="T9" fmla="*/ 0 h 2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5" h="265">
                  <a:moveTo>
                    <a:pt x="4" y="265"/>
                  </a:moveTo>
                  <a:cubicBezTo>
                    <a:pt x="35" y="171"/>
                    <a:pt x="179" y="213"/>
                    <a:pt x="255" y="212"/>
                  </a:cubicBezTo>
                  <a:cubicBezTo>
                    <a:pt x="223" y="199"/>
                    <a:pt x="192" y="188"/>
                    <a:pt x="159" y="180"/>
                  </a:cubicBezTo>
                  <a:cubicBezTo>
                    <a:pt x="128" y="173"/>
                    <a:pt x="97" y="170"/>
                    <a:pt x="70" y="151"/>
                  </a:cubicBezTo>
                  <a:cubicBezTo>
                    <a:pt x="17" y="112"/>
                    <a:pt x="0" y="42"/>
                    <a:pt x="60" y="0"/>
                  </a:cubicBezTo>
                </a:path>
              </a:pathLst>
            </a:custGeom>
            <a:noFill/>
            <a:ln w="1111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26" name="Freeform 16">
              <a:extLst>
                <a:ext uri="{FF2B5EF4-FFF2-40B4-BE49-F238E27FC236}">
                  <a16:creationId xmlns:a16="http://schemas.microsoft.com/office/drawing/2014/main" id="{6EF0078F-BDC5-476F-A03D-467571664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" y="3817"/>
              <a:ext cx="62" cy="10"/>
            </a:xfrm>
            <a:custGeom>
              <a:avLst/>
              <a:gdLst>
                <a:gd name="T0" fmla="*/ 0 w 70"/>
                <a:gd name="T1" fmla="*/ 0 h 12"/>
                <a:gd name="T2" fmla="*/ 43 w 70"/>
                <a:gd name="T3" fmla="*/ 6 h 1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0" h="12">
                  <a:moveTo>
                    <a:pt x="0" y="0"/>
                  </a:moveTo>
                  <a:cubicBezTo>
                    <a:pt x="16" y="9"/>
                    <a:pt x="56" y="12"/>
                    <a:pt x="70" y="11"/>
                  </a:cubicBezTo>
                </a:path>
              </a:pathLst>
            </a:custGeom>
            <a:noFill/>
            <a:ln w="1111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27" name="Freeform 17">
              <a:extLst>
                <a:ext uri="{FF2B5EF4-FFF2-40B4-BE49-F238E27FC236}">
                  <a16:creationId xmlns:a16="http://schemas.microsoft.com/office/drawing/2014/main" id="{51905471-C4BE-4576-A7E3-48F96279A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" y="3757"/>
              <a:ext cx="158" cy="97"/>
            </a:xfrm>
            <a:custGeom>
              <a:avLst/>
              <a:gdLst>
                <a:gd name="T0" fmla="*/ 0 w 178"/>
                <a:gd name="T1" fmla="*/ 0 h 110"/>
                <a:gd name="T2" fmla="*/ 32 w 178"/>
                <a:gd name="T3" fmla="*/ 18 h 110"/>
                <a:gd name="T4" fmla="*/ 59 w 178"/>
                <a:gd name="T5" fmla="*/ 33 h 110"/>
                <a:gd name="T6" fmla="*/ 110 w 178"/>
                <a:gd name="T7" fmla="*/ 67 h 1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110">
                  <a:moveTo>
                    <a:pt x="0" y="0"/>
                  </a:moveTo>
                  <a:cubicBezTo>
                    <a:pt x="10" y="17"/>
                    <a:pt x="35" y="24"/>
                    <a:pt x="52" y="30"/>
                  </a:cubicBezTo>
                  <a:cubicBezTo>
                    <a:pt x="75" y="38"/>
                    <a:pt x="85" y="34"/>
                    <a:pt x="97" y="54"/>
                  </a:cubicBezTo>
                  <a:cubicBezTo>
                    <a:pt x="113" y="83"/>
                    <a:pt x="145" y="107"/>
                    <a:pt x="178" y="110"/>
                  </a:cubicBezTo>
                </a:path>
              </a:pathLst>
            </a:custGeom>
            <a:noFill/>
            <a:ln w="1111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28" name="Freeform 18">
              <a:extLst>
                <a:ext uri="{FF2B5EF4-FFF2-40B4-BE49-F238E27FC236}">
                  <a16:creationId xmlns:a16="http://schemas.microsoft.com/office/drawing/2014/main" id="{8ADF8717-B8AB-4781-A01C-4DD4DBA98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" y="2551"/>
              <a:ext cx="78" cy="76"/>
            </a:xfrm>
            <a:custGeom>
              <a:avLst/>
              <a:gdLst>
                <a:gd name="T0" fmla="*/ 38 w 88"/>
                <a:gd name="T1" fmla="*/ 0 h 86"/>
                <a:gd name="T2" fmla="*/ 7 w 88"/>
                <a:gd name="T3" fmla="*/ 13 h 86"/>
                <a:gd name="T4" fmla="*/ 18 w 88"/>
                <a:gd name="T5" fmla="*/ 52 h 86"/>
                <a:gd name="T6" fmla="*/ 51 w 88"/>
                <a:gd name="T7" fmla="*/ 19 h 86"/>
                <a:gd name="T8" fmla="*/ 38 w 88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86">
                  <a:moveTo>
                    <a:pt x="61" y="0"/>
                  </a:moveTo>
                  <a:cubicBezTo>
                    <a:pt x="61" y="0"/>
                    <a:pt x="16" y="19"/>
                    <a:pt x="11" y="22"/>
                  </a:cubicBezTo>
                  <a:cubicBezTo>
                    <a:pt x="5" y="25"/>
                    <a:pt x="0" y="50"/>
                    <a:pt x="28" y="86"/>
                  </a:cubicBezTo>
                  <a:cubicBezTo>
                    <a:pt x="28" y="86"/>
                    <a:pt x="88" y="37"/>
                    <a:pt x="81" y="30"/>
                  </a:cubicBezTo>
                  <a:cubicBezTo>
                    <a:pt x="74" y="23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29" name="Freeform 19">
              <a:extLst>
                <a:ext uri="{FF2B5EF4-FFF2-40B4-BE49-F238E27FC236}">
                  <a16:creationId xmlns:a16="http://schemas.microsoft.com/office/drawing/2014/main" id="{953AB62E-DFBF-42EF-95B2-8DA4FCAC9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3" y="2707"/>
              <a:ext cx="84" cy="27"/>
            </a:xfrm>
            <a:custGeom>
              <a:avLst/>
              <a:gdLst>
                <a:gd name="T0" fmla="*/ 0 w 95"/>
                <a:gd name="T1" fmla="*/ 14 h 31"/>
                <a:gd name="T2" fmla="*/ 13 w 95"/>
                <a:gd name="T3" fmla="*/ 11 h 31"/>
                <a:gd name="T4" fmla="*/ 36 w 95"/>
                <a:gd name="T5" fmla="*/ 3 h 31"/>
                <a:gd name="T6" fmla="*/ 53 w 95"/>
                <a:gd name="T7" fmla="*/ 3 h 31"/>
                <a:gd name="T8" fmla="*/ 52 w 95"/>
                <a:gd name="T9" fmla="*/ 15 h 31"/>
                <a:gd name="T10" fmla="*/ 22 w 95"/>
                <a:gd name="T11" fmla="*/ 13 h 31"/>
                <a:gd name="T12" fmla="*/ 4 w 95"/>
                <a:gd name="T13" fmla="*/ 15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5" h="31">
                  <a:moveTo>
                    <a:pt x="0" y="24"/>
                  </a:moveTo>
                  <a:cubicBezTo>
                    <a:pt x="8" y="27"/>
                    <a:pt x="15" y="21"/>
                    <a:pt x="22" y="19"/>
                  </a:cubicBezTo>
                  <a:cubicBezTo>
                    <a:pt x="34" y="14"/>
                    <a:pt x="46" y="8"/>
                    <a:pt x="59" y="5"/>
                  </a:cubicBezTo>
                  <a:cubicBezTo>
                    <a:pt x="67" y="3"/>
                    <a:pt x="80" y="0"/>
                    <a:pt x="87" y="6"/>
                  </a:cubicBezTo>
                  <a:cubicBezTo>
                    <a:pt x="95" y="11"/>
                    <a:pt x="94" y="21"/>
                    <a:pt x="86" y="25"/>
                  </a:cubicBezTo>
                  <a:cubicBezTo>
                    <a:pt x="73" y="31"/>
                    <a:pt x="49" y="23"/>
                    <a:pt x="36" y="22"/>
                  </a:cubicBezTo>
                  <a:cubicBezTo>
                    <a:pt x="24" y="21"/>
                    <a:pt x="16" y="22"/>
                    <a:pt x="6" y="25"/>
                  </a:cubicBezTo>
                </a:path>
              </a:pathLst>
            </a:custGeom>
            <a:solidFill>
              <a:srgbClr val="321B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30" name="Freeform 20">
              <a:extLst>
                <a:ext uri="{FF2B5EF4-FFF2-40B4-BE49-F238E27FC236}">
                  <a16:creationId xmlns:a16="http://schemas.microsoft.com/office/drawing/2014/main" id="{DD087A1A-C3A3-45E5-AD3C-17DB172CF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3" y="2707"/>
              <a:ext cx="84" cy="27"/>
            </a:xfrm>
            <a:custGeom>
              <a:avLst/>
              <a:gdLst>
                <a:gd name="T0" fmla="*/ 0 w 95"/>
                <a:gd name="T1" fmla="*/ 14 h 31"/>
                <a:gd name="T2" fmla="*/ 13 w 95"/>
                <a:gd name="T3" fmla="*/ 11 h 31"/>
                <a:gd name="T4" fmla="*/ 36 w 95"/>
                <a:gd name="T5" fmla="*/ 3 h 31"/>
                <a:gd name="T6" fmla="*/ 53 w 95"/>
                <a:gd name="T7" fmla="*/ 3 h 31"/>
                <a:gd name="T8" fmla="*/ 52 w 95"/>
                <a:gd name="T9" fmla="*/ 15 h 31"/>
                <a:gd name="T10" fmla="*/ 22 w 95"/>
                <a:gd name="T11" fmla="*/ 13 h 31"/>
                <a:gd name="T12" fmla="*/ 4 w 95"/>
                <a:gd name="T13" fmla="*/ 15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5" h="31">
                  <a:moveTo>
                    <a:pt x="0" y="24"/>
                  </a:moveTo>
                  <a:cubicBezTo>
                    <a:pt x="8" y="27"/>
                    <a:pt x="15" y="21"/>
                    <a:pt x="22" y="19"/>
                  </a:cubicBezTo>
                  <a:cubicBezTo>
                    <a:pt x="34" y="14"/>
                    <a:pt x="46" y="8"/>
                    <a:pt x="59" y="5"/>
                  </a:cubicBezTo>
                  <a:cubicBezTo>
                    <a:pt x="67" y="3"/>
                    <a:pt x="80" y="0"/>
                    <a:pt x="87" y="6"/>
                  </a:cubicBezTo>
                  <a:cubicBezTo>
                    <a:pt x="95" y="11"/>
                    <a:pt x="94" y="21"/>
                    <a:pt x="86" y="25"/>
                  </a:cubicBezTo>
                  <a:cubicBezTo>
                    <a:pt x="73" y="31"/>
                    <a:pt x="49" y="23"/>
                    <a:pt x="36" y="22"/>
                  </a:cubicBezTo>
                  <a:cubicBezTo>
                    <a:pt x="24" y="21"/>
                    <a:pt x="16" y="22"/>
                    <a:pt x="6" y="25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31" name="Freeform 21">
              <a:extLst>
                <a:ext uri="{FF2B5EF4-FFF2-40B4-BE49-F238E27FC236}">
                  <a16:creationId xmlns:a16="http://schemas.microsoft.com/office/drawing/2014/main" id="{4E515348-2060-4C1E-80CD-BEF73452D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8" y="2294"/>
              <a:ext cx="1715" cy="1709"/>
            </a:xfrm>
            <a:custGeom>
              <a:avLst/>
              <a:gdLst>
                <a:gd name="T0" fmla="*/ 22 w 1936"/>
                <a:gd name="T1" fmla="*/ 192 h 1928"/>
                <a:gd name="T2" fmla="*/ 185 w 1936"/>
                <a:gd name="T3" fmla="*/ 102 h 1928"/>
                <a:gd name="T4" fmla="*/ 207 w 1936"/>
                <a:gd name="T5" fmla="*/ 59 h 1928"/>
                <a:gd name="T6" fmla="*/ 314 w 1936"/>
                <a:gd name="T7" fmla="*/ 9 h 1928"/>
                <a:gd name="T8" fmla="*/ 454 w 1936"/>
                <a:gd name="T9" fmla="*/ 39 h 1928"/>
                <a:gd name="T10" fmla="*/ 545 w 1936"/>
                <a:gd name="T11" fmla="*/ 144 h 1928"/>
                <a:gd name="T12" fmla="*/ 611 w 1936"/>
                <a:gd name="T13" fmla="*/ 240 h 1928"/>
                <a:gd name="T14" fmla="*/ 650 w 1936"/>
                <a:gd name="T15" fmla="*/ 302 h 1928"/>
                <a:gd name="T16" fmla="*/ 706 w 1936"/>
                <a:gd name="T17" fmla="*/ 383 h 1928"/>
                <a:gd name="T18" fmla="*/ 812 w 1936"/>
                <a:gd name="T19" fmla="*/ 480 h 1928"/>
                <a:gd name="T20" fmla="*/ 1098 w 1936"/>
                <a:gd name="T21" fmla="*/ 759 h 1928"/>
                <a:gd name="T22" fmla="*/ 1158 w 1936"/>
                <a:gd name="T23" fmla="*/ 968 h 1928"/>
                <a:gd name="T24" fmla="*/ 1146 w 1936"/>
                <a:gd name="T25" fmla="*/ 1057 h 1928"/>
                <a:gd name="T26" fmla="*/ 1126 w 1936"/>
                <a:gd name="T27" fmla="*/ 1136 h 1928"/>
                <a:gd name="T28" fmla="*/ 902 w 1936"/>
                <a:gd name="T29" fmla="*/ 1139 h 1928"/>
                <a:gd name="T30" fmla="*/ 875 w 1936"/>
                <a:gd name="T31" fmla="*/ 1096 h 1928"/>
                <a:gd name="T32" fmla="*/ 835 w 1936"/>
                <a:gd name="T33" fmla="*/ 1087 h 1928"/>
                <a:gd name="T34" fmla="*/ 665 w 1936"/>
                <a:gd name="T35" fmla="*/ 1091 h 1928"/>
                <a:gd name="T36" fmla="*/ 629 w 1936"/>
                <a:gd name="T37" fmla="*/ 1070 h 1928"/>
                <a:gd name="T38" fmla="*/ 741 w 1936"/>
                <a:gd name="T39" fmla="*/ 1022 h 1928"/>
                <a:gd name="T40" fmla="*/ 671 w 1936"/>
                <a:gd name="T41" fmla="*/ 957 h 1928"/>
                <a:gd name="T42" fmla="*/ 594 w 1936"/>
                <a:gd name="T43" fmla="*/ 918 h 1928"/>
                <a:gd name="T44" fmla="*/ 548 w 1936"/>
                <a:gd name="T45" fmla="*/ 1027 h 1928"/>
                <a:gd name="T46" fmla="*/ 531 w 1936"/>
                <a:gd name="T47" fmla="*/ 1123 h 1928"/>
                <a:gd name="T48" fmla="*/ 494 w 1936"/>
                <a:gd name="T49" fmla="*/ 1182 h 1928"/>
                <a:gd name="T50" fmla="*/ 384 w 1936"/>
                <a:gd name="T51" fmla="*/ 1177 h 1928"/>
                <a:gd name="T52" fmla="*/ 415 w 1936"/>
                <a:gd name="T53" fmla="*/ 1120 h 1928"/>
                <a:gd name="T54" fmla="*/ 491 w 1936"/>
                <a:gd name="T55" fmla="*/ 868 h 1928"/>
                <a:gd name="T56" fmla="*/ 455 w 1936"/>
                <a:gd name="T57" fmla="*/ 833 h 1928"/>
                <a:gd name="T58" fmla="*/ 446 w 1936"/>
                <a:gd name="T59" fmla="*/ 898 h 1928"/>
                <a:gd name="T60" fmla="*/ 417 w 1936"/>
                <a:gd name="T61" fmla="*/ 1002 h 1928"/>
                <a:gd name="T62" fmla="*/ 402 w 1936"/>
                <a:gd name="T63" fmla="*/ 1033 h 1928"/>
                <a:gd name="T64" fmla="*/ 386 w 1936"/>
                <a:gd name="T65" fmla="*/ 1082 h 1928"/>
                <a:gd name="T66" fmla="*/ 350 w 1936"/>
                <a:gd name="T67" fmla="*/ 1130 h 1928"/>
                <a:gd name="T68" fmla="*/ 244 w 1936"/>
                <a:gd name="T69" fmla="*/ 1126 h 1928"/>
                <a:gd name="T70" fmla="*/ 261 w 1936"/>
                <a:gd name="T71" fmla="*/ 1085 h 1928"/>
                <a:gd name="T72" fmla="*/ 354 w 1936"/>
                <a:gd name="T73" fmla="*/ 958 h 1928"/>
                <a:gd name="T74" fmla="*/ 377 w 1936"/>
                <a:gd name="T75" fmla="*/ 768 h 1928"/>
                <a:gd name="T76" fmla="*/ 333 w 1936"/>
                <a:gd name="T77" fmla="*/ 631 h 1928"/>
                <a:gd name="T78" fmla="*/ 335 w 1936"/>
                <a:gd name="T79" fmla="*/ 383 h 1928"/>
                <a:gd name="T80" fmla="*/ 276 w 1936"/>
                <a:gd name="T81" fmla="*/ 296 h 1928"/>
                <a:gd name="T82" fmla="*/ 184 w 1936"/>
                <a:gd name="T83" fmla="*/ 307 h 1928"/>
                <a:gd name="T84" fmla="*/ 72 w 1936"/>
                <a:gd name="T85" fmla="*/ 277 h 1928"/>
                <a:gd name="T86" fmla="*/ 22 w 1936"/>
                <a:gd name="T87" fmla="*/ 192 h 192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936" h="1928">
                  <a:moveTo>
                    <a:pt x="36" y="311"/>
                  </a:moveTo>
                  <a:cubicBezTo>
                    <a:pt x="36" y="311"/>
                    <a:pt x="302" y="203"/>
                    <a:pt x="300" y="166"/>
                  </a:cubicBezTo>
                  <a:cubicBezTo>
                    <a:pt x="299" y="129"/>
                    <a:pt x="305" y="121"/>
                    <a:pt x="336" y="95"/>
                  </a:cubicBezTo>
                  <a:cubicBezTo>
                    <a:pt x="366" y="69"/>
                    <a:pt x="403" y="29"/>
                    <a:pt x="510" y="14"/>
                  </a:cubicBezTo>
                  <a:cubicBezTo>
                    <a:pt x="616" y="0"/>
                    <a:pt x="678" y="0"/>
                    <a:pt x="737" y="63"/>
                  </a:cubicBezTo>
                  <a:cubicBezTo>
                    <a:pt x="797" y="126"/>
                    <a:pt x="841" y="168"/>
                    <a:pt x="884" y="232"/>
                  </a:cubicBezTo>
                  <a:cubicBezTo>
                    <a:pt x="928" y="297"/>
                    <a:pt x="955" y="348"/>
                    <a:pt x="992" y="389"/>
                  </a:cubicBezTo>
                  <a:cubicBezTo>
                    <a:pt x="1029" y="429"/>
                    <a:pt x="1020" y="445"/>
                    <a:pt x="1057" y="490"/>
                  </a:cubicBezTo>
                  <a:cubicBezTo>
                    <a:pt x="1094" y="535"/>
                    <a:pt x="1092" y="574"/>
                    <a:pt x="1147" y="619"/>
                  </a:cubicBezTo>
                  <a:cubicBezTo>
                    <a:pt x="1202" y="664"/>
                    <a:pt x="1276" y="727"/>
                    <a:pt x="1318" y="776"/>
                  </a:cubicBezTo>
                  <a:cubicBezTo>
                    <a:pt x="1360" y="824"/>
                    <a:pt x="1720" y="1110"/>
                    <a:pt x="1784" y="1230"/>
                  </a:cubicBezTo>
                  <a:cubicBezTo>
                    <a:pt x="1848" y="1350"/>
                    <a:pt x="1920" y="1467"/>
                    <a:pt x="1880" y="1568"/>
                  </a:cubicBezTo>
                  <a:cubicBezTo>
                    <a:pt x="1840" y="1670"/>
                    <a:pt x="1835" y="1678"/>
                    <a:pt x="1861" y="1712"/>
                  </a:cubicBezTo>
                  <a:cubicBezTo>
                    <a:pt x="1888" y="1747"/>
                    <a:pt x="1936" y="1840"/>
                    <a:pt x="1829" y="1840"/>
                  </a:cubicBezTo>
                  <a:cubicBezTo>
                    <a:pt x="1723" y="1840"/>
                    <a:pt x="1517" y="1888"/>
                    <a:pt x="1464" y="1846"/>
                  </a:cubicBezTo>
                  <a:cubicBezTo>
                    <a:pt x="1411" y="1803"/>
                    <a:pt x="1421" y="1776"/>
                    <a:pt x="1421" y="1776"/>
                  </a:cubicBezTo>
                  <a:cubicBezTo>
                    <a:pt x="1421" y="1776"/>
                    <a:pt x="1379" y="1763"/>
                    <a:pt x="1357" y="1760"/>
                  </a:cubicBezTo>
                  <a:cubicBezTo>
                    <a:pt x="1336" y="1758"/>
                    <a:pt x="1117" y="1768"/>
                    <a:pt x="1080" y="1768"/>
                  </a:cubicBezTo>
                  <a:cubicBezTo>
                    <a:pt x="1043" y="1768"/>
                    <a:pt x="1021" y="1756"/>
                    <a:pt x="1021" y="1734"/>
                  </a:cubicBezTo>
                  <a:cubicBezTo>
                    <a:pt x="1022" y="1684"/>
                    <a:pt x="1037" y="1675"/>
                    <a:pt x="1203" y="1656"/>
                  </a:cubicBezTo>
                  <a:cubicBezTo>
                    <a:pt x="1203" y="1656"/>
                    <a:pt x="1131" y="1576"/>
                    <a:pt x="1091" y="1550"/>
                  </a:cubicBezTo>
                  <a:cubicBezTo>
                    <a:pt x="1051" y="1523"/>
                    <a:pt x="995" y="1462"/>
                    <a:pt x="965" y="1488"/>
                  </a:cubicBezTo>
                  <a:cubicBezTo>
                    <a:pt x="936" y="1515"/>
                    <a:pt x="912" y="1614"/>
                    <a:pt x="891" y="1664"/>
                  </a:cubicBezTo>
                  <a:cubicBezTo>
                    <a:pt x="869" y="1715"/>
                    <a:pt x="859" y="1784"/>
                    <a:pt x="861" y="1819"/>
                  </a:cubicBezTo>
                  <a:cubicBezTo>
                    <a:pt x="864" y="1854"/>
                    <a:pt x="845" y="1915"/>
                    <a:pt x="803" y="1915"/>
                  </a:cubicBezTo>
                  <a:cubicBezTo>
                    <a:pt x="760" y="1915"/>
                    <a:pt x="625" y="1928"/>
                    <a:pt x="624" y="1907"/>
                  </a:cubicBezTo>
                  <a:cubicBezTo>
                    <a:pt x="621" y="1868"/>
                    <a:pt x="639" y="1849"/>
                    <a:pt x="675" y="1814"/>
                  </a:cubicBezTo>
                  <a:cubicBezTo>
                    <a:pt x="702" y="1787"/>
                    <a:pt x="825" y="1474"/>
                    <a:pt x="797" y="1406"/>
                  </a:cubicBezTo>
                  <a:cubicBezTo>
                    <a:pt x="792" y="1392"/>
                    <a:pt x="739" y="1350"/>
                    <a:pt x="739" y="1350"/>
                  </a:cubicBezTo>
                  <a:cubicBezTo>
                    <a:pt x="739" y="1350"/>
                    <a:pt x="736" y="1416"/>
                    <a:pt x="725" y="1454"/>
                  </a:cubicBezTo>
                  <a:cubicBezTo>
                    <a:pt x="715" y="1491"/>
                    <a:pt x="680" y="1582"/>
                    <a:pt x="677" y="1622"/>
                  </a:cubicBezTo>
                  <a:cubicBezTo>
                    <a:pt x="675" y="1662"/>
                    <a:pt x="667" y="1683"/>
                    <a:pt x="653" y="1672"/>
                  </a:cubicBezTo>
                  <a:cubicBezTo>
                    <a:pt x="640" y="1662"/>
                    <a:pt x="648" y="1747"/>
                    <a:pt x="627" y="1752"/>
                  </a:cubicBezTo>
                  <a:cubicBezTo>
                    <a:pt x="605" y="1758"/>
                    <a:pt x="616" y="1830"/>
                    <a:pt x="568" y="1830"/>
                  </a:cubicBezTo>
                  <a:cubicBezTo>
                    <a:pt x="520" y="1830"/>
                    <a:pt x="413" y="1835"/>
                    <a:pt x="395" y="1824"/>
                  </a:cubicBezTo>
                  <a:cubicBezTo>
                    <a:pt x="376" y="1814"/>
                    <a:pt x="395" y="1774"/>
                    <a:pt x="424" y="1758"/>
                  </a:cubicBezTo>
                  <a:cubicBezTo>
                    <a:pt x="453" y="1742"/>
                    <a:pt x="563" y="1640"/>
                    <a:pt x="576" y="1552"/>
                  </a:cubicBezTo>
                  <a:cubicBezTo>
                    <a:pt x="589" y="1464"/>
                    <a:pt x="635" y="1334"/>
                    <a:pt x="613" y="1243"/>
                  </a:cubicBezTo>
                  <a:cubicBezTo>
                    <a:pt x="592" y="1152"/>
                    <a:pt x="557" y="1078"/>
                    <a:pt x="541" y="1022"/>
                  </a:cubicBezTo>
                  <a:cubicBezTo>
                    <a:pt x="525" y="966"/>
                    <a:pt x="565" y="672"/>
                    <a:pt x="544" y="619"/>
                  </a:cubicBezTo>
                  <a:cubicBezTo>
                    <a:pt x="523" y="566"/>
                    <a:pt x="547" y="435"/>
                    <a:pt x="448" y="480"/>
                  </a:cubicBezTo>
                  <a:cubicBezTo>
                    <a:pt x="349" y="526"/>
                    <a:pt x="333" y="515"/>
                    <a:pt x="299" y="496"/>
                  </a:cubicBezTo>
                  <a:cubicBezTo>
                    <a:pt x="264" y="478"/>
                    <a:pt x="202" y="525"/>
                    <a:pt x="117" y="448"/>
                  </a:cubicBezTo>
                  <a:cubicBezTo>
                    <a:pt x="0" y="342"/>
                    <a:pt x="36" y="311"/>
                    <a:pt x="36" y="311"/>
                  </a:cubicBezTo>
                  <a:close/>
                </a:path>
              </a:pathLst>
            </a:custGeom>
            <a:noFill/>
            <a:ln w="1111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32" name="Freeform 22">
              <a:extLst>
                <a:ext uri="{FF2B5EF4-FFF2-40B4-BE49-F238E27FC236}">
                  <a16:creationId xmlns:a16="http://schemas.microsoft.com/office/drawing/2014/main" id="{9B64928E-9142-445A-8CE2-4E6CBEFDF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1" y="2357"/>
              <a:ext cx="320" cy="527"/>
            </a:xfrm>
            <a:custGeom>
              <a:avLst/>
              <a:gdLst>
                <a:gd name="T0" fmla="*/ 74 w 362"/>
                <a:gd name="T1" fmla="*/ 12 h 595"/>
                <a:gd name="T2" fmla="*/ 145 w 362"/>
                <a:gd name="T3" fmla="*/ 44 h 595"/>
                <a:gd name="T4" fmla="*/ 191 w 362"/>
                <a:gd name="T5" fmla="*/ 108 h 595"/>
                <a:gd name="T6" fmla="*/ 190 w 362"/>
                <a:gd name="T7" fmla="*/ 221 h 595"/>
                <a:gd name="T8" fmla="*/ 12 w 362"/>
                <a:gd name="T9" fmla="*/ 335 h 595"/>
                <a:gd name="T10" fmla="*/ 19 w 362"/>
                <a:gd name="T11" fmla="*/ 117 h 595"/>
                <a:gd name="T12" fmla="*/ 74 w 362"/>
                <a:gd name="T13" fmla="*/ 12 h 5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2" h="595">
                  <a:moveTo>
                    <a:pt x="122" y="20"/>
                  </a:moveTo>
                  <a:cubicBezTo>
                    <a:pt x="122" y="20"/>
                    <a:pt x="212" y="72"/>
                    <a:pt x="238" y="72"/>
                  </a:cubicBezTo>
                  <a:cubicBezTo>
                    <a:pt x="264" y="72"/>
                    <a:pt x="309" y="126"/>
                    <a:pt x="312" y="176"/>
                  </a:cubicBezTo>
                  <a:cubicBezTo>
                    <a:pt x="316" y="225"/>
                    <a:pt x="362" y="307"/>
                    <a:pt x="311" y="359"/>
                  </a:cubicBezTo>
                  <a:cubicBezTo>
                    <a:pt x="259" y="410"/>
                    <a:pt x="41" y="595"/>
                    <a:pt x="20" y="544"/>
                  </a:cubicBezTo>
                  <a:cubicBezTo>
                    <a:pt x="0" y="492"/>
                    <a:pt x="15" y="270"/>
                    <a:pt x="31" y="190"/>
                  </a:cubicBezTo>
                  <a:cubicBezTo>
                    <a:pt x="48" y="111"/>
                    <a:pt x="89" y="0"/>
                    <a:pt x="122" y="20"/>
                  </a:cubicBezTo>
                  <a:close/>
                </a:path>
              </a:pathLst>
            </a:custGeom>
            <a:solidFill>
              <a:srgbClr val="9F5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33" name="Freeform 23">
              <a:extLst>
                <a:ext uri="{FF2B5EF4-FFF2-40B4-BE49-F238E27FC236}">
                  <a16:creationId xmlns:a16="http://schemas.microsoft.com/office/drawing/2014/main" id="{7690C1C6-8C4B-4CB8-AD7D-F288F2BEB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6" y="2409"/>
              <a:ext cx="14" cy="6"/>
            </a:xfrm>
            <a:custGeom>
              <a:avLst/>
              <a:gdLst>
                <a:gd name="T0" fmla="*/ 0 w 16"/>
                <a:gd name="T1" fmla="*/ 0 h 7"/>
                <a:gd name="T2" fmla="*/ 10 w 16"/>
                <a:gd name="T3" fmla="*/ 3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6" h="7">
                  <a:moveTo>
                    <a:pt x="0" y="0"/>
                  </a:moveTo>
                  <a:cubicBezTo>
                    <a:pt x="6" y="3"/>
                    <a:pt x="11" y="5"/>
                    <a:pt x="16" y="7"/>
                  </a:cubicBezTo>
                </a:path>
              </a:pathLst>
            </a:custGeom>
            <a:noFill/>
            <a:ln w="1111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34" name="Freeform 24">
              <a:extLst>
                <a:ext uri="{FF2B5EF4-FFF2-40B4-BE49-F238E27FC236}">
                  <a16:creationId xmlns:a16="http://schemas.microsoft.com/office/drawing/2014/main" id="{43D9DD66-6CD3-47BF-AB62-7A7BB5D95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8" y="2390"/>
              <a:ext cx="23" cy="12"/>
            </a:xfrm>
            <a:custGeom>
              <a:avLst/>
              <a:gdLst>
                <a:gd name="T0" fmla="*/ 0 w 26"/>
                <a:gd name="T1" fmla="*/ 0 h 13"/>
                <a:gd name="T2" fmla="*/ 16 w 26"/>
                <a:gd name="T3" fmla="*/ 9 h 1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6" h="13">
                  <a:moveTo>
                    <a:pt x="0" y="0"/>
                  </a:moveTo>
                  <a:cubicBezTo>
                    <a:pt x="8" y="5"/>
                    <a:pt x="17" y="9"/>
                    <a:pt x="26" y="13"/>
                  </a:cubicBezTo>
                </a:path>
              </a:pathLst>
            </a:custGeom>
            <a:noFill/>
            <a:ln w="1111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35" name="Freeform 25">
              <a:extLst>
                <a:ext uri="{FF2B5EF4-FFF2-40B4-BE49-F238E27FC236}">
                  <a16:creationId xmlns:a16="http://schemas.microsoft.com/office/drawing/2014/main" id="{6AD84170-0FFA-4B2B-A9A9-ED902D200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1" y="2357"/>
              <a:ext cx="320" cy="527"/>
            </a:xfrm>
            <a:custGeom>
              <a:avLst/>
              <a:gdLst>
                <a:gd name="T0" fmla="*/ 140 w 362"/>
                <a:gd name="T1" fmla="*/ 43 h 595"/>
                <a:gd name="T2" fmla="*/ 145 w 362"/>
                <a:gd name="T3" fmla="*/ 44 h 595"/>
                <a:gd name="T4" fmla="*/ 191 w 362"/>
                <a:gd name="T5" fmla="*/ 108 h 595"/>
                <a:gd name="T6" fmla="*/ 190 w 362"/>
                <a:gd name="T7" fmla="*/ 221 h 595"/>
                <a:gd name="T8" fmla="*/ 12 w 362"/>
                <a:gd name="T9" fmla="*/ 335 h 595"/>
                <a:gd name="T10" fmla="*/ 19 w 362"/>
                <a:gd name="T11" fmla="*/ 117 h 595"/>
                <a:gd name="T12" fmla="*/ 74 w 362"/>
                <a:gd name="T13" fmla="*/ 12 h 595"/>
                <a:gd name="T14" fmla="*/ 89 w 362"/>
                <a:gd name="T15" fmla="*/ 20 h 59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62" h="595">
                  <a:moveTo>
                    <a:pt x="229" y="70"/>
                  </a:moveTo>
                  <a:cubicBezTo>
                    <a:pt x="232" y="71"/>
                    <a:pt x="236" y="72"/>
                    <a:pt x="238" y="72"/>
                  </a:cubicBezTo>
                  <a:cubicBezTo>
                    <a:pt x="264" y="72"/>
                    <a:pt x="309" y="126"/>
                    <a:pt x="312" y="176"/>
                  </a:cubicBezTo>
                  <a:cubicBezTo>
                    <a:pt x="316" y="225"/>
                    <a:pt x="362" y="307"/>
                    <a:pt x="311" y="359"/>
                  </a:cubicBezTo>
                  <a:cubicBezTo>
                    <a:pt x="259" y="410"/>
                    <a:pt x="41" y="595"/>
                    <a:pt x="20" y="544"/>
                  </a:cubicBezTo>
                  <a:cubicBezTo>
                    <a:pt x="0" y="492"/>
                    <a:pt x="15" y="270"/>
                    <a:pt x="31" y="190"/>
                  </a:cubicBezTo>
                  <a:cubicBezTo>
                    <a:pt x="48" y="111"/>
                    <a:pt x="89" y="0"/>
                    <a:pt x="122" y="20"/>
                  </a:cubicBezTo>
                  <a:cubicBezTo>
                    <a:pt x="122" y="20"/>
                    <a:pt x="132" y="26"/>
                    <a:pt x="146" y="33"/>
                  </a:cubicBezTo>
                </a:path>
              </a:pathLst>
            </a:custGeom>
            <a:noFill/>
            <a:ln w="1111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36" name="Freeform 26">
              <a:extLst>
                <a:ext uri="{FF2B5EF4-FFF2-40B4-BE49-F238E27FC236}">
                  <a16:creationId xmlns:a16="http://schemas.microsoft.com/office/drawing/2014/main" id="{C19CE91C-EB6F-4E86-9D35-907910797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2421"/>
              <a:ext cx="118" cy="95"/>
            </a:xfrm>
            <a:custGeom>
              <a:avLst/>
              <a:gdLst>
                <a:gd name="T0" fmla="*/ 11 w 133"/>
                <a:gd name="T1" fmla="*/ 4 h 107"/>
                <a:gd name="T2" fmla="*/ 52 w 133"/>
                <a:gd name="T3" fmla="*/ 43 h 107"/>
                <a:gd name="T4" fmla="*/ 35 w 133"/>
                <a:gd name="T5" fmla="*/ 56 h 107"/>
                <a:gd name="T6" fmla="*/ 18 w 133"/>
                <a:gd name="T7" fmla="*/ 66 h 107"/>
                <a:gd name="T8" fmla="*/ 1 w 133"/>
                <a:gd name="T9" fmla="*/ 33 h 107"/>
                <a:gd name="T10" fmla="*/ 13 w 133"/>
                <a:gd name="T11" fmla="*/ 4 h 1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3" h="107">
                  <a:moveTo>
                    <a:pt x="18" y="5"/>
                  </a:moveTo>
                  <a:cubicBezTo>
                    <a:pt x="46" y="0"/>
                    <a:pt x="133" y="34"/>
                    <a:pt x="86" y="69"/>
                  </a:cubicBezTo>
                  <a:cubicBezTo>
                    <a:pt x="76" y="76"/>
                    <a:pt x="66" y="81"/>
                    <a:pt x="57" y="90"/>
                  </a:cubicBezTo>
                  <a:cubicBezTo>
                    <a:pt x="48" y="99"/>
                    <a:pt x="43" y="107"/>
                    <a:pt x="28" y="105"/>
                  </a:cubicBezTo>
                  <a:cubicBezTo>
                    <a:pt x="5" y="103"/>
                    <a:pt x="0" y="72"/>
                    <a:pt x="1" y="53"/>
                  </a:cubicBezTo>
                  <a:cubicBezTo>
                    <a:pt x="2" y="37"/>
                    <a:pt x="13" y="18"/>
                    <a:pt x="21" y="5"/>
                  </a:cubicBezTo>
                </a:path>
              </a:pathLst>
            </a:custGeom>
            <a:solidFill>
              <a:srgbClr val="321B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37" name="Freeform 27">
              <a:extLst>
                <a:ext uri="{FF2B5EF4-FFF2-40B4-BE49-F238E27FC236}">
                  <a16:creationId xmlns:a16="http://schemas.microsoft.com/office/drawing/2014/main" id="{9E72BBE0-D650-441D-9841-CC895B14E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2433"/>
              <a:ext cx="85" cy="72"/>
            </a:xfrm>
            <a:custGeom>
              <a:avLst/>
              <a:gdLst>
                <a:gd name="T0" fmla="*/ 13 w 96"/>
                <a:gd name="T1" fmla="*/ 0 h 82"/>
                <a:gd name="T2" fmla="*/ 2 w 96"/>
                <a:gd name="T3" fmla="*/ 24 h 82"/>
                <a:gd name="T4" fmla="*/ 17 w 96"/>
                <a:gd name="T5" fmla="*/ 47 h 82"/>
                <a:gd name="T6" fmla="*/ 54 w 96"/>
                <a:gd name="T7" fmla="*/ 25 h 82"/>
                <a:gd name="T8" fmla="*/ 13 w 96"/>
                <a:gd name="T9" fmla="*/ 0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6" h="82">
                  <a:moveTo>
                    <a:pt x="21" y="0"/>
                  </a:moveTo>
                  <a:cubicBezTo>
                    <a:pt x="21" y="0"/>
                    <a:pt x="4" y="34"/>
                    <a:pt x="2" y="40"/>
                  </a:cubicBezTo>
                  <a:cubicBezTo>
                    <a:pt x="0" y="46"/>
                    <a:pt x="13" y="79"/>
                    <a:pt x="27" y="81"/>
                  </a:cubicBezTo>
                  <a:cubicBezTo>
                    <a:pt x="41" y="82"/>
                    <a:pt x="80" y="51"/>
                    <a:pt x="88" y="42"/>
                  </a:cubicBezTo>
                  <a:cubicBezTo>
                    <a:pt x="96" y="34"/>
                    <a:pt x="42" y="0"/>
                    <a:pt x="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38" name="Freeform 28">
              <a:extLst>
                <a:ext uri="{FF2B5EF4-FFF2-40B4-BE49-F238E27FC236}">
                  <a16:creationId xmlns:a16="http://schemas.microsoft.com/office/drawing/2014/main" id="{61ABF0E0-3E52-421C-95A2-D3CC685C5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" y="2455"/>
              <a:ext cx="21" cy="29"/>
            </a:xfrm>
            <a:custGeom>
              <a:avLst/>
              <a:gdLst>
                <a:gd name="T0" fmla="*/ 5 w 23"/>
                <a:gd name="T1" fmla="*/ 0 h 33"/>
                <a:gd name="T2" fmla="*/ 9 w 23"/>
                <a:gd name="T3" fmla="*/ 3 h 33"/>
                <a:gd name="T4" fmla="*/ 13 w 23"/>
                <a:gd name="T5" fmla="*/ 4 h 33"/>
                <a:gd name="T6" fmla="*/ 15 w 23"/>
                <a:gd name="T7" fmla="*/ 9 h 33"/>
                <a:gd name="T8" fmla="*/ 12 w 23"/>
                <a:gd name="T9" fmla="*/ 11 h 33"/>
                <a:gd name="T10" fmla="*/ 7 w 23"/>
                <a:gd name="T11" fmla="*/ 14 h 33"/>
                <a:gd name="T12" fmla="*/ 0 w 23"/>
                <a:gd name="T13" fmla="*/ 19 h 33"/>
                <a:gd name="T14" fmla="*/ 5 w 23"/>
                <a:gd name="T15" fmla="*/ 8 h 33"/>
                <a:gd name="T16" fmla="*/ 5 w 23"/>
                <a:gd name="T17" fmla="*/ 2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" h="33">
                  <a:moveTo>
                    <a:pt x="9" y="0"/>
                  </a:moveTo>
                  <a:cubicBezTo>
                    <a:pt x="10" y="1"/>
                    <a:pt x="12" y="2"/>
                    <a:pt x="13" y="3"/>
                  </a:cubicBezTo>
                  <a:cubicBezTo>
                    <a:pt x="15" y="4"/>
                    <a:pt x="16" y="6"/>
                    <a:pt x="17" y="7"/>
                  </a:cubicBezTo>
                  <a:cubicBezTo>
                    <a:pt x="19" y="9"/>
                    <a:pt x="23" y="12"/>
                    <a:pt x="22" y="15"/>
                  </a:cubicBezTo>
                  <a:cubicBezTo>
                    <a:pt x="21" y="17"/>
                    <a:pt x="18" y="18"/>
                    <a:pt x="16" y="19"/>
                  </a:cubicBezTo>
                  <a:cubicBezTo>
                    <a:pt x="14" y="21"/>
                    <a:pt x="13" y="23"/>
                    <a:pt x="11" y="24"/>
                  </a:cubicBezTo>
                  <a:cubicBezTo>
                    <a:pt x="8" y="27"/>
                    <a:pt x="4" y="31"/>
                    <a:pt x="0" y="33"/>
                  </a:cubicBezTo>
                  <a:cubicBezTo>
                    <a:pt x="4" y="27"/>
                    <a:pt x="8" y="20"/>
                    <a:pt x="9" y="13"/>
                  </a:cubicBezTo>
                  <a:cubicBezTo>
                    <a:pt x="10" y="10"/>
                    <a:pt x="10" y="5"/>
                    <a:pt x="9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39" name="Freeform 29">
              <a:extLst>
                <a:ext uri="{FF2B5EF4-FFF2-40B4-BE49-F238E27FC236}">
                  <a16:creationId xmlns:a16="http://schemas.microsoft.com/office/drawing/2014/main" id="{BF6424A7-CB24-4413-88FB-1C5E85C29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" y="2457"/>
              <a:ext cx="52" cy="40"/>
            </a:xfrm>
            <a:custGeom>
              <a:avLst/>
              <a:gdLst>
                <a:gd name="T0" fmla="*/ 36 w 58"/>
                <a:gd name="T1" fmla="*/ 10 h 45"/>
                <a:gd name="T2" fmla="*/ 22 w 58"/>
                <a:gd name="T3" fmla="*/ 25 h 45"/>
                <a:gd name="T4" fmla="*/ 11 w 58"/>
                <a:gd name="T5" fmla="*/ 26 h 45"/>
                <a:gd name="T6" fmla="*/ 4 w 58"/>
                <a:gd name="T7" fmla="*/ 18 h 45"/>
                <a:gd name="T8" fmla="*/ 1 w 58"/>
                <a:gd name="T9" fmla="*/ 10 h 45"/>
                <a:gd name="T10" fmla="*/ 6 w 58"/>
                <a:gd name="T11" fmla="*/ 1 h 45"/>
                <a:gd name="T12" fmla="*/ 11 w 58"/>
                <a:gd name="T13" fmla="*/ 1 h 45"/>
                <a:gd name="T14" fmla="*/ 20 w 58"/>
                <a:gd name="T15" fmla="*/ 4 h 45"/>
                <a:gd name="T16" fmla="*/ 32 w 58"/>
                <a:gd name="T17" fmla="*/ 6 h 45"/>
                <a:gd name="T18" fmla="*/ 38 w 58"/>
                <a:gd name="T19" fmla="*/ 10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5">
                  <a:moveTo>
                    <a:pt x="56" y="15"/>
                  </a:moveTo>
                  <a:cubicBezTo>
                    <a:pt x="50" y="24"/>
                    <a:pt x="45" y="35"/>
                    <a:pt x="35" y="39"/>
                  </a:cubicBezTo>
                  <a:cubicBezTo>
                    <a:pt x="30" y="41"/>
                    <a:pt x="21" y="45"/>
                    <a:pt x="16" y="42"/>
                  </a:cubicBezTo>
                  <a:cubicBezTo>
                    <a:pt x="11" y="38"/>
                    <a:pt x="7" y="34"/>
                    <a:pt x="4" y="28"/>
                  </a:cubicBezTo>
                  <a:cubicBezTo>
                    <a:pt x="2" y="24"/>
                    <a:pt x="0" y="20"/>
                    <a:pt x="1" y="16"/>
                  </a:cubicBezTo>
                  <a:cubicBezTo>
                    <a:pt x="2" y="12"/>
                    <a:pt x="6" y="3"/>
                    <a:pt x="10" y="1"/>
                  </a:cubicBezTo>
                  <a:cubicBezTo>
                    <a:pt x="12" y="0"/>
                    <a:pt x="15" y="1"/>
                    <a:pt x="17" y="1"/>
                  </a:cubicBezTo>
                  <a:cubicBezTo>
                    <a:pt x="22" y="2"/>
                    <a:pt x="26" y="3"/>
                    <a:pt x="31" y="4"/>
                  </a:cubicBezTo>
                  <a:cubicBezTo>
                    <a:pt x="37" y="5"/>
                    <a:pt x="44" y="8"/>
                    <a:pt x="50" y="10"/>
                  </a:cubicBezTo>
                  <a:cubicBezTo>
                    <a:pt x="53" y="12"/>
                    <a:pt x="56" y="13"/>
                    <a:pt x="58" y="15"/>
                  </a:cubicBezTo>
                </a:path>
              </a:pathLst>
            </a:custGeom>
            <a:solidFill>
              <a:srgbClr val="130B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40" name="Oval 30">
              <a:extLst>
                <a:ext uri="{FF2B5EF4-FFF2-40B4-BE49-F238E27FC236}">
                  <a16:creationId xmlns:a16="http://schemas.microsoft.com/office/drawing/2014/main" id="{14FC8E30-6A01-4190-BBE5-D9C86E2D3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6" y="2454"/>
              <a:ext cx="10" cy="1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841" name="Oval 31">
              <a:extLst>
                <a:ext uri="{FF2B5EF4-FFF2-40B4-BE49-F238E27FC236}">
                  <a16:creationId xmlns:a16="http://schemas.microsoft.com/office/drawing/2014/main" id="{453BFAFF-35C8-4766-8BBA-9561A8C6C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456"/>
              <a:ext cx="5" cy="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842" name="Oval 32">
              <a:extLst>
                <a:ext uri="{FF2B5EF4-FFF2-40B4-BE49-F238E27FC236}">
                  <a16:creationId xmlns:a16="http://schemas.microsoft.com/office/drawing/2014/main" id="{E364A3A9-7C17-4017-AD2B-21BA2BC0D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9" y="2561"/>
              <a:ext cx="9" cy="9"/>
            </a:xfrm>
            <a:prstGeom prst="ellipse">
              <a:avLst/>
            </a:prstGeom>
            <a:solidFill>
              <a:srgbClr val="CCB9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843" name="Oval 33">
              <a:extLst>
                <a:ext uri="{FF2B5EF4-FFF2-40B4-BE49-F238E27FC236}">
                  <a16:creationId xmlns:a16="http://schemas.microsoft.com/office/drawing/2014/main" id="{D8B612F5-6460-4BB6-82B9-F8F30C4E3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7" y="2590"/>
              <a:ext cx="8" cy="8"/>
            </a:xfrm>
            <a:prstGeom prst="ellipse">
              <a:avLst/>
            </a:prstGeom>
            <a:solidFill>
              <a:srgbClr val="CCB9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844" name="Oval 34">
              <a:extLst>
                <a:ext uri="{FF2B5EF4-FFF2-40B4-BE49-F238E27FC236}">
                  <a16:creationId xmlns:a16="http://schemas.microsoft.com/office/drawing/2014/main" id="{D90D7D47-694F-425C-B882-6D23B1AB9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1" y="2575"/>
              <a:ext cx="9" cy="8"/>
            </a:xfrm>
            <a:prstGeom prst="ellipse">
              <a:avLst/>
            </a:prstGeom>
            <a:solidFill>
              <a:srgbClr val="CCB9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845" name="Oval 35">
              <a:extLst>
                <a:ext uri="{FF2B5EF4-FFF2-40B4-BE49-F238E27FC236}">
                  <a16:creationId xmlns:a16="http://schemas.microsoft.com/office/drawing/2014/main" id="{B5336A9A-7630-4284-B9BD-1960EE272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2590"/>
              <a:ext cx="13" cy="14"/>
            </a:xfrm>
            <a:prstGeom prst="ellipse">
              <a:avLst/>
            </a:prstGeom>
            <a:solidFill>
              <a:srgbClr val="CCB9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846" name="Oval 36">
              <a:extLst>
                <a:ext uri="{FF2B5EF4-FFF2-40B4-BE49-F238E27FC236}">
                  <a16:creationId xmlns:a16="http://schemas.microsoft.com/office/drawing/2014/main" id="{341C87B2-0B0F-4443-B496-3D975EB72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" y="2619"/>
              <a:ext cx="9" cy="9"/>
            </a:xfrm>
            <a:prstGeom prst="ellipse">
              <a:avLst/>
            </a:prstGeom>
            <a:solidFill>
              <a:srgbClr val="CCB9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847" name="Oval 37">
              <a:extLst>
                <a:ext uri="{FF2B5EF4-FFF2-40B4-BE49-F238E27FC236}">
                  <a16:creationId xmlns:a16="http://schemas.microsoft.com/office/drawing/2014/main" id="{A321C45F-5867-489C-8D4C-BFB3D0383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6" y="2613"/>
              <a:ext cx="7" cy="8"/>
            </a:xfrm>
            <a:prstGeom prst="ellipse">
              <a:avLst/>
            </a:prstGeom>
            <a:solidFill>
              <a:srgbClr val="CCB9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848" name="Oval 38">
              <a:extLst>
                <a:ext uri="{FF2B5EF4-FFF2-40B4-BE49-F238E27FC236}">
                  <a16:creationId xmlns:a16="http://schemas.microsoft.com/office/drawing/2014/main" id="{DC8950D8-D2BA-406F-B890-B3CAD5FFA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0" y="2531"/>
              <a:ext cx="9" cy="10"/>
            </a:xfrm>
            <a:prstGeom prst="ellipse">
              <a:avLst/>
            </a:prstGeom>
            <a:solidFill>
              <a:srgbClr val="CCB9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849" name="Oval 39">
              <a:extLst>
                <a:ext uri="{FF2B5EF4-FFF2-40B4-BE49-F238E27FC236}">
                  <a16:creationId xmlns:a16="http://schemas.microsoft.com/office/drawing/2014/main" id="{81893223-008E-4606-8DA9-0D611CC34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5" y="2536"/>
              <a:ext cx="5" cy="3"/>
            </a:xfrm>
            <a:prstGeom prst="ellipse">
              <a:avLst/>
            </a:prstGeom>
            <a:solidFill>
              <a:srgbClr val="CCB9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850" name="Oval 40">
              <a:extLst>
                <a:ext uri="{FF2B5EF4-FFF2-40B4-BE49-F238E27FC236}">
                  <a16:creationId xmlns:a16="http://schemas.microsoft.com/office/drawing/2014/main" id="{AB6C2395-8A4F-4C96-AE8C-BAD0F03E2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6" y="2628"/>
              <a:ext cx="7" cy="7"/>
            </a:xfrm>
            <a:prstGeom prst="ellipse">
              <a:avLst/>
            </a:prstGeom>
            <a:solidFill>
              <a:srgbClr val="CCB9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851" name="Oval 41">
              <a:extLst>
                <a:ext uri="{FF2B5EF4-FFF2-40B4-BE49-F238E27FC236}">
                  <a16:creationId xmlns:a16="http://schemas.microsoft.com/office/drawing/2014/main" id="{C10294BF-6705-4FFA-989D-4915346B8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633"/>
              <a:ext cx="5" cy="4"/>
            </a:xfrm>
            <a:prstGeom prst="ellipse">
              <a:avLst/>
            </a:prstGeom>
            <a:solidFill>
              <a:srgbClr val="CCB9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852" name="Oval 42">
              <a:extLst>
                <a:ext uri="{FF2B5EF4-FFF2-40B4-BE49-F238E27FC236}">
                  <a16:creationId xmlns:a16="http://schemas.microsoft.com/office/drawing/2014/main" id="{112DCB64-2518-4DEB-93F6-84EB6832B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6" y="2574"/>
              <a:ext cx="3" cy="2"/>
            </a:xfrm>
            <a:prstGeom prst="ellipse">
              <a:avLst/>
            </a:prstGeom>
            <a:solidFill>
              <a:srgbClr val="CCB9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853" name="Oval 43">
              <a:extLst>
                <a:ext uri="{FF2B5EF4-FFF2-40B4-BE49-F238E27FC236}">
                  <a16:creationId xmlns:a16="http://schemas.microsoft.com/office/drawing/2014/main" id="{265AD779-09A5-4AAA-881A-D725CBB02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" y="2566"/>
              <a:ext cx="3" cy="2"/>
            </a:xfrm>
            <a:prstGeom prst="ellipse">
              <a:avLst/>
            </a:prstGeom>
            <a:solidFill>
              <a:srgbClr val="CCB9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854" name="Oval 44">
              <a:extLst>
                <a:ext uri="{FF2B5EF4-FFF2-40B4-BE49-F238E27FC236}">
                  <a16:creationId xmlns:a16="http://schemas.microsoft.com/office/drawing/2014/main" id="{4CB915E0-7FA6-4A18-BC22-C2CEC145D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2" y="2657"/>
              <a:ext cx="7" cy="6"/>
            </a:xfrm>
            <a:prstGeom prst="ellipse">
              <a:avLst/>
            </a:prstGeom>
            <a:solidFill>
              <a:srgbClr val="CCB9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855" name="Oval 45">
              <a:extLst>
                <a:ext uri="{FF2B5EF4-FFF2-40B4-BE49-F238E27FC236}">
                  <a16:creationId xmlns:a16="http://schemas.microsoft.com/office/drawing/2014/main" id="{F0724E6C-DDB0-478C-9B61-2099F1BFB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2" y="2648"/>
              <a:ext cx="7" cy="7"/>
            </a:xfrm>
            <a:prstGeom prst="ellipse">
              <a:avLst/>
            </a:prstGeom>
            <a:solidFill>
              <a:srgbClr val="CCB9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856" name="Oval 46">
              <a:extLst>
                <a:ext uri="{FF2B5EF4-FFF2-40B4-BE49-F238E27FC236}">
                  <a16:creationId xmlns:a16="http://schemas.microsoft.com/office/drawing/2014/main" id="{505985C4-22B7-460E-9B10-5FC7EE7C8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4" y="2559"/>
              <a:ext cx="11" cy="10"/>
            </a:xfrm>
            <a:prstGeom prst="ellipse">
              <a:avLst/>
            </a:prstGeom>
            <a:solidFill>
              <a:srgbClr val="B29E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857" name="Oval 47">
              <a:extLst>
                <a:ext uri="{FF2B5EF4-FFF2-40B4-BE49-F238E27FC236}">
                  <a16:creationId xmlns:a16="http://schemas.microsoft.com/office/drawing/2014/main" id="{E6574C5F-D829-42DA-A6F1-C0911F9EB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1" y="2587"/>
              <a:ext cx="13" cy="13"/>
            </a:xfrm>
            <a:prstGeom prst="ellipse">
              <a:avLst/>
            </a:prstGeom>
            <a:solidFill>
              <a:srgbClr val="B29E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858" name="Oval 48">
              <a:extLst>
                <a:ext uri="{FF2B5EF4-FFF2-40B4-BE49-F238E27FC236}">
                  <a16:creationId xmlns:a16="http://schemas.microsoft.com/office/drawing/2014/main" id="{FB96A412-D0CF-491C-B82C-45072C50D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2" y="2610"/>
              <a:ext cx="5" cy="5"/>
            </a:xfrm>
            <a:prstGeom prst="ellipse">
              <a:avLst/>
            </a:prstGeom>
            <a:solidFill>
              <a:srgbClr val="B29E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859" name="Oval 49">
              <a:extLst>
                <a:ext uri="{FF2B5EF4-FFF2-40B4-BE49-F238E27FC236}">
                  <a16:creationId xmlns:a16="http://schemas.microsoft.com/office/drawing/2014/main" id="{E1660DC2-8319-4E4D-B86C-C99B946C1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4" y="2547"/>
              <a:ext cx="6" cy="5"/>
            </a:xfrm>
            <a:prstGeom prst="ellipse">
              <a:avLst/>
            </a:prstGeom>
            <a:solidFill>
              <a:srgbClr val="B29E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860" name="Oval 50">
              <a:extLst>
                <a:ext uri="{FF2B5EF4-FFF2-40B4-BE49-F238E27FC236}">
                  <a16:creationId xmlns:a16="http://schemas.microsoft.com/office/drawing/2014/main" id="{BB1A4C7D-A7C0-406C-88DF-63B40EC89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7" y="2552"/>
              <a:ext cx="1" cy="3"/>
            </a:xfrm>
            <a:prstGeom prst="ellipse">
              <a:avLst/>
            </a:prstGeom>
            <a:solidFill>
              <a:srgbClr val="B29E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861" name="Oval 51">
              <a:extLst>
                <a:ext uri="{FF2B5EF4-FFF2-40B4-BE49-F238E27FC236}">
                  <a16:creationId xmlns:a16="http://schemas.microsoft.com/office/drawing/2014/main" id="{917F2903-6C63-40B7-AC15-D0E1B2299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6" y="2621"/>
              <a:ext cx="5" cy="5"/>
            </a:xfrm>
            <a:prstGeom prst="ellipse">
              <a:avLst/>
            </a:prstGeom>
            <a:solidFill>
              <a:srgbClr val="B29E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862" name="Oval 52">
              <a:extLst>
                <a:ext uri="{FF2B5EF4-FFF2-40B4-BE49-F238E27FC236}">
                  <a16:creationId xmlns:a16="http://schemas.microsoft.com/office/drawing/2014/main" id="{E94A361B-0188-4B06-BE59-707A45560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" y="2640"/>
              <a:ext cx="8" cy="7"/>
            </a:xfrm>
            <a:prstGeom prst="ellipse">
              <a:avLst/>
            </a:prstGeom>
            <a:solidFill>
              <a:srgbClr val="B29E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863" name="Oval 53">
              <a:extLst>
                <a:ext uri="{FF2B5EF4-FFF2-40B4-BE49-F238E27FC236}">
                  <a16:creationId xmlns:a16="http://schemas.microsoft.com/office/drawing/2014/main" id="{6891F561-95C1-408B-A169-6DBF3A758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9" y="2582"/>
              <a:ext cx="7" cy="7"/>
            </a:xfrm>
            <a:prstGeom prst="ellipse">
              <a:avLst/>
            </a:prstGeom>
            <a:solidFill>
              <a:srgbClr val="B29E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864" name="Oval 54">
              <a:extLst>
                <a:ext uri="{FF2B5EF4-FFF2-40B4-BE49-F238E27FC236}">
                  <a16:creationId xmlns:a16="http://schemas.microsoft.com/office/drawing/2014/main" id="{6B1A4086-8CBB-4700-B416-0446FDE26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617"/>
              <a:ext cx="4" cy="4"/>
            </a:xfrm>
            <a:prstGeom prst="ellipse">
              <a:avLst/>
            </a:prstGeom>
            <a:solidFill>
              <a:srgbClr val="B29E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865" name="Freeform 55">
              <a:extLst>
                <a:ext uri="{FF2B5EF4-FFF2-40B4-BE49-F238E27FC236}">
                  <a16:creationId xmlns:a16="http://schemas.microsoft.com/office/drawing/2014/main" id="{F3CD57EE-72DA-4970-8225-D74489358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4" y="2561"/>
              <a:ext cx="26" cy="43"/>
            </a:xfrm>
            <a:custGeom>
              <a:avLst/>
              <a:gdLst>
                <a:gd name="T0" fmla="*/ 11 w 29"/>
                <a:gd name="T1" fmla="*/ 0 h 48"/>
                <a:gd name="T2" fmla="*/ 17 w 29"/>
                <a:gd name="T3" fmla="*/ 14 h 48"/>
                <a:gd name="T4" fmla="*/ 0 w 29"/>
                <a:gd name="T5" fmla="*/ 31 h 48"/>
                <a:gd name="T6" fmla="*/ 12 w 29"/>
                <a:gd name="T7" fmla="*/ 12 h 48"/>
                <a:gd name="T8" fmla="*/ 10 w 29"/>
                <a:gd name="T9" fmla="*/ 1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48">
                  <a:moveTo>
                    <a:pt x="16" y="0"/>
                  </a:moveTo>
                  <a:cubicBezTo>
                    <a:pt x="18" y="8"/>
                    <a:pt x="29" y="12"/>
                    <a:pt x="26" y="22"/>
                  </a:cubicBezTo>
                  <a:cubicBezTo>
                    <a:pt x="23" y="36"/>
                    <a:pt x="9" y="39"/>
                    <a:pt x="0" y="48"/>
                  </a:cubicBezTo>
                  <a:cubicBezTo>
                    <a:pt x="8" y="39"/>
                    <a:pt x="19" y="31"/>
                    <a:pt x="19" y="18"/>
                  </a:cubicBezTo>
                  <a:cubicBezTo>
                    <a:pt x="20" y="12"/>
                    <a:pt x="14" y="7"/>
                    <a:pt x="15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66" name="Freeform 56">
              <a:extLst>
                <a:ext uri="{FF2B5EF4-FFF2-40B4-BE49-F238E27FC236}">
                  <a16:creationId xmlns:a16="http://schemas.microsoft.com/office/drawing/2014/main" id="{227BF652-E81A-4A21-B485-D9CAB2B65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5" y="2694"/>
              <a:ext cx="35" cy="35"/>
            </a:xfrm>
            <a:custGeom>
              <a:avLst/>
              <a:gdLst>
                <a:gd name="T0" fmla="*/ 0 w 39"/>
                <a:gd name="T1" fmla="*/ 4 h 39"/>
                <a:gd name="T2" fmla="*/ 13 w 39"/>
                <a:gd name="T3" fmla="*/ 12 h 39"/>
                <a:gd name="T4" fmla="*/ 13 w 39"/>
                <a:gd name="T5" fmla="*/ 25 h 39"/>
                <a:gd name="T6" fmla="*/ 20 w 39"/>
                <a:gd name="T7" fmla="*/ 5 h 39"/>
                <a:gd name="T8" fmla="*/ 0 w 39"/>
                <a:gd name="T9" fmla="*/ 4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39">
                  <a:moveTo>
                    <a:pt x="0" y="8"/>
                  </a:moveTo>
                  <a:cubicBezTo>
                    <a:pt x="8" y="8"/>
                    <a:pt x="17" y="11"/>
                    <a:pt x="21" y="19"/>
                  </a:cubicBezTo>
                  <a:cubicBezTo>
                    <a:pt x="25" y="26"/>
                    <a:pt x="24" y="32"/>
                    <a:pt x="20" y="39"/>
                  </a:cubicBezTo>
                  <a:cubicBezTo>
                    <a:pt x="28" y="33"/>
                    <a:pt x="39" y="20"/>
                    <a:pt x="31" y="9"/>
                  </a:cubicBezTo>
                  <a:cubicBezTo>
                    <a:pt x="24" y="0"/>
                    <a:pt x="8" y="5"/>
                    <a:pt x="0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67" name="Freeform 57">
              <a:extLst>
                <a:ext uri="{FF2B5EF4-FFF2-40B4-BE49-F238E27FC236}">
                  <a16:creationId xmlns:a16="http://schemas.microsoft.com/office/drawing/2014/main" id="{053966BE-95FD-4D4C-B035-8F0265072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" y="2457"/>
              <a:ext cx="122" cy="71"/>
            </a:xfrm>
            <a:custGeom>
              <a:avLst/>
              <a:gdLst>
                <a:gd name="T0" fmla="*/ 84 w 138"/>
                <a:gd name="T1" fmla="*/ 0 h 80"/>
                <a:gd name="T2" fmla="*/ 0 w 138"/>
                <a:gd name="T3" fmla="*/ 50 h 80"/>
                <a:gd name="T4" fmla="*/ 84 w 138"/>
                <a:gd name="T5" fmla="*/ 0 h 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8" h="80">
                  <a:moveTo>
                    <a:pt x="138" y="0"/>
                  </a:moveTo>
                  <a:cubicBezTo>
                    <a:pt x="138" y="0"/>
                    <a:pt x="48" y="61"/>
                    <a:pt x="0" y="80"/>
                  </a:cubicBezTo>
                  <a:cubicBezTo>
                    <a:pt x="0" y="80"/>
                    <a:pt x="114" y="35"/>
                    <a:pt x="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68" name="Freeform 58">
              <a:extLst>
                <a:ext uri="{FF2B5EF4-FFF2-40B4-BE49-F238E27FC236}">
                  <a16:creationId xmlns:a16="http://schemas.microsoft.com/office/drawing/2014/main" id="{6DE82532-3745-439C-B74E-83C06B2EE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" y="2378"/>
              <a:ext cx="103" cy="72"/>
            </a:xfrm>
            <a:custGeom>
              <a:avLst/>
              <a:gdLst>
                <a:gd name="T0" fmla="*/ 4 w 117"/>
                <a:gd name="T1" fmla="*/ 27 h 82"/>
                <a:gd name="T2" fmla="*/ 26 w 117"/>
                <a:gd name="T3" fmla="*/ 26 h 82"/>
                <a:gd name="T4" fmla="*/ 48 w 117"/>
                <a:gd name="T5" fmla="*/ 36 h 82"/>
                <a:gd name="T6" fmla="*/ 65 w 117"/>
                <a:gd name="T7" fmla="*/ 41 h 82"/>
                <a:gd name="T8" fmla="*/ 67 w 117"/>
                <a:gd name="T9" fmla="*/ 16 h 82"/>
                <a:gd name="T10" fmla="*/ 24 w 117"/>
                <a:gd name="T11" fmla="*/ 7 h 82"/>
                <a:gd name="T12" fmla="*/ 1 w 117"/>
                <a:gd name="T13" fmla="*/ 20 h 82"/>
                <a:gd name="T14" fmla="*/ 5 w 117"/>
                <a:gd name="T15" fmla="*/ 27 h 8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7" h="82">
                  <a:moveTo>
                    <a:pt x="7" y="45"/>
                  </a:moveTo>
                  <a:cubicBezTo>
                    <a:pt x="19" y="45"/>
                    <a:pt x="31" y="41"/>
                    <a:pt x="44" y="44"/>
                  </a:cubicBezTo>
                  <a:cubicBezTo>
                    <a:pt x="58" y="46"/>
                    <a:pt x="71" y="51"/>
                    <a:pt x="82" y="61"/>
                  </a:cubicBezTo>
                  <a:cubicBezTo>
                    <a:pt x="92" y="69"/>
                    <a:pt x="98" y="82"/>
                    <a:pt x="108" y="68"/>
                  </a:cubicBezTo>
                  <a:cubicBezTo>
                    <a:pt x="117" y="55"/>
                    <a:pt x="117" y="39"/>
                    <a:pt x="111" y="26"/>
                  </a:cubicBezTo>
                  <a:cubicBezTo>
                    <a:pt x="98" y="0"/>
                    <a:pt x="62" y="3"/>
                    <a:pt x="40" y="11"/>
                  </a:cubicBezTo>
                  <a:cubicBezTo>
                    <a:pt x="29" y="15"/>
                    <a:pt x="4" y="21"/>
                    <a:pt x="1" y="34"/>
                  </a:cubicBezTo>
                  <a:cubicBezTo>
                    <a:pt x="0" y="39"/>
                    <a:pt x="3" y="46"/>
                    <a:pt x="9" y="45"/>
                  </a:cubicBezTo>
                </a:path>
              </a:pathLst>
            </a:custGeom>
            <a:solidFill>
              <a:srgbClr val="C68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69" name="Freeform 59">
              <a:extLst>
                <a:ext uri="{FF2B5EF4-FFF2-40B4-BE49-F238E27FC236}">
                  <a16:creationId xmlns:a16="http://schemas.microsoft.com/office/drawing/2014/main" id="{4846543A-7828-48EB-BA99-CA91645E9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1" y="2497"/>
              <a:ext cx="100" cy="61"/>
            </a:xfrm>
            <a:custGeom>
              <a:avLst/>
              <a:gdLst>
                <a:gd name="T0" fmla="*/ 69 w 113"/>
                <a:gd name="T1" fmla="*/ 0 h 68"/>
                <a:gd name="T2" fmla="*/ 42 w 113"/>
                <a:gd name="T3" fmla="*/ 20 h 68"/>
                <a:gd name="T4" fmla="*/ 15 w 113"/>
                <a:gd name="T5" fmla="*/ 4 h 68"/>
                <a:gd name="T6" fmla="*/ 41 w 113"/>
                <a:gd name="T7" fmla="*/ 39 h 68"/>
                <a:gd name="T8" fmla="*/ 66 w 113"/>
                <a:gd name="T9" fmla="*/ 2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3" h="68">
                  <a:moveTo>
                    <a:pt x="113" y="0"/>
                  </a:moveTo>
                  <a:cubicBezTo>
                    <a:pt x="96" y="5"/>
                    <a:pt x="86" y="27"/>
                    <a:pt x="69" y="30"/>
                  </a:cubicBezTo>
                  <a:cubicBezTo>
                    <a:pt x="48" y="33"/>
                    <a:pt x="38" y="18"/>
                    <a:pt x="25" y="8"/>
                  </a:cubicBezTo>
                  <a:cubicBezTo>
                    <a:pt x="0" y="23"/>
                    <a:pt x="42" y="68"/>
                    <a:pt x="67" y="59"/>
                  </a:cubicBezTo>
                  <a:cubicBezTo>
                    <a:pt x="87" y="53"/>
                    <a:pt x="101" y="22"/>
                    <a:pt x="109" y="2"/>
                  </a:cubicBezTo>
                </a:path>
              </a:pathLst>
            </a:custGeom>
            <a:solidFill>
              <a:srgbClr val="8E57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70" name="Freeform 60">
              <a:extLst>
                <a:ext uri="{FF2B5EF4-FFF2-40B4-BE49-F238E27FC236}">
                  <a16:creationId xmlns:a16="http://schemas.microsoft.com/office/drawing/2014/main" id="{F36F3C01-41E6-4229-B652-16B08FF87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2558"/>
              <a:ext cx="34" cy="99"/>
            </a:xfrm>
            <a:custGeom>
              <a:avLst/>
              <a:gdLst>
                <a:gd name="T0" fmla="*/ 18 w 39"/>
                <a:gd name="T1" fmla="*/ 69 h 112"/>
                <a:gd name="T2" fmla="*/ 7 w 39"/>
                <a:gd name="T3" fmla="*/ 1 h 112"/>
                <a:gd name="T4" fmla="*/ 3 w 39"/>
                <a:gd name="T5" fmla="*/ 37 h 112"/>
                <a:gd name="T6" fmla="*/ 15 w 39"/>
                <a:gd name="T7" fmla="*/ 69 h 1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" h="112">
                  <a:moveTo>
                    <a:pt x="31" y="112"/>
                  </a:moveTo>
                  <a:cubicBezTo>
                    <a:pt x="14" y="100"/>
                    <a:pt x="39" y="0"/>
                    <a:pt x="12" y="1"/>
                  </a:cubicBezTo>
                  <a:cubicBezTo>
                    <a:pt x="1" y="23"/>
                    <a:pt x="0" y="34"/>
                    <a:pt x="6" y="60"/>
                  </a:cubicBezTo>
                  <a:cubicBezTo>
                    <a:pt x="11" y="79"/>
                    <a:pt x="19" y="95"/>
                    <a:pt x="26" y="112"/>
                  </a:cubicBezTo>
                </a:path>
              </a:pathLst>
            </a:custGeom>
            <a:solidFill>
              <a:srgbClr val="8E57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71" name="Freeform 61">
              <a:extLst>
                <a:ext uri="{FF2B5EF4-FFF2-40B4-BE49-F238E27FC236}">
                  <a16:creationId xmlns:a16="http://schemas.microsoft.com/office/drawing/2014/main" id="{6E419892-16CC-465F-8575-BEA6C131D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" y="2310"/>
              <a:ext cx="215" cy="78"/>
            </a:xfrm>
            <a:custGeom>
              <a:avLst/>
              <a:gdLst>
                <a:gd name="T0" fmla="*/ 85 w 242"/>
                <a:gd name="T1" fmla="*/ 4 h 88"/>
                <a:gd name="T2" fmla="*/ 115 w 242"/>
                <a:gd name="T3" fmla="*/ 10 h 88"/>
                <a:gd name="T4" fmla="*/ 140 w 242"/>
                <a:gd name="T5" fmla="*/ 20 h 88"/>
                <a:gd name="T6" fmla="*/ 151 w 242"/>
                <a:gd name="T7" fmla="*/ 39 h 88"/>
                <a:gd name="T8" fmla="*/ 128 w 242"/>
                <a:gd name="T9" fmla="*/ 41 h 88"/>
                <a:gd name="T10" fmla="*/ 92 w 242"/>
                <a:gd name="T11" fmla="*/ 23 h 88"/>
                <a:gd name="T12" fmla="*/ 61 w 242"/>
                <a:gd name="T13" fmla="*/ 26 h 88"/>
                <a:gd name="T14" fmla="*/ 26 w 242"/>
                <a:gd name="T15" fmla="*/ 22 h 88"/>
                <a:gd name="T16" fmla="*/ 0 w 242"/>
                <a:gd name="T17" fmla="*/ 19 h 88"/>
                <a:gd name="T18" fmla="*/ 46 w 242"/>
                <a:gd name="T19" fmla="*/ 8 h 88"/>
                <a:gd name="T20" fmla="*/ 86 w 242"/>
                <a:gd name="T21" fmla="*/ 4 h 8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42" h="88">
                  <a:moveTo>
                    <a:pt x="137" y="6"/>
                  </a:moveTo>
                  <a:cubicBezTo>
                    <a:pt x="152" y="7"/>
                    <a:pt x="168" y="13"/>
                    <a:pt x="183" y="16"/>
                  </a:cubicBezTo>
                  <a:cubicBezTo>
                    <a:pt x="198" y="20"/>
                    <a:pt x="214" y="21"/>
                    <a:pt x="225" y="32"/>
                  </a:cubicBezTo>
                  <a:cubicBezTo>
                    <a:pt x="233" y="39"/>
                    <a:pt x="242" y="52"/>
                    <a:pt x="242" y="63"/>
                  </a:cubicBezTo>
                  <a:cubicBezTo>
                    <a:pt x="242" y="88"/>
                    <a:pt x="218" y="74"/>
                    <a:pt x="205" y="66"/>
                  </a:cubicBezTo>
                  <a:cubicBezTo>
                    <a:pt x="188" y="55"/>
                    <a:pt x="169" y="42"/>
                    <a:pt x="149" y="37"/>
                  </a:cubicBezTo>
                  <a:cubicBezTo>
                    <a:pt x="131" y="33"/>
                    <a:pt x="116" y="40"/>
                    <a:pt x="99" y="42"/>
                  </a:cubicBezTo>
                  <a:cubicBezTo>
                    <a:pt x="79" y="44"/>
                    <a:pt x="61" y="38"/>
                    <a:pt x="42" y="36"/>
                  </a:cubicBezTo>
                  <a:cubicBezTo>
                    <a:pt x="31" y="35"/>
                    <a:pt x="9" y="38"/>
                    <a:pt x="0" y="31"/>
                  </a:cubicBezTo>
                  <a:cubicBezTo>
                    <a:pt x="3" y="13"/>
                    <a:pt x="58" y="14"/>
                    <a:pt x="73" y="12"/>
                  </a:cubicBezTo>
                  <a:cubicBezTo>
                    <a:pt x="93" y="10"/>
                    <a:pt x="119" y="0"/>
                    <a:pt x="138" y="6"/>
                  </a:cubicBezTo>
                </a:path>
              </a:pathLst>
            </a:custGeom>
            <a:solidFill>
              <a:srgbClr val="BC7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72" name="Freeform 62">
              <a:extLst>
                <a:ext uri="{FF2B5EF4-FFF2-40B4-BE49-F238E27FC236}">
                  <a16:creationId xmlns:a16="http://schemas.microsoft.com/office/drawing/2014/main" id="{3AA9B02B-6D8C-40E7-9681-84CBFA970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" y="2391"/>
              <a:ext cx="191" cy="310"/>
            </a:xfrm>
            <a:custGeom>
              <a:avLst/>
              <a:gdLst>
                <a:gd name="T0" fmla="*/ 15 w 216"/>
                <a:gd name="T1" fmla="*/ 0 h 350"/>
                <a:gd name="T2" fmla="*/ 80 w 216"/>
                <a:gd name="T3" fmla="*/ 32 h 350"/>
                <a:gd name="T4" fmla="*/ 122 w 216"/>
                <a:gd name="T5" fmla="*/ 81 h 350"/>
                <a:gd name="T6" fmla="*/ 128 w 216"/>
                <a:gd name="T7" fmla="*/ 127 h 350"/>
                <a:gd name="T8" fmla="*/ 130 w 216"/>
                <a:gd name="T9" fmla="*/ 165 h 350"/>
                <a:gd name="T10" fmla="*/ 99 w 216"/>
                <a:gd name="T11" fmla="*/ 205 h 350"/>
                <a:gd name="T12" fmla="*/ 78 w 216"/>
                <a:gd name="T13" fmla="*/ 212 h 350"/>
                <a:gd name="T14" fmla="*/ 87 w 216"/>
                <a:gd name="T15" fmla="*/ 181 h 350"/>
                <a:gd name="T16" fmla="*/ 92 w 216"/>
                <a:gd name="T17" fmla="*/ 93 h 350"/>
                <a:gd name="T18" fmla="*/ 91 w 216"/>
                <a:gd name="T19" fmla="*/ 67 h 350"/>
                <a:gd name="T20" fmla="*/ 65 w 216"/>
                <a:gd name="T21" fmla="*/ 53 h 350"/>
                <a:gd name="T22" fmla="*/ 34 w 216"/>
                <a:gd name="T23" fmla="*/ 36 h 350"/>
                <a:gd name="T24" fmla="*/ 11 w 216"/>
                <a:gd name="T25" fmla="*/ 21 h 350"/>
                <a:gd name="T26" fmla="*/ 17 w 216"/>
                <a:gd name="T27" fmla="*/ 3 h 35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6" h="350">
                  <a:moveTo>
                    <a:pt x="25" y="0"/>
                  </a:moveTo>
                  <a:cubicBezTo>
                    <a:pt x="49" y="30"/>
                    <a:pt x="94" y="48"/>
                    <a:pt x="130" y="52"/>
                  </a:cubicBezTo>
                  <a:cubicBezTo>
                    <a:pt x="166" y="56"/>
                    <a:pt x="189" y="100"/>
                    <a:pt x="199" y="132"/>
                  </a:cubicBezTo>
                  <a:cubicBezTo>
                    <a:pt x="207" y="156"/>
                    <a:pt x="206" y="181"/>
                    <a:pt x="210" y="207"/>
                  </a:cubicBezTo>
                  <a:cubicBezTo>
                    <a:pt x="212" y="224"/>
                    <a:pt x="216" y="251"/>
                    <a:pt x="213" y="268"/>
                  </a:cubicBezTo>
                  <a:cubicBezTo>
                    <a:pt x="209" y="291"/>
                    <a:pt x="180" y="320"/>
                    <a:pt x="163" y="333"/>
                  </a:cubicBezTo>
                  <a:cubicBezTo>
                    <a:pt x="156" y="338"/>
                    <a:pt x="137" y="350"/>
                    <a:pt x="128" y="344"/>
                  </a:cubicBezTo>
                  <a:cubicBezTo>
                    <a:pt x="112" y="331"/>
                    <a:pt x="136" y="304"/>
                    <a:pt x="142" y="294"/>
                  </a:cubicBezTo>
                  <a:cubicBezTo>
                    <a:pt x="169" y="249"/>
                    <a:pt x="154" y="199"/>
                    <a:pt x="152" y="150"/>
                  </a:cubicBezTo>
                  <a:cubicBezTo>
                    <a:pt x="151" y="136"/>
                    <a:pt x="158" y="121"/>
                    <a:pt x="149" y="109"/>
                  </a:cubicBezTo>
                  <a:cubicBezTo>
                    <a:pt x="141" y="97"/>
                    <a:pt x="119" y="92"/>
                    <a:pt x="107" y="87"/>
                  </a:cubicBezTo>
                  <a:cubicBezTo>
                    <a:pt x="88" y="79"/>
                    <a:pt x="71" y="70"/>
                    <a:pt x="55" y="59"/>
                  </a:cubicBezTo>
                  <a:cubicBezTo>
                    <a:pt x="44" y="50"/>
                    <a:pt x="29" y="44"/>
                    <a:pt x="19" y="34"/>
                  </a:cubicBezTo>
                  <a:cubicBezTo>
                    <a:pt x="4" y="17"/>
                    <a:pt x="0" y="3"/>
                    <a:pt x="27" y="3"/>
                  </a:cubicBezTo>
                </a:path>
              </a:pathLst>
            </a:custGeom>
            <a:solidFill>
              <a:srgbClr val="B767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73" name="Freeform 63">
              <a:extLst>
                <a:ext uri="{FF2B5EF4-FFF2-40B4-BE49-F238E27FC236}">
                  <a16:creationId xmlns:a16="http://schemas.microsoft.com/office/drawing/2014/main" id="{DB8A5BB8-EAE5-42F5-9531-BB799FCE9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" y="2645"/>
              <a:ext cx="146" cy="177"/>
            </a:xfrm>
            <a:custGeom>
              <a:avLst/>
              <a:gdLst>
                <a:gd name="T0" fmla="*/ 98 w 165"/>
                <a:gd name="T1" fmla="*/ 65 h 200"/>
                <a:gd name="T2" fmla="*/ 49 w 165"/>
                <a:gd name="T3" fmla="*/ 101 h 200"/>
                <a:gd name="T4" fmla="*/ 7 w 165"/>
                <a:gd name="T5" fmla="*/ 117 h 200"/>
                <a:gd name="T6" fmla="*/ 8 w 165"/>
                <a:gd name="T7" fmla="*/ 85 h 200"/>
                <a:gd name="T8" fmla="*/ 7 w 165"/>
                <a:gd name="T9" fmla="*/ 51 h 200"/>
                <a:gd name="T10" fmla="*/ 15 w 165"/>
                <a:gd name="T11" fmla="*/ 0 h 200"/>
                <a:gd name="T12" fmla="*/ 27 w 165"/>
                <a:gd name="T13" fmla="*/ 34 h 200"/>
                <a:gd name="T14" fmla="*/ 40 w 165"/>
                <a:gd name="T15" fmla="*/ 17 h 200"/>
                <a:gd name="T16" fmla="*/ 39 w 165"/>
                <a:gd name="T17" fmla="*/ 58 h 200"/>
                <a:gd name="T18" fmla="*/ 51 w 165"/>
                <a:gd name="T19" fmla="*/ 30 h 200"/>
                <a:gd name="T20" fmla="*/ 47 w 165"/>
                <a:gd name="T21" fmla="*/ 53 h 200"/>
                <a:gd name="T22" fmla="*/ 58 w 165"/>
                <a:gd name="T23" fmla="*/ 35 h 200"/>
                <a:gd name="T24" fmla="*/ 58 w 165"/>
                <a:gd name="T25" fmla="*/ 48 h 200"/>
                <a:gd name="T26" fmla="*/ 70 w 165"/>
                <a:gd name="T27" fmla="*/ 38 h 200"/>
                <a:gd name="T28" fmla="*/ 67 w 165"/>
                <a:gd name="T29" fmla="*/ 54 h 200"/>
                <a:gd name="T30" fmla="*/ 83 w 165"/>
                <a:gd name="T31" fmla="*/ 50 h 200"/>
                <a:gd name="T32" fmla="*/ 78 w 165"/>
                <a:gd name="T33" fmla="*/ 59 h 200"/>
                <a:gd name="T34" fmla="*/ 101 w 165"/>
                <a:gd name="T35" fmla="*/ 58 h 200"/>
                <a:gd name="T36" fmla="*/ 92 w 165"/>
                <a:gd name="T37" fmla="*/ 67 h 20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65" h="200">
                  <a:moveTo>
                    <a:pt x="159" y="106"/>
                  </a:moveTo>
                  <a:cubicBezTo>
                    <a:pt x="129" y="118"/>
                    <a:pt x="106" y="147"/>
                    <a:pt x="79" y="165"/>
                  </a:cubicBezTo>
                  <a:cubicBezTo>
                    <a:pt x="68" y="172"/>
                    <a:pt x="25" y="200"/>
                    <a:pt x="11" y="190"/>
                  </a:cubicBezTo>
                  <a:cubicBezTo>
                    <a:pt x="0" y="182"/>
                    <a:pt x="11" y="148"/>
                    <a:pt x="12" y="138"/>
                  </a:cubicBezTo>
                  <a:cubicBezTo>
                    <a:pt x="14" y="119"/>
                    <a:pt x="12" y="101"/>
                    <a:pt x="11" y="83"/>
                  </a:cubicBezTo>
                  <a:cubicBezTo>
                    <a:pt x="9" y="55"/>
                    <a:pt x="8" y="23"/>
                    <a:pt x="24" y="0"/>
                  </a:cubicBezTo>
                  <a:cubicBezTo>
                    <a:pt x="39" y="15"/>
                    <a:pt x="34" y="38"/>
                    <a:pt x="45" y="55"/>
                  </a:cubicBezTo>
                  <a:cubicBezTo>
                    <a:pt x="56" y="51"/>
                    <a:pt x="60" y="38"/>
                    <a:pt x="65" y="28"/>
                  </a:cubicBezTo>
                  <a:cubicBezTo>
                    <a:pt x="67" y="51"/>
                    <a:pt x="62" y="73"/>
                    <a:pt x="64" y="96"/>
                  </a:cubicBezTo>
                  <a:cubicBezTo>
                    <a:pt x="71" y="81"/>
                    <a:pt x="75" y="61"/>
                    <a:pt x="83" y="49"/>
                  </a:cubicBezTo>
                  <a:cubicBezTo>
                    <a:pt x="80" y="61"/>
                    <a:pt x="78" y="75"/>
                    <a:pt x="77" y="87"/>
                  </a:cubicBezTo>
                  <a:cubicBezTo>
                    <a:pt x="83" y="77"/>
                    <a:pt x="89" y="66"/>
                    <a:pt x="95" y="56"/>
                  </a:cubicBezTo>
                  <a:cubicBezTo>
                    <a:pt x="94" y="63"/>
                    <a:pt x="94" y="71"/>
                    <a:pt x="93" y="78"/>
                  </a:cubicBezTo>
                  <a:cubicBezTo>
                    <a:pt x="99" y="73"/>
                    <a:pt x="106" y="66"/>
                    <a:pt x="114" y="62"/>
                  </a:cubicBezTo>
                  <a:cubicBezTo>
                    <a:pt x="116" y="70"/>
                    <a:pt x="112" y="79"/>
                    <a:pt x="110" y="88"/>
                  </a:cubicBezTo>
                  <a:cubicBezTo>
                    <a:pt x="118" y="86"/>
                    <a:pt x="128" y="83"/>
                    <a:pt x="136" y="81"/>
                  </a:cubicBezTo>
                  <a:cubicBezTo>
                    <a:pt x="132" y="86"/>
                    <a:pt x="131" y="92"/>
                    <a:pt x="128" y="97"/>
                  </a:cubicBezTo>
                  <a:cubicBezTo>
                    <a:pt x="140" y="94"/>
                    <a:pt x="153" y="94"/>
                    <a:pt x="165" y="94"/>
                  </a:cubicBezTo>
                  <a:cubicBezTo>
                    <a:pt x="162" y="101"/>
                    <a:pt x="156" y="107"/>
                    <a:pt x="150" y="110"/>
                  </a:cubicBezTo>
                </a:path>
              </a:pathLst>
            </a:custGeom>
            <a:solidFill>
              <a:srgbClr val="8D4B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74" name="Freeform 64">
              <a:extLst>
                <a:ext uri="{FF2B5EF4-FFF2-40B4-BE49-F238E27FC236}">
                  <a16:creationId xmlns:a16="http://schemas.microsoft.com/office/drawing/2014/main" id="{047E1E99-1BD9-4FF4-8A77-59E8F8283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" y="3983"/>
              <a:ext cx="60" cy="22"/>
            </a:xfrm>
            <a:custGeom>
              <a:avLst/>
              <a:gdLst>
                <a:gd name="T0" fmla="*/ 43 w 67"/>
                <a:gd name="T1" fmla="*/ 6 h 25"/>
                <a:gd name="T2" fmla="*/ 1 w 67"/>
                <a:gd name="T3" fmla="*/ 9 h 25"/>
                <a:gd name="T4" fmla="*/ 1 w 67"/>
                <a:gd name="T5" fmla="*/ 4 h 25"/>
                <a:gd name="T6" fmla="*/ 21 w 67"/>
                <a:gd name="T7" fmla="*/ 0 h 25"/>
                <a:gd name="T8" fmla="*/ 42 w 67"/>
                <a:gd name="T9" fmla="*/ 4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" h="25">
                  <a:moveTo>
                    <a:pt x="67" y="10"/>
                  </a:moveTo>
                  <a:cubicBezTo>
                    <a:pt x="47" y="25"/>
                    <a:pt x="23" y="23"/>
                    <a:pt x="1" y="14"/>
                  </a:cubicBezTo>
                  <a:cubicBezTo>
                    <a:pt x="0" y="11"/>
                    <a:pt x="0" y="7"/>
                    <a:pt x="1" y="4"/>
                  </a:cubicBezTo>
                  <a:cubicBezTo>
                    <a:pt x="8" y="0"/>
                    <a:pt x="26" y="0"/>
                    <a:pt x="34" y="0"/>
                  </a:cubicBezTo>
                  <a:cubicBezTo>
                    <a:pt x="45" y="0"/>
                    <a:pt x="57" y="1"/>
                    <a:pt x="66" y="6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75" name="Freeform 65">
              <a:extLst>
                <a:ext uri="{FF2B5EF4-FFF2-40B4-BE49-F238E27FC236}">
                  <a16:creationId xmlns:a16="http://schemas.microsoft.com/office/drawing/2014/main" id="{B97C9803-7F15-492D-ACEB-89401E921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0" y="3976"/>
              <a:ext cx="39" cy="24"/>
            </a:xfrm>
            <a:custGeom>
              <a:avLst/>
              <a:gdLst>
                <a:gd name="T0" fmla="*/ 27 w 44"/>
                <a:gd name="T1" fmla="*/ 11 h 27"/>
                <a:gd name="T2" fmla="*/ 0 w 44"/>
                <a:gd name="T3" fmla="*/ 10 h 27"/>
                <a:gd name="T4" fmla="*/ 27 w 44"/>
                <a:gd name="T5" fmla="*/ 9 h 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4" h="27">
                  <a:moveTo>
                    <a:pt x="44" y="17"/>
                  </a:moveTo>
                  <a:cubicBezTo>
                    <a:pt x="38" y="19"/>
                    <a:pt x="1" y="27"/>
                    <a:pt x="0" y="15"/>
                  </a:cubicBezTo>
                  <a:cubicBezTo>
                    <a:pt x="0" y="0"/>
                    <a:pt x="37" y="12"/>
                    <a:pt x="43" y="13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76" name="Freeform 66">
              <a:extLst>
                <a:ext uri="{FF2B5EF4-FFF2-40B4-BE49-F238E27FC236}">
                  <a16:creationId xmlns:a16="http://schemas.microsoft.com/office/drawing/2014/main" id="{FF68FBC7-5949-4DDA-BFB7-9C816CB1F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" y="3943"/>
              <a:ext cx="24" cy="49"/>
            </a:xfrm>
            <a:custGeom>
              <a:avLst/>
              <a:gdLst>
                <a:gd name="T0" fmla="*/ 4 w 27"/>
                <a:gd name="T1" fmla="*/ 33 h 56"/>
                <a:gd name="T2" fmla="*/ 17 w 27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7" h="56">
                  <a:moveTo>
                    <a:pt x="6" y="56"/>
                  </a:moveTo>
                  <a:cubicBezTo>
                    <a:pt x="0" y="31"/>
                    <a:pt x="14" y="18"/>
                    <a:pt x="27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77" name="Freeform 67">
              <a:extLst>
                <a:ext uri="{FF2B5EF4-FFF2-40B4-BE49-F238E27FC236}">
                  <a16:creationId xmlns:a16="http://schemas.microsoft.com/office/drawing/2014/main" id="{4C5EE5C8-BBBC-403D-9F18-849AB1730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2" y="3933"/>
              <a:ext cx="28" cy="54"/>
            </a:xfrm>
            <a:custGeom>
              <a:avLst/>
              <a:gdLst>
                <a:gd name="T0" fmla="*/ 5 w 31"/>
                <a:gd name="T1" fmla="*/ 37 h 61"/>
                <a:gd name="T2" fmla="*/ 21 w 31"/>
                <a:gd name="T3" fmla="*/ 0 h 6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1" h="61">
                  <a:moveTo>
                    <a:pt x="7" y="61"/>
                  </a:moveTo>
                  <a:cubicBezTo>
                    <a:pt x="5" y="39"/>
                    <a:pt x="0" y="4"/>
                    <a:pt x="31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78" name="Freeform 68">
              <a:extLst>
                <a:ext uri="{FF2B5EF4-FFF2-40B4-BE49-F238E27FC236}">
                  <a16:creationId xmlns:a16="http://schemas.microsoft.com/office/drawing/2014/main" id="{BA7A7B00-49F9-41DE-84BB-226CE9AC0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" y="3905"/>
              <a:ext cx="55" cy="16"/>
            </a:xfrm>
            <a:custGeom>
              <a:avLst/>
              <a:gdLst>
                <a:gd name="T0" fmla="*/ 28 w 62"/>
                <a:gd name="T1" fmla="*/ 6 h 19"/>
                <a:gd name="T2" fmla="*/ 0 w 62"/>
                <a:gd name="T3" fmla="*/ 6 h 19"/>
                <a:gd name="T4" fmla="*/ 28 w 62"/>
                <a:gd name="T5" fmla="*/ 3 h 19"/>
                <a:gd name="T6" fmla="*/ 35 w 62"/>
                <a:gd name="T7" fmla="*/ 6 h 19"/>
                <a:gd name="T8" fmla="*/ 22 w 62"/>
                <a:gd name="T9" fmla="*/ 7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19">
                  <a:moveTo>
                    <a:pt x="44" y="11"/>
                  </a:moveTo>
                  <a:cubicBezTo>
                    <a:pt x="32" y="11"/>
                    <a:pt x="11" y="19"/>
                    <a:pt x="0" y="12"/>
                  </a:cubicBezTo>
                  <a:cubicBezTo>
                    <a:pt x="4" y="0"/>
                    <a:pt x="34" y="2"/>
                    <a:pt x="45" y="3"/>
                  </a:cubicBezTo>
                  <a:cubicBezTo>
                    <a:pt x="49" y="4"/>
                    <a:pt x="62" y="4"/>
                    <a:pt x="57" y="11"/>
                  </a:cubicBezTo>
                  <a:cubicBezTo>
                    <a:pt x="55" y="14"/>
                    <a:pt x="39" y="14"/>
                    <a:pt x="35" y="14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79" name="Freeform 69">
              <a:extLst>
                <a:ext uri="{FF2B5EF4-FFF2-40B4-BE49-F238E27FC236}">
                  <a16:creationId xmlns:a16="http://schemas.microsoft.com/office/drawing/2014/main" id="{EE4B3D8F-F3B9-42D2-956B-7CB92C91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0" y="3858"/>
              <a:ext cx="31" cy="56"/>
            </a:xfrm>
            <a:custGeom>
              <a:avLst/>
              <a:gdLst>
                <a:gd name="T0" fmla="*/ 7 w 35"/>
                <a:gd name="T1" fmla="*/ 38 h 64"/>
                <a:gd name="T2" fmla="*/ 21 w 35"/>
                <a:gd name="T3" fmla="*/ 0 h 6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" h="64">
                  <a:moveTo>
                    <a:pt x="11" y="64"/>
                  </a:moveTo>
                  <a:cubicBezTo>
                    <a:pt x="0" y="38"/>
                    <a:pt x="4" y="8"/>
                    <a:pt x="35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80" name="Freeform 70">
              <a:extLst>
                <a:ext uri="{FF2B5EF4-FFF2-40B4-BE49-F238E27FC236}">
                  <a16:creationId xmlns:a16="http://schemas.microsoft.com/office/drawing/2014/main" id="{96AFA137-E49C-4A3C-A5A2-06B01C92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3858"/>
              <a:ext cx="27" cy="54"/>
            </a:xfrm>
            <a:custGeom>
              <a:avLst/>
              <a:gdLst>
                <a:gd name="T0" fmla="*/ 0 w 30"/>
                <a:gd name="T1" fmla="*/ 37 h 61"/>
                <a:gd name="T2" fmla="*/ 1 w 30"/>
                <a:gd name="T3" fmla="*/ 26 h 61"/>
                <a:gd name="T4" fmla="*/ 2 w 30"/>
                <a:gd name="T5" fmla="*/ 13 h 61"/>
                <a:gd name="T6" fmla="*/ 20 w 30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" h="61">
                  <a:moveTo>
                    <a:pt x="0" y="61"/>
                  </a:moveTo>
                  <a:cubicBezTo>
                    <a:pt x="0" y="61"/>
                    <a:pt x="1" y="48"/>
                    <a:pt x="1" y="42"/>
                  </a:cubicBezTo>
                  <a:cubicBezTo>
                    <a:pt x="1" y="35"/>
                    <a:pt x="0" y="28"/>
                    <a:pt x="2" y="21"/>
                  </a:cubicBezTo>
                  <a:cubicBezTo>
                    <a:pt x="6" y="8"/>
                    <a:pt x="17" y="3"/>
                    <a:pt x="30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81" name="Freeform 71">
              <a:extLst>
                <a:ext uri="{FF2B5EF4-FFF2-40B4-BE49-F238E27FC236}">
                  <a16:creationId xmlns:a16="http://schemas.microsoft.com/office/drawing/2014/main" id="{3307A164-7D98-4698-92D7-484935FCA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4" y="3902"/>
              <a:ext cx="37" cy="20"/>
            </a:xfrm>
            <a:custGeom>
              <a:avLst/>
              <a:gdLst>
                <a:gd name="T0" fmla="*/ 25 w 42"/>
                <a:gd name="T1" fmla="*/ 9 h 23"/>
                <a:gd name="T2" fmla="*/ 1 w 42"/>
                <a:gd name="T3" fmla="*/ 7 h 23"/>
                <a:gd name="T4" fmla="*/ 26 w 42"/>
                <a:gd name="T5" fmla="*/ 11 h 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2" h="23">
                  <a:moveTo>
                    <a:pt x="41" y="16"/>
                  </a:moveTo>
                  <a:cubicBezTo>
                    <a:pt x="37" y="10"/>
                    <a:pt x="3" y="0"/>
                    <a:pt x="1" y="12"/>
                  </a:cubicBezTo>
                  <a:cubicBezTo>
                    <a:pt x="0" y="23"/>
                    <a:pt x="37" y="17"/>
                    <a:pt x="42" y="1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82" name="Freeform 72">
              <a:extLst>
                <a:ext uri="{FF2B5EF4-FFF2-40B4-BE49-F238E27FC236}">
                  <a16:creationId xmlns:a16="http://schemas.microsoft.com/office/drawing/2014/main" id="{79AEA4D7-804F-49D7-BB75-B3551A260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" y="3863"/>
              <a:ext cx="54" cy="48"/>
            </a:xfrm>
            <a:custGeom>
              <a:avLst/>
              <a:gdLst>
                <a:gd name="T0" fmla="*/ 37 w 61"/>
                <a:gd name="T1" fmla="*/ 1 h 54"/>
                <a:gd name="T2" fmla="*/ 9 w 61"/>
                <a:gd name="T3" fmla="*/ 19 h 54"/>
                <a:gd name="T4" fmla="*/ 33 w 61"/>
                <a:gd name="T5" fmla="*/ 3 h 5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1" h="54">
                  <a:moveTo>
                    <a:pt x="61" y="1"/>
                  </a:moveTo>
                  <a:cubicBezTo>
                    <a:pt x="59" y="14"/>
                    <a:pt x="29" y="54"/>
                    <a:pt x="14" y="30"/>
                  </a:cubicBezTo>
                  <a:cubicBezTo>
                    <a:pt x="0" y="9"/>
                    <a:pt x="39" y="0"/>
                    <a:pt x="53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83" name="Freeform 73">
              <a:extLst>
                <a:ext uri="{FF2B5EF4-FFF2-40B4-BE49-F238E27FC236}">
                  <a16:creationId xmlns:a16="http://schemas.microsoft.com/office/drawing/2014/main" id="{C47ADAF9-1605-47A7-AD4A-97196F167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3859"/>
              <a:ext cx="45" cy="36"/>
            </a:xfrm>
            <a:custGeom>
              <a:avLst/>
              <a:gdLst>
                <a:gd name="T0" fmla="*/ 31 w 51"/>
                <a:gd name="T1" fmla="*/ 1 h 40"/>
                <a:gd name="T2" fmla="*/ 23 w 51"/>
                <a:gd name="T3" fmla="*/ 23 h 40"/>
                <a:gd name="T4" fmla="*/ 9 w 51"/>
                <a:gd name="T5" fmla="*/ 21 h 40"/>
                <a:gd name="T6" fmla="*/ 30 w 51"/>
                <a:gd name="T7" fmla="*/ 0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1" h="40">
                  <a:moveTo>
                    <a:pt x="51" y="1"/>
                  </a:moveTo>
                  <a:cubicBezTo>
                    <a:pt x="48" y="9"/>
                    <a:pt x="44" y="28"/>
                    <a:pt x="38" y="34"/>
                  </a:cubicBezTo>
                  <a:cubicBezTo>
                    <a:pt x="34" y="38"/>
                    <a:pt x="20" y="40"/>
                    <a:pt x="14" y="31"/>
                  </a:cubicBezTo>
                  <a:cubicBezTo>
                    <a:pt x="0" y="12"/>
                    <a:pt x="36" y="5"/>
                    <a:pt x="4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84" name="Freeform 74">
              <a:extLst>
                <a:ext uri="{FF2B5EF4-FFF2-40B4-BE49-F238E27FC236}">
                  <a16:creationId xmlns:a16="http://schemas.microsoft.com/office/drawing/2014/main" id="{0D135908-EA94-4DC2-B91A-A3A24E9C9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0" y="3865"/>
              <a:ext cx="30" cy="40"/>
            </a:xfrm>
            <a:custGeom>
              <a:avLst/>
              <a:gdLst>
                <a:gd name="T0" fmla="*/ 13 w 34"/>
                <a:gd name="T1" fmla="*/ 1 h 45"/>
                <a:gd name="T2" fmla="*/ 16 w 34"/>
                <a:gd name="T3" fmla="*/ 2 h 45"/>
                <a:gd name="T4" fmla="*/ 13 w 34"/>
                <a:gd name="T5" fmla="*/ 25 h 45"/>
                <a:gd name="T6" fmla="*/ 19 w 34"/>
                <a:gd name="T7" fmla="*/ 4 h 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" h="45">
                  <a:moveTo>
                    <a:pt x="22" y="1"/>
                  </a:moveTo>
                  <a:cubicBezTo>
                    <a:pt x="24" y="0"/>
                    <a:pt x="26" y="1"/>
                    <a:pt x="26" y="2"/>
                  </a:cubicBezTo>
                  <a:cubicBezTo>
                    <a:pt x="19" y="8"/>
                    <a:pt x="0" y="45"/>
                    <a:pt x="22" y="40"/>
                  </a:cubicBezTo>
                  <a:cubicBezTo>
                    <a:pt x="32" y="38"/>
                    <a:pt x="34" y="9"/>
                    <a:pt x="31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85" name="Freeform 75">
              <a:extLst>
                <a:ext uri="{FF2B5EF4-FFF2-40B4-BE49-F238E27FC236}">
                  <a16:creationId xmlns:a16="http://schemas.microsoft.com/office/drawing/2014/main" id="{42404FE3-7403-4123-8E89-4D9BB7242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" y="3931"/>
              <a:ext cx="39" cy="50"/>
            </a:xfrm>
            <a:custGeom>
              <a:avLst/>
              <a:gdLst>
                <a:gd name="T0" fmla="*/ 26 w 44"/>
                <a:gd name="T1" fmla="*/ 6 h 56"/>
                <a:gd name="T2" fmla="*/ 1 w 44"/>
                <a:gd name="T3" fmla="*/ 31 h 56"/>
                <a:gd name="T4" fmla="*/ 24 w 44"/>
                <a:gd name="T5" fmla="*/ 10 h 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4" h="56">
                  <a:moveTo>
                    <a:pt x="42" y="10"/>
                  </a:moveTo>
                  <a:cubicBezTo>
                    <a:pt x="44" y="41"/>
                    <a:pt x="32" y="56"/>
                    <a:pt x="1" y="49"/>
                  </a:cubicBezTo>
                  <a:cubicBezTo>
                    <a:pt x="0" y="33"/>
                    <a:pt x="23" y="0"/>
                    <a:pt x="40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86" name="Freeform 76">
              <a:extLst>
                <a:ext uri="{FF2B5EF4-FFF2-40B4-BE49-F238E27FC236}">
                  <a16:creationId xmlns:a16="http://schemas.microsoft.com/office/drawing/2014/main" id="{E100F75D-DFE8-4368-9194-BE56A7D7B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6" y="3936"/>
              <a:ext cx="32" cy="51"/>
            </a:xfrm>
            <a:custGeom>
              <a:avLst/>
              <a:gdLst>
                <a:gd name="T0" fmla="*/ 22 w 36"/>
                <a:gd name="T1" fmla="*/ 5 h 57"/>
                <a:gd name="T2" fmla="*/ 4 w 36"/>
                <a:gd name="T3" fmla="*/ 16 h 57"/>
                <a:gd name="T4" fmla="*/ 22 w 36"/>
                <a:gd name="T5" fmla="*/ 5 h 5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" h="57">
                  <a:moveTo>
                    <a:pt x="36" y="9"/>
                  </a:moveTo>
                  <a:cubicBezTo>
                    <a:pt x="36" y="18"/>
                    <a:pt x="12" y="57"/>
                    <a:pt x="4" y="25"/>
                  </a:cubicBezTo>
                  <a:cubicBezTo>
                    <a:pt x="0" y="6"/>
                    <a:pt x="23" y="0"/>
                    <a:pt x="36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87" name="Freeform 77">
              <a:extLst>
                <a:ext uri="{FF2B5EF4-FFF2-40B4-BE49-F238E27FC236}">
                  <a16:creationId xmlns:a16="http://schemas.microsoft.com/office/drawing/2014/main" id="{3B9F7975-0889-4609-9CA1-DBCFF52B2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3928"/>
              <a:ext cx="32" cy="63"/>
            </a:xfrm>
            <a:custGeom>
              <a:avLst/>
              <a:gdLst>
                <a:gd name="T0" fmla="*/ 21 w 37"/>
                <a:gd name="T1" fmla="*/ 0 h 72"/>
                <a:gd name="T2" fmla="*/ 3 w 37"/>
                <a:gd name="T3" fmla="*/ 23 h 72"/>
                <a:gd name="T4" fmla="*/ 17 w 37"/>
                <a:gd name="T5" fmla="*/ 4 h 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" h="72">
                  <a:moveTo>
                    <a:pt x="37" y="0"/>
                  </a:moveTo>
                  <a:cubicBezTo>
                    <a:pt x="33" y="10"/>
                    <a:pt x="21" y="72"/>
                    <a:pt x="7" y="39"/>
                  </a:cubicBezTo>
                  <a:cubicBezTo>
                    <a:pt x="0" y="24"/>
                    <a:pt x="18" y="3"/>
                    <a:pt x="31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88" name="Freeform 78">
              <a:extLst>
                <a:ext uri="{FF2B5EF4-FFF2-40B4-BE49-F238E27FC236}">
                  <a16:creationId xmlns:a16="http://schemas.microsoft.com/office/drawing/2014/main" id="{40DB3169-D25D-4C95-9A79-E665D06A5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2889"/>
              <a:ext cx="182" cy="582"/>
            </a:xfrm>
            <a:custGeom>
              <a:avLst/>
              <a:gdLst>
                <a:gd name="T0" fmla="*/ 13 w 205"/>
                <a:gd name="T1" fmla="*/ 20 h 657"/>
                <a:gd name="T2" fmla="*/ 9 w 205"/>
                <a:gd name="T3" fmla="*/ 120 h 657"/>
                <a:gd name="T4" fmla="*/ 4 w 205"/>
                <a:gd name="T5" fmla="*/ 186 h 657"/>
                <a:gd name="T6" fmla="*/ 25 w 205"/>
                <a:gd name="T7" fmla="*/ 252 h 657"/>
                <a:gd name="T8" fmla="*/ 52 w 205"/>
                <a:gd name="T9" fmla="*/ 316 h 657"/>
                <a:gd name="T10" fmla="*/ 86 w 205"/>
                <a:gd name="T11" fmla="*/ 365 h 657"/>
                <a:gd name="T12" fmla="*/ 127 w 205"/>
                <a:gd name="T13" fmla="*/ 375 h 657"/>
                <a:gd name="T14" fmla="*/ 122 w 205"/>
                <a:gd name="T15" fmla="*/ 345 h 657"/>
                <a:gd name="T16" fmla="*/ 120 w 205"/>
                <a:gd name="T17" fmla="*/ 309 h 657"/>
                <a:gd name="T18" fmla="*/ 85 w 205"/>
                <a:gd name="T19" fmla="*/ 225 h 657"/>
                <a:gd name="T20" fmla="*/ 52 w 205"/>
                <a:gd name="T21" fmla="*/ 125 h 657"/>
                <a:gd name="T22" fmla="*/ 47 w 205"/>
                <a:gd name="T23" fmla="*/ 40 h 657"/>
                <a:gd name="T24" fmla="*/ 25 w 205"/>
                <a:gd name="T25" fmla="*/ 1 h 657"/>
                <a:gd name="T26" fmla="*/ 11 w 205"/>
                <a:gd name="T27" fmla="*/ 19 h 65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05" h="657">
                  <a:moveTo>
                    <a:pt x="21" y="33"/>
                  </a:moveTo>
                  <a:cubicBezTo>
                    <a:pt x="21" y="87"/>
                    <a:pt x="22" y="141"/>
                    <a:pt x="13" y="194"/>
                  </a:cubicBezTo>
                  <a:cubicBezTo>
                    <a:pt x="8" y="230"/>
                    <a:pt x="0" y="266"/>
                    <a:pt x="5" y="302"/>
                  </a:cubicBezTo>
                  <a:cubicBezTo>
                    <a:pt x="11" y="342"/>
                    <a:pt x="25" y="375"/>
                    <a:pt x="41" y="411"/>
                  </a:cubicBezTo>
                  <a:cubicBezTo>
                    <a:pt x="57" y="445"/>
                    <a:pt x="68" y="480"/>
                    <a:pt x="84" y="514"/>
                  </a:cubicBezTo>
                  <a:cubicBezTo>
                    <a:pt x="98" y="544"/>
                    <a:pt x="117" y="569"/>
                    <a:pt x="138" y="593"/>
                  </a:cubicBezTo>
                  <a:cubicBezTo>
                    <a:pt x="157" y="614"/>
                    <a:pt x="202" y="657"/>
                    <a:pt x="204" y="608"/>
                  </a:cubicBezTo>
                  <a:cubicBezTo>
                    <a:pt x="205" y="590"/>
                    <a:pt x="199" y="577"/>
                    <a:pt x="195" y="561"/>
                  </a:cubicBezTo>
                  <a:cubicBezTo>
                    <a:pt x="191" y="542"/>
                    <a:pt x="194" y="521"/>
                    <a:pt x="193" y="502"/>
                  </a:cubicBezTo>
                  <a:cubicBezTo>
                    <a:pt x="191" y="452"/>
                    <a:pt x="155" y="411"/>
                    <a:pt x="137" y="366"/>
                  </a:cubicBezTo>
                  <a:cubicBezTo>
                    <a:pt x="115" y="312"/>
                    <a:pt x="95" y="259"/>
                    <a:pt x="83" y="202"/>
                  </a:cubicBezTo>
                  <a:cubicBezTo>
                    <a:pt x="73" y="156"/>
                    <a:pt x="82" y="111"/>
                    <a:pt x="77" y="66"/>
                  </a:cubicBezTo>
                  <a:cubicBezTo>
                    <a:pt x="75" y="48"/>
                    <a:pt x="65" y="3"/>
                    <a:pt x="41" y="1"/>
                  </a:cubicBezTo>
                  <a:cubicBezTo>
                    <a:pt x="25" y="0"/>
                    <a:pt x="16" y="17"/>
                    <a:pt x="18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89" name="Freeform 79">
              <a:extLst>
                <a:ext uri="{FF2B5EF4-FFF2-40B4-BE49-F238E27FC236}">
                  <a16:creationId xmlns:a16="http://schemas.microsoft.com/office/drawing/2014/main" id="{8800BF5D-83B6-4827-A6D1-6EEC906D7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" y="3618"/>
              <a:ext cx="234" cy="181"/>
            </a:xfrm>
            <a:custGeom>
              <a:avLst/>
              <a:gdLst>
                <a:gd name="T0" fmla="*/ 46 w 265"/>
                <a:gd name="T1" fmla="*/ 0 h 204"/>
                <a:gd name="T2" fmla="*/ 4 w 265"/>
                <a:gd name="T3" fmla="*/ 40 h 204"/>
                <a:gd name="T4" fmla="*/ 43 w 265"/>
                <a:gd name="T5" fmla="*/ 87 h 204"/>
                <a:gd name="T6" fmla="*/ 100 w 265"/>
                <a:gd name="T7" fmla="*/ 114 h 204"/>
                <a:gd name="T8" fmla="*/ 132 w 265"/>
                <a:gd name="T9" fmla="*/ 120 h 204"/>
                <a:gd name="T10" fmla="*/ 162 w 265"/>
                <a:gd name="T11" fmla="*/ 124 h 204"/>
                <a:gd name="T12" fmla="*/ 112 w 265"/>
                <a:gd name="T13" fmla="*/ 96 h 204"/>
                <a:gd name="T14" fmla="*/ 63 w 265"/>
                <a:gd name="T15" fmla="*/ 59 h 204"/>
                <a:gd name="T16" fmla="*/ 50 w 265"/>
                <a:gd name="T17" fmla="*/ 0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5" h="204">
                  <a:moveTo>
                    <a:pt x="76" y="0"/>
                  </a:moveTo>
                  <a:cubicBezTo>
                    <a:pt x="53" y="17"/>
                    <a:pt x="8" y="30"/>
                    <a:pt x="4" y="64"/>
                  </a:cubicBezTo>
                  <a:cubicBezTo>
                    <a:pt x="0" y="97"/>
                    <a:pt x="45" y="127"/>
                    <a:pt x="70" y="141"/>
                  </a:cubicBezTo>
                  <a:cubicBezTo>
                    <a:pt x="100" y="157"/>
                    <a:pt x="132" y="173"/>
                    <a:pt x="164" y="184"/>
                  </a:cubicBezTo>
                  <a:cubicBezTo>
                    <a:pt x="182" y="190"/>
                    <a:pt x="198" y="190"/>
                    <a:pt x="217" y="193"/>
                  </a:cubicBezTo>
                  <a:cubicBezTo>
                    <a:pt x="232" y="196"/>
                    <a:pt x="251" y="204"/>
                    <a:pt x="265" y="201"/>
                  </a:cubicBezTo>
                  <a:cubicBezTo>
                    <a:pt x="248" y="172"/>
                    <a:pt x="213" y="168"/>
                    <a:pt x="185" y="155"/>
                  </a:cubicBezTo>
                  <a:cubicBezTo>
                    <a:pt x="153" y="141"/>
                    <a:pt x="127" y="120"/>
                    <a:pt x="103" y="95"/>
                  </a:cubicBezTo>
                  <a:cubicBezTo>
                    <a:pt x="78" y="70"/>
                    <a:pt x="51" y="29"/>
                    <a:pt x="8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90" name="Freeform 80">
              <a:extLst>
                <a:ext uri="{FF2B5EF4-FFF2-40B4-BE49-F238E27FC236}">
                  <a16:creationId xmlns:a16="http://schemas.microsoft.com/office/drawing/2014/main" id="{018BAB3B-7444-44CA-9456-B3E8E260B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" y="3827"/>
              <a:ext cx="187" cy="78"/>
            </a:xfrm>
            <a:custGeom>
              <a:avLst/>
              <a:gdLst>
                <a:gd name="T0" fmla="*/ 121 w 212"/>
                <a:gd name="T1" fmla="*/ 10 h 87"/>
                <a:gd name="T2" fmla="*/ 104 w 212"/>
                <a:gd name="T3" fmla="*/ 5 h 87"/>
                <a:gd name="T4" fmla="*/ 74 w 212"/>
                <a:gd name="T5" fmla="*/ 4 h 87"/>
                <a:gd name="T6" fmla="*/ 32 w 212"/>
                <a:gd name="T7" fmla="*/ 4 h 87"/>
                <a:gd name="T8" fmla="*/ 15 w 212"/>
                <a:gd name="T9" fmla="*/ 46 h 87"/>
                <a:gd name="T10" fmla="*/ 33 w 212"/>
                <a:gd name="T11" fmla="*/ 51 h 87"/>
                <a:gd name="T12" fmla="*/ 75 w 212"/>
                <a:gd name="T13" fmla="*/ 43 h 87"/>
                <a:gd name="T14" fmla="*/ 127 w 212"/>
                <a:gd name="T15" fmla="*/ 16 h 8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2" h="87">
                  <a:moveTo>
                    <a:pt x="199" y="14"/>
                  </a:moveTo>
                  <a:cubicBezTo>
                    <a:pt x="189" y="15"/>
                    <a:pt x="182" y="10"/>
                    <a:pt x="172" y="9"/>
                  </a:cubicBezTo>
                  <a:cubicBezTo>
                    <a:pt x="156" y="6"/>
                    <a:pt x="138" y="7"/>
                    <a:pt x="122" y="6"/>
                  </a:cubicBezTo>
                  <a:cubicBezTo>
                    <a:pt x="98" y="3"/>
                    <a:pt x="77" y="0"/>
                    <a:pt x="53" y="7"/>
                  </a:cubicBezTo>
                  <a:cubicBezTo>
                    <a:pt x="21" y="17"/>
                    <a:pt x="0" y="42"/>
                    <a:pt x="24" y="71"/>
                  </a:cubicBezTo>
                  <a:cubicBezTo>
                    <a:pt x="36" y="87"/>
                    <a:pt x="38" y="86"/>
                    <a:pt x="54" y="79"/>
                  </a:cubicBezTo>
                  <a:cubicBezTo>
                    <a:pt x="78" y="68"/>
                    <a:pt x="98" y="66"/>
                    <a:pt x="124" y="66"/>
                  </a:cubicBezTo>
                  <a:cubicBezTo>
                    <a:pt x="154" y="66"/>
                    <a:pt x="212" y="67"/>
                    <a:pt x="210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91" name="Freeform 81">
              <a:extLst>
                <a:ext uri="{FF2B5EF4-FFF2-40B4-BE49-F238E27FC236}">
                  <a16:creationId xmlns:a16="http://schemas.microsoft.com/office/drawing/2014/main" id="{D567A9E3-F8BD-4F3F-B91F-135B03477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5" y="3780"/>
              <a:ext cx="145" cy="38"/>
            </a:xfrm>
            <a:custGeom>
              <a:avLst/>
              <a:gdLst>
                <a:gd name="T0" fmla="*/ 87 w 164"/>
                <a:gd name="T1" fmla="*/ 0 h 43"/>
                <a:gd name="T2" fmla="*/ 15 w 164"/>
                <a:gd name="T3" fmla="*/ 25 h 43"/>
                <a:gd name="T4" fmla="*/ 65 w 164"/>
                <a:gd name="T5" fmla="*/ 21 h 43"/>
                <a:gd name="T6" fmla="*/ 100 w 164"/>
                <a:gd name="T7" fmla="*/ 17 h 43"/>
                <a:gd name="T8" fmla="*/ 87 w 164"/>
                <a:gd name="T9" fmla="*/ 4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4" h="43">
                  <a:moveTo>
                    <a:pt x="141" y="0"/>
                  </a:moveTo>
                  <a:cubicBezTo>
                    <a:pt x="129" y="2"/>
                    <a:pt x="0" y="9"/>
                    <a:pt x="25" y="41"/>
                  </a:cubicBezTo>
                  <a:cubicBezTo>
                    <a:pt x="51" y="43"/>
                    <a:pt x="80" y="36"/>
                    <a:pt x="106" y="34"/>
                  </a:cubicBezTo>
                  <a:cubicBezTo>
                    <a:pt x="127" y="33"/>
                    <a:pt x="147" y="38"/>
                    <a:pt x="164" y="27"/>
                  </a:cubicBezTo>
                  <a:cubicBezTo>
                    <a:pt x="161" y="13"/>
                    <a:pt x="158" y="5"/>
                    <a:pt x="143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92" name="Freeform 82">
              <a:extLst>
                <a:ext uri="{FF2B5EF4-FFF2-40B4-BE49-F238E27FC236}">
                  <a16:creationId xmlns:a16="http://schemas.microsoft.com/office/drawing/2014/main" id="{BDDA78A0-EA49-4C55-98DD-93EBA1BAD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" y="3819"/>
              <a:ext cx="35" cy="38"/>
            </a:xfrm>
            <a:custGeom>
              <a:avLst/>
              <a:gdLst>
                <a:gd name="T0" fmla="*/ 12 w 39"/>
                <a:gd name="T1" fmla="*/ 27 h 43"/>
                <a:gd name="T2" fmla="*/ 25 w 39"/>
                <a:gd name="T3" fmla="*/ 0 h 4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9" h="43">
                  <a:moveTo>
                    <a:pt x="18" y="43"/>
                  </a:moveTo>
                  <a:cubicBezTo>
                    <a:pt x="0" y="37"/>
                    <a:pt x="32" y="5"/>
                    <a:pt x="39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93" name="Freeform 83">
              <a:extLst>
                <a:ext uri="{FF2B5EF4-FFF2-40B4-BE49-F238E27FC236}">
                  <a16:creationId xmlns:a16="http://schemas.microsoft.com/office/drawing/2014/main" id="{DDC66ABF-5625-453D-AFD0-70809B5C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" y="3812"/>
              <a:ext cx="23" cy="29"/>
            </a:xfrm>
            <a:custGeom>
              <a:avLst/>
              <a:gdLst>
                <a:gd name="T0" fmla="*/ 0 w 26"/>
                <a:gd name="T1" fmla="*/ 22 h 32"/>
                <a:gd name="T2" fmla="*/ 16 w 26"/>
                <a:gd name="T3" fmla="*/ 0 h 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6" h="32">
                  <a:moveTo>
                    <a:pt x="0" y="32"/>
                  </a:moveTo>
                  <a:cubicBezTo>
                    <a:pt x="4" y="16"/>
                    <a:pt x="13" y="4"/>
                    <a:pt x="26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94" name="Freeform 84">
              <a:extLst>
                <a:ext uri="{FF2B5EF4-FFF2-40B4-BE49-F238E27FC236}">
                  <a16:creationId xmlns:a16="http://schemas.microsoft.com/office/drawing/2014/main" id="{A9C0F071-0CB2-45A5-99A6-C383A6B14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0" y="3843"/>
              <a:ext cx="35" cy="31"/>
            </a:xfrm>
            <a:custGeom>
              <a:avLst/>
              <a:gdLst>
                <a:gd name="T0" fmla="*/ 25 w 39"/>
                <a:gd name="T1" fmla="*/ 11 h 35"/>
                <a:gd name="T2" fmla="*/ 2 w 39"/>
                <a:gd name="T3" fmla="*/ 11 h 35"/>
                <a:gd name="T4" fmla="*/ 24 w 39"/>
                <a:gd name="T5" fmla="*/ 14 h 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9" h="35">
                  <a:moveTo>
                    <a:pt x="39" y="17"/>
                  </a:moveTo>
                  <a:cubicBezTo>
                    <a:pt x="29" y="0"/>
                    <a:pt x="14" y="13"/>
                    <a:pt x="2" y="17"/>
                  </a:cubicBezTo>
                  <a:cubicBezTo>
                    <a:pt x="0" y="35"/>
                    <a:pt x="29" y="25"/>
                    <a:pt x="37" y="23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95" name="Freeform 85">
              <a:extLst>
                <a:ext uri="{FF2B5EF4-FFF2-40B4-BE49-F238E27FC236}">
                  <a16:creationId xmlns:a16="http://schemas.microsoft.com/office/drawing/2014/main" id="{D9B9B0B2-FFC4-4E51-A935-B609E1DC3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" y="3843"/>
              <a:ext cx="29" cy="16"/>
            </a:xfrm>
            <a:custGeom>
              <a:avLst/>
              <a:gdLst>
                <a:gd name="T0" fmla="*/ 19 w 33"/>
                <a:gd name="T1" fmla="*/ 8 h 19"/>
                <a:gd name="T2" fmla="*/ 4 w 33"/>
                <a:gd name="T3" fmla="*/ 1 h 19"/>
                <a:gd name="T4" fmla="*/ 18 w 33"/>
                <a:gd name="T5" fmla="*/ 9 h 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" h="19">
                  <a:moveTo>
                    <a:pt x="33" y="16"/>
                  </a:moveTo>
                  <a:cubicBezTo>
                    <a:pt x="26" y="8"/>
                    <a:pt x="15" y="0"/>
                    <a:pt x="5" y="1"/>
                  </a:cubicBezTo>
                  <a:cubicBezTo>
                    <a:pt x="0" y="13"/>
                    <a:pt x="21" y="14"/>
                    <a:pt x="30" y="1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96" name="Freeform 86">
              <a:extLst>
                <a:ext uri="{FF2B5EF4-FFF2-40B4-BE49-F238E27FC236}">
                  <a16:creationId xmlns:a16="http://schemas.microsoft.com/office/drawing/2014/main" id="{2D2F4808-F771-48CD-BA41-0F9082180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5" y="3874"/>
              <a:ext cx="36" cy="61"/>
            </a:xfrm>
            <a:custGeom>
              <a:avLst/>
              <a:gdLst>
                <a:gd name="T0" fmla="*/ 17 w 41"/>
                <a:gd name="T1" fmla="*/ 42 h 69"/>
                <a:gd name="T2" fmla="*/ 25 w 41"/>
                <a:gd name="T3" fmla="*/ 4 h 6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1" h="69">
                  <a:moveTo>
                    <a:pt x="28" y="69"/>
                  </a:moveTo>
                  <a:cubicBezTo>
                    <a:pt x="9" y="52"/>
                    <a:pt x="0" y="0"/>
                    <a:pt x="41" y="7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97" name="Freeform 87">
              <a:extLst>
                <a:ext uri="{FF2B5EF4-FFF2-40B4-BE49-F238E27FC236}">
                  <a16:creationId xmlns:a16="http://schemas.microsoft.com/office/drawing/2014/main" id="{85F66D7F-7403-4004-B469-27BCBFEF7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7" y="3859"/>
              <a:ext cx="32" cy="31"/>
            </a:xfrm>
            <a:custGeom>
              <a:avLst/>
              <a:gdLst>
                <a:gd name="T0" fmla="*/ 0 w 36"/>
                <a:gd name="T1" fmla="*/ 21 h 35"/>
                <a:gd name="T2" fmla="*/ 22 w 36"/>
                <a:gd name="T3" fmla="*/ 0 h 3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" h="35">
                  <a:moveTo>
                    <a:pt x="0" y="35"/>
                  </a:moveTo>
                  <a:cubicBezTo>
                    <a:pt x="5" y="10"/>
                    <a:pt x="11" y="5"/>
                    <a:pt x="36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98" name="Freeform 88">
              <a:extLst>
                <a:ext uri="{FF2B5EF4-FFF2-40B4-BE49-F238E27FC236}">
                  <a16:creationId xmlns:a16="http://schemas.microsoft.com/office/drawing/2014/main" id="{E5838DC2-BCE4-477A-8F9F-DDCB13328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" y="3915"/>
              <a:ext cx="63" cy="36"/>
            </a:xfrm>
            <a:custGeom>
              <a:avLst/>
              <a:gdLst>
                <a:gd name="T0" fmla="*/ 4 w 71"/>
                <a:gd name="T1" fmla="*/ 15 h 40"/>
                <a:gd name="T2" fmla="*/ 0 w 71"/>
                <a:gd name="T3" fmla="*/ 4 h 40"/>
                <a:gd name="T4" fmla="*/ 21 w 71"/>
                <a:gd name="T5" fmla="*/ 13 h 40"/>
                <a:gd name="T6" fmla="*/ 44 w 71"/>
                <a:gd name="T7" fmla="*/ 21 h 40"/>
                <a:gd name="T8" fmla="*/ 3 w 71"/>
                <a:gd name="T9" fmla="*/ 14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40">
                  <a:moveTo>
                    <a:pt x="6" y="23"/>
                  </a:moveTo>
                  <a:cubicBezTo>
                    <a:pt x="3" y="17"/>
                    <a:pt x="0" y="10"/>
                    <a:pt x="0" y="4"/>
                  </a:cubicBezTo>
                  <a:cubicBezTo>
                    <a:pt x="14" y="0"/>
                    <a:pt x="23" y="15"/>
                    <a:pt x="34" y="20"/>
                  </a:cubicBezTo>
                  <a:cubicBezTo>
                    <a:pt x="45" y="25"/>
                    <a:pt x="63" y="23"/>
                    <a:pt x="71" y="32"/>
                  </a:cubicBezTo>
                  <a:cubicBezTo>
                    <a:pt x="57" y="40"/>
                    <a:pt x="15" y="30"/>
                    <a:pt x="3" y="22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99" name="Freeform 89">
              <a:extLst>
                <a:ext uri="{FF2B5EF4-FFF2-40B4-BE49-F238E27FC236}">
                  <a16:creationId xmlns:a16="http://schemas.microsoft.com/office/drawing/2014/main" id="{A7A8D222-803A-4DE3-8626-6FFB02B66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7" y="3874"/>
              <a:ext cx="30" cy="47"/>
            </a:xfrm>
            <a:custGeom>
              <a:avLst/>
              <a:gdLst>
                <a:gd name="T0" fmla="*/ 23 w 33"/>
                <a:gd name="T1" fmla="*/ 33 h 53"/>
                <a:gd name="T2" fmla="*/ 3 w 33"/>
                <a:gd name="T3" fmla="*/ 4 h 53"/>
                <a:gd name="T4" fmla="*/ 20 w 33"/>
                <a:gd name="T5" fmla="*/ 31 h 5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" h="53">
                  <a:moveTo>
                    <a:pt x="33" y="53"/>
                  </a:moveTo>
                  <a:cubicBezTo>
                    <a:pt x="23" y="42"/>
                    <a:pt x="26" y="0"/>
                    <a:pt x="3" y="5"/>
                  </a:cubicBezTo>
                  <a:cubicBezTo>
                    <a:pt x="0" y="23"/>
                    <a:pt x="15" y="43"/>
                    <a:pt x="29" y="51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900" name="Freeform 90">
              <a:extLst>
                <a:ext uri="{FF2B5EF4-FFF2-40B4-BE49-F238E27FC236}">
                  <a16:creationId xmlns:a16="http://schemas.microsoft.com/office/drawing/2014/main" id="{980F5EB0-1B32-4139-B48A-B5D68E956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6" y="3129"/>
              <a:ext cx="123" cy="704"/>
            </a:xfrm>
            <a:custGeom>
              <a:avLst/>
              <a:gdLst>
                <a:gd name="T0" fmla="*/ 61 w 139"/>
                <a:gd name="T1" fmla="*/ 4 h 794"/>
                <a:gd name="T2" fmla="*/ 34 w 139"/>
                <a:gd name="T3" fmla="*/ 58 h 794"/>
                <a:gd name="T4" fmla="*/ 49 w 139"/>
                <a:gd name="T5" fmla="*/ 123 h 794"/>
                <a:gd name="T6" fmla="*/ 53 w 139"/>
                <a:gd name="T7" fmla="*/ 239 h 794"/>
                <a:gd name="T8" fmla="*/ 53 w 139"/>
                <a:gd name="T9" fmla="*/ 347 h 794"/>
                <a:gd name="T10" fmla="*/ 14 w 139"/>
                <a:gd name="T11" fmla="*/ 455 h 794"/>
                <a:gd name="T12" fmla="*/ 0 w 139"/>
                <a:gd name="T13" fmla="*/ 490 h 794"/>
                <a:gd name="T14" fmla="*/ 32 w 139"/>
                <a:gd name="T15" fmla="*/ 433 h 794"/>
                <a:gd name="T16" fmla="*/ 65 w 139"/>
                <a:gd name="T17" fmla="*/ 355 h 794"/>
                <a:gd name="T18" fmla="*/ 77 w 139"/>
                <a:gd name="T19" fmla="*/ 210 h 794"/>
                <a:gd name="T20" fmla="*/ 82 w 139"/>
                <a:gd name="T21" fmla="*/ 78 h 794"/>
                <a:gd name="T22" fmla="*/ 65 w 139"/>
                <a:gd name="T23" fmla="*/ 0 h 7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9" h="794">
                  <a:moveTo>
                    <a:pt x="100" y="5"/>
                  </a:moveTo>
                  <a:cubicBezTo>
                    <a:pt x="85" y="40"/>
                    <a:pt x="55" y="50"/>
                    <a:pt x="55" y="92"/>
                  </a:cubicBezTo>
                  <a:cubicBezTo>
                    <a:pt x="54" y="129"/>
                    <a:pt x="69" y="165"/>
                    <a:pt x="79" y="200"/>
                  </a:cubicBezTo>
                  <a:cubicBezTo>
                    <a:pt x="96" y="261"/>
                    <a:pt x="90" y="327"/>
                    <a:pt x="87" y="388"/>
                  </a:cubicBezTo>
                  <a:cubicBezTo>
                    <a:pt x="84" y="448"/>
                    <a:pt x="101" y="501"/>
                    <a:pt x="87" y="560"/>
                  </a:cubicBezTo>
                  <a:cubicBezTo>
                    <a:pt x="73" y="621"/>
                    <a:pt x="48" y="679"/>
                    <a:pt x="23" y="737"/>
                  </a:cubicBezTo>
                  <a:cubicBezTo>
                    <a:pt x="15" y="756"/>
                    <a:pt x="8" y="775"/>
                    <a:pt x="0" y="794"/>
                  </a:cubicBezTo>
                  <a:cubicBezTo>
                    <a:pt x="26" y="773"/>
                    <a:pt x="39" y="728"/>
                    <a:pt x="52" y="699"/>
                  </a:cubicBezTo>
                  <a:cubicBezTo>
                    <a:pt x="70" y="657"/>
                    <a:pt x="88" y="616"/>
                    <a:pt x="105" y="574"/>
                  </a:cubicBezTo>
                  <a:cubicBezTo>
                    <a:pt x="135" y="497"/>
                    <a:pt x="132" y="421"/>
                    <a:pt x="125" y="340"/>
                  </a:cubicBezTo>
                  <a:cubicBezTo>
                    <a:pt x="119" y="267"/>
                    <a:pt x="127" y="196"/>
                    <a:pt x="135" y="126"/>
                  </a:cubicBezTo>
                  <a:cubicBezTo>
                    <a:pt x="139" y="86"/>
                    <a:pt x="121" y="35"/>
                    <a:pt x="10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901" name="Freeform 91">
              <a:extLst>
                <a:ext uri="{FF2B5EF4-FFF2-40B4-BE49-F238E27FC236}">
                  <a16:creationId xmlns:a16="http://schemas.microsoft.com/office/drawing/2014/main" id="{5D50E74A-51C6-4116-9B4F-3873C62B3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" y="3441"/>
              <a:ext cx="164" cy="379"/>
            </a:xfrm>
            <a:custGeom>
              <a:avLst/>
              <a:gdLst>
                <a:gd name="T0" fmla="*/ 114 w 185"/>
                <a:gd name="T1" fmla="*/ 32 h 427"/>
                <a:gd name="T2" fmla="*/ 80 w 185"/>
                <a:gd name="T3" fmla="*/ 0 h 427"/>
                <a:gd name="T4" fmla="*/ 80 w 185"/>
                <a:gd name="T5" fmla="*/ 73 h 427"/>
                <a:gd name="T6" fmla="*/ 65 w 185"/>
                <a:gd name="T7" fmla="*/ 146 h 427"/>
                <a:gd name="T8" fmla="*/ 41 w 185"/>
                <a:gd name="T9" fmla="*/ 221 h 427"/>
                <a:gd name="T10" fmla="*/ 0 w 185"/>
                <a:gd name="T11" fmla="*/ 264 h 427"/>
                <a:gd name="T12" fmla="*/ 50 w 185"/>
                <a:gd name="T13" fmla="*/ 225 h 427"/>
                <a:gd name="T14" fmla="*/ 65 w 185"/>
                <a:gd name="T15" fmla="*/ 188 h 427"/>
                <a:gd name="T16" fmla="*/ 85 w 185"/>
                <a:gd name="T17" fmla="*/ 168 h 427"/>
                <a:gd name="T18" fmla="*/ 100 w 185"/>
                <a:gd name="T19" fmla="*/ 80 h 427"/>
                <a:gd name="T20" fmla="*/ 112 w 185"/>
                <a:gd name="T21" fmla="*/ 28 h 42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427">
                  <a:moveTo>
                    <a:pt x="185" y="52"/>
                  </a:moveTo>
                  <a:cubicBezTo>
                    <a:pt x="167" y="34"/>
                    <a:pt x="149" y="14"/>
                    <a:pt x="130" y="0"/>
                  </a:cubicBezTo>
                  <a:cubicBezTo>
                    <a:pt x="128" y="41"/>
                    <a:pt x="139" y="76"/>
                    <a:pt x="130" y="117"/>
                  </a:cubicBezTo>
                  <a:cubicBezTo>
                    <a:pt x="122" y="157"/>
                    <a:pt x="117" y="198"/>
                    <a:pt x="105" y="237"/>
                  </a:cubicBezTo>
                  <a:cubicBezTo>
                    <a:pt x="95" y="275"/>
                    <a:pt x="89" y="324"/>
                    <a:pt x="67" y="357"/>
                  </a:cubicBezTo>
                  <a:cubicBezTo>
                    <a:pt x="51" y="382"/>
                    <a:pt x="10" y="397"/>
                    <a:pt x="0" y="425"/>
                  </a:cubicBezTo>
                  <a:cubicBezTo>
                    <a:pt x="30" y="427"/>
                    <a:pt x="65" y="385"/>
                    <a:pt x="80" y="362"/>
                  </a:cubicBezTo>
                  <a:cubicBezTo>
                    <a:pt x="92" y="344"/>
                    <a:pt x="92" y="321"/>
                    <a:pt x="104" y="303"/>
                  </a:cubicBezTo>
                  <a:cubicBezTo>
                    <a:pt x="113" y="289"/>
                    <a:pt x="129" y="285"/>
                    <a:pt x="138" y="270"/>
                  </a:cubicBezTo>
                  <a:cubicBezTo>
                    <a:pt x="160" y="234"/>
                    <a:pt x="158" y="170"/>
                    <a:pt x="162" y="129"/>
                  </a:cubicBezTo>
                  <a:cubicBezTo>
                    <a:pt x="165" y="104"/>
                    <a:pt x="161" y="60"/>
                    <a:pt x="180" y="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902" name="Freeform 92">
              <a:extLst>
                <a:ext uri="{FF2B5EF4-FFF2-40B4-BE49-F238E27FC236}">
                  <a16:creationId xmlns:a16="http://schemas.microsoft.com/office/drawing/2014/main" id="{65C3A76D-993B-4779-989E-45D8D9FD3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2" y="2774"/>
              <a:ext cx="136" cy="382"/>
            </a:xfrm>
            <a:custGeom>
              <a:avLst/>
              <a:gdLst>
                <a:gd name="T0" fmla="*/ 19 w 154"/>
                <a:gd name="T1" fmla="*/ 3 h 431"/>
                <a:gd name="T2" fmla="*/ 62 w 154"/>
                <a:gd name="T3" fmla="*/ 64 h 431"/>
                <a:gd name="T4" fmla="*/ 85 w 154"/>
                <a:gd name="T5" fmla="*/ 96 h 431"/>
                <a:gd name="T6" fmla="*/ 71 w 154"/>
                <a:gd name="T7" fmla="*/ 130 h 431"/>
                <a:gd name="T8" fmla="*/ 64 w 154"/>
                <a:gd name="T9" fmla="*/ 175 h 431"/>
                <a:gd name="T10" fmla="*/ 46 w 154"/>
                <a:gd name="T11" fmla="*/ 226 h 431"/>
                <a:gd name="T12" fmla="*/ 38 w 154"/>
                <a:gd name="T13" fmla="*/ 266 h 431"/>
                <a:gd name="T14" fmla="*/ 41 w 154"/>
                <a:gd name="T15" fmla="*/ 95 h 431"/>
                <a:gd name="T16" fmla="*/ 23 w 154"/>
                <a:gd name="T17" fmla="*/ 35 h 431"/>
                <a:gd name="T18" fmla="*/ 18 w 154"/>
                <a:gd name="T19" fmla="*/ 0 h 4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4" h="431">
                  <a:moveTo>
                    <a:pt x="31" y="3"/>
                  </a:moveTo>
                  <a:cubicBezTo>
                    <a:pt x="53" y="35"/>
                    <a:pt x="65" y="81"/>
                    <a:pt x="102" y="103"/>
                  </a:cubicBezTo>
                  <a:cubicBezTo>
                    <a:pt x="133" y="121"/>
                    <a:pt x="154" y="107"/>
                    <a:pt x="139" y="156"/>
                  </a:cubicBezTo>
                  <a:cubicBezTo>
                    <a:pt x="133" y="175"/>
                    <a:pt x="122" y="191"/>
                    <a:pt x="117" y="211"/>
                  </a:cubicBezTo>
                  <a:cubicBezTo>
                    <a:pt x="110" y="235"/>
                    <a:pt x="112" y="259"/>
                    <a:pt x="106" y="283"/>
                  </a:cubicBezTo>
                  <a:cubicBezTo>
                    <a:pt x="99" y="312"/>
                    <a:pt x="84" y="338"/>
                    <a:pt x="76" y="367"/>
                  </a:cubicBezTo>
                  <a:cubicBezTo>
                    <a:pt x="71" y="387"/>
                    <a:pt x="70" y="413"/>
                    <a:pt x="62" y="431"/>
                  </a:cubicBezTo>
                  <a:cubicBezTo>
                    <a:pt x="0" y="354"/>
                    <a:pt x="74" y="238"/>
                    <a:pt x="67" y="153"/>
                  </a:cubicBezTo>
                  <a:cubicBezTo>
                    <a:pt x="64" y="120"/>
                    <a:pt x="51" y="89"/>
                    <a:pt x="39" y="58"/>
                  </a:cubicBezTo>
                  <a:cubicBezTo>
                    <a:pt x="33" y="43"/>
                    <a:pt x="18" y="15"/>
                    <a:pt x="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903" name="Freeform 93">
              <a:extLst>
                <a:ext uri="{FF2B5EF4-FFF2-40B4-BE49-F238E27FC236}">
                  <a16:creationId xmlns:a16="http://schemas.microsoft.com/office/drawing/2014/main" id="{C78C6D88-05D7-429C-93D7-44A762ABB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5" y="3804"/>
              <a:ext cx="31" cy="40"/>
            </a:xfrm>
            <a:custGeom>
              <a:avLst/>
              <a:gdLst>
                <a:gd name="T0" fmla="*/ 0 w 35"/>
                <a:gd name="T1" fmla="*/ 5 h 46"/>
                <a:gd name="T2" fmla="*/ 7 w 35"/>
                <a:gd name="T3" fmla="*/ 26 h 46"/>
                <a:gd name="T4" fmla="*/ 9 w 35"/>
                <a:gd name="T5" fmla="*/ 3 h 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5" h="46">
                  <a:moveTo>
                    <a:pt x="0" y="9"/>
                  </a:moveTo>
                  <a:cubicBezTo>
                    <a:pt x="17" y="9"/>
                    <a:pt x="20" y="33"/>
                    <a:pt x="11" y="46"/>
                  </a:cubicBezTo>
                  <a:cubicBezTo>
                    <a:pt x="24" y="37"/>
                    <a:pt x="35" y="0"/>
                    <a:pt x="13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904" name="Freeform 94">
              <a:extLst>
                <a:ext uri="{FF2B5EF4-FFF2-40B4-BE49-F238E27FC236}">
                  <a16:creationId xmlns:a16="http://schemas.microsoft.com/office/drawing/2014/main" id="{41237739-FDFF-47C6-807D-A4235983D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3" y="2393"/>
              <a:ext cx="79" cy="420"/>
            </a:xfrm>
            <a:custGeom>
              <a:avLst/>
              <a:gdLst>
                <a:gd name="T0" fmla="*/ 54 w 90"/>
                <a:gd name="T1" fmla="*/ 1 h 474"/>
                <a:gd name="T2" fmla="*/ 23 w 90"/>
                <a:gd name="T3" fmla="*/ 60 h 474"/>
                <a:gd name="T4" fmla="*/ 12 w 90"/>
                <a:gd name="T5" fmla="*/ 149 h 474"/>
                <a:gd name="T6" fmla="*/ 2 w 90"/>
                <a:gd name="T7" fmla="*/ 223 h 474"/>
                <a:gd name="T8" fmla="*/ 8 w 90"/>
                <a:gd name="T9" fmla="*/ 261 h 474"/>
                <a:gd name="T10" fmla="*/ 10 w 90"/>
                <a:gd name="T11" fmla="*/ 292 h 474"/>
                <a:gd name="T12" fmla="*/ 10 w 90"/>
                <a:gd name="T13" fmla="*/ 209 h 474"/>
                <a:gd name="T14" fmla="*/ 28 w 90"/>
                <a:gd name="T15" fmla="*/ 116 h 474"/>
                <a:gd name="T16" fmla="*/ 53 w 90"/>
                <a:gd name="T17" fmla="*/ 0 h 4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0" h="474">
                  <a:moveTo>
                    <a:pt x="90" y="1"/>
                  </a:moveTo>
                  <a:cubicBezTo>
                    <a:pt x="50" y="9"/>
                    <a:pt x="46" y="66"/>
                    <a:pt x="39" y="98"/>
                  </a:cubicBezTo>
                  <a:cubicBezTo>
                    <a:pt x="28" y="145"/>
                    <a:pt x="28" y="194"/>
                    <a:pt x="20" y="241"/>
                  </a:cubicBezTo>
                  <a:cubicBezTo>
                    <a:pt x="13" y="282"/>
                    <a:pt x="0" y="320"/>
                    <a:pt x="2" y="362"/>
                  </a:cubicBezTo>
                  <a:cubicBezTo>
                    <a:pt x="3" y="384"/>
                    <a:pt x="11" y="403"/>
                    <a:pt x="13" y="424"/>
                  </a:cubicBezTo>
                  <a:cubicBezTo>
                    <a:pt x="15" y="440"/>
                    <a:pt x="11" y="458"/>
                    <a:pt x="16" y="474"/>
                  </a:cubicBezTo>
                  <a:cubicBezTo>
                    <a:pt x="26" y="433"/>
                    <a:pt x="18" y="381"/>
                    <a:pt x="16" y="339"/>
                  </a:cubicBezTo>
                  <a:cubicBezTo>
                    <a:pt x="14" y="287"/>
                    <a:pt x="33" y="239"/>
                    <a:pt x="48" y="189"/>
                  </a:cubicBezTo>
                  <a:cubicBezTo>
                    <a:pt x="66" y="128"/>
                    <a:pt x="48" y="50"/>
                    <a:pt x="89" y="0"/>
                  </a:cubicBezTo>
                </a:path>
              </a:pathLst>
            </a:custGeom>
            <a:solidFill>
              <a:srgbClr val="C68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555" name="Group 95">
            <a:extLst>
              <a:ext uri="{FF2B5EF4-FFF2-40B4-BE49-F238E27FC236}">
                <a16:creationId xmlns:a16="http://schemas.microsoft.com/office/drawing/2014/main" id="{68135285-1BD7-4F34-A2F3-0C9CA52AB086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1573213"/>
            <a:ext cx="3048000" cy="2427287"/>
            <a:chOff x="2592" y="902"/>
            <a:chExt cx="2241" cy="1785"/>
          </a:xfrm>
        </p:grpSpPr>
        <p:sp>
          <p:nvSpPr>
            <p:cNvPr id="23751" name="Freeform 96">
              <a:extLst>
                <a:ext uri="{FF2B5EF4-FFF2-40B4-BE49-F238E27FC236}">
                  <a16:creationId xmlns:a16="http://schemas.microsoft.com/office/drawing/2014/main" id="{797F7A76-7F03-4052-98B9-B0AC8F5A1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576"/>
              <a:ext cx="37" cy="141"/>
            </a:xfrm>
            <a:custGeom>
              <a:avLst/>
              <a:gdLst>
                <a:gd name="T0" fmla="*/ 272 w 11"/>
                <a:gd name="T1" fmla="*/ 610 h 40"/>
                <a:gd name="T2" fmla="*/ 272 w 11"/>
                <a:gd name="T3" fmla="*/ 783 h 40"/>
                <a:gd name="T4" fmla="*/ 272 w 11"/>
                <a:gd name="T5" fmla="*/ 1093 h 40"/>
                <a:gd name="T6" fmla="*/ 272 w 11"/>
                <a:gd name="T7" fmla="*/ 1230 h 40"/>
                <a:gd name="T8" fmla="*/ 272 w 11"/>
                <a:gd name="T9" fmla="*/ 1530 h 40"/>
                <a:gd name="T10" fmla="*/ 272 w 11"/>
                <a:gd name="T11" fmla="*/ 1703 h 40"/>
                <a:gd name="T12" fmla="*/ 272 w 11"/>
                <a:gd name="T13" fmla="*/ 2150 h 40"/>
                <a:gd name="T14" fmla="*/ 114 w 11"/>
                <a:gd name="T15" fmla="*/ 6176 h 40"/>
                <a:gd name="T16" fmla="*/ 1403 w 11"/>
                <a:gd name="T17" fmla="*/ 3729 h 40"/>
                <a:gd name="T18" fmla="*/ 272 w 11"/>
                <a:gd name="T19" fmla="*/ 0 h 40"/>
                <a:gd name="T20" fmla="*/ 272 w 11"/>
                <a:gd name="T21" fmla="*/ 173 h 40"/>
                <a:gd name="T22" fmla="*/ 272 w 11"/>
                <a:gd name="T23" fmla="*/ 173 h 40"/>
                <a:gd name="T24" fmla="*/ 272 w 11"/>
                <a:gd name="T25" fmla="*/ 610 h 4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" h="40">
                  <a:moveTo>
                    <a:pt x="2" y="4"/>
                  </a:moveTo>
                  <a:cubicBezTo>
                    <a:pt x="2" y="4"/>
                    <a:pt x="2" y="5"/>
                    <a:pt x="2" y="5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3"/>
                    <a:pt x="2" y="14"/>
                  </a:cubicBezTo>
                  <a:cubicBezTo>
                    <a:pt x="2" y="19"/>
                    <a:pt x="0" y="29"/>
                    <a:pt x="1" y="40"/>
                  </a:cubicBezTo>
                  <a:cubicBezTo>
                    <a:pt x="3" y="35"/>
                    <a:pt x="11" y="30"/>
                    <a:pt x="11" y="24"/>
                  </a:cubicBezTo>
                  <a:cubicBezTo>
                    <a:pt x="11" y="16"/>
                    <a:pt x="6" y="8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BD7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52" name="Freeform 97">
              <a:extLst>
                <a:ext uri="{FF2B5EF4-FFF2-40B4-BE49-F238E27FC236}">
                  <a16:creationId xmlns:a16="http://schemas.microsoft.com/office/drawing/2014/main" id="{1544487E-FBD7-453F-A401-62B5E7DC7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" y="902"/>
              <a:ext cx="2241" cy="1785"/>
            </a:xfrm>
            <a:custGeom>
              <a:avLst/>
              <a:gdLst>
                <a:gd name="T0" fmla="*/ 14748 w 680"/>
                <a:gd name="T1" fmla="*/ 27594 h 508"/>
                <a:gd name="T2" fmla="*/ 13205 w 680"/>
                <a:gd name="T3" fmla="*/ 26508 h 508"/>
                <a:gd name="T4" fmla="*/ 12490 w 680"/>
                <a:gd name="T5" fmla="*/ 23781 h 508"/>
                <a:gd name="T6" fmla="*/ 8124 w 680"/>
                <a:gd name="T7" fmla="*/ 19828 h 508"/>
                <a:gd name="T8" fmla="*/ 933 w 680"/>
                <a:gd name="T9" fmla="*/ 14494 h 508"/>
                <a:gd name="T10" fmla="*/ 1292 w 680"/>
                <a:gd name="T11" fmla="*/ 8978 h 508"/>
                <a:gd name="T12" fmla="*/ 6624 w 680"/>
                <a:gd name="T13" fmla="*/ 7161 h 508"/>
                <a:gd name="T14" fmla="*/ 13673 w 680"/>
                <a:gd name="T15" fmla="*/ 1209 h 508"/>
                <a:gd name="T16" fmla="*/ 25696 w 680"/>
                <a:gd name="T17" fmla="*/ 4557 h 508"/>
                <a:gd name="T18" fmla="*/ 29390 w 680"/>
                <a:gd name="T19" fmla="*/ 10805 h 508"/>
                <a:gd name="T20" fmla="*/ 32432 w 680"/>
                <a:gd name="T21" fmla="*/ 14013 h 508"/>
                <a:gd name="T22" fmla="*/ 36222 w 680"/>
                <a:gd name="T23" fmla="*/ 16012 h 508"/>
                <a:gd name="T24" fmla="*/ 64178 w 680"/>
                <a:gd name="T25" fmla="*/ 17225 h 508"/>
                <a:gd name="T26" fmla="*/ 77133 w 680"/>
                <a:gd name="T27" fmla="*/ 31410 h 508"/>
                <a:gd name="T28" fmla="*/ 79958 w 680"/>
                <a:gd name="T29" fmla="*/ 43905 h 508"/>
                <a:gd name="T30" fmla="*/ 78784 w 680"/>
                <a:gd name="T31" fmla="*/ 46635 h 508"/>
                <a:gd name="T32" fmla="*/ 79285 w 680"/>
                <a:gd name="T33" fmla="*/ 50015 h 508"/>
                <a:gd name="T34" fmla="*/ 79753 w 680"/>
                <a:gd name="T35" fmla="*/ 54710 h 508"/>
                <a:gd name="T36" fmla="*/ 78784 w 680"/>
                <a:gd name="T37" fmla="*/ 66287 h 508"/>
                <a:gd name="T38" fmla="*/ 78784 w 680"/>
                <a:gd name="T39" fmla="*/ 72103 h 508"/>
                <a:gd name="T40" fmla="*/ 74668 w 680"/>
                <a:gd name="T41" fmla="*/ 73192 h 508"/>
                <a:gd name="T42" fmla="*/ 75278 w 680"/>
                <a:gd name="T43" fmla="*/ 67377 h 508"/>
                <a:gd name="T44" fmla="*/ 75591 w 680"/>
                <a:gd name="T45" fmla="*/ 61301 h 508"/>
                <a:gd name="T46" fmla="*/ 71943 w 680"/>
                <a:gd name="T47" fmla="*/ 61301 h 508"/>
                <a:gd name="T48" fmla="*/ 68077 w 680"/>
                <a:gd name="T49" fmla="*/ 64942 h 508"/>
                <a:gd name="T50" fmla="*/ 68650 w 680"/>
                <a:gd name="T51" fmla="*/ 57004 h 508"/>
                <a:gd name="T52" fmla="*/ 67108 w 680"/>
                <a:gd name="T53" fmla="*/ 52450 h 508"/>
                <a:gd name="T54" fmla="*/ 65361 w 680"/>
                <a:gd name="T55" fmla="*/ 51670 h 508"/>
                <a:gd name="T56" fmla="*/ 63351 w 680"/>
                <a:gd name="T57" fmla="*/ 48325 h 508"/>
                <a:gd name="T58" fmla="*/ 61558 w 680"/>
                <a:gd name="T59" fmla="*/ 46635 h 508"/>
                <a:gd name="T60" fmla="*/ 61104 w 680"/>
                <a:gd name="T61" fmla="*/ 49548 h 508"/>
                <a:gd name="T62" fmla="*/ 59344 w 680"/>
                <a:gd name="T63" fmla="*/ 51537 h 508"/>
                <a:gd name="T64" fmla="*/ 57086 w 680"/>
                <a:gd name="T65" fmla="*/ 52274 h 508"/>
                <a:gd name="T66" fmla="*/ 54727 w 680"/>
                <a:gd name="T67" fmla="*/ 52450 h 508"/>
                <a:gd name="T68" fmla="*/ 52261 w 680"/>
                <a:gd name="T69" fmla="*/ 53055 h 508"/>
                <a:gd name="T70" fmla="*/ 51078 w 680"/>
                <a:gd name="T71" fmla="*/ 51979 h 508"/>
                <a:gd name="T72" fmla="*/ 50502 w 680"/>
                <a:gd name="T73" fmla="*/ 52274 h 508"/>
                <a:gd name="T74" fmla="*/ 47634 w 680"/>
                <a:gd name="T75" fmla="*/ 52584 h 508"/>
                <a:gd name="T76" fmla="*/ 44345 w 680"/>
                <a:gd name="T77" fmla="*/ 53796 h 508"/>
                <a:gd name="T78" fmla="*/ 41989 w 680"/>
                <a:gd name="T79" fmla="*/ 54573 h 508"/>
                <a:gd name="T80" fmla="*/ 42345 w 680"/>
                <a:gd name="T81" fmla="*/ 57918 h 508"/>
                <a:gd name="T82" fmla="*/ 41880 w 680"/>
                <a:gd name="T83" fmla="*/ 63252 h 508"/>
                <a:gd name="T84" fmla="*/ 40338 w 680"/>
                <a:gd name="T85" fmla="*/ 66164 h 508"/>
                <a:gd name="T86" fmla="*/ 39046 w 680"/>
                <a:gd name="T87" fmla="*/ 69808 h 508"/>
                <a:gd name="T88" fmla="*/ 35612 w 680"/>
                <a:gd name="T89" fmla="*/ 76523 h 508"/>
                <a:gd name="T90" fmla="*/ 32323 w 680"/>
                <a:gd name="T91" fmla="*/ 76351 h 508"/>
                <a:gd name="T92" fmla="*/ 31137 w 680"/>
                <a:gd name="T93" fmla="*/ 71498 h 508"/>
                <a:gd name="T94" fmla="*/ 31605 w 680"/>
                <a:gd name="T95" fmla="*/ 70103 h 508"/>
                <a:gd name="T96" fmla="*/ 26882 w 680"/>
                <a:gd name="T97" fmla="*/ 70894 h 508"/>
                <a:gd name="T98" fmla="*/ 29858 w 680"/>
                <a:gd name="T99" fmla="*/ 64942 h 508"/>
                <a:gd name="T100" fmla="*/ 29031 w 680"/>
                <a:gd name="T101" fmla="*/ 50929 h 508"/>
                <a:gd name="T102" fmla="*/ 27489 w 680"/>
                <a:gd name="T103" fmla="*/ 48943 h 508"/>
                <a:gd name="T104" fmla="*/ 25946 w 680"/>
                <a:gd name="T105" fmla="*/ 45423 h 508"/>
                <a:gd name="T106" fmla="*/ 25132 w 680"/>
                <a:gd name="T107" fmla="*/ 40261 h 508"/>
                <a:gd name="T108" fmla="*/ 23840 w 680"/>
                <a:gd name="T109" fmla="*/ 38262 h 508"/>
                <a:gd name="T110" fmla="*/ 21471 w 680"/>
                <a:gd name="T111" fmla="*/ 35053 h 50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680" h="508">
                  <a:moveTo>
                    <a:pt x="136" y="206"/>
                  </a:moveTo>
                  <a:cubicBezTo>
                    <a:pt x="131" y="201"/>
                    <a:pt x="137" y="177"/>
                    <a:pt x="125" y="181"/>
                  </a:cubicBezTo>
                  <a:cubicBezTo>
                    <a:pt x="124" y="176"/>
                    <a:pt x="121" y="170"/>
                    <a:pt x="118" y="166"/>
                  </a:cubicBezTo>
                  <a:cubicBezTo>
                    <a:pt x="116" y="169"/>
                    <a:pt x="114" y="172"/>
                    <a:pt x="112" y="174"/>
                  </a:cubicBezTo>
                  <a:cubicBezTo>
                    <a:pt x="117" y="168"/>
                    <a:pt x="112" y="158"/>
                    <a:pt x="107" y="153"/>
                  </a:cubicBezTo>
                  <a:cubicBezTo>
                    <a:pt x="107" y="154"/>
                    <a:pt x="105" y="156"/>
                    <a:pt x="106" y="156"/>
                  </a:cubicBezTo>
                  <a:cubicBezTo>
                    <a:pt x="104" y="145"/>
                    <a:pt x="98" y="143"/>
                    <a:pt x="92" y="136"/>
                  </a:cubicBezTo>
                  <a:cubicBezTo>
                    <a:pt x="87" y="132"/>
                    <a:pt x="73" y="130"/>
                    <a:pt x="69" y="130"/>
                  </a:cubicBezTo>
                  <a:cubicBezTo>
                    <a:pt x="48" y="130"/>
                    <a:pt x="33" y="129"/>
                    <a:pt x="16" y="113"/>
                  </a:cubicBezTo>
                  <a:cubicBezTo>
                    <a:pt x="12" y="108"/>
                    <a:pt x="10" y="102"/>
                    <a:pt x="8" y="95"/>
                  </a:cubicBezTo>
                  <a:cubicBezTo>
                    <a:pt x="5" y="87"/>
                    <a:pt x="2" y="89"/>
                    <a:pt x="1" y="77"/>
                  </a:cubicBezTo>
                  <a:cubicBezTo>
                    <a:pt x="0" y="64"/>
                    <a:pt x="2" y="61"/>
                    <a:pt x="11" y="59"/>
                  </a:cubicBezTo>
                  <a:cubicBezTo>
                    <a:pt x="14" y="58"/>
                    <a:pt x="22" y="54"/>
                    <a:pt x="31" y="52"/>
                  </a:cubicBezTo>
                  <a:cubicBezTo>
                    <a:pt x="39" y="50"/>
                    <a:pt x="48" y="50"/>
                    <a:pt x="56" y="47"/>
                  </a:cubicBezTo>
                  <a:cubicBezTo>
                    <a:pt x="71" y="42"/>
                    <a:pt x="74" y="43"/>
                    <a:pt x="82" y="33"/>
                  </a:cubicBezTo>
                  <a:cubicBezTo>
                    <a:pt x="90" y="22"/>
                    <a:pt x="96" y="16"/>
                    <a:pt x="116" y="8"/>
                  </a:cubicBezTo>
                  <a:cubicBezTo>
                    <a:pt x="135" y="1"/>
                    <a:pt x="162" y="0"/>
                    <a:pt x="186" y="10"/>
                  </a:cubicBezTo>
                  <a:cubicBezTo>
                    <a:pt x="203" y="16"/>
                    <a:pt x="215" y="25"/>
                    <a:pt x="218" y="30"/>
                  </a:cubicBezTo>
                  <a:cubicBezTo>
                    <a:pt x="221" y="35"/>
                    <a:pt x="225" y="45"/>
                    <a:pt x="229" y="51"/>
                  </a:cubicBezTo>
                  <a:cubicBezTo>
                    <a:pt x="233" y="58"/>
                    <a:pt x="238" y="65"/>
                    <a:pt x="249" y="71"/>
                  </a:cubicBezTo>
                  <a:cubicBezTo>
                    <a:pt x="259" y="78"/>
                    <a:pt x="267" y="81"/>
                    <a:pt x="270" y="86"/>
                  </a:cubicBezTo>
                  <a:cubicBezTo>
                    <a:pt x="273" y="91"/>
                    <a:pt x="275" y="92"/>
                    <a:pt x="275" y="92"/>
                  </a:cubicBezTo>
                  <a:cubicBezTo>
                    <a:pt x="279" y="96"/>
                    <a:pt x="279" y="96"/>
                    <a:pt x="279" y="96"/>
                  </a:cubicBezTo>
                  <a:cubicBezTo>
                    <a:pt x="279" y="96"/>
                    <a:pt x="284" y="97"/>
                    <a:pt x="307" y="105"/>
                  </a:cubicBezTo>
                  <a:cubicBezTo>
                    <a:pt x="330" y="111"/>
                    <a:pt x="360" y="122"/>
                    <a:pt x="388" y="121"/>
                  </a:cubicBezTo>
                  <a:cubicBezTo>
                    <a:pt x="416" y="120"/>
                    <a:pt x="503" y="108"/>
                    <a:pt x="544" y="113"/>
                  </a:cubicBezTo>
                  <a:cubicBezTo>
                    <a:pt x="586" y="119"/>
                    <a:pt x="615" y="140"/>
                    <a:pt x="633" y="157"/>
                  </a:cubicBezTo>
                  <a:cubicBezTo>
                    <a:pt x="652" y="175"/>
                    <a:pt x="655" y="193"/>
                    <a:pt x="654" y="206"/>
                  </a:cubicBezTo>
                  <a:cubicBezTo>
                    <a:pt x="653" y="216"/>
                    <a:pt x="648" y="243"/>
                    <a:pt x="666" y="264"/>
                  </a:cubicBezTo>
                  <a:cubicBezTo>
                    <a:pt x="678" y="288"/>
                    <a:pt x="678" y="288"/>
                    <a:pt x="678" y="288"/>
                  </a:cubicBezTo>
                  <a:cubicBezTo>
                    <a:pt x="669" y="295"/>
                    <a:pt x="669" y="299"/>
                    <a:pt x="674" y="307"/>
                  </a:cubicBezTo>
                  <a:cubicBezTo>
                    <a:pt x="673" y="307"/>
                    <a:pt x="670" y="307"/>
                    <a:pt x="668" y="306"/>
                  </a:cubicBezTo>
                  <a:cubicBezTo>
                    <a:pt x="671" y="314"/>
                    <a:pt x="675" y="321"/>
                    <a:pt x="680" y="328"/>
                  </a:cubicBezTo>
                  <a:cubicBezTo>
                    <a:pt x="677" y="327"/>
                    <a:pt x="674" y="329"/>
                    <a:pt x="672" y="328"/>
                  </a:cubicBezTo>
                  <a:cubicBezTo>
                    <a:pt x="674" y="334"/>
                    <a:pt x="678" y="337"/>
                    <a:pt x="679" y="343"/>
                  </a:cubicBezTo>
                  <a:cubicBezTo>
                    <a:pt x="668" y="343"/>
                    <a:pt x="675" y="353"/>
                    <a:pt x="676" y="359"/>
                  </a:cubicBezTo>
                  <a:cubicBezTo>
                    <a:pt x="677" y="367"/>
                    <a:pt x="674" y="379"/>
                    <a:pt x="672" y="388"/>
                  </a:cubicBezTo>
                  <a:cubicBezTo>
                    <a:pt x="669" y="401"/>
                    <a:pt x="667" y="422"/>
                    <a:pt x="668" y="435"/>
                  </a:cubicBezTo>
                  <a:cubicBezTo>
                    <a:pt x="668" y="442"/>
                    <a:pt x="673" y="448"/>
                    <a:pt x="674" y="454"/>
                  </a:cubicBezTo>
                  <a:cubicBezTo>
                    <a:pt x="676" y="464"/>
                    <a:pt x="673" y="465"/>
                    <a:pt x="668" y="473"/>
                  </a:cubicBezTo>
                  <a:cubicBezTo>
                    <a:pt x="662" y="481"/>
                    <a:pt x="663" y="482"/>
                    <a:pt x="652" y="483"/>
                  </a:cubicBezTo>
                  <a:cubicBezTo>
                    <a:pt x="647" y="483"/>
                    <a:pt x="635" y="486"/>
                    <a:pt x="633" y="480"/>
                  </a:cubicBezTo>
                  <a:cubicBezTo>
                    <a:pt x="625" y="488"/>
                    <a:pt x="608" y="472"/>
                    <a:pt x="611" y="462"/>
                  </a:cubicBezTo>
                  <a:cubicBezTo>
                    <a:pt x="614" y="452"/>
                    <a:pt x="633" y="452"/>
                    <a:pt x="638" y="442"/>
                  </a:cubicBezTo>
                  <a:cubicBezTo>
                    <a:pt x="642" y="437"/>
                    <a:pt x="639" y="430"/>
                    <a:pt x="639" y="424"/>
                  </a:cubicBezTo>
                  <a:cubicBezTo>
                    <a:pt x="638" y="416"/>
                    <a:pt x="641" y="409"/>
                    <a:pt x="641" y="402"/>
                  </a:cubicBezTo>
                  <a:cubicBezTo>
                    <a:pt x="641" y="383"/>
                    <a:pt x="623" y="367"/>
                    <a:pt x="616" y="351"/>
                  </a:cubicBezTo>
                  <a:cubicBezTo>
                    <a:pt x="622" y="363"/>
                    <a:pt x="612" y="389"/>
                    <a:pt x="610" y="402"/>
                  </a:cubicBezTo>
                  <a:cubicBezTo>
                    <a:pt x="608" y="409"/>
                    <a:pt x="610" y="411"/>
                    <a:pt x="605" y="418"/>
                  </a:cubicBezTo>
                  <a:cubicBezTo>
                    <a:pt x="601" y="423"/>
                    <a:pt x="584" y="426"/>
                    <a:pt x="577" y="426"/>
                  </a:cubicBezTo>
                  <a:cubicBezTo>
                    <a:pt x="564" y="425"/>
                    <a:pt x="552" y="419"/>
                    <a:pt x="557" y="402"/>
                  </a:cubicBezTo>
                  <a:cubicBezTo>
                    <a:pt x="561" y="386"/>
                    <a:pt x="586" y="398"/>
                    <a:pt x="582" y="374"/>
                  </a:cubicBezTo>
                  <a:cubicBezTo>
                    <a:pt x="571" y="387"/>
                    <a:pt x="577" y="344"/>
                    <a:pt x="578" y="342"/>
                  </a:cubicBezTo>
                  <a:cubicBezTo>
                    <a:pt x="575" y="346"/>
                    <a:pt x="573" y="341"/>
                    <a:pt x="569" y="344"/>
                  </a:cubicBezTo>
                  <a:cubicBezTo>
                    <a:pt x="566" y="336"/>
                    <a:pt x="566" y="337"/>
                    <a:pt x="564" y="329"/>
                  </a:cubicBezTo>
                  <a:cubicBezTo>
                    <a:pt x="563" y="331"/>
                    <a:pt x="554" y="339"/>
                    <a:pt x="554" y="339"/>
                  </a:cubicBezTo>
                  <a:cubicBezTo>
                    <a:pt x="554" y="339"/>
                    <a:pt x="556" y="322"/>
                    <a:pt x="555" y="319"/>
                  </a:cubicBezTo>
                  <a:cubicBezTo>
                    <a:pt x="553" y="312"/>
                    <a:pt x="546" y="309"/>
                    <a:pt x="537" y="317"/>
                  </a:cubicBezTo>
                  <a:cubicBezTo>
                    <a:pt x="535" y="313"/>
                    <a:pt x="535" y="307"/>
                    <a:pt x="533" y="302"/>
                  </a:cubicBezTo>
                  <a:cubicBezTo>
                    <a:pt x="530" y="298"/>
                    <a:pt x="524" y="309"/>
                    <a:pt x="522" y="306"/>
                  </a:cubicBezTo>
                  <a:cubicBezTo>
                    <a:pt x="518" y="303"/>
                    <a:pt x="518" y="303"/>
                    <a:pt x="518" y="303"/>
                  </a:cubicBezTo>
                  <a:cubicBezTo>
                    <a:pt x="518" y="310"/>
                    <a:pt x="519" y="318"/>
                    <a:pt x="518" y="325"/>
                  </a:cubicBezTo>
                  <a:cubicBezTo>
                    <a:pt x="516" y="320"/>
                    <a:pt x="514" y="316"/>
                    <a:pt x="511" y="312"/>
                  </a:cubicBezTo>
                  <a:cubicBezTo>
                    <a:pt x="511" y="321"/>
                    <a:pt x="509" y="330"/>
                    <a:pt x="503" y="338"/>
                  </a:cubicBezTo>
                  <a:cubicBezTo>
                    <a:pt x="502" y="332"/>
                    <a:pt x="500" y="325"/>
                    <a:pt x="496" y="321"/>
                  </a:cubicBezTo>
                  <a:cubicBezTo>
                    <a:pt x="494" y="329"/>
                    <a:pt x="489" y="336"/>
                    <a:pt x="484" y="343"/>
                  </a:cubicBezTo>
                  <a:cubicBezTo>
                    <a:pt x="483" y="338"/>
                    <a:pt x="484" y="330"/>
                    <a:pt x="478" y="327"/>
                  </a:cubicBezTo>
                  <a:cubicBezTo>
                    <a:pt x="475" y="333"/>
                    <a:pt x="471" y="340"/>
                    <a:pt x="464" y="344"/>
                  </a:cubicBezTo>
                  <a:cubicBezTo>
                    <a:pt x="463" y="339"/>
                    <a:pt x="460" y="333"/>
                    <a:pt x="458" y="327"/>
                  </a:cubicBezTo>
                  <a:cubicBezTo>
                    <a:pt x="452" y="332"/>
                    <a:pt x="449" y="342"/>
                    <a:pt x="443" y="348"/>
                  </a:cubicBezTo>
                  <a:cubicBezTo>
                    <a:pt x="442" y="343"/>
                    <a:pt x="439" y="339"/>
                    <a:pt x="435" y="336"/>
                  </a:cubicBezTo>
                  <a:cubicBezTo>
                    <a:pt x="434" y="338"/>
                    <a:pt x="433" y="339"/>
                    <a:pt x="433" y="341"/>
                  </a:cubicBezTo>
                  <a:cubicBezTo>
                    <a:pt x="432" y="340"/>
                    <a:pt x="431" y="340"/>
                    <a:pt x="430" y="340"/>
                  </a:cubicBezTo>
                  <a:cubicBezTo>
                    <a:pt x="429" y="341"/>
                    <a:pt x="429" y="342"/>
                    <a:pt x="428" y="343"/>
                  </a:cubicBezTo>
                  <a:cubicBezTo>
                    <a:pt x="419" y="337"/>
                    <a:pt x="414" y="348"/>
                    <a:pt x="413" y="354"/>
                  </a:cubicBezTo>
                  <a:cubicBezTo>
                    <a:pt x="412" y="349"/>
                    <a:pt x="410" y="346"/>
                    <a:pt x="404" y="345"/>
                  </a:cubicBezTo>
                  <a:cubicBezTo>
                    <a:pt x="397" y="343"/>
                    <a:pt x="389" y="356"/>
                    <a:pt x="389" y="356"/>
                  </a:cubicBezTo>
                  <a:cubicBezTo>
                    <a:pt x="389" y="356"/>
                    <a:pt x="382" y="350"/>
                    <a:pt x="376" y="353"/>
                  </a:cubicBezTo>
                  <a:cubicBezTo>
                    <a:pt x="372" y="354"/>
                    <a:pt x="370" y="341"/>
                    <a:pt x="365" y="343"/>
                  </a:cubicBezTo>
                  <a:cubicBezTo>
                    <a:pt x="373" y="352"/>
                    <a:pt x="360" y="352"/>
                    <a:pt x="356" y="358"/>
                  </a:cubicBezTo>
                  <a:cubicBezTo>
                    <a:pt x="360" y="366"/>
                    <a:pt x="363" y="363"/>
                    <a:pt x="365" y="372"/>
                  </a:cubicBezTo>
                  <a:cubicBezTo>
                    <a:pt x="362" y="371"/>
                    <a:pt x="361" y="380"/>
                    <a:pt x="359" y="380"/>
                  </a:cubicBezTo>
                  <a:cubicBezTo>
                    <a:pt x="366" y="386"/>
                    <a:pt x="362" y="407"/>
                    <a:pt x="362" y="416"/>
                  </a:cubicBezTo>
                  <a:cubicBezTo>
                    <a:pt x="357" y="413"/>
                    <a:pt x="360" y="414"/>
                    <a:pt x="355" y="415"/>
                  </a:cubicBezTo>
                  <a:cubicBezTo>
                    <a:pt x="360" y="422"/>
                    <a:pt x="358" y="427"/>
                    <a:pt x="352" y="437"/>
                  </a:cubicBezTo>
                  <a:cubicBezTo>
                    <a:pt x="345" y="429"/>
                    <a:pt x="354" y="431"/>
                    <a:pt x="342" y="434"/>
                  </a:cubicBezTo>
                  <a:cubicBezTo>
                    <a:pt x="346" y="441"/>
                    <a:pt x="355" y="453"/>
                    <a:pt x="346" y="449"/>
                  </a:cubicBezTo>
                  <a:cubicBezTo>
                    <a:pt x="341" y="446"/>
                    <a:pt x="339" y="456"/>
                    <a:pt x="331" y="458"/>
                  </a:cubicBezTo>
                  <a:cubicBezTo>
                    <a:pt x="321" y="461"/>
                    <a:pt x="320" y="482"/>
                    <a:pt x="311" y="480"/>
                  </a:cubicBezTo>
                  <a:cubicBezTo>
                    <a:pt x="310" y="487"/>
                    <a:pt x="308" y="498"/>
                    <a:pt x="302" y="502"/>
                  </a:cubicBezTo>
                  <a:cubicBezTo>
                    <a:pt x="303" y="502"/>
                    <a:pt x="301" y="502"/>
                    <a:pt x="302" y="502"/>
                  </a:cubicBezTo>
                  <a:cubicBezTo>
                    <a:pt x="293" y="508"/>
                    <a:pt x="282" y="502"/>
                    <a:pt x="274" y="501"/>
                  </a:cubicBezTo>
                  <a:cubicBezTo>
                    <a:pt x="267" y="500"/>
                    <a:pt x="259" y="499"/>
                    <a:pt x="253" y="491"/>
                  </a:cubicBezTo>
                  <a:cubicBezTo>
                    <a:pt x="247" y="481"/>
                    <a:pt x="254" y="474"/>
                    <a:pt x="264" y="469"/>
                  </a:cubicBezTo>
                  <a:cubicBezTo>
                    <a:pt x="270" y="466"/>
                    <a:pt x="274" y="465"/>
                    <a:pt x="276" y="461"/>
                  </a:cubicBezTo>
                  <a:cubicBezTo>
                    <a:pt x="268" y="460"/>
                    <a:pt x="268" y="460"/>
                    <a:pt x="268" y="460"/>
                  </a:cubicBezTo>
                  <a:cubicBezTo>
                    <a:pt x="262" y="463"/>
                    <a:pt x="254" y="460"/>
                    <a:pt x="247" y="461"/>
                  </a:cubicBezTo>
                  <a:cubicBezTo>
                    <a:pt x="242" y="462"/>
                    <a:pt x="233" y="468"/>
                    <a:pt x="228" y="465"/>
                  </a:cubicBezTo>
                  <a:cubicBezTo>
                    <a:pt x="220" y="462"/>
                    <a:pt x="212" y="446"/>
                    <a:pt x="218" y="439"/>
                  </a:cubicBezTo>
                  <a:cubicBezTo>
                    <a:pt x="226" y="428"/>
                    <a:pt x="245" y="436"/>
                    <a:pt x="253" y="426"/>
                  </a:cubicBezTo>
                  <a:cubicBezTo>
                    <a:pt x="260" y="417"/>
                    <a:pt x="253" y="384"/>
                    <a:pt x="262" y="375"/>
                  </a:cubicBezTo>
                  <a:cubicBezTo>
                    <a:pt x="248" y="373"/>
                    <a:pt x="246" y="345"/>
                    <a:pt x="246" y="334"/>
                  </a:cubicBezTo>
                  <a:cubicBezTo>
                    <a:pt x="238" y="348"/>
                    <a:pt x="233" y="341"/>
                    <a:pt x="233" y="341"/>
                  </a:cubicBezTo>
                  <a:cubicBezTo>
                    <a:pt x="233" y="341"/>
                    <a:pt x="237" y="326"/>
                    <a:pt x="233" y="321"/>
                  </a:cubicBezTo>
                  <a:cubicBezTo>
                    <a:pt x="223" y="327"/>
                    <a:pt x="227" y="315"/>
                    <a:pt x="226" y="310"/>
                  </a:cubicBezTo>
                  <a:cubicBezTo>
                    <a:pt x="225" y="305"/>
                    <a:pt x="223" y="302"/>
                    <a:pt x="220" y="298"/>
                  </a:cubicBezTo>
                  <a:cubicBezTo>
                    <a:pt x="213" y="291"/>
                    <a:pt x="211" y="294"/>
                    <a:pt x="210" y="284"/>
                  </a:cubicBezTo>
                  <a:cubicBezTo>
                    <a:pt x="210" y="279"/>
                    <a:pt x="211" y="270"/>
                    <a:pt x="213" y="264"/>
                  </a:cubicBezTo>
                  <a:cubicBezTo>
                    <a:pt x="210" y="270"/>
                    <a:pt x="204" y="271"/>
                    <a:pt x="198" y="272"/>
                  </a:cubicBezTo>
                  <a:cubicBezTo>
                    <a:pt x="197" y="265"/>
                    <a:pt x="202" y="258"/>
                    <a:pt x="202" y="251"/>
                  </a:cubicBezTo>
                  <a:cubicBezTo>
                    <a:pt x="194" y="250"/>
                    <a:pt x="186" y="249"/>
                    <a:pt x="179" y="248"/>
                  </a:cubicBezTo>
                  <a:cubicBezTo>
                    <a:pt x="183" y="242"/>
                    <a:pt x="193" y="239"/>
                    <a:pt x="182" y="230"/>
                  </a:cubicBezTo>
                  <a:lnTo>
                    <a:pt x="136" y="206"/>
                  </a:lnTo>
                  <a:close/>
                </a:path>
              </a:pathLst>
            </a:custGeom>
            <a:solidFill>
              <a:srgbClr val="CE92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53" name="Freeform 98">
              <a:extLst>
                <a:ext uri="{FF2B5EF4-FFF2-40B4-BE49-F238E27FC236}">
                  <a16:creationId xmlns:a16="http://schemas.microsoft.com/office/drawing/2014/main" id="{124754F5-2314-470E-983B-E3A2F66E8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7" y="1313"/>
              <a:ext cx="801" cy="109"/>
            </a:xfrm>
            <a:custGeom>
              <a:avLst/>
              <a:gdLst>
                <a:gd name="T0" fmla="*/ 0 w 243"/>
                <a:gd name="T1" fmla="*/ 0 h 31"/>
                <a:gd name="T2" fmla="*/ 12496 w 243"/>
                <a:gd name="T3" fmla="*/ 1695 h 31"/>
                <a:gd name="T4" fmla="*/ 28684 w 243"/>
                <a:gd name="T5" fmla="*/ 1695 h 31"/>
                <a:gd name="T6" fmla="*/ 23242 w 243"/>
                <a:gd name="T7" fmla="*/ 4265 h 31"/>
                <a:gd name="T8" fmla="*/ 22319 w 243"/>
                <a:gd name="T9" fmla="*/ 2127 h 31"/>
                <a:gd name="T10" fmla="*/ 19949 w 243"/>
                <a:gd name="T11" fmla="*/ 3041 h 31"/>
                <a:gd name="T12" fmla="*/ 16765 w 243"/>
                <a:gd name="T13" fmla="*/ 4437 h 31"/>
                <a:gd name="T14" fmla="*/ 14039 w 243"/>
                <a:gd name="T15" fmla="*/ 3956 h 31"/>
                <a:gd name="T16" fmla="*/ 12496 w 243"/>
                <a:gd name="T17" fmla="*/ 3041 h 31"/>
                <a:gd name="T18" fmla="*/ 9813 w 243"/>
                <a:gd name="T19" fmla="*/ 4128 h 31"/>
                <a:gd name="T20" fmla="*/ 8986 w 243"/>
                <a:gd name="T21" fmla="*/ 3214 h 31"/>
                <a:gd name="T22" fmla="*/ 7812 w 243"/>
                <a:gd name="T23" fmla="*/ 3214 h 31"/>
                <a:gd name="T24" fmla="*/ 6378 w 243"/>
                <a:gd name="T25" fmla="*/ 2746 h 31"/>
                <a:gd name="T26" fmla="*/ 4008 w 243"/>
                <a:gd name="T27" fmla="*/ 4736 h 31"/>
                <a:gd name="T28" fmla="*/ 2726 w 243"/>
                <a:gd name="T29" fmla="*/ 1519 h 3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43" h="31">
                  <a:moveTo>
                    <a:pt x="0" y="0"/>
                  </a:moveTo>
                  <a:cubicBezTo>
                    <a:pt x="36" y="6"/>
                    <a:pt x="69" y="13"/>
                    <a:pt x="106" y="11"/>
                  </a:cubicBezTo>
                  <a:cubicBezTo>
                    <a:pt x="152" y="8"/>
                    <a:pt x="197" y="1"/>
                    <a:pt x="243" y="11"/>
                  </a:cubicBezTo>
                  <a:cubicBezTo>
                    <a:pt x="225" y="7"/>
                    <a:pt x="203" y="7"/>
                    <a:pt x="197" y="28"/>
                  </a:cubicBezTo>
                  <a:cubicBezTo>
                    <a:pt x="198" y="22"/>
                    <a:pt x="195" y="16"/>
                    <a:pt x="189" y="14"/>
                  </a:cubicBezTo>
                  <a:cubicBezTo>
                    <a:pt x="180" y="10"/>
                    <a:pt x="177" y="18"/>
                    <a:pt x="169" y="20"/>
                  </a:cubicBezTo>
                  <a:cubicBezTo>
                    <a:pt x="157" y="23"/>
                    <a:pt x="154" y="15"/>
                    <a:pt x="142" y="29"/>
                  </a:cubicBezTo>
                  <a:cubicBezTo>
                    <a:pt x="135" y="12"/>
                    <a:pt x="131" y="25"/>
                    <a:pt x="119" y="26"/>
                  </a:cubicBezTo>
                  <a:cubicBezTo>
                    <a:pt x="113" y="26"/>
                    <a:pt x="111" y="21"/>
                    <a:pt x="106" y="20"/>
                  </a:cubicBezTo>
                  <a:cubicBezTo>
                    <a:pt x="96" y="18"/>
                    <a:pt x="92" y="27"/>
                    <a:pt x="83" y="27"/>
                  </a:cubicBezTo>
                  <a:cubicBezTo>
                    <a:pt x="80" y="27"/>
                    <a:pt x="80" y="21"/>
                    <a:pt x="76" y="21"/>
                  </a:cubicBezTo>
                  <a:cubicBezTo>
                    <a:pt x="73" y="20"/>
                    <a:pt x="70" y="22"/>
                    <a:pt x="66" y="21"/>
                  </a:cubicBezTo>
                  <a:cubicBezTo>
                    <a:pt x="61" y="21"/>
                    <a:pt x="60" y="17"/>
                    <a:pt x="54" y="18"/>
                  </a:cubicBezTo>
                  <a:cubicBezTo>
                    <a:pt x="46" y="19"/>
                    <a:pt x="42" y="30"/>
                    <a:pt x="34" y="31"/>
                  </a:cubicBezTo>
                  <a:cubicBezTo>
                    <a:pt x="32" y="18"/>
                    <a:pt x="34" y="16"/>
                    <a:pt x="23" y="10"/>
                  </a:cubicBezTo>
                </a:path>
              </a:pathLst>
            </a:custGeom>
            <a:solidFill>
              <a:srgbClr val="DFB7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54" name="Freeform 99">
              <a:extLst>
                <a:ext uri="{FF2B5EF4-FFF2-40B4-BE49-F238E27FC236}">
                  <a16:creationId xmlns:a16="http://schemas.microsoft.com/office/drawing/2014/main" id="{70056724-A7F7-4FD7-9C9C-3F1EDF216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8" y="909"/>
              <a:ext cx="247" cy="94"/>
            </a:xfrm>
            <a:custGeom>
              <a:avLst/>
              <a:gdLst>
                <a:gd name="T0" fmla="*/ 0 w 75"/>
                <a:gd name="T1" fmla="*/ 3962 h 27"/>
                <a:gd name="T2" fmla="*/ 8816 w 75"/>
                <a:gd name="T3" fmla="*/ 1769 h 27"/>
                <a:gd name="T4" fmla="*/ 6573 w 75"/>
                <a:gd name="T5" fmla="*/ 2364 h 27"/>
                <a:gd name="T6" fmla="*/ 4578 w 75"/>
                <a:gd name="T7" fmla="*/ 2364 h 27"/>
                <a:gd name="T8" fmla="*/ 2819 w 75"/>
                <a:gd name="T9" fmla="*/ 2071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27">
                  <a:moveTo>
                    <a:pt x="0" y="27"/>
                  </a:moveTo>
                  <a:cubicBezTo>
                    <a:pt x="1" y="4"/>
                    <a:pt x="64" y="0"/>
                    <a:pt x="75" y="12"/>
                  </a:cubicBezTo>
                  <a:cubicBezTo>
                    <a:pt x="70" y="8"/>
                    <a:pt x="58" y="9"/>
                    <a:pt x="56" y="16"/>
                  </a:cubicBezTo>
                  <a:cubicBezTo>
                    <a:pt x="50" y="10"/>
                    <a:pt x="44" y="12"/>
                    <a:pt x="39" y="16"/>
                  </a:cubicBezTo>
                  <a:cubicBezTo>
                    <a:pt x="34" y="12"/>
                    <a:pt x="29" y="15"/>
                    <a:pt x="24" y="14"/>
                  </a:cubicBezTo>
                </a:path>
              </a:pathLst>
            </a:custGeom>
            <a:solidFill>
              <a:srgbClr val="DFB7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55" name="Freeform 100">
              <a:extLst>
                <a:ext uri="{FF2B5EF4-FFF2-40B4-BE49-F238E27FC236}">
                  <a16:creationId xmlns:a16="http://schemas.microsoft.com/office/drawing/2014/main" id="{7ECC475B-3AA1-4502-8807-798A57FEF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8" y="1049"/>
              <a:ext cx="184" cy="77"/>
            </a:xfrm>
            <a:custGeom>
              <a:avLst/>
              <a:gdLst>
                <a:gd name="T0" fmla="*/ 0 w 56"/>
                <a:gd name="T1" fmla="*/ 2573 h 22"/>
                <a:gd name="T2" fmla="*/ 3368 w 56"/>
                <a:gd name="T3" fmla="*/ 1509 h 22"/>
                <a:gd name="T4" fmla="*/ 6532 w 56"/>
                <a:gd name="T5" fmla="*/ 0 h 22"/>
                <a:gd name="T6" fmla="*/ 4189 w 56"/>
                <a:gd name="T7" fmla="*/ 2401 h 22"/>
                <a:gd name="T8" fmla="*/ 108 w 56"/>
                <a:gd name="T9" fmla="*/ 3003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" h="22">
                  <a:moveTo>
                    <a:pt x="0" y="17"/>
                  </a:moveTo>
                  <a:cubicBezTo>
                    <a:pt x="9" y="12"/>
                    <a:pt x="20" y="12"/>
                    <a:pt x="29" y="10"/>
                  </a:cubicBezTo>
                  <a:cubicBezTo>
                    <a:pt x="39" y="8"/>
                    <a:pt x="47" y="3"/>
                    <a:pt x="56" y="0"/>
                  </a:cubicBezTo>
                  <a:cubicBezTo>
                    <a:pt x="51" y="5"/>
                    <a:pt x="44" y="12"/>
                    <a:pt x="36" y="16"/>
                  </a:cubicBezTo>
                  <a:cubicBezTo>
                    <a:pt x="24" y="22"/>
                    <a:pt x="13" y="15"/>
                    <a:pt x="1" y="20"/>
                  </a:cubicBezTo>
                </a:path>
              </a:pathLst>
            </a:custGeom>
            <a:solidFill>
              <a:srgbClr val="DFB7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56" name="Freeform 101">
              <a:extLst>
                <a:ext uri="{FF2B5EF4-FFF2-40B4-BE49-F238E27FC236}">
                  <a16:creationId xmlns:a16="http://schemas.microsoft.com/office/drawing/2014/main" id="{E0F91071-3EC4-4109-B4C6-10C7DA5A0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" y="1998"/>
              <a:ext cx="185" cy="506"/>
            </a:xfrm>
            <a:custGeom>
              <a:avLst/>
              <a:gdLst>
                <a:gd name="T0" fmla="*/ 0 w 56"/>
                <a:gd name="T1" fmla="*/ 0 h 144"/>
                <a:gd name="T2" fmla="*/ 3928 w 56"/>
                <a:gd name="T3" fmla="*/ 9284 h 144"/>
                <a:gd name="T4" fmla="*/ 5226 w 56"/>
                <a:gd name="T5" fmla="*/ 14793 h 144"/>
                <a:gd name="T6" fmla="*/ 4179 w 56"/>
                <a:gd name="T7" fmla="*/ 21955 h 144"/>
                <a:gd name="T8" fmla="*/ 6419 w 56"/>
                <a:gd name="T9" fmla="*/ 18434 h 144"/>
                <a:gd name="T10" fmla="*/ 5837 w 56"/>
                <a:gd name="T11" fmla="*/ 16621 h 144"/>
                <a:gd name="T12" fmla="*/ 6667 w 56"/>
                <a:gd name="T13" fmla="*/ 14495 h 144"/>
                <a:gd name="T14" fmla="*/ 5728 w 56"/>
                <a:gd name="T15" fmla="*/ 12063 h 144"/>
                <a:gd name="T16" fmla="*/ 5946 w 56"/>
                <a:gd name="T17" fmla="*/ 9892 h 144"/>
                <a:gd name="T18" fmla="*/ 5008 w 56"/>
                <a:gd name="T19" fmla="*/ 6111 h 144"/>
                <a:gd name="T20" fmla="*/ 2630 w 56"/>
                <a:gd name="T21" fmla="*/ 3816 h 144"/>
                <a:gd name="T22" fmla="*/ 2270 w 56"/>
                <a:gd name="T23" fmla="*/ 2122 h 144"/>
                <a:gd name="T24" fmla="*/ 938 w 56"/>
                <a:gd name="T25" fmla="*/ 481 h 1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6" h="144">
                  <a:moveTo>
                    <a:pt x="0" y="0"/>
                  </a:moveTo>
                  <a:cubicBezTo>
                    <a:pt x="14" y="19"/>
                    <a:pt x="23" y="40"/>
                    <a:pt x="33" y="61"/>
                  </a:cubicBezTo>
                  <a:cubicBezTo>
                    <a:pt x="39" y="73"/>
                    <a:pt x="45" y="83"/>
                    <a:pt x="44" y="97"/>
                  </a:cubicBezTo>
                  <a:cubicBezTo>
                    <a:pt x="44" y="113"/>
                    <a:pt x="37" y="129"/>
                    <a:pt x="35" y="144"/>
                  </a:cubicBezTo>
                  <a:cubicBezTo>
                    <a:pt x="37" y="137"/>
                    <a:pt x="44" y="119"/>
                    <a:pt x="54" y="121"/>
                  </a:cubicBezTo>
                  <a:cubicBezTo>
                    <a:pt x="52" y="118"/>
                    <a:pt x="49" y="113"/>
                    <a:pt x="49" y="109"/>
                  </a:cubicBezTo>
                  <a:cubicBezTo>
                    <a:pt x="49" y="103"/>
                    <a:pt x="56" y="100"/>
                    <a:pt x="56" y="95"/>
                  </a:cubicBezTo>
                  <a:cubicBezTo>
                    <a:pt x="56" y="91"/>
                    <a:pt x="49" y="84"/>
                    <a:pt x="48" y="79"/>
                  </a:cubicBezTo>
                  <a:cubicBezTo>
                    <a:pt x="48" y="74"/>
                    <a:pt x="49" y="69"/>
                    <a:pt x="50" y="65"/>
                  </a:cubicBezTo>
                  <a:cubicBezTo>
                    <a:pt x="39" y="61"/>
                    <a:pt x="37" y="50"/>
                    <a:pt x="42" y="40"/>
                  </a:cubicBezTo>
                  <a:cubicBezTo>
                    <a:pt x="33" y="38"/>
                    <a:pt x="26" y="34"/>
                    <a:pt x="22" y="25"/>
                  </a:cubicBezTo>
                  <a:cubicBezTo>
                    <a:pt x="20" y="21"/>
                    <a:pt x="22" y="17"/>
                    <a:pt x="19" y="14"/>
                  </a:cubicBezTo>
                  <a:cubicBezTo>
                    <a:pt x="16" y="9"/>
                    <a:pt x="11" y="8"/>
                    <a:pt x="8" y="3"/>
                  </a:cubicBezTo>
                </a:path>
              </a:pathLst>
            </a:custGeom>
            <a:solidFill>
              <a:srgbClr val="DFB7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57" name="Freeform 102">
              <a:extLst>
                <a:ext uri="{FF2B5EF4-FFF2-40B4-BE49-F238E27FC236}">
                  <a16:creationId xmlns:a16="http://schemas.microsoft.com/office/drawing/2014/main" id="{4C46E55A-71A8-4DE0-8019-C0135591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1" y="1907"/>
              <a:ext cx="303" cy="460"/>
            </a:xfrm>
            <a:custGeom>
              <a:avLst/>
              <a:gdLst>
                <a:gd name="T0" fmla="*/ 0 w 92"/>
                <a:gd name="T1" fmla="*/ 0 h 131"/>
                <a:gd name="T2" fmla="*/ 6715 w 92"/>
                <a:gd name="T3" fmla="*/ 8656 h 131"/>
                <a:gd name="T4" fmla="*/ 9284 w 92"/>
                <a:gd name="T5" fmla="*/ 13983 h 131"/>
                <a:gd name="T6" fmla="*/ 10111 w 92"/>
                <a:gd name="T7" fmla="*/ 16707 h 131"/>
                <a:gd name="T8" fmla="*/ 9752 w 92"/>
                <a:gd name="T9" fmla="*/ 19913 h 131"/>
                <a:gd name="T10" fmla="*/ 10717 w 92"/>
                <a:gd name="T11" fmla="*/ 17189 h 131"/>
                <a:gd name="T12" fmla="*/ 9894 w 92"/>
                <a:gd name="T13" fmla="*/ 14896 h 131"/>
                <a:gd name="T14" fmla="*/ 9752 w 92"/>
                <a:gd name="T15" fmla="*/ 12466 h 131"/>
                <a:gd name="T16" fmla="*/ 8820 w 92"/>
                <a:gd name="T17" fmla="*/ 11258 h 131"/>
                <a:gd name="T18" fmla="*/ 8570 w 92"/>
                <a:gd name="T19" fmla="*/ 10050 h 131"/>
                <a:gd name="T20" fmla="*/ 6824 w 92"/>
                <a:gd name="T21" fmla="*/ 8361 h 131"/>
                <a:gd name="T22" fmla="*/ 5997 w 92"/>
                <a:gd name="T23" fmla="*/ 5759 h 131"/>
                <a:gd name="T24" fmla="*/ 1996 w 92"/>
                <a:gd name="T25" fmla="*/ 1380 h 13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2" h="131">
                  <a:moveTo>
                    <a:pt x="0" y="0"/>
                  </a:moveTo>
                  <a:cubicBezTo>
                    <a:pt x="17" y="21"/>
                    <a:pt x="41" y="35"/>
                    <a:pt x="57" y="57"/>
                  </a:cubicBezTo>
                  <a:cubicBezTo>
                    <a:pt x="65" y="67"/>
                    <a:pt x="74" y="80"/>
                    <a:pt x="79" y="92"/>
                  </a:cubicBezTo>
                  <a:cubicBezTo>
                    <a:pt x="82" y="97"/>
                    <a:pt x="86" y="104"/>
                    <a:pt x="86" y="110"/>
                  </a:cubicBezTo>
                  <a:cubicBezTo>
                    <a:pt x="87" y="117"/>
                    <a:pt x="82" y="124"/>
                    <a:pt x="83" y="131"/>
                  </a:cubicBezTo>
                  <a:cubicBezTo>
                    <a:pt x="87" y="127"/>
                    <a:pt x="91" y="118"/>
                    <a:pt x="91" y="113"/>
                  </a:cubicBezTo>
                  <a:cubicBezTo>
                    <a:pt x="92" y="106"/>
                    <a:pt x="86" y="106"/>
                    <a:pt x="84" y="98"/>
                  </a:cubicBezTo>
                  <a:cubicBezTo>
                    <a:pt x="82" y="91"/>
                    <a:pt x="86" y="87"/>
                    <a:pt x="83" y="82"/>
                  </a:cubicBezTo>
                  <a:cubicBezTo>
                    <a:pt x="82" y="79"/>
                    <a:pt x="77" y="77"/>
                    <a:pt x="75" y="74"/>
                  </a:cubicBezTo>
                  <a:cubicBezTo>
                    <a:pt x="75" y="72"/>
                    <a:pt x="74" y="67"/>
                    <a:pt x="73" y="66"/>
                  </a:cubicBezTo>
                  <a:cubicBezTo>
                    <a:pt x="70" y="61"/>
                    <a:pt x="61" y="61"/>
                    <a:pt x="58" y="55"/>
                  </a:cubicBezTo>
                  <a:cubicBezTo>
                    <a:pt x="54" y="44"/>
                    <a:pt x="62" y="44"/>
                    <a:pt x="51" y="38"/>
                  </a:cubicBezTo>
                  <a:cubicBezTo>
                    <a:pt x="41" y="32"/>
                    <a:pt x="20" y="22"/>
                    <a:pt x="17" y="9"/>
                  </a:cubicBezTo>
                </a:path>
              </a:pathLst>
            </a:custGeom>
            <a:solidFill>
              <a:srgbClr val="DFB7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58" name="Freeform 103">
              <a:extLst>
                <a:ext uri="{FF2B5EF4-FFF2-40B4-BE49-F238E27FC236}">
                  <a16:creationId xmlns:a16="http://schemas.microsoft.com/office/drawing/2014/main" id="{DADE7A21-4BA4-4BEF-9507-37F5049AB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2061"/>
              <a:ext cx="89" cy="257"/>
            </a:xfrm>
            <a:custGeom>
              <a:avLst/>
              <a:gdLst>
                <a:gd name="T0" fmla="*/ 1651 w 27"/>
                <a:gd name="T1" fmla="*/ 2616 h 73"/>
                <a:gd name="T2" fmla="*/ 1292 w 27"/>
                <a:gd name="T3" fmla="*/ 5541 h 73"/>
                <a:gd name="T4" fmla="*/ 1902 w 27"/>
                <a:gd name="T5" fmla="*/ 5675 h 73"/>
                <a:gd name="T6" fmla="*/ 2261 w 27"/>
                <a:gd name="T7" fmla="*/ 6766 h 73"/>
                <a:gd name="T8" fmla="*/ 577 w 27"/>
                <a:gd name="T9" fmla="*/ 10424 h 73"/>
                <a:gd name="T10" fmla="*/ 2011 w 27"/>
                <a:gd name="T11" fmla="*/ 11216 h 73"/>
                <a:gd name="T12" fmla="*/ 3184 w 27"/>
                <a:gd name="T13" fmla="*/ 8601 h 73"/>
                <a:gd name="T14" fmla="*/ 2617 w 27"/>
                <a:gd name="T15" fmla="*/ 5851 h 73"/>
                <a:gd name="T16" fmla="*/ 2106 w 27"/>
                <a:gd name="T17" fmla="*/ 2753 h 73"/>
                <a:gd name="T18" fmla="*/ 1651 w 27"/>
                <a:gd name="T19" fmla="*/ 609 h 73"/>
                <a:gd name="T20" fmla="*/ 0 w 27"/>
                <a:gd name="T21" fmla="*/ 0 h 73"/>
                <a:gd name="T22" fmla="*/ 1434 w 27"/>
                <a:gd name="T23" fmla="*/ 2144 h 7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" h="73">
                  <a:moveTo>
                    <a:pt x="14" y="17"/>
                  </a:moveTo>
                  <a:cubicBezTo>
                    <a:pt x="13" y="22"/>
                    <a:pt x="9" y="30"/>
                    <a:pt x="11" y="36"/>
                  </a:cubicBezTo>
                  <a:cubicBezTo>
                    <a:pt x="12" y="38"/>
                    <a:pt x="16" y="36"/>
                    <a:pt x="16" y="37"/>
                  </a:cubicBezTo>
                  <a:cubicBezTo>
                    <a:pt x="17" y="39"/>
                    <a:pt x="18" y="42"/>
                    <a:pt x="19" y="44"/>
                  </a:cubicBezTo>
                  <a:cubicBezTo>
                    <a:pt x="22" y="53"/>
                    <a:pt x="17" y="70"/>
                    <a:pt x="5" y="68"/>
                  </a:cubicBezTo>
                  <a:cubicBezTo>
                    <a:pt x="10" y="67"/>
                    <a:pt x="15" y="69"/>
                    <a:pt x="17" y="73"/>
                  </a:cubicBezTo>
                  <a:cubicBezTo>
                    <a:pt x="17" y="65"/>
                    <a:pt x="20" y="59"/>
                    <a:pt x="27" y="56"/>
                  </a:cubicBezTo>
                  <a:cubicBezTo>
                    <a:pt x="23" y="50"/>
                    <a:pt x="23" y="44"/>
                    <a:pt x="22" y="38"/>
                  </a:cubicBezTo>
                  <a:cubicBezTo>
                    <a:pt x="21" y="30"/>
                    <a:pt x="20" y="25"/>
                    <a:pt x="18" y="18"/>
                  </a:cubicBezTo>
                  <a:cubicBezTo>
                    <a:pt x="17" y="11"/>
                    <a:pt x="19" y="9"/>
                    <a:pt x="14" y="4"/>
                  </a:cubicBezTo>
                  <a:cubicBezTo>
                    <a:pt x="10" y="0"/>
                    <a:pt x="6" y="2"/>
                    <a:pt x="0" y="0"/>
                  </a:cubicBezTo>
                  <a:cubicBezTo>
                    <a:pt x="4" y="5"/>
                    <a:pt x="13" y="7"/>
                    <a:pt x="12" y="14"/>
                  </a:cubicBezTo>
                </a:path>
              </a:pathLst>
            </a:custGeom>
            <a:solidFill>
              <a:srgbClr val="DFB7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59" name="Freeform 104">
              <a:extLst>
                <a:ext uri="{FF2B5EF4-FFF2-40B4-BE49-F238E27FC236}">
                  <a16:creationId xmlns:a16="http://schemas.microsoft.com/office/drawing/2014/main" id="{BE1A6681-91BB-48FC-B9EA-D82C59AAC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3" y="2237"/>
              <a:ext cx="89" cy="211"/>
            </a:xfrm>
            <a:custGeom>
              <a:avLst/>
              <a:gdLst>
                <a:gd name="T0" fmla="*/ 2617 w 27"/>
                <a:gd name="T1" fmla="*/ 781 h 60"/>
                <a:gd name="T2" fmla="*/ 2011 w 27"/>
                <a:gd name="T3" fmla="*/ 5961 h 60"/>
                <a:gd name="T4" fmla="*/ 1543 w 27"/>
                <a:gd name="T5" fmla="*/ 8261 h 60"/>
                <a:gd name="T6" fmla="*/ 0 w 27"/>
                <a:gd name="T7" fmla="*/ 9175 h 60"/>
                <a:gd name="T8" fmla="*/ 2617 w 27"/>
                <a:gd name="T9" fmla="*/ 8693 h 60"/>
                <a:gd name="T10" fmla="*/ 3184 w 27"/>
                <a:gd name="T11" fmla="*/ 5651 h 60"/>
                <a:gd name="T12" fmla="*/ 2825 w 27"/>
                <a:gd name="T13" fmla="*/ 3042 h 60"/>
                <a:gd name="T14" fmla="*/ 2617 w 27"/>
                <a:gd name="T15" fmla="*/ 0 h 6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7" h="60">
                  <a:moveTo>
                    <a:pt x="22" y="5"/>
                  </a:moveTo>
                  <a:cubicBezTo>
                    <a:pt x="14" y="15"/>
                    <a:pt x="18" y="27"/>
                    <a:pt x="17" y="39"/>
                  </a:cubicBezTo>
                  <a:cubicBezTo>
                    <a:pt x="17" y="43"/>
                    <a:pt x="16" y="51"/>
                    <a:pt x="13" y="54"/>
                  </a:cubicBezTo>
                  <a:cubicBezTo>
                    <a:pt x="9" y="58"/>
                    <a:pt x="4" y="57"/>
                    <a:pt x="0" y="60"/>
                  </a:cubicBezTo>
                  <a:cubicBezTo>
                    <a:pt x="6" y="55"/>
                    <a:pt x="15" y="55"/>
                    <a:pt x="22" y="57"/>
                  </a:cubicBezTo>
                  <a:cubicBezTo>
                    <a:pt x="19" y="48"/>
                    <a:pt x="15" y="39"/>
                    <a:pt x="27" y="37"/>
                  </a:cubicBezTo>
                  <a:cubicBezTo>
                    <a:pt x="22" y="30"/>
                    <a:pt x="24" y="27"/>
                    <a:pt x="24" y="20"/>
                  </a:cubicBezTo>
                  <a:cubicBezTo>
                    <a:pt x="23" y="14"/>
                    <a:pt x="20" y="6"/>
                    <a:pt x="22" y="0"/>
                  </a:cubicBezTo>
                </a:path>
              </a:pathLst>
            </a:custGeom>
            <a:solidFill>
              <a:srgbClr val="DFB7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60" name="Freeform 105">
              <a:extLst>
                <a:ext uri="{FF2B5EF4-FFF2-40B4-BE49-F238E27FC236}">
                  <a16:creationId xmlns:a16="http://schemas.microsoft.com/office/drawing/2014/main" id="{1ED50D28-2164-4901-BC75-D52F4FBCF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" y="1119"/>
              <a:ext cx="333" cy="777"/>
            </a:xfrm>
            <a:custGeom>
              <a:avLst/>
              <a:gdLst>
                <a:gd name="T0" fmla="*/ 11002 w 101"/>
                <a:gd name="T1" fmla="*/ 27515 h 221"/>
                <a:gd name="T2" fmla="*/ 10860 w 101"/>
                <a:gd name="T3" fmla="*/ 24600 h 221"/>
                <a:gd name="T4" fmla="*/ 11935 w 101"/>
                <a:gd name="T5" fmla="*/ 21992 h 221"/>
                <a:gd name="T6" fmla="*/ 10860 w 101"/>
                <a:gd name="T7" fmla="*/ 18469 h 221"/>
                <a:gd name="T8" fmla="*/ 9673 w 101"/>
                <a:gd name="T9" fmla="*/ 15427 h 221"/>
                <a:gd name="T10" fmla="*/ 8849 w 101"/>
                <a:gd name="T11" fmla="*/ 8083 h 221"/>
                <a:gd name="T12" fmla="*/ 6630 w 101"/>
                <a:gd name="T13" fmla="*/ 2299 h 221"/>
                <a:gd name="T14" fmla="*/ 3904 w 101"/>
                <a:gd name="T15" fmla="*/ 172 h 221"/>
                <a:gd name="T16" fmla="*/ 1075 w 101"/>
                <a:gd name="T17" fmla="*/ 3523 h 221"/>
                <a:gd name="T18" fmla="*/ 251 w 101"/>
                <a:gd name="T19" fmla="*/ 10558 h 221"/>
                <a:gd name="T20" fmla="*/ 2730 w 101"/>
                <a:gd name="T21" fmla="*/ 25205 h 221"/>
                <a:gd name="T22" fmla="*/ 3185 w 101"/>
                <a:gd name="T23" fmla="*/ 25687 h 221"/>
                <a:gd name="T24" fmla="*/ 3086 w 101"/>
                <a:gd name="T25" fmla="*/ 27947 h 221"/>
                <a:gd name="T26" fmla="*/ 3544 w 101"/>
                <a:gd name="T27" fmla="*/ 28556 h 221"/>
                <a:gd name="T28" fmla="*/ 4012 w 101"/>
                <a:gd name="T29" fmla="*/ 28556 h 221"/>
                <a:gd name="T30" fmla="*/ 4946 w 101"/>
                <a:gd name="T31" fmla="*/ 28728 h 221"/>
                <a:gd name="T32" fmla="*/ 5555 w 101"/>
                <a:gd name="T33" fmla="*/ 28862 h 221"/>
                <a:gd name="T34" fmla="*/ 5087 w 101"/>
                <a:gd name="T35" fmla="*/ 32078 h 221"/>
                <a:gd name="T36" fmla="*/ 6848 w 101"/>
                <a:gd name="T37" fmla="*/ 30855 h 221"/>
                <a:gd name="T38" fmla="*/ 6489 w 101"/>
                <a:gd name="T39" fmla="*/ 33770 h 221"/>
                <a:gd name="T40" fmla="*/ 7207 w 101"/>
                <a:gd name="T41" fmla="*/ 31941 h 221"/>
                <a:gd name="T42" fmla="*/ 11002 w 101"/>
                <a:gd name="T43" fmla="*/ 27515 h 22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01" h="221">
                  <a:moveTo>
                    <a:pt x="93" y="180"/>
                  </a:moveTo>
                  <a:cubicBezTo>
                    <a:pt x="95" y="174"/>
                    <a:pt x="91" y="167"/>
                    <a:pt x="92" y="161"/>
                  </a:cubicBezTo>
                  <a:cubicBezTo>
                    <a:pt x="93" y="153"/>
                    <a:pt x="96" y="150"/>
                    <a:pt x="101" y="144"/>
                  </a:cubicBezTo>
                  <a:cubicBezTo>
                    <a:pt x="88" y="139"/>
                    <a:pt x="91" y="132"/>
                    <a:pt x="92" y="121"/>
                  </a:cubicBezTo>
                  <a:cubicBezTo>
                    <a:pt x="93" y="111"/>
                    <a:pt x="87" y="110"/>
                    <a:pt x="82" y="101"/>
                  </a:cubicBezTo>
                  <a:cubicBezTo>
                    <a:pt x="76" y="88"/>
                    <a:pt x="76" y="67"/>
                    <a:pt x="75" y="53"/>
                  </a:cubicBezTo>
                  <a:cubicBezTo>
                    <a:pt x="75" y="37"/>
                    <a:pt x="69" y="25"/>
                    <a:pt x="56" y="15"/>
                  </a:cubicBezTo>
                  <a:cubicBezTo>
                    <a:pt x="50" y="10"/>
                    <a:pt x="41" y="1"/>
                    <a:pt x="33" y="1"/>
                  </a:cubicBezTo>
                  <a:cubicBezTo>
                    <a:pt x="21" y="0"/>
                    <a:pt x="13" y="13"/>
                    <a:pt x="9" y="23"/>
                  </a:cubicBezTo>
                  <a:cubicBezTo>
                    <a:pt x="6" y="33"/>
                    <a:pt x="0" y="58"/>
                    <a:pt x="2" y="69"/>
                  </a:cubicBezTo>
                  <a:cubicBezTo>
                    <a:pt x="23" y="165"/>
                    <a:pt x="23" y="165"/>
                    <a:pt x="23" y="165"/>
                  </a:cubicBezTo>
                  <a:cubicBezTo>
                    <a:pt x="27" y="168"/>
                    <a:pt x="27" y="168"/>
                    <a:pt x="27" y="168"/>
                  </a:cubicBezTo>
                  <a:cubicBezTo>
                    <a:pt x="36" y="175"/>
                    <a:pt x="31" y="179"/>
                    <a:pt x="26" y="183"/>
                  </a:cubicBezTo>
                  <a:cubicBezTo>
                    <a:pt x="27" y="185"/>
                    <a:pt x="28" y="186"/>
                    <a:pt x="30" y="187"/>
                  </a:cubicBezTo>
                  <a:cubicBezTo>
                    <a:pt x="31" y="187"/>
                    <a:pt x="33" y="187"/>
                    <a:pt x="34" y="187"/>
                  </a:cubicBezTo>
                  <a:cubicBezTo>
                    <a:pt x="37" y="187"/>
                    <a:pt x="40" y="187"/>
                    <a:pt x="42" y="188"/>
                  </a:cubicBezTo>
                  <a:cubicBezTo>
                    <a:pt x="43" y="188"/>
                    <a:pt x="45" y="189"/>
                    <a:pt x="47" y="189"/>
                  </a:cubicBezTo>
                  <a:cubicBezTo>
                    <a:pt x="47" y="196"/>
                    <a:pt x="42" y="203"/>
                    <a:pt x="43" y="210"/>
                  </a:cubicBezTo>
                  <a:cubicBezTo>
                    <a:pt x="49" y="209"/>
                    <a:pt x="55" y="208"/>
                    <a:pt x="58" y="202"/>
                  </a:cubicBezTo>
                  <a:cubicBezTo>
                    <a:pt x="56" y="208"/>
                    <a:pt x="55" y="216"/>
                    <a:pt x="55" y="221"/>
                  </a:cubicBezTo>
                  <a:cubicBezTo>
                    <a:pt x="58" y="217"/>
                    <a:pt x="60" y="211"/>
                    <a:pt x="61" y="209"/>
                  </a:cubicBezTo>
                  <a:cubicBezTo>
                    <a:pt x="68" y="197"/>
                    <a:pt x="90" y="192"/>
                    <a:pt x="93" y="180"/>
                  </a:cubicBezTo>
                  <a:close/>
                </a:path>
              </a:pathLst>
            </a:custGeom>
            <a:solidFill>
              <a:srgbClr val="BD7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61" name="Freeform 106">
              <a:extLst>
                <a:ext uri="{FF2B5EF4-FFF2-40B4-BE49-F238E27FC236}">
                  <a16:creationId xmlns:a16="http://schemas.microsoft.com/office/drawing/2014/main" id="{FFE47DB5-435A-47CE-A59D-C24F66F9A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" y="2072"/>
              <a:ext cx="154" cy="464"/>
            </a:xfrm>
            <a:custGeom>
              <a:avLst/>
              <a:gdLst>
                <a:gd name="T0" fmla="*/ 1514 w 47"/>
                <a:gd name="T1" fmla="*/ 605 h 132"/>
                <a:gd name="T2" fmla="*/ 2995 w 47"/>
                <a:gd name="T3" fmla="*/ 6426 h 132"/>
                <a:gd name="T4" fmla="*/ 4047 w 47"/>
                <a:gd name="T5" fmla="*/ 11776 h 132"/>
                <a:gd name="T6" fmla="*/ 3093 w 47"/>
                <a:gd name="T7" fmla="*/ 16940 h 132"/>
                <a:gd name="T8" fmla="*/ 0 w 47"/>
                <a:gd name="T9" fmla="*/ 19843 h 132"/>
                <a:gd name="T10" fmla="*/ 4400 w 47"/>
                <a:gd name="T11" fmla="*/ 17720 h 132"/>
                <a:gd name="T12" fmla="*/ 5423 w 47"/>
                <a:gd name="T13" fmla="*/ 10985 h 132"/>
                <a:gd name="T14" fmla="*/ 3585 w 47"/>
                <a:gd name="T15" fmla="*/ 5645 h 132"/>
                <a:gd name="T16" fmla="*/ 1160 w 47"/>
                <a:gd name="T17" fmla="*/ 0 h 1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" h="132">
                  <a:moveTo>
                    <a:pt x="13" y="4"/>
                  </a:moveTo>
                  <a:cubicBezTo>
                    <a:pt x="19" y="16"/>
                    <a:pt x="21" y="30"/>
                    <a:pt x="26" y="42"/>
                  </a:cubicBezTo>
                  <a:cubicBezTo>
                    <a:pt x="32" y="54"/>
                    <a:pt x="35" y="63"/>
                    <a:pt x="35" y="77"/>
                  </a:cubicBezTo>
                  <a:cubicBezTo>
                    <a:pt x="36" y="87"/>
                    <a:pt x="34" y="103"/>
                    <a:pt x="27" y="111"/>
                  </a:cubicBezTo>
                  <a:cubicBezTo>
                    <a:pt x="20" y="119"/>
                    <a:pt x="8" y="123"/>
                    <a:pt x="0" y="130"/>
                  </a:cubicBezTo>
                  <a:cubicBezTo>
                    <a:pt x="13" y="118"/>
                    <a:pt x="29" y="132"/>
                    <a:pt x="38" y="116"/>
                  </a:cubicBezTo>
                  <a:cubicBezTo>
                    <a:pt x="46" y="102"/>
                    <a:pt x="47" y="87"/>
                    <a:pt x="47" y="72"/>
                  </a:cubicBezTo>
                  <a:cubicBezTo>
                    <a:pt x="47" y="55"/>
                    <a:pt x="37" y="51"/>
                    <a:pt x="31" y="37"/>
                  </a:cubicBezTo>
                  <a:cubicBezTo>
                    <a:pt x="25" y="25"/>
                    <a:pt x="21" y="8"/>
                    <a:pt x="10" y="0"/>
                  </a:cubicBezTo>
                </a:path>
              </a:pathLst>
            </a:custGeom>
            <a:solidFill>
              <a:srgbClr val="BD7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62" name="Freeform 107">
              <a:extLst>
                <a:ext uri="{FF2B5EF4-FFF2-40B4-BE49-F238E27FC236}">
                  <a16:creationId xmlns:a16="http://schemas.microsoft.com/office/drawing/2014/main" id="{23B0C58C-DF9B-430C-AED6-899931A34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7" y="2198"/>
              <a:ext cx="224" cy="446"/>
            </a:xfrm>
            <a:custGeom>
              <a:avLst/>
              <a:gdLst>
                <a:gd name="T0" fmla="*/ 6934 w 68"/>
                <a:gd name="T1" fmla="*/ 1380 h 127"/>
                <a:gd name="T2" fmla="*/ 6358 w 68"/>
                <a:gd name="T3" fmla="*/ 6363 h 127"/>
                <a:gd name="T4" fmla="*/ 6249 w 68"/>
                <a:gd name="T5" fmla="*/ 9447 h 127"/>
                <a:gd name="T6" fmla="*/ 4938 w 68"/>
                <a:gd name="T7" fmla="*/ 8657 h 127"/>
                <a:gd name="T8" fmla="*/ 4938 w 68"/>
                <a:gd name="T9" fmla="*/ 9742 h 127"/>
                <a:gd name="T10" fmla="*/ 5188 w 68"/>
                <a:gd name="T11" fmla="*/ 11568 h 127"/>
                <a:gd name="T12" fmla="*/ 2464 w 68"/>
                <a:gd name="T13" fmla="*/ 14897 h 127"/>
                <a:gd name="T14" fmla="*/ 109 w 68"/>
                <a:gd name="T15" fmla="*/ 19311 h 127"/>
                <a:gd name="T16" fmla="*/ 824 w 68"/>
                <a:gd name="T17" fmla="*/ 14588 h 127"/>
                <a:gd name="T18" fmla="*/ 1746 w 68"/>
                <a:gd name="T19" fmla="*/ 14293 h 127"/>
                <a:gd name="T20" fmla="*/ 2355 w 68"/>
                <a:gd name="T21" fmla="*/ 12467 h 127"/>
                <a:gd name="T22" fmla="*/ 3897 w 68"/>
                <a:gd name="T23" fmla="*/ 10655 h 127"/>
                <a:gd name="T24" fmla="*/ 3897 w 68"/>
                <a:gd name="T25" fmla="*/ 7140 h 127"/>
                <a:gd name="T26" fmla="*/ 4579 w 68"/>
                <a:gd name="T27" fmla="*/ 5155 h 127"/>
                <a:gd name="T28" fmla="*/ 6111 w 68"/>
                <a:gd name="T29" fmla="*/ 3501 h 127"/>
                <a:gd name="T30" fmla="*/ 5297 w 68"/>
                <a:gd name="T31" fmla="*/ 309 h 127"/>
                <a:gd name="T32" fmla="*/ 7184 w 68"/>
                <a:gd name="T33" fmla="*/ 0 h 1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8" h="127">
                  <a:moveTo>
                    <a:pt x="59" y="9"/>
                  </a:moveTo>
                  <a:cubicBezTo>
                    <a:pt x="62" y="17"/>
                    <a:pt x="68" y="45"/>
                    <a:pt x="54" y="42"/>
                  </a:cubicBezTo>
                  <a:cubicBezTo>
                    <a:pt x="54" y="49"/>
                    <a:pt x="56" y="55"/>
                    <a:pt x="53" y="62"/>
                  </a:cubicBezTo>
                  <a:cubicBezTo>
                    <a:pt x="50" y="58"/>
                    <a:pt x="47" y="50"/>
                    <a:pt x="42" y="57"/>
                  </a:cubicBezTo>
                  <a:cubicBezTo>
                    <a:pt x="46" y="61"/>
                    <a:pt x="42" y="61"/>
                    <a:pt x="42" y="64"/>
                  </a:cubicBezTo>
                  <a:cubicBezTo>
                    <a:pt x="43" y="68"/>
                    <a:pt x="43" y="72"/>
                    <a:pt x="44" y="76"/>
                  </a:cubicBezTo>
                  <a:cubicBezTo>
                    <a:pt x="31" y="78"/>
                    <a:pt x="28" y="89"/>
                    <a:pt x="21" y="98"/>
                  </a:cubicBezTo>
                  <a:cubicBezTo>
                    <a:pt x="13" y="107"/>
                    <a:pt x="2" y="113"/>
                    <a:pt x="1" y="127"/>
                  </a:cubicBezTo>
                  <a:cubicBezTo>
                    <a:pt x="4" y="117"/>
                    <a:pt x="0" y="104"/>
                    <a:pt x="7" y="96"/>
                  </a:cubicBezTo>
                  <a:cubicBezTo>
                    <a:pt x="7" y="97"/>
                    <a:pt x="13" y="96"/>
                    <a:pt x="15" y="94"/>
                  </a:cubicBezTo>
                  <a:cubicBezTo>
                    <a:pt x="19" y="91"/>
                    <a:pt x="18" y="86"/>
                    <a:pt x="20" y="82"/>
                  </a:cubicBezTo>
                  <a:cubicBezTo>
                    <a:pt x="25" y="72"/>
                    <a:pt x="26" y="77"/>
                    <a:pt x="33" y="70"/>
                  </a:cubicBezTo>
                  <a:cubicBezTo>
                    <a:pt x="40" y="63"/>
                    <a:pt x="35" y="56"/>
                    <a:pt x="33" y="47"/>
                  </a:cubicBezTo>
                  <a:cubicBezTo>
                    <a:pt x="42" y="52"/>
                    <a:pt x="41" y="39"/>
                    <a:pt x="39" y="34"/>
                  </a:cubicBezTo>
                  <a:cubicBezTo>
                    <a:pt x="49" y="34"/>
                    <a:pt x="53" y="32"/>
                    <a:pt x="52" y="23"/>
                  </a:cubicBezTo>
                  <a:cubicBezTo>
                    <a:pt x="51" y="18"/>
                    <a:pt x="47" y="6"/>
                    <a:pt x="45" y="2"/>
                  </a:cubicBezTo>
                  <a:cubicBezTo>
                    <a:pt x="51" y="6"/>
                    <a:pt x="57" y="3"/>
                    <a:pt x="61" y="0"/>
                  </a:cubicBezTo>
                </a:path>
              </a:pathLst>
            </a:custGeom>
            <a:solidFill>
              <a:srgbClr val="BD7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63" name="Freeform 108">
              <a:extLst>
                <a:ext uri="{FF2B5EF4-FFF2-40B4-BE49-F238E27FC236}">
                  <a16:creationId xmlns:a16="http://schemas.microsoft.com/office/drawing/2014/main" id="{D7B023ED-1F2F-4B32-923A-060625C8E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" y="2058"/>
              <a:ext cx="79" cy="154"/>
            </a:xfrm>
            <a:custGeom>
              <a:avLst/>
              <a:gdLst>
                <a:gd name="T0" fmla="*/ 1537 w 24"/>
                <a:gd name="T1" fmla="*/ 6605 h 44"/>
                <a:gd name="T2" fmla="*/ 1432 w 24"/>
                <a:gd name="T3" fmla="*/ 4375 h 44"/>
                <a:gd name="T4" fmla="*/ 2350 w 24"/>
                <a:gd name="T5" fmla="*/ 2881 h 44"/>
                <a:gd name="T6" fmla="*/ 2818 w 24"/>
                <a:gd name="T7" fmla="*/ 308 h 44"/>
                <a:gd name="T8" fmla="*/ 1182 w 24"/>
                <a:gd name="T9" fmla="*/ 0 h 44"/>
                <a:gd name="T10" fmla="*/ 714 w 24"/>
                <a:gd name="T11" fmla="*/ 4375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44">
                  <a:moveTo>
                    <a:pt x="13" y="44"/>
                  </a:moveTo>
                  <a:cubicBezTo>
                    <a:pt x="12" y="40"/>
                    <a:pt x="10" y="33"/>
                    <a:pt x="12" y="29"/>
                  </a:cubicBezTo>
                  <a:cubicBezTo>
                    <a:pt x="14" y="24"/>
                    <a:pt x="19" y="23"/>
                    <a:pt x="20" y="19"/>
                  </a:cubicBezTo>
                  <a:cubicBezTo>
                    <a:pt x="22" y="12"/>
                    <a:pt x="13" y="6"/>
                    <a:pt x="24" y="2"/>
                  </a:cubicBezTo>
                  <a:cubicBezTo>
                    <a:pt x="19" y="2"/>
                    <a:pt x="14" y="6"/>
                    <a:pt x="10" y="0"/>
                  </a:cubicBezTo>
                  <a:cubicBezTo>
                    <a:pt x="13" y="12"/>
                    <a:pt x="0" y="18"/>
                    <a:pt x="6" y="29"/>
                  </a:cubicBezTo>
                </a:path>
              </a:pathLst>
            </a:custGeom>
            <a:solidFill>
              <a:srgbClr val="BD7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64" name="Freeform 109">
              <a:extLst>
                <a:ext uri="{FF2B5EF4-FFF2-40B4-BE49-F238E27FC236}">
                  <a16:creationId xmlns:a16="http://schemas.microsoft.com/office/drawing/2014/main" id="{AE191E85-CD7B-4007-A1D0-75DE13E14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8" y="1840"/>
              <a:ext cx="656" cy="298"/>
            </a:xfrm>
            <a:custGeom>
              <a:avLst/>
              <a:gdLst>
                <a:gd name="T0" fmla="*/ 827 w 199"/>
                <a:gd name="T1" fmla="*/ 8014 h 85"/>
                <a:gd name="T2" fmla="*/ 1652 w 199"/>
                <a:gd name="T3" fmla="*/ 12537 h 85"/>
                <a:gd name="T4" fmla="*/ 4945 w 199"/>
                <a:gd name="T5" fmla="*/ 11640 h 85"/>
                <a:gd name="T6" fmla="*/ 7206 w 199"/>
                <a:gd name="T7" fmla="*/ 10251 h 85"/>
                <a:gd name="T8" fmla="*/ 8129 w 199"/>
                <a:gd name="T9" fmla="*/ 9525 h 85"/>
                <a:gd name="T10" fmla="*/ 8844 w 199"/>
                <a:gd name="T11" fmla="*/ 11037 h 85"/>
                <a:gd name="T12" fmla="*/ 10278 w 199"/>
                <a:gd name="T13" fmla="*/ 8446 h 85"/>
                <a:gd name="T14" fmla="*/ 11683 w 199"/>
                <a:gd name="T15" fmla="*/ 10251 h 85"/>
                <a:gd name="T16" fmla="*/ 12757 w 199"/>
                <a:gd name="T17" fmla="*/ 8617 h 85"/>
                <a:gd name="T18" fmla="*/ 13931 w 199"/>
                <a:gd name="T19" fmla="*/ 10128 h 85"/>
                <a:gd name="T20" fmla="*/ 15114 w 199"/>
                <a:gd name="T21" fmla="*/ 7548 h 85"/>
                <a:gd name="T22" fmla="*/ 15942 w 199"/>
                <a:gd name="T23" fmla="*/ 9045 h 85"/>
                <a:gd name="T24" fmla="*/ 16766 w 199"/>
                <a:gd name="T25" fmla="*/ 5606 h 85"/>
                <a:gd name="T26" fmla="*/ 17125 w 199"/>
                <a:gd name="T27" fmla="*/ 6931 h 85"/>
                <a:gd name="T28" fmla="*/ 18767 w 199"/>
                <a:gd name="T29" fmla="*/ 4831 h 85"/>
                <a:gd name="T30" fmla="*/ 20560 w 199"/>
                <a:gd name="T31" fmla="*/ 6637 h 85"/>
                <a:gd name="T32" fmla="*/ 22212 w 199"/>
                <a:gd name="T33" fmla="*/ 9217 h 85"/>
                <a:gd name="T34" fmla="*/ 22789 w 199"/>
                <a:gd name="T35" fmla="*/ 5003 h 85"/>
                <a:gd name="T36" fmla="*/ 21246 w 199"/>
                <a:gd name="T37" fmla="*/ 480 h 85"/>
                <a:gd name="T38" fmla="*/ 19733 w 199"/>
                <a:gd name="T39" fmla="*/ 2889 h 85"/>
                <a:gd name="T40" fmla="*/ 18408 w 199"/>
                <a:gd name="T41" fmla="*/ 0 h 85"/>
                <a:gd name="T42" fmla="*/ 17016 w 199"/>
                <a:gd name="T43" fmla="*/ 3183 h 85"/>
                <a:gd name="T44" fmla="*/ 15006 w 199"/>
                <a:gd name="T45" fmla="*/ 908 h 85"/>
                <a:gd name="T46" fmla="*/ 13822 w 199"/>
                <a:gd name="T47" fmla="*/ 4523 h 85"/>
                <a:gd name="T48" fmla="*/ 11683 w 199"/>
                <a:gd name="T49" fmla="*/ 3615 h 85"/>
                <a:gd name="T50" fmla="*/ 9204 w 199"/>
                <a:gd name="T51" fmla="*/ 7411 h 85"/>
                <a:gd name="T52" fmla="*/ 8271 w 199"/>
                <a:gd name="T53" fmla="*/ 7548 h 85"/>
                <a:gd name="T54" fmla="*/ 6847 w 199"/>
                <a:gd name="T55" fmla="*/ 8319 h 85"/>
                <a:gd name="T56" fmla="*/ 1434 w 199"/>
                <a:gd name="T57" fmla="*/ 5434 h 8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99" h="85">
                  <a:moveTo>
                    <a:pt x="7" y="53"/>
                  </a:moveTo>
                  <a:cubicBezTo>
                    <a:pt x="5" y="63"/>
                    <a:pt x="0" y="79"/>
                    <a:pt x="14" y="83"/>
                  </a:cubicBezTo>
                  <a:cubicBezTo>
                    <a:pt x="21" y="85"/>
                    <a:pt x="39" y="64"/>
                    <a:pt x="42" y="77"/>
                  </a:cubicBezTo>
                  <a:cubicBezTo>
                    <a:pt x="47" y="69"/>
                    <a:pt x="53" y="70"/>
                    <a:pt x="61" y="68"/>
                  </a:cubicBezTo>
                  <a:cubicBezTo>
                    <a:pt x="64" y="67"/>
                    <a:pt x="65" y="62"/>
                    <a:pt x="69" y="63"/>
                  </a:cubicBezTo>
                  <a:cubicBezTo>
                    <a:pt x="73" y="64"/>
                    <a:pt x="75" y="70"/>
                    <a:pt x="75" y="73"/>
                  </a:cubicBezTo>
                  <a:cubicBezTo>
                    <a:pt x="77" y="69"/>
                    <a:pt x="82" y="58"/>
                    <a:pt x="87" y="56"/>
                  </a:cubicBezTo>
                  <a:cubicBezTo>
                    <a:pt x="98" y="53"/>
                    <a:pt x="96" y="62"/>
                    <a:pt x="99" y="68"/>
                  </a:cubicBezTo>
                  <a:cubicBezTo>
                    <a:pt x="102" y="64"/>
                    <a:pt x="103" y="57"/>
                    <a:pt x="108" y="57"/>
                  </a:cubicBezTo>
                  <a:cubicBezTo>
                    <a:pt x="114" y="56"/>
                    <a:pt x="117" y="63"/>
                    <a:pt x="118" y="67"/>
                  </a:cubicBezTo>
                  <a:cubicBezTo>
                    <a:pt x="122" y="63"/>
                    <a:pt x="122" y="50"/>
                    <a:pt x="128" y="50"/>
                  </a:cubicBezTo>
                  <a:cubicBezTo>
                    <a:pt x="133" y="49"/>
                    <a:pt x="136" y="56"/>
                    <a:pt x="135" y="60"/>
                  </a:cubicBezTo>
                  <a:cubicBezTo>
                    <a:pt x="141" y="54"/>
                    <a:pt x="134" y="41"/>
                    <a:pt x="142" y="37"/>
                  </a:cubicBezTo>
                  <a:cubicBezTo>
                    <a:pt x="144" y="40"/>
                    <a:pt x="145" y="44"/>
                    <a:pt x="145" y="46"/>
                  </a:cubicBezTo>
                  <a:cubicBezTo>
                    <a:pt x="148" y="36"/>
                    <a:pt x="147" y="31"/>
                    <a:pt x="159" y="32"/>
                  </a:cubicBezTo>
                  <a:cubicBezTo>
                    <a:pt x="169" y="32"/>
                    <a:pt x="172" y="34"/>
                    <a:pt x="174" y="44"/>
                  </a:cubicBezTo>
                  <a:cubicBezTo>
                    <a:pt x="186" y="34"/>
                    <a:pt x="188" y="54"/>
                    <a:pt x="188" y="61"/>
                  </a:cubicBezTo>
                  <a:cubicBezTo>
                    <a:pt x="196" y="52"/>
                    <a:pt x="199" y="43"/>
                    <a:pt x="193" y="33"/>
                  </a:cubicBezTo>
                  <a:cubicBezTo>
                    <a:pt x="187" y="24"/>
                    <a:pt x="183" y="14"/>
                    <a:pt x="180" y="3"/>
                  </a:cubicBezTo>
                  <a:cubicBezTo>
                    <a:pt x="177" y="7"/>
                    <a:pt x="172" y="19"/>
                    <a:pt x="167" y="19"/>
                  </a:cubicBezTo>
                  <a:cubicBezTo>
                    <a:pt x="160" y="19"/>
                    <a:pt x="158" y="4"/>
                    <a:pt x="156" y="0"/>
                  </a:cubicBezTo>
                  <a:cubicBezTo>
                    <a:pt x="153" y="4"/>
                    <a:pt x="149" y="20"/>
                    <a:pt x="144" y="21"/>
                  </a:cubicBezTo>
                  <a:cubicBezTo>
                    <a:pt x="135" y="24"/>
                    <a:pt x="130" y="12"/>
                    <a:pt x="127" y="6"/>
                  </a:cubicBezTo>
                  <a:cubicBezTo>
                    <a:pt x="123" y="12"/>
                    <a:pt x="124" y="25"/>
                    <a:pt x="117" y="30"/>
                  </a:cubicBezTo>
                  <a:cubicBezTo>
                    <a:pt x="107" y="38"/>
                    <a:pt x="108" y="27"/>
                    <a:pt x="99" y="24"/>
                  </a:cubicBezTo>
                  <a:cubicBezTo>
                    <a:pt x="95" y="39"/>
                    <a:pt x="94" y="46"/>
                    <a:pt x="78" y="49"/>
                  </a:cubicBezTo>
                  <a:cubicBezTo>
                    <a:pt x="74" y="49"/>
                    <a:pt x="74" y="49"/>
                    <a:pt x="70" y="50"/>
                  </a:cubicBezTo>
                  <a:cubicBezTo>
                    <a:pt x="66" y="51"/>
                    <a:pt x="62" y="54"/>
                    <a:pt x="58" y="55"/>
                  </a:cubicBezTo>
                  <a:cubicBezTo>
                    <a:pt x="38" y="63"/>
                    <a:pt x="17" y="58"/>
                    <a:pt x="12" y="36"/>
                  </a:cubicBezTo>
                </a:path>
              </a:pathLst>
            </a:custGeom>
            <a:solidFill>
              <a:srgbClr val="BD7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65" name="Freeform 110">
              <a:extLst>
                <a:ext uri="{FF2B5EF4-FFF2-40B4-BE49-F238E27FC236}">
                  <a16:creationId xmlns:a16="http://schemas.microsoft.com/office/drawing/2014/main" id="{8267D48C-F60D-4F4D-B616-22C34B078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" y="1924"/>
              <a:ext cx="205" cy="460"/>
            </a:xfrm>
            <a:custGeom>
              <a:avLst/>
              <a:gdLst>
                <a:gd name="T0" fmla="*/ 1081 w 62"/>
                <a:gd name="T1" fmla="*/ 4551 h 131"/>
                <a:gd name="T2" fmla="*/ 5138 w 62"/>
                <a:gd name="T3" fmla="*/ 6535 h 131"/>
                <a:gd name="T4" fmla="*/ 6471 w 62"/>
                <a:gd name="T5" fmla="*/ 10777 h 131"/>
                <a:gd name="T6" fmla="*/ 5608 w 62"/>
                <a:gd name="T7" fmla="*/ 16707 h 131"/>
                <a:gd name="T8" fmla="*/ 4044 w 62"/>
                <a:gd name="T9" fmla="*/ 18705 h 131"/>
                <a:gd name="T10" fmla="*/ 2275 w 62"/>
                <a:gd name="T11" fmla="*/ 19913 h 131"/>
                <a:gd name="T12" fmla="*/ 6580 w 62"/>
                <a:gd name="T13" fmla="*/ 17498 h 131"/>
                <a:gd name="T14" fmla="*/ 7304 w 62"/>
                <a:gd name="T15" fmla="*/ 10345 h 131"/>
                <a:gd name="T16" fmla="*/ 4768 w 62"/>
                <a:gd name="T17" fmla="*/ 5450 h 131"/>
                <a:gd name="T18" fmla="*/ 1299 w 62"/>
                <a:gd name="T19" fmla="*/ 913 h 131"/>
                <a:gd name="T20" fmla="*/ 0 w 62"/>
                <a:gd name="T21" fmla="*/ 1380 h 1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131">
                  <a:moveTo>
                    <a:pt x="9" y="30"/>
                  </a:moveTo>
                  <a:cubicBezTo>
                    <a:pt x="18" y="21"/>
                    <a:pt x="37" y="37"/>
                    <a:pt x="43" y="43"/>
                  </a:cubicBezTo>
                  <a:cubicBezTo>
                    <a:pt x="52" y="51"/>
                    <a:pt x="55" y="60"/>
                    <a:pt x="54" y="71"/>
                  </a:cubicBezTo>
                  <a:cubicBezTo>
                    <a:pt x="54" y="82"/>
                    <a:pt x="53" y="100"/>
                    <a:pt x="47" y="110"/>
                  </a:cubicBezTo>
                  <a:cubicBezTo>
                    <a:pt x="45" y="114"/>
                    <a:pt x="39" y="120"/>
                    <a:pt x="34" y="123"/>
                  </a:cubicBezTo>
                  <a:cubicBezTo>
                    <a:pt x="29" y="126"/>
                    <a:pt x="21" y="126"/>
                    <a:pt x="19" y="131"/>
                  </a:cubicBezTo>
                  <a:cubicBezTo>
                    <a:pt x="32" y="128"/>
                    <a:pt x="50" y="129"/>
                    <a:pt x="55" y="115"/>
                  </a:cubicBezTo>
                  <a:cubicBezTo>
                    <a:pt x="60" y="100"/>
                    <a:pt x="60" y="83"/>
                    <a:pt x="61" y="68"/>
                  </a:cubicBezTo>
                  <a:cubicBezTo>
                    <a:pt x="62" y="52"/>
                    <a:pt x="53" y="45"/>
                    <a:pt x="40" y="36"/>
                  </a:cubicBezTo>
                  <a:cubicBezTo>
                    <a:pt x="34" y="31"/>
                    <a:pt x="17" y="11"/>
                    <a:pt x="11" y="6"/>
                  </a:cubicBezTo>
                  <a:cubicBezTo>
                    <a:pt x="5" y="0"/>
                    <a:pt x="10" y="10"/>
                    <a:pt x="0" y="9"/>
                  </a:cubicBezTo>
                </a:path>
              </a:pathLst>
            </a:custGeom>
            <a:solidFill>
              <a:srgbClr val="BD7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66" name="Freeform 111">
              <a:extLst>
                <a:ext uri="{FF2B5EF4-FFF2-40B4-BE49-F238E27FC236}">
                  <a16:creationId xmlns:a16="http://schemas.microsoft.com/office/drawing/2014/main" id="{B13B67EC-A8ED-407E-85A1-E98DE8083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4" y="2268"/>
              <a:ext cx="129" cy="348"/>
            </a:xfrm>
            <a:custGeom>
              <a:avLst/>
              <a:gdLst>
                <a:gd name="T0" fmla="*/ 3371 w 39"/>
                <a:gd name="T1" fmla="*/ 7167 h 99"/>
                <a:gd name="T2" fmla="*/ 3840 w 39"/>
                <a:gd name="T3" fmla="*/ 12813 h 99"/>
                <a:gd name="T4" fmla="*/ 470 w 39"/>
                <a:gd name="T5" fmla="*/ 12813 h 99"/>
                <a:gd name="T6" fmla="*/ 2385 w 39"/>
                <a:gd name="T7" fmla="*/ 10552 h 99"/>
                <a:gd name="T8" fmla="*/ 2855 w 39"/>
                <a:gd name="T9" fmla="*/ 7772 h 99"/>
                <a:gd name="T10" fmla="*/ 3579 w 39"/>
                <a:gd name="T11" fmla="*/ 0 h 9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" h="99">
                  <a:moveTo>
                    <a:pt x="28" y="47"/>
                  </a:moveTo>
                  <a:cubicBezTo>
                    <a:pt x="30" y="58"/>
                    <a:pt x="39" y="74"/>
                    <a:pt x="32" y="84"/>
                  </a:cubicBezTo>
                  <a:cubicBezTo>
                    <a:pt x="28" y="90"/>
                    <a:pt x="0" y="99"/>
                    <a:pt x="4" y="84"/>
                  </a:cubicBezTo>
                  <a:cubicBezTo>
                    <a:pt x="15" y="86"/>
                    <a:pt x="16" y="76"/>
                    <a:pt x="20" y="69"/>
                  </a:cubicBezTo>
                  <a:cubicBezTo>
                    <a:pt x="26" y="59"/>
                    <a:pt x="26" y="62"/>
                    <a:pt x="24" y="51"/>
                  </a:cubicBezTo>
                  <a:cubicBezTo>
                    <a:pt x="22" y="34"/>
                    <a:pt x="32" y="17"/>
                    <a:pt x="30" y="0"/>
                  </a:cubicBezTo>
                </a:path>
              </a:pathLst>
            </a:custGeom>
            <a:solidFill>
              <a:srgbClr val="BD7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67" name="Freeform 112">
              <a:extLst>
                <a:ext uri="{FF2B5EF4-FFF2-40B4-BE49-F238E27FC236}">
                  <a16:creationId xmlns:a16="http://schemas.microsoft.com/office/drawing/2014/main" id="{25BA33B8-1B02-4189-AF15-068E41C0E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" y="1439"/>
              <a:ext cx="171" cy="584"/>
            </a:xfrm>
            <a:custGeom>
              <a:avLst/>
              <a:gdLst>
                <a:gd name="T0" fmla="*/ 0 w 52"/>
                <a:gd name="T1" fmla="*/ 482 h 166"/>
                <a:gd name="T2" fmla="*/ 2703 w 52"/>
                <a:gd name="T3" fmla="*/ 5967 h 166"/>
                <a:gd name="T4" fmla="*/ 3170 w 52"/>
                <a:gd name="T5" fmla="*/ 12711 h 166"/>
                <a:gd name="T6" fmla="*/ 4910 w 52"/>
                <a:gd name="T7" fmla="*/ 17759 h 166"/>
                <a:gd name="T8" fmla="*/ 5969 w 52"/>
                <a:gd name="T9" fmla="*/ 20074 h 166"/>
                <a:gd name="T10" fmla="*/ 5515 w 52"/>
                <a:gd name="T11" fmla="*/ 22811 h 166"/>
                <a:gd name="T12" fmla="*/ 5373 w 52"/>
                <a:gd name="T13" fmla="*/ 25436 h 166"/>
                <a:gd name="T14" fmla="*/ 3374 w 52"/>
                <a:gd name="T15" fmla="*/ 22811 h 166"/>
                <a:gd name="T16" fmla="*/ 3062 w 52"/>
                <a:gd name="T17" fmla="*/ 18554 h 166"/>
                <a:gd name="T18" fmla="*/ 1072 w 52"/>
                <a:gd name="T19" fmla="*/ 13193 h 166"/>
                <a:gd name="T20" fmla="*/ 572 w 52"/>
                <a:gd name="T21" fmla="*/ 9668 h 166"/>
                <a:gd name="T22" fmla="*/ 0 w 52"/>
                <a:gd name="T23" fmla="*/ 0 h 16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2" h="166">
                  <a:moveTo>
                    <a:pt x="0" y="3"/>
                  </a:moveTo>
                  <a:cubicBezTo>
                    <a:pt x="8" y="17"/>
                    <a:pt x="22" y="20"/>
                    <a:pt x="23" y="39"/>
                  </a:cubicBezTo>
                  <a:cubicBezTo>
                    <a:pt x="25" y="53"/>
                    <a:pt x="22" y="69"/>
                    <a:pt x="27" y="83"/>
                  </a:cubicBezTo>
                  <a:cubicBezTo>
                    <a:pt x="30" y="95"/>
                    <a:pt x="37" y="105"/>
                    <a:pt x="42" y="116"/>
                  </a:cubicBezTo>
                  <a:cubicBezTo>
                    <a:pt x="44" y="119"/>
                    <a:pt x="51" y="128"/>
                    <a:pt x="51" y="131"/>
                  </a:cubicBezTo>
                  <a:cubicBezTo>
                    <a:pt x="52" y="137"/>
                    <a:pt x="46" y="140"/>
                    <a:pt x="47" y="149"/>
                  </a:cubicBezTo>
                  <a:cubicBezTo>
                    <a:pt x="34" y="148"/>
                    <a:pt x="44" y="160"/>
                    <a:pt x="46" y="166"/>
                  </a:cubicBezTo>
                  <a:cubicBezTo>
                    <a:pt x="41" y="161"/>
                    <a:pt x="31" y="156"/>
                    <a:pt x="29" y="149"/>
                  </a:cubicBezTo>
                  <a:cubicBezTo>
                    <a:pt x="46" y="144"/>
                    <a:pt x="35" y="127"/>
                    <a:pt x="26" y="121"/>
                  </a:cubicBezTo>
                  <a:cubicBezTo>
                    <a:pt x="37" y="103"/>
                    <a:pt x="19" y="97"/>
                    <a:pt x="9" y="86"/>
                  </a:cubicBezTo>
                  <a:cubicBezTo>
                    <a:pt x="17" y="77"/>
                    <a:pt x="13" y="70"/>
                    <a:pt x="5" y="63"/>
                  </a:cubicBezTo>
                  <a:cubicBezTo>
                    <a:pt x="16" y="51"/>
                    <a:pt x="14" y="10"/>
                    <a:pt x="0" y="0"/>
                  </a:cubicBezTo>
                </a:path>
              </a:pathLst>
            </a:custGeom>
            <a:solidFill>
              <a:srgbClr val="BD7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68" name="Freeform 113">
              <a:extLst>
                <a:ext uri="{FF2B5EF4-FFF2-40B4-BE49-F238E27FC236}">
                  <a16:creationId xmlns:a16="http://schemas.microsoft.com/office/drawing/2014/main" id="{D39CC502-3E44-47D6-8AD7-D09708B6C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2" y="1162"/>
              <a:ext cx="267" cy="372"/>
            </a:xfrm>
            <a:custGeom>
              <a:avLst/>
              <a:gdLst>
                <a:gd name="T0" fmla="*/ 0 w 81"/>
                <a:gd name="T1" fmla="*/ 7735 h 106"/>
                <a:gd name="T2" fmla="*/ 1902 w 81"/>
                <a:gd name="T3" fmla="*/ 9251 h 106"/>
                <a:gd name="T4" fmla="*/ 2934 w 81"/>
                <a:gd name="T5" fmla="*/ 11676 h 106"/>
                <a:gd name="T6" fmla="*/ 4117 w 81"/>
                <a:gd name="T7" fmla="*/ 13659 h 106"/>
                <a:gd name="T8" fmla="*/ 5801 w 81"/>
                <a:gd name="T9" fmla="*/ 16084 h 106"/>
                <a:gd name="T10" fmla="*/ 5195 w 81"/>
                <a:gd name="T11" fmla="*/ 11539 h 106"/>
                <a:gd name="T12" fmla="*/ 6128 w 81"/>
                <a:gd name="T13" fmla="*/ 7872 h 106"/>
                <a:gd name="T14" fmla="*/ 7661 w 81"/>
                <a:gd name="T15" fmla="*/ 4236 h 106"/>
                <a:gd name="T16" fmla="*/ 9312 w 81"/>
                <a:gd name="T17" fmla="*/ 0 h 106"/>
                <a:gd name="T18" fmla="*/ 5660 w 81"/>
                <a:gd name="T19" fmla="*/ 3804 h 106"/>
                <a:gd name="T20" fmla="*/ 3075 w 81"/>
                <a:gd name="T21" fmla="*/ 6047 h 106"/>
                <a:gd name="T22" fmla="*/ 4117 w 81"/>
                <a:gd name="T23" fmla="*/ 9556 h 106"/>
                <a:gd name="T24" fmla="*/ 2261 w 81"/>
                <a:gd name="T25" fmla="*/ 8044 h 106"/>
                <a:gd name="T26" fmla="*/ 0 w 81"/>
                <a:gd name="T27" fmla="*/ 7440 h 10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1" h="106">
                  <a:moveTo>
                    <a:pt x="0" y="51"/>
                  </a:moveTo>
                  <a:cubicBezTo>
                    <a:pt x="7" y="54"/>
                    <a:pt x="11" y="54"/>
                    <a:pt x="16" y="61"/>
                  </a:cubicBezTo>
                  <a:cubicBezTo>
                    <a:pt x="20" y="66"/>
                    <a:pt x="21" y="72"/>
                    <a:pt x="25" y="77"/>
                  </a:cubicBezTo>
                  <a:cubicBezTo>
                    <a:pt x="28" y="81"/>
                    <a:pt x="32" y="85"/>
                    <a:pt x="35" y="90"/>
                  </a:cubicBezTo>
                  <a:cubicBezTo>
                    <a:pt x="38" y="93"/>
                    <a:pt x="45" y="102"/>
                    <a:pt x="49" y="106"/>
                  </a:cubicBezTo>
                  <a:cubicBezTo>
                    <a:pt x="51" y="94"/>
                    <a:pt x="43" y="87"/>
                    <a:pt x="44" y="76"/>
                  </a:cubicBezTo>
                  <a:cubicBezTo>
                    <a:pt x="45" y="68"/>
                    <a:pt x="49" y="59"/>
                    <a:pt x="52" y="52"/>
                  </a:cubicBezTo>
                  <a:cubicBezTo>
                    <a:pt x="56" y="42"/>
                    <a:pt x="59" y="35"/>
                    <a:pt x="65" y="28"/>
                  </a:cubicBezTo>
                  <a:cubicBezTo>
                    <a:pt x="72" y="21"/>
                    <a:pt x="81" y="12"/>
                    <a:pt x="79" y="0"/>
                  </a:cubicBezTo>
                  <a:cubicBezTo>
                    <a:pt x="76" y="13"/>
                    <a:pt x="64" y="31"/>
                    <a:pt x="48" y="25"/>
                  </a:cubicBezTo>
                  <a:cubicBezTo>
                    <a:pt x="42" y="37"/>
                    <a:pt x="39" y="40"/>
                    <a:pt x="26" y="40"/>
                  </a:cubicBezTo>
                  <a:cubicBezTo>
                    <a:pt x="32" y="45"/>
                    <a:pt x="38" y="54"/>
                    <a:pt x="35" y="63"/>
                  </a:cubicBezTo>
                  <a:cubicBezTo>
                    <a:pt x="31" y="59"/>
                    <a:pt x="24" y="54"/>
                    <a:pt x="19" y="53"/>
                  </a:cubicBezTo>
                  <a:cubicBezTo>
                    <a:pt x="12" y="52"/>
                    <a:pt x="7" y="56"/>
                    <a:pt x="0" y="49"/>
                  </a:cubicBezTo>
                </a:path>
              </a:pathLst>
            </a:custGeom>
            <a:solidFill>
              <a:srgbClr val="BD7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69" name="Freeform 114">
              <a:extLst>
                <a:ext uri="{FF2B5EF4-FFF2-40B4-BE49-F238E27FC236}">
                  <a16:creationId xmlns:a16="http://schemas.microsoft.com/office/drawing/2014/main" id="{D7D2C431-6CE5-4619-AD23-AB8D04CD1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" y="2479"/>
              <a:ext cx="23" cy="28"/>
            </a:xfrm>
            <a:custGeom>
              <a:avLst/>
              <a:gdLst>
                <a:gd name="T0" fmla="*/ 821 w 7"/>
                <a:gd name="T1" fmla="*/ 0 h 8"/>
                <a:gd name="T2" fmla="*/ 0 w 7"/>
                <a:gd name="T3" fmla="*/ 1201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3" y="1"/>
                    <a:pt x="0" y="6"/>
                    <a:pt x="0" y="8"/>
                  </a:cubicBezTo>
                </a:path>
              </a:pathLst>
            </a:custGeom>
            <a:noFill/>
            <a:ln w="952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70" name="Freeform 115">
              <a:extLst>
                <a:ext uri="{FF2B5EF4-FFF2-40B4-BE49-F238E27FC236}">
                  <a16:creationId xmlns:a16="http://schemas.microsoft.com/office/drawing/2014/main" id="{5244276A-3B2F-4285-8EDE-318D4C518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" y="1885"/>
              <a:ext cx="211" cy="260"/>
            </a:xfrm>
            <a:custGeom>
              <a:avLst/>
              <a:gdLst>
                <a:gd name="T0" fmla="*/ 0 w 64"/>
                <a:gd name="T1" fmla="*/ 0 h 74"/>
                <a:gd name="T2" fmla="*/ 4477 w 64"/>
                <a:gd name="T3" fmla="*/ 6728 h 74"/>
                <a:gd name="T4" fmla="*/ 7566 w 64"/>
                <a:gd name="T5" fmla="*/ 11282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4" h="74">
                  <a:moveTo>
                    <a:pt x="0" y="0"/>
                  </a:moveTo>
                  <a:cubicBezTo>
                    <a:pt x="3" y="15"/>
                    <a:pt x="29" y="32"/>
                    <a:pt x="38" y="44"/>
                  </a:cubicBezTo>
                  <a:cubicBezTo>
                    <a:pt x="45" y="53"/>
                    <a:pt x="61" y="62"/>
                    <a:pt x="64" y="74"/>
                  </a:cubicBezTo>
                </a:path>
              </a:pathLst>
            </a:custGeom>
            <a:noFill/>
            <a:ln w="952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71" name="Freeform 116">
              <a:extLst>
                <a:ext uri="{FF2B5EF4-FFF2-40B4-BE49-F238E27FC236}">
                  <a16:creationId xmlns:a16="http://schemas.microsoft.com/office/drawing/2014/main" id="{F813DC55-5C9B-439F-BDA8-E0B07AC70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" y="2051"/>
              <a:ext cx="135" cy="470"/>
            </a:xfrm>
            <a:custGeom>
              <a:avLst/>
              <a:gdLst>
                <a:gd name="T0" fmla="*/ 0 w 41"/>
                <a:gd name="T1" fmla="*/ 0 h 134"/>
                <a:gd name="T2" fmla="*/ 1745 w 41"/>
                <a:gd name="T3" fmla="*/ 4528 h 134"/>
                <a:gd name="T4" fmla="*/ 2354 w 41"/>
                <a:gd name="T5" fmla="*/ 6815 h 134"/>
                <a:gd name="T6" fmla="*/ 3533 w 41"/>
                <a:gd name="T7" fmla="*/ 8453 h 134"/>
                <a:gd name="T8" fmla="*/ 2819 w 41"/>
                <a:gd name="T9" fmla="*/ 19203 h 134"/>
                <a:gd name="T10" fmla="*/ 2354 w 41"/>
                <a:gd name="T11" fmla="*/ 20287 h 1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134">
                  <a:moveTo>
                    <a:pt x="0" y="0"/>
                  </a:moveTo>
                  <a:cubicBezTo>
                    <a:pt x="6" y="9"/>
                    <a:pt x="11" y="21"/>
                    <a:pt x="15" y="30"/>
                  </a:cubicBezTo>
                  <a:cubicBezTo>
                    <a:pt x="17" y="35"/>
                    <a:pt x="18" y="40"/>
                    <a:pt x="20" y="45"/>
                  </a:cubicBezTo>
                  <a:cubicBezTo>
                    <a:pt x="23" y="50"/>
                    <a:pt x="26" y="51"/>
                    <a:pt x="30" y="56"/>
                  </a:cubicBezTo>
                  <a:cubicBezTo>
                    <a:pt x="41" y="70"/>
                    <a:pt x="31" y="111"/>
                    <a:pt x="24" y="127"/>
                  </a:cubicBezTo>
                  <a:cubicBezTo>
                    <a:pt x="23" y="130"/>
                    <a:pt x="22" y="133"/>
                    <a:pt x="20" y="134"/>
                  </a:cubicBezTo>
                </a:path>
              </a:pathLst>
            </a:custGeom>
            <a:noFill/>
            <a:ln w="952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72" name="Freeform 117">
              <a:extLst>
                <a:ext uri="{FF2B5EF4-FFF2-40B4-BE49-F238E27FC236}">
                  <a16:creationId xmlns:a16="http://schemas.microsoft.com/office/drawing/2014/main" id="{0344133B-BDDF-42B6-A336-3D9779036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3" y="940"/>
              <a:ext cx="118" cy="109"/>
            </a:xfrm>
            <a:custGeom>
              <a:avLst/>
              <a:gdLst>
                <a:gd name="T0" fmla="*/ 4160 w 36"/>
                <a:gd name="T1" fmla="*/ 0 h 31"/>
                <a:gd name="T2" fmla="*/ 1826 w 36"/>
                <a:gd name="T3" fmla="*/ 3214 h 31"/>
                <a:gd name="T4" fmla="*/ 0 w 36"/>
                <a:gd name="T5" fmla="*/ 4736 h 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" h="31">
                  <a:moveTo>
                    <a:pt x="36" y="0"/>
                  </a:moveTo>
                  <a:cubicBezTo>
                    <a:pt x="29" y="3"/>
                    <a:pt x="19" y="14"/>
                    <a:pt x="16" y="21"/>
                  </a:cubicBezTo>
                  <a:cubicBezTo>
                    <a:pt x="12" y="28"/>
                    <a:pt x="3" y="29"/>
                    <a:pt x="0" y="31"/>
                  </a:cubicBezTo>
                </a:path>
              </a:pathLst>
            </a:custGeom>
            <a:noFill/>
            <a:ln w="952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73" name="Freeform 118">
              <a:extLst>
                <a:ext uri="{FF2B5EF4-FFF2-40B4-BE49-F238E27FC236}">
                  <a16:creationId xmlns:a16="http://schemas.microsoft.com/office/drawing/2014/main" id="{57EF88FB-9644-49A1-A4FB-1F5CCF3AE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" y="2609"/>
              <a:ext cx="23" cy="32"/>
            </a:xfrm>
            <a:custGeom>
              <a:avLst/>
              <a:gdLst>
                <a:gd name="T0" fmla="*/ 821 w 7"/>
                <a:gd name="T1" fmla="*/ 0 h 9"/>
                <a:gd name="T2" fmla="*/ 0 w 7"/>
                <a:gd name="T3" fmla="*/ 1440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3" y="1"/>
                    <a:pt x="2" y="6"/>
                    <a:pt x="0" y="9"/>
                  </a:cubicBezTo>
                </a:path>
              </a:pathLst>
            </a:custGeom>
            <a:noFill/>
            <a:ln w="952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74" name="Freeform 119">
              <a:extLst>
                <a:ext uri="{FF2B5EF4-FFF2-40B4-BE49-F238E27FC236}">
                  <a16:creationId xmlns:a16="http://schemas.microsoft.com/office/drawing/2014/main" id="{2E92501B-94FF-4694-B7D8-6C94CA90F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2585"/>
              <a:ext cx="56" cy="35"/>
            </a:xfrm>
            <a:custGeom>
              <a:avLst/>
              <a:gdLst>
                <a:gd name="T0" fmla="*/ 1996 w 17"/>
                <a:gd name="T1" fmla="*/ 0 h 10"/>
                <a:gd name="T2" fmla="*/ 0 w 17"/>
                <a:gd name="T3" fmla="*/ 1509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10">
                  <a:moveTo>
                    <a:pt x="17" y="0"/>
                  </a:moveTo>
                  <a:cubicBezTo>
                    <a:pt x="10" y="0"/>
                    <a:pt x="2" y="3"/>
                    <a:pt x="0" y="10"/>
                  </a:cubicBezTo>
                </a:path>
              </a:pathLst>
            </a:custGeom>
            <a:noFill/>
            <a:ln w="952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75" name="Freeform 120">
              <a:extLst>
                <a:ext uri="{FF2B5EF4-FFF2-40B4-BE49-F238E27FC236}">
                  <a16:creationId xmlns:a16="http://schemas.microsoft.com/office/drawing/2014/main" id="{5F48CCF8-66B7-4898-8B8F-9C407E6A1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7" y="2441"/>
              <a:ext cx="43" cy="21"/>
            </a:xfrm>
            <a:custGeom>
              <a:avLst/>
              <a:gdLst>
                <a:gd name="T0" fmla="*/ 1555 w 13"/>
                <a:gd name="T1" fmla="*/ 0 h 6"/>
                <a:gd name="T2" fmla="*/ 0 w 13"/>
                <a:gd name="T3" fmla="*/ 90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" h="6">
                  <a:moveTo>
                    <a:pt x="13" y="0"/>
                  </a:moveTo>
                  <a:cubicBezTo>
                    <a:pt x="9" y="2"/>
                    <a:pt x="4" y="2"/>
                    <a:pt x="0" y="6"/>
                  </a:cubicBezTo>
                </a:path>
              </a:pathLst>
            </a:custGeom>
            <a:noFill/>
            <a:ln w="952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76" name="Freeform 121">
              <a:extLst>
                <a:ext uri="{FF2B5EF4-FFF2-40B4-BE49-F238E27FC236}">
                  <a16:creationId xmlns:a16="http://schemas.microsoft.com/office/drawing/2014/main" id="{D9574A6D-41FB-4084-8160-536E13225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4" y="2346"/>
              <a:ext cx="43" cy="28"/>
            </a:xfrm>
            <a:custGeom>
              <a:avLst/>
              <a:gdLst>
                <a:gd name="T0" fmla="*/ 1555 w 13"/>
                <a:gd name="T1" fmla="*/ 0 h 8"/>
                <a:gd name="T2" fmla="*/ 0 w 13"/>
                <a:gd name="T3" fmla="*/ 1201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" h="8">
                  <a:moveTo>
                    <a:pt x="13" y="0"/>
                  </a:moveTo>
                  <a:cubicBezTo>
                    <a:pt x="8" y="1"/>
                    <a:pt x="1" y="3"/>
                    <a:pt x="0" y="8"/>
                  </a:cubicBezTo>
                </a:path>
              </a:pathLst>
            </a:custGeom>
            <a:noFill/>
            <a:ln w="952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77" name="Freeform 122">
              <a:extLst>
                <a:ext uri="{FF2B5EF4-FFF2-40B4-BE49-F238E27FC236}">
                  <a16:creationId xmlns:a16="http://schemas.microsoft.com/office/drawing/2014/main" id="{C9F25C6F-B11F-4067-A4F3-BC9AC1163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" y="2307"/>
              <a:ext cx="37" cy="18"/>
            </a:xfrm>
            <a:custGeom>
              <a:avLst/>
              <a:gdLst>
                <a:gd name="T0" fmla="*/ 1403 w 11"/>
                <a:gd name="T1" fmla="*/ 0 h 5"/>
                <a:gd name="T2" fmla="*/ 0 w 11"/>
                <a:gd name="T3" fmla="*/ 842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5">
                  <a:moveTo>
                    <a:pt x="11" y="0"/>
                  </a:moveTo>
                  <a:cubicBezTo>
                    <a:pt x="7" y="0"/>
                    <a:pt x="3" y="2"/>
                    <a:pt x="0" y="5"/>
                  </a:cubicBezTo>
                </a:path>
              </a:pathLst>
            </a:custGeom>
            <a:noFill/>
            <a:ln w="952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78" name="Freeform 123">
              <a:extLst>
                <a:ext uri="{FF2B5EF4-FFF2-40B4-BE49-F238E27FC236}">
                  <a16:creationId xmlns:a16="http://schemas.microsoft.com/office/drawing/2014/main" id="{168D0A8E-6905-4803-A158-5DD5C3B8E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" y="2539"/>
              <a:ext cx="26" cy="46"/>
            </a:xfrm>
            <a:custGeom>
              <a:avLst/>
              <a:gdLst>
                <a:gd name="T0" fmla="*/ 897 w 8"/>
                <a:gd name="T1" fmla="*/ 0 h 13"/>
                <a:gd name="T2" fmla="*/ 0 w 8"/>
                <a:gd name="T3" fmla="*/ 2042 h 1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13">
                  <a:moveTo>
                    <a:pt x="8" y="0"/>
                  </a:moveTo>
                  <a:cubicBezTo>
                    <a:pt x="4" y="4"/>
                    <a:pt x="0" y="8"/>
                    <a:pt x="0" y="13"/>
                  </a:cubicBezTo>
                </a:path>
              </a:pathLst>
            </a:custGeom>
            <a:noFill/>
            <a:ln w="952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79" name="Freeform 124">
              <a:extLst>
                <a:ext uri="{FF2B5EF4-FFF2-40B4-BE49-F238E27FC236}">
                  <a16:creationId xmlns:a16="http://schemas.microsoft.com/office/drawing/2014/main" id="{3FBA1BD4-DCA0-434D-B891-C0CFD225A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" y="2518"/>
              <a:ext cx="36" cy="39"/>
            </a:xfrm>
            <a:custGeom>
              <a:avLst/>
              <a:gdLst>
                <a:gd name="T0" fmla="*/ 1263 w 11"/>
                <a:gd name="T1" fmla="*/ 0 h 11"/>
                <a:gd name="T2" fmla="*/ 0 w 11"/>
                <a:gd name="T3" fmla="*/ 1734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cubicBezTo>
                    <a:pt x="7" y="3"/>
                    <a:pt x="1" y="5"/>
                    <a:pt x="0" y="11"/>
                  </a:cubicBezTo>
                </a:path>
              </a:pathLst>
            </a:custGeom>
            <a:noFill/>
            <a:ln w="952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80" name="Freeform 125">
              <a:extLst>
                <a:ext uri="{FF2B5EF4-FFF2-40B4-BE49-F238E27FC236}">
                  <a16:creationId xmlns:a16="http://schemas.microsoft.com/office/drawing/2014/main" id="{64AA4FE0-C19F-4777-8E6D-31CE50072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" y="2529"/>
              <a:ext cx="13" cy="28"/>
            </a:xfrm>
            <a:custGeom>
              <a:avLst/>
              <a:gdLst>
                <a:gd name="T0" fmla="*/ 445 w 4"/>
                <a:gd name="T1" fmla="*/ 0 h 8"/>
                <a:gd name="T2" fmla="*/ 0 w 4"/>
                <a:gd name="T3" fmla="*/ 1201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cubicBezTo>
                    <a:pt x="2" y="3"/>
                    <a:pt x="1" y="5"/>
                    <a:pt x="0" y="8"/>
                  </a:cubicBezTo>
                </a:path>
              </a:pathLst>
            </a:custGeom>
            <a:noFill/>
            <a:ln w="952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81" name="Freeform 126">
              <a:extLst>
                <a:ext uri="{FF2B5EF4-FFF2-40B4-BE49-F238E27FC236}">
                  <a16:creationId xmlns:a16="http://schemas.microsoft.com/office/drawing/2014/main" id="{614019D3-115C-44BB-A256-473C87D50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8" y="1959"/>
              <a:ext cx="66" cy="148"/>
            </a:xfrm>
            <a:custGeom>
              <a:avLst/>
              <a:gdLst>
                <a:gd name="T0" fmla="*/ 2373 w 20"/>
                <a:gd name="T1" fmla="*/ 0 h 42"/>
                <a:gd name="T2" fmla="*/ 828 w 20"/>
                <a:gd name="T3" fmla="*/ 1526 h 42"/>
                <a:gd name="T4" fmla="*/ 109 w 20"/>
                <a:gd name="T5" fmla="*/ 5078 h 42"/>
                <a:gd name="T6" fmla="*/ 251 w 20"/>
                <a:gd name="T7" fmla="*/ 6480 h 4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42">
                  <a:moveTo>
                    <a:pt x="20" y="0"/>
                  </a:moveTo>
                  <a:cubicBezTo>
                    <a:pt x="17" y="1"/>
                    <a:pt x="10" y="8"/>
                    <a:pt x="7" y="10"/>
                  </a:cubicBezTo>
                  <a:cubicBezTo>
                    <a:pt x="12" y="15"/>
                    <a:pt x="9" y="31"/>
                    <a:pt x="1" y="33"/>
                  </a:cubicBezTo>
                  <a:cubicBezTo>
                    <a:pt x="2" y="37"/>
                    <a:pt x="0" y="38"/>
                    <a:pt x="2" y="42"/>
                  </a:cubicBezTo>
                </a:path>
              </a:pathLst>
            </a:custGeom>
            <a:noFill/>
            <a:ln w="952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82" name="Freeform 127">
              <a:extLst>
                <a:ext uri="{FF2B5EF4-FFF2-40B4-BE49-F238E27FC236}">
                  <a16:creationId xmlns:a16="http://schemas.microsoft.com/office/drawing/2014/main" id="{59987ACE-EAD7-488C-9D3F-43BC3F7DF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7" y="1910"/>
              <a:ext cx="119" cy="144"/>
            </a:xfrm>
            <a:custGeom>
              <a:avLst/>
              <a:gdLst>
                <a:gd name="T0" fmla="*/ 4043 w 36"/>
                <a:gd name="T1" fmla="*/ 6241 h 41"/>
                <a:gd name="T2" fmla="*/ 2274 w 36"/>
                <a:gd name="T3" fmla="*/ 4243 h 41"/>
                <a:gd name="T4" fmla="*/ 2744 w 36"/>
                <a:gd name="T5" fmla="*/ 2603 h 41"/>
                <a:gd name="T6" fmla="*/ 1441 w 36"/>
                <a:gd name="T7" fmla="*/ 2121 h 41"/>
                <a:gd name="T8" fmla="*/ 1550 w 36"/>
                <a:gd name="T9" fmla="*/ 0 h 41"/>
                <a:gd name="T10" fmla="*/ 0 w 36"/>
                <a:gd name="T11" fmla="*/ 172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6" h="41">
                  <a:moveTo>
                    <a:pt x="34" y="41"/>
                  </a:moveTo>
                  <a:cubicBezTo>
                    <a:pt x="36" y="32"/>
                    <a:pt x="23" y="33"/>
                    <a:pt x="19" y="28"/>
                  </a:cubicBezTo>
                  <a:cubicBezTo>
                    <a:pt x="22" y="25"/>
                    <a:pt x="26" y="21"/>
                    <a:pt x="23" y="17"/>
                  </a:cubicBezTo>
                  <a:cubicBezTo>
                    <a:pt x="19" y="18"/>
                    <a:pt x="15" y="17"/>
                    <a:pt x="12" y="14"/>
                  </a:cubicBezTo>
                  <a:cubicBezTo>
                    <a:pt x="15" y="10"/>
                    <a:pt x="17" y="4"/>
                    <a:pt x="13" y="0"/>
                  </a:cubicBezTo>
                  <a:cubicBezTo>
                    <a:pt x="9" y="3"/>
                    <a:pt x="5" y="2"/>
                    <a:pt x="0" y="1"/>
                  </a:cubicBezTo>
                </a:path>
              </a:pathLst>
            </a:custGeom>
            <a:noFill/>
            <a:ln w="952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83" name="Freeform 128">
              <a:extLst>
                <a:ext uri="{FF2B5EF4-FFF2-40B4-BE49-F238E27FC236}">
                  <a16:creationId xmlns:a16="http://schemas.microsoft.com/office/drawing/2014/main" id="{A784754B-429C-49ED-BA47-9A8311302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5" y="1126"/>
              <a:ext cx="63" cy="81"/>
            </a:xfrm>
            <a:custGeom>
              <a:avLst/>
              <a:gdLst>
                <a:gd name="T0" fmla="*/ 2188 w 19"/>
                <a:gd name="T1" fmla="*/ 0 h 23"/>
                <a:gd name="T2" fmla="*/ 0 w 19"/>
                <a:gd name="T3" fmla="*/ 2754 h 2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" h="23">
                  <a:moveTo>
                    <a:pt x="18" y="0"/>
                  </a:moveTo>
                  <a:cubicBezTo>
                    <a:pt x="19" y="14"/>
                    <a:pt x="11" y="23"/>
                    <a:pt x="0" y="18"/>
                  </a:cubicBezTo>
                </a:path>
              </a:pathLst>
            </a:custGeom>
            <a:noFill/>
            <a:ln w="952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84" name="Freeform 129">
              <a:extLst>
                <a:ext uri="{FF2B5EF4-FFF2-40B4-BE49-F238E27FC236}">
                  <a16:creationId xmlns:a16="http://schemas.microsoft.com/office/drawing/2014/main" id="{D855DD95-DE18-457C-8855-6780B9116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" y="1109"/>
              <a:ext cx="76" cy="91"/>
            </a:xfrm>
            <a:custGeom>
              <a:avLst/>
              <a:gdLst>
                <a:gd name="T0" fmla="*/ 2128 w 23"/>
                <a:gd name="T1" fmla="*/ 2881 h 26"/>
                <a:gd name="T2" fmla="*/ 2488 w 23"/>
                <a:gd name="T3" fmla="*/ 480 h 26"/>
                <a:gd name="T4" fmla="*/ 829 w 23"/>
                <a:gd name="T5" fmla="*/ 172 h 26"/>
                <a:gd name="T6" fmla="*/ 109 w 23"/>
                <a:gd name="T7" fmla="*/ 2709 h 26"/>
                <a:gd name="T8" fmla="*/ 251 w 23"/>
                <a:gd name="T9" fmla="*/ 3910 h 26"/>
                <a:gd name="T10" fmla="*/ 611 w 23"/>
                <a:gd name="T11" fmla="*/ 3602 h 26"/>
                <a:gd name="T12" fmla="*/ 2128 w 23"/>
                <a:gd name="T13" fmla="*/ 2881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" h="26">
                  <a:moveTo>
                    <a:pt x="18" y="19"/>
                  </a:moveTo>
                  <a:cubicBezTo>
                    <a:pt x="20" y="17"/>
                    <a:pt x="23" y="6"/>
                    <a:pt x="21" y="3"/>
                  </a:cubicBezTo>
                  <a:cubicBezTo>
                    <a:pt x="19" y="0"/>
                    <a:pt x="11" y="0"/>
                    <a:pt x="7" y="1"/>
                  </a:cubicBezTo>
                  <a:cubicBezTo>
                    <a:pt x="2" y="3"/>
                    <a:pt x="0" y="7"/>
                    <a:pt x="1" y="18"/>
                  </a:cubicBezTo>
                  <a:cubicBezTo>
                    <a:pt x="1" y="22"/>
                    <a:pt x="2" y="24"/>
                    <a:pt x="2" y="26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10" y="24"/>
                    <a:pt x="15" y="24"/>
                    <a:pt x="18" y="19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85" name="Freeform 130">
              <a:extLst>
                <a:ext uri="{FF2B5EF4-FFF2-40B4-BE49-F238E27FC236}">
                  <a16:creationId xmlns:a16="http://schemas.microsoft.com/office/drawing/2014/main" id="{567130C5-BD64-4AEA-A458-7508E4B09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2" y="1053"/>
              <a:ext cx="82" cy="70"/>
            </a:xfrm>
            <a:custGeom>
              <a:avLst/>
              <a:gdLst>
                <a:gd name="T0" fmla="*/ 2893 w 25"/>
                <a:gd name="T1" fmla="*/ 3003 h 20"/>
                <a:gd name="T2" fmla="*/ 1161 w 25"/>
                <a:gd name="T3" fmla="*/ 602 h 20"/>
                <a:gd name="T4" fmla="*/ 0 w 25"/>
                <a:gd name="T5" fmla="*/ 1680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" h="20">
                  <a:moveTo>
                    <a:pt x="25" y="20"/>
                  </a:moveTo>
                  <a:cubicBezTo>
                    <a:pt x="19" y="17"/>
                    <a:pt x="16" y="8"/>
                    <a:pt x="10" y="4"/>
                  </a:cubicBezTo>
                  <a:cubicBezTo>
                    <a:pt x="4" y="0"/>
                    <a:pt x="4" y="5"/>
                    <a:pt x="0" y="11"/>
                  </a:cubicBezTo>
                </a:path>
              </a:pathLst>
            </a:custGeom>
            <a:noFill/>
            <a:ln w="952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86" name="Freeform 131">
              <a:extLst>
                <a:ext uri="{FF2B5EF4-FFF2-40B4-BE49-F238E27FC236}">
                  <a16:creationId xmlns:a16="http://schemas.microsoft.com/office/drawing/2014/main" id="{61E6E22E-E563-4623-88F2-52595BD9C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2" y="1074"/>
              <a:ext cx="73" cy="88"/>
            </a:xfrm>
            <a:custGeom>
              <a:avLst/>
              <a:gdLst>
                <a:gd name="T0" fmla="*/ 2665 w 22"/>
                <a:gd name="T1" fmla="*/ 1091 h 25"/>
                <a:gd name="T2" fmla="*/ 836 w 22"/>
                <a:gd name="T3" fmla="*/ 0 h 2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" h="25">
                  <a:moveTo>
                    <a:pt x="22" y="7"/>
                  </a:moveTo>
                  <a:cubicBezTo>
                    <a:pt x="14" y="25"/>
                    <a:pt x="0" y="3"/>
                    <a:pt x="7" y="0"/>
                  </a:cubicBezTo>
                </a:path>
              </a:pathLst>
            </a:custGeom>
            <a:noFill/>
            <a:ln w="952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87" name="Freeform 132">
              <a:extLst>
                <a:ext uri="{FF2B5EF4-FFF2-40B4-BE49-F238E27FC236}">
                  <a16:creationId xmlns:a16="http://schemas.microsoft.com/office/drawing/2014/main" id="{269AF60E-BA43-423C-93C9-E35632A44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" y="1025"/>
              <a:ext cx="72" cy="56"/>
            </a:xfrm>
            <a:custGeom>
              <a:avLst/>
              <a:gdLst>
                <a:gd name="T0" fmla="*/ 2527 w 22"/>
                <a:gd name="T1" fmla="*/ 2401 h 16"/>
                <a:gd name="T2" fmla="*/ 0 w 22"/>
                <a:gd name="T3" fmla="*/ 308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" h="16">
                  <a:moveTo>
                    <a:pt x="22" y="16"/>
                  </a:moveTo>
                  <a:cubicBezTo>
                    <a:pt x="19" y="7"/>
                    <a:pt x="7" y="0"/>
                    <a:pt x="0" y="2"/>
                  </a:cubicBezTo>
                </a:path>
              </a:pathLst>
            </a:custGeom>
            <a:noFill/>
            <a:ln w="952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88" name="Freeform 133">
              <a:extLst>
                <a:ext uri="{FF2B5EF4-FFF2-40B4-BE49-F238E27FC236}">
                  <a16:creationId xmlns:a16="http://schemas.microsoft.com/office/drawing/2014/main" id="{2206BEF4-C43D-4EA4-B009-71D564F77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292"/>
              <a:ext cx="109" cy="45"/>
            </a:xfrm>
            <a:custGeom>
              <a:avLst/>
              <a:gdLst>
                <a:gd name="T0" fmla="*/ 0 w 33"/>
                <a:gd name="T1" fmla="*/ 575 h 13"/>
                <a:gd name="T2" fmla="*/ 1658 w 33"/>
                <a:gd name="T3" fmla="*/ 1281 h 13"/>
                <a:gd name="T4" fmla="*/ 3927 w 33"/>
                <a:gd name="T5" fmla="*/ 145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" h="13">
                  <a:moveTo>
                    <a:pt x="0" y="4"/>
                  </a:moveTo>
                  <a:cubicBezTo>
                    <a:pt x="7" y="0"/>
                    <a:pt x="9" y="6"/>
                    <a:pt x="14" y="9"/>
                  </a:cubicBezTo>
                  <a:cubicBezTo>
                    <a:pt x="21" y="13"/>
                    <a:pt x="27" y="8"/>
                    <a:pt x="33" y="10"/>
                  </a:cubicBezTo>
                </a:path>
              </a:pathLst>
            </a:custGeom>
            <a:noFill/>
            <a:ln w="952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89" name="Freeform 134">
              <a:extLst>
                <a:ext uri="{FF2B5EF4-FFF2-40B4-BE49-F238E27FC236}">
                  <a16:creationId xmlns:a16="http://schemas.microsoft.com/office/drawing/2014/main" id="{51FB1993-CF9D-4131-BC7A-69F6643DA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" y="902"/>
              <a:ext cx="2241" cy="1785"/>
            </a:xfrm>
            <a:custGeom>
              <a:avLst/>
              <a:gdLst>
                <a:gd name="T0" fmla="*/ 14748 w 680"/>
                <a:gd name="T1" fmla="*/ 27594 h 508"/>
                <a:gd name="T2" fmla="*/ 13205 w 680"/>
                <a:gd name="T3" fmla="*/ 26508 h 508"/>
                <a:gd name="T4" fmla="*/ 12490 w 680"/>
                <a:gd name="T5" fmla="*/ 23781 h 508"/>
                <a:gd name="T6" fmla="*/ 8124 w 680"/>
                <a:gd name="T7" fmla="*/ 19828 h 508"/>
                <a:gd name="T8" fmla="*/ 933 w 680"/>
                <a:gd name="T9" fmla="*/ 14494 h 508"/>
                <a:gd name="T10" fmla="*/ 1292 w 680"/>
                <a:gd name="T11" fmla="*/ 8978 h 508"/>
                <a:gd name="T12" fmla="*/ 6624 w 680"/>
                <a:gd name="T13" fmla="*/ 7161 h 508"/>
                <a:gd name="T14" fmla="*/ 13673 w 680"/>
                <a:gd name="T15" fmla="*/ 1209 h 508"/>
                <a:gd name="T16" fmla="*/ 25696 w 680"/>
                <a:gd name="T17" fmla="*/ 4557 h 508"/>
                <a:gd name="T18" fmla="*/ 29390 w 680"/>
                <a:gd name="T19" fmla="*/ 10805 h 508"/>
                <a:gd name="T20" fmla="*/ 32432 w 680"/>
                <a:gd name="T21" fmla="*/ 14013 h 508"/>
                <a:gd name="T22" fmla="*/ 36222 w 680"/>
                <a:gd name="T23" fmla="*/ 16012 h 508"/>
                <a:gd name="T24" fmla="*/ 64178 w 680"/>
                <a:gd name="T25" fmla="*/ 17225 h 508"/>
                <a:gd name="T26" fmla="*/ 77133 w 680"/>
                <a:gd name="T27" fmla="*/ 31410 h 508"/>
                <a:gd name="T28" fmla="*/ 79958 w 680"/>
                <a:gd name="T29" fmla="*/ 43905 h 508"/>
                <a:gd name="T30" fmla="*/ 78784 w 680"/>
                <a:gd name="T31" fmla="*/ 46635 h 508"/>
                <a:gd name="T32" fmla="*/ 79285 w 680"/>
                <a:gd name="T33" fmla="*/ 50015 h 508"/>
                <a:gd name="T34" fmla="*/ 79753 w 680"/>
                <a:gd name="T35" fmla="*/ 54710 h 508"/>
                <a:gd name="T36" fmla="*/ 78784 w 680"/>
                <a:gd name="T37" fmla="*/ 66287 h 508"/>
                <a:gd name="T38" fmla="*/ 78784 w 680"/>
                <a:gd name="T39" fmla="*/ 72103 h 508"/>
                <a:gd name="T40" fmla="*/ 74668 w 680"/>
                <a:gd name="T41" fmla="*/ 73192 h 508"/>
                <a:gd name="T42" fmla="*/ 75278 w 680"/>
                <a:gd name="T43" fmla="*/ 67377 h 508"/>
                <a:gd name="T44" fmla="*/ 75591 w 680"/>
                <a:gd name="T45" fmla="*/ 61301 h 508"/>
                <a:gd name="T46" fmla="*/ 71943 w 680"/>
                <a:gd name="T47" fmla="*/ 61301 h 508"/>
                <a:gd name="T48" fmla="*/ 68077 w 680"/>
                <a:gd name="T49" fmla="*/ 64942 h 508"/>
                <a:gd name="T50" fmla="*/ 68650 w 680"/>
                <a:gd name="T51" fmla="*/ 57004 h 508"/>
                <a:gd name="T52" fmla="*/ 67108 w 680"/>
                <a:gd name="T53" fmla="*/ 52450 h 508"/>
                <a:gd name="T54" fmla="*/ 65361 w 680"/>
                <a:gd name="T55" fmla="*/ 51670 h 508"/>
                <a:gd name="T56" fmla="*/ 63351 w 680"/>
                <a:gd name="T57" fmla="*/ 48325 h 508"/>
                <a:gd name="T58" fmla="*/ 61558 w 680"/>
                <a:gd name="T59" fmla="*/ 46635 h 508"/>
                <a:gd name="T60" fmla="*/ 61104 w 680"/>
                <a:gd name="T61" fmla="*/ 49548 h 508"/>
                <a:gd name="T62" fmla="*/ 59344 w 680"/>
                <a:gd name="T63" fmla="*/ 51537 h 508"/>
                <a:gd name="T64" fmla="*/ 57086 w 680"/>
                <a:gd name="T65" fmla="*/ 52274 h 508"/>
                <a:gd name="T66" fmla="*/ 54727 w 680"/>
                <a:gd name="T67" fmla="*/ 52450 h 508"/>
                <a:gd name="T68" fmla="*/ 52261 w 680"/>
                <a:gd name="T69" fmla="*/ 53055 h 508"/>
                <a:gd name="T70" fmla="*/ 51078 w 680"/>
                <a:gd name="T71" fmla="*/ 51979 h 508"/>
                <a:gd name="T72" fmla="*/ 50502 w 680"/>
                <a:gd name="T73" fmla="*/ 52274 h 508"/>
                <a:gd name="T74" fmla="*/ 47634 w 680"/>
                <a:gd name="T75" fmla="*/ 52584 h 508"/>
                <a:gd name="T76" fmla="*/ 44345 w 680"/>
                <a:gd name="T77" fmla="*/ 53796 h 508"/>
                <a:gd name="T78" fmla="*/ 41989 w 680"/>
                <a:gd name="T79" fmla="*/ 54573 h 508"/>
                <a:gd name="T80" fmla="*/ 42345 w 680"/>
                <a:gd name="T81" fmla="*/ 57918 h 508"/>
                <a:gd name="T82" fmla="*/ 41880 w 680"/>
                <a:gd name="T83" fmla="*/ 63252 h 508"/>
                <a:gd name="T84" fmla="*/ 40338 w 680"/>
                <a:gd name="T85" fmla="*/ 66164 h 508"/>
                <a:gd name="T86" fmla="*/ 39046 w 680"/>
                <a:gd name="T87" fmla="*/ 69808 h 508"/>
                <a:gd name="T88" fmla="*/ 35612 w 680"/>
                <a:gd name="T89" fmla="*/ 76523 h 508"/>
                <a:gd name="T90" fmla="*/ 32323 w 680"/>
                <a:gd name="T91" fmla="*/ 76351 h 508"/>
                <a:gd name="T92" fmla="*/ 31137 w 680"/>
                <a:gd name="T93" fmla="*/ 71498 h 508"/>
                <a:gd name="T94" fmla="*/ 31605 w 680"/>
                <a:gd name="T95" fmla="*/ 70103 h 508"/>
                <a:gd name="T96" fmla="*/ 26882 w 680"/>
                <a:gd name="T97" fmla="*/ 70894 h 508"/>
                <a:gd name="T98" fmla="*/ 29858 w 680"/>
                <a:gd name="T99" fmla="*/ 64942 h 508"/>
                <a:gd name="T100" fmla="*/ 29031 w 680"/>
                <a:gd name="T101" fmla="*/ 50929 h 508"/>
                <a:gd name="T102" fmla="*/ 27489 w 680"/>
                <a:gd name="T103" fmla="*/ 48943 h 508"/>
                <a:gd name="T104" fmla="*/ 25946 w 680"/>
                <a:gd name="T105" fmla="*/ 45423 h 508"/>
                <a:gd name="T106" fmla="*/ 25132 w 680"/>
                <a:gd name="T107" fmla="*/ 40261 h 508"/>
                <a:gd name="T108" fmla="*/ 23840 w 680"/>
                <a:gd name="T109" fmla="*/ 38262 h 508"/>
                <a:gd name="T110" fmla="*/ 21471 w 680"/>
                <a:gd name="T111" fmla="*/ 35053 h 50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680" h="508">
                  <a:moveTo>
                    <a:pt x="136" y="206"/>
                  </a:moveTo>
                  <a:cubicBezTo>
                    <a:pt x="131" y="201"/>
                    <a:pt x="137" y="177"/>
                    <a:pt x="125" y="181"/>
                  </a:cubicBezTo>
                  <a:cubicBezTo>
                    <a:pt x="124" y="176"/>
                    <a:pt x="121" y="170"/>
                    <a:pt x="118" y="166"/>
                  </a:cubicBezTo>
                  <a:cubicBezTo>
                    <a:pt x="116" y="169"/>
                    <a:pt x="114" y="172"/>
                    <a:pt x="112" y="174"/>
                  </a:cubicBezTo>
                  <a:cubicBezTo>
                    <a:pt x="117" y="168"/>
                    <a:pt x="112" y="158"/>
                    <a:pt x="107" y="153"/>
                  </a:cubicBezTo>
                  <a:cubicBezTo>
                    <a:pt x="107" y="154"/>
                    <a:pt x="105" y="156"/>
                    <a:pt x="106" y="156"/>
                  </a:cubicBezTo>
                  <a:cubicBezTo>
                    <a:pt x="104" y="145"/>
                    <a:pt x="98" y="143"/>
                    <a:pt x="92" y="136"/>
                  </a:cubicBezTo>
                  <a:cubicBezTo>
                    <a:pt x="87" y="132"/>
                    <a:pt x="73" y="130"/>
                    <a:pt x="69" y="130"/>
                  </a:cubicBezTo>
                  <a:cubicBezTo>
                    <a:pt x="48" y="130"/>
                    <a:pt x="33" y="129"/>
                    <a:pt x="16" y="113"/>
                  </a:cubicBezTo>
                  <a:cubicBezTo>
                    <a:pt x="12" y="108"/>
                    <a:pt x="10" y="102"/>
                    <a:pt x="8" y="95"/>
                  </a:cubicBezTo>
                  <a:cubicBezTo>
                    <a:pt x="5" y="87"/>
                    <a:pt x="2" y="89"/>
                    <a:pt x="1" y="77"/>
                  </a:cubicBezTo>
                  <a:cubicBezTo>
                    <a:pt x="0" y="64"/>
                    <a:pt x="2" y="61"/>
                    <a:pt x="11" y="59"/>
                  </a:cubicBezTo>
                  <a:cubicBezTo>
                    <a:pt x="14" y="58"/>
                    <a:pt x="22" y="54"/>
                    <a:pt x="31" y="52"/>
                  </a:cubicBezTo>
                  <a:cubicBezTo>
                    <a:pt x="39" y="50"/>
                    <a:pt x="48" y="50"/>
                    <a:pt x="56" y="47"/>
                  </a:cubicBezTo>
                  <a:cubicBezTo>
                    <a:pt x="71" y="42"/>
                    <a:pt x="74" y="43"/>
                    <a:pt x="82" y="33"/>
                  </a:cubicBezTo>
                  <a:cubicBezTo>
                    <a:pt x="90" y="22"/>
                    <a:pt x="96" y="16"/>
                    <a:pt x="116" y="8"/>
                  </a:cubicBezTo>
                  <a:cubicBezTo>
                    <a:pt x="135" y="1"/>
                    <a:pt x="162" y="0"/>
                    <a:pt x="186" y="10"/>
                  </a:cubicBezTo>
                  <a:cubicBezTo>
                    <a:pt x="203" y="16"/>
                    <a:pt x="215" y="25"/>
                    <a:pt x="218" y="30"/>
                  </a:cubicBezTo>
                  <a:cubicBezTo>
                    <a:pt x="221" y="35"/>
                    <a:pt x="225" y="45"/>
                    <a:pt x="229" y="51"/>
                  </a:cubicBezTo>
                  <a:cubicBezTo>
                    <a:pt x="233" y="58"/>
                    <a:pt x="238" y="65"/>
                    <a:pt x="249" y="71"/>
                  </a:cubicBezTo>
                  <a:cubicBezTo>
                    <a:pt x="259" y="78"/>
                    <a:pt x="267" y="81"/>
                    <a:pt x="270" y="86"/>
                  </a:cubicBezTo>
                  <a:cubicBezTo>
                    <a:pt x="273" y="91"/>
                    <a:pt x="275" y="92"/>
                    <a:pt x="275" y="92"/>
                  </a:cubicBezTo>
                  <a:cubicBezTo>
                    <a:pt x="279" y="96"/>
                    <a:pt x="279" y="96"/>
                    <a:pt x="279" y="96"/>
                  </a:cubicBezTo>
                  <a:cubicBezTo>
                    <a:pt x="279" y="96"/>
                    <a:pt x="284" y="97"/>
                    <a:pt x="307" y="105"/>
                  </a:cubicBezTo>
                  <a:cubicBezTo>
                    <a:pt x="330" y="111"/>
                    <a:pt x="360" y="122"/>
                    <a:pt x="388" y="121"/>
                  </a:cubicBezTo>
                  <a:cubicBezTo>
                    <a:pt x="416" y="120"/>
                    <a:pt x="503" y="108"/>
                    <a:pt x="544" y="113"/>
                  </a:cubicBezTo>
                  <a:cubicBezTo>
                    <a:pt x="586" y="119"/>
                    <a:pt x="615" y="140"/>
                    <a:pt x="633" y="157"/>
                  </a:cubicBezTo>
                  <a:cubicBezTo>
                    <a:pt x="652" y="175"/>
                    <a:pt x="655" y="193"/>
                    <a:pt x="654" y="206"/>
                  </a:cubicBezTo>
                  <a:cubicBezTo>
                    <a:pt x="653" y="216"/>
                    <a:pt x="648" y="243"/>
                    <a:pt x="666" y="264"/>
                  </a:cubicBezTo>
                  <a:cubicBezTo>
                    <a:pt x="678" y="288"/>
                    <a:pt x="678" y="288"/>
                    <a:pt x="678" y="288"/>
                  </a:cubicBezTo>
                  <a:cubicBezTo>
                    <a:pt x="669" y="295"/>
                    <a:pt x="669" y="299"/>
                    <a:pt x="674" y="307"/>
                  </a:cubicBezTo>
                  <a:cubicBezTo>
                    <a:pt x="673" y="307"/>
                    <a:pt x="670" y="307"/>
                    <a:pt x="668" y="306"/>
                  </a:cubicBezTo>
                  <a:cubicBezTo>
                    <a:pt x="671" y="314"/>
                    <a:pt x="675" y="321"/>
                    <a:pt x="680" y="328"/>
                  </a:cubicBezTo>
                  <a:cubicBezTo>
                    <a:pt x="677" y="327"/>
                    <a:pt x="674" y="329"/>
                    <a:pt x="672" y="328"/>
                  </a:cubicBezTo>
                  <a:cubicBezTo>
                    <a:pt x="674" y="334"/>
                    <a:pt x="678" y="337"/>
                    <a:pt x="679" y="343"/>
                  </a:cubicBezTo>
                  <a:cubicBezTo>
                    <a:pt x="668" y="343"/>
                    <a:pt x="675" y="353"/>
                    <a:pt x="676" y="359"/>
                  </a:cubicBezTo>
                  <a:cubicBezTo>
                    <a:pt x="677" y="367"/>
                    <a:pt x="674" y="379"/>
                    <a:pt x="672" y="388"/>
                  </a:cubicBezTo>
                  <a:cubicBezTo>
                    <a:pt x="669" y="401"/>
                    <a:pt x="667" y="422"/>
                    <a:pt x="668" y="435"/>
                  </a:cubicBezTo>
                  <a:cubicBezTo>
                    <a:pt x="668" y="442"/>
                    <a:pt x="673" y="448"/>
                    <a:pt x="674" y="454"/>
                  </a:cubicBezTo>
                  <a:cubicBezTo>
                    <a:pt x="676" y="464"/>
                    <a:pt x="673" y="465"/>
                    <a:pt x="668" y="473"/>
                  </a:cubicBezTo>
                  <a:cubicBezTo>
                    <a:pt x="662" y="481"/>
                    <a:pt x="663" y="482"/>
                    <a:pt x="652" y="483"/>
                  </a:cubicBezTo>
                  <a:cubicBezTo>
                    <a:pt x="647" y="483"/>
                    <a:pt x="635" y="486"/>
                    <a:pt x="633" y="480"/>
                  </a:cubicBezTo>
                  <a:cubicBezTo>
                    <a:pt x="625" y="488"/>
                    <a:pt x="608" y="472"/>
                    <a:pt x="611" y="462"/>
                  </a:cubicBezTo>
                  <a:cubicBezTo>
                    <a:pt x="614" y="452"/>
                    <a:pt x="633" y="452"/>
                    <a:pt x="638" y="442"/>
                  </a:cubicBezTo>
                  <a:cubicBezTo>
                    <a:pt x="642" y="437"/>
                    <a:pt x="639" y="430"/>
                    <a:pt x="639" y="424"/>
                  </a:cubicBezTo>
                  <a:cubicBezTo>
                    <a:pt x="638" y="416"/>
                    <a:pt x="641" y="409"/>
                    <a:pt x="641" y="402"/>
                  </a:cubicBezTo>
                  <a:cubicBezTo>
                    <a:pt x="641" y="383"/>
                    <a:pt x="623" y="367"/>
                    <a:pt x="616" y="351"/>
                  </a:cubicBezTo>
                  <a:cubicBezTo>
                    <a:pt x="622" y="363"/>
                    <a:pt x="612" y="389"/>
                    <a:pt x="610" y="402"/>
                  </a:cubicBezTo>
                  <a:cubicBezTo>
                    <a:pt x="608" y="409"/>
                    <a:pt x="610" y="411"/>
                    <a:pt x="605" y="418"/>
                  </a:cubicBezTo>
                  <a:cubicBezTo>
                    <a:pt x="601" y="423"/>
                    <a:pt x="584" y="426"/>
                    <a:pt x="577" y="426"/>
                  </a:cubicBezTo>
                  <a:cubicBezTo>
                    <a:pt x="564" y="425"/>
                    <a:pt x="552" y="419"/>
                    <a:pt x="557" y="402"/>
                  </a:cubicBezTo>
                  <a:cubicBezTo>
                    <a:pt x="561" y="386"/>
                    <a:pt x="586" y="398"/>
                    <a:pt x="582" y="374"/>
                  </a:cubicBezTo>
                  <a:cubicBezTo>
                    <a:pt x="571" y="387"/>
                    <a:pt x="577" y="344"/>
                    <a:pt x="578" y="342"/>
                  </a:cubicBezTo>
                  <a:cubicBezTo>
                    <a:pt x="575" y="346"/>
                    <a:pt x="573" y="341"/>
                    <a:pt x="569" y="344"/>
                  </a:cubicBezTo>
                  <a:cubicBezTo>
                    <a:pt x="566" y="336"/>
                    <a:pt x="566" y="337"/>
                    <a:pt x="564" y="329"/>
                  </a:cubicBezTo>
                  <a:cubicBezTo>
                    <a:pt x="563" y="331"/>
                    <a:pt x="554" y="339"/>
                    <a:pt x="554" y="339"/>
                  </a:cubicBezTo>
                  <a:cubicBezTo>
                    <a:pt x="554" y="339"/>
                    <a:pt x="556" y="322"/>
                    <a:pt x="555" y="319"/>
                  </a:cubicBezTo>
                  <a:cubicBezTo>
                    <a:pt x="553" y="312"/>
                    <a:pt x="546" y="309"/>
                    <a:pt x="537" y="317"/>
                  </a:cubicBezTo>
                  <a:cubicBezTo>
                    <a:pt x="535" y="313"/>
                    <a:pt x="535" y="307"/>
                    <a:pt x="533" y="302"/>
                  </a:cubicBezTo>
                  <a:cubicBezTo>
                    <a:pt x="530" y="298"/>
                    <a:pt x="524" y="309"/>
                    <a:pt x="522" y="306"/>
                  </a:cubicBezTo>
                  <a:cubicBezTo>
                    <a:pt x="518" y="303"/>
                    <a:pt x="518" y="303"/>
                    <a:pt x="518" y="303"/>
                  </a:cubicBezTo>
                  <a:cubicBezTo>
                    <a:pt x="518" y="310"/>
                    <a:pt x="519" y="318"/>
                    <a:pt x="518" y="325"/>
                  </a:cubicBezTo>
                  <a:cubicBezTo>
                    <a:pt x="516" y="320"/>
                    <a:pt x="514" y="316"/>
                    <a:pt x="511" y="312"/>
                  </a:cubicBezTo>
                  <a:cubicBezTo>
                    <a:pt x="511" y="321"/>
                    <a:pt x="509" y="330"/>
                    <a:pt x="503" y="338"/>
                  </a:cubicBezTo>
                  <a:cubicBezTo>
                    <a:pt x="502" y="332"/>
                    <a:pt x="500" y="325"/>
                    <a:pt x="496" y="321"/>
                  </a:cubicBezTo>
                  <a:cubicBezTo>
                    <a:pt x="494" y="329"/>
                    <a:pt x="489" y="336"/>
                    <a:pt x="484" y="343"/>
                  </a:cubicBezTo>
                  <a:cubicBezTo>
                    <a:pt x="483" y="338"/>
                    <a:pt x="484" y="330"/>
                    <a:pt x="478" y="327"/>
                  </a:cubicBezTo>
                  <a:cubicBezTo>
                    <a:pt x="475" y="333"/>
                    <a:pt x="471" y="340"/>
                    <a:pt x="464" y="344"/>
                  </a:cubicBezTo>
                  <a:cubicBezTo>
                    <a:pt x="463" y="339"/>
                    <a:pt x="460" y="333"/>
                    <a:pt x="458" y="327"/>
                  </a:cubicBezTo>
                  <a:cubicBezTo>
                    <a:pt x="452" y="332"/>
                    <a:pt x="449" y="342"/>
                    <a:pt x="443" y="348"/>
                  </a:cubicBezTo>
                  <a:cubicBezTo>
                    <a:pt x="442" y="343"/>
                    <a:pt x="439" y="339"/>
                    <a:pt x="435" y="336"/>
                  </a:cubicBezTo>
                  <a:cubicBezTo>
                    <a:pt x="434" y="338"/>
                    <a:pt x="433" y="339"/>
                    <a:pt x="433" y="341"/>
                  </a:cubicBezTo>
                  <a:cubicBezTo>
                    <a:pt x="432" y="340"/>
                    <a:pt x="431" y="340"/>
                    <a:pt x="430" y="340"/>
                  </a:cubicBezTo>
                  <a:cubicBezTo>
                    <a:pt x="429" y="341"/>
                    <a:pt x="429" y="342"/>
                    <a:pt x="428" y="343"/>
                  </a:cubicBezTo>
                  <a:cubicBezTo>
                    <a:pt x="419" y="337"/>
                    <a:pt x="414" y="348"/>
                    <a:pt x="413" y="354"/>
                  </a:cubicBezTo>
                  <a:cubicBezTo>
                    <a:pt x="412" y="349"/>
                    <a:pt x="410" y="346"/>
                    <a:pt x="404" y="345"/>
                  </a:cubicBezTo>
                  <a:cubicBezTo>
                    <a:pt x="397" y="343"/>
                    <a:pt x="389" y="356"/>
                    <a:pt x="389" y="356"/>
                  </a:cubicBezTo>
                  <a:cubicBezTo>
                    <a:pt x="389" y="356"/>
                    <a:pt x="382" y="350"/>
                    <a:pt x="376" y="353"/>
                  </a:cubicBezTo>
                  <a:cubicBezTo>
                    <a:pt x="372" y="354"/>
                    <a:pt x="370" y="341"/>
                    <a:pt x="365" y="343"/>
                  </a:cubicBezTo>
                  <a:cubicBezTo>
                    <a:pt x="373" y="352"/>
                    <a:pt x="360" y="352"/>
                    <a:pt x="356" y="358"/>
                  </a:cubicBezTo>
                  <a:cubicBezTo>
                    <a:pt x="360" y="366"/>
                    <a:pt x="363" y="363"/>
                    <a:pt x="365" y="372"/>
                  </a:cubicBezTo>
                  <a:cubicBezTo>
                    <a:pt x="362" y="371"/>
                    <a:pt x="361" y="380"/>
                    <a:pt x="359" y="380"/>
                  </a:cubicBezTo>
                  <a:cubicBezTo>
                    <a:pt x="366" y="386"/>
                    <a:pt x="362" y="407"/>
                    <a:pt x="362" y="416"/>
                  </a:cubicBezTo>
                  <a:cubicBezTo>
                    <a:pt x="357" y="413"/>
                    <a:pt x="360" y="414"/>
                    <a:pt x="355" y="415"/>
                  </a:cubicBezTo>
                  <a:cubicBezTo>
                    <a:pt x="360" y="422"/>
                    <a:pt x="358" y="427"/>
                    <a:pt x="352" y="437"/>
                  </a:cubicBezTo>
                  <a:cubicBezTo>
                    <a:pt x="345" y="429"/>
                    <a:pt x="354" y="431"/>
                    <a:pt x="342" y="434"/>
                  </a:cubicBezTo>
                  <a:cubicBezTo>
                    <a:pt x="346" y="441"/>
                    <a:pt x="355" y="453"/>
                    <a:pt x="346" y="449"/>
                  </a:cubicBezTo>
                  <a:cubicBezTo>
                    <a:pt x="341" y="446"/>
                    <a:pt x="339" y="456"/>
                    <a:pt x="331" y="458"/>
                  </a:cubicBezTo>
                  <a:cubicBezTo>
                    <a:pt x="321" y="461"/>
                    <a:pt x="320" y="482"/>
                    <a:pt x="311" y="480"/>
                  </a:cubicBezTo>
                  <a:cubicBezTo>
                    <a:pt x="310" y="487"/>
                    <a:pt x="308" y="498"/>
                    <a:pt x="302" y="502"/>
                  </a:cubicBezTo>
                  <a:cubicBezTo>
                    <a:pt x="303" y="502"/>
                    <a:pt x="301" y="502"/>
                    <a:pt x="302" y="502"/>
                  </a:cubicBezTo>
                  <a:cubicBezTo>
                    <a:pt x="293" y="508"/>
                    <a:pt x="282" y="502"/>
                    <a:pt x="274" y="501"/>
                  </a:cubicBezTo>
                  <a:cubicBezTo>
                    <a:pt x="267" y="500"/>
                    <a:pt x="259" y="499"/>
                    <a:pt x="253" y="491"/>
                  </a:cubicBezTo>
                  <a:cubicBezTo>
                    <a:pt x="247" y="481"/>
                    <a:pt x="254" y="474"/>
                    <a:pt x="264" y="469"/>
                  </a:cubicBezTo>
                  <a:cubicBezTo>
                    <a:pt x="270" y="466"/>
                    <a:pt x="274" y="465"/>
                    <a:pt x="276" y="461"/>
                  </a:cubicBezTo>
                  <a:cubicBezTo>
                    <a:pt x="268" y="460"/>
                    <a:pt x="268" y="460"/>
                    <a:pt x="268" y="460"/>
                  </a:cubicBezTo>
                  <a:cubicBezTo>
                    <a:pt x="262" y="463"/>
                    <a:pt x="254" y="460"/>
                    <a:pt x="247" y="461"/>
                  </a:cubicBezTo>
                  <a:cubicBezTo>
                    <a:pt x="242" y="462"/>
                    <a:pt x="233" y="468"/>
                    <a:pt x="228" y="465"/>
                  </a:cubicBezTo>
                  <a:cubicBezTo>
                    <a:pt x="220" y="462"/>
                    <a:pt x="212" y="446"/>
                    <a:pt x="218" y="439"/>
                  </a:cubicBezTo>
                  <a:cubicBezTo>
                    <a:pt x="226" y="428"/>
                    <a:pt x="245" y="436"/>
                    <a:pt x="253" y="426"/>
                  </a:cubicBezTo>
                  <a:cubicBezTo>
                    <a:pt x="260" y="417"/>
                    <a:pt x="253" y="384"/>
                    <a:pt x="262" y="375"/>
                  </a:cubicBezTo>
                  <a:cubicBezTo>
                    <a:pt x="248" y="373"/>
                    <a:pt x="246" y="345"/>
                    <a:pt x="246" y="334"/>
                  </a:cubicBezTo>
                  <a:cubicBezTo>
                    <a:pt x="238" y="348"/>
                    <a:pt x="233" y="341"/>
                    <a:pt x="233" y="341"/>
                  </a:cubicBezTo>
                  <a:cubicBezTo>
                    <a:pt x="233" y="341"/>
                    <a:pt x="237" y="326"/>
                    <a:pt x="233" y="321"/>
                  </a:cubicBezTo>
                  <a:cubicBezTo>
                    <a:pt x="223" y="327"/>
                    <a:pt x="227" y="315"/>
                    <a:pt x="226" y="310"/>
                  </a:cubicBezTo>
                  <a:cubicBezTo>
                    <a:pt x="225" y="305"/>
                    <a:pt x="223" y="302"/>
                    <a:pt x="220" y="298"/>
                  </a:cubicBezTo>
                  <a:cubicBezTo>
                    <a:pt x="213" y="291"/>
                    <a:pt x="211" y="294"/>
                    <a:pt x="210" y="284"/>
                  </a:cubicBezTo>
                  <a:cubicBezTo>
                    <a:pt x="210" y="279"/>
                    <a:pt x="211" y="270"/>
                    <a:pt x="213" y="264"/>
                  </a:cubicBezTo>
                  <a:cubicBezTo>
                    <a:pt x="210" y="270"/>
                    <a:pt x="204" y="271"/>
                    <a:pt x="198" y="272"/>
                  </a:cubicBezTo>
                  <a:cubicBezTo>
                    <a:pt x="197" y="265"/>
                    <a:pt x="202" y="258"/>
                    <a:pt x="202" y="251"/>
                  </a:cubicBezTo>
                  <a:cubicBezTo>
                    <a:pt x="194" y="250"/>
                    <a:pt x="186" y="249"/>
                    <a:pt x="179" y="248"/>
                  </a:cubicBezTo>
                  <a:cubicBezTo>
                    <a:pt x="183" y="242"/>
                    <a:pt x="193" y="239"/>
                    <a:pt x="182" y="230"/>
                  </a:cubicBezTo>
                  <a:lnTo>
                    <a:pt x="136" y="206"/>
                  </a:lnTo>
                  <a:close/>
                </a:path>
              </a:pathLst>
            </a:custGeom>
            <a:noFill/>
            <a:ln w="952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90" name="Freeform 135">
              <a:extLst>
                <a:ext uri="{FF2B5EF4-FFF2-40B4-BE49-F238E27FC236}">
                  <a16:creationId xmlns:a16="http://schemas.microsoft.com/office/drawing/2014/main" id="{8A0152B9-D05D-42B2-84E7-77A40EBEA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576"/>
              <a:ext cx="37" cy="141"/>
            </a:xfrm>
            <a:custGeom>
              <a:avLst/>
              <a:gdLst>
                <a:gd name="T0" fmla="*/ 272 w 11"/>
                <a:gd name="T1" fmla="*/ 610 h 40"/>
                <a:gd name="T2" fmla="*/ 272 w 11"/>
                <a:gd name="T3" fmla="*/ 783 h 40"/>
                <a:gd name="T4" fmla="*/ 272 w 11"/>
                <a:gd name="T5" fmla="*/ 1093 h 40"/>
                <a:gd name="T6" fmla="*/ 272 w 11"/>
                <a:gd name="T7" fmla="*/ 1230 h 40"/>
                <a:gd name="T8" fmla="*/ 272 w 11"/>
                <a:gd name="T9" fmla="*/ 1530 h 40"/>
                <a:gd name="T10" fmla="*/ 272 w 11"/>
                <a:gd name="T11" fmla="*/ 1703 h 40"/>
                <a:gd name="T12" fmla="*/ 272 w 11"/>
                <a:gd name="T13" fmla="*/ 2150 h 40"/>
                <a:gd name="T14" fmla="*/ 114 w 11"/>
                <a:gd name="T15" fmla="*/ 6176 h 40"/>
                <a:gd name="T16" fmla="*/ 1403 w 11"/>
                <a:gd name="T17" fmla="*/ 3729 h 40"/>
                <a:gd name="T18" fmla="*/ 272 w 11"/>
                <a:gd name="T19" fmla="*/ 0 h 40"/>
                <a:gd name="T20" fmla="*/ 272 w 11"/>
                <a:gd name="T21" fmla="*/ 173 h 40"/>
                <a:gd name="T22" fmla="*/ 272 w 11"/>
                <a:gd name="T23" fmla="*/ 173 h 40"/>
                <a:gd name="T24" fmla="*/ 272 w 11"/>
                <a:gd name="T25" fmla="*/ 610 h 4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" h="40">
                  <a:moveTo>
                    <a:pt x="2" y="4"/>
                  </a:moveTo>
                  <a:cubicBezTo>
                    <a:pt x="2" y="4"/>
                    <a:pt x="2" y="5"/>
                    <a:pt x="2" y="5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3"/>
                    <a:pt x="2" y="14"/>
                  </a:cubicBezTo>
                  <a:cubicBezTo>
                    <a:pt x="2" y="19"/>
                    <a:pt x="0" y="29"/>
                    <a:pt x="1" y="40"/>
                  </a:cubicBezTo>
                  <a:cubicBezTo>
                    <a:pt x="3" y="35"/>
                    <a:pt x="11" y="30"/>
                    <a:pt x="11" y="24"/>
                  </a:cubicBezTo>
                  <a:cubicBezTo>
                    <a:pt x="11" y="16"/>
                    <a:pt x="6" y="8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3"/>
                    <a:pt x="2" y="4"/>
                  </a:cubicBezTo>
                  <a:close/>
                </a:path>
              </a:pathLst>
            </a:custGeom>
            <a:noFill/>
            <a:ln w="952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91" name="Freeform 136">
              <a:extLst>
                <a:ext uri="{FF2B5EF4-FFF2-40B4-BE49-F238E27FC236}">
                  <a16:creationId xmlns:a16="http://schemas.microsoft.com/office/drawing/2014/main" id="{D1242FDF-778F-40EE-ADC5-A25333D45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0" y="1070"/>
              <a:ext cx="360" cy="721"/>
            </a:xfrm>
            <a:custGeom>
              <a:avLst/>
              <a:gdLst>
                <a:gd name="T0" fmla="*/ 8323 w 109"/>
                <a:gd name="T1" fmla="*/ 0 h 205"/>
                <a:gd name="T2" fmla="*/ 10232 w 109"/>
                <a:gd name="T3" fmla="*/ 4266 h 205"/>
                <a:gd name="T4" fmla="*/ 10843 w 109"/>
                <a:gd name="T5" fmla="*/ 9053 h 205"/>
                <a:gd name="T6" fmla="*/ 10952 w 109"/>
                <a:gd name="T7" fmla="*/ 11617 h 205"/>
                <a:gd name="T8" fmla="*/ 11061 w 109"/>
                <a:gd name="T9" fmla="*/ 14831 h 205"/>
                <a:gd name="T10" fmla="*/ 11530 w 109"/>
                <a:gd name="T11" fmla="*/ 17578 h 205"/>
                <a:gd name="T12" fmla="*/ 12501 w 109"/>
                <a:gd name="T13" fmla="*/ 21707 h 205"/>
                <a:gd name="T14" fmla="*/ 12501 w 109"/>
                <a:gd name="T15" fmla="*/ 24183 h 205"/>
                <a:gd name="T16" fmla="*/ 12970 w 109"/>
                <a:gd name="T17" fmla="*/ 27535 h 205"/>
                <a:gd name="T18" fmla="*/ 11170 w 109"/>
                <a:gd name="T19" fmla="*/ 27103 h 205"/>
                <a:gd name="T20" fmla="*/ 11061 w 109"/>
                <a:gd name="T21" fmla="*/ 28931 h 205"/>
                <a:gd name="T22" fmla="*/ 10123 w 109"/>
                <a:gd name="T23" fmla="*/ 29058 h 205"/>
                <a:gd name="T24" fmla="*/ 9981 w 109"/>
                <a:gd name="T25" fmla="*/ 30887 h 205"/>
                <a:gd name="T26" fmla="*/ 7243 w 109"/>
                <a:gd name="T27" fmla="*/ 31196 h 205"/>
                <a:gd name="T28" fmla="*/ 4865 w 109"/>
                <a:gd name="T29" fmla="*/ 31369 h 205"/>
                <a:gd name="T30" fmla="*/ 1909 w 109"/>
                <a:gd name="T31" fmla="*/ 29368 h 205"/>
                <a:gd name="T32" fmla="*/ 829 w 109"/>
                <a:gd name="T33" fmla="*/ 27535 h 205"/>
                <a:gd name="T34" fmla="*/ 938 w 109"/>
                <a:gd name="T35" fmla="*/ 26012 h 205"/>
                <a:gd name="T36" fmla="*/ 469 w 109"/>
                <a:gd name="T37" fmla="*/ 24802 h 205"/>
                <a:gd name="T38" fmla="*/ 611 w 109"/>
                <a:gd name="T39" fmla="*/ 21707 h 205"/>
                <a:gd name="T40" fmla="*/ 611 w 109"/>
                <a:gd name="T41" fmla="*/ 19446 h 205"/>
                <a:gd name="T42" fmla="*/ 0 w 109"/>
                <a:gd name="T43" fmla="*/ 16836 h 205"/>
                <a:gd name="T44" fmla="*/ 611 w 109"/>
                <a:gd name="T45" fmla="*/ 14536 h 205"/>
                <a:gd name="T46" fmla="*/ 720 w 109"/>
                <a:gd name="T47" fmla="*/ 12704 h 205"/>
                <a:gd name="T48" fmla="*/ 1549 w 109"/>
                <a:gd name="T49" fmla="*/ 10404 h 205"/>
                <a:gd name="T50" fmla="*/ 2269 w 109"/>
                <a:gd name="T51" fmla="*/ 8571 h 205"/>
                <a:gd name="T52" fmla="*/ 4396 w 109"/>
                <a:gd name="T53" fmla="*/ 4614 h 205"/>
                <a:gd name="T54" fmla="*/ 4178 w 109"/>
                <a:gd name="T55" fmla="*/ 1695 h 20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09" h="205">
                  <a:moveTo>
                    <a:pt x="70" y="0"/>
                  </a:moveTo>
                  <a:cubicBezTo>
                    <a:pt x="65" y="9"/>
                    <a:pt x="82" y="20"/>
                    <a:pt x="86" y="28"/>
                  </a:cubicBezTo>
                  <a:cubicBezTo>
                    <a:pt x="91" y="38"/>
                    <a:pt x="92" y="48"/>
                    <a:pt x="91" y="59"/>
                  </a:cubicBezTo>
                  <a:cubicBezTo>
                    <a:pt x="91" y="65"/>
                    <a:pt x="91" y="70"/>
                    <a:pt x="92" y="76"/>
                  </a:cubicBezTo>
                  <a:cubicBezTo>
                    <a:pt x="93" y="83"/>
                    <a:pt x="92" y="90"/>
                    <a:pt x="93" y="97"/>
                  </a:cubicBezTo>
                  <a:cubicBezTo>
                    <a:pt x="94" y="103"/>
                    <a:pt x="96" y="109"/>
                    <a:pt x="97" y="115"/>
                  </a:cubicBezTo>
                  <a:cubicBezTo>
                    <a:pt x="98" y="123"/>
                    <a:pt x="99" y="136"/>
                    <a:pt x="105" y="142"/>
                  </a:cubicBezTo>
                  <a:cubicBezTo>
                    <a:pt x="97" y="144"/>
                    <a:pt x="102" y="152"/>
                    <a:pt x="105" y="158"/>
                  </a:cubicBezTo>
                  <a:cubicBezTo>
                    <a:pt x="94" y="161"/>
                    <a:pt x="102" y="177"/>
                    <a:pt x="109" y="180"/>
                  </a:cubicBezTo>
                  <a:cubicBezTo>
                    <a:pt x="107" y="176"/>
                    <a:pt x="99" y="174"/>
                    <a:pt x="94" y="177"/>
                  </a:cubicBezTo>
                  <a:cubicBezTo>
                    <a:pt x="90" y="180"/>
                    <a:pt x="92" y="185"/>
                    <a:pt x="93" y="189"/>
                  </a:cubicBezTo>
                  <a:cubicBezTo>
                    <a:pt x="90" y="189"/>
                    <a:pt x="87" y="188"/>
                    <a:pt x="85" y="190"/>
                  </a:cubicBezTo>
                  <a:cubicBezTo>
                    <a:pt x="83" y="193"/>
                    <a:pt x="84" y="199"/>
                    <a:pt x="84" y="202"/>
                  </a:cubicBezTo>
                  <a:cubicBezTo>
                    <a:pt x="76" y="192"/>
                    <a:pt x="66" y="190"/>
                    <a:pt x="61" y="204"/>
                  </a:cubicBezTo>
                  <a:cubicBezTo>
                    <a:pt x="61" y="192"/>
                    <a:pt x="44" y="196"/>
                    <a:pt x="41" y="205"/>
                  </a:cubicBezTo>
                  <a:cubicBezTo>
                    <a:pt x="43" y="193"/>
                    <a:pt x="24" y="194"/>
                    <a:pt x="16" y="192"/>
                  </a:cubicBezTo>
                  <a:cubicBezTo>
                    <a:pt x="16" y="187"/>
                    <a:pt x="13" y="180"/>
                    <a:pt x="7" y="180"/>
                  </a:cubicBezTo>
                  <a:cubicBezTo>
                    <a:pt x="7" y="177"/>
                    <a:pt x="9" y="174"/>
                    <a:pt x="8" y="170"/>
                  </a:cubicBezTo>
                  <a:cubicBezTo>
                    <a:pt x="7" y="167"/>
                    <a:pt x="5" y="165"/>
                    <a:pt x="4" y="162"/>
                  </a:cubicBezTo>
                  <a:cubicBezTo>
                    <a:pt x="3" y="156"/>
                    <a:pt x="6" y="149"/>
                    <a:pt x="5" y="142"/>
                  </a:cubicBezTo>
                  <a:cubicBezTo>
                    <a:pt x="5" y="137"/>
                    <a:pt x="3" y="132"/>
                    <a:pt x="5" y="127"/>
                  </a:cubicBezTo>
                  <a:cubicBezTo>
                    <a:pt x="7" y="118"/>
                    <a:pt x="5" y="117"/>
                    <a:pt x="0" y="110"/>
                  </a:cubicBezTo>
                  <a:cubicBezTo>
                    <a:pt x="3" y="106"/>
                    <a:pt x="5" y="100"/>
                    <a:pt x="5" y="95"/>
                  </a:cubicBezTo>
                  <a:cubicBezTo>
                    <a:pt x="4" y="89"/>
                    <a:pt x="3" y="88"/>
                    <a:pt x="6" y="83"/>
                  </a:cubicBezTo>
                  <a:cubicBezTo>
                    <a:pt x="11" y="77"/>
                    <a:pt x="12" y="75"/>
                    <a:pt x="13" y="68"/>
                  </a:cubicBezTo>
                  <a:cubicBezTo>
                    <a:pt x="14" y="62"/>
                    <a:pt x="15" y="60"/>
                    <a:pt x="19" y="56"/>
                  </a:cubicBezTo>
                  <a:cubicBezTo>
                    <a:pt x="27" y="48"/>
                    <a:pt x="34" y="41"/>
                    <a:pt x="37" y="30"/>
                  </a:cubicBezTo>
                  <a:cubicBezTo>
                    <a:pt x="39" y="23"/>
                    <a:pt x="34" y="17"/>
                    <a:pt x="35" y="11"/>
                  </a:cubicBezTo>
                </a:path>
              </a:pathLst>
            </a:custGeom>
            <a:solidFill>
              <a:srgbClr val="CE92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92" name="Freeform 137">
              <a:extLst>
                <a:ext uri="{FF2B5EF4-FFF2-40B4-BE49-F238E27FC236}">
                  <a16:creationId xmlns:a16="http://schemas.microsoft.com/office/drawing/2014/main" id="{C7C6D175-D18D-4096-A633-F239C8DD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" y="1183"/>
              <a:ext cx="115" cy="548"/>
            </a:xfrm>
            <a:custGeom>
              <a:avLst/>
              <a:gdLst>
                <a:gd name="T0" fmla="*/ 4081 w 35"/>
                <a:gd name="T1" fmla="*/ 0 h 156"/>
                <a:gd name="T2" fmla="*/ 2698 w 35"/>
                <a:gd name="T3" fmla="*/ 3330 h 156"/>
                <a:gd name="T4" fmla="*/ 1383 w 35"/>
                <a:gd name="T5" fmla="*/ 5638 h 156"/>
                <a:gd name="T6" fmla="*/ 1275 w 35"/>
                <a:gd name="T7" fmla="*/ 7022 h 156"/>
                <a:gd name="T8" fmla="*/ 572 w 35"/>
                <a:gd name="T9" fmla="*/ 8368 h 156"/>
                <a:gd name="T10" fmla="*/ 463 w 35"/>
                <a:gd name="T11" fmla="*/ 9453 h 156"/>
                <a:gd name="T12" fmla="*/ 0 w 35"/>
                <a:gd name="T13" fmla="*/ 10661 h 156"/>
                <a:gd name="T14" fmla="*/ 355 w 35"/>
                <a:gd name="T15" fmla="*/ 12056 h 156"/>
                <a:gd name="T16" fmla="*/ 463 w 35"/>
                <a:gd name="T17" fmla="*/ 13387 h 156"/>
                <a:gd name="T18" fmla="*/ 355 w 35"/>
                <a:gd name="T19" fmla="*/ 16426 h 156"/>
                <a:gd name="T20" fmla="*/ 572 w 35"/>
                <a:gd name="T21" fmla="*/ 18116 h 156"/>
                <a:gd name="T22" fmla="*/ 463 w 35"/>
                <a:gd name="T23" fmla="*/ 19805 h 156"/>
                <a:gd name="T24" fmla="*/ 821 w 35"/>
                <a:gd name="T25" fmla="*/ 20856 h 156"/>
                <a:gd name="T26" fmla="*/ 917 w 35"/>
                <a:gd name="T27" fmla="*/ 22373 h 156"/>
                <a:gd name="T28" fmla="*/ 1738 w 35"/>
                <a:gd name="T29" fmla="*/ 23754 h 156"/>
                <a:gd name="T30" fmla="*/ 3151 w 35"/>
                <a:gd name="T31" fmla="*/ 23149 h 156"/>
                <a:gd name="T32" fmla="*/ 1988 w 35"/>
                <a:gd name="T33" fmla="*/ 22668 h 156"/>
                <a:gd name="T34" fmla="*/ 2343 w 35"/>
                <a:gd name="T35" fmla="*/ 20424 h 156"/>
                <a:gd name="T36" fmla="*/ 1166 w 35"/>
                <a:gd name="T37" fmla="*/ 19805 h 156"/>
                <a:gd name="T38" fmla="*/ 2093 w 35"/>
                <a:gd name="T39" fmla="*/ 17993 h 156"/>
                <a:gd name="T40" fmla="*/ 1166 w 35"/>
                <a:gd name="T41" fmla="*/ 17041 h 156"/>
                <a:gd name="T42" fmla="*/ 1630 w 35"/>
                <a:gd name="T43" fmla="*/ 14610 h 156"/>
                <a:gd name="T44" fmla="*/ 1068 w 35"/>
                <a:gd name="T45" fmla="*/ 13574 h 156"/>
                <a:gd name="T46" fmla="*/ 1521 w 35"/>
                <a:gd name="T47" fmla="*/ 11698 h 156"/>
                <a:gd name="T48" fmla="*/ 1383 w 35"/>
                <a:gd name="T49" fmla="*/ 8972 h 156"/>
                <a:gd name="T50" fmla="*/ 1630 w 35"/>
                <a:gd name="T51" fmla="*/ 8368 h 156"/>
                <a:gd name="T52" fmla="*/ 1879 w 35"/>
                <a:gd name="T53" fmla="*/ 6713 h 156"/>
                <a:gd name="T54" fmla="*/ 2451 w 35"/>
                <a:gd name="T55" fmla="*/ 6109 h 156"/>
                <a:gd name="T56" fmla="*/ 2698 w 35"/>
                <a:gd name="T57" fmla="*/ 4419 h 156"/>
                <a:gd name="T58" fmla="*/ 3151 w 35"/>
                <a:gd name="T59" fmla="*/ 2294 h 15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35" h="156">
                  <a:moveTo>
                    <a:pt x="35" y="0"/>
                  </a:moveTo>
                  <a:cubicBezTo>
                    <a:pt x="32" y="8"/>
                    <a:pt x="28" y="16"/>
                    <a:pt x="23" y="22"/>
                  </a:cubicBezTo>
                  <a:cubicBezTo>
                    <a:pt x="19" y="27"/>
                    <a:pt x="14" y="32"/>
                    <a:pt x="12" y="37"/>
                  </a:cubicBezTo>
                  <a:cubicBezTo>
                    <a:pt x="11" y="40"/>
                    <a:pt x="12" y="43"/>
                    <a:pt x="11" y="46"/>
                  </a:cubicBezTo>
                  <a:cubicBezTo>
                    <a:pt x="10" y="49"/>
                    <a:pt x="6" y="52"/>
                    <a:pt x="5" y="55"/>
                  </a:cubicBezTo>
                  <a:cubicBezTo>
                    <a:pt x="4" y="57"/>
                    <a:pt x="4" y="60"/>
                    <a:pt x="4" y="62"/>
                  </a:cubicBezTo>
                  <a:cubicBezTo>
                    <a:pt x="3" y="65"/>
                    <a:pt x="0" y="67"/>
                    <a:pt x="0" y="70"/>
                  </a:cubicBezTo>
                  <a:cubicBezTo>
                    <a:pt x="0" y="73"/>
                    <a:pt x="3" y="76"/>
                    <a:pt x="3" y="79"/>
                  </a:cubicBezTo>
                  <a:cubicBezTo>
                    <a:pt x="4" y="82"/>
                    <a:pt x="4" y="85"/>
                    <a:pt x="4" y="88"/>
                  </a:cubicBezTo>
                  <a:cubicBezTo>
                    <a:pt x="4" y="95"/>
                    <a:pt x="2" y="102"/>
                    <a:pt x="3" y="108"/>
                  </a:cubicBezTo>
                  <a:cubicBezTo>
                    <a:pt x="3" y="112"/>
                    <a:pt x="5" y="115"/>
                    <a:pt x="5" y="119"/>
                  </a:cubicBezTo>
                  <a:cubicBezTo>
                    <a:pt x="5" y="123"/>
                    <a:pt x="3" y="126"/>
                    <a:pt x="4" y="130"/>
                  </a:cubicBezTo>
                  <a:cubicBezTo>
                    <a:pt x="5" y="133"/>
                    <a:pt x="6" y="134"/>
                    <a:pt x="7" y="137"/>
                  </a:cubicBezTo>
                  <a:cubicBezTo>
                    <a:pt x="9" y="140"/>
                    <a:pt x="7" y="144"/>
                    <a:pt x="8" y="147"/>
                  </a:cubicBezTo>
                  <a:cubicBezTo>
                    <a:pt x="15" y="145"/>
                    <a:pt x="14" y="152"/>
                    <a:pt x="15" y="156"/>
                  </a:cubicBezTo>
                  <a:cubicBezTo>
                    <a:pt x="17" y="152"/>
                    <a:pt x="23" y="151"/>
                    <a:pt x="27" y="152"/>
                  </a:cubicBezTo>
                  <a:cubicBezTo>
                    <a:pt x="25" y="151"/>
                    <a:pt x="19" y="150"/>
                    <a:pt x="17" y="149"/>
                  </a:cubicBezTo>
                  <a:cubicBezTo>
                    <a:pt x="13" y="146"/>
                    <a:pt x="17" y="137"/>
                    <a:pt x="20" y="134"/>
                  </a:cubicBezTo>
                  <a:cubicBezTo>
                    <a:pt x="17" y="134"/>
                    <a:pt x="11" y="133"/>
                    <a:pt x="10" y="130"/>
                  </a:cubicBezTo>
                  <a:cubicBezTo>
                    <a:pt x="8" y="126"/>
                    <a:pt x="17" y="121"/>
                    <a:pt x="18" y="118"/>
                  </a:cubicBezTo>
                  <a:cubicBezTo>
                    <a:pt x="14" y="117"/>
                    <a:pt x="11" y="116"/>
                    <a:pt x="10" y="112"/>
                  </a:cubicBezTo>
                  <a:cubicBezTo>
                    <a:pt x="7" y="105"/>
                    <a:pt x="13" y="102"/>
                    <a:pt x="14" y="96"/>
                  </a:cubicBezTo>
                  <a:cubicBezTo>
                    <a:pt x="14" y="92"/>
                    <a:pt x="11" y="93"/>
                    <a:pt x="9" y="89"/>
                  </a:cubicBezTo>
                  <a:cubicBezTo>
                    <a:pt x="7" y="85"/>
                    <a:pt x="9" y="80"/>
                    <a:pt x="13" y="77"/>
                  </a:cubicBezTo>
                  <a:cubicBezTo>
                    <a:pt x="8" y="70"/>
                    <a:pt x="7" y="66"/>
                    <a:pt x="12" y="59"/>
                  </a:cubicBezTo>
                  <a:cubicBezTo>
                    <a:pt x="14" y="56"/>
                    <a:pt x="14" y="58"/>
                    <a:pt x="14" y="55"/>
                  </a:cubicBezTo>
                  <a:cubicBezTo>
                    <a:pt x="15" y="51"/>
                    <a:pt x="11" y="48"/>
                    <a:pt x="16" y="44"/>
                  </a:cubicBezTo>
                  <a:cubicBezTo>
                    <a:pt x="18" y="42"/>
                    <a:pt x="20" y="43"/>
                    <a:pt x="21" y="40"/>
                  </a:cubicBezTo>
                  <a:cubicBezTo>
                    <a:pt x="22" y="38"/>
                    <a:pt x="21" y="32"/>
                    <a:pt x="23" y="29"/>
                  </a:cubicBezTo>
                  <a:cubicBezTo>
                    <a:pt x="24" y="25"/>
                    <a:pt x="25" y="20"/>
                    <a:pt x="27" y="15"/>
                  </a:cubicBezTo>
                </a:path>
              </a:pathLst>
            </a:custGeom>
            <a:solidFill>
              <a:srgbClr val="DFB7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93" name="Freeform 138">
              <a:extLst>
                <a:ext uri="{FF2B5EF4-FFF2-40B4-BE49-F238E27FC236}">
                  <a16:creationId xmlns:a16="http://schemas.microsoft.com/office/drawing/2014/main" id="{BBE3F8DA-A6B4-4D29-80EC-5F54134CB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0" y="1070"/>
              <a:ext cx="360" cy="721"/>
            </a:xfrm>
            <a:custGeom>
              <a:avLst/>
              <a:gdLst>
                <a:gd name="T0" fmla="*/ 8323 w 109"/>
                <a:gd name="T1" fmla="*/ 0 h 205"/>
                <a:gd name="T2" fmla="*/ 10232 w 109"/>
                <a:gd name="T3" fmla="*/ 4266 h 205"/>
                <a:gd name="T4" fmla="*/ 10843 w 109"/>
                <a:gd name="T5" fmla="*/ 9053 h 205"/>
                <a:gd name="T6" fmla="*/ 10952 w 109"/>
                <a:gd name="T7" fmla="*/ 11617 h 205"/>
                <a:gd name="T8" fmla="*/ 11061 w 109"/>
                <a:gd name="T9" fmla="*/ 14831 h 205"/>
                <a:gd name="T10" fmla="*/ 11530 w 109"/>
                <a:gd name="T11" fmla="*/ 17578 h 205"/>
                <a:gd name="T12" fmla="*/ 12501 w 109"/>
                <a:gd name="T13" fmla="*/ 21707 h 205"/>
                <a:gd name="T14" fmla="*/ 12501 w 109"/>
                <a:gd name="T15" fmla="*/ 24183 h 205"/>
                <a:gd name="T16" fmla="*/ 12970 w 109"/>
                <a:gd name="T17" fmla="*/ 27535 h 205"/>
                <a:gd name="T18" fmla="*/ 11170 w 109"/>
                <a:gd name="T19" fmla="*/ 27103 h 205"/>
                <a:gd name="T20" fmla="*/ 11061 w 109"/>
                <a:gd name="T21" fmla="*/ 28931 h 205"/>
                <a:gd name="T22" fmla="*/ 10123 w 109"/>
                <a:gd name="T23" fmla="*/ 29058 h 205"/>
                <a:gd name="T24" fmla="*/ 9981 w 109"/>
                <a:gd name="T25" fmla="*/ 30887 h 205"/>
                <a:gd name="T26" fmla="*/ 7243 w 109"/>
                <a:gd name="T27" fmla="*/ 31196 h 205"/>
                <a:gd name="T28" fmla="*/ 4865 w 109"/>
                <a:gd name="T29" fmla="*/ 31369 h 205"/>
                <a:gd name="T30" fmla="*/ 1909 w 109"/>
                <a:gd name="T31" fmla="*/ 29368 h 205"/>
                <a:gd name="T32" fmla="*/ 829 w 109"/>
                <a:gd name="T33" fmla="*/ 27535 h 205"/>
                <a:gd name="T34" fmla="*/ 938 w 109"/>
                <a:gd name="T35" fmla="*/ 26012 h 205"/>
                <a:gd name="T36" fmla="*/ 469 w 109"/>
                <a:gd name="T37" fmla="*/ 24802 h 205"/>
                <a:gd name="T38" fmla="*/ 611 w 109"/>
                <a:gd name="T39" fmla="*/ 21707 h 205"/>
                <a:gd name="T40" fmla="*/ 611 w 109"/>
                <a:gd name="T41" fmla="*/ 19446 h 205"/>
                <a:gd name="T42" fmla="*/ 0 w 109"/>
                <a:gd name="T43" fmla="*/ 16836 h 205"/>
                <a:gd name="T44" fmla="*/ 611 w 109"/>
                <a:gd name="T45" fmla="*/ 14536 h 205"/>
                <a:gd name="T46" fmla="*/ 720 w 109"/>
                <a:gd name="T47" fmla="*/ 12704 h 205"/>
                <a:gd name="T48" fmla="*/ 1549 w 109"/>
                <a:gd name="T49" fmla="*/ 10404 h 205"/>
                <a:gd name="T50" fmla="*/ 2269 w 109"/>
                <a:gd name="T51" fmla="*/ 8571 h 205"/>
                <a:gd name="T52" fmla="*/ 4396 w 109"/>
                <a:gd name="T53" fmla="*/ 4614 h 205"/>
                <a:gd name="T54" fmla="*/ 4178 w 109"/>
                <a:gd name="T55" fmla="*/ 1695 h 20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09" h="205">
                  <a:moveTo>
                    <a:pt x="70" y="0"/>
                  </a:moveTo>
                  <a:cubicBezTo>
                    <a:pt x="65" y="9"/>
                    <a:pt x="82" y="20"/>
                    <a:pt x="86" y="28"/>
                  </a:cubicBezTo>
                  <a:cubicBezTo>
                    <a:pt x="91" y="38"/>
                    <a:pt x="92" y="48"/>
                    <a:pt x="91" y="59"/>
                  </a:cubicBezTo>
                  <a:cubicBezTo>
                    <a:pt x="91" y="65"/>
                    <a:pt x="91" y="70"/>
                    <a:pt x="92" y="76"/>
                  </a:cubicBezTo>
                  <a:cubicBezTo>
                    <a:pt x="93" y="83"/>
                    <a:pt x="92" y="90"/>
                    <a:pt x="93" y="97"/>
                  </a:cubicBezTo>
                  <a:cubicBezTo>
                    <a:pt x="94" y="103"/>
                    <a:pt x="96" y="109"/>
                    <a:pt x="97" y="115"/>
                  </a:cubicBezTo>
                  <a:cubicBezTo>
                    <a:pt x="98" y="123"/>
                    <a:pt x="99" y="136"/>
                    <a:pt x="105" y="142"/>
                  </a:cubicBezTo>
                  <a:cubicBezTo>
                    <a:pt x="97" y="144"/>
                    <a:pt x="102" y="152"/>
                    <a:pt x="105" y="158"/>
                  </a:cubicBezTo>
                  <a:cubicBezTo>
                    <a:pt x="94" y="161"/>
                    <a:pt x="102" y="177"/>
                    <a:pt x="109" y="180"/>
                  </a:cubicBezTo>
                  <a:cubicBezTo>
                    <a:pt x="107" y="176"/>
                    <a:pt x="99" y="174"/>
                    <a:pt x="94" y="177"/>
                  </a:cubicBezTo>
                  <a:cubicBezTo>
                    <a:pt x="90" y="180"/>
                    <a:pt x="92" y="185"/>
                    <a:pt x="93" y="189"/>
                  </a:cubicBezTo>
                  <a:cubicBezTo>
                    <a:pt x="90" y="189"/>
                    <a:pt x="87" y="188"/>
                    <a:pt x="85" y="190"/>
                  </a:cubicBezTo>
                  <a:cubicBezTo>
                    <a:pt x="83" y="193"/>
                    <a:pt x="84" y="199"/>
                    <a:pt x="84" y="202"/>
                  </a:cubicBezTo>
                  <a:cubicBezTo>
                    <a:pt x="76" y="192"/>
                    <a:pt x="66" y="190"/>
                    <a:pt x="61" y="204"/>
                  </a:cubicBezTo>
                  <a:cubicBezTo>
                    <a:pt x="61" y="192"/>
                    <a:pt x="44" y="196"/>
                    <a:pt x="41" y="205"/>
                  </a:cubicBezTo>
                  <a:cubicBezTo>
                    <a:pt x="43" y="193"/>
                    <a:pt x="24" y="194"/>
                    <a:pt x="16" y="192"/>
                  </a:cubicBezTo>
                  <a:cubicBezTo>
                    <a:pt x="16" y="187"/>
                    <a:pt x="13" y="180"/>
                    <a:pt x="7" y="180"/>
                  </a:cubicBezTo>
                  <a:cubicBezTo>
                    <a:pt x="7" y="177"/>
                    <a:pt x="9" y="174"/>
                    <a:pt x="8" y="170"/>
                  </a:cubicBezTo>
                  <a:cubicBezTo>
                    <a:pt x="7" y="167"/>
                    <a:pt x="5" y="165"/>
                    <a:pt x="4" y="162"/>
                  </a:cubicBezTo>
                  <a:cubicBezTo>
                    <a:pt x="3" y="156"/>
                    <a:pt x="6" y="149"/>
                    <a:pt x="5" y="142"/>
                  </a:cubicBezTo>
                  <a:cubicBezTo>
                    <a:pt x="5" y="137"/>
                    <a:pt x="3" y="132"/>
                    <a:pt x="5" y="127"/>
                  </a:cubicBezTo>
                  <a:cubicBezTo>
                    <a:pt x="7" y="118"/>
                    <a:pt x="5" y="117"/>
                    <a:pt x="0" y="110"/>
                  </a:cubicBezTo>
                  <a:cubicBezTo>
                    <a:pt x="3" y="106"/>
                    <a:pt x="5" y="100"/>
                    <a:pt x="5" y="95"/>
                  </a:cubicBezTo>
                  <a:cubicBezTo>
                    <a:pt x="4" y="89"/>
                    <a:pt x="3" y="88"/>
                    <a:pt x="6" y="83"/>
                  </a:cubicBezTo>
                  <a:cubicBezTo>
                    <a:pt x="11" y="77"/>
                    <a:pt x="12" y="75"/>
                    <a:pt x="13" y="68"/>
                  </a:cubicBezTo>
                  <a:cubicBezTo>
                    <a:pt x="14" y="62"/>
                    <a:pt x="15" y="60"/>
                    <a:pt x="19" y="56"/>
                  </a:cubicBezTo>
                  <a:cubicBezTo>
                    <a:pt x="27" y="48"/>
                    <a:pt x="34" y="41"/>
                    <a:pt x="37" y="30"/>
                  </a:cubicBezTo>
                  <a:cubicBezTo>
                    <a:pt x="39" y="23"/>
                    <a:pt x="34" y="17"/>
                    <a:pt x="35" y="11"/>
                  </a:cubicBezTo>
                </a:path>
              </a:pathLst>
            </a:custGeom>
            <a:noFill/>
            <a:ln w="952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94" name="Freeform 139">
              <a:extLst>
                <a:ext uri="{FF2B5EF4-FFF2-40B4-BE49-F238E27FC236}">
                  <a16:creationId xmlns:a16="http://schemas.microsoft.com/office/drawing/2014/main" id="{DF6F0F3F-2997-4F19-B90C-F0850B790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" y="1239"/>
              <a:ext cx="89" cy="506"/>
            </a:xfrm>
            <a:custGeom>
              <a:avLst/>
              <a:gdLst>
                <a:gd name="T0" fmla="*/ 2011 w 27"/>
                <a:gd name="T1" fmla="*/ 1518 h 144"/>
                <a:gd name="T2" fmla="*/ 2011 w 27"/>
                <a:gd name="T3" fmla="*/ 4248 h 144"/>
                <a:gd name="T4" fmla="*/ 2011 w 27"/>
                <a:gd name="T5" fmla="*/ 7333 h 144"/>
                <a:gd name="T6" fmla="*/ 2825 w 27"/>
                <a:gd name="T7" fmla="*/ 13272 h 144"/>
                <a:gd name="T8" fmla="*/ 3184 w 27"/>
                <a:gd name="T9" fmla="*/ 14323 h 144"/>
                <a:gd name="T10" fmla="*/ 3075 w 27"/>
                <a:gd name="T11" fmla="*/ 15099 h 144"/>
                <a:gd name="T12" fmla="*/ 2825 w 27"/>
                <a:gd name="T13" fmla="*/ 16621 h 144"/>
                <a:gd name="T14" fmla="*/ 3075 w 27"/>
                <a:gd name="T15" fmla="*/ 18002 h 144"/>
                <a:gd name="T16" fmla="*/ 2726 w 27"/>
                <a:gd name="T17" fmla="*/ 18743 h 144"/>
                <a:gd name="T18" fmla="*/ 2617 w 27"/>
                <a:gd name="T19" fmla="*/ 19657 h 144"/>
                <a:gd name="T20" fmla="*/ 1902 w 27"/>
                <a:gd name="T21" fmla="*/ 20261 h 144"/>
                <a:gd name="T22" fmla="*/ 1651 w 27"/>
                <a:gd name="T23" fmla="*/ 21646 h 144"/>
                <a:gd name="T24" fmla="*/ 719 w 27"/>
                <a:gd name="T25" fmla="*/ 21955 h 144"/>
                <a:gd name="T26" fmla="*/ 0 w 27"/>
                <a:gd name="T27" fmla="*/ 21646 h 144"/>
                <a:gd name="T28" fmla="*/ 1183 w 27"/>
                <a:gd name="T29" fmla="*/ 20570 h 144"/>
                <a:gd name="T30" fmla="*/ 933 w 27"/>
                <a:gd name="T31" fmla="*/ 18434 h 144"/>
                <a:gd name="T32" fmla="*/ 1760 w 27"/>
                <a:gd name="T33" fmla="*/ 16916 h 144"/>
                <a:gd name="T34" fmla="*/ 1292 w 27"/>
                <a:gd name="T35" fmla="*/ 15841 h 144"/>
                <a:gd name="T36" fmla="*/ 1760 w 27"/>
                <a:gd name="T37" fmla="*/ 13880 h 144"/>
                <a:gd name="T38" fmla="*/ 1075 w 27"/>
                <a:gd name="T39" fmla="*/ 11459 h 144"/>
                <a:gd name="T40" fmla="*/ 1183 w 27"/>
                <a:gd name="T41" fmla="*/ 7632 h 144"/>
                <a:gd name="T42" fmla="*/ 1292 w 27"/>
                <a:gd name="T43" fmla="*/ 4863 h 144"/>
                <a:gd name="T44" fmla="*/ 1651 w 27"/>
                <a:gd name="T45" fmla="*/ 2122 h 144"/>
                <a:gd name="T46" fmla="*/ 1760 w 27"/>
                <a:gd name="T47" fmla="*/ 0 h 14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7" h="144">
                  <a:moveTo>
                    <a:pt x="17" y="10"/>
                  </a:moveTo>
                  <a:cubicBezTo>
                    <a:pt x="16" y="16"/>
                    <a:pt x="17" y="22"/>
                    <a:pt x="17" y="28"/>
                  </a:cubicBezTo>
                  <a:cubicBezTo>
                    <a:pt x="17" y="35"/>
                    <a:pt x="17" y="41"/>
                    <a:pt x="17" y="48"/>
                  </a:cubicBezTo>
                  <a:cubicBezTo>
                    <a:pt x="18" y="61"/>
                    <a:pt x="20" y="75"/>
                    <a:pt x="24" y="87"/>
                  </a:cubicBezTo>
                  <a:cubicBezTo>
                    <a:pt x="25" y="89"/>
                    <a:pt x="26" y="91"/>
                    <a:pt x="27" y="94"/>
                  </a:cubicBezTo>
                  <a:cubicBezTo>
                    <a:pt x="27" y="97"/>
                    <a:pt x="27" y="96"/>
                    <a:pt x="26" y="99"/>
                  </a:cubicBezTo>
                  <a:cubicBezTo>
                    <a:pt x="25" y="103"/>
                    <a:pt x="24" y="105"/>
                    <a:pt x="24" y="109"/>
                  </a:cubicBezTo>
                  <a:cubicBezTo>
                    <a:pt x="25" y="113"/>
                    <a:pt x="26" y="115"/>
                    <a:pt x="26" y="118"/>
                  </a:cubicBezTo>
                  <a:cubicBezTo>
                    <a:pt x="25" y="119"/>
                    <a:pt x="23" y="121"/>
                    <a:pt x="23" y="123"/>
                  </a:cubicBezTo>
                  <a:cubicBezTo>
                    <a:pt x="22" y="125"/>
                    <a:pt x="23" y="128"/>
                    <a:pt x="22" y="129"/>
                  </a:cubicBezTo>
                  <a:cubicBezTo>
                    <a:pt x="21" y="131"/>
                    <a:pt x="18" y="131"/>
                    <a:pt x="16" y="133"/>
                  </a:cubicBezTo>
                  <a:cubicBezTo>
                    <a:pt x="15" y="136"/>
                    <a:pt x="16" y="139"/>
                    <a:pt x="14" y="142"/>
                  </a:cubicBezTo>
                  <a:cubicBezTo>
                    <a:pt x="11" y="140"/>
                    <a:pt x="8" y="143"/>
                    <a:pt x="6" y="144"/>
                  </a:cubicBezTo>
                  <a:cubicBezTo>
                    <a:pt x="4" y="142"/>
                    <a:pt x="2" y="141"/>
                    <a:pt x="0" y="142"/>
                  </a:cubicBezTo>
                  <a:cubicBezTo>
                    <a:pt x="2" y="140"/>
                    <a:pt x="8" y="137"/>
                    <a:pt x="10" y="135"/>
                  </a:cubicBezTo>
                  <a:cubicBezTo>
                    <a:pt x="12" y="131"/>
                    <a:pt x="10" y="126"/>
                    <a:pt x="8" y="121"/>
                  </a:cubicBezTo>
                  <a:cubicBezTo>
                    <a:pt x="13" y="121"/>
                    <a:pt x="15" y="116"/>
                    <a:pt x="15" y="111"/>
                  </a:cubicBezTo>
                  <a:cubicBezTo>
                    <a:pt x="15" y="107"/>
                    <a:pt x="13" y="107"/>
                    <a:pt x="11" y="104"/>
                  </a:cubicBezTo>
                  <a:cubicBezTo>
                    <a:pt x="9" y="99"/>
                    <a:pt x="14" y="96"/>
                    <a:pt x="15" y="91"/>
                  </a:cubicBezTo>
                  <a:cubicBezTo>
                    <a:pt x="17" y="83"/>
                    <a:pt x="13" y="80"/>
                    <a:pt x="9" y="75"/>
                  </a:cubicBezTo>
                  <a:cubicBezTo>
                    <a:pt x="18" y="66"/>
                    <a:pt x="13" y="59"/>
                    <a:pt x="10" y="50"/>
                  </a:cubicBezTo>
                  <a:cubicBezTo>
                    <a:pt x="8" y="44"/>
                    <a:pt x="12" y="39"/>
                    <a:pt x="11" y="32"/>
                  </a:cubicBezTo>
                  <a:cubicBezTo>
                    <a:pt x="11" y="26"/>
                    <a:pt x="14" y="20"/>
                    <a:pt x="14" y="14"/>
                  </a:cubicBezTo>
                  <a:cubicBezTo>
                    <a:pt x="15" y="10"/>
                    <a:pt x="16" y="4"/>
                    <a:pt x="15" y="0"/>
                  </a:cubicBezTo>
                </a:path>
              </a:pathLst>
            </a:custGeom>
            <a:solidFill>
              <a:srgbClr val="BD7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95" name="Freeform 140">
              <a:extLst>
                <a:ext uri="{FF2B5EF4-FFF2-40B4-BE49-F238E27FC236}">
                  <a16:creationId xmlns:a16="http://schemas.microsoft.com/office/drawing/2014/main" id="{B90D4EC2-C9EB-4AA5-875C-4F41F6E0E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" y="1046"/>
              <a:ext cx="72" cy="98"/>
            </a:xfrm>
            <a:custGeom>
              <a:avLst/>
              <a:gdLst>
                <a:gd name="T0" fmla="*/ 461 w 22"/>
                <a:gd name="T1" fmla="*/ 907 h 28"/>
                <a:gd name="T2" fmla="*/ 1960 w 22"/>
                <a:gd name="T3" fmla="*/ 3003 h 28"/>
                <a:gd name="T4" fmla="*/ 556 w 22"/>
                <a:gd name="T5" fmla="*/ 907 h 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" h="28">
                  <a:moveTo>
                    <a:pt x="4" y="6"/>
                  </a:moveTo>
                  <a:cubicBezTo>
                    <a:pt x="0" y="13"/>
                    <a:pt x="10" y="28"/>
                    <a:pt x="17" y="20"/>
                  </a:cubicBezTo>
                  <a:cubicBezTo>
                    <a:pt x="22" y="15"/>
                    <a:pt x="9" y="0"/>
                    <a:pt x="5" y="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96" name="Oval 141">
              <a:extLst>
                <a:ext uri="{FF2B5EF4-FFF2-40B4-BE49-F238E27FC236}">
                  <a16:creationId xmlns:a16="http://schemas.microsoft.com/office/drawing/2014/main" id="{F416DE79-9C71-4726-9BAB-C728081C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5" y="1077"/>
              <a:ext cx="13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797" name="Freeform 142">
              <a:extLst>
                <a:ext uri="{FF2B5EF4-FFF2-40B4-BE49-F238E27FC236}">
                  <a16:creationId xmlns:a16="http://schemas.microsoft.com/office/drawing/2014/main" id="{64D2BEFA-AA7E-4F44-8701-35DE2CAC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5" y="1158"/>
              <a:ext cx="40" cy="14"/>
            </a:xfrm>
            <a:custGeom>
              <a:avLst/>
              <a:gdLst>
                <a:gd name="T0" fmla="*/ 0 w 12"/>
                <a:gd name="T1" fmla="*/ 480 h 4"/>
                <a:gd name="T2" fmla="*/ 857 w 12"/>
                <a:gd name="T3" fmla="*/ 602 h 4"/>
                <a:gd name="T4" fmla="*/ 1477 w 12"/>
                <a:gd name="T5" fmla="*/ 0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4">
                  <a:moveTo>
                    <a:pt x="0" y="3"/>
                  </a:moveTo>
                  <a:cubicBezTo>
                    <a:pt x="2" y="3"/>
                    <a:pt x="5" y="4"/>
                    <a:pt x="7" y="4"/>
                  </a:cubicBezTo>
                  <a:cubicBezTo>
                    <a:pt x="9" y="4"/>
                    <a:pt x="10" y="1"/>
                    <a:pt x="12" y="0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98" name="Freeform 143">
              <a:extLst>
                <a:ext uri="{FF2B5EF4-FFF2-40B4-BE49-F238E27FC236}">
                  <a16:creationId xmlns:a16="http://schemas.microsoft.com/office/drawing/2014/main" id="{040E48A4-3C35-4B9A-B21E-179BCD0D9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9" y="1112"/>
              <a:ext cx="37" cy="43"/>
            </a:xfrm>
            <a:custGeom>
              <a:avLst/>
              <a:gdLst>
                <a:gd name="T0" fmla="*/ 1029 w 11"/>
                <a:gd name="T1" fmla="*/ 179 h 12"/>
                <a:gd name="T2" fmla="*/ 0 w 11"/>
                <a:gd name="T3" fmla="*/ 835 h 12"/>
                <a:gd name="T4" fmla="*/ 1403 w 11"/>
                <a:gd name="T5" fmla="*/ 1014 h 12"/>
                <a:gd name="T6" fmla="*/ 114 w 11"/>
                <a:gd name="T7" fmla="*/ 1978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12">
                  <a:moveTo>
                    <a:pt x="8" y="1"/>
                  </a:moveTo>
                  <a:cubicBezTo>
                    <a:pt x="5" y="0"/>
                    <a:pt x="1" y="1"/>
                    <a:pt x="0" y="5"/>
                  </a:cubicBezTo>
                  <a:cubicBezTo>
                    <a:pt x="4" y="6"/>
                    <a:pt x="8" y="3"/>
                    <a:pt x="11" y="6"/>
                  </a:cubicBezTo>
                  <a:cubicBezTo>
                    <a:pt x="9" y="10"/>
                    <a:pt x="5" y="12"/>
                    <a:pt x="1" y="12"/>
                  </a:cubicBezTo>
                </a:path>
              </a:pathLst>
            </a:custGeom>
            <a:noFill/>
            <a:ln w="20638" cap="flat">
              <a:solidFill>
                <a:srgbClr val="CE92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99" name="Freeform 144">
              <a:extLst>
                <a:ext uri="{FF2B5EF4-FFF2-40B4-BE49-F238E27FC236}">
                  <a16:creationId xmlns:a16="http://schemas.microsoft.com/office/drawing/2014/main" id="{C98B2038-5C6C-42F1-ACF0-9DA34EB61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5" y="1067"/>
              <a:ext cx="69" cy="88"/>
            </a:xfrm>
            <a:custGeom>
              <a:avLst/>
              <a:gdLst>
                <a:gd name="T0" fmla="*/ 1738 w 21"/>
                <a:gd name="T1" fmla="*/ 482 h 25"/>
                <a:gd name="T2" fmla="*/ 1275 w 21"/>
                <a:gd name="T3" fmla="*/ 1524 h 25"/>
                <a:gd name="T4" fmla="*/ 2343 w 21"/>
                <a:gd name="T5" fmla="*/ 1834 h 25"/>
                <a:gd name="T6" fmla="*/ 1275 w 21"/>
                <a:gd name="T7" fmla="*/ 384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" h="25">
                  <a:moveTo>
                    <a:pt x="15" y="3"/>
                  </a:moveTo>
                  <a:cubicBezTo>
                    <a:pt x="9" y="0"/>
                    <a:pt x="0" y="9"/>
                    <a:pt x="11" y="10"/>
                  </a:cubicBezTo>
                  <a:cubicBezTo>
                    <a:pt x="15" y="11"/>
                    <a:pt x="18" y="7"/>
                    <a:pt x="20" y="12"/>
                  </a:cubicBezTo>
                  <a:cubicBezTo>
                    <a:pt x="21" y="16"/>
                    <a:pt x="13" y="22"/>
                    <a:pt x="11" y="25"/>
                  </a:cubicBezTo>
                </a:path>
              </a:pathLst>
            </a:custGeom>
            <a:noFill/>
            <a:ln w="20638" cap="flat">
              <a:solidFill>
                <a:srgbClr val="CE92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00" name="Freeform 145">
              <a:extLst>
                <a:ext uri="{FF2B5EF4-FFF2-40B4-BE49-F238E27FC236}">
                  <a16:creationId xmlns:a16="http://schemas.microsoft.com/office/drawing/2014/main" id="{98365C32-DF5A-42D8-B7A2-C99849CEE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" y="1011"/>
              <a:ext cx="43" cy="45"/>
            </a:xfrm>
            <a:custGeom>
              <a:avLst/>
              <a:gdLst>
                <a:gd name="T0" fmla="*/ 109 w 13"/>
                <a:gd name="T1" fmla="*/ 1281 h 13"/>
                <a:gd name="T2" fmla="*/ 721 w 13"/>
                <a:gd name="T3" fmla="*/ 1869 h 1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" h="13">
                  <a:moveTo>
                    <a:pt x="1" y="9"/>
                  </a:moveTo>
                  <a:cubicBezTo>
                    <a:pt x="0" y="2"/>
                    <a:pt x="13" y="0"/>
                    <a:pt x="6" y="13"/>
                  </a:cubicBezTo>
                </a:path>
              </a:pathLst>
            </a:custGeom>
            <a:noFill/>
            <a:ln w="20638" cap="flat">
              <a:solidFill>
                <a:srgbClr val="CE92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01" name="Freeform 146">
              <a:extLst>
                <a:ext uri="{FF2B5EF4-FFF2-40B4-BE49-F238E27FC236}">
                  <a16:creationId xmlns:a16="http://schemas.microsoft.com/office/drawing/2014/main" id="{D10AC4AF-58B6-446A-9DD6-B979B7D84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0" y="1309"/>
              <a:ext cx="30" cy="28"/>
            </a:xfrm>
            <a:custGeom>
              <a:avLst/>
              <a:gdLst>
                <a:gd name="T0" fmla="*/ 857 w 9"/>
                <a:gd name="T1" fmla="*/ 1201 h 8"/>
                <a:gd name="T2" fmla="*/ 743 w 9"/>
                <a:gd name="T3" fmla="*/ 172 h 8"/>
                <a:gd name="T4" fmla="*/ 110 w 9"/>
                <a:gd name="T5" fmla="*/ 1201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8">
                  <a:moveTo>
                    <a:pt x="7" y="8"/>
                  </a:moveTo>
                  <a:cubicBezTo>
                    <a:pt x="7" y="6"/>
                    <a:pt x="9" y="1"/>
                    <a:pt x="6" y="1"/>
                  </a:cubicBezTo>
                  <a:cubicBezTo>
                    <a:pt x="2" y="0"/>
                    <a:pt x="0" y="6"/>
                    <a:pt x="1" y="8"/>
                  </a:cubicBezTo>
                </a:path>
              </a:pathLst>
            </a:custGeom>
            <a:noFill/>
            <a:ln w="20638" cap="flat">
              <a:solidFill>
                <a:srgbClr val="CE92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02" name="Freeform 147">
              <a:extLst>
                <a:ext uri="{FF2B5EF4-FFF2-40B4-BE49-F238E27FC236}">
                  <a16:creationId xmlns:a16="http://schemas.microsoft.com/office/drawing/2014/main" id="{C6E6ADD4-8691-4E6F-9DAE-5AC10E416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" y="1896"/>
              <a:ext cx="23" cy="46"/>
            </a:xfrm>
            <a:custGeom>
              <a:avLst/>
              <a:gdLst>
                <a:gd name="T0" fmla="*/ 0 w 7"/>
                <a:gd name="T1" fmla="*/ 2042 h 13"/>
                <a:gd name="T2" fmla="*/ 250 w 7"/>
                <a:gd name="T3" fmla="*/ 0 h 13"/>
                <a:gd name="T4" fmla="*/ 713 w 7"/>
                <a:gd name="T5" fmla="*/ 2042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13">
                  <a:moveTo>
                    <a:pt x="0" y="13"/>
                  </a:moveTo>
                  <a:cubicBezTo>
                    <a:pt x="0" y="9"/>
                    <a:pt x="1" y="4"/>
                    <a:pt x="2" y="0"/>
                  </a:cubicBezTo>
                  <a:cubicBezTo>
                    <a:pt x="7" y="1"/>
                    <a:pt x="7" y="8"/>
                    <a:pt x="6" y="13"/>
                  </a:cubicBezTo>
                </a:path>
              </a:pathLst>
            </a:custGeom>
            <a:noFill/>
            <a:ln w="20638" cap="flat">
              <a:solidFill>
                <a:srgbClr val="CE92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03" name="Freeform 148">
              <a:extLst>
                <a:ext uri="{FF2B5EF4-FFF2-40B4-BE49-F238E27FC236}">
                  <a16:creationId xmlns:a16="http://schemas.microsoft.com/office/drawing/2014/main" id="{830E0D93-4E91-4149-B950-8F49BA434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5" y="1928"/>
              <a:ext cx="46" cy="66"/>
            </a:xfrm>
            <a:custGeom>
              <a:avLst/>
              <a:gdLst>
                <a:gd name="T0" fmla="*/ 1630 w 14"/>
                <a:gd name="T1" fmla="*/ 2053 h 19"/>
                <a:gd name="T2" fmla="*/ 917 w 14"/>
                <a:gd name="T3" fmla="*/ 2762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19">
                  <a:moveTo>
                    <a:pt x="14" y="14"/>
                  </a:moveTo>
                  <a:cubicBezTo>
                    <a:pt x="6" y="0"/>
                    <a:pt x="0" y="15"/>
                    <a:pt x="8" y="19"/>
                  </a:cubicBezTo>
                </a:path>
              </a:pathLst>
            </a:custGeom>
            <a:noFill/>
            <a:ln w="20638" cap="flat">
              <a:solidFill>
                <a:srgbClr val="CE92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04" name="Freeform 149">
              <a:extLst>
                <a:ext uri="{FF2B5EF4-FFF2-40B4-BE49-F238E27FC236}">
                  <a16:creationId xmlns:a16="http://schemas.microsoft.com/office/drawing/2014/main" id="{5D751327-E76B-470D-B0D3-CA059E0A1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" y="1889"/>
              <a:ext cx="19" cy="14"/>
            </a:xfrm>
            <a:custGeom>
              <a:avLst/>
              <a:gdLst>
                <a:gd name="T0" fmla="*/ 0 w 6"/>
                <a:gd name="T1" fmla="*/ 602 h 4"/>
                <a:gd name="T2" fmla="*/ 602 w 6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cubicBezTo>
                    <a:pt x="2" y="3"/>
                    <a:pt x="4" y="2"/>
                    <a:pt x="6" y="0"/>
                  </a:cubicBezTo>
                </a:path>
              </a:pathLst>
            </a:custGeom>
            <a:noFill/>
            <a:ln w="20638" cap="flat">
              <a:solidFill>
                <a:srgbClr val="CE92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05" name="Freeform 150">
              <a:extLst>
                <a:ext uri="{FF2B5EF4-FFF2-40B4-BE49-F238E27FC236}">
                  <a16:creationId xmlns:a16="http://schemas.microsoft.com/office/drawing/2014/main" id="{615C5221-CB8D-4B1A-AF65-7E9C1422F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7" y="2328"/>
              <a:ext cx="46" cy="32"/>
            </a:xfrm>
            <a:custGeom>
              <a:avLst/>
              <a:gdLst>
                <a:gd name="T0" fmla="*/ 1630 w 14"/>
                <a:gd name="T1" fmla="*/ 1440 h 9"/>
                <a:gd name="T2" fmla="*/ 713 w 14"/>
                <a:gd name="T3" fmla="*/ 1440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9">
                  <a:moveTo>
                    <a:pt x="14" y="9"/>
                  </a:moveTo>
                  <a:cubicBezTo>
                    <a:pt x="13" y="1"/>
                    <a:pt x="0" y="0"/>
                    <a:pt x="6" y="9"/>
                  </a:cubicBezTo>
                </a:path>
              </a:pathLst>
            </a:custGeom>
            <a:noFill/>
            <a:ln w="20638" cap="flat">
              <a:solidFill>
                <a:srgbClr val="CE92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06" name="Freeform 151">
              <a:extLst>
                <a:ext uri="{FF2B5EF4-FFF2-40B4-BE49-F238E27FC236}">
                  <a16:creationId xmlns:a16="http://schemas.microsoft.com/office/drawing/2014/main" id="{4D05FF6E-D0BA-4663-9794-DC91FF533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4" y="2546"/>
              <a:ext cx="20" cy="11"/>
            </a:xfrm>
            <a:custGeom>
              <a:avLst/>
              <a:gdLst>
                <a:gd name="T0" fmla="*/ 743 w 6"/>
                <a:gd name="T1" fmla="*/ 539 h 3"/>
                <a:gd name="T2" fmla="*/ 0 w 6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3">
                  <a:moveTo>
                    <a:pt x="6" y="3"/>
                  </a:moveTo>
                  <a:cubicBezTo>
                    <a:pt x="4" y="1"/>
                    <a:pt x="2" y="0"/>
                    <a:pt x="0" y="0"/>
                  </a:cubicBezTo>
                </a:path>
              </a:pathLst>
            </a:custGeom>
            <a:noFill/>
            <a:ln w="20638" cap="flat">
              <a:solidFill>
                <a:srgbClr val="CE92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07" name="Freeform 152">
              <a:extLst>
                <a:ext uri="{FF2B5EF4-FFF2-40B4-BE49-F238E27FC236}">
                  <a16:creationId xmlns:a16="http://schemas.microsoft.com/office/drawing/2014/main" id="{1DF9C413-91AF-4FBF-955C-0FA891FC1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" y="2493"/>
              <a:ext cx="43" cy="57"/>
            </a:xfrm>
            <a:custGeom>
              <a:avLst/>
              <a:gdLst>
                <a:gd name="T0" fmla="*/ 1555 w 13"/>
                <a:gd name="T1" fmla="*/ 1942 h 16"/>
                <a:gd name="T2" fmla="*/ 939 w 13"/>
                <a:gd name="T3" fmla="*/ 2576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" h="16">
                  <a:moveTo>
                    <a:pt x="13" y="12"/>
                  </a:moveTo>
                  <a:cubicBezTo>
                    <a:pt x="8" y="0"/>
                    <a:pt x="0" y="15"/>
                    <a:pt x="8" y="16"/>
                  </a:cubicBezTo>
                </a:path>
              </a:pathLst>
            </a:custGeom>
            <a:noFill/>
            <a:ln w="20638" cap="flat">
              <a:solidFill>
                <a:srgbClr val="CE92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08" name="Freeform 153">
              <a:extLst>
                <a:ext uri="{FF2B5EF4-FFF2-40B4-BE49-F238E27FC236}">
                  <a16:creationId xmlns:a16="http://schemas.microsoft.com/office/drawing/2014/main" id="{DBAE0205-CF22-44C0-BD4B-D04BFFE13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" y="2297"/>
              <a:ext cx="33" cy="56"/>
            </a:xfrm>
            <a:custGeom>
              <a:avLst/>
              <a:gdLst>
                <a:gd name="T0" fmla="*/ 828 w 10"/>
                <a:gd name="T1" fmla="*/ 0 h 16"/>
                <a:gd name="T2" fmla="*/ 937 w 10"/>
                <a:gd name="T3" fmla="*/ 1803 h 16"/>
                <a:gd name="T4" fmla="*/ 0 w 10"/>
                <a:gd name="T5" fmla="*/ 1078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16">
                  <a:moveTo>
                    <a:pt x="7" y="0"/>
                  </a:moveTo>
                  <a:cubicBezTo>
                    <a:pt x="4" y="4"/>
                    <a:pt x="10" y="10"/>
                    <a:pt x="8" y="12"/>
                  </a:cubicBezTo>
                  <a:cubicBezTo>
                    <a:pt x="4" y="16"/>
                    <a:pt x="0" y="10"/>
                    <a:pt x="0" y="7"/>
                  </a:cubicBezTo>
                </a:path>
              </a:pathLst>
            </a:custGeom>
            <a:noFill/>
            <a:ln w="20638" cap="flat">
              <a:solidFill>
                <a:srgbClr val="CE92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09" name="Freeform 154">
              <a:extLst>
                <a:ext uri="{FF2B5EF4-FFF2-40B4-BE49-F238E27FC236}">
                  <a16:creationId xmlns:a16="http://schemas.microsoft.com/office/drawing/2014/main" id="{20470FF0-7CB0-4D15-AD47-BBA053526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" y="2434"/>
              <a:ext cx="23" cy="28"/>
            </a:xfrm>
            <a:custGeom>
              <a:avLst/>
              <a:gdLst>
                <a:gd name="T0" fmla="*/ 713 w 7"/>
                <a:gd name="T1" fmla="*/ 0 h 8"/>
                <a:gd name="T2" fmla="*/ 821 w 7"/>
                <a:gd name="T3" fmla="*/ 1201 h 8"/>
                <a:gd name="T4" fmla="*/ 0 w 7"/>
                <a:gd name="T5" fmla="*/ 480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8">
                  <a:moveTo>
                    <a:pt x="6" y="0"/>
                  </a:moveTo>
                  <a:cubicBezTo>
                    <a:pt x="6" y="3"/>
                    <a:pt x="7" y="5"/>
                    <a:pt x="7" y="8"/>
                  </a:cubicBezTo>
                  <a:cubicBezTo>
                    <a:pt x="4" y="7"/>
                    <a:pt x="2" y="6"/>
                    <a:pt x="0" y="3"/>
                  </a:cubicBezTo>
                </a:path>
              </a:pathLst>
            </a:custGeom>
            <a:noFill/>
            <a:ln w="20638" cap="flat">
              <a:solidFill>
                <a:srgbClr val="CE92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10" name="Freeform 155">
              <a:extLst>
                <a:ext uri="{FF2B5EF4-FFF2-40B4-BE49-F238E27FC236}">
                  <a16:creationId xmlns:a16="http://schemas.microsoft.com/office/drawing/2014/main" id="{8F3BB49A-FC39-4602-B984-945EBCFA4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" y="2479"/>
              <a:ext cx="14" cy="25"/>
            </a:xfrm>
            <a:custGeom>
              <a:avLst/>
              <a:gdLst>
                <a:gd name="T0" fmla="*/ 0 w 4"/>
                <a:gd name="T1" fmla="*/ 0 h 7"/>
                <a:gd name="T2" fmla="*/ 602 w 4"/>
                <a:gd name="T3" fmla="*/ 1136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cubicBezTo>
                    <a:pt x="1" y="3"/>
                    <a:pt x="2" y="5"/>
                    <a:pt x="4" y="7"/>
                  </a:cubicBezTo>
                </a:path>
              </a:pathLst>
            </a:custGeom>
            <a:noFill/>
            <a:ln w="20638" cap="flat">
              <a:solidFill>
                <a:srgbClr val="CE92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11" name="Freeform 156">
              <a:extLst>
                <a:ext uri="{FF2B5EF4-FFF2-40B4-BE49-F238E27FC236}">
                  <a16:creationId xmlns:a16="http://schemas.microsoft.com/office/drawing/2014/main" id="{C54B45AD-7E6B-4BFD-89B4-F26154BE0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2574"/>
              <a:ext cx="46" cy="46"/>
            </a:xfrm>
            <a:custGeom>
              <a:avLst/>
              <a:gdLst>
                <a:gd name="T0" fmla="*/ 1068 w 14"/>
                <a:gd name="T1" fmla="*/ 177 h 13"/>
                <a:gd name="T2" fmla="*/ 0 w 14"/>
                <a:gd name="T3" fmla="*/ 0 h 1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13">
                  <a:moveTo>
                    <a:pt x="9" y="1"/>
                  </a:moveTo>
                  <a:cubicBezTo>
                    <a:pt x="14" y="13"/>
                    <a:pt x="4" y="6"/>
                    <a:pt x="0" y="0"/>
                  </a:cubicBezTo>
                </a:path>
              </a:pathLst>
            </a:custGeom>
            <a:noFill/>
            <a:ln w="20638" cap="flat">
              <a:solidFill>
                <a:srgbClr val="CE92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12" name="Freeform 157">
              <a:extLst>
                <a:ext uri="{FF2B5EF4-FFF2-40B4-BE49-F238E27FC236}">
                  <a16:creationId xmlns:a16="http://schemas.microsoft.com/office/drawing/2014/main" id="{6C5F9A78-A8B3-4E4E-82BB-7712FA89E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2" y="2606"/>
              <a:ext cx="39" cy="31"/>
            </a:xfrm>
            <a:custGeom>
              <a:avLst/>
              <a:gdLst>
                <a:gd name="T0" fmla="*/ 995 w 12"/>
                <a:gd name="T1" fmla="*/ 0 h 9"/>
                <a:gd name="T2" fmla="*/ 1342 w 12"/>
                <a:gd name="T3" fmla="*/ 1140 h 9"/>
                <a:gd name="T4" fmla="*/ 0 w 12"/>
                <a:gd name="T5" fmla="*/ 699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8" y="4"/>
                    <a:pt x="11" y="5"/>
                    <a:pt x="12" y="8"/>
                  </a:cubicBezTo>
                  <a:cubicBezTo>
                    <a:pt x="7" y="9"/>
                    <a:pt x="4" y="6"/>
                    <a:pt x="0" y="5"/>
                  </a:cubicBezTo>
                </a:path>
              </a:pathLst>
            </a:custGeom>
            <a:noFill/>
            <a:ln w="20638" cap="flat">
              <a:solidFill>
                <a:srgbClr val="CE92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13" name="Freeform 158">
              <a:extLst>
                <a:ext uri="{FF2B5EF4-FFF2-40B4-BE49-F238E27FC236}">
                  <a16:creationId xmlns:a16="http://schemas.microsoft.com/office/drawing/2014/main" id="{ECA0BB40-7672-47C6-B208-C940845D6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9" y="2595"/>
              <a:ext cx="23" cy="25"/>
            </a:xfrm>
            <a:custGeom>
              <a:avLst/>
              <a:gdLst>
                <a:gd name="T0" fmla="*/ 0 w 7"/>
                <a:gd name="T1" fmla="*/ 0 h 7"/>
                <a:gd name="T2" fmla="*/ 821 w 7"/>
                <a:gd name="T3" fmla="*/ 1136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cubicBezTo>
                    <a:pt x="1" y="4"/>
                    <a:pt x="4" y="6"/>
                    <a:pt x="7" y="7"/>
                  </a:cubicBezTo>
                </a:path>
              </a:pathLst>
            </a:custGeom>
            <a:noFill/>
            <a:ln w="20638" cap="flat">
              <a:solidFill>
                <a:srgbClr val="CE92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556" name="Group 159">
            <a:extLst>
              <a:ext uri="{FF2B5EF4-FFF2-40B4-BE49-F238E27FC236}">
                <a16:creationId xmlns:a16="http://schemas.microsoft.com/office/drawing/2014/main" id="{126C0EF9-21C3-4683-A361-DAFF728C295F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3733800"/>
            <a:ext cx="3962400" cy="2662238"/>
            <a:chOff x="3068" y="2546"/>
            <a:chExt cx="2229" cy="1498"/>
          </a:xfrm>
        </p:grpSpPr>
        <p:sp>
          <p:nvSpPr>
            <p:cNvPr id="23557" name="Freeform 160">
              <a:extLst>
                <a:ext uri="{FF2B5EF4-FFF2-40B4-BE49-F238E27FC236}">
                  <a16:creationId xmlns:a16="http://schemas.microsoft.com/office/drawing/2014/main" id="{E5E34EB3-AE80-4B6B-94CD-21B08F0E4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" y="2546"/>
              <a:ext cx="2229" cy="1498"/>
            </a:xfrm>
            <a:custGeom>
              <a:avLst/>
              <a:gdLst>
                <a:gd name="T0" fmla="*/ 736 w 2863"/>
                <a:gd name="T1" fmla="*/ 161 h 1922"/>
                <a:gd name="T2" fmla="*/ 755 w 2863"/>
                <a:gd name="T3" fmla="*/ 148 h 1922"/>
                <a:gd name="T4" fmla="*/ 823 w 2863"/>
                <a:gd name="T5" fmla="*/ 93 h 1922"/>
                <a:gd name="T6" fmla="*/ 817 w 2863"/>
                <a:gd name="T7" fmla="*/ 46 h 1922"/>
                <a:gd name="T8" fmla="*/ 809 w 2863"/>
                <a:gd name="T9" fmla="*/ 20 h 1922"/>
                <a:gd name="T10" fmla="*/ 846 w 2863"/>
                <a:gd name="T11" fmla="*/ 36 h 1922"/>
                <a:gd name="T12" fmla="*/ 879 w 2863"/>
                <a:gd name="T13" fmla="*/ 50 h 1922"/>
                <a:gd name="T14" fmla="*/ 965 w 2863"/>
                <a:gd name="T15" fmla="*/ 51 h 1922"/>
                <a:gd name="T16" fmla="*/ 983 w 2863"/>
                <a:gd name="T17" fmla="*/ 44 h 1922"/>
                <a:gd name="T18" fmla="*/ 1035 w 2863"/>
                <a:gd name="T19" fmla="*/ 17 h 1922"/>
                <a:gd name="T20" fmla="*/ 1031 w 2863"/>
                <a:gd name="T21" fmla="*/ 83 h 1922"/>
                <a:gd name="T22" fmla="*/ 1031 w 2863"/>
                <a:gd name="T23" fmla="*/ 120 h 1922"/>
                <a:gd name="T24" fmla="*/ 1031 w 2863"/>
                <a:gd name="T25" fmla="*/ 208 h 1922"/>
                <a:gd name="T26" fmla="*/ 1000 w 2863"/>
                <a:gd name="T27" fmla="*/ 250 h 1922"/>
                <a:gd name="T28" fmla="*/ 979 w 2863"/>
                <a:gd name="T29" fmla="*/ 354 h 1922"/>
                <a:gd name="T30" fmla="*/ 875 w 2863"/>
                <a:gd name="T31" fmla="*/ 488 h 1922"/>
                <a:gd name="T32" fmla="*/ 879 w 2863"/>
                <a:gd name="T33" fmla="*/ 588 h 1922"/>
                <a:gd name="T34" fmla="*/ 903 w 2863"/>
                <a:gd name="T35" fmla="*/ 615 h 1922"/>
                <a:gd name="T36" fmla="*/ 888 w 2863"/>
                <a:gd name="T37" fmla="*/ 634 h 1922"/>
                <a:gd name="T38" fmla="*/ 888 w 2863"/>
                <a:gd name="T39" fmla="*/ 654 h 1922"/>
                <a:gd name="T40" fmla="*/ 863 w 2863"/>
                <a:gd name="T41" fmla="*/ 666 h 1922"/>
                <a:gd name="T42" fmla="*/ 827 w 2863"/>
                <a:gd name="T43" fmla="*/ 665 h 1922"/>
                <a:gd name="T44" fmla="*/ 804 w 2863"/>
                <a:gd name="T45" fmla="*/ 639 h 1922"/>
                <a:gd name="T46" fmla="*/ 776 w 2863"/>
                <a:gd name="T47" fmla="*/ 551 h 1922"/>
                <a:gd name="T48" fmla="*/ 762 w 2863"/>
                <a:gd name="T49" fmla="*/ 549 h 1922"/>
                <a:gd name="T50" fmla="*/ 730 w 2863"/>
                <a:gd name="T51" fmla="*/ 576 h 1922"/>
                <a:gd name="T52" fmla="*/ 694 w 2863"/>
                <a:gd name="T53" fmla="*/ 657 h 1922"/>
                <a:gd name="T54" fmla="*/ 636 w 2863"/>
                <a:gd name="T55" fmla="*/ 668 h 1922"/>
                <a:gd name="T56" fmla="*/ 523 w 2863"/>
                <a:gd name="T57" fmla="*/ 664 h 1922"/>
                <a:gd name="T58" fmla="*/ 445 w 2863"/>
                <a:gd name="T59" fmla="*/ 680 h 1922"/>
                <a:gd name="T60" fmla="*/ 392 w 2863"/>
                <a:gd name="T61" fmla="*/ 662 h 1922"/>
                <a:gd name="T62" fmla="*/ 165 w 2863"/>
                <a:gd name="T63" fmla="*/ 683 h 1922"/>
                <a:gd name="T64" fmla="*/ 11 w 2863"/>
                <a:gd name="T65" fmla="*/ 672 h 1922"/>
                <a:gd name="T66" fmla="*/ 119 w 2863"/>
                <a:gd name="T67" fmla="*/ 625 h 1922"/>
                <a:gd name="T68" fmla="*/ 276 w 2863"/>
                <a:gd name="T69" fmla="*/ 625 h 1922"/>
                <a:gd name="T70" fmla="*/ 359 w 2863"/>
                <a:gd name="T71" fmla="*/ 528 h 1922"/>
                <a:gd name="T72" fmla="*/ 505 w 2863"/>
                <a:gd name="T73" fmla="*/ 260 h 1922"/>
                <a:gd name="T74" fmla="*/ 736 w 2863"/>
                <a:gd name="T75" fmla="*/ 161 h 192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863" h="1922">
                  <a:moveTo>
                    <a:pt x="2002" y="435"/>
                  </a:moveTo>
                  <a:cubicBezTo>
                    <a:pt x="2002" y="435"/>
                    <a:pt x="2051" y="412"/>
                    <a:pt x="2057" y="401"/>
                  </a:cubicBezTo>
                  <a:cubicBezTo>
                    <a:pt x="2063" y="391"/>
                    <a:pt x="2227" y="282"/>
                    <a:pt x="2240" y="252"/>
                  </a:cubicBezTo>
                  <a:cubicBezTo>
                    <a:pt x="2252" y="223"/>
                    <a:pt x="2237" y="147"/>
                    <a:pt x="2223" y="126"/>
                  </a:cubicBezTo>
                  <a:cubicBezTo>
                    <a:pt x="2208" y="105"/>
                    <a:pt x="2185" y="69"/>
                    <a:pt x="2200" y="57"/>
                  </a:cubicBezTo>
                  <a:cubicBezTo>
                    <a:pt x="2214" y="44"/>
                    <a:pt x="2281" y="82"/>
                    <a:pt x="2302" y="97"/>
                  </a:cubicBezTo>
                  <a:cubicBezTo>
                    <a:pt x="2323" y="111"/>
                    <a:pt x="2355" y="145"/>
                    <a:pt x="2393" y="135"/>
                  </a:cubicBezTo>
                  <a:cubicBezTo>
                    <a:pt x="2431" y="124"/>
                    <a:pt x="2584" y="139"/>
                    <a:pt x="2624" y="137"/>
                  </a:cubicBezTo>
                  <a:cubicBezTo>
                    <a:pt x="2664" y="135"/>
                    <a:pt x="2666" y="137"/>
                    <a:pt x="2676" y="120"/>
                  </a:cubicBezTo>
                  <a:cubicBezTo>
                    <a:pt x="2687" y="103"/>
                    <a:pt x="2771" y="0"/>
                    <a:pt x="2817" y="46"/>
                  </a:cubicBezTo>
                  <a:cubicBezTo>
                    <a:pt x="2863" y="93"/>
                    <a:pt x="2804" y="179"/>
                    <a:pt x="2804" y="223"/>
                  </a:cubicBezTo>
                  <a:cubicBezTo>
                    <a:pt x="2804" y="267"/>
                    <a:pt x="2790" y="300"/>
                    <a:pt x="2804" y="326"/>
                  </a:cubicBezTo>
                  <a:cubicBezTo>
                    <a:pt x="2819" y="351"/>
                    <a:pt x="2851" y="519"/>
                    <a:pt x="2806" y="565"/>
                  </a:cubicBezTo>
                  <a:cubicBezTo>
                    <a:pt x="2762" y="611"/>
                    <a:pt x="2718" y="622"/>
                    <a:pt x="2720" y="678"/>
                  </a:cubicBezTo>
                  <a:cubicBezTo>
                    <a:pt x="2722" y="735"/>
                    <a:pt x="2748" y="876"/>
                    <a:pt x="2664" y="960"/>
                  </a:cubicBezTo>
                  <a:cubicBezTo>
                    <a:pt x="2580" y="1044"/>
                    <a:pt x="2389" y="1266"/>
                    <a:pt x="2382" y="1321"/>
                  </a:cubicBezTo>
                  <a:cubicBezTo>
                    <a:pt x="2376" y="1375"/>
                    <a:pt x="2357" y="1571"/>
                    <a:pt x="2393" y="1592"/>
                  </a:cubicBezTo>
                  <a:cubicBezTo>
                    <a:pt x="2428" y="1613"/>
                    <a:pt x="2464" y="1642"/>
                    <a:pt x="2458" y="1667"/>
                  </a:cubicBezTo>
                  <a:cubicBezTo>
                    <a:pt x="2452" y="1693"/>
                    <a:pt x="2443" y="1728"/>
                    <a:pt x="2416" y="1720"/>
                  </a:cubicBezTo>
                  <a:cubicBezTo>
                    <a:pt x="2416" y="1720"/>
                    <a:pt x="2441" y="1756"/>
                    <a:pt x="2416" y="1772"/>
                  </a:cubicBezTo>
                  <a:cubicBezTo>
                    <a:pt x="2391" y="1789"/>
                    <a:pt x="2384" y="1802"/>
                    <a:pt x="2351" y="1806"/>
                  </a:cubicBezTo>
                  <a:cubicBezTo>
                    <a:pt x="2317" y="1810"/>
                    <a:pt x="2263" y="1819"/>
                    <a:pt x="2250" y="1802"/>
                  </a:cubicBezTo>
                  <a:cubicBezTo>
                    <a:pt x="2237" y="1785"/>
                    <a:pt x="2183" y="1762"/>
                    <a:pt x="2189" y="1732"/>
                  </a:cubicBezTo>
                  <a:cubicBezTo>
                    <a:pt x="2195" y="1703"/>
                    <a:pt x="2135" y="1508"/>
                    <a:pt x="2111" y="1493"/>
                  </a:cubicBezTo>
                  <a:cubicBezTo>
                    <a:pt x="2088" y="1478"/>
                    <a:pt x="2074" y="1487"/>
                    <a:pt x="2074" y="1487"/>
                  </a:cubicBezTo>
                  <a:cubicBezTo>
                    <a:pt x="2074" y="1487"/>
                    <a:pt x="1990" y="1518"/>
                    <a:pt x="1988" y="1560"/>
                  </a:cubicBezTo>
                  <a:cubicBezTo>
                    <a:pt x="1985" y="1602"/>
                    <a:pt x="1988" y="1774"/>
                    <a:pt x="1887" y="1779"/>
                  </a:cubicBezTo>
                  <a:cubicBezTo>
                    <a:pt x="1786" y="1783"/>
                    <a:pt x="1780" y="1814"/>
                    <a:pt x="1730" y="1809"/>
                  </a:cubicBezTo>
                  <a:cubicBezTo>
                    <a:pt x="1680" y="1804"/>
                    <a:pt x="1440" y="1791"/>
                    <a:pt x="1423" y="1799"/>
                  </a:cubicBezTo>
                  <a:cubicBezTo>
                    <a:pt x="1405" y="1806"/>
                    <a:pt x="1278" y="1916"/>
                    <a:pt x="1210" y="1844"/>
                  </a:cubicBezTo>
                  <a:cubicBezTo>
                    <a:pt x="1143" y="1771"/>
                    <a:pt x="1133" y="1774"/>
                    <a:pt x="1068" y="1794"/>
                  </a:cubicBezTo>
                  <a:cubicBezTo>
                    <a:pt x="1003" y="1814"/>
                    <a:pt x="522" y="1844"/>
                    <a:pt x="450" y="1850"/>
                  </a:cubicBezTo>
                  <a:cubicBezTo>
                    <a:pt x="378" y="1856"/>
                    <a:pt x="0" y="1922"/>
                    <a:pt x="30" y="1820"/>
                  </a:cubicBezTo>
                  <a:cubicBezTo>
                    <a:pt x="60" y="1718"/>
                    <a:pt x="192" y="1670"/>
                    <a:pt x="324" y="1694"/>
                  </a:cubicBezTo>
                  <a:cubicBezTo>
                    <a:pt x="456" y="1718"/>
                    <a:pt x="636" y="1736"/>
                    <a:pt x="750" y="1694"/>
                  </a:cubicBezTo>
                  <a:cubicBezTo>
                    <a:pt x="864" y="1652"/>
                    <a:pt x="960" y="1520"/>
                    <a:pt x="978" y="1430"/>
                  </a:cubicBezTo>
                  <a:cubicBezTo>
                    <a:pt x="996" y="1340"/>
                    <a:pt x="1088" y="915"/>
                    <a:pt x="1373" y="707"/>
                  </a:cubicBezTo>
                  <a:cubicBezTo>
                    <a:pt x="1659" y="499"/>
                    <a:pt x="1897" y="530"/>
                    <a:pt x="2002" y="435"/>
                  </a:cubicBezTo>
                  <a:close/>
                </a:path>
              </a:pathLst>
            </a:custGeom>
            <a:solidFill>
              <a:srgbClr val="EFDE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58" name="Freeform 161">
              <a:extLst>
                <a:ext uri="{FF2B5EF4-FFF2-40B4-BE49-F238E27FC236}">
                  <a16:creationId xmlns:a16="http://schemas.microsoft.com/office/drawing/2014/main" id="{91E36A85-6FD2-44E8-9A50-DF7B22310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" y="3870"/>
              <a:ext cx="232" cy="72"/>
            </a:xfrm>
            <a:custGeom>
              <a:avLst/>
              <a:gdLst>
                <a:gd name="T0" fmla="*/ 68 w 298"/>
                <a:gd name="T1" fmla="*/ 4 h 92"/>
                <a:gd name="T2" fmla="*/ 15 w 298"/>
                <a:gd name="T3" fmla="*/ 10 h 92"/>
                <a:gd name="T4" fmla="*/ 14 w 298"/>
                <a:gd name="T5" fmla="*/ 32 h 92"/>
                <a:gd name="T6" fmla="*/ 59 w 298"/>
                <a:gd name="T7" fmla="*/ 20 h 92"/>
                <a:gd name="T8" fmla="*/ 80 w 298"/>
                <a:gd name="T9" fmla="*/ 18 h 92"/>
                <a:gd name="T10" fmla="*/ 97 w 298"/>
                <a:gd name="T11" fmla="*/ 20 h 92"/>
                <a:gd name="T12" fmla="*/ 94 w 298"/>
                <a:gd name="T13" fmla="*/ 8 h 92"/>
                <a:gd name="T14" fmla="*/ 63 w 298"/>
                <a:gd name="T15" fmla="*/ 3 h 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8" h="92">
                  <a:moveTo>
                    <a:pt x="185" y="11"/>
                  </a:moveTo>
                  <a:cubicBezTo>
                    <a:pt x="136" y="11"/>
                    <a:pt x="84" y="0"/>
                    <a:pt x="40" y="26"/>
                  </a:cubicBezTo>
                  <a:cubicBezTo>
                    <a:pt x="14" y="41"/>
                    <a:pt x="0" y="75"/>
                    <a:pt x="38" y="84"/>
                  </a:cubicBezTo>
                  <a:cubicBezTo>
                    <a:pt x="77" y="92"/>
                    <a:pt x="124" y="64"/>
                    <a:pt x="160" y="53"/>
                  </a:cubicBezTo>
                  <a:cubicBezTo>
                    <a:pt x="181" y="47"/>
                    <a:pt x="196" y="45"/>
                    <a:pt x="217" y="49"/>
                  </a:cubicBezTo>
                  <a:cubicBezTo>
                    <a:pt x="233" y="52"/>
                    <a:pt x="249" y="57"/>
                    <a:pt x="264" y="53"/>
                  </a:cubicBezTo>
                  <a:cubicBezTo>
                    <a:pt x="298" y="44"/>
                    <a:pt x="276" y="30"/>
                    <a:pt x="258" y="20"/>
                  </a:cubicBezTo>
                  <a:cubicBezTo>
                    <a:pt x="230" y="6"/>
                    <a:pt x="202" y="9"/>
                    <a:pt x="171" y="9"/>
                  </a:cubicBezTo>
                </a:path>
              </a:pathLst>
            </a:custGeom>
            <a:solidFill>
              <a:srgbClr val="F3E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59" name="Freeform 162">
              <a:extLst>
                <a:ext uri="{FF2B5EF4-FFF2-40B4-BE49-F238E27FC236}">
                  <a16:creationId xmlns:a16="http://schemas.microsoft.com/office/drawing/2014/main" id="{FAC94C45-FAEB-4E85-B431-D14F710C8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" y="3596"/>
              <a:ext cx="272" cy="310"/>
            </a:xfrm>
            <a:custGeom>
              <a:avLst/>
              <a:gdLst>
                <a:gd name="T0" fmla="*/ 101 w 350"/>
                <a:gd name="T1" fmla="*/ 7 h 398"/>
                <a:gd name="T2" fmla="*/ 82 w 350"/>
                <a:gd name="T3" fmla="*/ 44 h 398"/>
                <a:gd name="T4" fmla="*/ 56 w 350"/>
                <a:gd name="T5" fmla="*/ 105 h 398"/>
                <a:gd name="T6" fmla="*/ 18 w 350"/>
                <a:gd name="T7" fmla="*/ 129 h 398"/>
                <a:gd name="T8" fmla="*/ 4 w 350"/>
                <a:gd name="T9" fmla="*/ 142 h 398"/>
                <a:gd name="T10" fmla="*/ 38 w 350"/>
                <a:gd name="T11" fmla="*/ 136 h 398"/>
                <a:gd name="T12" fmla="*/ 93 w 350"/>
                <a:gd name="T13" fmla="*/ 100 h 398"/>
                <a:gd name="T14" fmla="*/ 120 w 350"/>
                <a:gd name="T15" fmla="*/ 48 h 398"/>
                <a:gd name="T16" fmla="*/ 106 w 350"/>
                <a:gd name="T17" fmla="*/ 11 h 398"/>
                <a:gd name="T18" fmla="*/ 102 w 350"/>
                <a:gd name="T19" fmla="*/ 9 h 3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0" h="398">
                  <a:moveTo>
                    <a:pt x="277" y="21"/>
                  </a:moveTo>
                  <a:cubicBezTo>
                    <a:pt x="238" y="0"/>
                    <a:pt x="228" y="101"/>
                    <a:pt x="225" y="120"/>
                  </a:cubicBezTo>
                  <a:cubicBezTo>
                    <a:pt x="217" y="175"/>
                    <a:pt x="189" y="241"/>
                    <a:pt x="155" y="285"/>
                  </a:cubicBezTo>
                  <a:cubicBezTo>
                    <a:pt x="126" y="322"/>
                    <a:pt x="89" y="330"/>
                    <a:pt x="48" y="349"/>
                  </a:cubicBezTo>
                  <a:cubicBezTo>
                    <a:pt x="38" y="354"/>
                    <a:pt x="0" y="371"/>
                    <a:pt x="10" y="386"/>
                  </a:cubicBezTo>
                  <a:cubicBezTo>
                    <a:pt x="18" y="398"/>
                    <a:pt x="91" y="374"/>
                    <a:pt x="104" y="371"/>
                  </a:cubicBezTo>
                  <a:cubicBezTo>
                    <a:pt x="157" y="358"/>
                    <a:pt x="230" y="323"/>
                    <a:pt x="256" y="273"/>
                  </a:cubicBezTo>
                  <a:cubicBezTo>
                    <a:pt x="281" y="227"/>
                    <a:pt x="305" y="179"/>
                    <a:pt x="328" y="132"/>
                  </a:cubicBezTo>
                  <a:cubicBezTo>
                    <a:pt x="350" y="89"/>
                    <a:pt x="333" y="48"/>
                    <a:pt x="292" y="29"/>
                  </a:cubicBezTo>
                  <a:cubicBezTo>
                    <a:pt x="288" y="27"/>
                    <a:pt x="285" y="25"/>
                    <a:pt x="281" y="23"/>
                  </a:cubicBezTo>
                </a:path>
              </a:pathLst>
            </a:custGeom>
            <a:solidFill>
              <a:srgbClr val="F3E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0" name="Freeform 163">
              <a:extLst>
                <a:ext uri="{FF2B5EF4-FFF2-40B4-BE49-F238E27FC236}">
                  <a16:creationId xmlns:a16="http://schemas.microsoft.com/office/drawing/2014/main" id="{75D8B184-5019-45F7-A9FF-BF20E07A3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0" y="2958"/>
              <a:ext cx="646" cy="598"/>
            </a:xfrm>
            <a:custGeom>
              <a:avLst/>
              <a:gdLst>
                <a:gd name="T0" fmla="*/ 288 w 830"/>
                <a:gd name="T1" fmla="*/ 0 h 768"/>
                <a:gd name="T2" fmla="*/ 233 w 830"/>
                <a:gd name="T3" fmla="*/ 35 h 768"/>
                <a:gd name="T4" fmla="*/ 149 w 830"/>
                <a:gd name="T5" fmla="*/ 59 h 768"/>
                <a:gd name="T6" fmla="*/ 90 w 830"/>
                <a:gd name="T7" fmla="*/ 97 h 768"/>
                <a:gd name="T8" fmla="*/ 65 w 830"/>
                <a:gd name="T9" fmla="*/ 150 h 768"/>
                <a:gd name="T10" fmla="*/ 2 w 830"/>
                <a:gd name="T11" fmla="*/ 231 h 768"/>
                <a:gd name="T12" fmla="*/ 31 w 830"/>
                <a:gd name="T13" fmla="*/ 277 h 768"/>
                <a:gd name="T14" fmla="*/ 87 w 830"/>
                <a:gd name="T15" fmla="*/ 255 h 768"/>
                <a:gd name="T16" fmla="*/ 120 w 830"/>
                <a:gd name="T17" fmla="*/ 236 h 768"/>
                <a:gd name="T18" fmla="*/ 135 w 830"/>
                <a:gd name="T19" fmla="*/ 177 h 768"/>
                <a:gd name="T20" fmla="*/ 167 w 830"/>
                <a:gd name="T21" fmla="*/ 125 h 768"/>
                <a:gd name="T22" fmla="*/ 215 w 830"/>
                <a:gd name="T23" fmla="*/ 99 h 768"/>
                <a:gd name="T24" fmla="*/ 288 w 830"/>
                <a:gd name="T25" fmla="*/ 56 h 768"/>
                <a:gd name="T26" fmla="*/ 304 w 830"/>
                <a:gd name="T27" fmla="*/ 18 h 768"/>
                <a:gd name="T28" fmla="*/ 288 w 830"/>
                <a:gd name="T29" fmla="*/ 0 h 76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30" h="768">
                  <a:moveTo>
                    <a:pt x="786" y="0"/>
                  </a:moveTo>
                  <a:cubicBezTo>
                    <a:pt x="733" y="27"/>
                    <a:pt x="688" y="66"/>
                    <a:pt x="636" y="95"/>
                  </a:cubicBezTo>
                  <a:cubicBezTo>
                    <a:pt x="565" y="136"/>
                    <a:pt x="486" y="145"/>
                    <a:pt x="407" y="162"/>
                  </a:cubicBezTo>
                  <a:cubicBezTo>
                    <a:pt x="342" y="177"/>
                    <a:pt x="290" y="214"/>
                    <a:pt x="246" y="263"/>
                  </a:cubicBezTo>
                  <a:cubicBezTo>
                    <a:pt x="204" y="311"/>
                    <a:pt x="200" y="354"/>
                    <a:pt x="179" y="410"/>
                  </a:cubicBezTo>
                  <a:cubicBezTo>
                    <a:pt x="146" y="502"/>
                    <a:pt x="18" y="518"/>
                    <a:pt x="6" y="630"/>
                  </a:cubicBezTo>
                  <a:cubicBezTo>
                    <a:pt x="0" y="683"/>
                    <a:pt x="29" y="741"/>
                    <a:pt x="83" y="754"/>
                  </a:cubicBezTo>
                  <a:cubicBezTo>
                    <a:pt x="144" y="768"/>
                    <a:pt x="187" y="718"/>
                    <a:pt x="238" y="695"/>
                  </a:cubicBezTo>
                  <a:cubicBezTo>
                    <a:pt x="275" y="678"/>
                    <a:pt x="305" y="680"/>
                    <a:pt x="327" y="642"/>
                  </a:cubicBezTo>
                  <a:cubicBezTo>
                    <a:pt x="356" y="592"/>
                    <a:pt x="350" y="533"/>
                    <a:pt x="369" y="480"/>
                  </a:cubicBezTo>
                  <a:cubicBezTo>
                    <a:pt x="386" y="433"/>
                    <a:pt x="416" y="373"/>
                    <a:pt x="455" y="340"/>
                  </a:cubicBezTo>
                  <a:cubicBezTo>
                    <a:pt x="491" y="310"/>
                    <a:pt x="545" y="291"/>
                    <a:pt x="586" y="269"/>
                  </a:cubicBezTo>
                  <a:cubicBezTo>
                    <a:pt x="649" y="236"/>
                    <a:pt x="743" y="212"/>
                    <a:pt x="785" y="152"/>
                  </a:cubicBezTo>
                  <a:cubicBezTo>
                    <a:pt x="801" y="129"/>
                    <a:pt x="830" y="79"/>
                    <a:pt x="827" y="50"/>
                  </a:cubicBezTo>
                  <a:cubicBezTo>
                    <a:pt x="825" y="30"/>
                    <a:pt x="808" y="1"/>
                    <a:pt x="786" y="0"/>
                  </a:cubicBezTo>
                </a:path>
              </a:pathLst>
            </a:custGeom>
            <a:solidFill>
              <a:srgbClr val="F3E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1" name="Freeform 164">
              <a:extLst>
                <a:ext uri="{FF2B5EF4-FFF2-40B4-BE49-F238E27FC236}">
                  <a16:creationId xmlns:a16="http://schemas.microsoft.com/office/drawing/2014/main" id="{E2241923-7D2E-4B4A-93B2-9197230B4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0" y="3899"/>
              <a:ext cx="1061" cy="144"/>
            </a:xfrm>
            <a:custGeom>
              <a:avLst/>
              <a:gdLst>
                <a:gd name="T0" fmla="*/ 461 w 1362"/>
                <a:gd name="T1" fmla="*/ 29 h 185"/>
                <a:gd name="T2" fmla="*/ 396 w 1362"/>
                <a:gd name="T3" fmla="*/ 16 h 185"/>
                <a:gd name="T4" fmla="*/ 180 w 1362"/>
                <a:gd name="T5" fmla="*/ 25 h 185"/>
                <a:gd name="T6" fmla="*/ 33 w 1362"/>
                <a:gd name="T7" fmla="*/ 0 h 185"/>
                <a:gd name="T8" fmla="*/ 11 w 1362"/>
                <a:gd name="T9" fmla="*/ 31 h 185"/>
                <a:gd name="T10" fmla="*/ 166 w 1362"/>
                <a:gd name="T11" fmla="*/ 41 h 185"/>
                <a:gd name="T12" fmla="*/ 393 w 1362"/>
                <a:gd name="T13" fmla="*/ 20 h 185"/>
                <a:gd name="T14" fmla="*/ 446 w 1362"/>
                <a:gd name="T15" fmla="*/ 40 h 185"/>
                <a:gd name="T16" fmla="*/ 502 w 1362"/>
                <a:gd name="T17" fmla="*/ 37 h 185"/>
                <a:gd name="T18" fmla="*/ 461 w 1362"/>
                <a:gd name="T19" fmla="*/ 29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2" h="185">
                  <a:moveTo>
                    <a:pt x="1253" y="79"/>
                  </a:moveTo>
                  <a:cubicBezTo>
                    <a:pt x="1191" y="1"/>
                    <a:pt x="1140" y="28"/>
                    <a:pt x="1074" y="43"/>
                  </a:cubicBezTo>
                  <a:cubicBezTo>
                    <a:pt x="1007" y="58"/>
                    <a:pt x="560" y="67"/>
                    <a:pt x="488" y="68"/>
                  </a:cubicBezTo>
                  <a:cubicBezTo>
                    <a:pt x="427" y="68"/>
                    <a:pt x="9" y="150"/>
                    <a:pt x="90" y="0"/>
                  </a:cubicBezTo>
                  <a:cubicBezTo>
                    <a:pt x="62" y="21"/>
                    <a:pt x="40" y="49"/>
                    <a:pt x="30" y="83"/>
                  </a:cubicBezTo>
                  <a:cubicBezTo>
                    <a:pt x="0" y="185"/>
                    <a:pt x="378" y="119"/>
                    <a:pt x="450" y="113"/>
                  </a:cubicBezTo>
                  <a:cubicBezTo>
                    <a:pt x="522" y="107"/>
                    <a:pt x="1003" y="77"/>
                    <a:pt x="1068" y="57"/>
                  </a:cubicBezTo>
                  <a:cubicBezTo>
                    <a:pt x="1133" y="37"/>
                    <a:pt x="1143" y="35"/>
                    <a:pt x="1211" y="107"/>
                  </a:cubicBezTo>
                  <a:cubicBezTo>
                    <a:pt x="1252" y="151"/>
                    <a:pt x="1315" y="128"/>
                    <a:pt x="1362" y="101"/>
                  </a:cubicBezTo>
                  <a:cubicBezTo>
                    <a:pt x="1322" y="113"/>
                    <a:pt x="1280" y="113"/>
                    <a:pt x="1253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2" name="Freeform 165">
              <a:extLst>
                <a:ext uri="{FF2B5EF4-FFF2-40B4-BE49-F238E27FC236}">
                  <a16:creationId xmlns:a16="http://schemas.microsoft.com/office/drawing/2014/main" id="{3B135567-652C-4DE6-9A90-266A92B2E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" y="3311"/>
              <a:ext cx="299" cy="624"/>
            </a:xfrm>
            <a:custGeom>
              <a:avLst/>
              <a:gdLst>
                <a:gd name="T0" fmla="*/ 65 w 384"/>
                <a:gd name="T1" fmla="*/ 293 h 802"/>
                <a:gd name="T2" fmla="*/ 72 w 384"/>
                <a:gd name="T3" fmla="*/ 292 h 802"/>
                <a:gd name="T4" fmla="*/ 110 w 384"/>
                <a:gd name="T5" fmla="*/ 212 h 802"/>
                <a:gd name="T6" fmla="*/ 141 w 384"/>
                <a:gd name="T7" fmla="*/ 185 h 802"/>
                <a:gd name="T8" fmla="*/ 88 w 384"/>
                <a:gd name="T9" fmla="*/ 154 h 802"/>
                <a:gd name="T10" fmla="*/ 64 w 384"/>
                <a:gd name="T11" fmla="*/ 88 h 802"/>
                <a:gd name="T12" fmla="*/ 32 w 384"/>
                <a:gd name="T13" fmla="*/ 9 h 802"/>
                <a:gd name="T14" fmla="*/ 12 w 384"/>
                <a:gd name="T15" fmla="*/ 26 h 802"/>
                <a:gd name="T16" fmla="*/ 20 w 384"/>
                <a:gd name="T17" fmla="*/ 83 h 802"/>
                <a:gd name="T18" fmla="*/ 57 w 384"/>
                <a:gd name="T19" fmla="*/ 152 h 802"/>
                <a:gd name="T20" fmla="*/ 46 w 384"/>
                <a:gd name="T21" fmla="*/ 217 h 802"/>
                <a:gd name="T22" fmla="*/ 65 w 384"/>
                <a:gd name="T23" fmla="*/ 293 h 8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84" h="802">
                  <a:moveTo>
                    <a:pt x="177" y="798"/>
                  </a:moveTo>
                  <a:cubicBezTo>
                    <a:pt x="182" y="802"/>
                    <a:pt x="190" y="797"/>
                    <a:pt x="197" y="797"/>
                  </a:cubicBezTo>
                  <a:cubicBezTo>
                    <a:pt x="298" y="792"/>
                    <a:pt x="295" y="620"/>
                    <a:pt x="298" y="578"/>
                  </a:cubicBezTo>
                  <a:cubicBezTo>
                    <a:pt x="300" y="536"/>
                    <a:pt x="384" y="505"/>
                    <a:pt x="384" y="505"/>
                  </a:cubicBezTo>
                  <a:cubicBezTo>
                    <a:pt x="384" y="505"/>
                    <a:pt x="278" y="461"/>
                    <a:pt x="239" y="422"/>
                  </a:cubicBezTo>
                  <a:cubicBezTo>
                    <a:pt x="200" y="384"/>
                    <a:pt x="174" y="294"/>
                    <a:pt x="174" y="239"/>
                  </a:cubicBezTo>
                  <a:cubicBezTo>
                    <a:pt x="174" y="184"/>
                    <a:pt x="139" y="45"/>
                    <a:pt x="87" y="23"/>
                  </a:cubicBezTo>
                  <a:cubicBezTo>
                    <a:pt x="36" y="0"/>
                    <a:pt x="42" y="56"/>
                    <a:pt x="35" y="69"/>
                  </a:cubicBezTo>
                  <a:cubicBezTo>
                    <a:pt x="29" y="82"/>
                    <a:pt x="0" y="152"/>
                    <a:pt x="55" y="229"/>
                  </a:cubicBezTo>
                  <a:cubicBezTo>
                    <a:pt x="110" y="306"/>
                    <a:pt x="165" y="335"/>
                    <a:pt x="155" y="416"/>
                  </a:cubicBezTo>
                  <a:cubicBezTo>
                    <a:pt x="145" y="497"/>
                    <a:pt x="126" y="548"/>
                    <a:pt x="126" y="593"/>
                  </a:cubicBezTo>
                  <a:cubicBezTo>
                    <a:pt x="126" y="638"/>
                    <a:pt x="116" y="742"/>
                    <a:pt x="177" y="7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3" name="Freeform 166">
              <a:extLst>
                <a:ext uri="{FF2B5EF4-FFF2-40B4-BE49-F238E27FC236}">
                  <a16:creationId xmlns:a16="http://schemas.microsoft.com/office/drawing/2014/main" id="{0BB52F21-28CF-45CF-90EF-351478037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8" y="3039"/>
              <a:ext cx="490" cy="926"/>
            </a:xfrm>
            <a:custGeom>
              <a:avLst/>
              <a:gdLst>
                <a:gd name="T0" fmla="*/ 156 w 630"/>
                <a:gd name="T1" fmla="*/ 59 h 1188"/>
                <a:gd name="T2" fmla="*/ 107 w 630"/>
                <a:gd name="T3" fmla="*/ 151 h 1188"/>
                <a:gd name="T4" fmla="*/ 3 w 630"/>
                <a:gd name="T5" fmla="*/ 285 h 1188"/>
                <a:gd name="T6" fmla="*/ 0 w 630"/>
                <a:gd name="T7" fmla="*/ 321 h 1188"/>
                <a:gd name="T8" fmla="*/ 26 w 630"/>
                <a:gd name="T9" fmla="*/ 399 h 1188"/>
                <a:gd name="T10" fmla="*/ 26 w 630"/>
                <a:gd name="T11" fmla="*/ 412 h 1188"/>
                <a:gd name="T12" fmla="*/ 30 w 630"/>
                <a:gd name="T13" fmla="*/ 417 h 1188"/>
                <a:gd name="T14" fmla="*/ 48 w 630"/>
                <a:gd name="T15" fmla="*/ 433 h 1188"/>
                <a:gd name="T16" fmla="*/ 86 w 630"/>
                <a:gd name="T17" fmla="*/ 434 h 1188"/>
                <a:gd name="T18" fmla="*/ 109 w 630"/>
                <a:gd name="T19" fmla="*/ 422 h 1188"/>
                <a:gd name="T20" fmla="*/ 109 w 630"/>
                <a:gd name="T21" fmla="*/ 403 h 1188"/>
                <a:gd name="T22" fmla="*/ 124 w 630"/>
                <a:gd name="T23" fmla="*/ 383 h 1188"/>
                <a:gd name="T24" fmla="*/ 100 w 630"/>
                <a:gd name="T25" fmla="*/ 355 h 1188"/>
                <a:gd name="T26" fmla="*/ 96 w 630"/>
                <a:gd name="T27" fmla="*/ 255 h 1188"/>
                <a:gd name="T28" fmla="*/ 200 w 630"/>
                <a:gd name="T29" fmla="*/ 122 h 1188"/>
                <a:gd name="T30" fmla="*/ 220 w 630"/>
                <a:gd name="T31" fmla="*/ 18 h 1188"/>
                <a:gd name="T32" fmla="*/ 156 w 630"/>
                <a:gd name="T33" fmla="*/ 59 h 11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30" h="1188">
                  <a:moveTo>
                    <a:pt x="424" y="159"/>
                  </a:moveTo>
                  <a:cubicBezTo>
                    <a:pt x="384" y="200"/>
                    <a:pt x="374" y="326"/>
                    <a:pt x="290" y="410"/>
                  </a:cubicBezTo>
                  <a:cubicBezTo>
                    <a:pt x="206" y="494"/>
                    <a:pt x="15" y="716"/>
                    <a:pt x="8" y="771"/>
                  </a:cubicBezTo>
                  <a:cubicBezTo>
                    <a:pt x="6" y="790"/>
                    <a:pt x="2" y="828"/>
                    <a:pt x="0" y="870"/>
                  </a:cubicBezTo>
                  <a:cubicBezTo>
                    <a:pt x="22" y="902"/>
                    <a:pt x="62" y="1027"/>
                    <a:pt x="70" y="1081"/>
                  </a:cubicBezTo>
                  <a:cubicBezTo>
                    <a:pt x="68" y="1094"/>
                    <a:pt x="70" y="1105"/>
                    <a:pt x="71" y="1114"/>
                  </a:cubicBezTo>
                  <a:cubicBezTo>
                    <a:pt x="72" y="1118"/>
                    <a:pt x="82" y="1125"/>
                    <a:pt x="81" y="1129"/>
                  </a:cubicBezTo>
                  <a:cubicBezTo>
                    <a:pt x="96" y="1146"/>
                    <a:pt x="124" y="1160"/>
                    <a:pt x="132" y="1172"/>
                  </a:cubicBezTo>
                  <a:cubicBezTo>
                    <a:pt x="145" y="1188"/>
                    <a:pt x="199" y="1180"/>
                    <a:pt x="233" y="1176"/>
                  </a:cubicBezTo>
                  <a:cubicBezTo>
                    <a:pt x="266" y="1172"/>
                    <a:pt x="273" y="1159"/>
                    <a:pt x="298" y="1142"/>
                  </a:cubicBezTo>
                  <a:cubicBezTo>
                    <a:pt x="323" y="1125"/>
                    <a:pt x="298" y="1090"/>
                    <a:pt x="298" y="1090"/>
                  </a:cubicBezTo>
                  <a:cubicBezTo>
                    <a:pt x="325" y="1098"/>
                    <a:pt x="334" y="1062"/>
                    <a:pt x="340" y="1037"/>
                  </a:cubicBezTo>
                  <a:cubicBezTo>
                    <a:pt x="346" y="1012"/>
                    <a:pt x="310" y="983"/>
                    <a:pt x="275" y="962"/>
                  </a:cubicBezTo>
                  <a:cubicBezTo>
                    <a:pt x="239" y="941"/>
                    <a:pt x="258" y="745"/>
                    <a:pt x="264" y="691"/>
                  </a:cubicBezTo>
                  <a:cubicBezTo>
                    <a:pt x="271" y="636"/>
                    <a:pt x="462" y="414"/>
                    <a:pt x="546" y="330"/>
                  </a:cubicBezTo>
                  <a:cubicBezTo>
                    <a:pt x="630" y="246"/>
                    <a:pt x="604" y="105"/>
                    <a:pt x="602" y="48"/>
                  </a:cubicBezTo>
                  <a:cubicBezTo>
                    <a:pt x="601" y="0"/>
                    <a:pt x="465" y="119"/>
                    <a:pt x="424" y="1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4" name="Freeform 167">
              <a:extLst>
                <a:ext uri="{FF2B5EF4-FFF2-40B4-BE49-F238E27FC236}">
                  <a16:creationId xmlns:a16="http://schemas.microsoft.com/office/drawing/2014/main" id="{36E02E0B-EDE5-4536-B5ED-760A2104A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1" y="3027"/>
              <a:ext cx="138" cy="60"/>
            </a:xfrm>
            <a:custGeom>
              <a:avLst/>
              <a:gdLst>
                <a:gd name="T0" fmla="*/ 9 w 178"/>
                <a:gd name="T1" fmla="*/ 2 h 77"/>
                <a:gd name="T2" fmla="*/ 7 w 178"/>
                <a:gd name="T3" fmla="*/ 2 h 77"/>
                <a:gd name="T4" fmla="*/ 9 w 178"/>
                <a:gd name="T5" fmla="*/ 5 h 77"/>
                <a:gd name="T6" fmla="*/ 12 w 178"/>
                <a:gd name="T7" fmla="*/ 8 h 77"/>
                <a:gd name="T8" fmla="*/ 12 w 178"/>
                <a:gd name="T9" fmla="*/ 10 h 77"/>
                <a:gd name="T10" fmla="*/ 16 w 178"/>
                <a:gd name="T11" fmla="*/ 14 h 77"/>
                <a:gd name="T12" fmla="*/ 16 w 178"/>
                <a:gd name="T13" fmla="*/ 15 h 77"/>
                <a:gd name="T14" fmla="*/ 15 w 178"/>
                <a:gd name="T15" fmla="*/ 18 h 77"/>
                <a:gd name="T16" fmla="*/ 13 w 178"/>
                <a:gd name="T17" fmla="*/ 19 h 77"/>
                <a:gd name="T18" fmla="*/ 13 w 178"/>
                <a:gd name="T19" fmla="*/ 21 h 77"/>
                <a:gd name="T20" fmla="*/ 9 w 178"/>
                <a:gd name="T21" fmla="*/ 23 h 77"/>
                <a:gd name="T22" fmla="*/ 0 w 178"/>
                <a:gd name="T23" fmla="*/ 26 h 77"/>
                <a:gd name="T24" fmla="*/ 7 w 178"/>
                <a:gd name="T25" fmla="*/ 28 h 77"/>
                <a:gd name="T26" fmla="*/ 12 w 178"/>
                <a:gd name="T27" fmla="*/ 26 h 77"/>
                <a:gd name="T28" fmla="*/ 25 w 178"/>
                <a:gd name="T29" fmla="*/ 26 h 77"/>
                <a:gd name="T30" fmla="*/ 33 w 178"/>
                <a:gd name="T31" fmla="*/ 26 h 77"/>
                <a:gd name="T32" fmla="*/ 43 w 178"/>
                <a:gd name="T33" fmla="*/ 26 h 77"/>
                <a:gd name="T34" fmla="*/ 53 w 178"/>
                <a:gd name="T35" fmla="*/ 23 h 77"/>
                <a:gd name="T36" fmla="*/ 60 w 178"/>
                <a:gd name="T37" fmla="*/ 18 h 77"/>
                <a:gd name="T38" fmla="*/ 64 w 178"/>
                <a:gd name="T39" fmla="*/ 12 h 77"/>
                <a:gd name="T40" fmla="*/ 61 w 178"/>
                <a:gd name="T41" fmla="*/ 14 h 77"/>
                <a:gd name="T42" fmla="*/ 57 w 178"/>
                <a:gd name="T43" fmla="*/ 15 h 77"/>
                <a:gd name="T44" fmla="*/ 50 w 178"/>
                <a:gd name="T45" fmla="*/ 18 h 77"/>
                <a:gd name="T46" fmla="*/ 47 w 178"/>
                <a:gd name="T47" fmla="*/ 20 h 77"/>
                <a:gd name="T48" fmla="*/ 42 w 178"/>
                <a:gd name="T49" fmla="*/ 20 h 77"/>
                <a:gd name="T50" fmla="*/ 38 w 178"/>
                <a:gd name="T51" fmla="*/ 22 h 77"/>
                <a:gd name="T52" fmla="*/ 33 w 178"/>
                <a:gd name="T53" fmla="*/ 23 h 77"/>
                <a:gd name="T54" fmla="*/ 28 w 178"/>
                <a:gd name="T55" fmla="*/ 24 h 77"/>
                <a:gd name="T56" fmla="*/ 26 w 178"/>
                <a:gd name="T57" fmla="*/ 23 h 77"/>
                <a:gd name="T58" fmla="*/ 22 w 178"/>
                <a:gd name="T59" fmla="*/ 20 h 77"/>
                <a:gd name="T60" fmla="*/ 22 w 178"/>
                <a:gd name="T61" fmla="*/ 14 h 77"/>
                <a:gd name="T62" fmla="*/ 26 w 178"/>
                <a:gd name="T63" fmla="*/ 8 h 77"/>
                <a:gd name="T64" fmla="*/ 29 w 178"/>
                <a:gd name="T65" fmla="*/ 3 h 77"/>
                <a:gd name="T66" fmla="*/ 28 w 178"/>
                <a:gd name="T67" fmla="*/ 2 h 77"/>
                <a:gd name="T68" fmla="*/ 23 w 178"/>
                <a:gd name="T69" fmla="*/ 4 h 77"/>
                <a:gd name="T70" fmla="*/ 19 w 178"/>
                <a:gd name="T71" fmla="*/ 6 h 77"/>
                <a:gd name="T72" fmla="*/ 15 w 178"/>
                <a:gd name="T73" fmla="*/ 5 h 77"/>
                <a:gd name="T74" fmla="*/ 9 w 178"/>
                <a:gd name="T75" fmla="*/ 0 h 7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78" h="77">
                  <a:moveTo>
                    <a:pt x="24" y="2"/>
                  </a:moveTo>
                  <a:cubicBezTo>
                    <a:pt x="23" y="3"/>
                    <a:pt x="21" y="5"/>
                    <a:pt x="21" y="7"/>
                  </a:cubicBezTo>
                  <a:cubicBezTo>
                    <a:pt x="20" y="10"/>
                    <a:pt x="22" y="11"/>
                    <a:pt x="25" y="13"/>
                  </a:cubicBezTo>
                  <a:cubicBezTo>
                    <a:pt x="27" y="16"/>
                    <a:pt x="31" y="19"/>
                    <a:pt x="33" y="22"/>
                  </a:cubicBezTo>
                  <a:cubicBezTo>
                    <a:pt x="34" y="24"/>
                    <a:pt x="33" y="26"/>
                    <a:pt x="34" y="28"/>
                  </a:cubicBezTo>
                  <a:cubicBezTo>
                    <a:pt x="35" y="33"/>
                    <a:pt x="41" y="32"/>
                    <a:pt x="43" y="37"/>
                  </a:cubicBezTo>
                  <a:cubicBezTo>
                    <a:pt x="44" y="40"/>
                    <a:pt x="43" y="39"/>
                    <a:pt x="42" y="41"/>
                  </a:cubicBezTo>
                  <a:cubicBezTo>
                    <a:pt x="40" y="44"/>
                    <a:pt x="40" y="43"/>
                    <a:pt x="40" y="47"/>
                  </a:cubicBezTo>
                  <a:cubicBezTo>
                    <a:pt x="40" y="51"/>
                    <a:pt x="40" y="50"/>
                    <a:pt x="38" y="53"/>
                  </a:cubicBezTo>
                  <a:cubicBezTo>
                    <a:pt x="37" y="55"/>
                    <a:pt x="37" y="57"/>
                    <a:pt x="36" y="58"/>
                  </a:cubicBezTo>
                  <a:cubicBezTo>
                    <a:pt x="34" y="61"/>
                    <a:pt x="28" y="60"/>
                    <a:pt x="25" y="62"/>
                  </a:cubicBezTo>
                  <a:cubicBezTo>
                    <a:pt x="17" y="65"/>
                    <a:pt x="9" y="73"/>
                    <a:pt x="0" y="73"/>
                  </a:cubicBezTo>
                  <a:cubicBezTo>
                    <a:pt x="6" y="76"/>
                    <a:pt x="12" y="77"/>
                    <a:pt x="18" y="76"/>
                  </a:cubicBezTo>
                  <a:cubicBezTo>
                    <a:pt x="24" y="76"/>
                    <a:pt x="29" y="73"/>
                    <a:pt x="35" y="71"/>
                  </a:cubicBezTo>
                  <a:cubicBezTo>
                    <a:pt x="46" y="68"/>
                    <a:pt x="58" y="69"/>
                    <a:pt x="68" y="71"/>
                  </a:cubicBezTo>
                  <a:cubicBezTo>
                    <a:pt x="75" y="72"/>
                    <a:pt x="82" y="72"/>
                    <a:pt x="90" y="72"/>
                  </a:cubicBezTo>
                  <a:cubicBezTo>
                    <a:pt x="98" y="73"/>
                    <a:pt x="109" y="74"/>
                    <a:pt x="117" y="73"/>
                  </a:cubicBezTo>
                  <a:cubicBezTo>
                    <a:pt x="127" y="71"/>
                    <a:pt x="138" y="65"/>
                    <a:pt x="147" y="61"/>
                  </a:cubicBezTo>
                  <a:cubicBezTo>
                    <a:pt x="154" y="57"/>
                    <a:pt x="160" y="53"/>
                    <a:pt x="166" y="47"/>
                  </a:cubicBezTo>
                  <a:cubicBezTo>
                    <a:pt x="169" y="44"/>
                    <a:pt x="178" y="40"/>
                    <a:pt x="177" y="35"/>
                  </a:cubicBezTo>
                  <a:cubicBezTo>
                    <a:pt x="175" y="36"/>
                    <a:pt x="172" y="38"/>
                    <a:pt x="169" y="39"/>
                  </a:cubicBezTo>
                  <a:cubicBezTo>
                    <a:pt x="165" y="40"/>
                    <a:pt x="161" y="40"/>
                    <a:pt x="157" y="41"/>
                  </a:cubicBezTo>
                  <a:cubicBezTo>
                    <a:pt x="150" y="42"/>
                    <a:pt x="144" y="48"/>
                    <a:pt x="137" y="50"/>
                  </a:cubicBezTo>
                  <a:cubicBezTo>
                    <a:pt x="134" y="51"/>
                    <a:pt x="133" y="53"/>
                    <a:pt x="130" y="54"/>
                  </a:cubicBezTo>
                  <a:cubicBezTo>
                    <a:pt x="125" y="56"/>
                    <a:pt x="120" y="54"/>
                    <a:pt x="116" y="56"/>
                  </a:cubicBezTo>
                  <a:cubicBezTo>
                    <a:pt x="112" y="57"/>
                    <a:pt x="108" y="57"/>
                    <a:pt x="105" y="59"/>
                  </a:cubicBezTo>
                  <a:cubicBezTo>
                    <a:pt x="100" y="61"/>
                    <a:pt x="96" y="62"/>
                    <a:pt x="92" y="63"/>
                  </a:cubicBezTo>
                  <a:cubicBezTo>
                    <a:pt x="88" y="64"/>
                    <a:pt x="82" y="65"/>
                    <a:pt x="78" y="65"/>
                  </a:cubicBezTo>
                  <a:cubicBezTo>
                    <a:pt x="76" y="65"/>
                    <a:pt x="74" y="64"/>
                    <a:pt x="71" y="63"/>
                  </a:cubicBezTo>
                  <a:cubicBezTo>
                    <a:pt x="66" y="62"/>
                    <a:pt x="62" y="61"/>
                    <a:pt x="60" y="56"/>
                  </a:cubicBezTo>
                  <a:cubicBezTo>
                    <a:pt x="58" y="51"/>
                    <a:pt x="61" y="43"/>
                    <a:pt x="62" y="38"/>
                  </a:cubicBezTo>
                  <a:cubicBezTo>
                    <a:pt x="62" y="31"/>
                    <a:pt x="66" y="27"/>
                    <a:pt x="71" y="22"/>
                  </a:cubicBezTo>
                  <a:cubicBezTo>
                    <a:pt x="75" y="18"/>
                    <a:pt x="78" y="14"/>
                    <a:pt x="80" y="9"/>
                  </a:cubicBezTo>
                  <a:cubicBezTo>
                    <a:pt x="81" y="6"/>
                    <a:pt x="82" y="5"/>
                    <a:pt x="78" y="5"/>
                  </a:cubicBezTo>
                  <a:cubicBezTo>
                    <a:pt x="74" y="5"/>
                    <a:pt x="68" y="9"/>
                    <a:pt x="65" y="11"/>
                  </a:cubicBezTo>
                  <a:cubicBezTo>
                    <a:pt x="60" y="13"/>
                    <a:pt x="56" y="15"/>
                    <a:pt x="52" y="17"/>
                  </a:cubicBezTo>
                  <a:cubicBezTo>
                    <a:pt x="46" y="18"/>
                    <a:pt x="45" y="18"/>
                    <a:pt x="40" y="14"/>
                  </a:cubicBezTo>
                  <a:cubicBezTo>
                    <a:pt x="34" y="10"/>
                    <a:pt x="29" y="5"/>
                    <a:pt x="24" y="0"/>
                  </a:cubicBezTo>
                </a:path>
              </a:pathLst>
            </a:custGeom>
            <a:solidFill>
              <a:srgbClr val="EAB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5" name="Freeform 168">
              <a:extLst>
                <a:ext uri="{FF2B5EF4-FFF2-40B4-BE49-F238E27FC236}">
                  <a16:creationId xmlns:a16="http://schemas.microsoft.com/office/drawing/2014/main" id="{64740AEA-2458-4156-BACB-F9325DC02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9" y="2995"/>
              <a:ext cx="81" cy="51"/>
            </a:xfrm>
            <a:custGeom>
              <a:avLst/>
              <a:gdLst>
                <a:gd name="T0" fmla="*/ 2 w 104"/>
                <a:gd name="T1" fmla="*/ 3 h 65"/>
                <a:gd name="T2" fmla="*/ 10 w 104"/>
                <a:gd name="T3" fmla="*/ 6 h 65"/>
                <a:gd name="T4" fmla="*/ 19 w 104"/>
                <a:gd name="T5" fmla="*/ 7 h 65"/>
                <a:gd name="T6" fmla="*/ 34 w 104"/>
                <a:gd name="T7" fmla="*/ 4 h 65"/>
                <a:gd name="T8" fmla="*/ 26 w 104"/>
                <a:gd name="T9" fmla="*/ 18 h 65"/>
                <a:gd name="T10" fmla="*/ 15 w 104"/>
                <a:gd name="T11" fmla="*/ 24 h 65"/>
                <a:gd name="T12" fmla="*/ 7 w 104"/>
                <a:gd name="T13" fmla="*/ 16 h 65"/>
                <a:gd name="T14" fmla="*/ 3 w 104"/>
                <a:gd name="T15" fmla="*/ 15 h 65"/>
                <a:gd name="T16" fmla="*/ 2 w 104"/>
                <a:gd name="T17" fmla="*/ 10 h 65"/>
                <a:gd name="T18" fmla="*/ 2 w 104"/>
                <a:gd name="T19" fmla="*/ 3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4" h="65">
                  <a:moveTo>
                    <a:pt x="5" y="8"/>
                  </a:moveTo>
                  <a:cubicBezTo>
                    <a:pt x="8" y="15"/>
                    <a:pt x="21" y="16"/>
                    <a:pt x="28" y="17"/>
                  </a:cubicBezTo>
                  <a:cubicBezTo>
                    <a:pt x="37" y="19"/>
                    <a:pt x="44" y="20"/>
                    <a:pt x="53" y="18"/>
                  </a:cubicBezTo>
                  <a:cubicBezTo>
                    <a:pt x="63" y="16"/>
                    <a:pt x="83" y="0"/>
                    <a:pt x="92" y="10"/>
                  </a:cubicBezTo>
                  <a:cubicBezTo>
                    <a:pt x="104" y="23"/>
                    <a:pt x="81" y="44"/>
                    <a:pt x="69" y="47"/>
                  </a:cubicBezTo>
                  <a:cubicBezTo>
                    <a:pt x="58" y="50"/>
                    <a:pt x="50" y="58"/>
                    <a:pt x="40" y="61"/>
                  </a:cubicBezTo>
                  <a:cubicBezTo>
                    <a:pt x="31" y="65"/>
                    <a:pt x="25" y="50"/>
                    <a:pt x="18" y="45"/>
                  </a:cubicBezTo>
                  <a:cubicBezTo>
                    <a:pt x="15" y="42"/>
                    <a:pt x="11" y="42"/>
                    <a:pt x="9" y="40"/>
                  </a:cubicBezTo>
                  <a:cubicBezTo>
                    <a:pt x="6" y="37"/>
                    <a:pt x="4" y="31"/>
                    <a:pt x="3" y="27"/>
                  </a:cubicBezTo>
                  <a:cubicBezTo>
                    <a:pt x="1" y="23"/>
                    <a:pt x="0" y="11"/>
                    <a:pt x="5" y="8"/>
                  </a:cubicBezTo>
                </a:path>
              </a:pathLst>
            </a:custGeom>
            <a:solidFill>
              <a:srgbClr val="F9C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6" name="Freeform 169">
              <a:extLst>
                <a:ext uri="{FF2B5EF4-FFF2-40B4-BE49-F238E27FC236}">
                  <a16:creationId xmlns:a16="http://schemas.microsoft.com/office/drawing/2014/main" id="{A440D5C1-7250-4160-BE63-34EBDF849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" y="2862"/>
              <a:ext cx="96" cy="109"/>
            </a:xfrm>
            <a:custGeom>
              <a:avLst/>
              <a:gdLst>
                <a:gd name="T0" fmla="*/ 44 w 124"/>
                <a:gd name="T1" fmla="*/ 5 h 139"/>
                <a:gd name="T2" fmla="*/ 41 w 124"/>
                <a:gd name="T3" fmla="*/ 2 h 139"/>
                <a:gd name="T4" fmla="*/ 33 w 124"/>
                <a:gd name="T5" fmla="*/ 0 h 139"/>
                <a:gd name="T6" fmla="*/ 20 w 124"/>
                <a:gd name="T7" fmla="*/ 3 h 139"/>
                <a:gd name="T8" fmla="*/ 5 w 124"/>
                <a:gd name="T9" fmla="*/ 21 h 139"/>
                <a:gd name="T10" fmla="*/ 5 w 124"/>
                <a:gd name="T11" fmla="*/ 29 h 139"/>
                <a:gd name="T12" fmla="*/ 4 w 124"/>
                <a:gd name="T13" fmla="*/ 37 h 139"/>
                <a:gd name="T14" fmla="*/ 0 w 124"/>
                <a:gd name="T15" fmla="*/ 53 h 139"/>
                <a:gd name="T16" fmla="*/ 4 w 124"/>
                <a:gd name="T17" fmla="*/ 44 h 139"/>
                <a:gd name="T18" fmla="*/ 11 w 124"/>
                <a:gd name="T19" fmla="*/ 37 h 139"/>
                <a:gd name="T20" fmla="*/ 20 w 124"/>
                <a:gd name="T21" fmla="*/ 39 h 139"/>
                <a:gd name="T22" fmla="*/ 29 w 124"/>
                <a:gd name="T23" fmla="*/ 38 h 139"/>
                <a:gd name="T24" fmla="*/ 36 w 124"/>
                <a:gd name="T25" fmla="*/ 33 h 139"/>
                <a:gd name="T26" fmla="*/ 40 w 124"/>
                <a:gd name="T27" fmla="*/ 21 h 139"/>
                <a:gd name="T28" fmla="*/ 44 w 124"/>
                <a:gd name="T29" fmla="*/ 13 h 139"/>
                <a:gd name="T30" fmla="*/ 44 w 124"/>
                <a:gd name="T31" fmla="*/ 6 h 13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24" h="139">
                  <a:moveTo>
                    <a:pt x="124" y="13"/>
                  </a:moveTo>
                  <a:cubicBezTo>
                    <a:pt x="120" y="12"/>
                    <a:pt x="117" y="6"/>
                    <a:pt x="114" y="5"/>
                  </a:cubicBezTo>
                  <a:cubicBezTo>
                    <a:pt x="107" y="2"/>
                    <a:pt x="98" y="0"/>
                    <a:pt x="91" y="0"/>
                  </a:cubicBezTo>
                  <a:cubicBezTo>
                    <a:pt x="78" y="1"/>
                    <a:pt x="68" y="7"/>
                    <a:pt x="55" y="8"/>
                  </a:cubicBezTo>
                  <a:cubicBezTo>
                    <a:pt x="29" y="9"/>
                    <a:pt x="15" y="32"/>
                    <a:pt x="13" y="55"/>
                  </a:cubicBezTo>
                  <a:cubicBezTo>
                    <a:pt x="12" y="62"/>
                    <a:pt x="13" y="69"/>
                    <a:pt x="13" y="76"/>
                  </a:cubicBezTo>
                  <a:cubicBezTo>
                    <a:pt x="14" y="83"/>
                    <a:pt x="12" y="91"/>
                    <a:pt x="11" y="98"/>
                  </a:cubicBezTo>
                  <a:cubicBezTo>
                    <a:pt x="10" y="112"/>
                    <a:pt x="3" y="125"/>
                    <a:pt x="0" y="139"/>
                  </a:cubicBezTo>
                  <a:cubicBezTo>
                    <a:pt x="3" y="131"/>
                    <a:pt x="8" y="122"/>
                    <a:pt x="12" y="115"/>
                  </a:cubicBezTo>
                  <a:cubicBezTo>
                    <a:pt x="16" y="109"/>
                    <a:pt x="23" y="99"/>
                    <a:pt x="30" y="97"/>
                  </a:cubicBezTo>
                  <a:cubicBezTo>
                    <a:pt x="38" y="95"/>
                    <a:pt x="46" y="102"/>
                    <a:pt x="54" y="103"/>
                  </a:cubicBezTo>
                  <a:cubicBezTo>
                    <a:pt x="61" y="104"/>
                    <a:pt x="73" y="102"/>
                    <a:pt x="80" y="100"/>
                  </a:cubicBezTo>
                  <a:cubicBezTo>
                    <a:pt x="87" y="98"/>
                    <a:pt x="95" y="90"/>
                    <a:pt x="100" y="86"/>
                  </a:cubicBezTo>
                  <a:cubicBezTo>
                    <a:pt x="108" y="77"/>
                    <a:pt x="109" y="68"/>
                    <a:pt x="113" y="58"/>
                  </a:cubicBezTo>
                  <a:cubicBezTo>
                    <a:pt x="116" y="50"/>
                    <a:pt x="121" y="45"/>
                    <a:pt x="121" y="36"/>
                  </a:cubicBezTo>
                  <a:cubicBezTo>
                    <a:pt x="121" y="31"/>
                    <a:pt x="122" y="22"/>
                    <a:pt x="124" y="17"/>
                  </a:cubicBezTo>
                </a:path>
              </a:pathLst>
            </a:custGeom>
            <a:solidFill>
              <a:srgbClr val="CFB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7" name="Freeform 170">
              <a:extLst>
                <a:ext uri="{FF2B5EF4-FFF2-40B4-BE49-F238E27FC236}">
                  <a16:creationId xmlns:a16="http://schemas.microsoft.com/office/drawing/2014/main" id="{0FA41A9D-4867-480B-80DA-E44A6DE3B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" y="2869"/>
              <a:ext cx="79" cy="69"/>
            </a:xfrm>
            <a:custGeom>
              <a:avLst/>
              <a:gdLst>
                <a:gd name="T0" fmla="*/ 36 w 102"/>
                <a:gd name="T1" fmla="*/ 3 h 89"/>
                <a:gd name="T2" fmla="*/ 26 w 102"/>
                <a:gd name="T3" fmla="*/ 2 h 89"/>
                <a:gd name="T4" fmla="*/ 18 w 102"/>
                <a:gd name="T5" fmla="*/ 2 h 89"/>
                <a:gd name="T6" fmla="*/ 12 w 102"/>
                <a:gd name="T7" fmla="*/ 2 h 89"/>
                <a:gd name="T8" fmla="*/ 7 w 102"/>
                <a:gd name="T9" fmla="*/ 5 h 89"/>
                <a:gd name="T10" fmla="*/ 4 w 102"/>
                <a:gd name="T11" fmla="*/ 9 h 89"/>
                <a:gd name="T12" fmla="*/ 2 w 102"/>
                <a:gd name="T13" fmla="*/ 15 h 89"/>
                <a:gd name="T14" fmla="*/ 2 w 102"/>
                <a:gd name="T15" fmla="*/ 25 h 89"/>
                <a:gd name="T16" fmla="*/ 1 w 102"/>
                <a:gd name="T17" fmla="*/ 29 h 89"/>
                <a:gd name="T18" fmla="*/ 2 w 102"/>
                <a:gd name="T19" fmla="*/ 31 h 89"/>
                <a:gd name="T20" fmla="*/ 3 w 102"/>
                <a:gd name="T21" fmla="*/ 31 h 89"/>
                <a:gd name="T22" fmla="*/ 5 w 102"/>
                <a:gd name="T23" fmla="*/ 30 h 89"/>
                <a:gd name="T24" fmla="*/ 8 w 102"/>
                <a:gd name="T25" fmla="*/ 30 h 89"/>
                <a:gd name="T26" fmla="*/ 10 w 102"/>
                <a:gd name="T27" fmla="*/ 31 h 89"/>
                <a:gd name="T28" fmla="*/ 15 w 102"/>
                <a:gd name="T29" fmla="*/ 32 h 89"/>
                <a:gd name="T30" fmla="*/ 19 w 102"/>
                <a:gd name="T31" fmla="*/ 32 h 89"/>
                <a:gd name="T32" fmla="*/ 32 w 102"/>
                <a:gd name="T33" fmla="*/ 22 h 89"/>
                <a:gd name="T34" fmla="*/ 36 w 102"/>
                <a:gd name="T35" fmla="*/ 12 h 89"/>
                <a:gd name="T36" fmla="*/ 36 w 102"/>
                <a:gd name="T37" fmla="*/ 7 h 89"/>
                <a:gd name="T38" fmla="*/ 36 w 102"/>
                <a:gd name="T39" fmla="*/ 4 h 89"/>
                <a:gd name="T40" fmla="*/ 36 w 102"/>
                <a:gd name="T41" fmla="*/ 4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02" h="89">
                  <a:moveTo>
                    <a:pt x="99" y="9"/>
                  </a:moveTo>
                  <a:cubicBezTo>
                    <a:pt x="90" y="8"/>
                    <a:pt x="83" y="4"/>
                    <a:pt x="74" y="2"/>
                  </a:cubicBezTo>
                  <a:cubicBezTo>
                    <a:pt x="66" y="0"/>
                    <a:pt x="59" y="2"/>
                    <a:pt x="50" y="2"/>
                  </a:cubicBezTo>
                  <a:cubicBezTo>
                    <a:pt x="45" y="2"/>
                    <a:pt x="40" y="2"/>
                    <a:pt x="35" y="4"/>
                  </a:cubicBezTo>
                  <a:cubicBezTo>
                    <a:pt x="30" y="6"/>
                    <a:pt x="25" y="10"/>
                    <a:pt x="21" y="13"/>
                  </a:cubicBezTo>
                  <a:cubicBezTo>
                    <a:pt x="16" y="16"/>
                    <a:pt x="14" y="21"/>
                    <a:pt x="10" y="25"/>
                  </a:cubicBezTo>
                  <a:cubicBezTo>
                    <a:pt x="7" y="30"/>
                    <a:pt x="8" y="36"/>
                    <a:pt x="6" y="41"/>
                  </a:cubicBezTo>
                  <a:cubicBezTo>
                    <a:pt x="3" y="50"/>
                    <a:pt x="3" y="58"/>
                    <a:pt x="2" y="68"/>
                  </a:cubicBezTo>
                  <a:cubicBezTo>
                    <a:pt x="2" y="73"/>
                    <a:pt x="2" y="77"/>
                    <a:pt x="1" y="81"/>
                  </a:cubicBezTo>
                  <a:cubicBezTo>
                    <a:pt x="1" y="84"/>
                    <a:pt x="0" y="87"/>
                    <a:pt x="4" y="86"/>
                  </a:cubicBezTo>
                  <a:cubicBezTo>
                    <a:pt x="5" y="86"/>
                    <a:pt x="7" y="85"/>
                    <a:pt x="8" y="85"/>
                  </a:cubicBezTo>
                  <a:cubicBezTo>
                    <a:pt x="10" y="84"/>
                    <a:pt x="12" y="84"/>
                    <a:pt x="15" y="84"/>
                  </a:cubicBezTo>
                  <a:cubicBezTo>
                    <a:pt x="17" y="84"/>
                    <a:pt x="20" y="83"/>
                    <a:pt x="22" y="84"/>
                  </a:cubicBezTo>
                  <a:cubicBezTo>
                    <a:pt x="24" y="84"/>
                    <a:pt x="26" y="86"/>
                    <a:pt x="28" y="86"/>
                  </a:cubicBezTo>
                  <a:cubicBezTo>
                    <a:pt x="32" y="87"/>
                    <a:pt x="36" y="88"/>
                    <a:pt x="40" y="88"/>
                  </a:cubicBezTo>
                  <a:cubicBezTo>
                    <a:pt x="44" y="87"/>
                    <a:pt x="48" y="89"/>
                    <a:pt x="52" y="88"/>
                  </a:cubicBezTo>
                  <a:cubicBezTo>
                    <a:pt x="68" y="86"/>
                    <a:pt x="81" y="72"/>
                    <a:pt x="89" y="59"/>
                  </a:cubicBezTo>
                  <a:cubicBezTo>
                    <a:pt x="94" y="52"/>
                    <a:pt x="98" y="41"/>
                    <a:pt x="100" y="32"/>
                  </a:cubicBezTo>
                  <a:cubicBezTo>
                    <a:pt x="101" y="28"/>
                    <a:pt x="101" y="24"/>
                    <a:pt x="101" y="20"/>
                  </a:cubicBezTo>
                  <a:cubicBezTo>
                    <a:pt x="101" y="17"/>
                    <a:pt x="102" y="13"/>
                    <a:pt x="101" y="11"/>
                  </a:cubicBezTo>
                  <a:cubicBezTo>
                    <a:pt x="100" y="11"/>
                    <a:pt x="100" y="10"/>
                    <a:pt x="100" y="10"/>
                  </a:cubicBezTo>
                </a:path>
              </a:pathLst>
            </a:custGeom>
            <a:solidFill>
              <a:srgbClr val="6B5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8" name="Freeform 171">
              <a:extLst>
                <a:ext uri="{FF2B5EF4-FFF2-40B4-BE49-F238E27FC236}">
                  <a16:creationId xmlns:a16="http://schemas.microsoft.com/office/drawing/2014/main" id="{843FE24F-0DF3-4FF1-B79B-8FE666CD9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8" y="2853"/>
              <a:ext cx="103" cy="126"/>
            </a:xfrm>
            <a:custGeom>
              <a:avLst/>
              <a:gdLst>
                <a:gd name="T0" fmla="*/ 4 w 132"/>
                <a:gd name="T1" fmla="*/ 6 h 162"/>
                <a:gd name="T2" fmla="*/ 1 w 132"/>
                <a:gd name="T3" fmla="*/ 12 h 162"/>
                <a:gd name="T4" fmla="*/ 2 w 132"/>
                <a:gd name="T5" fmla="*/ 16 h 162"/>
                <a:gd name="T6" fmla="*/ 3 w 132"/>
                <a:gd name="T7" fmla="*/ 21 h 162"/>
                <a:gd name="T8" fmla="*/ 7 w 132"/>
                <a:gd name="T9" fmla="*/ 33 h 162"/>
                <a:gd name="T10" fmla="*/ 18 w 132"/>
                <a:gd name="T11" fmla="*/ 42 h 162"/>
                <a:gd name="T12" fmla="*/ 36 w 132"/>
                <a:gd name="T13" fmla="*/ 45 h 162"/>
                <a:gd name="T14" fmla="*/ 44 w 132"/>
                <a:gd name="T15" fmla="*/ 52 h 162"/>
                <a:gd name="T16" fmla="*/ 48 w 132"/>
                <a:gd name="T17" fmla="*/ 59 h 162"/>
                <a:gd name="T18" fmla="*/ 42 w 132"/>
                <a:gd name="T19" fmla="*/ 40 h 162"/>
                <a:gd name="T20" fmla="*/ 41 w 132"/>
                <a:gd name="T21" fmla="*/ 28 h 162"/>
                <a:gd name="T22" fmla="*/ 38 w 132"/>
                <a:gd name="T23" fmla="*/ 14 h 162"/>
                <a:gd name="T24" fmla="*/ 30 w 132"/>
                <a:gd name="T25" fmla="*/ 4 h 162"/>
                <a:gd name="T26" fmla="*/ 21 w 132"/>
                <a:gd name="T27" fmla="*/ 2 h 162"/>
                <a:gd name="T28" fmla="*/ 12 w 132"/>
                <a:gd name="T29" fmla="*/ 2 h 162"/>
                <a:gd name="T30" fmla="*/ 7 w 132"/>
                <a:gd name="T31" fmla="*/ 5 h 162"/>
                <a:gd name="T32" fmla="*/ 3 w 132"/>
                <a:gd name="T33" fmla="*/ 5 h 16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32" h="162">
                  <a:moveTo>
                    <a:pt x="10" y="17"/>
                  </a:moveTo>
                  <a:cubicBezTo>
                    <a:pt x="4" y="18"/>
                    <a:pt x="0" y="27"/>
                    <a:pt x="1" y="33"/>
                  </a:cubicBezTo>
                  <a:cubicBezTo>
                    <a:pt x="2" y="37"/>
                    <a:pt x="5" y="40"/>
                    <a:pt x="6" y="44"/>
                  </a:cubicBezTo>
                  <a:cubicBezTo>
                    <a:pt x="8" y="49"/>
                    <a:pt x="8" y="53"/>
                    <a:pt x="8" y="58"/>
                  </a:cubicBezTo>
                  <a:cubicBezTo>
                    <a:pt x="9" y="69"/>
                    <a:pt x="16" y="78"/>
                    <a:pt x="20" y="89"/>
                  </a:cubicBezTo>
                  <a:cubicBezTo>
                    <a:pt x="25" y="100"/>
                    <a:pt x="38" y="109"/>
                    <a:pt x="49" y="114"/>
                  </a:cubicBezTo>
                  <a:cubicBezTo>
                    <a:pt x="64" y="122"/>
                    <a:pt x="82" y="119"/>
                    <a:pt x="98" y="125"/>
                  </a:cubicBezTo>
                  <a:cubicBezTo>
                    <a:pt x="106" y="129"/>
                    <a:pt x="115" y="134"/>
                    <a:pt x="120" y="141"/>
                  </a:cubicBezTo>
                  <a:cubicBezTo>
                    <a:pt x="125" y="147"/>
                    <a:pt x="126" y="156"/>
                    <a:pt x="132" y="162"/>
                  </a:cubicBezTo>
                  <a:cubicBezTo>
                    <a:pt x="122" y="147"/>
                    <a:pt x="117" y="126"/>
                    <a:pt x="113" y="109"/>
                  </a:cubicBezTo>
                  <a:cubicBezTo>
                    <a:pt x="110" y="98"/>
                    <a:pt x="112" y="87"/>
                    <a:pt x="111" y="76"/>
                  </a:cubicBezTo>
                  <a:cubicBezTo>
                    <a:pt x="110" y="64"/>
                    <a:pt x="108" y="49"/>
                    <a:pt x="104" y="38"/>
                  </a:cubicBezTo>
                  <a:cubicBezTo>
                    <a:pt x="100" y="27"/>
                    <a:pt x="92" y="17"/>
                    <a:pt x="82" y="11"/>
                  </a:cubicBezTo>
                  <a:cubicBezTo>
                    <a:pt x="73" y="6"/>
                    <a:pt x="64" y="7"/>
                    <a:pt x="55" y="4"/>
                  </a:cubicBezTo>
                  <a:cubicBezTo>
                    <a:pt x="45" y="2"/>
                    <a:pt x="41" y="0"/>
                    <a:pt x="33" y="5"/>
                  </a:cubicBezTo>
                  <a:cubicBezTo>
                    <a:pt x="28" y="8"/>
                    <a:pt x="24" y="11"/>
                    <a:pt x="18" y="13"/>
                  </a:cubicBezTo>
                  <a:cubicBezTo>
                    <a:pt x="15" y="14"/>
                    <a:pt x="11" y="14"/>
                    <a:pt x="8" y="16"/>
                  </a:cubicBezTo>
                </a:path>
              </a:pathLst>
            </a:custGeom>
            <a:solidFill>
              <a:srgbClr val="CFB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9" name="Freeform 172">
              <a:extLst>
                <a:ext uri="{FF2B5EF4-FFF2-40B4-BE49-F238E27FC236}">
                  <a16:creationId xmlns:a16="http://schemas.microsoft.com/office/drawing/2014/main" id="{214849B0-5644-4B68-9531-CA89F0E03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8" y="2865"/>
              <a:ext cx="74" cy="77"/>
            </a:xfrm>
            <a:custGeom>
              <a:avLst/>
              <a:gdLst>
                <a:gd name="T0" fmla="*/ 4 w 95"/>
                <a:gd name="T1" fmla="*/ 2 h 99"/>
                <a:gd name="T2" fmla="*/ 0 w 95"/>
                <a:gd name="T3" fmla="*/ 6 h 99"/>
                <a:gd name="T4" fmla="*/ 2 w 95"/>
                <a:gd name="T5" fmla="*/ 13 h 99"/>
                <a:gd name="T6" fmla="*/ 5 w 95"/>
                <a:gd name="T7" fmla="*/ 20 h 99"/>
                <a:gd name="T8" fmla="*/ 7 w 95"/>
                <a:gd name="T9" fmla="*/ 26 h 99"/>
                <a:gd name="T10" fmla="*/ 18 w 95"/>
                <a:gd name="T11" fmla="*/ 32 h 99"/>
                <a:gd name="T12" fmla="*/ 30 w 95"/>
                <a:gd name="T13" fmla="*/ 34 h 99"/>
                <a:gd name="T14" fmla="*/ 34 w 95"/>
                <a:gd name="T15" fmla="*/ 37 h 99"/>
                <a:gd name="T16" fmla="*/ 35 w 95"/>
                <a:gd name="T17" fmla="*/ 25 h 99"/>
                <a:gd name="T18" fmla="*/ 34 w 95"/>
                <a:gd name="T19" fmla="*/ 16 h 99"/>
                <a:gd name="T20" fmla="*/ 30 w 95"/>
                <a:gd name="T21" fmla="*/ 5 h 99"/>
                <a:gd name="T22" fmla="*/ 26 w 95"/>
                <a:gd name="T23" fmla="*/ 2 h 99"/>
                <a:gd name="T24" fmla="*/ 19 w 95"/>
                <a:gd name="T25" fmla="*/ 0 h 99"/>
                <a:gd name="T26" fmla="*/ 14 w 95"/>
                <a:gd name="T27" fmla="*/ 0 h 99"/>
                <a:gd name="T28" fmla="*/ 9 w 95"/>
                <a:gd name="T29" fmla="*/ 1 h 99"/>
                <a:gd name="T30" fmla="*/ 4 w 95"/>
                <a:gd name="T31" fmla="*/ 2 h 9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5" h="99">
                  <a:moveTo>
                    <a:pt x="10" y="6"/>
                  </a:moveTo>
                  <a:cubicBezTo>
                    <a:pt x="5" y="7"/>
                    <a:pt x="0" y="11"/>
                    <a:pt x="0" y="17"/>
                  </a:cubicBezTo>
                  <a:cubicBezTo>
                    <a:pt x="0" y="23"/>
                    <a:pt x="4" y="31"/>
                    <a:pt x="6" y="36"/>
                  </a:cubicBezTo>
                  <a:cubicBezTo>
                    <a:pt x="8" y="43"/>
                    <a:pt x="11" y="50"/>
                    <a:pt x="13" y="57"/>
                  </a:cubicBezTo>
                  <a:cubicBezTo>
                    <a:pt x="14" y="62"/>
                    <a:pt x="15" y="67"/>
                    <a:pt x="19" y="71"/>
                  </a:cubicBezTo>
                  <a:cubicBezTo>
                    <a:pt x="26" y="79"/>
                    <a:pt x="37" y="84"/>
                    <a:pt x="47" y="88"/>
                  </a:cubicBezTo>
                  <a:cubicBezTo>
                    <a:pt x="58" y="93"/>
                    <a:pt x="71" y="92"/>
                    <a:pt x="82" y="93"/>
                  </a:cubicBezTo>
                  <a:cubicBezTo>
                    <a:pt x="87" y="94"/>
                    <a:pt x="89" y="96"/>
                    <a:pt x="93" y="99"/>
                  </a:cubicBezTo>
                  <a:cubicBezTo>
                    <a:pt x="92" y="88"/>
                    <a:pt x="95" y="78"/>
                    <a:pt x="95" y="68"/>
                  </a:cubicBezTo>
                  <a:cubicBezTo>
                    <a:pt x="95" y="59"/>
                    <a:pt x="94" y="51"/>
                    <a:pt x="93" y="42"/>
                  </a:cubicBezTo>
                  <a:cubicBezTo>
                    <a:pt x="91" y="32"/>
                    <a:pt x="87" y="22"/>
                    <a:pt x="82" y="14"/>
                  </a:cubicBezTo>
                  <a:cubicBezTo>
                    <a:pt x="79" y="9"/>
                    <a:pt x="76" y="7"/>
                    <a:pt x="71" y="5"/>
                  </a:cubicBezTo>
                  <a:cubicBezTo>
                    <a:pt x="65" y="3"/>
                    <a:pt x="58" y="0"/>
                    <a:pt x="51" y="0"/>
                  </a:cubicBezTo>
                  <a:cubicBezTo>
                    <a:pt x="47" y="0"/>
                    <a:pt x="42" y="0"/>
                    <a:pt x="38" y="0"/>
                  </a:cubicBezTo>
                  <a:cubicBezTo>
                    <a:pt x="33" y="0"/>
                    <a:pt x="29" y="0"/>
                    <a:pt x="25" y="1"/>
                  </a:cubicBezTo>
                  <a:cubicBezTo>
                    <a:pt x="20" y="3"/>
                    <a:pt x="15" y="5"/>
                    <a:pt x="10" y="5"/>
                  </a:cubicBezTo>
                </a:path>
              </a:pathLst>
            </a:custGeom>
            <a:solidFill>
              <a:srgbClr val="6B5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0" name="Freeform 173">
              <a:extLst>
                <a:ext uri="{FF2B5EF4-FFF2-40B4-BE49-F238E27FC236}">
                  <a16:creationId xmlns:a16="http://schemas.microsoft.com/office/drawing/2014/main" id="{3BE41A00-E648-490C-A3AD-17FAA29F1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" y="2547"/>
              <a:ext cx="2229" cy="1497"/>
            </a:xfrm>
            <a:custGeom>
              <a:avLst/>
              <a:gdLst>
                <a:gd name="T0" fmla="*/ 736 w 2863"/>
                <a:gd name="T1" fmla="*/ 161 h 1921"/>
                <a:gd name="T2" fmla="*/ 755 w 2863"/>
                <a:gd name="T3" fmla="*/ 147 h 1921"/>
                <a:gd name="T4" fmla="*/ 822 w 2863"/>
                <a:gd name="T5" fmla="*/ 93 h 1921"/>
                <a:gd name="T6" fmla="*/ 817 w 2863"/>
                <a:gd name="T7" fmla="*/ 46 h 1921"/>
                <a:gd name="T8" fmla="*/ 808 w 2863"/>
                <a:gd name="T9" fmla="*/ 20 h 1921"/>
                <a:gd name="T10" fmla="*/ 846 w 2863"/>
                <a:gd name="T11" fmla="*/ 36 h 1921"/>
                <a:gd name="T12" fmla="*/ 879 w 2863"/>
                <a:gd name="T13" fmla="*/ 49 h 1921"/>
                <a:gd name="T14" fmla="*/ 965 w 2863"/>
                <a:gd name="T15" fmla="*/ 51 h 1921"/>
                <a:gd name="T16" fmla="*/ 983 w 2863"/>
                <a:gd name="T17" fmla="*/ 44 h 1921"/>
                <a:gd name="T18" fmla="*/ 1035 w 2863"/>
                <a:gd name="T19" fmla="*/ 17 h 1921"/>
                <a:gd name="T20" fmla="*/ 1031 w 2863"/>
                <a:gd name="T21" fmla="*/ 82 h 1921"/>
                <a:gd name="T22" fmla="*/ 1031 w 2863"/>
                <a:gd name="T23" fmla="*/ 120 h 1921"/>
                <a:gd name="T24" fmla="*/ 1031 w 2863"/>
                <a:gd name="T25" fmla="*/ 208 h 1921"/>
                <a:gd name="T26" fmla="*/ 1000 w 2863"/>
                <a:gd name="T27" fmla="*/ 249 h 1921"/>
                <a:gd name="T28" fmla="*/ 979 w 2863"/>
                <a:gd name="T29" fmla="*/ 354 h 1921"/>
                <a:gd name="T30" fmla="*/ 875 w 2863"/>
                <a:gd name="T31" fmla="*/ 487 h 1921"/>
                <a:gd name="T32" fmla="*/ 879 w 2863"/>
                <a:gd name="T33" fmla="*/ 588 h 1921"/>
                <a:gd name="T34" fmla="*/ 903 w 2863"/>
                <a:gd name="T35" fmla="*/ 615 h 1921"/>
                <a:gd name="T36" fmla="*/ 888 w 2863"/>
                <a:gd name="T37" fmla="*/ 634 h 1921"/>
                <a:gd name="T38" fmla="*/ 888 w 2863"/>
                <a:gd name="T39" fmla="*/ 654 h 1921"/>
                <a:gd name="T40" fmla="*/ 863 w 2863"/>
                <a:gd name="T41" fmla="*/ 666 h 1921"/>
                <a:gd name="T42" fmla="*/ 827 w 2863"/>
                <a:gd name="T43" fmla="*/ 664 h 1921"/>
                <a:gd name="T44" fmla="*/ 804 w 2863"/>
                <a:gd name="T45" fmla="*/ 639 h 1921"/>
                <a:gd name="T46" fmla="*/ 776 w 2863"/>
                <a:gd name="T47" fmla="*/ 550 h 1921"/>
                <a:gd name="T48" fmla="*/ 762 w 2863"/>
                <a:gd name="T49" fmla="*/ 549 h 1921"/>
                <a:gd name="T50" fmla="*/ 730 w 2863"/>
                <a:gd name="T51" fmla="*/ 576 h 1921"/>
                <a:gd name="T52" fmla="*/ 694 w 2863"/>
                <a:gd name="T53" fmla="*/ 656 h 1921"/>
                <a:gd name="T54" fmla="*/ 636 w 2863"/>
                <a:gd name="T55" fmla="*/ 667 h 1921"/>
                <a:gd name="T56" fmla="*/ 523 w 2863"/>
                <a:gd name="T57" fmla="*/ 663 h 1921"/>
                <a:gd name="T58" fmla="*/ 445 w 2863"/>
                <a:gd name="T59" fmla="*/ 680 h 1921"/>
                <a:gd name="T60" fmla="*/ 392 w 2863"/>
                <a:gd name="T61" fmla="*/ 662 h 1921"/>
                <a:gd name="T62" fmla="*/ 165 w 2863"/>
                <a:gd name="T63" fmla="*/ 682 h 1921"/>
                <a:gd name="T64" fmla="*/ 11 w 2863"/>
                <a:gd name="T65" fmla="*/ 671 h 1921"/>
                <a:gd name="T66" fmla="*/ 119 w 2863"/>
                <a:gd name="T67" fmla="*/ 624 h 1921"/>
                <a:gd name="T68" fmla="*/ 276 w 2863"/>
                <a:gd name="T69" fmla="*/ 624 h 1921"/>
                <a:gd name="T70" fmla="*/ 359 w 2863"/>
                <a:gd name="T71" fmla="*/ 527 h 1921"/>
                <a:gd name="T72" fmla="*/ 505 w 2863"/>
                <a:gd name="T73" fmla="*/ 260 h 1921"/>
                <a:gd name="T74" fmla="*/ 736 w 2863"/>
                <a:gd name="T75" fmla="*/ 161 h 192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863" h="1921">
                  <a:moveTo>
                    <a:pt x="2002" y="435"/>
                  </a:moveTo>
                  <a:cubicBezTo>
                    <a:pt x="2002" y="435"/>
                    <a:pt x="2050" y="411"/>
                    <a:pt x="2057" y="401"/>
                  </a:cubicBezTo>
                  <a:cubicBezTo>
                    <a:pt x="2063" y="390"/>
                    <a:pt x="2227" y="281"/>
                    <a:pt x="2239" y="252"/>
                  </a:cubicBezTo>
                  <a:cubicBezTo>
                    <a:pt x="2252" y="222"/>
                    <a:pt x="2237" y="147"/>
                    <a:pt x="2222" y="126"/>
                  </a:cubicBezTo>
                  <a:cubicBezTo>
                    <a:pt x="2208" y="105"/>
                    <a:pt x="2185" y="69"/>
                    <a:pt x="2199" y="57"/>
                  </a:cubicBezTo>
                  <a:cubicBezTo>
                    <a:pt x="2214" y="44"/>
                    <a:pt x="2281" y="82"/>
                    <a:pt x="2302" y="97"/>
                  </a:cubicBezTo>
                  <a:cubicBezTo>
                    <a:pt x="2323" y="111"/>
                    <a:pt x="2355" y="145"/>
                    <a:pt x="2393" y="134"/>
                  </a:cubicBezTo>
                  <a:cubicBezTo>
                    <a:pt x="2430" y="124"/>
                    <a:pt x="2584" y="139"/>
                    <a:pt x="2624" y="136"/>
                  </a:cubicBezTo>
                  <a:cubicBezTo>
                    <a:pt x="2664" y="134"/>
                    <a:pt x="2666" y="136"/>
                    <a:pt x="2676" y="120"/>
                  </a:cubicBezTo>
                  <a:cubicBezTo>
                    <a:pt x="2687" y="103"/>
                    <a:pt x="2771" y="0"/>
                    <a:pt x="2817" y="46"/>
                  </a:cubicBezTo>
                  <a:cubicBezTo>
                    <a:pt x="2863" y="92"/>
                    <a:pt x="2804" y="178"/>
                    <a:pt x="2804" y="222"/>
                  </a:cubicBezTo>
                  <a:cubicBezTo>
                    <a:pt x="2804" y="267"/>
                    <a:pt x="2789" y="300"/>
                    <a:pt x="2804" y="325"/>
                  </a:cubicBezTo>
                  <a:cubicBezTo>
                    <a:pt x="2819" y="351"/>
                    <a:pt x="2850" y="519"/>
                    <a:pt x="2806" y="565"/>
                  </a:cubicBezTo>
                  <a:cubicBezTo>
                    <a:pt x="2762" y="611"/>
                    <a:pt x="2718" y="621"/>
                    <a:pt x="2720" y="678"/>
                  </a:cubicBezTo>
                  <a:cubicBezTo>
                    <a:pt x="2722" y="735"/>
                    <a:pt x="2748" y="876"/>
                    <a:pt x="2664" y="960"/>
                  </a:cubicBezTo>
                  <a:cubicBezTo>
                    <a:pt x="2579" y="1043"/>
                    <a:pt x="2388" y="1266"/>
                    <a:pt x="2382" y="1321"/>
                  </a:cubicBezTo>
                  <a:cubicBezTo>
                    <a:pt x="2376" y="1375"/>
                    <a:pt x="2357" y="1571"/>
                    <a:pt x="2393" y="1592"/>
                  </a:cubicBezTo>
                  <a:cubicBezTo>
                    <a:pt x="2428" y="1613"/>
                    <a:pt x="2464" y="1642"/>
                    <a:pt x="2458" y="1667"/>
                  </a:cubicBezTo>
                  <a:cubicBezTo>
                    <a:pt x="2451" y="1692"/>
                    <a:pt x="2443" y="1728"/>
                    <a:pt x="2416" y="1720"/>
                  </a:cubicBezTo>
                  <a:cubicBezTo>
                    <a:pt x="2416" y="1720"/>
                    <a:pt x="2441" y="1755"/>
                    <a:pt x="2416" y="1772"/>
                  </a:cubicBezTo>
                  <a:cubicBezTo>
                    <a:pt x="2390" y="1789"/>
                    <a:pt x="2384" y="1802"/>
                    <a:pt x="2351" y="1806"/>
                  </a:cubicBezTo>
                  <a:cubicBezTo>
                    <a:pt x="2317" y="1810"/>
                    <a:pt x="2262" y="1818"/>
                    <a:pt x="2250" y="1801"/>
                  </a:cubicBezTo>
                  <a:cubicBezTo>
                    <a:pt x="2237" y="1785"/>
                    <a:pt x="2183" y="1762"/>
                    <a:pt x="2189" y="1732"/>
                  </a:cubicBezTo>
                  <a:cubicBezTo>
                    <a:pt x="2195" y="1703"/>
                    <a:pt x="2134" y="1508"/>
                    <a:pt x="2111" y="1493"/>
                  </a:cubicBezTo>
                  <a:cubicBezTo>
                    <a:pt x="2088" y="1478"/>
                    <a:pt x="2073" y="1487"/>
                    <a:pt x="2073" y="1487"/>
                  </a:cubicBezTo>
                  <a:cubicBezTo>
                    <a:pt x="2073" y="1487"/>
                    <a:pt x="1989" y="1518"/>
                    <a:pt x="1987" y="1560"/>
                  </a:cubicBezTo>
                  <a:cubicBezTo>
                    <a:pt x="1985" y="1602"/>
                    <a:pt x="1987" y="1774"/>
                    <a:pt x="1887" y="1778"/>
                  </a:cubicBezTo>
                  <a:cubicBezTo>
                    <a:pt x="1786" y="1783"/>
                    <a:pt x="1780" y="1813"/>
                    <a:pt x="1730" y="1808"/>
                  </a:cubicBezTo>
                  <a:cubicBezTo>
                    <a:pt x="1680" y="1803"/>
                    <a:pt x="1440" y="1791"/>
                    <a:pt x="1423" y="1798"/>
                  </a:cubicBezTo>
                  <a:cubicBezTo>
                    <a:pt x="1405" y="1806"/>
                    <a:pt x="1278" y="1916"/>
                    <a:pt x="1210" y="1843"/>
                  </a:cubicBezTo>
                  <a:cubicBezTo>
                    <a:pt x="1143" y="1771"/>
                    <a:pt x="1133" y="1773"/>
                    <a:pt x="1068" y="1793"/>
                  </a:cubicBezTo>
                  <a:cubicBezTo>
                    <a:pt x="1003" y="1813"/>
                    <a:pt x="522" y="1843"/>
                    <a:pt x="450" y="1849"/>
                  </a:cubicBezTo>
                  <a:cubicBezTo>
                    <a:pt x="378" y="1855"/>
                    <a:pt x="0" y="1921"/>
                    <a:pt x="30" y="1819"/>
                  </a:cubicBezTo>
                  <a:cubicBezTo>
                    <a:pt x="60" y="1717"/>
                    <a:pt x="192" y="1669"/>
                    <a:pt x="324" y="1693"/>
                  </a:cubicBezTo>
                  <a:cubicBezTo>
                    <a:pt x="456" y="1717"/>
                    <a:pt x="636" y="1735"/>
                    <a:pt x="750" y="1693"/>
                  </a:cubicBezTo>
                  <a:cubicBezTo>
                    <a:pt x="864" y="1651"/>
                    <a:pt x="960" y="1519"/>
                    <a:pt x="978" y="1429"/>
                  </a:cubicBezTo>
                  <a:cubicBezTo>
                    <a:pt x="996" y="1339"/>
                    <a:pt x="1087" y="914"/>
                    <a:pt x="1373" y="707"/>
                  </a:cubicBezTo>
                  <a:cubicBezTo>
                    <a:pt x="1659" y="499"/>
                    <a:pt x="1897" y="529"/>
                    <a:pt x="2002" y="435"/>
                  </a:cubicBezTo>
                  <a:close/>
                </a:path>
              </a:pathLst>
            </a:custGeom>
            <a:noFill/>
            <a:ln w="4763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1" name="Freeform 174">
              <a:extLst>
                <a:ext uri="{FF2B5EF4-FFF2-40B4-BE49-F238E27FC236}">
                  <a16:creationId xmlns:a16="http://schemas.microsoft.com/office/drawing/2014/main" id="{5E9B48E2-9C04-4BDC-9B32-6F18C967D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" y="2842"/>
              <a:ext cx="75" cy="108"/>
            </a:xfrm>
            <a:custGeom>
              <a:avLst/>
              <a:gdLst>
                <a:gd name="T0" fmla="*/ 0 w 96"/>
                <a:gd name="T1" fmla="*/ 16 h 138"/>
                <a:gd name="T2" fmla="*/ 30 w 96"/>
                <a:gd name="T3" fmla="*/ 41 h 138"/>
                <a:gd name="T4" fmla="*/ 0 w 96"/>
                <a:gd name="T5" fmla="*/ 16 h 1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138">
                  <a:moveTo>
                    <a:pt x="0" y="45"/>
                  </a:moveTo>
                  <a:cubicBezTo>
                    <a:pt x="0" y="45"/>
                    <a:pt x="96" y="0"/>
                    <a:pt x="78" y="107"/>
                  </a:cubicBezTo>
                  <a:cubicBezTo>
                    <a:pt x="78" y="107"/>
                    <a:pt x="1" y="138"/>
                    <a:pt x="0" y="45"/>
                  </a:cubicBezTo>
                  <a:close/>
                </a:path>
              </a:pathLst>
            </a:custGeom>
            <a:solidFill>
              <a:srgbClr val="7C9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2" name="Freeform 175">
              <a:extLst>
                <a:ext uri="{FF2B5EF4-FFF2-40B4-BE49-F238E27FC236}">
                  <a16:creationId xmlns:a16="http://schemas.microsoft.com/office/drawing/2014/main" id="{8FB5F7E4-B90F-466D-B3E2-C19D0F648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" y="2849"/>
              <a:ext cx="72" cy="110"/>
            </a:xfrm>
            <a:custGeom>
              <a:avLst/>
              <a:gdLst>
                <a:gd name="T0" fmla="*/ 2 w 93"/>
                <a:gd name="T1" fmla="*/ 36 h 141"/>
                <a:gd name="T2" fmla="*/ 2 w 93"/>
                <a:gd name="T3" fmla="*/ 36 h 141"/>
                <a:gd name="T4" fmla="*/ 33 w 93"/>
                <a:gd name="T5" fmla="*/ 14 h 141"/>
                <a:gd name="T6" fmla="*/ 2 w 93"/>
                <a:gd name="T7" fmla="*/ 36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3" h="141">
                  <a:moveTo>
                    <a:pt x="3" y="97"/>
                  </a:moveTo>
                  <a:cubicBezTo>
                    <a:pt x="3" y="97"/>
                    <a:pt x="3" y="97"/>
                    <a:pt x="3" y="97"/>
                  </a:cubicBezTo>
                  <a:cubicBezTo>
                    <a:pt x="3" y="95"/>
                    <a:pt x="0" y="0"/>
                    <a:pt x="93" y="39"/>
                  </a:cubicBezTo>
                  <a:cubicBezTo>
                    <a:pt x="93" y="39"/>
                    <a:pt x="87" y="141"/>
                    <a:pt x="3" y="97"/>
                  </a:cubicBezTo>
                  <a:close/>
                </a:path>
              </a:pathLst>
            </a:custGeom>
            <a:solidFill>
              <a:srgbClr val="7C9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3" name="Freeform 176">
              <a:extLst>
                <a:ext uri="{FF2B5EF4-FFF2-40B4-BE49-F238E27FC236}">
                  <a16:creationId xmlns:a16="http://schemas.microsoft.com/office/drawing/2014/main" id="{1BC8E419-151F-44E2-B1C6-E33B39E5F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" y="2842"/>
              <a:ext cx="75" cy="108"/>
            </a:xfrm>
            <a:custGeom>
              <a:avLst/>
              <a:gdLst>
                <a:gd name="T0" fmla="*/ 0 w 96"/>
                <a:gd name="T1" fmla="*/ 16 h 138"/>
                <a:gd name="T2" fmla="*/ 30 w 96"/>
                <a:gd name="T3" fmla="*/ 41 h 138"/>
                <a:gd name="T4" fmla="*/ 0 w 96"/>
                <a:gd name="T5" fmla="*/ 16 h 1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138">
                  <a:moveTo>
                    <a:pt x="0" y="45"/>
                  </a:moveTo>
                  <a:cubicBezTo>
                    <a:pt x="0" y="45"/>
                    <a:pt x="96" y="0"/>
                    <a:pt x="78" y="107"/>
                  </a:cubicBezTo>
                  <a:cubicBezTo>
                    <a:pt x="78" y="107"/>
                    <a:pt x="1" y="138"/>
                    <a:pt x="0" y="45"/>
                  </a:cubicBezTo>
                  <a:close/>
                </a:path>
              </a:pathLst>
            </a:custGeom>
            <a:noFill/>
            <a:ln w="4763" cap="flat">
              <a:solidFill>
                <a:srgbClr val="4C4C4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4" name="Freeform 177">
              <a:extLst>
                <a:ext uri="{FF2B5EF4-FFF2-40B4-BE49-F238E27FC236}">
                  <a16:creationId xmlns:a16="http://schemas.microsoft.com/office/drawing/2014/main" id="{ADF0FFC7-52E6-4BB3-AB08-89EF99B37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" y="2849"/>
              <a:ext cx="72" cy="110"/>
            </a:xfrm>
            <a:custGeom>
              <a:avLst/>
              <a:gdLst>
                <a:gd name="T0" fmla="*/ 2 w 93"/>
                <a:gd name="T1" fmla="*/ 36 h 141"/>
                <a:gd name="T2" fmla="*/ 2 w 93"/>
                <a:gd name="T3" fmla="*/ 36 h 141"/>
                <a:gd name="T4" fmla="*/ 33 w 93"/>
                <a:gd name="T5" fmla="*/ 14 h 141"/>
                <a:gd name="T6" fmla="*/ 2 w 93"/>
                <a:gd name="T7" fmla="*/ 36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3" h="141">
                  <a:moveTo>
                    <a:pt x="3" y="97"/>
                  </a:moveTo>
                  <a:cubicBezTo>
                    <a:pt x="3" y="97"/>
                    <a:pt x="3" y="97"/>
                    <a:pt x="3" y="97"/>
                  </a:cubicBezTo>
                  <a:cubicBezTo>
                    <a:pt x="3" y="95"/>
                    <a:pt x="0" y="0"/>
                    <a:pt x="93" y="39"/>
                  </a:cubicBezTo>
                  <a:cubicBezTo>
                    <a:pt x="93" y="39"/>
                    <a:pt x="87" y="141"/>
                    <a:pt x="3" y="97"/>
                  </a:cubicBezTo>
                  <a:close/>
                </a:path>
              </a:pathLst>
            </a:custGeom>
            <a:noFill/>
            <a:ln w="4763" cap="flat">
              <a:solidFill>
                <a:srgbClr val="4C4C4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5" name="Freeform 178">
              <a:extLst>
                <a:ext uri="{FF2B5EF4-FFF2-40B4-BE49-F238E27FC236}">
                  <a16:creationId xmlns:a16="http://schemas.microsoft.com/office/drawing/2014/main" id="{A74C1AF4-B804-4389-8FC5-EA547FAF5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7" y="3018"/>
              <a:ext cx="134" cy="76"/>
            </a:xfrm>
            <a:custGeom>
              <a:avLst/>
              <a:gdLst>
                <a:gd name="T0" fmla="*/ 4 w 172"/>
                <a:gd name="T1" fmla="*/ 3 h 97"/>
                <a:gd name="T2" fmla="*/ 9 w 172"/>
                <a:gd name="T3" fmla="*/ 6 h 97"/>
                <a:gd name="T4" fmla="*/ 15 w 172"/>
                <a:gd name="T5" fmla="*/ 10 h 97"/>
                <a:gd name="T6" fmla="*/ 21 w 172"/>
                <a:gd name="T7" fmla="*/ 5 h 97"/>
                <a:gd name="T8" fmla="*/ 30 w 172"/>
                <a:gd name="T9" fmla="*/ 3 h 97"/>
                <a:gd name="T10" fmla="*/ 23 w 172"/>
                <a:gd name="T11" fmla="*/ 11 h 97"/>
                <a:gd name="T12" fmla="*/ 16 w 172"/>
                <a:gd name="T13" fmla="*/ 20 h 97"/>
                <a:gd name="T14" fmla="*/ 26 w 172"/>
                <a:gd name="T15" fmla="*/ 31 h 97"/>
                <a:gd name="T16" fmla="*/ 51 w 172"/>
                <a:gd name="T17" fmla="*/ 24 h 97"/>
                <a:gd name="T18" fmla="*/ 63 w 172"/>
                <a:gd name="T19" fmla="*/ 17 h 97"/>
                <a:gd name="T20" fmla="*/ 59 w 172"/>
                <a:gd name="T21" fmla="*/ 22 h 97"/>
                <a:gd name="T22" fmla="*/ 51 w 172"/>
                <a:gd name="T23" fmla="*/ 27 h 97"/>
                <a:gd name="T24" fmla="*/ 18 w 172"/>
                <a:gd name="T25" fmla="*/ 32 h 97"/>
                <a:gd name="T26" fmla="*/ 0 w 172"/>
                <a:gd name="T27" fmla="*/ 32 h 97"/>
                <a:gd name="T28" fmla="*/ 7 w 172"/>
                <a:gd name="T29" fmla="*/ 30 h 97"/>
                <a:gd name="T30" fmla="*/ 12 w 172"/>
                <a:gd name="T31" fmla="*/ 25 h 97"/>
                <a:gd name="T32" fmla="*/ 12 w 172"/>
                <a:gd name="T33" fmla="*/ 13 h 97"/>
                <a:gd name="T34" fmla="*/ 7 w 172"/>
                <a:gd name="T35" fmla="*/ 7 h 97"/>
                <a:gd name="T36" fmla="*/ 4 w 172"/>
                <a:gd name="T37" fmla="*/ 3 h 9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72" h="97">
                  <a:moveTo>
                    <a:pt x="10" y="8"/>
                  </a:moveTo>
                  <a:cubicBezTo>
                    <a:pt x="13" y="0"/>
                    <a:pt x="26" y="9"/>
                    <a:pt x="26" y="16"/>
                  </a:cubicBezTo>
                  <a:cubicBezTo>
                    <a:pt x="26" y="22"/>
                    <a:pt x="40" y="27"/>
                    <a:pt x="40" y="27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77" y="0"/>
                    <a:pt x="82" y="9"/>
                  </a:cubicBezTo>
                  <a:cubicBezTo>
                    <a:pt x="87" y="19"/>
                    <a:pt x="66" y="29"/>
                    <a:pt x="60" y="29"/>
                  </a:cubicBezTo>
                  <a:cubicBezTo>
                    <a:pt x="53" y="29"/>
                    <a:pt x="45" y="46"/>
                    <a:pt x="45" y="53"/>
                  </a:cubicBezTo>
                  <a:cubicBezTo>
                    <a:pt x="45" y="59"/>
                    <a:pt x="50" y="86"/>
                    <a:pt x="73" y="83"/>
                  </a:cubicBezTo>
                  <a:cubicBezTo>
                    <a:pt x="95" y="80"/>
                    <a:pt x="129" y="72"/>
                    <a:pt x="138" y="64"/>
                  </a:cubicBezTo>
                  <a:cubicBezTo>
                    <a:pt x="148" y="56"/>
                    <a:pt x="167" y="41"/>
                    <a:pt x="172" y="46"/>
                  </a:cubicBezTo>
                  <a:cubicBezTo>
                    <a:pt x="172" y="46"/>
                    <a:pt x="164" y="54"/>
                    <a:pt x="161" y="59"/>
                  </a:cubicBezTo>
                  <a:cubicBezTo>
                    <a:pt x="157" y="64"/>
                    <a:pt x="152" y="63"/>
                    <a:pt x="136" y="73"/>
                  </a:cubicBezTo>
                  <a:cubicBezTo>
                    <a:pt x="120" y="83"/>
                    <a:pt x="63" y="97"/>
                    <a:pt x="47" y="84"/>
                  </a:cubicBezTo>
                  <a:cubicBezTo>
                    <a:pt x="31" y="71"/>
                    <a:pt x="9" y="94"/>
                    <a:pt x="0" y="85"/>
                  </a:cubicBezTo>
                  <a:cubicBezTo>
                    <a:pt x="0" y="85"/>
                    <a:pt x="12" y="84"/>
                    <a:pt x="20" y="78"/>
                  </a:cubicBezTo>
                  <a:cubicBezTo>
                    <a:pt x="28" y="72"/>
                    <a:pt x="36" y="78"/>
                    <a:pt x="35" y="67"/>
                  </a:cubicBezTo>
                  <a:cubicBezTo>
                    <a:pt x="34" y="56"/>
                    <a:pt x="44" y="46"/>
                    <a:pt x="32" y="36"/>
                  </a:cubicBezTo>
                  <a:cubicBezTo>
                    <a:pt x="20" y="26"/>
                    <a:pt x="23" y="18"/>
                    <a:pt x="18" y="18"/>
                  </a:cubicBezTo>
                  <a:cubicBezTo>
                    <a:pt x="13" y="18"/>
                    <a:pt x="8" y="14"/>
                    <a:pt x="10" y="8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6" name="Freeform 179">
              <a:extLst>
                <a:ext uri="{FF2B5EF4-FFF2-40B4-BE49-F238E27FC236}">
                  <a16:creationId xmlns:a16="http://schemas.microsoft.com/office/drawing/2014/main" id="{38D344E8-7F68-4F90-B254-75E5DC982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9" y="2781"/>
              <a:ext cx="456" cy="350"/>
            </a:xfrm>
            <a:custGeom>
              <a:avLst/>
              <a:gdLst>
                <a:gd name="T0" fmla="*/ 31 w 586"/>
                <a:gd name="T1" fmla="*/ 0 h 450"/>
                <a:gd name="T2" fmla="*/ 23 w 586"/>
                <a:gd name="T3" fmla="*/ 86 h 450"/>
                <a:gd name="T4" fmla="*/ 61 w 586"/>
                <a:gd name="T5" fmla="*/ 120 h 450"/>
                <a:gd name="T6" fmla="*/ 119 w 586"/>
                <a:gd name="T7" fmla="*/ 163 h 450"/>
                <a:gd name="T8" fmla="*/ 177 w 586"/>
                <a:gd name="T9" fmla="*/ 130 h 450"/>
                <a:gd name="T10" fmla="*/ 215 w 586"/>
                <a:gd name="T11" fmla="*/ 109 h 4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86" h="450">
                  <a:moveTo>
                    <a:pt x="85" y="0"/>
                  </a:moveTo>
                  <a:cubicBezTo>
                    <a:pt x="85" y="0"/>
                    <a:pt x="0" y="184"/>
                    <a:pt x="63" y="236"/>
                  </a:cubicBezTo>
                  <a:cubicBezTo>
                    <a:pt x="125" y="288"/>
                    <a:pt x="149" y="287"/>
                    <a:pt x="166" y="328"/>
                  </a:cubicBezTo>
                  <a:cubicBezTo>
                    <a:pt x="182" y="368"/>
                    <a:pt x="254" y="450"/>
                    <a:pt x="324" y="445"/>
                  </a:cubicBezTo>
                  <a:cubicBezTo>
                    <a:pt x="395" y="440"/>
                    <a:pt x="465" y="382"/>
                    <a:pt x="485" y="355"/>
                  </a:cubicBezTo>
                  <a:cubicBezTo>
                    <a:pt x="505" y="329"/>
                    <a:pt x="562" y="301"/>
                    <a:pt x="586" y="298"/>
                  </a:cubicBezTo>
                </a:path>
              </a:pathLst>
            </a:custGeom>
            <a:noFill/>
            <a:ln w="4763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7" name="Freeform 180">
              <a:extLst>
                <a:ext uri="{FF2B5EF4-FFF2-40B4-BE49-F238E27FC236}">
                  <a16:creationId xmlns:a16="http://schemas.microsoft.com/office/drawing/2014/main" id="{C36D0DC6-40B0-4F61-89BE-5C8EC6374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" y="3237"/>
              <a:ext cx="87" cy="477"/>
            </a:xfrm>
            <a:custGeom>
              <a:avLst/>
              <a:gdLst>
                <a:gd name="T0" fmla="*/ 37 w 112"/>
                <a:gd name="T1" fmla="*/ 225 h 613"/>
                <a:gd name="T2" fmla="*/ 10 w 112"/>
                <a:gd name="T3" fmla="*/ 203 h 613"/>
                <a:gd name="T4" fmla="*/ 10 w 112"/>
                <a:gd name="T5" fmla="*/ 160 h 613"/>
                <a:gd name="T6" fmla="*/ 24 w 112"/>
                <a:gd name="T7" fmla="*/ 0 h 6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2" h="613">
                  <a:moveTo>
                    <a:pt x="100" y="613"/>
                  </a:moveTo>
                  <a:cubicBezTo>
                    <a:pt x="100" y="613"/>
                    <a:pt x="57" y="572"/>
                    <a:pt x="28" y="555"/>
                  </a:cubicBezTo>
                  <a:cubicBezTo>
                    <a:pt x="0" y="538"/>
                    <a:pt x="24" y="481"/>
                    <a:pt x="28" y="438"/>
                  </a:cubicBezTo>
                  <a:cubicBezTo>
                    <a:pt x="33" y="395"/>
                    <a:pt x="112" y="107"/>
                    <a:pt x="67" y="0"/>
                  </a:cubicBezTo>
                </a:path>
              </a:pathLst>
            </a:custGeom>
            <a:noFill/>
            <a:ln w="4763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8" name="Freeform 181">
              <a:extLst>
                <a:ext uri="{FF2B5EF4-FFF2-40B4-BE49-F238E27FC236}">
                  <a16:creationId xmlns:a16="http://schemas.microsoft.com/office/drawing/2014/main" id="{E66BA8C9-5664-49C9-951A-154C3CD6F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" y="3593"/>
              <a:ext cx="249" cy="284"/>
            </a:xfrm>
            <a:custGeom>
              <a:avLst/>
              <a:gdLst>
                <a:gd name="T0" fmla="*/ 0 w 320"/>
                <a:gd name="T1" fmla="*/ 0 h 364"/>
                <a:gd name="T2" fmla="*/ 18 w 320"/>
                <a:gd name="T3" fmla="*/ 135 h 36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20" h="364">
                  <a:moveTo>
                    <a:pt x="0" y="0"/>
                  </a:moveTo>
                  <a:cubicBezTo>
                    <a:pt x="0" y="0"/>
                    <a:pt x="320" y="204"/>
                    <a:pt x="48" y="364"/>
                  </a:cubicBezTo>
                </a:path>
              </a:pathLst>
            </a:custGeom>
            <a:noFill/>
            <a:ln w="4763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9" name="Freeform 182">
              <a:extLst>
                <a:ext uri="{FF2B5EF4-FFF2-40B4-BE49-F238E27FC236}">
                  <a16:creationId xmlns:a16="http://schemas.microsoft.com/office/drawing/2014/main" id="{F9EFB367-30B8-4E8C-A23D-D7F2998C2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1" y="3893"/>
              <a:ext cx="66" cy="48"/>
            </a:xfrm>
            <a:custGeom>
              <a:avLst/>
              <a:gdLst>
                <a:gd name="T0" fmla="*/ 20 w 84"/>
                <a:gd name="T1" fmla="*/ 24 h 61"/>
                <a:gd name="T2" fmla="*/ 0 w 84"/>
                <a:gd name="T3" fmla="*/ 0 h 6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4" h="61">
                  <a:moveTo>
                    <a:pt x="52" y="61"/>
                  </a:moveTo>
                  <a:cubicBezTo>
                    <a:pt x="52" y="61"/>
                    <a:pt x="84" y="22"/>
                    <a:pt x="0" y="0"/>
                  </a:cubicBezTo>
                </a:path>
              </a:pathLst>
            </a:custGeom>
            <a:noFill/>
            <a:ln w="4763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80" name="Freeform 183">
              <a:extLst>
                <a:ext uri="{FF2B5EF4-FFF2-40B4-BE49-F238E27FC236}">
                  <a16:creationId xmlns:a16="http://schemas.microsoft.com/office/drawing/2014/main" id="{6154B4B9-202F-4358-AE06-D8EDAAB51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" y="2894"/>
              <a:ext cx="22" cy="33"/>
            </a:xfrm>
            <a:custGeom>
              <a:avLst/>
              <a:gdLst>
                <a:gd name="T0" fmla="*/ 10 w 28"/>
                <a:gd name="T1" fmla="*/ 0 h 43"/>
                <a:gd name="T2" fmla="*/ 10 w 28"/>
                <a:gd name="T3" fmla="*/ 5 h 43"/>
                <a:gd name="T4" fmla="*/ 10 w 28"/>
                <a:gd name="T5" fmla="*/ 12 h 43"/>
                <a:gd name="T6" fmla="*/ 9 w 28"/>
                <a:gd name="T7" fmla="*/ 14 h 43"/>
                <a:gd name="T8" fmla="*/ 6 w 28"/>
                <a:gd name="T9" fmla="*/ 15 h 43"/>
                <a:gd name="T10" fmla="*/ 4 w 28"/>
                <a:gd name="T11" fmla="*/ 15 h 43"/>
                <a:gd name="T12" fmla="*/ 0 w 28"/>
                <a:gd name="T13" fmla="*/ 15 h 43"/>
                <a:gd name="T14" fmla="*/ 8 w 28"/>
                <a:gd name="T15" fmla="*/ 7 h 43"/>
                <a:gd name="T16" fmla="*/ 10 w 28"/>
                <a:gd name="T17" fmla="*/ 0 h 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8" h="43">
                  <a:moveTo>
                    <a:pt x="25" y="0"/>
                  </a:moveTo>
                  <a:cubicBezTo>
                    <a:pt x="26" y="5"/>
                    <a:pt x="28" y="10"/>
                    <a:pt x="27" y="16"/>
                  </a:cubicBezTo>
                  <a:cubicBezTo>
                    <a:pt x="27" y="22"/>
                    <a:pt x="27" y="27"/>
                    <a:pt x="26" y="32"/>
                  </a:cubicBezTo>
                  <a:cubicBezTo>
                    <a:pt x="26" y="34"/>
                    <a:pt x="26" y="37"/>
                    <a:pt x="24" y="39"/>
                  </a:cubicBezTo>
                  <a:cubicBezTo>
                    <a:pt x="23" y="41"/>
                    <a:pt x="19" y="41"/>
                    <a:pt x="17" y="42"/>
                  </a:cubicBezTo>
                  <a:cubicBezTo>
                    <a:pt x="14" y="42"/>
                    <a:pt x="11" y="42"/>
                    <a:pt x="9" y="42"/>
                  </a:cubicBezTo>
                  <a:cubicBezTo>
                    <a:pt x="6" y="42"/>
                    <a:pt x="3" y="43"/>
                    <a:pt x="0" y="43"/>
                  </a:cubicBezTo>
                  <a:cubicBezTo>
                    <a:pt x="10" y="41"/>
                    <a:pt x="18" y="29"/>
                    <a:pt x="20" y="20"/>
                  </a:cubicBezTo>
                  <a:cubicBezTo>
                    <a:pt x="22" y="14"/>
                    <a:pt x="24" y="7"/>
                    <a:pt x="2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81" name="Freeform 184">
              <a:extLst>
                <a:ext uri="{FF2B5EF4-FFF2-40B4-BE49-F238E27FC236}">
                  <a16:creationId xmlns:a16="http://schemas.microsoft.com/office/drawing/2014/main" id="{B50DB24B-6E79-4F91-A370-2A5DBACD4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" y="2874"/>
              <a:ext cx="27" cy="27"/>
            </a:xfrm>
            <a:custGeom>
              <a:avLst/>
              <a:gdLst>
                <a:gd name="T0" fmla="*/ 0 w 34"/>
                <a:gd name="T1" fmla="*/ 1 h 34"/>
                <a:gd name="T2" fmla="*/ 7 w 34"/>
                <a:gd name="T3" fmla="*/ 5 h 34"/>
                <a:gd name="T4" fmla="*/ 11 w 34"/>
                <a:gd name="T5" fmla="*/ 14 h 34"/>
                <a:gd name="T6" fmla="*/ 13 w 34"/>
                <a:gd name="T7" fmla="*/ 7 h 34"/>
                <a:gd name="T8" fmla="*/ 14 w 34"/>
                <a:gd name="T9" fmla="*/ 4 h 34"/>
                <a:gd name="T10" fmla="*/ 11 w 34"/>
                <a:gd name="T11" fmla="*/ 2 h 34"/>
                <a:gd name="T12" fmla="*/ 0 w 34"/>
                <a:gd name="T13" fmla="*/ 0 h 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34">
                  <a:moveTo>
                    <a:pt x="0" y="1"/>
                  </a:moveTo>
                  <a:cubicBezTo>
                    <a:pt x="7" y="3"/>
                    <a:pt x="14" y="6"/>
                    <a:pt x="18" y="12"/>
                  </a:cubicBezTo>
                  <a:cubicBezTo>
                    <a:pt x="23" y="18"/>
                    <a:pt x="27" y="26"/>
                    <a:pt x="27" y="34"/>
                  </a:cubicBezTo>
                  <a:cubicBezTo>
                    <a:pt x="28" y="28"/>
                    <a:pt x="30" y="23"/>
                    <a:pt x="31" y="17"/>
                  </a:cubicBezTo>
                  <a:cubicBezTo>
                    <a:pt x="32" y="16"/>
                    <a:pt x="34" y="12"/>
                    <a:pt x="33" y="10"/>
                  </a:cubicBezTo>
                  <a:cubicBezTo>
                    <a:pt x="33" y="8"/>
                    <a:pt x="30" y="7"/>
                    <a:pt x="28" y="6"/>
                  </a:cubicBezTo>
                  <a:cubicBezTo>
                    <a:pt x="20" y="3"/>
                    <a:pt x="9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82" name="Freeform 185">
              <a:extLst>
                <a:ext uri="{FF2B5EF4-FFF2-40B4-BE49-F238E27FC236}">
                  <a16:creationId xmlns:a16="http://schemas.microsoft.com/office/drawing/2014/main" id="{37C3C8ED-2EF9-478B-814E-4399BE82A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7" y="2872"/>
              <a:ext cx="53" cy="30"/>
            </a:xfrm>
            <a:custGeom>
              <a:avLst/>
              <a:gdLst>
                <a:gd name="T0" fmla="*/ 2 w 69"/>
                <a:gd name="T1" fmla="*/ 3 h 39"/>
                <a:gd name="T2" fmla="*/ 10 w 69"/>
                <a:gd name="T3" fmla="*/ 2 h 39"/>
                <a:gd name="T4" fmla="*/ 18 w 69"/>
                <a:gd name="T5" fmla="*/ 2 h 39"/>
                <a:gd name="T6" fmla="*/ 24 w 69"/>
                <a:gd name="T7" fmla="*/ 7 h 39"/>
                <a:gd name="T8" fmla="*/ 24 w 69"/>
                <a:gd name="T9" fmla="*/ 12 h 39"/>
                <a:gd name="T10" fmla="*/ 21 w 69"/>
                <a:gd name="T11" fmla="*/ 13 h 39"/>
                <a:gd name="T12" fmla="*/ 11 w 69"/>
                <a:gd name="T13" fmla="*/ 9 h 39"/>
                <a:gd name="T14" fmla="*/ 7 w 69"/>
                <a:gd name="T15" fmla="*/ 9 h 39"/>
                <a:gd name="T16" fmla="*/ 4 w 69"/>
                <a:gd name="T17" fmla="*/ 12 h 39"/>
                <a:gd name="T18" fmla="*/ 2 w 69"/>
                <a:gd name="T19" fmla="*/ 3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39">
                  <a:moveTo>
                    <a:pt x="3" y="9"/>
                  </a:moveTo>
                  <a:cubicBezTo>
                    <a:pt x="9" y="3"/>
                    <a:pt x="20" y="3"/>
                    <a:pt x="28" y="2"/>
                  </a:cubicBezTo>
                  <a:cubicBezTo>
                    <a:pt x="37" y="0"/>
                    <a:pt x="44" y="0"/>
                    <a:pt x="53" y="3"/>
                  </a:cubicBezTo>
                  <a:cubicBezTo>
                    <a:pt x="61" y="7"/>
                    <a:pt x="68" y="10"/>
                    <a:pt x="69" y="20"/>
                  </a:cubicBezTo>
                  <a:cubicBezTo>
                    <a:pt x="69" y="24"/>
                    <a:pt x="68" y="29"/>
                    <a:pt x="68" y="33"/>
                  </a:cubicBezTo>
                  <a:cubicBezTo>
                    <a:pt x="67" y="39"/>
                    <a:pt x="65" y="39"/>
                    <a:pt x="59" y="37"/>
                  </a:cubicBezTo>
                  <a:cubicBezTo>
                    <a:pt x="50" y="35"/>
                    <a:pt x="41" y="29"/>
                    <a:pt x="31" y="27"/>
                  </a:cubicBezTo>
                  <a:cubicBezTo>
                    <a:pt x="27" y="27"/>
                    <a:pt x="23" y="26"/>
                    <a:pt x="19" y="27"/>
                  </a:cubicBezTo>
                  <a:cubicBezTo>
                    <a:pt x="16" y="28"/>
                    <a:pt x="14" y="30"/>
                    <a:pt x="12" y="32"/>
                  </a:cubicBezTo>
                  <a:cubicBezTo>
                    <a:pt x="2" y="38"/>
                    <a:pt x="0" y="14"/>
                    <a:pt x="3" y="9"/>
                  </a:cubicBezTo>
                </a:path>
              </a:pathLst>
            </a:custGeom>
            <a:solidFill>
              <a:srgbClr val="505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83" name="Freeform 186">
              <a:extLst>
                <a:ext uri="{FF2B5EF4-FFF2-40B4-BE49-F238E27FC236}">
                  <a16:creationId xmlns:a16="http://schemas.microsoft.com/office/drawing/2014/main" id="{94E7A2BF-49DF-46CE-8712-83AF97929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5" y="2874"/>
              <a:ext cx="57" cy="55"/>
            </a:xfrm>
            <a:custGeom>
              <a:avLst/>
              <a:gdLst>
                <a:gd name="T0" fmla="*/ 12 w 73"/>
                <a:gd name="T1" fmla="*/ 2 h 71"/>
                <a:gd name="T2" fmla="*/ 21 w 73"/>
                <a:gd name="T3" fmla="*/ 2 h 71"/>
                <a:gd name="T4" fmla="*/ 25 w 73"/>
                <a:gd name="T5" fmla="*/ 4 h 71"/>
                <a:gd name="T6" fmla="*/ 25 w 73"/>
                <a:gd name="T7" fmla="*/ 7 h 71"/>
                <a:gd name="T8" fmla="*/ 18 w 73"/>
                <a:gd name="T9" fmla="*/ 11 h 71"/>
                <a:gd name="T10" fmla="*/ 11 w 73"/>
                <a:gd name="T11" fmla="*/ 14 h 71"/>
                <a:gd name="T12" fmla="*/ 9 w 73"/>
                <a:gd name="T13" fmla="*/ 20 h 71"/>
                <a:gd name="T14" fmla="*/ 9 w 73"/>
                <a:gd name="T15" fmla="*/ 25 h 71"/>
                <a:gd name="T16" fmla="*/ 2 w 73"/>
                <a:gd name="T17" fmla="*/ 22 h 71"/>
                <a:gd name="T18" fmla="*/ 2 w 73"/>
                <a:gd name="T19" fmla="*/ 13 h 71"/>
                <a:gd name="T20" fmla="*/ 6 w 73"/>
                <a:gd name="T21" fmla="*/ 5 h 71"/>
                <a:gd name="T22" fmla="*/ 12 w 73"/>
                <a:gd name="T23" fmla="*/ 2 h 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1">
                  <a:moveTo>
                    <a:pt x="31" y="7"/>
                  </a:moveTo>
                  <a:cubicBezTo>
                    <a:pt x="37" y="2"/>
                    <a:pt x="49" y="0"/>
                    <a:pt x="57" y="3"/>
                  </a:cubicBezTo>
                  <a:cubicBezTo>
                    <a:pt x="61" y="5"/>
                    <a:pt x="64" y="8"/>
                    <a:pt x="67" y="12"/>
                  </a:cubicBezTo>
                  <a:cubicBezTo>
                    <a:pt x="71" y="16"/>
                    <a:pt x="73" y="18"/>
                    <a:pt x="68" y="21"/>
                  </a:cubicBezTo>
                  <a:cubicBezTo>
                    <a:pt x="62" y="24"/>
                    <a:pt x="56" y="27"/>
                    <a:pt x="50" y="30"/>
                  </a:cubicBezTo>
                  <a:cubicBezTo>
                    <a:pt x="43" y="33"/>
                    <a:pt x="36" y="32"/>
                    <a:pt x="30" y="39"/>
                  </a:cubicBezTo>
                  <a:cubicBezTo>
                    <a:pt x="27" y="44"/>
                    <a:pt x="25" y="50"/>
                    <a:pt x="25" y="56"/>
                  </a:cubicBezTo>
                  <a:cubicBezTo>
                    <a:pt x="24" y="59"/>
                    <a:pt x="25" y="66"/>
                    <a:pt x="23" y="68"/>
                  </a:cubicBezTo>
                  <a:cubicBezTo>
                    <a:pt x="19" y="71"/>
                    <a:pt x="6" y="65"/>
                    <a:pt x="4" y="62"/>
                  </a:cubicBezTo>
                  <a:cubicBezTo>
                    <a:pt x="0" y="55"/>
                    <a:pt x="5" y="43"/>
                    <a:pt x="7" y="36"/>
                  </a:cubicBezTo>
                  <a:cubicBezTo>
                    <a:pt x="8" y="28"/>
                    <a:pt x="10" y="20"/>
                    <a:pt x="17" y="14"/>
                  </a:cubicBezTo>
                  <a:cubicBezTo>
                    <a:pt x="21" y="10"/>
                    <a:pt x="28" y="6"/>
                    <a:pt x="33" y="3"/>
                  </a:cubicBezTo>
                </a:path>
              </a:pathLst>
            </a:custGeom>
            <a:solidFill>
              <a:srgbClr val="505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84" name="Freeform 187">
              <a:extLst>
                <a:ext uri="{FF2B5EF4-FFF2-40B4-BE49-F238E27FC236}">
                  <a16:creationId xmlns:a16="http://schemas.microsoft.com/office/drawing/2014/main" id="{DA3F69AA-B7E3-4297-8D53-022C458B4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" y="2877"/>
              <a:ext cx="21" cy="47"/>
            </a:xfrm>
            <a:custGeom>
              <a:avLst/>
              <a:gdLst>
                <a:gd name="T0" fmla="*/ 9 w 27"/>
                <a:gd name="T1" fmla="*/ 0 h 60"/>
                <a:gd name="T2" fmla="*/ 4 w 27"/>
                <a:gd name="T3" fmla="*/ 11 h 60"/>
                <a:gd name="T4" fmla="*/ 4 w 27"/>
                <a:gd name="T5" fmla="*/ 23 h 60"/>
                <a:gd name="T6" fmla="*/ 2 w 27"/>
                <a:gd name="T7" fmla="*/ 10 h 60"/>
                <a:gd name="T8" fmla="*/ 9 w 27"/>
                <a:gd name="T9" fmla="*/ 1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60">
                  <a:moveTo>
                    <a:pt x="27" y="0"/>
                  </a:moveTo>
                  <a:cubicBezTo>
                    <a:pt x="18" y="3"/>
                    <a:pt x="12" y="20"/>
                    <a:pt x="10" y="29"/>
                  </a:cubicBezTo>
                  <a:cubicBezTo>
                    <a:pt x="8" y="40"/>
                    <a:pt x="10" y="50"/>
                    <a:pt x="10" y="60"/>
                  </a:cubicBezTo>
                  <a:cubicBezTo>
                    <a:pt x="4" y="51"/>
                    <a:pt x="0" y="36"/>
                    <a:pt x="4" y="25"/>
                  </a:cubicBezTo>
                  <a:cubicBezTo>
                    <a:pt x="8" y="14"/>
                    <a:pt x="17" y="8"/>
                    <a:pt x="24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85" name="Freeform 188">
              <a:extLst>
                <a:ext uri="{FF2B5EF4-FFF2-40B4-BE49-F238E27FC236}">
                  <a16:creationId xmlns:a16="http://schemas.microsoft.com/office/drawing/2014/main" id="{D31C1C27-AD42-4817-89E9-69825FD2A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" y="2880"/>
              <a:ext cx="21" cy="49"/>
            </a:xfrm>
            <a:custGeom>
              <a:avLst/>
              <a:gdLst>
                <a:gd name="T0" fmla="*/ 2 w 27"/>
                <a:gd name="T1" fmla="*/ 0 h 63"/>
                <a:gd name="T2" fmla="*/ 1 w 27"/>
                <a:gd name="T3" fmla="*/ 3 h 63"/>
                <a:gd name="T4" fmla="*/ 0 w 27"/>
                <a:gd name="T5" fmla="*/ 9 h 63"/>
                <a:gd name="T6" fmla="*/ 2 w 27"/>
                <a:gd name="T7" fmla="*/ 16 h 63"/>
                <a:gd name="T8" fmla="*/ 9 w 27"/>
                <a:gd name="T9" fmla="*/ 23 h 63"/>
                <a:gd name="T10" fmla="*/ 2 w 27"/>
                <a:gd name="T11" fmla="*/ 10 h 63"/>
                <a:gd name="T12" fmla="*/ 2 w 27"/>
                <a:gd name="T13" fmla="*/ 0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3">
                  <a:moveTo>
                    <a:pt x="4" y="0"/>
                  </a:moveTo>
                  <a:cubicBezTo>
                    <a:pt x="1" y="2"/>
                    <a:pt x="1" y="6"/>
                    <a:pt x="1" y="9"/>
                  </a:cubicBezTo>
                  <a:cubicBezTo>
                    <a:pt x="0" y="14"/>
                    <a:pt x="0" y="19"/>
                    <a:pt x="0" y="23"/>
                  </a:cubicBezTo>
                  <a:cubicBezTo>
                    <a:pt x="1" y="31"/>
                    <a:pt x="4" y="38"/>
                    <a:pt x="7" y="45"/>
                  </a:cubicBezTo>
                  <a:cubicBezTo>
                    <a:pt x="12" y="53"/>
                    <a:pt x="19" y="60"/>
                    <a:pt x="27" y="63"/>
                  </a:cubicBezTo>
                  <a:cubicBezTo>
                    <a:pt x="15" y="56"/>
                    <a:pt x="10" y="41"/>
                    <a:pt x="7" y="28"/>
                  </a:cubicBezTo>
                  <a:cubicBezTo>
                    <a:pt x="5" y="19"/>
                    <a:pt x="1" y="9"/>
                    <a:pt x="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189">
              <a:extLst>
                <a:ext uri="{FF2B5EF4-FFF2-40B4-BE49-F238E27FC236}">
                  <a16:creationId xmlns:a16="http://schemas.microsoft.com/office/drawing/2014/main" id="{5ED03A31-CA47-48A1-A5FB-853D5AF03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" y="2894"/>
              <a:ext cx="8" cy="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587" name="Oval 190">
              <a:extLst>
                <a:ext uri="{FF2B5EF4-FFF2-40B4-BE49-F238E27FC236}">
                  <a16:creationId xmlns:a16="http://schemas.microsoft.com/office/drawing/2014/main" id="{F77B378A-DEA5-4A48-900D-CFDB3B470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7" y="2891"/>
              <a:ext cx="5" cy="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588" name="Oval 191">
              <a:extLst>
                <a:ext uri="{FF2B5EF4-FFF2-40B4-BE49-F238E27FC236}">
                  <a16:creationId xmlns:a16="http://schemas.microsoft.com/office/drawing/2014/main" id="{FEF08057-1581-4658-B56C-138C6B0F0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" y="2914"/>
              <a:ext cx="7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589" name="Oval 192">
              <a:extLst>
                <a:ext uri="{FF2B5EF4-FFF2-40B4-BE49-F238E27FC236}">
                  <a16:creationId xmlns:a16="http://schemas.microsoft.com/office/drawing/2014/main" id="{5DDDAFE4-DAC6-4970-A12B-D9B65B34A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2905"/>
              <a:ext cx="4" cy="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590" name="Freeform 193">
              <a:extLst>
                <a:ext uri="{FF2B5EF4-FFF2-40B4-BE49-F238E27FC236}">
                  <a16:creationId xmlns:a16="http://schemas.microsoft.com/office/drawing/2014/main" id="{991F22C4-C582-4B29-9DAF-D1DC6BB39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7" y="2880"/>
              <a:ext cx="18" cy="43"/>
            </a:xfrm>
            <a:custGeom>
              <a:avLst/>
              <a:gdLst>
                <a:gd name="T0" fmla="*/ 8 w 24"/>
                <a:gd name="T1" fmla="*/ 5 h 56"/>
                <a:gd name="T2" fmla="*/ 6 w 24"/>
                <a:gd name="T3" fmla="*/ 7 h 56"/>
                <a:gd name="T4" fmla="*/ 5 w 24"/>
                <a:gd name="T5" fmla="*/ 11 h 56"/>
                <a:gd name="T6" fmla="*/ 4 w 24"/>
                <a:gd name="T7" fmla="*/ 16 h 56"/>
                <a:gd name="T8" fmla="*/ 2 w 24"/>
                <a:gd name="T9" fmla="*/ 19 h 56"/>
                <a:gd name="T10" fmla="*/ 1 w 24"/>
                <a:gd name="T11" fmla="*/ 18 h 56"/>
                <a:gd name="T12" fmla="*/ 2 w 24"/>
                <a:gd name="T13" fmla="*/ 13 h 56"/>
                <a:gd name="T14" fmla="*/ 3 w 24"/>
                <a:gd name="T15" fmla="*/ 5 h 56"/>
                <a:gd name="T16" fmla="*/ 8 w 24"/>
                <a:gd name="T17" fmla="*/ 0 h 56"/>
                <a:gd name="T18" fmla="*/ 8 w 24"/>
                <a:gd name="T19" fmla="*/ 3 h 56"/>
                <a:gd name="T20" fmla="*/ 8 w 24"/>
                <a:gd name="T21" fmla="*/ 5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4" h="56">
                  <a:moveTo>
                    <a:pt x="22" y="13"/>
                  </a:moveTo>
                  <a:cubicBezTo>
                    <a:pt x="22" y="16"/>
                    <a:pt x="20" y="18"/>
                    <a:pt x="19" y="20"/>
                  </a:cubicBezTo>
                  <a:cubicBezTo>
                    <a:pt x="17" y="23"/>
                    <a:pt x="16" y="27"/>
                    <a:pt x="15" y="30"/>
                  </a:cubicBezTo>
                  <a:cubicBezTo>
                    <a:pt x="13" y="35"/>
                    <a:pt x="12" y="40"/>
                    <a:pt x="10" y="45"/>
                  </a:cubicBezTo>
                  <a:cubicBezTo>
                    <a:pt x="9" y="49"/>
                    <a:pt x="9" y="56"/>
                    <a:pt x="4" y="56"/>
                  </a:cubicBezTo>
                  <a:cubicBezTo>
                    <a:pt x="1" y="56"/>
                    <a:pt x="1" y="55"/>
                    <a:pt x="1" y="52"/>
                  </a:cubicBezTo>
                  <a:cubicBezTo>
                    <a:pt x="0" y="47"/>
                    <a:pt x="2" y="42"/>
                    <a:pt x="3" y="38"/>
                  </a:cubicBezTo>
                  <a:cubicBezTo>
                    <a:pt x="5" y="31"/>
                    <a:pt x="6" y="22"/>
                    <a:pt x="9" y="15"/>
                  </a:cubicBezTo>
                  <a:cubicBezTo>
                    <a:pt x="13" y="9"/>
                    <a:pt x="19" y="4"/>
                    <a:pt x="24" y="0"/>
                  </a:cubicBezTo>
                  <a:cubicBezTo>
                    <a:pt x="24" y="3"/>
                    <a:pt x="23" y="5"/>
                    <a:pt x="23" y="8"/>
                  </a:cubicBezTo>
                  <a:cubicBezTo>
                    <a:pt x="23" y="10"/>
                    <a:pt x="23" y="11"/>
                    <a:pt x="23" y="13"/>
                  </a:cubicBezTo>
                </a:path>
              </a:pathLst>
            </a:custGeom>
            <a:solidFill>
              <a:srgbClr val="3A45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Freeform 194">
              <a:extLst>
                <a:ext uri="{FF2B5EF4-FFF2-40B4-BE49-F238E27FC236}">
                  <a16:creationId xmlns:a16="http://schemas.microsoft.com/office/drawing/2014/main" id="{BD794FE9-E94C-4160-B997-29C097D19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5" y="2874"/>
              <a:ext cx="30" cy="14"/>
            </a:xfrm>
            <a:custGeom>
              <a:avLst/>
              <a:gdLst>
                <a:gd name="T0" fmla="*/ 2 w 38"/>
                <a:gd name="T1" fmla="*/ 2 h 18"/>
                <a:gd name="T2" fmla="*/ 2 w 38"/>
                <a:gd name="T3" fmla="*/ 5 h 18"/>
                <a:gd name="T4" fmla="*/ 3 w 38"/>
                <a:gd name="T5" fmla="*/ 5 h 18"/>
                <a:gd name="T6" fmla="*/ 6 w 38"/>
                <a:gd name="T7" fmla="*/ 4 h 18"/>
                <a:gd name="T8" fmla="*/ 10 w 38"/>
                <a:gd name="T9" fmla="*/ 2 h 18"/>
                <a:gd name="T10" fmla="*/ 15 w 38"/>
                <a:gd name="T11" fmla="*/ 2 h 18"/>
                <a:gd name="T12" fmla="*/ 8 w 38"/>
                <a:gd name="T13" fmla="*/ 1 h 18"/>
                <a:gd name="T14" fmla="*/ 2 w 38"/>
                <a:gd name="T15" fmla="*/ 2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8" h="18">
                  <a:moveTo>
                    <a:pt x="4" y="4"/>
                  </a:moveTo>
                  <a:cubicBezTo>
                    <a:pt x="4" y="7"/>
                    <a:pt x="0" y="13"/>
                    <a:pt x="2" y="16"/>
                  </a:cubicBezTo>
                  <a:cubicBezTo>
                    <a:pt x="4" y="18"/>
                    <a:pt x="5" y="17"/>
                    <a:pt x="7" y="16"/>
                  </a:cubicBezTo>
                  <a:cubicBezTo>
                    <a:pt x="9" y="14"/>
                    <a:pt x="12" y="13"/>
                    <a:pt x="14" y="11"/>
                  </a:cubicBezTo>
                  <a:cubicBezTo>
                    <a:pt x="19" y="9"/>
                    <a:pt x="23" y="8"/>
                    <a:pt x="28" y="7"/>
                  </a:cubicBezTo>
                  <a:cubicBezTo>
                    <a:pt x="31" y="7"/>
                    <a:pt x="35" y="8"/>
                    <a:pt x="38" y="6"/>
                  </a:cubicBezTo>
                  <a:cubicBezTo>
                    <a:pt x="35" y="0"/>
                    <a:pt x="25" y="0"/>
                    <a:pt x="20" y="1"/>
                  </a:cubicBezTo>
                  <a:cubicBezTo>
                    <a:pt x="14" y="1"/>
                    <a:pt x="10" y="3"/>
                    <a:pt x="5" y="5"/>
                  </a:cubicBezTo>
                </a:path>
              </a:pathLst>
            </a:custGeom>
            <a:solidFill>
              <a:srgbClr val="3A45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92" name="Freeform 195">
              <a:extLst>
                <a:ext uri="{FF2B5EF4-FFF2-40B4-BE49-F238E27FC236}">
                  <a16:creationId xmlns:a16="http://schemas.microsoft.com/office/drawing/2014/main" id="{707BD4A9-DC03-4D77-9D7E-996878D6C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" y="2877"/>
              <a:ext cx="19" cy="23"/>
            </a:xfrm>
            <a:custGeom>
              <a:avLst/>
              <a:gdLst>
                <a:gd name="T0" fmla="*/ 4 w 25"/>
                <a:gd name="T1" fmla="*/ 0 h 29"/>
                <a:gd name="T2" fmla="*/ 0 w 25"/>
                <a:gd name="T3" fmla="*/ 2 h 29"/>
                <a:gd name="T4" fmla="*/ 2 w 25"/>
                <a:gd name="T5" fmla="*/ 4 h 29"/>
                <a:gd name="T6" fmla="*/ 5 w 25"/>
                <a:gd name="T7" fmla="*/ 6 h 29"/>
                <a:gd name="T8" fmla="*/ 7 w 25"/>
                <a:gd name="T9" fmla="*/ 11 h 29"/>
                <a:gd name="T10" fmla="*/ 8 w 25"/>
                <a:gd name="T11" fmla="*/ 8 h 29"/>
                <a:gd name="T12" fmla="*/ 8 w 25"/>
                <a:gd name="T13" fmla="*/ 5 h 29"/>
                <a:gd name="T14" fmla="*/ 5 w 25"/>
                <a:gd name="T15" fmla="*/ 2 h 29"/>
                <a:gd name="T16" fmla="*/ 4 w 25"/>
                <a:gd name="T17" fmla="*/ 0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29">
                  <a:moveTo>
                    <a:pt x="10" y="0"/>
                  </a:moveTo>
                  <a:cubicBezTo>
                    <a:pt x="7" y="2"/>
                    <a:pt x="3" y="1"/>
                    <a:pt x="0" y="4"/>
                  </a:cubicBezTo>
                  <a:cubicBezTo>
                    <a:pt x="1" y="7"/>
                    <a:pt x="5" y="8"/>
                    <a:pt x="7" y="9"/>
                  </a:cubicBezTo>
                  <a:cubicBezTo>
                    <a:pt x="10" y="10"/>
                    <a:pt x="12" y="11"/>
                    <a:pt x="14" y="14"/>
                  </a:cubicBezTo>
                  <a:cubicBezTo>
                    <a:pt x="18" y="18"/>
                    <a:pt x="19" y="24"/>
                    <a:pt x="21" y="29"/>
                  </a:cubicBezTo>
                  <a:cubicBezTo>
                    <a:pt x="24" y="29"/>
                    <a:pt x="25" y="23"/>
                    <a:pt x="25" y="21"/>
                  </a:cubicBezTo>
                  <a:cubicBezTo>
                    <a:pt x="25" y="17"/>
                    <a:pt x="23" y="16"/>
                    <a:pt x="22" y="13"/>
                  </a:cubicBezTo>
                  <a:cubicBezTo>
                    <a:pt x="20" y="10"/>
                    <a:pt x="19" y="7"/>
                    <a:pt x="16" y="4"/>
                  </a:cubicBezTo>
                  <a:cubicBezTo>
                    <a:pt x="14" y="2"/>
                    <a:pt x="12" y="1"/>
                    <a:pt x="10" y="0"/>
                  </a:cubicBezTo>
                </a:path>
              </a:pathLst>
            </a:custGeom>
            <a:solidFill>
              <a:srgbClr val="3A45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93" name="Freeform 196">
              <a:extLst>
                <a:ext uri="{FF2B5EF4-FFF2-40B4-BE49-F238E27FC236}">
                  <a16:creationId xmlns:a16="http://schemas.microsoft.com/office/drawing/2014/main" id="{CD0C34AD-87D0-49CD-93AF-469EA870F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7" y="2871"/>
              <a:ext cx="41" cy="13"/>
            </a:xfrm>
            <a:custGeom>
              <a:avLst/>
              <a:gdLst>
                <a:gd name="T0" fmla="*/ 20 w 52"/>
                <a:gd name="T1" fmla="*/ 2 h 17"/>
                <a:gd name="T2" fmla="*/ 16 w 52"/>
                <a:gd name="T3" fmla="*/ 4 h 17"/>
                <a:gd name="T4" fmla="*/ 9 w 52"/>
                <a:gd name="T5" fmla="*/ 4 h 17"/>
                <a:gd name="T6" fmla="*/ 3 w 52"/>
                <a:gd name="T7" fmla="*/ 5 h 17"/>
                <a:gd name="T8" fmla="*/ 2 w 52"/>
                <a:gd name="T9" fmla="*/ 5 h 17"/>
                <a:gd name="T10" fmla="*/ 0 w 52"/>
                <a:gd name="T11" fmla="*/ 3 h 17"/>
                <a:gd name="T12" fmla="*/ 11 w 52"/>
                <a:gd name="T13" fmla="*/ 1 h 17"/>
                <a:gd name="T14" fmla="*/ 16 w 52"/>
                <a:gd name="T15" fmla="*/ 0 h 17"/>
                <a:gd name="T16" fmla="*/ 20 w 52"/>
                <a:gd name="T17" fmla="*/ 2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" h="17">
                  <a:moveTo>
                    <a:pt x="52" y="5"/>
                  </a:moveTo>
                  <a:cubicBezTo>
                    <a:pt x="48" y="4"/>
                    <a:pt x="44" y="9"/>
                    <a:pt x="40" y="10"/>
                  </a:cubicBezTo>
                  <a:cubicBezTo>
                    <a:pt x="35" y="11"/>
                    <a:pt x="29" y="9"/>
                    <a:pt x="23" y="10"/>
                  </a:cubicBezTo>
                  <a:cubicBezTo>
                    <a:pt x="18" y="10"/>
                    <a:pt x="11" y="11"/>
                    <a:pt x="7" y="13"/>
                  </a:cubicBezTo>
                  <a:cubicBezTo>
                    <a:pt x="5" y="14"/>
                    <a:pt x="3" y="17"/>
                    <a:pt x="2" y="16"/>
                  </a:cubicBezTo>
                  <a:cubicBezTo>
                    <a:pt x="1" y="15"/>
                    <a:pt x="0" y="10"/>
                    <a:pt x="0" y="9"/>
                  </a:cubicBezTo>
                  <a:cubicBezTo>
                    <a:pt x="8" y="3"/>
                    <a:pt x="19" y="3"/>
                    <a:pt x="29" y="1"/>
                  </a:cubicBezTo>
                  <a:cubicBezTo>
                    <a:pt x="32" y="1"/>
                    <a:pt x="36" y="0"/>
                    <a:pt x="40" y="0"/>
                  </a:cubicBezTo>
                  <a:cubicBezTo>
                    <a:pt x="45" y="1"/>
                    <a:pt x="47" y="3"/>
                    <a:pt x="51" y="4"/>
                  </a:cubicBezTo>
                </a:path>
              </a:pathLst>
            </a:custGeom>
            <a:solidFill>
              <a:srgbClr val="3A45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94" name="Freeform 197">
              <a:extLst>
                <a:ext uri="{FF2B5EF4-FFF2-40B4-BE49-F238E27FC236}">
                  <a16:creationId xmlns:a16="http://schemas.microsoft.com/office/drawing/2014/main" id="{4CC285F8-F89F-4F1D-A741-FBB1DB321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" y="2898"/>
              <a:ext cx="12" cy="25"/>
            </a:xfrm>
            <a:custGeom>
              <a:avLst/>
              <a:gdLst>
                <a:gd name="T0" fmla="*/ 2 w 16"/>
                <a:gd name="T1" fmla="*/ 10 h 33"/>
                <a:gd name="T2" fmla="*/ 2 w 16"/>
                <a:gd name="T3" fmla="*/ 2 h 33"/>
                <a:gd name="T4" fmla="*/ 2 w 16"/>
                <a:gd name="T5" fmla="*/ 1 h 33"/>
                <a:gd name="T6" fmla="*/ 5 w 16"/>
                <a:gd name="T7" fmla="*/ 2 h 33"/>
                <a:gd name="T8" fmla="*/ 5 w 16"/>
                <a:gd name="T9" fmla="*/ 4 h 33"/>
                <a:gd name="T10" fmla="*/ 3 w 16"/>
                <a:gd name="T11" fmla="*/ 8 h 33"/>
                <a:gd name="T12" fmla="*/ 3 w 16"/>
                <a:gd name="T13" fmla="*/ 11 h 33"/>
                <a:gd name="T14" fmla="*/ 2 w 16"/>
                <a:gd name="T15" fmla="*/ 11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" h="33">
                  <a:moveTo>
                    <a:pt x="3" y="31"/>
                  </a:moveTo>
                  <a:cubicBezTo>
                    <a:pt x="1" y="24"/>
                    <a:pt x="0" y="14"/>
                    <a:pt x="2" y="7"/>
                  </a:cubicBezTo>
                  <a:cubicBezTo>
                    <a:pt x="3" y="5"/>
                    <a:pt x="3" y="2"/>
                    <a:pt x="5" y="1"/>
                  </a:cubicBezTo>
                  <a:cubicBezTo>
                    <a:pt x="7" y="0"/>
                    <a:pt x="12" y="2"/>
                    <a:pt x="13" y="3"/>
                  </a:cubicBezTo>
                  <a:cubicBezTo>
                    <a:pt x="16" y="5"/>
                    <a:pt x="15" y="8"/>
                    <a:pt x="14" y="10"/>
                  </a:cubicBezTo>
                  <a:cubicBezTo>
                    <a:pt x="13" y="14"/>
                    <a:pt x="11" y="18"/>
                    <a:pt x="9" y="22"/>
                  </a:cubicBezTo>
                  <a:cubicBezTo>
                    <a:pt x="9" y="25"/>
                    <a:pt x="10" y="30"/>
                    <a:pt x="8" y="32"/>
                  </a:cubicBezTo>
                  <a:cubicBezTo>
                    <a:pt x="7" y="33"/>
                    <a:pt x="4" y="33"/>
                    <a:pt x="3" y="33"/>
                  </a:cubicBezTo>
                </a:path>
              </a:pathLst>
            </a:custGeom>
            <a:solidFill>
              <a:srgbClr val="ACA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95" name="Freeform 198">
              <a:extLst>
                <a:ext uri="{FF2B5EF4-FFF2-40B4-BE49-F238E27FC236}">
                  <a16:creationId xmlns:a16="http://schemas.microsoft.com/office/drawing/2014/main" id="{5D0F6D8E-AA6B-4E3E-97E8-796B90AA7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" y="2898"/>
              <a:ext cx="19" cy="31"/>
            </a:xfrm>
            <a:custGeom>
              <a:avLst/>
              <a:gdLst>
                <a:gd name="T0" fmla="*/ 1 w 25"/>
                <a:gd name="T1" fmla="*/ 2 h 41"/>
                <a:gd name="T2" fmla="*/ 8 w 25"/>
                <a:gd name="T3" fmla="*/ 10 h 41"/>
                <a:gd name="T4" fmla="*/ 6 w 25"/>
                <a:gd name="T5" fmla="*/ 5 h 41"/>
                <a:gd name="T6" fmla="*/ 2 w 25"/>
                <a:gd name="T7" fmla="*/ 2 h 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41">
                  <a:moveTo>
                    <a:pt x="1" y="7"/>
                  </a:moveTo>
                  <a:cubicBezTo>
                    <a:pt x="0" y="14"/>
                    <a:pt x="14" y="41"/>
                    <a:pt x="22" y="29"/>
                  </a:cubicBezTo>
                  <a:cubicBezTo>
                    <a:pt x="25" y="23"/>
                    <a:pt x="20" y="19"/>
                    <a:pt x="17" y="13"/>
                  </a:cubicBezTo>
                  <a:cubicBezTo>
                    <a:pt x="14" y="9"/>
                    <a:pt x="9" y="0"/>
                    <a:pt x="4" y="6"/>
                  </a:cubicBezTo>
                </a:path>
              </a:pathLst>
            </a:custGeom>
            <a:solidFill>
              <a:srgbClr val="ACA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96" name="Freeform 199">
              <a:extLst>
                <a:ext uri="{FF2B5EF4-FFF2-40B4-BE49-F238E27FC236}">
                  <a16:creationId xmlns:a16="http://schemas.microsoft.com/office/drawing/2014/main" id="{D5C30E00-FE9F-44A7-A567-397CBA526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6" y="3492"/>
              <a:ext cx="153" cy="395"/>
            </a:xfrm>
            <a:custGeom>
              <a:avLst/>
              <a:gdLst>
                <a:gd name="T0" fmla="*/ 73 w 196"/>
                <a:gd name="T1" fmla="*/ 187 h 507"/>
                <a:gd name="T2" fmla="*/ 55 w 196"/>
                <a:gd name="T3" fmla="*/ 180 h 507"/>
                <a:gd name="T4" fmla="*/ 27 w 196"/>
                <a:gd name="T5" fmla="*/ 111 h 507"/>
                <a:gd name="T6" fmla="*/ 41 w 196"/>
                <a:gd name="T7" fmla="*/ 0 h 50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" h="507">
                  <a:moveTo>
                    <a:pt x="196" y="507"/>
                  </a:moveTo>
                  <a:cubicBezTo>
                    <a:pt x="196" y="507"/>
                    <a:pt x="167" y="490"/>
                    <a:pt x="147" y="488"/>
                  </a:cubicBezTo>
                  <a:cubicBezTo>
                    <a:pt x="127" y="485"/>
                    <a:pt x="82" y="344"/>
                    <a:pt x="72" y="299"/>
                  </a:cubicBezTo>
                  <a:cubicBezTo>
                    <a:pt x="63" y="255"/>
                    <a:pt x="0" y="144"/>
                    <a:pt x="108" y="0"/>
                  </a:cubicBezTo>
                </a:path>
              </a:pathLst>
            </a:custGeom>
            <a:noFill/>
            <a:ln w="4763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97" name="Freeform 200">
              <a:extLst>
                <a:ext uri="{FF2B5EF4-FFF2-40B4-BE49-F238E27FC236}">
                  <a16:creationId xmlns:a16="http://schemas.microsoft.com/office/drawing/2014/main" id="{8A4C6A60-316E-4FA8-9E34-C666F870F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1" y="3871"/>
              <a:ext cx="121" cy="33"/>
            </a:xfrm>
            <a:custGeom>
              <a:avLst/>
              <a:gdLst>
                <a:gd name="T0" fmla="*/ 57 w 156"/>
                <a:gd name="T1" fmla="*/ 9 h 43"/>
                <a:gd name="T2" fmla="*/ 36 w 156"/>
                <a:gd name="T3" fmla="*/ 15 h 43"/>
                <a:gd name="T4" fmla="*/ 41 w 156"/>
                <a:gd name="T5" fmla="*/ 4 h 43"/>
                <a:gd name="T6" fmla="*/ 26 w 156"/>
                <a:gd name="T7" fmla="*/ 8 h 43"/>
                <a:gd name="T8" fmla="*/ 29 w 156"/>
                <a:gd name="T9" fmla="*/ 1 h 43"/>
                <a:gd name="T10" fmla="*/ 14 w 156"/>
                <a:gd name="T11" fmla="*/ 5 h 43"/>
                <a:gd name="T12" fmla="*/ 1 w 156"/>
                <a:gd name="T13" fmla="*/ 11 h 43"/>
                <a:gd name="T14" fmla="*/ 7 w 156"/>
                <a:gd name="T15" fmla="*/ 1 h 43"/>
                <a:gd name="T16" fmla="*/ 1 w 156"/>
                <a:gd name="T17" fmla="*/ 1 h 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6" h="43">
                  <a:moveTo>
                    <a:pt x="156" y="26"/>
                  </a:moveTo>
                  <a:cubicBezTo>
                    <a:pt x="135" y="17"/>
                    <a:pt x="117" y="38"/>
                    <a:pt x="101" y="43"/>
                  </a:cubicBezTo>
                  <a:cubicBezTo>
                    <a:pt x="102" y="33"/>
                    <a:pt x="107" y="21"/>
                    <a:pt x="113" y="12"/>
                  </a:cubicBezTo>
                  <a:cubicBezTo>
                    <a:pt x="101" y="19"/>
                    <a:pt x="86" y="25"/>
                    <a:pt x="71" y="23"/>
                  </a:cubicBezTo>
                  <a:cubicBezTo>
                    <a:pt x="72" y="15"/>
                    <a:pt x="79" y="9"/>
                    <a:pt x="81" y="1"/>
                  </a:cubicBezTo>
                  <a:cubicBezTo>
                    <a:pt x="67" y="4"/>
                    <a:pt x="56" y="13"/>
                    <a:pt x="39" y="15"/>
                  </a:cubicBezTo>
                  <a:cubicBezTo>
                    <a:pt x="21" y="18"/>
                    <a:pt x="14" y="19"/>
                    <a:pt x="1" y="30"/>
                  </a:cubicBezTo>
                  <a:cubicBezTo>
                    <a:pt x="0" y="20"/>
                    <a:pt x="9" y="6"/>
                    <a:pt x="18" y="1"/>
                  </a:cubicBezTo>
                  <a:cubicBezTo>
                    <a:pt x="12" y="0"/>
                    <a:pt x="6" y="0"/>
                    <a:pt x="1" y="1"/>
                  </a:cubicBezTo>
                </a:path>
              </a:pathLst>
            </a:custGeom>
            <a:noFill/>
            <a:ln w="4763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98" name="Freeform 201">
              <a:extLst>
                <a:ext uri="{FF2B5EF4-FFF2-40B4-BE49-F238E27FC236}">
                  <a16:creationId xmlns:a16="http://schemas.microsoft.com/office/drawing/2014/main" id="{E91E8EC2-6642-43B4-96F5-6C20802E9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" y="2620"/>
              <a:ext cx="77" cy="126"/>
            </a:xfrm>
            <a:custGeom>
              <a:avLst/>
              <a:gdLst>
                <a:gd name="T0" fmla="*/ 12 w 98"/>
                <a:gd name="T1" fmla="*/ 0 h 161"/>
                <a:gd name="T2" fmla="*/ 5 w 98"/>
                <a:gd name="T3" fmla="*/ 37 h 161"/>
                <a:gd name="T4" fmla="*/ 16 w 98"/>
                <a:gd name="T5" fmla="*/ 19 h 161"/>
                <a:gd name="T6" fmla="*/ 13 w 98"/>
                <a:gd name="T7" fmla="*/ 38 h 161"/>
                <a:gd name="T8" fmla="*/ 20 w 98"/>
                <a:gd name="T9" fmla="*/ 30 h 161"/>
                <a:gd name="T10" fmla="*/ 19 w 98"/>
                <a:gd name="T11" fmla="*/ 41 h 161"/>
                <a:gd name="T12" fmla="*/ 24 w 98"/>
                <a:gd name="T13" fmla="*/ 37 h 161"/>
                <a:gd name="T14" fmla="*/ 24 w 98"/>
                <a:gd name="T15" fmla="*/ 47 h 161"/>
                <a:gd name="T16" fmla="*/ 28 w 98"/>
                <a:gd name="T17" fmla="*/ 44 h 161"/>
                <a:gd name="T18" fmla="*/ 38 w 98"/>
                <a:gd name="T19" fmla="*/ 6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161">
                  <a:moveTo>
                    <a:pt x="30" y="0"/>
                  </a:moveTo>
                  <a:cubicBezTo>
                    <a:pt x="10" y="25"/>
                    <a:pt x="0" y="63"/>
                    <a:pt x="13" y="98"/>
                  </a:cubicBezTo>
                  <a:cubicBezTo>
                    <a:pt x="13" y="83"/>
                    <a:pt x="32" y="65"/>
                    <a:pt x="41" y="51"/>
                  </a:cubicBezTo>
                  <a:cubicBezTo>
                    <a:pt x="39" y="66"/>
                    <a:pt x="41" y="86"/>
                    <a:pt x="33" y="101"/>
                  </a:cubicBezTo>
                  <a:cubicBezTo>
                    <a:pt x="39" y="93"/>
                    <a:pt x="48" y="86"/>
                    <a:pt x="52" y="78"/>
                  </a:cubicBezTo>
                  <a:cubicBezTo>
                    <a:pt x="52" y="88"/>
                    <a:pt x="53" y="103"/>
                    <a:pt x="51" y="111"/>
                  </a:cubicBezTo>
                  <a:cubicBezTo>
                    <a:pt x="55" y="106"/>
                    <a:pt x="58" y="101"/>
                    <a:pt x="64" y="98"/>
                  </a:cubicBezTo>
                  <a:cubicBezTo>
                    <a:pt x="62" y="107"/>
                    <a:pt x="62" y="116"/>
                    <a:pt x="62" y="125"/>
                  </a:cubicBezTo>
                  <a:cubicBezTo>
                    <a:pt x="65" y="122"/>
                    <a:pt x="71" y="120"/>
                    <a:pt x="74" y="117"/>
                  </a:cubicBezTo>
                  <a:cubicBezTo>
                    <a:pt x="78" y="134"/>
                    <a:pt x="85" y="149"/>
                    <a:pt x="98" y="161"/>
                  </a:cubicBezTo>
                </a:path>
              </a:pathLst>
            </a:custGeom>
            <a:noFill/>
            <a:ln w="4763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99" name="Freeform 202">
              <a:extLst>
                <a:ext uri="{FF2B5EF4-FFF2-40B4-BE49-F238E27FC236}">
                  <a16:creationId xmlns:a16="http://schemas.microsoft.com/office/drawing/2014/main" id="{01A17FB4-C215-44BF-AA76-6C632371D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4" y="2613"/>
              <a:ext cx="52" cy="116"/>
            </a:xfrm>
            <a:custGeom>
              <a:avLst/>
              <a:gdLst>
                <a:gd name="T0" fmla="*/ 10 w 66"/>
                <a:gd name="T1" fmla="*/ 54 h 149"/>
                <a:gd name="T2" fmla="*/ 10 w 66"/>
                <a:gd name="T3" fmla="*/ 33 h 149"/>
                <a:gd name="T4" fmla="*/ 14 w 66"/>
                <a:gd name="T5" fmla="*/ 48 h 149"/>
                <a:gd name="T6" fmla="*/ 15 w 66"/>
                <a:gd name="T7" fmla="*/ 31 h 149"/>
                <a:gd name="T8" fmla="*/ 22 w 66"/>
                <a:gd name="T9" fmla="*/ 39 h 149"/>
                <a:gd name="T10" fmla="*/ 20 w 66"/>
                <a:gd name="T11" fmla="*/ 29 h 149"/>
                <a:gd name="T12" fmla="*/ 24 w 66"/>
                <a:gd name="T13" fmla="*/ 30 h 149"/>
                <a:gd name="T14" fmla="*/ 0 w 66"/>
                <a:gd name="T15" fmla="*/ 0 h 1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6" h="149">
                  <a:moveTo>
                    <a:pt x="27" y="149"/>
                  </a:moveTo>
                  <a:cubicBezTo>
                    <a:pt x="25" y="129"/>
                    <a:pt x="30" y="110"/>
                    <a:pt x="25" y="89"/>
                  </a:cubicBezTo>
                  <a:cubicBezTo>
                    <a:pt x="33" y="102"/>
                    <a:pt x="36" y="116"/>
                    <a:pt x="37" y="132"/>
                  </a:cubicBezTo>
                  <a:cubicBezTo>
                    <a:pt x="40" y="117"/>
                    <a:pt x="42" y="101"/>
                    <a:pt x="39" y="85"/>
                  </a:cubicBezTo>
                  <a:cubicBezTo>
                    <a:pt x="46" y="89"/>
                    <a:pt x="51" y="98"/>
                    <a:pt x="56" y="105"/>
                  </a:cubicBezTo>
                  <a:cubicBezTo>
                    <a:pt x="51" y="97"/>
                    <a:pt x="47" y="85"/>
                    <a:pt x="51" y="77"/>
                  </a:cubicBezTo>
                  <a:cubicBezTo>
                    <a:pt x="53" y="79"/>
                    <a:pt x="60" y="80"/>
                    <a:pt x="62" y="81"/>
                  </a:cubicBezTo>
                  <a:cubicBezTo>
                    <a:pt x="66" y="51"/>
                    <a:pt x="22" y="15"/>
                    <a:pt x="0" y="0"/>
                  </a:cubicBezTo>
                </a:path>
              </a:pathLst>
            </a:custGeom>
            <a:noFill/>
            <a:ln w="4763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00" name="Freeform 203">
              <a:extLst>
                <a:ext uri="{FF2B5EF4-FFF2-40B4-BE49-F238E27FC236}">
                  <a16:creationId xmlns:a16="http://schemas.microsoft.com/office/drawing/2014/main" id="{DBB7FEB0-BBCD-43EB-BE32-54963C60B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2" y="2648"/>
              <a:ext cx="339" cy="357"/>
            </a:xfrm>
            <a:custGeom>
              <a:avLst/>
              <a:gdLst>
                <a:gd name="T0" fmla="*/ 69 w 435"/>
                <a:gd name="T1" fmla="*/ 3 h 458"/>
                <a:gd name="T2" fmla="*/ 32 w 435"/>
                <a:gd name="T3" fmla="*/ 6 h 458"/>
                <a:gd name="T4" fmla="*/ 17 w 435"/>
                <a:gd name="T5" fmla="*/ 19 h 458"/>
                <a:gd name="T6" fmla="*/ 12 w 435"/>
                <a:gd name="T7" fmla="*/ 37 h 458"/>
                <a:gd name="T8" fmla="*/ 2 w 435"/>
                <a:gd name="T9" fmla="*/ 62 h 458"/>
                <a:gd name="T10" fmla="*/ 20 w 435"/>
                <a:gd name="T11" fmla="*/ 78 h 458"/>
                <a:gd name="T12" fmla="*/ 56 w 435"/>
                <a:gd name="T13" fmla="*/ 102 h 458"/>
                <a:gd name="T14" fmla="*/ 60 w 435"/>
                <a:gd name="T15" fmla="*/ 142 h 458"/>
                <a:gd name="T16" fmla="*/ 62 w 435"/>
                <a:gd name="T17" fmla="*/ 159 h 458"/>
                <a:gd name="T18" fmla="*/ 65 w 435"/>
                <a:gd name="T19" fmla="*/ 167 h 458"/>
                <a:gd name="T20" fmla="*/ 84 w 435"/>
                <a:gd name="T21" fmla="*/ 164 h 458"/>
                <a:gd name="T22" fmla="*/ 87 w 435"/>
                <a:gd name="T23" fmla="*/ 153 h 458"/>
                <a:gd name="T24" fmla="*/ 100 w 435"/>
                <a:gd name="T25" fmla="*/ 115 h 458"/>
                <a:gd name="T26" fmla="*/ 102 w 435"/>
                <a:gd name="T27" fmla="*/ 95 h 458"/>
                <a:gd name="T28" fmla="*/ 122 w 435"/>
                <a:gd name="T29" fmla="*/ 78 h 458"/>
                <a:gd name="T30" fmla="*/ 156 w 435"/>
                <a:gd name="T31" fmla="*/ 65 h 458"/>
                <a:gd name="T32" fmla="*/ 160 w 435"/>
                <a:gd name="T33" fmla="*/ 41 h 458"/>
                <a:gd name="T34" fmla="*/ 148 w 435"/>
                <a:gd name="T35" fmla="*/ 24 h 458"/>
                <a:gd name="T36" fmla="*/ 143 w 435"/>
                <a:gd name="T37" fmla="*/ 7 h 458"/>
                <a:gd name="T38" fmla="*/ 108 w 435"/>
                <a:gd name="T39" fmla="*/ 3 h 458"/>
                <a:gd name="T40" fmla="*/ 69 w 435"/>
                <a:gd name="T41" fmla="*/ 3 h 45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35" h="458">
                  <a:moveTo>
                    <a:pt x="187" y="9"/>
                  </a:moveTo>
                  <a:cubicBezTo>
                    <a:pt x="156" y="9"/>
                    <a:pt x="111" y="0"/>
                    <a:pt x="86" y="17"/>
                  </a:cubicBezTo>
                  <a:cubicBezTo>
                    <a:pt x="77" y="23"/>
                    <a:pt x="53" y="41"/>
                    <a:pt x="46" y="51"/>
                  </a:cubicBezTo>
                  <a:cubicBezTo>
                    <a:pt x="37" y="64"/>
                    <a:pt x="41" y="86"/>
                    <a:pt x="31" y="102"/>
                  </a:cubicBezTo>
                  <a:cubicBezTo>
                    <a:pt x="18" y="121"/>
                    <a:pt x="0" y="143"/>
                    <a:pt x="6" y="169"/>
                  </a:cubicBezTo>
                  <a:cubicBezTo>
                    <a:pt x="12" y="192"/>
                    <a:pt x="37" y="200"/>
                    <a:pt x="56" y="210"/>
                  </a:cubicBezTo>
                  <a:cubicBezTo>
                    <a:pt x="96" y="230"/>
                    <a:pt x="150" y="223"/>
                    <a:pt x="153" y="277"/>
                  </a:cubicBezTo>
                  <a:cubicBezTo>
                    <a:pt x="154" y="316"/>
                    <a:pt x="151" y="346"/>
                    <a:pt x="163" y="383"/>
                  </a:cubicBezTo>
                  <a:cubicBezTo>
                    <a:pt x="168" y="401"/>
                    <a:pt x="170" y="412"/>
                    <a:pt x="167" y="431"/>
                  </a:cubicBezTo>
                  <a:cubicBezTo>
                    <a:pt x="165" y="444"/>
                    <a:pt x="161" y="445"/>
                    <a:pt x="176" y="453"/>
                  </a:cubicBezTo>
                  <a:cubicBezTo>
                    <a:pt x="185" y="458"/>
                    <a:pt x="221" y="451"/>
                    <a:pt x="228" y="444"/>
                  </a:cubicBezTo>
                  <a:cubicBezTo>
                    <a:pt x="240" y="433"/>
                    <a:pt x="233" y="430"/>
                    <a:pt x="236" y="415"/>
                  </a:cubicBezTo>
                  <a:cubicBezTo>
                    <a:pt x="246" y="379"/>
                    <a:pt x="264" y="346"/>
                    <a:pt x="271" y="309"/>
                  </a:cubicBezTo>
                  <a:cubicBezTo>
                    <a:pt x="274" y="294"/>
                    <a:pt x="270" y="273"/>
                    <a:pt x="276" y="259"/>
                  </a:cubicBezTo>
                  <a:cubicBezTo>
                    <a:pt x="284" y="239"/>
                    <a:pt x="314" y="220"/>
                    <a:pt x="332" y="211"/>
                  </a:cubicBezTo>
                  <a:cubicBezTo>
                    <a:pt x="355" y="199"/>
                    <a:pt x="405" y="194"/>
                    <a:pt x="421" y="175"/>
                  </a:cubicBezTo>
                  <a:cubicBezTo>
                    <a:pt x="429" y="164"/>
                    <a:pt x="435" y="126"/>
                    <a:pt x="432" y="111"/>
                  </a:cubicBezTo>
                  <a:cubicBezTo>
                    <a:pt x="429" y="92"/>
                    <a:pt x="410" y="82"/>
                    <a:pt x="402" y="65"/>
                  </a:cubicBezTo>
                  <a:cubicBezTo>
                    <a:pt x="395" y="51"/>
                    <a:pt x="401" y="31"/>
                    <a:pt x="387" y="19"/>
                  </a:cubicBezTo>
                  <a:cubicBezTo>
                    <a:pt x="365" y="3"/>
                    <a:pt x="319" y="11"/>
                    <a:pt x="291" y="9"/>
                  </a:cubicBezTo>
                  <a:cubicBezTo>
                    <a:pt x="256" y="7"/>
                    <a:pt x="220" y="5"/>
                    <a:pt x="187" y="9"/>
                  </a:cubicBezTo>
                </a:path>
              </a:pathLst>
            </a:custGeom>
            <a:solidFill>
              <a:srgbClr val="F8F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01" name="Freeform 204">
              <a:extLst>
                <a:ext uri="{FF2B5EF4-FFF2-40B4-BE49-F238E27FC236}">
                  <a16:creationId xmlns:a16="http://schemas.microsoft.com/office/drawing/2014/main" id="{F3B2F0C0-F736-413A-831C-060B5C36F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7" y="2809"/>
              <a:ext cx="95" cy="61"/>
            </a:xfrm>
            <a:custGeom>
              <a:avLst/>
              <a:gdLst>
                <a:gd name="T0" fmla="*/ 18 w 123"/>
                <a:gd name="T1" fmla="*/ 5 h 78"/>
                <a:gd name="T2" fmla="*/ 1 w 123"/>
                <a:gd name="T3" fmla="*/ 20 h 78"/>
                <a:gd name="T4" fmla="*/ 10 w 123"/>
                <a:gd name="T5" fmla="*/ 21 h 78"/>
                <a:gd name="T6" fmla="*/ 28 w 123"/>
                <a:gd name="T7" fmla="*/ 20 h 78"/>
                <a:gd name="T8" fmla="*/ 42 w 123"/>
                <a:gd name="T9" fmla="*/ 21 h 78"/>
                <a:gd name="T10" fmla="*/ 40 w 123"/>
                <a:gd name="T11" fmla="*/ 5 h 78"/>
                <a:gd name="T12" fmla="*/ 18 w 123"/>
                <a:gd name="T13" fmla="*/ 4 h 78"/>
                <a:gd name="T14" fmla="*/ 17 w 123"/>
                <a:gd name="T15" fmla="*/ 4 h 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23" h="78">
                  <a:moveTo>
                    <a:pt x="51" y="14"/>
                  </a:moveTo>
                  <a:cubicBezTo>
                    <a:pt x="34" y="14"/>
                    <a:pt x="2" y="33"/>
                    <a:pt x="1" y="53"/>
                  </a:cubicBezTo>
                  <a:cubicBezTo>
                    <a:pt x="0" y="70"/>
                    <a:pt x="16" y="60"/>
                    <a:pt x="28" y="57"/>
                  </a:cubicBezTo>
                  <a:cubicBezTo>
                    <a:pt x="44" y="53"/>
                    <a:pt x="61" y="47"/>
                    <a:pt x="78" y="52"/>
                  </a:cubicBezTo>
                  <a:cubicBezTo>
                    <a:pt x="92" y="57"/>
                    <a:pt x="106" y="78"/>
                    <a:pt x="117" y="58"/>
                  </a:cubicBezTo>
                  <a:cubicBezTo>
                    <a:pt x="123" y="46"/>
                    <a:pt x="121" y="25"/>
                    <a:pt x="112" y="15"/>
                  </a:cubicBezTo>
                  <a:cubicBezTo>
                    <a:pt x="97" y="0"/>
                    <a:pt x="69" y="3"/>
                    <a:pt x="51" y="10"/>
                  </a:cubicBezTo>
                  <a:cubicBezTo>
                    <a:pt x="50" y="10"/>
                    <a:pt x="49" y="11"/>
                    <a:pt x="48" y="12"/>
                  </a:cubicBezTo>
                </a:path>
              </a:pathLst>
            </a:custGeom>
            <a:solidFill>
              <a:srgbClr val="F2E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02" name="Freeform 205">
              <a:extLst>
                <a:ext uri="{FF2B5EF4-FFF2-40B4-BE49-F238E27FC236}">
                  <a16:creationId xmlns:a16="http://schemas.microsoft.com/office/drawing/2014/main" id="{259E9DE6-880A-4B17-93AD-74BD5E935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" y="2802"/>
              <a:ext cx="96" cy="55"/>
            </a:xfrm>
            <a:custGeom>
              <a:avLst/>
              <a:gdLst>
                <a:gd name="T0" fmla="*/ 9 w 124"/>
                <a:gd name="T1" fmla="*/ 26 h 70"/>
                <a:gd name="T2" fmla="*/ 23 w 124"/>
                <a:gd name="T3" fmla="*/ 22 h 70"/>
                <a:gd name="T4" fmla="*/ 36 w 124"/>
                <a:gd name="T5" fmla="*/ 22 h 70"/>
                <a:gd name="T6" fmla="*/ 41 w 124"/>
                <a:gd name="T7" fmla="*/ 18 h 70"/>
                <a:gd name="T8" fmla="*/ 31 w 124"/>
                <a:gd name="T9" fmla="*/ 11 h 70"/>
                <a:gd name="T10" fmla="*/ 5 w 124"/>
                <a:gd name="T11" fmla="*/ 7 h 70"/>
                <a:gd name="T12" fmla="*/ 10 w 124"/>
                <a:gd name="T13" fmla="*/ 27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4" h="70">
                  <a:moveTo>
                    <a:pt x="24" y="68"/>
                  </a:moveTo>
                  <a:cubicBezTo>
                    <a:pt x="38" y="65"/>
                    <a:pt x="49" y="58"/>
                    <a:pt x="64" y="57"/>
                  </a:cubicBezTo>
                  <a:cubicBezTo>
                    <a:pt x="76" y="56"/>
                    <a:pt x="88" y="56"/>
                    <a:pt x="100" y="57"/>
                  </a:cubicBezTo>
                  <a:cubicBezTo>
                    <a:pt x="110" y="58"/>
                    <a:pt x="124" y="62"/>
                    <a:pt x="115" y="47"/>
                  </a:cubicBezTo>
                  <a:cubicBezTo>
                    <a:pt x="109" y="39"/>
                    <a:pt x="95" y="34"/>
                    <a:pt x="86" y="29"/>
                  </a:cubicBezTo>
                  <a:cubicBezTo>
                    <a:pt x="67" y="20"/>
                    <a:pt x="33" y="0"/>
                    <a:pt x="14" y="18"/>
                  </a:cubicBezTo>
                  <a:cubicBezTo>
                    <a:pt x="0" y="30"/>
                    <a:pt x="5" y="69"/>
                    <a:pt x="28" y="70"/>
                  </a:cubicBezTo>
                </a:path>
              </a:pathLst>
            </a:custGeom>
            <a:solidFill>
              <a:srgbClr val="F2E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03" name="Freeform 206">
              <a:extLst>
                <a:ext uri="{FF2B5EF4-FFF2-40B4-BE49-F238E27FC236}">
                  <a16:creationId xmlns:a16="http://schemas.microsoft.com/office/drawing/2014/main" id="{DE9238C5-C152-433A-B260-379436A7B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3" y="2989"/>
              <a:ext cx="110" cy="88"/>
            </a:xfrm>
            <a:custGeom>
              <a:avLst/>
              <a:gdLst>
                <a:gd name="T0" fmla="*/ 18 w 142"/>
                <a:gd name="T1" fmla="*/ 14 h 112"/>
                <a:gd name="T2" fmla="*/ 8 w 142"/>
                <a:gd name="T3" fmla="*/ 24 h 112"/>
                <a:gd name="T4" fmla="*/ 2 w 142"/>
                <a:gd name="T5" fmla="*/ 36 h 112"/>
                <a:gd name="T6" fmla="*/ 22 w 142"/>
                <a:gd name="T7" fmla="*/ 34 h 112"/>
                <a:gd name="T8" fmla="*/ 43 w 142"/>
                <a:gd name="T9" fmla="*/ 28 h 112"/>
                <a:gd name="T10" fmla="*/ 46 w 142"/>
                <a:gd name="T11" fmla="*/ 10 h 112"/>
                <a:gd name="T12" fmla="*/ 32 w 142"/>
                <a:gd name="T13" fmla="*/ 2 h 112"/>
                <a:gd name="T14" fmla="*/ 17 w 142"/>
                <a:gd name="T15" fmla="*/ 14 h 1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2" h="112">
                  <a:moveTo>
                    <a:pt x="50" y="37"/>
                  </a:moveTo>
                  <a:cubicBezTo>
                    <a:pt x="50" y="49"/>
                    <a:pt x="29" y="56"/>
                    <a:pt x="22" y="63"/>
                  </a:cubicBezTo>
                  <a:cubicBezTo>
                    <a:pt x="15" y="69"/>
                    <a:pt x="0" y="85"/>
                    <a:pt x="5" y="95"/>
                  </a:cubicBezTo>
                  <a:cubicBezTo>
                    <a:pt x="12" y="112"/>
                    <a:pt x="48" y="92"/>
                    <a:pt x="59" y="89"/>
                  </a:cubicBezTo>
                  <a:cubicBezTo>
                    <a:pt x="79" y="84"/>
                    <a:pt x="101" y="85"/>
                    <a:pt x="120" y="74"/>
                  </a:cubicBezTo>
                  <a:cubicBezTo>
                    <a:pt x="137" y="64"/>
                    <a:pt x="142" y="43"/>
                    <a:pt x="130" y="27"/>
                  </a:cubicBezTo>
                  <a:cubicBezTo>
                    <a:pt x="121" y="16"/>
                    <a:pt x="104" y="0"/>
                    <a:pt x="89" y="2"/>
                  </a:cubicBezTo>
                  <a:cubicBezTo>
                    <a:pt x="73" y="4"/>
                    <a:pt x="59" y="27"/>
                    <a:pt x="49" y="37"/>
                  </a:cubicBezTo>
                </a:path>
              </a:pathLst>
            </a:custGeom>
            <a:solidFill>
              <a:srgbClr val="F2E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04" name="Freeform 207">
              <a:extLst>
                <a:ext uri="{FF2B5EF4-FFF2-40B4-BE49-F238E27FC236}">
                  <a16:creationId xmlns:a16="http://schemas.microsoft.com/office/drawing/2014/main" id="{EC0E1D27-6FF8-48B7-8C94-81663C962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2995"/>
              <a:ext cx="90" cy="86"/>
            </a:xfrm>
            <a:custGeom>
              <a:avLst/>
              <a:gdLst>
                <a:gd name="T0" fmla="*/ 30 w 115"/>
                <a:gd name="T1" fmla="*/ 9 h 110"/>
                <a:gd name="T2" fmla="*/ 38 w 115"/>
                <a:gd name="T3" fmla="*/ 32 h 110"/>
                <a:gd name="T4" fmla="*/ 9 w 115"/>
                <a:gd name="T5" fmla="*/ 23 h 110"/>
                <a:gd name="T6" fmla="*/ 13 w 115"/>
                <a:gd name="T7" fmla="*/ 3 h 110"/>
                <a:gd name="T8" fmla="*/ 30 w 115"/>
                <a:gd name="T9" fmla="*/ 9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" h="110">
                  <a:moveTo>
                    <a:pt x="79" y="23"/>
                  </a:moveTo>
                  <a:cubicBezTo>
                    <a:pt x="78" y="41"/>
                    <a:pt x="115" y="71"/>
                    <a:pt x="100" y="87"/>
                  </a:cubicBezTo>
                  <a:cubicBezTo>
                    <a:pt x="80" y="110"/>
                    <a:pt x="38" y="79"/>
                    <a:pt x="23" y="64"/>
                  </a:cubicBezTo>
                  <a:cubicBezTo>
                    <a:pt x="1" y="42"/>
                    <a:pt x="0" y="19"/>
                    <a:pt x="32" y="9"/>
                  </a:cubicBezTo>
                  <a:cubicBezTo>
                    <a:pt x="58" y="0"/>
                    <a:pt x="61" y="18"/>
                    <a:pt x="80" y="24"/>
                  </a:cubicBezTo>
                </a:path>
              </a:pathLst>
            </a:custGeom>
            <a:solidFill>
              <a:srgbClr val="F2E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05" name="Freeform 208">
              <a:extLst>
                <a:ext uri="{FF2B5EF4-FFF2-40B4-BE49-F238E27FC236}">
                  <a16:creationId xmlns:a16="http://schemas.microsoft.com/office/drawing/2014/main" id="{C287C935-9133-4EB4-96A1-5CD763AAA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1" y="3089"/>
              <a:ext cx="117" cy="31"/>
            </a:xfrm>
            <a:custGeom>
              <a:avLst/>
              <a:gdLst>
                <a:gd name="T0" fmla="*/ 0 w 150"/>
                <a:gd name="T1" fmla="*/ 5 h 39"/>
                <a:gd name="T2" fmla="*/ 12 w 150"/>
                <a:gd name="T3" fmla="*/ 2 h 39"/>
                <a:gd name="T4" fmla="*/ 24 w 150"/>
                <a:gd name="T5" fmla="*/ 4 h 39"/>
                <a:gd name="T6" fmla="*/ 40 w 150"/>
                <a:gd name="T7" fmla="*/ 5 h 39"/>
                <a:gd name="T8" fmla="*/ 55 w 150"/>
                <a:gd name="T9" fmla="*/ 2 h 39"/>
                <a:gd name="T10" fmla="*/ 27 w 150"/>
                <a:gd name="T11" fmla="*/ 16 h 39"/>
                <a:gd name="T12" fmla="*/ 2 w 150"/>
                <a:gd name="T13" fmla="*/ 6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0" h="39">
                  <a:moveTo>
                    <a:pt x="0" y="12"/>
                  </a:moveTo>
                  <a:cubicBezTo>
                    <a:pt x="9" y="17"/>
                    <a:pt x="24" y="8"/>
                    <a:pt x="33" y="5"/>
                  </a:cubicBezTo>
                  <a:cubicBezTo>
                    <a:pt x="45" y="2"/>
                    <a:pt x="53" y="6"/>
                    <a:pt x="65" y="9"/>
                  </a:cubicBezTo>
                  <a:cubicBezTo>
                    <a:pt x="78" y="12"/>
                    <a:pt x="93" y="12"/>
                    <a:pt x="107" y="11"/>
                  </a:cubicBezTo>
                  <a:cubicBezTo>
                    <a:pt x="121" y="10"/>
                    <a:pt x="134" y="0"/>
                    <a:pt x="148" y="2"/>
                  </a:cubicBezTo>
                  <a:cubicBezTo>
                    <a:pt x="150" y="24"/>
                    <a:pt x="88" y="39"/>
                    <a:pt x="72" y="39"/>
                  </a:cubicBezTo>
                  <a:cubicBezTo>
                    <a:pt x="50" y="39"/>
                    <a:pt x="23" y="29"/>
                    <a:pt x="6" y="16"/>
                  </a:cubicBezTo>
                </a:path>
              </a:pathLst>
            </a:custGeom>
            <a:solidFill>
              <a:srgbClr val="F2E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06" name="Freeform 209">
              <a:extLst>
                <a:ext uri="{FF2B5EF4-FFF2-40B4-BE49-F238E27FC236}">
                  <a16:creationId xmlns:a16="http://schemas.microsoft.com/office/drawing/2014/main" id="{57D76A91-2ACA-45E1-BBC2-7B8347E45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9" y="3004"/>
              <a:ext cx="13" cy="10"/>
            </a:xfrm>
            <a:custGeom>
              <a:avLst/>
              <a:gdLst>
                <a:gd name="T0" fmla="*/ 6 w 17"/>
                <a:gd name="T1" fmla="*/ 1 h 14"/>
                <a:gd name="T2" fmla="*/ 4 w 17"/>
                <a:gd name="T3" fmla="*/ 1 h 14"/>
                <a:gd name="T4" fmla="*/ 2 w 17"/>
                <a:gd name="T5" fmla="*/ 1 h 14"/>
                <a:gd name="T6" fmla="*/ 2 w 17"/>
                <a:gd name="T7" fmla="*/ 4 h 14"/>
                <a:gd name="T8" fmla="*/ 2 w 17"/>
                <a:gd name="T9" fmla="*/ 1 h 14"/>
                <a:gd name="T10" fmla="*/ 5 w 17"/>
                <a:gd name="T11" fmla="*/ 1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14">
                  <a:moveTo>
                    <a:pt x="17" y="6"/>
                  </a:moveTo>
                  <a:cubicBezTo>
                    <a:pt x="15" y="5"/>
                    <a:pt x="13" y="5"/>
                    <a:pt x="10" y="4"/>
                  </a:cubicBezTo>
                  <a:cubicBezTo>
                    <a:pt x="9" y="3"/>
                    <a:pt x="6" y="2"/>
                    <a:pt x="5" y="2"/>
                  </a:cubicBezTo>
                  <a:cubicBezTo>
                    <a:pt x="2" y="3"/>
                    <a:pt x="3" y="12"/>
                    <a:pt x="4" y="14"/>
                  </a:cubicBezTo>
                  <a:cubicBezTo>
                    <a:pt x="2" y="12"/>
                    <a:pt x="0" y="2"/>
                    <a:pt x="4" y="1"/>
                  </a:cubicBezTo>
                  <a:cubicBezTo>
                    <a:pt x="7" y="0"/>
                    <a:pt x="15" y="5"/>
                    <a:pt x="16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07" name="Freeform 210">
              <a:extLst>
                <a:ext uri="{FF2B5EF4-FFF2-40B4-BE49-F238E27FC236}">
                  <a16:creationId xmlns:a16="http://schemas.microsoft.com/office/drawing/2014/main" id="{3D48C5D9-8F2E-41F9-83A7-C17166149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0" y="3019"/>
              <a:ext cx="9" cy="13"/>
            </a:xfrm>
            <a:custGeom>
              <a:avLst/>
              <a:gdLst>
                <a:gd name="T0" fmla="*/ 4 w 12"/>
                <a:gd name="T1" fmla="*/ 2 h 17"/>
                <a:gd name="T2" fmla="*/ 2 w 12"/>
                <a:gd name="T3" fmla="*/ 2 h 17"/>
                <a:gd name="T4" fmla="*/ 2 w 12"/>
                <a:gd name="T5" fmla="*/ 6 h 17"/>
                <a:gd name="T6" fmla="*/ 2 w 12"/>
                <a:gd name="T7" fmla="*/ 2 h 17"/>
                <a:gd name="T8" fmla="*/ 4 w 12"/>
                <a:gd name="T9" fmla="*/ 2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17">
                  <a:moveTo>
                    <a:pt x="12" y="2"/>
                  </a:moveTo>
                  <a:cubicBezTo>
                    <a:pt x="8" y="0"/>
                    <a:pt x="4" y="4"/>
                    <a:pt x="4" y="7"/>
                  </a:cubicBezTo>
                  <a:cubicBezTo>
                    <a:pt x="3" y="11"/>
                    <a:pt x="4" y="15"/>
                    <a:pt x="6" y="17"/>
                  </a:cubicBezTo>
                  <a:cubicBezTo>
                    <a:pt x="4" y="15"/>
                    <a:pt x="0" y="8"/>
                    <a:pt x="2" y="5"/>
                  </a:cubicBezTo>
                  <a:cubicBezTo>
                    <a:pt x="4" y="2"/>
                    <a:pt x="9" y="0"/>
                    <a:pt x="1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08" name="Freeform 211">
              <a:extLst>
                <a:ext uri="{FF2B5EF4-FFF2-40B4-BE49-F238E27FC236}">
                  <a16:creationId xmlns:a16="http://schemas.microsoft.com/office/drawing/2014/main" id="{24EFC371-74EF-40D0-8C2D-3D1793A5A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6" y="3029"/>
              <a:ext cx="12" cy="10"/>
            </a:xfrm>
            <a:custGeom>
              <a:avLst/>
              <a:gdLst>
                <a:gd name="T0" fmla="*/ 0 w 16"/>
                <a:gd name="T1" fmla="*/ 4 h 12"/>
                <a:gd name="T2" fmla="*/ 5 w 16"/>
                <a:gd name="T3" fmla="*/ 0 h 12"/>
                <a:gd name="T4" fmla="*/ 1 w 16"/>
                <a:gd name="T5" fmla="*/ 3 h 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2">
                  <a:moveTo>
                    <a:pt x="0" y="8"/>
                  </a:moveTo>
                  <a:cubicBezTo>
                    <a:pt x="5" y="12"/>
                    <a:pt x="12" y="4"/>
                    <a:pt x="16" y="0"/>
                  </a:cubicBezTo>
                  <a:cubicBezTo>
                    <a:pt x="13" y="3"/>
                    <a:pt x="6" y="9"/>
                    <a:pt x="1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09" name="Freeform 212">
              <a:extLst>
                <a:ext uri="{FF2B5EF4-FFF2-40B4-BE49-F238E27FC236}">
                  <a16:creationId xmlns:a16="http://schemas.microsoft.com/office/drawing/2014/main" id="{91936C68-8920-4927-AE9F-E0C3B661C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7" y="3001"/>
              <a:ext cx="8" cy="17"/>
            </a:xfrm>
            <a:custGeom>
              <a:avLst/>
              <a:gdLst>
                <a:gd name="T0" fmla="*/ 1 w 11"/>
                <a:gd name="T1" fmla="*/ 0 h 22"/>
                <a:gd name="T2" fmla="*/ 1 w 11"/>
                <a:gd name="T3" fmla="*/ 2 h 22"/>
                <a:gd name="T4" fmla="*/ 2 w 11"/>
                <a:gd name="T5" fmla="*/ 4 h 22"/>
                <a:gd name="T6" fmla="*/ 0 w 11"/>
                <a:gd name="T7" fmla="*/ 8 h 22"/>
                <a:gd name="T8" fmla="*/ 1 w 11"/>
                <a:gd name="T9" fmla="*/ 1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22">
                  <a:moveTo>
                    <a:pt x="2" y="0"/>
                  </a:moveTo>
                  <a:cubicBezTo>
                    <a:pt x="2" y="2"/>
                    <a:pt x="5" y="2"/>
                    <a:pt x="6" y="4"/>
                  </a:cubicBezTo>
                  <a:cubicBezTo>
                    <a:pt x="7" y="6"/>
                    <a:pt x="7" y="8"/>
                    <a:pt x="7" y="10"/>
                  </a:cubicBezTo>
                  <a:cubicBezTo>
                    <a:pt x="6" y="15"/>
                    <a:pt x="4" y="19"/>
                    <a:pt x="0" y="22"/>
                  </a:cubicBezTo>
                  <a:cubicBezTo>
                    <a:pt x="4" y="15"/>
                    <a:pt x="11" y="6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10" name="Freeform 213">
              <a:extLst>
                <a:ext uri="{FF2B5EF4-FFF2-40B4-BE49-F238E27FC236}">
                  <a16:creationId xmlns:a16="http://schemas.microsoft.com/office/drawing/2014/main" id="{8949CE2E-713F-4882-A9D3-8708D50A0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2" y="2588"/>
              <a:ext cx="113" cy="150"/>
            </a:xfrm>
            <a:custGeom>
              <a:avLst/>
              <a:gdLst>
                <a:gd name="T0" fmla="*/ 0 w 146"/>
                <a:gd name="T1" fmla="*/ 47 h 192"/>
                <a:gd name="T2" fmla="*/ 12 w 146"/>
                <a:gd name="T3" fmla="*/ 13 h 192"/>
                <a:gd name="T4" fmla="*/ 26 w 146"/>
                <a:gd name="T5" fmla="*/ 4 h 192"/>
                <a:gd name="T6" fmla="*/ 39 w 146"/>
                <a:gd name="T7" fmla="*/ 2 h 192"/>
                <a:gd name="T8" fmla="*/ 44 w 146"/>
                <a:gd name="T9" fmla="*/ 34 h 192"/>
                <a:gd name="T10" fmla="*/ 36 w 146"/>
                <a:gd name="T11" fmla="*/ 66 h 192"/>
                <a:gd name="T12" fmla="*/ 33 w 146"/>
                <a:gd name="T13" fmla="*/ 71 h 192"/>
                <a:gd name="T14" fmla="*/ 26 w 146"/>
                <a:gd name="T15" fmla="*/ 52 h 192"/>
                <a:gd name="T16" fmla="*/ 23 w 146"/>
                <a:gd name="T17" fmla="*/ 55 h 192"/>
                <a:gd name="T18" fmla="*/ 23 w 146"/>
                <a:gd name="T19" fmla="*/ 52 h 192"/>
                <a:gd name="T20" fmla="*/ 20 w 146"/>
                <a:gd name="T21" fmla="*/ 55 h 192"/>
                <a:gd name="T22" fmla="*/ 19 w 146"/>
                <a:gd name="T23" fmla="*/ 41 h 192"/>
                <a:gd name="T24" fmla="*/ 13 w 146"/>
                <a:gd name="T25" fmla="*/ 45 h 192"/>
                <a:gd name="T26" fmla="*/ 12 w 146"/>
                <a:gd name="T27" fmla="*/ 33 h 192"/>
                <a:gd name="T28" fmla="*/ 12 w 146"/>
                <a:gd name="T29" fmla="*/ 34 h 192"/>
                <a:gd name="T30" fmla="*/ 9 w 146"/>
                <a:gd name="T31" fmla="*/ 28 h 192"/>
                <a:gd name="T32" fmla="*/ 5 w 146"/>
                <a:gd name="T33" fmla="*/ 36 h 192"/>
                <a:gd name="T34" fmla="*/ 1 w 146"/>
                <a:gd name="T35" fmla="*/ 44 h 19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46" h="192">
                  <a:moveTo>
                    <a:pt x="0" y="125"/>
                  </a:moveTo>
                  <a:cubicBezTo>
                    <a:pt x="0" y="94"/>
                    <a:pt x="13" y="57"/>
                    <a:pt x="34" y="34"/>
                  </a:cubicBezTo>
                  <a:cubicBezTo>
                    <a:pt x="43" y="23"/>
                    <a:pt x="59" y="16"/>
                    <a:pt x="72" y="10"/>
                  </a:cubicBezTo>
                  <a:cubicBezTo>
                    <a:pt x="81" y="5"/>
                    <a:pt x="96" y="0"/>
                    <a:pt x="107" y="2"/>
                  </a:cubicBezTo>
                  <a:cubicBezTo>
                    <a:pt x="146" y="9"/>
                    <a:pt x="133" y="67"/>
                    <a:pt x="122" y="91"/>
                  </a:cubicBezTo>
                  <a:cubicBezTo>
                    <a:pt x="111" y="118"/>
                    <a:pt x="111" y="148"/>
                    <a:pt x="100" y="175"/>
                  </a:cubicBezTo>
                  <a:cubicBezTo>
                    <a:pt x="98" y="181"/>
                    <a:pt x="95" y="186"/>
                    <a:pt x="92" y="192"/>
                  </a:cubicBezTo>
                  <a:cubicBezTo>
                    <a:pt x="81" y="176"/>
                    <a:pt x="80" y="157"/>
                    <a:pt x="72" y="140"/>
                  </a:cubicBezTo>
                  <a:cubicBezTo>
                    <a:pt x="70" y="142"/>
                    <a:pt x="67" y="145"/>
                    <a:pt x="66" y="148"/>
                  </a:cubicBezTo>
                  <a:cubicBezTo>
                    <a:pt x="65" y="145"/>
                    <a:pt x="64" y="142"/>
                    <a:pt x="64" y="139"/>
                  </a:cubicBezTo>
                  <a:cubicBezTo>
                    <a:pt x="60" y="139"/>
                    <a:pt x="58" y="143"/>
                    <a:pt x="55" y="146"/>
                  </a:cubicBezTo>
                  <a:cubicBezTo>
                    <a:pt x="57" y="136"/>
                    <a:pt x="59" y="116"/>
                    <a:pt x="53" y="107"/>
                  </a:cubicBezTo>
                  <a:cubicBezTo>
                    <a:pt x="48" y="113"/>
                    <a:pt x="46" y="120"/>
                    <a:pt x="38" y="119"/>
                  </a:cubicBezTo>
                  <a:cubicBezTo>
                    <a:pt x="36" y="109"/>
                    <a:pt x="36" y="98"/>
                    <a:pt x="34" y="88"/>
                  </a:cubicBezTo>
                  <a:cubicBezTo>
                    <a:pt x="34" y="89"/>
                    <a:pt x="33" y="91"/>
                    <a:pt x="33" y="92"/>
                  </a:cubicBezTo>
                  <a:cubicBezTo>
                    <a:pt x="33" y="86"/>
                    <a:pt x="32" y="74"/>
                    <a:pt x="24" y="76"/>
                  </a:cubicBezTo>
                  <a:cubicBezTo>
                    <a:pt x="21" y="78"/>
                    <a:pt x="15" y="92"/>
                    <a:pt x="13" y="96"/>
                  </a:cubicBezTo>
                  <a:cubicBezTo>
                    <a:pt x="9" y="103"/>
                    <a:pt x="2" y="109"/>
                    <a:pt x="1" y="118"/>
                  </a:cubicBezTo>
                </a:path>
              </a:pathLst>
            </a:custGeom>
            <a:solidFill>
              <a:srgbClr val="F4E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11" name="Freeform 214">
              <a:extLst>
                <a:ext uri="{FF2B5EF4-FFF2-40B4-BE49-F238E27FC236}">
                  <a16:creationId xmlns:a16="http://schemas.microsoft.com/office/drawing/2014/main" id="{210AD1A1-51EF-4848-BC0D-C314946BE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3" y="2612"/>
              <a:ext cx="52" cy="78"/>
            </a:xfrm>
            <a:custGeom>
              <a:avLst/>
              <a:gdLst>
                <a:gd name="T0" fmla="*/ 2 w 66"/>
                <a:gd name="T1" fmla="*/ 0 h 101"/>
                <a:gd name="T2" fmla="*/ 25 w 66"/>
                <a:gd name="T3" fmla="*/ 25 h 101"/>
                <a:gd name="T4" fmla="*/ 22 w 66"/>
                <a:gd name="T5" fmla="*/ 25 h 101"/>
                <a:gd name="T6" fmla="*/ 22 w 66"/>
                <a:gd name="T7" fmla="*/ 28 h 101"/>
                <a:gd name="T8" fmla="*/ 17 w 66"/>
                <a:gd name="T9" fmla="*/ 28 h 101"/>
                <a:gd name="T10" fmla="*/ 18 w 66"/>
                <a:gd name="T11" fmla="*/ 36 h 101"/>
                <a:gd name="T12" fmla="*/ 12 w 66"/>
                <a:gd name="T13" fmla="*/ 25 h 101"/>
                <a:gd name="T14" fmla="*/ 12 w 66"/>
                <a:gd name="T15" fmla="*/ 33 h 101"/>
                <a:gd name="T16" fmla="*/ 10 w 66"/>
                <a:gd name="T17" fmla="*/ 22 h 101"/>
                <a:gd name="T18" fmla="*/ 5 w 66"/>
                <a:gd name="T19" fmla="*/ 10 h 101"/>
                <a:gd name="T20" fmla="*/ 0 w 66"/>
                <a:gd name="T21" fmla="*/ 0 h 1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6" h="101">
                  <a:moveTo>
                    <a:pt x="2" y="0"/>
                  </a:moveTo>
                  <a:cubicBezTo>
                    <a:pt x="28" y="21"/>
                    <a:pt x="51" y="44"/>
                    <a:pt x="66" y="72"/>
                  </a:cubicBezTo>
                  <a:cubicBezTo>
                    <a:pt x="63" y="72"/>
                    <a:pt x="60" y="70"/>
                    <a:pt x="57" y="68"/>
                  </a:cubicBezTo>
                  <a:cubicBezTo>
                    <a:pt x="57" y="71"/>
                    <a:pt x="57" y="74"/>
                    <a:pt x="58" y="77"/>
                  </a:cubicBezTo>
                  <a:cubicBezTo>
                    <a:pt x="54" y="73"/>
                    <a:pt x="50" y="74"/>
                    <a:pt x="46" y="77"/>
                  </a:cubicBezTo>
                  <a:cubicBezTo>
                    <a:pt x="45" y="84"/>
                    <a:pt x="47" y="93"/>
                    <a:pt x="47" y="101"/>
                  </a:cubicBezTo>
                  <a:cubicBezTo>
                    <a:pt x="40" y="94"/>
                    <a:pt x="33" y="82"/>
                    <a:pt x="30" y="72"/>
                  </a:cubicBezTo>
                  <a:cubicBezTo>
                    <a:pt x="29" y="78"/>
                    <a:pt x="28" y="87"/>
                    <a:pt x="30" y="93"/>
                  </a:cubicBezTo>
                  <a:cubicBezTo>
                    <a:pt x="26" y="84"/>
                    <a:pt x="27" y="72"/>
                    <a:pt x="25" y="63"/>
                  </a:cubicBezTo>
                  <a:cubicBezTo>
                    <a:pt x="22" y="51"/>
                    <a:pt x="18" y="40"/>
                    <a:pt x="13" y="29"/>
                  </a:cubicBezTo>
                  <a:cubicBezTo>
                    <a:pt x="9" y="19"/>
                    <a:pt x="6" y="7"/>
                    <a:pt x="0" y="0"/>
                  </a:cubicBezTo>
                </a:path>
              </a:pathLst>
            </a:custGeom>
            <a:solidFill>
              <a:srgbClr val="F4E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12" name="Freeform 215">
              <a:extLst>
                <a:ext uri="{FF2B5EF4-FFF2-40B4-BE49-F238E27FC236}">
                  <a16:creationId xmlns:a16="http://schemas.microsoft.com/office/drawing/2014/main" id="{DE2462F7-42A2-43ED-B9F3-C6515A07D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" y="2809"/>
              <a:ext cx="143" cy="163"/>
            </a:xfrm>
            <a:custGeom>
              <a:avLst/>
              <a:gdLst>
                <a:gd name="T0" fmla="*/ 66 w 183"/>
                <a:gd name="T1" fmla="*/ 0 h 208"/>
                <a:gd name="T2" fmla="*/ 55 w 183"/>
                <a:gd name="T3" fmla="*/ 21 h 208"/>
                <a:gd name="T4" fmla="*/ 37 w 183"/>
                <a:gd name="T5" fmla="*/ 33 h 208"/>
                <a:gd name="T6" fmla="*/ 0 w 183"/>
                <a:gd name="T7" fmla="*/ 78 h 208"/>
                <a:gd name="T8" fmla="*/ 23 w 183"/>
                <a:gd name="T9" fmla="*/ 63 h 208"/>
                <a:gd name="T10" fmla="*/ 38 w 183"/>
                <a:gd name="T11" fmla="*/ 42 h 208"/>
                <a:gd name="T12" fmla="*/ 66 w 183"/>
                <a:gd name="T13" fmla="*/ 1 h 2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3" h="208">
                  <a:moveTo>
                    <a:pt x="179" y="0"/>
                  </a:moveTo>
                  <a:cubicBezTo>
                    <a:pt x="175" y="20"/>
                    <a:pt x="167" y="41"/>
                    <a:pt x="149" y="55"/>
                  </a:cubicBezTo>
                  <a:cubicBezTo>
                    <a:pt x="133" y="68"/>
                    <a:pt x="113" y="71"/>
                    <a:pt x="99" y="88"/>
                  </a:cubicBezTo>
                  <a:cubicBezTo>
                    <a:pt x="64" y="130"/>
                    <a:pt x="46" y="178"/>
                    <a:pt x="0" y="208"/>
                  </a:cubicBezTo>
                  <a:cubicBezTo>
                    <a:pt x="22" y="199"/>
                    <a:pt x="49" y="187"/>
                    <a:pt x="62" y="166"/>
                  </a:cubicBezTo>
                  <a:cubicBezTo>
                    <a:pt x="75" y="146"/>
                    <a:pt x="82" y="122"/>
                    <a:pt x="102" y="108"/>
                  </a:cubicBezTo>
                  <a:cubicBezTo>
                    <a:pt x="139" y="81"/>
                    <a:pt x="183" y="54"/>
                    <a:pt x="179" y="1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13" name="Freeform 216">
              <a:extLst>
                <a:ext uri="{FF2B5EF4-FFF2-40B4-BE49-F238E27FC236}">
                  <a16:creationId xmlns:a16="http://schemas.microsoft.com/office/drawing/2014/main" id="{F3DFF598-71F0-4656-9BF0-AD2B13215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9" y="2861"/>
              <a:ext cx="99" cy="106"/>
            </a:xfrm>
            <a:custGeom>
              <a:avLst/>
              <a:gdLst>
                <a:gd name="T0" fmla="*/ 44 w 127"/>
                <a:gd name="T1" fmla="*/ 0 h 136"/>
                <a:gd name="T2" fmla="*/ 30 w 127"/>
                <a:gd name="T3" fmla="*/ 14 h 136"/>
                <a:gd name="T4" fmla="*/ 18 w 127"/>
                <a:gd name="T5" fmla="*/ 24 h 136"/>
                <a:gd name="T6" fmla="*/ 12 w 127"/>
                <a:gd name="T7" fmla="*/ 39 h 136"/>
                <a:gd name="T8" fmla="*/ 0 w 127"/>
                <a:gd name="T9" fmla="*/ 51 h 136"/>
                <a:gd name="T10" fmla="*/ 16 w 127"/>
                <a:gd name="T11" fmla="*/ 40 h 136"/>
                <a:gd name="T12" fmla="*/ 24 w 127"/>
                <a:gd name="T13" fmla="*/ 24 h 136"/>
                <a:gd name="T14" fmla="*/ 37 w 127"/>
                <a:gd name="T15" fmla="*/ 15 h 136"/>
                <a:gd name="T16" fmla="*/ 47 w 127"/>
                <a:gd name="T17" fmla="*/ 2 h 1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7" h="136">
                  <a:moveTo>
                    <a:pt x="121" y="0"/>
                  </a:moveTo>
                  <a:cubicBezTo>
                    <a:pt x="110" y="17"/>
                    <a:pt x="99" y="28"/>
                    <a:pt x="81" y="39"/>
                  </a:cubicBezTo>
                  <a:cubicBezTo>
                    <a:pt x="67" y="47"/>
                    <a:pt x="57" y="51"/>
                    <a:pt x="49" y="66"/>
                  </a:cubicBezTo>
                  <a:cubicBezTo>
                    <a:pt x="42" y="78"/>
                    <a:pt x="39" y="93"/>
                    <a:pt x="31" y="105"/>
                  </a:cubicBezTo>
                  <a:cubicBezTo>
                    <a:pt x="23" y="117"/>
                    <a:pt x="10" y="125"/>
                    <a:pt x="0" y="136"/>
                  </a:cubicBezTo>
                  <a:cubicBezTo>
                    <a:pt x="13" y="124"/>
                    <a:pt x="31" y="118"/>
                    <a:pt x="44" y="106"/>
                  </a:cubicBezTo>
                  <a:cubicBezTo>
                    <a:pt x="57" y="94"/>
                    <a:pt x="58" y="80"/>
                    <a:pt x="66" y="66"/>
                  </a:cubicBezTo>
                  <a:cubicBezTo>
                    <a:pt x="73" y="53"/>
                    <a:pt x="90" y="51"/>
                    <a:pt x="101" y="41"/>
                  </a:cubicBezTo>
                  <a:cubicBezTo>
                    <a:pt x="113" y="30"/>
                    <a:pt x="121" y="17"/>
                    <a:pt x="127" y="2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14" name="Freeform 217">
              <a:extLst>
                <a:ext uri="{FF2B5EF4-FFF2-40B4-BE49-F238E27FC236}">
                  <a16:creationId xmlns:a16="http://schemas.microsoft.com/office/drawing/2014/main" id="{62979BBC-BA90-4F2D-A169-38A5CF449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6" y="2931"/>
              <a:ext cx="91" cy="69"/>
            </a:xfrm>
            <a:custGeom>
              <a:avLst/>
              <a:gdLst>
                <a:gd name="T0" fmla="*/ 40 w 117"/>
                <a:gd name="T1" fmla="*/ 0 h 89"/>
                <a:gd name="T2" fmla="*/ 20 w 117"/>
                <a:gd name="T3" fmla="*/ 20 h 89"/>
                <a:gd name="T4" fmla="*/ 0 w 117"/>
                <a:gd name="T5" fmla="*/ 32 h 89"/>
                <a:gd name="T6" fmla="*/ 30 w 117"/>
                <a:gd name="T7" fmla="*/ 19 h 89"/>
                <a:gd name="T8" fmla="*/ 39 w 117"/>
                <a:gd name="T9" fmla="*/ 11 h 89"/>
                <a:gd name="T10" fmla="*/ 43 w 117"/>
                <a:gd name="T11" fmla="*/ 2 h 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7" h="89">
                  <a:moveTo>
                    <a:pt x="108" y="0"/>
                  </a:moveTo>
                  <a:cubicBezTo>
                    <a:pt x="91" y="25"/>
                    <a:pt x="84" y="43"/>
                    <a:pt x="55" y="56"/>
                  </a:cubicBezTo>
                  <a:cubicBezTo>
                    <a:pt x="33" y="65"/>
                    <a:pt x="17" y="72"/>
                    <a:pt x="0" y="89"/>
                  </a:cubicBezTo>
                  <a:cubicBezTo>
                    <a:pt x="24" y="70"/>
                    <a:pt x="56" y="67"/>
                    <a:pt x="82" y="53"/>
                  </a:cubicBezTo>
                  <a:cubicBezTo>
                    <a:pt x="92" y="48"/>
                    <a:pt x="102" y="40"/>
                    <a:pt x="106" y="30"/>
                  </a:cubicBezTo>
                  <a:cubicBezTo>
                    <a:pt x="109" y="21"/>
                    <a:pt x="106" y="8"/>
                    <a:pt x="117" y="4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15" name="Freeform 218">
              <a:extLst>
                <a:ext uri="{FF2B5EF4-FFF2-40B4-BE49-F238E27FC236}">
                  <a16:creationId xmlns:a16="http://schemas.microsoft.com/office/drawing/2014/main" id="{7F3E797C-AD34-4550-8BFD-AF6E6DFBE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7" y="2854"/>
              <a:ext cx="71" cy="126"/>
            </a:xfrm>
            <a:custGeom>
              <a:avLst/>
              <a:gdLst>
                <a:gd name="T0" fmla="*/ 4 w 91"/>
                <a:gd name="T1" fmla="*/ 0 h 162"/>
                <a:gd name="T2" fmla="*/ 12 w 91"/>
                <a:gd name="T3" fmla="*/ 37 h 162"/>
                <a:gd name="T4" fmla="*/ 34 w 91"/>
                <a:gd name="T5" fmla="*/ 59 h 162"/>
                <a:gd name="T6" fmla="*/ 9 w 91"/>
                <a:gd name="T7" fmla="*/ 37 h 162"/>
                <a:gd name="T8" fmla="*/ 7 w 91"/>
                <a:gd name="T9" fmla="*/ 2 h 1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1" h="162">
                  <a:moveTo>
                    <a:pt x="11" y="0"/>
                  </a:moveTo>
                  <a:cubicBezTo>
                    <a:pt x="0" y="37"/>
                    <a:pt x="6" y="76"/>
                    <a:pt x="35" y="103"/>
                  </a:cubicBezTo>
                  <a:cubicBezTo>
                    <a:pt x="57" y="125"/>
                    <a:pt x="83" y="128"/>
                    <a:pt x="91" y="162"/>
                  </a:cubicBezTo>
                  <a:cubicBezTo>
                    <a:pt x="70" y="140"/>
                    <a:pt x="47" y="122"/>
                    <a:pt x="25" y="101"/>
                  </a:cubicBezTo>
                  <a:cubicBezTo>
                    <a:pt x="0" y="78"/>
                    <a:pt x="0" y="29"/>
                    <a:pt x="21" y="3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16" name="Freeform 219">
              <a:extLst>
                <a:ext uri="{FF2B5EF4-FFF2-40B4-BE49-F238E27FC236}">
                  <a16:creationId xmlns:a16="http://schemas.microsoft.com/office/drawing/2014/main" id="{49F8B1C9-14EC-41BD-8009-925B91FCC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" y="2905"/>
              <a:ext cx="58" cy="84"/>
            </a:xfrm>
            <a:custGeom>
              <a:avLst/>
              <a:gdLst>
                <a:gd name="T0" fmla="*/ 2 w 75"/>
                <a:gd name="T1" fmla="*/ 2 h 108"/>
                <a:gd name="T2" fmla="*/ 19 w 75"/>
                <a:gd name="T3" fmla="*/ 20 h 108"/>
                <a:gd name="T4" fmla="*/ 27 w 75"/>
                <a:gd name="T5" fmla="*/ 40 h 108"/>
                <a:gd name="T6" fmla="*/ 22 w 75"/>
                <a:gd name="T7" fmla="*/ 14 h 108"/>
                <a:gd name="T8" fmla="*/ 9 w 75"/>
                <a:gd name="T9" fmla="*/ 5 h 108"/>
                <a:gd name="T10" fmla="*/ 0 w 75"/>
                <a:gd name="T11" fmla="*/ 0 h 1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5" h="108">
                  <a:moveTo>
                    <a:pt x="4" y="5"/>
                  </a:moveTo>
                  <a:cubicBezTo>
                    <a:pt x="6" y="24"/>
                    <a:pt x="42" y="41"/>
                    <a:pt x="54" y="56"/>
                  </a:cubicBezTo>
                  <a:cubicBezTo>
                    <a:pt x="65" y="69"/>
                    <a:pt x="73" y="91"/>
                    <a:pt x="75" y="108"/>
                  </a:cubicBezTo>
                  <a:cubicBezTo>
                    <a:pt x="75" y="81"/>
                    <a:pt x="73" y="61"/>
                    <a:pt x="59" y="38"/>
                  </a:cubicBezTo>
                  <a:cubicBezTo>
                    <a:pt x="50" y="25"/>
                    <a:pt x="41" y="22"/>
                    <a:pt x="27" y="15"/>
                  </a:cubicBezTo>
                  <a:cubicBezTo>
                    <a:pt x="20" y="11"/>
                    <a:pt x="6" y="6"/>
                    <a:pt x="0" y="0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17" name="Freeform 220">
              <a:extLst>
                <a:ext uri="{FF2B5EF4-FFF2-40B4-BE49-F238E27FC236}">
                  <a16:creationId xmlns:a16="http://schemas.microsoft.com/office/drawing/2014/main" id="{9C26A4E4-1C33-4415-B0E3-C72FC1915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9" y="2891"/>
              <a:ext cx="87" cy="115"/>
            </a:xfrm>
            <a:custGeom>
              <a:avLst/>
              <a:gdLst>
                <a:gd name="T0" fmla="*/ 5 w 111"/>
                <a:gd name="T1" fmla="*/ 2 h 147"/>
                <a:gd name="T2" fmla="*/ 20 w 111"/>
                <a:gd name="T3" fmla="*/ 38 h 147"/>
                <a:gd name="T4" fmla="*/ 42 w 111"/>
                <a:gd name="T5" fmla="*/ 55 h 147"/>
                <a:gd name="T6" fmla="*/ 10 w 111"/>
                <a:gd name="T7" fmla="*/ 35 h 147"/>
                <a:gd name="T8" fmla="*/ 2 w 111"/>
                <a:gd name="T9" fmla="*/ 17 h 147"/>
                <a:gd name="T10" fmla="*/ 5 w 111"/>
                <a:gd name="T11" fmla="*/ 0 h 1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1" h="147">
                  <a:moveTo>
                    <a:pt x="13" y="7"/>
                  </a:moveTo>
                  <a:cubicBezTo>
                    <a:pt x="2" y="43"/>
                    <a:pt x="25" y="80"/>
                    <a:pt x="54" y="101"/>
                  </a:cubicBezTo>
                  <a:cubicBezTo>
                    <a:pt x="76" y="116"/>
                    <a:pt x="105" y="117"/>
                    <a:pt x="111" y="147"/>
                  </a:cubicBezTo>
                  <a:cubicBezTo>
                    <a:pt x="96" y="115"/>
                    <a:pt x="48" y="116"/>
                    <a:pt x="26" y="93"/>
                  </a:cubicBezTo>
                  <a:cubicBezTo>
                    <a:pt x="13" y="79"/>
                    <a:pt x="5" y="64"/>
                    <a:pt x="3" y="46"/>
                  </a:cubicBezTo>
                  <a:cubicBezTo>
                    <a:pt x="0" y="26"/>
                    <a:pt x="10" y="15"/>
                    <a:pt x="15" y="0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18" name="Freeform 221">
              <a:extLst>
                <a:ext uri="{FF2B5EF4-FFF2-40B4-BE49-F238E27FC236}">
                  <a16:creationId xmlns:a16="http://schemas.microsoft.com/office/drawing/2014/main" id="{72B9E3AC-5048-4EA1-9F48-58E8C83C8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" y="2713"/>
              <a:ext cx="147" cy="201"/>
            </a:xfrm>
            <a:custGeom>
              <a:avLst/>
              <a:gdLst>
                <a:gd name="T0" fmla="*/ 64 w 189"/>
                <a:gd name="T1" fmla="*/ 0 h 258"/>
                <a:gd name="T2" fmla="*/ 57 w 189"/>
                <a:gd name="T3" fmla="*/ 34 h 258"/>
                <a:gd name="T4" fmla="*/ 26 w 189"/>
                <a:gd name="T5" fmla="*/ 43 h 258"/>
                <a:gd name="T6" fmla="*/ 0 w 189"/>
                <a:gd name="T7" fmla="*/ 95 h 258"/>
                <a:gd name="T8" fmla="*/ 44 w 189"/>
                <a:gd name="T9" fmla="*/ 42 h 258"/>
                <a:gd name="T10" fmla="*/ 65 w 189"/>
                <a:gd name="T11" fmla="*/ 30 h 258"/>
                <a:gd name="T12" fmla="*/ 66 w 189"/>
                <a:gd name="T13" fmla="*/ 2 h 2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9" h="258">
                  <a:moveTo>
                    <a:pt x="174" y="0"/>
                  </a:moveTo>
                  <a:cubicBezTo>
                    <a:pt x="174" y="30"/>
                    <a:pt x="188" y="74"/>
                    <a:pt x="155" y="93"/>
                  </a:cubicBezTo>
                  <a:cubicBezTo>
                    <a:pt x="132" y="108"/>
                    <a:pt x="98" y="104"/>
                    <a:pt x="72" y="115"/>
                  </a:cubicBezTo>
                  <a:cubicBezTo>
                    <a:pt x="6" y="145"/>
                    <a:pt x="15" y="196"/>
                    <a:pt x="0" y="258"/>
                  </a:cubicBezTo>
                  <a:cubicBezTo>
                    <a:pt x="23" y="190"/>
                    <a:pt x="43" y="133"/>
                    <a:pt x="118" y="114"/>
                  </a:cubicBezTo>
                  <a:cubicBezTo>
                    <a:pt x="147" y="107"/>
                    <a:pt x="165" y="111"/>
                    <a:pt x="177" y="82"/>
                  </a:cubicBezTo>
                  <a:cubicBezTo>
                    <a:pt x="188" y="54"/>
                    <a:pt x="189" y="31"/>
                    <a:pt x="180" y="3"/>
                  </a:cubicBezTo>
                </a:path>
              </a:pathLst>
            </a:custGeom>
            <a:solidFill>
              <a:srgbClr val="EBCF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19" name="Freeform 222">
              <a:extLst>
                <a:ext uri="{FF2B5EF4-FFF2-40B4-BE49-F238E27FC236}">
                  <a16:creationId xmlns:a16="http://schemas.microsoft.com/office/drawing/2014/main" id="{0FE2A5E7-C825-41CA-A619-077285DD5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8" y="2761"/>
              <a:ext cx="134" cy="148"/>
            </a:xfrm>
            <a:custGeom>
              <a:avLst/>
              <a:gdLst>
                <a:gd name="T0" fmla="*/ 5 w 173"/>
                <a:gd name="T1" fmla="*/ 2 h 190"/>
                <a:gd name="T2" fmla="*/ 15 w 173"/>
                <a:gd name="T3" fmla="*/ 21 h 190"/>
                <a:gd name="T4" fmla="*/ 40 w 173"/>
                <a:gd name="T5" fmla="*/ 31 h 190"/>
                <a:gd name="T6" fmla="*/ 58 w 173"/>
                <a:gd name="T7" fmla="*/ 70 h 190"/>
                <a:gd name="T8" fmla="*/ 57 w 173"/>
                <a:gd name="T9" fmla="*/ 39 h 190"/>
                <a:gd name="T10" fmla="*/ 36 w 173"/>
                <a:gd name="T11" fmla="*/ 23 h 190"/>
                <a:gd name="T12" fmla="*/ 5 w 173"/>
                <a:gd name="T13" fmla="*/ 0 h 1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3" h="190">
                  <a:moveTo>
                    <a:pt x="13" y="6"/>
                  </a:moveTo>
                  <a:cubicBezTo>
                    <a:pt x="0" y="18"/>
                    <a:pt x="32" y="49"/>
                    <a:pt x="44" y="58"/>
                  </a:cubicBezTo>
                  <a:cubicBezTo>
                    <a:pt x="68" y="74"/>
                    <a:pt x="86" y="77"/>
                    <a:pt x="112" y="85"/>
                  </a:cubicBezTo>
                  <a:cubicBezTo>
                    <a:pt x="165" y="100"/>
                    <a:pt x="162" y="146"/>
                    <a:pt x="162" y="190"/>
                  </a:cubicBezTo>
                  <a:cubicBezTo>
                    <a:pt x="162" y="164"/>
                    <a:pt x="173" y="129"/>
                    <a:pt x="160" y="105"/>
                  </a:cubicBezTo>
                  <a:cubicBezTo>
                    <a:pt x="149" y="85"/>
                    <a:pt x="120" y="73"/>
                    <a:pt x="101" y="64"/>
                  </a:cubicBezTo>
                  <a:cubicBezTo>
                    <a:pt x="78" y="54"/>
                    <a:pt x="5" y="41"/>
                    <a:pt x="15" y="0"/>
                  </a:cubicBezTo>
                </a:path>
              </a:pathLst>
            </a:custGeom>
            <a:solidFill>
              <a:srgbClr val="EBCF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20" name="Freeform 223">
              <a:extLst>
                <a:ext uri="{FF2B5EF4-FFF2-40B4-BE49-F238E27FC236}">
                  <a16:creationId xmlns:a16="http://schemas.microsoft.com/office/drawing/2014/main" id="{5A8532C8-38A2-46E9-BD20-95CF2AE1E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" y="2775"/>
              <a:ext cx="83" cy="108"/>
            </a:xfrm>
            <a:custGeom>
              <a:avLst/>
              <a:gdLst>
                <a:gd name="T0" fmla="*/ 39 w 107"/>
                <a:gd name="T1" fmla="*/ 0 h 138"/>
                <a:gd name="T2" fmla="*/ 9 w 107"/>
                <a:gd name="T3" fmla="*/ 20 h 138"/>
                <a:gd name="T4" fmla="*/ 0 w 107"/>
                <a:gd name="T5" fmla="*/ 52 h 138"/>
                <a:gd name="T6" fmla="*/ 4 w 107"/>
                <a:gd name="T7" fmla="*/ 30 h 138"/>
                <a:gd name="T8" fmla="*/ 10 w 107"/>
                <a:gd name="T9" fmla="*/ 14 h 138"/>
                <a:gd name="T10" fmla="*/ 38 w 107"/>
                <a:gd name="T11" fmla="*/ 2 h 1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7" h="138">
                  <a:moveTo>
                    <a:pt x="107" y="0"/>
                  </a:moveTo>
                  <a:cubicBezTo>
                    <a:pt x="85" y="21"/>
                    <a:pt x="46" y="28"/>
                    <a:pt x="25" y="52"/>
                  </a:cubicBezTo>
                  <a:cubicBezTo>
                    <a:pt x="9" y="71"/>
                    <a:pt x="7" y="113"/>
                    <a:pt x="0" y="138"/>
                  </a:cubicBezTo>
                  <a:cubicBezTo>
                    <a:pt x="5" y="117"/>
                    <a:pt x="10" y="99"/>
                    <a:pt x="11" y="78"/>
                  </a:cubicBezTo>
                  <a:cubicBezTo>
                    <a:pt x="13" y="60"/>
                    <a:pt x="14" y="49"/>
                    <a:pt x="29" y="37"/>
                  </a:cubicBezTo>
                  <a:cubicBezTo>
                    <a:pt x="50" y="20"/>
                    <a:pt x="80" y="11"/>
                    <a:pt x="105" y="2"/>
                  </a:cubicBezTo>
                </a:path>
              </a:pathLst>
            </a:custGeom>
            <a:solidFill>
              <a:srgbClr val="EBCF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21" name="Freeform 224">
              <a:extLst>
                <a:ext uri="{FF2B5EF4-FFF2-40B4-BE49-F238E27FC236}">
                  <a16:creationId xmlns:a16="http://schemas.microsoft.com/office/drawing/2014/main" id="{7E5233B2-677B-47D2-98DC-F4F47BE2C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5" y="2788"/>
              <a:ext cx="88" cy="92"/>
            </a:xfrm>
            <a:custGeom>
              <a:avLst/>
              <a:gdLst>
                <a:gd name="T0" fmla="*/ 0 w 112"/>
                <a:gd name="T1" fmla="*/ 2 h 117"/>
                <a:gd name="T2" fmla="*/ 31 w 112"/>
                <a:gd name="T3" fmla="*/ 20 h 117"/>
                <a:gd name="T4" fmla="*/ 35 w 112"/>
                <a:gd name="T5" fmla="*/ 45 h 117"/>
                <a:gd name="T6" fmla="*/ 31 w 112"/>
                <a:gd name="T7" fmla="*/ 11 h 117"/>
                <a:gd name="T8" fmla="*/ 17 w 112"/>
                <a:gd name="T9" fmla="*/ 4 h 117"/>
                <a:gd name="T10" fmla="*/ 2 w 112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2" h="117">
                  <a:moveTo>
                    <a:pt x="0" y="4"/>
                  </a:moveTo>
                  <a:cubicBezTo>
                    <a:pt x="28" y="14"/>
                    <a:pt x="62" y="29"/>
                    <a:pt x="81" y="53"/>
                  </a:cubicBezTo>
                  <a:cubicBezTo>
                    <a:pt x="94" y="72"/>
                    <a:pt x="90" y="94"/>
                    <a:pt x="90" y="117"/>
                  </a:cubicBezTo>
                  <a:cubicBezTo>
                    <a:pt x="90" y="84"/>
                    <a:pt x="112" y="55"/>
                    <a:pt x="81" y="29"/>
                  </a:cubicBezTo>
                  <a:cubicBezTo>
                    <a:pt x="70" y="20"/>
                    <a:pt x="57" y="13"/>
                    <a:pt x="43" y="10"/>
                  </a:cubicBezTo>
                  <a:cubicBezTo>
                    <a:pt x="31" y="7"/>
                    <a:pt x="13" y="11"/>
                    <a:pt x="4" y="0"/>
                  </a:cubicBezTo>
                </a:path>
              </a:pathLst>
            </a:custGeom>
            <a:solidFill>
              <a:srgbClr val="EBCF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22" name="Freeform 225">
              <a:extLst>
                <a:ext uri="{FF2B5EF4-FFF2-40B4-BE49-F238E27FC236}">
                  <a16:creationId xmlns:a16="http://schemas.microsoft.com/office/drawing/2014/main" id="{F0272950-7A7F-413F-908B-104E5EF6E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9" y="2764"/>
              <a:ext cx="36" cy="111"/>
            </a:xfrm>
            <a:custGeom>
              <a:avLst/>
              <a:gdLst>
                <a:gd name="T0" fmla="*/ 0 w 46"/>
                <a:gd name="T1" fmla="*/ 0 h 142"/>
                <a:gd name="T2" fmla="*/ 11 w 46"/>
                <a:gd name="T3" fmla="*/ 28 h 142"/>
                <a:gd name="T4" fmla="*/ 10 w 46"/>
                <a:gd name="T5" fmla="*/ 53 h 142"/>
                <a:gd name="T6" fmla="*/ 16 w 46"/>
                <a:gd name="T7" fmla="*/ 23 h 142"/>
                <a:gd name="T8" fmla="*/ 2 w 46"/>
                <a:gd name="T9" fmla="*/ 2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142">
                  <a:moveTo>
                    <a:pt x="0" y="0"/>
                  </a:moveTo>
                  <a:cubicBezTo>
                    <a:pt x="16" y="30"/>
                    <a:pt x="32" y="39"/>
                    <a:pt x="30" y="76"/>
                  </a:cubicBezTo>
                  <a:cubicBezTo>
                    <a:pt x="29" y="97"/>
                    <a:pt x="19" y="120"/>
                    <a:pt x="26" y="142"/>
                  </a:cubicBezTo>
                  <a:cubicBezTo>
                    <a:pt x="23" y="114"/>
                    <a:pt x="46" y="91"/>
                    <a:pt x="45" y="63"/>
                  </a:cubicBezTo>
                  <a:cubicBezTo>
                    <a:pt x="45" y="32"/>
                    <a:pt x="21" y="21"/>
                    <a:pt x="4" y="2"/>
                  </a:cubicBezTo>
                </a:path>
              </a:pathLst>
            </a:custGeom>
            <a:solidFill>
              <a:srgbClr val="EBCF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23" name="Freeform 226">
              <a:extLst>
                <a:ext uri="{FF2B5EF4-FFF2-40B4-BE49-F238E27FC236}">
                  <a16:creationId xmlns:a16="http://schemas.microsoft.com/office/drawing/2014/main" id="{7F917EEE-BCE8-4549-9719-1758111BC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3" y="2769"/>
              <a:ext cx="47" cy="97"/>
            </a:xfrm>
            <a:custGeom>
              <a:avLst/>
              <a:gdLst>
                <a:gd name="T0" fmla="*/ 23 w 60"/>
                <a:gd name="T1" fmla="*/ 2 h 124"/>
                <a:gd name="T2" fmla="*/ 0 w 60"/>
                <a:gd name="T3" fmla="*/ 46 h 124"/>
                <a:gd name="T4" fmla="*/ 3 w 60"/>
                <a:gd name="T5" fmla="*/ 16 h 124"/>
                <a:gd name="T6" fmla="*/ 20 w 60"/>
                <a:gd name="T7" fmla="*/ 0 h 1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124">
                  <a:moveTo>
                    <a:pt x="60" y="4"/>
                  </a:moveTo>
                  <a:cubicBezTo>
                    <a:pt x="21" y="4"/>
                    <a:pt x="10" y="97"/>
                    <a:pt x="0" y="124"/>
                  </a:cubicBezTo>
                  <a:cubicBezTo>
                    <a:pt x="1" y="99"/>
                    <a:pt x="3" y="70"/>
                    <a:pt x="9" y="44"/>
                  </a:cubicBezTo>
                  <a:cubicBezTo>
                    <a:pt x="16" y="15"/>
                    <a:pt x="30" y="12"/>
                    <a:pt x="54" y="0"/>
                  </a:cubicBezTo>
                </a:path>
              </a:pathLst>
            </a:custGeom>
            <a:solidFill>
              <a:srgbClr val="EBCF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24" name="Freeform 227">
              <a:extLst>
                <a:ext uri="{FF2B5EF4-FFF2-40B4-BE49-F238E27FC236}">
                  <a16:creationId xmlns:a16="http://schemas.microsoft.com/office/drawing/2014/main" id="{ABD49148-A88F-44EE-AE23-62E11E585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" y="2608"/>
              <a:ext cx="114" cy="110"/>
            </a:xfrm>
            <a:custGeom>
              <a:avLst/>
              <a:gdLst>
                <a:gd name="T0" fmla="*/ 24 w 146"/>
                <a:gd name="T1" fmla="*/ 52 h 141"/>
                <a:gd name="T2" fmla="*/ 23 w 146"/>
                <a:gd name="T3" fmla="*/ 44 h 141"/>
                <a:gd name="T4" fmla="*/ 23 w 146"/>
                <a:gd name="T5" fmla="*/ 34 h 141"/>
                <a:gd name="T6" fmla="*/ 16 w 146"/>
                <a:gd name="T7" fmla="*/ 18 h 141"/>
                <a:gd name="T8" fmla="*/ 8 w 146"/>
                <a:gd name="T9" fmla="*/ 9 h 141"/>
                <a:gd name="T10" fmla="*/ 1 w 146"/>
                <a:gd name="T11" fmla="*/ 2 h 141"/>
                <a:gd name="T12" fmla="*/ 14 w 146"/>
                <a:gd name="T13" fmla="*/ 9 h 141"/>
                <a:gd name="T14" fmla="*/ 28 w 146"/>
                <a:gd name="T15" fmla="*/ 19 h 141"/>
                <a:gd name="T16" fmla="*/ 45 w 146"/>
                <a:gd name="T17" fmla="*/ 26 h 141"/>
                <a:gd name="T18" fmla="*/ 52 w 146"/>
                <a:gd name="T19" fmla="*/ 32 h 141"/>
                <a:gd name="T20" fmla="*/ 41 w 146"/>
                <a:gd name="T21" fmla="*/ 42 h 141"/>
                <a:gd name="T22" fmla="*/ 32 w 146"/>
                <a:gd name="T23" fmla="*/ 51 h 14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6" h="141">
                  <a:moveTo>
                    <a:pt x="65" y="141"/>
                  </a:moveTo>
                  <a:cubicBezTo>
                    <a:pt x="62" y="136"/>
                    <a:pt x="64" y="125"/>
                    <a:pt x="63" y="119"/>
                  </a:cubicBezTo>
                  <a:cubicBezTo>
                    <a:pt x="63" y="110"/>
                    <a:pt x="63" y="101"/>
                    <a:pt x="62" y="92"/>
                  </a:cubicBezTo>
                  <a:cubicBezTo>
                    <a:pt x="59" y="77"/>
                    <a:pt x="52" y="62"/>
                    <a:pt x="44" y="49"/>
                  </a:cubicBezTo>
                  <a:cubicBezTo>
                    <a:pt x="37" y="39"/>
                    <a:pt x="30" y="30"/>
                    <a:pt x="22" y="23"/>
                  </a:cubicBezTo>
                  <a:cubicBezTo>
                    <a:pt x="16" y="18"/>
                    <a:pt x="0" y="10"/>
                    <a:pt x="1" y="2"/>
                  </a:cubicBezTo>
                  <a:cubicBezTo>
                    <a:pt x="11" y="0"/>
                    <a:pt x="30" y="19"/>
                    <a:pt x="37" y="25"/>
                  </a:cubicBezTo>
                  <a:cubicBezTo>
                    <a:pt x="50" y="35"/>
                    <a:pt x="61" y="44"/>
                    <a:pt x="75" y="51"/>
                  </a:cubicBezTo>
                  <a:cubicBezTo>
                    <a:pt x="90" y="59"/>
                    <a:pt x="104" y="64"/>
                    <a:pt x="121" y="69"/>
                  </a:cubicBezTo>
                  <a:cubicBezTo>
                    <a:pt x="131" y="73"/>
                    <a:pt x="146" y="74"/>
                    <a:pt x="141" y="87"/>
                  </a:cubicBezTo>
                  <a:cubicBezTo>
                    <a:pt x="137" y="97"/>
                    <a:pt x="118" y="107"/>
                    <a:pt x="110" y="113"/>
                  </a:cubicBezTo>
                  <a:cubicBezTo>
                    <a:pt x="103" y="118"/>
                    <a:pt x="86" y="126"/>
                    <a:pt x="86" y="136"/>
                  </a:cubicBezTo>
                </a:path>
              </a:pathLst>
            </a:custGeom>
            <a:solidFill>
              <a:srgbClr val="F8F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25" name="Freeform 228">
              <a:extLst>
                <a:ext uri="{FF2B5EF4-FFF2-40B4-BE49-F238E27FC236}">
                  <a16:creationId xmlns:a16="http://schemas.microsoft.com/office/drawing/2014/main" id="{C12ACE3D-218F-4DD1-9DF1-40E1AE58D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8" y="2633"/>
              <a:ext cx="33" cy="53"/>
            </a:xfrm>
            <a:custGeom>
              <a:avLst/>
              <a:gdLst>
                <a:gd name="T0" fmla="*/ 0 w 42"/>
                <a:gd name="T1" fmla="*/ 11 h 67"/>
                <a:gd name="T2" fmla="*/ 10 w 42"/>
                <a:gd name="T3" fmla="*/ 9 h 67"/>
                <a:gd name="T4" fmla="*/ 16 w 42"/>
                <a:gd name="T5" fmla="*/ 0 h 67"/>
                <a:gd name="T6" fmla="*/ 12 w 42"/>
                <a:gd name="T7" fmla="*/ 13 h 67"/>
                <a:gd name="T8" fmla="*/ 10 w 42"/>
                <a:gd name="T9" fmla="*/ 26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67">
                  <a:moveTo>
                    <a:pt x="0" y="29"/>
                  </a:moveTo>
                  <a:cubicBezTo>
                    <a:pt x="10" y="28"/>
                    <a:pt x="19" y="32"/>
                    <a:pt x="28" y="24"/>
                  </a:cubicBezTo>
                  <a:cubicBezTo>
                    <a:pt x="35" y="17"/>
                    <a:pt x="36" y="8"/>
                    <a:pt x="42" y="0"/>
                  </a:cubicBezTo>
                  <a:cubicBezTo>
                    <a:pt x="41" y="11"/>
                    <a:pt x="33" y="22"/>
                    <a:pt x="31" y="33"/>
                  </a:cubicBezTo>
                  <a:cubicBezTo>
                    <a:pt x="29" y="44"/>
                    <a:pt x="28" y="56"/>
                    <a:pt x="28" y="67"/>
                  </a:cubicBezTo>
                </a:path>
              </a:pathLst>
            </a:custGeom>
            <a:solidFill>
              <a:srgbClr val="F8F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26" name="Freeform 229">
              <a:extLst>
                <a:ext uri="{FF2B5EF4-FFF2-40B4-BE49-F238E27FC236}">
                  <a16:creationId xmlns:a16="http://schemas.microsoft.com/office/drawing/2014/main" id="{03279F53-9A0E-4CA3-890B-13C4B9A6A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7" y="2577"/>
              <a:ext cx="63" cy="37"/>
            </a:xfrm>
            <a:custGeom>
              <a:avLst/>
              <a:gdLst>
                <a:gd name="T0" fmla="*/ 0 w 80"/>
                <a:gd name="T1" fmla="*/ 10 h 47"/>
                <a:gd name="T2" fmla="*/ 20 w 80"/>
                <a:gd name="T3" fmla="*/ 6 h 47"/>
                <a:gd name="T4" fmla="*/ 31 w 80"/>
                <a:gd name="T5" fmla="*/ 18 h 47"/>
                <a:gd name="T6" fmla="*/ 17 w 80"/>
                <a:gd name="T7" fmla="*/ 2 h 47"/>
                <a:gd name="T8" fmla="*/ 2 w 80"/>
                <a:gd name="T9" fmla="*/ 7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47">
                  <a:moveTo>
                    <a:pt x="0" y="25"/>
                  </a:moveTo>
                  <a:cubicBezTo>
                    <a:pt x="12" y="13"/>
                    <a:pt x="34" y="11"/>
                    <a:pt x="51" y="15"/>
                  </a:cubicBezTo>
                  <a:cubicBezTo>
                    <a:pt x="67" y="19"/>
                    <a:pt x="76" y="31"/>
                    <a:pt x="80" y="47"/>
                  </a:cubicBezTo>
                  <a:cubicBezTo>
                    <a:pt x="80" y="28"/>
                    <a:pt x="62" y="5"/>
                    <a:pt x="44" y="2"/>
                  </a:cubicBezTo>
                  <a:cubicBezTo>
                    <a:pt x="32" y="0"/>
                    <a:pt x="7" y="8"/>
                    <a:pt x="2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27" name="Freeform 230">
              <a:extLst>
                <a:ext uri="{FF2B5EF4-FFF2-40B4-BE49-F238E27FC236}">
                  <a16:creationId xmlns:a16="http://schemas.microsoft.com/office/drawing/2014/main" id="{21F8791A-8B49-4615-88FF-1FA1E6447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" y="2592"/>
              <a:ext cx="31" cy="19"/>
            </a:xfrm>
            <a:custGeom>
              <a:avLst/>
              <a:gdLst>
                <a:gd name="T0" fmla="*/ 3 w 39"/>
                <a:gd name="T1" fmla="*/ 10 h 24"/>
                <a:gd name="T2" fmla="*/ 16 w 39"/>
                <a:gd name="T3" fmla="*/ 6 h 24"/>
                <a:gd name="T4" fmla="*/ 6 w 39"/>
                <a:gd name="T5" fmla="*/ 1 h 24"/>
                <a:gd name="T6" fmla="*/ 2 w 39"/>
                <a:gd name="T7" fmla="*/ 8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" h="24">
                  <a:moveTo>
                    <a:pt x="8" y="24"/>
                  </a:moveTo>
                  <a:cubicBezTo>
                    <a:pt x="0" y="7"/>
                    <a:pt x="33" y="12"/>
                    <a:pt x="39" y="14"/>
                  </a:cubicBezTo>
                  <a:cubicBezTo>
                    <a:pt x="34" y="9"/>
                    <a:pt x="23" y="0"/>
                    <a:pt x="15" y="1"/>
                  </a:cubicBezTo>
                  <a:cubicBezTo>
                    <a:pt x="7" y="3"/>
                    <a:pt x="6" y="16"/>
                    <a:pt x="6" y="2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28" name="Freeform 231">
              <a:extLst>
                <a:ext uri="{FF2B5EF4-FFF2-40B4-BE49-F238E27FC236}">
                  <a16:creationId xmlns:a16="http://schemas.microsoft.com/office/drawing/2014/main" id="{8441A551-5C2E-4BD2-B2C9-5F145218A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5" y="2984"/>
              <a:ext cx="177" cy="535"/>
            </a:xfrm>
            <a:custGeom>
              <a:avLst/>
              <a:gdLst>
                <a:gd name="T0" fmla="*/ 0 w 227"/>
                <a:gd name="T1" fmla="*/ 2 h 687"/>
                <a:gd name="T2" fmla="*/ 34 w 227"/>
                <a:gd name="T3" fmla="*/ 69 h 687"/>
                <a:gd name="T4" fmla="*/ 58 w 227"/>
                <a:gd name="T5" fmla="*/ 146 h 687"/>
                <a:gd name="T6" fmla="*/ 73 w 227"/>
                <a:gd name="T7" fmla="*/ 169 h 687"/>
                <a:gd name="T8" fmla="*/ 81 w 227"/>
                <a:gd name="T9" fmla="*/ 199 h 687"/>
                <a:gd name="T10" fmla="*/ 83 w 227"/>
                <a:gd name="T11" fmla="*/ 253 h 687"/>
                <a:gd name="T12" fmla="*/ 76 w 227"/>
                <a:gd name="T13" fmla="*/ 209 h 687"/>
                <a:gd name="T14" fmla="*/ 64 w 227"/>
                <a:gd name="T15" fmla="*/ 167 h 687"/>
                <a:gd name="T16" fmla="*/ 42 w 227"/>
                <a:gd name="T17" fmla="*/ 131 h 687"/>
                <a:gd name="T18" fmla="*/ 28 w 227"/>
                <a:gd name="T19" fmla="*/ 94 h 687"/>
                <a:gd name="T20" fmla="*/ 18 w 227"/>
                <a:gd name="T21" fmla="*/ 31 h 687"/>
                <a:gd name="T22" fmla="*/ 2 w 227"/>
                <a:gd name="T23" fmla="*/ 0 h 68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7" h="687">
                  <a:moveTo>
                    <a:pt x="0" y="2"/>
                  </a:moveTo>
                  <a:cubicBezTo>
                    <a:pt x="43" y="65"/>
                    <a:pt x="94" y="102"/>
                    <a:pt x="90" y="186"/>
                  </a:cubicBezTo>
                  <a:cubicBezTo>
                    <a:pt x="86" y="264"/>
                    <a:pt x="120" y="332"/>
                    <a:pt x="157" y="399"/>
                  </a:cubicBezTo>
                  <a:cubicBezTo>
                    <a:pt x="168" y="421"/>
                    <a:pt x="187" y="438"/>
                    <a:pt x="197" y="460"/>
                  </a:cubicBezTo>
                  <a:cubicBezTo>
                    <a:pt x="210" y="486"/>
                    <a:pt x="213" y="513"/>
                    <a:pt x="218" y="541"/>
                  </a:cubicBezTo>
                  <a:cubicBezTo>
                    <a:pt x="227" y="591"/>
                    <a:pt x="226" y="638"/>
                    <a:pt x="226" y="687"/>
                  </a:cubicBezTo>
                  <a:cubicBezTo>
                    <a:pt x="209" y="657"/>
                    <a:pt x="216" y="602"/>
                    <a:pt x="207" y="567"/>
                  </a:cubicBezTo>
                  <a:cubicBezTo>
                    <a:pt x="198" y="529"/>
                    <a:pt x="191" y="490"/>
                    <a:pt x="173" y="454"/>
                  </a:cubicBezTo>
                  <a:cubicBezTo>
                    <a:pt x="156" y="418"/>
                    <a:pt x="137" y="388"/>
                    <a:pt x="113" y="356"/>
                  </a:cubicBezTo>
                  <a:cubicBezTo>
                    <a:pt x="90" y="325"/>
                    <a:pt x="83" y="293"/>
                    <a:pt x="76" y="255"/>
                  </a:cubicBezTo>
                  <a:cubicBezTo>
                    <a:pt x="66" y="199"/>
                    <a:pt x="67" y="137"/>
                    <a:pt x="49" y="83"/>
                  </a:cubicBezTo>
                  <a:cubicBezTo>
                    <a:pt x="39" y="53"/>
                    <a:pt x="5" y="30"/>
                    <a:pt x="2" y="0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29" name="Freeform 232">
              <a:extLst>
                <a:ext uri="{FF2B5EF4-FFF2-40B4-BE49-F238E27FC236}">
                  <a16:creationId xmlns:a16="http://schemas.microsoft.com/office/drawing/2014/main" id="{2DE93180-8CCA-4926-87DC-BF7FCEDF0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" y="3057"/>
              <a:ext cx="250" cy="548"/>
            </a:xfrm>
            <a:custGeom>
              <a:avLst/>
              <a:gdLst>
                <a:gd name="T0" fmla="*/ 2 w 321"/>
                <a:gd name="T1" fmla="*/ 2 h 703"/>
                <a:gd name="T2" fmla="*/ 24 w 321"/>
                <a:gd name="T3" fmla="*/ 35 h 703"/>
                <a:gd name="T4" fmla="*/ 36 w 321"/>
                <a:gd name="T5" fmla="*/ 90 h 703"/>
                <a:gd name="T6" fmla="*/ 31 w 321"/>
                <a:gd name="T7" fmla="*/ 136 h 703"/>
                <a:gd name="T8" fmla="*/ 47 w 321"/>
                <a:gd name="T9" fmla="*/ 173 h 703"/>
                <a:gd name="T10" fmla="*/ 118 w 321"/>
                <a:gd name="T11" fmla="*/ 260 h 703"/>
                <a:gd name="T12" fmla="*/ 91 w 321"/>
                <a:gd name="T13" fmla="*/ 224 h 703"/>
                <a:gd name="T14" fmla="*/ 57 w 321"/>
                <a:gd name="T15" fmla="*/ 200 h 703"/>
                <a:gd name="T16" fmla="*/ 21 w 321"/>
                <a:gd name="T17" fmla="*/ 120 h 703"/>
                <a:gd name="T18" fmla="*/ 20 w 321"/>
                <a:gd name="T19" fmla="*/ 46 h 703"/>
                <a:gd name="T20" fmla="*/ 0 w 321"/>
                <a:gd name="T21" fmla="*/ 0 h 70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21" h="703">
                  <a:moveTo>
                    <a:pt x="2" y="4"/>
                  </a:moveTo>
                  <a:cubicBezTo>
                    <a:pt x="23" y="34"/>
                    <a:pt x="48" y="63"/>
                    <a:pt x="65" y="96"/>
                  </a:cubicBezTo>
                  <a:cubicBezTo>
                    <a:pt x="88" y="141"/>
                    <a:pt x="97" y="192"/>
                    <a:pt x="97" y="242"/>
                  </a:cubicBezTo>
                  <a:cubicBezTo>
                    <a:pt x="97" y="285"/>
                    <a:pt x="81" y="326"/>
                    <a:pt x="86" y="369"/>
                  </a:cubicBezTo>
                  <a:cubicBezTo>
                    <a:pt x="90" y="406"/>
                    <a:pt x="109" y="438"/>
                    <a:pt x="127" y="469"/>
                  </a:cubicBezTo>
                  <a:cubicBezTo>
                    <a:pt x="178" y="555"/>
                    <a:pt x="308" y="593"/>
                    <a:pt x="321" y="703"/>
                  </a:cubicBezTo>
                  <a:cubicBezTo>
                    <a:pt x="292" y="676"/>
                    <a:pt x="278" y="632"/>
                    <a:pt x="248" y="605"/>
                  </a:cubicBezTo>
                  <a:cubicBezTo>
                    <a:pt x="221" y="580"/>
                    <a:pt x="184" y="566"/>
                    <a:pt x="155" y="542"/>
                  </a:cubicBezTo>
                  <a:cubicBezTo>
                    <a:pt x="89" y="488"/>
                    <a:pt x="54" y="408"/>
                    <a:pt x="58" y="324"/>
                  </a:cubicBezTo>
                  <a:cubicBezTo>
                    <a:pt x="60" y="255"/>
                    <a:pt x="78" y="194"/>
                    <a:pt x="56" y="126"/>
                  </a:cubicBezTo>
                  <a:cubicBezTo>
                    <a:pt x="43" y="89"/>
                    <a:pt x="34" y="23"/>
                    <a:pt x="0" y="0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30" name="Freeform 233">
              <a:extLst>
                <a:ext uri="{FF2B5EF4-FFF2-40B4-BE49-F238E27FC236}">
                  <a16:creationId xmlns:a16="http://schemas.microsoft.com/office/drawing/2014/main" id="{64FFDE25-F246-4D71-8B5C-D5F2A5807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" y="3047"/>
              <a:ext cx="139" cy="354"/>
            </a:xfrm>
            <a:custGeom>
              <a:avLst/>
              <a:gdLst>
                <a:gd name="T0" fmla="*/ 2 w 179"/>
                <a:gd name="T1" fmla="*/ 3 h 454"/>
                <a:gd name="T2" fmla="*/ 21 w 179"/>
                <a:gd name="T3" fmla="*/ 66 h 454"/>
                <a:gd name="T4" fmla="*/ 33 w 179"/>
                <a:gd name="T5" fmla="*/ 108 h 454"/>
                <a:gd name="T6" fmla="*/ 56 w 179"/>
                <a:gd name="T7" fmla="*/ 134 h 454"/>
                <a:gd name="T8" fmla="*/ 64 w 179"/>
                <a:gd name="T9" fmla="*/ 168 h 454"/>
                <a:gd name="T10" fmla="*/ 46 w 179"/>
                <a:gd name="T11" fmla="*/ 129 h 454"/>
                <a:gd name="T12" fmla="*/ 27 w 179"/>
                <a:gd name="T13" fmla="*/ 117 h 454"/>
                <a:gd name="T14" fmla="*/ 15 w 179"/>
                <a:gd name="T15" fmla="*/ 95 h 454"/>
                <a:gd name="T16" fmla="*/ 0 w 179"/>
                <a:gd name="T17" fmla="*/ 0 h 45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9" h="454">
                  <a:moveTo>
                    <a:pt x="4" y="9"/>
                  </a:moveTo>
                  <a:cubicBezTo>
                    <a:pt x="32" y="66"/>
                    <a:pt x="58" y="113"/>
                    <a:pt x="58" y="180"/>
                  </a:cubicBezTo>
                  <a:cubicBezTo>
                    <a:pt x="58" y="220"/>
                    <a:pt x="64" y="260"/>
                    <a:pt x="90" y="293"/>
                  </a:cubicBezTo>
                  <a:cubicBezTo>
                    <a:pt x="109" y="318"/>
                    <a:pt x="139" y="334"/>
                    <a:pt x="154" y="363"/>
                  </a:cubicBezTo>
                  <a:cubicBezTo>
                    <a:pt x="168" y="388"/>
                    <a:pt x="179" y="425"/>
                    <a:pt x="178" y="454"/>
                  </a:cubicBezTo>
                  <a:cubicBezTo>
                    <a:pt x="159" y="418"/>
                    <a:pt x="161" y="378"/>
                    <a:pt x="126" y="350"/>
                  </a:cubicBezTo>
                  <a:cubicBezTo>
                    <a:pt x="110" y="337"/>
                    <a:pt x="90" y="331"/>
                    <a:pt x="75" y="317"/>
                  </a:cubicBezTo>
                  <a:cubicBezTo>
                    <a:pt x="58" y="301"/>
                    <a:pt x="48" y="277"/>
                    <a:pt x="41" y="256"/>
                  </a:cubicBezTo>
                  <a:cubicBezTo>
                    <a:pt x="12" y="176"/>
                    <a:pt x="65" y="70"/>
                    <a:pt x="0" y="0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31" name="Freeform 234">
              <a:extLst>
                <a:ext uri="{FF2B5EF4-FFF2-40B4-BE49-F238E27FC236}">
                  <a16:creationId xmlns:a16="http://schemas.microsoft.com/office/drawing/2014/main" id="{CC8484FB-FE27-4545-B190-1E647D9A5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53"/>
              <a:ext cx="114" cy="299"/>
            </a:xfrm>
            <a:custGeom>
              <a:avLst/>
              <a:gdLst>
                <a:gd name="T0" fmla="*/ 2 w 146"/>
                <a:gd name="T1" fmla="*/ 2 h 384"/>
                <a:gd name="T2" fmla="*/ 4 w 146"/>
                <a:gd name="T3" fmla="*/ 19 h 384"/>
                <a:gd name="T4" fmla="*/ 6 w 146"/>
                <a:gd name="T5" fmla="*/ 49 h 384"/>
                <a:gd name="T6" fmla="*/ 24 w 146"/>
                <a:gd name="T7" fmla="*/ 82 h 384"/>
                <a:gd name="T8" fmla="*/ 53 w 146"/>
                <a:gd name="T9" fmla="*/ 141 h 384"/>
                <a:gd name="T10" fmla="*/ 46 w 146"/>
                <a:gd name="T11" fmla="*/ 94 h 384"/>
                <a:gd name="T12" fmla="*/ 18 w 146"/>
                <a:gd name="T13" fmla="*/ 65 h 384"/>
                <a:gd name="T14" fmla="*/ 7 w 146"/>
                <a:gd name="T15" fmla="*/ 29 h 384"/>
                <a:gd name="T16" fmla="*/ 2 w 146"/>
                <a:gd name="T17" fmla="*/ 0 h 38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6" h="384">
                  <a:moveTo>
                    <a:pt x="5" y="2"/>
                  </a:moveTo>
                  <a:cubicBezTo>
                    <a:pt x="0" y="16"/>
                    <a:pt x="8" y="38"/>
                    <a:pt x="10" y="53"/>
                  </a:cubicBezTo>
                  <a:cubicBezTo>
                    <a:pt x="13" y="80"/>
                    <a:pt x="14" y="107"/>
                    <a:pt x="17" y="134"/>
                  </a:cubicBezTo>
                  <a:cubicBezTo>
                    <a:pt x="22" y="176"/>
                    <a:pt x="36" y="194"/>
                    <a:pt x="65" y="222"/>
                  </a:cubicBezTo>
                  <a:cubicBezTo>
                    <a:pt x="104" y="261"/>
                    <a:pt x="146" y="328"/>
                    <a:pt x="143" y="384"/>
                  </a:cubicBezTo>
                  <a:cubicBezTo>
                    <a:pt x="143" y="340"/>
                    <a:pt x="143" y="297"/>
                    <a:pt x="123" y="257"/>
                  </a:cubicBezTo>
                  <a:cubicBezTo>
                    <a:pt x="104" y="220"/>
                    <a:pt x="76" y="203"/>
                    <a:pt x="49" y="175"/>
                  </a:cubicBezTo>
                  <a:cubicBezTo>
                    <a:pt x="24" y="150"/>
                    <a:pt x="20" y="110"/>
                    <a:pt x="18" y="77"/>
                  </a:cubicBezTo>
                  <a:cubicBezTo>
                    <a:pt x="17" y="56"/>
                    <a:pt x="23" y="13"/>
                    <a:pt x="3" y="0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32" name="Freeform 235">
              <a:extLst>
                <a:ext uri="{FF2B5EF4-FFF2-40B4-BE49-F238E27FC236}">
                  <a16:creationId xmlns:a16="http://schemas.microsoft.com/office/drawing/2014/main" id="{3E539C08-A360-495E-8AD1-271192123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8" y="2965"/>
              <a:ext cx="188" cy="275"/>
            </a:xfrm>
            <a:custGeom>
              <a:avLst/>
              <a:gdLst>
                <a:gd name="T0" fmla="*/ 0 w 241"/>
                <a:gd name="T1" fmla="*/ 2 h 353"/>
                <a:gd name="T2" fmla="*/ 18 w 241"/>
                <a:gd name="T3" fmla="*/ 12 h 353"/>
                <a:gd name="T4" fmla="*/ 34 w 241"/>
                <a:gd name="T5" fmla="*/ 26 h 353"/>
                <a:gd name="T6" fmla="*/ 46 w 241"/>
                <a:gd name="T7" fmla="*/ 66 h 353"/>
                <a:gd name="T8" fmla="*/ 59 w 241"/>
                <a:gd name="T9" fmla="*/ 104 h 353"/>
                <a:gd name="T10" fmla="*/ 90 w 241"/>
                <a:gd name="T11" fmla="*/ 130 h 353"/>
                <a:gd name="T12" fmla="*/ 58 w 241"/>
                <a:gd name="T13" fmla="*/ 93 h 353"/>
                <a:gd name="T14" fmla="*/ 50 w 241"/>
                <a:gd name="T15" fmla="*/ 48 h 353"/>
                <a:gd name="T16" fmla="*/ 0 w 241"/>
                <a:gd name="T17" fmla="*/ 0 h 35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1" h="353">
                  <a:moveTo>
                    <a:pt x="0" y="4"/>
                  </a:moveTo>
                  <a:cubicBezTo>
                    <a:pt x="12" y="17"/>
                    <a:pt x="33" y="21"/>
                    <a:pt x="48" y="32"/>
                  </a:cubicBezTo>
                  <a:cubicBezTo>
                    <a:pt x="62" y="42"/>
                    <a:pt x="78" y="55"/>
                    <a:pt x="90" y="69"/>
                  </a:cubicBezTo>
                  <a:cubicBezTo>
                    <a:pt x="118" y="100"/>
                    <a:pt x="121" y="140"/>
                    <a:pt x="125" y="180"/>
                  </a:cubicBezTo>
                  <a:cubicBezTo>
                    <a:pt x="129" y="221"/>
                    <a:pt x="131" y="252"/>
                    <a:pt x="161" y="283"/>
                  </a:cubicBezTo>
                  <a:cubicBezTo>
                    <a:pt x="183" y="306"/>
                    <a:pt x="232" y="320"/>
                    <a:pt x="241" y="353"/>
                  </a:cubicBezTo>
                  <a:cubicBezTo>
                    <a:pt x="214" y="319"/>
                    <a:pt x="183" y="287"/>
                    <a:pt x="157" y="253"/>
                  </a:cubicBezTo>
                  <a:cubicBezTo>
                    <a:pt x="129" y="216"/>
                    <a:pt x="140" y="171"/>
                    <a:pt x="134" y="129"/>
                  </a:cubicBezTo>
                  <a:cubicBezTo>
                    <a:pt x="123" y="54"/>
                    <a:pt x="55" y="32"/>
                    <a:pt x="0" y="0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33" name="Freeform 236">
              <a:extLst>
                <a:ext uri="{FF2B5EF4-FFF2-40B4-BE49-F238E27FC236}">
                  <a16:creationId xmlns:a16="http://schemas.microsoft.com/office/drawing/2014/main" id="{9D5A7145-C09C-4C67-9448-0143B0BD1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6" y="3039"/>
              <a:ext cx="135" cy="366"/>
            </a:xfrm>
            <a:custGeom>
              <a:avLst/>
              <a:gdLst>
                <a:gd name="T0" fmla="*/ 3 w 173"/>
                <a:gd name="T1" fmla="*/ 2 h 470"/>
                <a:gd name="T2" fmla="*/ 14 w 173"/>
                <a:gd name="T3" fmla="*/ 9 h 470"/>
                <a:gd name="T4" fmla="*/ 32 w 173"/>
                <a:gd name="T5" fmla="*/ 36 h 470"/>
                <a:gd name="T6" fmla="*/ 41 w 173"/>
                <a:gd name="T7" fmla="*/ 91 h 470"/>
                <a:gd name="T8" fmla="*/ 64 w 173"/>
                <a:gd name="T9" fmla="*/ 173 h 470"/>
                <a:gd name="T10" fmla="*/ 48 w 173"/>
                <a:gd name="T11" fmla="*/ 122 h 470"/>
                <a:gd name="T12" fmla="*/ 43 w 173"/>
                <a:gd name="T13" fmla="*/ 65 h 470"/>
                <a:gd name="T14" fmla="*/ 28 w 173"/>
                <a:gd name="T15" fmla="*/ 20 h 470"/>
                <a:gd name="T16" fmla="*/ 0 w 173"/>
                <a:gd name="T17" fmla="*/ 0 h 47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3" h="470">
                  <a:moveTo>
                    <a:pt x="8" y="5"/>
                  </a:moveTo>
                  <a:cubicBezTo>
                    <a:pt x="7" y="13"/>
                    <a:pt x="30" y="19"/>
                    <a:pt x="38" y="26"/>
                  </a:cubicBezTo>
                  <a:cubicBezTo>
                    <a:pt x="60" y="44"/>
                    <a:pt x="75" y="72"/>
                    <a:pt x="85" y="97"/>
                  </a:cubicBezTo>
                  <a:cubicBezTo>
                    <a:pt x="104" y="145"/>
                    <a:pt x="110" y="195"/>
                    <a:pt x="109" y="247"/>
                  </a:cubicBezTo>
                  <a:cubicBezTo>
                    <a:pt x="108" y="324"/>
                    <a:pt x="109" y="415"/>
                    <a:pt x="173" y="470"/>
                  </a:cubicBezTo>
                  <a:cubicBezTo>
                    <a:pt x="139" y="438"/>
                    <a:pt x="137" y="378"/>
                    <a:pt x="130" y="334"/>
                  </a:cubicBezTo>
                  <a:cubicBezTo>
                    <a:pt x="122" y="283"/>
                    <a:pt x="125" y="230"/>
                    <a:pt x="117" y="178"/>
                  </a:cubicBezTo>
                  <a:cubicBezTo>
                    <a:pt x="111" y="135"/>
                    <a:pt x="101" y="92"/>
                    <a:pt x="75" y="56"/>
                  </a:cubicBezTo>
                  <a:cubicBezTo>
                    <a:pt x="54" y="28"/>
                    <a:pt x="24" y="19"/>
                    <a:pt x="0" y="0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34" name="Freeform 237">
              <a:extLst>
                <a:ext uri="{FF2B5EF4-FFF2-40B4-BE49-F238E27FC236}">
                  <a16:creationId xmlns:a16="http://schemas.microsoft.com/office/drawing/2014/main" id="{1DA4EA8B-4CC9-40D5-90DF-580FB8782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8" y="3007"/>
              <a:ext cx="79" cy="272"/>
            </a:xfrm>
            <a:custGeom>
              <a:avLst/>
              <a:gdLst>
                <a:gd name="T0" fmla="*/ 2 w 101"/>
                <a:gd name="T1" fmla="*/ 0 h 349"/>
                <a:gd name="T2" fmla="*/ 29 w 101"/>
                <a:gd name="T3" fmla="*/ 25 h 349"/>
                <a:gd name="T4" fmla="*/ 33 w 101"/>
                <a:gd name="T5" fmla="*/ 59 h 349"/>
                <a:gd name="T6" fmla="*/ 30 w 101"/>
                <a:gd name="T7" fmla="*/ 92 h 349"/>
                <a:gd name="T8" fmla="*/ 38 w 101"/>
                <a:gd name="T9" fmla="*/ 129 h 349"/>
                <a:gd name="T10" fmla="*/ 25 w 101"/>
                <a:gd name="T11" fmla="*/ 94 h 349"/>
                <a:gd name="T12" fmla="*/ 28 w 101"/>
                <a:gd name="T13" fmla="*/ 53 h 349"/>
                <a:gd name="T14" fmla="*/ 0 w 101"/>
                <a:gd name="T15" fmla="*/ 0 h 3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1" h="349">
                  <a:moveTo>
                    <a:pt x="4" y="0"/>
                  </a:moveTo>
                  <a:cubicBezTo>
                    <a:pt x="30" y="4"/>
                    <a:pt x="66" y="45"/>
                    <a:pt x="77" y="68"/>
                  </a:cubicBezTo>
                  <a:cubicBezTo>
                    <a:pt x="90" y="95"/>
                    <a:pt x="88" y="132"/>
                    <a:pt x="88" y="161"/>
                  </a:cubicBezTo>
                  <a:cubicBezTo>
                    <a:pt x="88" y="190"/>
                    <a:pt x="81" y="219"/>
                    <a:pt x="81" y="249"/>
                  </a:cubicBezTo>
                  <a:cubicBezTo>
                    <a:pt x="81" y="284"/>
                    <a:pt x="91" y="316"/>
                    <a:pt x="101" y="349"/>
                  </a:cubicBezTo>
                  <a:cubicBezTo>
                    <a:pt x="89" y="318"/>
                    <a:pt x="70" y="290"/>
                    <a:pt x="68" y="253"/>
                  </a:cubicBezTo>
                  <a:cubicBezTo>
                    <a:pt x="66" y="216"/>
                    <a:pt x="76" y="180"/>
                    <a:pt x="75" y="143"/>
                  </a:cubicBezTo>
                  <a:cubicBezTo>
                    <a:pt x="73" y="93"/>
                    <a:pt x="38" y="27"/>
                    <a:pt x="0" y="0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35" name="Freeform 238">
              <a:extLst>
                <a:ext uri="{FF2B5EF4-FFF2-40B4-BE49-F238E27FC236}">
                  <a16:creationId xmlns:a16="http://schemas.microsoft.com/office/drawing/2014/main" id="{A7E99F57-A100-4793-AF81-87FB0269F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2955"/>
              <a:ext cx="109" cy="179"/>
            </a:xfrm>
            <a:custGeom>
              <a:avLst/>
              <a:gdLst>
                <a:gd name="T0" fmla="*/ 0 w 139"/>
                <a:gd name="T1" fmla="*/ 2 h 229"/>
                <a:gd name="T2" fmla="*/ 35 w 139"/>
                <a:gd name="T3" fmla="*/ 41 h 229"/>
                <a:gd name="T4" fmla="*/ 53 w 139"/>
                <a:gd name="T5" fmla="*/ 85 h 229"/>
                <a:gd name="T6" fmla="*/ 44 w 139"/>
                <a:gd name="T7" fmla="*/ 55 h 229"/>
                <a:gd name="T8" fmla="*/ 35 w 139"/>
                <a:gd name="T9" fmla="*/ 27 h 229"/>
                <a:gd name="T10" fmla="*/ 2 w 139"/>
                <a:gd name="T11" fmla="*/ 0 h 2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" h="229">
                  <a:moveTo>
                    <a:pt x="0" y="7"/>
                  </a:moveTo>
                  <a:cubicBezTo>
                    <a:pt x="44" y="29"/>
                    <a:pt x="76" y="61"/>
                    <a:pt x="90" y="109"/>
                  </a:cubicBezTo>
                  <a:cubicBezTo>
                    <a:pt x="104" y="157"/>
                    <a:pt x="101" y="194"/>
                    <a:pt x="139" y="229"/>
                  </a:cubicBezTo>
                  <a:cubicBezTo>
                    <a:pt x="120" y="201"/>
                    <a:pt x="118" y="181"/>
                    <a:pt x="116" y="146"/>
                  </a:cubicBezTo>
                  <a:cubicBezTo>
                    <a:pt x="114" y="118"/>
                    <a:pt x="106" y="94"/>
                    <a:pt x="90" y="71"/>
                  </a:cubicBezTo>
                  <a:cubicBezTo>
                    <a:pt x="68" y="38"/>
                    <a:pt x="28" y="27"/>
                    <a:pt x="2" y="0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36" name="Freeform 239">
              <a:extLst>
                <a:ext uri="{FF2B5EF4-FFF2-40B4-BE49-F238E27FC236}">
                  <a16:creationId xmlns:a16="http://schemas.microsoft.com/office/drawing/2014/main" id="{7786F81C-ADF3-410D-9DBC-60A7E1707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" y="2947"/>
              <a:ext cx="59" cy="106"/>
            </a:xfrm>
            <a:custGeom>
              <a:avLst/>
              <a:gdLst>
                <a:gd name="T0" fmla="*/ 0 w 75"/>
                <a:gd name="T1" fmla="*/ 2 h 137"/>
                <a:gd name="T2" fmla="*/ 28 w 75"/>
                <a:gd name="T3" fmla="*/ 49 h 137"/>
                <a:gd name="T4" fmla="*/ 2 w 75"/>
                <a:gd name="T5" fmla="*/ 0 h 1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5" h="137">
                  <a:moveTo>
                    <a:pt x="0" y="5"/>
                  </a:moveTo>
                  <a:cubicBezTo>
                    <a:pt x="46" y="33"/>
                    <a:pt x="73" y="81"/>
                    <a:pt x="71" y="137"/>
                  </a:cubicBezTo>
                  <a:cubicBezTo>
                    <a:pt x="75" y="78"/>
                    <a:pt x="61" y="26"/>
                    <a:pt x="4" y="0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37" name="Freeform 240">
              <a:extLst>
                <a:ext uri="{FF2B5EF4-FFF2-40B4-BE49-F238E27FC236}">
                  <a16:creationId xmlns:a16="http://schemas.microsoft.com/office/drawing/2014/main" id="{08C6C6F4-B907-46B3-B05F-5E1BE52F6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6" y="3202"/>
              <a:ext cx="262" cy="275"/>
            </a:xfrm>
            <a:custGeom>
              <a:avLst/>
              <a:gdLst>
                <a:gd name="T0" fmla="*/ 2 w 337"/>
                <a:gd name="T1" fmla="*/ 0 h 352"/>
                <a:gd name="T2" fmla="*/ 12 w 337"/>
                <a:gd name="T3" fmla="*/ 4 h 352"/>
                <a:gd name="T4" fmla="*/ 40 w 337"/>
                <a:gd name="T5" fmla="*/ 15 h 352"/>
                <a:gd name="T6" fmla="*/ 71 w 337"/>
                <a:gd name="T7" fmla="*/ 55 h 352"/>
                <a:gd name="T8" fmla="*/ 94 w 337"/>
                <a:gd name="T9" fmla="*/ 102 h 352"/>
                <a:gd name="T10" fmla="*/ 124 w 337"/>
                <a:gd name="T11" fmla="*/ 131 h 352"/>
                <a:gd name="T12" fmla="*/ 78 w 337"/>
                <a:gd name="T13" fmla="*/ 99 h 352"/>
                <a:gd name="T14" fmla="*/ 55 w 337"/>
                <a:gd name="T15" fmla="*/ 49 h 352"/>
                <a:gd name="T16" fmla="*/ 29 w 337"/>
                <a:gd name="T17" fmla="*/ 15 h 352"/>
                <a:gd name="T18" fmla="*/ 12 w 337"/>
                <a:gd name="T19" fmla="*/ 5 h 352"/>
                <a:gd name="T20" fmla="*/ 2 w 337"/>
                <a:gd name="T21" fmla="*/ 2 h 35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7" h="352">
                  <a:moveTo>
                    <a:pt x="2" y="0"/>
                  </a:moveTo>
                  <a:cubicBezTo>
                    <a:pt x="8" y="6"/>
                    <a:pt x="22" y="7"/>
                    <a:pt x="33" y="10"/>
                  </a:cubicBezTo>
                  <a:cubicBezTo>
                    <a:pt x="60" y="16"/>
                    <a:pt x="85" y="26"/>
                    <a:pt x="110" y="40"/>
                  </a:cubicBezTo>
                  <a:cubicBezTo>
                    <a:pt x="155" y="67"/>
                    <a:pt x="173" y="102"/>
                    <a:pt x="193" y="149"/>
                  </a:cubicBezTo>
                  <a:cubicBezTo>
                    <a:pt x="212" y="195"/>
                    <a:pt x="225" y="236"/>
                    <a:pt x="256" y="275"/>
                  </a:cubicBezTo>
                  <a:cubicBezTo>
                    <a:pt x="281" y="307"/>
                    <a:pt x="305" y="329"/>
                    <a:pt x="337" y="352"/>
                  </a:cubicBezTo>
                  <a:cubicBezTo>
                    <a:pt x="292" y="340"/>
                    <a:pt x="242" y="304"/>
                    <a:pt x="212" y="266"/>
                  </a:cubicBezTo>
                  <a:cubicBezTo>
                    <a:pt x="181" y="227"/>
                    <a:pt x="172" y="177"/>
                    <a:pt x="151" y="133"/>
                  </a:cubicBezTo>
                  <a:cubicBezTo>
                    <a:pt x="133" y="95"/>
                    <a:pt x="111" y="64"/>
                    <a:pt x="77" y="40"/>
                  </a:cubicBezTo>
                  <a:cubicBezTo>
                    <a:pt x="63" y="30"/>
                    <a:pt x="50" y="21"/>
                    <a:pt x="34" y="14"/>
                  </a:cubicBezTo>
                  <a:cubicBezTo>
                    <a:pt x="25" y="10"/>
                    <a:pt x="0" y="4"/>
                    <a:pt x="2" y="3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38" name="Freeform 241">
              <a:extLst>
                <a:ext uri="{FF2B5EF4-FFF2-40B4-BE49-F238E27FC236}">
                  <a16:creationId xmlns:a16="http://schemas.microsoft.com/office/drawing/2014/main" id="{85AE3437-5C00-4C09-A0D4-75841B837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2" y="3124"/>
              <a:ext cx="110" cy="169"/>
            </a:xfrm>
            <a:custGeom>
              <a:avLst/>
              <a:gdLst>
                <a:gd name="T0" fmla="*/ 0 w 141"/>
                <a:gd name="T1" fmla="*/ 2 h 218"/>
                <a:gd name="T2" fmla="*/ 43 w 141"/>
                <a:gd name="T3" fmla="*/ 31 h 218"/>
                <a:gd name="T4" fmla="*/ 47 w 141"/>
                <a:gd name="T5" fmla="*/ 55 h 218"/>
                <a:gd name="T6" fmla="*/ 51 w 141"/>
                <a:gd name="T7" fmla="*/ 79 h 218"/>
                <a:gd name="T8" fmla="*/ 38 w 141"/>
                <a:gd name="T9" fmla="*/ 51 h 218"/>
                <a:gd name="T10" fmla="*/ 30 w 141"/>
                <a:gd name="T11" fmla="*/ 26 h 218"/>
                <a:gd name="T12" fmla="*/ 19 w 141"/>
                <a:gd name="T13" fmla="*/ 9 h 218"/>
                <a:gd name="T14" fmla="*/ 0 w 141"/>
                <a:gd name="T15" fmla="*/ 1 h 2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1" h="218">
                  <a:moveTo>
                    <a:pt x="0" y="4"/>
                  </a:moveTo>
                  <a:cubicBezTo>
                    <a:pt x="53" y="0"/>
                    <a:pt x="105" y="31"/>
                    <a:pt x="115" y="85"/>
                  </a:cubicBezTo>
                  <a:cubicBezTo>
                    <a:pt x="120" y="107"/>
                    <a:pt x="122" y="130"/>
                    <a:pt x="127" y="153"/>
                  </a:cubicBezTo>
                  <a:cubicBezTo>
                    <a:pt x="132" y="173"/>
                    <a:pt x="141" y="197"/>
                    <a:pt x="140" y="218"/>
                  </a:cubicBezTo>
                  <a:cubicBezTo>
                    <a:pt x="134" y="194"/>
                    <a:pt x="113" y="167"/>
                    <a:pt x="104" y="141"/>
                  </a:cubicBezTo>
                  <a:cubicBezTo>
                    <a:pt x="96" y="118"/>
                    <a:pt x="91" y="94"/>
                    <a:pt x="81" y="71"/>
                  </a:cubicBezTo>
                  <a:cubicBezTo>
                    <a:pt x="73" y="54"/>
                    <a:pt x="65" y="40"/>
                    <a:pt x="51" y="27"/>
                  </a:cubicBezTo>
                  <a:cubicBezTo>
                    <a:pt x="35" y="14"/>
                    <a:pt x="15" y="12"/>
                    <a:pt x="0" y="1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39" name="Freeform 242">
              <a:extLst>
                <a:ext uri="{FF2B5EF4-FFF2-40B4-BE49-F238E27FC236}">
                  <a16:creationId xmlns:a16="http://schemas.microsoft.com/office/drawing/2014/main" id="{3736C4DD-042F-4DCB-BE76-DF2339A70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3240"/>
              <a:ext cx="70" cy="134"/>
            </a:xfrm>
            <a:custGeom>
              <a:avLst/>
              <a:gdLst>
                <a:gd name="T0" fmla="*/ 2 w 90"/>
                <a:gd name="T1" fmla="*/ 0 h 172"/>
                <a:gd name="T2" fmla="*/ 33 w 90"/>
                <a:gd name="T3" fmla="*/ 63 h 172"/>
                <a:gd name="T4" fmla="*/ 16 w 90"/>
                <a:gd name="T5" fmla="*/ 31 h 172"/>
                <a:gd name="T6" fmla="*/ 0 w 90"/>
                <a:gd name="T7" fmla="*/ 5 h 1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0" h="172">
                  <a:moveTo>
                    <a:pt x="2" y="0"/>
                  </a:moveTo>
                  <a:cubicBezTo>
                    <a:pt x="19" y="58"/>
                    <a:pt x="21" y="151"/>
                    <a:pt x="90" y="172"/>
                  </a:cubicBezTo>
                  <a:cubicBezTo>
                    <a:pt x="64" y="147"/>
                    <a:pt x="52" y="119"/>
                    <a:pt x="42" y="84"/>
                  </a:cubicBezTo>
                  <a:cubicBezTo>
                    <a:pt x="33" y="51"/>
                    <a:pt x="23" y="37"/>
                    <a:pt x="0" y="14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40" name="Freeform 243">
              <a:extLst>
                <a:ext uri="{FF2B5EF4-FFF2-40B4-BE49-F238E27FC236}">
                  <a16:creationId xmlns:a16="http://schemas.microsoft.com/office/drawing/2014/main" id="{E748F03D-B1E5-4951-8A54-ABB0FB752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4" y="3273"/>
              <a:ext cx="53" cy="87"/>
            </a:xfrm>
            <a:custGeom>
              <a:avLst/>
              <a:gdLst>
                <a:gd name="T0" fmla="*/ 0 w 68"/>
                <a:gd name="T1" fmla="*/ 0 h 111"/>
                <a:gd name="T2" fmla="*/ 23 w 68"/>
                <a:gd name="T3" fmla="*/ 42 h 111"/>
                <a:gd name="T4" fmla="*/ 2 w 68"/>
                <a:gd name="T5" fmla="*/ 4 h 1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111">
                  <a:moveTo>
                    <a:pt x="0" y="0"/>
                  </a:moveTo>
                  <a:cubicBezTo>
                    <a:pt x="9" y="47"/>
                    <a:pt x="68" y="59"/>
                    <a:pt x="63" y="111"/>
                  </a:cubicBezTo>
                  <a:cubicBezTo>
                    <a:pt x="50" y="74"/>
                    <a:pt x="1" y="52"/>
                    <a:pt x="5" y="12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41" name="Freeform 244">
              <a:extLst>
                <a:ext uri="{FF2B5EF4-FFF2-40B4-BE49-F238E27FC236}">
                  <a16:creationId xmlns:a16="http://schemas.microsoft.com/office/drawing/2014/main" id="{B1D0F4D0-B03B-4637-80BC-B23C6C2E7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" y="2813"/>
              <a:ext cx="126" cy="353"/>
            </a:xfrm>
            <a:custGeom>
              <a:avLst/>
              <a:gdLst>
                <a:gd name="T0" fmla="*/ 8 w 161"/>
                <a:gd name="T1" fmla="*/ 0 h 453"/>
                <a:gd name="T2" fmla="*/ 2 w 161"/>
                <a:gd name="T3" fmla="*/ 43 h 453"/>
                <a:gd name="T4" fmla="*/ 30 w 161"/>
                <a:gd name="T5" fmla="*/ 87 h 453"/>
                <a:gd name="T6" fmla="*/ 60 w 161"/>
                <a:gd name="T7" fmla="*/ 167 h 453"/>
                <a:gd name="T8" fmla="*/ 49 w 161"/>
                <a:gd name="T9" fmla="*/ 122 h 453"/>
                <a:gd name="T10" fmla="*/ 18 w 161"/>
                <a:gd name="T11" fmla="*/ 90 h 453"/>
                <a:gd name="T12" fmla="*/ 1 w 161"/>
                <a:gd name="T13" fmla="*/ 43 h 453"/>
                <a:gd name="T14" fmla="*/ 2 w 161"/>
                <a:gd name="T15" fmla="*/ 20 h 453"/>
                <a:gd name="T16" fmla="*/ 6 w 161"/>
                <a:gd name="T17" fmla="*/ 4 h 45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1" h="453">
                  <a:moveTo>
                    <a:pt x="22" y="0"/>
                  </a:moveTo>
                  <a:cubicBezTo>
                    <a:pt x="25" y="38"/>
                    <a:pt x="4" y="76"/>
                    <a:pt x="7" y="117"/>
                  </a:cubicBezTo>
                  <a:cubicBezTo>
                    <a:pt x="12" y="167"/>
                    <a:pt x="40" y="206"/>
                    <a:pt x="78" y="237"/>
                  </a:cubicBezTo>
                  <a:cubicBezTo>
                    <a:pt x="148" y="296"/>
                    <a:pt x="160" y="364"/>
                    <a:pt x="161" y="453"/>
                  </a:cubicBezTo>
                  <a:cubicBezTo>
                    <a:pt x="151" y="412"/>
                    <a:pt x="147" y="370"/>
                    <a:pt x="131" y="330"/>
                  </a:cubicBezTo>
                  <a:cubicBezTo>
                    <a:pt x="113" y="286"/>
                    <a:pt x="80" y="271"/>
                    <a:pt x="47" y="242"/>
                  </a:cubicBezTo>
                  <a:cubicBezTo>
                    <a:pt x="9" y="210"/>
                    <a:pt x="3" y="163"/>
                    <a:pt x="1" y="117"/>
                  </a:cubicBezTo>
                  <a:cubicBezTo>
                    <a:pt x="0" y="96"/>
                    <a:pt x="0" y="75"/>
                    <a:pt x="5" y="55"/>
                  </a:cubicBezTo>
                  <a:cubicBezTo>
                    <a:pt x="9" y="41"/>
                    <a:pt x="19" y="27"/>
                    <a:pt x="17" y="11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42" name="Freeform 245">
              <a:extLst>
                <a:ext uri="{FF2B5EF4-FFF2-40B4-BE49-F238E27FC236}">
                  <a16:creationId xmlns:a16="http://schemas.microsoft.com/office/drawing/2014/main" id="{C50CD2B8-A499-4DE0-884A-68865EAD3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7" y="2870"/>
              <a:ext cx="85" cy="250"/>
            </a:xfrm>
            <a:custGeom>
              <a:avLst/>
              <a:gdLst>
                <a:gd name="T0" fmla="*/ 9 w 109"/>
                <a:gd name="T1" fmla="*/ 2 h 321"/>
                <a:gd name="T2" fmla="*/ 7 w 109"/>
                <a:gd name="T3" fmla="*/ 69 h 321"/>
                <a:gd name="T4" fmla="*/ 21 w 109"/>
                <a:gd name="T5" fmla="*/ 100 h 321"/>
                <a:gd name="T6" fmla="*/ 40 w 109"/>
                <a:gd name="T7" fmla="*/ 118 h 321"/>
                <a:gd name="T8" fmla="*/ 4 w 109"/>
                <a:gd name="T9" fmla="*/ 72 h 321"/>
                <a:gd name="T10" fmla="*/ 7 w 109"/>
                <a:gd name="T11" fmla="*/ 0 h 3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9" h="321">
                  <a:moveTo>
                    <a:pt x="23" y="5"/>
                  </a:moveTo>
                  <a:cubicBezTo>
                    <a:pt x="23" y="65"/>
                    <a:pt x="7" y="128"/>
                    <a:pt x="21" y="186"/>
                  </a:cubicBezTo>
                  <a:cubicBezTo>
                    <a:pt x="28" y="215"/>
                    <a:pt x="35" y="250"/>
                    <a:pt x="56" y="273"/>
                  </a:cubicBezTo>
                  <a:cubicBezTo>
                    <a:pt x="69" y="287"/>
                    <a:pt x="106" y="303"/>
                    <a:pt x="109" y="321"/>
                  </a:cubicBezTo>
                  <a:cubicBezTo>
                    <a:pt x="52" y="310"/>
                    <a:pt x="18" y="248"/>
                    <a:pt x="10" y="195"/>
                  </a:cubicBezTo>
                  <a:cubicBezTo>
                    <a:pt x="0" y="130"/>
                    <a:pt x="19" y="66"/>
                    <a:pt x="19" y="0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43" name="Freeform 246">
              <a:extLst>
                <a:ext uri="{FF2B5EF4-FFF2-40B4-BE49-F238E27FC236}">
                  <a16:creationId xmlns:a16="http://schemas.microsoft.com/office/drawing/2014/main" id="{FDF0C9E3-25FD-4C82-BAB9-4FCAB8C83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" y="3402"/>
              <a:ext cx="368" cy="280"/>
            </a:xfrm>
            <a:custGeom>
              <a:avLst/>
              <a:gdLst>
                <a:gd name="T0" fmla="*/ 0 w 472"/>
                <a:gd name="T1" fmla="*/ 0 h 359"/>
                <a:gd name="T2" fmla="*/ 55 w 472"/>
                <a:gd name="T3" fmla="*/ 40 h 359"/>
                <a:gd name="T4" fmla="*/ 96 w 472"/>
                <a:gd name="T5" fmla="*/ 54 h 359"/>
                <a:gd name="T6" fmla="*/ 128 w 472"/>
                <a:gd name="T7" fmla="*/ 64 h 359"/>
                <a:gd name="T8" fmla="*/ 175 w 472"/>
                <a:gd name="T9" fmla="*/ 133 h 359"/>
                <a:gd name="T10" fmla="*/ 101 w 472"/>
                <a:gd name="T11" fmla="*/ 57 h 359"/>
                <a:gd name="T12" fmla="*/ 43 w 472"/>
                <a:gd name="T13" fmla="*/ 43 h 359"/>
                <a:gd name="T14" fmla="*/ 0 w 472"/>
                <a:gd name="T15" fmla="*/ 5 h 3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72" h="359">
                  <a:moveTo>
                    <a:pt x="0" y="0"/>
                  </a:moveTo>
                  <a:cubicBezTo>
                    <a:pt x="54" y="32"/>
                    <a:pt x="85" y="87"/>
                    <a:pt x="149" y="108"/>
                  </a:cubicBezTo>
                  <a:cubicBezTo>
                    <a:pt x="187" y="119"/>
                    <a:pt x="223" y="134"/>
                    <a:pt x="260" y="145"/>
                  </a:cubicBezTo>
                  <a:cubicBezTo>
                    <a:pt x="290" y="154"/>
                    <a:pt x="318" y="154"/>
                    <a:pt x="345" y="172"/>
                  </a:cubicBezTo>
                  <a:cubicBezTo>
                    <a:pt x="417" y="220"/>
                    <a:pt x="453" y="275"/>
                    <a:pt x="472" y="359"/>
                  </a:cubicBezTo>
                  <a:cubicBezTo>
                    <a:pt x="425" y="268"/>
                    <a:pt x="385" y="178"/>
                    <a:pt x="274" y="155"/>
                  </a:cubicBezTo>
                  <a:cubicBezTo>
                    <a:pt x="219" y="144"/>
                    <a:pt x="168" y="141"/>
                    <a:pt x="115" y="117"/>
                  </a:cubicBezTo>
                  <a:cubicBezTo>
                    <a:pt x="73" y="97"/>
                    <a:pt x="17" y="61"/>
                    <a:pt x="0" y="15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44" name="Freeform 247">
              <a:extLst>
                <a:ext uri="{FF2B5EF4-FFF2-40B4-BE49-F238E27FC236}">
                  <a16:creationId xmlns:a16="http://schemas.microsoft.com/office/drawing/2014/main" id="{D1696A00-1848-4EFF-88EA-E4368F4DA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" y="3306"/>
              <a:ext cx="207" cy="149"/>
            </a:xfrm>
            <a:custGeom>
              <a:avLst/>
              <a:gdLst>
                <a:gd name="T0" fmla="*/ 2 w 266"/>
                <a:gd name="T1" fmla="*/ 7 h 191"/>
                <a:gd name="T2" fmla="*/ 12 w 266"/>
                <a:gd name="T3" fmla="*/ 23 h 191"/>
                <a:gd name="T4" fmla="*/ 50 w 266"/>
                <a:gd name="T5" fmla="*/ 53 h 191"/>
                <a:gd name="T6" fmla="*/ 97 w 266"/>
                <a:gd name="T7" fmla="*/ 70 h 191"/>
                <a:gd name="T8" fmla="*/ 70 w 266"/>
                <a:gd name="T9" fmla="*/ 55 h 191"/>
                <a:gd name="T10" fmla="*/ 37 w 266"/>
                <a:gd name="T11" fmla="*/ 40 h 191"/>
                <a:gd name="T12" fmla="*/ 0 w 266"/>
                <a:gd name="T13" fmla="*/ 0 h 1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6" h="191">
                  <a:moveTo>
                    <a:pt x="3" y="20"/>
                  </a:moveTo>
                  <a:cubicBezTo>
                    <a:pt x="8" y="11"/>
                    <a:pt x="25" y="49"/>
                    <a:pt x="32" y="60"/>
                  </a:cubicBezTo>
                  <a:cubicBezTo>
                    <a:pt x="57" y="98"/>
                    <a:pt x="91" y="127"/>
                    <a:pt x="135" y="142"/>
                  </a:cubicBezTo>
                  <a:cubicBezTo>
                    <a:pt x="186" y="159"/>
                    <a:pt x="225" y="155"/>
                    <a:pt x="266" y="191"/>
                  </a:cubicBezTo>
                  <a:cubicBezTo>
                    <a:pt x="237" y="182"/>
                    <a:pt x="217" y="163"/>
                    <a:pt x="191" y="147"/>
                  </a:cubicBezTo>
                  <a:cubicBezTo>
                    <a:pt x="162" y="129"/>
                    <a:pt x="130" y="121"/>
                    <a:pt x="100" y="106"/>
                  </a:cubicBezTo>
                  <a:cubicBezTo>
                    <a:pt x="56" y="84"/>
                    <a:pt x="38" y="31"/>
                    <a:pt x="0" y="0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45" name="Freeform 248">
              <a:extLst>
                <a:ext uri="{FF2B5EF4-FFF2-40B4-BE49-F238E27FC236}">
                  <a16:creationId xmlns:a16="http://schemas.microsoft.com/office/drawing/2014/main" id="{DFE2C8DC-0474-4BB3-93D3-CC2331BE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3162"/>
              <a:ext cx="143" cy="142"/>
            </a:xfrm>
            <a:custGeom>
              <a:avLst/>
              <a:gdLst>
                <a:gd name="T0" fmla="*/ 0 w 184"/>
                <a:gd name="T1" fmla="*/ 2 h 181"/>
                <a:gd name="T2" fmla="*/ 21 w 184"/>
                <a:gd name="T3" fmla="*/ 10 h 181"/>
                <a:gd name="T4" fmla="*/ 47 w 184"/>
                <a:gd name="T5" fmla="*/ 26 h 181"/>
                <a:gd name="T6" fmla="*/ 58 w 184"/>
                <a:gd name="T7" fmla="*/ 50 h 181"/>
                <a:gd name="T8" fmla="*/ 67 w 184"/>
                <a:gd name="T9" fmla="*/ 68 h 181"/>
                <a:gd name="T10" fmla="*/ 55 w 184"/>
                <a:gd name="T11" fmla="*/ 35 h 181"/>
                <a:gd name="T12" fmla="*/ 42 w 184"/>
                <a:gd name="T13" fmla="*/ 13 h 181"/>
                <a:gd name="T14" fmla="*/ 19 w 184"/>
                <a:gd name="T15" fmla="*/ 4 h 181"/>
                <a:gd name="T16" fmla="*/ 2 w 184"/>
                <a:gd name="T17" fmla="*/ 0 h 1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4" h="181">
                  <a:moveTo>
                    <a:pt x="0" y="5"/>
                  </a:moveTo>
                  <a:cubicBezTo>
                    <a:pt x="14" y="19"/>
                    <a:pt x="39" y="20"/>
                    <a:pt x="58" y="25"/>
                  </a:cubicBezTo>
                  <a:cubicBezTo>
                    <a:pt x="89" y="32"/>
                    <a:pt x="109" y="42"/>
                    <a:pt x="129" y="67"/>
                  </a:cubicBezTo>
                  <a:cubicBezTo>
                    <a:pt x="145" y="86"/>
                    <a:pt x="152" y="108"/>
                    <a:pt x="161" y="132"/>
                  </a:cubicBezTo>
                  <a:cubicBezTo>
                    <a:pt x="167" y="148"/>
                    <a:pt x="180" y="164"/>
                    <a:pt x="184" y="181"/>
                  </a:cubicBezTo>
                  <a:cubicBezTo>
                    <a:pt x="167" y="151"/>
                    <a:pt x="159" y="126"/>
                    <a:pt x="151" y="92"/>
                  </a:cubicBezTo>
                  <a:cubicBezTo>
                    <a:pt x="146" y="69"/>
                    <a:pt x="135" y="46"/>
                    <a:pt x="116" y="32"/>
                  </a:cubicBezTo>
                  <a:cubicBezTo>
                    <a:pt x="99" y="20"/>
                    <a:pt x="73" y="13"/>
                    <a:pt x="52" y="12"/>
                  </a:cubicBezTo>
                  <a:cubicBezTo>
                    <a:pt x="30" y="11"/>
                    <a:pt x="25" y="9"/>
                    <a:pt x="5" y="0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46" name="Freeform 249">
              <a:extLst>
                <a:ext uri="{FF2B5EF4-FFF2-40B4-BE49-F238E27FC236}">
                  <a16:creationId xmlns:a16="http://schemas.microsoft.com/office/drawing/2014/main" id="{CE8B43F1-FADD-422E-8BFB-6867339B1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5" y="3632"/>
              <a:ext cx="91" cy="261"/>
            </a:xfrm>
            <a:custGeom>
              <a:avLst/>
              <a:gdLst>
                <a:gd name="T0" fmla="*/ 2 w 117"/>
                <a:gd name="T1" fmla="*/ 0 h 335"/>
                <a:gd name="T2" fmla="*/ 5 w 117"/>
                <a:gd name="T3" fmla="*/ 37 h 335"/>
                <a:gd name="T4" fmla="*/ 17 w 117"/>
                <a:gd name="T5" fmla="*/ 72 h 335"/>
                <a:gd name="T6" fmla="*/ 37 w 117"/>
                <a:gd name="T7" fmla="*/ 123 h 335"/>
                <a:gd name="T8" fmla="*/ 27 w 117"/>
                <a:gd name="T9" fmla="*/ 93 h 335"/>
                <a:gd name="T10" fmla="*/ 9 w 117"/>
                <a:gd name="T11" fmla="*/ 67 h 335"/>
                <a:gd name="T12" fmla="*/ 2 w 117"/>
                <a:gd name="T13" fmla="*/ 4 h 3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7" h="335">
                  <a:moveTo>
                    <a:pt x="6" y="0"/>
                  </a:moveTo>
                  <a:cubicBezTo>
                    <a:pt x="8" y="34"/>
                    <a:pt x="16" y="67"/>
                    <a:pt x="16" y="102"/>
                  </a:cubicBezTo>
                  <a:cubicBezTo>
                    <a:pt x="17" y="139"/>
                    <a:pt x="25" y="166"/>
                    <a:pt x="46" y="196"/>
                  </a:cubicBezTo>
                  <a:cubicBezTo>
                    <a:pt x="78" y="242"/>
                    <a:pt x="117" y="275"/>
                    <a:pt x="101" y="335"/>
                  </a:cubicBezTo>
                  <a:cubicBezTo>
                    <a:pt x="94" y="309"/>
                    <a:pt x="86" y="280"/>
                    <a:pt x="74" y="254"/>
                  </a:cubicBezTo>
                  <a:cubicBezTo>
                    <a:pt x="61" y="228"/>
                    <a:pt x="36" y="210"/>
                    <a:pt x="24" y="184"/>
                  </a:cubicBezTo>
                  <a:cubicBezTo>
                    <a:pt x="0" y="130"/>
                    <a:pt x="28" y="62"/>
                    <a:pt x="6" y="10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47" name="Freeform 250">
              <a:extLst>
                <a:ext uri="{FF2B5EF4-FFF2-40B4-BE49-F238E27FC236}">
                  <a16:creationId xmlns:a16="http://schemas.microsoft.com/office/drawing/2014/main" id="{2B384EBF-2245-44AB-8135-433009B2A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" y="3777"/>
              <a:ext cx="91" cy="106"/>
            </a:xfrm>
            <a:custGeom>
              <a:avLst/>
              <a:gdLst>
                <a:gd name="T0" fmla="*/ 4 w 117"/>
                <a:gd name="T1" fmla="*/ 2 h 136"/>
                <a:gd name="T2" fmla="*/ 43 w 117"/>
                <a:gd name="T3" fmla="*/ 51 h 136"/>
                <a:gd name="T4" fmla="*/ 30 w 117"/>
                <a:gd name="T5" fmla="*/ 37 h 136"/>
                <a:gd name="T6" fmla="*/ 19 w 117"/>
                <a:gd name="T7" fmla="*/ 18 h 136"/>
                <a:gd name="T8" fmla="*/ 0 w 117"/>
                <a:gd name="T9" fmla="*/ 2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" h="136">
                  <a:moveTo>
                    <a:pt x="10" y="2"/>
                  </a:moveTo>
                  <a:cubicBezTo>
                    <a:pt x="49" y="0"/>
                    <a:pt x="105" y="97"/>
                    <a:pt x="117" y="136"/>
                  </a:cubicBezTo>
                  <a:cubicBezTo>
                    <a:pt x="106" y="125"/>
                    <a:pt x="91" y="116"/>
                    <a:pt x="81" y="102"/>
                  </a:cubicBezTo>
                  <a:cubicBezTo>
                    <a:pt x="69" y="85"/>
                    <a:pt x="63" y="64"/>
                    <a:pt x="53" y="47"/>
                  </a:cubicBezTo>
                  <a:cubicBezTo>
                    <a:pt x="38" y="22"/>
                    <a:pt x="24" y="17"/>
                    <a:pt x="0" y="7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48" name="Freeform 251">
              <a:extLst>
                <a:ext uri="{FF2B5EF4-FFF2-40B4-BE49-F238E27FC236}">
                  <a16:creationId xmlns:a16="http://schemas.microsoft.com/office/drawing/2014/main" id="{B27CEC2D-FBFE-4DF6-B268-FE698AFF0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0" y="3787"/>
              <a:ext cx="60" cy="100"/>
            </a:xfrm>
            <a:custGeom>
              <a:avLst/>
              <a:gdLst>
                <a:gd name="T0" fmla="*/ 4 w 77"/>
                <a:gd name="T1" fmla="*/ 12 h 129"/>
                <a:gd name="T2" fmla="*/ 29 w 77"/>
                <a:gd name="T3" fmla="*/ 47 h 129"/>
                <a:gd name="T4" fmla="*/ 14 w 77"/>
                <a:gd name="T5" fmla="*/ 25 h 129"/>
                <a:gd name="T6" fmla="*/ 0 w 77"/>
                <a:gd name="T7" fmla="*/ 12 h 12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7" h="129">
                  <a:moveTo>
                    <a:pt x="12" y="32"/>
                  </a:moveTo>
                  <a:cubicBezTo>
                    <a:pt x="44" y="0"/>
                    <a:pt x="68" y="114"/>
                    <a:pt x="77" y="129"/>
                  </a:cubicBezTo>
                  <a:cubicBezTo>
                    <a:pt x="56" y="111"/>
                    <a:pt x="49" y="91"/>
                    <a:pt x="38" y="68"/>
                  </a:cubicBezTo>
                  <a:cubicBezTo>
                    <a:pt x="27" y="45"/>
                    <a:pt x="19" y="46"/>
                    <a:pt x="0" y="35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49" name="Freeform 252">
              <a:extLst>
                <a:ext uri="{FF2B5EF4-FFF2-40B4-BE49-F238E27FC236}">
                  <a16:creationId xmlns:a16="http://schemas.microsoft.com/office/drawing/2014/main" id="{0287F6FE-A9FA-4D50-9906-C282FA5C6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4" y="3837"/>
              <a:ext cx="40" cy="75"/>
            </a:xfrm>
            <a:custGeom>
              <a:avLst/>
              <a:gdLst>
                <a:gd name="T0" fmla="*/ 2 w 52"/>
                <a:gd name="T1" fmla="*/ 2 h 97"/>
                <a:gd name="T2" fmla="*/ 18 w 52"/>
                <a:gd name="T3" fmla="*/ 35 h 97"/>
                <a:gd name="T4" fmla="*/ 7 w 52"/>
                <a:gd name="T5" fmla="*/ 18 h 97"/>
                <a:gd name="T6" fmla="*/ 0 w 52"/>
                <a:gd name="T7" fmla="*/ 5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" h="97">
                  <a:moveTo>
                    <a:pt x="3" y="6"/>
                  </a:moveTo>
                  <a:cubicBezTo>
                    <a:pt x="41" y="0"/>
                    <a:pt x="41" y="74"/>
                    <a:pt x="52" y="97"/>
                  </a:cubicBezTo>
                  <a:cubicBezTo>
                    <a:pt x="44" y="80"/>
                    <a:pt x="28" y="69"/>
                    <a:pt x="21" y="51"/>
                  </a:cubicBezTo>
                  <a:cubicBezTo>
                    <a:pt x="14" y="34"/>
                    <a:pt x="17" y="23"/>
                    <a:pt x="0" y="13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50" name="Freeform 253">
              <a:extLst>
                <a:ext uri="{FF2B5EF4-FFF2-40B4-BE49-F238E27FC236}">
                  <a16:creationId xmlns:a16="http://schemas.microsoft.com/office/drawing/2014/main" id="{D9896D1C-A58F-49DC-ADA5-881736118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3" y="3759"/>
              <a:ext cx="48" cy="53"/>
            </a:xfrm>
            <a:custGeom>
              <a:avLst/>
              <a:gdLst>
                <a:gd name="T0" fmla="*/ 2 w 61"/>
                <a:gd name="T1" fmla="*/ 0 h 67"/>
                <a:gd name="T2" fmla="*/ 24 w 61"/>
                <a:gd name="T3" fmla="*/ 26 h 67"/>
                <a:gd name="T4" fmla="*/ 11 w 61"/>
                <a:gd name="T5" fmla="*/ 15 h 67"/>
                <a:gd name="T6" fmla="*/ 0 w 61"/>
                <a:gd name="T7" fmla="*/ 2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67">
                  <a:moveTo>
                    <a:pt x="2" y="0"/>
                  </a:moveTo>
                  <a:cubicBezTo>
                    <a:pt x="36" y="5"/>
                    <a:pt x="56" y="33"/>
                    <a:pt x="61" y="67"/>
                  </a:cubicBezTo>
                  <a:cubicBezTo>
                    <a:pt x="52" y="55"/>
                    <a:pt x="37" y="49"/>
                    <a:pt x="29" y="38"/>
                  </a:cubicBezTo>
                  <a:cubicBezTo>
                    <a:pt x="19" y="24"/>
                    <a:pt x="22" y="5"/>
                    <a:pt x="0" y="5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51" name="Freeform 254">
              <a:extLst>
                <a:ext uri="{FF2B5EF4-FFF2-40B4-BE49-F238E27FC236}">
                  <a16:creationId xmlns:a16="http://schemas.microsoft.com/office/drawing/2014/main" id="{D4C2F7E5-9AE5-4584-8C8C-1E17E1536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" y="3802"/>
              <a:ext cx="39" cy="73"/>
            </a:xfrm>
            <a:custGeom>
              <a:avLst/>
              <a:gdLst>
                <a:gd name="T0" fmla="*/ 0 w 50"/>
                <a:gd name="T1" fmla="*/ 0 h 94"/>
                <a:gd name="T2" fmla="*/ 18 w 50"/>
                <a:gd name="T3" fmla="*/ 34 h 94"/>
                <a:gd name="T4" fmla="*/ 5 w 50"/>
                <a:gd name="T5" fmla="*/ 0 h 9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0" h="94">
                  <a:moveTo>
                    <a:pt x="0" y="0"/>
                  </a:moveTo>
                  <a:cubicBezTo>
                    <a:pt x="36" y="1"/>
                    <a:pt x="37" y="68"/>
                    <a:pt x="50" y="94"/>
                  </a:cubicBezTo>
                  <a:cubicBezTo>
                    <a:pt x="43" y="67"/>
                    <a:pt x="50" y="9"/>
                    <a:pt x="13" y="0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52" name="Freeform 255">
              <a:extLst>
                <a:ext uri="{FF2B5EF4-FFF2-40B4-BE49-F238E27FC236}">
                  <a16:creationId xmlns:a16="http://schemas.microsoft.com/office/drawing/2014/main" id="{3598895A-B38C-40A4-9B54-12E92A1F1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5" y="3857"/>
              <a:ext cx="39" cy="59"/>
            </a:xfrm>
            <a:custGeom>
              <a:avLst/>
              <a:gdLst>
                <a:gd name="T0" fmla="*/ 0 w 51"/>
                <a:gd name="T1" fmla="*/ 0 h 76"/>
                <a:gd name="T2" fmla="*/ 18 w 51"/>
                <a:gd name="T3" fmla="*/ 26 h 76"/>
                <a:gd name="T4" fmla="*/ 0 w 51"/>
                <a:gd name="T5" fmla="*/ 2 h 7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1" h="76">
                  <a:moveTo>
                    <a:pt x="0" y="0"/>
                  </a:moveTo>
                  <a:cubicBezTo>
                    <a:pt x="9" y="29"/>
                    <a:pt x="25" y="53"/>
                    <a:pt x="51" y="70"/>
                  </a:cubicBezTo>
                  <a:cubicBezTo>
                    <a:pt x="16" y="76"/>
                    <a:pt x="6" y="30"/>
                    <a:pt x="0" y="7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53" name="Freeform 256">
              <a:extLst>
                <a:ext uri="{FF2B5EF4-FFF2-40B4-BE49-F238E27FC236}">
                  <a16:creationId xmlns:a16="http://schemas.microsoft.com/office/drawing/2014/main" id="{90649CEB-91AC-46E2-9275-30750019B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0" y="3837"/>
              <a:ext cx="30" cy="56"/>
            </a:xfrm>
            <a:custGeom>
              <a:avLst/>
              <a:gdLst>
                <a:gd name="T0" fmla="*/ 0 w 39"/>
                <a:gd name="T1" fmla="*/ 2 h 71"/>
                <a:gd name="T2" fmla="*/ 11 w 39"/>
                <a:gd name="T3" fmla="*/ 28 h 71"/>
                <a:gd name="T4" fmla="*/ 2 w 39"/>
                <a:gd name="T5" fmla="*/ 0 h 7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9" h="71">
                  <a:moveTo>
                    <a:pt x="0" y="2"/>
                  </a:moveTo>
                  <a:cubicBezTo>
                    <a:pt x="16" y="26"/>
                    <a:pt x="30" y="41"/>
                    <a:pt x="30" y="71"/>
                  </a:cubicBezTo>
                  <a:cubicBezTo>
                    <a:pt x="39" y="40"/>
                    <a:pt x="20" y="23"/>
                    <a:pt x="2" y="0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54" name="Freeform 257">
              <a:extLst>
                <a:ext uri="{FF2B5EF4-FFF2-40B4-BE49-F238E27FC236}">
                  <a16:creationId xmlns:a16="http://schemas.microsoft.com/office/drawing/2014/main" id="{3F561277-425A-4FB9-B157-39E7F30F8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" y="3724"/>
              <a:ext cx="119" cy="107"/>
            </a:xfrm>
            <a:custGeom>
              <a:avLst/>
              <a:gdLst>
                <a:gd name="T0" fmla="*/ 2 w 153"/>
                <a:gd name="T1" fmla="*/ 0 h 137"/>
                <a:gd name="T2" fmla="*/ 56 w 153"/>
                <a:gd name="T3" fmla="*/ 52 h 137"/>
                <a:gd name="T4" fmla="*/ 44 w 153"/>
                <a:gd name="T5" fmla="*/ 36 h 137"/>
                <a:gd name="T6" fmla="*/ 26 w 153"/>
                <a:gd name="T7" fmla="*/ 23 h 137"/>
                <a:gd name="T8" fmla="*/ 4 w 153"/>
                <a:gd name="T9" fmla="*/ 5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3" h="137">
                  <a:moveTo>
                    <a:pt x="7" y="0"/>
                  </a:moveTo>
                  <a:cubicBezTo>
                    <a:pt x="0" y="83"/>
                    <a:pt x="115" y="85"/>
                    <a:pt x="153" y="137"/>
                  </a:cubicBezTo>
                  <a:cubicBezTo>
                    <a:pt x="138" y="131"/>
                    <a:pt x="130" y="109"/>
                    <a:pt x="119" y="96"/>
                  </a:cubicBezTo>
                  <a:cubicBezTo>
                    <a:pt x="105" y="80"/>
                    <a:pt x="89" y="71"/>
                    <a:pt x="71" y="63"/>
                  </a:cubicBezTo>
                  <a:cubicBezTo>
                    <a:pt x="43" y="49"/>
                    <a:pt x="28" y="40"/>
                    <a:pt x="12" y="13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55" name="Freeform 258">
              <a:extLst>
                <a:ext uri="{FF2B5EF4-FFF2-40B4-BE49-F238E27FC236}">
                  <a16:creationId xmlns:a16="http://schemas.microsoft.com/office/drawing/2014/main" id="{AF151612-7B11-4CAA-8FC9-C93D8B1D4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2" y="3872"/>
              <a:ext cx="46" cy="50"/>
            </a:xfrm>
            <a:custGeom>
              <a:avLst/>
              <a:gdLst>
                <a:gd name="T0" fmla="*/ 0 w 59"/>
                <a:gd name="T1" fmla="*/ 2 h 64"/>
                <a:gd name="T2" fmla="*/ 22 w 59"/>
                <a:gd name="T3" fmla="*/ 23 h 64"/>
                <a:gd name="T4" fmla="*/ 0 w 59"/>
                <a:gd name="T5" fmla="*/ 4 h 6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9" h="64">
                  <a:moveTo>
                    <a:pt x="0" y="2"/>
                  </a:moveTo>
                  <a:cubicBezTo>
                    <a:pt x="33" y="0"/>
                    <a:pt x="50" y="34"/>
                    <a:pt x="59" y="64"/>
                  </a:cubicBezTo>
                  <a:cubicBezTo>
                    <a:pt x="45" y="38"/>
                    <a:pt x="12" y="28"/>
                    <a:pt x="0" y="10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56" name="Freeform 259">
              <a:extLst>
                <a:ext uri="{FF2B5EF4-FFF2-40B4-BE49-F238E27FC236}">
                  <a16:creationId xmlns:a16="http://schemas.microsoft.com/office/drawing/2014/main" id="{CB8908D9-BB2C-47E4-A00F-65436DB63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5" y="3884"/>
              <a:ext cx="36" cy="37"/>
            </a:xfrm>
            <a:custGeom>
              <a:avLst/>
              <a:gdLst>
                <a:gd name="T0" fmla="*/ 0 w 46"/>
                <a:gd name="T1" fmla="*/ 0 h 47"/>
                <a:gd name="T2" fmla="*/ 16 w 46"/>
                <a:gd name="T3" fmla="*/ 18 h 47"/>
                <a:gd name="T4" fmla="*/ 2 w 46"/>
                <a:gd name="T5" fmla="*/ 2 h 4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" h="47">
                  <a:moveTo>
                    <a:pt x="0" y="0"/>
                  </a:moveTo>
                  <a:cubicBezTo>
                    <a:pt x="29" y="2"/>
                    <a:pt x="46" y="24"/>
                    <a:pt x="43" y="47"/>
                  </a:cubicBezTo>
                  <a:cubicBezTo>
                    <a:pt x="34" y="29"/>
                    <a:pt x="6" y="24"/>
                    <a:pt x="5" y="5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57" name="Freeform 260">
              <a:extLst>
                <a:ext uri="{FF2B5EF4-FFF2-40B4-BE49-F238E27FC236}">
                  <a16:creationId xmlns:a16="http://schemas.microsoft.com/office/drawing/2014/main" id="{A9B930E5-6A6B-4041-95CC-2DFE6E57D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8" y="3899"/>
              <a:ext cx="18" cy="27"/>
            </a:xfrm>
            <a:custGeom>
              <a:avLst/>
              <a:gdLst>
                <a:gd name="T0" fmla="*/ 2 w 23"/>
                <a:gd name="T1" fmla="*/ 0 h 35"/>
                <a:gd name="T2" fmla="*/ 9 w 23"/>
                <a:gd name="T3" fmla="*/ 12 h 35"/>
                <a:gd name="T4" fmla="*/ 0 w 23"/>
                <a:gd name="T5" fmla="*/ 2 h 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35">
                  <a:moveTo>
                    <a:pt x="3" y="0"/>
                  </a:moveTo>
                  <a:cubicBezTo>
                    <a:pt x="15" y="7"/>
                    <a:pt x="21" y="21"/>
                    <a:pt x="23" y="35"/>
                  </a:cubicBezTo>
                  <a:cubicBezTo>
                    <a:pt x="17" y="23"/>
                    <a:pt x="12" y="9"/>
                    <a:pt x="0" y="3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58" name="Freeform 261">
              <a:extLst>
                <a:ext uri="{FF2B5EF4-FFF2-40B4-BE49-F238E27FC236}">
                  <a16:creationId xmlns:a16="http://schemas.microsoft.com/office/drawing/2014/main" id="{C8840CB8-4636-46FC-8060-6896C07DD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" y="3896"/>
              <a:ext cx="63" cy="55"/>
            </a:xfrm>
            <a:custGeom>
              <a:avLst/>
              <a:gdLst>
                <a:gd name="T0" fmla="*/ 0 w 81"/>
                <a:gd name="T1" fmla="*/ 4 h 71"/>
                <a:gd name="T2" fmla="*/ 18 w 81"/>
                <a:gd name="T3" fmla="*/ 9 h 71"/>
                <a:gd name="T4" fmla="*/ 26 w 81"/>
                <a:gd name="T5" fmla="*/ 26 h 71"/>
                <a:gd name="T6" fmla="*/ 0 w 81"/>
                <a:gd name="T7" fmla="*/ 8 h 7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" h="71">
                  <a:moveTo>
                    <a:pt x="0" y="12"/>
                  </a:moveTo>
                  <a:cubicBezTo>
                    <a:pt x="0" y="12"/>
                    <a:pt x="38" y="19"/>
                    <a:pt x="50" y="27"/>
                  </a:cubicBezTo>
                  <a:cubicBezTo>
                    <a:pt x="65" y="36"/>
                    <a:pt x="81" y="53"/>
                    <a:pt x="71" y="71"/>
                  </a:cubicBezTo>
                  <a:cubicBezTo>
                    <a:pt x="51" y="59"/>
                    <a:pt x="38" y="0"/>
                    <a:pt x="0" y="22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59" name="Freeform 262">
              <a:extLst>
                <a:ext uri="{FF2B5EF4-FFF2-40B4-BE49-F238E27FC236}">
                  <a16:creationId xmlns:a16="http://schemas.microsoft.com/office/drawing/2014/main" id="{D333A9AE-E5EA-4833-ABEA-7343B091F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" y="3881"/>
              <a:ext cx="55" cy="47"/>
            </a:xfrm>
            <a:custGeom>
              <a:avLst/>
              <a:gdLst>
                <a:gd name="T0" fmla="*/ 0 w 71"/>
                <a:gd name="T1" fmla="*/ 2 h 61"/>
                <a:gd name="T2" fmla="*/ 26 w 71"/>
                <a:gd name="T3" fmla="*/ 22 h 61"/>
                <a:gd name="T4" fmla="*/ 19 w 71"/>
                <a:gd name="T5" fmla="*/ 7 h 61"/>
                <a:gd name="T6" fmla="*/ 0 w 71"/>
                <a:gd name="T7" fmla="*/ 2 h 6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1" h="61">
                  <a:moveTo>
                    <a:pt x="0" y="6"/>
                  </a:moveTo>
                  <a:cubicBezTo>
                    <a:pt x="31" y="0"/>
                    <a:pt x="55" y="40"/>
                    <a:pt x="71" y="61"/>
                  </a:cubicBezTo>
                  <a:cubicBezTo>
                    <a:pt x="62" y="48"/>
                    <a:pt x="63" y="31"/>
                    <a:pt x="52" y="21"/>
                  </a:cubicBezTo>
                  <a:cubicBezTo>
                    <a:pt x="36" y="7"/>
                    <a:pt x="6" y="26"/>
                    <a:pt x="0" y="6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60" name="Freeform 263">
              <a:extLst>
                <a:ext uri="{FF2B5EF4-FFF2-40B4-BE49-F238E27FC236}">
                  <a16:creationId xmlns:a16="http://schemas.microsoft.com/office/drawing/2014/main" id="{5E52986F-D67C-4F6E-B4C5-AE0D2742A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" y="3891"/>
              <a:ext cx="33" cy="51"/>
            </a:xfrm>
            <a:custGeom>
              <a:avLst/>
              <a:gdLst>
                <a:gd name="T0" fmla="*/ 10 w 42"/>
                <a:gd name="T1" fmla="*/ 0 h 65"/>
                <a:gd name="T2" fmla="*/ 16 w 42"/>
                <a:gd name="T3" fmla="*/ 24 h 65"/>
                <a:gd name="T4" fmla="*/ 8 w 42"/>
                <a:gd name="T5" fmla="*/ 3 h 6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2" h="65">
                  <a:moveTo>
                    <a:pt x="27" y="0"/>
                  </a:moveTo>
                  <a:cubicBezTo>
                    <a:pt x="21" y="22"/>
                    <a:pt x="23" y="50"/>
                    <a:pt x="42" y="65"/>
                  </a:cubicBezTo>
                  <a:cubicBezTo>
                    <a:pt x="10" y="48"/>
                    <a:pt x="0" y="41"/>
                    <a:pt x="22" y="8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61" name="Freeform 264">
              <a:extLst>
                <a:ext uri="{FF2B5EF4-FFF2-40B4-BE49-F238E27FC236}">
                  <a16:creationId xmlns:a16="http://schemas.microsoft.com/office/drawing/2014/main" id="{4BCBE2EB-F7CE-4FB5-BF3A-F1A2A86A3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" y="3591"/>
              <a:ext cx="186" cy="339"/>
            </a:xfrm>
            <a:custGeom>
              <a:avLst/>
              <a:gdLst>
                <a:gd name="T0" fmla="*/ 48 w 238"/>
                <a:gd name="T1" fmla="*/ 161 h 435"/>
                <a:gd name="T2" fmla="*/ 65 w 238"/>
                <a:gd name="T3" fmla="*/ 91 h 435"/>
                <a:gd name="T4" fmla="*/ 3 w 238"/>
                <a:gd name="T5" fmla="*/ 0 h 435"/>
                <a:gd name="T6" fmla="*/ 30 w 238"/>
                <a:gd name="T7" fmla="*/ 62 h 435"/>
                <a:gd name="T8" fmla="*/ 61 w 238"/>
                <a:gd name="T9" fmla="*/ 91 h 435"/>
                <a:gd name="T10" fmla="*/ 71 w 238"/>
                <a:gd name="T11" fmla="*/ 120 h 435"/>
                <a:gd name="T12" fmla="*/ 66 w 238"/>
                <a:gd name="T13" fmla="*/ 136 h 435"/>
                <a:gd name="T14" fmla="*/ 52 w 238"/>
                <a:gd name="T15" fmla="*/ 150 h 4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8" h="435">
                  <a:moveTo>
                    <a:pt x="128" y="435"/>
                  </a:moveTo>
                  <a:cubicBezTo>
                    <a:pt x="203" y="394"/>
                    <a:pt x="238" y="311"/>
                    <a:pt x="174" y="246"/>
                  </a:cubicBezTo>
                  <a:cubicBezTo>
                    <a:pt x="102" y="172"/>
                    <a:pt x="43" y="98"/>
                    <a:pt x="9" y="0"/>
                  </a:cubicBezTo>
                  <a:cubicBezTo>
                    <a:pt x="0" y="53"/>
                    <a:pt x="46" y="127"/>
                    <a:pt x="79" y="167"/>
                  </a:cubicBezTo>
                  <a:cubicBezTo>
                    <a:pt x="105" y="197"/>
                    <a:pt x="135" y="219"/>
                    <a:pt x="164" y="246"/>
                  </a:cubicBezTo>
                  <a:cubicBezTo>
                    <a:pt x="185" y="267"/>
                    <a:pt x="196" y="293"/>
                    <a:pt x="192" y="325"/>
                  </a:cubicBezTo>
                  <a:cubicBezTo>
                    <a:pt x="190" y="338"/>
                    <a:pt x="185" y="358"/>
                    <a:pt x="176" y="369"/>
                  </a:cubicBezTo>
                  <a:cubicBezTo>
                    <a:pt x="165" y="384"/>
                    <a:pt x="145" y="387"/>
                    <a:pt x="141" y="407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62" name="Freeform 265">
              <a:extLst>
                <a:ext uri="{FF2B5EF4-FFF2-40B4-BE49-F238E27FC236}">
                  <a16:creationId xmlns:a16="http://schemas.microsoft.com/office/drawing/2014/main" id="{E2DF2B76-51C6-4580-AF92-B8CEAC6F0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1" y="3709"/>
              <a:ext cx="103" cy="149"/>
            </a:xfrm>
            <a:custGeom>
              <a:avLst/>
              <a:gdLst>
                <a:gd name="T0" fmla="*/ 0 w 132"/>
                <a:gd name="T1" fmla="*/ 0 h 191"/>
                <a:gd name="T2" fmla="*/ 33 w 132"/>
                <a:gd name="T3" fmla="*/ 36 h 191"/>
                <a:gd name="T4" fmla="*/ 29 w 132"/>
                <a:gd name="T5" fmla="*/ 70 h 191"/>
                <a:gd name="T6" fmla="*/ 34 w 132"/>
                <a:gd name="T7" fmla="*/ 29 h 191"/>
                <a:gd name="T8" fmla="*/ 18 w 132"/>
                <a:gd name="T9" fmla="*/ 14 h 191"/>
                <a:gd name="T10" fmla="*/ 2 w 132"/>
                <a:gd name="T11" fmla="*/ 7 h 1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2" h="191">
                  <a:moveTo>
                    <a:pt x="0" y="0"/>
                  </a:moveTo>
                  <a:cubicBezTo>
                    <a:pt x="7" y="41"/>
                    <a:pt x="67" y="62"/>
                    <a:pt x="88" y="97"/>
                  </a:cubicBezTo>
                  <a:cubicBezTo>
                    <a:pt x="109" y="131"/>
                    <a:pt x="93" y="158"/>
                    <a:pt x="79" y="191"/>
                  </a:cubicBezTo>
                  <a:cubicBezTo>
                    <a:pt x="96" y="141"/>
                    <a:pt x="132" y="125"/>
                    <a:pt x="92" y="77"/>
                  </a:cubicBezTo>
                  <a:cubicBezTo>
                    <a:pt x="79" y="62"/>
                    <a:pt x="67" y="49"/>
                    <a:pt x="50" y="39"/>
                  </a:cubicBezTo>
                  <a:cubicBezTo>
                    <a:pt x="37" y="31"/>
                    <a:pt x="14" y="29"/>
                    <a:pt x="5" y="20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63" name="Freeform 266">
              <a:extLst>
                <a:ext uri="{FF2B5EF4-FFF2-40B4-BE49-F238E27FC236}">
                  <a16:creationId xmlns:a16="http://schemas.microsoft.com/office/drawing/2014/main" id="{9D1C4F40-2AC5-4B18-ACC2-6A5D68E8D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" y="3731"/>
              <a:ext cx="131" cy="145"/>
            </a:xfrm>
            <a:custGeom>
              <a:avLst/>
              <a:gdLst>
                <a:gd name="T0" fmla="*/ 0 w 168"/>
                <a:gd name="T1" fmla="*/ 0 h 186"/>
                <a:gd name="T2" fmla="*/ 51 w 168"/>
                <a:gd name="T3" fmla="*/ 30 h 186"/>
                <a:gd name="T4" fmla="*/ 50 w 168"/>
                <a:gd name="T5" fmla="*/ 69 h 186"/>
                <a:gd name="T6" fmla="*/ 44 w 168"/>
                <a:gd name="T7" fmla="*/ 29 h 186"/>
                <a:gd name="T8" fmla="*/ 5 w 168"/>
                <a:gd name="T9" fmla="*/ 4 h 1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8" h="186">
                  <a:moveTo>
                    <a:pt x="0" y="0"/>
                  </a:moveTo>
                  <a:cubicBezTo>
                    <a:pt x="33" y="43"/>
                    <a:pt x="105" y="40"/>
                    <a:pt x="139" y="82"/>
                  </a:cubicBezTo>
                  <a:cubicBezTo>
                    <a:pt x="168" y="116"/>
                    <a:pt x="144" y="152"/>
                    <a:pt x="135" y="186"/>
                  </a:cubicBezTo>
                  <a:cubicBezTo>
                    <a:pt x="130" y="147"/>
                    <a:pt x="152" y="107"/>
                    <a:pt x="120" y="79"/>
                  </a:cubicBezTo>
                  <a:cubicBezTo>
                    <a:pt x="89" y="52"/>
                    <a:pt x="35" y="48"/>
                    <a:pt x="15" y="10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64" name="Freeform 267">
              <a:extLst>
                <a:ext uri="{FF2B5EF4-FFF2-40B4-BE49-F238E27FC236}">
                  <a16:creationId xmlns:a16="http://schemas.microsoft.com/office/drawing/2014/main" id="{7A9FA744-3623-4E23-A0A0-8D8AEC5CF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6" y="3725"/>
              <a:ext cx="83" cy="104"/>
            </a:xfrm>
            <a:custGeom>
              <a:avLst/>
              <a:gdLst>
                <a:gd name="T0" fmla="*/ 5 w 107"/>
                <a:gd name="T1" fmla="*/ 0 h 133"/>
                <a:gd name="T2" fmla="*/ 32 w 107"/>
                <a:gd name="T3" fmla="*/ 22 h 133"/>
                <a:gd name="T4" fmla="*/ 37 w 107"/>
                <a:gd name="T5" fmla="*/ 49 h 133"/>
                <a:gd name="T6" fmla="*/ 26 w 107"/>
                <a:gd name="T7" fmla="*/ 23 h 133"/>
                <a:gd name="T8" fmla="*/ 6 w 107"/>
                <a:gd name="T9" fmla="*/ 2 h 1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7" h="133">
                  <a:moveTo>
                    <a:pt x="14" y="0"/>
                  </a:moveTo>
                  <a:cubicBezTo>
                    <a:pt x="29" y="29"/>
                    <a:pt x="66" y="37"/>
                    <a:pt x="88" y="59"/>
                  </a:cubicBezTo>
                  <a:cubicBezTo>
                    <a:pt x="107" y="80"/>
                    <a:pt x="105" y="105"/>
                    <a:pt x="103" y="133"/>
                  </a:cubicBezTo>
                  <a:cubicBezTo>
                    <a:pt x="87" y="111"/>
                    <a:pt x="97" y="82"/>
                    <a:pt x="73" y="62"/>
                  </a:cubicBezTo>
                  <a:cubicBezTo>
                    <a:pt x="56" y="47"/>
                    <a:pt x="0" y="39"/>
                    <a:pt x="17" y="6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65" name="Freeform 268">
              <a:extLst>
                <a:ext uri="{FF2B5EF4-FFF2-40B4-BE49-F238E27FC236}">
                  <a16:creationId xmlns:a16="http://schemas.microsoft.com/office/drawing/2014/main" id="{995FBD3D-D97E-4ABC-8FCD-8F950FD77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" y="3647"/>
              <a:ext cx="67" cy="182"/>
            </a:xfrm>
            <a:custGeom>
              <a:avLst/>
              <a:gdLst>
                <a:gd name="T0" fmla="*/ 0 w 86"/>
                <a:gd name="T1" fmla="*/ 2 h 233"/>
                <a:gd name="T2" fmla="*/ 30 w 86"/>
                <a:gd name="T3" fmla="*/ 47 h 233"/>
                <a:gd name="T4" fmla="*/ 16 w 86"/>
                <a:gd name="T5" fmla="*/ 87 h 233"/>
                <a:gd name="T6" fmla="*/ 23 w 86"/>
                <a:gd name="T7" fmla="*/ 43 h 233"/>
                <a:gd name="T8" fmla="*/ 2 w 86"/>
                <a:gd name="T9" fmla="*/ 3 h 2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" h="233">
                  <a:moveTo>
                    <a:pt x="0" y="6"/>
                  </a:moveTo>
                  <a:cubicBezTo>
                    <a:pt x="43" y="10"/>
                    <a:pt x="75" y="89"/>
                    <a:pt x="81" y="126"/>
                  </a:cubicBezTo>
                  <a:cubicBezTo>
                    <a:pt x="86" y="163"/>
                    <a:pt x="66" y="204"/>
                    <a:pt x="44" y="233"/>
                  </a:cubicBezTo>
                  <a:cubicBezTo>
                    <a:pt x="44" y="192"/>
                    <a:pt x="69" y="158"/>
                    <a:pt x="63" y="115"/>
                  </a:cubicBezTo>
                  <a:cubicBezTo>
                    <a:pt x="60" y="96"/>
                    <a:pt x="14" y="0"/>
                    <a:pt x="7" y="9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66" name="Freeform 269">
              <a:extLst>
                <a:ext uri="{FF2B5EF4-FFF2-40B4-BE49-F238E27FC236}">
                  <a16:creationId xmlns:a16="http://schemas.microsoft.com/office/drawing/2014/main" id="{46239AE5-BCB9-4C75-A52B-1645CB16C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3" y="3640"/>
              <a:ext cx="138" cy="266"/>
            </a:xfrm>
            <a:custGeom>
              <a:avLst/>
              <a:gdLst>
                <a:gd name="T0" fmla="*/ 0 w 178"/>
                <a:gd name="T1" fmla="*/ 2 h 341"/>
                <a:gd name="T2" fmla="*/ 16 w 178"/>
                <a:gd name="T3" fmla="*/ 34 h 341"/>
                <a:gd name="T4" fmla="*/ 44 w 178"/>
                <a:gd name="T5" fmla="*/ 65 h 341"/>
                <a:gd name="T6" fmla="*/ 63 w 178"/>
                <a:gd name="T7" fmla="*/ 93 h 341"/>
                <a:gd name="T8" fmla="*/ 55 w 178"/>
                <a:gd name="T9" fmla="*/ 126 h 341"/>
                <a:gd name="T10" fmla="*/ 43 w 178"/>
                <a:gd name="T11" fmla="*/ 67 h 341"/>
                <a:gd name="T12" fmla="*/ 16 w 178"/>
                <a:gd name="T13" fmla="*/ 37 h 341"/>
                <a:gd name="T14" fmla="*/ 2 w 178"/>
                <a:gd name="T15" fmla="*/ 0 h 3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8" h="341">
                  <a:moveTo>
                    <a:pt x="0" y="2"/>
                  </a:moveTo>
                  <a:cubicBezTo>
                    <a:pt x="11" y="33"/>
                    <a:pt x="26" y="64"/>
                    <a:pt x="43" y="91"/>
                  </a:cubicBezTo>
                  <a:cubicBezTo>
                    <a:pt x="63" y="125"/>
                    <a:pt x="95" y="146"/>
                    <a:pt x="121" y="174"/>
                  </a:cubicBezTo>
                  <a:cubicBezTo>
                    <a:pt x="140" y="193"/>
                    <a:pt x="168" y="224"/>
                    <a:pt x="173" y="251"/>
                  </a:cubicBezTo>
                  <a:cubicBezTo>
                    <a:pt x="178" y="281"/>
                    <a:pt x="159" y="313"/>
                    <a:pt x="152" y="341"/>
                  </a:cubicBezTo>
                  <a:cubicBezTo>
                    <a:pt x="153" y="281"/>
                    <a:pt x="161" y="228"/>
                    <a:pt x="120" y="181"/>
                  </a:cubicBezTo>
                  <a:cubicBezTo>
                    <a:pt x="96" y="154"/>
                    <a:pt x="65" y="133"/>
                    <a:pt x="43" y="103"/>
                  </a:cubicBezTo>
                  <a:cubicBezTo>
                    <a:pt x="19" y="70"/>
                    <a:pt x="16" y="36"/>
                    <a:pt x="2" y="0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67" name="Freeform 270">
              <a:extLst>
                <a:ext uri="{FF2B5EF4-FFF2-40B4-BE49-F238E27FC236}">
                  <a16:creationId xmlns:a16="http://schemas.microsoft.com/office/drawing/2014/main" id="{B5523EAB-C8F9-4041-B7F2-BD2DB997B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9" y="3811"/>
              <a:ext cx="32" cy="132"/>
            </a:xfrm>
            <a:custGeom>
              <a:avLst/>
              <a:gdLst>
                <a:gd name="T0" fmla="*/ 0 w 42"/>
                <a:gd name="T1" fmla="*/ 0 h 170"/>
                <a:gd name="T2" fmla="*/ 13 w 42"/>
                <a:gd name="T3" fmla="*/ 28 h 170"/>
                <a:gd name="T4" fmla="*/ 14 w 42"/>
                <a:gd name="T5" fmla="*/ 61 h 170"/>
                <a:gd name="T6" fmla="*/ 9 w 42"/>
                <a:gd name="T7" fmla="*/ 28 h 170"/>
                <a:gd name="T8" fmla="*/ 2 w 42"/>
                <a:gd name="T9" fmla="*/ 2 h 1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170">
                  <a:moveTo>
                    <a:pt x="0" y="0"/>
                  </a:moveTo>
                  <a:cubicBezTo>
                    <a:pt x="13" y="33"/>
                    <a:pt x="38" y="38"/>
                    <a:pt x="38" y="79"/>
                  </a:cubicBezTo>
                  <a:cubicBezTo>
                    <a:pt x="38" y="111"/>
                    <a:pt x="35" y="138"/>
                    <a:pt x="42" y="170"/>
                  </a:cubicBezTo>
                  <a:cubicBezTo>
                    <a:pt x="30" y="139"/>
                    <a:pt x="28" y="112"/>
                    <a:pt x="28" y="79"/>
                  </a:cubicBezTo>
                  <a:cubicBezTo>
                    <a:pt x="27" y="46"/>
                    <a:pt x="8" y="34"/>
                    <a:pt x="2" y="5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68" name="Freeform 271">
              <a:extLst>
                <a:ext uri="{FF2B5EF4-FFF2-40B4-BE49-F238E27FC236}">
                  <a16:creationId xmlns:a16="http://schemas.microsoft.com/office/drawing/2014/main" id="{CBDCB819-C99F-4EAD-98F0-E7C98E4C7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7" y="3602"/>
              <a:ext cx="93" cy="104"/>
            </a:xfrm>
            <a:custGeom>
              <a:avLst/>
              <a:gdLst>
                <a:gd name="T0" fmla="*/ 0 w 120"/>
                <a:gd name="T1" fmla="*/ 0 h 133"/>
                <a:gd name="T2" fmla="*/ 24 w 120"/>
                <a:gd name="T3" fmla="*/ 25 h 133"/>
                <a:gd name="T4" fmla="*/ 43 w 120"/>
                <a:gd name="T5" fmla="*/ 49 h 133"/>
                <a:gd name="T6" fmla="*/ 21 w 120"/>
                <a:gd name="T7" fmla="*/ 26 h 133"/>
                <a:gd name="T8" fmla="*/ 2 w 120"/>
                <a:gd name="T9" fmla="*/ 3 h 1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0" h="133">
                  <a:moveTo>
                    <a:pt x="0" y="0"/>
                  </a:moveTo>
                  <a:cubicBezTo>
                    <a:pt x="26" y="15"/>
                    <a:pt x="37" y="50"/>
                    <a:pt x="66" y="67"/>
                  </a:cubicBezTo>
                  <a:cubicBezTo>
                    <a:pt x="92" y="82"/>
                    <a:pt x="120" y="99"/>
                    <a:pt x="119" y="133"/>
                  </a:cubicBezTo>
                  <a:cubicBezTo>
                    <a:pt x="109" y="107"/>
                    <a:pt x="83" y="84"/>
                    <a:pt x="58" y="69"/>
                  </a:cubicBezTo>
                  <a:cubicBezTo>
                    <a:pt x="26" y="51"/>
                    <a:pt x="22" y="35"/>
                    <a:pt x="5" y="8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69" name="Freeform 272">
              <a:extLst>
                <a:ext uri="{FF2B5EF4-FFF2-40B4-BE49-F238E27FC236}">
                  <a16:creationId xmlns:a16="http://schemas.microsoft.com/office/drawing/2014/main" id="{0B31BBA0-B6C1-41A0-A063-57BCA352A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" y="3805"/>
              <a:ext cx="50" cy="148"/>
            </a:xfrm>
            <a:custGeom>
              <a:avLst/>
              <a:gdLst>
                <a:gd name="T0" fmla="*/ 16 w 64"/>
                <a:gd name="T1" fmla="*/ 2 h 190"/>
                <a:gd name="T2" fmla="*/ 16 w 64"/>
                <a:gd name="T3" fmla="*/ 40 h 190"/>
                <a:gd name="T4" fmla="*/ 0 w 64"/>
                <a:gd name="T5" fmla="*/ 70 h 190"/>
                <a:gd name="T6" fmla="*/ 16 w 64"/>
                <a:gd name="T7" fmla="*/ 30 h 190"/>
                <a:gd name="T8" fmla="*/ 23 w 64"/>
                <a:gd name="T9" fmla="*/ 0 h 1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190">
                  <a:moveTo>
                    <a:pt x="45" y="3"/>
                  </a:moveTo>
                  <a:cubicBezTo>
                    <a:pt x="58" y="41"/>
                    <a:pt x="64" y="67"/>
                    <a:pt x="45" y="106"/>
                  </a:cubicBezTo>
                  <a:cubicBezTo>
                    <a:pt x="34" y="131"/>
                    <a:pt x="17" y="170"/>
                    <a:pt x="0" y="190"/>
                  </a:cubicBezTo>
                  <a:cubicBezTo>
                    <a:pt x="2" y="150"/>
                    <a:pt x="32" y="119"/>
                    <a:pt x="45" y="82"/>
                  </a:cubicBezTo>
                  <a:cubicBezTo>
                    <a:pt x="53" y="61"/>
                    <a:pt x="44" y="8"/>
                    <a:pt x="60" y="0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70" name="Freeform 273">
              <a:extLst>
                <a:ext uri="{FF2B5EF4-FFF2-40B4-BE49-F238E27FC236}">
                  <a16:creationId xmlns:a16="http://schemas.microsoft.com/office/drawing/2014/main" id="{B12EF1EF-F5B5-424F-8162-9E437DA9D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" y="3904"/>
              <a:ext cx="285" cy="49"/>
            </a:xfrm>
            <a:custGeom>
              <a:avLst/>
              <a:gdLst>
                <a:gd name="T0" fmla="*/ 2 w 366"/>
                <a:gd name="T1" fmla="*/ 18 h 64"/>
                <a:gd name="T2" fmla="*/ 31 w 366"/>
                <a:gd name="T3" fmla="*/ 16 h 64"/>
                <a:gd name="T4" fmla="*/ 59 w 366"/>
                <a:gd name="T5" fmla="*/ 18 h 64"/>
                <a:gd name="T6" fmla="*/ 83 w 366"/>
                <a:gd name="T7" fmla="*/ 19 h 64"/>
                <a:gd name="T8" fmla="*/ 100 w 366"/>
                <a:gd name="T9" fmla="*/ 20 h 64"/>
                <a:gd name="T10" fmla="*/ 117 w 366"/>
                <a:gd name="T11" fmla="*/ 20 h 64"/>
                <a:gd name="T12" fmla="*/ 128 w 366"/>
                <a:gd name="T13" fmla="*/ 15 h 64"/>
                <a:gd name="T14" fmla="*/ 132 w 366"/>
                <a:gd name="T15" fmla="*/ 5 h 64"/>
                <a:gd name="T16" fmla="*/ 126 w 366"/>
                <a:gd name="T17" fmla="*/ 2 h 64"/>
                <a:gd name="T18" fmla="*/ 119 w 366"/>
                <a:gd name="T19" fmla="*/ 3 h 64"/>
                <a:gd name="T20" fmla="*/ 86 w 366"/>
                <a:gd name="T21" fmla="*/ 9 h 64"/>
                <a:gd name="T22" fmla="*/ 64 w 366"/>
                <a:gd name="T23" fmla="*/ 11 h 64"/>
                <a:gd name="T24" fmla="*/ 48 w 366"/>
                <a:gd name="T25" fmla="*/ 6 h 64"/>
                <a:gd name="T26" fmla="*/ 20 w 366"/>
                <a:gd name="T27" fmla="*/ 8 h 64"/>
                <a:gd name="T28" fmla="*/ 0 w 366"/>
                <a:gd name="T29" fmla="*/ 15 h 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66" h="64">
                  <a:moveTo>
                    <a:pt x="2" y="51"/>
                  </a:moveTo>
                  <a:cubicBezTo>
                    <a:pt x="27" y="42"/>
                    <a:pt x="59" y="45"/>
                    <a:pt x="85" y="48"/>
                  </a:cubicBezTo>
                  <a:cubicBezTo>
                    <a:pt x="110" y="52"/>
                    <a:pt x="135" y="53"/>
                    <a:pt x="159" y="53"/>
                  </a:cubicBezTo>
                  <a:cubicBezTo>
                    <a:pt x="182" y="53"/>
                    <a:pt x="203" y="56"/>
                    <a:pt x="226" y="56"/>
                  </a:cubicBezTo>
                  <a:cubicBezTo>
                    <a:pt x="240" y="56"/>
                    <a:pt x="256" y="55"/>
                    <a:pt x="270" y="57"/>
                  </a:cubicBezTo>
                  <a:cubicBezTo>
                    <a:pt x="286" y="59"/>
                    <a:pt x="302" y="64"/>
                    <a:pt x="317" y="57"/>
                  </a:cubicBezTo>
                  <a:cubicBezTo>
                    <a:pt x="327" y="52"/>
                    <a:pt x="338" y="50"/>
                    <a:pt x="348" y="44"/>
                  </a:cubicBezTo>
                  <a:cubicBezTo>
                    <a:pt x="359" y="39"/>
                    <a:pt x="366" y="27"/>
                    <a:pt x="359" y="16"/>
                  </a:cubicBezTo>
                  <a:cubicBezTo>
                    <a:pt x="356" y="11"/>
                    <a:pt x="348" y="4"/>
                    <a:pt x="343" y="2"/>
                  </a:cubicBezTo>
                  <a:cubicBezTo>
                    <a:pt x="335" y="0"/>
                    <a:pt x="330" y="5"/>
                    <a:pt x="323" y="8"/>
                  </a:cubicBezTo>
                  <a:cubicBezTo>
                    <a:pt x="295" y="19"/>
                    <a:pt x="262" y="22"/>
                    <a:pt x="233" y="27"/>
                  </a:cubicBezTo>
                  <a:cubicBezTo>
                    <a:pt x="212" y="30"/>
                    <a:pt x="194" y="34"/>
                    <a:pt x="173" y="31"/>
                  </a:cubicBezTo>
                  <a:cubicBezTo>
                    <a:pt x="156" y="29"/>
                    <a:pt x="144" y="25"/>
                    <a:pt x="129" y="20"/>
                  </a:cubicBezTo>
                  <a:cubicBezTo>
                    <a:pt x="106" y="12"/>
                    <a:pt x="78" y="16"/>
                    <a:pt x="56" y="24"/>
                  </a:cubicBezTo>
                  <a:cubicBezTo>
                    <a:pt x="38" y="30"/>
                    <a:pt x="19" y="43"/>
                    <a:pt x="0" y="44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71" name="Freeform 274">
              <a:extLst>
                <a:ext uri="{FF2B5EF4-FFF2-40B4-BE49-F238E27FC236}">
                  <a16:creationId xmlns:a16="http://schemas.microsoft.com/office/drawing/2014/main" id="{81DEC23B-EA8C-4AF0-86AF-94C6B5C80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" y="3695"/>
              <a:ext cx="159" cy="236"/>
            </a:xfrm>
            <a:custGeom>
              <a:avLst/>
              <a:gdLst>
                <a:gd name="T0" fmla="*/ 3 w 204"/>
                <a:gd name="T1" fmla="*/ 113 h 302"/>
                <a:gd name="T2" fmla="*/ 2 w 204"/>
                <a:gd name="T3" fmla="*/ 111 h 302"/>
                <a:gd name="T4" fmla="*/ 31 w 204"/>
                <a:gd name="T5" fmla="*/ 103 h 302"/>
                <a:gd name="T6" fmla="*/ 44 w 204"/>
                <a:gd name="T7" fmla="*/ 76 h 302"/>
                <a:gd name="T8" fmla="*/ 48 w 204"/>
                <a:gd name="T9" fmla="*/ 38 h 302"/>
                <a:gd name="T10" fmla="*/ 76 w 204"/>
                <a:gd name="T11" fmla="*/ 0 h 302"/>
                <a:gd name="T12" fmla="*/ 40 w 204"/>
                <a:gd name="T13" fmla="*/ 30 h 302"/>
                <a:gd name="T14" fmla="*/ 31 w 204"/>
                <a:gd name="T15" fmla="*/ 74 h 302"/>
                <a:gd name="T16" fmla="*/ 0 w 204"/>
                <a:gd name="T17" fmla="*/ 98 h 302"/>
                <a:gd name="T18" fmla="*/ 7 w 204"/>
                <a:gd name="T19" fmla="*/ 108 h 3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4" h="302">
                  <a:moveTo>
                    <a:pt x="8" y="302"/>
                  </a:moveTo>
                  <a:cubicBezTo>
                    <a:pt x="7" y="300"/>
                    <a:pt x="5" y="301"/>
                    <a:pt x="5" y="298"/>
                  </a:cubicBezTo>
                  <a:cubicBezTo>
                    <a:pt x="33" y="290"/>
                    <a:pt x="61" y="295"/>
                    <a:pt x="84" y="277"/>
                  </a:cubicBezTo>
                  <a:cubicBezTo>
                    <a:pt x="107" y="259"/>
                    <a:pt x="115" y="232"/>
                    <a:pt x="121" y="204"/>
                  </a:cubicBezTo>
                  <a:cubicBezTo>
                    <a:pt x="128" y="171"/>
                    <a:pt x="121" y="137"/>
                    <a:pt x="129" y="104"/>
                  </a:cubicBezTo>
                  <a:cubicBezTo>
                    <a:pt x="140" y="59"/>
                    <a:pt x="173" y="32"/>
                    <a:pt x="204" y="0"/>
                  </a:cubicBezTo>
                  <a:cubicBezTo>
                    <a:pt x="163" y="19"/>
                    <a:pt x="128" y="40"/>
                    <a:pt x="107" y="81"/>
                  </a:cubicBezTo>
                  <a:cubicBezTo>
                    <a:pt x="88" y="119"/>
                    <a:pt x="95" y="158"/>
                    <a:pt x="83" y="198"/>
                  </a:cubicBezTo>
                  <a:cubicBezTo>
                    <a:pt x="72" y="238"/>
                    <a:pt x="47" y="277"/>
                    <a:pt x="0" y="262"/>
                  </a:cubicBezTo>
                  <a:cubicBezTo>
                    <a:pt x="5" y="271"/>
                    <a:pt x="11" y="285"/>
                    <a:pt x="19" y="291"/>
                  </a:cubicBezTo>
                </a:path>
              </a:pathLst>
            </a:custGeom>
            <a:solidFill>
              <a:srgbClr val="EA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72" name="Freeform 275">
              <a:extLst>
                <a:ext uri="{FF2B5EF4-FFF2-40B4-BE49-F238E27FC236}">
                  <a16:creationId xmlns:a16="http://schemas.microsoft.com/office/drawing/2014/main" id="{5FB513CE-88DC-4113-B1E0-C0A193620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7" y="3067"/>
              <a:ext cx="308" cy="470"/>
            </a:xfrm>
            <a:custGeom>
              <a:avLst/>
              <a:gdLst>
                <a:gd name="T0" fmla="*/ 63 w 395"/>
                <a:gd name="T1" fmla="*/ 0 h 603"/>
                <a:gd name="T2" fmla="*/ 112 w 395"/>
                <a:gd name="T3" fmla="*/ 35 h 603"/>
                <a:gd name="T4" fmla="*/ 131 w 395"/>
                <a:gd name="T5" fmla="*/ 35 h 603"/>
                <a:gd name="T6" fmla="*/ 144 w 395"/>
                <a:gd name="T7" fmla="*/ 27 h 603"/>
                <a:gd name="T8" fmla="*/ 126 w 395"/>
                <a:gd name="T9" fmla="*/ 58 h 603"/>
                <a:gd name="T10" fmla="*/ 111 w 395"/>
                <a:gd name="T11" fmla="*/ 101 h 603"/>
                <a:gd name="T12" fmla="*/ 87 w 395"/>
                <a:gd name="T13" fmla="*/ 129 h 603"/>
                <a:gd name="T14" fmla="*/ 55 w 395"/>
                <a:gd name="T15" fmla="*/ 160 h 603"/>
                <a:gd name="T16" fmla="*/ 24 w 395"/>
                <a:gd name="T17" fmla="*/ 205 h 603"/>
                <a:gd name="T18" fmla="*/ 9 w 395"/>
                <a:gd name="T19" fmla="*/ 222 h 603"/>
                <a:gd name="T20" fmla="*/ 12 w 395"/>
                <a:gd name="T21" fmla="*/ 199 h 603"/>
                <a:gd name="T22" fmla="*/ 51 w 395"/>
                <a:gd name="T23" fmla="*/ 115 h 603"/>
                <a:gd name="T24" fmla="*/ 75 w 395"/>
                <a:gd name="T25" fmla="*/ 69 h 603"/>
                <a:gd name="T26" fmla="*/ 68 w 395"/>
                <a:gd name="T27" fmla="*/ 24 h 603"/>
                <a:gd name="T28" fmla="*/ 63 w 395"/>
                <a:gd name="T29" fmla="*/ 2 h 60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95" h="603">
                  <a:moveTo>
                    <a:pt x="170" y="0"/>
                  </a:moveTo>
                  <a:cubicBezTo>
                    <a:pt x="202" y="49"/>
                    <a:pt x="246" y="87"/>
                    <a:pt x="303" y="95"/>
                  </a:cubicBezTo>
                  <a:cubicBezTo>
                    <a:pt x="321" y="98"/>
                    <a:pt x="337" y="102"/>
                    <a:pt x="354" y="95"/>
                  </a:cubicBezTo>
                  <a:cubicBezTo>
                    <a:pt x="367" y="91"/>
                    <a:pt x="376" y="76"/>
                    <a:pt x="390" y="74"/>
                  </a:cubicBezTo>
                  <a:cubicBezTo>
                    <a:pt x="395" y="103"/>
                    <a:pt x="353" y="134"/>
                    <a:pt x="338" y="156"/>
                  </a:cubicBezTo>
                  <a:cubicBezTo>
                    <a:pt x="314" y="192"/>
                    <a:pt x="322" y="237"/>
                    <a:pt x="299" y="272"/>
                  </a:cubicBezTo>
                  <a:cubicBezTo>
                    <a:pt x="281" y="300"/>
                    <a:pt x="260" y="328"/>
                    <a:pt x="235" y="349"/>
                  </a:cubicBezTo>
                  <a:cubicBezTo>
                    <a:pt x="201" y="376"/>
                    <a:pt x="168" y="391"/>
                    <a:pt x="147" y="433"/>
                  </a:cubicBezTo>
                  <a:cubicBezTo>
                    <a:pt x="124" y="479"/>
                    <a:pt x="96" y="516"/>
                    <a:pt x="65" y="556"/>
                  </a:cubicBezTo>
                  <a:cubicBezTo>
                    <a:pt x="57" y="566"/>
                    <a:pt x="39" y="603"/>
                    <a:pt x="23" y="602"/>
                  </a:cubicBezTo>
                  <a:cubicBezTo>
                    <a:pt x="0" y="600"/>
                    <a:pt x="27" y="550"/>
                    <a:pt x="31" y="539"/>
                  </a:cubicBezTo>
                  <a:cubicBezTo>
                    <a:pt x="60" y="461"/>
                    <a:pt x="94" y="384"/>
                    <a:pt x="137" y="313"/>
                  </a:cubicBezTo>
                  <a:cubicBezTo>
                    <a:pt x="162" y="270"/>
                    <a:pt x="197" y="237"/>
                    <a:pt x="202" y="186"/>
                  </a:cubicBezTo>
                  <a:cubicBezTo>
                    <a:pt x="206" y="144"/>
                    <a:pt x="191" y="105"/>
                    <a:pt x="182" y="66"/>
                  </a:cubicBezTo>
                  <a:cubicBezTo>
                    <a:pt x="177" y="46"/>
                    <a:pt x="180" y="21"/>
                    <a:pt x="170" y="4"/>
                  </a:cubicBezTo>
                </a:path>
              </a:pathLst>
            </a:custGeom>
            <a:solidFill>
              <a:srgbClr val="E6D2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73" name="Freeform 276">
              <a:extLst>
                <a:ext uri="{FF2B5EF4-FFF2-40B4-BE49-F238E27FC236}">
                  <a16:creationId xmlns:a16="http://schemas.microsoft.com/office/drawing/2014/main" id="{42F0A81B-A584-4243-9BDF-70B085654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" y="3088"/>
              <a:ext cx="315" cy="411"/>
            </a:xfrm>
            <a:custGeom>
              <a:avLst/>
              <a:gdLst>
                <a:gd name="T0" fmla="*/ 131 w 405"/>
                <a:gd name="T1" fmla="*/ 7 h 527"/>
                <a:gd name="T2" fmla="*/ 98 w 405"/>
                <a:gd name="T3" fmla="*/ 42 h 527"/>
                <a:gd name="T4" fmla="*/ 75 w 405"/>
                <a:gd name="T5" fmla="*/ 92 h 527"/>
                <a:gd name="T6" fmla="*/ 37 w 405"/>
                <a:gd name="T7" fmla="*/ 146 h 527"/>
                <a:gd name="T8" fmla="*/ 7 w 405"/>
                <a:gd name="T9" fmla="*/ 186 h 527"/>
                <a:gd name="T10" fmla="*/ 18 w 405"/>
                <a:gd name="T11" fmla="*/ 181 h 527"/>
                <a:gd name="T12" fmla="*/ 23 w 405"/>
                <a:gd name="T13" fmla="*/ 192 h 527"/>
                <a:gd name="T14" fmla="*/ 37 w 405"/>
                <a:gd name="T15" fmla="*/ 186 h 527"/>
                <a:gd name="T16" fmla="*/ 54 w 405"/>
                <a:gd name="T17" fmla="*/ 179 h 527"/>
                <a:gd name="T18" fmla="*/ 77 w 405"/>
                <a:gd name="T19" fmla="*/ 152 h 527"/>
                <a:gd name="T20" fmla="*/ 110 w 405"/>
                <a:gd name="T21" fmla="*/ 113 h 527"/>
                <a:gd name="T22" fmla="*/ 132 w 405"/>
                <a:gd name="T23" fmla="*/ 82 h 527"/>
                <a:gd name="T24" fmla="*/ 147 w 405"/>
                <a:gd name="T25" fmla="*/ 48 h 527"/>
                <a:gd name="T26" fmla="*/ 147 w 405"/>
                <a:gd name="T27" fmla="*/ 9 h 527"/>
                <a:gd name="T28" fmla="*/ 137 w 405"/>
                <a:gd name="T29" fmla="*/ 4 h 527"/>
                <a:gd name="T30" fmla="*/ 132 w 405"/>
                <a:gd name="T31" fmla="*/ 7 h 52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05" h="527">
                  <a:moveTo>
                    <a:pt x="358" y="21"/>
                  </a:moveTo>
                  <a:cubicBezTo>
                    <a:pt x="328" y="51"/>
                    <a:pt x="292" y="76"/>
                    <a:pt x="268" y="114"/>
                  </a:cubicBezTo>
                  <a:cubicBezTo>
                    <a:pt x="243" y="155"/>
                    <a:pt x="225" y="203"/>
                    <a:pt x="206" y="248"/>
                  </a:cubicBezTo>
                  <a:cubicBezTo>
                    <a:pt x="181" y="306"/>
                    <a:pt x="142" y="348"/>
                    <a:pt x="102" y="395"/>
                  </a:cubicBezTo>
                  <a:cubicBezTo>
                    <a:pt x="91" y="407"/>
                    <a:pt x="0" y="492"/>
                    <a:pt x="19" y="502"/>
                  </a:cubicBezTo>
                  <a:cubicBezTo>
                    <a:pt x="27" y="506"/>
                    <a:pt x="37" y="486"/>
                    <a:pt x="47" y="490"/>
                  </a:cubicBezTo>
                  <a:cubicBezTo>
                    <a:pt x="55" y="492"/>
                    <a:pt x="58" y="512"/>
                    <a:pt x="60" y="519"/>
                  </a:cubicBezTo>
                  <a:cubicBezTo>
                    <a:pt x="74" y="527"/>
                    <a:pt x="92" y="511"/>
                    <a:pt x="103" y="504"/>
                  </a:cubicBezTo>
                  <a:cubicBezTo>
                    <a:pt x="117" y="495"/>
                    <a:pt x="133" y="491"/>
                    <a:pt x="146" y="482"/>
                  </a:cubicBezTo>
                  <a:cubicBezTo>
                    <a:pt x="172" y="464"/>
                    <a:pt x="191" y="433"/>
                    <a:pt x="210" y="410"/>
                  </a:cubicBezTo>
                  <a:cubicBezTo>
                    <a:pt x="239" y="374"/>
                    <a:pt x="267" y="337"/>
                    <a:pt x="300" y="305"/>
                  </a:cubicBezTo>
                  <a:cubicBezTo>
                    <a:pt x="326" y="281"/>
                    <a:pt x="342" y="250"/>
                    <a:pt x="360" y="220"/>
                  </a:cubicBezTo>
                  <a:cubicBezTo>
                    <a:pt x="377" y="192"/>
                    <a:pt x="398" y="163"/>
                    <a:pt x="401" y="130"/>
                  </a:cubicBezTo>
                  <a:cubicBezTo>
                    <a:pt x="405" y="97"/>
                    <a:pt x="403" y="61"/>
                    <a:pt x="402" y="27"/>
                  </a:cubicBezTo>
                  <a:cubicBezTo>
                    <a:pt x="401" y="0"/>
                    <a:pt x="394" y="1"/>
                    <a:pt x="373" y="12"/>
                  </a:cubicBezTo>
                  <a:cubicBezTo>
                    <a:pt x="368" y="14"/>
                    <a:pt x="364" y="16"/>
                    <a:pt x="360" y="18"/>
                  </a:cubicBezTo>
                </a:path>
              </a:pathLst>
            </a:custGeom>
            <a:solidFill>
              <a:srgbClr val="F5F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74" name="Freeform 277">
              <a:extLst>
                <a:ext uri="{FF2B5EF4-FFF2-40B4-BE49-F238E27FC236}">
                  <a16:creationId xmlns:a16="http://schemas.microsoft.com/office/drawing/2014/main" id="{AE30FE14-D989-4FB7-A8D6-A902C233A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7" y="3860"/>
              <a:ext cx="65" cy="45"/>
            </a:xfrm>
            <a:custGeom>
              <a:avLst/>
              <a:gdLst>
                <a:gd name="T0" fmla="*/ 22 w 84"/>
                <a:gd name="T1" fmla="*/ 0 h 58"/>
                <a:gd name="T2" fmla="*/ 28 w 84"/>
                <a:gd name="T3" fmla="*/ 7 h 58"/>
                <a:gd name="T4" fmla="*/ 22 w 84"/>
                <a:gd name="T5" fmla="*/ 12 h 58"/>
                <a:gd name="T6" fmla="*/ 0 w 84"/>
                <a:gd name="T7" fmla="*/ 21 h 58"/>
                <a:gd name="T8" fmla="*/ 12 w 84"/>
                <a:gd name="T9" fmla="*/ 9 h 58"/>
                <a:gd name="T10" fmla="*/ 22 w 84"/>
                <a:gd name="T11" fmla="*/ 2 h 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58">
                  <a:moveTo>
                    <a:pt x="59" y="0"/>
                  </a:moveTo>
                  <a:cubicBezTo>
                    <a:pt x="63" y="8"/>
                    <a:pt x="74" y="12"/>
                    <a:pt x="78" y="19"/>
                  </a:cubicBezTo>
                  <a:cubicBezTo>
                    <a:pt x="84" y="33"/>
                    <a:pt x="71" y="30"/>
                    <a:pt x="59" y="32"/>
                  </a:cubicBezTo>
                  <a:cubicBezTo>
                    <a:pt x="38" y="36"/>
                    <a:pt x="19" y="46"/>
                    <a:pt x="0" y="58"/>
                  </a:cubicBezTo>
                  <a:cubicBezTo>
                    <a:pt x="9" y="46"/>
                    <a:pt x="20" y="32"/>
                    <a:pt x="32" y="23"/>
                  </a:cubicBezTo>
                  <a:cubicBezTo>
                    <a:pt x="41" y="16"/>
                    <a:pt x="56" y="9"/>
                    <a:pt x="61" y="4"/>
                  </a:cubicBezTo>
                </a:path>
              </a:pathLst>
            </a:custGeom>
            <a:solidFill>
              <a:srgbClr val="F5F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75" name="Freeform 278">
              <a:extLst>
                <a:ext uri="{FF2B5EF4-FFF2-40B4-BE49-F238E27FC236}">
                  <a16:creationId xmlns:a16="http://schemas.microsoft.com/office/drawing/2014/main" id="{5E63AA9A-3370-474C-9FA8-B2600C3F3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3" y="3766"/>
              <a:ext cx="38" cy="47"/>
            </a:xfrm>
            <a:custGeom>
              <a:avLst/>
              <a:gdLst>
                <a:gd name="T0" fmla="*/ 9 w 49"/>
                <a:gd name="T1" fmla="*/ 0 h 60"/>
                <a:gd name="T2" fmla="*/ 17 w 49"/>
                <a:gd name="T3" fmla="*/ 15 h 60"/>
                <a:gd name="T4" fmla="*/ 9 w 49"/>
                <a:gd name="T5" fmla="*/ 19 h 60"/>
                <a:gd name="T6" fmla="*/ 0 w 49"/>
                <a:gd name="T7" fmla="*/ 23 h 60"/>
                <a:gd name="T8" fmla="*/ 9 w 49"/>
                <a:gd name="T9" fmla="*/ 2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60">
                  <a:moveTo>
                    <a:pt x="27" y="0"/>
                  </a:moveTo>
                  <a:cubicBezTo>
                    <a:pt x="31" y="16"/>
                    <a:pt x="41" y="26"/>
                    <a:pt x="49" y="39"/>
                  </a:cubicBezTo>
                  <a:cubicBezTo>
                    <a:pt x="40" y="48"/>
                    <a:pt x="33" y="45"/>
                    <a:pt x="23" y="49"/>
                  </a:cubicBezTo>
                  <a:cubicBezTo>
                    <a:pt x="15" y="51"/>
                    <a:pt x="8" y="58"/>
                    <a:pt x="0" y="60"/>
                  </a:cubicBezTo>
                  <a:cubicBezTo>
                    <a:pt x="6" y="42"/>
                    <a:pt x="19" y="22"/>
                    <a:pt x="26" y="3"/>
                  </a:cubicBezTo>
                </a:path>
              </a:pathLst>
            </a:custGeom>
            <a:solidFill>
              <a:srgbClr val="F5F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76" name="Freeform 279">
              <a:extLst>
                <a:ext uri="{FF2B5EF4-FFF2-40B4-BE49-F238E27FC236}">
                  <a16:creationId xmlns:a16="http://schemas.microsoft.com/office/drawing/2014/main" id="{A4C4EC07-E178-4A79-9A53-1AF08157D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" y="3748"/>
              <a:ext cx="185" cy="187"/>
            </a:xfrm>
            <a:custGeom>
              <a:avLst/>
              <a:gdLst>
                <a:gd name="T0" fmla="*/ 75 w 238"/>
                <a:gd name="T1" fmla="*/ 89 h 239"/>
                <a:gd name="T2" fmla="*/ 72 w 238"/>
                <a:gd name="T3" fmla="*/ 75 h 239"/>
                <a:gd name="T4" fmla="*/ 64 w 238"/>
                <a:gd name="T5" fmla="*/ 69 h 239"/>
                <a:gd name="T6" fmla="*/ 60 w 238"/>
                <a:gd name="T7" fmla="*/ 61 h 239"/>
                <a:gd name="T8" fmla="*/ 47 w 238"/>
                <a:gd name="T9" fmla="*/ 68 h 239"/>
                <a:gd name="T10" fmla="*/ 44 w 238"/>
                <a:gd name="T11" fmla="*/ 60 h 239"/>
                <a:gd name="T12" fmla="*/ 40 w 238"/>
                <a:gd name="T13" fmla="*/ 63 h 239"/>
                <a:gd name="T14" fmla="*/ 37 w 238"/>
                <a:gd name="T15" fmla="*/ 58 h 239"/>
                <a:gd name="T16" fmla="*/ 15 w 238"/>
                <a:gd name="T17" fmla="*/ 61 h 239"/>
                <a:gd name="T18" fmla="*/ 0 w 238"/>
                <a:gd name="T19" fmla="*/ 53 h 239"/>
                <a:gd name="T20" fmla="*/ 17 w 238"/>
                <a:gd name="T21" fmla="*/ 36 h 239"/>
                <a:gd name="T22" fmla="*/ 24 w 238"/>
                <a:gd name="T23" fmla="*/ 16 h 239"/>
                <a:gd name="T24" fmla="*/ 26 w 238"/>
                <a:gd name="T25" fmla="*/ 0 h 239"/>
                <a:gd name="T26" fmla="*/ 40 w 238"/>
                <a:gd name="T27" fmla="*/ 21 h 239"/>
                <a:gd name="T28" fmla="*/ 56 w 238"/>
                <a:gd name="T29" fmla="*/ 28 h 239"/>
                <a:gd name="T30" fmla="*/ 65 w 238"/>
                <a:gd name="T31" fmla="*/ 42 h 239"/>
                <a:gd name="T32" fmla="*/ 76 w 238"/>
                <a:gd name="T33" fmla="*/ 69 h 239"/>
                <a:gd name="T34" fmla="*/ 86 w 238"/>
                <a:gd name="T35" fmla="*/ 88 h 239"/>
                <a:gd name="T36" fmla="*/ 77 w 238"/>
                <a:gd name="T37" fmla="*/ 89 h 23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38" h="239">
                  <a:moveTo>
                    <a:pt x="207" y="239"/>
                  </a:moveTo>
                  <a:cubicBezTo>
                    <a:pt x="202" y="228"/>
                    <a:pt x="207" y="213"/>
                    <a:pt x="200" y="201"/>
                  </a:cubicBezTo>
                  <a:cubicBezTo>
                    <a:pt x="194" y="192"/>
                    <a:pt x="180" y="193"/>
                    <a:pt x="174" y="185"/>
                  </a:cubicBezTo>
                  <a:cubicBezTo>
                    <a:pt x="168" y="175"/>
                    <a:pt x="181" y="166"/>
                    <a:pt x="163" y="164"/>
                  </a:cubicBezTo>
                  <a:cubicBezTo>
                    <a:pt x="153" y="163"/>
                    <a:pt x="136" y="175"/>
                    <a:pt x="130" y="181"/>
                  </a:cubicBezTo>
                  <a:cubicBezTo>
                    <a:pt x="134" y="170"/>
                    <a:pt x="136" y="159"/>
                    <a:pt x="120" y="160"/>
                  </a:cubicBezTo>
                  <a:cubicBezTo>
                    <a:pt x="115" y="160"/>
                    <a:pt x="111" y="167"/>
                    <a:pt x="107" y="166"/>
                  </a:cubicBezTo>
                  <a:cubicBezTo>
                    <a:pt x="97" y="164"/>
                    <a:pt x="104" y="160"/>
                    <a:pt x="99" y="155"/>
                  </a:cubicBezTo>
                  <a:cubicBezTo>
                    <a:pt x="81" y="137"/>
                    <a:pt x="63" y="161"/>
                    <a:pt x="40" y="163"/>
                  </a:cubicBezTo>
                  <a:cubicBezTo>
                    <a:pt x="40" y="141"/>
                    <a:pt x="10" y="152"/>
                    <a:pt x="0" y="142"/>
                  </a:cubicBezTo>
                  <a:cubicBezTo>
                    <a:pt x="8" y="122"/>
                    <a:pt x="33" y="114"/>
                    <a:pt x="46" y="97"/>
                  </a:cubicBezTo>
                  <a:cubicBezTo>
                    <a:pt x="57" y="82"/>
                    <a:pt x="64" y="62"/>
                    <a:pt x="66" y="43"/>
                  </a:cubicBezTo>
                  <a:cubicBezTo>
                    <a:pt x="66" y="36"/>
                    <a:pt x="60" y="0"/>
                    <a:pt x="73" y="0"/>
                  </a:cubicBezTo>
                  <a:cubicBezTo>
                    <a:pt x="81" y="0"/>
                    <a:pt x="98" y="48"/>
                    <a:pt x="107" y="55"/>
                  </a:cubicBezTo>
                  <a:cubicBezTo>
                    <a:pt x="122" y="67"/>
                    <a:pt x="141" y="66"/>
                    <a:pt x="155" y="76"/>
                  </a:cubicBezTo>
                  <a:cubicBezTo>
                    <a:pt x="167" y="85"/>
                    <a:pt x="173" y="101"/>
                    <a:pt x="179" y="113"/>
                  </a:cubicBezTo>
                  <a:cubicBezTo>
                    <a:pt x="190" y="137"/>
                    <a:pt x="198" y="160"/>
                    <a:pt x="208" y="184"/>
                  </a:cubicBezTo>
                  <a:cubicBezTo>
                    <a:pt x="213" y="196"/>
                    <a:pt x="238" y="222"/>
                    <a:pt x="234" y="234"/>
                  </a:cubicBezTo>
                  <a:cubicBezTo>
                    <a:pt x="226" y="235"/>
                    <a:pt x="218" y="236"/>
                    <a:pt x="211" y="239"/>
                  </a:cubicBezTo>
                </a:path>
              </a:pathLst>
            </a:custGeom>
            <a:solidFill>
              <a:srgbClr val="DFB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77" name="Freeform 280">
              <a:extLst>
                <a:ext uri="{FF2B5EF4-FFF2-40B4-BE49-F238E27FC236}">
                  <a16:creationId xmlns:a16="http://schemas.microsoft.com/office/drawing/2014/main" id="{6FA06DEB-8565-4642-A91F-C37865B8E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5" y="3809"/>
              <a:ext cx="135" cy="69"/>
            </a:xfrm>
            <a:custGeom>
              <a:avLst/>
              <a:gdLst>
                <a:gd name="T0" fmla="*/ 17 w 174"/>
                <a:gd name="T1" fmla="*/ 0 h 88"/>
                <a:gd name="T2" fmla="*/ 0 w 174"/>
                <a:gd name="T3" fmla="*/ 23 h 88"/>
                <a:gd name="T4" fmla="*/ 12 w 174"/>
                <a:gd name="T5" fmla="*/ 31 h 88"/>
                <a:gd name="T6" fmla="*/ 26 w 174"/>
                <a:gd name="T7" fmla="*/ 26 h 88"/>
                <a:gd name="T8" fmla="*/ 30 w 174"/>
                <a:gd name="T9" fmla="*/ 29 h 88"/>
                <a:gd name="T10" fmla="*/ 36 w 174"/>
                <a:gd name="T11" fmla="*/ 30 h 88"/>
                <a:gd name="T12" fmla="*/ 40 w 174"/>
                <a:gd name="T13" fmla="*/ 33 h 88"/>
                <a:gd name="T14" fmla="*/ 47 w 174"/>
                <a:gd name="T15" fmla="*/ 31 h 88"/>
                <a:gd name="T16" fmla="*/ 55 w 174"/>
                <a:gd name="T17" fmla="*/ 33 h 88"/>
                <a:gd name="T18" fmla="*/ 27 w 174"/>
                <a:gd name="T19" fmla="*/ 21 h 88"/>
                <a:gd name="T20" fmla="*/ 18 w 174"/>
                <a:gd name="T21" fmla="*/ 2 h 8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4" h="88">
                  <a:moveTo>
                    <a:pt x="47" y="0"/>
                  </a:moveTo>
                  <a:cubicBezTo>
                    <a:pt x="46" y="29"/>
                    <a:pt x="19" y="43"/>
                    <a:pt x="0" y="60"/>
                  </a:cubicBezTo>
                  <a:cubicBezTo>
                    <a:pt x="8" y="71"/>
                    <a:pt x="22" y="67"/>
                    <a:pt x="31" y="82"/>
                  </a:cubicBezTo>
                  <a:cubicBezTo>
                    <a:pt x="40" y="75"/>
                    <a:pt x="57" y="66"/>
                    <a:pt x="69" y="68"/>
                  </a:cubicBezTo>
                  <a:cubicBezTo>
                    <a:pt x="75" y="70"/>
                    <a:pt x="76" y="74"/>
                    <a:pt x="82" y="76"/>
                  </a:cubicBezTo>
                  <a:cubicBezTo>
                    <a:pt x="87" y="77"/>
                    <a:pt x="93" y="76"/>
                    <a:pt x="98" y="78"/>
                  </a:cubicBezTo>
                  <a:cubicBezTo>
                    <a:pt x="102" y="79"/>
                    <a:pt x="105" y="84"/>
                    <a:pt x="110" y="85"/>
                  </a:cubicBezTo>
                  <a:cubicBezTo>
                    <a:pt x="116" y="86"/>
                    <a:pt x="121" y="83"/>
                    <a:pt x="127" y="82"/>
                  </a:cubicBezTo>
                  <a:cubicBezTo>
                    <a:pt x="135" y="81"/>
                    <a:pt x="149" y="80"/>
                    <a:pt x="153" y="88"/>
                  </a:cubicBezTo>
                  <a:cubicBezTo>
                    <a:pt x="174" y="70"/>
                    <a:pt x="85" y="57"/>
                    <a:pt x="75" y="56"/>
                  </a:cubicBezTo>
                  <a:cubicBezTo>
                    <a:pt x="37" y="52"/>
                    <a:pt x="64" y="29"/>
                    <a:pt x="50" y="6"/>
                  </a:cubicBezTo>
                </a:path>
              </a:pathLst>
            </a:custGeom>
            <a:solidFill>
              <a:srgbClr val="BE9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78" name="Freeform 281">
              <a:extLst>
                <a:ext uri="{FF2B5EF4-FFF2-40B4-BE49-F238E27FC236}">
                  <a16:creationId xmlns:a16="http://schemas.microsoft.com/office/drawing/2014/main" id="{7107573D-3F39-4BE1-876F-33EDE8C32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6" y="3381"/>
              <a:ext cx="88" cy="305"/>
            </a:xfrm>
            <a:custGeom>
              <a:avLst/>
              <a:gdLst>
                <a:gd name="T0" fmla="*/ 37 w 113"/>
                <a:gd name="T1" fmla="*/ 0 h 392"/>
                <a:gd name="T2" fmla="*/ 30 w 113"/>
                <a:gd name="T3" fmla="*/ 44 h 392"/>
                <a:gd name="T4" fmla="*/ 23 w 113"/>
                <a:gd name="T5" fmla="*/ 83 h 392"/>
                <a:gd name="T6" fmla="*/ 18 w 113"/>
                <a:gd name="T7" fmla="*/ 121 h 392"/>
                <a:gd name="T8" fmla="*/ 32 w 113"/>
                <a:gd name="T9" fmla="*/ 143 h 392"/>
                <a:gd name="T10" fmla="*/ 7 w 113"/>
                <a:gd name="T11" fmla="*/ 130 h 392"/>
                <a:gd name="T12" fmla="*/ 12 w 113"/>
                <a:gd name="T13" fmla="*/ 90 h 392"/>
                <a:gd name="T14" fmla="*/ 36 w 113"/>
                <a:gd name="T15" fmla="*/ 2 h 3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3" h="392">
                  <a:moveTo>
                    <a:pt x="100" y="0"/>
                  </a:moveTo>
                  <a:cubicBezTo>
                    <a:pt x="113" y="27"/>
                    <a:pt x="89" y="90"/>
                    <a:pt x="82" y="120"/>
                  </a:cubicBezTo>
                  <a:cubicBezTo>
                    <a:pt x="74" y="155"/>
                    <a:pt x="67" y="191"/>
                    <a:pt x="62" y="228"/>
                  </a:cubicBezTo>
                  <a:cubicBezTo>
                    <a:pt x="57" y="262"/>
                    <a:pt x="51" y="295"/>
                    <a:pt x="50" y="330"/>
                  </a:cubicBezTo>
                  <a:cubicBezTo>
                    <a:pt x="49" y="366"/>
                    <a:pt x="66" y="368"/>
                    <a:pt x="87" y="392"/>
                  </a:cubicBezTo>
                  <a:cubicBezTo>
                    <a:pt x="68" y="385"/>
                    <a:pt x="29" y="371"/>
                    <a:pt x="18" y="355"/>
                  </a:cubicBezTo>
                  <a:cubicBezTo>
                    <a:pt x="0" y="329"/>
                    <a:pt x="27" y="273"/>
                    <a:pt x="34" y="245"/>
                  </a:cubicBezTo>
                  <a:cubicBezTo>
                    <a:pt x="57" y="165"/>
                    <a:pt x="61" y="76"/>
                    <a:pt x="98" y="2"/>
                  </a:cubicBezTo>
                </a:path>
              </a:pathLst>
            </a:custGeom>
            <a:solidFill>
              <a:srgbClr val="DBC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79" name="Freeform 282">
              <a:extLst>
                <a:ext uri="{FF2B5EF4-FFF2-40B4-BE49-F238E27FC236}">
                  <a16:creationId xmlns:a16="http://schemas.microsoft.com/office/drawing/2014/main" id="{38EE0242-7C62-460D-AD9D-1B5F26779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1" y="3021"/>
              <a:ext cx="140" cy="110"/>
            </a:xfrm>
            <a:custGeom>
              <a:avLst/>
              <a:gdLst>
                <a:gd name="T0" fmla="*/ 66 w 180"/>
                <a:gd name="T1" fmla="*/ 2 h 141"/>
                <a:gd name="T2" fmla="*/ 31 w 180"/>
                <a:gd name="T3" fmla="*/ 23 h 141"/>
                <a:gd name="T4" fmla="*/ 18 w 180"/>
                <a:gd name="T5" fmla="*/ 38 h 141"/>
                <a:gd name="T6" fmla="*/ 0 w 180"/>
                <a:gd name="T7" fmla="*/ 52 h 141"/>
                <a:gd name="T8" fmla="*/ 23 w 180"/>
                <a:gd name="T9" fmla="*/ 37 h 141"/>
                <a:gd name="T10" fmla="*/ 41 w 180"/>
                <a:gd name="T11" fmla="*/ 21 h 141"/>
                <a:gd name="T12" fmla="*/ 65 w 180"/>
                <a:gd name="T13" fmla="*/ 0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0" h="141">
                  <a:moveTo>
                    <a:pt x="180" y="4"/>
                  </a:moveTo>
                  <a:cubicBezTo>
                    <a:pt x="141" y="1"/>
                    <a:pt x="106" y="35"/>
                    <a:pt x="85" y="63"/>
                  </a:cubicBezTo>
                  <a:cubicBezTo>
                    <a:pt x="73" y="79"/>
                    <a:pt x="63" y="93"/>
                    <a:pt x="47" y="104"/>
                  </a:cubicBezTo>
                  <a:cubicBezTo>
                    <a:pt x="29" y="116"/>
                    <a:pt x="12" y="123"/>
                    <a:pt x="0" y="141"/>
                  </a:cubicBezTo>
                  <a:cubicBezTo>
                    <a:pt x="17" y="127"/>
                    <a:pt x="42" y="114"/>
                    <a:pt x="62" y="101"/>
                  </a:cubicBezTo>
                  <a:cubicBezTo>
                    <a:pt x="82" y="89"/>
                    <a:pt x="95" y="70"/>
                    <a:pt x="113" y="56"/>
                  </a:cubicBezTo>
                  <a:cubicBezTo>
                    <a:pt x="136" y="37"/>
                    <a:pt x="164" y="27"/>
                    <a:pt x="178" y="0"/>
                  </a:cubicBezTo>
                </a:path>
              </a:pathLst>
            </a:custGeom>
            <a:solidFill>
              <a:srgbClr val="DBC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80" name="Freeform 283">
              <a:extLst>
                <a:ext uri="{FF2B5EF4-FFF2-40B4-BE49-F238E27FC236}">
                  <a16:creationId xmlns:a16="http://schemas.microsoft.com/office/drawing/2014/main" id="{DFBCAD25-9CA2-4783-B909-09510C89E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7" y="2880"/>
              <a:ext cx="111" cy="168"/>
            </a:xfrm>
            <a:custGeom>
              <a:avLst/>
              <a:gdLst>
                <a:gd name="T0" fmla="*/ 9 w 143"/>
                <a:gd name="T1" fmla="*/ 2 h 216"/>
                <a:gd name="T2" fmla="*/ 7 w 143"/>
                <a:gd name="T3" fmla="*/ 16 h 216"/>
                <a:gd name="T4" fmla="*/ 9 w 143"/>
                <a:gd name="T5" fmla="*/ 31 h 216"/>
                <a:gd name="T6" fmla="*/ 23 w 143"/>
                <a:gd name="T7" fmla="*/ 47 h 216"/>
                <a:gd name="T8" fmla="*/ 52 w 143"/>
                <a:gd name="T9" fmla="*/ 79 h 216"/>
                <a:gd name="T10" fmla="*/ 15 w 143"/>
                <a:gd name="T11" fmla="*/ 47 h 216"/>
                <a:gd name="T12" fmla="*/ 2 w 143"/>
                <a:gd name="T13" fmla="*/ 26 h 216"/>
                <a:gd name="T14" fmla="*/ 9 w 143"/>
                <a:gd name="T15" fmla="*/ 0 h 2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3" h="216">
                  <a:moveTo>
                    <a:pt x="23" y="2"/>
                  </a:moveTo>
                  <a:cubicBezTo>
                    <a:pt x="24" y="16"/>
                    <a:pt x="20" y="30"/>
                    <a:pt x="20" y="44"/>
                  </a:cubicBezTo>
                  <a:cubicBezTo>
                    <a:pt x="20" y="58"/>
                    <a:pt x="22" y="70"/>
                    <a:pt x="25" y="83"/>
                  </a:cubicBezTo>
                  <a:cubicBezTo>
                    <a:pt x="30" y="104"/>
                    <a:pt x="47" y="116"/>
                    <a:pt x="63" y="129"/>
                  </a:cubicBezTo>
                  <a:cubicBezTo>
                    <a:pt x="93" y="152"/>
                    <a:pt x="136" y="176"/>
                    <a:pt x="143" y="216"/>
                  </a:cubicBezTo>
                  <a:cubicBezTo>
                    <a:pt x="113" y="181"/>
                    <a:pt x="75" y="159"/>
                    <a:pt x="40" y="130"/>
                  </a:cubicBezTo>
                  <a:cubicBezTo>
                    <a:pt x="21" y="114"/>
                    <a:pt x="4" y="98"/>
                    <a:pt x="2" y="72"/>
                  </a:cubicBezTo>
                  <a:cubicBezTo>
                    <a:pt x="0" y="49"/>
                    <a:pt x="10" y="18"/>
                    <a:pt x="24" y="0"/>
                  </a:cubicBezTo>
                </a:path>
              </a:pathLst>
            </a:custGeom>
            <a:solidFill>
              <a:srgbClr val="DBC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81" name="Freeform 284">
              <a:extLst>
                <a:ext uri="{FF2B5EF4-FFF2-40B4-BE49-F238E27FC236}">
                  <a16:creationId xmlns:a16="http://schemas.microsoft.com/office/drawing/2014/main" id="{42CD5172-CBC0-4FEC-9350-83ABB125E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8" y="2889"/>
              <a:ext cx="48" cy="179"/>
            </a:xfrm>
            <a:custGeom>
              <a:avLst/>
              <a:gdLst>
                <a:gd name="T0" fmla="*/ 2 w 62"/>
                <a:gd name="T1" fmla="*/ 0 h 230"/>
                <a:gd name="T2" fmla="*/ 1 w 62"/>
                <a:gd name="T3" fmla="*/ 44 h 230"/>
                <a:gd name="T4" fmla="*/ 5 w 62"/>
                <a:gd name="T5" fmla="*/ 68 h 230"/>
                <a:gd name="T6" fmla="*/ 22 w 62"/>
                <a:gd name="T7" fmla="*/ 84 h 230"/>
                <a:gd name="T8" fmla="*/ 11 w 62"/>
                <a:gd name="T9" fmla="*/ 64 h 230"/>
                <a:gd name="T10" fmla="*/ 6 w 62"/>
                <a:gd name="T11" fmla="*/ 41 h 230"/>
                <a:gd name="T12" fmla="*/ 2 w 62"/>
                <a:gd name="T13" fmla="*/ 3 h 2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2" h="230">
                  <a:moveTo>
                    <a:pt x="4" y="0"/>
                  </a:moveTo>
                  <a:cubicBezTo>
                    <a:pt x="4" y="40"/>
                    <a:pt x="0" y="80"/>
                    <a:pt x="1" y="121"/>
                  </a:cubicBezTo>
                  <a:cubicBezTo>
                    <a:pt x="2" y="142"/>
                    <a:pt x="5" y="167"/>
                    <a:pt x="16" y="185"/>
                  </a:cubicBezTo>
                  <a:cubicBezTo>
                    <a:pt x="28" y="203"/>
                    <a:pt x="46" y="216"/>
                    <a:pt x="62" y="230"/>
                  </a:cubicBezTo>
                  <a:cubicBezTo>
                    <a:pt x="47" y="217"/>
                    <a:pt x="37" y="191"/>
                    <a:pt x="30" y="174"/>
                  </a:cubicBezTo>
                  <a:cubicBezTo>
                    <a:pt x="21" y="154"/>
                    <a:pt x="18" y="133"/>
                    <a:pt x="17" y="112"/>
                  </a:cubicBezTo>
                  <a:cubicBezTo>
                    <a:pt x="15" y="77"/>
                    <a:pt x="5" y="44"/>
                    <a:pt x="5" y="9"/>
                  </a:cubicBezTo>
                </a:path>
              </a:pathLst>
            </a:custGeom>
            <a:solidFill>
              <a:srgbClr val="BF93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82" name="Freeform 285">
              <a:extLst>
                <a:ext uri="{FF2B5EF4-FFF2-40B4-BE49-F238E27FC236}">
                  <a16:creationId xmlns:a16="http://schemas.microsoft.com/office/drawing/2014/main" id="{9895C349-B1C4-4FAF-B062-A1A1F8415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4" y="2954"/>
              <a:ext cx="29" cy="124"/>
            </a:xfrm>
            <a:custGeom>
              <a:avLst/>
              <a:gdLst>
                <a:gd name="T0" fmla="*/ 4 w 38"/>
                <a:gd name="T1" fmla="*/ 0 h 159"/>
                <a:gd name="T2" fmla="*/ 4 w 38"/>
                <a:gd name="T3" fmla="*/ 34 h 159"/>
                <a:gd name="T4" fmla="*/ 13 w 38"/>
                <a:gd name="T5" fmla="*/ 59 h 159"/>
                <a:gd name="T6" fmla="*/ 1 w 38"/>
                <a:gd name="T7" fmla="*/ 30 h 159"/>
                <a:gd name="T8" fmla="*/ 2 w 38"/>
                <a:gd name="T9" fmla="*/ 14 h 159"/>
                <a:gd name="T10" fmla="*/ 3 w 38"/>
                <a:gd name="T11" fmla="*/ 2 h 1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" h="159">
                  <a:moveTo>
                    <a:pt x="11" y="0"/>
                  </a:moveTo>
                  <a:cubicBezTo>
                    <a:pt x="12" y="31"/>
                    <a:pt x="10" y="63"/>
                    <a:pt x="12" y="94"/>
                  </a:cubicBezTo>
                  <a:cubicBezTo>
                    <a:pt x="14" y="118"/>
                    <a:pt x="26" y="139"/>
                    <a:pt x="38" y="159"/>
                  </a:cubicBezTo>
                  <a:cubicBezTo>
                    <a:pt x="16" y="144"/>
                    <a:pt x="3" y="107"/>
                    <a:pt x="1" y="81"/>
                  </a:cubicBezTo>
                  <a:cubicBezTo>
                    <a:pt x="0" y="66"/>
                    <a:pt x="2" y="53"/>
                    <a:pt x="4" y="38"/>
                  </a:cubicBezTo>
                  <a:cubicBezTo>
                    <a:pt x="5" y="28"/>
                    <a:pt x="12" y="13"/>
                    <a:pt x="9" y="4"/>
                  </a:cubicBezTo>
                </a:path>
              </a:pathLst>
            </a:custGeom>
            <a:solidFill>
              <a:srgbClr val="BF93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83" name="Freeform 286">
              <a:extLst>
                <a:ext uri="{FF2B5EF4-FFF2-40B4-BE49-F238E27FC236}">
                  <a16:creationId xmlns:a16="http://schemas.microsoft.com/office/drawing/2014/main" id="{04FACB6A-FA83-49F3-83C2-F0B7740BB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" y="2950"/>
              <a:ext cx="72" cy="91"/>
            </a:xfrm>
            <a:custGeom>
              <a:avLst/>
              <a:gdLst>
                <a:gd name="T0" fmla="*/ 2 w 93"/>
                <a:gd name="T1" fmla="*/ 2 h 117"/>
                <a:gd name="T2" fmla="*/ 19 w 93"/>
                <a:gd name="T3" fmla="*/ 29 h 117"/>
                <a:gd name="T4" fmla="*/ 33 w 93"/>
                <a:gd name="T5" fmla="*/ 43 h 117"/>
                <a:gd name="T6" fmla="*/ 25 w 93"/>
                <a:gd name="T7" fmla="*/ 34 h 117"/>
                <a:gd name="T8" fmla="*/ 11 w 93"/>
                <a:gd name="T9" fmla="*/ 26 h 117"/>
                <a:gd name="T10" fmla="*/ 0 w 93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3" h="117">
                  <a:moveTo>
                    <a:pt x="3" y="2"/>
                  </a:moveTo>
                  <a:cubicBezTo>
                    <a:pt x="17" y="29"/>
                    <a:pt x="25" y="60"/>
                    <a:pt x="52" y="77"/>
                  </a:cubicBezTo>
                  <a:cubicBezTo>
                    <a:pt x="68" y="87"/>
                    <a:pt x="88" y="97"/>
                    <a:pt x="93" y="117"/>
                  </a:cubicBezTo>
                  <a:cubicBezTo>
                    <a:pt x="84" y="109"/>
                    <a:pt x="78" y="100"/>
                    <a:pt x="69" y="94"/>
                  </a:cubicBezTo>
                  <a:cubicBezTo>
                    <a:pt x="57" y="85"/>
                    <a:pt x="42" y="80"/>
                    <a:pt x="30" y="71"/>
                  </a:cubicBezTo>
                  <a:cubicBezTo>
                    <a:pt x="9" y="53"/>
                    <a:pt x="8" y="22"/>
                    <a:pt x="0" y="0"/>
                  </a:cubicBezTo>
                </a:path>
              </a:pathLst>
            </a:custGeom>
            <a:solidFill>
              <a:srgbClr val="BF93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84" name="Freeform 287">
              <a:extLst>
                <a:ext uri="{FF2B5EF4-FFF2-40B4-BE49-F238E27FC236}">
                  <a16:creationId xmlns:a16="http://schemas.microsoft.com/office/drawing/2014/main" id="{EAF84997-DDC0-4D24-A61D-DFDA2AAFE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5" y="2866"/>
              <a:ext cx="43" cy="155"/>
            </a:xfrm>
            <a:custGeom>
              <a:avLst/>
              <a:gdLst>
                <a:gd name="T0" fmla="*/ 2 w 56"/>
                <a:gd name="T1" fmla="*/ 0 h 199"/>
                <a:gd name="T2" fmla="*/ 19 w 56"/>
                <a:gd name="T3" fmla="*/ 73 h 199"/>
                <a:gd name="T4" fmla="*/ 13 w 56"/>
                <a:gd name="T5" fmla="*/ 53 h 199"/>
                <a:gd name="T6" fmla="*/ 12 w 56"/>
                <a:gd name="T7" fmla="*/ 31 h 199"/>
                <a:gd name="T8" fmla="*/ 6 w 56"/>
                <a:gd name="T9" fmla="*/ 13 h 199"/>
                <a:gd name="T10" fmla="*/ 2 w 56"/>
                <a:gd name="T11" fmla="*/ 3 h 19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199">
                  <a:moveTo>
                    <a:pt x="5" y="0"/>
                  </a:moveTo>
                  <a:cubicBezTo>
                    <a:pt x="33" y="59"/>
                    <a:pt x="0" y="152"/>
                    <a:pt x="56" y="199"/>
                  </a:cubicBezTo>
                  <a:cubicBezTo>
                    <a:pt x="40" y="187"/>
                    <a:pt x="40" y="162"/>
                    <a:pt x="37" y="144"/>
                  </a:cubicBezTo>
                  <a:cubicBezTo>
                    <a:pt x="33" y="123"/>
                    <a:pt x="34" y="104"/>
                    <a:pt x="33" y="83"/>
                  </a:cubicBezTo>
                  <a:cubicBezTo>
                    <a:pt x="33" y="66"/>
                    <a:pt x="25" y="52"/>
                    <a:pt x="17" y="36"/>
                  </a:cubicBezTo>
                  <a:cubicBezTo>
                    <a:pt x="14" y="29"/>
                    <a:pt x="12" y="13"/>
                    <a:pt x="6" y="8"/>
                  </a:cubicBezTo>
                </a:path>
              </a:pathLst>
            </a:custGeom>
            <a:solidFill>
              <a:srgbClr val="BF93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85" name="Freeform 288">
              <a:extLst>
                <a:ext uri="{FF2B5EF4-FFF2-40B4-BE49-F238E27FC236}">
                  <a16:creationId xmlns:a16="http://schemas.microsoft.com/office/drawing/2014/main" id="{87D43D99-3067-4FA9-B16D-F83409638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4" y="3020"/>
              <a:ext cx="55" cy="164"/>
            </a:xfrm>
            <a:custGeom>
              <a:avLst/>
              <a:gdLst>
                <a:gd name="T0" fmla="*/ 0 w 71"/>
                <a:gd name="T1" fmla="*/ 2 h 211"/>
                <a:gd name="T2" fmla="*/ 23 w 71"/>
                <a:gd name="T3" fmla="*/ 32 h 211"/>
                <a:gd name="T4" fmla="*/ 24 w 71"/>
                <a:gd name="T5" fmla="*/ 51 h 211"/>
                <a:gd name="T6" fmla="*/ 20 w 71"/>
                <a:gd name="T7" fmla="*/ 77 h 211"/>
                <a:gd name="T8" fmla="*/ 19 w 71"/>
                <a:gd name="T9" fmla="*/ 47 h 211"/>
                <a:gd name="T10" fmla="*/ 17 w 71"/>
                <a:gd name="T11" fmla="*/ 26 h 211"/>
                <a:gd name="T12" fmla="*/ 10 w 71"/>
                <a:gd name="T13" fmla="*/ 12 h 211"/>
                <a:gd name="T14" fmla="*/ 2 w 71"/>
                <a:gd name="T15" fmla="*/ 0 h 2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1" h="211">
                  <a:moveTo>
                    <a:pt x="0" y="5"/>
                  </a:moveTo>
                  <a:cubicBezTo>
                    <a:pt x="31" y="22"/>
                    <a:pt x="59" y="51"/>
                    <a:pt x="65" y="87"/>
                  </a:cubicBezTo>
                  <a:cubicBezTo>
                    <a:pt x="69" y="106"/>
                    <a:pt x="71" y="123"/>
                    <a:pt x="67" y="142"/>
                  </a:cubicBezTo>
                  <a:cubicBezTo>
                    <a:pt x="62" y="164"/>
                    <a:pt x="55" y="188"/>
                    <a:pt x="55" y="211"/>
                  </a:cubicBezTo>
                  <a:cubicBezTo>
                    <a:pt x="57" y="184"/>
                    <a:pt x="51" y="157"/>
                    <a:pt x="53" y="130"/>
                  </a:cubicBezTo>
                  <a:cubicBezTo>
                    <a:pt x="55" y="110"/>
                    <a:pt x="54" y="90"/>
                    <a:pt x="49" y="70"/>
                  </a:cubicBezTo>
                  <a:cubicBezTo>
                    <a:pt x="46" y="56"/>
                    <a:pt x="38" y="42"/>
                    <a:pt x="29" y="31"/>
                  </a:cubicBezTo>
                  <a:cubicBezTo>
                    <a:pt x="20" y="20"/>
                    <a:pt x="6" y="13"/>
                    <a:pt x="2" y="0"/>
                  </a:cubicBezTo>
                </a:path>
              </a:pathLst>
            </a:custGeom>
            <a:solidFill>
              <a:srgbClr val="BF93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86" name="Freeform 289">
              <a:extLst>
                <a:ext uri="{FF2B5EF4-FFF2-40B4-BE49-F238E27FC236}">
                  <a16:creationId xmlns:a16="http://schemas.microsoft.com/office/drawing/2014/main" id="{8058D0E5-E576-4CA7-ADC5-82E6FD58C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" y="3044"/>
              <a:ext cx="71" cy="94"/>
            </a:xfrm>
            <a:custGeom>
              <a:avLst/>
              <a:gdLst>
                <a:gd name="T0" fmla="*/ 0 w 92"/>
                <a:gd name="T1" fmla="*/ 2 h 120"/>
                <a:gd name="T2" fmla="*/ 23 w 92"/>
                <a:gd name="T3" fmla="*/ 16 h 120"/>
                <a:gd name="T4" fmla="*/ 32 w 92"/>
                <a:gd name="T5" fmla="*/ 45 h 120"/>
                <a:gd name="T6" fmla="*/ 18 w 92"/>
                <a:gd name="T7" fmla="*/ 16 h 120"/>
                <a:gd name="T8" fmla="*/ 2 w 92"/>
                <a:gd name="T9" fmla="*/ 0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" h="120">
                  <a:moveTo>
                    <a:pt x="0" y="4"/>
                  </a:moveTo>
                  <a:cubicBezTo>
                    <a:pt x="22" y="11"/>
                    <a:pt x="50" y="27"/>
                    <a:pt x="65" y="44"/>
                  </a:cubicBezTo>
                  <a:cubicBezTo>
                    <a:pt x="83" y="64"/>
                    <a:pt x="86" y="95"/>
                    <a:pt x="92" y="120"/>
                  </a:cubicBezTo>
                  <a:cubicBezTo>
                    <a:pt x="79" y="94"/>
                    <a:pt x="69" y="67"/>
                    <a:pt x="51" y="44"/>
                  </a:cubicBezTo>
                  <a:cubicBezTo>
                    <a:pt x="38" y="27"/>
                    <a:pt x="13" y="18"/>
                    <a:pt x="4" y="0"/>
                  </a:cubicBezTo>
                </a:path>
              </a:pathLst>
            </a:custGeom>
            <a:solidFill>
              <a:srgbClr val="BF93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87" name="Freeform 290">
              <a:extLst>
                <a:ext uri="{FF2B5EF4-FFF2-40B4-BE49-F238E27FC236}">
                  <a16:creationId xmlns:a16="http://schemas.microsoft.com/office/drawing/2014/main" id="{4E4F34FA-EB48-4F83-A640-49703C044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" y="3089"/>
              <a:ext cx="84" cy="94"/>
            </a:xfrm>
            <a:custGeom>
              <a:avLst/>
              <a:gdLst>
                <a:gd name="T0" fmla="*/ 2 w 107"/>
                <a:gd name="T1" fmla="*/ 5 h 120"/>
                <a:gd name="T2" fmla="*/ 41 w 107"/>
                <a:gd name="T3" fmla="*/ 45 h 120"/>
                <a:gd name="T4" fmla="*/ 21 w 107"/>
                <a:gd name="T5" fmla="*/ 3 h 120"/>
                <a:gd name="T6" fmla="*/ 0 w 107"/>
                <a:gd name="T7" fmla="*/ 2 h 1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20">
                  <a:moveTo>
                    <a:pt x="2" y="13"/>
                  </a:moveTo>
                  <a:cubicBezTo>
                    <a:pt x="64" y="14"/>
                    <a:pt x="97" y="62"/>
                    <a:pt x="107" y="120"/>
                  </a:cubicBezTo>
                  <a:cubicBezTo>
                    <a:pt x="100" y="87"/>
                    <a:pt x="91" y="26"/>
                    <a:pt x="56" y="9"/>
                  </a:cubicBezTo>
                  <a:cubicBezTo>
                    <a:pt x="39" y="0"/>
                    <a:pt x="18" y="4"/>
                    <a:pt x="0" y="3"/>
                  </a:cubicBezTo>
                </a:path>
              </a:pathLst>
            </a:custGeom>
            <a:solidFill>
              <a:srgbClr val="BF93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88" name="Freeform 291">
              <a:extLst>
                <a:ext uri="{FF2B5EF4-FFF2-40B4-BE49-F238E27FC236}">
                  <a16:creationId xmlns:a16="http://schemas.microsoft.com/office/drawing/2014/main" id="{F60E4D04-6D69-436B-83FF-3544A706A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3148"/>
              <a:ext cx="57" cy="26"/>
            </a:xfrm>
            <a:custGeom>
              <a:avLst/>
              <a:gdLst>
                <a:gd name="T0" fmla="*/ 0 w 73"/>
                <a:gd name="T1" fmla="*/ 2 h 34"/>
                <a:gd name="T2" fmla="*/ 27 w 73"/>
                <a:gd name="T3" fmla="*/ 11 h 34"/>
                <a:gd name="T4" fmla="*/ 17 w 73"/>
                <a:gd name="T5" fmla="*/ 2 h 34"/>
                <a:gd name="T6" fmla="*/ 0 w 73"/>
                <a:gd name="T7" fmla="*/ 0 h 3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3" h="34">
                  <a:moveTo>
                    <a:pt x="0" y="3"/>
                  </a:moveTo>
                  <a:cubicBezTo>
                    <a:pt x="22" y="7"/>
                    <a:pt x="61" y="11"/>
                    <a:pt x="73" y="34"/>
                  </a:cubicBezTo>
                  <a:cubicBezTo>
                    <a:pt x="63" y="25"/>
                    <a:pt x="59" y="14"/>
                    <a:pt x="46" y="7"/>
                  </a:cubicBezTo>
                  <a:cubicBezTo>
                    <a:pt x="31" y="0"/>
                    <a:pt x="16" y="3"/>
                    <a:pt x="0" y="0"/>
                  </a:cubicBezTo>
                </a:path>
              </a:pathLst>
            </a:custGeom>
            <a:solidFill>
              <a:srgbClr val="BF93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89" name="Freeform 292">
              <a:extLst>
                <a:ext uri="{FF2B5EF4-FFF2-40B4-BE49-F238E27FC236}">
                  <a16:creationId xmlns:a16="http://schemas.microsoft.com/office/drawing/2014/main" id="{6A1F3FA6-FFF5-4D0A-877B-65F2846F3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" y="3040"/>
              <a:ext cx="36" cy="147"/>
            </a:xfrm>
            <a:custGeom>
              <a:avLst/>
              <a:gdLst>
                <a:gd name="T0" fmla="*/ 0 w 46"/>
                <a:gd name="T1" fmla="*/ 0 h 189"/>
                <a:gd name="T2" fmla="*/ 12 w 46"/>
                <a:gd name="T3" fmla="*/ 37 h 189"/>
                <a:gd name="T4" fmla="*/ 16 w 46"/>
                <a:gd name="T5" fmla="*/ 69 h 189"/>
                <a:gd name="T6" fmla="*/ 14 w 46"/>
                <a:gd name="T7" fmla="*/ 51 h 189"/>
                <a:gd name="T8" fmla="*/ 16 w 46"/>
                <a:gd name="T9" fmla="*/ 29 h 189"/>
                <a:gd name="T10" fmla="*/ 3 w 46"/>
                <a:gd name="T11" fmla="*/ 2 h 1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189">
                  <a:moveTo>
                    <a:pt x="0" y="0"/>
                  </a:moveTo>
                  <a:cubicBezTo>
                    <a:pt x="31" y="27"/>
                    <a:pt x="26" y="64"/>
                    <a:pt x="31" y="101"/>
                  </a:cubicBezTo>
                  <a:cubicBezTo>
                    <a:pt x="35" y="127"/>
                    <a:pt x="28" y="167"/>
                    <a:pt x="44" y="189"/>
                  </a:cubicBezTo>
                  <a:cubicBezTo>
                    <a:pt x="44" y="172"/>
                    <a:pt x="38" y="155"/>
                    <a:pt x="38" y="137"/>
                  </a:cubicBezTo>
                  <a:cubicBezTo>
                    <a:pt x="38" y="117"/>
                    <a:pt x="46" y="99"/>
                    <a:pt x="44" y="79"/>
                  </a:cubicBezTo>
                  <a:cubicBezTo>
                    <a:pt x="42" y="53"/>
                    <a:pt x="30" y="20"/>
                    <a:pt x="9" y="5"/>
                  </a:cubicBezTo>
                </a:path>
              </a:pathLst>
            </a:custGeom>
            <a:solidFill>
              <a:srgbClr val="BF93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90" name="Freeform 293">
              <a:extLst>
                <a:ext uri="{FF2B5EF4-FFF2-40B4-BE49-F238E27FC236}">
                  <a16:creationId xmlns:a16="http://schemas.microsoft.com/office/drawing/2014/main" id="{13F9120D-265B-4E8C-A5C0-BE204CB0C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8" y="2961"/>
              <a:ext cx="54" cy="71"/>
            </a:xfrm>
            <a:custGeom>
              <a:avLst/>
              <a:gdLst>
                <a:gd name="T0" fmla="*/ 0 w 69"/>
                <a:gd name="T1" fmla="*/ 1 h 92"/>
                <a:gd name="T2" fmla="*/ 16 w 69"/>
                <a:gd name="T3" fmla="*/ 10 h 92"/>
                <a:gd name="T4" fmla="*/ 26 w 69"/>
                <a:gd name="T5" fmla="*/ 32 h 92"/>
                <a:gd name="T6" fmla="*/ 20 w 69"/>
                <a:gd name="T7" fmla="*/ 12 h 92"/>
                <a:gd name="T8" fmla="*/ 2 w 69"/>
                <a:gd name="T9" fmla="*/ 0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9" h="92">
                  <a:moveTo>
                    <a:pt x="0" y="1"/>
                  </a:moveTo>
                  <a:cubicBezTo>
                    <a:pt x="10" y="13"/>
                    <a:pt x="30" y="18"/>
                    <a:pt x="42" y="28"/>
                  </a:cubicBezTo>
                  <a:cubicBezTo>
                    <a:pt x="63" y="45"/>
                    <a:pt x="67" y="66"/>
                    <a:pt x="69" y="92"/>
                  </a:cubicBezTo>
                  <a:cubicBezTo>
                    <a:pt x="61" y="74"/>
                    <a:pt x="67" y="49"/>
                    <a:pt x="53" y="32"/>
                  </a:cubicBezTo>
                  <a:cubicBezTo>
                    <a:pt x="41" y="17"/>
                    <a:pt x="21" y="8"/>
                    <a:pt x="4" y="0"/>
                  </a:cubicBezTo>
                </a:path>
              </a:pathLst>
            </a:custGeom>
            <a:solidFill>
              <a:srgbClr val="BF93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91" name="Freeform 294">
              <a:extLst>
                <a:ext uri="{FF2B5EF4-FFF2-40B4-BE49-F238E27FC236}">
                  <a16:creationId xmlns:a16="http://schemas.microsoft.com/office/drawing/2014/main" id="{B4534AD2-C69D-41FE-875B-7CC9C324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3" y="2961"/>
              <a:ext cx="77" cy="167"/>
            </a:xfrm>
            <a:custGeom>
              <a:avLst/>
              <a:gdLst>
                <a:gd name="T0" fmla="*/ 2 w 100"/>
                <a:gd name="T1" fmla="*/ 0 h 214"/>
                <a:gd name="T2" fmla="*/ 11 w 100"/>
                <a:gd name="T3" fmla="*/ 16 h 214"/>
                <a:gd name="T4" fmla="*/ 15 w 100"/>
                <a:gd name="T5" fmla="*/ 42 h 214"/>
                <a:gd name="T6" fmla="*/ 35 w 100"/>
                <a:gd name="T7" fmla="*/ 79 h 214"/>
                <a:gd name="T8" fmla="*/ 19 w 100"/>
                <a:gd name="T9" fmla="*/ 33 h 214"/>
                <a:gd name="T10" fmla="*/ 10 w 100"/>
                <a:gd name="T11" fmla="*/ 12 h 214"/>
                <a:gd name="T12" fmla="*/ 0 w 100"/>
                <a:gd name="T13" fmla="*/ 0 h 2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" h="214">
                  <a:moveTo>
                    <a:pt x="2" y="0"/>
                  </a:moveTo>
                  <a:cubicBezTo>
                    <a:pt x="4" y="13"/>
                    <a:pt x="24" y="29"/>
                    <a:pt x="31" y="43"/>
                  </a:cubicBezTo>
                  <a:cubicBezTo>
                    <a:pt x="43" y="65"/>
                    <a:pt x="38" y="91"/>
                    <a:pt x="43" y="114"/>
                  </a:cubicBezTo>
                  <a:cubicBezTo>
                    <a:pt x="50" y="154"/>
                    <a:pt x="70" y="187"/>
                    <a:pt x="100" y="214"/>
                  </a:cubicBezTo>
                  <a:cubicBezTo>
                    <a:pt x="64" y="187"/>
                    <a:pt x="63" y="129"/>
                    <a:pt x="53" y="88"/>
                  </a:cubicBezTo>
                  <a:cubicBezTo>
                    <a:pt x="48" y="67"/>
                    <a:pt x="43" y="49"/>
                    <a:pt x="29" y="31"/>
                  </a:cubicBezTo>
                  <a:cubicBezTo>
                    <a:pt x="21" y="20"/>
                    <a:pt x="7" y="12"/>
                    <a:pt x="0" y="0"/>
                  </a:cubicBezTo>
                </a:path>
              </a:pathLst>
            </a:custGeom>
            <a:solidFill>
              <a:srgbClr val="BF93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92" name="Freeform 295">
              <a:extLst>
                <a:ext uri="{FF2B5EF4-FFF2-40B4-BE49-F238E27FC236}">
                  <a16:creationId xmlns:a16="http://schemas.microsoft.com/office/drawing/2014/main" id="{8B15DC5A-9323-470E-B6D5-7E137EB65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6" y="3244"/>
              <a:ext cx="146" cy="109"/>
            </a:xfrm>
            <a:custGeom>
              <a:avLst/>
              <a:gdLst>
                <a:gd name="T0" fmla="*/ 0 w 187"/>
                <a:gd name="T1" fmla="*/ 2 h 140"/>
                <a:gd name="T2" fmla="*/ 31 w 187"/>
                <a:gd name="T3" fmla="*/ 31 h 140"/>
                <a:gd name="T4" fmla="*/ 51 w 187"/>
                <a:gd name="T5" fmla="*/ 46 h 140"/>
                <a:gd name="T6" fmla="*/ 69 w 187"/>
                <a:gd name="T7" fmla="*/ 51 h 140"/>
                <a:gd name="T8" fmla="*/ 29 w 187"/>
                <a:gd name="T9" fmla="*/ 16 h 140"/>
                <a:gd name="T10" fmla="*/ 2 w 187"/>
                <a:gd name="T11" fmla="*/ 0 h 1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7" h="140">
                  <a:moveTo>
                    <a:pt x="0" y="3"/>
                  </a:moveTo>
                  <a:cubicBezTo>
                    <a:pt x="36" y="23"/>
                    <a:pt x="55" y="54"/>
                    <a:pt x="83" y="83"/>
                  </a:cubicBezTo>
                  <a:cubicBezTo>
                    <a:pt x="98" y="99"/>
                    <a:pt x="116" y="115"/>
                    <a:pt x="136" y="126"/>
                  </a:cubicBezTo>
                  <a:cubicBezTo>
                    <a:pt x="152" y="136"/>
                    <a:pt x="169" y="136"/>
                    <a:pt x="187" y="140"/>
                  </a:cubicBezTo>
                  <a:cubicBezTo>
                    <a:pt x="138" y="123"/>
                    <a:pt x="112" y="83"/>
                    <a:pt x="79" y="45"/>
                  </a:cubicBezTo>
                  <a:cubicBezTo>
                    <a:pt x="56" y="17"/>
                    <a:pt x="33" y="16"/>
                    <a:pt x="3" y="0"/>
                  </a:cubicBezTo>
                </a:path>
              </a:pathLst>
            </a:custGeom>
            <a:solidFill>
              <a:srgbClr val="BF93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93" name="Freeform 296">
              <a:extLst>
                <a:ext uri="{FF2B5EF4-FFF2-40B4-BE49-F238E27FC236}">
                  <a16:creationId xmlns:a16="http://schemas.microsoft.com/office/drawing/2014/main" id="{BAFA30A0-88FA-4570-B610-F9F740BD6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" y="3284"/>
              <a:ext cx="84" cy="87"/>
            </a:xfrm>
            <a:custGeom>
              <a:avLst/>
              <a:gdLst>
                <a:gd name="T0" fmla="*/ 0 w 108"/>
                <a:gd name="T1" fmla="*/ 2 h 111"/>
                <a:gd name="T2" fmla="*/ 16 w 108"/>
                <a:gd name="T3" fmla="*/ 24 h 111"/>
                <a:gd name="T4" fmla="*/ 40 w 108"/>
                <a:gd name="T5" fmla="*/ 42 h 111"/>
                <a:gd name="T6" fmla="*/ 19 w 108"/>
                <a:gd name="T7" fmla="*/ 14 h 111"/>
                <a:gd name="T8" fmla="*/ 9 w 108"/>
                <a:gd name="T9" fmla="*/ 4 h 111"/>
                <a:gd name="T10" fmla="*/ 1 w 108"/>
                <a:gd name="T11" fmla="*/ 0 h 1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8" h="111">
                  <a:moveTo>
                    <a:pt x="0" y="2"/>
                  </a:moveTo>
                  <a:cubicBezTo>
                    <a:pt x="26" y="9"/>
                    <a:pt x="32" y="44"/>
                    <a:pt x="44" y="64"/>
                  </a:cubicBezTo>
                  <a:cubicBezTo>
                    <a:pt x="57" y="86"/>
                    <a:pt x="85" y="102"/>
                    <a:pt x="108" y="111"/>
                  </a:cubicBezTo>
                  <a:cubicBezTo>
                    <a:pt x="84" y="92"/>
                    <a:pt x="71" y="62"/>
                    <a:pt x="51" y="37"/>
                  </a:cubicBezTo>
                  <a:cubicBezTo>
                    <a:pt x="44" y="28"/>
                    <a:pt x="35" y="17"/>
                    <a:pt x="25" y="11"/>
                  </a:cubicBezTo>
                  <a:cubicBezTo>
                    <a:pt x="17" y="6"/>
                    <a:pt x="8" y="6"/>
                    <a:pt x="1" y="0"/>
                  </a:cubicBezTo>
                </a:path>
              </a:pathLst>
            </a:custGeom>
            <a:solidFill>
              <a:srgbClr val="BF93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94" name="Freeform 297">
              <a:extLst>
                <a:ext uri="{FF2B5EF4-FFF2-40B4-BE49-F238E27FC236}">
                  <a16:creationId xmlns:a16="http://schemas.microsoft.com/office/drawing/2014/main" id="{403844AD-D69D-46EB-84EC-26564D5D4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4" y="3385"/>
              <a:ext cx="120" cy="104"/>
            </a:xfrm>
            <a:custGeom>
              <a:avLst/>
              <a:gdLst>
                <a:gd name="T0" fmla="*/ 2 w 154"/>
                <a:gd name="T1" fmla="*/ 0 h 134"/>
                <a:gd name="T2" fmla="*/ 12 w 154"/>
                <a:gd name="T3" fmla="*/ 9 h 134"/>
                <a:gd name="T4" fmla="*/ 29 w 154"/>
                <a:gd name="T5" fmla="*/ 28 h 134"/>
                <a:gd name="T6" fmla="*/ 44 w 154"/>
                <a:gd name="T7" fmla="*/ 43 h 134"/>
                <a:gd name="T8" fmla="*/ 57 w 154"/>
                <a:gd name="T9" fmla="*/ 49 h 134"/>
                <a:gd name="T10" fmla="*/ 34 w 154"/>
                <a:gd name="T11" fmla="*/ 40 h 134"/>
                <a:gd name="T12" fmla="*/ 16 w 154"/>
                <a:gd name="T13" fmla="*/ 23 h 134"/>
                <a:gd name="T14" fmla="*/ 0 w 154"/>
                <a:gd name="T15" fmla="*/ 4 h 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4" h="134">
                  <a:moveTo>
                    <a:pt x="5" y="0"/>
                  </a:moveTo>
                  <a:cubicBezTo>
                    <a:pt x="19" y="5"/>
                    <a:pt x="26" y="15"/>
                    <a:pt x="34" y="27"/>
                  </a:cubicBezTo>
                  <a:cubicBezTo>
                    <a:pt x="47" y="45"/>
                    <a:pt x="61" y="62"/>
                    <a:pt x="77" y="78"/>
                  </a:cubicBezTo>
                  <a:cubicBezTo>
                    <a:pt x="90" y="91"/>
                    <a:pt x="104" y="107"/>
                    <a:pt x="120" y="118"/>
                  </a:cubicBezTo>
                  <a:cubicBezTo>
                    <a:pt x="130" y="125"/>
                    <a:pt x="144" y="128"/>
                    <a:pt x="154" y="134"/>
                  </a:cubicBezTo>
                  <a:cubicBezTo>
                    <a:pt x="134" y="128"/>
                    <a:pt x="113" y="119"/>
                    <a:pt x="93" y="111"/>
                  </a:cubicBezTo>
                  <a:cubicBezTo>
                    <a:pt x="68" y="100"/>
                    <a:pt x="59" y="83"/>
                    <a:pt x="43" y="62"/>
                  </a:cubicBezTo>
                  <a:cubicBezTo>
                    <a:pt x="31" y="46"/>
                    <a:pt x="4" y="30"/>
                    <a:pt x="0" y="10"/>
                  </a:cubicBezTo>
                </a:path>
              </a:pathLst>
            </a:custGeom>
            <a:solidFill>
              <a:srgbClr val="BF93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95" name="Freeform 298">
              <a:extLst>
                <a:ext uri="{FF2B5EF4-FFF2-40B4-BE49-F238E27FC236}">
                  <a16:creationId xmlns:a16="http://schemas.microsoft.com/office/drawing/2014/main" id="{4FF0F39A-FBCD-4338-A492-14E442FF2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" y="3707"/>
              <a:ext cx="66" cy="100"/>
            </a:xfrm>
            <a:custGeom>
              <a:avLst/>
              <a:gdLst>
                <a:gd name="T0" fmla="*/ 0 w 85"/>
                <a:gd name="T1" fmla="*/ 0 h 128"/>
                <a:gd name="T2" fmla="*/ 30 w 85"/>
                <a:gd name="T3" fmla="*/ 48 h 128"/>
                <a:gd name="T4" fmla="*/ 25 w 85"/>
                <a:gd name="T5" fmla="*/ 18 h 128"/>
                <a:gd name="T6" fmla="*/ 2 w 85"/>
                <a:gd name="T7" fmla="*/ 0 h 1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5" h="128">
                  <a:moveTo>
                    <a:pt x="0" y="0"/>
                  </a:moveTo>
                  <a:cubicBezTo>
                    <a:pt x="42" y="26"/>
                    <a:pt x="85" y="77"/>
                    <a:pt x="83" y="128"/>
                  </a:cubicBezTo>
                  <a:cubicBezTo>
                    <a:pt x="80" y="99"/>
                    <a:pt x="84" y="74"/>
                    <a:pt x="68" y="48"/>
                  </a:cubicBezTo>
                  <a:cubicBezTo>
                    <a:pt x="55" y="27"/>
                    <a:pt x="31" y="4"/>
                    <a:pt x="7" y="0"/>
                  </a:cubicBezTo>
                </a:path>
              </a:pathLst>
            </a:custGeom>
            <a:solidFill>
              <a:srgbClr val="BF93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96" name="Freeform 299">
              <a:extLst>
                <a:ext uri="{FF2B5EF4-FFF2-40B4-BE49-F238E27FC236}">
                  <a16:creationId xmlns:a16="http://schemas.microsoft.com/office/drawing/2014/main" id="{2C0447B2-5BED-48D2-B196-49DBF3911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" y="3787"/>
              <a:ext cx="25" cy="102"/>
            </a:xfrm>
            <a:custGeom>
              <a:avLst/>
              <a:gdLst>
                <a:gd name="T0" fmla="*/ 8 w 32"/>
                <a:gd name="T1" fmla="*/ 0 h 131"/>
                <a:gd name="T2" fmla="*/ 12 w 32"/>
                <a:gd name="T3" fmla="*/ 14 h 131"/>
                <a:gd name="T4" fmla="*/ 8 w 32"/>
                <a:gd name="T5" fmla="*/ 26 h 131"/>
                <a:gd name="T6" fmla="*/ 1 w 32"/>
                <a:gd name="T7" fmla="*/ 48 h 131"/>
                <a:gd name="T8" fmla="*/ 11 w 32"/>
                <a:gd name="T9" fmla="*/ 25 h 131"/>
                <a:gd name="T10" fmla="*/ 6 w 32"/>
                <a:gd name="T11" fmla="*/ 2 h 13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131">
                  <a:moveTo>
                    <a:pt x="22" y="0"/>
                  </a:moveTo>
                  <a:cubicBezTo>
                    <a:pt x="19" y="11"/>
                    <a:pt x="30" y="25"/>
                    <a:pt x="31" y="37"/>
                  </a:cubicBezTo>
                  <a:cubicBezTo>
                    <a:pt x="32" y="52"/>
                    <a:pt x="29" y="60"/>
                    <a:pt x="22" y="73"/>
                  </a:cubicBezTo>
                  <a:cubicBezTo>
                    <a:pt x="13" y="92"/>
                    <a:pt x="11" y="114"/>
                    <a:pt x="1" y="131"/>
                  </a:cubicBezTo>
                  <a:cubicBezTo>
                    <a:pt x="0" y="107"/>
                    <a:pt x="27" y="92"/>
                    <a:pt x="29" y="68"/>
                  </a:cubicBezTo>
                  <a:cubicBezTo>
                    <a:pt x="31" y="48"/>
                    <a:pt x="30" y="16"/>
                    <a:pt x="17" y="2"/>
                  </a:cubicBezTo>
                </a:path>
              </a:pathLst>
            </a:custGeom>
            <a:solidFill>
              <a:srgbClr val="BF93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97" name="Freeform 300">
              <a:extLst>
                <a:ext uri="{FF2B5EF4-FFF2-40B4-BE49-F238E27FC236}">
                  <a16:creationId xmlns:a16="http://schemas.microsoft.com/office/drawing/2014/main" id="{1AB67B40-9E00-4C66-B7FB-C943AE059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0" y="3836"/>
              <a:ext cx="33" cy="83"/>
            </a:xfrm>
            <a:custGeom>
              <a:avLst/>
              <a:gdLst>
                <a:gd name="T0" fmla="*/ 13 w 42"/>
                <a:gd name="T1" fmla="*/ 0 h 107"/>
                <a:gd name="T2" fmla="*/ 11 w 42"/>
                <a:gd name="T3" fmla="*/ 21 h 107"/>
                <a:gd name="T4" fmla="*/ 0 w 42"/>
                <a:gd name="T5" fmla="*/ 39 h 107"/>
                <a:gd name="T6" fmla="*/ 15 w 42"/>
                <a:gd name="T7" fmla="*/ 16 h 107"/>
                <a:gd name="T8" fmla="*/ 13 w 42"/>
                <a:gd name="T9" fmla="*/ 0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107">
                  <a:moveTo>
                    <a:pt x="32" y="0"/>
                  </a:moveTo>
                  <a:cubicBezTo>
                    <a:pt x="26" y="19"/>
                    <a:pt x="41" y="38"/>
                    <a:pt x="29" y="58"/>
                  </a:cubicBezTo>
                  <a:cubicBezTo>
                    <a:pt x="19" y="74"/>
                    <a:pt x="10" y="91"/>
                    <a:pt x="0" y="107"/>
                  </a:cubicBezTo>
                  <a:cubicBezTo>
                    <a:pt x="15" y="86"/>
                    <a:pt x="32" y="70"/>
                    <a:pt x="38" y="44"/>
                  </a:cubicBezTo>
                  <a:cubicBezTo>
                    <a:pt x="42" y="28"/>
                    <a:pt x="29" y="13"/>
                    <a:pt x="33" y="0"/>
                  </a:cubicBezTo>
                </a:path>
              </a:pathLst>
            </a:custGeom>
            <a:solidFill>
              <a:srgbClr val="BF93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98" name="Freeform 301">
              <a:extLst>
                <a:ext uri="{FF2B5EF4-FFF2-40B4-BE49-F238E27FC236}">
                  <a16:creationId xmlns:a16="http://schemas.microsoft.com/office/drawing/2014/main" id="{DF3981F4-A1F3-445A-B0F3-DB038A9C7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2" y="3763"/>
              <a:ext cx="50" cy="168"/>
            </a:xfrm>
            <a:custGeom>
              <a:avLst/>
              <a:gdLst>
                <a:gd name="T0" fmla="*/ 0 w 64"/>
                <a:gd name="T1" fmla="*/ 0 h 215"/>
                <a:gd name="T2" fmla="*/ 23 w 64"/>
                <a:gd name="T3" fmla="*/ 41 h 215"/>
                <a:gd name="T4" fmla="*/ 20 w 64"/>
                <a:gd name="T5" fmla="*/ 80 h 215"/>
                <a:gd name="T6" fmla="*/ 20 w 64"/>
                <a:gd name="T7" fmla="*/ 41 h 215"/>
                <a:gd name="T8" fmla="*/ 4 w 64"/>
                <a:gd name="T9" fmla="*/ 5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215">
                  <a:moveTo>
                    <a:pt x="0" y="0"/>
                  </a:moveTo>
                  <a:cubicBezTo>
                    <a:pt x="37" y="29"/>
                    <a:pt x="64" y="57"/>
                    <a:pt x="63" y="108"/>
                  </a:cubicBezTo>
                  <a:cubicBezTo>
                    <a:pt x="62" y="143"/>
                    <a:pt x="53" y="179"/>
                    <a:pt x="53" y="215"/>
                  </a:cubicBezTo>
                  <a:cubicBezTo>
                    <a:pt x="54" y="180"/>
                    <a:pt x="52" y="144"/>
                    <a:pt x="52" y="109"/>
                  </a:cubicBezTo>
                  <a:cubicBezTo>
                    <a:pt x="52" y="74"/>
                    <a:pt x="28" y="41"/>
                    <a:pt x="11" y="14"/>
                  </a:cubicBezTo>
                </a:path>
              </a:pathLst>
            </a:custGeom>
            <a:solidFill>
              <a:srgbClr val="BF93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99" name="Freeform 302">
              <a:extLst>
                <a:ext uri="{FF2B5EF4-FFF2-40B4-BE49-F238E27FC236}">
                  <a16:creationId xmlns:a16="http://schemas.microsoft.com/office/drawing/2014/main" id="{4A12B74B-BBA5-40F2-9ABA-848647F3F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3" y="2896"/>
              <a:ext cx="48" cy="63"/>
            </a:xfrm>
            <a:custGeom>
              <a:avLst/>
              <a:gdLst>
                <a:gd name="T0" fmla="*/ 5 w 62"/>
                <a:gd name="T1" fmla="*/ 0 h 81"/>
                <a:gd name="T2" fmla="*/ 22 w 62"/>
                <a:gd name="T3" fmla="*/ 29 h 81"/>
                <a:gd name="T4" fmla="*/ 5 w 62"/>
                <a:gd name="T5" fmla="*/ 0 h 8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2" h="81">
                  <a:moveTo>
                    <a:pt x="15" y="0"/>
                  </a:moveTo>
                  <a:cubicBezTo>
                    <a:pt x="0" y="31"/>
                    <a:pt x="40" y="64"/>
                    <a:pt x="62" y="78"/>
                  </a:cubicBezTo>
                  <a:cubicBezTo>
                    <a:pt x="20" y="81"/>
                    <a:pt x="14" y="31"/>
                    <a:pt x="14" y="0"/>
                  </a:cubicBezTo>
                </a:path>
              </a:pathLst>
            </a:custGeom>
            <a:solidFill>
              <a:srgbClr val="BF93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00" name="Freeform 303">
              <a:extLst>
                <a:ext uri="{FF2B5EF4-FFF2-40B4-BE49-F238E27FC236}">
                  <a16:creationId xmlns:a16="http://schemas.microsoft.com/office/drawing/2014/main" id="{FE0C01F0-08F1-43CA-9ADA-D7B8EE519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4" y="2887"/>
              <a:ext cx="57" cy="56"/>
            </a:xfrm>
            <a:custGeom>
              <a:avLst/>
              <a:gdLst>
                <a:gd name="T0" fmla="*/ 2 w 73"/>
                <a:gd name="T1" fmla="*/ 28 h 71"/>
                <a:gd name="T2" fmla="*/ 11 w 73"/>
                <a:gd name="T3" fmla="*/ 9 h 71"/>
                <a:gd name="T4" fmla="*/ 21 w 73"/>
                <a:gd name="T5" fmla="*/ 5 h 71"/>
                <a:gd name="T6" fmla="*/ 27 w 73"/>
                <a:gd name="T7" fmla="*/ 0 h 71"/>
                <a:gd name="T8" fmla="*/ 12 w 73"/>
                <a:gd name="T9" fmla="*/ 12 h 71"/>
                <a:gd name="T10" fmla="*/ 0 w 73"/>
                <a:gd name="T11" fmla="*/ 27 h 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3" h="71">
                  <a:moveTo>
                    <a:pt x="2" y="71"/>
                  </a:moveTo>
                  <a:cubicBezTo>
                    <a:pt x="6" y="56"/>
                    <a:pt x="16" y="34"/>
                    <a:pt x="29" y="24"/>
                  </a:cubicBezTo>
                  <a:cubicBezTo>
                    <a:pt x="38" y="18"/>
                    <a:pt x="49" y="18"/>
                    <a:pt x="58" y="13"/>
                  </a:cubicBezTo>
                  <a:cubicBezTo>
                    <a:pt x="63" y="10"/>
                    <a:pt x="68" y="4"/>
                    <a:pt x="73" y="0"/>
                  </a:cubicBezTo>
                  <a:cubicBezTo>
                    <a:pt x="63" y="14"/>
                    <a:pt x="48" y="20"/>
                    <a:pt x="35" y="31"/>
                  </a:cubicBezTo>
                  <a:cubicBezTo>
                    <a:pt x="21" y="42"/>
                    <a:pt x="17" y="61"/>
                    <a:pt x="0" y="68"/>
                  </a:cubicBezTo>
                </a:path>
              </a:pathLst>
            </a:custGeom>
            <a:solidFill>
              <a:srgbClr val="BF93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01" name="Freeform 304">
              <a:extLst>
                <a:ext uri="{FF2B5EF4-FFF2-40B4-BE49-F238E27FC236}">
                  <a16:creationId xmlns:a16="http://schemas.microsoft.com/office/drawing/2014/main" id="{063CE72A-BC6A-454C-B6A1-E9C48F03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5" y="2929"/>
              <a:ext cx="44" cy="40"/>
            </a:xfrm>
            <a:custGeom>
              <a:avLst/>
              <a:gdLst>
                <a:gd name="T0" fmla="*/ 18 w 57"/>
                <a:gd name="T1" fmla="*/ 2 h 51"/>
                <a:gd name="T2" fmla="*/ 0 w 57"/>
                <a:gd name="T3" fmla="*/ 19 h 51"/>
                <a:gd name="T4" fmla="*/ 14 w 57"/>
                <a:gd name="T5" fmla="*/ 12 h 51"/>
                <a:gd name="T6" fmla="*/ 20 w 57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" h="51">
                  <a:moveTo>
                    <a:pt x="51" y="3"/>
                  </a:moveTo>
                  <a:cubicBezTo>
                    <a:pt x="37" y="23"/>
                    <a:pt x="15" y="32"/>
                    <a:pt x="0" y="51"/>
                  </a:cubicBezTo>
                  <a:cubicBezTo>
                    <a:pt x="13" y="44"/>
                    <a:pt x="28" y="39"/>
                    <a:pt x="39" y="31"/>
                  </a:cubicBezTo>
                  <a:cubicBezTo>
                    <a:pt x="51" y="21"/>
                    <a:pt x="52" y="12"/>
                    <a:pt x="57" y="0"/>
                  </a:cubicBezTo>
                </a:path>
              </a:pathLst>
            </a:custGeom>
            <a:solidFill>
              <a:srgbClr val="BF93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02" name="Freeform 305">
              <a:extLst>
                <a:ext uri="{FF2B5EF4-FFF2-40B4-BE49-F238E27FC236}">
                  <a16:creationId xmlns:a16="http://schemas.microsoft.com/office/drawing/2014/main" id="{7B6BB93C-4D38-48F9-A9BC-F4990E492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7" y="3109"/>
              <a:ext cx="110" cy="346"/>
            </a:xfrm>
            <a:custGeom>
              <a:avLst/>
              <a:gdLst>
                <a:gd name="T0" fmla="*/ 30 w 142"/>
                <a:gd name="T1" fmla="*/ 9 h 443"/>
                <a:gd name="T2" fmla="*/ 5 w 142"/>
                <a:gd name="T3" fmla="*/ 27 h 443"/>
                <a:gd name="T4" fmla="*/ 12 w 142"/>
                <a:gd name="T5" fmla="*/ 73 h 443"/>
                <a:gd name="T6" fmla="*/ 12 w 142"/>
                <a:gd name="T7" fmla="*/ 115 h 443"/>
                <a:gd name="T8" fmla="*/ 12 w 142"/>
                <a:gd name="T9" fmla="*/ 162 h 443"/>
                <a:gd name="T10" fmla="*/ 26 w 142"/>
                <a:gd name="T11" fmla="*/ 104 h 443"/>
                <a:gd name="T12" fmla="*/ 42 w 142"/>
                <a:gd name="T13" fmla="*/ 53 h 443"/>
                <a:gd name="T14" fmla="*/ 35 w 142"/>
                <a:gd name="T15" fmla="*/ 6 h 44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2" h="443">
                  <a:moveTo>
                    <a:pt x="82" y="23"/>
                  </a:moveTo>
                  <a:cubicBezTo>
                    <a:pt x="59" y="0"/>
                    <a:pt x="22" y="52"/>
                    <a:pt x="16" y="72"/>
                  </a:cubicBezTo>
                  <a:cubicBezTo>
                    <a:pt x="0" y="120"/>
                    <a:pt x="22" y="151"/>
                    <a:pt x="34" y="195"/>
                  </a:cubicBezTo>
                  <a:cubicBezTo>
                    <a:pt x="45" y="235"/>
                    <a:pt x="44" y="269"/>
                    <a:pt x="34" y="308"/>
                  </a:cubicBezTo>
                  <a:cubicBezTo>
                    <a:pt x="29" y="328"/>
                    <a:pt x="5" y="431"/>
                    <a:pt x="33" y="436"/>
                  </a:cubicBezTo>
                  <a:cubicBezTo>
                    <a:pt x="67" y="443"/>
                    <a:pt x="68" y="303"/>
                    <a:pt x="72" y="279"/>
                  </a:cubicBezTo>
                  <a:cubicBezTo>
                    <a:pt x="81" y="230"/>
                    <a:pt x="103" y="190"/>
                    <a:pt x="116" y="143"/>
                  </a:cubicBezTo>
                  <a:cubicBezTo>
                    <a:pt x="124" y="117"/>
                    <a:pt x="142" y="21"/>
                    <a:pt x="97" y="17"/>
                  </a:cubicBezTo>
                </a:path>
              </a:pathLst>
            </a:custGeom>
            <a:solidFill>
              <a:srgbClr val="F3E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03" name="Freeform 306">
              <a:extLst>
                <a:ext uri="{FF2B5EF4-FFF2-40B4-BE49-F238E27FC236}">
                  <a16:creationId xmlns:a16="http://schemas.microsoft.com/office/drawing/2014/main" id="{6BBFA378-8F65-4CE9-A9F0-F314D462A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2" y="2768"/>
              <a:ext cx="30" cy="81"/>
            </a:xfrm>
            <a:custGeom>
              <a:avLst/>
              <a:gdLst>
                <a:gd name="T0" fmla="*/ 0 w 38"/>
                <a:gd name="T1" fmla="*/ 38 h 104"/>
                <a:gd name="T2" fmla="*/ 15 w 38"/>
                <a:gd name="T3" fmla="*/ 0 h 10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104">
                  <a:moveTo>
                    <a:pt x="0" y="104"/>
                  </a:moveTo>
                  <a:cubicBezTo>
                    <a:pt x="0" y="104"/>
                    <a:pt x="6" y="18"/>
                    <a:pt x="38" y="0"/>
                  </a:cubicBezTo>
                </a:path>
              </a:pathLst>
            </a:custGeom>
            <a:noFill/>
            <a:ln w="1588" cap="rnd">
              <a:solidFill>
                <a:srgbClr val="8B898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04" name="Freeform 307">
              <a:extLst>
                <a:ext uri="{FF2B5EF4-FFF2-40B4-BE49-F238E27FC236}">
                  <a16:creationId xmlns:a16="http://schemas.microsoft.com/office/drawing/2014/main" id="{B1AC9BE0-D1F0-47A9-B8F4-665DCE2DE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8" y="2764"/>
              <a:ext cx="55" cy="74"/>
            </a:xfrm>
            <a:custGeom>
              <a:avLst/>
              <a:gdLst>
                <a:gd name="T0" fmla="*/ 0 w 70"/>
                <a:gd name="T1" fmla="*/ 35 h 95"/>
                <a:gd name="T2" fmla="*/ 27 w 70"/>
                <a:gd name="T3" fmla="*/ 0 h 9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0" h="95">
                  <a:moveTo>
                    <a:pt x="0" y="95"/>
                  </a:moveTo>
                  <a:cubicBezTo>
                    <a:pt x="0" y="95"/>
                    <a:pt x="31" y="16"/>
                    <a:pt x="70" y="0"/>
                  </a:cubicBezTo>
                </a:path>
              </a:pathLst>
            </a:custGeom>
            <a:noFill/>
            <a:ln w="1588" cap="rnd">
              <a:solidFill>
                <a:srgbClr val="8B898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05" name="Freeform 308">
              <a:extLst>
                <a:ext uri="{FF2B5EF4-FFF2-40B4-BE49-F238E27FC236}">
                  <a16:creationId xmlns:a16="http://schemas.microsoft.com/office/drawing/2014/main" id="{F850FAA7-B4FA-4529-B33F-95C507229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" y="2727"/>
              <a:ext cx="21" cy="103"/>
            </a:xfrm>
            <a:custGeom>
              <a:avLst/>
              <a:gdLst>
                <a:gd name="T0" fmla="*/ 9 w 27"/>
                <a:gd name="T1" fmla="*/ 48 h 132"/>
                <a:gd name="T2" fmla="*/ 9 w 27"/>
                <a:gd name="T3" fmla="*/ 0 h 1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7" h="132">
                  <a:moveTo>
                    <a:pt x="27" y="132"/>
                  </a:moveTo>
                  <a:cubicBezTo>
                    <a:pt x="27" y="132"/>
                    <a:pt x="0" y="24"/>
                    <a:pt x="27" y="0"/>
                  </a:cubicBezTo>
                </a:path>
              </a:pathLst>
            </a:custGeom>
            <a:noFill/>
            <a:ln w="1588" cap="rnd">
              <a:solidFill>
                <a:srgbClr val="8B898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06" name="Freeform 309">
              <a:extLst>
                <a:ext uri="{FF2B5EF4-FFF2-40B4-BE49-F238E27FC236}">
                  <a16:creationId xmlns:a16="http://schemas.microsoft.com/office/drawing/2014/main" id="{9FE89B48-FD31-422D-8F1E-D16317813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6" y="2802"/>
              <a:ext cx="40" cy="31"/>
            </a:xfrm>
            <a:custGeom>
              <a:avLst/>
              <a:gdLst>
                <a:gd name="T0" fmla="*/ 0 w 51"/>
                <a:gd name="T1" fmla="*/ 15 h 40"/>
                <a:gd name="T2" fmla="*/ 19 w 51"/>
                <a:gd name="T3" fmla="*/ 2 h 4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" h="40">
                  <a:moveTo>
                    <a:pt x="0" y="40"/>
                  </a:moveTo>
                  <a:cubicBezTo>
                    <a:pt x="0" y="40"/>
                    <a:pt x="26" y="0"/>
                    <a:pt x="51" y="2"/>
                  </a:cubicBezTo>
                </a:path>
              </a:pathLst>
            </a:custGeom>
            <a:noFill/>
            <a:ln w="1588" cap="rnd">
              <a:solidFill>
                <a:srgbClr val="8B898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07" name="Freeform 310">
              <a:extLst>
                <a:ext uri="{FF2B5EF4-FFF2-40B4-BE49-F238E27FC236}">
                  <a16:creationId xmlns:a16="http://schemas.microsoft.com/office/drawing/2014/main" id="{FF33D34A-AB3B-44A0-A2D1-54901E21D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8" y="2723"/>
              <a:ext cx="13" cy="115"/>
            </a:xfrm>
            <a:custGeom>
              <a:avLst/>
              <a:gdLst>
                <a:gd name="T0" fmla="*/ 2 w 17"/>
                <a:gd name="T1" fmla="*/ 55 h 147"/>
                <a:gd name="T2" fmla="*/ 0 w 17"/>
                <a:gd name="T3" fmla="*/ 0 h 14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147">
                  <a:moveTo>
                    <a:pt x="7" y="147"/>
                  </a:moveTo>
                  <a:cubicBezTo>
                    <a:pt x="7" y="147"/>
                    <a:pt x="17" y="29"/>
                    <a:pt x="0" y="0"/>
                  </a:cubicBezTo>
                </a:path>
              </a:pathLst>
            </a:custGeom>
            <a:noFill/>
            <a:ln w="1588" cap="rnd">
              <a:solidFill>
                <a:srgbClr val="8B898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08" name="Freeform 311">
              <a:extLst>
                <a:ext uri="{FF2B5EF4-FFF2-40B4-BE49-F238E27FC236}">
                  <a16:creationId xmlns:a16="http://schemas.microsoft.com/office/drawing/2014/main" id="{127D8375-60B2-42ED-9B4E-FFB27576D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7" y="2757"/>
              <a:ext cx="57" cy="78"/>
            </a:xfrm>
            <a:custGeom>
              <a:avLst/>
              <a:gdLst>
                <a:gd name="T0" fmla="*/ 27 w 73"/>
                <a:gd name="T1" fmla="*/ 36 h 101"/>
                <a:gd name="T2" fmla="*/ 0 w 73"/>
                <a:gd name="T3" fmla="*/ 0 h 10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3" h="101">
                  <a:moveTo>
                    <a:pt x="73" y="101"/>
                  </a:moveTo>
                  <a:cubicBezTo>
                    <a:pt x="73" y="101"/>
                    <a:pt x="42" y="2"/>
                    <a:pt x="0" y="0"/>
                  </a:cubicBezTo>
                </a:path>
              </a:pathLst>
            </a:custGeom>
            <a:noFill/>
            <a:ln w="1588" cap="rnd">
              <a:solidFill>
                <a:srgbClr val="8B898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09" name="Freeform 312">
              <a:extLst>
                <a:ext uri="{FF2B5EF4-FFF2-40B4-BE49-F238E27FC236}">
                  <a16:creationId xmlns:a16="http://schemas.microsoft.com/office/drawing/2014/main" id="{8093FC28-6599-439A-9FE0-2A0F4BB28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2788"/>
              <a:ext cx="85" cy="48"/>
            </a:xfrm>
            <a:custGeom>
              <a:avLst/>
              <a:gdLst>
                <a:gd name="T0" fmla="*/ 40 w 109"/>
                <a:gd name="T1" fmla="*/ 22 h 62"/>
                <a:gd name="T2" fmla="*/ 0 w 109"/>
                <a:gd name="T3" fmla="*/ 7 h 6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9" h="62">
                  <a:moveTo>
                    <a:pt x="109" y="62"/>
                  </a:moveTo>
                  <a:cubicBezTo>
                    <a:pt x="109" y="62"/>
                    <a:pt x="25" y="0"/>
                    <a:pt x="0" y="19"/>
                  </a:cubicBezTo>
                </a:path>
              </a:pathLst>
            </a:custGeom>
            <a:noFill/>
            <a:ln w="1588" cap="rnd">
              <a:solidFill>
                <a:srgbClr val="8B898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10" name="Freeform 313">
              <a:extLst>
                <a:ext uri="{FF2B5EF4-FFF2-40B4-BE49-F238E27FC236}">
                  <a16:creationId xmlns:a16="http://schemas.microsoft.com/office/drawing/2014/main" id="{0DDC4A40-CBF1-434C-8407-E4726CEFE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6" y="2743"/>
              <a:ext cx="74" cy="77"/>
            </a:xfrm>
            <a:custGeom>
              <a:avLst/>
              <a:gdLst>
                <a:gd name="T0" fmla="*/ 36 w 94"/>
                <a:gd name="T1" fmla="*/ 37 h 99"/>
                <a:gd name="T2" fmla="*/ 0 w 94"/>
                <a:gd name="T3" fmla="*/ 2 h 9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4" h="99">
                  <a:moveTo>
                    <a:pt x="94" y="99"/>
                  </a:moveTo>
                  <a:cubicBezTo>
                    <a:pt x="94" y="99"/>
                    <a:pt x="24" y="0"/>
                    <a:pt x="0" y="2"/>
                  </a:cubicBezTo>
                </a:path>
              </a:pathLst>
            </a:custGeom>
            <a:noFill/>
            <a:ln w="1588" cap="rnd">
              <a:solidFill>
                <a:srgbClr val="8B898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11" name="Freeform 314">
              <a:extLst>
                <a:ext uri="{FF2B5EF4-FFF2-40B4-BE49-F238E27FC236}">
                  <a16:creationId xmlns:a16="http://schemas.microsoft.com/office/drawing/2014/main" id="{C4ED54CD-2E68-46BE-A686-B0B27F960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7" y="2940"/>
              <a:ext cx="196" cy="99"/>
            </a:xfrm>
            <a:custGeom>
              <a:avLst/>
              <a:gdLst>
                <a:gd name="T0" fmla="*/ 0 w 251"/>
                <a:gd name="T1" fmla="*/ 47 h 127"/>
                <a:gd name="T2" fmla="*/ 93 w 251"/>
                <a:gd name="T3" fmla="*/ 0 h 12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51" h="127">
                  <a:moveTo>
                    <a:pt x="0" y="127"/>
                  </a:moveTo>
                  <a:cubicBezTo>
                    <a:pt x="0" y="127"/>
                    <a:pt x="230" y="20"/>
                    <a:pt x="251" y="0"/>
                  </a:cubicBezTo>
                </a:path>
              </a:pathLst>
            </a:custGeom>
            <a:noFill/>
            <a:ln w="1588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12" name="Freeform 315">
              <a:extLst>
                <a:ext uri="{FF2B5EF4-FFF2-40B4-BE49-F238E27FC236}">
                  <a16:creationId xmlns:a16="http://schemas.microsoft.com/office/drawing/2014/main" id="{893F7BD3-7528-4263-ABA3-FC4BD4467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8" y="3032"/>
              <a:ext cx="194" cy="16"/>
            </a:xfrm>
            <a:custGeom>
              <a:avLst/>
              <a:gdLst>
                <a:gd name="T0" fmla="*/ 0 w 249"/>
                <a:gd name="T1" fmla="*/ 7 h 21"/>
                <a:gd name="T2" fmla="*/ 92 w 249"/>
                <a:gd name="T3" fmla="*/ 4 h 2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49" h="21">
                  <a:moveTo>
                    <a:pt x="0" y="21"/>
                  </a:moveTo>
                  <a:cubicBezTo>
                    <a:pt x="0" y="21"/>
                    <a:pt x="201" y="0"/>
                    <a:pt x="249" y="11"/>
                  </a:cubicBezTo>
                </a:path>
              </a:pathLst>
            </a:custGeom>
            <a:noFill/>
            <a:ln w="1588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13" name="Freeform 316">
              <a:extLst>
                <a:ext uri="{FF2B5EF4-FFF2-40B4-BE49-F238E27FC236}">
                  <a16:creationId xmlns:a16="http://schemas.microsoft.com/office/drawing/2014/main" id="{F6C78687-B3C6-4BE1-9596-34360C35E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" y="2991"/>
              <a:ext cx="193" cy="41"/>
            </a:xfrm>
            <a:custGeom>
              <a:avLst/>
              <a:gdLst>
                <a:gd name="T0" fmla="*/ 0 w 249"/>
                <a:gd name="T1" fmla="*/ 20 h 52"/>
                <a:gd name="T2" fmla="*/ 90 w 249"/>
                <a:gd name="T3" fmla="*/ 5 h 5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49" h="52">
                  <a:moveTo>
                    <a:pt x="0" y="52"/>
                  </a:moveTo>
                  <a:cubicBezTo>
                    <a:pt x="0" y="52"/>
                    <a:pt x="216" y="0"/>
                    <a:pt x="249" y="11"/>
                  </a:cubicBezTo>
                </a:path>
              </a:pathLst>
            </a:custGeom>
            <a:noFill/>
            <a:ln w="1588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14" name="Freeform 317">
              <a:extLst>
                <a:ext uri="{FF2B5EF4-FFF2-40B4-BE49-F238E27FC236}">
                  <a16:creationId xmlns:a16="http://schemas.microsoft.com/office/drawing/2014/main" id="{EF39BBA0-CE3E-44C4-B876-BF6FDBF48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7" y="2937"/>
              <a:ext cx="118" cy="78"/>
            </a:xfrm>
            <a:custGeom>
              <a:avLst/>
              <a:gdLst>
                <a:gd name="T0" fmla="*/ 0 w 151"/>
                <a:gd name="T1" fmla="*/ 37 h 100"/>
                <a:gd name="T2" fmla="*/ 56 w 151"/>
                <a:gd name="T3" fmla="*/ 0 h 1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1" h="100">
                  <a:moveTo>
                    <a:pt x="0" y="100"/>
                  </a:moveTo>
                  <a:cubicBezTo>
                    <a:pt x="0" y="100"/>
                    <a:pt x="134" y="19"/>
                    <a:pt x="151" y="0"/>
                  </a:cubicBezTo>
                </a:path>
              </a:pathLst>
            </a:custGeom>
            <a:noFill/>
            <a:ln w="1588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15" name="Freeform 318">
              <a:extLst>
                <a:ext uri="{FF2B5EF4-FFF2-40B4-BE49-F238E27FC236}">
                  <a16:creationId xmlns:a16="http://schemas.microsoft.com/office/drawing/2014/main" id="{EA692E2F-63B8-45D5-88D0-118A556F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4" y="3031"/>
              <a:ext cx="184" cy="21"/>
            </a:xfrm>
            <a:custGeom>
              <a:avLst/>
              <a:gdLst>
                <a:gd name="T0" fmla="*/ 87 w 236"/>
                <a:gd name="T1" fmla="*/ 9 h 27"/>
                <a:gd name="T2" fmla="*/ 0 w 236"/>
                <a:gd name="T3" fmla="*/ 2 h 2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36" h="27">
                  <a:moveTo>
                    <a:pt x="236" y="27"/>
                  </a:moveTo>
                  <a:cubicBezTo>
                    <a:pt x="236" y="27"/>
                    <a:pt x="36" y="0"/>
                    <a:pt x="0" y="4"/>
                  </a:cubicBezTo>
                </a:path>
              </a:pathLst>
            </a:custGeom>
            <a:noFill/>
            <a:ln w="1588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16" name="Freeform 319">
              <a:extLst>
                <a:ext uri="{FF2B5EF4-FFF2-40B4-BE49-F238E27FC236}">
                  <a16:creationId xmlns:a16="http://schemas.microsoft.com/office/drawing/2014/main" id="{EA75964B-0C94-4F75-B81F-734AFFF7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9" y="2944"/>
              <a:ext cx="126" cy="91"/>
            </a:xfrm>
            <a:custGeom>
              <a:avLst/>
              <a:gdLst>
                <a:gd name="T0" fmla="*/ 59 w 162"/>
                <a:gd name="T1" fmla="*/ 43 h 117"/>
                <a:gd name="T2" fmla="*/ 0 w 162"/>
                <a:gd name="T3" fmla="*/ 0 h 11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62" h="117">
                  <a:moveTo>
                    <a:pt x="162" y="117"/>
                  </a:moveTo>
                  <a:cubicBezTo>
                    <a:pt x="162" y="117"/>
                    <a:pt x="29" y="10"/>
                    <a:pt x="0" y="0"/>
                  </a:cubicBezTo>
                </a:path>
              </a:pathLst>
            </a:custGeom>
            <a:noFill/>
            <a:ln w="1588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17" name="Freeform 320">
              <a:extLst>
                <a:ext uri="{FF2B5EF4-FFF2-40B4-BE49-F238E27FC236}">
                  <a16:creationId xmlns:a16="http://schemas.microsoft.com/office/drawing/2014/main" id="{07DCC57E-D920-444B-8AE1-649E99705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7" y="2980"/>
              <a:ext cx="181" cy="53"/>
            </a:xfrm>
            <a:custGeom>
              <a:avLst/>
              <a:gdLst>
                <a:gd name="T0" fmla="*/ 86 w 232"/>
                <a:gd name="T1" fmla="*/ 25 h 68"/>
                <a:gd name="T2" fmla="*/ 0 w 232"/>
                <a:gd name="T3" fmla="*/ 0 h 6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32" h="68">
                  <a:moveTo>
                    <a:pt x="232" y="68"/>
                  </a:moveTo>
                  <a:cubicBezTo>
                    <a:pt x="232" y="68"/>
                    <a:pt x="28" y="3"/>
                    <a:pt x="0" y="0"/>
                  </a:cubicBezTo>
                </a:path>
              </a:pathLst>
            </a:custGeom>
            <a:noFill/>
            <a:ln w="1588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18" name="Freeform 321">
              <a:extLst>
                <a:ext uri="{FF2B5EF4-FFF2-40B4-BE49-F238E27FC236}">
                  <a16:creationId xmlns:a16="http://schemas.microsoft.com/office/drawing/2014/main" id="{BAB27D88-7159-427A-8B2E-FF5075023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2" y="3059"/>
              <a:ext cx="165" cy="6"/>
            </a:xfrm>
            <a:custGeom>
              <a:avLst/>
              <a:gdLst>
                <a:gd name="T0" fmla="*/ 79 w 211"/>
                <a:gd name="T1" fmla="*/ 2 h 8"/>
                <a:gd name="T2" fmla="*/ 0 w 211"/>
                <a:gd name="T3" fmla="*/ 3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1" h="8">
                  <a:moveTo>
                    <a:pt x="211" y="7"/>
                  </a:moveTo>
                  <a:cubicBezTo>
                    <a:pt x="211" y="7"/>
                    <a:pt x="29" y="0"/>
                    <a:pt x="0" y="8"/>
                  </a:cubicBezTo>
                </a:path>
              </a:pathLst>
            </a:custGeom>
            <a:noFill/>
            <a:ln w="1588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19" name="Oval 322">
              <a:extLst>
                <a:ext uri="{FF2B5EF4-FFF2-40B4-BE49-F238E27FC236}">
                  <a16:creationId xmlns:a16="http://schemas.microsoft.com/office/drawing/2014/main" id="{E365C00E-1DFF-4CB6-98FB-6776808B2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" y="3012"/>
              <a:ext cx="4" cy="4"/>
            </a:xfrm>
            <a:prstGeom prst="ellipse">
              <a:avLst/>
            </a:prstGeom>
            <a:solidFill>
              <a:srgbClr val="B59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720" name="Oval 323">
              <a:extLst>
                <a:ext uri="{FF2B5EF4-FFF2-40B4-BE49-F238E27FC236}">
                  <a16:creationId xmlns:a16="http://schemas.microsoft.com/office/drawing/2014/main" id="{247B470B-A13F-4A31-9127-0687A2DBE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3014"/>
              <a:ext cx="5" cy="4"/>
            </a:xfrm>
            <a:prstGeom prst="ellipse">
              <a:avLst/>
            </a:prstGeom>
            <a:solidFill>
              <a:srgbClr val="B59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721" name="Oval 324">
              <a:extLst>
                <a:ext uri="{FF2B5EF4-FFF2-40B4-BE49-F238E27FC236}">
                  <a16:creationId xmlns:a16="http://schemas.microsoft.com/office/drawing/2014/main" id="{A8C78E4C-1458-40A8-B7EE-C57364EC1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5" y="3030"/>
              <a:ext cx="5" cy="4"/>
            </a:xfrm>
            <a:prstGeom prst="ellipse">
              <a:avLst/>
            </a:prstGeom>
            <a:solidFill>
              <a:srgbClr val="B59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722" name="Oval 325">
              <a:extLst>
                <a:ext uri="{FF2B5EF4-FFF2-40B4-BE49-F238E27FC236}">
                  <a16:creationId xmlns:a16="http://schemas.microsoft.com/office/drawing/2014/main" id="{6D867C19-1CCC-464D-B9EC-983BF5D14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6" y="3036"/>
              <a:ext cx="3" cy="4"/>
            </a:xfrm>
            <a:prstGeom prst="ellipse">
              <a:avLst/>
            </a:prstGeom>
            <a:solidFill>
              <a:srgbClr val="B59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723" name="Oval 326">
              <a:extLst>
                <a:ext uri="{FF2B5EF4-FFF2-40B4-BE49-F238E27FC236}">
                  <a16:creationId xmlns:a16="http://schemas.microsoft.com/office/drawing/2014/main" id="{4F83FD56-1198-447E-913E-EC47DE8B6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6" y="3022"/>
              <a:ext cx="4" cy="4"/>
            </a:xfrm>
            <a:prstGeom prst="ellipse">
              <a:avLst/>
            </a:prstGeom>
            <a:solidFill>
              <a:srgbClr val="B59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724" name="Oval 327">
              <a:extLst>
                <a:ext uri="{FF2B5EF4-FFF2-40B4-BE49-F238E27FC236}">
                  <a16:creationId xmlns:a16="http://schemas.microsoft.com/office/drawing/2014/main" id="{1FA80197-06A7-4FC6-9F02-679BB8DCA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" y="3042"/>
              <a:ext cx="4" cy="4"/>
            </a:xfrm>
            <a:prstGeom prst="ellipse">
              <a:avLst/>
            </a:prstGeom>
            <a:solidFill>
              <a:srgbClr val="B59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725" name="Oval 328">
              <a:extLst>
                <a:ext uri="{FF2B5EF4-FFF2-40B4-BE49-F238E27FC236}">
                  <a16:creationId xmlns:a16="http://schemas.microsoft.com/office/drawing/2014/main" id="{3810F48F-3473-4515-A770-714D75C20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5" y="3047"/>
              <a:ext cx="4" cy="4"/>
            </a:xfrm>
            <a:prstGeom prst="ellipse">
              <a:avLst/>
            </a:prstGeom>
            <a:solidFill>
              <a:srgbClr val="B59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726" name="Oval 329">
              <a:extLst>
                <a:ext uri="{FF2B5EF4-FFF2-40B4-BE49-F238E27FC236}">
                  <a16:creationId xmlns:a16="http://schemas.microsoft.com/office/drawing/2014/main" id="{F948ED5B-E969-42D9-9CA0-8D0C2B095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3038"/>
              <a:ext cx="4" cy="4"/>
            </a:xfrm>
            <a:prstGeom prst="ellipse">
              <a:avLst/>
            </a:prstGeom>
            <a:solidFill>
              <a:srgbClr val="B59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727" name="Oval 330">
              <a:extLst>
                <a:ext uri="{FF2B5EF4-FFF2-40B4-BE49-F238E27FC236}">
                  <a16:creationId xmlns:a16="http://schemas.microsoft.com/office/drawing/2014/main" id="{7F4F18A8-1152-4C08-8DF0-0ECA8E16A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6" y="3028"/>
              <a:ext cx="4" cy="4"/>
            </a:xfrm>
            <a:prstGeom prst="ellipse">
              <a:avLst/>
            </a:prstGeom>
            <a:solidFill>
              <a:srgbClr val="B59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728" name="Oval 331">
              <a:extLst>
                <a:ext uri="{FF2B5EF4-FFF2-40B4-BE49-F238E27FC236}">
                  <a16:creationId xmlns:a16="http://schemas.microsoft.com/office/drawing/2014/main" id="{B379283D-7168-480C-B0FC-F53668983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8" y="3057"/>
              <a:ext cx="4" cy="3"/>
            </a:xfrm>
            <a:prstGeom prst="ellipse">
              <a:avLst/>
            </a:prstGeom>
            <a:solidFill>
              <a:srgbClr val="B59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729" name="Oval 332">
              <a:extLst>
                <a:ext uri="{FF2B5EF4-FFF2-40B4-BE49-F238E27FC236}">
                  <a16:creationId xmlns:a16="http://schemas.microsoft.com/office/drawing/2014/main" id="{76D8D2AF-928B-4129-AB47-4ABC057A8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5" y="3060"/>
              <a:ext cx="4" cy="4"/>
            </a:xfrm>
            <a:prstGeom prst="ellipse">
              <a:avLst/>
            </a:prstGeom>
            <a:solidFill>
              <a:srgbClr val="B59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730" name="Oval 333">
              <a:extLst>
                <a:ext uri="{FF2B5EF4-FFF2-40B4-BE49-F238E27FC236}">
                  <a16:creationId xmlns:a16="http://schemas.microsoft.com/office/drawing/2014/main" id="{52AEB6A0-BC68-4AD9-9817-7388A190B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3054"/>
              <a:ext cx="4" cy="4"/>
            </a:xfrm>
            <a:prstGeom prst="ellipse">
              <a:avLst/>
            </a:prstGeom>
            <a:solidFill>
              <a:srgbClr val="B59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731" name="Oval 334">
              <a:extLst>
                <a:ext uri="{FF2B5EF4-FFF2-40B4-BE49-F238E27FC236}">
                  <a16:creationId xmlns:a16="http://schemas.microsoft.com/office/drawing/2014/main" id="{A0335D00-FD76-4970-8D71-A03CEDED3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" y="3034"/>
              <a:ext cx="4" cy="4"/>
            </a:xfrm>
            <a:prstGeom prst="ellipse">
              <a:avLst/>
            </a:prstGeom>
            <a:solidFill>
              <a:srgbClr val="B59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732" name="Oval 335">
              <a:extLst>
                <a:ext uri="{FF2B5EF4-FFF2-40B4-BE49-F238E27FC236}">
                  <a16:creationId xmlns:a16="http://schemas.microsoft.com/office/drawing/2014/main" id="{2DECCAFA-6CFC-4C04-A3E5-54BFCABF9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" y="3023"/>
              <a:ext cx="4" cy="4"/>
            </a:xfrm>
            <a:prstGeom prst="ellipse">
              <a:avLst/>
            </a:prstGeom>
            <a:solidFill>
              <a:srgbClr val="B59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733" name="Oval 336">
              <a:extLst>
                <a:ext uri="{FF2B5EF4-FFF2-40B4-BE49-F238E27FC236}">
                  <a16:creationId xmlns:a16="http://schemas.microsoft.com/office/drawing/2014/main" id="{95D2F635-29DB-49F9-A2CC-27A22DCF7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" y="3011"/>
              <a:ext cx="4" cy="4"/>
            </a:xfrm>
            <a:prstGeom prst="ellipse">
              <a:avLst/>
            </a:prstGeom>
            <a:solidFill>
              <a:srgbClr val="B59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734" name="Oval 337">
              <a:extLst>
                <a:ext uri="{FF2B5EF4-FFF2-40B4-BE49-F238E27FC236}">
                  <a16:creationId xmlns:a16="http://schemas.microsoft.com/office/drawing/2014/main" id="{B618DDCA-3FC5-4BF9-BBA3-1E0BA7CE1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3021"/>
              <a:ext cx="4" cy="4"/>
            </a:xfrm>
            <a:prstGeom prst="ellipse">
              <a:avLst/>
            </a:prstGeom>
            <a:solidFill>
              <a:srgbClr val="B59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735" name="Oval 338">
              <a:extLst>
                <a:ext uri="{FF2B5EF4-FFF2-40B4-BE49-F238E27FC236}">
                  <a16:creationId xmlns:a16="http://schemas.microsoft.com/office/drawing/2014/main" id="{F18B0F0D-0FF6-475A-B710-68365A57E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" y="3035"/>
              <a:ext cx="3" cy="4"/>
            </a:xfrm>
            <a:prstGeom prst="ellipse">
              <a:avLst/>
            </a:prstGeom>
            <a:solidFill>
              <a:srgbClr val="B59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736" name="Oval 339">
              <a:extLst>
                <a:ext uri="{FF2B5EF4-FFF2-40B4-BE49-F238E27FC236}">
                  <a16:creationId xmlns:a16="http://schemas.microsoft.com/office/drawing/2014/main" id="{67D9028B-6CC1-4A13-8381-0C328D7B6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6" y="3050"/>
              <a:ext cx="5" cy="4"/>
            </a:xfrm>
            <a:prstGeom prst="ellipse">
              <a:avLst/>
            </a:prstGeom>
            <a:solidFill>
              <a:srgbClr val="B59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737" name="Oval 340">
              <a:extLst>
                <a:ext uri="{FF2B5EF4-FFF2-40B4-BE49-F238E27FC236}">
                  <a16:creationId xmlns:a16="http://schemas.microsoft.com/office/drawing/2014/main" id="{74909805-D180-4B7A-90A0-89DDD20FC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4" y="3064"/>
              <a:ext cx="5" cy="3"/>
            </a:xfrm>
            <a:prstGeom prst="ellipse">
              <a:avLst/>
            </a:prstGeom>
            <a:solidFill>
              <a:srgbClr val="B59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738" name="Oval 341">
              <a:extLst>
                <a:ext uri="{FF2B5EF4-FFF2-40B4-BE49-F238E27FC236}">
                  <a16:creationId xmlns:a16="http://schemas.microsoft.com/office/drawing/2014/main" id="{DF927263-510D-4067-BC68-3196AD74F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7" y="3069"/>
              <a:ext cx="4" cy="4"/>
            </a:xfrm>
            <a:prstGeom prst="ellipse">
              <a:avLst/>
            </a:prstGeom>
            <a:solidFill>
              <a:srgbClr val="B59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739" name="Oval 342">
              <a:extLst>
                <a:ext uri="{FF2B5EF4-FFF2-40B4-BE49-F238E27FC236}">
                  <a16:creationId xmlns:a16="http://schemas.microsoft.com/office/drawing/2014/main" id="{F17F05CC-8771-4E73-B1C1-01A37F7CF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8" y="3060"/>
              <a:ext cx="3" cy="4"/>
            </a:xfrm>
            <a:prstGeom prst="ellipse">
              <a:avLst/>
            </a:prstGeom>
            <a:solidFill>
              <a:srgbClr val="B59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740" name="Oval 343">
              <a:extLst>
                <a:ext uri="{FF2B5EF4-FFF2-40B4-BE49-F238E27FC236}">
                  <a16:creationId xmlns:a16="http://schemas.microsoft.com/office/drawing/2014/main" id="{1A07D934-D3D9-41CD-AFB5-E0ED3407D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" y="3060"/>
              <a:ext cx="4" cy="4"/>
            </a:xfrm>
            <a:prstGeom prst="ellipse">
              <a:avLst/>
            </a:prstGeom>
            <a:solidFill>
              <a:srgbClr val="B59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741" name="Oval 344">
              <a:extLst>
                <a:ext uri="{FF2B5EF4-FFF2-40B4-BE49-F238E27FC236}">
                  <a16:creationId xmlns:a16="http://schemas.microsoft.com/office/drawing/2014/main" id="{8C6BEDAF-B861-4D07-B458-F31225476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1" y="3042"/>
              <a:ext cx="4" cy="4"/>
            </a:xfrm>
            <a:prstGeom prst="ellipse">
              <a:avLst/>
            </a:prstGeom>
            <a:solidFill>
              <a:srgbClr val="B59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742" name="Oval 345">
              <a:extLst>
                <a:ext uri="{FF2B5EF4-FFF2-40B4-BE49-F238E27FC236}">
                  <a16:creationId xmlns:a16="http://schemas.microsoft.com/office/drawing/2014/main" id="{FFF39EF5-AE8C-415A-944D-A3ED1FBBC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" y="3032"/>
              <a:ext cx="4" cy="3"/>
            </a:xfrm>
            <a:prstGeom prst="ellipse">
              <a:avLst/>
            </a:prstGeom>
            <a:solidFill>
              <a:srgbClr val="B59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743" name="Oval 346">
              <a:extLst>
                <a:ext uri="{FF2B5EF4-FFF2-40B4-BE49-F238E27FC236}">
                  <a16:creationId xmlns:a16="http://schemas.microsoft.com/office/drawing/2014/main" id="{2F01137C-71E4-4843-B803-F04AACD06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5" y="3052"/>
              <a:ext cx="4" cy="4"/>
            </a:xfrm>
            <a:prstGeom prst="ellipse">
              <a:avLst/>
            </a:prstGeom>
            <a:solidFill>
              <a:srgbClr val="B59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3744" name="Freeform 347">
              <a:extLst>
                <a:ext uri="{FF2B5EF4-FFF2-40B4-BE49-F238E27FC236}">
                  <a16:creationId xmlns:a16="http://schemas.microsoft.com/office/drawing/2014/main" id="{9C180A70-DEAA-43BA-908A-A26736D5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0" y="2658"/>
              <a:ext cx="169" cy="129"/>
            </a:xfrm>
            <a:custGeom>
              <a:avLst/>
              <a:gdLst>
                <a:gd name="T0" fmla="*/ 2 w 217"/>
                <a:gd name="T1" fmla="*/ 2 h 165"/>
                <a:gd name="T2" fmla="*/ 24 w 217"/>
                <a:gd name="T3" fmla="*/ 2 h 165"/>
                <a:gd name="T4" fmla="*/ 46 w 217"/>
                <a:gd name="T5" fmla="*/ 2 h 165"/>
                <a:gd name="T6" fmla="*/ 67 w 217"/>
                <a:gd name="T7" fmla="*/ 2 h 165"/>
                <a:gd name="T8" fmla="*/ 80 w 217"/>
                <a:gd name="T9" fmla="*/ 4 h 165"/>
                <a:gd name="T10" fmla="*/ 65 w 217"/>
                <a:gd name="T11" fmla="*/ 5 h 165"/>
                <a:gd name="T12" fmla="*/ 74 w 217"/>
                <a:gd name="T13" fmla="*/ 10 h 165"/>
                <a:gd name="T14" fmla="*/ 57 w 217"/>
                <a:gd name="T15" fmla="*/ 13 h 165"/>
                <a:gd name="T16" fmla="*/ 67 w 217"/>
                <a:gd name="T17" fmla="*/ 13 h 165"/>
                <a:gd name="T18" fmla="*/ 48 w 217"/>
                <a:gd name="T19" fmla="*/ 23 h 165"/>
                <a:gd name="T20" fmla="*/ 36 w 217"/>
                <a:gd name="T21" fmla="*/ 46 h 165"/>
                <a:gd name="T22" fmla="*/ 43 w 217"/>
                <a:gd name="T23" fmla="*/ 38 h 165"/>
                <a:gd name="T24" fmla="*/ 36 w 217"/>
                <a:gd name="T25" fmla="*/ 49 h 165"/>
                <a:gd name="T26" fmla="*/ 31 w 217"/>
                <a:gd name="T27" fmla="*/ 62 h 165"/>
                <a:gd name="T28" fmla="*/ 27 w 217"/>
                <a:gd name="T29" fmla="*/ 34 h 165"/>
                <a:gd name="T30" fmla="*/ 31 w 217"/>
                <a:gd name="T31" fmla="*/ 38 h 165"/>
                <a:gd name="T32" fmla="*/ 5 w 217"/>
                <a:gd name="T33" fmla="*/ 16 h 165"/>
                <a:gd name="T34" fmla="*/ 12 w 217"/>
                <a:gd name="T35" fmla="*/ 16 h 165"/>
                <a:gd name="T36" fmla="*/ 2 w 217"/>
                <a:gd name="T37" fmla="*/ 6 h 165"/>
                <a:gd name="T38" fmla="*/ 4 w 217"/>
                <a:gd name="T39" fmla="*/ 5 h 165"/>
                <a:gd name="T40" fmla="*/ 0 w 217"/>
                <a:gd name="T41" fmla="*/ 2 h 16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7" h="165">
                  <a:moveTo>
                    <a:pt x="2" y="5"/>
                  </a:moveTo>
                  <a:cubicBezTo>
                    <a:pt x="23" y="5"/>
                    <a:pt x="44" y="0"/>
                    <a:pt x="65" y="2"/>
                  </a:cubicBezTo>
                  <a:cubicBezTo>
                    <a:pt x="85" y="3"/>
                    <a:pt x="105" y="4"/>
                    <a:pt x="125" y="6"/>
                  </a:cubicBezTo>
                  <a:cubicBezTo>
                    <a:pt x="144" y="7"/>
                    <a:pt x="163" y="3"/>
                    <a:pt x="182" y="5"/>
                  </a:cubicBezTo>
                  <a:cubicBezTo>
                    <a:pt x="194" y="6"/>
                    <a:pt x="205" y="12"/>
                    <a:pt x="217" y="12"/>
                  </a:cubicBezTo>
                  <a:cubicBezTo>
                    <a:pt x="208" y="21"/>
                    <a:pt x="186" y="10"/>
                    <a:pt x="175" y="15"/>
                  </a:cubicBezTo>
                  <a:cubicBezTo>
                    <a:pt x="185" y="15"/>
                    <a:pt x="194" y="20"/>
                    <a:pt x="201" y="25"/>
                  </a:cubicBezTo>
                  <a:cubicBezTo>
                    <a:pt x="185" y="26"/>
                    <a:pt x="169" y="26"/>
                    <a:pt x="155" y="34"/>
                  </a:cubicBezTo>
                  <a:cubicBezTo>
                    <a:pt x="162" y="32"/>
                    <a:pt x="174" y="32"/>
                    <a:pt x="181" y="34"/>
                  </a:cubicBezTo>
                  <a:cubicBezTo>
                    <a:pt x="165" y="34"/>
                    <a:pt x="141" y="50"/>
                    <a:pt x="131" y="62"/>
                  </a:cubicBezTo>
                  <a:cubicBezTo>
                    <a:pt x="116" y="80"/>
                    <a:pt x="111" y="104"/>
                    <a:pt x="98" y="123"/>
                  </a:cubicBezTo>
                  <a:cubicBezTo>
                    <a:pt x="104" y="116"/>
                    <a:pt x="108" y="107"/>
                    <a:pt x="117" y="104"/>
                  </a:cubicBezTo>
                  <a:cubicBezTo>
                    <a:pt x="110" y="113"/>
                    <a:pt x="105" y="122"/>
                    <a:pt x="98" y="131"/>
                  </a:cubicBezTo>
                  <a:cubicBezTo>
                    <a:pt x="91" y="140"/>
                    <a:pt x="84" y="153"/>
                    <a:pt x="85" y="165"/>
                  </a:cubicBezTo>
                  <a:cubicBezTo>
                    <a:pt x="80" y="140"/>
                    <a:pt x="90" y="113"/>
                    <a:pt x="74" y="91"/>
                  </a:cubicBezTo>
                  <a:cubicBezTo>
                    <a:pt x="77" y="95"/>
                    <a:pt x="81" y="99"/>
                    <a:pt x="83" y="104"/>
                  </a:cubicBezTo>
                  <a:cubicBezTo>
                    <a:pt x="86" y="64"/>
                    <a:pt x="39" y="59"/>
                    <a:pt x="16" y="43"/>
                  </a:cubicBezTo>
                  <a:cubicBezTo>
                    <a:pt x="22" y="42"/>
                    <a:pt x="29" y="41"/>
                    <a:pt x="35" y="42"/>
                  </a:cubicBezTo>
                  <a:cubicBezTo>
                    <a:pt x="24" y="37"/>
                    <a:pt x="10" y="24"/>
                    <a:pt x="2" y="16"/>
                  </a:cubicBezTo>
                  <a:cubicBezTo>
                    <a:pt x="5" y="16"/>
                    <a:pt x="10" y="14"/>
                    <a:pt x="12" y="14"/>
                  </a:cubicBezTo>
                  <a:cubicBezTo>
                    <a:pt x="9" y="10"/>
                    <a:pt x="4" y="6"/>
                    <a:pt x="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45" name="Freeform 348">
              <a:extLst>
                <a:ext uri="{FF2B5EF4-FFF2-40B4-BE49-F238E27FC236}">
                  <a16:creationId xmlns:a16="http://schemas.microsoft.com/office/drawing/2014/main" id="{7A8C1ADA-5666-405A-BB38-B42E68825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7" y="2875"/>
              <a:ext cx="55" cy="124"/>
            </a:xfrm>
            <a:custGeom>
              <a:avLst/>
              <a:gdLst>
                <a:gd name="T0" fmla="*/ 2 w 71"/>
                <a:gd name="T1" fmla="*/ 24 h 159"/>
                <a:gd name="T2" fmla="*/ 2 w 71"/>
                <a:gd name="T3" fmla="*/ 5 h 159"/>
                <a:gd name="T4" fmla="*/ 4 w 71"/>
                <a:gd name="T5" fmla="*/ 14 h 159"/>
                <a:gd name="T6" fmla="*/ 4 w 71"/>
                <a:gd name="T7" fmla="*/ 6 h 159"/>
                <a:gd name="T8" fmla="*/ 5 w 71"/>
                <a:gd name="T9" fmla="*/ 12 h 159"/>
                <a:gd name="T10" fmla="*/ 7 w 71"/>
                <a:gd name="T11" fmla="*/ 7 h 159"/>
                <a:gd name="T12" fmla="*/ 7 w 71"/>
                <a:gd name="T13" fmla="*/ 12 h 159"/>
                <a:gd name="T14" fmla="*/ 12 w 71"/>
                <a:gd name="T15" fmla="*/ 0 h 159"/>
                <a:gd name="T16" fmla="*/ 12 w 71"/>
                <a:gd name="T17" fmla="*/ 18 h 159"/>
                <a:gd name="T18" fmla="*/ 17 w 71"/>
                <a:gd name="T19" fmla="*/ 3 h 159"/>
                <a:gd name="T20" fmla="*/ 18 w 71"/>
                <a:gd name="T21" fmla="*/ 16 h 159"/>
                <a:gd name="T22" fmla="*/ 20 w 71"/>
                <a:gd name="T23" fmla="*/ 9 h 159"/>
                <a:gd name="T24" fmla="*/ 21 w 71"/>
                <a:gd name="T25" fmla="*/ 18 h 159"/>
                <a:gd name="T26" fmla="*/ 25 w 71"/>
                <a:gd name="T27" fmla="*/ 12 h 159"/>
                <a:gd name="T28" fmla="*/ 20 w 71"/>
                <a:gd name="T29" fmla="*/ 43 h 159"/>
                <a:gd name="T30" fmla="*/ 19 w 71"/>
                <a:gd name="T31" fmla="*/ 51 h 159"/>
                <a:gd name="T32" fmla="*/ 11 w 71"/>
                <a:gd name="T33" fmla="*/ 57 h 159"/>
                <a:gd name="T34" fmla="*/ 3 w 71"/>
                <a:gd name="T35" fmla="*/ 37 h 159"/>
                <a:gd name="T36" fmla="*/ 1 w 71"/>
                <a:gd name="T37" fmla="*/ 23 h 15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1" h="159">
                  <a:moveTo>
                    <a:pt x="2" y="65"/>
                  </a:moveTo>
                  <a:cubicBezTo>
                    <a:pt x="2" y="49"/>
                    <a:pt x="4" y="33"/>
                    <a:pt x="4" y="16"/>
                  </a:cubicBezTo>
                  <a:cubicBezTo>
                    <a:pt x="5" y="24"/>
                    <a:pt x="8" y="31"/>
                    <a:pt x="10" y="39"/>
                  </a:cubicBezTo>
                  <a:cubicBezTo>
                    <a:pt x="10" y="31"/>
                    <a:pt x="9" y="24"/>
                    <a:pt x="12" y="17"/>
                  </a:cubicBezTo>
                  <a:cubicBezTo>
                    <a:pt x="13" y="22"/>
                    <a:pt x="13" y="28"/>
                    <a:pt x="15" y="33"/>
                  </a:cubicBezTo>
                  <a:cubicBezTo>
                    <a:pt x="16" y="29"/>
                    <a:pt x="16" y="24"/>
                    <a:pt x="18" y="20"/>
                  </a:cubicBezTo>
                  <a:cubicBezTo>
                    <a:pt x="18" y="25"/>
                    <a:pt x="19" y="29"/>
                    <a:pt x="21" y="33"/>
                  </a:cubicBezTo>
                  <a:cubicBezTo>
                    <a:pt x="28" y="27"/>
                    <a:pt x="31" y="9"/>
                    <a:pt x="34" y="0"/>
                  </a:cubicBezTo>
                  <a:cubicBezTo>
                    <a:pt x="35" y="15"/>
                    <a:pt x="33" y="32"/>
                    <a:pt x="35" y="47"/>
                  </a:cubicBezTo>
                  <a:cubicBezTo>
                    <a:pt x="42" y="36"/>
                    <a:pt x="46" y="22"/>
                    <a:pt x="47" y="9"/>
                  </a:cubicBezTo>
                  <a:cubicBezTo>
                    <a:pt x="48" y="20"/>
                    <a:pt x="49" y="32"/>
                    <a:pt x="50" y="43"/>
                  </a:cubicBezTo>
                  <a:cubicBezTo>
                    <a:pt x="52" y="38"/>
                    <a:pt x="54" y="30"/>
                    <a:pt x="55" y="24"/>
                  </a:cubicBezTo>
                  <a:cubicBezTo>
                    <a:pt x="56" y="30"/>
                    <a:pt x="54" y="43"/>
                    <a:pt x="58" y="48"/>
                  </a:cubicBezTo>
                  <a:cubicBezTo>
                    <a:pt x="62" y="44"/>
                    <a:pt x="63" y="37"/>
                    <a:pt x="68" y="34"/>
                  </a:cubicBezTo>
                  <a:cubicBezTo>
                    <a:pt x="71" y="61"/>
                    <a:pt x="58" y="89"/>
                    <a:pt x="55" y="116"/>
                  </a:cubicBezTo>
                  <a:cubicBezTo>
                    <a:pt x="54" y="124"/>
                    <a:pt x="55" y="132"/>
                    <a:pt x="51" y="140"/>
                  </a:cubicBezTo>
                  <a:cubicBezTo>
                    <a:pt x="47" y="146"/>
                    <a:pt x="37" y="154"/>
                    <a:pt x="30" y="155"/>
                  </a:cubicBezTo>
                  <a:cubicBezTo>
                    <a:pt x="5" y="159"/>
                    <a:pt x="10" y="117"/>
                    <a:pt x="9" y="102"/>
                  </a:cubicBezTo>
                  <a:cubicBezTo>
                    <a:pt x="8" y="90"/>
                    <a:pt x="0" y="76"/>
                    <a:pt x="1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46" name="Freeform 349">
              <a:extLst>
                <a:ext uri="{FF2B5EF4-FFF2-40B4-BE49-F238E27FC236}">
                  <a16:creationId xmlns:a16="http://schemas.microsoft.com/office/drawing/2014/main" id="{C7198008-AB3C-46BF-BC19-AB7527310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" y="3897"/>
              <a:ext cx="35" cy="35"/>
            </a:xfrm>
            <a:custGeom>
              <a:avLst/>
              <a:gdLst>
                <a:gd name="T0" fmla="*/ 9 w 44"/>
                <a:gd name="T1" fmla="*/ 16 h 45"/>
                <a:gd name="T2" fmla="*/ 0 w 44"/>
                <a:gd name="T3" fmla="*/ 2 h 45"/>
                <a:gd name="T4" fmla="*/ 9 w 44"/>
                <a:gd name="T5" fmla="*/ 16 h 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4" h="45">
                  <a:moveTo>
                    <a:pt x="21" y="44"/>
                  </a:moveTo>
                  <a:cubicBezTo>
                    <a:pt x="21" y="30"/>
                    <a:pt x="19" y="4"/>
                    <a:pt x="0" y="2"/>
                  </a:cubicBezTo>
                  <a:cubicBezTo>
                    <a:pt x="19" y="0"/>
                    <a:pt x="44" y="33"/>
                    <a:pt x="23" y="45"/>
                  </a:cubicBezTo>
                </a:path>
              </a:pathLst>
            </a:custGeom>
            <a:solidFill>
              <a:srgbClr val="D8C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47" name="Freeform 350">
              <a:extLst>
                <a:ext uri="{FF2B5EF4-FFF2-40B4-BE49-F238E27FC236}">
                  <a16:creationId xmlns:a16="http://schemas.microsoft.com/office/drawing/2014/main" id="{01388B39-3F18-491B-9641-521D5DC46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3927"/>
              <a:ext cx="13" cy="27"/>
            </a:xfrm>
            <a:custGeom>
              <a:avLst/>
              <a:gdLst>
                <a:gd name="T0" fmla="*/ 5 w 16"/>
                <a:gd name="T1" fmla="*/ 12 h 35"/>
                <a:gd name="T2" fmla="*/ 2 w 16"/>
                <a:gd name="T3" fmla="*/ 0 h 35"/>
                <a:gd name="T4" fmla="*/ 0 w 16"/>
                <a:gd name="T5" fmla="*/ 12 h 35"/>
                <a:gd name="T6" fmla="*/ 4 w 16"/>
                <a:gd name="T7" fmla="*/ 12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35">
                  <a:moveTo>
                    <a:pt x="10" y="33"/>
                  </a:moveTo>
                  <a:cubicBezTo>
                    <a:pt x="15" y="19"/>
                    <a:pt x="16" y="10"/>
                    <a:pt x="6" y="0"/>
                  </a:cubicBezTo>
                  <a:cubicBezTo>
                    <a:pt x="12" y="11"/>
                    <a:pt x="8" y="24"/>
                    <a:pt x="0" y="33"/>
                  </a:cubicBezTo>
                  <a:cubicBezTo>
                    <a:pt x="3" y="34"/>
                    <a:pt x="5" y="35"/>
                    <a:pt x="8" y="33"/>
                  </a:cubicBezTo>
                </a:path>
              </a:pathLst>
            </a:custGeom>
            <a:solidFill>
              <a:srgbClr val="D8C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48" name="Freeform 351">
              <a:extLst>
                <a:ext uri="{FF2B5EF4-FFF2-40B4-BE49-F238E27FC236}">
                  <a16:creationId xmlns:a16="http://schemas.microsoft.com/office/drawing/2014/main" id="{72CCB91A-F9B4-45AA-B6B1-4B74CFE50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5" y="3844"/>
              <a:ext cx="10" cy="37"/>
            </a:xfrm>
            <a:custGeom>
              <a:avLst/>
              <a:gdLst>
                <a:gd name="T0" fmla="*/ 1 w 13"/>
                <a:gd name="T1" fmla="*/ 18 h 47"/>
                <a:gd name="T2" fmla="*/ 3 w 13"/>
                <a:gd name="T3" fmla="*/ 8 h 47"/>
                <a:gd name="T4" fmla="*/ 0 w 13"/>
                <a:gd name="T5" fmla="*/ 0 h 47"/>
                <a:gd name="T6" fmla="*/ 4 w 13"/>
                <a:gd name="T7" fmla="*/ 6 h 47"/>
                <a:gd name="T8" fmla="*/ 2 w 13"/>
                <a:gd name="T9" fmla="*/ 15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47">
                  <a:moveTo>
                    <a:pt x="1" y="47"/>
                  </a:moveTo>
                  <a:cubicBezTo>
                    <a:pt x="9" y="43"/>
                    <a:pt x="9" y="30"/>
                    <a:pt x="9" y="22"/>
                  </a:cubicBezTo>
                  <a:cubicBezTo>
                    <a:pt x="9" y="13"/>
                    <a:pt x="6" y="7"/>
                    <a:pt x="0" y="0"/>
                  </a:cubicBezTo>
                  <a:cubicBezTo>
                    <a:pt x="6" y="5"/>
                    <a:pt x="12" y="8"/>
                    <a:pt x="12" y="16"/>
                  </a:cubicBezTo>
                  <a:cubicBezTo>
                    <a:pt x="13" y="22"/>
                    <a:pt x="10" y="35"/>
                    <a:pt x="7" y="40"/>
                  </a:cubicBezTo>
                </a:path>
              </a:pathLst>
            </a:custGeom>
            <a:solidFill>
              <a:srgbClr val="D8C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49" name="Freeform 352">
              <a:extLst>
                <a:ext uri="{FF2B5EF4-FFF2-40B4-BE49-F238E27FC236}">
                  <a16:creationId xmlns:a16="http://schemas.microsoft.com/office/drawing/2014/main" id="{F9B88ABA-9A97-4779-B86B-257E99CB1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2" y="3612"/>
              <a:ext cx="108" cy="331"/>
            </a:xfrm>
            <a:custGeom>
              <a:avLst/>
              <a:gdLst>
                <a:gd name="T0" fmla="*/ 18 w 139"/>
                <a:gd name="T1" fmla="*/ 0 h 425"/>
                <a:gd name="T2" fmla="*/ 26 w 139"/>
                <a:gd name="T3" fmla="*/ 99 h 425"/>
                <a:gd name="T4" fmla="*/ 32 w 139"/>
                <a:gd name="T5" fmla="*/ 133 h 425"/>
                <a:gd name="T6" fmla="*/ 37 w 139"/>
                <a:gd name="T7" fmla="*/ 145 h 425"/>
                <a:gd name="T8" fmla="*/ 51 w 139"/>
                <a:gd name="T9" fmla="*/ 157 h 425"/>
                <a:gd name="T10" fmla="*/ 37 w 139"/>
                <a:gd name="T11" fmla="*/ 123 h 425"/>
                <a:gd name="T12" fmla="*/ 31 w 139"/>
                <a:gd name="T13" fmla="*/ 76 h 425"/>
                <a:gd name="T14" fmla="*/ 18 w 139"/>
                <a:gd name="T15" fmla="*/ 33 h 425"/>
                <a:gd name="T16" fmla="*/ 15 w 139"/>
                <a:gd name="T17" fmla="*/ 2 h 4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9" h="425">
                  <a:moveTo>
                    <a:pt x="48" y="0"/>
                  </a:moveTo>
                  <a:cubicBezTo>
                    <a:pt x="0" y="81"/>
                    <a:pt x="47" y="187"/>
                    <a:pt x="71" y="268"/>
                  </a:cubicBezTo>
                  <a:cubicBezTo>
                    <a:pt x="80" y="299"/>
                    <a:pt x="88" y="330"/>
                    <a:pt x="88" y="362"/>
                  </a:cubicBezTo>
                  <a:cubicBezTo>
                    <a:pt x="89" y="381"/>
                    <a:pt x="88" y="382"/>
                    <a:pt x="101" y="394"/>
                  </a:cubicBezTo>
                  <a:cubicBezTo>
                    <a:pt x="113" y="405"/>
                    <a:pt x="128" y="413"/>
                    <a:pt x="139" y="425"/>
                  </a:cubicBezTo>
                  <a:cubicBezTo>
                    <a:pt x="121" y="400"/>
                    <a:pt x="106" y="366"/>
                    <a:pt x="103" y="335"/>
                  </a:cubicBezTo>
                  <a:cubicBezTo>
                    <a:pt x="100" y="291"/>
                    <a:pt x="110" y="247"/>
                    <a:pt x="86" y="208"/>
                  </a:cubicBezTo>
                  <a:cubicBezTo>
                    <a:pt x="64" y="171"/>
                    <a:pt x="51" y="134"/>
                    <a:pt x="48" y="91"/>
                  </a:cubicBezTo>
                  <a:cubicBezTo>
                    <a:pt x="45" y="64"/>
                    <a:pt x="39" y="31"/>
                    <a:pt x="40" y="3"/>
                  </a:cubicBezTo>
                </a:path>
              </a:pathLst>
            </a:custGeom>
            <a:solidFill>
              <a:srgbClr val="F4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50" name="Freeform 353">
              <a:extLst>
                <a:ext uri="{FF2B5EF4-FFF2-40B4-BE49-F238E27FC236}">
                  <a16:creationId xmlns:a16="http://schemas.microsoft.com/office/drawing/2014/main" id="{4805E10D-4AAD-4297-97E2-010953072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6" y="3517"/>
              <a:ext cx="30" cy="244"/>
            </a:xfrm>
            <a:custGeom>
              <a:avLst/>
              <a:gdLst>
                <a:gd name="T0" fmla="*/ 15 w 38"/>
                <a:gd name="T1" fmla="*/ 0 h 313"/>
                <a:gd name="T2" fmla="*/ 2 w 38"/>
                <a:gd name="T3" fmla="*/ 59 h 313"/>
                <a:gd name="T4" fmla="*/ 13 w 38"/>
                <a:gd name="T5" fmla="*/ 115 h 313"/>
                <a:gd name="T6" fmla="*/ 10 w 38"/>
                <a:gd name="T7" fmla="*/ 87 h 313"/>
                <a:gd name="T8" fmla="*/ 8 w 38"/>
                <a:gd name="T9" fmla="*/ 51 h 313"/>
                <a:gd name="T10" fmla="*/ 15 w 38"/>
                <a:gd name="T11" fmla="*/ 0 h 3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" h="313">
                  <a:moveTo>
                    <a:pt x="38" y="0"/>
                  </a:moveTo>
                  <a:cubicBezTo>
                    <a:pt x="29" y="56"/>
                    <a:pt x="0" y="101"/>
                    <a:pt x="5" y="159"/>
                  </a:cubicBezTo>
                  <a:cubicBezTo>
                    <a:pt x="8" y="208"/>
                    <a:pt x="18" y="266"/>
                    <a:pt x="34" y="313"/>
                  </a:cubicBezTo>
                  <a:cubicBezTo>
                    <a:pt x="24" y="290"/>
                    <a:pt x="29" y="257"/>
                    <a:pt x="28" y="233"/>
                  </a:cubicBezTo>
                  <a:cubicBezTo>
                    <a:pt x="27" y="201"/>
                    <a:pt x="24" y="170"/>
                    <a:pt x="22" y="138"/>
                  </a:cubicBezTo>
                  <a:cubicBezTo>
                    <a:pt x="18" y="90"/>
                    <a:pt x="19" y="44"/>
                    <a:pt x="38" y="0"/>
                  </a:cubicBezTo>
                </a:path>
              </a:pathLst>
            </a:custGeom>
            <a:solidFill>
              <a:srgbClr val="F4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506CC53-92B0-4B73-8F3F-A9EB310F21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fr-FR" altLang="x-none" sz="5067"/>
              <a:t>Ox and sheep</a:t>
            </a:r>
          </a:p>
        </p:txBody>
      </p:sp>
      <p:grpSp>
        <p:nvGrpSpPr>
          <p:cNvPr id="25602" name="Group 3">
            <a:extLst>
              <a:ext uri="{FF2B5EF4-FFF2-40B4-BE49-F238E27FC236}">
                <a16:creationId xmlns:a16="http://schemas.microsoft.com/office/drawing/2014/main" id="{C0F363B7-FC55-48C5-8B3E-F7C096E36684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200400"/>
            <a:ext cx="4800600" cy="3173413"/>
            <a:chOff x="361" y="790"/>
            <a:chExt cx="2915" cy="1927"/>
          </a:xfrm>
        </p:grpSpPr>
        <p:sp>
          <p:nvSpPr>
            <p:cNvPr id="25726" name="Freeform 4">
              <a:extLst>
                <a:ext uri="{FF2B5EF4-FFF2-40B4-BE49-F238E27FC236}">
                  <a16:creationId xmlns:a16="http://schemas.microsoft.com/office/drawing/2014/main" id="{6E335F51-993A-494D-84A0-A853BEAF8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" y="790"/>
              <a:ext cx="2915" cy="1927"/>
            </a:xfrm>
            <a:custGeom>
              <a:avLst/>
              <a:gdLst>
                <a:gd name="T0" fmla="*/ 3161 w 2804"/>
                <a:gd name="T1" fmla="*/ 243 h 1852"/>
                <a:gd name="T2" fmla="*/ 2829 w 2804"/>
                <a:gd name="T3" fmla="*/ 143 h 1852"/>
                <a:gd name="T4" fmla="*/ 1891 w 2804"/>
                <a:gd name="T5" fmla="*/ 198 h 1852"/>
                <a:gd name="T6" fmla="*/ 1246 w 2804"/>
                <a:gd name="T7" fmla="*/ 120 h 1852"/>
                <a:gd name="T8" fmla="*/ 592 w 2804"/>
                <a:gd name="T9" fmla="*/ 170 h 1852"/>
                <a:gd name="T10" fmla="*/ 482 w 2804"/>
                <a:gd name="T11" fmla="*/ 28 h 1852"/>
                <a:gd name="T12" fmla="*/ 488 w 2804"/>
                <a:gd name="T13" fmla="*/ 156 h 1852"/>
                <a:gd name="T14" fmla="*/ 146 w 2804"/>
                <a:gd name="T15" fmla="*/ 92 h 1852"/>
                <a:gd name="T16" fmla="*/ 94 w 2804"/>
                <a:gd name="T17" fmla="*/ 104 h 1852"/>
                <a:gd name="T18" fmla="*/ 172 w 2804"/>
                <a:gd name="T19" fmla="*/ 253 h 1852"/>
                <a:gd name="T20" fmla="*/ 7 w 2804"/>
                <a:gd name="T21" fmla="*/ 206 h 1852"/>
                <a:gd name="T22" fmla="*/ 152 w 2804"/>
                <a:gd name="T23" fmla="*/ 330 h 1852"/>
                <a:gd name="T24" fmla="*/ 126 w 2804"/>
                <a:gd name="T25" fmla="*/ 405 h 1852"/>
                <a:gd name="T26" fmla="*/ 34 w 2804"/>
                <a:gd name="T27" fmla="*/ 714 h 1852"/>
                <a:gd name="T28" fmla="*/ 87 w 2804"/>
                <a:gd name="T29" fmla="*/ 813 h 1852"/>
                <a:gd name="T30" fmla="*/ 201 w 2804"/>
                <a:gd name="T31" fmla="*/ 867 h 1852"/>
                <a:gd name="T32" fmla="*/ 378 w 2804"/>
                <a:gd name="T33" fmla="*/ 805 h 1852"/>
                <a:gd name="T34" fmla="*/ 584 w 2804"/>
                <a:gd name="T35" fmla="*/ 837 h 1852"/>
                <a:gd name="T36" fmla="*/ 741 w 2804"/>
                <a:gd name="T37" fmla="*/ 984 h 1852"/>
                <a:gd name="T38" fmla="*/ 878 w 2804"/>
                <a:gd name="T39" fmla="*/ 1105 h 1852"/>
                <a:gd name="T40" fmla="*/ 953 w 2804"/>
                <a:gd name="T41" fmla="*/ 1288 h 1852"/>
                <a:gd name="T42" fmla="*/ 1138 w 2804"/>
                <a:gd name="T43" fmla="*/ 1557 h 1852"/>
                <a:gd name="T44" fmla="*/ 1117 w 2804"/>
                <a:gd name="T45" fmla="*/ 1927 h 1852"/>
                <a:gd name="T46" fmla="*/ 1032 w 2804"/>
                <a:gd name="T47" fmla="*/ 2022 h 1852"/>
                <a:gd name="T48" fmla="*/ 1087 w 2804"/>
                <a:gd name="T49" fmla="*/ 2095 h 1852"/>
                <a:gd name="T50" fmla="*/ 1112 w 2804"/>
                <a:gd name="T51" fmla="*/ 2134 h 1852"/>
                <a:gd name="T52" fmla="*/ 1308 w 2804"/>
                <a:gd name="T53" fmla="*/ 2021 h 1852"/>
                <a:gd name="T54" fmla="*/ 1366 w 2804"/>
                <a:gd name="T55" fmla="*/ 1889 h 1852"/>
                <a:gd name="T56" fmla="*/ 1398 w 2804"/>
                <a:gd name="T57" fmla="*/ 1471 h 1852"/>
                <a:gd name="T58" fmla="*/ 1691 w 2804"/>
                <a:gd name="T59" fmla="*/ 1282 h 1852"/>
                <a:gd name="T60" fmla="*/ 2134 w 2804"/>
                <a:gd name="T61" fmla="*/ 1344 h 1852"/>
                <a:gd name="T62" fmla="*/ 2491 w 2804"/>
                <a:gd name="T63" fmla="*/ 1205 h 1852"/>
                <a:gd name="T64" fmla="*/ 2549 w 2804"/>
                <a:gd name="T65" fmla="*/ 1631 h 1852"/>
                <a:gd name="T66" fmla="*/ 2404 w 2804"/>
                <a:gd name="T67" fmla="*/ 1930 h 1852"/>
                <a:gd name="T68" fmla="*/ 2514 w 2804"/>
                <a:gd name="T69" fmla="*/ 2040 h 1852"/>
                <a:gd name="T70" fmla="*/ 2511 w 2804"/>
                <a:gd name="T71" fmla="*/ 1923 h 1852"/>
                <a:gd name="T72" fmla="*/ 2621 w 2804"/>
                <a:gd name="T73" fmla="*/ 1651 h 1852"/>
                <a:gd name="T74" fmla="*/ 2919 w 2804"/>
                <a:gd name="T75" fmla="*/ 1492 h 1852"/>
                <a:gd name="T76" fmla="*/ 2953 w 2804"/>
                <a:gd name="T77" fmla="*/ 1860 h 1852"/>
                <a:gd name="T78" fmla="*/ 2837 w 2804"/>
                <a:gd name="T79" fmla="*/ 2090 h 1852"/>
                <a:gd name="T80" fmla="*/ 2892 w 2804"/>
                <a:gd name="T81" fmla="*/ 2115 h 1852"/>
                <a:gd name="T82" fmla="*/ 3022 w 2804"/>
                <a:gd name="T83" fmla="*/ 2105 h 1852"/>
                <a:gd name="T84" fmla="*/ 3018 w 2804"/>
                <a:gd name="T85" fmla="*/ 1995 h 1852"/>
                <a:gd name="T86" fmla="*/ 3128 w 2804"/>
                <a:gd name="T87" fmla="*/ 1502 h 1852"/>
                <a:gd name="T88" fmla="*/ 3117 w 2804"/>
                <a:gd name="T89" fmla="*/ 1024 h 1852"/>
                <a:gd name="T90" fmla="*/ 3135 w 2804"/>
                <a:gd name="T91" fmla="*/ 1205 h 1852"/>
                <a:gd name="T92" fmla="*/ 3171 w 2804"/>
                <a:gd name="T93" fmla="*/ 1838 h 1852"/>
                <a:gd name="T94" fmla="*/ 3223 w 2804"/>
                <a:gd name="T95" fmla="*/ 1742 h 1852"/>
                <a:gd name="T96" fmla="*/ 3248 w 2804"/>
                <a:gd name="T97" fmla="*/ 1707 h 1852"/>
                <a:gd name="T98" fmla="*/ 3275 w 2804"/>
                <a:gd name="T99" fmla="*/ 1558 h 1852"/>
                <a:gd name="T100" fmla="*/ 3206 w 2804"/>
                <a:gd name="T101" fmla="*/ 1126 h 1852"/>
                <a:gd name="T102" fmla="*/ 3245 w 2804"/>
                <a:gd name="T103" fmla="*/ 452 h 18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04" h="1852">
                  <a:moveTo>
                    <a:pt x="2778" y="385"/>
                  </a:moveTo>
                  <a:cubicBezTo>
                    <a:pt x="2778" y="385"/>
                    <a:pt x="2778" y="241"/>
                    <a:pt x="2707" y="208"/>
                  </a:cubicBezTo>
                  <a:cubicBezTo>
                    <a:pt x="2616" y="166"/>
                    <a:pt x="2586" y="165"/>
                    <a:pt x="2568" y="156"/>
                  </a:cubicBezTo>
                  <a:cubicBezTo>
                    <a:pt x="2551" y="147"/>
                    <a:pt x="2480" y="124"/>
                    <a:pt x="2421" y="122"/>
                  </a:cubicBezTo>
                  <a:cubicBezTo>
                    <a:pt x="2361" y="120"/>
                    <a:pt x="2211" y="129"/>
                    <a:pt x="2113" y="149"/>
                  </a:cubicBezTo>
                  <a:cubicBezTo>
                    <a:pt x="2016" y="169"/>
                    <a:pt x="1754" y="171"/>
                    <a:pt x="1619" y="169"/>
                  </a:cubicBezTo>
                  <a:cubicBezTo>
                    <a:pt x="1484" y="167"/>
                    <a:pt x="1391" y="145"/>
                    <a:pt x="1347" y="138"/>
                  </a:cubicBezTo>
                  <a:cubicBezTo>
                    <a:pt x="1303" y="131"/>
                    <a:pt x="1155" y="83"/>
                    <a:pt x="1067" y="103"/>
                  </a:cubicBezTo>
                  <a:cubicBezTo>
                    <a:pt x="978" y="123"/>
                    <a:pt x="839" y="158"/>
                    <a:pt x="740" y="160"/>
                  </a:cubicBezTo>
                  <a:cubicBezTo>
                    <a:pt x="640" y="162"/>
                    <a:pt x="526" y="180"/>
                    <a:pt x="506" y="145"/>
                  </a:cubicBezTo>
                  <a:cubicBezTo>
                    <a:pt x="506" y="145"/>
                    <a:pt x="518" y="72"/>
                    <a:pt x="484" y="54"/>
                  </a:cubicBezTo>
                  <a:cubicBezTo>
                    <a:pt x="451" y="36"/>
                    <a:pt x="422" y="14"/>
                    <a:pt x="413" y="24"/>
                  </a:cubicBezTo>
                  <a:cubicBezTo>
                    <a:pt x="405" y="35"/>
                    <a:pt x="467" y="70"/>
                    <a:pt x="455" y="94"/>
                  </a:cubicBezTo>
                  <a:cubicBezTo>
                    <a:pt x="443" y="117"/>
                    <a:pt x="429" y="138"/>
                    <a:pt x="417" y="133"/>
                  </a:cubicBezTo>
                  <a:cubicBezTo>
                    <a:pt x="405" y="128"/>
                    <a:pt x="325" y="55"/>
                    <a:pt x="211" y="129"/>
                  </a:cubicBezTo>
                  <a:cubicBezTo>
                    <a:pt x="211" y="129"/>
                    <a:pt x="113" y="141"/>
                    <a:pt x="125" y="79"/>
                  </a:cubicBezTo>
                  <a:cubicBezTo>
                    <a:pt x="137" y="17"/>
                    <a:pt x="173" y="23"/>
                    <a:pt x="168" y="11"/>
                  </a:cubicBezTo>
                  <a:cubicBezTo>
                    <a:pt x="162" y="0"/>
                    <a:pt x="93" y="38"/>
                    <a:pt x="81" y="88"/>
                  </a:cubicBezTo>
                  <a:cubicBezTo>
                    <a:pt x="69" y="137"/>
                    <a:pt x="116" y="179"/>
                    <a:pt x="159" y="199"/>
                  </a:cubicBezTo>
                  <a:cubicBezTo>
                    <a:pt x="159" y="199"/>
                    <a:pt x="161" y="218"/>
                    <a:pt x="147" y="216"/>
                  </a:cubicBezTo>
                  <a:cubicBezTo>
                    <a:pt x="133" y="214"/>
                    <a:pt x="27" y="179"/>
                    <a:pt x="28" y="148"/>
                  </a:cubicBezTo>
                  <a:cubicBezTo>
                    <a:pt x="29" y="118"/>
                    <a:pt x="0" y="140"/>
                    <a:pt x="7" y="176"/>
                  </a:cubicBezTo>
                  <a:cubicBezTo>
                    <a:pt x="9" y="187"/>
                    <a:pt x="9" y="310"/>
                    <a:pt x="87" y="302"/>
                  </a:cubicBezTo>
                  <a:cubicBezTo>
                    <a:pt x="87" y="302"/>
                    <a:pt x="121" y="293"/>
                    <a:pt x="130" y="282"/>
                  </a:cubicBezTo>
                  <a:cubicBezTo>
                    <a:pt x="130" y="282"/>
                    <a:pt x="142" y="273"/>
                    <a:pt x="135" y="289"/>
                  </a:cubicBezTo>
                  <a:cubicBezTo>
                    <a:pt x="129" y="305"/>
                    <a:pt x="96" y="311"/>
                    <a:pt x="108" y="345"/>
                  </a:cubicBezTo>
                  <a:cubicBezTo>
                    <a:pt x="120" y="380"/>
                    <a:pt x="141" y="466"/>
                    <a:pt x="52" y="562"/>
                  </a:cubicBezTo>
                  <a:cubicBezTo>
                    <a:pt x="35" y="580"/>
                    <a:pt x="18" y="592"/>
                    <a:pt x="30" y="608"/>
                  </a:cubicBezTo>
                  <a:cubicBezTo>
                    <a:pt x="42" y="624"/>
                    <a:pt x="38" y="632"/>
                    <a:pt x="38" y="644"/>
                  </a:cubicBezTo>
                  <a:cubicBezTo>
                    <a:pt x="38" y="656"/>
                    <a:pt x="40" y="692"/>
                    <a:pt x="75" y="694"/>
                  </a:cubicBezTo>
                  <a:cubicBezTo>
                    <a:pt x="75" y="694"/>
                    <a:pt x="82" y="736"/>
                    <a:pt x="112" y="734"/>
                  </a:cubicBezTo>
                  <a:cubicBezTo>
                    <a:pt x="143" y="731"/>
                    <a:pt x="130" y="764"/>
                    <a:pt x="172" y="740"/>
                  </a:cubicBezTo>
                  <a:cubicBezTo>
                    <a:pt x="215" y="716"/>
                    <a:pt x="191" y="705"/>
                    <a:pt x="260" y="698"/>
                  </a:cubicBezTo>
                  <a:cubicBezTo>
                    <a:pt x="286" y="695"/>
                    <a:pt x="286" y="680"/>
                    <a:pt x="324" y="687"/>
                  </a:cubicBezTo>
                  <a:cubicBezTo>
                    <a:pt x="363" y="694"/>
                    <a:pt x="384" y="683"/>
                    <a:pt x="430" y="679"/>
                  </a:cubicBezTo>
                  <a:cubicBezTo>
                    <a:pt x="475" y="675"/>
                    <a:pt x="462" y="710"/>
                    <a:pt x="500" y="714"/>
                  </a:cubicBezTo>
                  <a:cubicBezTo>
                    <a:pt x="539" y="718"/>
                    <a:pt x="551" y="756"/>
                    <a:pt x="578" y="775"/>
                  </a:cubicBezTo>
                  <a:cubicBezTo>
                    <a:pt x="604" y="794"/>
                    <a:pt x="623" y="812"/>
                    <a:pt x="635" y="840"/>
                  </a:cubicBezTo>
                  <a:cubicBezTo>
                    <a:pt x="647" y="868"/>
                    <a:pt x="676" y="872"/>
                    <a:pt x="706" y="876"/>
                  </a:cubicBezTo>
                  <a:cubicBezTo>
                    <a:pt x="735" y="880"/>
                    <a:pt x="750" y="915"/>
                    <a:pt x="752" y="943"/>
                  </a:cubicBezTo>
                  <a:cubicBezTo>
                    <a:pt x="755" y="971"/>
                    <a:pt x="763" y="1003"/>
                    <a:pt x="783" y="1026"/>
                  </a:cubicBezTo>
                  <a:cubicBezTo>
                    <a:pt x="803" y="1048"/>
                    <a:pt x="783" y="1086"/>
                    <a:pt x="816" y="1099"/>
                  </a:cubicBezTo>
                  <a:cubicBezTo>
                    <a:pt x="850" y="1112"/>
                    <a:pt x="907" y="1152"/>
                    <a:pt x="923" y="1208"/>
                  </a:cubicBezTo>
                  <a:cubicBezTo>
                    <a:pt x="939" y="1264"/>
                    <a:pt x="948" y="1292"/>
                    <a:pt x="974" y="1328"/>
                  </a:cubicBezTo>
                  <a:cubicBezTo>
                    <a:pt x="999" y="1364"/>
                    <a:pt x="1016" y="1438"/>
                    <a:pt x="1008" y="1499"/>
                  </a:cubicBezTo>
                  <a:cubicBezTo>
                    <a:pt x="1000" y="1560"/>
                    <a:pt x="987" y="1624"/>
                    <a:pt x="956" y="1644"/>
                  </a:cubicBezTo>
                  <a:cubicBezTo>
                    <a:pt x="926" y="1664"/>
                    <a:pt x="936" y="1668"/>
                    <a:pt x="939" y="1675"/>
                  </a:cubicBezTo>
                  <a:cubicBezTo>
                    <a:pt x="884" y="1724"/>
                    <a:pt x="884" y="1724"/>
                    <a:pt x="884" y="1724"/>
                  </a:cubicBezTo>
                  <a:cubicBezTo>
                    <a:pt x="884" y="1724"/>
                    <a:pt x="927" y="1762"/>
                    <a:pt x="959" y="1755"/>
                  </a:cubicBezTo>
                  <a:cubicBezTo>
                    <a:pt x="931" y="1788"/>
                    <a:pt x="931" y="1788"/>
                    <a:pt x="931" y="1788"/>
                  </a:cubicBezTo>
                  <a:cubicBezTo>
                    <a:pt x="955" y="1798"/>
                    <a:pt x="955" y="1798"/>
                    <a:pt x="955" y="1798"/>
                  </a:cubicBezTo>
                  <a:cubicBezTo>
                    <a:pt x="952" y="1820"/>
                    <a:pt x="952" y="1820"/>
                    <a:pt x="952" y="1820"/>
                  </a:cubicBezTo>
                  <a:cubicBezTo>
                    <a:pt x="952" y="1820"/>
                    <a:pt x="1042" y="1852"/>
                    <a:pt x="1091" y="1802"/>
                  </a:cubicBezTo>
                  <a:cubicBezTo>
                    <a:pt x="1140" y="1751"/>
                    <a:pt x="1120" y="1723"/>
                    <a:pt x="1120" y="1723"/>
                  </a:cubicBezTo>
                  <a:cubicBezTo>
                    <a:pt x="1120" y="1723"/>
                    <a:pt x="1162" y="1728"/>
                    <a:pt x="1167" y="1735"/>
                  </a:cubicBezTo>
                  <a:cubicBezTo>
                    <a:pt x="1167" y="1735"/>
                    <a:pt x="1182" y="1652"/>
                    <a:pt x="1170" y="1611"/>
                  </a:cubicBezTo>
                  <a:cubicBezTo>
                    <a:pt x="1158" y="1570"/>
                    <a:pt x="1159" y="1442"/>
                    <a:pt x="1170" y="1398"/>
                  </a:cubicBezTo>
                  <a:cubicBezTo>
                    <a:pt x="1180" y="1354"/>
                    <a:pt x="1202" y="1331"/>
                    <a:pt x="1198" y="1255"/>
                  </a:cubicBezTo>
                  <a:cubicBezTo>
                    <a:pt x="1194" y="1179"/>
                    <a:pt x="1195" y="1152"/>
                    <a:pt x="1259" y="1099"/>
                  </a:cubicBezTo>
                  <a:cubicBezTo>
                    <a:pt x="1323" y="1046"/>
                    <a:pt x="1399" y="1087"/>
                    <a:pt x="1448" y="1094"/>
                  </a:cubicBezTo>
                  <a:cubicBezTo>
                    <a:pt x="1497" y="1101"/>
                    <a:pt x="1734" y="1132"/>
                    <a:pt x="1779" y="1125"/>
                  </a:cubicBezTo>
                  <a:cubicBezTo>
                    <a:pt x="1824" y="1118"/>
                    <a:pt x="1788" y="1151"/>
                    <a:pt x="1828" y="1148"/>
                  </a:cubicBezTo>
                  <a:cubicBezTo>
                    <a:pt x="1868" y="1144"/>
                    <a:pt x="1986" y="1096"/>
                    <a:pt x="2034" y="1064"/>
                  </a:cubicBezTo>
                  <a:cubicBezTo>
                    <a:pt x="2081" y="1033"/>
                    <a:pt x="2110" y="996"/>
                    <a:pt x="2133" y="1028"/>
                  </a:cubicBezTo>
                  <a:cubicBezTo>
                    <a:pt x="2156" y="1059"/>
                    <a:pt x="2180" y="1176"/>
                    <a:pt x="2204" y="1205"/>
                  </a:cubicBezTo>
                  <a:cubicBezTo>
                    <a:pt x="2229" y="1235"/>
                    <a:pt x="2204" y="1345"/>
                    <a:pt x="2183" y="1392"/>
                  </a:cubicBezTo>
                  <a:cubicBezTo>
                    <a:pt x="2163" y="1439"/>
                    <a:pt x="2126" y="1524"/>
                    <a:pt x="2121" y="1549"/>
                  </a:cubicBezTo>
                  <a:cubicBezTo>
                    <a:pt x="2115" y="1573"/>
                    <a:pt x="2068" y="1620"/>
                    <a:pt x="2058" y="1647"/>
                  </a:cubicBezTo>
                  <a:cubicBezTo>
                    <a:pt x="2023" y="1720"/>
                    <a:pt x="2023" y="1720"/>
                    <a:pt x="2023" y="1720"/>
                  </a:cubicBezTo>
                  <a:cubicBezTo>
                    <a:pt x="2023" y="1720"/>
                    <a:pt x="2110" y="1770"/>
                    <a:pt x="2152" y="1741"/>
                  </a:cubicBezTo>
                  <a:cubicBezTo>
                    <a:pt x="2152" y="1741"/>
                    <a:pt x="2163" y="1702"/>
                    <a:pt x="2161" y="1690"/>
                  </a:cubicBezTo>
                  <a:cubicBezTo>
                    <a:pt x="2159" y="1678"/>
                    <a:pt x="2135" y="1638"/>
                    <a:pt x="2150" y="1641"/>
                  </a:cubicBezTo>
                  <a:cubicBezTo>
                    <a:pt x="2166" y="1645"/>
                    <a:pt x="2211" y="1624"/>
                    <a:pt x="2220" y="1582"/>
                  </a:cubicBezTo>
                  <a:cubicBezTo>
                    <a:pt x="2229" y="1540"/>
                    <a:pt x="2213" y="1460"/>
                    <a:pt x="2244" y="1409"/>
                  </a:cubicBezTo>
                  <a:cubicBezTo>
                    <a:pt x="2276" y="1359"/>
                    <a:pt x="2394" y="1282"/>
                    <a:pt x="2408" y="1212"/>
                  </a:cubicBezTo>
                  <a:cubicBezTo>
                    <a:pt x="2408" y="1212"/>
                    <a:pt x="2469" y="1261"/>
                    <a:pt x="2499" y="1272"/>
                  </a:cubicBezTo>
                  <a:cubicBezTo>
                    <a:pt x="2529" y="1282"/>
                    <a:pt x="2520" y="1385"/>
                    <a:pt x="2544" y="1408"/>
                  </a:cubicBezTo>
                  <a:cubicBezTo>
                    <a:pt x="2569" y="1430"/>
                    <a:pt x="2555" y="1556"/>
                    <a:pt x="2529" y="1587"/>
                  </a:cubicBezTo>
                  <a:cubicBezTo>
                    <a:pt x="2502" y="1619"/>
                    <a:pt x="2501" y="1633"/>
                    <a:pt x="2502" y="1652"/>
                  </a:cubicBezTo>
                  <a:cubicBezTo>
                    <a:pt x="2504" y="1671"/>
                    <a:pt x="2452" y="1770"/>
                    <a:pt x="2429" y="1784"/>
                  </a:cubicBezTo>
                  <a:cubicBezTo>
                    <a:pt x="2429" y="1784"/>
                    <a:pt x="2452" y="1817"/>
                    <a:pt x="2466" y="1807"/>
                  </a:cubicBezTo>
                  <a:cubicBezTo>
                    <a:pt x="2476" y="1805"/>
                    <a:pt x="2476" y="1805"/>
                    <a:pt x="2476" y="1805"/>
                  </a:cubicBezTo>
                  <a:cubicBezTo>
                    <a:pt x="2476" y="1819"/>
                    <a:pt x="2476" y="1819"/>
                    <a:pt x="2476" y="1819"/>
                  </a:cubicBezTo>
                  <a:cubicBezTo>
                    <a:pt x="2476" y="1819"/>
                    <a:pt x="2567" y="1838"/>
                    <a:pt x="2588" y="1795"/>
                  </a:cubicBezTo>
                  <a:cubicBezTo>
                    <a:pt x="2588" y="1795"/>
                    <a:pt x="2577" y="1744"/>
                    <a:pt x="2579" y="1737"/>
                  </a:cubicBezTo>
                  <a:cubicBezTo>
                    <a:pt x="2581" y="1730"/>
                    <a:pt x="2581" y="1706"/>
                    <a:pt x="2584" y="1701"/>
                  </a:cubicBezTo>
                  <a:cubicBezTo>
                    <a:pt x="2588" y="1695"/>
                    <a:pt x="2626" y="1701"/>
                    <a:pt x="2626" y="1648"/>
                  </a:cubicBezTo>
                  <a:cubicBezTo>
                    <a:pt x="2626" y="1596"/>
                    <a:pt x="2656" y="1350"/>
                    <a:pt x="2678" y="1282"/>
                  </a:cubicBezTo>
                  <a:cubicBezTo>
                    <a:pt x="2701" y="1214"/>
                    <a:pt x="2595" y="1165"/>
                    <a:pt x="2602" y="1101"/>
                  </a:cubicBezTo>
                  <a:cubicBezTo>
                    <a:pt x="2609" y="1036"/>
                    <a:pt x="2665" y="927"/>
                    <a:pt x="2668" y="874"/>
                  </a:cubicBezTo>
                  <a:cubicBezTo>
                    <a:pt x="2672" y="822"/>
                    <a:pt x="2684" y="787"/>
                    <a:pt x="2684" y="787"/>
                  </a:cubicBezTo>
                  <a:cubicBezTo>
                    <a:pt x="2684" y="787"/>
                    <a:pt x="2698" y="970"/>
                    <a:pt x="2685" y="1028"/>
                  </a:cubicBezTo>
                  <a:cubicBezTo>
                    <a:pt x="2673" y="1085"/>
                    <a:pt x="2672" y="1240"/>
                    <a:pt x="2696" y="1326"/>
                  </a:cubicBezTo>
                  <a:cubicBezTo>
                    <a:pt x="2720" y="1411"/>
                    <a:pt x="2715" y="1568"/>
                    <a:pt x="2715" y="1568"/>
                  </a:cubicBezTo>
                  <a:cubicBezTo>
                    <a:pt x="2715" y="1568"/>
                    <a:pt x="2760" y="1425"/>
                    <a:pt x="2760" y="1404"/>
                  </a:cubicBezTo>
                  <a:cubicBezTo>
                    <a:pt x="2760" y="1404"/>
                    <a:pt x="2760" y="1476"/>
                    <a:pt x="2759" y="1486"/>
                  </a:cubicBezTo>
                  <a:cubicBezTo>
                    <a:pt x="2757" y="1497"/>
                    <a:pt x="2781" y="1406"/>
                    <a:pt x="2773" y="1376"/>
                  </a:cubicBezTo>
                  <a:cubicBezTo>
                    <a:pt x="2773" y="1376"/>
                    <a:pt x="2785" y="1439"/>
                    <a:pt x="2781" y="1457"/>
                  </a:cubicBezTo>
                  <a:cubicBezTo>
                    <a:pt x="2781" y="1457"/>
                    <a:pt x="2792" y="1334"/>
                    <a:pt x="2788" y="1282"/>
                  </a:cubicBezTo>
                  <a:cubicBezTo>
                    <a:pt x="2788" y="1282"/>
                    <a:pt x="2802" y="1303"/>
                    <a:pt x="2804" y="1329"/>
                  </a:cubicBezTo>
                  <a:cubicBezTo>
                    <a:pt x="2804" y="1329"/>
                    <a:pt x="2801" y="1204"/>
                    <a:pt x="2773" y="1146"/>
                  </a:cubicBezTo>
                  <a:cubicBezTo>
                    <a:pt x="2745" y="1089"/>
                    <a:pt x="2746" y="1035"/>
                    <a:pt x="2745" y="961"/>
                  </a:cubicBezTo>
                  <a:cubicBezTo>
                    <a:pt x="2743" y="888"/>
                    <a:pt x="2734" y="740"/>
                    <a:pt x="2759" y="606"/>
                  </a:cubicBezTo>
                  <a:cubicBezTo>
                    <a:pt x="2783" y="472"/>
                    <a:pt x="2778" y="385"/>
                    <a:pt x="2778" y="385"/>
                  </a:cubicBezTo>
                  <a:close/>
                </a:path>
              </a:pathLst>
            </a:custGeom>
            <a:solidFill>
              <a:srgbClr val="7E4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27" name="Freeform 5">
              <a:extLst>
                <a:ext uri="{FF2B5EF4-FFF2-40B4-BE49-F238E27FC236}">
                  <a16:creationId xmlns:a16="http://schemas.microsoft.com/office/drawing/2014/main" id="{70649E91-3A13-4776-9C96-B925D086B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" y="790"/>
              <a:ext cx="147" cy="207"/>
            </a:xfrm>
            <a:custGeom>
              <a:avLst/>
              <a:gdLst>
                <a:gd name="T0" fmla="*/ 102 w 142"/>
                <a:gd name="T1" fmla="*/ 233 h 199"/>
                <a:gd name="T2" fmla="*/ 12 w 142"/>
                <a:gd name="T3" fmla="*/ 104 h 199"/>
                <a:gd name="T4" fmla="*/ 114 w 142"/>
                <a:gd name="T5" fmla="*/ 12 h 199"/>
                <a:gd name="T6" fmla="*/ 64 w 142"/>
                <a:gd name="T7" fmla="*/ 92 h 199"/>
                <a:gd name="T8" fmla="*/ 163 w 142"/>
                <a:gd name="T9" fmla="*/ 152 h 199"/>
                <a:gd name="T10" fmla="*/ 102 w 142"/>
                <a:gd name="T11" fmla="*/ 233 h 19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2" h="199">
                  <a:moveTo>
                    <a:pt x="90" y="199"/>
                  </a:moveTo>
                  <a:cubicBezTo>
                    <a:pt x="47" y="179"/>
                    <a:pt x="0" y="138"/>
                    <a:pt x="12" y="88"/>
                  </a:cubicBezTo>
                  <a:cubicBezTo>
                    <a:pt x="24" y="39"/>
                    <a:pt x="93" y="0"/>
                    <a:pt x="99" y="12"/>
                  </a:cubicBezTo>
                  <a:cubicBezTo>
                    <a:pt x="104" y="23"/>
                    <a:pt x="68" y="18"/>
                    <a:pt x="56" y="79"/>
                  </a:cubicBezTo>
                  <a:cubicBezTo>
                    <a:pt x="44" y="141"/>
                    <a:pt x="142" y="130"/>
                    <a:pt x="142" y="130"/>
                  </a:cubicBezTo>
                  <a:cubicBezTo>
                    <a:pt x="142" y="130"/>
                    <a:pt x="80" y="158"/>
                    <a:pt x="90" y="199"/>
                  </a:cubicBezTo>
                  <a:close/>
                </a:path>
              </a:pathLst>
            </a:custGeom>
            <a:solidFill>
              <a:srgbClr val="683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28" name="Freeform 6">
              <a:extLst>
                <a:ext uri="{FF2B5EF4-FFF2-40B4-BE49-F238E27FC236}">
                  <a16:creationId xmlns:a16="http://schemas.microsoft.com/office/drawing/2014/main" id="{87F68E32-30A3-40C0-BB92-23638670C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" y="797"/>
              <a:ext cx="123" cy="145"/>
            </a:xfrm>
            <a:custGeom>
              <a:avLst/>
              <a:gdLst>
                <a:gd name="T0" fmla="*/ 111 w 119"/>
                <a:gd name="T1" fmla="*/ 152 h 139"/>
                <a:gd name="T2" fmla="*/ 12 w 119"/>
                <a:gd name="T3" fmla="*/ 92 h 139"/>
                <a:gd name="T4" fmla="*/ 63 w 119"/>
                <a:gd name="T5" fmla="*/ 10 h 139"/>
                <a:gd name="T6" fmla="*/ 60 w 119"/>
                <a:gd name="T7" fmla="*/ 8 h 139"/>
                <a:gd name="T8" fmla="*/ 88 w 119"/>
                <a:gd name="T9" fmla="*/ 4 h 139"/>
                <a:gd name="T10" fmla="*/ 37 w 119"/>
                <a:gd name="T11" fmla="*/ 83 h 139"/>
                <a:gd name="T12" fmla="*/ 135 w 119"/>
                <a:gd name="T13" fmla="*/ 144 h 1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" h="139">
                  <a:moveTo>
                    <a:pt x="98" y="128"/>
                  </a:moveTo>
                  <a:cubicBezTo>
                    <a:pt x="98" y="128"/>
                    <a:pt x="0" y="139"/>
                    <a:pt x="12" y="78"/>
                  </a:cubicBezTo>
                  <a:cubicBezTo>
                    <a:pt x="25" y="16"/>
                    <a:pt x="60" y="21"/>
                    <a:pt x="55" y="10"/>
                  </a:cubicBezTo>
                  <a:cubicBezTo>
                    <a:pt x="54" y="9"/>
                    <a:pt x="54" y="9"/>
                    <a:pt x="52" y="8"/>
                  </a:cubicBezTo>
                  <a:cubicBezTo>
                    <a:pt x="64" y="2"/>
                    <a:pt x="74" y="0"/>
                    <a:pt x="76" y="4"/>
                  </a:cubicBezTo>
                  <a:cubicBezTo>
                    <a:pt x="81" y="15"/>
                    <a:pt x="45" y="10"/>
                    <a:pt x="33" y="71"/>
                  </a:cubicBezTo>
                  <a:cubicBezTo>
                    <a:pt x="21" y="133"/>
                    <a:pt x="119" y="122"/>
                    <a:pt x="119" y="122"/>
                  </a:cubicBezTo>
                </a:path>
              </a:pathLst>
            </a:custGeom>
            <a:solidFill>
              <a:srgbClr val="965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29" name="Freeform 7">
              <a:extLst>
                <a:ext uri="{FF2B5EF4-FFF2-40B4-BE49-F238E27FC236}">
                  <a16:creationId xmlns:a16="http://schemas.microsoft.com/office/drawing/2014/main" id="{206C0CCE-7FE8-4899-AC48-4924E57FD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" y="804"/>
              <a:ext cx="144" cy="189"/>
            </a:xfrm>
            <a:custGeom>
              <a:avLst/>
              <a:gdLst>
                <a:gd name="T0" fmla="*/ 16 w 138"/>
                <a:gd name="T1" fmla="*/ 141 h 181"/>
                <a:gd name="T2" fmla="*/ 58 w 138"/>
                <a:gd name="T3" fmla="*/ 96 h 181"/>
                <a:gd name="T4" fmla="*/ 8 w 138"/>
                <a:gd name="T5" fmla="*/ 11 h 181"/>
                <a:gd name="T6" fmla="*/ 94 w 138"/>
                <a:gd name="T7" fmla="*/ 48 h 181"/>
                <a:gd name="T8" fmla="*/ 77 w 138"/>
                <a:gd name="T9" fmla="*/ 215 h 181"/>
                <a:gd name="T10" fmla="*/ 16 w 138"/>
                <a:gd name="T11" fmla="*/ 141 h 1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8" h="181">
                  <a:moveTo>
                    <a:pt x="12" y="119"/>
                  </a:moveTo>
                  <a:cubicBezTo>
                    <a:pt x="24" y="124"/>
                    <a:pt x="38" y="104"/>
                    <a:pt x="50" y="80"/>
                  </a:cubicBezTo>
                  <a:cubicBezTo>
                    <a:pt x="62" y="57"/>
                    <a:pt x="0" y="21"/>
                    <a:pt x="8" y="11"/>
                  </a:cubicBezTo>
                  <a:cubicBezTo>
                    <a:pt x="17" y="0"/>
                    <a:pt x="51" y="14"/>
                    <a:pt x="79" y="40"/>
                  </a:cubicBezTo>
                  <a:cubicBezTo>
                    <a:pt x="138" y="93"/>
                    <a:pt x="65" y="181"/>
                    <a:pt x="65" y="181"/>
                  </a:cubicBezTo>
                  <a:cubicBezTo>
                    <a:pt x="65" y="181"/>
                    <a:pt x="15" y="152"/>
                    <a:pt x="12" y="119"/>
                  </a:cubicBezTo>
                  <a:close/>
                </a:path>
              </a:pathLst>
            </a:custGeom>
            <a:solidFill>
              <a:srgbClr val="683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30" name="Freeform 8">
              <a:extLst>
                <a:ext uri="{FF2B5EF4-FFF2-40B4-BE49-F238E27FC236}">
                  <a16:creationId xmlns:a16="http://schemas.microsoft.com/office/drawing/2014/main" id="{CAE0A066-AEA2-4D9F-AB3C-E02CEA299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" y="811"/>
              <a:ext cx="131" cy="185"/>
            </a:xfrm>
            <a:custGeom>
              <a:avLst/>
              <a:gdLst>
                <a:gd name="T0" fmla="*/ 56 w 126"/>
                <a:gd name="T1" fmla="*/ 39 h 178"/>
                <a:gd name="T2" fmla="*/ 0 w 126"/>
                <a:gd name="T3" fmla="*/ 5 h 178"/>
                <a:gd name="T4" fmla="*/ 79 w 126"/>
                <a:gd name="T5" fmla="*/ 43 h 178"/>
                <a:gd name="T6" fmla="*/ 61 w 126"/>
                <a:gd name="T7" fmla="*/ 208 h 178"/>
                <a:gd name="T8" fmla="*/ 48 w 126"/>
                <a:gd name="T9" fmla="*/ 197 h 178"/>
                <a:gd name="T10" fmla="*/ 56 w 126"/>
                <a:gd name="T11" fmla="*/ 39 h 1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6" h="178">
                  <a:moveTo>
                    <a:pt x="48" y="35"/>
                  </a:moveTo>
                  <a:cubicBezTo>
                    <a:pt x="32" y="20"/>
                    <a:pt x="14" y="10"/>
                    <a:pt x="0" y="5"/>
                  </a:cubicBezTo>
                  <a:cubicBezTo>
                    <a:pt x="13" y="0"/>
                    <a:pt x="42" y="14"/>
                    <a:pt x="67" y="37"/>
                  </a:cubicBezTo>
                  <a:cubicBezTo>
                    <a:pt x="126" y="90"/>
                    <a:pt x="53" y="178"/>
                    <a:pt x="53" y="178"/>
                  </a:cubicBezTo>
                  <a:cubicBezTo>
                    <a:pt x="53" y="178"/>
                    <a:pt x="47" y="175"/>
                    <a:pt x="40" y="169"/>
                  </a:cubicBezTo>
                  <a:cubicBezTo>
                    <a:pt x="55" y="147"/>
                    <a:pt x="97" y="79"/>
                    <a:pt x="48" y="35"/>
                  </a:cubicBezTo>
                  <a:close/>
                </a:path>
              </a:pathLst>
            </a:custGeom>
            <a:solidFill>
              <a:srgbClr val="965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31" name="Freeform 9">
              <a:extLst>
                <a:ext uri="{FF2B5EF4-FFF2-40B4-BE49-F238E27FC236}">
                  <a16:creationId xmlns:a16="http://schemas.microsoft.com/office/drawing/2014/main" id="{948DDC72-0372-465E-AB35-1FE894C31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8" y="1726"/>
              <a:ext cx="1278" cy="907"/>
            </a:xfrm>
            <a:custGeom>
              <a:avLst/>
              <a:gdLst>
                <a:gd name="T0" fmla="*/ 8 w 1229"/>
                <a:gd name="T1" fmla="*/ 418 h 871"/>
                <a:gd name="T2" fmla="*/ 66 w 1229"/>
                <a:gd name="T3" fmla="*/ 93 h 871"/>
                <a:gd name="T4" fmla="*/ 351 w 1229"/>
                <a:gd name="T5" fmla="*/ 121 h 871"/>
                <a:gd name="T6" fmla="*/ 779 w 1229"/>
                <a:gd name="T7" fmla="*/ 192 h 871"/>
                <a:gd name="T8" fmla="*/ 1002 w 1229"/>
                <a:gd name="T9" fmla="*/ 126 h 871"/>
                <a:gd name="T10" fmla="*/ 1166 w 1229"/>
                <a:gd name="T11" fmla="*/ 41 h 871"/>
                <a:gd name="T12" fmla="*/ 1429 w 1229"/>
                <a:gd name="T13" fmla="*/ 375 h 871"/>
                <a:gd name="T14" fmla="*/ 1232 w 1229"/>
                <a:gd name="T15" fmla="*/ 600 h 871"/>
                <a:gd name="T16" fmla="*/ 1204 w 1229"/>
                <a:gd name="T17" fmla="*/ 802 h 871"/>
                <a:gd name="T18" fmla="*/ 1122 w 1229"/>
                <a:gd name="T19" fmla="*/ 873 h 871"/>
                <a:gd name="T20" fmla="*/ 1136 w 1229"/>
                <a:gd name="T21" fmla="*/ 930 h 871"/>
                <a:gd name="T22" fmla="*/ 1124 w 1229"/>
                <a:gd name="T23" fmla="*/ 989 h 871"/>
                <a:gd name="T24" fmla="*/ 974 w 1229"/>
                <a:gd name="T25" fmla="*/ 964 h 871"/>
                <a:gd name="T26" fmla="*/ 1015 w 1229"/>
                <a:gd name="T27" fmla="*/ 878 h 871"/>
                <a:gd name="T28" fmla="*/ 1089 w 1229"/>
                <a:gd name="T29" fmla="*/ 763 h 871"/>
                <a:gd name="T30" fmla="*/ 1162 w 1229"/>
                <a:gd name="T31" fmla="*/ 578 h 871"/>
                <a:gd name="T32" fmla="*/ 1185 w 1229"/>
                <a:gd name="T33" fmla="*/ 360 h 871"/>
                <a:gd name="T34" fmla="*/ 1103 w 1229"/>
                <a:gd name="T35" fmla="*/ 150 h 871"/>
                <a:gd name="T36" fmla="*/ 987 w 1229"/>
                <a:gd name="T37" fmla="*/ 194 h 871"/>
                <a:gd name="T38" fmla="*/ 745 w 1229"/>
                <a:gd name="T39" fmla="*/ 292 h 871"/>
                <a:gd name="T40" fmla="*/ 687 w 1229"/>
                <a:gd name="T41" fmla="*/ 266 h 871"/>
                <a:gd name="T42" fmla="*/ 302 w 1229"/>
                <a:gd name="T43" fmla="*/ 228 h 871"/>
                <a:gd name="T44" fmla="*/ 81 w 1229"/>
                <a:gd name="T45" fmla="*/ 234 h 871"/>
                <a:gd name="T46" fmla="*/ 8 w 1229"/>
                <a:gd name="T47" fmla="*/ 418 h 87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229" h="871">
                  <a:moveTo>
                    <a:pt x="8" y="355"/>
                  </a:moveTo>
                  <a:cubicBezTo>
                    <a:pt x="8" y="287"/>
                    <a:pt x="0" y="119"/>
                    <a:pt x="57" y="79"/>
                  </a:cubicBezTo>
                  <a:cubicBezTo>
                    <a:pt x="131" y="27"/>
                    <a:pt x="160" y="11"/>
                    <a:pt x="301" y="103"/>
                  </a:cubicBezTo>
                  <a:cubicBezTo>
                    <a:pt x="443" y="195"/>
                    <a:pt x="582" y="191"/>
                    <a:pt x="665" y="163"/>
                  </a:cubicBezTo>
                  <a:cubicBezTo>
                    <a:pt x="748" y="135"/>
                    <a:pt x="823" y="107"/>
                    <a:pt x="857" y="107"/>
                  </a:cubicBezTo>
                  <a:cubicBezTo>
                    <a:pt x="891" y="107"/>
                    <a:pt x="966" y="0"/>
                    <a:pt x="997" y="35"/>
                  </a:cubicBezTo>
                  <a:cubicBezTo>
                    <a:pt x="1077" y="123"/>
                    <a:pt x="1125" y="231"/>
                    <a:pt x="1221" y="319"/>
                  </a:cubicBezTo>
                  <a:cubicBezTo>
                    <a:pt x="1229" y="327"/>
                    <a:pt x="1084" y="484"/>
                    <a:pt x="1054" y="510"/>
                  </a:cubicBezTo>
                  <a:cubicBezTo>
                    <a:pt x="1010" y="549"/>
                    <a:pt x="1039" y="641"/>
                    <a:pt x="1030" y="682"/>
                  </a:cubicBezTo>
                  <a:cubicBezTo>
                    <a:pt x="1021" y="724"/>
                    <a:pt x="976" y="745"/>
                    <a:pt x="960" y="742"/>
                  </a:cubicBezTo>
                  <a:cubicBezTo>
                    <a:pt x="945" y="738"/>
                    <a:pt x="969" y="778"/>
                    <a:pt x="971" y="791"/>
                  </a:cubicBezTo>
                  <a:cubicBezTo>
                    <a:pt x="973" y="803"/>
                    <a:pt x="962" y="841"/>
                    <a:pt x="962" y="841"/>
                  </a:cubicBezTo>
                  <a:cubicBezTo>
                    <a:pt x="920" y="871"/>
                    <a:pt x="833" y="820"/>
                    <a:pt x="833" y="820"/>
                  </a:cubicBezTo>
                  <a:cubicBezTo>
                    <a:pt x="868" y="747"/>
                    <a:pt x="868" y="747"/>
                    <a:pt x="868" y="747"/>
                  </a:cubicBezTo>
                  <a:cubicBezTo>
                    <a:pt x="878" y="721"/>
                    <a:pt x="925" y="674"/>
                    <a:pt x="931" y="649"/>
                  </a:cubicBezTo>
                  <a:cubicBezTo>
                    <a:pt x="936" y="625"/>
                    <a:pt x="973" y="540"/>
                    <a:pt x="993" y="492"/>
                  </a:cubicBezTo>
                  <a:cubicBezTo>
                    <a:pt x="1014" y="445"/>
                    <a:pt x="1039" y="336"/>
                    <a:pt x="1014" y="306"/>
                  </a:cubicBezTo>
                  <a:cubicBezTo>
                    <a:pt x="990" y="276"/>
                    <a:pt x="966" y="160"/>
                    <a:pt x="943" y="128"/>
                  </a:cubicBezTo>
                  <a:cubicBezTo>
                    <a:pt x="920" y="97"/>
                    <a:pt x="891" y="133"/>
                    <a:pt x="844" y="165"/>
                  </a:cubicBezTo>
                  <a:cubicBezTo>
                    <a:pt x="796" y="196"/>
                    <a:pt x="678" y="245"/>
                    <a:pt x="638" y="248"/>
                  </a:cubicBezTo>
                  <a:cubicBezTo>
                    <a:pt x="598" y="252"/>
                    <a:pt x="634" y="219"/>
                    <a:pt x="589" y="226"/>
                  </a:cubicBezTo>
                  <a:cubicBezTo>
                    <a:pt x="544" y="233"/>
                    <a:pt x="307" y="201"/>
                    <a:pt x="258" y="194"/>
                  </a:cubicBezTo>
                  <a:cubicBezTo>
                    <a:pt x="209" y="187"/>
                    <a:pt x="133" y="146"/>
                    <a:pt x="69" y="199"/>
                  </a:cubicBezTo>
                  <a:cubicBezTo>
                    <a:pt x="5" y="253"/>
                    <a:pt x="4" y="279"/>
                    <a:pt x="8" y="355"/>
                  </a:cubicBezTo>
                </a:path>
              </a:pathLst>
            </a:custGeom>
            <a:solidFill>
              <a:srgbClr val="603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32" name="Freeform 10">
              <a:extLst>
                <a:ext uri="{FF2B5EF4-FFF2-40B4-BE49-F238E27FC236}">
                  <a16:creationId xmlns:a16="http://schemas.microsoft.com/office/drawing/2014/main" id="{0330CC0A-C3F2-4FB6-8D04-DC5EFFD42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6" y="2509"/>
              <a:ext cx="164" cy="193"/>
            </a:xfrm>
            <a:custGeom>
              <a:avLst/>
              <a:gdLst>
                <a:gd name="T0" fmla="*/ 85 w 158"/>
                <a:gd name="T1" fmla="*/ 0 h 186"/>
                <a:gd name="T2" fmla="*/ 0 w 158"/>
                <a:gd name="T3" fmla="*/ 153 h 186"/>
                <a:gd name="T4" fmla="*/ 40 w 158"/>
                <a:gd name="T5" fmla="*/ 180 h 186"/>
                <a:gd name="T6" fmla="*/ 55 w 158"/>
                <a:gd name="T7" fmla="*/ 177 h 186"/>
                <a:gd name="T8" fmla="*/ 55 w 158"/>
                <a:gd name="T9" fmla="*/ 194 h 186"/>
                <a:gd name="T10" fmla="*/ 183 w 158"/>
                <a:gd name="T11" fmla="*/ 166 h 186"/>
                <a:gd name="T12" fmla="*/ 174 w 158"/>
                <a:gd name="T13" fmla="*/ 98 h 186"/>
                <a:gd name="T14" fmla="*/ 180 w 158"/>
                <a:gd name="T15" fmla="*/ 57 h 186"/>
                <a:gd name="T16" fmla="*/ 85 w 158"/>
                <a:gd name="T17" fmla="*/ 0 h 18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8" h="186">
                  <a:moveTo>
                    <a:pt x="73" y="0"/>
                  </a:moveTo>
                  <a:cubicBezTo>
                    <a:pt x="75" y="19"/>
                    <a:pt x="22" y="118"/>
                    <a:pt x="0" y="132"/>
                  </a:cubicBezTo>
                  <a:cubicBezTo>
                    <a:pt x="0" y="132"/>
                    <a:pt x="22" y="165"/>
                    <a:pt x="36" y="155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7" y="167"/>
                    <a:pt x="47" y="167"/>
                    <a:pt x="47" y="167"/>
                  </a:cubicBezTo>
                  <a:cubicBezTo>
                    <a:pt x="47" y="167"/>
                    <a:pt x="137" y="186"/>
                    <a:pt x="158" y="143"/>
                  </a:cubicBezTo>
                  <a:cubicBezTo>
                    <a:pt x="158" y="143"/>
                    <a:pt x="148" y="92"/>
                    <a:pt x="150" y="85"/>
                  </a:cubicBezTo>
                  <a:cubicBezTo>
                    <a:pt x="151" y="78"/>
                    <a:pt x="151" y="54"/>
                    <a:pt x="155" y="49"/>
                  </a:cubicBezTo>
                  <a:cubicBezTo>
                    <a:pt x="155" y="49"/>
                    <a:pt x="41" y="133"/>
                    <a:pt x="73" y="0"/>
                  </a:cubicBezTo>
                  <a:close/>
                </a:path>
              </a:pathLst>
            </a:custGeom>
            <a:solidFill>
              <a:srgbClr val="361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33" name="Freeform 11">
              <a:extLst>
                <a:ext uri="{FF2B5EF4-FFF2-40B4-BE49-F238E27FC236}">
                  <a16:creationId xmlns:a16="http://schemas.microsoft.com/office/drawing/2014/main" id="{407DEB00-7674-448C-88D3-E499A167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" y="2494"/>
              <a:ext cx="145" cy="138"/>
            </a:xfrm>
            <a:custGeom>
              <a:avLst/>
              <a:gdLst>
                <a:gd name="T0" fmla="*/ 150 w 139"/>
                <a:gd name="T1" fmla="*/ 3 h 132"/>
                <a:gd name="T2" fmla="*/ 163 w 139"/>
                <a:gd name="T3" fmla="*/ 62 h 132"/>
                <a:gd name="T4" fmla="*/ 153 w 139"/>
                <a:gd name="T5" fmla="*/ 123 h 132"/>
                <a:gd name="T6" fmla="*/ 0 w 139"/>
                <a:gd name="T7" fmla="*/ 98 h 132"/>
                <a:gd name="T8" fmla="*/ 43 w 139"/>
                <a:gd name="T9" fmla="*/ 9 h 132"/>
                <a:gd name="T10" fmla="*/ 150 w 139"/>
                <a:gd name="T11" fmla="*/ 3 h 1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" h="132">
                  <a:moveTo>
                    <a:pt x="127" y="3"/>
                  </a:moveTo>
                  <a:cubicBezTo>
                    <a:pt x="111" y="0"/>
                    <a:pt x="136" y="40"/>
                    <a:pt x="138" y="52"/>
                  </a:cubicBezTo>
                  <a:cubicBezTo>
                    <a:pt x="139" y="64"/>
                    <a:pt x="129" y="103"/>
                    <a:pt x="129" y="103"/>
                  </a:cubicBezTo>
                  <a:cubicBezTo>
                    <a:pt x="87" y="132"/>
                    <a:pt x="0" y="82"/>
                    <a:pt x="0" y="82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49" y="46"/>
                    <a:pt x="127" y="3"/>
                  </a:cubicBezTo>
                  <a:close/>
                </a:path>
              </a:pathLst>
            </a:custGeom>
            <a:solidFill>
              <a:srgbClr val="361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34" name="Freeform 12">
              <a:extLst>
                <a:ext uri="{FF2B5EF4-FFF2-40B4-BE49-F238E27FC236}">
                  <a16:creationId xmlns:a16="http://schemas.microsoft.com/office/drawing/2014/main" id="{273C9C7E-A6B6-4B98-B23A-31A2AD3F4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" y="1375"/>
              <a:ext cx="1107" cy="1248"/>
            </a:xfrm>
            <a:custGeom>
              <a:avLst/>
              <a:gdLst>
                <a:gd name="T0" fmla="*/ 1099 w 1065"/>
                <a:gd name="T1" fmla="*/ 1397 h 1200"/>
                <a:gd name="T2" fmla="*/ 1010 w 1065"/>
                <a:gd name="T3" fmla="*/ 1360 h 1200"/>
                <a:gd name="T4" fmla="*/ 1075 w 1065"/>
                <a:gd name="T5" fmla="*/ 1302 h 1200"/>
                <a:gd name="T6" fmla="*/ 1095 w 1065"/>
                <a:gd name="T7" fmla="*/ 1267 h 1200"/>
                <a:gd name="T8" fmla="*/ 1156 w 1065"/>
                <a:gd name="T9" fmla="*/ 1096 h 1200"/>
                <a:gd name="T10" fmla="*/ 1116 w 1065"/>
                <a:gd name="T11" fmla="*/ 898 h 1200"/>
                <a:gd name="T12" fmla="*/ 1057 w 1065"/>
                <a:gd name="T13" fmla="*/ 757 h 1200"/>
                <a:gd name="T14" fmla="*/ 931 w 1065"/>
                <a:gd name="T15" fmla="*/ 627 h 1200"/>
                <a:gd name="T16" fmla="*/ 893 w 1065"/>
                <a:gd name="T17" fmla="*/ 543 h 1200"/>
                <a:gd name="T18" fmla="*/ 856 w 1065"/>
                <a:gd name="T19" fmla="*/ 445 h 1200"/>
                <a:gd name="T20" fmla="*/ 802 w 1065"/>
                <a:gd name="T21" fmla="*/ 369 h 1200"/>
                <a:gd name="T22" fmla="*/ 719 w 1065"/>
                <a:gd name="T23" fmla="*/ 327 h 1200"/>
                <a:gd name="T24" fmla="*/ 654 w 1065"/>
                <a:gd name="T25" fmla="*/ 250 h 1200"/>
                <a:gd name="T26" fmla="*/ 563 w 1065"/>
                <a:gd name="T27" fmla="*/ 178 h 1200"/>
                <a:gd name="T28" fmla="*/ 481 w 1065"/>
                <a:gd name="T29" fmla="*/ 137 h 1200"/>
                <a:gd name="T30" fmla="*/ 358 w 1065"/>
                <a:gd name="T31" fmla="*/ 146 h 1200"/>
                <a:gd name="T32" fmla="*/ 283 w 1065"/>
                <a:gd name="T33" fmla="*/ 159 h 1200"/>
                <a:gd name="T34" fmla="*/ 180 w 1065"/>
                <a:gd name="T35" fmla="*/ 209 h 1200"/>
                <a:gd name="T36" fmla="*/ 110 w 1065"/>
                <a:gd name="T37" fmla="*/ 201 h 1200"/>
                <a:gd name="T38" fmla="*/ 65 w 1065"/>
                <a:gd name="T39" fmla="*/ 154 h 1200"/>
                <a:gd name="T40" fmla="*/ 24 w 1065"/>
                <a:gd name="T41" fmla="*/ 97 h 1200"/>
                <a:gd name="T42" fmla="*/ 12 w 1065"/>
                <a:gd name="T43" fmla="*/ 55 h 1200"/>
                <a:gd name="T44" fmla="*/ 38 w 1065"/>
                <a:gd name="T45" fmla="*/ 0 h 1200"/>
                <a:gd name="T46" fmla="*/ 267 w 1065"/>
                <a:gd name="T47" fmla="*/ 156 h 1200"/>
                <a:gd name="T48" fmla="*/ 496 w 1065"/>
                <a:gd name="T49" fmla="*/ 105 h 1200"/>
                <a:gd name="T50" fmla="*/ 767 w 1065"/>
                <a:gd name="T51" fmla="*/ 231 h 1200"/>
                <a:gd name="T52" fmla="*/ 953 w 1065"/>
                <a:gd name="T53" fmla="*/ 511 h 1200"/>
                <a:gd name="T54" fmla="*/ 1127 w 1065"/>
                <a:gd name="T55" fmla="*/ 703 h 1200"/>
                <a:gd name="T56" fmla="*/ 1159 w 1065"/>
                <a:gd name="T57" fmla="*/ 784 h 1200"/>
                <a:gd name="T58" fmla="*/ 1214 w 1065"/>
                <a:gd name="T59" fmla="*/ 1019 h 1200"/>
                <a:gd name="T60" fmla="*/ 1232 w 1065"/>
                <a:gd name="T61" fmla="*/ 1123 h 1200"/>
                <a:gd name="T62" fmla="*/ 1195 w 1065"/>
                <a:gd name="T63" fmla="*/ 1262 h 1200"/>
                <a:gd name="T64" fmla="*/ 1099 w 1065"/>
                <a:gd name="T65" fmla="*/ 1397 h 120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065" h="1200">
                  <a:moveTo>
                    <a:pt x="941" y="1193"/>
                  </a:moveTo>
                  <a:cubicBezTo>
                    <a:pt x="909" y="1200"/>
                    <a:pt x="866" y="1163"/>
                    <a:pt x="866" y="1163"/>
                  </a:cubicBezTo>
                  <a:cubicBezTo>
                    <a:pt x="921" y="1113"/>
                    <a:pt x="921" y="1113"/>
                    <a:pt x="921" y="1113"/>
                  </a:cubicBezTo>
                  <a:cubicBezTo>
                    <a:pt x="918" y="1107"/>
                    <a:pt x="908" y="1103"/>
                    <a:pt x="938" y="1083"/>
                  </a:cubicBezTo>
                  <a:cubicBezTo>
                    <a:pt x="969" y="1063"/>
                    <a:pt x="982" y="999"/>
                    <a:pt x="990" y="937"/>
                  </a:cubicBezTo>
                  <a:cubicBezTo>
                    <a:pt x="998" y="876"/>
                    <a:pt x="981" y="803"/>
                    <a:pt x="956" y="767"/>
                  </a:cubicBezTo>
                  <a:cubicBezTo>
                    <a:pt x="930" y="731"/>
                    <a:pt x="921" y="703"/>
                    <a:pt x="905" y="647"/>
                  </a:cubicBezTo>
                  <a:cubicBezTo>
                    <a:pt x="889" y="591"/>
                    <a:pt x="832" y="551"/>
                    <a:pt x="798" y="537"/>
                  </a:cubicBezTo>
                  <a:cubicBezTo>
                    <a:pt x="765" y="524"/>
                    <a:pt x="785" y="487"/>
                    <a:pt x="765" y="464"/>
                  </a:cubicBezTo>
                  <a:cubicBezTo>
                    <a:pt x="745" y="441"/>
                    <a:pt x="737" y="409"/>
                    <a:pt x="734" y="381"/>
                  </a:cubicBezTo>
                  <a:cubicBezTo>
                    <a:pt x="732" y="353"/>
                    <a:pt x="717" y="319"/>
                    <a:pt x="688" y="315"/>
                  </a:cubicBezTo>
                  <a:cubicBezTo>
                    <a:pt x="658" y="311"/>
                    <a:pt x="629" y="307"/>
                    <a:pt x="617" y="279"/>
                  </a:cubicBezTo>
                  <a:cubicBezTo>
                    <a:pt x="605" y="251"/>
                    <a:pt x="586" y="232"/>
                    <a:pt x="560" y="213"/>
                  </a:cubicBezTo>
                  <a:cubicBezTo>
                    <a:pt x="533" y="195"/>
                    <a:pt x="521" y="156"/>
                    <a:pt x="482" y="152"/>
                  </a:cubicBezTo>
                  <a:cubicBezTo>
                    <a:pt x="444" y="148"/>
                    <a:pt x="457" y="113"/>
                    <a:pt x="412" y="117"/>
                  </a:cubicBezTo>
                  <a:cubicBezTo>
                    <a:pt x="366" y="121"/>
                    <a:pt x="345" y="132"/>
                    <a:pt x="306" y="125"/>
                  </a:cubicBezTo>
                  <a:cubicBezTo>
                    <a:pt x="268" y="119"/>
                    <a:pt x="268" y="133"/>
                    <a:pt x="242" y="136"/>
                  </a:cubicBezTo>
                  <a:cubicBezTo>
                    <a:pt x="173" y="143"/>
                    <a:pt x="197" y="155"/>
                    <a:pt x="154" y="179"/>
                  </a:cubicBezTo>
                  <a:cubicBezTo>
                    <a:pt x="112" y="203"/>
                    <a:pt x="125" y="169"/>
                    <a:pt x="94" y="172"/>
                  </a:cubicBezTo>
                  <a:cubicBezTo>
                    <a:pt x="64" y="175"/>
                    <a:pt x="57" y="132"/>
                    <a:pt x="57" y="132"/>
                  </a:cubicBezTo>
                  <a:cubicBezTo>
                    <a:pt x="22" y="131"/>
                    <a:pt x="20" y="95"/>
                    <a:pt x="20" y="83"/>
                  </a:cubicBezTo>
                  <a:cubicBezTo>
                    <a:pt x="20" y="71"/>
                    <a:pt x="24" y="63"/>
                    <a:pt x="12" y="47"/>
                  </a:cubicBezTo>
                  <a:cubicBezTo>
                    <a:pt x="0" y="31"/>
                    <a:pt x="17" y="19"/>
                    <a:pt x="34" y="0"/>
                  </a:cubicBezTo>
                  <a:cubicBezTo>
                    <a:pt x="34" y="0"/>
                    <a:pt x="155" y="201"/>
                    <a:pt x="229" y="133"/>
                  </a:cubicBezTo>
                  <a:cubicBezTo>
                    <a:pt x="303" y="65"/>
                    <a:pt x="376" y="80"/>
                    <a:pt x="425" y="89"/>
                  </a:cubicBezTo>
                  <a:cubicBezTo>
                    <a:pt x="474" y="98"/>
                    <a:pt x="638" y="166"/>
                    <a:pt x="657" y="197"/>
                  </a:cubicBezTo>
                  <a:cubicBezTo>
                    <a:pt x="675" y="228"/>
                    <a:pt x="872" y="286"/>
                    <a:pt x="817" y="437"/>
                  </a:cubicBezTo>
                  <a:cubicBezTo>
                    <a:pt x="774" y="557"/>
                    <a:pt x="919" y="567"/>
                    <a:pt x="965" y="601"/>
                  </a:cubicBezTo>
                  <a:cubicBezTo>
                    <a:pt x="965" y="601"/>
                    <a:pt x="993" y="633"/>
                    <a:pt x="993" y="670"/>
                  </a:cubicBezTo>
                  <a:cubicBezTo>
                    <a:pt x="993" y="708"/>
                    <a:pt x="1015" y="832"/>
                    <a:pt x="1040" y="871"/>
                  </a:cubicBezTo>
                  <a:cubicBezTo>
                    <a:pt x="1065" y="910"/>
                    <a:pt x="1063" y="933"/>
                    <a:pt x="1055" y="960"/>
                  </a:cubicBezTo>
                  <a:cubicBezTo>
                    <a:pt x="1047" y="987"/>
                    <a:pt x="1036" y="1059"/>
                    <a:pt x="1024" y="1078"/>
                  </a:cubicBezTo>
                  <a:cubicBezTo>
                    <a:pt x="1011" y="1096"/>
                    <a:pt x="957" y="1183"/>
                    <a:pt x="941" y="1193"/>
                  </a:cubicBezTo>
                </a:path>
              </a:pathLst>
            </a:custGeom>
            <a:solidFill>
              <a:srgbClr val="603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35" name="Freeform 13">
              <a:extLst>
                <a:ext uri="{FF2B5EF4-FFF2-40B4-BE49-F238E27FC236}">
                  <a16:creationId xmlns:a16="http://schemas.microsoft.com/office/drawing/2014/main" id="{FEDF4ACF-D3C2-489B-BBE5-75AC44013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0" y="2500"/>
              <a:ext cx="266" cy="217"/>
            </a:xfrm>
            <a:custGeom>
              <a:avLst/>
              <a:gdLst>
                <a:gd name="T0" fmla="*/ 84 w 256"/>
                <a:gd name="T1" fmla="*/ 0 h 208"/>
                <a:gd name="T2" fmla="*/ 62 w 256"/>
                <a:gd name="T3" fmla="*/ 34 h 208"/>
                <a:gd name="T4" fmla="*/ 0 w 256"/>
                <a:gd name="T5" fmla="*/ 95 h 208"/>
                <a:gd name="T6" fmla="*/ 86 w 256"/>
                <a:gd name="T7" fmla="*/ 130 h 208"/>
                <a:gd name="T8" fmla="*/ 54 w 256"/>
                <a:gd name="T9" fmla="*/ 170 h 208"/>
                <a:gd name="T10" fmla="*/ 82 w 256"/>
                <a:gd name="T11" fmla="*/ 182 h 208"/>
                <a:gd name="T12" fmla="*/ 80 w 256"/>
                <a:gd name="T13" fmla="*/ 209 h 208"/>
                <a:gd name="T14" fmla="*/ 240 w 256"/>
                <a:gd name="T15" fmla="*/ 186 h 208"/>
                <a:gd name="T16" fmla="*/ 275 w 256"/>
                <a:gd name="T17" fmla="*/ 93 h 208"/>
                <a:gd name="T18" fmla="*/ 144 w 256"/>
                <a:gd name="T19" fmla="*/ 53 h 208"/>
                <a:gd name="T20" fmla="*/ 84 w 256"/>
                <a:gd name="T21" fmla="*/ 0 h 2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6" h="208">
                  <a:moveTo>
                    <a:pt x="72" y="0"/>
                  </a:moveTo>
                  <a:cubicBezTo>
                    <a:pt x="41" y="20"/>
                    <a:pt x="52" y="24"/>
                    <a:pt x="54" y="3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42" y="117"/>
                    <a:pt x="74" y="110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8" y="176"/>
                    <a:pt x="157" y="208"/>
                    <a:pt x="206" y="157"/>
                  </a:cubicBezTo>
                  <a:cubicBezTo>
                    <a:pt x="256" y="106"/>
                    <a:pt x="236" y="78"/>
                    <a:pt x="236" y="78"/>
                  </a:cubicBezTo>
                  <a:cubicBezTo>
                    <a:pt x="236" y="78"/>
                    <a:pt x="110" y="79"/>
                    <a:pt x="124" y="45"/>
                  </a:cubicBezTo>
                  <a:cubicBezTo>
                    <a:pt x="124" y="45"/>
                    <a:pt x="41" y="31"/>
                    <a:pt x="72" y="0"/>
                  </a:cubicBezTo>
                  <a:close/>
                </a:path>
              </a:pathLst>
            </a:custGeom>
            <a:solidFill>
              <a:srgbClr val="361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36" name="Freeform 14">
              <a:extLst>
                <a:ext uri="{FF2B5EF4-FFF2-40B4-BE49-F238E27FC236}">
                  <a16:creationId xmlns:a16="http://schemas.microsoft.com/office/drawing/2014/main" id="{51B3A8C4-2EDA-494F-AC95-20E78227A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" y="1307"/>
              <a:ext cx="309" cy="241"/>
            </a:xfrm>
            <a:custGeom>
              <a:avLst/>
              <a:gdLst>
                <a:gd name="T0" fmla="*/ 92 w 297"/>
                <a:gd name="T1" fmla="*/ 241 h 232"/>
                <a:gd name="T2" fmla="*/ 168 w 297"/>
                <a:gd name="T3" fmla="*/ 263 h 232"/>
                <a:gd name="T4" fmla="*/ 205 w 297"/>
                <a:gd name="T5" fmla="*/ 259 h 232"/>
                <a:gd name="T6" fmla="*/ 236 w 297"/>
                <a:gd name="T7" fmla="*/ 239 h 232"/>
                <a:gd name="T8" fmla="*/ 295 w 297"/>
                <a:gd name="T9" fmla="*/ 222 h 232"/>
                <a:gd name="T10" fmla="*/ 340 w 297"/>
                <a:gd name="T11" fmla="*/ 198 h 232"/>
                <a:gd name="T12" fmla="*/ 315 w 297"/>
                <a:gd name="T13" fmla="*/ 132 h 232"/>
                <a:gd name="T14" fmla="*/ 291 w 297"/>
                <a:gd name="T15" fmla="*/ 68 h 232"/>
                <a:gd name="T16" fmla="*/ 243 w 297"/>
                <a:gd name="T17" fmla="*/ 27 h 232"/>
                <a:gd name="T18" fmla="*/ 185 w 297"/>
                <a:gd name="T19" fmla="*/ 20 h 232"/>
                <a:gd name="T20" fmla="*/ 149 w 297"/>
                <a:gd name="T21" fmla="*/ 27 h 232"/>
                <a:gd name="T22" fmla="*/ 95 w 297"/>
                <a:gd name="T23" fmla="*/ 18 h 232"/>
                <a:gd name="T24" fmla="*/ 55 w 297"/>
                <a:gd name="T25" fmla="*/ 61 h 232"/>
                <a:gd name="T26" fmla="*/ 12 w 297"/>
                <a:gd name="T27" fmla="*/ 100 h 232"/>
                <a:gd name="T28" fmla="*/ 31 w 297"/>
                <a:gd name="T29" fmla="*/ 160 h 232"/>
                <a:gd name="T30" fmla="*/ 50 w 297"/>
                <a:gd name="T31" fmla="*/ 215 h 232"/>
                <a:gd name="T32" fmla="*/ 77 w 297"/>
                <a:gd name="T33" fmla="*/ 221 h 232"/>
                <a:gd name="T34" fmla="*/ 92 w 297"/>
                <a:gd name="T35" fmla="*/ 241 h 23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97" h="232">
                  <a:moveTo>
                    <a:pt x="79" y="207"/>
                  </a:moveTo>
                  <a:cubicBezTo>
                    <a:pt x="95" y="229"/>
                    <a:pt x="119" y="232"/>
                    <a:pt x="143" y="226"/>
                  </a:cubicBezTo>
                  <a:cubicBezTo>
                    <a:pt x="156" y="223"/>
                    <a:pt x="164" y="230"/>
                    <a:pt x="175" y="222"/>
                  </a:cubicBezTo>
                  <a:cubicBezTo>
                    <a:pt x="183" y="216"/>
                    <a:pt x="193" y="209"/>
                    <a:pt x="202" y="205"/>
                  </a:cubicBezTo>
                  <a:cubicBezTo>
                    <a:pt x="219" y="197"/>
                    <a:pt x="235" y="197"/>
                    <a:pt x="252" y="191"/>
                  </a:cubicBezTo>
                  <a:cubicBezTo>
                    <a:pt x="262" y="187"/>
                    <a:pt x="286" y="182"/>
                    <a:pt x="290" y="170"/>
                  </a:cubicBezTo>
                  <a:cubicBezTo>
                    <a:pt x="297" y="153"/>
                    <a:pt x="275" y="128"/>
                    <a:pt x="269" y="113"/>
                  </a:cubicBezTo>
                  <a:cubicBezTo>
                    <a:pt x="263" y="95"/>
                    <a:pt x="262" y="74"/>
                    <a:pt x="249" y="59"/>
                  </a:cubicBezTo>
                  <a:cubicBezTo>
                    <a:pt x="239" y="46"/>
                    <a:pt x="223" y="30"/>
                    <a:pt x="208" y="23"/>
                  </a:cubicBezTo>
                  <a:cubicBezTo>
                    <a:pt x="194" y="16"/>
                    <a:pt x="174" y="11"/>
                    <a:pt x="158" y="16"/>
                  </a:cubicBezTo>
                  <a:cubicBezTo>
                    <a:pt x="147" y="19"/>
                    <a:pt x="139" y="25"/>
                    <a:pt x="127" y="23"/>
                  </a:cubicBezTo>
                  <a:cubicBezTo>
                    <a:pt x="109" y="20"/>
                    <a:pt x="98" y="0"/>
                    <a:pt x="81" y="14"/>
                  </a:cubicBezTo>
                  <a:cubicBezTo>
                    <a:pt x="63" y="30"/>
                    <a:pt x="54" y="42"/>
                    <a:pt x="47" y="53"/>
                  </a:cubicBezTo>
                  <a:cubicBezTo>
                    <a:pt x="38" y="65"/>
                    <a:pt x="22" y="75"/>
                    <a:pt x="12" y="86"/>
                  </a:cubicBezTo>
                  <a:cubicBezTo>
                    <a:pt x="0" y="101"/>
                    <a:pt x="22" y="120"/>
                    <a:pt x="27" y="137"/>
                  </a:cubicBezTo>
                  <a:cubicBezTo>
                    <a:pt x="31" y="150"/>
                    <a:pt x="28" y="176"/>
                    <a:pt x="42" y="185"/>
                  </a:cubicBezTo>
                  <a:cubicBezTo>
                    <a:pt x="48" y="189"/>
                    <a:pt x="58" y="187"/>
                    <a:pt x="65" y="190"/>
                  </a:cubicBezTo>
                  <a:cubicBezTo>
                    <a:pt x="73" y="194"/>
                    <a:pt x="75" y="199"/>
                    <a:pt x="79" y="207"/>
                  </a:cubicBezTo>
                </a:path>
              </a:pathLst>
            </a:custGeom>
            <a:solidFill>
              <a:srgbClr val="C27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37" name="Freeform 15">
              <a:extLst>
                <a:ext uri="{FF2B5EF4-FFF2-40B4-BE49-F238E27FC236}">
                  <a16:creationId xmlns:a16="http://schemas.microsoft.com/office/drawing/2014/main" id="{66FE96BF-0BE5-442B-A37F-4C676DBE4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" y="1387"/>
              <a:ext cx="189" cy="197"/>
            </a:xfrm>
            <a:custGeom>
              <a:avLst/>
              <a:gdLst>
                <a:gd name="T0" fmla="*/ 1 w 182"/>
                <a:gd name="T1" fmla="*/ 24 h 189"/>
                <a:gd name="T2" fmla="*/ 43 w 182"/>
                <a:gd name="T3" fmla="*/ 6 h 189"/>
                <a:gd name="T4" fmla="*/ 84 w 182"/>
                <a:gd name="T5" fmla="*/ 16 h 189"/>
                <a:gd name="T6" fmla="*/ 170 w 182"/>
                <a:gd name="T7" fmla="*/ 9 h 189"/>
                <a:gd name="T8" fmla="*/ 195 w 182"/>
                <a:gd name="T9" fmla="*/ 69 h 189"/>
                <a:gd name="T10" fmla="*/ 208 w 182"/>
                <a:gd name="T11" fmla="*/ 148 h 189"/>
                <a:gd name="T12" fmla="*/ 173 w 182"/>
                <a:gd name="T13" fmla="*/ 198 h 189"/>
                <a:gd name="T14" fmla="*/ 101 w 182"/>
                <a:gd name="T15" fmla="*/ 186 h 189"/>
                <a:gd name="T16" fmla="*/ 68 w 182"/>
                <a:gd name="T17" fmla="*/ 170 h 189"/>
                <a:gd name="T18" fmla="*/ 54 w 182"/>
                <a:gd name="T19" fmla="*/ 137 h 189"/>
                <a:gd name="T20" fmla="*/ 33 w 182"/>
                <a:gd name="T21" fmla="*/ 130 h 189"/>
                <a:gd name="T22" fmla="*/ 22 w 182"/>
                <a:gd name="T23" fmla="*/ 110 h 189"/>
                <a:gd name="T24" fmla="*/ 19 w 182"/>
                <a:gd name="T25" fmla="*/ 67 h 189"/>
                <a:gd name="T26" fmla="*/ 1 w 182"/>
                <a:gd name="T27" fmla="*/ 24 h 18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82" h="189">
                  <a:moveTo>
                    <a:pt x="1" y="20"/>
                  </a:moveTo>
                  <a:cubicBezTo>
                    <a:pt x="16" y="2"/>
                    <a:pt x="18" y="0"/>
                    <a:pt x="37" y="6"/>
                  </a:cubicBezTo>
                  <a:cubicBezTo>
                    <a:pt x="49" y="10"/>
                    <a:pt x="58" y="12"/>
                    <a:pt x="72" y="12"/>
                  </a:cubicBezTo>
                  <a:cubicBezTo>
                    <a:pt x="96" y="10"/>
                    <a:pt x="122" y="6"/>
                    <a:pt x="146" y="9"/>
                  </a:cubicBezTo>
                  <a:cubicBezTo>
                    <a:pt x="177" y="12"/>
                    <a:pt x="169" y="34"/>
                    <a:pt x="168" y="58"/>
                  </a:cubicBezTo>
                  <a:cubicBezTo>
                    <a:pt x="167" y="83"/>
                    <a:pt x="177" y="103"/>
                    <a:pt x="179" y="125"/>
                  </a:cubicBezTo>
                  <a:cubicBezTo>
                    <a:pt x="182" y="150"/>
                    <a:pt x="169" y="155"/>
                    <a:pt x="149" y="168"/>
                  </a:cubicBezTo>
                  <a:cubicBezTo>
                    <a:pt x="116" y="189"/>
                    <a:pt x="111" y="161"/>
                    <a:pt x="87" y="157"/>
                  </a:cubicBezTo>
                  <a:cubicBezTo>
                    <a:pt x="73" y="154"/>
                    <a:pt x="68" y="157"/>
                    <a:pt x="59" y="144"/>
                  </a:cubicBezTo>
                  <a:cubicBezTo>
                    <a:pt x="52" y="133"/>
                    <a:pt x="55" y="124"/>
                    <a:pt x="46" y="116"/>
                  </a:cubicBezTo>
                  <a:cubicBezTo>
                    <a:pt x="42" y="113"/>
                    <a:pt x="34" y="115"/>
                    <a:pt x="29" y="110"/>
                  </a:cubicBezTo>
                  <a:cubicBezTo>
                    <a:pt x="26" y="106"/>
                    <a:pt x="21" y="98"/>
                    <a:pt x="18" y="94"/>
                  </a:cubicBezTo>
                  <a:cubicBezTo>
                    <a:pt x="13" y="83"/>
                    <a:pt x="13" y="69"/>
                    <a:pt x="15" y="57"/>
                  </a:cubicBezTo>
                  <a:cubicBezTo>
                    <a:pt x="16" y="41"/>
                    <a:pt x="0" y="33"/>
                    <a:pt x="1" y="20"/>
                  </a:cubicBezTo>
                </a:path>
              </a:pathLst>
            </a:custGeom>
            <a:solidFill>
              <a:srgbClr val="3D21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38" name="Freeform 16">
              <a:extLst>
                <a:ext uri="{FF2B5EF4-FFF2-40B4-BE49-F238E27FC236}">
                  <a16:creationId xmlns:a16="http://schemas.microsoft.com/office/drawing/2014/main" id="{00EC4D96-75AF-495C-A217-305518EA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" y="1371"/>
              <a:ext cx="207" cy="146"/>
            </a:xfrm>
            <a:custGeom>
              <a:avLst/>
              <a:gdLst>
                <a:gd name="T0" fmla="*/ 7 w 199"/>
                <a:gd name="T1" fmla="*/ 43 h 140"/>
                <a:gd name="T2" fmla="*/ 69 w 199"/>
                <a:gd name="T3" fmla="*/ 26 h 140"/>
                <a:gd name="T4" fmla="*/ 144 w 199"/>
                <a:gd name="T5" fmla="*/ 7 h 140"/>
                <a:gd name="T6" fmla="*/ 208 w 199"/>
                <a:gd name="T7" fmla="*/ 25 h 140"/>
                <a:gd name="T8" fmla="*/ 215 w 199"/>
                <a:gd name="T9" fmla="*/ 57 h 140"/>
                <a:gd name="T10" fmla="*/ 228 w 199"/>
                <a:gd name="T11" fmla="*/ 98 h 140"/>
                <a:gd name="T12" fmla="*/ 118 w 199"/>
                <a:gd name="T13" fmla="*/ 159 h 140"/>
                <a:gd name="T14" fmla="*/ 84 w 199"/>
                <a:gd name="T15" fmla="*/ 150 h 140"/>
                <a:gd name="T16" fmla="*/ 52 w 199"/>
                <a:gd name="T17" fmla="*/ 159 h 140"/>
                <a:gd name="T18" fmla="*/ 19 w 199"/>
                <a:gd name="T19" fmla="*/ 110 h 140"/>
                <a:gd name="T20" fmla="*/ 12 w 199"/>
                <a:gd name="T21" fmla="*/ 68 h 140"/>
                <a:gd name="T22" fmla="*/ 4 w 199"/>
                <a:gd name="T23" fmla="*/ 35 h 14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9" h="140">
                  <a:moveTo>
                    <a:pt x="7" y="35"/>
                  </a:moveTo>
                  <a:cubicBezTo>
                    <a:pt x="10" y="6"/>
                    <a:pt x="42" y="20"/>
                    <a:pt x="59" y="22"/>
                  </a:cubicBezTo>
                  <a:cubicBezTo>
                    <a:pt x="82" y="24"/>
                    <a:pt x="102" y="13"/>
                    <a:pt x="123" y="7"/>
                  </a:cubicBezTo>
                  <a:cubicBezTo>
                    <a:pt x="144" y="2"/>
                    <a:pt x="166" y="0"/>
                    <a:pt x="178" y="21"/>
                  </a:cubicBezTo>
                  <a:cubicBezTo>
                    <a:pt x="183" y="31"/>
                    <a:pt x="183" y="39"/>
                    <a:pt x="184" y="49"/>
                  </a:cubicBezTo>
                  <a:cubicBezTo>
                    <a:pt x="186" y="61"/>
                    <a:pt x="194" y="71"/>
                    <a:pt x="195" y="82"/>
                  </a:cubicBezTo>
                  <a:cubicBezTo>
                    <a:pt x="199" y="125"/>
                    <a:pt x="132" y="140"/>
                    <a:pt x="101" y="134"/>
                  </a:cubicBezTo>
                  <a:cubicBezTo>
                    <a:pt x="91" y="132"/>
                    <a:pt x="83" y="127"/>
                    <a:pt x="72" y="127"/>
                  </a:cubicBezTo>
                  <a:cubicBezTo>
                    <a:pt x="62" y="128"/>
                    <a:pt x="54" y="134"/>
                    <a:pt x="44" y="134"/>
                  </a:cubicBezTo>
                  <a:cubicBezTo>
                    <a:pt x="24" y="134"/>
                    <a:pt x="16" y="110"/>
                    <a:pt x="15" y="93"/>
                  </a:cubicBezTo>
                  <a:cubicBezTo>
                    <a:pt x="14" y="81"/>
                    <a:pt x="16" y="69"/>
                    <a:pt x="12" y="57"/>
                  </a:cubicBezTo>
                  <a:cubicBezTo>
                    <a:pt x="9" y="48"/>
                    <a:pt x="0" y="41"/>
                    <a:pt x="4" y="31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39" name="Freeform 17">
              <a:extLst>
                <a:ext uri="{FF2B5EF4-FFF2-40B4-BE49-F238E27FC236}">
                  <a16:creationId xmlns:a16="http://schemas.microsoft.com/office/drawing/2014/main" id="{F6E7CA4E-89DD-4C9A-BF82-E01C35F7D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1114"/>
              <a:ext cx="40" cy="165"/>
            </a:xfrm>
            <a:custGeom>
              <a:avLst/>
              <a:gdLst>
                <a:gd name="T0" fmla="*/ 5 w 38"/>
                <a:gd name="T1" fmla="*/ 23 h 158"/>
                <a:gd name="T2" fmla="*/ 26 w 38"/>
                <a:gd name="T3" fmla="*/ 18 h 158"/>
                <a:gd name="T4" fmla="*/ 41 w 38"/>
                <a:gd name="T5" fmla="*/ 74 h 158"/>
                <a:gd name="T6" fmla="*/ 42 w 38"/>
                <a:gd name="T7" fmla="*/ 127 h 158"/>
                <a:gd name="T8" fmla="*/ 25 w 38"/>
                <a:gd name="T9" fmla="*/ 188 h 158"/>
                <a:gd name="T10" fmla="*/ 35 w 38"/>
                <a:gd name="T11" fmla="*/ 127 h 158"/>
                <a:gd name="T12" fmla="*/ 25 w 38"/>
                <a:gd name="T13" fmla="*/ 85 h 158"/>
                <a:gd name="T14" fmla="*/ 15 w 38"/>
                <a:gd name="T15" fmla="*/ 51 h 158"/>
                <a:gd name="T16" fmla="*/ 6 w 38"/>
                <a:gd name="T17" fmla="*/ 21 h 1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158">
                  <a:moveTo>
                    <a:pt x="5" y="19"/>
                  </a:moveTo>
                  <a:cubicBezTo>
                    <a:pt x="7" y="9"/>
                    <a:pt x="16" y="0"/>
                    <a:pt x="22" y="14"/>
                  </a:cubicBezTo>
                  <a:cubicBezTo>
                    <a:pt x="28" y="29"/>
                    <a:pt x="28" y="47"/>
                    <a:pt x="33" y="62"/>
                  </a:cubicBezTo>
                  <a:cubicBezTo>
                    <a:pt x="38" y="78"/>
                    <a:pt x="37" y="91"/>
                    <a:pt x="34" y="107"/>
                  </a:cubicBezTo>
                  <a:cubicBezTo>
                    <a:pt x="30" y="125"/>
                    <a:pt x="29" y="142"/>
                    <a:pt x="21" y="158"/>
                  </a:cubicBezTo>
                  <a:cubicBezTo>
                    <a:pt x="30" y="145"/>
                    <a:pt x="27" y="123"/>
                    <a:pt x="28" y="107"/>
                  </a:cubicBezTo>
                  <a:cubicBezTo>
                    <a:pt x="29" y="95"/>
                    <a:pt x="27" y="83"/>
                    <a:pt x="21" y="72"/>
                  </a:cubicBezTo>
                  <a:cubicBezTo>
                    <a:pt x="16" y="62"/>
                    <a:pt x="13" y="54"/>
                    <a:pt x="11" y="43"/>
                  </a:cubicBezTo>
                  <a:cubicBezTo>
                    <a:pt x="10" y="36"/>
                    <a:pt x="0" y="23"/>
                    <a:pt x="6" y="17"/>
                  </a:cubicBezTo>
                </a:path>
              </a:pathLst>
            </a:custGeom>
            <a:solidFill>
              <a:srgbClr val="6C3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0" name="Freeform 18">
              <a:extLst>
                <a:ext uri="{FF2B5EF4-FFF2-40B4-BE49-F238E27FC236}">
                  <a16:creationId xmlns:a16="http://schemas.microsoft.com/office/drawing/2014/main" id="{5E034599-7D2D-4244-A727-87B8ADB76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" y="1082"/>
              <a:ext cx="181" cy="190"/>
            </a:xfrm>
            <a:custGeom>
              <a:avLst/>
              <a:gdLst>
                <a:gd name="T0" fmla="*/ 170 w 174"/>
                <a:gd name="T1" fmla="*/ 35 h 182"/>
                <a:gd name="T2" fmla="*/ 171 w 174"/>
                <a:gd name="T3" fmla="*/ 94 h 182"/>
                <a:gd name="T4" fmla="*/ 133 w 174"/>
                <a:gd name="T5" fmla="*/ 148 h 182"/>
                <a:gd name="T6" fmla="*/ 61 w 174"/>
                <a:gd name="T7" fmla="*/ 157 h 182"/>
                <a:gd name="T8" fmla="*/ 8 w 174"/>
                <a:gd name="T9" fmla="*/ 207 h 182"/>
                <a:gd name="T10" fmla="*/ 0 w 174"/>
                <a:gd name="T11" fmla="*/ 216 h 182"/>
                <a:gd name="T12" fmla="*/ 42 w 174"/>
                <a:gd name="T13" fmla="*/ 140 h 182"/>
                <a:gd name="T14" fmla="*/ 67 w 174"/>
                <a:gd name="T15" fmla="*/ 70 h 182"/>
                <a:gd name="T16" fmla="*/ 174 w 174"/>
                <a:gd name="T17" fmla="*/ 43 h 1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82">
                  <a:moveTo>
                    <a:pt x="145" y="31"/>
                  </a:moveTo>
                  <a:cubicBezTo>
                    <a:pt x="174" y="35"/>
                    <a:pt x="153" y="65"/>
                    <a:pt x="146" y="79"/>
                  </a:cubicBezTo>
                  <a:cubicBezTo>
                    <a:pt x="139" y="95"/>
                    <a:pt x="130" y="117"/>
                    <a:pt x="113" y="125"/>
                  </a:cubicBezTo>
                  <a:cubicBezTo>
                    <a:pt x="94" y="134"/>
                    <a:pt x="72" y="126"/>
                    <a:pt x="53" y="132"/>
                  </a:cubicBezTo>
                  <a:cubicBezTo>
                    <a:pt x="34" y="138"/>
                    <a:pt x="21" y="160"/>
                    <a:pt x="8" y="174"/>
                  </a:cubicBezTo>
                  <a:cubicBezTo>
                    <a:pt x="5" y="177"/>
                    <a:pt x="2" y="179"/>
                    <a:pt x="0" y="182"/>
                  </a:cubicBezTo>
                  <a:cubicBezTo>
                    <a:pt x="15" y="161"/>
                    <a:pt x="28" y="143"/>
                    <a:pt x="36" y="118"/>
                  </a:cubicBezTo>
                  <a:cubicBezTo>
                    <a:pt x="42" y="98"/>
                    <a:pt x="45" y="75"/>
                    <a:pt x="58" y="58"/>
                  </a:cubicBezTo>
                  <a:cubicBezTo>
                    <a:pt x="75" y="38"/>
                    <a:pt x="128" y="0"/>
                    <a:pt x="149" y="35"/>
                  </a:cubicBezTo>
                </a:path>
              </a:pathLst>
            </a:custGeom>
            <a:solidFill>
              <a:srgbClr val="6C3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1" name="Freeform 19">
              <a:extLst>
                <a:ext uri="{FF2B5EF4-FFF2-40B4-BE49-F238E27FC236}">
                  <a16:creationId xmlns:a16="http://schemas.microsoft.com/office/drawing/2014/main" id="{79150EA8-E553-4AA7-BB32-94A2FD09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" y="790"/>
              <a:ext cx="2915" cy="1927"/>
            </a:xfrm>
            <a:custGeom>
              <a:avLst/>
              <a:gdLst>
                <a:gd name="T0" fmla="*/ 3161 w 2804"/>
                <a:gd name="T1" fmla="*/ 243 h 1852"/>
                <a:gd name="T2" fmla="*/ 2829 w 2804"/>
                <a:gd name="T3" fmla="*/ 143 h 1852"/>
                <a:gd name="T4" fmla="*/ 1891 w 2804"/>
                <a:gd name="T5" fmla="*/ 198 h 1852"/>
                <a:gd name="T6" fmla="*/ 1246 w 2804"/>
                <a:gd name="T7" fmla="*/ 120 h 1852"/>
                <a:gd name="T8" fmla="*/ 592 w 2804"/>
                <a:gd name="T9" fmla="*/ 170 h 1852"/>
                <a:gd name="T10" fmla="*/ 482 w 2804"/>
                <a:gd name="T11" fmla="*/ 28 h 1852"/>
                <a:gd name="T12" fmla="*/ 488 w 2804"/>
                <a:gd name="T13" fmla="*/ 156 h 1852"/>
                <a:gd name="T14" fmla="*/ 146 w 2804"/>
                <a:gd name="T15" fmla="*/ 92 h 1852"/>
                <a:gd name="T16" fmla="*/ 94 w 2804"/>
                <a:gd name="T17" fmla="*/ 104 h 1852"/>
                <a:gd name="T18" fmla="*/ 172 w 2804"/>
                <a:gd name="T19" fmla="*/ 253 h 1852"/>
                <a:gd name="T20" fmla="*/ 7 w 2804"/>
                <a:gd name="T21" fmla="*/ 206 h 1852"/>
                <a:gd name="T22" fmla="*/ 152 w 2804"/>
                <a:gd name="T23" fmla="*/ 330 h 1852"/>
                <a:gd name="T24" fmla="*/ 126 w 2804"/>
                <a:gd name="T25" fmla="*/ 405 h 1852"/>
                <a:gd name="T26" fmla="*/ 34 w 2804"/>
                <a:gd name="T27" fmla="*/ 714 h 1852"/>
                <a:gd name="T28" fmla="*/ 87 w 2804"/>
                <a:gd name="T29" fmla="*/ 813 h 1852"/>
                <a:gd name="T30" fmla="*/ 201 w 2804"/>
                <a:gd name="T31" fmla="*/ 867 h 1852"/>
                <a:gd name="T32" fmla="*/ 378 w 2804"/>
                <a:gd name="T33" fmla="*/ 805 h 1852"/>
                <a:gd name="T34" fmla="*/ 584 w 2804"/>
                <a:gd name="T35" fmla="*/ 837 h 1852"/>
                <a:gd name="T36" fmla="*/ 741 w 2804"/>
                <a:gd name="T37" fmla="*/ 984 h 1852"/>
                <a:gd name="T38" fmla="*/ 878 w 2804"/>
                <a:gd name="T39" fmla="*/ 1105 h 1852"/>
                <a:gd name="T40" fmla="*/ 953 w 2804"/>
                <a:gd name="T41" fmla="*/ 1288 h 1852"/>
                <a:gd name="T42" fmla="*/ 1138 w 2804"/>
                <a:gd name="T43" fmla="*/ 1557 h 1852"/>
                <a:gd name="T44" fmla="*/ 1117 w 2804"/>
                <a:gd name="T45" fmla="*/ 1927 h 1852"/>
                <a:gd name="T46" fmla="*/ 1032 w 2804"/>
                <a:gd name="T47" fmla="*/ 2022 h 1852"/>
                <a:gd name="T48" fmla="*/ 1087 w 2804"/>
                <a:gd name="T49" fmla="*/ 2095 h 1852"/>
                <a:gd name="T50" fmla="*/ 1112 w 2804"/>
                <a:gd name="T51" fmla="*/ 2134 h 1852"/>
                <a:gd name="T52" fmla="*/ 1308 w 2804"/>
                <a:gd name="T53" fmla="*/ 2021 h 1852"/>
                <a:gd name="T54" fmla="*/ 1366 w 2804"/>
                <a:gd name="T55" fmla="*/ 1889 h 1852"/>
                <a:gd name="T56" fmla="*/ 1398 w 2804"/>
                <a:gd name="T57" fmla="*/ 1471 h 1852"/>
                <a:gd name="T58" fmla="*/ 1691 w 2804"/>
                <a:gd name="T59" fmla="*/ 1282 h 1852"/>
                <a:gd name="T60" fmla="*/ 2134 w 2804"/>
                <a:gd name="T61" fmla="*/ 1344 h 1852"/>
                <a:gd name="T62" fmla="*/ 2491 w 2804"/>
                <a:gd name="T63" fmla="*/ 1205 h 1852"/>
                <a:gd name="T64" fmla="*/ 2549 w 2804"/>
                <a:gd name="T65" fmla="*/ 1631 h 1852"/>
                <a:gd name="T66" fmla="*/ 2404 w 2804"/>
                <a:gd name="T67" fmla="*/ 1930 h 1852"/>
                <a:gd name="T68" fmla="*/ 2514 w 2804"/>
                <a:gd name="T69" fmla="*/ 2040 h 1852"/>
                <a:gd name="T70" fmla="*/ 2511 w 2804"/>
                <a:gd name="T71" fmla="*/ 1923 h 1852"/>
                <a:gd name="T72" fmla="*/ 2621 w 2804"/>
                <a:gd name="T73" fmla="*/ 1651 h 1852"/>
                <a:gd name="T74" fmla="*/ 2919 w 2804"/>
                <a:gd name="T75" fmla="*/ 1492 h 1852"/>
                <a:gd name="T76" fmla="*/ 2953 w 2804"/>
                <a:gd name="T77" fmla="*/ 1860 h 1852"/>
                <a:gd name="T78" fmla="*/ 2837 w 2804"/>
                <a:gd name="T79" fmla="*/ 2090 h 1852"/>
                <a:gd name="T80" fmla="*/ 2892 w 2804"/>
                <a:gd name="T81" fmla="*/ 2115 h 1852"/>
                <a:gd name="T82" fmla="*/ 3022 w 2804"/>
                <a:gd name="T83" fmla="*/ 2105 h 1852"/>
                <a:gd name="T84" fmla="*/ 3018 w 2804"/>
                <a:gd name="T85" fmla="*/ 1995 h 1852"/>
                <a:gd name="T86" fmla="*/ 3128 w 2804"/>
                <a:gd name="T87" fmla="*/ 1502 h 1852"/>
                <a:gd name="T88" fmla="*/ 3117 w 2804"/>
                <a:gd name="T89" fmla="*/ 1024 h 1852"/>
                <a:gd name="T90" fmla="*/ 3135 w 2804"/>
                <a:gd name="T91" fmla="*/ 1205 h 1852"/>
                <a:gd name="T92" fmla="*/ 3171 w 2804"/>
                <a:gd name="T93" fmla="*/ 1838 h 1852"/>
                <a:gd name="T94" fmla="*/ 3223 w 2804"/>
                <a:gd name="T95" fmla="*/ 1742 h 1852"/>
                <a:gd name="T96" fmla="*/ 3248 w 2804"/>
                <a:gd name="T97" fmla="*/ 1707 h 1852"/>
                <a:gd name="T98" fmla="*/ 3275 w 2804"/>
                <a:gd name="T99" fmla="*/ 1558 h 1852"/>
                <a:gd name="T100" fmla="*/ 3206 w 2804"/>
                <a:gd name="T101" fmla="*/ 1126 h 1852"/>
                <a:gd name="T102" fmla="*/ 3245 w 2804"/>
                <a:gd name="T103" fmla="*/ 452 h 18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04" h="1852">
                  <a:moveTo>
                    <a:pt x="2778" y="385"/>
                  </a:moveTo>
                  <a:cubicBezTo>
                    <a:pt x="2778" y="385"/>
                    <a:pt x="2778" y="241"/>
                    <a:pt x="2707" y="208"/>
                  </a:cubicBezTo>
                  <a:cubicBezTo>
                    <a:pt x="2616" y="166"/>
                    <a:pt x="2586" y="165"/>
                    <a:pt x="2568" y="156"/>
                  </a:cubicBezTo>
                  <a:cubicBezTo>
                    <a:pt x="2551" y="147"/>
                    <a:pt x="2480" y="124"/>
                    <a:pt x="2421" y="122"/>
                  </a:cubicBezTo>
                  <a:cubicBezTo>
                    <a:pt x="2361" y="120"/>
                    <a:pt x="2211" y="129"/>
                    <a:pt x="2113" y="149"/>
                  </a:cubicBezTo>
                  <a:cubicBezTo>
                    <a:pt x="2016" y="169"/>
                    <a:pt x="1754" y="171"/>
                    <a:pt x="1619" y="169"/>
                  </a:cubicBezTo>
                  <a:cubicBezTo>
                    <a:pt x="1484" y="167"/>
                    <a:pt x="1391" y="145"/>
                    <a:pt x="1347" y="138"/>
                  </a:cubicBezTo>
                  <a:cubicBezTo>
                    <a:pt x="1303" y="131"/>
                    <a:pt x="1155" y="83"/>
                    <a:pt x="1067" y="103"/>
                  </a:cubicBezTo>
                  <a:cubicBezTo>
                    <a:pt x="978" y="123"/>
                    <a:pt x="839" y="158"/>
                    <a:pt x="740" y="160"/>
                  </a:cubicBezTo>
                  <a:cubicBezTo>
                    <a:pt x="640" y="162"/>
                    <a:pt x="526" y="180"/>
                    <a:pt x="506" y="145"/>
                  </a:cubicBezTo>
                  <a:cubicBezTo>
                    <a:pt x="506" y="145"/>
                    <a:pt x="518" y="72"/>
                    <a:pt x="484" y="54"/>
                  </a:cubicBezTo>
                  <a:cubicBezTo>
                    <a:pt x="451" y="36"/>
                    <a:pt x="422" y="14"/>
                    <a:pt x="413" y="24"/>
                  </a:cubicBezTo>
                  <a:cubicBezTo>
                    <a:pt x="405" y="35"/>
                    <a:pt x="467" y="70"/>
                    <a:pt x="455" y="94"/>
                  </a:cubicBezTo>
                  <a:cubicBezTo>
                    <a:pt x="443" y="117"/>
                    <a:pt x="429" y="138"/>
                    <a:pt x="417" y="133"/>
                  </a:cubicBezTo>
                  <a:cubicBezTo>
                    <a:pt x="405" y="128"/>
                    <a:pt x="325" y="55"/>
                    <a:pt x="211" y="129"/>
                  </a:cubicBezTo>
                  <a:cubicBezTo>
                    <a:pt x="211" y="129"/>
                    <a:pt x="113" y="141"/>
                    <a:pt x="125" y="79"/>
                  </a:cubicBezTo>
                  <a:cubicBezTo>
                    <a:pt x="137" y="17"/>
                    <a:pt x="173" y="23"/>
                    <a:pt x="168" y="11"/>
                  </a:cubicBezTo>
                  <a:cubicBezTo>
                    <a:pt x="162" y="0"/>
                    <a:pt x="93" y="38"/>
                    <a:pt x="81" y="88"/>
                  </a:cubicBezTo>
                  <a:cubicBezTo>
                    <a:pt x="69" y="137"/>
                    <a:pt x="116" y="179"/>
                    <a:pt x="159" y="199"/>
                  </a:cubicBezTo>
                  <a:cubicBezTo>
                    <a:pt x="159" y="199"/>
                    <a:pt x="161" y="218"/>
                    <a:pt x="147" y="216"/>
                  </a:cubicBezTo>
                  <a:cubicBezTo>
                    <a:pt x="133" y="214"/>
                    <a:pt x="27" y="179"/>
                    <a:pt x="28" y="148"/>
                  </a:cubicBezTo>
                  <a:cubicBezTo>
                    <a:pt x="29" y="118"/>
                    <a:pt x="0" y="140"/>
                    <a:pt x="7" y="176"/>
                  </a:cubicBezTo>
                  <a:cubicBezTo>
                    <a:pt x="9" y="187"/>
                    <a:pt x="9" y="310"/>
                    <a:pt x="87" y="302"/>
                  </a:cubicBezTo>
                  <a:cubicBezTo>
                    <a:pt x="87" y="302"/>
                    <a:pt x="121" y="293"/>
                    <a:pt x="130" y="282"/>
                  </a:cubicBezTo>
                  <a:cubicBezTo>
                    <a:pt x="130" y="282"/>
                    <a:pt x="142" y="273"/>
                    <a:pt x="135" y="289"/>
                  </a:cubicBezTo>
                  <a:cubicBezTo>
                    <a:pt x="129" y="305"/>
                    <a:pt x="96" y="311"/>
                    <a:pt x="108" y="345"/>
                  </a:cubicBezTo>
                  <a:cubicBezTo>
                    <a:pt x="120" y="380"/>
                    <a:pt x="141" y="466"/>
                    <a:pt x="52" y="562"/>
                  </a:cubicBezTo>
                  <a:cubicBezTo>
                    <a:pt x="35" y="580"/>
                    <a:pt x="18" y="592"/>
                    <a:pt x="30" y="608"/>
                  </a:cubicBezTo>
                  <a:cubicBezTo>
                    <a:pt x="42" y="624"/>
                    <a:pt x="38" y="632"/>
                    <a:pt x="38" y="644"/>
                  </a:cubicBezTo>
                  <a:cubicBezTo>
                    <a:pt x="38" y="656"/>
                    <a:pt x="40" y="692"/>
                    <a:pt x="75" y="694"/>
                  </a:cubicBezTo>
                  <a:cubicBezTo>
                    <a:pt x="75" y="694"/>
                    <a:pt x="82" y="736"/>
                    <a:pt x="112" y="734"/>
                  </a:cubicBezTo>
                  <a:cubicBezTo>
                    <a:pt x="143" y="731"/>
                    <a:pt x="130" y="764"/>
                    <a:pt x="172" y="740"/>
                  </a:cubicBezTo>
                  <a:cubicBezTo>
                    <a:pt x="215" y="716"/>
                    <a:pt x="191" y="705"/>
                    <a:pt x="260" y="698"/>
                  </a:cubicBezTo>
                  <a:cubicBezTo>
                    <a:pt x="286" y="695"/>
                    <a:pt x="286" y="680"/>
                    <a:pt x="324" y="687"/>
                  </a:cubicBezTo>
                  <a:cubicBezTo>
                    <a:pt x="363" y="694"/>
                    <a:pt x="384" y="683"/>
                    <a:pt x="430" y="679"/>
                  </a:cubicBezTo>
                  <a:cubicBezTo>
                    <a:pt x="475" y="675"/>
                    <a:pt x="462" y="710"/>
                    <a:pt x="500" y="714"/>
                  </a:cubicBezTo>
                  <a:cubicBezTo>
                    <a:pt x="539" y="718"/>
                    <a:pt x="551" y="756"/>
                    <a:pt x="578" y="775"/>
                  </a:cubicBezTo>
                  <a:cubicBezTo>
                    <a:pt x="604" y="794"/>
                    <a:pt x="623" y="812"/>
                    <a:pt x="635" y="840"/>
                  </a:cubicBezTo>
                  <a:cubicBezTo>
                    <a:pt x="647" y="868"/>
                    <a:pt x="676" y="872"/>
                    <a:pt x="706" y="876"/>
                  </a:cubicBezTo>
                  <a:cubicBezTo>
                    <a:pt x="735" y="880"/>
                    <a:pt x="750" y="915"/>
                    <a:pt x="752" y="943"/>
                  </a:cubicBezTo>
                  <a:cubicBezTo>
                    <a:pt x="755" y="971"/>
                    <a:pt x="763" y="1003"/>
                    <a:pt x="783" y="1026"/>
                  </a:cubicBezTo>
                  <a:cubicBezTo>
                    <a:pt x="803" y="1048"/>
                    <a:pt x="783" y="1086"/>
                    <a:pt x="816" y="1099"/>
                  </a:cubicBezTo>
                  <a:cubicBezTo>
                    <a:pt x="850" y="1112"/>
                    <a:pt x="907" y="1152"/>
                    <a:pt x="923" y="1208"/>
                  </a:cubicBezTo>
                  <a:cubicBezTo>
                    <a:pt x="939" y="1264"/>
                    <a:pt x="948" y="1292"/>
                    <a:pt x="974" y="1328"/>
                  </a:cubicBezTo>
                  <a:cubicBezTo>
                    <a:pt x="999" y="1364"/>
                    <a:pt x="1016" y="1438"/>
                    <a:pt x="1008" y="1499"/>
                  </a:cubicBezTo>
                  <a:cubicBezTo>
                    <a:pt x="1000" y="1560"/>
                    <a:pt x="987" y="1624"/>
                    <a:pt x="956" y="1644"/>
                  </a:cubicBezTo>
                  <a:cubicBezTo>
                    <a:pt x="926" y="1664"/>
                    <a:pt x="936" y="1668"/>
                    <a:pt x="939" y="1675"/>
                  </a:cubicBezTo>
                  <a:cubicBezTo>
                    <a:pt x="884" y="1724"/>
                    <a:pt x="884" y="1724"/>
                    <a:pt x="884" y="1724"/>
                  </a:cubicBezTo>
                  <a:cubicBezTo>
                    <a:pt x="884" y="1724"/>
                    <a:pt x="927" y="1762"/>
                    <a:pt x="959" y="1755"/>
                  </a:cubicBezTo>
                  <a:cubicBezTo>
                    <a:pt x="931" y="1788"/>
                    <a:pt x="931" y="1788"/>
                    <a:pt x="931" y="1788"/>
                  </a:cubicBezTo>
                  <a:cubicBezTo>
                    <a:pt x="955" y="1798"/>
                    <a:pt x="955" y="1798"/>
                    <a:pt x="955" y="1798"/>
                  </a:cubicBezTo>
                  <a:cubicBezTo>
                    <a:pt x="952" y="1820"/>
                    <a:pt x="952" y="1820"/>
                    <a:pt x="952" y="1820"/>
                  </a:cubicBezTo>
                  <a:cubicBezTo>
                    <a:pt x="952" y="1820"/>
                    <a:pt x="1042" y="1852"/>
                    <a:pt x="1091" y="1802"/>
                  </a:cubicBezTo>
                  <a:cubicBezTo>
                    <a:pt x="1140" y="1751"/>
                    <a:pt x="1120" y="1723"/>
                    <a:pt x="1120" y="1723"/>
                  </a:cubicBezTo>
                  <a:cubicBezTo>
                    <a:pt x="1120" y="1723"/>
                    <a:pt x="1162" y="1728"/>
                    <a:pt x="1167" y="1735"/>
                  </a:cubicBezTo>
                  <a:cubicBezTo>
                    <a:pt x="1167" y="1735"/>
                    <a:pt x="1182" y="1652"/>
                    <a:pt x="1170" y="1611"/>
                  </a:cubicBezTo>
                  <a:cubicBezTo>
                    <a:pt x="1158" y="1570"/>
                    <a:pt x="1159" y="1442"/>
                    <a:pt x="1170" y="1398"/>
                  </a:cubicBezTo>
                  <a:cubicBezTo>
                    <a:pt x="1180" y="1354"/>
                    <a:pt x="1202" y="1331"/>
                    <a:pt x="1198" y="1255"/>
                  </a:cubicBezTo>
                  <a:cubicBezTo>
                    <a:pt x="1194" y="1179"/>
                    <a:pt x="1195" y="1152"/>
                    <a:pt x="1259" y="1099"/>
                  </a:cubicBezTo>
                  <a:cubicBezTo>
                    <a:pt x="1323" y="1046"/>
                    <a:pt x="1399" y="1087"/>
                    <a:pt x="1448" y="1094"/>
                  </a:cubicBezTo>
                  <a:cubicBezTo>
                    <a:pt x="1497" y="1101"/>
                    <a:pt x="1734" y="1132"/>
                    <a:pt x="1779" y="1125"/>
                  </a:cubicBezTo>
                  <a:cubicBezTo>
                    <a:pt x="1824" y="1118"/>
                    <a:pt x="1788" y="1151"/>
                    <a:pt x="1828" y="1148"/>
                  </a:cubicBezTo>
                  <a:cubicBezTo>
                    <a:pt x="1868" y="1144"/>
                    <a:pt x="1986" y="1096"/>
                    <a:pt x="2034" y="1064"/>
                  </a:cubicBezTo>
                  <a:cubicBezTo>
                    <a:pt x="2081" y="1033"/>
                    <a:pt x="2110" y="996"/>
                    <a:pt x="2133" y="1028"/>
                  </a:cubicBezTo>
                  <a:cubicBezTo>
                    <a:pt x="2156" y="1059"/>
                    <a:pt x="2180" y="1176"/>
                    <a:pt x="2204" y="1205"/>
                  </a:cubicBezTo>
                  <a:cubicBezTo>
                    <a:pt x="2229" y="1235"/>
                    <a:pt x="2204" y="1345"/>
                    <a:pt x="2183" y="1392"/>
                  </a:cubicBezTo>
                  <a:cubicBezTo>
                    <a:pt x="2163" y="1439"/>
                    <a:pt x="2126" y="1524"/>
                    <a:pt x="2121" y="1549"/>
                  </a:cubicBezTo>
                  <a:cubicBezTo>
                    <a:pt x="2115" y="1573"/>
                    <a:pt x="2068" y="1620"/>
                    <a:pt x="2058" y="1647"/>
                  </a:cubicBezTo>
                  <a:cubicBezTo>
                    <a:pt x="2023" y="1720"/>
                    <a:pt x="2023" y="1720"/>
                    <a:pt x="2023" y="1720"/>
                  </a:cubicBezTo>
                  <a:cubicBezTo>
                    <a:pt x="2023" y="1720"/>
                    <a:pt x="2110" y="1770"/>
                    <a:pt x="2152" y="1741"/>
                  </a:cubicBezTo>
                  <a:cubicBezTo>
                    <a:pt x="2152" y="1741"/>
                    <a:pt x="2163" y="1702"/>
                    <a:pt x="2161" y="1690"/>
                  </a:cubicBezTo>
                  <a:cubicBezTo>
                    <a:pt x="2159" y="1678"/>
                    <a:pt x="2135" y="1638"/>
                    <a:pt x="2150" y="1641"/>
                  </a:cubicBezTo>
                  <a:cubicBezTo>
                    <a:pt x="2166" y="1645"/>
                    <a:pt x="2211" y="1624"/>
                    <a:pt x="2220" y="1582"/>
                  </a:cubicBezTo>
                  <a:cubicBezTo>
                    <a:pt x="2229" y="1540"/>
                    <a:pt x="2213" y="1460"/>
                    <a:pt x="2244" y="1409"/>
                  </a:cubicBezTo>
                  <a:cubicBezTo>
                    <a:pt x="2276" y="1359"/>
                    <a:pt x="2394" y="1282"/>
                    <a:pt x="2408" y="1212"/>
                  </a:cubicBezTo>
                  <a:cubicBezTo>
                    <a:pt x="2408" y="1212"/>
                    <a:pt x="2469" y="1261"/>
                    <a:pt x="2499" y="1272"/>
                  </a:cubicBezTo>
                  <a:cubicBezTo>
                    <a:pt x="2529" y="1282"/>
                    <a:pt x="2520" y="1385"/>
                    <a:pt x="2544" y="1408"/>
                  </a:cubicBezTo>
                  <a:cubicBezTo>
                    <a:pt x="2569" y="1430"/>
                    <a:pt x="2555" y="1556"/>
                    <a:pt x="2529" y="1587"/>
                  </a:cubicBezTo>
                  <a:cubicBezTo>
                    <a:pt x="2502" y="1619"/>
                    <a:pt x="2501" y="1633"/>
                    <a:pt x="2502" y="1652"/>
                  </a:cubicBezTo>
                  <a:cubicBezTo>
                    <a:pt x="2504" y="1671"/>
                    <a:pt x="2452" y="1770"/>
                    <a:pt x="2429" y="1784"/>
                  </a:cubicBezTo>
                  <a:cubicBezTo>
                    <a:pt x="2429" y="1784"/>
                    <a:pt x="2452" y="1817"/>
                    <a:pt x="2466" y="1807"/>
                  </a:cubicBezTo>
                  <a:cubicBezTo>
                    <a:pt x="2476" y="1805"/>
                    <a:pt x="2476" y="1805"/>
                    <a:pt x="2476" y="1805"/>
                  </a:cubicBezTo>
                  <a:cubicBezTo>
                    <a:pt x="2476" y="1819"/>
                    <a:pt x="2476" y="1819"/>
                    <a:pt x="2476" y="1819"/>
                  </a:cubicBezTo>
                  <a:cubicBezTo>
                    <a:pt x="2476" y="1819"/>
                    <a:pt x="2567" y="1838"/>
                    <a:pt x="2588" y="1795"/>
                  </a:cubicBezTo>
                  <a:cubicBezTo>
                    <a:pt x="2588" y="1795"/>
                    <a:pt x="2577" y="1744"/>
                    <a:pt x="2579" y="1737"/>
                  </a:cubicBezTo>
                  <a:cubicBezTo>
                    <a:pt x="2581" y="1730"/>
                    <a:pt x="2581" y="1706"/>
                    <a:pt x="2584" y="1701"/>
                  </a:cubicBezTo>
                  <a:cubicBezTo>
                    <a:pt x="2588" y="1695"/>
                    <a:pt x="2626" y="1701"/>
                    <a:pt x="2626" y="1648"/>
                  </a:cubicBezTo>
                  <a:cubicBezTo>
                    <a:pt x="2626" y="1596"/>
                    <a:pt x="2656" y="1350"/>
                    <a:pt x="2678" y="1282"/>
                  </a:cubicBezTo>
                  <a:cubicBezTo>
                    <a:pt x="2701" y="1214"/>
                    <a:pt x="2595" y="1165"/>
                    <a:pt x="2602" y="1101"/>
                  </a:cubicBezTo>
                  <a:cubicBezTo>
                    <a:pt x="2609" y="1036"/>
                    <a:pt x="2665" y="927"/>
                    <a:pt x="2668" y="874"/>
                  </a:cubicBezTo>
                  <a:cubicBezTo>
                    <a:pt x="2672" y="822"/>
                    <a:pt x="2684" y="787"/>
                    <a:pt x="2684" y="787"/>
                  </a:cubicBezTo>
                  <a:cubicBezTo>
                    <a:pt x="2684" y="787"/>
                    <a:pt x="2698" y="970"/>
                    <a:pt x="2685" y="1028"/>
                  </a:cubicBezTo>
                  <a:cubicBezTo>
                    <a:pt x="2673" y="1085"/>
                    <a:pt x="2672" y="1240"/>
                    <a:pt x="2696" y="1326"/>
                  </a:cubicBezTo>
                  <a:cubicBezTo>
                    <a:pt x="2720" y="1411"/>
                    <a:pt x="2715" y="1568"/>
                    <a:pt x="2715" y="1568"/>
                  </a:cubicBezTo>
                  <a:cubicBezTo>
                    <a:pt x="2715" y="1568"/>
                    <a:pt x="2760" y="1425"/>
                    <a:pt x="2760" y="1404"/>
                  </a:cubicBezTo>
                  <a:cubicBezTo>
                    <a:pt x="2760" y="1404"/>
                    <a:pt x="2760" y="1476"/>
                    <a:pt x="2759" y="1486"/>
                  </a:cubicBezTo>
                  <a:cubicBezTo>
                    <a:pt x="2757" y="1497"/>
                    <a:pt x="2781" y="1406"/>
                    <a:pt x="2773" y="1376"/>
                  </a:cubicBezTo>
                  <a:cubicBezTo>
                    <a:pt x="2773" y="1376"/>
                    <a:pt x="2785" y="1439"/>
                    <a:pt x="2781" y="1457"/>
                  </a:cubicBezTo>
                  <a:cubicBezTo>
                    <a:pt x="2781" y="1457"/>
                    <a:pt x="2792" y="1334"/>
                    <a:pt x="2788" y="1282"/>
                  </a:cubicBezTo>
                  <a:cubicBezTo>
                    <a:pt x="2788" y="1282"/>
                    <a:pt x="2802" y="1303"/>
                    <a:pt x="2804" y="1329"/>
                  </a:cubicBezTo>
                  <a:cubicBezTo>
                    <a:pt x="2804" y="1329"/>
                    <a:pt x="2801" y="1204"/>
                    <a:pt x="2773" y="1146"/>
                  </a:cubicBezTo>
                  <a:cubicBezTo>
                    <a:pt x="2745" y="1089"/>
                    <a:pt x="2746" y="1035"/>
                    <a:pt x="2745" y="961"/>
                  </a:cubicBezTo>
                  <a:cubicBezTo>
                    <a:pt x="2743" y="888"/>
                    <a:pt x="2734" y="740"/>
                    <a:pt x="2759" y="606"/>
                  </a:cubicBezTo>
                  <a:cubicBezTo>
                    <a:pt x="2783" y="472"/>
                    <a:pt x="2778" y="385"/>
                    <a:pt x="2778" y="385"/>
                  </a:cubicBezTo>
                  <a:close/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2" name="Freeform 20">
              <a:extLst>
                <a:ext uri="{FF2B5EF4-FFF2-40B4-BE49-F238E27FC236}">
                  <a16:creationId xmlns:a16="http://schemas.microsoft.com/office/drawing/2014/main" id="{F6CBCFD6-2CBE-45DC-A557-154407E67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" y="932"/>
              <a:ext cx="38" cy="63"/>
            </a:xfrm>
            <a:custGeom>
              <a:avLst/>
              <a:gdLst>
                <a:gd name="T0" fmla="*/ 41 w 37"/>
                <a:gd name="T1" fmla="*/ 0 h 60"/>
                <a:gd name="T2" fmla="*/ 26 w 37"/>
                <a:gd name="T3" fmla="*/ 43 h 60"/>
                <a:gd name="T4" fmla="*/ 9 w 37"/>
                <a:gd name="T5" fmla="*/ 63 h 60"/>
                <a:gd name="T6" fmla="*/ 5 w 37"/>
                <a:gd name="T7" fmla="*/ 69 h 60"/>
                <a:gd name="T8" fmla="*/ 1 w 37"/>
                <a:gd name="T9" fmla="*/ 7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" h="60">
                  <a:moveTo>
                    <a:pt x="37" y="0"/>
                  </a:moveTo>
                  <a:cubicBezTo>
                    <a:pt x="33" y="13"/>
                    <a:pt x="29" y="24"/>
                    <a:pt x="22" y="35"/>
                  </a:cubicBezTo>
                  <a:cubicBezTo>
                    <a:pt x="18" y="41"/>
                    <a:pt x="14" y="46"/>
                    <a:pt x="9" y="51"/>
                  </a:cubicBezTo>
                  <a:cubicBezTo>
                    <a:pt x="8" y="53"/>
                    <a:pt x="6" y="55"/>
                    <a:pt x="5" y="57"/>
                  </a:cubicBezTo>
                  <a:cubicBezTo>
                    <a:pt x="4" y="57"/>
                    <a:pt x="0" y="60"/>
                    <a:pt x="1" y="58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3" name="Freeform 21">
              <a:extLst>
                <a:ext uri="{FF2B5EF4-FFF2-40B4-BE49-F238E27FC236}">
                  <a16:creationId xmlns:a16="http://schemas.microsoft.com/office/drawing/2014/main" id="{FACD171F-4788-49B0-A2A8-F3DBAAA47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" y="921"/>
              <a:ext cx="53" cy="54"/>
            </a:xfrm>
            <a:custGeom>
              <a:avLst/>
              <a:gdLst>
                <a:gd name="T0" fmla="*/ 59 w 51"/>
                <a:gd name="T1" fmla="*/ 0 h 52"/>
                <a:gd name="T2" fmla="*/ 26 w 51"/>
                <a:gd name="T3" fmla="*/ 26 h 52"/>
                <a:gd name="T4" fmla="*/ 0 w 51"/>
                <a:gd name="T5" fmla="*/ 60 h 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1" h="52">
                  <a:moveTo>
                    <a:pt x="51" y="0"/>
                  </a:moveTo>
                  <a:cubicBezTo>
                    <a:pt x="48" y="10"/>
                    <a:pt x="30" y="16"/>
                    <a:pt x="22" y="22"/>
                  </a:cubicBezTo>
                  <a:cubicBezTo>
                    <a:pt x="11" y="30"/>
                    <a:pt x="7" y="43"/>
                    <a:pt x="0" y="52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4" name="Freeform 22">
              <a:extLst>
                <a:ext uri="{FF2B5EF4-FFF2-40B4-BE49-F238E27FC236}">
                  <a16:creationId xmlns:a16="http://schemas.microsoft.com/office/drawing/2014/main" id="{CD64FD7C-7317-4FEE-84CB-FD42E055B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" y="900"/>
              <a:ext cx="207" cy="233"/>
            </a:xfrm>
            <a:custGeom>
              <a:avLst/>
              <a:gdLst>
                <a:gd name="T0" fmla="*/ 0 w 199"/>
                <a:gd name="T1" fmla="*/ 138 h 224"/>
                <a:gd name="T2" fmla="*/ 145 w 199"/>
                <a:gd name="T3" fmla="*/ 83 h 224"/>
                <a:gd name="T4" fmla="*/ 233 w 199"/>
                <a:gd name="T5" fmla="*/ 0 h 224"/>
                <a:gd name="T6" fmla="*/ 89 w 199"/>
                <a:gd name="T7" fmla="*/ 260 h 224"/>
                <a:gd name="T8" fmla="*/ 0 w 199"/>
                <a:gd name="T9" fmla="*/ 147 h 224"/>
                <a:gd name="T10" fmla="*/ 0 w 199"/>
                <a:gd name="T11" fmla="*/ 143 h 2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9" h="224">
                  <a:moveTo>
                    <a:pt x="0" y="118"/>
                  </a:moveTo>
                  <a:cubicBezTo>
                    <a:pt x="45" y="121"/>
                    <a:pt x="87" y="93"/>
                    <a:pt x="124" y="71"/>
                  </a:cubicBezTo>
                  <a:cubicBezTo>
                    <a:pt x="156" y="51"/>
                    <a:pt x="174" y="26"/>
                    <a:pt x="199" y="0"/>
                  </a:cubicBezTo>
                  <a:cubicBezTo>
                    <a:pt x="187" y="78"/>
                    <a:pt x="185" y="218"/>
                    <a:pt x="77" y="222"/>
                  </a:cubicBezTo>
                  <a:cubicBezTo>
                    <a:pt x="23" y="224"/>
                    <a:pt x="0" y="175"/>
                    <a:pt x="0" y="126"/>
                  </a:cubicBezTo>
                  <a:cubicBezTo>
                    <a:pt x="0" y="125"/>
                    <a:pt x="0" y="124"/>
                    <a:pt x="0" y="122"/>
                  </a:cubicBezTo>
                </a:path>
              </a:pathLst>
            </a:custGeom>
            <a:solidFill>
              <a:srgbClr val="8E4E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5" name="Freeform 23">
              <a:extLst>
                <a:ext uri="{FF2B5EF4-FFF2-40B4-BE49-F238E27FC236}">
                  <a16:creationId xmlns:a16="http://schemas.microsoft.com/office/drawing/2014/main" id="{C649CB85-F774-4891-B85E-C947D904E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" y="902"/>
              <a:ext cx="207" cy="166"/>
            </a:xfrm>
            <a:custGeom>
              <a:avLst/>
              <a:gdLst>
                <a:gd name="T0" fmla="*/ 145 w 199"/>
                <a:gd name="T1" fmla="*/ 82 h 159"/>
                <a:gd name="T2" fmla="*/ 233 w 199"/>
                <a:gd name="T3" fmla="*/ 0 h 159"/>
                <a:gd name="T4" fmla="*/ 225 w 199"/>
                <a:gd name="T5" fmla="*/ 57 h 159"/>
                <a:gd name="T6" fmla="*/ 139 w 199"/>
                <a:gd name="T7" fmla="*/ 103 h 159"/>
                <a:gd name="T8" fmla="*/ 3 w 199"/>
                <a:gd name="T9" fmla="*/ 185 h 159"/>
                <a:gd name="T10" fmla="*/ 3 w 199"/>
                <a:gd name="T11" fmla="*/ 188 h 159"/>
                <a:gd name="T12" fmla="*/ 0 w 199"/>
                <a:gd name="T13" fmla="*/ 150 h 159"/>
                <a:gd name="T14" fmla="*/ 0 w 199"/>
                <a:gd name="T15" fmla="*/ 140 h 159"/>
                <a:gd name="T16" fmla="*/ 145 w 199"/>
                <a:gd name="T17" fmla="*/ 82 h 1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9" h="159">
                  <a:moveTo>
                    <a:pt x="124" y="70"/>
                  </a:moveTo>
                  <a:cubicBezTo>
                    <a:pt x="156" y="51"/>
                    <a:pt x="174" y="25"/>
                    <a:pt x="199" y="0"/>
                  </a:cubicBezTo>
                  <a:cubicBezTo>
                    <a:pt x="196" y="14"/>
                    <a:pt x="195" y="31"/>
                    <a:pt x="192" y="49"/>
                  </a:cubicBezTo>
                  <a:cubicBezTo>
                    <a:pt x="168" y="121"/>
                    <a:pt x="147" y="71"/>
                    <a:pt x="119" y="87"/>
                  </a:cubicBezTo>
                  <a:cubicBezTo>
                    <a:pt x="82" y="110"/>
                    <a:pt x="49" y="159"/>
                    <a:pt x="3" y="156"/>
                  </a:cubicBezTo>
                  <a:cubicBezTo>
                    <a:pt x="3" y="158"/>
                    <a:pt x="3" y="158"/>
                    <a:pt x="3" y="158"/>
                  </a:cubicBezTo>
                  <a:cubicBezTo>
                    <a:pt x="1" y="148"/>
                    <a:pt x="0" y="137"/>
                    <a:pt x="0" y="12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45" y="121"/>
                    <a:pt x="87" y="93"/>
                    <a:pt x="124" y="70"/>
                  </a:cubicBezTo>
                  <a:close/>
                </a:path>
              </a:pathLst>
            </a:custGeom>
            <a:solidFill>
              <a:srgbClr val="AD6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6" name="Freeform 24">
              <a:extLst>
                <a:ext uri="{FF2B5EF4-FFF2-40B4-BE49-F238E27FC236}">
                  <a16:creationId xmlns:a16="http://schemas.microsoft.com/office/drawing/2014/main" id="{3EF50207-740E-4FEE-BFDF-873B99B8A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" y="1027"/>
              <a:ext cx="2" cy="28"/>
            </a:xfrm>
            <a:custGeom>
              <a:avLst/>
              <a:gdLst>
                <a:gd name="T0" fmla="*/ 2 w 2"/>
                <a:gd name="T1" fmla="*/ 31 h 27"/>
                <a:gd name="T2" fmla="*/ 0 w 2"/>
                <a:gd name="T3" fmla="*/ 4 h 27"/>
                <a:gd name="T4" fmla="*/ 0 w 2"/>
                <a:gd name="T5" fmla="*/ 0 h 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27">
                  <a:moveTo>
                    <a:pt x="2" y="27"/>
                  </a:moveTo>
                  <a:cubicBezTo>
                    <a:pt x="0" y="20"/>
                    <a:pt x="0" y="12"/>
                    <a:pt x="0" y="4"/>
                  </a:cubicBezTo>
                  <a:cubicBezTo>
                    <a:pt x="0" y="3"/>
                    <a:pt x="0" y="2"/>
                    <a:pt x="0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7" name="Freeform 25">
              <a:extLst>
                <a:ext uri="{FF2B5EF4-FFF2-40B4-BE49-F238E27FC236}">
                  <a16:creationId xmlns:a16="http://schemas.microsoft.com/office/drawing/2014/main" id="{3F439FD2-6E1A-4578-8AA3-6A079F439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" y="1069"/>
              <a:ext cx="4" cy="10"/>
            </a:xfrm>
            <a:custGeom>
              <a:avLst/>
              <a:gdLst>
                <a:gd name="T0" fmla="*/ 9 w 3"/>
                <a:gd name="T1" fmla="*/ 10 h 10"/>
                <a:gd name="T2" fmla="*/ 0 w 3"/>
                <a:gd name="T3" fmla="*/ 0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10">
                  <a:moveTo>
                    <a:pt x="3" y="10"/>
                  </a:moveTo>
                  <a:cubicBezTo>
                    <a:pt x="2" y="6"/>
                    <a:pt x="1" y="3"/>
                    <a:pt x="0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8" name="Freeform 26">
              <a:extLst>
                <a:ext uri="{FF2B5EF4-FFF2-40B4-BE49-F238E27FC236}">
                  <a16:creationId xmlns:a16="http://schemas.microsoft.com/office/drawing/2014/main" id="{2BCF33FA-62F3-4F0C-9089-085A50FCC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" y="1088"/>
              <a:ext cx="12" cy="19"/>
            </a:xfrm>
            <a:custGeom>
              <a:avLst/>
              <a:gdLst>
                <a:gd name="T0" fmla="*/ 12 w 12"/>
                <a:gd name="T1" fmla="*/ 22 h 18"/>
                <a:gd name="T2" fmla="*/ 0 w 12"/>
                <a:gd name="T3" fmla="*/ 0 h 1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cubicBezTo>
                    <a:pt x="7" y="13"/>
                    <a:pt x="3" y="7"/>
                    <a:pt x="0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9" name="Freeform 27">
              <a:extLst>
                <a:ext uri="{FF2B5EF4-FFF2-40B4-BE49-F238E27FC236}">
                  <a16:creationId xmlns:a16="http://schemas.microsoft.com/office/drawing/2014/main" id="{46C8259F-DFF4-4A05-9AE2-2C7E5218D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" y="900"/>
              <a:ext cx="207" cy="232"/>
            </a:xfrm>
            <a:custGeom>
              <a:avLst/>
              <a:gdLst>
                <a:gd name="T0" fmla="*/ 0 w 199"/>
                <a:gd name="T1" fmla="*/ 138 h 223"/>
                <a:gd name="T2" fmla="*/ 145 w 199"/>
                <a:gd name="T3" fmla="*/ 83 h 223"/>
                <a:gd name="T4" fmla="*/ 233 w 199"/>
                <a:gd name="T5" fmla="*/ 0 h 223"/>
                <a:gd name="T6" fmla="*/ 89 w 199"/>
                <a:gd name="T7" fmla="*/ 260 h 223"/>
                <a:gd name="T8" fmla="*/ 40 w 199"/>
                <a:gd name="T9" fmla="*/ 246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9" h="223">
                  <a:moveTo>
                    <a:pt x="0" y="118"/>
                  </a:moveTo>
                  <a:cubicBezTo>
                    <a:pt x="45" y="121"/>
                    <a:pt x="87" y="93"/>
                    <a:pt x="124" y="71"/>
                  </a:cubicBezTo>
                  <a:cubicBezTo>
                    <a:pt x="156" y="51"/>
                    <a:pt x="174" y="26"/>
                    <a:pt x="199" y="0"/>
                  </a:cubicBezTo>
                  <a:cubicBezTo>
                    <a:pt x="187" y="78"/>
                    <a:pt x="185" y="218"/>
                    <a:pt x="77" y="222"/>
                  </a:cubicBezTo>
                  <a:cubicBezTo>
                    <a:pt x="60" y="223"/>
                    <a:pt x="46" y="218"/>
                    <a:pt x="35" y="21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0" name="Freeform 28">
              <a:extLst>
                <a:ext uri="{FF2B5EF4-FFF2-40B4-BE49-F238E27FC236}">
                  <a16:creationId xmlns:a16="http://schemas.microsoft.com/office/drawing/2014/main" id="{0F5E212E-48EC-4C4C-A9F6-605511AA1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1113"/>
              <a:ext cx="108" cy="100"/>
            </a:xfrm>
            <a:custGeom>
              <a:avLst/>
              <a:gdLst>
                <a:gd name="T0" fmla="*/ 117 w 104"/>
                <a:gd name="T1" fmla="*/ 22 h 96"/>
                <a:gd name="T2" fmla="*/ 36 w 104"/>
                <a:gd name="T3" fmla="*/ 28 h 96"/>
                <a:gd name="T4" fmla="*/ 8 w 104"/>
                <a:gd name="T5" fmla="*/ 101 h 96"/>
                <a:gd name="T6" fmla="*/ 88 w 104"/>
                <a:gd name="T7" fmla="*/ 93 h 96"/>
                <a:gd name="T8" fmla="*/ 120 w 104"/>
                <a:gd name="T9" fmla="*/ 22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96">
                  <a:moveTo>
                    <a:pt x="101" y="18"/>
                  </a:moveTo>
                  <a:cubicBezTo>
                    <a:pt x="82" y="0"/>
                    <a:pt x="49" y="10"/>
                    <a:pt x="32" y="24"/>
                  </a:cubicBezTo>
                  <a:cubicBezTo>
                    <a:pt x="18" y="36"/>
                    <a:pt x="0" y="67"/>
                    <a:pt x="8" y="85"/>
                  </a:cubicBezTo>
                  <a:cubicBezTo>
                    <a:pt x="30" y="86"/>
                    <a:pt x="57" y="96"/>
                    <a:pt x="76" y="79"/>
                  </a:cubicBezTo>
                  <a:cubicBezTo>
                    <a:pt x="95" y="64"/>
                    <a:pt x="95" y="38"/>
                    <a:pt x="104" y="18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1" name="Freeform 29">
              <a:extLst>
                <a:ext uri="{FF2B5EF4-FFF2-40B4-BE49-F238E27FC236}">
                  <a16:creationId xmlns:a16="http://schemas.microsoft.com/office/drawing/2014/main" id="{E029CA71-B0CD-4774-B08D-F38C7CC7D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" y="1133"/>
              <a:ext cx="27" cy="63"/>
            </a:xfrm>
            <a:custGeom>
              <a:avLst/>
              <a:gdLst>
                <a:gd name="T0" fmla="*/ 1 w 26"/>
                <a:gd name="T1" fmla="*/ 0 h 60"/>
                <a:gd name="T2" fmla="*/ 26 w 26"/>
                <a:gd name="T3" fmla="*/ 72 h 60"/>
                <a:gd name="T4" fmla="*/ 2 w 26"/>
                <a:gd name="T5" fmla="*/ 4 h 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60">
                  <a:moveTo>
                    <a:pt x="1" y="0"/>
                  </a:moveTo>
                  <a:cubicBezTo>
                    <a:pt x="13" y="12"/>
                    <a:pt x="26" y="42"/>
                    <a:pt x="22" y="60"/>
                  </a:cubicBezTo>
                  <a:cubicBezTo>
                    <a:pt x="13" y="55"/>
                    <a:pt x="0" y="16"/>
                    <a:pt x="2" y="4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2" name="Freeform 30">
              <a:extLst>
                <a:ext uri="{FF2B5EF4-FFF2-40B4-BE49-F238E27FC236}">
                  <a16:creationId xmlns:a16="http://schemas.microsoft.com/office/drawing/2014/main" id="{80DAC11D-2961-479F-BD1C-BA529B3B9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" y="1422"/>
              <a:ext cx="31" cy="31"/>
            </a:xfrm>
            <a:custGeom>
              <a:avLst/>
              <a:gdLst>
                <a:gd name="T0" fmla="*/ 0 w 29"/>
                <a:gd name="T1" fmla="*/ 0 h 29"/>
                <a:gd name="T2" fmla="*/ 20 w 29"/>
                <a:gd name="T3" fmla="*/ 37 h 29"/>
                <a:gd name="T4" fmla="*/ 1 w 29"/>
                <a:gd name="T5" fmla="*/ 1 h 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" h="29">
                  <a:moveTo>
                    <a:pt x="0" y="0"/>
                  </a:moveTo>
                  <a:cubicBezTo>
                    <a:pt x="6" y="3"/>
                    <a:pt x="29" y="24"/>
                    <a:pt x="16" y="29"/>
                  </a:cubicBezTo>
                  <a:cubicBezTo>
                    <a:pt x="9" y="20"/>
                    <a:pt x="9" y="9"/>
                    <a:pt x="1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3" name="Freeform 31">
              <a:extLst>
                <a:ext uri="{FF2B5EF4-FFF2-40B4-BE49-F238E27FC236}">
                  <a16:creationId xmlns:a16="http://schemas.microsoft.com/office/drawing/2014/main" id="{5BC6A65B-75B3-4120-9120-1E6404EA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" y="1417"/>
              <a:ext cx="53" cy="42"/>
            </a:xfrm>
            <a:custGeom>
              <a:avLst/>
              <a:gdLst>
                <a:gd name="T0" fmla="*/ 0 w 51"/>
                <a:gd name="T1" fmla="*/ 47 h 40"/>
                <a:gd name="T2" fmla="*/ 25 w 51"/>
                <a:gd name="T3" fmla="*/ 15 h 40"/>
                <a:gd name="T4" fmla="*/ 55 w 51"/>
                <a:gd name="T5" fmla="*/ 20 h 40"/>
                <a:gd name="T6" fmla="*/ 1 w 51"/>
                <a:gd name="T7" fmla="*/ 48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1" h="40">
                  <a:moveTo>
                    <a:pt x="0" y="39"/>
                  </a:moveTo>
                  <a:cubicBezTo>
                    <a:pt x="5" y="27"/>
                    <a:pt x="9" y="18"/>
                    <a:pt x="21" y="11"/>
                  </a:cubicBezTo>
                  <a:cubicBezTo>
                    <a:pt x="26" y="7"/>
                    <a:pt x="51" y="0"/>
                    <a:pt x="47" y="16"/>
                  </a:cubicBezTo>
                  <a:cubicBezTo>
                    <a:pt x="43" y="32"/>
                    <a:pt x="3" y="15"/>
                    <a:pt x="1" y="4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4" name="Freeform 32">
              <a:extLst>
                <a:ext uri="{FF2B5EF4-FFF2-40B4-BE49-F238E27FC236}">
                  <a16:creationId xmlns:a16="http://schemas.microsoft.com/office/drawing/2014/main" id="{197D2CB2-FCFF-45B9-A853-FFC0B40CF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7" y="1950"/>
              <a:ext cx="247" cy="667"/>
            </a:xfrm>
            <a:custGeom>
              <a:avLst/>
              <a:gdLst>
                <a:gd name="T0" fmla="*/ 0 w 238"/>
                <a:gd name="T1" fmla="*/ 0 h 641"/>
                <a:gd name="T2" fmla="*/ 137 w 238"/>
                <a:gd name="T3" fmla="*/ 39 h 641"/>
                <a:gd name="T4" fmla="*/ 188 w 238"/>
                <a:gd name="T5" fmla="*/ 166 h 641"/>
                <a:gd name="T6" fmla="*/ 248 w 238"/>
                <a:gd name="T7" fmla="*/ 386 h 641"/>
                <a:gd name="T8" fmla="*/ 235 w 238"/>
                <a:gd name="T9" fmla="*/ 565 h 641"/>
                <a:gd name="T10" fmla="*/ 180 w 238"/>
                <a:gd name="T11" fmla="*/ 675 h 641"/>
                <a:gd name="T12" fmla="*/ 120 w 238"/>
                <a:gd name="T13" fmla="*/ 751 h 6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8" h="641">
                  <a:moveTo>
                    <a:pt x="0" y="0"/>
                  </a:moveTo>
                  <a:cubicBezTo>
                    <a:pt x="36" y="23"/>
                    <a:pt x="82" y="15"/>
                    <a:pt x="118" y="34"/>
                  </a:cubicBezTo>
                  <a:cubicBezTo>
                    <a:pt x="150" y="52"/>
                    <a:pt x="157" y="108"/>
                    <a:pt x="162" y="142"/>
                  </a:cubicBezTo>
                  <a:cubicBezTo>
                    <a:pt x="171" y="208"/>
                    <a:pt x="187" y="268"/>
                    <a:pt x="214" y="330"/>
                  </a:cubicBezTo>
                  <a:cubicBezTo>
                    <a:pt x="238" y="384"/>
                    <a:pt x="216" y="430"/>
                    <a:pt x="202" y="482"/>
                  </a:cubicBezTo>
                  <a:cubicBezTo>
                    <a:pt x="191" y="523"/>
                    <a:pt x="184" y="546"/>
                    <a:pt x="155" y="577"/>
                  </a:cubicBezTo>
                  <a:cubicBezTo>
                    <a:pt x="135" y="598"/>
                    <a:pt x="122" y="622"/>
                    <a:pt x="104" y="641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5" name="Freeform 33">
              <a:extLst>
                <a:ext uri="{FF2B5EF4-FFF2-40B4-BE49-F238E27FC236}">
                  <a16:creationId xmlns:a16="http://schemas.microsoft.com/office/drawing/2014/main" id="{BF6EC1FB-B98D-4B99-AF44-6C6EE9B2F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" y="1743"/>
              <a:ext cx="289" cy="315"/>
            </a:xfrm>
            <a:custGeom>
              <a:avLst/>
              <a:gdLst>
                <a:gd name="T0" fmla="*/ 324 w 278"/>
                <a:gd name="T1" fmla="*/ 353 h 303"/>
                <a:gd name="T2" fmla="*/ 226 w 278"/>
                <a:gd name="T3" fmla="*/ 238 h 303"/>
                <a:gd name="T4" fmla="*/ 170 w 278"/>
                <a:gd name="T5" fmla="*/ 170 h 303"/>
                <a:gd name="T6" fmla="*/ 140 w 278"/>
                <a:gd name="T7" fmla="*/ 111 h 303"/>
                <a:gd name="T8" fmla="*/ 95 w 278"/>
                <a:gd name="T9" fmla="*/ 63 h 303"/>
                <a:gd name="T10" fmla="*/ 76 w 278"/>
                <a:gd name="T11" fmla="*/ 25 h 303"/>
                <a:gd name="T12" fmla="*/ 0 w 278"/>
                <a:gd name="T13" fmla="*/ 37 h 30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" h="303">
                  <a:moveTo>
                    <a:pt x="278" y="303"/>
                  </a:moveTo>
                  <a:cubicBezTo>
                    <a:pt x="248" y="272"/>
                    <a:pt x="220" y="238"/>
                    <a:pt x="193" y="204"/>
                  </a:cubicBezTo>
                  <a:cubicBezTo>
                    <a:pt x="177" y="185"/>
                    <a:pt x="158" y="168"/>
                    <a:pt x="146" y="146"/>
                  </a:cubicBezTo>
                  <a:cubicBezTo>
                    <a:pt x="136" y="129"/>
                    <a:pt x="131" y="111"/>
                    <a:pt x="120" y="95"/>
                  </a:cubicBezTo>
                  <a:cubicBezTo>
                    <a:pt x="109" y="79"/>
                    <a:pt x="93" y="70"/>
                    <a:pt x="82" y="55"/>
                  </a:cubicBezTo>
                  <a:cubicBezTo>
                    <a:pt x="74" y="45"/>
                    <a:pt x="72" y="29"/>
                    <a:pt x="64" y="21"/>
                  </a:cubicBezTo>
                  <a:cubicBezTo>
                    <a:pt x="44" y="0"/>
                    <a:pt x="17" y="14"/>
                    <a:pt x="0" y="33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6" name="Freeform 34">
              <a:extLst>
                <a:ext uri="{FF2B5EF4-FFF2-40B4-BE49-F238E27FC236}">
                  <a16:creationId xmlns:a16="http://schemas.microsoft.com/office/drawing/2014/main" id="{0B92185F-6A88-48F8-AA87-B26DD770E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9" y="1047"/>
              <a:ext cx="98" cy="568"/>
            </a:xfrm>
            <a:custGeom>
              <a:avLst/>
              <a:gdLst>
                <a:gd name="T0" fmla="*/ 36 w 94"/>
                <a:gd name="T1" fmla="*/ 640 h 546"/>
                <a:gd name="T2" fmla="*/ 68 w 94"/>
                <a:gd name="T3" fmla="*/ 298 h 546"/>
                <a:gd name="T4" fmla="*/ 0 w 94"/>
                <a:gd name="T5" fmla="*/ 30 h 5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4" h="546">
                  <a:moveTo>
                    <a:pt x="32" y="546"/>
                  </a:moveTo>
                  <a:cubicBezTo>
                    <a:pt x="43" y="449"/>
                    <a:pt x="43" y="350"/>
                    <a:pt x="57" y="254"/>
                  </a:cubicBezTo>
                  <a:cubicBezTo>
                    <a:pt x="64" y="209"/>
                    <a:pt x="94" y="0"/>
                    <a:pt x="0" y="26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7" name="Freeform 35">
              <a:extLst>
                <a:ext uri="{FF2B5EF4-FFF2-40B4-BE49-F238E27FC236}">
                  <a16:creationId xmlns:a16="http://schemas.microsoft.com/office/drawing/2014/main" id="{B2E4E98D-AB5D-4AD8-9D40-05449F469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4" y="1834"/>
              <a:ext cx="85" cy="13"/>
            </a:xfrm>
            <a:custGeom>
              <a:avLst/>
              <a:gdLst>
                <a:gd name="T0" fmla="*/ 0 w 81"/>
                <a:gd name="T1" fmla="*/ 16 h 12"/>
                <a:gd name="T2" fmla="*/ 98 w 81"/>
                <a:gd name="T3" fmla="*/ 3 h 1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1" h="12">
                  <a:moveTo>
                    <a:pt x="0" y="12"/>
                  </a:moveTo>
                  <a:cubicBezTo>
                    <a:pt x="28" y="3"/>
                    <a:pt x="51" y="0"/>
                    <a:pt x="81" y="3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8" name="Oval 36">
              <a:extLst>
                <a:ext uri="{FF2B5EF4-FFF2-40B4-BE49-F238E27FC236}">
                  <a16:creationId xmlns:a16="http://schemas.microsoft.com/office/drawing/2014/main" id="{03A017FA-CC5D-4897-B9F0-C65A552CF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" y="1138"/>
              <a:ext cx="40" cy="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5759" name="Freeform 37">
              <a:extLst>
                <a:ext uri="{FF2B5EF4-FFF2-40B4-BE49-F238E27FC236}">
                  <a16:creationId xmlns:a16="http://schemas.microsoft.com/office/drawing/2014/main" id="{C0FF4492-93E9-4DFF-86AC-D966B1D1C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" y="1124"/>
              <a:ext cx="18" cy="37"/>
            </a:xfrm>
            <a:custGeom>
              <a:avLst/>
              <a:gdLst>
                <a:gd name="T0" fmla="*/ 0 w 17"/>
                <a:gd name="T1" fmla="*/ 2 h 36"/>
                <a:gd name="T2" fmla="*/ 14 w 17"/>
                <a:gd name="T3" fmla="*/ 14 h 36"/>
                <a:gd name="T4" fmla="*/ 16 w 17"/>
                <a:gd name="T5" fmla="*/ 40 h 36"/>
                <a:gd name="T6" fmla="*/ 19 w 17"/>
                <a:gd name="T7" fmla="*/ 27 h 36"/>
                <a:gd name="T8" fmla="*/ 20 w 17"/>
                <a:gd name="T9" fmla="*/ 11 h 36"/>
                <a:gd name="T10" fmla="*/ 0 w 17"/>
                <a:gd name="T11" fmla="*/ 2 h 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36">
                  <a:moveTo>
                    <a:pt x="0" y="2"/>
                  </a:moveTo>
                  <a:cubicBezTo>
                    <a:pt x="4" y="0"/>
                    <a:pt x="9" y="9"/>
                    <a:pt x="10" y="14"/>
                  </a:cubicBezTo>
                  <a:cubicBezTo>
                    <a:pt x="12" y="21"/>
                    <a:pt x="14" y="29"/>
                    <a:pt x="12" y="36"/>
                  </a:cubicBezTo>
                  <a:cubicBezTo>
                    <a:pt x="14" y="32"/>
                    <a:pt x="14" y="27"/>
                    <a:pt x="15" y="23"/>
                  </a:cubicBezTo>
                  <a:cubicBezTo>
                    <a:pt x="15" y="19"/>
                    <a:pt x="17" y="14"/>
                    <a:pt x="16" y="11"/>
                  </a:cubicBezTo>
                  <a:cubicBezTo>
                    <a:pt x="15" y="4"/>
                    <a:pt x="5" y="2"/>
                    <a:pt x="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60" name="Oval 38">
              <a:extLst>
                <a:ext uri="{FF2B5EF4-FFF2-40B4-BE49-F238E27FC236}">
                  <a16:creationId xmlns:a16="http://schemas.microsoft.com/office/drawing/2014/main" id="{2887FE48-B66D-4FB2-A9AD-FCE12D983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" y="1147"/>
              <a:ext cx="17" cy="1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5761" name="Oval 39">
              <a:extLst>
                <a:ext uri="{FF2B5EF4-FFF2-40B4-BE49-F238E27FC236}">
                  <a16:creationId xmlns:a16="http://schemas.microsoft.com/office/drawing/2014/main" id="{B9EACF02-4B4D-42C1-B396-B260BB4FC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" y="1168"/>
              <a:ext cx="14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5762" name="Freeform 40">
              <a:extLst>
                <a:ext uri="{FF2B5EF4-FFF2-40B4-BE49-F238E27FC236}">
                  <a16:creationId xmlns:a16="http://schemas.microsoft.com/office/drawing/2014/main" id="{5B407B55-759E-4BEA-AB0D-327D16E73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" y="1143"/>
              <a:ext cx="11" cy="21"/>
            </a:xfrm>
            <a:custGeom>
              <a:avLst/>
              <a:gdLst>
                <a:gd name="T0" fmla="*/ 0 w 11"/>
                <a:gd name="T1" fmla="*/ 0 h 21"/>
                <a:gd name="T2" fmla="*/ 2 w 11"/>
                <a:gd name="T3" fmla="*/ 12 h 21"/>
                <a:gd name="T4" fmla="*/ 5 w 11"/>
                <a:gd name="T5" fmla="*/ 21 h 21"/>
                <a:gd name="T6" fmla="*/ 0 w 11"/>
                <a:gd name="T7" fmla="*/ 0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21">
                  <a:moveTo>
                    <a:pt x="0" y="0"/>
                  </a:moveTo>
                  <a:cubicBezTo>
                    <a:pt x="2" y="3"/>
                    <a:pt x="1" y="9"/>
                    <a:pt x="2" y="12"/>
                  </a:cubicBezTo>
                  <a:cubicBezTo>
                    <a:pt x="3" y="15"/>
                    <a:pt x="4" y="18"/>
                    <a:pt x="5" y="21"/>
                  </a:cubicBezTo>
                  <a:cubicBezTo>
                    <a:pt x="11" y="19"/>
                    <a:pt x="2" y="3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63" name="Freeform 41">
              <a:extLst>
                <a:ext uri="{FF2B5EF4-FFF2-40B4-BE49-F238E27FC236}">
                  <a16:creationId xmlns:a16="http://schemas.microsoft.com/office/drawing/2014/main" id="{7880B477-B47F-47D4-8771-052AF1930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" y="1055"/>
              <a:ext cx="142" cy="83"/>
            </a:xfrm>
            <a:custGeom>
              <a:avLst/>
              <a:gdLst>
                <a:gd name="T0" fmla="*/ 147 w 137"/>
                <a:gd name="T1" fmla="*/ 57 h 80"/>
                <a:gd name="T2" fmla="*/ 1 w 137"/>
                <a:gd name="T3" fmla="*/ 92 h 80"/>
                <a:gd name="T4" fmla="*/ 40 w 137"/>
                <a:gd name="T5" fmla="*/ 38 h 80"/>
                <a:gd name="T6" fmla="*/ 96 w 137"/>
                <a:gd name="T7" fmla="*/ 18 h 80"/>
                <a:gd name="T8" fmla="*/ 149 w 137"/>
                <a:gd name="T9" fmla="*/ 25 h 80"/>
                <a:gd name="T10" fmla="*/ 145 w 137"/>
                <a:gd name="T11" fmla="*/ 54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7" h="80">
                  <a:moveTo>
                    <a:pt x="127" y="49"/>
                  </a:moveTo>
                  <a:cubicBezTo>
                    <a:pt x="84" y="0"/>
                    <a:pt x="38" y="61"/>
                    <a:pt x="1" y="80"/>
                  </a:cubicBezTo>
                  <a:cubicBezTo>
                    <a:pt x="0" y="63"/>
                    <a:pt x="23" y="43"/>
                    <a:pt x="36" y="34"/>
                  </a:cubicBezTo>
                  <a:cubicBezTo>
                    <a:pt x="50" y="23"/>
                    <a:pt x="66" y="15"/>
                    <a:pt x="84" y="14"/>
                  </a:cubicBezTo>
                  <a:cubicBezTo>
                    <a:pt x="97" y="13"/>
                    <a:pt x="119" y="12"/>
                    <a:pt x="129" y="21"/>
                  </a:cubicBezTo>
                  <a:cubicBezTo>
                    <a:pt x="136" y="28"/>
                    <a:pt x="137" y="44"/>
                    <a:pt x="125" y="46"/>
                  </a:cubicBezTo>
                </a:path>
              </a:pathLst>
            </a:custGeom>
            <a:solidFill>
              <a:srgbClr val="925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64" name="Freeform 42">
              <a:extLst>
                <a:ext uri="{FF2B5EF4-FFF2-40B4-BE49-F238E27FC236}">
                  <a16:creationId xmlns:a16="http://schemas.microsoft.com/office/drawing/2014/main" id="{83D1FAEA-EE55-47BD-BA55-CB4F8031F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" y="1084"/>
              <a:ext cx="26" cy="63"/>
            </a:xfrm>
            <a:custGeom>
              <a:avLst/>
              <a:gdLst>
                <a:gd name="T0" fmla="*/ 0 w 25"/>
                <a:gd name="T1" fmla="*/ 32 h 60"/>
                <a:gd name="T2" fmla="*/ 17 w 25"/>
                <a:gd name="T3" fmla="*/ 72 h 60"/>
                <a:gd name="T4" fmla="*/ 28 w 25"/>
                <a:gd name="T5" fmla="*/ 23 h 60"/>
                <a:gd name="T6" fmla="*/ 4 w 25"/>
                <a:gd name="T7" fmla="*/ 32 h 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60">
                  <a:moveTo>
                    <a:pt x="0" y="27"/>
                  </a:moveTo>
                  <a:cubicBezTo>
                    <a:pt x="13" y="33"/>
                    <a:pt x="8" y="50"/>
                    <a:pt x="13" y="60"/>
                  </a:cubicBezTo>
                  <a:cubicBezTo>
                    <a:pt x="15" y="60"/>
                    <a:pt x="24" y="26"/>
                    <a:pt x="24" y="19"/>
                  </a:cubicBezTo>
                  <a:cubicBezTo>
                    <a:pt x="25" y="0"/>
                    <a:pt x="6" y="17"/>
                    <a:pt x="4" y="27"/>
                  </a:cubicBezTo>
                </a:path>
              </a:pathLst>
            </a:custGeom>
            <a:solidFill>
              <a:srgbClr val="925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65" name="Freeform 43">
              <a:extLst>
                <a:ext uri="{FF2B5EF4-FFF2-40B4-BE49-F238E27FC236}">
                  <a16:creationId xmlns:a16="http://schemas.microsoft.com/office/drawing/2014/main" id="{DD77D5E3-0FE3-498C-A00C-133BD5C96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1203"/>
              <a:ext cx="87" cy="70"/>
            </a:xfrm>
            <a:custGeom>
              <a:avLst/>
              <a:gdLst>
                <a:gd name="T0" fmla="*/ 90 w 84"/>
                <a:gd name="T1" fmla="*/ 0 h 67"/>
                <a:gd name="T2" fmla="*/ 50 w 84"/>
                <a:gd name="T3" fmla="*/ 24 h 67"/>
                <a:gd name="T4" fmla="*/ 19 w 84"/>
                <a:gd name="T5" fmla="*/ 29 h 67"/>
                <a:gd name="T6" fmla="*/ 29 w 84"/>
                <a:gd name="T7" fmla="*/ 70 h 67"/>
                <a:gd name="T8" fmla="*/ 70 w 84"/>
                <a:gd name="T9" fmla="*/ 43 h 67"/>
                <a:gd name="T10" fmla="*/ 88 w 84"/>
                <a:gd name="T11" fmla="*/ 2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67">
                  <a:moveTo>
                    <a:pt x="78" y="0"/>
                  </a:moveTo>
                  <a:cubicBezTo>
                    <a:pt x="66" y="8"/>
                    <a:pt x="56" y="17"/>
                    <a:pt x="42" y="20"/>
                  </a:cubicBezTo>
                  <a:cubicBezTo>
                    <a:pt x="34" y="22"/>
                    <a:pt x="22" y="21"/>
                    <a:pt x="15" y="25"/>
                  </a:cubicBezTo>
                  <a:cubicBezTo>
                    <a:pt x="0" y="34"/>
                    <a:pt x="13" y="52"/>
                    <a:pt x="25" y="58"/>
                  </a:cubicBezTo>
                  <a:cubicBezTo>
                    <a:pt x="42" y="67"/>
                    <a:pt x="53" y="47"/>
                    <a:pt x="62" y="35"/>
                  </a:cubicBezTo>
                  <a:cubicBezTo>
                    <a:pt x="67" y="28"/>
                    <a:pt x="84" y="10"/>
                    <a:pt x="76" y="2"/>
                  </a:cubicBezTo>
                </a:path>
              </a:pathLst>
            </a:custGeom>
            <a:solidFill>
              <a:srgbClr val="925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66" name="Freeform 44">
              <a:extLst>
                <a:ext uri="{FF2B5EF4-FFF2-40B4-BE49-F238E27FC236}">
                  <a16:creationId xmlns:a16="http://schemas.microsoft.com/office/drawing/2014/main" id="{9810AE2E-B6FF-4C88-80B6-A5EF6E516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" y="1412"/>
              <a:ext cx="143" cy="149"/>
            </a:xfrm>
            <a:custGeom>
              <a:avLst/>
              <a:gdLst>
                <a:gd name="T0" fmla="*/ 115 w 137"/>
                <a:gd name="T1" fmla="*/ 165 h 143"/>
                <a:gd name="T2" fmla="*/ 146 w 137"/>
                <a:gd name="T3" fmla="*/ 105 h 143"/>
                <a:gd name="T4" fmla="*/ 115 w 137"/>
                <a:gd name="T5" fmla="*/ 88 h 143"/>
                <a:gd name="T6" fmla="*/ 77 w 137"/>
                <a:gd name="T7" fmla="*/ 75 h 143"/>
                <a:gd name="T8" fmla="*/ 50 w 137"/>
                <a:gd name="T9" fmla="*/ 44 h 143"/>
                <a:gd name="T10" fmla="*/ 39 w 137"/>
                <a:gd name="T11" fmla="*/ 11 h 143"/>
                <a:gd name="T12" fmla="*/ 30 w 137"/>
                <a:gd name="T13" fmla="*/ 75 h 143"/>
                <a:gd name="T14" fmla="*/ 54 w 137"/>
                <a:gd name="T15" fmla="*/ 144 h 143"/>
                <a:gd name="T16" fmla="*/ 92 w 137"/>
                <a:gd name="T17" fmla="*/ 154 h 143"/>
                <a:gd name="T18" fmla="*/ 115 w 137"/>
                <a:gd name="T19" fmla="*/ 167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7" h="143">
                  <a:moveTo>
                    <a:pt x="97" y="140"/>
                  </a:moveTo>
                  <a:cubicBezTo>
                    <a:pt x="123" y="138"/>
                    <a:pt x="137" y="109"/>
                    <a:pt x="123" y="89"/>
                  </a:cubicBezTo>
                  <a:cubicBezTo>
                    <a:pt x="116" y="79"/>
                    <a:pt x="109" y="76"/>
                    <a:pt x="97" y="75"/>
                  </a:cubicBezTo>
                  <a:cubicBezTo>
                    <a:pt x="83" y="73"/>
                    <a:pt x="77" y="71"/>
                    <a:pt x="65" y="63"/>
                  </a:cubicBezTo>
                  <a:cubicBezTo>
                    <a:pt x="54" y="57"/>
                    <a:pt x="45" y="49"/>
                    <a:pt x="42" y="36"/>
                  </a:cubicBezTo>
                  <a:cubicBezTo>
                    <a:pt x="40" y="26"/>
                    <a:pt x="45" y="15"/>
                    <a:pt x="33" y="11"/>
                  </a:cubicBezTo>
                  <a:cubicBezTo>
                    <a:pt x="0" y="0"/>
                    <a:pt x="22" y="51"/>
                    <a:pt x="26" y="63"/>
                  </a:cubicBezTo>
                  <a:cubicBezTo>
                    <a:pt x="35" y="86"/>
                    <a:pt x="21" y="110"/>
                    <a:pt x="46" y="122"/>
                  </a:cubicBezTo>
                  <a:cubicBezTo>
                    <a:pt x="56" y="127"/>
                    <a:pt x="66" y="127"/>
                    <a:pt x="77" y="131"/>
                  </a:cubicBezTo>
                  <a:cubicBezTo>
                    <a:pt x="84" y="134"/>
                    <a:pt x="91" y="143"/>
                    <a:pt x="97" y="142"/>
                  </a:cubicBezTo>
                </a:path>
              </a:pathLst>
            </a:custGeom>
            <a:solidFill>
              <a:srgbClr val="1C1B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67" name="Freeform 45">
              <a:extLst>
                <a:ext uri="{FF2B5EF4-FFF2-40B4-BE49-F238E27FC236}">
                  <a16:creationId xmlns:a16="http://schemas.microsoft.com/office/drawing/2014/main" id="{874058C4-CA9C-4AFD-82EA-3B0E0CAB4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" y="1028"/>
              <a:ext cx="153" cy="97"/>
            </a:xfrm>
            <a:custGeom>
              <a:avLst/>
              <a:gdLst>
                <a:gd name="T0" fmla="*/ 172 w 147"/>
                <a:gd name="T1" fmla="*/ 3 h 93"/>
                <a:gd name="T2" fmla="*/ 77 w 147"/>
                <a:gd name="T3" fmla="*/ 104 h 93"/>
                <a:gd name="T4" fmla="*/ 20 w 147"/>
                <a:gd name="T5" fmla="*/ 81 h 93"/>
                <a:gd name="T6" fmla="*/ 20 w 147"/>
                <a:gd name="T7" fmla="*/ 58 h 93"/>
                <a:gd name="T8" fmla="*/ 43 w 147"/>
                <a:gd name="T9" fmla="*/ 69 h 93"/>
                <a:gd name="T10" fmla="*/ 72 w 147"/>
                <a:gd name="T11" fmla="*/ 72 h 93"/>
                <a:gd name="T12" fmla="*/ 106 w 147"/>
                <a:gd name="T13" fmla="*/ 46 h 93"/>
                <a:gd name="T14" fmla="*/ 134 w 147"/>
                <a:gd name="T15" fmla="*/ 33 h 93"/>
                <a:gd name="T16" fmla="*/ 170 w 147"/>
                <a:gd name="T17" fmla="*/ 0 h 93"/>
                <a:gd name="T18" fmla="*/ 170 w 147"/>
                <a:gd name="T19" fmla="*/ 5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93">
                  <a:moveTo>
                    <a:pt x="147" y="3"/>
                  </a:moveTo>
                  <a:cubicBezTo>
                    <a:pt x="131" y="46"/>
                    <a:pt x="111" y="78"/>
                    <a:pt x="65" y="88"/>
                  </a:cubicBezTo>
                  <a:cubicBezTo>
                    <a:pt x="41" y="93"/>
                    <a:pt x="30" y="88"/>
                    <a:pt x="16" y="69"/>
                  </a:cubicBezTo>
                  <a:cubicBezTo>
                    <a:pt x="10" y="62"/>
                    <a:pt x="0" y="49"/>
                    <a:pt x="16" y="50"/>
                  </a:cubicBezTo>
                  <a:cubicBezTo>
                    <a:pt x="21" y="51"/>
                    <a:pt x="30" y="57"/>
                    <a:pt x="36" y="58"/>
                  </a:cubicBezTo>
                  <a:cubicBezTo>
                    <a:pt x="44" y="60"/>
                    <a:pt x="53" y="62"/>
                    <a:pt x="61" y="60"/>
                  </a:cubicBezTo>
                  <a:cubicBezTo>
                    <a:pt x="75" y="58"/>
                    <a:pt x="81" y="46"/>
                    <a:pt x="90" y="38"/>
                  </a:cubicBezTo>
                  <a:cubicBezTo>
                    <a:pt x="98" y="31"/>
                    <a:pt x="105" y="33"/>
                    <a:pt x="114" y="29"/>
                  </a:cubicBezTo>
                  <a:cubicBezTo>
                    <a:pt x="126" y="22"/>
                    <a:pt x="129" y="0"/>
                    <a:pt x="145" y="0"/>
                  </a:cubicBezTo>
                  <a:cubicBezTo>
                    <a:pt x="145" y="2"/>
                    <a:pt x="145" y="4"/>
                    <a:pt x="145" y="5"/>
                  </a:cubicBezTo>
                </a:path>
              </a:pathLst>
            </a:custGeom>
            <a:solidFill>
              <a:srgbClr val="6C39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68" name="Freeform 46">
              <a:extLst>
                <a:ext uri="{FF2B5EF4-FFF2-40B4-BE49-F238E27FC236}">
                  <a16:creationId xmlns:a16="http://schemas.microsoft.com/office/drawing/2014/main" id="{69155EC7-4DD5-4985-9034-59DC5CFD9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" y="1042"/>
              <a:ext cx="17" cy="44"/>
            </a:xfrm>
            <a:custGeom>
              <a:avLst/>
              <a:gdLst>
                <a:gd name="T0" fmla="*/ 0 w 16"/>
                <a:gd name="T1" fmla="*/ 47 h 43"/>
                <a:gd name="T2" fmla="*/ 20 w 16"/>
                <a:gd name="T3" fmla="*/ 0 h 4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6" h="43">
                  <a:moveTo>
                    <a:pt x="0" y="43"/>
                  </a:moveTo>
                  <a:cubicBezTo>
                    <a:pt x="10" y="30"/>
                    <a:pt x="8" y="13"/>
                    <a:pt x="16" y="0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69" name="Freeform 47">
              <a:extLst>
                <a:ext uri="{FF2B5EF4-FFF2-40B4-BE49-F238E27FC236}">
                  <a16:creationId xmlns:a16="http://schemas.microsoft.com/office/drawing/2014/main" id="{F9AA3E7D-8C65-446A-8EB6-40EFA1320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" y="965"/>
              <a:ext cx="128" cy="121"/>
            </a:xfrm>
            <a:custGeom>
              <a:avLst/>
              <a:gdLst>
                <a:gd name="T0" fmla="*/ 144 w 123"/>
                <a:gd name="T1" fmla="*/ 86 h 117"/>
                <a:gd name="T2" fmla="*/ 74 w 123"/>
                <a:gd name="T3" fmla="*/ 130 h 117"/>
                <a:gd name="T4" fmla="*/ 9 w 123"/>
                <a:gd name="T5" fmla="*/ 77 h 117"/>
                <a:gd name="T6" fmla="*/ 1 w 123"/>
                <a:gd name="T7" fmla="*/ 27 h 117"/>
                <a:gd name="T8" fmla="*/ 22 w 123"/>
                <a:gd name="T9" fmla="*/ 37 h 117"/>
                <a:gd name="T10" fmla="*/ 37 w 123"/>
                <a:gd name="T11" fmla="*/ 68 h 117"/>
                <a:gd name="T12" fmla="*/ 58 w 123"/>
                <a:gd name="T13" fmla="*/ 72 h 117"/>
                <a:gd name="T14" fmla="*/ 80 w 123"/>
                <a:gd name="T15" fmla="*/ 67 h 117"/>
                <a:gd name="T16" fmla="*/ 106 w 123"/>
                <a:gd name="T17" fmla="*/ 87 h 117"/>
                <a:gd name="T18" fmla="*/ 140 w 123"/>
                <a:gd name="T19" fmla="*/ 87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3" h="117">
                  <a:moveTo>
                    <a:pt x="123" y="74"/>
                  </a:moveTo>
                  <a:cubicBezTo>
                    <a:pt x="110" y="99"/>
                    <a:pt x="90" y="112"/>
                    <a:pt x="62" y="114"/>
                  </a:cubicBezTo>
                  <a:cubicBezTo>
                    <a:pt x="33" y="117"/>
                    <a:pt x="16" y="95"/>
                    <a:pt x="9" y="68"/>
                  </a:cubicBezTo>
                  <a:cubicBezTo>
                    <a:pt x="6" y="55"/>
                    <a:pt x="0" y="37"/>
                    <a:pt x="1" y="23"/>
                  </a:cubicBezTo>
                  <a:cubicBezTo>
                    <a:pt x="4" y="0"/>
                    <a:pt x="14" y="22"/>
                    <a:pt x="18" y="33"/>
                  </a:cubicBezTo>
                  <a:cubicBezTo>
                    <a:pt x="22" y="43"/>
                    <a:pt x="26" y="52"/>
                    <a:pt x="33" y="60"/>
                  </a:cubicBezTo>
                  <a:cubicBezTo>
                    <a:pt x="41" y="70"/>
                    <a:pt x="41" y="68"/>
                    <a:pt x="50" y="64"/>
                  </a:cubicBezTo>
                  <a:cubicBezTo>
                    <a:pt x="58" y="60"/>
                    <a:pt x="57" y="53"/>
                    <a:pt x="68" y="59"/>
                  </a:cubicBezTo>
                  <a:cubicBezTo>
                    <a:pt x="76" y="63"/>
                    <a:pt x="79" y="75"/>
                    <a:pt x="90" y="75"/>
                  </a:cubicBezTo>
                  <a:cubicBezTo>
                    <a:pt x="100" y="75"/>
                    <a:pt x="112" y="60"/>
                    <a:pt x="120" y="75"/>
                  </a:cubicBezTo>
                </a:path>
              </a:pathLst>
            </a:custGeom>
            <a:solidFill>
              <a:srgbClr val="6C39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70" name="Freeform 48">
              <a:extLst>
                <a:ext uri="{FF2B5EF4-FFF2-40B4-BE49-F238E27FC236}">
                  <a16:creationId xmlns:a16="http://schemas.microsoft.com/office/drawing/2014/main" id="{23645FEE-D2A9-4EFF-B852-BEC7FDC39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" y="892"/>
              <a:ext cx="363" cy="552"/>
            </a:xfrm>
            <a:custGeom>
              <a:avLst/>
              <a:gdLst>
                <a:gd name="T0" fmla="*/ 312 w 349"/>
                <a:gd name="T1" fmla="*/ 47 h 531"/>
                <a:gd name="T2" fmla="*/ 124 w 349"/>
                <a:gd name="T3" fmla="*/ 80 h 531"/>
                <a:gd name="T4" fmla="*/ 33 w 349"/>
                <a:gd name="T5" fmla="*/ 258 h 531"/>
                <a:gd name="T6" fmla="*/ 22 w 349"/>
                <a:gd name="T7" fmla="*/ 449 h 531"/>
                <a:gd name="T8" fmla="*/ 87 w 349"/>
                <a:gd name="T9" fmla="*/ 621 h 531"/>
                <a:gd name="T10" fmla="*/ 222 w 349"/>
                <a:gd name="T11" fmla="*/ 207 h 531"/>
                <a:gd name="T12" fmla="*/ 316 w 349"/>
                <a:gd name="T13" fmla="*/ 53 h 5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9" h="531">
                  <a:moveTo>
                    <a:pt x="266" y="39"/>
                  </a:moveTo>
                  <a:cubicBezTo>
                    <a:pt x="228" y="0"/>
                    <a:pt x="143" y="45"/>
                    <a:pt x="106" y="68"/>
                  </a:cubicBezTo>
                  <a:cubicBezTo>
                    <a:pt x="47" y="105"/>
                    <a:pt x="47" y="158"/>
                    <a:pt x="29" y="221"/>
                  </a:cubicBezTo>
                  <a:cubicBezTo>
                    <a:pt x="12" y="281"/>
                    <a:pt x="0" y="326"/>
                    <a:pt x="18" y="385"/>
                  </a:cubicBezTo>
                  <a:cubicBezTo>
                    <a:pt x="28" y="417"/>
                    <a:pt x="41" y="518"/>
                    <a:pt x="75" y="531"/>
                  </a:cubicBezTo>
                  <a:cubicBezTo>
                    <a:pt x="158" y="439"/>
                    <a:pt x="115" y="274"/>
                    <a:pt x="189" y="177"/>
                  </a:cubicBezTo>
                  <a:cubicBezTo>
                    <a:pt x="210" y="150"/>
                    <a:pt x="349" y="80"/>
                    <a:pt x="270" y="45"/>
                  </a:cubicBezTo>
                </a:path>
              </a:pathLst>
            </a:custGeom>
            <a:solidFill>
              <a:srgbClr val="8B4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71" name="Freeform 49">
              <a:extLst>
                <a:ext uri="{FF2B5EF4-FFF2-40B4-BE49-F238E27FC236}">
                  <a16:creationId xmlns:a16="http://schemas.microsoft.com/office/drawing/2014/main" id="{A11E56C4-3B8E-40A2-820A-DCF5F9050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7" y="975"/>
              <a:ext cx="476" cy="245"/>
            </a:xfrm>
            <a:custGeom>
              <a:avLst/>
              <a:gdLst>
                <a:gd name="T0" fmla="*/ 534 w 458"/>
                <a:gd name="T1" fmla="*/ 63 h 235"/>
                <a:gd name="T2" fmla="*/ 378 w 458"/>
                <a:gd name="T3" fmla="*/ 17 h 235"/>
                <a:gd name="T4" fmla="*/ 209 w 458"/>
                <a:gd name="T5" fmla="*/ 8 h 235"/>
                <a:gd name="T6" fmla="*/ 78 w 458"/>
                <a:gd name="T7" fmla="*/ 57 h 235"/>
                <a:gd name="T8" fmla="*/ 1 w 458"/>
                <a:gd name="T9" fmla="*/ 183 h 235"/>
                <a:gd name="T10" fmla="*/ 257 w 458"/>
                <a:gd name="T11" fmla="*/ 108 h 235"/>
                <a:gd name="T12" fmla="*/ 529 w 458"/>
                <a:gd name="T13" fmla="*/ 75 h 2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8" h="235">
                  <a:moveTo>
                    <a:pt x="458" y="54"/>
                  </a:moveTo>
                  <a:cubicBezTo>
                    <a:pt x="429" y="0"/>
                    <a:pt x="374" y="11"/>
                    <a:pt x="324" y="13"/>
                  </a:cubicBezTo>
                  <a:cubicBezTo>
                    <a:pt x="277" y="14"/>
                    <a:pt x="228" y="3"/>
                    <a:pt x="179" y="8"/>
                  </a:cubicBezTo>
                  <a:cubicBezTo>
                    <a:pt x="137" y="13"/>
                    <a:pt x="96" y="20"/>
                    <a:pt x="66" y="49"/>
                  </a:cubicBezTo>
                  <a:cubicBezTo>
                    <a:pt x="48" y="66"/>
                    <a:pt x="0" y="129"/>
                    <a:pt x="1" y="155"/>
                  </a:cubicBezTo>
                  <a:cubicBezTo>
                    <a:pt x="5" y="235"/>
                    <a:pt x="179" y="100"/>
                    <a:pt x="220" y="92"/>
                  </a:cubicBezTo>
                  <a:cubicBezTo>
                    <a:pt x="275" y="80"/>
                    <a:pt x="427" y="128"/>
                    <a:pt x="453" y="63"/>
                  </a:cubicBezTo>
                </a:path>
              </a:pathLst>
            </a:custGeom>
            <a:solidFill>
              <a:srgbClr val="8B4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72" name="Freeform 50">
              <a:extLst>
                <a:ext uri="{FF2B5EF4-FFF2-40B4-BE49-F238E27FC236}">
                  <a16:creationId xmlns:a16="http://schemas.microsoft.com/office/drawing/2014/main" id="{2E119F60-FF2B-495A-82FD-E33B4B739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" y="1479"/>
              <a:ext cx="158" cy="45"/>
            </a:xfrm>
            <a:custGeom>
              <a:avLst/>
              <a:gdLst>
                <a:gd name="T0" fmla="*/ 0 w 152"/>
                <a:gd name="T1" fmla="*/ 37 h 44"/>
                <a:gd name="T2" fmla="*/ 36 w 152"/>
                <a:gd name="T3" fmla="*/ 38 h 44"/>
                <a:gd name="T4" fmla="*/ 90 w 152"/>
                <a:gd name="T5" fmla="*/ 46 h 44"/>
                <a:gd name="T6" fmla="*/ 136 w 152"/>
                <a:gd name="T7" fmla="*/ 35 h 44"/>
                <a:gd name="T8" fmla="*/ 177 w 152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2" h="44">
                  <a:moveTo>
                    <a:pt x="0" y="33"/>
                  </a:moveTo>
                  <a:cubicBezTo>
                    <a:pt x="8" y="20"/>
                    <a:pt x="23" y="31"/>
                    <a:pt x="32" y="34"/>
                  </a:cubicBezTo>
                  <a:cubicBezTo>
                    <a:pt x="48" y="40"/>
                    <a:pt x="62" y="39"/>
                    <a:pt x="78" y="42"/>
                  </a:cubicBezTo>
                  <a:cubicBezTo>
                    <a:pt x="96" y="44"/>
                    <a:pt x="103" y="44"/>
                    <a:pt x="116" y="31"/>
                  </a:cubicBezTo>
                  <a:cubicBezTo>
                    <a:pt x="126" y="20"/>
                    <a:pt x="145" y="8"/>
                    <a:pt x="152" y="0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73" name="Freeform 51">
              <a:extLst>
                <a:ext uri="{FF2B5EF4-FFF2-40B4-BE49-F238E27FC236}">
                  <a16:creationId xmlns:a16="http://schemas.microsoft.com/office/drawing/2014/main" id="{69A4F366-9EC5-4220-9C7B-40661251E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" y="1469"/>
              <a:ext cx="120" cy="62"/>
            </a:xfrm>
            <a:custGeom>
              <a:avLst/>
              <a:gdLst>
                <a:gd name="T0" fmla="*/ 129 w 116"/>
                <a:gd name="T1" fmla="*/ 2 h 59"/>
                <a:gd name="T2" fmla="*/ 103 w 116"/>
                <a:gd name="T3" fmla="*/ 8 h 59"/>
                <a:gd name="T4" fmla="*/ 66 w 116"/>
                <a:gd name="T5" fmla="*/ 27 h 59"/>
                <a:gd name="T6" fmla="*/ 3 w 116"/>
                <a:gd name="T7" fmla="*/ 53 h 59"/>
                <a:gd name="T8" fmla="*/ 2 w 116"/>
                <a:gd name="T9" fmla="*/ 71 h 59"/>
                <a:gd name="T10" fmla="*/ 13 w 116"/>
                <a:gd name="T11" fmla="*/ 63 h 59"/>
                <a:gd name="T12" fmla="*/ 28 w 116"/>
                <a:gd name="T13" fmla="*/ 57 h 59"/>
                <a:gd name="T14" fmla="*/ 62 w 116"/>
                <a:gd name="T15" fmla="*/ 50 h 59"/>
                <a:gd name="T16" fmla="*/ 97 w 116"/>
                <a:gd name="T17" fmla="*/ 42 h 59"/>
                <a:gd name="T18" fmla="*/ 126 w 116"/>
                <a:gd name="T19" fmla="*/ 30 h 59"/>
                <a:gd name="T20" fmla="*/ 129 w 116"/>
                <a:gd name="T21" fmla="*/ 2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6" h="59">
                  <a:moveTo>
                    <a:pt x="113" y="2"/>
                  </a:moveTo>
                  <a:cubicBezTo>
                    <a:pt x="107" y="0"/>
                    <a:pt x="96" y="6"/>
                    <a:pt x="91" y="8"/>
                  </a:cubicBezTo>
                  <a:cubicBezTo>
                    <a:pt x="80" y="13"/>
                    <a:pt x="69" y="19"/>
                    <a:pt x="58" y="23"/>
                  </a:cubicBezTo>
                  <a:cubicBezTo>
                    <a:pt x="39" y="30"/>
                    <a:pt x="20" y="35"/>
                    <a:pt x="3" y="44"/>
                  </a:cubicBezTo>
                  <a:cubicBezTo>
                    <a:pt x="1" y="49"/>
                    <a:pt x="0" y="54"/>
                    <a:pt x="2" y="59"/>
                  </a:cubicBezTo>
                  <a:cubicBezTo>
                    <a:pt x="7" y="54"/>
                    <a:pt x="9" y="54"/>
                    <a:pt x="13" y="51"/>
                  </a:cubicBezTo>
                  <a:cubicBezTo>
                    <a:pt x="16" y="48"/>
                    <a:pt x="20" y="48"/>
                    <a:pt x="24" y="47"/>
                  </a:cubicBezTo>
                  <a:cubicBezTo>
                    <a:pt x="34" y="45"/>
                    <a:pt x="44" y="44"/>
                    <a:pt x="54" y="42"/>
                  </a:cubicBezTo>
                  <a:cubicBezTo>
                    <a:pt x="64" y="40"/>
                    <a:pt x="75" y="39"/>
                    <a:pt x="85" y="34"/>
                  </a:cubicBezTo>
                  <a:cubicBezTo>
                    <a:pt x="93" y="31"/>
                    <a:pt x="105" y="33"/>
                    <a:pt x="110" y="26"/>
                  </a:cubicBezTo>
                  <a:cubicBezTo>
                    <a:pt x="115" y="20"/>
                    <a:pt x="116" y="9"/>
                    <a:pt x="113" y="2"/>
                  </a:cubicBezTo>
                </a:path>
              </a:pathLst>
            </a:custGeom>
            <a:solidFill>
              <a:srgbClr val="A5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74" name="Freeform 52">
              <a:extLst>
                <a:ext uri="{FF2B5EF4-FFF2-40B4-BE49-F238E27FC236}">
                  <a16:creationId xmlns:a16="http://schemas.microsoft.com/office/drawing/2014/main" id="{C72CB1EB-0CB0-4683-B05F-3DCD29DD5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" y="904"/>
              <a:ext cx="225" cy="323"/>
            </a:xfrm>
            <a:custGeom>
              <a:avLst/>
              <a:gdLst>
                <a:gd name="T0" fmla="*/ 254 w 216"/>
                <a:gd name="T1" fmla="*/ 44 h 310"/>
                <a:gd name="T2" fmla="*/ 154 w 216"/>
                <a:gd name="T3" fmla="*/ 4 h 310"/>
                <a:gd name="T4" fmla="*/ 51 w 216"/>
                <a:gd name="T5" fmla="*/ 44 h 310"/>
                <a:gd name="T6" fmla="*/ 40 w 216"/>
                <a:gd name="T7" fmla="*/ 145 h 310"/>
                <a:gd name="T8" fmla="*/ 7 w 216"/>
                <a:gd name="T9" fmla="*/ 276 h 310"/>
                <a:gd name="T10" fmla="*/ 0 w 216"/>
                <a:gd name="T11" fmla="*/ 366 h 310"/>
                <a:gd name="T12" fmla="*/ 52 w 216"/>
                <a:gd name="T13" fmla="*/ 243 h 310"/>
                <a:gd name="T14" fmla="*/ 128 w 216"/>
                <a:gd name="T15" fmla="*/ 159 h 310"/>
                <a:gd name="T16" fmla="*/ 190 w 216"/>
                <a:gd name="T17" fmla="*/ 59 h 310"/>
                <a:gd name="T18" fmla="*/ 252 w 216"/>
                <a:gd name="T19" fmla="*/ 34 h 3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310">
                  <a:moveTo>
                    <a:pt x="216" y="36"/>
                  </a:moveTo>
                  <a:cubicBezTo>
                    <a:pt x="202" y="12"/>
                    <a:pt x="155" y="6"/>
                    <a:pt x="131" y="4"/>
                  </a:cubicBezTo>
                  <a:cubicBezTo>
                    <a:pt x="96" y="0"/>
                    <a:pt x="70" y="17"/>
                    <a:pt x="43" y="36"/>
                  </a:cubicBezTo>
                  <a:cubicBezTo>
                    <a:pt x="10" y="62"/>
                    <a:pt x="23" y="88"/>
                    <a:pt x="34" y="123"/>
                  </a:cubicBezTo>
                  <a:cubicBezTo>
                    <a:pt x="47" y="162"/>
                    <a:pt x="14" y="197"/>
                    <a:pt x="7" y="234"/>
                  </a:cubicBezTo>
                  <a:cubicBezTo>
                    <a:pt x="2" y="259"/>
                    <a:pt x="5" y="286"/>
                    <a:pt x="0" y="310"/>
                  </a:cubicBezTo>
                  <a:cubicBezTo>
                    <a:pt x="21" y="277"/>
                    <a:pt x="32" y="244"/>
                    <a:pt x="44" y="206"/>
                  </a:cubicBezTo>
                  <a:cubicBezTo>
                    <a:pt x="54" y="170"/>
                    <a:pt x="87" y="164"/>
                    <a:pt x="108" y="135"/>
                  </a:cubicBezTo>
                  <a:cubicBezTo>
                    <a:pt x="127" y="108"/>
                    <a:pt x="129" y="60"/>
                    <a:pt x="161" y="51"/>
                  </a:cubicBezTo>
                  <a:cubicBezTo>
                    <a:pt x="177" y="46"/>
                    <a:pt x="213" y="54"/>
                    <a:pt x="214" y="30"/>
                  </a:cubicBezTo>
                </a:path>
              </a:pathLst>
            </a:custGeom>
            <a:solidFill>
              <a:srgbClr val="8B4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75" name="Freeform 53">
              <a:extLst>
                <a:ext uri="{FF2B5EF4-FFF2-40B4-BE49-F238E27FC236}">
                  <a16:creationId xmlns:a16="http://schemas.microsoft.com/office/drawing/2014/main" id="{7B41BBC3-3915-4500-A972-5775567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" y="1074"/>
              <a:ext cx="70" cy="22"/>
            </a:xfrm>
            <a:custGeom>
              <a:avLst/>
              <a:gdLst>
                <a:gd name="T0" fmla="*/ 60 w 67"/>
                <a:gd name="T1" fmla="*/ 24 h 21"/>
                <a:gd name="T2" fmla="*/ 0 w 67"/>
                <a:gd name="T3" fmla="*/ 17 h 21"/>
                <a:gd name="T4" fmla="*/ 44 w 67"/>
                <a:gd name="T5" fmla="*/ 3 h 21"/>
                <a:gd name="T6" fmla="*/ 59 w 67"/>
                <a:gd name="T7" fmla="*/ 25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21">
                  <a:moveTo>
                    <a:pt x="51" y="20"/>
                  </a:moveTo>
                  <a:cubicBezTo>
                    <a:pt x="40" y="5"/>
                    <a:pt x="15" y="7"/>
                    <a:pt x="0" y="13"/>
                  </a:cubicBezTo>
                  <a:cubicBezTo>
                    <a:pt x="0" y="0"/>
                    <a:pt x="27" y="1"/>
                    <a:pt x="36" y="3"/>
                  </a:cubicBezTo>
                  <a:cubicBezTo>
                    <a:pt x="42" y="4"/>
                    <a:pt x="67" y="15"/>
                    <a:pt x="50" y="21"/>
                  </a:cubicBezTo>
                </a:path>
              </a:pathLst>
            </a:custGeom>
            <a:solidFill>
              <a:srgbClr val="C27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76" name="Freeform 54">
              <a:extLst>
                <a:ext uri="{FF2B5EF4-FFF2-40B4-BE49-F238E27FC236}">
                  <a16:creationId xmlns:a16="http://schemas.microsoft.com/office/drawing/2014/main" id="{8FFC7E0A-2208-4217-A96C-DEE834BCF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" y="1218"/>
              <a:ext cx="29" cy="30"/>
            </a:xfrm>
            <a:custGeom>
              <a:avLst/>
              <a:gdLst>
                <a:gd name="T0" fmla="*/ 32 w 28"/>
                <a:gd name="T1" fmla="*/ 0 h 28"/>
                <a:gd name="T2" fmla="*/ 7 w 28"/>
                <a:gd name="T3" fmla="*/ 25 h 28"/>
                <a:gd name="T4" fmla="*/ 31 w 28"/>
                <a:gd name="T5" fmla="*/ 3 h 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28">
                  <a:moveTo>
                    <a:pt x="28" y="0"/>
                  </a:moveTo>
                  <a:cubicBezTo>
                    <a:pt x="23" y="3"/>
                    <a:pt x="0" y="9"/>
                    <a:pt x="7" y="19"/>
                  </a:cubicBezTo>
                  <a:cubicBezTo>
                    <a:pt x="14" y="28"/>
                    <a:pt x="27" y="9"/>
                    <a:pt x="27" y="3"/>
                  </a:cubicBezTo>
                </a:path>
              </a:pathLst>
            </a:custGeom>
            <a:solidFill>
              <a:srgbClr val="C27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77" name="Freeform 55">
              <a:extLst>
                <a:ext uri="{FF2B5EF4-FFF2-40B4-BE49-F238E27FC236}">
                  <a16:creationId xmlns:a16="http://schemas.microsoft.com/office/drawing/2014/main" id="{0BD35D48-B3F5-4BEE-8F25-2798F87B3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" y="1110"/>
              <a:ext cx="12" cy="14"/>
            </a:xfrm>
            <a:custGeom>
              <a:avLst/>
              <a:gdLst>
                <a:gd name="T0" fmla="*/ 0 w 11"/>
                <a:gd name="T1" fmla="*/ 0 h 13"/>
                <a:gd name="T2" fmla="*/ 10 w 11"/>
                <a:gd name="T3" fmla="*/ 17 h 13"/>
                <a:gd name="T4" fmla="*/ 1 w 11"/>
                <a:gd name="T5" fmla="*/ 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3">
                  <a:moveTo>
                    <a:pt x="0" y="0"/>
                  </a:moveTo>
                  <a:cubicBezTo>
                    <a:pt x="3" y="4"/>
                    <a:pt x="2" y="9"/>
                    <a:pt x="6" y="13"/>
                  </a:cubicBezTo>
                  <a:cubicBezTo>
                    <a:pt x="11" y="8"/>
                    <a:pt x="8" y="0"/>
                    <a:pt x="1" y="0"/>
                  </a:cubicBezTo>
                </a:path>
              </a:pathLst>
            </a:custGeom>
            <a:solidFill>
              <a:srgbClr val="C27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78" name="Freeform 56">
              <a:extLst>
                <a:ext uri="{FF2B5EF4-FFF2-40B4-BE49-F238E27FC236}">
                  <a16:creationId xmlns:a16="http://schemas.microsoft.com/office/drawing/2014/main" id="{AEFDFCCC-10E6-42BA-92CF-5B59906DF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" y="914"/>
              <a:ext cx="120" cy="36"/>
            </a:xfrm>
            <a:custGeom>
              <a:avLst/>
              <a:gdLst>
                <a:gd name="T0" fmla="*/ 119 w 116"/>
                <a:gd name="T1" fmla="*/ 33 h 35"/>
                <a:gd name="T2" fmla="*/ 115 w 116"/>
                <a:gd name="T3" fmla="*/ 17 h 35"/>
                <a:gd name="T4" fmla="*/ 74 w 116"/>
                <a:gd name="T5" fmla="*/ 3 h 35"/>
                <a:gd name="T6" fmla="*/ 11 w 116"/>
                <a:gd name="T7" fmla="*/ 15 h 35"/>
                <a:gd name="T8" fmla="*/ 72 w 116"/>
                <a:gd name="T9" fmla="*/ 15 h 35"/>
                <a:gd name="T10" fmla="*/ 122 w 116"/>
                <a:gd name="T11" fmla="*/ 32 h 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6" h="35">
                  <a:moveTo>
                    <a:pt x="103" y="29"/>
                  </a:moveTo>
                  <a:cubicBezTo>
                    <a:pt x="116" y="29"/>
                    <a:pt x="105" y="20"/>
                    <a:pt x="100" y="17"/>
                  </a:cubicBezTo>
                  <a:cubicBezTo>
                    <a:pt x="90" y="11"/>
                    <a:pt x="77" y="5"/>
                    <a:pt x="66" y="3"/>
                  </a:cubicBezTo>
                  <a:cubicBezTo>
                    <a:pt x="61" y="3"/>
                    <a:pt x="0" y="0"/>
                    <a:pt x="11" y="15"/>
                  </a:cubicBezTo>
                  <a:cubicBezTo>
                    <a:pt x="16" y="22"/>
                    <a:pt x="54" y="12"/>
                    <a:pt x="64" y="15"/>
                  </a:cubicBezTo>
                  <a:cubicBezTo>
                    <a:pt x="77" y="21"/>
                    <a:pt x="90" y="35"/>
                    <a:pt x="106" y="28"/>
                  </a:cubicBezTo>
                </a:path>
              </a:pathLst>
            </a:custGeom>
            <a:solidFill>
              <a:srgbClr val="9953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79" name="Freeform 57">
              <a:extLst>
                <a:ext uri="{FF2B5EF4-FFF2-40B4-BE49-F238E27FC236}">
                  <a16:creationId xmlns:a16="http://schemas.microsoft.com/office/drawing/2014/main" id="{72357B40-ED62-4FE8-B7CD-F6A5ED9AF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" y="1121"/>
              <a:ext cx="220" cy="322"/>
            </a:xfrm>
            <a:custGeom>
              <a:avLst/>
              <a:gdLst>
                <a:gd name="T0" fmla="*/ 177 w 211"/>
                <a:gd name="T1" fmla="*/ 21 h 310"/>
                <a:gd name="T2" fmla="*/ 84 w 211"/>
                <a:gd name="T3" fmla="*/ 179 h 310"/>
                <a:gd name="T4" fmla="*/ 10 w 211"/>
                <a:gd name="T5" fmla="*/ 234 h 310"/>
                <a:gd name="T6" fmla="*/ 4 w 211"/>
                <a:gd name="T7" fmla="*/ 327 h 310"/>
                <a:gd name="T8" fmla="*/ 69 w 211"/>
                <a:gd name="T9" fmla="*/ 302 h 310"/>
                <a:gd name="T10" fmla="*/ 157 w 211"/>
                <a:gd name="T11" fmla="*/ 245 h 310"/>
                <a:gd name="T12" fmla="*/ 237 w 211"/>
                <a:gd name="T13" fmla="*/ 199 h 310"/>
                <a:gd name="T14" fmla="*/ 209 w 211"/>
                <a:gd name="T15" fmla="*/ 26 h 310"/>
                <a:gd name="T16" fmla="*/ 177 w 211"/>
                <a:gd name="T17" fmla="*/ 27 h 3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1" h="310">
                  <a:moveTo>
                    <a:pt x="150" y="17"/>
                  </a:moveTo>
                  <a:cubicBezTo>
                    <a:pt x="155" y="64"/>
                    <a:pt x="106" y="126"/>
                    <a:pt x="72" y="154"/>
                  </a:cubicBezTo>
                  <a:cubicBezTo>
                    <a:pt x="54" y="169"/>
                    <a:pt x="20" y="179"/>
                    <a:pt x="10" y="201"/>
                  </a:cubicBezTo>
                  <a:cubicBezTo>
                    <a:pt x="3" y="217"/>
                    <a:pt x="0" y="265"/>
                    <a:pt x="4" y="281"/>
                  </a:cubicBezTo>
                  <a:cubicBezTo>
                    <a:pt x="12" y="310"/>
                    <a:pt x="45" y="273"/>
                    <a:pt x="58" y="260"/>
                  </a:cubicBezTo>
                  <a:cubicBezTo>
                    <a:pt x="82" y="237"/>
                    <a:pt x="98" y="215"/>
                    <a:pt x="133" y="211"/>
                  </a:cubicBezTo>
                  <a:cubicBezTo>
                    <a:pt x="173" y="206"/>
                    <a:pt x="191" y="218"/>
                    <a:pt x="200" y="171"/>
                  </a:cubicBezTo>
                  <a:cubicBezTo>
                    <a:pt x="209" y="127"/>
                    <a:pt x="211" y="55"/>
                    <a:pt x="176" y="22"/>
                  </a:cubicBezTo>
                  <a:cubicBezTo>
                    <a:pt x="165" y="13"/>
                    <a:pt x="145" y="0"/>
                    <a:pt x="150" y="23"/>
                  </a:cubicBezTo>
                </a:path>
              </a:pathLst>
            </a:custGeom>
            <a:solidFill>
              <a:srgbClr val="8B4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80" name="Freeform 58">
              <a:extLst>
                <a:ext uri="{FF2B5EF4-FFF2-40B4-BE49-F238E27FC236}">
                  <a16:creationId xmlns:a16="http://schemas.microsoft.com/office/drawing/2014/main" id="{AF14A084-3198-4CFC-964E-9C1871F73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6" y="1338"/>
              <a:ext cx="985" cy="539"/>
            </a:xfrm>
            <a:custGeom>
              <a:avLst/>
              <a:gdLst>
                <a:gd name="T0" fmla="*/ 1039 w 947"/>
                <a:gd name="T1" fmla="*/ 466 h 518"/>
                <a:gd name="T2" fmla="*/ 961 w 947"/>
                <a:gd name="T3" fmla="*/ 418 h 518"/>
                <a:gd name="T4" fmla="*/ 844 w 947"/>
                <a:gd name="T5" fmla="*/ 478 h 518"/>
                <a:gd name="T6" fmla="*/ 504 w 947"/>
                <a:gd name="T7" fmla="*/ 583 h 518"/>
                <a:gd name="T8" fmla="*/ 301 w 947"/>
                <a:gd name="T9" fmla="*/ 582 h 518"/>
                <a:gd name="T10" fmla="*/ 190 w 947"/>
                <a:gd name="T11" fmla="*/ 539 h 518"/>
                <a:gd name="T12" fmla="*/ 78 w 947"/>
                <a:gd name="T13" fmla="*/ 460 h 518"/>
                <a:gd name="T14" fmla="*/ 32 w 947"/>
                <a:gd name="T15" fmla="*/ 279 h 518"/>
                <a:gd name="T16" fmla="*/ 144 w 947"/>
                <a:gd name="T17" fmla="*/ 88 h 518"/>
                <a:gd name="T18" fmla="*/ 339 w 947"/>
                <a:gd name="T19" fmla="*/ 37 h 518"/>
                <a:gd name="T20" fmla="*/ 594 w 947"/>
                <a:gd name="T21" fmla="*/ 4 h 518"/>
                <a:gd name="T22" fmla="*/ 860 w 947"/>
                <a:gd name="T23" fmla="*/ 50 h 518"/>
                <a:gd name="T24" fmla="*/ 979 w 947"/>
                <a:gd name="T25" fmla="*/ 182 h 518"/>
                <a:gd name="T26" fmla="*/ 1104 w 947"/>
                <a:gd name="T27" fmla="*/ 349 h 518"/>
                <a:gd name="T28" fmla="*/ 1034 w 947"/>
                <a:gd name="T29" fmla="*/ 484 h 518"/>
                <a:gd name="T30" fmla="*/ 1034 w 947"/>
                <a:gd name="T31" fmla="*/ 473 h 5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47" h="518">
                  <a:moveTo>
                    <a:pt x="887" y="398"/>
                  </a:moveTo>
                  <a:cubicBezTo>
                    <a:pt x="882" y="397"/>
                    <a:pt x="848" y="359"/>
                    <a:pt x="821" y="357"/>
                  </a:cubicBezTo>
                  <a:cubicBezTo>
                    <a:pt x="781" y="353"/>
                    <a:pt x="752" y="390"/>
                    <a:pt x="721" y="407"/>
                  </a:cubicBezTo>
                  <a:cubicBezTo>
                    <a:pt x="632" y="456"/>
                    <a:pt x="527" y="467"/>
                    <a:pt x="431" y="497"/>
                  </a:cubicBezTo>
                  <a:cubicBezTo>
                    <a:pt x="366" y="518"/>
                    <a:pt x="324" y="509"/>
                    <a:pt x="257" y="496"/>
                  </a:cubicBezTo>
                  <a:cubicBezTo>
                    <a:pt x="218" y="488"/>
                    <a:pt x="194" y="483"/>
                    <a:pt x="162" y="460"/>
                  </a:cubicBezTo>
                  <a:cubicBezTo>
                    <a:pt x="131" y="437"/>
                    <a:pt x="100" y="413"/>
                    <a:pt x="66" y="392"/>
                  </a:cubicBezTo>
                  <a:cubicBezTo>
                    <a:pt x="0" y="351"/>
                    <a:pt x="0" y="309"/>
                    <a:pt x="28" y="238"/>
                  </a:cubicBezTo>
                  <a:cubicBezTo>
                    <a:pt x="49" y="187"/>
                    <a:pt x="77" y="109"/>
                    <a:pt x="123" y="76"/>
                  </a:cubicBezTo>
                  <a:cubicBezTo>
                    <a:pt x="168" y="43"/>
                    <a:pt x="234" y="36"/>
                    <a:pt x="289" y="33"/>
                  </a:cubicBezTo>
                  <a:cubicBezTo>
                    <a:pt x="363" y="29"/>
                    <a:pt x="435" y="9"/>
                    <a:pt x="508" y="4"/>
                  </a:cubicBezTo>
                  <a:cubicBezTo>
                    <a:pt x="584" y="0"/>
                    <a:pt x="667" y="3"/>
                    <a:pt x="735" y="42"/>
                  </a:cubicBezTo>
                  <a:cubicBezTo>
                    <a:pt x="781" y="69"/>
                    <a:pt x="803" y="116"/>
                    <a:pt x="836" y="155"/>
                  </a:cubicBezTo>
                  <a:cubicBezTo>
                    <a:pt x="880" y="206"/>
                    <a:pt x="947" y="217"/>
                    <a:pt x="943" y="297"/>
                  </a:cubicBezTo>
                  <a:cubicBezTo>
                    <a:pt x="941" y="327"/>
                    <a:pt x="928" y="425"/>
                    <a:pt x="884" y="413"/>
                  </a:cubicBezTo>
                  <a:cubicBezTo>
                    <a:pt x="883" y="410"/>
                    <a:pt x="884" y="407"/>
                    <a:pt x="884" y="404"/>
                  </a:cubicBezTo>
                </a:path>
              </a:pathLst>
            </a:custGeom>
            <a:solidFill>
              <a:srgbClr val="834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81" name="Freeform 59">
              <a:extLst>
                <a:ext uri="{FF2B5EF4-FFF2-40B4-BE49-F238E27FC236}">
                  <a16:creationId xmlns:a16="http://schemas.microsoft.com/office/drawing/2014/main" id="{CDB2ACE1-D37C-4F5C-9B61-A94760698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9" y="1134"/>
              <a:ext cx="443" cy="951"/>
            </a:xfrm>
            <a:custGeom>
              <a:avLst/>
              <a:gdLst>
                <a:gd name="T0" fmla="*/ 386 w 426"/>
                <a:gd name="T1" fmla="*/ 38 h 914"/>
                <a:gd name="T2" fmla="*/ 397 w 426"/>
                <a:gd name="T3" fmla="*/ 305 h 914"/>
                <a:gd name="T4" fmla="*/ 348 w 426"/>
                <a:gd name="T5" fmla="*/ 633 h 914"/>
                <a:gd name="T6" fmla="*/ 253 w 426"/>
                <a:gd name="T7" fmla="*/ 881 h 914"/>
                <a:gd name="T8" fmla="*/ 343 w 426"/>
                <a:gd name="T9" fmla="*/ 1046 h 914"/>
                <a:gd name="T10" fmla="*/ 93 w 426"/>
                <a:gd name="T11" fmla="*/ 802 h 914"/>
                <a:gd name="T12" fmla="*/ 98 w 426"/>
                <a:gd name="T13" fmla="*/ 634 h 914"/>
                <a:gd name="T14" fmla="*/ 66 w 426"/>
                <a:gd name="T15" fmla="*/ 429 h 914"/>
                <a:gd name="T16" fmla="*/ 38 w 426"/>
                <a:gd name="T17" fmla="*/ 241 h 914"/>
                <a:gd name="T18" fmla="*/ 173 w 426"/>
                <a:gd name="T19" fmla="*/ 124 h 914"/>
                <a:gd name="T20" fmla="*/ 386 w 426"/>
                <a:gd name="T21" fmla="*/ 46 h 9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6" h="914">
                  <a:moveTo>
                    <a:pt x="330" y="34"/>
                  </a:moveTo>
                  <a:cubicBezTo>
                    <a:pt x="426" y="31"/>
                    <a:pt x="351" y="220"/>
                    <a:pt x="339" y="260"/>
                  </a:cubicBezTo>
                  <a:cubicBezTo>
                    <a:pt x="311" y="352"/>
                    <a:pt x="336" y="447"/>
                    <a:pt x="298" y="539"/>
                  </a:cubicBezTo>
                  <a:cubicBezTo>
                    <a:pt x="270" y="607"/>
                    <a:pt x="212" y="674"/>
                    <a:pt x="216" y="752"/>
                  </a:cubicBezTo>
                  <a:cubicBezTo>
                    <a:pt x="219" y="810"/>
                    <a:pt x="296" y="840"/>
                    <a:pt x="293" y="892"/>
                  </a:cubicBezTo>
                  <a:cubicBezTo>
                    <a:pt x="254" y="914"/>
                    <a:pt x="101" y="722"/>
                    <a:pt x="80" y="684"/>
                  </a:cubicBezTo>
                  <a:cubicBezTo>
                    <a:pt x="49" y="630"/>
                    <a:pt x="75" y="595"/>
                    <a:pt x="84" y="540"/>
                  </a:cubicBezTo>
                  <a:cubicBezTo>
                    <a:pt x="92" y="482"/>
                    <a:pt x="82" y="418"/>
                    <a:pt x="57" y="366"/>
                  </a:cubicBezTo>
                  <a:cubicBezTo>
                    <a:pt x="33" y="313"/>
                    <a:pt x="0" y="263"/>
                    <a:pt x="34" y="206"/>
                  </a:cubicBezTo>
                  <a:cubicBezTo>
                    <a:pt x="57" y="169"/>
                    <a:pt x="113" y="133"/>
                    <a:pt x="148" y="106"/>
                  </a:cubicBezTo>
                  <a:cubicBezTo>
                    <a:pt x="190" y="74"/>
                    <a:pt x="282" y="0"/>
                    <a:pt x="330" y="38"/>
                  </a:cubicBezTo>
                </a:path>
              </a:pathLst>
            </a:custGeom>
            <a:solidFill>
              <a:srgbClr val="8D4E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82" name="Freeform 60">
              <a:extLst>
                <a:ext uri="{FF2B5EF4-FFF2-40B4-BE49-F238E27FC236}">
                  <a16:creationId xmlns:a16="http://schemas.microsoft.com/office/drawing/2014/main" id="{2A61FC3D-A07A-471B-8C4B-0012970EB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8" y="1563"/>
              <a:ext cx="337" cy="738"/>
            </a:xfrm>
            <a:custGeom>
              <a:avLst/>
              <a:gdLst>
                <a:gd name="T0" fmla="*/ 11 w 325"/>
                <a:gd name="T1" fmla="*/ 57 h 709"/>
                <a:gd name="T2" fmla="*/ 66 w 325"/>
                <a:gd name="T3" fmla="*/ 292 h 709"/>
                <a:gd name="T4" fmla="*/ 198 w 325"/>
                <a:gd name="T5" fmla="*/ 425 h 709"/>
                <a:gd name="T6" fmla="*/ 264 w 325"/>
                <a:gd name="T7" fmla="*/ 646 h 709"/>
                <a:gd name="T8" fmla="*/ 328 w 325"/>
                <a:gd name="T9" fmla="*/ 832 h 709"/>
                <a:gd name="T10" fmla="*/ 324 w 325"/>
                <a:gd name="T11" fmla="*/ 555 h 709"/>
                <a:gd name="T12" fmla="*/ 304 w 325"/>
                <a:gd name="T13" fmla="*/ 392 h 709"/>
                <a:gd name="T14" fmla="*/ 224 w 325"/>
                <a:gd name="T15" fmla="*/ 276 h 709"/>
                <a:gd name="T16" fmla="*/ 150 w 325"/>
                <a:gd name="T17" fmla="*/ 61 h 709"/>
                <a:gd name="T18" fmla="*/ 25 w 325"/>
                <a:gd name="T19" fmla="*/ 57 h 7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5" h="709">
                  <a:moveTo>
                    <a:pt x="11" y="49"/>
                  </a:moveTo>
                  <a:cubicBezTo>
                    <a:pt x="86" y="110"/>
                    <a:pt x="69" y="169"/>
                    <a:pt x="58" y="249"/>
                  </a:cubicBezTo>
                  <a:cubicBezTo>
                    <a:pt x="46" y="331"/>
                    <a:pt x="128" y="320"/>
                    <a:pt x="171" y="362"/>
                  </a:cubicBezTo>
                  <a:cubicBezTo>
                    <a:pt x="216" y="406"/>
                    <a:pt x="210" y="496"/>
                    <a:pt x="229" y="551"/>
                  </a:cubicBezTo>
                  <a:cubicBezTo>
                    <a:pt x="247" y="606"/>
                    <a:pt x="272" y="656"/>
                    <a:pt x="284" y="709"/>
                  </a:cubicBezTo>
                  <a:cubicBezTo>
                    <a:pt x="325" y="651"/>
                    <a:pt x="283" y="538"/>
                    <a:pt x="280" y="473"/>
                  </a:cubicBezTo>
                  <a:cubicBezTo>
                    <a:pt x="277" y="423"/>
                    <a:pt x="282" y="382"/>
                    <a:pt x="263" y="334"/>
                  </a:cubicBezTo>
                  <a:cubicBezTo>
                    <a:pt x="246" y="293"/>
                    <a:pt x="215" y="271"/>
                    <a:pt x="194" y="235"/>
                  </a:cubicBezTo>
                  <a:cubicBezTo>
                    <a:pt x="161" y="176"/>
                    <a:pt x="191" y="103"/>
                    <a:pt x="130" y="53"/>
                  </a:cubicBezTo>
                  <a:cubicBezTo>
                    <a:pt x="109" y="36"/>
                    <a:pt x="0" y="0"/>
                    <a:pt x="21" y="49"/>
                  </a:cubicBezTo>
                </a:path>
              </a:pathLst>
            </a:custGeom>
            <a:solidFill>
              <a:srgbClr val="8D4E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83" name="Freeform 61">
              <a:extLst>
                <a:ext uri="{FF2B5EF4-FFF2-40B4-BE49-F238E27FC236}">
                  <a16:creationId xmlns:a16="http://schemas.microsoft.com/office/drawing/2014/main" id="{93F783BA-68CB-49CC-AD1C-89FDDD5B1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9" y="1837"/>
              <a:ext cx="254" cy="353"/>
            </a:xfrm>
            <a:custGeom>
              <a:avLst/>
              <a:gdLst>
                <a:gd name="T0" fmla="*/ 0 w 244"/>
                <a:gd name="T1" fmla="*/ 13 h 340"/>
                <a:gd name="T2" fmla="*/ 52 w 244"/>
                <a:gd name="T3" fmla="*/ 85 h 340"/>
                <a:gd name="T4" fmla="*/ 85 w 244"/>
                <a:gd name="T5" fmla="*/ 136 h 340"/>
                <a:gd name="T6" fmla="*/ 125 w 244"/>
                <a:gd name="T7" fmla="*/ 177 h 340"/>
                <a:gd name="T8" fmla="*/ 144 w 244"/>
                <a:gd name="T9" fmla="*/ 332 h 340"/>
                <a:gd name="T10" fmla="*/ 243 w 244"/>
                <a:gd name="T11" fmla="*/ 314 h 340"/>
                <a:gd name="T12" fmla="*/ 276 w 244"/>
                <a:gd name="T13" fmla="*/ 270 h 340"/>
                <a:gd name="T14" fmla="*/ 262 w 244"/>
                <a:gd name="T15" fmla="*/ 216 h 340"/>
                <a:gd name="T16" fmla="*/ 203 w 244"/>
                <a:gd name="T17" fmla="*/ 136 h 340"/>
                <a:gd name="T18" fmla="*/ 142 w 244"/>
                <a:gd name="T19" fmla="*/ 76 h 340"/>
                <a:gd name="T20" fmla="*/ 91 w 244"/>
                <a:gd name="T21" fmla="*/ 5 h 340"/>
                <a:gd name="T22" fmla="*/ 4 w 244"/>
                <a:gd name="T23" fmla="*/ 13 h 34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44" h="340">
                  <a:moveTo>
                    <a:pt x="0" y="13"/>
                  </a:moveTo>
                  <a:cubicBezTo>
                    <a:pt x="28" y="20"/>
                    <a:pt x="33" y="50"/>
                    <a:pt x="44" y="73"/>
                  </a:cubicBezTo>
                  <a:cubicBezTo>
                    <a:pt x="52" y="90"/>
                    <a:pt x="63" y="102"/>
                    <a:pt x="73" y="117"/>
                  </a:cubicBezTo>
                  <a:cubicBezTo>
                    <a:pt x="83" y="129"/>
                    <a:pt x="98" y="139"/>
                    <a:pt x="106" y="152"/>
                  </a:cubicBezTo>
                  <a:cubicBezTo>
                    <a:pt x="130" y="191"/>
                    <a:pt x="114" y="244"/>
                    <a:pt x="123" y="286"/>
                  </a:cubicBezTo>
                  <a:cubicBezTo>
                    <a:pt x="135" y="340"/>
                    <a:pt x="189" y="289"/>
                    <a:pt x="207" y="270"/>
                  </a:cubicBezTo>
                  <a:cubicBezTo>
                    <a:pt x="218" y="258"/>
                    <a:pt x="228" y="247"/>
                    <a:pt x="235" y="232"/>
                  </a:cubicBezTo>
                  <a:cubicBezTo>
                    <a:pt x="244" y="212"/>
                    <a:pt x="235" y="205"/>
                    <a:pt x="223" y="186"/>
                  </a:cubicBezTo>
                  <a:cubicBezTo>
                    <a:pt x="207" y="162"/>
                    <a:pt x="194" y="136"/>
                    <a:pt x="173" y="117"/>
                  </a:cubicBezTo>
                  <a:cubicBezTo>
                    <a:pt x="155" y="99"/>
                    <a:pt x="135" y="87"/>
                    <a:pt x="121" y="65"/>
                  </a:cubicBezTo>
                  <a:cubicBezTo>
                    <a:pt x="108" y="43"/>
                    <a:pt x="103" y="11"/>
                    <a:pt x="78" y="5"/>
                  </a:cubicBezTo>
                  <a:cubicBezTo>
                    <a:pt x="60" y="0"/>
                    <a:pt x="15" y="6"/>
                    <a:pt x="4" y="13"/>
                  </a:cubicBezTo>
                </a:path>
              </a:pathLst>
            </a:custGeom>
            <a:solidFill>
              <a:srgbClr val="4B28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84" name="Freeform 62">
              <a:extLst>
                <a:ext uri="{FF2B5EF4-FFF2-40B4-BE49-F238E27FC236}">
                  <a16:creationId xmlns:a16="http://schemas.microsoft.com/office/drawing/2014/main" id="{EC8C5678-1806-4D46-AE16-F98DD1085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" y="1979"/>
              <a:ext cx="92" cy="169"/>
            </a:xfrm>
            <a:custGeom>
              <a:avLst/>
              <a:gdLst>
                <a:gd name="T0" fmla="*/ 0 w 89"/>
                <a:gd name="T1" fmla="*/ 0 h 162"/>
                <a:gd name="T2" fmla="*/ 47 w 89"/>
                <a:gd name="T3" fmla="*/ 23 h 162"/>
                <a:gd name="T4" fmla="*/ 69 w 89"/>
                <a:gd name="T5" fmla="*/ 74 h 162"/>
                <a:gd name="T6" fmla="*/ 101 w 89"/>
                <a:gd name="T7" fmla="*/ 192 h 162"/>
                <a:gd name="T8" fmla="*/ 4 w 89"/>
                <a:gd name="T9" fmla="*/ 0 h 1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9" h="162">
                  <a:moveTo>
                    <a:pt x="0" y="0"/>
                  </a:moveTo>
                  <a:cubicBezTo>
                    <a:pt x="11" y="11"/>
                    <a:pt x="30" y="7"/>
                    <a:pt x="42" y="19"/>
                  </a:cubicBezTo>
                  <a:cubicBezTo>
                    <a:pt x="52" y="30"/>
                    <a:pt x="56" y="49"/>
                    <a:pt x="61" y="62"/>
                  </a:cubicBezTo>
                  <a:cubicBezTo>
                    <a:pt x="73" y="94"/>
                    <a:pt x="80" y="130"/>
                    <a:pt x="89" y="162"/>
                  </a:cubicBezTo>
                  <a:cubicBezTo>
                    <a:pt x="51" y="114"/>
                    <a:pt x="35" y="50"/>
                    <a:pt x="4" y="0"/>
                  </a:cubicBezTo>
                </a:path>
              </a:pathLst>
            </a:custGeom>
            <a:solidFill>
              <a:srgbClr val="4B28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85" name="Freeform 63">
              <a:extLst>
                <a:ext uri="{FF2B5EF4-FFF2-40B4-BE49-F238E27FC236}">
                  <a16:creationId xmlns:a16="http://schemas.microsoft.com/office/drawing/2014/main" id="{A63E62F4-B375-4C60-A6D5-F4C0F9AEA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1" y="2272"/>
              <a:ext cx="100" cy="290"/>
            </a:xfrm>
            <a:custGeom>
              <a:avLst/>
              <a:gdLst>
                <a:gd name="T0" fmla="*/ 88 w 96"/>
                <a:gd name="T1" fmla="*/ 0 h 279"/>
                <a:gd name="T2" fmla="*/ 110 w 96"/>
                <a:gd name="T3" fmla="*/ 89 h 279"/>
                <a:gd name="T4" fmla="*/ 83 w 96"/>
                <a:gd name="T5" fmla="*/ 184 h 279"/>
                <a:gd name="T6" fmla="*/ 0 w 96"/>
                <a:gd name="T7" fmla="*/ 269 h 279"/>
                <a:gd name="T8" fmla="*/ 78 w 96"/>
                <a:gd name="T9" fmla="*/ 132 h 279"/>
                <a:gd name="T10" fmla="*/ 93 w 96"/>
                <a:gd name="T11" fmla="*/ 2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6" h="279">
                  <a:moveTo>
                    <a:pt x="75" y="0"/>
                  </a:moveTo>
                  <a:cubicBezTo>
                    <a:pt x="83" y="23"/>
                    <a:pt x="96" y="52"/>
                    <a:pt x="94" y="77"/>
                  </a:cubicBezTo>
                  <a:cubicBezTo>
                    <a:pt x="91" y="104"/>
                    <a:pt x="79" y="133"/>
                    <a:pt x="71" y="158"/>
                  </a:cubicBezTo>
                  <a:cubicBezTo>
                    <a:pt x="62" y="187"/>
                    <a:pt x="43" y="279"/>
                    <a:pt x="0" y="231"/>
                  </a:cubicBezTo>
                  <a:cubicBezTo>
                    <a:pt x="32" y="193"/>
                    <a:pt x="54" y="164"/>
                    <a:pt x="66" y="113"/>
                  </a:cubicBezTo>
                  <a:cubicBezTo>
                    <a:pt x="75" y="76"/>
                    <a:pt x="79" y="41"/>
                    <a:pt x="79" y="2"/>
                  </a:cubicBezTo>
                </a:path>
              </a:pathLst>
            </a:custGeom>
            <a:solidFill>
              <a:srgbClr val="4B28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86" name="Freeform 64">
              <a:extLst>
                <a:ext uri="{FF2B5EF4-FFF2-40B4-BE49-F238E27FC236}">
                  <a16:creationId xmlns:a16="http://schemas.microsoft.com/office/drawing/2014/main" id="{2CC1318E-4F60-4B5D-ACFB-D6B91CC9A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1" y="1853"/>
              <a:ext cx="172" cy="132"/>
            </a:xfrm>
            <a:custGeom>
              <a:avLst/>
              <a:gdLst>
                <a:gd name="T0" fmla="*/ 2 w 166"/>
                <a:gd name="T1" fmla="*/ 148 h 127"/>
                <a:gd name="T2" fmla="*/ 58 w 166"/>
                <a:gd name="T3" fmla="*/ 28 h 127"/>
                <a:gd name="T4" fmla="*/ 191 w 166"/>
                <a:gd name="T5" fmla="*/ 27 h 127"/>
                <a:gd name="T6" fmla="*/ 82 w 166"/>
                <a:gd name="T7" fmla="*/ 62 h 127"/>
                <a:gd name="T8" fmla="*/ 37 w 166"/>
                <a:gd name="T9" fmla="*/ 99 h 127"/>
                <a:gd name="T10" fmla="*/ 0 w 166"/>
                <a:gd name="T11" fmla="*/ 144 h 1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6" h="127">
                  <a:moveTo>
                    <a:pt x="2" y="127"/>
                  </a:moveTo>
                  <a:cubicBezTo>
                    <a:pt x="11" y="89"/>
                    <a:pt x="15" y="47"/>
                    <a:pt x="50" y="24"/>
                  </a:cubicBezTo>
                  <a:cubicBezTo>
                    <a:pt x="89" y="0"/>
                    <a:pt x="127" y="8"/>
                    <a:pt x="166" y="23"/>
                  </a:cubicBezTo>
                  <a:cubicBezTo>
                    <a:pt x="164" y="39"/>
                    <a:pt x="86" y="46"/>
                    <a:pt x="70" y="54"/>
                  </a:cubicBezTo>
                  <a:cubicBezTo>
                    <a:pt x="55" y="62"/>
                    <a:pt x="44" y="74"/>
                    <a:pt x="33" y="85"/>
                  </a:cubicBezTo>
                  <a:cubicBezTo>
                    <a:pt x="22" y="96"/>
                    <a:pt x="1" y="107"/>
                    <a:pt x="0" y="124"/>
                  </a:cubicBezTo>
                </a:path>
              </a:pathLst>
            </a:custGeom>
            <a:solidFill>
              <a:srgbClr val="4B28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87" name="Freeform 65">
              <a:extLst>
                <a:ext uri="{FF2B5EF4-FFF2-40B4-BE49-F238E27FC236}">
                  <a16:creationId xmlns:a16="http://schemas.microsoft.com/office/drawing/2014/main" id="{0870CF15-51F9-43D7-A463-04CF791AE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0" y="1882"/>
              <a:ext cx="92" cy="405"/>
            </a:xfrm>
            <a:custGeom>
              <a:avLst/>
              <a:gdLst>
                <a:gd name="T0" fmla="*/ 32 w 89"/>
                <a:gd name="T1" fmla="*/ 6 h 389"/>
                <a:gd name="T2" fmla="*/ 60 w 89"/>
                <a:gd name="T3" fmla="*/ 144 h 389"/>
                <a:gd name="T4" fmla="*/ 97 w 89"/>
                <a:gd name="T5" fmla="*/ 244 h 389"/>
                <a:gd name="T6" fmla="*/ 64 w 89"/>
                <a:gd name="T7" fmla="*/ 185 h 389"/>
                <a:gd name="T8" fmla="*/ 70 w 89"/>
                <a:gd name="T9" fmla="*/ 350 h 389"/>
                <a:gd name="T10" fmla="*/ 47 w 89"/>
                <a:gd name="T11" fmla="*/ 246 h 389"/>
                <a:gd name="T12" fmla="*/ 41 w 89"/>
                <a:gd name="T13" fmla="*/ 457 h 389"/>
                <a:gd name="T14" fmla="*/ 26 w 89"/>
                <a:gd name="T15" fmla="*/ 294 h 389"/>
                <a:gd name="T16" fmla="*/ 12 w 89"/>
                <a:gd name="T17" fmla="*/ 163 h 389"/>
                <a:gd name="T18" fmla="*/ 26 w 89"/>
                <a:gd name="T19" fmla="*/ 195 h 389"/>
                <a:gd name="T20" fmla="*/ 9 w 89"/>
                <a:gd name="T21" fmla="*/ 80 h 389"/>
                <a:gd name="T22" fmla="*/ 35 w 89"/>
                <a:gd name="T23" fmla="*/ 0 h 38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9" h="389">
                  <a:moveTo>
                    <a:pt x="28" y="6"/>
                  </a:moveTo>
                  <a:cubicBezTo>
                    <a:pt x="34" y="46"/>
                    <a:pt x="27" y="85"/>
                    <a:pt x="52" y="123"/>
                  </a:cubicBezTo>
                  <a:cubicBezTo>
                    <a:pt x="69" y="151"/>
                    <a:pt x="89" y="171"/>
                    <a:pt x="85" y="207"/>
                  </a:cubicBezTo>
                  <a:cubicBezTo>
                    <a:pt x="80" y="187"/>
                    <a:pt x="69" y="174"/>
                    <a:pt x="56" y="158"/>
                  </a:cubicBezTo>
                  <a:cubicBezTo>
                    <a:pt x="52" y="202"/>
                    <a:pt x="78" y="259"/>
                    <a:pt x="62" y="298"/>
                  </a:cubicBezTo>
                  <a:cubicBezTo>
                    <a:pt x="63" y="266"/>
                    <a:pt x="51" y="239"/>
                    <a:pt x="42" y="209"/>
                  </a:cubicBezTo>
                  <a:cubicBezTo>
                    <a:pt x="43" y="263"/>
                    <a:pt x="58" y="338"/>
                    <a:pt x="37" y="389"/>
                  </a:cubicBezTo>
                  <a:cubicBezTo>
                    <a:pt x="35" y="343"/>
                    <a:pt x="32" y="296"/>
                    <a:pt x="22" y="250"/>
                  </a:cubicBezTo>
                  <a:cubicBezTo>
                    <a:pt x="15" y="218"/>
                    <a:pt x="0" y="171"/>
                    <a:pt x="12" y="139"/>
                  </a:cubicBezTo>
                  <a:cubicBezTo>
                    <a:pt x="14" y="148"/>
                    <a:pt x="18" y="158"/>
                    <a:pt x="22" y="166"/>
                  </a:cubicBezTo>
                  <a:cubicBezTo>
                    <a:pt x="18" y="133"/>
                    <a:pt x="3" y="101"/>
                    <a:pt x="9" y="68"/>
                  </a:cubicBezTo>
                  <a:cubicBezTo>
                    <a:pt x="13" y="45"/>
                    <a:pt x="30" y="25"/>
                    <a:pt x="31" y="0"/>
                  </a:cubicBezTo>
                </a:path>
              </a:pathLst>
            </a:custGeom>
            <a:solidFill>
              <a:srgbClr val="4B28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88" name="Freeform 66">
              <a:extLst>
                <a:ext uri="{FF2B5EF4-FFF2-40B4-BE49-F238E27FC236}">
                  <a16:creationId xmlns:a16="http://schemas.microsoft.com/office/drawing/2014/main" id="{F7FE73B6-9A33-4A86-B3BA-E969FA409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" y="1412"/>
              <a:ext cx="35" cy="26"/>
            </a:xfrm>
            <a:custGeom>
              <a:avLst/>
              <a:gdLst>
                <a:gd name="T0" fmla="*/ 0 w 34"/>
                <a:gd name="T1" fmla="*/ 9 h 25"/>
                <a:gd name="T2" fmla="*/ 24 w 34"/>
                <a:gd name="T3" fmla="*/ 8 h 25"/>
                <a:gd name="T4" fmla="*/ 26 w 34"/>
                <a:gd name="T5" fmla="*/ 29 h 25"/>
                <a:gd name="T6" fmla="*/ 27 w 34"/>
                <a:gd name="T7" fmla="*/ 3 h 25"/>
                <a:gd name="T8" fmla="*/ 1 w 34"/>
                <a:gd name="T9" fmla="*/ 1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5">
                  <a:moveTo>
                    <a:pt x="0" y="9"/>
                  </a:moveTo>
                  <a:cubicBezTo>
                    <a:pt x="5" y="8"/>
                    <a:pt x="15" y="5"/>
                    <a:pt x="20" y="8"/>
                  </a:cubicBezTo>
                  <a:cubicBezTo>
                    <a:pt x="26" y="13"/>
                    <a:pt x="23" y="20"/>
                    <a:pt x="22" y="25"/>
                  </a:cubicBezTo>
                  <a:cubicBezTo>
                    <a:pt x="26" y="18"/>
                    <a:pt x="34" y="7"/>
                    <a:pt x="23" y="3"/>
                  </a:cubicBezTo>
                  <a:cubicBezTo>
                    <a:pt x="14" y="0"/>
                    <a:pt x="8" y="6"/>
                    <a:pt x="1" y="10"/>
                  </a:cubicBezTo>
                </a:path>
              </a:pathLst>
            </a:custGeom>
            <a:solidFill>
              <a:srgbClr val="6867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89" name="Freeform 67">
              <a:extLst>
                <a:ext uri="{FF2B5EF4-FFF2-40B4-BE49-F238E27FC236}">
                  <a16:creationId xmlns:a16="http://schemas.microsoft.com/office/drawing/2014/main" id="{6190AF80-3295-4E1A-B9E7-F01FD9554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" y="1413"/>
              <a:ext cx="22" cy="16"/>
            </a:xfrm>
            <a:custGeom>
              <a:avLst/>
              <a:gdLst>
                <a:gd name="T0" fmla="*/ 25 w 21"/>
                <a:gd name="T1" fmla="*/ 18 h 15"/>
                <a:gd name="T2" fmla="*/ 9 w 21"/>
                <a:gd name="T3" fmla="*/ 6 h 15"/>
                <a:gd name="T4" fmla="*/ 6 w 21"/>
                <a:gd name="T5" fmla="*/ 19 h 15"/>
                <a:gd name="T6" fmla="*/ 7 w 21"/>
                <a:gd name="T7" fmla="*/ 0 h 15"/>
                <a:gd name="T8" fmla="*/ 25 w 21"/>
                <a:gd name="T9" fmla="*/ 15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15">
                  <a:moveTo>
                    <a:pt x="21" y="14"/>
                  </a:moveTo>
                  <a:cubicBezTo>
                    <a:pt x="17" y="13"/>
                    <a:pt x="14" y="6"/>
                    <a:pt x="9" y="6"/>
                  </a:cubicBezTo>
                  <a:cubicBezTo>
                    <a:pt x="3" y="5"/>
                    <a:pt x="3" y="12"/>
                    <a:pt x="6" y="15"/>
                  </a:cubicBezTo>
                  <a:cubicBezTo>
                    <a:pt x="3" y="12"/>
                    <a:pt x="0" y="1"/>
                    <a:pt x="7" y="0"/>
                  </a:cubicBezTo>
                  <a:cubicBezTo>
                    <a:pt x="12" y="0"/>
                    <a:pt x="18" y="8"/>
                    <a:pt x="21" y="11"/>
                  </a:cubicBezTo>
                </a:path>
              </a:pathLst>
            </a:custGeom>
            <a:solidFill>
              <a:srgbClr val="6867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90" name="Freeform 68">
              <a:extLst>
                <a:ext uri="{FF2B5EF4-FFF2-40B4-BE49-F238E27FC236}">
                  <a16:creationId xmlns:a16="http://schemas.microsoft.com/office/drawing/2014/main" id="{A0AF7880-87F9-4807-9053-443AE3FF0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" y="1383"/>
              <a:ext cx="36" cy="88"/>
            </a:xfrm>
            <a:custGeom>
              <a:avLst/>
              <a:gdLst>
                <a:gd name="T0" fmla="*/ 0 w 35"/>
                <a:gd name="T1" fmla="*/ 3 h 85"/>
                <a:gd name="T2" fmla="*/ 22 w 35"/>
                <a:gd name="T3" fmla="*/ 14 h 85"/>
                <a:gd name="T4" fmla="*/ 26 w 35"/>
                <a:gd name="T5" fmla="*/ 45 h 85"/>
                <a:gd name="T6" fmla="*/ 33 w 35"/>
                <a:gd name="T7" fmla="*/ 70 h 85"/>
                <a:gd name="T8" fmla="*/ 33 w 35"/>
                <a:gd name="T9" fmla="*/ 97 h 85"/>
                <a:gd name="T10" fmla="*/ 38 w 35"/>
                <a:gd name="T11" fmla="*/ 68 h 85"/>
                <a:gd name="T12" fmla="*/ 33 w 35"/>
                <a:gd name="T13" fmla="*/ 58 h 85"/>
                <a:gd name="T14" fmla="*/ 31 w 35"/>
                <a:gd name="T15" fmla="*/ 41 h 85"/>
                <a:gd name="T16" fmla="*/ 1 w 35"/>
                <a:gd name="T17" fmla="*/ 2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85">
                  <a:moveTo>
                    <a:pt x="0" y="3"/>
                  </a:moveTo>
                  <a:cubicBezTo>
                    <a:pt x="7" y="0"/>
                    <a:pt x="15" y="8"/>
                    <a:pt x="18" y="14"/>
                  </a:cubicBezTo>
                  <a:cubicBezTo>
                    <a:pt x="23" y="23"/>
                    <a:pt x="23" y="31"/>
                    <a:pt x="22" y="40"/>
                  </a:cubicBezTo>
                  <a:cubicBezTo>
                    <a:pt x="21" y="51"/>
                    <a:pt x="24" y="54"/>
                    <a:pt x="29" y="62"/>
                  </a:cubicBezTo>
                  <a:cubicBezTo>
                    <a:pt x="33" y="68"/>
                    <a:pt x="33" y="78"/>
                    <a:pt x="29" y="85"/>
                  </a:cubicBezTo>
                  <a:cubicBezTo>
                    <a:pt x="35" y="82"/>
                    <a:pt x="35" y="66"/>
                    <a:pt x="34" y="60"/>
                  </a:cubicBezTo>
                  <a:cubicBezTo>
                    <a:pt x="33" y="56"/>
                    <a:pt x="30" y="53"/>
                    <a:pt x="29" y="50"/>
                  </a:cubicBezTo>
                  <a:cubicBezTo>
                    <a:pt x="27" y="46"/>
                    <a:pt x="27" y="41"/>
                    <a:pt x="27" y="37"/>
                  </a:cubicBezTo>
                  <a:cubicBezTo>
                    <a:pt x="27" y="17"/>
                    <a:pt x="23" y="2"/>
                    <a:pt x="1" y="2"/>
                  </a:cubicBezTo>
                </a:path>
              </a:pathLst>
            </a:custGeom>
            <a:solidFill>
              <a:srgbClr val="6867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91" name="Freeform 69">
              <a:extLst>
                <a:ext uri="{FF2B5EF4-FFF2-40B4-BE49-F238E27FC236}">
                  <a16:creationId xmlns:a16="http://schemas.microsoft.com/office/drawing/2014/main" id="{14173C0D-1959-45BD-A230-2A20A02BF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" y="1428"/>
              <a:ext cx="46" cy="91"/>
            </a:xfrm>
            <a:custGeom>
              <a:avLst/>
              <a:gdLst>
                <a:gd name="T0" fmla="*/ 52 w 44"/>
                <a:gd name="T1" fmla="*/ 99 h 88"/>
                <a:gd name="T2" fmla="*/ 45 w 44"/>
                <a:gd name="T3" fmla="*/ 95 h 88"/>
                <a:gd name="T4" fmla="*/ 31 w 44"/>
                <a:gd name="T5" fmla="*/ 84 h 88"/>
                <a:gd name="T6" fmla="*/ 22 w 44"/>
                <a:gd name="T7" fmla="*/ 57 h 88"/>
                <a:gd name="T8" fmla="*/ 2 w 44"/>
                <a:gd name="T9" fmla="*/ 0 h 88"/>
                <a:gd name="T10" fmla="*/ 5 w 44"/>
                <a:gd name="T11" fmla="*/ 22 h 88"/>
                <a:gd name="T12" fmla="*/ 8 w 44"/>
                <a:gd name="T13" fmla="*/ 43 h 88"/>
                <a:gd name="T14" fmla="*/ 16 w 44"/>
                <a:gd name="T15" fmla="*/ 81 h 88"/>
                <a:gd name="T16" fmla="*/ 17 w 44"/>
                <a:gd name="T17" fmla="*/ 93 h 88"/>
                <a:gd name="T18" fmla="*/ 27 w 44"/>
                <a:gd name="T19" fmla="*/ 97 h 88"/>
                <a:gd name="T20" fmla="*/ 51 w 44"/>
                <a:gd name="T21" fmla="*/ 100 h 8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4" h="88">
                  <a:moveTo>
                    <a:pt x="44" y="87"/>
                  </a:moveTo>
                  <a:cubicBezTo>
                    <a:pt x="44" y="85"/>
                    <a:pt x="39" y="84"/>
                    <a:pt x="37" y="83"/>
                  </a:cubicBezTo>
                  <a:cubicBezTo>
                    <a:pt x="33" y="81"/>
                    <a:pt x="30" y="77"/>
                    <a:pt x="27" y="73"/>
                  </a:cubicBezTo>
                  <a:cubicBezTo>
                    <a:pt x="21" y="66"/>
                    <a:pt x="20" y="58"/>
                    <a:pt x="18" y="49"/>
                  </a:cubicBezTo>
                  <a:cubicBezTo>
                    <a:pt x="15" y="32"/>
                    <a:pt x="9" y="16"/>
                    <a:pt x="2" y="0"/>
                  </a:cubicBezTo>
                  <a:cubicBezTo>
                    <a:pt x="0" y="5"/>
                    <a:pt x="3" y="13"/>
                    <a:pt x="5" y="18"/>
                  </a:cubicBezTo>
                  <a:cubicBezTo>
                    <a:pt x="6" y="25"/>
                    <a:pt x="6" y="32"/>
                    <a:pt x="8" y="39"/>
                  </a:cubicBezTo>
                  <a:cubicBezTo>
                    <a:pt x="9" y="50"/>
                    <a:pt x="14" y="60"/>
                    <a:pt x="12" y="71"/>
                  </a:cubicBezTo>
                  <a:cubicBezTo>
                    <a:pt x="12" y="76"/>
                    <a:pt x="10" y="78"/>
                    <a:pt x="13" y="81"/>
                  </a:cubicBezTo>
                  <a:cubicBezTo>
                    <a:pt x="15" y="83"/>
                    <a:pt x="20" y="85"/>
                    <a:pt x="23" y="85"/>
                  </a:cubicBezTo>
                  <a:cubicBezTo>
                    <a:pt x="29" y="87"/>
                    <a:pt x="37" y="86"/>
                    <a:pt x="43" y="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92" name="Freeform 70">
              <a:extLst>
                <a:ext uri="{FF2B5EF4-FFF2-40B4-BE49-F238E27FC236}">
                  <a16:creationId xmlns:a16="http://schemas.microsoft.com/office/drawing/2014/main" id="{B6DFCBE7-F279-44A8-B62D-47818B07A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" y="1479"/>
              <a:ext cx="49" cy="27"/>
            </a:xfrm>
            <a:custGeom>
              <a:avLst/>
              <a:gdLst>
                <a:gd name="T0" fmla="*/ 1 w 47"/>
                <a:gd name="T1" fmla="*/ 0 h 26"/>
                <a:gd name="T2" fmla="*/ 6 w 47"/>
                <a:gd name="T3" fmla="*/ 20 h 26"/>
                <a:gd name="T4" fmla="*/ 20 w 47"/>
                <a:gd name="T5" fmla="*/ 28 h 26"/>
                <a:gd name="T6" fmla="*/ 55 w 47"/>
                <a:gd name="T7" fmla="*/ 27 h 26"/>
                <a:gd name="T8" fmla="*/ 22 w 47"/>
                <a:gd name="T9" fmla="*/ 20 h 26"/>
                <a:gd name="T10" fmla="*/ 0 w 47"/>
                <a:gd name="T11" fmla="*/ 0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26">
                  <a:moveTo>
                    <a:pt x="1" y="0"/>
                  </a:moveTo>
                  <a:cubicBezTo>
                    <a:pt x="0" y="4"/>
                    <a:pt x="4" y="12"/>
                    <a:pt x="6" y="16"/>
                  </a:cubicBezTo>
                  <a:cubicBezTo>
                    <a:pt x="9" y="19"/>
                    <a:pt x="12" y="22"/>
                    <a:pt x="16" y="24"/>
                  </a:cubicBezTo>
                  <a:cubicBezTo>
                    <a:pt x="23" y="26"/>
                    <a:pt x="40" y="26"/>
                    <a:pt x="47" y="23"/>
                  </a:cubicBezTo>
                  <a:cubicBezTo>
                    <a:pt x="39" y="18"/>
                    <a:pt x="27" y="20"/>
                    <a:pt x="18" y="16"/>
                  </a:cubicBezTo>
                  <a:cubicBezTo>
                    <a:pt x="11" y="13"/>
                    <a:pt x="5" y="5"/>
                    <a:pt x="0" y="0"/>
                  </a:cubicBezTo>
                </a:path>
              </a:pathLst>
            </a:custGeom>
            <a:solidFill>
              <a:srgbClr val="6867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93" name="Freeform 71">
              <a:extLst>
                <a:ext uri="{FF2B5EF4-FFF2-40B4-BE49-F238E27FC236}">
                  <a16:creationId xmlns:a16="http://schemas.microsoft.com/office/drawing/2014/main" id="{AD643DD4-E2CD-4D5C-8962-3BF95F40A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482"/>
              <a:ext cx="16" cy="21"/>
            </a:xfrm>
            <a:custGeom>
              <a:avLst/>
              <a:gdLst>
                <a:gd name="T0" fmla="*/ 15 w 16"/>
                <a:gd name="T1" fmla="*/ 0 h 20"/>
                <a:gd name="T2" fmla="*/ 14 w 16"/>
                <a:gd name="T3" fmla="*/ 19 h 20"/>
                <a:gd name="T4" fmla="*/ 0 w 16"/>
                <a:gd name="T5" fmla="*/ 24 h 20"/>
                <a:gd name="T6" fmla="*/ 10 w 16"/>
                <a:gd name="T7" fmla="*/ 16 h 20"/>
                <a:gd name="T8" fmla="*/ 14 w 16"/>
                <a:gd name="T9" fmla="*/ 2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20">
                  <a:moveTo>
                    <a:pt x="15" y="0"/>
                  </a:moveTo>
                  <a:cubicBezTo>
                    <a:pt x="15" y="3"/>
                    <a:pt x="16" y="12"/>
                    <a:pt x="14" y="15"/>
                  </a:cubicBezTo>
                  <a:cubicBezTo>
                    <a:pt x="10" y="18"/>
                    <a:pt x="4" y="14"/>
                    <a:pt x="0" y="20"/>
                  </a:cubicBezTo>
                  <a:cubicBezTo>
                    <a:pt x="3" y="16"/>
                    <a:pt x="6" y="14"/>
                    <a:pt x="10" y="12"/>
                  </a:cubicBezTo>
                  <a:cubicBezTo>
                    <a:pt x="14" y="9"/>
                    <a:pt x="13" y="6"/>
                    <a:pt x="14" y="2"/>
                  </a:cubicBezTo>
                </a:path>
              </a:pathLst>
            </a:custGeom>
            <a:solidFill>
              <a:srgbClr val="6867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94" name="Freeform 72">
              <a:extLst>
                <a:ext uri="{FF2B5EF4-FFF2-40B4-BE49-F238E27FC236}">
                  <a16:creationId xmlns:a16="http://schemas.microsoft.com/office/drawing/2014/main" id="{459F8C8E-9195-4B31-B0B7-AC43DC896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" y="1464"/>
              <a:ext cx="21" cy="24"/>
            </a:xfrm>
            <a:custGeom>
              <a:avLst/>
              <a:gdLst>
                <a:gd name="T0" fmla="*/ 0 w 20"/>
                <a:gd name="T1" fmla="*/ 7 h 23"/>
                <a:gd name="T2" fmla="*/ 15 w 20"/>
                <a:gd name="T3" fmla="*/ 9 h 23"/>
                <a:gd name="T4" fmla="*/ 6 w 20"/>
                <a:gd name="T5" fmla="*/ 27 h 23"/>
                <a:gd name="T6" fmla="*/ 20 w 20"/>
                <a:gd name="T7" fmla="*/ 5 h 23"/>
                <a:gd name="T8" fmla="*/ 0 w 20"/>
                <a:gd name="T9" fmla="*/ 5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23">
                  <a:moveTo>
                    <a:pt x="0" y="7"/>
                  </a:moveTo>
                  <a:cubicBezTo>
                    <a:pt x="3" y="3"/>
                    <a:pt x="9" y="5"/>
                    <a:pt x="11" y="9"/>
                  </a:cubicBezTo>
                  <a:cubicBezTo>
                    <a:pt x="13" y="15"/>
                    <a:pt x="9" y="19"/>
                    <a:pt x="6" y="23"/>
                  </a:cubicBezTo>
                  <a:cubicBezTo>
                    <a:pt x="11" y="21"/>
                    <a:pt x="20" y="11"/>
                    <a:pt x="16" y="5"/>
                  </a:cubicBezTo>
                  <a:cubicBezTo>
                    <a:pt x="13" y="0"/>
                    <a:pt x="4" y="3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95" name="Freeform 73">
              <a:extLst>
                <a:ext uri="{FF2B5EF4-FFF2-40B4-BE49-F238E27FC236}">
                  <a16:creationId xmlns:a16="http://schemas.microsoft.com/office/drawing/2014/main" id="{02D54ED5-61A7-48CF-8F39-3286C1612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1382"/>
              <a:ext cx="31" cy="39"/>
            </a:xfrm>
            <a:custGeom>
              <a:avLst/>
              <a:gdLst>
                <a:gd name="T0" fmla="*/ 0 w 30"/>
                <a:gd name="T1" fmla="*/ 4 h 38"/>
                <a:gd name="T2" fmla="*/ 28 w 30"/>
                <a:gd name="T3" fmla="*/ 42 h 38"/>
                <a:gd name="T4" fmla="*/ 25 w 30"/>
                <a:gd name="T5" fmla="*/ 12 h 38"/>
                <a:gd name="T6" fmla="*/ 4 w 30"/>
                <a:gd name="T7" fmla="*/ 4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" h="38">
                  <a:moveTo>
                    <a:pt x="0" y="4"/>
                  </a:moveTo>
                  <a:cubicBezTo>
                    <a:pt x="16" y="0"/>
                    <a:pt x="30" y="24"/>
                    <a:pt x="24" y="38"/>
                  </a:cubicBezTo>
                  <a:cubicBezTo>
                    <a:pt x="30" y="31"/>
                    <a:pt x="26" y="18"/>
                    <a:pt x="21" y="12"/>
                  </a:cubicBezTo>
                  <a:cubicBezTo>
                    <a:pt x="18" y="9"/>
                    <a:pt x="8" y="0"/>
                    <a:pt x="4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96" name="Freeform 74">
              <a:extLst>
                <a:ext uri="{FF2B5EF4-FFF2-40B4-BE49-F238E27FC236}">
                  <a16:creationId xmlns:a16="http://schemas.microsoft.com/office/drawing/2014/main" id="{4F876656-939A-4FF6-9C81-202BCC02E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" y="1414"/>
              <a:ext cx="21" cy="15"/>
            </a:xfrm>
            <a:custGeom>
              <a:avLst/>
              <a:gdLst>
                <a:gd name="T0" fmla="*/ 1 w 20"/>
                <a:gd name="T1" fmla="*/ 3 h 14"/>
                <a:gd name="T2" fmla="*/ 18 w 20"/>
                <a:gd name="T3" fmla="*/ 18 h 14"/>
                <a:gd name="T4" fmla="*/ 0 w 20"/>
                <a:gd name="T5" fmla="*/ 3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14">
                  <a:moveTo>
                    <a:pt x="1" y="3"/>
                  </a:moveTo>
                  <a:cubicBezTo>
                    <a:pt x="7" y="0"/>
                    <a:pt x="13" y="9"/>
                    <a:pt x="14" y="14"/>
                  </a:cubicBezTo>
                  <a:cubicBezTo>
                    <a:pt x="20" y="5"/>
                    <a:pt x="6" y="3"/>
                    <a:pt x="0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97" name="Freeform 75">
              <a:extLst>
                <a:ext uri="{FF2B5EF4-FFF2-40B4-BE49-F238E27FC236}">
                  <a16:creationId xmlns:a16="http://schemas.microsoft.com/office/drawing/2014/main" id="{D985BF90-EE27-40BB-91F2-E127C418B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" y="1421"/>
              <a:ext cx="9" cy="10"/>
            </a:xfrm>
            <a:custGeom>
              <a:avLst/>
              <a:gdLst>
                <a:gd name="T0" fmla="*/ 9 w 9"/>
                <a:gd name="T1" fmla="*/ 13 h 9"/>
                <a:gd name="T2" fmla="*/ 0 w 9"/>
                <a:gd name="T3" fmla="*/ 12 h 9"/>
                <a:gd name="T4" fmla="*/ 4 w 9"/>
                <a:gd name="T5" fmla="*/ 2 h 9"/>
                <a:gd name="T6" fmla="*/ 8 w 9"/>
                <a:gd name="T7" fmla="*/ 12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8" y="6"/>
                    <a:pt x="2" y="0"/>
                    <a:pt x="0" y="8"/>
                  </a:cubicBezTo>
                  <a:cubicBezTo>
                    <a:pt x="1" y="7"/>
                    <a:pt x="2" y="3"/>
                    <a:pt x="4" y="2"/>
                  </a:cubicBezTo>
                  <a:cubicBezTo>
                    <a:pt x="7" y="1"/>
                    <a:pt x="8" y="5"/>
                    <a:pt x="8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98" name="Freeform 76">
              <a:extLst>
                <a:ext uri="{FF2B5EF4-FFF2-40B4-BE49-F238E27FC236}">
                  <a16:creationId xmlns:a16="http://schemas.microsoft.com/office/drawing/2014/main" id="{0F00386C-BCED-4317-B09A-2ACD8FC0E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" y="1509"/>
              <a:ext cx="74" cy="23"/>
            </a:xfrm>
            <a:custGeom>
              <a:avLst/>
              <a:gdLst>
                <a:gd name="T0" fmla="*/ 1 w 71"/>
                <a:gd name="T1" fmla="*/ 8 h 22"/>
                <a:gd name="T2" fmla="*/ 38 w 71"/>
                <a:gd name="T3" fmla="*/ 19 h 22"/>
                <a:gd name="T4" fmla="*/ 58 w 71"/>
                <a:gd name="T5" fmla="*/ 23 h 22"/>
                <a:gd name="T6" fmla="*/ 73 w 71"/>
                <a:gd name="T7" fmla="*/ 22 h 22"/>
                <a:gd name="T8" fmla="*/ 83 w 71"/>
                <a:gd name="T9" fmla="*/ 26 h 22"/>
                <a:gd name="T10" fmla="*/ 78 w 71"/>
                <a:gd name="T11" fmla="*/ 24 h 22"/>
                <a:gd name="T12" fmla="*/ 69 w 71"/>
                <a:gd name="T13" fmla="*/ 25 h 22"/>
                <a:gd name="T14" fmla="*/ 52 w 71"/>
                <a:gd name="T15" fmla="*/ 25 h 22"/>
                <a:gd name="T16" fmla="*/ 30 w 71"/>
                <a:gd name="T17" fmla="*/ 21 h 22"/>
                <a:gd name="T18" fmla="*/ 0 w 71"/>
                <a:gd name="T19" fmla="*/ 7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22">
                  <a:moveTo>
                    <a:pt x="1" y="8"/>
                  </a:moveTo>
                  <a:cubicBezTo>
                    <a:pt x="11" y="0"/>
                    <a:pt x="24" y="12"/>
                    <a:pt x="33" y="15"/>
                  </a:cubicBezTo>
                  <a:cubicBezTo>
                    <a:pt x="39" y="17"/>
                    <a:pt x="44" y="19"/>
                    <a:pt x="50" y="19"/>
                  </a:cubicBezTo>
                  <a:cubicBezTo>
                    <a:pt x="54" y="19"/>
                    <a:pt x="57" y="18"/>
                    <a:pt x="61" y="18"/>
                  </a:cubicBezTo>
                  <a:cubicBezTo>
                    <a:pt x="64" y="19"/>
                    <a:pt x="67" y="21"/>
                    <a:pt x="71" y="22"/>
                  </a:cubicBezTo>
                  <a:cubicBezTo>
                    <a:pt x="69" y="22"/>
                    <a:pt x="68" y="21"/>
                    <a:pt x="66" y="20"/>
                  </a:cubicBezTo>
                  <a:cubicBezTo>
                    <a:pt x="63" y="20"/>
                    <a:pt x="61" y="20"/>
                    <a:pt x="58" y="21"/>
                  </a:cubicBezTo>
                  <a:cubicBezTo>
                    <a:pt x="53" y="21"/>
                    <a:pt x="49" y="22"/>
                    <a:pt x="44" y="21"/>
                  </a:cubicBezTo>
                  <a:cubicBezTo>
                    <a:pt x="38" y="20"/>
                    <a:pt x="32" y="19"/>
                    <a:pt x="26" y="17"/>
                  </a:cubicBezTo>
                  <a:cubicBezTo>
                    <a:pt x="19" y="14"/>
                    <a:pt x="8" y="3"/>
                    <a:pt x="0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99" name="Freeform 77">
              <a:extLst>
                <a:ext uri="{FF2B5EF4-FFF2-40B4-BE49-F238E27FC236}">
                  <a16:creationId xmlns:a16="http://schemas.microsoft.com/office/drawing/2014/main" id="{6916901C-EF71-43D8-B177-8898D3F76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" y="1492"/>
              <a:ext cx="27" cy="13"/>
            </a:xfrm>
            <a:custGeom>
              <a:avLst/>
              <a:gdLst>
                <a:gd name="T0" fmla="*/ 0 w 26"/>
                <a:gd name="T1" fmla="*/ 0 h 12"/>
                <a:gd name="T2" fmla="*/ 12 w 26"/>
                <a:gd name="T3" fmla="*/ 15 h 12"/>
                <a:gd name="T4" fmla="*/ 30 w 26"/>
                <a:gd name="T5" fmla="*/ 14 h 12"/>
                <a:gd name="T6" fmla="*/ 11 w 26"/>
                <a:gd name="T7" fmla="*/ 13 h 12"/>
                <a:gd name="T8" fmla="*/ 1 w 26"/>
                <a:gd name="T9" fmla="*/ 1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0"/>
                  </a:moveTo>
                  <a:cubicBezTo>
                    <a:pt x="4" y="4"/>
                    <a:pt x="6" y="10"/>
                    <a:pt x="12" y="11"/>
                  </a:cubicBezTo>
                  <a:cubicBezTo>
                    <a:pt x="17" y="12"/>
                    <a:pt x="21" y="10"/>
                    <a:pt x="26" y="10"/>
                  </a:cubicBezTo>
                  <a:cubicBezTo>
                    <a:pt x="21" y="10"/>
                    <a:pt x="15" y="9"/>
                    <a:pt x="11" y="9"/>
                  </a:cubicBezTo>
                  <a:cubicBezTo>
                    <a:pt x="6" y="8"/>
                    <a:pt x="4" y="3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0" name="Freeform 78">
              <a:extLst>
                <a:ext uri="{FF2B5EF4-FFF2-40B4-BE49-F238E27FC236}">
                  <a16:creationId xmlns:a16="http://schemas.microsoft.com/office/drawing/2014/main" id="{8CB5A18A-DBF5-4E47-B2AB-87BF5EE66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" y="856"/>
              <a:ext cx="34" cy="102"/>
            </a:xfrm>
            <a:custGeom>
              <a:avLst/>
              <a:gdLst>
                <a:gd name="T0" fmla="*/ 0 w 32"/>
                <a:gd name="T1" fmla="*/ 0 h 98"/>
                <a:gd name="T2" fmla="*/ 3 w 32"/>
                <a:gd name="T3" fmla="*/ 114 h 98"/>
                <a:gd name="T4" fmla="*/ 0 w 32"/>
                <a:gd name="T5" fmla="*/ 0 h 9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" h="98">
                  <a:moveTo>
                    <a:pt x="0" y="0"/>
                  </a:moveTo>
                  <a:cubicBezTo>
                    <a:pt x="0" y="0"/>
                    <a:pt x="32" y="37"/>
                    <a:pt x="3" y="98"/>
                  </a:cubicBezTo>
                  <a:cubicBezTo>
                    <a:pt x="3" y="98"/>
                    <a:pt x="24" y="5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1" name="Freeform 79">
              <a:extLst>
                <a:ext uri="{FF2B5EF4-FFF2-40B4-BE49-F238E27FC236}">
                  <a16:creationId xmlns:a16="http://schemas.microsoft.com/office/drawing/2014/main" id="{1D4CF84B-07FE-4354-BDB5-753B0D1EF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" y="839"/>
              <a:ext cx="35" cy="70"/>
            </a:xfrm>
            <a:custGeom>
              <a:avLst/>
              <a:gdLst>
                <a:gd name="T0" fmla="*/ 38 w 34"/>
                <a:gd name="T1" fmla="*/ 0 h 68"/>
                <a:gd name="T2" fmla="*/ 37 w 34"/>
                <a:gd name="T3" fmla="*/ 76 h 68"/>
                <a:gd name="T4" fmla="*/ 38 w 34"/>
                <a:gd name="T5" fmla="*/ 0 h 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" h="68">
                  <a:moveTo>
                    <a:pt x="34" y="0"/>
                  </a:moveTo>
                  <a:cubicBezTo>
                    <a:pt x="34" y="0"/>
                    <a:pt x="8" y="40"/>
                    <a:pt x="33" y="68"/>
                  </a:cubicBezTo>
                  <a:cubicBezTo>
                    <a:pt x="33" y="68"/>
                    <a:pt x="0" y="48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2" name="Freeform 80">
              <a:extLst>
                <a:ext uri="{FF2B5EF4-FFF2-40B4-BE49-F238E27FC236}">
                  <a16:creationId xmlns:a16="http://schemas.microsoft.com/office/drawing/2014/main" id="{D63BB829-F18E-43E9-B3C2-3E6928F28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" y="922"/>
              <a:ext cx="105" cy="81"/>
            </a:xfrm>
            <a:custGeom>
              <a:avLst/>
              <a:gdLst>
                <a:gd name="T0" fmla="*/ 117 w 101"/>
                <a:gd name="T1" fmla="*/ 0 h 78"/>
                <a:gd name="T2" fmla="*/ 0 w 101"/>
                <a:gd name="T3" fmla="*/ 90 h 78"/>
                <a:gd name="T4" fmla="*/ 117 w 101"/>
                <a:gd name="T5" fmla="*/ 0 h 7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1" h="78">
                  <a:moveTo>
                    <a:pt x="101" y="0"/>
                  </a:moveTo>
                  <a:cubicBezTo>
                    <a:pt x="101" y="0"/>
                    <a:pt x="47" y="65"/>
                    <a:pt x="0" y="78"/>
                  </a:cubicBezTo>
                  <a:cubicBezTo>
                    <a:pt x="0" y="78"/>
                    <a:pt x="58" y="67"/>
                    <a:pt x="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3" name="Freeform 81">
              <a:extLst>
                <a:ext uri="{FF2B5EF4-FFF2-40B4-BE49-F238E27FC236}">
                  <a16:creationId xmlns:a16="http://schemas.microsoft.com/office/drawing/2014/main" id="{14432DD4-4DFF-40A4-B6DE-6F73FE0E9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" y="953"/>
              <a:ext cx="105" cy="62"/>
            </a:xfrm>
            <a:custGeom>
              <a:avLst/>
              <a:gdLst>
                <a:gd name="T0" fmla="*/ 117 w 101"/>
                <a:gd name="T1" fmla="*/ 71 h 59"/>
                <a:gd name="T2" fmla="*/ 12 w 101"/>
                <a:gd name="T3" fmla="*/ 0 h 59"/>
                <a:gd name="T4" fmla="*/ 117 w 101"/>
                <a:gd name="T5" fmla="*/ 71 h 5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1" h="59">
                  <a:moveTo>
                    <a:pt x="101" y="59"/>
                  </a:moveTo>
                  <a:cubicBezTo>
                    <a:pt x="101" y="59"/>
                    <a:pt x="14" y="24"/>
                    <a:pt x="12" y="0"/>
                  </a:cubicBezTo>
                  <a:cubicBezTo>
                    <a:pt x="12" y="0"/>
                    <a:pt x="0" y="30"/>
                    <a:pt x="10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4" name="Freeform 82">
              <a:extLst>
                <a:ext uri="{FF2B5EF4-FFF2-40B4-BE49-F238E27FC236}">
                  <a16:creationId xmlns:a16="http://schemas.microsoft.com/office/drawing/2014/main" id="{AD4BB48B-60C7-4C0A-A4C1-153BFBF47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1" y="1717"/>
              <a:ext cx="198" cy="215"/>
            </a:xfrm>
            <a:custGeom>
              <a:avLst/>
              <a:gdLst>
                <a:gd name="T0" fmla="*/ 0 w 190"/>
                <a:gd name="T1" fmla="*/ 36 h 207"/>
                <a:gd name="T2" fmla="*/ 81 w 190"/>
                <a:gd name="T3" fmla="*/ 27 h 207"/>
                <a:gd name="T4" fmla="*/ 119 w 190"/>
                <a:gd name="T5" fmla="*/ 92 h 207"/>
                <a:gd name="T6" fmla="*/ 179 w 190"/>
                <a:gd name="T7" fmla="*/ 164 h 207"/>
                <a:gd name="T8" fmla="*/ 224 w 190"/>
                <a:gd name="T9" fmla="*/ 241 h 207"/>
                <a:gd name="T10" fmla="*/ 181 w 190"/>
                <a:gd name="T11" fmla="*/ 141 h 207"/>
                <a:gd name="T12" fmla="*/ 131 w 190"/>
                <a:gd name="T13" fmla="*/ 72 h 207"/>
                <a:gd name="T14" fmla="*/ 72 w 190"/>
                <a:gd name="T15" fmla="*/ 7 h 207"/>
                <a:gd name="T16" fmla="*/ 2 w 190"/>
                <a:gd name="T17" fmla="*/ 36 h 2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0" h="207">
                  <a:moveTo>
                    <a:pt x="0" y="32"/>
                  </a:moveTo>
                  <a:cubicBezTo>
                    <a:pt x="21" y="28"/>
                    <a:pt x="44" y="8"/>
                    <a:pt x="69" y="23"/>
                  </a:cubicBezTo>
                  <a:cubicBezTo>
                    <a:pt x="88" y="34"/>
                    <a:pt x="91" y="65"/>
                    <a:pt x="101" y="80"/>
                  </a:cubicBezTo>
                  <a:cubicBezTo>
                    <a:pt x="118" y="103"/>
                    <a:pt x="139" y="113"/>
                    <a:pt x="152" y="141"/>
                  </a:cubicBezTo>
                  <a:cubicBezTo>
                    <a:pt x="163" y="166"/>
                    <a:pt x="173" y="186"/>
                    <a:pt x="190" y="207"/>
                  </a:cubicBezTo>
                  <a:cubicBezTo>
                    <a:pt x="172" y="182"/>
                    <a:pt x="165" y="150"/>
                    <a:pt x="154" y="121"/>
                  </a:cubicBezTo>
                  <a:cubicBezTo>
                    <a:pt x="143" y="94"/>
                    <a:pt x="128" y="83"/>
                    <a:pt x="111" y="62"/>
                  </a:cubicBezTo>
                  <a:cubicBezTo>
                    <a:pt x="96" y="44"/>
                    <a:pt x="86" y="13"/>
                    <a:pt x="60" y="7"/>
                  </a:cubicBezTo>
                  <a:cubicBezTo>
                    <a:pt x="27" y="0"/>
                    <a:pt x="20" y="16"/>
                    <a:pt x="2" y="32"/>
                  </a:cubicBezTo>
                </a:path>
              </a:pathLst>
            </a:custGeom>
            <a:solidFill>
              <a:srgbClr val="A55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5" name="Freeform 83">
              <a:extLst>
                <a:ext uri="{FF2B5EF4-FFF2-40B4-BE49-F238E27FC236}">
                  <a16:creationId xmlns:a16="http://schemas.microsoft.com/office/drawing/2014/main" id="{E5A0DA8E-1E53-4706-BD15-0B2541E0E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0" y="984"/>
              <a:ext cx="175" cy="339"/>
            </a:xfrm>
            <a:custGeom>
              <a:avLst/>
              <a:gdLst>
                <a:gd name="T0" fmla="*/ 0 w 168"/>
                <a:gd name="T1" fmla="*/ 0 h 325"/>
                <a:gd name="T2" fmla="*/ 3 w 168"/>
                <a:gd name="T3" fmla="*/ 0 h 325"/>
                <a:gd name="T4" fmla="*/ 81 w 168"/>
                <a:gd name="T5" fmla="*/ 30 h 325"/>
                <a:gd name="T6" fmla="*/ 181 w 168"/>
                <a:gd name="T7" fmla="*/ 149 h 325"/>
                <a:gd name="T8" fmla="*/ 186 w 168"/>
                <a:gd name="T9" fmla="*/ 385 h 325"/>
                <a:gd name="T10" fmla="*/ 151 w 168"/>
                <a:gd name="T11" fmla="*/ 116 h 325"/>
                <a:gd name="T12" fmla="*/ 0 w 168"/>
                <a:gd name="T13" fmla="*/ 0 h 3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8" h="325">
                  <a:moveTo>
                    <a:pt x="0" y="0"/>
                  </a:moveTo>
                  <a:cubicBezTo>
                    <a:pt x="0" y="0"/>
                    <a:pt x="1" y="0"/>
                    <a:pt x="3" y="0"/>
                  </a:cubicBezTo>
                  <a:cubicBezTo>
                    <a:pt x="13" y="4"/>
                    <a:pt x="56" y="18"/>
                    <a:pt x="69" y="26"/>
                  </a:cubicBezTo>
                  <a:cubicBezTo>
                    <a:pt x="85" y="34"/>
                    <a:pt x="140" y="38"/>
                    <a:pt x="154" y="126"/>
                  </a:cubicBezTo>
                  <a:cubicBezTo>
                    <a:pt x="168" y="214"/>
                    <a:pt x="166" y="253"/>
                    <a:pt x="158" y="325"/>
                  </a:cubicBezTo>
                  <a:cubicBezTo>
                    <a:pt x="158" y="325"/>
                    <a:pt x="161" y="138"/>
                    <a:pt x="128" y="98"/>
                  </a:cubicBezTo>
                  <a:cubicBezTo>
                    <a:pt x="95" y="58"/>
                    <a:pt x="126" y="64"/>
                    <a:pt x="0" y="0"/>
                  </a:cubicBezTo>
                  <a:close/>
                </a:path>
              </a:pathLst>
            </a:custGeom>
            <a:solidFill>
              <a:srgbClr val="A55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6" name="Freeform 84">
              <a:extLst>
                <a:ext uri="{FF2B5EF4-FFF2-40B4-BE49-F238E27FC236}">
                  <a16:creationId xmlns:a16="http://schemas.microsoft.com/office/drawing/2014/main" id="{B5D59701-0FEE-471F-9031-D4A33FC8B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2" y="1069"/>
              <a:ext cx="144" cy="719"/>
            </a:xfrm>
            <a:custGeom>
              <a:avLst/>
              <a:gdLst>
                <a:gd name="T0" fmla="*/ 56 w 138"/>
                <a:gd name="T1" fmla="*/ 19 h 691"/>
                <a:gd name="T2" fmla="*/ 97 w 138"/>
                <a:gd name="T3" fmla="*/ 288 h 691"/>
                <a:gd name="T4" fmla="*/ 93 w 138"/>
                <a:gd name="T5" fmla="*/ 452 h 691"/>
                <a:gd name="T6" fmla="*/ 70 w 138"/>
                <a:gd name="T7" fmla="*/ 620 h 691"/>
                <a:gd name="T8" fmla="*/ 0 w 138"/>
                <a:gd name="T9" fmla="*/ 810 h 691"/>
                <a:gd name="T10" fmla="*/ 43 w 138"/>
                <a:gd name="T11" fmla="*/ 516 h 691"/>
                <a:gd name="T12" fmla="*/ 72 w 138"/>
                <a:gd name="T13" fmla="*/ 314 h 691"/>
                <a:gd name="T14" fmla="*/ 101 w 138"/>
                <a:gd name="T15" fmla="*/ 145 h 691"/>
                <a:gd name="T16" fmla="*/ 102 w 138"/>
                <a:gd name="T17" fmla="*/ 68 h 691"/>
                <a:gd name="T18" fmla="*/ 56 w 138"/>
                <a:gd name="T19" fmla="*/ 19 h 6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691">
                  <a:moveTo>
                    <a:pt x="48" y="15"/>
                  </a:moveTo>
                  <a:cubicBezTo>
                    <a:pt x="138" y="0"/>
                    <a:pt x="85" y="201"/>
                    <a:pt x="81" y="246"/>
                  </a:cubicBezTo>
                  <a:cubicBezTo>
                    <a:pt x="76" y="294"/>
                    <a:pt x="75" y="336"/>
                    <a:pt x="78" y="385"/>
                  </a:cubicBezTo>
                  <a:cubicBezTo>
                    <a:pt x="81" y="433"/>
                    <a:pt x="65" y="484"/>
                    <a:pt x="58" y="530"/>
                  </a:cubicBezTo>
                  <a:cubicBezTo>
                    <a:pt x="49" y="585"/>
                    <a:pt x="43" y="649"/>
                    <a:pt x="0" y="691"/>
                  </a:cubicBezTo>
                  <a:cubicBezTo>
                    <a:pt x="42" y="618"/>
                    <a:pt x="15" y="519"/>
                    <a:pt x="35" y="440"/>
                  </a:cubicBezTo>
                  <a:cubicBezTo>
                    <a:pt x="50" y="383"/>
                    <a:pt x="53" y="326"/>
                    <a:pt x="60" y="268"/>
                  </a:cubicBezTo>
                  <a:cubicBezTo>
                    <a:pt x="67" y="220"/>
                    <a:pt x="81" y="173"/>
                    <a:pt x="85" y="124"/>
                  </a:cubicBezTo>
                  <a:cubicBezTo>
                    <a:pt x="87" y="105"/>
                    <a:pt x="94" y="76"/>
                    <a:pt x="86" y="58"/>
                  </a:cubicBezTo>
                  <a:cubicBezTo>
                    <a:pt x="78" y="42"/>
                    <a:pt x="56" y="31"/>
                    <a:pt x="48" y="15"/>
                  </a:cubicBezTo>
                </a:path>
              </a:pathLst>
            </a:custGeom>
            <a:solidFill>
              <a:srgbClr val="6F3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7" name="Freeform 85">
              <a:extLst>
                <a:ext uri="{FF2B5EF4-FFF2-40B4-BE49-F238E27FC236}">
                  <a16:creationId xmlns:a16="http://schemas.microsoft.com/office/drawing/2014/main" id="{F9BCF023-DFFF-4827-842D-CD2998DBA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" y="2000"/>
              <a:ext cx="68" cy="232"/>
            </a:xfrm>
            <a:custGeom>
              <a:avLst/>
              <a:gdLst>
                <a:gd name="T0" fmla="*/ 0 w 65"/>
                <a:gd name="T1" fmla="*/ 0 h 223"/>
                <a:gd name="T2" fmla="*/ 24 w 65"/>
                <a:gd name="T3" fmla="*/ 30 h 223"/>
                <a:gd name="T4" fmla="*/ 70 w 65"/>
                <a:gd name="T5" fmla="*/ 132 h 223"/>
                <a:gd name="T6" fmla="*/ 50 w 65"/>
                <a:gd name="T7" fmla="*/ 188 h 223"/>
                <a:gd name="T8" fmla="*/ 35 w 65"/>
                <a:gd name="T9" fmla="*/ 261 h 223"/>
                <a:gd name="T10" fmla="*/ 35 w 65"/>
                <a:gd name="T11" fmla="*/ 183 h 223"/>
                <a:gd name="T12" fmla="*/ 48 w 65"/>
                <a:gd name="T13" fmla="*/ 113 h 223"/>
                <a:gd name="T14" fmla="*/ 23 w 65"/>
                <a:gd name="T15" fmla="*/ 61 h 223"/>
                <a:gd name="T16" fmla="*/ 2 w 65"/>
                <a:gd name="T17" fmla="*/ 7 h 2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5" h="223">
                  <a:moveTo>
                    <a:pt x="0" y="0"/>
                  </a:moveTo>
                  <a:cubicBezTo>
                    <a:pt x="6" y="10"/>
                    <a:pt x="11" y="21"/>
                    <a:pt x="20" y="26"/>
                  </a:cubicBezTo>
                  <a:cubicBezTo>
                    <a:pt x="32" y="61"/>
                    <a:pt x="65" y="71"/>
                    <a:pt x="58" y="112"/>
                  </a:cubicBezTo>
                  <a:cubicBezTo>
                    <a:pt x="55" y="128"/>
                    <a:pt x="46" y="145"/>
                    <a:pt x="42" y="161"/>
                  </a:cubicBezTo>
                  <a:cubicBezTo>
                    <a:pt x="36" y="181"/>
                    <a:pt x="35" y="203"/>
                    <a:pt x="30" y="223"/>
                  </a:cubicBezTo>
                  <a:cubicBezTo>
                    <a:pt x="30" y="201"/>
                    <a:pt x="29" y="178"/>
                    <a:pt x="30" y="156"/>
                  </a:cubicBezTo>
                  <a:cubicBezTo>
                    <a:pt x="31" y="138"/>
                    <a:pt x="41" y="114"/>
                    <a:pt x="40" y="97"/>
                  </a:cubicBezTo>
                  <a:cubicBezTo>
                    <a:pt x="38" y="81"/>
                    <a:pt x="26" y="68"/>
                    <a:pt x="19" y="53"/>
                  </a:cubicBezTo>
                  <a:cubicBezTo>
                    <a:pt x="11" y="38"/>
                    <a:pt x="6" y="24"/>
                    <a:pt x="2" y="7"/>
                  </a:cubicBezTo>
                </a:path>
              </a:pathLst>
            </a:custGeom>
            <a:solidFill>
              <a:srgbClr val="A55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8" name="Freeform 86">
              <a:extLst>
                <a:ext uri="{FF2B5EF4-FFF2-40B4-BE49-F238E27FC236}">
                  <a16:creationId xmlns:a16="http://schemas.microsoft.com/office/drawing/2014/main" id="{C5E0020A-CCEF-4FB6-89AC-14BF6F90C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" y="874"/>
              <a:ext cx="641" cy="142"/>
            </a:xfrm>
            <a:custGeom>
              <a:avLst/>
              <a:gdLst>
                <a:gd name="T0" fmla="*/ 0 w 616"/>
                <a:gd name="T1" fmla="*/ 117 h 136"/>
                <a:gd name="T2" fmla="*/ 348 w 616"/>
                <a:gd name="T3" fmla="*/ 64 h 136"/>
                <a:gd name="T4" fmla="*/ 722 w 616"/>
                <a:gd name="T5" fmla="*/ 71 h 136"/>
                <a:gd name="T6" fmla="*/ 399 w 616"/>
                <a:gd name="T7" fmla="*/ 57 h 136"/>
                <a:gd name="T8" fmla="*/ 0 w 616"/>
                <a:gd name="T9" fmla="*/ 117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16" h="136">
                  <a:moveTo>
                    <a:pt x="0" y="98"/>
                  </a:moveTo>
                  <a:cubicBezTo>
                    <a:pt x="0" y="98"/>
                    <a:pt x="256" y="75"/>
                    <a:pt x="296" y="54"/>
                  </a:cubicBezTo>
                  <a:cubicBezTo>
                    <a:pt x="335" y="33"/>
                    <a:pt x="450" y="0"/>
                    <a:pt x="616" y="59"/>
                  </a:cubicBezTo>
                  <a:cubicBezTo>
                    <a:pt x="616" y="59"/>
                    <a:pt x="448" y="10"/>
                    <a:pt x="340" y="49"/>
                  </a:cubicBezTo>
                  <a:cubicBezTo>
                    <a:pt x="233" y="89"/>
                    <a:pt x="101" y="136"/>
                    <a:pt x="0" y="98"/>
                  </a:cubicBezTo>
                  <a:close/>
                </a:path>
              </a:pathLst>
            </a:custGeom>
            <a:solidFill>
              <a:srgbClr val="A55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9" name="Freeform 87">
              <a:extLst>
                <a:ext uri="{FF2B5EF4-FFF2-40B4-BE49-F238E27FC236}">
                  <a16:creationId xmlns:a16="http://schemas.microsoft.com/office/drawing/2014/main" id="{24591024-546E-4CD3-8EC2-765E82064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" y="999"/>
              <a:ext cx="246" cy="325"/>
            </a:xfrm>
            <a:custGeom>
              <a:avLst/>
              <a:gdLst>
                <a:gd name="T0" fmla="*/ 272 w 236"/>
                <a:gd name="T1" fmla="*/ 36 h 312"/>
                <a:gd name="T2" fmla="*/ 230 w 236"/>
                <a:gd name="T3" fmla="*/ 141 h 312"/>
                <a:gd name="T4" fmla="*/ 198 w 236"/>
                <a:gd name="T5" fmla="*/ 245 h 312"/>
                <a:gd name="T6" fmla="*/ 88 w 236"/>
                <a:gd name="T7" fmla="*/ 368 h 312"/>
                <a:gd name="T8" fmla="*/ 42 w 236"/>
                <a:gd name="T9" fmla="*/ 233 h 312"/>
                <a:gd name="T10" fmla="*/ 1 w 236"/>
                <a:gd name="T11" fmla="*/ 72 h 312"/>
                <a:gd name="T12" fmla="*/ 128 w 236"/>
                <a:gd name="T13" fmla="*/ 30 h 312"/>
                <a:gd name="T14" fmla="*/ 212 w 236"/>
                <a:gd name="T15" fmla="*/ 31 h 312"/>
                <a:gd name="T16" fmla="*/ 272 w 236"/>
                <a:gd name="T17" fmla="*/ 5 h 312"/>
                <a:gd name="T18" fmla="*/ 272 w 236"/>
                <a:gd name="T19" fmla="*/ 42 h 3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312">
                  <a:moveTo>
                    <a:pt x="230" y="32"/>
                  </a:moveTo>
                  <a:cubicBezTo>
                    <a:pt x="224" y="61"/>
                    <a:pt x="205" y="91"/>
                    <a:pt x="195" y="120"/>
                  </a:cubicBezTo>
                  <a:cubicBezTo>
                    <a:pt x="186" y="149"/>
                    <a:pt x="178" y="179"/>
                    <a:pt x="168" y="208"/>
                  </a:cubicBezTo>
                  <a:cubicBezTo>
                    <a:pt x="154" y="244"/>
                    <a:pt x="111" y="297"/>
                    <a:pt x="75" y="312"/>
                  </a:cubicBezTo>
                  <a:cubicBezTo>
                    <a:pt x="50" y="274"/>
                    <a:pt x="47" y="243"/>
                    <a:pt x="35" y="198"/>
                  </a:cubicBezTo>
                  <a:cubicBezTo>
                    <a:pt x="23" y="153"/>
                    <a:pt x="0" y="107"/>
                    <a:pt x="1" y="60"/>
                  </a:cubicBezTo>
                  <a:cubicBezTo>
                    <a:pt x="3" y="0"/>
                    <a:pt x="63" y="20"/>
                    <a:pt x="108" y="26"/>
                  </a:cubicBezTo>
                  <a:cubicBezTo>
                    <a:pt x="133" y="30"/>
                    <a:pt x="154" y="35"/>
                    <a:pt x="179" y="27"/>
                  </a:cubicBezTo>
                  <a:cubicBezTo>
                    <a:pt x="197" y="22"/>
                    <a:pt x="212" y="6"/>
                    <a:pt x="230" y="5"/>
                  </a:cubicBezTo>
                  <a:cubicBezTo>
                    <a:pt x="236" y="14"/>
                    <a:pt x="236" y="26"/>
                    <a:pt x="230" y="35"/>
                  </a:cubicBezTo>
                </a:path>
              </a:pathLst>
            </a:custGeom>
            <a:solidFill>
              <a:srgbClr val="713D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10" name="Freeform 88">
              <a:extLst>
                <a:ext uri="{FF2B5EF4-FFF2-40B4-BE49-F238E27FC236}">
                  <a16:creationId xmlns:a16="http://schemas.microsoft.com/office/drawing/2014/main" id="{531F6669-F16D-4E18-ABEF-68EEC30CD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0" y="1190"/>
              <a:ext cx="396" cy="302"/>
            </a:xfrm>
            <a:custGeom>
              <a:avLst/>
              <a:gdLst>
                <a:gd name="T0" fmla="*/ 411 w 381"/>
                <a:gd name="T1" fmla="*/ 62 h 290"/>
                <a:gd name="T2" fmla="*/ 308 w 381"/>
                <a:gd name="T3" fmla="*/ 167 h 290"/>
                <a:gd name="T4" fmla="*/ 290 w 381"/>
                <a:gd name="T5" fmla="*/ 280 h 290"/>
                <a:gd name="T6" fmla="*/ 211 w 381"/>
                <a:gd name="T7" fmla="*/ 262 h 290"/>
                <a:gd name="T8" fmla="*/ 77 w 381"/>
                <a:gd name="T9" fmla="*/ 133 h 290"/>
                <a:gd name="T10" fmla="*/ 76 w 381"/>
                <a:gd name="T11" fmla="*/ 35 h 290"/>
                <a:gd name="T12" fmla="*/ 159 w 381"/>
                <a:gd name="T13" fmla="*/ 53 h 290"/>
                <a:gd name="T14" fmla="*/ 254 w 381"/>
                <a:gd name="T15" fmla="*/ 47 h 290"/>
                <a:gd name="T16" fmla="*/ 381 w 381"/>
                <a:gd name="T17" fmla="*/ 6 h 290"/>
                <a:gd name="T18" fmla="*/ 401 w 381"/>
                <a:gd name="T19" fmla="*/ 58 h 2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1" h="290">
                  <a:moveTo>
                    <a:pt x="352" y="54"/>
                  </a:moveTo>
                  <a:cubicBezTo>
                    <a:pt x="315" y="71"/>
                    <a:pt x="280" y="103"/>
                    <a:pt x="264" y="142"/>
                  </a:cubicBezTo>
                  <a:cubicBezTo>
                    <a:pt x="252" y="173"/>
                    <a:pt x="258" y="207"/>
                    <a:pt x="248" y="238"/>
                  </a:cubicBezTo>
                  <a:cubicBezTo>
                    <a:pt x="229" y="290"/>
                    <a:pt x="200" y="254"/>
                    <a:pt x="181" y="223"/>
                  </a:cubicBezTo>
                  <a:cubicBezTo>
                    <a:pt x="150" y="172"/>
                    <a:pt x="112" y="146"/>
                    <a:pt x="65" y="113"/>
                  </a:cubicBezTo>
                  <a:cubicBezTo>
                    <a:pt x="33" y="91"/>
                    <a:pt x="0" y="30"/>
                    <a:pt x="64" y="31"/>
                  </a:cubicBezTo>
                  <a:cubicBezTo>
                    <a:pt x="85" y="31"/>
                    <a:pt x="112" y="43"/>
                    <a:pt x="136" y="45"/>
                  </a:cubicBezTo>
                  <a:cubicBezTo>
                    <a:pt x="164" y="46"/>
                    <a:pt x="189" y="46"/>
                    <a:pt x="217" y="39"/>
                  </a:cubicBezTo>
                  <a:cubicBezTo>
                    <a:pt x="252" y="29"/>
                    <a:pt x="289" y="0"/>
                    <a:pt x="327" y="6"/>
                  </a:cubicBezTo>
                  <a:cubicBezTo>
                    <a:pt x="348" y="9"/>
                    <a:pt x="381" y="42"/>
                    <a:pt x="343" y="50"/>
                  </a:cubicBezTo>
                </a:path>
              </a:pathLst>
            </a:custGeom>
            <a:solidFill>
              <a:srgbClr val="713D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11" name="Freeform 89">
              <a:extLst>
                <a:ext uri="{FF2B5EF4-FFF2-40B4-BE49-F238E27FC236}">
                  <a16:creationId xmlns:a16="http://schemas.microsoft.com/office/drawing/2014/main" id="{1EC984C0-94B9-41DB-8032-F3FEE80FE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" y="1673"/>
              <a:ext cx="193" cy="352"/>
            </a:xfrm>
            <a:custGeom>
              <a:avLst/>
              <a:gdLst>
                <a:gd name="T0" fmla="*/ 0 w 185"/>
                <a:gd name="T1" fmla="*/ 398 h 338"/>
                <a:gd name="T2" fmla="*/ 32 w 185"/>
                <a:gd name="T3" fmla="*/ 176 h 338"/>
                <a:gd name="T4" fmla="*/ 118 w 185"/>
                <a:gd name="T5" fmla="*/ 93 h 338"/>
                <a:gd name="T6" fmla="*/ 219 w 185"/>
                <a:gd name="T7" fmla="*/ 0 h 3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5" h="338">
                  <a:moveTo>
                    <a:pt x="0" y="338"/>
                  </a:moveTo>
                  <a:cubicBezTo>
                    <a:pt x="7" y="279"/>
                    <a:pt x="0" y="203"/>
                    <a:pt x="28" y="150"/>
                  </a:cubicBezTo>
                  <a:cubicBezTo>
                    <a:pt x="46" y="118"/>
                    <a:pt x="71" y="100"/>
                    <a:pt x="100" y="79"/>
                  </a:cubicBezTo>
                  <a:cubicBezTo>
                    <a:pt x="134" y="55"/>
                    <a:pt x="157" y="28"/>
                    <a:pt x="185" y="0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12" name="Freeform 90">
              <a:extLst>
                <a:ext uri="{FF2B5EF4-FFF2-40B4-BE49-F238E27FC236}">
                  <a16:creationId xmlns:a16="http://schemas.microsoft.com/office/drawing/2014/main" id="{1521BEA9-3D28-4205-82D2-BA9BA73F4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9" y="1672"/>
              <a:ext cx="102" cy="82"/>
            </a:xfrm>
            <a:custGeom>
              <a:avLst/>
              <a:gdLst>
                <a:gd name="T0" fmla="*/ 114 w 98"/>
                <a:gd name="T1" fmla="*/ 0 h 79"/>
                <a:gd name="T2" fmla="*/ 61 w 98"/>
                <a:gd name="T3" fmla="*/ 53 h 79"/>
                <a:gd name="T4" fmla="*/ 0 w 98"/>
                <a:gd name="T5" fmla="*/ 91 h 79"/>
                <a:gd name="T6" fmla="*/ 59 w 98"/>
                <a:gd name="T7" fmla="*/ 40 h 79"/>
                <a:gd name="T8" fmla="*/ 110 w 98"/>
                <a:gd name="T9" fmla="*/ 7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" h="79">
                  <a:moveTo>
                    <a:pt x="98" y="0"/>
                  </a:moveTo>
                  <a:cubicBezTo>
                    <a:pt x="88" y="16"/>
                    <a:pt x="67" y="32"/>
                    <a:pt x="53" y="45"/>
                  </a:cubicBezTo>
                  <a:cubicBezTo>
                    <a:pt x="38" y="59"/>
                    <a:pt x="14" y="65"/>
                    <a:pt x="0" y="79"/>
                  </a:cubicBezTo>
                  <a:cubicBezTo>
                    <a:pt x="18" y="65"/>
                    <a:pt x="34" y="52"/>
                    <a:pt x="51" y="36"/>
                  </a:cubicBezTo>
                  <a:cubicBezTo>
                    <a:pt x="62" y="25"/>
                    <a:pt x="76" y="10"/>
                    <a:pt x="94" y="7"/>
                  </a:cubicBezTo>
                </a:path>
              </a:pathLst>
            </a:custGeom>
            <a:solidFill>
              <a:srgbClr val="A55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13" name="Freeform 91">
              <a:extLst>
                <a:ext uri="{FF2B5EF4-FFF2-40B4-BE49-F238E27FC236}">
                  <a16:creationId xmlns:a16="http://schemas.microsoft.com/office/drawing/2014/main" id="{72AD006C-7266-48F1-AF96-A6F5FCDD2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1" y="1712"/>
              <a:ext cx="94" cy="55"/>
            </a:xfrm>
            <a:custGeom>
              <a:avLst/>
              <a:gdLst>
                <a:gd name="T0" fmla="*/ 107 w 90"/>
                <a:gd name="T1" fmla="*/ 61 h 53"/>
                <a:gd name="T2" fmla="*/ 0 w 90"/>
                <a:gd name="T3" fmla="*/ 54 h 53"/>
                <a:gd name="T4" fmla="*/ 69 w 90"/>
                <a:gd name="T5" fmla="*/ 18 h 53"/>
                <a:gd name="T6" fmla="*/ 107 w 90"/>
                <a:gd name="T7" fmla="*/ 61 h 5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0" h="53">
                  <a:moveTo>
                    <a:pt x="90" y="53"/>
                  </a:moveTo>
                  <a:cubicBezTo>
                    <a:pt x="83" y="0"/>
                    <a:pt x="25" y="20"/>
                    <a:pt x="0" y="46"/>
                  </a:cubicBezTo>
                  <a:cubicBezTo>
                    <a:pt x="12" y="30"/>
                    <a:pt x="37" y="16"/>
                    <a:pt x="57" y="14"/>
                  </a:cubicBezTo>
                  <a:cubicBezTo>
                    <a:pt x="88" y="12"/>
                    <a:pt x="82" y="35"/>
                    <a:pt x="90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14" name="Freeform 92">
              <a:extLst>
                <a:ext uri="{FF2B5EF4-FFF2-40B4-BE49-F238E27FC236}">
                  <a16:creationId xmlns:a16="http://schemas.microsoft.com/office/drawing/2014/main" id="{AF7F54B1-8515-47E2-82B1-AFDB1E144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" y="1641"/>
              <a:ext cx="102" cy="74"/>
            </a:xfrm>
            <a:custGeom>
              <a:avLst/>
              <a:gdLst>
                <a:gd name="T0" fmla="*/ 100 w 98"/>
                <a:gd name="T1" fmla="*/ 35 h 71"/>
                <a:gd name="T2" fmla="*/ 53 w 98"/>
                <a:gd name="T3" fmla="*/ 38 h 71"/>
                <a:gd name="T4" fmla="*/ 0 w 98"/>
                <a:gd name="T5" fmla="*/ 83 h 71"/>
                <a:gd name="T6" fmla="*/ 62 w 98"/>
                <a:gd name="T7" fmla="*/ 25 h 71"/>
                <a:gd name="T8" fmla="*/ 99 w 98"/>
                <a:gd name="T9" fmla="*/ 42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" h="71">
                  <a:moveTo>
                    <a:pt x="85" y="31"/>
                  </a:moveTo>
                  <a:cubicBezTo>
                    <a:pt x="92" y="0"/>
                    <a:pt x="52" y="27"/>
                    <a:pt x="45" y="33"/>
                  </a:cubicBezTo>
                  <a:cubicBezTo>
                    <a:pt x="32" y="44"/>
                    <a:pt x="7" y="57"/>
                    <a:pt x="0" y="71"/>
                  </a:cubicBezTo>
                  <a:cubicBezTo>
                    <a:pt x="19" y="56"/>
                    <a:pt x="38" y="39"/>
                    <a:pt x="54" y="21"/>
                  </a:cubicBezTo>
                  <a:cubicBezTo>
                    <a:pt x="72" y="2"/>
                    <a:pt x="98" y="4"/>
                    <a:pt x="84" y="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15" name="Freeform 93">
              <a:extLst>
                <a:ext uri="{FF2B5EF4-FFF2-40B4-BE49-F238E27FC236}">
                  <a16:creationId xmlns:a16="http://schemas.microsoft.com/office/drawing/2014/main" id="{649C5494-05C7-4E5C-8940-BA9CACBC5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4" y="991"/>
              <a:ext cx="127" cy="139"/>
            </a:xfrm>
            <a:custGeom>
              <a:avLst/>
              <a:gdLst>
                <a:gd name="T0" fmla="*/ 0 w 122"/>
                <a:gd name="T1" fmla="*/ 0 h 134"/>
                <a:gd name="T2" fmla="*/ 143 w 122"/>
                <a:gd name="T3" fmla="*/ 155 h 134"/>
                <a:gd name="T4" fmla="*/ 0 w 122"/>
                <a:gd name="T5" fmla="*/ 0 h 1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2" h="134">
                  <a:moveTo>
                    <a:pt x="0" y="0"/>
                  </a:moveTo>
                  <a:cubicBezTo>
                    <a:pt x="0" y="0"/>
                    <a:pt x="116" y="11"/>
                    <a:pt x="122" y="134"/>
                  </a:cubicBezTo>
                  <a:cubicBezTo>
                    <a:pt x="122" y="134"/>
                    <a:pt x="113" y="2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16" name="Freeform 94">
              <a:extLst>
                <a:ext uri="{FF2B5EF4-FFF2-40B4-BE49-F238E27FC236}">
                  <a16:creationId xmlns:a16="http://schemas.microsoft.com/office/drawing/2014/main" id="{F44CC4AC-7A3B-485C-8614-77FAF1D3D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" y="2035"/>
              <a:ext cx="47" cy="81"/>
            </a:xfrm>
            <a:custGeom>
              <a:avLst/>
              <a:gdLst>
                <a:gd name="T0" fmla="*/ 0 w 45"/>
                <a:gd name="T1" fmla="*/ 0 h 78"/>
                <a:gd name="T2" fmla="*/ 8 w 45"/>
                <a:gd name="T3" fmla="*/ 6 h 78"/>
                <a:gd name="T4" fmla="*/ 40 w 45"/>
                <a:gd name="T5" fmla="*/ 90 h 78"/>
                <a:gd name="T6" fmla="*/ 0 w 45"/>
                <a:gd name="T7" fmla="*/ 0 h 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78">
                  <a:moveTo>
                    <a:pt x="0" y="0"/>
                  </a:moveTo>
                  <a:cubicBezTo>
                    <a:pt x="0" y="0"/>
                    <a:pt x="4" y="2"/>
                    <a:pt x="8" y="6"/>
                  </a:cubicBezTo>
                  <a:cubicBezTo>
                    <a:pt x="22" y="17"/>
                    <a:pt x="45" y="42"/>
                    <a:pt x="33" y="78"/>
                  </a:cubicBezTo>
                  <a:cubicBezTo>
                    <a:pt x="33" y="78"/>
                    <a:pt x="39" y="2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17" name="Freeform 95">
              <a:extLst>
                <a:ext uri="{FF2B5EF4-FFF2-40B4-BE49-F238E27FC236}">
                  <a16:creationId xmlns:a16="http://schemas.microsoft.com/office/drawing/2014/main" id="{E31D7650-C67B-4CB1-AD68-FE98156D7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9" y="2572"/>
              <a:ext cx="121" cy="93"/>
            </a:xfrm>
            <a:custGeom>
              <a:avLst/>
              <a:gdLst>
                <a:gd name="T0" fmla="*/ 137 w 116"/>
                <a:gd name="T1" fmla="*/ 20 h 89"/>
                <a:gd name="T2" fmla="*/ 90 w 116"/>
                <a:gd name="T3" fmla="*/ 9 h 89"/>
                <a:gd name="T4" fmla="*/ 56 w 116"/>
                <a:gd name="T5" fmla="*/ 30 h 89"/>
                <a:gd name="T6" fmla="*/ 26 w 116"/>
                <a:gd name="T7" fmla="*/ 72 h 89"/>
                <a:gd name="T8" fmla="*/ 5 w 116"/>
                <a:gd name="T9" fmla="*/ 103 h 89"/>
                <a:gd name="T10" fmla="*/ 39 w 116"/>
                <a:gd name="T11" fmla="*/ 86 h 89"/>
                <a:gd name="T12" fmla="*/ 79 w 116"/>
                <a:gd name="T13" fmla="*/ 66 h 89"/>
                <a:gd name="T14" fmla="*/ 134 w 116"/>
                <a:gd name="T15" fmla="*/ 20 h 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" h="89">
                  <a:moveTo>
                    <a:pt x="116" y="16"/>
                  </a:moveTo>
                  <a:cubicBezTo>
                    <a:pt x="100" y="16"/>
                    <a:pt x="90" y="15"/>
                    <a:pt x="76" y="9"/>
                  </a:cubicBezTo>
                  <a:cubicBezTo>
                    <a:pt x="55" y="0"/>
                    <a:pt x="59" y="9"/>
                    <a:pt x="48" y="26"/>
                  </a:cubicBezTo>
                  <a:cubicBezTo>
                    <a:pt x="41" y="38"/>
                    <a:pt x="32" y="50"/>
                    <a:pt x="22" y="60"/>
                  </a:cubicBezTo>
                  <a:cubicBezTo>
                    <a:pt x="15" y="68"/>
                    <a:pt x="0" y="75"/>
                    <a:pt x="5" y="87"/>
                  </a:cubicBezTo>
                  <a:cubicBezTo>
                    <a:pt x="15" y="89"/>
                    <a:pt x="26" y="77"/>
                    <a:pt x="33" y="72"/>
                  </a:cubicBezTo>
                  <a:cubicBezTo>
                    <a:pt x="44" y="65"/>
                    <a:pt x="55" y="61"/>
                    <a:pt x="67" y="55"/>
                  </a:cubicBezTo>
                  <a:cubicBezTo>
                    <a:pt x="86" y="46"/>
                    <a:pt x="100" y="32"/>
                    <a:pt x="113" y="16"/>
                  </a:cubicBezTo>
                </a:path>
              </a:pathLst>
            </a:custGeom>
            <a:solidFill>
              <a:srgbClr val="562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18" name="Freeform 96">
              <a:extLst>
                <a:ext uri="{FF2B5EF4-FFF2-40B4-BE49-F238E27FC236}">
                  <a16:creationId xmlns:a16="http://schemas.microsoft.com/office/drawing/2014/main" id="{52263ADC-37F7-4E19-AB97-64998F46D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5" y="2539"/>
              <a:ext cx="55" cy="61"/>
            </a:xfrm>
            <a:custGeom>
              <a:avLst/>
              <a:gdLst>
                <a:gd name="T0" fmla="*/ 61 w 53"/>
                <a:gd name="T1" fmla="*/ 8 h 59"/>
                <a:gd name="T2" fmla="*/ 44 w 53"/>
                <a:gd name="T3" fmla="*/ 0 h 59"/>
                <a:gd name="T4" fmla="*/ 0 w 53"/>
                <a:gd name="T5" fmla="*/ 63 h 59"/>
                <a:gd name="T6" fmla="*/ 13 w 53"/>
                <a:gd name="T7" fmla="*/ 66 h 59"/>
                <a:gd name="T8" fmla="*/ 61 w 53"/>
                <a:gd name="T9" fmla="*/ 12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59">
                  <a:moveTo>
                    <a:pt x="53" y="8"/>
                  </a:moveTo>
                  <a:cubicBezTo>
                    <a:pt x="46" y="8"/>
                    <a:pt x="41" y="5"/>
                    <a:pt x="38" y="0"/>
                  </a:cubicBezTo>
                  <a:cubicBezTo>
                    <a:pt x="26" y="10"/>
                    <a:pt x="1" y="40"/>
                    <a:pt x="0" y="55"/>
                  </a:cubicBezTo>
                  <a:cubicBezTo>
                    <a:pt x="4" y="58"/>
                    <a:pt x="8" y="59"/>
                    <a:pt x="13" y="58"/>
                  </a:cubicBezTo>
                  <a:cubicBezTo>
                    <a:pt x="21" y="42"/>
                    <a:pt x="49" y="28"/>
                    <a:pt x="53" y="12"/>
                  </a:cubicBezTo>
                </a:path>
              </a:pathLst>
            </a:custGeom>
            <a:solidFill>
              <a:srgbClr val="562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19" name="Freeform 97">
              <a:extLst>
                <a:ext uri="{FF2B5EF4-FFF2-40B4-BE49-F238E27FC236}">
                  <a16:creationId xmlns:a16="http://schemas.microsoft.com/office/drawing/2014/main" id="{E33658A6-69BE-4D3C-A842-5C477680A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9" y="2523"/>
              <a:ext cx="62" cy="60"/>
            </a:xfrm>
            <a:custGeom>
              <a:avLst/>
              <a:gdLst>
                <a:gd name="T0" fmla="*/ 68 w 60"/>
                <a:gd name="T1" fmla="*/ 2 h 57"/>
                <a:gd name="T2" fmla="*/ 28 w 60"/>
                <a:gd name="T3" fmla="*/ 2 h 57"/>
                <a:gd name="T4" fmla="*/ 6 w 60"/>
                <a:gd name="T5" fmla="*/ 69 h 57"/>
                <a:gd name="T6" fmla="*/ 36 w 60"/>
                <a:gd name="T7" fmla="*/ 29 h 57"/>
                <a:gd name="T8" fmla="*/ 64 w 60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" h="57">
                  <a:moveTo>
                    <a:pt x="60" y="2"/>
                  </a:moveTo>
                  <a:cubicBezTo>
                    <a:pt x="47" y="3"/>
                    <a:pt x="37" y="4"/>
                    <a:pt x="24" y="2"/>
                  </a:cubicBezTo>
                  <a:cubicBezTo>
                    <a:pt x="18" y="15"/>
                    <a:pt x="0" y="45"/>
                    <a:pt x="6" y="57"/>
                  </a:cubicBezTo>
                  <a:cubicBezTo>
                    <a:pt x="16" y="47"/>
                    <a:pt x="21" y="34"/>
                    <a:pt x="32" y="25"/>
                  </a:cubicBezTo>
                  <a:cubicBezTo>
                    <a:pt x="41" y="17"/>
                    <a:pt x="48" y="10"/>
                    <a:pt x="56" y="0"/>
                  </a:cubicBezTo>
                </a:path>
              </a:pathLst>
            </a:custGeom>
            <a:solidFill>
              <a:srgbClr val="562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20" name="Freeform 98">
              <a:extLst>
                <a:ext uri="{FF2B5EF4-FFF2-40B4-BE49-F238E27FC236}">
                  <a16:creationId xmlns:a16="http://schemas.microsoft.com/office/drawing/2014/main" id="{B20A210C-9FF1-40CC-BB11-D1C87771C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3" y="2587"/>
              <a:ext cx="81" cy="73"/>
            </a:xfrm>
            <a:custGeom>
              <a:avLst/>
              <a:gdLst>
                <a:gd name="T0" fmla="*/ 90 w 78"/>
                <a:gd name="T1" fmla="*/ 16 h 70"/>
                <a:gd name="T2" fmla="*/ 47 w 78"/>
                <a:gd name="T3" fmla="*/ 0 h 70"/>
                <a:gd name="T4" fmla="*/ 20 w 78"/>
                <a:gd name="T5" fmla="*/ 52 h 70"/>
                <a:gd name="T6" fmla="*/ 0 w 78"/>
                <a:gd name="T7" fmla="*/ 81 h 70"/>
                <a:gd name="T8" fmla="*/ 90 w 78"/>
                <a:gd name="T9" fmla="*/ 8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0">
                  <a:moveTo>
                    <a:pt x="78" y="12"/>
                  </a:moveTo>
                  <a:cubicBezTo>
                    <a:pt x="69" y="4"/>
                    <a:pt x="47" y="20"/>
                    <a:pt x="39" y="0"/>
                  </a:cubicBezTo>
                  <a:cubicBezTo>
                    <a:pt x="32" y="14"/>
                    <a:pt x="25" y="30"/>
                    <a:pt x="16" y="44"/>
                  </a:cubicBezTo>
                  <a:cubicBezTo>
                    <a:pt x="11" y="53"/>
                    <a:pt x="2" y="59"/>
                    <a:pt x="0" y="69"/>
                  </a:cubicBezTo>
                  <a:cubicBezTo>
                    <a:pt x="34" y="70"/>
                    <a:pt x="56" y="25"/>
                    <a:pt x="78" y="8"/>
                  </a:cubicBezTo>
                </a:path>
              </a:pathLst>
            </a:custGeom>
            <a:solidFill>
              <a:srgbClr val="562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21" name="Freeform 99">
              <a:extLst>
                <a:ext uri="{FF2B5EF4-FFF2-40B4-BE49-F238E27FC236}">
                  <a16:creationId xmlns:a16="http://schemas.microsoft.com/office/drawing/2014/main" id="{32E35E33-EAD6-478E-8BCA-7BA02F1F5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" y="2448"/>
              <a:ext cx="67" cy="133"/>
            </a:xfrm>
            <a:custGeom>
              <a:avLst/>
              <a:gdLst>
                <a:gd name="T0" fmla="*/ 32 w 64"/>
                <a:gd name="T1" fmla="*/ 145 h 127"/>
                <a:gd name="T2" fmla="*/ 2 w 64"/>
                <a:gd name="T3" fmla="*/ 131 h 127"/>
                <a:gd name="T4" fmla="*/ 30 w 64"/>
                <a:gd name="T5" fmla="*/ 88 h 127"/>
                <a:gd name="T6" fmla="*/ 52 w 64"/>
                <a:gd name="T7" fmla="*/ 40 h 127"/>
                <a:gd name="T8" fmla="*/ 76 w 64"/>
                <a:gd name="T9" fmla="*/ 0 h 127"/>
                <a:gd name="T10" fmla="*/ 47 w 64"/>
                <a:gd name="T11" fmla="*/ 81 h 127"/>
                <a:gd name="T12" fmla="*/ 27 w 64"/>
                <a:gd name="T13" fmla="*/ 141 h 1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127">
                  <a:moveTo>
                    <a:pt x="28" y="120"/>
                  </a:moveTo>
                  <a:cubicBezTo>
                    <a:pt x="17" y="127"/>
                    <a:pt x="0" y="124"/>
                    <a:pt x="2" y="109"/>
                  </a:cubicBezTo>
                  <a:cubicBezTo>
                    <a:pt x="4" y="98"/>
                    <a:pt x="21" y="83"/>
                    <a:pt x="26" y="73"/>
                  </a:cubicBezTo>
                  <a:cubicBezTo>
                    <a:pt x="34" y="59"/>
                    <a:pt x="37" y="45"/>
                    <a:pt x="44" y="32"/>
                  </a:cubicBezTo>
                  <a:cubicBezTo>
                    <a:pt x="50" y="21"/>
                    <a:pt x="60" y="12"/>
                    <a:pt x="64" y="0"/>
                  </a:cubicBezTo>
                  <a:cubicBezTo>
                    <a:pt x="57" y="24"/>
                    <a:pt x="49" y="46"/>
                    <a:pt x="39" y="68"/>
                  </a:cubicBezTo>
                  <a:cubicBezTo>
                    <a:pt x="35" y="78"/>
                    <a:pt x="31" y="114"/>
                    <a:pt x="23" y="117"/>
                  </a:cubicBezTo>
                </a:path>
              </a:pathLst>
            </a:custGeom>
            <a:solidFill>
              <a:srgbClr val="9858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22" name="Freeform 100">
              <a:extLst>
                <a:ext uri="{FF2B5EF4-FFF2-40B4-BE49-F238E27FC236}">
                  <a16:creationId xmlns:a16="http://schemas.microsoft.com/office/drawing/2014/main" id="{4E2BAE05-1026-4F1A-96F2-8BD768F3D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5" y="2383"/>
              <a:ext cx="78" cy="126"/>
            </a:xfrm>
            <a:custGeom>
              <a:avLst/>
              <a:gdLst>
                <a:gd name="T0" fmla="*/ 30 w 75"/>
                <a:gd name="T1" fmla="*/ 140 h 121"/>
                <a:gd name="T2" fmla="*/ 3 w 75"/>
                <a:gd name="T3" fmla="*/ 138 h 121"/>
                <a:gd name="T4" fmla="*/ 19 w 75"/>
                <a:gd name="T5" fmla="*/ 116 h 121"/>
                <a:gd name="T6" fmla="*/ 42 w 75"/>
                <a:gd name="T7" fmla="*/ 81 h 121"/>
                <a:gd name="T8" fmla="*/ 87 w 75"/>
                <a:gd name="T9" fmla="*/ 0 h 121"/>
                <a:gd name="T10" fmla="*/ 54 w 75"/>
                <a:gd name="T11" fmla="*/ 87 h 121"/>
                <a:gd name="T12" fmla="*/ 20 w 75"/>
                <a:gd name="T13" fmla="*/ 142 h 1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5" h="121">
                  <a:moveTo>
                    <a:pt x="26" y="119"/>
                  </a:moveTo>
                  <a:cubicBezTo>
                    <a:pt x="19" y="118"/>
                    <a:pt x="11" y="119"/>
                    <a:pt x="3" y="118"/>
                  </a:cubicBezTo>
                  <a:cubicBezTo>
                    <a:pt x="0" y="109"/>
                    <a:pt x="9" y="105"/>
                    <a:pt x="15" y="99"/>
                  </a:cubicBezTo>
                  <a:cubicBezTo>
                    <a:pt x="25" y="90"/>
                    <a:pt x="30" y="81"/>
                    <a:pt x="36" y="69"/>
                  </a:cubicBezTo>
                  <a:cubicBezTo>
                    <a:pt x="47" y="44"/>
                    <a:pt x="62" y="22"/>
                    <a:pt x="75" y="0"/>
                  </a:cubicBezTo>
                  <a:cubicBezTo>
                    <a:pt x="60" y="24"/>
                    <a:pt x="57" y="51"/>
                    <a:pt x="46" y="75"/>
                  </a:cubicBezTo>
                  <a:cubicBezTo>
                    <a:pt x="39" y="92"/>
                    <a:pt x="19" y="105"/>
                    <a:pt x="16" y="121"/>
                  </a:cubicBezTo>
                </a:path>
              </a:pathLst>
            </a:custGeom>
            <a:solidFill>
              <a:srgbClr val="9858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23" name="Freeform 101">
              <a:extLst>
                <a:ext uri="{FF2B5EF4-FFF2-40B4-BE49-F238E27FC236}">
                  <a16:creationId xmlns:a16="http://schemas.microsoft.com/office/drawing/2014/main" id="{BE051D92-16D7-4308-AC03-CF84B38BB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2" y="2422"/>
              <a:ext cx="84" cy="146"/>
            </a:xfrm>
            <a:custGeom>
              <a:avLst/>
              <a:gdLst>
                <a:gd name="T0" fmla="*/ 69 w 80"/>
                <a:gd name="T1" fmla="*/ 162 h 140"/>
                <a:gd name="T2" fmla="*/ 22 w 80"/>
                <a:gd name="T3" fmla="*/ 161 h 140"/>
                <a:gd name="T4" fmla="*/ 39 w 80"/>
                <a:gd name="T5" fmla="*/ 130 h 140"/>
                <a:gd name="T6" fmla="*/ 97 w 80"/>
                <a:gd name="T7" fmla="*/ 0 h 140"/>
                <a:gd name="T8" fmla="*/ 74 w 80"/>
                <a:gd name="T9" fmla="*/ 92 h 140"/>
                <a:gd name="T10" fmla="*/ 65 w 80"/>
                <a:gd name="T11" fmla="*/ 130 h 140"/>
                <a:gd name="T12" fmla="*/ 62 w 80"/>
                <a:gd name="T13" fmla="*/ 160 h 1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0" h="140">
                  <a:moveTo>
                    <a:pt x="57" y="137"/>
                  </a:moveTo>
                  <a:cubicBezTo>
                    <a:pt x="48" y="140"/>
                    <a:pt x="27" y="140"/>
                    <a:pt x="18" y="136"/>
                  </a:cubicBezTo>
                  <a:cubicBezTo>
                    <a:pt x="0" y="128"/>
                    <a:pt x="22" y="119"/>
                    <a:pt x="31" y="110"/>
                  </a:cubicBezTo>
                  <a:cubicBezTo>
                    <a:pt x="59" y="80"/>
                    <a:pt x="51" y="29"/>
                    <a:pt x="80" y="0"/>
                  </a:cubicBezTo>
                  <a:cubicBezTo>
                    <a:pt x="65" y="22"/>
                    <a:pt x="67" y="53"/>
                    <a:pt x="61" y="78"/>
                  </a:cubicBezTo>
                  <a:cubicBezTo>
                    <a:pt x="59" y="90"/>
                    <a:pt x="54" y="98"/>
                    <a:pt x="53" y="110"/>
                  </a:cubicBezTo>
                  <a:cubicBezTo>
                    <a:pt x="53" y="117"/>
                    <a:pt x="56" y="133"/>
                    <a:pt x="50" y="135"/>
                  </a:cubicBezTo>
                </a:path>
              </a:pathLst>
            </a:custGeom>
            <a:solidFill>
              <a:srgbClr val="9858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24" name="Freeform 102">
              <a:extLst>
                <a:ext uri="{FF2B5EF4-FFF2-40B4-BE49-F238E27FC236}">
                  <a16:creationId xmlns:a16="http://schemas.microsoft.com/office/drawing/2014/main" id="{ADC91C3E-766F-4140-9215-B42B730F1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" y="2397"/>
              <a:ext cx="87" cy="136"/>
            </a:xfrm>
            <a:custGeom>
              <a:avLst/>
              <a:gdLst>
                <a:gd name="T0" fmla="*/ 31 w 83"/>
                <a:gd name="T1" fmla="*/ 151 h 130"/>
                <a:gd name="T2" fmla="*/ 48 w 83"/>
                <a:gd name="T3" fmla="*/ 100 h 130"/>
                <a:gd name="T4" fmla="*/ 100 w 83"/>
                <a:gd name="T5" fmla="*/ 0 h 130"/>
                <a:gd name="T6" fmla="*/ 28 w 83"/>
                <a:gd name="T7" fmla="*/ 152 h 13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3" h="130">
                  <a:moveTo>
                    <a:pt x="27" y="126"/>
                  </a:moveTo>
                  <a:cubicBezTo>
                    <a:pt x="0" y="130"/>
                    <a:pt x="36" y="89"/>
                    <a:pt x="40" y="84"/>
                  </a:cubicBezTo>
                  <a:cubicBezTo>
                    <a:pt x="56" y="58"/>
                    <a:pt x="67" y="26"/>
                    <a:pt x="83" y="0"/>
                  </a:cubicBezTo>
                  <a:cubicBezTo>
                    <a:pt x="69" y="43"/>
                    <a:pt x="46" y="92"/>
                    <a:pt x="24" y="127"/>
                  </a:cubicBezTo>
                </a:path>
              </a:pathLst>
            </a:custGeom>
            <a:solidFill>
              <a:srgbClr val="9858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03" name="Group 103">
            <a:extLst>
              <a:ext uri="{FF2B5EF4-FFF2-40B4-BE49-F238E27FC236}">
                <a16:creationId xmlns:a16="http://schemas.microsoft.com/office/drawing/2014/main" id="{86F6BEC3-37C8-412A-93E7-BE97B53FB05E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1219200"/>
            <a:ext cx="3816350" cy="3170238"/>
            <a:chOff x="3115" y="776"/>
            <a:chExt cx="2073" cy="1722"/>
          </a:xfrm>
        </p:grpSpPr>
        <p:sp>
          <p:nvSpPr>
            <p:cNvPr id="25604" name="Freeform 104">
              <a:extLst>
                <a:ext uri="{FF2B5EF4-FFF2-40B4-BE49-F238E27FC236}">
                  <a16:creationId xmlns:a16="http://schemas.microsoft.com/office/drawing/2014/main" id="{D342CCB6-3966-4D50-B536-453E76FBF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776"/>
              <a:ext cx="2072" cy="1719"/>
            </a:xfrm>
            <a:custGeom>
              <a:avLst/>
              <a:gdLst>
                <a:gd name="T0" fmla="*/ 550 w 2155"/>
                <a:gd name="T1" fmla="*/ 102 h 1787"/>
                <a:gd name="T2" fmla="*/ 435 w 2155"/>
                <a:gd name="T3" fmla="*/ 98 h 1787"/>
                <a:gd name="T4" fmla="*/ 400 w 2155"/>
                <a:gd name="T5" fmla="*/ 53 h 1787"/>
                <a:gd name="T6" fmla="*/ 337 w 2155"/>
                <a:gd name="T7" fmla="*/ 29 h 1787"/>
                <a:gd name="T8" fmla="*/ 219 w 2155"/>
                <a:gd name="T9" fmla="*/ 91 h 1787"/>
                <a:gd name="T10" fmla="*/ 119 w 2155"/>
                <a:gd name="T11" fmla="*/ 162 h 1787"/>
                <a:gd name="T12" fmla="*/ 160 w 2155"/>
                <a:gd name="T13" fmla="*/ 259 h 1787"/>
                <a:gd name="T14" fmla="*/ 137 w 2155"/>
                <a:gd name="T15" fmla="*/ 317 h 1787"/>
                <a:gd name="T16" fmla="*/ 144 w 2155"/>
                <a:gd name="T17" fmla="*/ 398 h 1787"/>
                <a:gd name="T18" fmla="*/ 153 w 2155"/>
                <a:gd name="T19" fmla="*/ 482 h 1787"/>
                <a:gd name="T20" fmla="*/ 171 w 2155"/>
                <a:gd name="T21" fmla="*/ 563 h 1787"/>
                <a:gd name="T22" fmla="*/ 173 w 2155"/>
                <a:gd name="T23" fmla="*/ 654 h 1787"/>
                <a:gd name="T24" fmla="*/ 201 w 2155"/>
                <a:gd name="T25" fmla="*/ 753 h 1787"/>
                <a:gd name="T26" fmla="*/ 249 w 2155"/>
                <a:gd name="T27" fmla="*/ 860 h 1787"/>
                <a:gd name="T28" fmla="*/ 338 w 2155"/>
                <a:gd name="T29" fmla="*/ 929 h 1787"/>
                <a:gd name="T30" fmla="*/ 408 w 2155"/>
                <a:gd name="T31" fmla="*/ 953 h 1787"/>
                <a:gd name="T32" fmla="*/ 486 w 2155"/>
                <a:gd name="T33" fmla="*/ 1017 h 1787"/>
                <a:gd name="T34" fmla="*/ 440 w 2155"/>
                <a:gd name="T35" fmla="*/ 1411 h 1787"/>
                <a:gd name="T36" fmla="*/ 497 w 2155"/>
                <a:gd name="T37" fmla="*/ 1447 h 1787"/>
                <a:gd name="T38" fmla="*/ 550 w 2155"/>
                <a:gd name="T39" fmla="*/ 1185 h 1787"/>
                <a:gd name="T40" fmla="*/ 536 w 2155"/>
                <a:gd name="T41" fmla="*/ 1462 h 1787"/>
                <a:gd name="T42" fmla="*/ 632 w 2155"/>
                <a:gd name="T43" fmla="*/ 1361 h 1787"/>
                <a:gd name="T44" fmla="*/ 677 w 2155"/>
                <a:gd name="T45" fmla="*/ 1012 h 1787"/>
                <a:gd name="T46" fmla="*/ 788 w 2155"/>
                <a:gd name="T47" fmla="*/ 1024 h 1787"/>
                <a:gd name="T48" fmla="*/ 861 w 2155"/>
                <a:gd name="T49" fmla="*/ 1036 h 1787"/>
                <a:gd name="T50" fmla="*/ 934 w 2155"/>
                <a:gd name="T51" fmla="*/ 1048 h 1787"/>
                <a:gd name="T52" fmla="*/ 1023 w 2155"/>
                <a:gd name="T53" fmla="*/ 1062 h 1787"/>
                <a:gd name="T54" fmla="*/ 1136 w 2155"/>
                <a:gd name="T55" fmla="*/ 1053 h 1787"/>
                <a:gd name="T56" fmla="*/ 1250 w 2155"/>
                <a:gd name="T57" fmla="*/ 1048 h 1787"/>
                <a:gd name="T58" fmla="*/ 1347 w 2155"/>
                <a:gd name="T59" fmla="*/ 1048 h 1787"/>
                <a:gd name="T60" fmla="*/ 1396 w 2155"/>
                <a:gd name="T61" fmla="*/ 1083 h 1787"/>
                <a:gd name="T62" fmla="*/ 1504 w 2155"/>
                <a:gd name="T63" fmla="*/ 1125 h 1787"/>
                <a:gd name="T64" fmla="*/ 1499 w 2155"/>
                <a:gd name="T65" fmla="*/ 1287 h 1787"/>
                <a:gd name="T66" fmla="*/ 1512 w 2155"/>
                <a:gd name="T67" fmla="*/ 1462 h 1787"/>
                <a:gd name="T68" fmla="*/ 1660 w 2155"/>
                <a:gd name="T69" fmla="*/ 1186 h 1787"/>
                <a:gd name="T70" fmla="*/ 1645 w 2155"/>
                <a:gd name="T71" fmla="*/ 1047 h 1787"/>
                <a:gd name="T72" fmla="*/ 1723 w 2155"/>
                <a:gd name="T73" fmla="*/ 1345 h 1787"/>
                <a:gd name="T74" fmla="*/ 1794 w 2155"/>
                <a:gd name="T75" fmla="*/ 1337 h 1787"/>
                <a:gd name="T76" fmla="*/ 1810 w 2155"/>
                <a:gd name="T77" fmla="*/ 1028 h 1787"/>
                <a:gd name="T78" fmla="*/ 1772 w 2155"/>
                <a:gd name="T79" fmla="*/ 877 h 1787"/>
                <a:gd name="T80" fmla="*/ 1760 w 2155"/>
                <a:gd name="T81" fmla="*/ 719 h 1787"/>
                <a:gd name="T82" fmla="*/ 1836 w 2155"/>
                <a:gd name="T83" fmla="*/ 645 h 1787"/>
                <a:gd name="T84" fmla="*/ 1755 w 2155"/>
                <a:gd name="T85" fmla="*/ 465 h 1787"/>
                <a:gd name="T86" fmla="*/ 1639 w 2155"/>
                <a:gd name="T87" fmla="*/ 341 h 1787"/>
                <a:gd name="T88" fmla="*/ 1522 w 2155"/>
                <a:gd name="T89" fmla="*/ 295 h 1787"/>
                <a:gd name="T90" fmla="*/ 1405 w 2155"/>
                <a:gd name="T91" fmla="*/ 285 h 1787"/>
                <a:gd name="T92" fmla="*/ 1304 w 2155"/>
                <a:gd name="T93" fmla="*/ 275 h 1787"/>
                <a:gd name="T94" fmla="*/ 1236 w 2155"/>
                <a:gd name="T95" fmla="*/ 291 h 1787"/>
                <a:gd name="T96" fmla="*/ 1135 w 2155"/>
                <a:gd name="T97" fmla="*/ 319 h 1787"/>
                <a:gd name="T98" fmla="*/ 1051 w 2155"/>
                <a:gd name="T99" fmla="*/ 342 h 1787"/>
                <a:gd name="T100" fmla="*/ 985 w 2155"/>
                <a:gd name="T101" fmla="*/ 316 h 1787"/>
                <a:gd name="T102" fmla="*/ 936 w 2155"/>
                <a:gd name="T103" fmla="*/ 318 h 1787"/>
                <a:gd name="T104" fmla="*/ 865 w 2155"/>
                <a:gd name="T105" fmla="*/ 331 h 1787"/>
                <a:gd name="T106" fmla="*/ 762 w 2155"/>
                <a:gd name="T107" fmla="*/ 330 h 1787"/>
                <a:gd name="T108" fmla="*/ 675 w 2155"/>
                <a:gd name="T109" fmla="*/ 333 h 1787"/>
                <a:gd name="T110" fmla="*/ 614 w 2155"/>
                <a:gd name="T111" fmla="*/ 316 h 1787"/>
                <a:gd name="T112" fmla="*/ 568 w 2155"/>
                <a:gd name="T113" fmla="*/ 257 h 178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55" h="1787">
                  <a:moveTo>
                    <a:pt x="649" y="254"/>
                  </a:moveTo>
                  <a:cubicBezTo>
                    <a:pt x="649" y="254"/>
                    <a:pt x="808" y="201"/>
                    <a:pt x="784" y="142"/>
                  </a:cubicBezTo>
                  <a:cubicBezTo>
                    <a:pt x="761" y="83"/>
                    <a:pt x="671" y="104"/>
                    <a:pt x="644" y="118"/>
                  </a:cubicBezTo>
                  <a:cubicBezTo>
                    <a:pt x="617" y="132"/>
                    <a:pt x="576" y="167"/>
                    <a:pt x="564" y="161"/>
                  </a:cubicBezTo>
                  <a:cubicBezTo>
                    <a:pt x="564" y="161"/>
                    <a:pt x="532" y="147"/>
                    <a:pt x="534" y="130"/>
                  </a:cubicBezTo>
                  <a:cubicBezTo>
                    <a:pt x="535" y="114"/>
                    <a:pt x="516" y="114"/>
                    <a:pt x="509" y="114"/>
                  </a:cubicBezTo>
                  <a:cubicBezTo>
                    <a:pt x="502" y="113"/>
                    <a:pt x="529" y="97"/>
                    <a:pt x="528" y="82"/>
                  </a:cubicBezTo>
                  <a:cubicBezTo>
                    <a:pt x="527" y="68"/>
                    <a:pt x="511" y="66"/>
                    <a:pt x="499" y="68"/>
                  </a:cubicBezTo>
                  <a:cubicBezTo>
                    <a:pt x="487" y="69"/>
                    <a:pt x="475" y="71"/>
                    <a:pt x="468" y="61"/>
                  </a:cubicBezTo>
                  <a:cubicBezTo>
                    <a:pt x="462" y="51"/>
                    <a:pt x="454" y="38"/>
                    <a:pt x="443" y="51"/>
                  </a:cubicBezTo>
                  <a:cubicBezTo>
                    <a:pt x="432" y="65"/>
                    <a:pt x="407" y="70"/>
                    <a:pt x="409" y="55"/>
                  </a:cubicBezTo>
                  <a:cubicBezTo>
                    <a:pt x="410" y="41"/>
                    <a:pt x="407" y="29"/>
                    <a:pt x="395" y="33"/>
                  </a:cubicBezTo>
                  <a:cubicBezTo>
                    <a:pt x="382" y="37"/>
                    <a:pt x="359" y="58"/>
                    <a:pt x="347" y="65"/>
                  </a:cubicBezTo>
                  <a:cubicBezTo>
                    <a:pt x="335" y="71"/>
                    <a:pt x="301" y="80"/>
                    <a:pt x="293" y="86"/>
                  </a:cubicBezTo>
                  <a:cubicBezTo>
                    <a:pt x="285" y="93"/>
                    <a:pt x="256" y="97"/>
                    <a:pt x="256" y="107"/>
                  </a:cubicBezTo>
                  <a:cubicBezTo>
                    <a:pt x="256" y="107"/>
                    <a:pt x="216" y="91"/>
                    <a:pt x="196" y="80"/>
                  </a:cubicBezTo>
                  <a:cubicBezTo>
                    <a:pt x="176" y="69"/>
                    <a:pt x="56" y="0"/>
                    <a:pt x="28" y="47"/>
                  </a:cubicBezTo>
                  <a:cubicBezTo>
                    <a:pt x="0" y="95"/>
                    <a:pt x="92" y="188"/>
                    <a:pt x="139" y="189"/>
                  </a:cubicBezTo>
                  <a:cubicBezTo>
                    <a:pt x="187" y="191"/>
                    <a:pt x="243" y="198"/>
                    <a:pt x="226" y="235"/>
                  </a:cubicBezTo>
                  <a:cubicBezTo>
                    <a:pt x="208" y="271"/>
                    <a:pt x="193" y="253"/>
                    <a:pt x="197" y="270"/>
                  </a:cubicBezTo>
                  <a:cubicBezTo>
                    <a:pt x="200" y="287"/>
                    <a:pt x="195" y="294"/>
                    <a:pt x="187" y="303"/>
                  </a:cubicBezTo>
                  <a:cubicBezTo>
                    <a:pt x="179" y="311"/>
                    <a:pt x="158" y="331"/>
                    <a:pt x="172" y="339"/>
                  </a:cubicBezTo>
                  <a:cubicBezTo>
                    <a:pt x="185" y="348"/>
                    <a:pt x="202" y="347"/>
                    <a:pt x="185" y="357"/>
                  </a:cubicBezTo>
                  <a:cubicBezTo>
                    <a:pt x="167" y="367"/>
                    <a:pt x="165" y="365"/>
                    <a:pt x="160" y="371"/>
                  </a:cubicBezTo>
                  <a:cubicBezTo>
                    <a:pt x="154" y="378"/>
                    <a:pt x="158" y="390"/>
                    <a:pt x="162" y="400"/>
                  </a:cubicBezTo>
                  <a:cubicBezTo>
                    <a:pt x="166" y="410"/>
                    <a:pt x="183" y="404"/>
                    <a:pt x="177" y="423"/>
                  </a:cubicBezTo>
                  <a:cubicBezTo>
                    <a:pt x="170" y="441"/>
                    <a:pt x="152" y="456"/>
                    <a:pt x="168" y="465"/>
                  </a:cubicBezTo>
                  <a:cubicBezTo>
                    <a:pt x="184" y="473"/>
                    <a:pt x="196" y="474"/>
                    <a:pt x="188" y="481"/>
                  </a:cubicBezTo>
                  <a:cubicBezTo>
                    <a:pt x="181" y="487"/>
                    <a:pt x="180" y="497"/>
                    <a:pt x="176" y="511"/>
                  </a:cubicBezTo>
                  <a:cubicBezTo>
                    <a:pt x="173" y="525"/>
                    <a:pt x="176" y="548"/>
                    <a:pt x="179" y="563"/>
                  </a:cubicBezTo>
                  <a:cubicBezTo>
                    <a:pt x="183" y="578"/>
                    <a:pt x="187" y="604"/>
                    <a:pt x="180" y="608"/>
                  </a:cubicBezTo>
                  <a:cubicBezTo>
                    <a:pt x="173" y="612"/>
                    <a:pt x="168" y="636"/>
                    <a:pt x="174" y="646"/>
                  </a:cubicBezTo>
                  <a:cubicBezTo>
                    <a:pt x="181" y="656"/>
                    <a:pt x="200" y="657"/>
                    <a:pt x="200" y="657"/>
                  </a:cubicBezTo>
                  <a:cubicBezTo>
                    <a:pt x="200" y="657"/>
                    <a:pt x="203" y="674"/>
                    <a:pt x="195" y="681"/>
                  </a:cubicBezTo>
                  <a:cubicBezTo>
                    <a:pt x="188" y="687"/>
                    <a:pt x="176" y="712"/>
                    <a:pt x="184" y="725"/>
                  </a:cubicBezTo>
                  <a:cubicBezTo>
                    <a:pt x="193" y="737"/>
                    <a:pt x="218" y="749"/>
                    <a:pt x="202" y="764"/>
                  </a:cubicBezTo>
                  <a:cubicBezTo>
                    <a:pt x="187" y="780"/>
                    <a:pt x="185" y="799"/>
                    <a:pt x="184" y="810"/>
                  </a:cubicBezTo>
                  <a:cubicBezTo>
                    <a:pt x="183" y="822"/>
                    <a:pt x="214" y="848"/>
                    <a:pt x="214" y="848"/>
                  </a:cubicBezTo>
                  <a:cubicBezTo>
                    <a:pt x="235" y="879"/>
                    <a:pt x="235" y="879"/>
                    <a:pt x="235" y="879"/>
                  </a:cubicBezTo>
                  <a:cubicBezTo>
                    <a:pt x="235" y="879"/>
                    <a:pt x="251" y="892"/>
                    <a:pt x="252" y="911"/>
                  </a:cubicBezTo>
                  <a:cubicBezTo>
                    <a:pt x="252" y="930"/>
                    <a:pt x="261" y="954"/>
                    <a:pt x="260" y="966"/>
                  </a:cubicBezTo>
                  <a:cubicBezTo>
                    <a:pt x="259" y="978"/>
                    <a:pt x="275" y="996"/>
                    <a:pt x="291" y="1004"/>
                  </a:cubicBezTo>
                  <a:cubicBezTo>
                    <a:pt x="307" y="1013"/>
                    <a:pt x="329" y="993"/>
                    <a:pt x="328" y="1015"/>
                  </a:cubicBezTo>
                  <a:cubicBezTo>
                    <a:pt x="326" y="1036"/>
                    <a:pt x="335" y="1046"/>
                    <a:pt x="348" y="1064"/>
                  </a:cubicBezTo>
                  <a:cubicBezTo>
                    <a:pt x="361" y="1082"/>
                    <a:pt x="382" y="1083"/>
                    <a:pt x="396" y="1085"/>
                  </a:cubicBezTo>
                  <a:cubicBezTo>
                    <a:pt x="410" y="1086"/>
                    <a:pt x="429" y="1083"/>
                    <a:pt x="439" y="1083"/>
                  </a:cubicBezTo>
                  <a:cubicBezTo>
                    <a:pt x="448" y="1084"/>
                    <a:pt x="455" y="1056"/>
                    <a:pt x="461" y="1076"/>
                  </a:cubicBezTo>
                  <a:cubicBezTo>
                    <a:pt x="466" y="1095"/>
                    <a:pt x="464" y="1097"/>
                    <a:pt x="477" y="1113"/>
                  </a:cubicBezTo>
                  <a:cubicBezTo>
                    <a:pt x="490" y="1128"/>
                    <a:pt x="493" y="1116"/>
                    <a:pt x="509" y="1125"/>
                  </a:cubicBezTo>
                  <a:cubicBezTo>
                    <a:pt x="525" y="1133"/>
                    <a:pt x="538" y="1118"/>
                    <a:pt x="546" y="1133"/>
                  </a:cubicBezTo>
                  <a:cubicBezTo>
                    <a:pt x="555" y="1148"/>
                    <a:pt x="567" y="1172"/>
                    <a:pt x="568" y="1187"/>
                  </a:cubicBezTo>
                  <a:cubicBezTo>
                    <a:pt x="569" y="1201"/>
                    <a:pt x="555" y="1314"/>
                    <a:pt x="539" y="1358"/>
                  </a:cubicBezTo>
                  <a:cubicBezTo>
                    <a:pt x="524" y="1401"/>
                    <a:pt x="518" y="1441"/>
                    <a:pt x="519" y="1479"/>
                  </a:cubicBezTo>
                  <a:cubicBezTo>
                    <a:pt x="521" y="1518"/>
                    <a:pt x="525" y="1608"/>
                    <a:pt x="515" y="1648"/>
                  </a:cubicBezTo>
                  <a:cubicBezTo>
                    <a:pt x="504" y="1687"/>
                    <a:pt x="490" y="1740"/>
                    <a:pt x="490" y="1740"/>
                  </a:cubicBezTo>
                  <a:cubicBezTo>
                    <a:pt x="490" y="1740"/>
                    <a:pt x="565" y="1787"/>
                    <a:pt x="580" y="1741"/>
                  </a:cubicBezTo>
                  <a:cubicBezTo>
                    <a:pt x="582" y="1689"/>
                    <a:pt x="582" y="1689"/>
                    <a:pt x="582" y="1689"/>
                  </a:cubicBezTo>
                  <a:cubicBezTo>
                    <a:pt x="582" y="1689"/>
                    <a:pt x="600" y="1650"/>
                    <a:pt x="603" y="1643"/>
                  </a:cubicBezTo>
                  <a:cubicBezTo>
                    <a:pt x="606" y="1636"/>
                    <a:pt x="603" y="1615"/>
                    <a:pt x="598" y="1593"/>
                  </a:cubicBezTo>
                  <a:cubicBezTo>
                    <a:pt x="592" y="1571"/>
                    <a:pt x="600" y="1451"/>
                    <a:pt x="644" y="1385"/>
                  </a:cubicBezTo>
                  <a:cubicBezTo>
                    <a:pt x="644" y="1385"/>
                    <a:pt x="661" y="1430"/>
                    <a:pt x="669" y="1456"/>
                  </a:cubicBezTo>
                  <a:cubicBezTo>
                    <a:pt x="676" y="1483"/>
                    <a:pt x="672" y="1582"/>
                    <a:pt x="662" y="1613"/>
                  </a:cubicBezTo>
                  <a:cubicBezTo>
                    <a:pt x="653" y="1643"/>
                    <a:pt x="626" y="1707"/>
                    <a:pt x="626" y="1707"/>
                  </a:cubicBezTo>
                  <a:cubicBezTo>
                    <a:pt x="626" y="1707"/>
                    <a:pt x="699" y="1741"/>
                    <a:pt x="719" y="1700"/>
                  </a:cubicBezTo>
                  <a:cubicBezTo>
                    <a:pt x="727" y="1637"/>
                    <a:pt x="727" y="1637"/>
                    <a:pt x="727" y="1637"/>
                  </a:cubicBezTo>
                  <a:cubicBezTo>
                    <a:pt x="727" y="1637"/>
                    <a:pt x="745" y="1622"/>
                    <a:pt x="738" y="1590"/>
                  </a:cubicBezTo>
                  <a:cubicBezTo>
                    <a:pt x="731" y="1559"/>
                    <a:pt x="736" y="1443"/>
                    <a:pt x="740" y="1401"/>
                  </a:cubicBezTo>
                  <a:cubicBezTo>
                    <a:pt x="743" y="1358"/>
                    <a:pt x="751" y="1212"/>
                    <a:pt x="763" y="1182"/>
                  </a:cubicBezTo>
                  <a:cubicBezTo>
                    <a:pt x="763" y="1182"/>
                    <a:pt x="776" y="1166"/>
                    <a:pt x="791" y="1182"/>
                  </a:cubicBezTo>
                  <a:cubicBezTo>
                    <a:pt x="807" y="1197"/>
                    <a:pt x="826" y="1166"/>
                    <a:pt x="839" y="1181"/>
                  </a:cubicBezTo>
                  <a:cubicBezTo>
                    <a:pt x="852" y="1197"/>
                    <a:pt x="883" y="1187"/>
                    <a:pt x="885" y="1195"/>
                  </a:cubicBezTo>
                  <a:cubicBezTo>
                    <a:pt x="887" y="1202"/>
                    <a:pt x="924" y="1188"/>
                    <a:pt x="923" y="1195"/>
                  </a:cubicBezTo>
                  <a:cubicBezTo>
                    <a:pt x="923" y="1203"/>
                    <a:pt x="944" y="1204"/>
                    <a:pt x="953" y="1205"/>
                  </a:cubicBezTo>
                  <a:cubicBezTo>
                    <a:pt x="963" y="1206"/>
                    <a:pt x="973" y="1195"/>
                    <a:pt x="985" y="1198"/>
                  </a:cubicBezTo>
                  <a:cubicBezTo>
                    <a:pt x="996" y="1202"/>
                    <a:pt x="1007" y="1210"/>
                    <a:pt x="1007" y="1210"/>
                  </a:cubicBezTo>
                  <a:cubicBezTo>
                    <a:pt x="1027" y="1226"/>
                    <a:pt x="1027" y="1226"/>
                    <a:pt x="1027" y="1226"/>
                  </a:cubicBezTo>
                  <a:cubicBezTo>
                    <a:pt x="1027" y="1226"/>
                    <a:pt x="1046" y="1232"/>
                    <a:pt x="1058" y="1231"/>
                  </a:cubicBezTo>
                  <a:cubicBezTo>
                    <a:pt x="1070" y="1229"/>
                    <a:pt x="1082" y="1225"/>
                    <a:pt x="1092" y="1224"/>
                  </a:cubicBezTo>
                  <a:cubicBezTo>
                    <a:pt x="1101" y="1222"/>
                    <a:pt x="1105" y="1208"/>
                    <a:pt x="1121" y="1217"/>
                  </a:cubicBezTo>
                  <a:cubicBezTo>
                    <a:pt x="1137" y="1225"/>
                    <a:pt x="1147" y="1219"/>
                    <a:pt x="1153" y="1227"/>
                  </a:cubicBezTo>
                  <a:cubicBezTo>
                    <a:pt x="1160" y="1234"/>
                    <a:pt x="1172" y="1233"/>
                    <a:pt x="1197" y="1240"/>
                  </a:cubicBezTo>
                  <a:cubicBezTo>
                    <a:pt x="1223" y="1247"/>
                    <a:pt x="1241" y="1229"/>
                    <a:pt x="1255" y="1233"/>
                  </a:cubicBezTo>
                  <a:cubicBezTo>
                    <a:pt x="1269" y="1236"/>
                    <a:pt x="1285" y="1212"/>
                    <a:pt x="1296" y="1222"/>
                  </a:cubicBezTo>
                  <a:cubicBezTo>
                    <a:pt x="1307" y="1233"/>
                    <a:pt x="1316" y="1214"/>
                    <a:pt x="1328" y="1230"/>
                  </a:cubicBezTo>
                  <a:cubicBezTo>
                    <a:pt x="1341" y="1245"/>
                    <a:pt x="1378" y="1239"/>
                    <a:pt x="1385" y="1230"/>
                  </a:cubicBezTo>
                  <a:cubicBezTo>
                    <a:pt x="1393" y="1221"/>
                    <a:pt x="1400" y="1200"/>
                    <a:pt x="1415" y="1216"/>
                  </a:cubicBezTo>
                  <a:cubicBezTo>
                    <a:pt x="1430" y="1231"/>
                    <a:pt x="1443" y="1223"/>
                    <a:pt x="1462" y="1224"/>
                  </a:cubicBezTo>
                  <a:cubicBezTo>
                    <a:pt x="1481" y="1226"/>
                    <a:pt x="1512" y="1195"/>
                    <a:pt x="1524" y="1196"/>
                  </a:cubicBezTo>
                  <a:cubicBezTo>
                    <a:pt x="1535" y="1197"/>
                    <a:pt x="1541" y="1186"/>
                    <a:pt x="1547" y="1198"/>
                  </a:cubicBezTo>
                  <a:cubicBezTo>
                    <a:pt x="1553" y="1211"/>
                    <a:pt x="1559" y="1223"/>
                    <a:pt x="1576" y="1224"/>
                  </a:cubicBezTo>
                  <a:cubicBezTo>
                    <a:pt x="1592" y="1226"/>
                    <a:pt x="1605" y="1220"/>
                    <a:pt x="1605" y="1220"/>
                  </a:cubicBezTo>
                  <a:cubicBezTo>
                    <a:pt x="1605" y="1220"/>
                    <a:pt x="1603" y="1205"/>
                    <a:pt x="1613" y="1230"/>
                  </a:cubicBezTo>
                  <a:cubicBezTo>
                    <a:pt x="1623" y="1255"/>
                    <a:pt x="1618" y="1261"/>
                    <a:pt x="1634" y="1265"/>
                  </a:cubicBezTo>
                  <a:cubicBezTo>
                    <a:pt x="1650" y="1269"/>
                    <a:pt x="1664" y="1244"/>
                    <a:pt x="1679" y="1269"/>
                  </a:cubicBezTo>
                  <a:cubicBezTo>
                    <a:pt x="1693" y="1294"/>
                    <a:pt x="1703" y="1316"/>
                    <a:pt x="1725" y="1313"/>
                  </a:cubicBezTo>
                  <a:cubicBezTo>
                    <a:pt x="1747" y="1310"/>
                    <a:pt x="1760" y="1314"/>
                    <a:pt x="1760" y="1314"/>
                  </a:cubicBezTo>
                  <a:cubicBezTo>
                    <a:pt x="1760" y="1314"/>
                    <a:pt x="1754" y="1339"/>
                    <a:pt x="1765" y="1340"/>
                  </a:cubicBezTo>
                  <a:cubicBezTo>
                    <a:pt x="1777" y="1341"/>
                    <a:pt x="1789" y="1340"/>
                    <a:pt x="1789" y="1340"/>
                  </a:cubicBezTo>
                  <a:cubicBezTo>
                    <a:pt x="1789" y="1340"/>
                    <a:pt x="1809" y="1415"/>
                    <a:pt x="1754" y="1503"/>
                  </a:cubicBezTo>
                  <a:cubicBezTo>
                    <a:pt x="1699" y="1591"/>
                    <a:pt x="1681" y="1632"/>
                    <a:pt x="1681" y="1632"/>
                  </a:cubicBezTo>
                  <a:cubicBezTo>
                    <a:pt x="1649" y="1703"/>
                    <a:pt x="1649" y="1703"/>
                    <a:pt x="1649" y="1703"/>
                  </a:cubicBezTo>
                  <a:cubicBezTo>
                    <a:pt x="1649" y="1703"/>
                    <a:pt x="1754" y="1752"/>
                    <a:pt x="1770" y="1708"/>
                  </a:cubicBezTo>
                  <a:cubicBezTo>
                    <a:pt x="1771" y="1642"/>
                    <a:pt x="1771" y="1642"/>
                    <a:pt x="1771" y="1642"/>
                  </a:cubicBezTo>
                  <a:cubicBezTo>
                    <a:pt x="1771" y="1642"/>
                    <a:pt x="1806" y="1590"/>
                    <a:pt x="1821" y="1585"/>
                  </a:cubicBezTo>
                  <a:cubicBezTo>
                    <a:pt x="1835" y="1579"/>
                    <a:pt x="1931" y="1406"/>
                    <a:pt x="1942" y="1386"/>
                  </a:cubicBezTo>
                  <a:cubicBezTo>
                    <a:pt x="1953" y="1365"/>
                    <a:pt x="1962" y="1314"/>
                    <a:pt x="1940" y="1300"/>
                  </a:cubicBezTo>
                  <a:cubicBezTo>
                    <a:pt x="1917" y="1286"/>
                    <a:pt x="1924" y="1261"/>
                    <a:pt x="1925" y="1249"/>
                  </a:cubicBezTo>
                  <a:cubicBezTo>
                    <a:pt x="1926" y="1237"/>
                    <a:pt x="1925" y="1223"/>
                    <a:pt x="1925" y="1223"/>
                  </a:cubicBezTo>
                  <a:cubicBezTo>
                    <a:pt x="1925" y="1223"/>
                    <a:pt x="1984" y="1283"/>
                    <a:pt x="1997" y="1298"/>
                  </a:cubicBezTo>
                  <a:cubicBezTo>
                    <a:pt x="2010" y="1313"/>
                    <a:pt x="2031" y="1455"/>
                    <a:pt x="2024" y="1507"/>
                  </a:cubicBezTo>
                  <a:cubicBezTo>
                    <a:pt x="2018" y="1558"/>
                    <a:pt x="2017" y="1570"/>
                    <a:pt x="2017" y="1570"/>
                  </a:cubicBezTo>
                  <a:cubicBezTo>
                    <a:pt x="2017" y="1570"/>
                    <a:pt x="1998" y="1621"/>
                    <a:pt x="1985" y="1636"/>
                  </a:cubicBezTo>
                  <a:cubicBezTo>
                    <a:pt x="1985" y="1636"/>
                    <a:pt x="2063" y="1690"/>
                    <a:pt x="2108" y="1635"/>
                  </a:cubicBezTo>
                  <a:cubicBezTo>
                    <a:pt x="2100" y="1561"/>
                    <a:pt x="2100" y="1561"/>
                    <a:pt x="2100" y="1561"/>
                  </a:cubicBezTo>
                  <a:cubicBezTo>
                    <a:pt x="2114" y="1512"/>
                    <a:pt x="2114" y="1512"/>
                    <a:pt x="2114" y="1512"/>
                  </a:cubicBezTo>
                  <a:cubicBezTo>
                    <a:pt x="2114" y="1512"/>
                    <a:pt x="2096" y="1339"/>
                    <a:pt x="2113" y="1303"/>
                  </a:cubicBezTo>
                  <a:cubicBezTo>
                    <a:pt x="2121" y="1285"/>
                    <a:pt x="2151" y="1237"/>
                    <a:pt x="2117" y="1201"/>
                  </a:cubicBezTo>
                  <a:cubicBezTo>
                    <a:pt x="2082" y="1165"/>
                    <a:pt x="2044" y="1107"/>
                    <a:pt x="2044" y="1107"/>
                  </a:cubicBezTo>
                  <a:cubicBezTo>
                    <a:pt x="2044" y="1107"/>
                    <a:pt x="2058" y="1080"/>
                    <a:pt x="2053" y="1051"/>
                  </a:cubicBezTo>
                  <a:cubicBezTo>
                    <a:pt x="2049" y="1022"/>
                    <a:pt x="2088" y="1037"/>
                    <a:pt x="2074" y="1024"/>
                  </a:cubicBezTo>
                  <a:cubicBezTo>
                    <a:pt x="2061" y="1011"/>
                    <a:pt x="2098" y="1024"/>
                    <a:pt x="2087" y="988"/>
                  </a:cubicBezTo>
                  <a:cubicBezTo>
                    <a:pt x="2076" y="951"/>
                    <a:pt x="2083" y="947"/>
                    <a:pt x="2072" y="917"/>
                  </a:cubicBezTo>
                  <a:cubicBezTo>
                    <a:pt x="2060" y="888"/>
                    <a:pt x="2055" y="885"/>
                    <a:pt x="2059" y="840"/>
                  </a:cubicBezTo>
                  <a:cubicBezTo>
                    <a:pt x="2063" y="796"/>
                    <a:pt x="2058" y="764"/>
                    <a:pt x="2059" y="753"/>
                  </a:cubicBezTo>
                  <a:cubicBezTo>
                    <a:pt x="2060" y="741"/>
                    <a:pt x="2089" y="795"/>
                    <a:pt x="2112" y="807"/>
                  </a:cubicBezTo>
                  <a:cubicBezTo>
                    <a:pt x="2135" y="818"/>
                    <a:pt x="2155" y="799"/>
                    <a:pt x="2150" y="753"/>
                  </a:cubicBezTo>
                  <a:cubicBezTo>
                    <a:pt x="2144" y="708"/>
                    <a:pt x="2152" y="699"/>
                    <a:pt x="2140" y="674"/>
                  </a:cubicBezTo>
                  <a:cubicBezTo>
                    <a:pt x="2128" y="649"/>
                    <a:pt x="2111" y="645"/>
                    <a:pt x="2100" y="604"/>
                  </a:cubicBezTo>
                  <a:cubicBezTo>
                    <a:pt x="2090" y="563"/>
                    <a:pt x="2076" y="562"/>
                    <a:pt x="2053" y="543"/>
                  </a:cubicBezTo>
                  <a:cubicBezTo>
                    <a:pt x="2031" y="525"/>
                    <a:pt x="2037" y="535"/>
                    <a:pt x="2026" y="503"/>
                  </a:cubicBezTo>
                  <a:cubicBezTo>
                    <a:pt x="2014" y="471"/>
                    <a:pt x="2011" y="478"/>
                    <a:pt x="1983" y="449"/>
                  </a:cubicBezTo>
                  <a:cubicBezTo>
                    <a:pt x="1955" y="421"/>
                    <a:pt x="1959" y="398"/>
                    <a:pt x="1918" y="399"/>
                  </a:cubicBezTo>
                  <a:cubicBezTo>
                    <a:pt x="1878" y="400"/>
                    <a:pt x="1848" y="391"/>
                    <a:pt x="1842" y="378"/>
                  </a:cubicBezTo>
                  <a:cubicBezTo>
                    <a:pt x="1836" y="366"/>
                    <a:pt x="1847" y="345"/>
                    <a:pt x="1818" y="350"/>
                  </a:cubicBezTo>
                  <a:cubicBezTo>
                    <a:pt x="1789" y="355"/>
                    <a:pt x="1825" y="358"/>
                    <a:pt x="1781" y="345"/>
                  </a:cubicBezTo>
                  <a:cubicBezTo>
                    <a:pt x="1737" y="331"/>
                    <a:pt x="1731" y="336"/>
                    <a:pt x="1713" y="325"/>
                  </a:cubicBezTo>
                  <a:cubicBezTo>
                    <a:pt x="1695" y="314"/>
                    <a:pt x="1688" y="289"/>
                    <a:pt x="1675" y="307"/>
                  </a:cubicBezTo>
                  <a:cubicBezTo>
                    <a:pt x="1661" y="325"/>
                    <a:pt x="1661" y="332"/>
                    <a:pt x="1644" y="333"/>
                  </a:cubicBezTo>
                  <a:cubicBezTo>
                    <a:pt x="1627" y="334"/>
                    <a:pt x="1648" y="314"/>
                    <a:pt x="1609" y="321"/>
                  </a:cubicBezTo>
                  <a:cubicBezTo>
                    <a:pt x="1571" y="327"/>
                    <a:pt x="1574" y="341"/>
                    <a:pt x="1556" y="337"/>
                  </a:cubicBezTo>
                  <a:cubicBezTo>
                    <a:pt x="1537" y="333"/>
                    <a:pt x="1541" y="317"/>
                    <a:pt x="1526" y="321"/>
                  </a:cubicBezTo>
                  <a:cubicBezTo>
                    <a:pt x="1512" y="324"/>
                    <a:pt x="1516" y="325"/>
                    <a:pt x="1506" y="336"/>
                  </a:cubicBezTo>
                  <a:cubicBezTo>
                    <a:pt x="1496" y="347"/>
                    <a:pt x="1484" y="339"/>
                    <a:pt x="1475" y="340"/>
                  </a:cubicBezTo>
                  <a:cubicBezTo>
                    <a:pt x="1465" y="342"/>
                    <a:pt x="1454" y="329"/>
                    <a:pt x="1446" y="340"/>
                  </a:cubicBezTo>
                  <a:cubicBezTo>
                    <a:pt x="1438" y="351"/>
                    <a:pt x="1449" y="362"/>
                    <a:pt x="1435" y="363"/>
                  </a:cubicBezTo>
                  <a:cubicBezTo>
                    <a:pt x="1421" y="364"/>
                    <a:pt x="1417" y="349"/>
                    <a:pt x="1396" y="345"/>
                  </a:cubicBezTo>
                  <a:cubicBezTo>
                    <a:pt x="1375" y="341"/>
                    <a:pt x="1341" y="374"/>
                    <a:pt x="1327" y="373"/>
                  </a:cubicBezTo>
                  <a:cubicBezTo>
                    <a:pt x="1313" y="372"/>
                    <a:pt x="1316" y="369"/>
                    <a:pt x="1301" y="371"/>
                  </a:cubicBezTo>
                  <a:cubicBezTo>
                    <a:pt x="1287" y="372"/>
                    <a:pt x="1263" y="370"/>
                    <a:pt x="1249" y="371"/>
                  </a:cubicBezTo>
                  <a:cubicBezTo>
                    <a:pt x="1235" y="372"/>
                    <a:pt x="1242" y="403"/>
                    <a:pt x="1230" y="400"/>
                  </a:cubicBezTo>
                  <a:cubicBezTo>
                    <a:pt x="1218" y="397"/>
                    <a:pt x="1222" y="378"/>
                    <a:pt x="1204" y="374"/>
                  </a:cubicBezTo>
                  <a:cubicBezTo>
                    <a:pt x="1185" y="370"/>
                    <a:pt x="1204" y="348"/>
                    <a:pt x="1178" y="365"/>
                  </a:cubicBezTo>
                  <a:cubicBezTo>
                    <a:pt x="1153" y="382"/>
                    <a:pt x="1151" y="382"/>
                    <a:pt x="1152" y="370"/>
                  </a:cubicBezTo>
                  <a:cubicBezTo>
                    <a:pt x="1153" y="358"/>
                    <a:pt x="1137" y="352"/>
                    <a:pt x="1137" y="352"/>
                  </a:cubicBezTo>
                  <a:cubicBezTo>
                    <a:pt x="1137" y="352"/>
                    <a:pt x="1139" y="354"/>
                    <a:pt x="1116" y="372"/>
                  </a:cubicBezTo>
                  <a:cubicBezTo>
                    <a:pt x="1093" y="389"/>
                    <a:pt x="1095" y="372"/>
                    <a:pt x="1095" y="372"/>
                  </a:cubicBezTo>
                  <a:cubicBezTo>
                    <a:pt x="1060" y="395"/>
                    <a:pt x="1060" y="395"/>
                    <a:pt x="1060" y="395"/>
                  </a:cubicBezTo>
                  <a:cubicBezTo>
                    <a:pt x="1060" y="395"/>
                    <a:pt x="1071" y="372"/>
                    <a:pt x="1050" y="373"/>
                  </a:cubicBezTo>
                  <a:cubicBezTo>
                    <a:pt x="1028" y="374"/>
                    <a:pt x="1032" y="383"/>
                    <a:pt x="1013" y="387"/>
                  </a:cubicBezTo>
                  <a:cubicBezTo>
                    <a:pt x="994" y="390"/>
                    <a:pt x="982" y="382"/>
                    <a:pt x="975" y="381"/>
                  </a:cubicBezTo>
                  <a:cubicBezTo>
                    <a:pt x="968" y="380"/>
                    <a:pt x="938" y="375"/>
                    <a:pt x="925" y="382"/>
                  </a:cubicBezTo>
                  <a:cubicBezTo>
                    <a:pt x="913" y="388"/>
                    <a:pt x="909" y="378"/>
                    <a:pt x="892" y="386"/>
                  </a:cubicBezTo>
                  <a:cubicBezTo>
                    <a:pt x="875" y="394"/>
                    <a:pt x="882" y="364"/>
                    <a:pt x="859" y="376"/>
                  </a:cubicBezTo>
                  <a:cubicBezTo>
                    <a:pt x="837" y="388"/>
                    <a:pt x="830" y="392"/>
                    <a:pt x="823" y="387"/>
                  </a:cubicBezTo>
                  <a:cubicBezTo>
                    <a:pt x="816" y="382"/>
                    <a:pt x="797" y="390"/>
                    <a:pt x="789" y="389"/>
                  </a:cubicBezTo>
                  <a:cubicBezTo>
                    <a:pt x="782" y="388"/>
                    <a:pt x="779" y="376"/>
                    <a:pt x="766" y="382"/>
                  </a:cubicBezTo>
                  <a:cubicBezTo>
                    <a:pt x="754" y="388"/>
                    <a:pt x="755" y="372"/>
                    <a:pt x="743" y="376"/>
                  </a:cubicBezTo>
                  <a:cubicBezTo>
                    <a:pt x="731" y="379"/>
                    <a:pt x="720" y="369"/>
                    <a:pt x="720" y="369"/>
                  </a:cubicBezTo>
                  <a:cubicBezTo>
                    <a:pt x="720" y="369"/>
                    <a:pt x="690" y="359"/>
                    <a:pt x="696" y="348"/>
                  </a:cubicBezTo>
                  <a:cubicBezTo>
                    <a:pt x="701" y="337"/>
                    <a:pt x="695" y="324"/>
                    <a:pt x="686" y="319"/>
                  </a:cubicBezTo>
                  <a:cubicBezTo>
                    <a:pt x="677" y="313"/>
                    <a:pt x="673" y="308"/>
                    <a:pt x="666" y="300"/>
                  </a:cubicBezTo>
                  <a:cubicBezTo>
                    <a:pt x="660" y="293"/>
                    <a:pt x="670" y="284"/>
                    <a:pt x="662" y="274"/>
                  </a:cubicBezTo>
                  <a:cubicBezTo>
                    <a:pt x="653" y="264"/>
                    <a:pt x="636" y="262"/>
                    <a:pt x="649" y="254"/>
                  </a:cubicBezTo>
                  <a:close/>
                </a:path>
              </a:pathLst>
            </a:custGeom>
            <a:solidFill>
              <a:srgbClr val="BC99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05" name="Freeform 105">
              <a:extLst>
                <a:ext uri="{FF2B5EF4-FFF2-40B4-BE49-F238E27FC236}">
                  <a16:creationId xmlns:a16="http://schemas.microsoft.com/office/drawing/2014/main" id="{FD6D5CBA-5BE2-4CB9-8B19-DCB7515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6" y="2291"/>
              <a:ext cx="117" cy="111"/>
            </a:xfrm>
            <a:custGeom>
              <a:avLst/>
              <a:gdLst>
                <a:gd name="T0" fmla="*/ 101 w 121"/>
                <a:gd name="T1" fmla="*/ 0 h 115"/>
                <a:gd name="T2" fmla="*/ 105 w 121"/>
                <a:gd name="T3" fmla="*/ 53 h 115"/>
                <a:gd name="T4" fmla="*/ 0 w 121"/>
                <a:gd name="T5" fmla="*/ 57 h 115"/>
                <a:gd name="T6" fmla="*/ 16 w 121"/>
                <a:gd name="T7" fmla="*/ 16 h 115"/>
                <a:gd name="T8" fmla="*/ 101 w 121"/>
                <a:gd name="T9" fmla="*/ 0 h 1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1" h="115">
                  <a:moveTo>
                    <a:pt x="116" y="0"/>
                  </a:moveTo>
                  <a:cubicBezTo>
                    <a:pt x="121" y="61"/>
                    <a:pt x="121" y="61"/>
                    <a:pt x="121" y="61"/>
                  </a:cubicBezTo>
                  <a:cubicBezTo>
                    <a:pt x="121" y="61"/>
                    <a:pt x="85" y="115"/>
                    <a:pt x="0" y="65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61" y="67"/>
                    <a:pt x="116" y="0"/>
                  </a:cubicBezTo>
                  <a:close/>
                </a:path>
              </a:pathLst>
            </a:custGeom>
            <a:solidFill>
              <a:srgbClr val="845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06" name="Freeform 106">
              <a:extLst>
                <a:ext uri="{FF2B5EF4-FFF2-40B4-BE49-F238E27FC236}">
                  <a16:creationId xmlns:a16="http://schemas.microsoft.com/office/drawing/2014/main" id="{00C7DBEE-8AB8-4EAA-ABB0-D436E0387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1" y="2365"/>
              <a:ext cx="117" cy="98"/>
            </a:xfrm>
            <a:custGeom>
              <a:avLst/>
              <a:gdLst>
                <a:gd name="T0" fmla="*/ 105 w 121"/>
                <a:gd name="T1" fmla="*/ 0 h 102"/>
                <a:gd name="T2" fmla="*/ 104 w 121"/>
                <a:gd name="T3" fmla="*/ 49 h 102"/>
                <a:gd name="T4" fmla="*/ 0 w 121"/>
                <a:gd name="T5" fmla="*/ 44 h 102"/>
                <a:gd name="T6" fmla="*/ 16 w 121"/>
                <a:gd name="T7" fmla="*/ 7 h 102"/>
                <a:gd name="T8" fmla="*/ 105 w 121"/>
                <a:gd name="T9" fmla="*/ 0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1" h="102">
                  <a:moveTo>
                    <a:pt x="121" y="0"/>
                  </a:moveTo>
                  <a:cubicBezTo>
                    <a:pt x="120" y="57"/>
                    <a:pt x="120" y="57"/>
                    <a:pt x="120" y="57"/>
                  </a:cubicBezTo>
                  <a:cubicBezTo>
                    <a:pt x="120" y="57"/>
                    <a:pt x="110" y="102"/>
                    <a:pt x="0" y="5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69" y="52"/>
                    <a:pt x="121" y="0"/>
                  </a:cubicBezTo>
                  <a:close/>
                </a:path>
              </a:pathLst>
            </a:custGeom>
            <a:solidFill>
              <a:srgbClr val="845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07" name="Freeform 107">
              <a:extLst>
                <a:ext uri="{FF2B5EF4-FFF2-40B4-BE49-F238E27FC236}">
                  <a16:creationId xmlns:a16="http://schemas.microsoft.com/office/drawing/2014/main" id="{30F5C7E3-9D84-42B4-8728-F440199C9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8" y="2368"/>
              <a:ext cx="93" cy="81"/>
            </a:xfrm>
            <a:custGeom>
              <a:avLst/>
              <a:gdLst>
                <a:gd name="T0" fmla="*/ 81 w 97"/>
                <a:gd name="T1" fmla="*/ 0 h 84"/>
                <a:gd name="T2" fmla="*/ 78 w 97"/>
                <a:gd name="T3" fmla="*/ 40 h 84"/>
                <a:gd name="T4" fmla="*/ 0 w 97"/>
                <a:gd name="T5" fmla="*/ 44 h 84"/>
                <a:gd name="T6" fmla="*/ 18 w 97"/>
                <a:gd name="T7" fmla="*/ 0 h 84"/>
                <a:gd name="T8" fmla="*/ 81 w 97"/>
                <a:gd name="T9" fmla="*/ 0 h 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7" h="84">
                  <a:moveTo>
                    <a:pt x="97" y="0"/>
                  </a:moveTo>
                  <a:cubicBezTo>
                    <a:pt x="93" y="46"/>
                    <a:pt x="93" y="46"/>
                    <a:pt x="93" y="46"/>
                  </a:cubicBezTo>
                  <a:cubicBezTo>
                    <a:pt x="93" y="46"/>
                    <a:pt x="80" y="84"/>
                    <a:pt x="0" y="5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49" y="36"/>
                    <a:pt x="97" y="0"/>
                  </a:cubicBezTo>
                  <a:close/>
                </a:path>
              </a:pathLst>
            </a:custGeom>
            <a:solidFill>
              <a:srgbClr val="845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08" name="Freeform 108">
              <a:extLst>
                <a:ext uri="{FF2B5EF4-FFF2-40B4-BE49-F238E27FC236}">
                  <a16:creationId xmlns:a16="http://schemas.microsoft.com/office/drawing/2014/main" id="{E143F060-39A6-4911-BC81-53611AA3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" y="2407"/>
              <a:ext cx="86" cy="91"/>
            </a:xfrm>
            <a:custGeom>
              <a:avLst/>
              <a:gdLst>
                <a:gd name="T0" fmla="*/ 75 w 90"/>
                <a:gd name="T1" fmla="*/ 6 h 95"/>
                <a:gd name="T2" fmla="*/ 75 w 90"/>
                <a:gd name="T3" fmla="*/ 39 h 95"/>
                <a:gd name="T4" fmla="*/ 0 w 90"/>
                <a:gd name="T5" fmla="*/ 38 h 95"/>
                <a:gd name="T6" fmla="*/ 11 w 90"/>
                <a:gd name="T7" fmla="*/ 0 h 95"/>
                <a:gd name="T8" fmla="*/ 75 w 90"/>
                <a:gd name="T9" fmla="*/ 6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0" h="95">
                  <a:moveTo>
                    <a:pt x="90" y="6"/>
                  </a:moveTo>
                  <a:cubicBezTo>
                    <a:pt x="90" y="47"/>
                    <a:pt x="90" y="47"/>
                    <a:pt x="90" y="47"/>
                  </a:cubicBezTo>
                  <a:cubicBezTo>
                    <a:pt x="90" y="47"/>
                    <a:pt x="82" y="95"/>
                    <a:pt x="0" y="4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45" y="40"/>
                    <a:pt x="90" y="6"/>
                  </a:cubicBezTo>
                </a:path>
              </a:pathLst>
            </a:custGeom>
            <a:solidFill>
              <a:srgbClr val="845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09" name="Freeform 109">
              <a:extLst>
                <a:ext uri="{FF2B5EF4-FFF2-40B4-BE49-F238E27FC236}">
                  <a16:creationId xmlns:a16="http://schemas.microsoft.com/office/drawing/2014/main" id="{E633D4E9-D682-4A71-A716-B05C1ECD1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776"/>
              <a:ext cx="2072" cy="1290"/>
            </a:xfrm>
            <a:custGeom>
              <a:avLst/>
              <a:gdLst>
                <a:gd name="T0" fmla="*/ 717 w 2155"/>
                <a:gd name="T1" fmla="*/ 1012 h 1341"/>
                <a:gd name="T2" fmla="*/ 814 w 2155"/>
                <a:gd name="T3" fmla="*/ 1032 h 1341"/>
                <a:gd name="T4" fmla="*/ 877 w 2155"/>
                <a:gd name="T5" fmla="*/ 1050 h 1341"/>
                <a:gd name="T6" fmla="*/ 958 w 2155"/>
                <a:gd name="T7" fmla="*/ 1042 h 1341"/>
                <a:gd name="T8" fmla="*/ 1073 w 2155"/>
                <a:gd name="T9" fmla="*/ 1056 h 1341"/>
                <a:gd name="T10" fmla="*/ 1185 w 2155"/>
                <a:gd name="T11" fmla="*/ 1053 h 1341"/>
                <a:gd name="T12" fmla="*/ 1303 w 2155"/>
                <a:gd name="T13" fmla="*/ 1024 h 1341"/>
                <a:gd name="T14" fmla="*/ 1372 w 2155"/>
                <a:gd name="T15" fmla="*/ 1045 h 1341"/>
                <a:gd name="T16" fmla="*/ 1435 w 2155"/>
                <a:gd name="T17" fmla="*/ 1087 h 1341"/>
                <a:gd name="T18" fmla="*/ 1509 w 2155"/>
                <a:gd name="T19" fmla="*/ 1148 h 1341"/>
                <a:gd name="T20" fmla="*/ 1598 w 2155"/>
                <a:gd name="T21" fmla="*/ 1100 h 1341"/>
                <a:gd name="T22" fmla="*/ 1675 w 2155"/>
                <a:gd name="T23" fmla="*/ 1024 h 1341"/>
                <a:gd name="T24" fmla="*/ 1746 w 2155"/>
                <a:gd name="T25" fmla="*/ 949 h 1341"/>
                <a:gd name="T26" fmla="*/ 1785 w 2155"/>
                <a:gd name="T27" fmla="*/ 846 h 1341"/>
                <a:gd name="T28" fmla="*/ 1760 w 2155"/>
                <a:gd name="T29" fmla="*/ 645 h 1341"/>
                <a:gd name="T30" fmla="*/ 1830 w 2155"/>
                <a:gd name="T31" fmla="*/ 576 h 1341"/>
                <a:gd name="T32" fmla="*/ 1732 w 2155"/>
                <a:gd name="T33" fmla="*/ 431 h 1341"/>
                <a:gd name="T34" fmla="*/ 1574 w 2155"/>
                <a:gd name="T35" fmla="*/ 325 h 1341"/>
                <a:gd name="T36" fmla="*/ 1464 w 2155"/>
                <a:gd name="T37" fmla="*/ 279 h 1341"/>
                <a:gd name="T38" fmla="*/ 1375 w 2155"/>
                <a:gd name="T39" fmla="*/ 275 h 1341"/>
                <a:gd name="T40" fmla="*/ 1286 w 2155"/>
                <a:gd name="T41" fmla="*/ 288 h 1341"/>
                <a:gd name="T42" fmla="*/ 1227 w 2155"/>
                <a:gd name="T43" fmla="*/ 311 h 1341"/>
                <a:gd name="T44" fmla="*/ 1112 w 2155"/>
                <a:gd name="T45" fmla="*/ 317 h 1341"/>
                <a:gd name="T46" fmla="*/ 1029 w 2155"/>
                <a:gd name="T47" fmla="*/ 321 h 1341"/>
                <a:gd name="T48" fmla="*/ 972 w 2155"/>
                <a:gd name="T49" fmla="*/ 302 h 1341"/>
                <a:gd name="T50" fmla="*/ 905 w 2155"/>
                <a:gd name="T51" fmla="*/ 340 h 1341"/>
                <a:gd name="T52" fmla="*/ 833 w 2155"/>
                <a:gd name="T53" fmla="*/ 327 h 1341"/>
                <a:gd name="T54" fmla="*/ 734 w 2155"/>
                <a:gd name="T55" fmla="*/ 322 h 1341"/>
                <a:gd name="T56" fmla="*/ 655 w 2155"/>
                <a:gd name="T57" fmla="*/ 328 h 1341"/>
                <a:gd name="T58" fmla="*/ 594 w 2155"/>
                <a:gd name="T59" fmla="*/ 298 h 1341"/>
                <a:gd name="T60" fmla="*/ 565 w 2155"/>
                <a:gd name="T61" fmla="*/ 235 h 1341"/>
                <a:gd name="T62" fmla="*/ 550 w 2155"/>
                <a:gd name="T63" fmla="*/ 102 h 1341"/>
                <a:gd name="T64" fmla="*/ 435 w 2155"/>
                <a:gd name="T65" fmla="*/ 98 h 1341"/>
                <a:gd name="T66" fmla="*/ 400 w 2155"/>
                <a:gd name="T67" fmla="*/ 53 h 1341"/>
                <a:gd name="T68" fmla="*/ 337 w 2155"/>
                <a:gd name="T69" fmla="*/ 29 h 1341"/>
                <a:gd name="T70" fmla="*/ 219 w 2155"/>
                <a:gd name="T71" fmla="*/ 91 h 1341"/>
                <a:gd name="T72" fmla="*/ 119 w 2155"/>
                <a:gd name="T73" fmla="*/ 163 h 1341"/>
                <a:gd name="T74" fmla="*/ 160 w 2155"/>
                <a:gd name="T75" fmla="*/ 259 h 1341"/>
                <a:gd name="T76" fmla="*/ 137 w 2155"/>
                <a:gd name="T77" fmla="*/ 318 h 1341"/>
                <a:gd name="T78" fmla="*/ 144 w 2155"/>
                <a:gd name="T79" fmla="*/ 398 h 1341"/>
                <a:gd name="T80" fmla="*/ 153 w 2155"/>
                <a:gd name="T81" fmla="*/ 482 h 1341"/>
                <a:gd name="T82" fmla="*/ 171 w 2155"/>
                <a:gd name="T83" fmla="*/ 564 h 1341"/>
                <a:gd name="T84" fmla="*/ 173 w 2155"/>
                <a:gd name="T85" fmla="*/ 655 h 1341"/>
                <a:gd name="T86" fmla="*/ 201 w 2155"/>
                <a:gd name="T87" fmla="*/ 753 h 1341"/>
                <a:gd name="T88" fmla="*/ 249 w 2155"/>
                <a:gd name="T89" fmla="*/ 861 h 1341"/>
                <a:gd name="T90" fmla="*/ 338 w 2155"/>
                <a:gd name="T91" fmla="*/ 929 h 1341"/>
                <a:gd name="T92" fmla="*/ 408 w 2155"/>
                <a:gd name="T93" fmla="*/ 953 h 1341"/>
                <a:gd name="T94" fmla="*/ 486 w 2155"/>
                <a:gd name="T95" fmla="*/ 1017 h 1341"/>
                <a:gd name="T96" fmla="*/ 553 w 2155"/>
                <a:gd name="T97" fmla="*/ 1045 h 1341"/>
                <a:gd name="T98" fmla="*/ 653 w 2155"/>
                <a:gd name="T99" fmla="*/ 1012 h 134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55" h="1341">
                  <a:moveTo>
                    <a:pt x="763" y="1182"/>
                  </a:moveTo>
                  <a:cubicBezTo>
                    <a:pt x="763" y="1182"/>
                    <a:pt x="776" y="1167"/>
                    <a:pt x="791" y="1182"/>
                  </a:cubicBezTo>
                  <a:cubicBezTo>
                    <a:pt x="807" y="1198"/>
                    <a:pt x="826" y="1166"/>
                    <a:pt x="839" y="1182"/>
                  </a:cubicBezTo>
                  <a:cubicBezTo>
                    <a:pt x="852" y="1197"/>
                    <a:pt x="883" y="1188"/>
                    <a:pt x="885" y="1195"/>
                  </a:cubicBezTo>
                  <a:cubicBezTo>
                    <a:pt x="887" y="1202"/>
                    <a:pt x="924" y="1189"/>
                    <a:pt x="923" y="1196"/>
                  </a:cubicBezTo>
                  <a:cubicBezTo>
                    <a:pt x="923" y="1203"/>
                    <a:pt x="944" y="1205"/>
                    <a:pt x="953" y="1205"/>
                  </a:cubicBezTo>
                  <a:cubicBezTo>
                    <a:pt x="963" y="1206"/>
                    <a:pt x="973" y="1195"/>
                    <a:pt x="985" y="1199"/>
                  </a:cubicBezTo>
                  <a:cubicBezTo>
                    <a:pt x="996" y="1202"/>
                    <a:pt x="1007" y="1210"/>
                    <a:pt x="1007" y="1210"/>
                  </a:cubicBezTo>
                  <a:cubicBezTo>
                    <a:pt x="1027" y="1226"/>
                    <a:pt x="1027" y="1226"/>
                    <a:pt x="1027" y="1226"/>
                  </a:cubicBezTo>
                  <a:cubicBezTo>
                    <a:pt x="1027" y="1226"/>
                    <a:pt x="1046" y="1232"/>
                    <a:pt x="1058" y="1231"/>
                  </a:cubicBezTo>
                  <a:cubicBezTo>
                    <a:pt x="1070" y="1230"/>
                    <a:pt x="1082" y="1226"/>
                    <a:pt x="1092" y="1224"/>
                  </a:cubicBezTo>
                  <a:cubicBezTo>
                    <a:pt x="1101" y="1223"/>
                    <a:pt x="1105" y="1209"/>
                    <a:pt x="1121" y="1217"/>
                  </a:cubicBezTo>
                  <a:cubicBezTo>
                    <a:pt x="1137" y="1226"/>
                    <a:pt x="1147" y="1219"/>
                    <a:pt x="1153" y="1227"/>
                  </a:cubicBezTo>
                  <a:cubicBezTo>
                    <a:pt x="1160" y="1235"/>
                    <a:pt x="1172" y="1233"/>
                    <a:pt x="1197" y="1240"/>
                  </a:cubicBezTo>
                  <a:cubicBezTo>
                    <a:pt x="1223" y="1247"/>
                    <a:pt x="1241" y="1230"/>
                    <a:pt x="1255" y="1233"/>
                  </a:cubicBezTo>
                  <a:cubicBezTo>
                    <a:pt x="1269" y="1237"/>
                    <a:pt x="1285" y="1212"/>
                    <a:pt x="1296" y="1222"/>
                  </a:cubicBezTo>
                  <a:cubicBezTo>
                    <a:pt x="1307" y="1233"/>
                    <a:pt x="1315" y="1215"/>
                    <a:pt x="1328" y="1230"/>
                  </a:cubicBezTo>
                  <a:cubicBezTo>
                    <a:pt x="1341" y="1245"/>
                    <a:pt x="1378" y="1239"/>
                    <a:pt x="1385" y="1230"/>
                  </a:cubicBezTo>
                  <a:cubicBezTo>
                    <a:pt x="1393" y="1221"/>
                    <a:pt x="1400" y="1200"/>
                    <a:pt x="1415" y="1216"/>
                  </a:cubicBezTo>
                  <a:cubicBezTo>
                    <a:pt x="1430" y="1231"/>
                    <a:pt x="1443" y="1223"/>
                    <a:pt x="1462" y="1225"/>
                  </a:cubicBezTo>
                  <a:cubicBezTo>
                    <a:pt x="1481" y="1226"/>
                    <a:pt x="1512" y="1196"/>
                    <a:pt x="1524" y="1197"/>
                  </a:cubicBezTo>
                  <a:cubicBezTo>
                    <a:pt x="1535" y="1198"/>
                    <a:pt x="1541" y="1186"/>
                    <a:pt x="1547" y="1199"/>
                  </a:cubicBezTo>
                  <a:cubicBezTo>
                    <a:pt x="1553" y="1211"/>
                    <a:pt x="1559" y="1223"/>
                    <a:pt x="1576" y="1225"/>
                  </a:cubicBezTo>
                  <a:cubicBezTo>
                    <a:pt x="1592" y="1226"/>
                    <a:pt x="1605" y="1220"/>
                    <a:pt x="1605" y="1220"/>
                  </a:cubicBezTo>
                  <a:cubicBezTo>
                    <a:pt x="1605" y="1220"/>
                    <a:pt x="1603" y="1206"/>
                    <a:pt x="1613" y="1230"/>
                  </a:cubicBezTo>
                  <a:cubicBezTo>
                    <a:pt x="1623" y="1255"/>
                    <a:pt x="1618" y="1262"/>
                    <a:pt x="1634" y="1265"/>
                  </a:cubicBezTo>
                  <a:cubicBezTo>
                    <a:pt x="1650" y="1269"/>
                    <a:pt x="1664" y="1244"/>
                    <a:pt x="1679" y="1269"/>
                  </a:cubicBezTo>
                  <a:cubicBezTo>
                    <a:pt x="1693" y="1294"/>
                    <a:pt x="1703" y="1316"/>
                    <a:pt x="1725" y="1313"/>
                  </a:cubicBezTo>
                  <a:cubicBezTo>
                    <a:pt x="1747" y="1310"/>
                    <a:pt x="1760" y="1314"/>
                    <a:pt x="1760" y="1314"/>
                  </a:cubicBezTo>
                  <a:cubicBezTo>
                    <a:pt x="1760" y="1314"/>
                    <a:pt x="1754" y="1339"/>
                    <a:pt x="1765" y="1340"/>
                  </a:cubicBezTo>
                  <a:cubicBezTo>
                    <a:pt x="1777" y="1341"/>
                    <a:pt x="1789" y="1340"/>
                    <a:pt x="1789" y="1340"/>
                  </a:cubicBezTo>
                  <a:cubicBezTo>
                    <a:pt x="1789" y="1340"/>
                    <a:pt x="1818" y="1308"/>
                    <a:pt x="1825" y="1312"/>
                  </a:cubicBezTo>
                  <a:cubicBezTo>
                    <a:pt x="1833" y="1317"/>
                    <a:pt x="1861" y="1305"/>
                    <a:pt x="1870" y="1285"/>
                  </a:cubicBezTo>
                  <a:cubicBezTo>
                    <a:pt x="1880" y="1264"/>
                    <a:pt x="1884" y="1259"/>
                    <a:pt x="1900" y="1260"/>
                  </a:cubicBezTo>
                  <a:cubicBezTo>
                    <a:pt x="1915" y="1261"/>
                    <a:pt x="1923" y="1215"/>
                    <a:pt x="1923" y="1215"/>
                  </a:cubicBezTo>
                  <a:cubicBezTo>
                    <a:pt x="1923" y="1215"/>
                    <a:pt x="1952" y="1189"/>
                    <a:pt x="1961" y="1197"/>
                  </a:cubicBezTo>
                  <a:cubicBezTo>
                    <a:pt x="1970" y="1206"/>
                    <a:pt x="1994" y="1198"/>
                    <a:pt x="1994" y="1173"/>
                  </a:cubicBezTo>
                  <a:cubicBezTo>
                    <a:pt x="1995" y="1148"/>
                    <a:pt x="1998" y="1132"/>
                    <a:pt x="2007" y="1135"/>
                  </a:cubicBezTo>
                  <a:cubicBezTo>
                    <a:pt x="2017" y="1138"/>
                    <a:pt x="2044" y="1108"/>
                    <a:pt x="2044" y="1108"/>
                  </a:cubicBezTo>
                  <a:cubicBezTo>
                    <a:pt x="2044" y="1108"/>
                    <a:pt x="2058" y="1080"/>
                    <a:pt x="2053" y="1051"/>
                  </a:cubicBezTo>
                  <a:cubicBezTo>
                    <a:pt x="2048" y="1023"/>
                    <a:pt x="2088" y="1038"/>
                    <a:pt x="2074" y="1025"/>
                  </a:cubicBezTo>
                  <a:cubicBezTo>
                    <a:pt x="2061" y="1012"/>
                    <a:pt x="2098" y="1024"/>
                    <a:pt x="2087" y="988"/>
                  </a:cubicBezTo>
                  <a:cubicBezTo>
                    <a:pt x="2076" y="951"/>
                    <a:pt x="2083" y="947"/>
                    <a:pt x="2072" y="918"/>
                  </a:cubicBezTo>
                  <a:cubicBezTo>
                    <a:pt x="2060" y="888"/>
                    <a:pt x="2055" y="885"/>
                    <a:pt x="2059" y="841"/>
                  </a:cubicBezTo>
                  <a:cubicBezTo>
                    <a:pt x="2063" y="796"/>
                    <a:pt x="2058" y="765"/>
                    <a:pt x="2059" y="753"/>
                  </a:cubicBezTo>
                  <a:cubicBezTo>
                    <a:pt x="2060" y="741"/>
                    <a:pt x="2089" y="796"/>
                    <a:pt x="2112" y="807"/>
                  </a:cubicBezTo>
                  <a:cubicBezTo>
                    <a:pt x="2135" y="819"/>
                    <a:pt x="2155" y="799"/>
                    <a:pt x="2150" y="753"/>
                  </a:cubicBezTo>
                  <a:cubicBezTo>
                    <a:pt x="2144" y="708"/>
                    <a:pt x="2152" y="699"/>
                    <a:pt x="2140" y="674"/>
                  </a:cubicBezTo>
                  <a:cubicBezTo>
                    <a:pt x="2127" y="649"/>
                    <a:pt x="2111" y="646"/>
                    <a:pt x="2100" y="604"/>
                  </a:cubicBezTo>
                  <a:cubicBezTo>
                    <a:pt x="2090" y="563"/>
                    <a:pt x="2076" y="562"/>
                    <a:pt x="2053" y="544"/>
                  </a:cubicBezTo>
                  <a:cubicBezTo>
                    <a:pt x="2031" y="525"/>
                    <a:pt x="2037" y="535"/>
                    <a:pt x="2026" y="503"/>
                  </a:cubicBezTo>
                  <a:cubicBezTo>
                    <a:pt x="2014" y="471"/>
                    <a:pt x="2011" y="478"/>
                    <a:pt x="1983" y="450"/>
                  </a:cubicBezTo>
                  <a:cubicBezTo>
                    <a:pt x="1954" y="421"/>
                    <a:pt x="1959" y="398"/>
                    <a:pt x="1918" y="399"/>
                  </a:cubicBezTo>
                  <a:cubicBezTo>
                    <a:pt x="1878" y="401"/>
                    <a:pt x="1848" y="391"/>
                    <a:pt x="1842" y="379"/>
                  </a:cubicBezTo>
                  <a:cubicBezTo>
                    <a:pt x="1836" y="366"/>
                    <a:pt x="1847" y="346"/>
                    <a:pt x="1818" y="350"/>
                  </a:cubicBezTo>
                  <a:cubicBezTo>
                    <a:pt x="1789" y="355"/>
                    <a:pt x="1825" y="358"/>
                    <a:pt x="1781" y="345"/>
                  </a:cubicBezTo>
                  <a:cubicBezTo>
                    <a:pt x="1737" y="332"/>
                    <a:pt x="1731" y="336"/>
                    <a:pt x="1713" y="325"/>
                  </a:cubicBezTo>
                  <a:cubicBezTo>
                    <a:pt x="1695" y="314"/>
                    <a:pt x="1688" y="290"/>
                    <a:pt x="1675" y="307"/>
                  </a:cubicBezTo>
                  <a:cubicBezTo>
                    <a:pt x="1661" y="325"/>
                    <a:pt x="1661" y="332"/>
                    <a:pt x="1644" y="333"/>
                  </a:cubicBezTo>
                  <a:cubicBezTo>
                    <a:pt x="1627" y="334"/>
                    <a:pt x="1648" y="315"/>
                    <a:pt x="1609" y="321"/>
                  </a:cubicBezTo>
                  <a:cubicBezTo>
                    <a:pt x="1571" y="327"/>
                    <a:pt x="1574" y="342"/>
                    <a:pt x="1556" y="338"/>
                  </a:cubicBezTo>
                  <a:cubicBezTo>
                    <a:pt x="1537" y="334"/>
                    <a:pt x="1541" y="318"/>
                    <a:pt x="1526" y="321"/>
                  </a:cubicBezTo>
                  <a:cubicBezTo>
                    <a:pt x="1512" y="325"/>
                    <a:pt x="1516" y="325"/>
                    <a:pt x="1506" y="336"/>
                  </a:cubicBezTo>
                  <a:cubicBezTo>
                    <a:pt x="1496" y="347"/>
                    <a:pt x="1484" y="339"/>
                    <a:pt x="1475" y="340"/>
                  </a:cubicBezTo>
                  <a:cubicBezTo>
                    <a:pt x="1465" y="342"/>
                    <a:pt x="1454" y="329"/>
                    <a:pt x="1446" y="340"/>
                  </a:cubicBezTo>
                  <a:cubicBezTo>
                    <a:pt x="1438" y="352"/>
                    <a:pt x="1449" y="362"/>
                    <a:pt x="1435" y="363"/>
                  </a:cubicBezTo>
                  <a:cubicBezTo>
                    <a:pt x="1420" y="364"/>
                    <a:pt x="1417" y="350"/>
                    <a:pt x="1396" y="346"/>
                  </a:cubicBezTo>
                  <a:cubicBezTo>
                    <a:pt x="1375" y="341"/>
                    <a:pt x="1341" y="374"/>
                    <a:pt x="1327" y="373"/>
                  </a:cubicBezTo>
                  <a:cubicBezTo>
                    <a:pt x="1313" y="372"/>
                    <a:pt x="1316" y="370"/>
                    <a:pt x="1301" y="371"/>
                  </a:cubicBezTo>
                  <a:cubicBezTo>
                    <a:pt x="1287" y="372"/>
                    <a:pt x="1263" y="370"/>
                    <a:pt x="1249" y="371"/>
                  </a:cubicBezTo>
                  <a:cubicBezTo>
                    <a:pt x="1235" y="372"/>
                    <a:pt x="1242" y="404"/>
                    <a:pt x="1230" y="400"/>
                  </a:cubicBezTo>
                  <a:cubicBezTo>
                    <a:pt x="1218" y="397"/>
                    <a:pt x="1222" y="378"/>
                    <a:pt x="1204" y="375"/>
                  </a:cubicBezTo>
                  <a:cubicBezTo>
                    <a:pt x="1185" y="371"/>
                    <a:pt x="1203" y="348"/>
                    <a:pt x="1178" y="365"/>
                  </a:cubicBezTo>
                  <a:cubicBezTo>
                    <a:pt x="1153" y="382"/>
                    <a:pt x="1151" y="382"/>
                    <a:pt x="1152" y="370"/>
                  </a:cubicBezTo>
                  <a:cubicBezTo>
                    <a:pt x="1153" y="358"/>
                    <a:pt x="1137" y="352"/>
                    <a:pt x="1137" y="352"/>
                  </a:cubicBezTo>
                  <a:cubicBezTo>
                    <a:pt x="1137" y="352"/>
                    <a:pt x="1139" y="355"/>
                    <a:pt x="1116" y="372"/>
                  </a:cubicBezTo>
                  <a:cubicBezTo>
                    <a:pt x="1093" y="389"/>
                    <a:pt x="1095" y="372"/>
                    <a:pt x="1095" y="372"/>
                  </a:cubicBezTo>
                  <a:cubicBezTo>
                    <a:pt x="1059" y="396"/>
                    <a:pt x="1059" y="396"/>
                    <a:pt x="1059" y="396"/>
                  </a:cubicBezTo>
                  <a:cubicBezTo>
                    <a:pt x="1059" y="396"/>
                    <a:pt x="1071" y="373"/>
                    <a:pt x="1049" y="373"/>
                  </a:cubicBezTo>
                  <a:cubicBezTo>
                    <a:pt x="1028" y="374"/>
                    <a:pt x="1032" y="384"/>
                    <a:pt x="1013" y="387"/>
                  </a:cubicBezTo>
                  <a:cubicBezTo>
                    <a:pt x="993" y="390"/>
                    <a:pt x="982" y="382"/>
                    <a:pt x="975" y="381"/>
                  </a:cubicBezTo>
                  <a:cubicBezTo>
                    <a:pt x="968" y="381"/>
                    <a:pt x="938" y="376"/>
                    <a:pt x="925" y="382"/>
                  </a:cubicBezTo>
                  <a:cubicBezTo>
                    <a:pt x="913" y="388"/>
                    <a:pt x="909" y="378"/>
                    <a:pt x="892" y="386"/>
                  </a:cubicBezTo>
                  <a:cubicBezTo>
                    <a:pt x="874" y="394"/>
                    <a:pt x="882" y="364"/>
                    <a:pt x="859" y="376"/>
                  </a:cubicBezTo>
                  <a:cubicBezTo>
                    <a:pt x="837" y="389"/>
                    <a:pt x="829" y="393"/>
                    <a:pt x="823" y="387"/>
                  </a:cubicBezTo>
                  <a:cubicBezTo>
                    <a:pt x="816" y="382"/>
                    <a:pt x="796" y="390"/>
                    <a:pt x="789" y="389"/>
                  </a:cubicBezTo>
                  <a:cubicBezTo>
                    <a:pt x="782" y="389"/>
                    <a:pt x="779" y="377"/>
                    <a:pt x="766" y="383"/>
                  </a:cubicBezTo>
                  <a:cubicBezTo>
                    <a:pt x="754" y="389"/>
                    <a:pt x="755" y="372"/>
                    <a:pt x="743" y="376"/>
                  </a:cubicBezTo>
                  <a:cubicBezTo>
                    <a:pt x="731" y="380"/>
                    <a:pt x="720" y="369"/>
                    <a:pt x="720" y="369"/>
                  </a:cubicBezTo>
                  <a:cubicBezTo>
                    <a:pt x="720" y="369"/>
                    <a:pt x="690" y="360"/>
                    <a:pt x="696" y="348"/>
                  </a:cubicBezTo>
                  <a:cubicBezTo>
                    <a:pt x="701" y="337"/>
                    <a:pt x="695" y="324"/>
                    <a:pt x="686" y="319"/>
                  </a:cubicBezTo>
                  <a:cubicBezTo>
                    <a:pt x="677" y="313"/>
                    <a:pt x="673" y="308"/>
                    <a:pt x="666" y="301"/>
                  </a:cubicBezTo>
                  <a:cubicBezTo>
                    <a:pt x="660" y="293"/>
                    <a:pt x="670" y="284"/>
                    <a:pt x="661" y="274"/>
                  </a:cubicBezTo>
                  <a:cubicBezTo>
                    <a:pt x="653" y="264"/>
                    <a:pt x="636" y="263"/>
                    <a:pt x="649" y="254"/>
                  </a:cubicBezTo>
                  <a:cubicBezTo>
                    <a:pt x="649" y="254"/>
                    <a:pt x="808" y="201"/>
                    <a:pt x="784" y="142"/>
                  </a:cubicBezTo>
                  <a:cubicBezTo>
                    <a:pt x="761" y="83"/>
                    <a:pt x="671" y="104"/>
                    <a:pt x="644" y="118"/>
                  </a:cubicBezTo>
                  <a:cubicBezTo>
                    <a:pt x="616" y="133"/>
                    <a:pt x="576" y="167"/>
                    <a:pt x="564" y="162"/>
                  </a:cubicBezTo>
                  <a:cubicBezTo>
                    <a:pt x="564" y="162"/>
                    <a:pt x="532" y="147"/>
                    <a:pt x="534" y="130"/>
                  </a:cubicBezTo>
                  <a:cubicBezTo>
                    <a:pt x="535" y="114"/>
                    <a:pt x="516" y="115"/>
                    <a:pt x="509" y="114"/>
                  </a:cubicBezTo>
                  <a:cubicBezTo>
                    <a:pt x="502" y="114"/>
                    <a:pt x="529" y="97"/>
                    <a:pt x="528" y="83"/>
                  </a:cubicBezTo>
                  <a:cubicBezTo>
                    <a:pt x="527" y="68"/>
                    <a:pt x="510" y="67"/>
                    <a:pt x="498" y="68"/>
                  </a:cubicBezTo>
                  <a:cubicBezTo>
                    <a:pt x="487" y="70"/>
                    <a:pt x="475" y="71"/>
                    <a:pt x="468" y="61"/>
                  </a:cubicBezTo>
                  <a:cubicBezTo>
                    <a:pt x="462" y="51"/>
                    <a:pt x="454" y="38"/>
                    <a:pt x="443" y="52"/>
                  </a:cubicBezTo>
                  <a:cubicBezTo>
                    <a:pt x="432" y="65"/>
                    <a:pt x="407" y="70"/>
                    <a:pt x="409" y="56"/>
                  </a:cubicBezTo>
                  <a:cubicBezTo>
                    <a:pt x="410" y="42"/>
                    <a:pt x="407" y="30"/>
                    <a:pt x="395" y="33"/>
                  </a:cubicBezTo>
                  <a:cubicBezTo>
                    <a:pt x="382" y="37"/>
                    <a:pt x="359" y="59"/>
                    <a:pt x="347" y="65"/>
                  </a:cubicBezTo>
                  <a:cubicBezTo>
                    <a:pt x="335" y="71"/>
                    <a:pt x="301" y="80"/>
                    <a:pt x="293" y="86"/>
                  </a:cubicBezTo>
                  <a:cubicBezTo>
                    <a:pt x="285" y="93"/>
                    <a:pt x="256" y="98"/>
                    <a:pt x="256" y="107"/>
                  </a:cubicBezTo>
                  <a:cubicBezTo>
                    <a:pt x="256" y="107"/>
                    <a:pt x="216" y="92"/>
                    <a:pt x="196" y="81"/>
                  </a:cubicBezTo>
                  <a:cubicBezTo>
                    <a:pt x="176" y="69"/>
                    <a:pt x="56" y="0"/>
                    <a:pt x="28" y="47"/>
                  </a:cubicBezTo>
                  <a:cubicBezTo>
                    <a:pt x="0" y="95"/>
                    <a:pt x="92" y="188"/>
                    <a:pt x="139" y="190"/>
                  </a:cubicBezTo>
                  <a:cubicBezTo>
                    <a:pt x="187" y="191"/>
                    <a:pt x="243" y="198"/>
                    <a:pt x="226" y="235"/>
                  </a:cubicBezTo>
                  <a:cubicBezTo>
                    <a:pt x="208" y="272"/>
                    <a:pt x="193" y="254"/>
                    <a:pt x="197" y="271"/>
                  </a:cubicBezTo>
                  <a:cubicBezTo>
                    <a:pt x="200" y="287"/>
                    <a:pt x="195" y="294"/>
                    <a:pt x="187" y="303"/>
                  </a:cubicBezTo>
                  <a:cubicBezTo>
                    <a:pt x="179" y="312"/>
                    <a:pt x="158" y="331"/>
                    <a:pt x="172" y="340"/>
                  </a:cubicBezTo>
                  <a:cubicBezTo>
                    <a:pt x="185" y="348"/>
                    <a:pt x="202" y="347"/>
                    <a:pt x="185" y="357"/>
                  </a:cubicBezTo>
                  <a:cubicBezTo>
                    <a:pt x="167" y="368"/>
                    <a:pt x="165" y="365"/>
                    <a:pt x="160" y="372"/>
                  </a:cubicBezTo>
                  <a:cubicBezTo>
                    <a:pt x="154" y="378"/>
                    <a:pt x="158" y="391"/>
                    <a:pt x="162" y="400"/>
                  </a:cubicBezTo>
                  <a:cubicBezTo>
                    <a:pt x="166" y="410"/>
                    <a:pt x="183" y="405"/>
                    <a:pt x="177" y="423"/>
                  </a:cubicBezTo>
                  <a:cubicBezTo>
                    <a:pt x="170" y="442"/>
                    <a:pt x="152" y="457"/>
                    <a:pt x="168" y="465"/>
                  </a:cubicBezTo>
                  <a:cubicBezTo>
                    <a:pt x="184" y="474"/>
                    <a:pt x="196" y="475"/>
                    <a:pt x="188" y="481"/>
                  </a:cubicBezTo>
                  <a:cubicBezTo>
                    <a:pt x="181" y="488"/>
                    <a:pt x="180" y="497"/>
                    <a:pt x="176" y="511"/>
                  </a:cubicBezTo>
                  <a:cubicBezTo>
                    <a:pt x="173" y="525"/>
                    <a:pt x="175" y="549"/>
                    <a:pt x="179" y="563"/>
                  </a:cubicBezTo>
                  <a:cubicBezTo>
                    <a:pt x="183" y="578"/>
                    <a:pt x="187" y="604"/>
                    <a:pt x="180" y="609"/>
                  </a:cubicBezTo>
                  <a:cubicBezTo>
                    <a:pt x="172" y="613"/>
                    <a:pt x="168" y="636"/>
                    <a:pt x="174" y="646"/>
                  </a:cubicBezTo>
                  <a:cubicBezTo>
                    <a:pt x="181" y="656"/>
                    <a:pt x="200" y="658"/>
                    <a:pt x="200" y="658"/>
                  </a:cubicBezTo>
                  <a:cubicBezTo>
                    <a:pt x="200" y="658"/>
                    <a:pt x="203" y="675"/>
                    <a:pt x="195" y="681"/>
                  </a:cubicBezTo>
                  <a:cubicBezTo>
                    <a:pt x="188" y="687"/>
                    <a:pt x="176" y="713"/>
                    <a:pt x="184" y="725"/>
                  </a:cubicBezTo>
                  <a:cubicBezTo>
                    <a:pt x="193" y="738"/>
                    <a:pt x="218" y="749"/>
                    <a:pt x="202" y="765"/>
                  </a:cubicBezTo>
                  <a:cubicBezTo>
                    <a:pt x="187" y="780"/>
                    <a:pt x="185" y="799"/>
                    <a:pt x="184" y="811"/>
                  </a:cubicBezTo>
                  <a:cubicBezTo>
                    <a:pt x="183" y="822"/>
                    <a:pt x="214" y="849"/>
                    <a:pt x="214" y="849"/>
                  </a:cubicBezTo>
                  <a:cubicBezTo>
                    <a:pt x="235" y="879"/>
                    <a:pt x="235" y="879"/>
                    <a:pt x="235" y="879"/>
                  </a:cubicBezTo>
                  <a:cubicBezTo>
                    <a:pt x="235" y="879"/>
                    <a:pt x="251" y="892"/>
                    <a:pt x="252" y="911"/>
                  </a:cubicBezTo>
                  <a:cubicBezTo>
                    <a:pt x="252" y="930"/>
                    <a:pt x="260" y="955"/>
                    <a:pt x="259" y="966"/>
                  </a:cubicBezTo>
                  <a:cubicBezTo>
                    <a:pt x="258" y="978"/>
                    <a:pt x="275" y="996"/>
                    <a:pt x="291" y="1005"/>
                  </a:cubicBezTo>
                  <a:cubicBezTo>
                    <a:pt x="307" y="1013"/>
                    <a:pt x="329" y="994"/>
                    <a:pt x="328" y="1015"/>
                  </a:cubicBezTo>
                  <a:cubicBezTo>
                    <a:pt x="326" y="1036"/>
                    <a:pt x="335" y="1046"/>
                    <a:pt x="348" y="1064"/>
                  </a:cubicBezTo>
                  <a:cubicBezTo>
                    <a:pt x="361" y="1082"/>
                    <a:pt x="382" y="1084"/>
                    <a:pt x="396" y="1085"/>
                  </a:cubicBezTo>
                  <a:cubicBezTo>
                    <a:pt x="410" y="1086"/>
                    <a:pt x="429" y="1083"/>
                    <a:pt x="439" y="1084"/>
                  </a:cubicBezTo>
                  <a:cubicBezTo>
                    <a:pt x="448" y="1084"/>
                    <a:pt x="455" y="1057"/>
                    <a:pt x="461" y="1076"/>
                  </a:cubicBezTo>
                  <a:cubicBezTo>
                    <a:pt x="466" y="1096"/>
                    <a:pt x="464" y="1098"/>
                    <a:pt x="477" y="1113"/>
                  </a:cubicBezTo>
                  <a:cubicBezTo>
                    <a:pt x="490" y="1128"/>
                    <a:pt x="493" y="1117"/>
                    <a:pt x="509" y="1125"/>
                  </a:cubicBezTo>
                  <a:cubicBezTo>
                    <a:pt x="525" y="1134"/>
                    <a:pt x="538" y="1118"/>
                    <a:pt x="546" y="1133"/>
                  </a:cubicBezTo>
                  <a:cubicBezTo>
                    <a:pt x="554" y="1148"/>
                    <a:pt x="567" y="1173"/>
                    <a:pt x="568" y="1187"/>
                  </a:cubicBezTo>
                  <a:cubicBezTo>
                    <a:pt x="568" y="1187"/>
                    <a:pt x="603" y="1207"/>
                    <a:pt x="614" y="1194"/>
                  </a:cubicBezTo>
                  <a:cubicBezTo>
                    <a:pt x="625" y="1182"/>
                    <a:pt x="634" y="1165"/>
                    <a:pt x="643" y="1177"/>
                  </a:cubicBezTo>
                  <a:cubicBezTo>
                    <a:pt x="651" y="1190"/>
                    <a:pt x="653" y="1211"/>
                    <a:pt x="647" y="1220"/>
                  </a:cubicBezTo>
                  <a:cubicBezTo>
                    <a:pt x="640" y="1229"/>
                    <a:pt x="677" y="1227"/>
                    <a:pt x="691" y="1220"/>
                  </a:cubicBezTo>
                  <a:cubicBezTo>
                    <a:pt x="705" y="1214"/>
                    <a:pt x="730" y="1204"/>
                    <a:pt x="732" y="1196"/>
                  </a:cubicBezTo>
                  <a:cubicBezTo>
                    <a:pt x="735" y="1189"/>
                    <a:pt x="763" y="1182"/>
                    <a:pt x="763" y="1182"/>
                  </a:cubicBezTo>
                </a:path>
              </a:pathLst>
            </a:custGeom>
            <a:solidFill>
              <a:srgbClr val="EFE9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0" name="Freeform 110">
              <a:extLst>
                <a:ext uri="{FF2B5EF4-FFF2-40B4-BE49-F238E27FC236}">
                  <a16:creationId xmlns:a16="http://schemas.microsoft.com/office/drawing/2014/main" id="{3366C9E3-483C-4DC2-93A7-0ADDAC548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" y="856"/>
              <a:ext cx="298" cy="468"/>
            </a:xfrm>
            <a:custGeom>
              <a:avLst/>
              <a:gdLst>
                <a:gd name="T0" fmla="*/ 156 w 310"/>
                <a:gd name="T1" fmla="*/ 3 h 487"/>
                <a:gd name="T2" fmla="*/ 104 w 310"/>
                <a:gd name="T3" fmla="*/ 6 h 487"/>
                <a:gd name="T4" fmla="*/ 60 w 310"/>
                <a:gd name="T5" fmla="*/ 46 h 487"/>
                <a:gd name="T6" fmla="*/ 21 w 310"/>
                <a:gd name="T7" fmla="*/ 100 h 487"/>
                <a:gd name="T8" fmla="*/ 3 w 310"/>
                <a:gd name="T9" fmla="*/ 178 h 487"/>
                <a:gd name="T10" fmla="*/ 36 w 310"/>
                <a:gd name="T11" fmla="*/ 293 h 487"/>
                <a:gd name="T12" fmla="*/ 60 w 310"/>
                <a:gd name="T13" fmla="*/ 389 h 487"/>
                <a:gd name="T14" fmla="*/ 160 w 310"/>
                <a:gd name="T15" fmla="*/ 392 h 487"/>
                <a:gd name="T16" fmla="*/ 181 w 310"/>
                <a:gd name="T17" fmla="*/ 357 h 487"/>
                <a:gd name="T18" fmla="*/ 202 w 310"/>
                <a:gd name="T19" fmla="*/ 302 h 487"/>
                <a:gd name="T20" fmla="*/ 262 w 310"/>
                <a:gd name="T21" fmla="*/ 187 h 487"/>
                <a:gd name="T22" fmla="*/ 262 w 310"/>
                <a:gd name="T23" fmla="*/ 135 h 487"/>
                <a:gd name="T24" fmla="*/ 237 w 310"/>
                <a:gd name="T25" fmla="*/ 60 h 487"/>
                <a:gd name="T26" fmla="*/ 201 w 310"/>
                <a:gd name="T27" fmla="*/ 28 h 487"/>
                <a:gd name="T28" fmla="*/ 156 w 310"/>
                <a:gd name="T29" fmla="*/ 3 h 48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10" h="487">
                  <a:moveTo>
                    <a:pt x="183" y="3"/>
                  </a:moveTo>
                  <a:cubicBezTo>
                    <a:pt x="169" y="0"/>
                    <a:pt x="138" y="1"/>
                    <a:pt x="122" y="6"/>
                  </a:cubicBezTo>
                  <a:cubicBezTo>
                    <a:pt x="98" y="14"/>
                    <a:pt x="88" y="40"/>
                    <a:pt x="70" y="54"/>
                  </a:cubicBezTo>
                  <a:cubicBezTo>
                    <a:pt x="47" y="73"/>
                    <a:pt x="35" y="87"/>
                    <a:pt x="25" y="117"/>
                  </a:cubicBezTo>
                  <a:cubicBezTo>
                    <a:pt x="14" y="151"/>
                    <a:pt x="0" y="171"/>
                    <a:pt x="3" y="208"/>
                  </a:cubicBezTo>
                  <a:cubicBezTo>
                    <a:pt x="7" y="252"/>
                    <a:pt x="42" y="297"/>
                    <a:pt x="43" y="343"/>
                  </a:cubicBezTo>
                  <a:cubicBezTo>
                    <a:pt x="44" y="392"/>
                    <a:pt x="37" y="418"/>
                    <a:pt x="70" y="456"/>
                  </a:cubicBezTo>
                  <a:cubicBezTo>
                    <a:pt x="95" y="484"/>
                    <a:pt x="166" y="487"/>
                    <a:pt x="187" y="460"/>
                  </a:cubicBezTo>
                  <a:cubicBezTo>
                    <a:pt x="199" y="444"/>
                    <a:pt x="198" y="433"/>
                    <a:pt x="212" y="419"/>
                  </a:cubicBezTo>
                  <a:cubicBezTo>
                    <a:pt x="226" y="404"/>
                    <a:pt x="224" y="371"/>
                    <a:pt x="236" y="354"/>
                  </a:cubicBezTo>
                  <a:cubicBezTo>
                    <a:pt x="257" y="327"/>
                    <a:pt x="301" y="267"/>
                    <a:pt x="307" y="220"/>
                  </a:cubicBezTo>
                  <a:cubicBezTo>
                    <a:pt x="310" y="201"/>
                    <a:pt x="307" y="177"/>
                    <a:pt x="307" y="158"/>
                  </a:cubicBezTo>
                  <a:cubicBezTo>
                    <a:pt x="307" y="141"/>
                    <a:pt x="291" y="75"/>
                    <a:pt x="278" y="70"/>
                  </a:cubicBezTo>
                  <a:cubicBezTo>
                    <a:pt x="272" y="67"/>
                    <a:pt x="253" y="39"/>
                    <a:pt x="235" y="32"/>
                  </a:cubicBezTo>
                  <a:cubicBezTo>
                    <a:pt x="219" y="25"/>
                    <a:pt x="200" y="8"/>
                    <a:pt x="183" y="3"/>
                  </a:cubicBezTo>
                </a:path>
              </a:pathLst>
            </a:custGeom>
            <a:solidFill>
              <a:srgbClr val="BC99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1" name="Freeform 111">
              <a:extLst>
                <a:ext uri="{FF2B5EF4-FFF2-40B4-BE49-F238E27FC236}">
                  <a16:creationId xmlns:a16="http://schemas.microsoft.com/office/drawing/2014/main" id="{7D73A9DD-7BE0-4EDA-B4AE-D33301CAA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" y="988"/>
              <a:ext cx="48" cy="54"/>
            </a:xfrm>
            <a:custGeom>
              <a:avLst/>
              <a:gdLst>
                <a:gd name="T0" fmla="*/ 10 w 50"/>
                <a:gd name="T1" fmla="*/ 3 h 56"/>
                <a:gd name="T2" fmla="*/ 33 w 50"/>
                <a:gd name="T3" fmla="*/ 14 h 56"/>
                <a:gd name="T4" fmla="*/ 36 w 50"/>
                <a:gd name="T5" fmla="*/ 41 h 56"/>
                <a:gd name="T6" fmla="*/ 7 w 50"/>
                <a:gd name="T7" fmla="*/ 29 h 56"/>
                <a:gd name="T8" fmla="*/ 7 w 50"/>
                <a:gd name="T9" fmla="*/ 5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56">
                  <a:moveTo>
                    <a:pt x="10" y="3"/>
                  </a:moveTo>
                  <a:cubicBezTo>
                    <a:pt x="21" y="0"/>
                    <a:pt x="32" y="9"/>
                    <a:pt x="38" y="17"/>
                  </a:cubicBezTo>
                  <a:cubicBezTo>
                    <a:pt x="43" y="23"/>
                    <a:pt x="50" y="43"/>
                    <a:pt x="43" y="48"/>
                  </a:cubicBezTo>
                  <a:cubicBezTo>
                    <a:pt x="32" y="56"/>
                    <a:pt x="12" y="41"/>
                    <a:pt x="7" y="33"/>
                  </a:cubicBezTo>
                  <a:cubicBezTo>
                    <a:pt x="2" y="26"/>
                    <a:pt x="0" y="10"/>
                    <a:pt x="7" y="5"/>
                  </a:cubicBezTo>
                </a:path>
              </a:pathLst>
            </a:custGeom>
            <a:solidFill>
              <a:srgbClr val="A06C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2" name="Freeform 112">
              <a:extLst>
                <a:ext uri="{FF2B5EF4-FFF2-40B4-BE49-F238E27FC236}">
                  <a16:creationId xmlns:a16="http://schemas.microsoft.com/office/drawing/2014/main" id="{2E97E770-0CDB-49E0-A1D1-93A11FB1C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" y="776"/>
              <a:ext cx="2072" cy="1720"/>
            </a:xfrm>
            <a:custGeom>
              <a:avLst/>
              <a:gdLst>
                <a:gd name="T0" fmla="*/ 549 w 2155"/>
                <a:gd name="T1" fmla="*/ 102 h 1788"/>
                <a:gd name="T2" fmla="*/ 434 w 2155"/>
                <a:gd name="T3" fmla="*/ 98 h 1788"/>
                <a:gd name="T4" fmla="*/ 400 w 2155"/>
                <a:gd name="T5" fmla="*/ 53 h 1788"/>
                <a:gd name="T6" fmla="*/ 337 w 2155"/>
                <a:gd name="T7" fmla="*/ 30 h 1788"/>
                <a:gd name="T8" fmla="*/ 218 w 2155"/>
                <a:gd name="T9" fmla="*/ 91 h 1788"/>
                <a:gd name="T10" fmla="*/ 119 w 2155"/>
                <a:gd name="T11" fmla="*/ 163 h 1788"/>
                <a:gd name="T12" fmla="*/ 159 w 2155"/>
                <a:gd name="T13" fmla="*/ 259 h 1788"/>
                <a:gd name="T14" fmla="*/ 136 w 2155"/>
                <a:gd name="T15" fmla="*/ 318 h 1788"/>
                <a:gd name="T16" fmla="*/ 144 w 2155"/>
                <a:gd name="T17" fmla="*/ 398 h 1788"/>
                <a:gd name="T18" fmla="*/ 153 w 2155"/>
                <a:gd name="T19" fmla="*/ 483 h 1788"/>
                <a:gd name="T20" fmla="*/ 170 w 2155"/>
                <a:gd name="T21" fmla="*/ 564 h 1788"/>
                <a:gd name="T22" fmla="*/ 173 w 2155"/>
                <a:gd name="T23" fmla="*/ 655 h 1788"/>
                <a:gd name="T24" fmla="*/ 201 w 2155"/>
                <a:gd name="T25" fmla="*/ 753 h 1788"/>
                <a:gd name="T26" fmla="*/ 249 w 2155"/>
                <a:gd name="T27" fmla="*/ 861 h 1788"/>
                <a:gd name="T28" fmla="*/ 338 w 2155"/>
                <a:gd name="T29" fmla="*/ 929 h 1788"/>
                <a:gd name="T30" fmla="*/ 407 w 2155"/>
                <a:gd name="T31" fmla="*/ 953 h 1788"/>
                <a:gd name="T32" fmla="*/ 485 w 2155"/>
                <a:gd name="T33" fmla="*/ 1018 h 1788"/>
                <a:gd name="T34" fmla="*/ 439 w 2155"/>
                <a:gd name="T35" fmla="*/ 1411 h 1788"/>
                <a:gd name="T36" fmla="*/ 497 w 2155"/>
                <a:gd name="T37" fmla="*/ 1448 h 1788"/>
                <a:gd name="T38" fmla="*/ 549 w 2155"/>
                <a:gd name="T39" fmla="*/ 1186 h 1788"/>
                <a:gd name="T40" fmla="*/ 536 w 2155"/>
                <a:gd name="T41" fmla="*/ 1462 h 1788"/>
                <a:gd name="T42" fmla="*/ 631 w 2155"/>
                <a:gd name="T43" fmla="*/ 1362 h 1788"/>
                <a:gd name="T44" fmla="*/ 677 w 2155"/>
                <a:gd name="T45" fmla="*/ 1013 h 1788"/>
                <a:gd name="T46" fmla="*/ 788 w 2155"/>
                <a:gd name="T47" fmla="*/ 1024 h 1788"/>
                <a:gd name="T48" fmla="*/ 861 w 2155"/>
                <a:gd name="T49" fmla="*/ 1036 h 1788"/>
                <a:gd name="T50" fmla="*/ 933 w 2155"/>
                <a:gd name="T51" fmla="*/ 1049 h 1788"/>
                <a:gd name="T52" fmla="*/ 1023 w 2155"/>
                <a:gd name="T53" fmla="*/ 1063 h 1788"/>
                <a:gd name="T54" fmla="*/ 1136 w 2155"/>
                <a:gd name="T55" fmla="*/ 1053 h 1788"/>
                <a:gd name="T56" fmla="*/ 1249 w 2155"/>
                <a:gd name="T57" fmla="*/ 1049 h 1788"/>
                <a:gd name="T58" fmla="*/ 1346 w 2155"/>
                <a:gd name="T59" fmla="*/ 1049 h 1788"/>
                <a:gd name="T60" fmla="*/ 1396 w 2155"/>
                <a:gd name="T61" fmla="*/ 1084 h 1788"/>
                <a:gd name="T62" fmla="*/ 1504 w 2155"/>
                <a:gd name="T63" fmla="*/ 1126 h 1788"/>
                <a:gd name="T64" fmla="*/ 1499 w 2155"/>
                <a:gd name="T65" fmla="*/ 1288 h 1788"/>
                <a:gd name="T66" fmla="*/ 1511 w 2155"/>
                <a:gd name="T67" fmla="*/ 1463 h 1788"/>
                <a:gd name="T68" fmla="*/ 1659 w 2155"/>
                <a:gd name="T69" fmla="*/ 1187 h 1788"/>
                <a:gd name="T70" fmla="*/ 1644 w 2155"/>
                <a:gd name="T71" fmla="*/ 1048 h 1788"/>
                <a:gd name="T72" fmla="*/ 1722 w 2155"/>
                <a:gd name="T73" fmla="*/ 1346 h 1788"/>
                <a:gd name="T74" fmla="*/ 1794 w 2155"/>
                <a:gd name="T75" fmla="*/ 1337 h 1788"/>
                <a:gd name="T76" fmla="*/ 1810 w 2155"/>
                <a:gd name="T77" fmla="*/ 1029 h 1788"/>
                <a:gd name="T78" fmla="*/ 1772 w 2155"/>
                <a:gd name="T79" fmla="*/ 878 h 1788"/>
                <a:gd name="T80" fmla="*/ 1760 w 2155"/>
                <a:gd name="T81" fmla="*/ 720 h 1788"/>
                <a:gd name="T82" fmla="*/ 1836 w 2155"/>
                <a:gd name="T83" fmla="*/ 645 h 1788"/>
                <a:gd name="T84" fmla="*/ 1755 w 2155"/>
                <a:gd name="T85" fmla="*/ 466 h 1788"/>
                <a:gd name="T86" fmla="*/ 1639 w 2155"/>
                <a:gd name="T87" fmla="*/ 342 h 1788"/>
                <a:gd name="T88" fmla="*/ 1521 w 2155"/>
                <a:gd name="T89" fmla="*/ 295 h 1788"/>
                <a:gd name="T90" fmla="*/ 1404 w 2155"/>
                <a:gd name="T91" fmla="*/ 286 h 1788"/>
                <a:gd name="T92" fmla="*/ 1304 w 2155"/>
                <a:gd name="T93" fmla="*/ 275 h 1788"/>
                <a:gd name="T94" fmla="*/ 1236 w 2155"/>
                <a:gd name="T95" fmla="*/ 292 h 1788"/>
                <a:gd name="T96" fmla="*/ 1135 w 2155"/>
                <a:gd name="T97" fmla="*/ 319 h 1788"/>
                <a:gd name="T98" fmla="*/ 1050 w 2155"/>
                <a:gd name="T99" fmla="*/ 343 h 1788"/>
                <a:gd name="T100" fmla="*/ 984 w 2155"/>
                <a:gd name="T101" fmla="*/ 317 h 1788"/>
                <a:gd name="T102" fmla="*/ 935 w 2155"/>
                <a:gd name="T103" fmla="*/ 319 h 1788"/>
                <a:gd name="T104" fmla="*/ 865 w 2155"/>
                <a:gd name="T105" fmla="*/ 331 h 1788"/>
                <a:gd name="T106" fmla="*/ 761 w 2155"/>
                <a:gd name="T107" fmla="*/ 331 h 1788"/>
                <a:gd name="T108" fmla="*/ 675 w 2155"/>
                <a:gd name="T109" fmla="*/ 334 h 1788"/>
                <a:gd name="T110" fmla="*/ 613 w 2155"/>
                <a:gd name="T111" fmla="*/ 316 h 1788"/>
                <a:gd name="T112" fmla="*/ 568 w 2155"/>
                <a:gd name="T113" fmla="*/ 258 h 178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55" h="1788">
                  <a:moveTo>
                    <a:pt x="648" y="254"/>
                  </a:moveTo>
                  <a:cubicBezTo>
                    <a:pt x="648" y="254"/>
                    <a:pt x="807" y="201"/>
                    <a:pt x="784" y="142"/>
                  </a:cubicBezTo>
                  <a:cubicBezTo>
                    <a:pt x="760" y="84"/>
                    <a:pt x="671" y="104"/>
                    <a:pt x="643" y="119"/>
                  </a:cubicBezTo>
                  <a:cubicBezTo>
                    <a:pt x="616" y="133"/>
                    <a:pt x="575" y="168"/>
                    <a:pt x="564" y="162"/>
                  </a:cubicBezTo>
                  <a:cubicBezTo>
                    <a:pt x="564" y="162"/>
                    <a:pt x="532" y="147"/>
                    <a:pt x="533" y="131"/>
                  </a:cubicBezTo>
                  <a:cubicBezTo>
                    <a:pt x="535" y="114"/>
                    <a:pt x="515" y="115"/>
                    <a:pt x="508" y="114"/>
                  </a:cubicBezTo>
                  <a:cubicBezTo>
                    <a:pt x="501" y="114"/>
                    <a:pt x="529" y="97"/>
                    <a:pt x="528" y="83"/>
                  </a:cubicBezTo>
                  <a:cubicBezTo>
                    <a:pt x="527" y="69"/>
                    <a:pt x="510" y="67"/>
                    <a:pt x="498" y="69"/>
                  </a:cubicBezTo>
                  <a:cubicBezTo>
                    <a:pt x="486" y="70"/>
                    <a:pt x="474" y="71"/>
                    <a:pt x="468" y="61"/>
                  </a:cubicBezTo>
                  <a:cubicBezTo>
                    <a:pt x="462" y="51"/>
                    <a:pt x="453" y="39"/>
                    <a:pt x="442" y="52"/>
                  </a:cubicBezTo>
                  <a:cubicBezTo>
                    <a:pt x="432" y="65"/>
                    <a:pt x="407" y="70"/>
                    <a:pt x="408" y="56"/>
                  </a:cubicBezTo>
                  <a:cubicBezTo>
                    <a:pt x="409" y="42"/>
                    <a:pt x="406" y="30"/>
                    <a:pt x="394" y="34"/>
                  </a:cubicBezTo>
                  <a:cubicBezTo>
                    <a:pt x="382" y="37"/>
                    <a:pt x="358" y="59"/>
                    <a:pt x="346" y="65"/>
                  </a:cubicBezTo>
                  <a:cubicBezTo>
                    <a:pt x="335" y="71"/>
                    <a:pt x="300" y="80"/>
                    <a:pt x="292" y="87"/>
                  </a:cubicBezTo>
                  <a:cubicBezTo>
                    <a:pt x="285" y="93"/>
                    <a:pt x="256" y="98"/>
                    <a:pt x="255" y="107"/>
                  </a:cubicBezTo>
                  <a:cubicBezTo>
                    <a:pt x="255" y="107"/>
                    <a:pt x="216" y="92"/>
                    <a:pt x="196" y="81"/>
                  </a:cubicBezTo>
                  <a:cubicBezTo>
                    <a:pt x="175" y="70"/>
                    <a:pt x="55" y="0"/>
                    <a:pt x="27" y="48"/>
                  </a:cubicBezTo>
                  <a:cubicBezTo>
                    <a:pt x="0" y="95"/>
                    <a:pt x="92" y="188"/>
                    <a:pt x="139" y="190"/>
                  </a:cubicBezTo>
                  <a:cubicBezTo>
                    <a:pt x="186" y="192"/>
                    <a:pt x="243" y="199"/>
                    <a:pt x="225" y="235"/>
                  </a:cubicBezTo>
                  <a:cubicBezTo>
                    <a:pt x="208" y="272"/>
                    <a:pt x="193" y="254"/>
                    <a:pt x="196" y="271"/>
                  </a:cubicBezTo>
                  <a:cubicBezTo>
                    <a:pt x="199" y="288"/>
                    <a:pt x="194" y="294"/>
                    <a:pt x="186" y="303"/>
                  </a:cubicBezTo>
                  <a:cubicBezTo>
                    <a:pt x="178" y="312"/>
                    <a:pt x="158" y="332"/>
                    <a:pt x="171" y="340"/>
                  </a:cubicBezTo>
                  <a:cubicBezTo>
                    <a:pt x="185" y="348"/>
                    <a:pt x="202" y="347"/>
                    <a:pt x="184" y="358"/>
                  </a:cubicBezTo>
                  <a:cubicBezTo>
                    <a:pt x="167" y="368"/>
                    <a:pt x="164" y="366"/>
                    <a:pt x="159" y="372"/>
                  </a:cubicBezTo>
                  <a:cubicBezTo>
                    <a:pt x="154" y="379"/>
                    <a:pt x="158" y="391"/>
                    <a:pt x="161" y="401"/>
                  </a:cubicBezTo>
                  <a:cubicBezTo>
                    <a:pt x="165" y="411"/>
                    <a:pt x="182" y="405"/>
                    <a:pt x="176" y="423"/>
                  </a:cubicBezTo>
                  <a:cubicBezTo>
                    <a:pt x="170" y="442"/>
                    <a:pt x="152" y="457"/>
                    <a:pt x="168" y="465"/>
                  </a:cubicBezTo>
                  <a:cubicBezTo>
                    <a:pt x="184" y="474"/>
                    <a:pt x="196" y="475"/>
                    <a:pt x="188" y="481"/>
                  </a:cubicBezTo>
                  <a:cubicBezTo>
                    <a:pt x="180" y="488"/>
                    <a:pt x="179" y="497"/>
                    <a:pt x="176" y="511"/>
                  </a:cubicBezTo>
                  <a:cubicBezTo>
                    <a:pt x="172" y="525"/>
                    <a:pt x="175" y="549"/>
                    <a:pt x="179" y="564"/>
                  </a:cubicBezTo>
                  <a:cubicBezTo>
                    <a:pt x="182" y="578"/>
                    <a:pt x="187" y="605"/>
                    <a:pt x="179" y="609"/>
                  </a:cubicBezTo>
                  <a:cubicBezTo>
                    <a:pt x="172" y="613"/>
                    <a:pt x="168" y="636"/>
                    <a:pt x="174" y="646"/>
                  </a:cubicBezTo>
                  <a:cubicBezTo>
                    <a:pt x="180" y="656"/>
                    <a:pt x="199" y="658"/>
                    <a:pt x="199" y="658"/>
                  </a:cubicBezTo>
                  <a:cubicBezTo>
                    <a:pt x="199" y="658"/>
                    <a:pt x="202" y="675"/>
                    <a:pt x="195" y="681"/>
                  </a:cubicBezTo>
                  <a:cubicBezTo>
                    <a:pt x="187" y="688"/>
                    <a:pt x="175" y="713"/>
                    <a:pt x="184" y="726"/>
                  </a:cubicBezTo>
                  <a:cubicBezTo>
                    <a:pt x="192" y="738"/>
                    <a:pt x="217" y="750"/>
                    <a:pt x="202" y="765"/>
                  </a:cubicBezTo>
                  <a:cubicBezTo>
                    <a:pt x="186" y="780"/>
                    <a:pt x="185" y="799"/>
                    <a:pt x="184" y="811"/>
                  </a:cubicBezTo>
                  <a:cubicBezTo>
                    <a:pt x="183" y="823"/>
                    <a:pt x="214" y="849"/>
                    <a:pt x="214" y="849"/>
                  </a:cubicBezTo>
                  <a:cubicBezTo>
                    <a:pt x="235" y="879"/>
                    <a:pt x="235" y="879"/>
                    <a:pt x="235" y="879"/>
                  </a:cubicBezTo>
                  <a:cubicBezTo>
                    <a:pt x="235" y="879"/>
                    <a:pt x="250" y="893"/>
                    <a:pt x="251" y="912"/>
                  </a:cubicBezTo>
                  <a:cubicBezTo>
                    <a:pt x="252" y="931"/>
                    <a:pt x="260" y="955"/>
                    <a:pt x="259" y="967"/>
                  </a:cubicBezTo>
                  <a:cubicBezTo>
                    <a:pt x="258" y="979"/>
                    <a:pt x="275" y="997"/>
                    <a:pt x="291" y="1005"/>
                  </a:cubicBezTo>
                  <a:cubicBezTo>
                    <a:pt x="307" y="1014"/>
                    <a:pt x="329" y="994"/>
                    <a:pt x="327" y="1015"/>
                  </a:cubicBezTo>
                  <a:cubicBezTo>
                    <a:pt x="325" y="1037"/>
                    <a:pt x="335" y="1047"/>
                    <a:pt x="348" y="1065"/>
                  </a:cubicBezTo>
                  <a:cubicBezTo>
                    <a:pt x="360" y="1082"/>
                    <a:pt x="381" y="1084"/>
                    <a:pt x="396" y="1085"/>
                  </a:cubicBezTo>
                  <a:cubicBezTo>
                    <a:pt x="410" y="1086"/>
                    <a:pt x="429" y="1083"/>
                    <a:pt x="438" y="1084"/>
                  </a:cubicBezTo>
                  <a:cubicBezTo>
                    <a:pt x="448" y="1085"/>
                    <a:pt x="455" y="1057"/>
                    <a:pt x="460" y="1076"/>
                  </a:cubicBezTo>
                  <a:cubicBezTo>
                    <a:pt x="466" y="1096"/>
                    <a:pt x="463" y="1098"/>
                    <a:pt x="476" y="1113"/>
                  </a:cubicBezTo>
                  <a:cubicBezTo>
                    <a:pt x="489" y="1129"/>
                    <a:pt x="493" y="1117"/>
                    <a:pt x="508" y="1126"/>
                  </a:cubicBezTo>
                  <a:cubicBezTo>
                    <a:pt x="524" y="1134"/>
                    <a:pt x="538" y="1119"/>
                    <a:pt x="546" y="1133"/>
                  </a:cubicBezTo>
                  <a:cubicBezTo>
                    <a:pt x="554" y="1148"/>
                    <a:pt x="566" y="1173"/>
                    <a:pt x="567" y="1188"/>
                  </a:cubicBezTo>
                  <a:cubicBezTo>
                    <a:pt x="569" y="1202"/>
                    <a:pt x="554" y="1315"/>
                    <a:pt x="539" y="1358"/>
                  </a:cubicBezTo>
                  <a:cubicBezTo>
                    <a:pt x="523" y="1402"/>
                    <a:pt x="517" y="1442"/>
                    <a:pt x="519" y="1480"/>
                  </a:cubicBezTo>
                  <a:cubicBezTo>
                    <a:pt x="520" y="1518"/>
                    <a:pt x="525" y="1609"/>
                    <a:pt x="514" y="1648"/>
                  </a:cubicBezTo>
                  <a:cubicBezTo>
                    <a:pt x="504" y="1688"/>
                    <a:pt x="490" y="1741"/>
                    <a:pt x="490" y="1741"/>
                  </a:cubicBezTo>
                  <a:cubicBezTo>
                    <a:pt x="490" y="1741"/>
                    <a:pt x="564" y="1788"/>
                    <a:pt x="580" y="1742"/>
                  </a:cubicBezTo>
                  <a:cubicBezTo>
                    <a:pt x="582" y="1690"/>
                    <a:pt x="582" y="1690"/>
                    <a:pt x="582" y="1690"/>
                  </a:cubicBezTo>
                  <a:cubicBezTo>
                    <a:pt x="582" y="1690"/>
                    <a:pt x="599" y="1651"/>
                    <a:pt x="602" y="1644"/>
                  </a:cubicBezTo>
                  <a:cubicBezTo>
                    <a:pt x="605" y="1637"/>
                    <a:pt x="602" y="1615"/>
                    <a:pt x="597" y="1594"/>
                  </a:cubicBezTo>
                  <a:cubicBezTo>
                    <a:pt x="592" y="1572"/>
                    <a:pt x="600" y="1451"/>
                    <a:pt x="643" y="1386"/>
                  </a:cubicBezTo>
                  <a:cubicBezTo>
                    <a:pt x="643" y="1386"/>
                    <a:pt x="661" y="1430"/>
                    <a:pt x="668" y="1457"/>
                  </a:cubicBezTo>
                  <a:cubicBezTo>
                    <a:pt x="675" y="1484"/>
                    <a:pt x="672" y="1583"/>
                    <a:pt x="662" y="1613"/>
                  </a:cubicBezTo>
                  <a:cubicBezTo>
                    <a:pt x="652" y="1643"/>
                    <a:pt x="626" y="1707"/>
                    <a:pt x="626" y="1707"/>
                  </a:cubicBezTo>
                  <a:cubicBezTo>
                    <a:pt x="626" y="1707"/>
                    <a:pt x="699" y="1742"/>
                    <a:pt x="719" y="1701"/>
                  </a:cubicBezTo>
                  <a:cubicBezTo>
                    <a:pt x="726" y="1638"/>
                    <a:pt x="726" y="1638"/>
                    <a:pt x="726" y="1638"/>
                  </a:cubicBezTo>
                  <a:cubicBezTo>
                    <a:pt x="726" y="1638"/>
                    <a:pt x="744" y="1623"/>
                    <a:pt x="737" y="1591"/>
                  </a:cubicBezTo>
                  <a:cubicBezTo>
                    <a:pt x="731" y="1560"/>
                    <a:pt x="736" y="1444"/>
                    <a:pt x="739" y="1401"/>
                  </a:cubicBezTo>
                  <a:cubicBezTo>
                    <a:pt x="743" y="1359"/>
                    <a:pt x="750" y="1212"/>
                    <a:pt x="762" y="1183"/>
                  </a:cubicBezTo>
                  <a:cubicBezTo>
                    <a:pt x="762" y="1183"/>
                    <a:pt x="776" y="1167"/>
                    <a:pt x="791" y="1183"/>
                  </a:cubicBezTo>
                  <a:cubicBezTo>
                    <a:pt x="806" y="1198"/>
                    <a:pt x="825" y="1167"/>
                    <a:pt x="838" y="1182"/>
                  </a:cubicBezTo>
                  <a:cubicBezTo>
                    <a:pt x="851" y="1197"/>
                    <a:pt x="883" y="1188"/>
                    <a:pt x="885" y="1195"/>
                  </a:cubicBezTo>
                  <a:cubicBezTo>
                    <a:pt x="886" y="1203"/>
                    <a:pt x="923" y="1189"/>
                    <a:pt x="923" y="1196"/>
                  </a:cubicBezTo>
                  <a:cubicBezTo>
                    <a:pt x="922" y="1203"/>
                    <a:pt x="943" y="1205"/>
                    <a:pt x="953" y="1206"/>
                  </a:cubicBezTo>
                  <a:cubicBezTo>
                    <a:pt x="962" y="1207"/>
                    <a:pt x="973" y="1196"/>
                    <a:pt x="984" y="1199"/>
                  </a:cubicBezTo>
                  <a:cubicBezTo>
                    <a:pt x="996" y="1202"/>
                    <a:pt x="1007" y="1210"/>
                    <a:pt x="1007" y="1210"/>
                  </a:cubicBezTo>
                  <a:cubicBezTo>
                    <a:pt x="1027" y="1226"/>
                    <a:pt x="1027" y="1226"/>
                    <a:pt x="1027" y="1226"/>
                  </a:cubicBezTo>
                  <a:cubicBezTo>
                    <a:pt x="1027" y="1226"/>
                    <a:pt x="1045" y="1233"/>
                    <a:pt x="1057" y="1231"/>
                  </a:cubicBezTo>
                  <a:cubicBezTo>
                    <a:pt x="1069" y="1230"/>
                    <a:pt x="1082" y="1226"/>
                    <a:pt x="1091" y="1225"/>
                  </a:cubicBezTo>
                  <a:cubicBezTo>
                    <a:pt x="1101" y="1223"/>
                    <a:pt x="1104" y="1209"/>
                    <a:pt x="1120" y="1218"/>
                  </a:cubicBezTo>
                  <a:cubicBezTo>
                    <a:pt x="1136" y="1226"/>
                    <a:pt x="1146" y="1220"/>
                    <a:pt x="1153" y="1227"/>
                  </a:cubicBezTo>
                  <a:cubicBezTo>
                    <a:pt x="1159" y="1235"/>
                    <a:pt x="1171" y="1234"/>
                    <a:pt x="1197" y="1241"/>
                  </a:cubicBezTo>
                  <a:cubicBezTo>
                    <a:pt x="1222" y="1248"/>
                    <a:pt x="1240" y="1230"/>
                    <a:pt x="1254" y="1234"/>
                  </a:cubicBezTo>
                  <a:cubicBezTo>
                    <a:pt x="1268" y="1237"/>
                    <a:pt x="1284" y="1212"/>
                    <a:pt x="1295" y="1223"/>
                  </a:cubicBezTo>
                  <a:cubicBezTo>
                    <a:pt x="1306" y="1233"/>
                    <a:pt x="1315" y="1215"/>
                    <a:pt x="1328" y="1230"/>
                  </a:cubicBezTo>
                  <a:cubicBezTo>
                    <a:pt x="1341" y="1246"/>
                    <a:pt x="1377" y="1239"/>
                    <a:pt x="1385" y="1230"/>
                  </a:cubicBezTo>
                  <a:cubicBezTo>
                    <a:pt x="1393" y="1222"/>
                    <a:pt x="1399" y="1201"/>
                    <a:pt x="1415" y="1216"/>
                  </a:cubicBezTo>
                  <a:cubicBezTo>
                    <a:pt x="1430" y="1232"/>
                    <a:pt x="1442" y="1223"/>
                    <a:pt x="1461" y="1225"/>
                  </a:cubicBezTo>
                  <a:cubicBezTo>
                    <a:pt x="1480" y="1227"/>
                    <a:pt x="1511" y="1196"/>
                    <a:pt x="1523" y="1197"/>
                  </a:cubicBezTo>
                  <a:cubicBezTo>
                    <a:pt x="1535" y="1198"/>
                    <a:pt x="1541" y="1187"/>
                    <a:pt x="1547" y="1199"/>
                  </a:cubicBezTo>
                  <a:cubicBezTo>
                    <a:pt x="1553" y="1211"/>
                    <a:pt x="1559" y="1224"/>
                    <a:pt x="1575" y="1225"/>
                  </a:cubicBezTo>
                  <a:cubicBezTo>
                    <a:pt x="1592" y="1227"/>
                    <a:pt x="1604" y="1220"/>
                    <a:pt x="1604" y="1220"/>
                  </a:cubicBezTo>
                  <a:cubicBezTo>
                    <a:pt x="1604" y="1220"/>
                    <a:pt x="1603" y="1206"/>
                    <a:pt x="1613" y="1231"/>
                  </a:cubicBezTo>
                  <a:cubicBezTo>
                    <a:pt x="1623" y="1255"/>
                    <a:pt x="1617" y="1262"/>
                    <a:pt x="1634" y="1266"/>
                  </a:cubicBezTo>
                  <a:cubicBezTo>
                    <a:pt x="1650" y="1269"/>
                    <a:pt x="1664" y="1244"/>
                    <a:pt x="1678" y="1269"/>
                  </a:cubicBezTo>
                  <a:cubicBezTo>
                    <a:pt x="1693" y="1294"/>
                    <a:pt x="1703" y="1317"/>
                    <a:pt x="1724" y="1314"/>
                  </a:cubicBezTo>
                  <a:cubicBezTo>
                    <a:pt x="1746" y="1311"/>
                    <a:pt x="1760" y="1314"/>
                    <a:pt x="1760" y="1314"/>
                  </a:cubicBezTo>
                  <a:cubicBezTo>
                    <a:pt x="1760" y="1314"/>
                    <a:pt x="1753" y="1340"/>
                    <a:pt x="1765" y="1341"/>
                  </a:cubicBezTo>
                  <a:cubicBezTo>
                    <a:pt x="1777" y="1342"/>
                    <a:pt x="1789" y="1340"/>
                    <a:pt x="1789" y="1340"/>
                  </a:cubicBezTo>
                  <a:cubicBezTo>
                    <a:pt x="1789" y="1340"/>
                    <a:pt x="1808" y="1416"/>
                    <a:pt x="1754" y="1504"/>
                  </a:cubicBezTo>
                  <a:cubicBezTo>
                    <a:pt x="1699" y="1592"/>
                    <a:pt x="1681" y="1633"/>
                    <a:pt x="1681" y="1633"/>
                  </a:cubicBezTo>
                  <a:cubicBezTo>
                    <a:pt x="1649" y="1704"/>
                    <a:pt x="1649" y="1704"/>
                    <a:pt x="1649" y="1704"/>
                  </a:cubicBezTo>
                  <a:cubicBezTo>
                    <a:pt x="1649" y="1704"/>
                    <a:pt x="1754" y="1753"/>
                    <a:pt x="1769" y="1709"/>
                  </a:cubicBezTo>
                  <a:cubicBezTo>
                    <a:pt x="1770" y="1643"/>
                    <a:pt x="1770" y="1643"/>
                    <a:pt x="1770" y="1643"/>
                  </a:cubicBezTo>
                  <a:cubicBezTo>
                    <a:pt x="1770" y="1643"/>
                    <a:pt x="1805" y="1591"/>
                    <a:pt x="1820" y="1585"/>
                  </a:cubicBezTo>
                  <a:cubicBezTo>
                    <a:pt x="1835" y="1579"/>
                    <a:pt x="1930" y="1407"/>
                    <a:pt x="1941" y="1387"/>
                  </a:cubicBezTo>
                  <a:cubicBezTo>
                    <a:pt x="1953" y="1366"/>
                    <a:pt x="1962" y="1315"/>
                    <a:pt x="1939" y="1301"/>
                  </a:cubicBezTo>
                  <a:cubicBezTo>
                    <a:pt x="1917" y="1287"/>
                    <a:pt x="1923" y="1262"/>
                    <a:pt x="1924" y="1250"/>
                  </a:cubicBezTo>
                  <a:cubicBezTo>
                    <a:pt x="1925" y="1238"/>
                    <a:pt x="1924" y="1224"/>
                    <a:pt x="1924" y="1224"/>
                  </a:cubicBezTo>
                  <a:cubicBezTo>
                    <a:pt x="1924" y="1224"/>
                    <a:pt x="1983" y="1283"/>
                    <a:pt x="1996" y="1299"/>
                  </a:cubicBezTo>
                  <a:cubicBezTo>
                    <a:pt x="2009" y="1314"/>
                    <a:pt x="2030" y="1456"/>
                    <a:pt x="2024" y="1507"/>
                  </a:cubicBezTo>
                  <a:cubicBezTo>
                    <a:pt x="2017" y="1559"/>
                    <a:pt x="2016" y="1571"/>
                    <a:pt x="2016" y="1571"/>
                  </a:cubicBezTo>
                  <a:cubicBezTo>
                    <a:pt x="2016" y="1571"/>
                    <a:pt x="1998" y="1622"/>
                    <a:pt x="1984" y="1637"/>
                  </a:cubicBezTo>
                  <a:cubicBezTo>
                    <a:pt x="1984" y="1637"/>
                    <a:pt x="2063" y="1691"/>
                    <a:pt x="2108" y="1636"/>
                  </a:cubicBezTo>
                  <a:cubicBezTo>
                    <a:pt x="2100" y="1561"/>
                    <a:pt x="2100" y="1561"/>
                    <a:pt x="2100" y="1561"/>
                  </a:cubicBezTo>
                  <a:cubicBezTo>
                    <a:pt x="2114" y="1513"/>
                    <a:pt x="2114" y="1513"/>
                    <a:pt x="2114" y="1513"/>
                  </a:cubicBezTo>
                  <a:cubicBezTo>
                    <a:pt x="2114" y="1513"/>
                    <a:pt x="2095" y="1339"/>
                    <a:pt x="2112" y="1304"/>
                  </a:cubicBezTo>
                  <a:cubicBezTo>
                    <a:pt x="2121" y="1285"/>
                    <a:pt x="2151" y="1238"/>
                    <a:pt x="2116" y="1202"/>
                  </a:cubicBezTo>
                  <a:cubicBezTo>
                    <a:pt x="2081" y="1166"/>
                    <a:pt x="2043" y="1108"/>
                    <a:pt x="2043" y="1108"/>
                  </a:cubicBezTo>
                  <a:cubicBezTo>
                    <a:pt x="2043" y="1108"/>
                    <a:pt x="2057" y="1081"/>
                    <a:pt x="2053" y="1052"/>
                  </a:cubicBezTo>
                  <a:cubicBezTo>
                    <a:pt x="2048" y="1023"/>
                    <a:pt x="2087" y="1038"/>
                    <a:pt x="2074" y="1025"/>
                  </a:cubicBezTo>
                  <a:cubicBezTo>
                    <a:pt x="2061" y="1012"/>
                    <a:pt x="2098" y="1025"/>
                    <a:pt x="2087" y="988"/>
                  </a:cubicBezTo>
                  <a:cubicBezTo>
                    <a:pt x="2075" y="952"/>
                    <a:pt x="2083" y="948"/>
                    <a:pt x="2071" y="918"/>
                  </a:cubicBezTo>
                  <a:cubicBezTo>
                    <a:pt x="2059" y="889"/>
                    <a:pt x="2055" y="886"/>
                    <a:pt x="2059" y="841"/>
                  </a:cubicBezTo>
                  <a:cubicBezTo>
                    <a:pt x="2062" y="796"/>
                    <a:pt x="2058" y="765"/>
                    <a:pt x="2059" y="753"/>
                  </a:cubicBezTo>
                  <a:cubicBezTo>
                    <a:pt x="2060" y="742"/>
                    <a:pt x="2089" y="796"/>
                    <a:pt x="2111" y="808"/>
                  </a:cubicBezTo>
                  <a:cubicBezTo>
                    <a:pt x="2134" y="819"/>
                    <a:pt x="2155" y="799"/>
                    <a:pt x="2149" y="754"/>
                  </a:cubicBezTo>
                  <a:cubicBezTo>
                    <a:pt x="2143" y="708"/>
                    <a:pt x="2151" y="699"/>
                    <a:pt x="2139" y="675"/>
                  </a:cubicBezTo>
                  <a:cubicBezTo>
                    <a:pt x="2127" y="650"/>
                    <a:pt x="2111" y="646"/>
                    <a:pt x="2100" y="605"/>
                  </a:cubicBezTo>
                  <a:cubicBezTo>
                    <a:pt x="2089" y="564"/>
                    <a:pt x="2075" y="562"/>
                    <a:pt x="2053" y="544"/>
                  </a:cubicBezTo>
                  <a:cubicBezTo>
                    <a:pt x="2031" y="525"/>
                    <a:pt x="2037" y="535"/>
                    <a:pt x="2025" y="504"/>
                  </a:cubicBezTo>
                  <a:cubicBezTo>
                    <a:pt x="2014" y="472"/>
                    <a:pt x="2011" y="479"/>
                    <a:pt x="1982" y="450"/>
                  </a:cubicBezTo>
                  <a:cubicBezTo>
                    <a:pt x="1954" y="422"/>
                    <a:pt x="1958" y="398"/>
                    <a:pt x="1918" y="400"/>
                  </a:cubicBezTo>
                  <a:cubicBezTo>
                    <a:pt x="1877" y="401"/>
                    <a:pt x="1847" y="391"/>
                    <a:pt x="1841" y="379"/>
                  </a:cubicBezTo>
                  <a:cubicBezTo>
                    <a:pt x="1835" y="367"/>
                    <a:pt x="1846" y="346"/>
                    <a:pt x="1818" y="351"/>
                  </a:cubicBezTo>
                  <a:cubicBezTo>
                    <a:pt x="1789" y="355"/>
                    <a:pt x="1824" y="358"/>
                    <a:pt x="1780" y="345"/>
                  </a:cubicBezTo>
                  <a:cubicBezTo>
                    <a:pt x="1736" y="332"/>
                    <a:pt x="1731" y="336"/>
                    <a:pt x="1713" y="325"/>
                  </a:cubicBezTo>
                  <a:cubicBezTo>
                    <a:pt x="1695" y="314"/>
                    <a:pt x="1687" y="290"/>
                    <a:pt x="1674" y="308"/>
                  </a:cubicBezTo>
                  <a:cubicBezTo>
                    <a:pt x="1661" y="326"/>
                    <a:pt x="1660" y="333"/>
                    <a:pt x="1643" y="334"/>
                  </a:cubicBezTo>
                  <a:cubicBezTo>
                    <a:pt x="1627" y="335"/>
                    <a:pt x="1647" y="315"/>
                    <a:pt x="1609" y="321"/>
                  </a:cubicBezTo>
                  <a:cubicBezTo>
                    <a:pt x="1570" y="328"/>
                    <a:pt x="1574" y="342"/>
                    <a:pt x="1555" y="338"/>
                  </a:cubicBezTo>
                  <a:cubicBezTo>
                    <a:pt x="1537" y="334"/>
                    <a:pt x="1540" y="318"/>
                    <a:pt x="1526" y="321"/>
                  </a:cubicBezTo>
                  <a:cubicBezTo>
                    <a:pt x="1511" y="325"/>
                    <a:pt x="1516" y="325"/>
                    <a:pt x="1506" y="336"/>
                  </a:cubicBezTo>
                  <a:cubicBezTo>
                    <a:pt x="1495" y="347"/>
                    <a:pt x="1484" y="339"/>
                    <a:pt x="1474" y="341"/>
                  </a:cubicBezTo>
                  <a:cubicBezTo>
                    <a:pt x="1465" y="342"/>
                    <a:pt x="1454" y="330"/>
                    <a:pt x="1446" y="341"/>
                  </a:cubicBezTo>
                  <a:cubicBezTo>
                    <a:pt x="1438" y="352"/>
                    <a:pt x="1449" y="362"/>
                    <a:pt x="1434" y="364"/>
                  </a:cubicBezTo>
                  <a:cubicBezTo>
                    <a:pt x="1420" y="365"/>
                    <a:pt x="1417" y="350"/>
                    <a:pt x="1396" y="346"/>
                  </a:cubicBezTo>
                  <a:cubicBezTo>
                    <a:pt x="1374" y="342"/>
                    <a:pt x="1341" y="375"/>
                    <a:pt x="1327" y="373"/>
                  </a:cubicBezTo>
                  <a:cubicBezTo>
                    <a:pt x="1313" y="372"/>
                    <a:pt x="1315" y="370"/>
                    <a:pt x="1301" y="371"/>
                  </a:cubicBezTo>
                  <a:cubicBezTo>
                    <a:pt x="1286" y="372"/>
                    <a:pt x="1263" y="370"/>
                    <a:pt x="1249" y="372"/>
                  </a:cubicBezTo>
                  <a:cubicBezTo>
                    <a:pt x="1234" y="373"/>
                    <a:pt x="1241" y="404"/>
                    <a:pt x="1229" y="401"/>
                  </a:cubicBezTo>
                  <a:cubicBezTo>
                    <a:pt x="1218" y="397"/>
                    <a:pt x="1222" y="379"/>
                    <a:pt x="1203" y="375"/>
                  </a:cubicBezTo>
                  <a:cubicBezTo>
                    <a:pt x="1185" y="371"/>
                    <a:pt x="1203" y="349"/>
                    <a:pt x="1178" y="366"/>
                  </a:cubicBezTo>
                  <a:cubicBezTo>
                    <a:pt x="1153" y="382"/>
                    <a:pt x="1150" y="382"/>
                    <a:pt x="1151" y="371"/>
                  </a:cubicBezTo>
                  <a:cubicBezTo>
                    <a:pt x="1152" y="359"/>
                    <a:pt x="1136" y="353"/>
                    <a:pt x="1136" y="353"/>
                  </a:cubicBezTo>
                  <a:cubicBezTo>
                    <a:pt x="1136" y="353"/>
                    <a:pt x="1138" y="355"/>
                    <a:pt x="1116" y="372"/>
                  </a:cubicBezTo>
                  <a:cubicBezTo>
                    <a:pt x="1093" y="389"/>
                    <a:pt x="1094" y="373"/>
                    <a:pt x="1094" y="373"/>
                  </a:cubicBezTo>
                  <a:cubicBezTo>
                    <a:pt x="1059" y="396"/>
                    <a:pt x="1059" y="396"/>
                    <a:pt x="1059" y="396"/>
                  </a:cubicBezTo>
                  <a:cubicBezTo>
                    <a:pt x="1059" y="396"/>
                    <a:pt x="1070" y="373"/>
                    <a:pt x="1049" y="374"/>
                  </a:cubicBezTo>
                  <a:cubicBezTo>
                    <a:pt x="1028" y="374"/>
                    <a:pt x="1032" y="384"/>
                    <a:pt x="1012" y="387"/>
                  </a:cubicBezTo>
                  <a:cubicBezTo>
                    <a:pt x="993" y="390"/>
                    <a:pt x="982" y="382"/>
                    <a:pt x="975" y="382"/>
                  </a:cubicBezTo>
                  <a:cubicBezTo>
                    <a:pt x="968" y="381"/>
                    <a:pt x="937" y="376"/>
                    <a:pt x="925" y="382"/>
                  </a:cubicBezTo>
                  <a:cubicBezTo>
                    <a:pt x="912" y="388"/>
                    <a:pt x="909" y="378"/>
                    <a:pt x="891" y="387"/>
                  </a:cubicBezTo>
                  <a:cubicBezTo>
                    <a:pt x="874" y="395"/>
                    <a:pt x="881" y="364"/>
                    <a:pt x="859" y="377"/>
                  </a:cubicBezTo>
                  <a:cubicBezTo>
                    <a:pt x="836" y="389"/>
                    <a:pt x="829" y="393"/>
                    <a:pt x="822" y="388"/>
                  </a:cubicBezTo>
                  <a:cubicBezTo>
                    <a:pt x="816" y="383"/>
                    <a:pt x="796" y="390"/>
                    <a:pt x="789" y="390"/>
                  </a:cubicBezTo>
                  <a:cubicBezTo>
                    <a:pt x="782" y="389"/>
                    <a:pt x="778" y="377"/>
                    <a:pt x="766" y="383"/>
                  </a:cubicBezTo>
                  <a:cubicBezTo>
                    <a:pt x="753" y="389"/>
                    <a:pt x="755" y="373"/>
                    <a:pt x="743" y="376"/>
                  </a:cubicBezTo>
                  <a:cubicBezTo>
                    <a:pt x="730" y="380"/>
                    <a:pt x="719" y="370"/>
                    <a:pt x="719" y="370"/>
                  </a:cubicBezTo>
                  <a:cubicBezTo>
                    <a:pt x="719" y="370"/>
                    <a:pt x="689" y="360"/>
                    <a:pt x="695" y="349"/>
                  </a:cubicBezTo>
                  <a:cubicBezTo>
                    <a:pt x="701" y="337"/>
                    <a:pt x="695" y="325"/>
                    <a:pt x="686" y="319"/>
                  </a:cubicBezTo>
                  <a:cubicBezTo>
                    <a:pt x="677" y="314"/>
                    <a:pt x="672" y="309"/>
                    <a:pt x="666" y="301"/>
                  </a:cubicBezTo>
                  <a:cubicBezTo>
                    <a:pt x="659" y="293"/>
                    <a:pt x="670" y="285"/>
                    <a:pt x="661" y="275"/>
                  </a:cubicBezTo>
                  <a:cubicBezTo>
                    <a:pt x="652" y="264"/>
                    <a:pt x="636" y="263"/>
                    <a:pt x="648" y="254"/>
                  </a:cubicBezTo>
                  <a:close/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3" name="Freeform 113">
              <a:extLst>
                <a:ext uri="{FF2B5EF4-FFF2-40B4-BE49-F238E27FC236}">
                  <a16:creationId xmlns:a16="http://schemas.microsoft.com/office/drawing/2014/main" id="{5659C16C-2046-4B9D-A817-13E9F906C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" y="1180"/>
              <a:ext cx="137" cy="52"/>
            </a:xfrm>
            <a:custGeom>
              <a:avLst/>
              <a:gdLst>
                <a:gd name="T0" fmla="*/ 57 w 142"/>
                <a:gd name="T1" fmla="*/ 37 h 54"/>
                <a:gd name="T2" fmla="*/ 97 w 142"/>
                <a:gd name="T3" fmla="*/ 16 h 54"/>
                <a:gd name="T4" fmla="*/ 115 w 142"/>
                <a:gd name="T5" fmla="*/ 13 h 54"/>
                <a:gd name="T6" fmla="*/ 112 w 142"/>
                <a:gd name="T7" fmla="*/ 21 h 54"/>
                <a:gd name="T8" fmla="*/ 78 w 142"/>
                <a:gd name="T9" fmla="*/ 37 h 54"/>
                <a:gd name="T10" fmla="*/ 46 w 142"/>
                <a:gd name="T11" fmla="*/ 39 h 54"/>
                <a:gd name="T12" fmla="*/ 15 w 142"/>
                <a:gd name="T13" fmla="*/ 17 h 54"/>
                <a:gd name="T14" fmla="*/ 15 w 142"/>
                <a:gd name="T15" fmla="*/ 4 h 54"/>
                <a:gd name="T16" fmla="*/ 37 w 142"/>
                <a:gd name="T17" fmla="*/ 22 h 54"/>
                <a:gd name="T18" fmla="*/ 65 w 142"/>
                <a:gd name="T19" fmla="*/ 36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54">
                  <a:moveTo>
                    <a:pt x="65" y="42"/>
                  </a:moveTo>
                  <a:cubicBezTo>
                    <a:pt x="78" y="32"/>
                    <a:pt x="98" y="27"/>
                    <a:pt x="113" y="20"/>
                  </a:cubicBezTo>
                  <a:cubicBezTo>
                    <a:pt x="118" y="18"/>
                    <a:pt x="125" y="12"/>
                    <a:pt x="132" y="14"/>
                  </a:cubicBezTo>
                  <a:cubicBezTo>
                    <a:pt x="142" y="17"/>
                    <a:pt x="135" y="22"/>
                    <a:pt x="129" y="25"/>
                  </a:cubicBezTo>
                  <a:cubicBezTo>
                    <a:pt x="116" y="32"/>
                    <a:pt x="103" y="36"/>
                    <a:pt x="90" y="42"/>
                  </a:cubicBezTo>
                  <a:cubicBezTo>
                    <a:pt x="77" y="48"/>
                    <a:pt x="67" y="54"/>
                    <a:pt x="54" y="46"/>
                  </a:cubicBezTo>
                  <a:cubicBezTo>
                    <a:pt x="41" y="40"/>
                    <a:pt x="28" y="31"/>
                    <a:pt x="19" y="21"/>
                  </a:cubicBezTo>
                  <a:cubicBezTo>
                    <a:pt x="11" y="12"/>
                    <a:pt x="0" y="0"/>
                    <a:pt x="19" y="4"/>
                  </a:cubicBezTo>
                  <a:cubicBezTo>
                    <a:pt x="29" y="6"/>
                    <a:pt x="34" y="19"/>
                    <a:pt x="41" y="26"/>
                  </a:cubicBezTo>
                  <a:cubicBezTo>
                    <a:pt x="48" y="32"/>
                    <a:pt x="67" y="40"/>
                    <a:pt x="75" y="41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4" name="Freeform 114">
              <a:extLst>
                <a:ext uri="{FF2B5EF4-FFF2-40B4-BE49-F238E27FC236}">
                  <a16:creationId xmlns:a16="http://schemas.microsoft.com/office/drawing/2014/main" id="{386FBA59-73F6-470C-83BE-4B2D6E68B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6" y="1217"/>
              <a:ext cx="33" cy="65"/>
            </a:xfrm>
            <a:custGeom>
              <a:avLst/>
              <a:gdLst>
                <a:gd name="T0" fmla="*/ 27 w 35"/>
                <a:gd name="T1" fmla="*/ 3 h 68"/>
                <a:gd name="T2" fmla="*/ 8 w 35"/>
                <a:gd name="T3" fmla="*/ 56 h 68"/>
                <a:gd name="T4" fmla="*/ 8 w 35"/>
                <a:gd name="T5" fmla="*/ 25 h 68"/>
                <a:gd name="T6" fmla="*/ 8 w 35"/>
                <a:gd name="T7" fmla="*/ 11 h 68"/>
                <a:gd name="T8" fmla="*/ 0 w 35"/>
                <a:gd name="T9" fmla="*/ 0 h 68"/>
                <a:gd name="T10" fmla="*/ 12 w 35"/>
                <a:gd name="T11" fmla="*/ 4 h 68"/>
                <a:gd name="T12" fmla="*/ 24 w 35"/>
                <a:gd name="T13" fmla="*/ 2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68">
                  <a:moveTo>
                    <a:pt x="35" y="3"/>
                  </a:moveTo>
                  <a:cubicBezTo>
                    <a:pt x="13" y="23"/>
                    <a:pt x="19" y="42"/>
                    <a:pt x="8" y="68"/>
                  </a:cubicBezTo>
                  <a:cubicBezTo>
                    <a:pt x="10" y="51"/>
                    <a:pt x="8" y="47"/>
                    <a:pt x="10" y="29"/>
                  </a:cubicBezTo>
                  <a:cubicBezTo>
                    <a:pt x="10" y="22"/>
                    <a:pt x="11" y="20"/>
                    <a:pt x="9" y="14"/>
                  </a:cubicBezTo>
                  <a:cubicBezTo>
                    <a:pt x="6" y="7"/>
                    <a:pt x="3" y="6"/>
                    <a:pt x="0" y="0"/>
                  </a:cubicBezTo>
                  <a:cubicBezTo>
                    <a:pt x="6" y="0"/>
                    <a:pt x="10" y="3"/>
                    <a:pt x="16" y="4"/>
                  </a:cubicBezTo>
                  <a:cubicBezTo>
                    <a:pt x="21" y="5"/>
                    <a:pt x="25" y="3"/>
                    <a:pt x="31" y="2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5" name="Freeform 115">
              <a:extLst>
                <a:ext uri="{FF2B5EF4-FFF2-40B4-BE49-F238E27FC236}">
                  <a16:creationId xmlns:a16="http://schemas.microsoft.com/office/drawing/2014/main" id="{AA19FDB1-5023-463F-BC46-127C08DE3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8" y="1018"/>
              <a:ext cx="73" cy="13"/>
            </a:xfrm>
            <a:custGeom>
              <a:avLst/>
              <a:gdLst>
                <a:gd name="T0" fmla="*/ 64 w 76"/>
                <a:gd name="T1" fmla="*/ 0 h 13"/>
                <a:gd name="T2" fmla="*/ 35 w 76"/>
                <a:gd name="T3" fmla="*/ 8 h 13"/>
                <a:gd name="T4" fmla="*/ 0 w 76"/>
                <a:gd name="T5" fmla="*/ 13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6" h="13">
                  <a:moveTo>
                    <a:pt x="76" y="0"/>
                  </a:moveTo>
                  <a:cubicBezTo>
                    <a:pt x="62" y="6"/>
                    <a:pt x="56" y="8"/>
                    <a:pt x="40" y="8"/>
                  </a:cubicBezTo>
                  <a:cubicBezTo>
                    <a:pt x="26" y="8"/>
                    <a:pt x="13" y="12"/>
                    <a:pt x="0" y="13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6" name="Freeform 116">
              <a:extLst>
                <a:ext uri="{FF2B5EF4-FFF2-40B4-BE49-F238E27FC236}">
                  <a16:creationId xmlns:a16="http://schemas.microsoft.com/office/drawing/2014/main" id="{E858AE27-89C9-4F06-992A-D240997D5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4" y="877"/>
              <a:ext cx="17" cy="53"/>
            </a:xfrm>
            <a:custGeom>
              <a:avLst/>
              <a:gdLst>
                <a:gd name="T0" fmla="*/ 14 w 18"/>
                <a:gd name="T1" fmla="*/ 0 h 55"/>
                <a:gd name="T2" fmla="*/ 9 w 18"/>
                <a:gd name="T3" fmla="*/ 24 h 55"/>
                <a:gd name="T4" fmla="*/ 0 w 18"/>
                <a:gd name="T5" fmla="*/ 47 h 5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55">
                  <a:moveTo>
                    <a:pt x="18" y="0"/>
                  </a:moveTo>
                  <a:cubicBezTo>
                    <a:pt x="17" y="9"/>
                    <a:pt x="16" y="19"/>
                    <a:pt x="12" y="28"/>
                  </a:cubicBezTo>
                  <a:cubicBezTo>
                    <a:pt x="8" y="38"/>
                    <a:pt x="1" y="43"/>
                    <a:pt x="0" y="55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7" name="Freeform 117">
              <a:extLst>
                <a:ext uri="{FF2B5EF4-FFF2-40B4-BE49-F238E27FC236}">
                  <a16:creationId xmlns:a16="http://schemas.microsoft.com/office/drawing/2014/main" id="{9A0F696D-8DC0-4DE0-9A08-4C0A99EC1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" y="890"/>
              <a:ext cx="176" cy="70"/>
            </a:xfrm>
            <a:custGeom>
              <a:avLst/>
              <a:gdLst>
                <a:gd name="T0" fmla="*/ 155 w 183"/>
                <a:gd name="T1" fmla="*/ 43 h 73"/>
                <a:gd name="T2" fmla="*/ 144 w 183"/>
                <a:gd name="T3" fmla="*/ 12 h 73"/>
                <a:gd name="T4" fmla="*/ 109 w 183"/>
                <a:gd name="T5" fmla="*/ 0 h 73"/>
                <a:gd name="T6" fmla="*/ 53 w 183"/>
                <a:gd name="T7" fmla="*/ 24 h 73"/>
                <a:gd name="T8" fmla="*/ 9 w 183"/>
                <a:gd name="T9" fmla="*/ 50 h 73"/>
                <a:gd name="T10" fmla="*/ 0 w 183"/>
                <a:gd name="T11" fmla="*/ 61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3" h="73">
                  <a:moveTo>
                    <a:pt x="181" y="51"/>
                  </a:moveTo>
                  <a:cubicBezTo>
                    <a:pt x="183" y="34"/>
                    <a:pt x="182" y="26"/>
                    <a:pt x="168" y="14"/>
                  </a:cubicBezTo>
                  <a:cubicBezTo>
                    <a:pt x="158" y="6"/>
                    <a:pt x="142" y="0"/>
                    <a:pt x="128" y="0"/>
                  </a:cubicBezTo>
                  <a:cubicBezTo>
                    <a:pt x="105" y="2"/>
                    <a:pt x="81" y="18"/>
                    <a:pt x="61" y="28"/>
                  </a:cubicBezTo>
                  <a:cubicBezTo>
                    <a:pt x="42" y="37"/>
                    <a:pt x="24" y="41"/>
                    <a:pt x="9" y="58"/>
                  </a:cubicBezTo>
                  <a:cubicBezTo>
                    <a:pt x="5" y="63"/>
                    <a:pt x="2" y="68"/>
                    <a:pt x="0" y="73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8" name="Freeform 118">
              <a:extLst>
                <a:ext uri="{FF2B5EF4-FFF2-40B4-BE49-F238E27FC236}">
                  <a16:creationId xmlns:a16="http://schemas.microsoft.com/office/drawing/2014/main" id="{767F2F91-F5C9-4F0C-A289-0D666885B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4" y="813"/>
              <a:ext cx="169" cy="107"/>
            </a:xfrm>
            <a:custGeom>
              <a:avLst/>
              <a:gdLst>
                <a:gd name="T0" fmla="*/ 150 w 176"/>
                <a:gd name="T1" fmla="*/ 92 h 112"/>
                <a:gd name="T2" fmla="*/ 126 w 176"/>
                <a:gd name="T3" fmla="*/ 92 h 112"/>
                <a:gd name="T4" fmla="*/ 108 w 176"/>
                <a:gd name="T5" fmla="*/ 79 h 112"/>
                <a:gd name="T6" fmla="*/ 79 w 176"/>
                <a:gd name="T7" fmla="*/ 51 h 112"/>
                <a:gd name="T8" fmla="*/ 0 w 176"/>
                <a:gd name="T9" fmla="*/ 13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6" h="112">
                  <a:moveTo>
                    <a:pt x="176" y="111"/>
                  </a:moveTo>
                  <a:cubicBezTo>
                    <a:pt x="173" y="108"/>
                    <a:pt x="156" y="112"/>
                    <a:pt x="148" y="110"/>
                  </a:cubicBezTo>
                  <a:cubicBezTo>
                    <a:pt x="138" y="107"/>
                    <a:pt x="134" y="102"/>
                    <a:pt x="127" y="95"/>
                  </a:cubicBezTo>
                  <a:cubicBezTo>
                    <a:pt x="117" y="83"/>
                    <a:pt x="106" y="70"/>
                    <a:pt x="92" y="61"/>
                  </a:cubicBezTo>
                  <a:cubicBezTo>
                    <a:pt x="75" y="49"/>
                    <a:pt x="21" y="0"/>
                    <a:pt x="0" y="17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9" name="Freeform 119">
              <a:extLst>
                <a:ext uri="{FF2B5EF4-FFF2-40B4-BE49-F238E27FC236}">
                  <a16:creationId xmlns:a16="http://schemas.microsoft.com/office/drawing/2014/main" id="{3DAC4559-9F41-480B-A32C-E872942CA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" y="986"/>
              <a:ext cx="30" cy="42"/>
            </a:xfrm>
            <a:custGeom>
              <a:avLst/>
              <a:gdLst>
                <a:gd name="T0" fmla="*/ 27 w 31"/>
                <a:gd name="T1" fmla="*/ 36 h 44"/>
                <a:gd name="T2" fmla="*/ 4 w 31"/>
                <a:gd name="T3" fmla="*/ 11 h 44"/>
                <a:gd name="T4" fmla="*/ 27 w 31"/>
                <a:gd name="T5" fmla="*/ 36 h 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" h="44">
                  <a:moveTo>
                    <a:pt x="31" y="44"/>
                  </a:moveTo>
                  <a:cubicBezTo>
                    <a:pt x="31" y="44"/>
                    <a:pt x="21" y="0"/>
                    <a:pt x="4" y="12"/>
                  </a:cubicBezTo>
                  <a:cubicBezTo>
                    <a:pt x="4" y="12"/>
                    <a:pt x="0" y="41"/>
                    <a:pt x="31" y="4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0" name="Freeform 120">
              <a:extLst>
                <a:ext uri="{FF2B5EF4-FFF2-40B4-BE49-F238E27FC236}">
                  <a16:creationId xmlns:a16="http://schemas.microsoft.com/office/drawing/2014/main" id="{A34037E8-1D28-4C21-8178-BA55DA746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7" y="1117"/>
              <a:ext cx="198" cy="207"/>
            </a:xfrm>
            <a:custGeom>
              <a:avLst/>
              <a:gdLst>
                <a:gd name="T0" fmla="*/ 176 w 206"/>
                <a:gd name="T1" fmla="*/ 10 h 216"/>
                <a:gd name="T2" fmla="*/ 157 w 206"/>
                <a:gd name="T3" fmla="*/ 107 h 216"/>
                <a:gd name="T4" fmla="*/ 96 w 206"/>
                <a:gd name="T5" fmla="*/ 173 h 216"/>
                <a:gd name="T6" fmla="*/ 6 w 206"/>
                <a:gd name="T7" fmla="*/ 64 h 216"/>
                <a:gd name="T8" fmla="*/ 12 w 206"/>
                <a:gd name="T9" fmla="*/ 0 h 2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6" h="216">
                  <a:moveTo>
                    <a:pt x="206" y="10"/>
                  </a:moveTo>
                  <a:cubicBezTo>
                    <a:pt x="205" y="45"/>
                    <a:pt x="193" y="93"/>
                    <a:pt x="184" y="127"/>
                  </a:cubicBezTo>
                  <a:cubicBezTo>
                    <a:pt x="174" y="159"/>
                    <a:pt x="148" y="201"/>
                    <a:pt x="112" y="206"/>
                  </a:cubicBezTo>
                  <a:cubicBezTo>
                    <a:pt x="28" y="216"/>
                    <a:pt x="0" y="149"/>
                    <a:pt x="6" y="76"/>
                  </a:cubicBezTo>
                  <a:cubicBezTo>
                    <a:pt x="9" y="51"/>
                    <a:pt x="11" y="25"/>
                    <a:pt x="13" y="0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1" name="Freeform 121">
              <a:extLst>
                <a:ext uri="{FF2B5EF4-FFF2-40B4-BE49-F238E27FC236}">
                  <a16:creationId xmlns:a16="http://schemas.microsoft.com/office/drawing/2014/main" id="{483EE01C-3A04-463D-A295-258F6A070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" y="1068"/>
              <a:ext cx="78" cy="163"/>
            </a:xfrm>
            <a:custGeom>
              <a:avLst/>
              <a:gdLst>
                <a:gd name="T0" fmla="*/ 0 w 81"/>
                <a:gd name="T1" fmla="*/ 144 h 170"/>
                <a:gd name="T2" fmla="*/ 35 w 81"/>
                <a:gd name="T3" fmla="*/ 76 h 170"/>
                <a:gd name="T4" fmla="*/ 58 w 81"/>
                <a:gd name="T5" fmla="*/ 43 h 170"/>
                <a:gd name="T6" fmla="*/ 69 w 81"/>
                <a:gd name="T7" fmla="*/ 0 h 1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" h="170">
                  <a:moveTo>
                    <a:pt x="0" y="170"/>
                  </a:moveTo>
                  <a:cubicBezTo>
                    <a:pt x="2" y="141"/>
                    <a:pt x="20" y="111"/>
                    <a:pt x="39" y="90"/>
                  </a:cubicBezTo>
                  <a:cubicBezTo>
                    <a:pt x="50" y="78"/>
                    <a:pt x="59" y="66"/>
                    <a:pt x="66" y="51"/>
                  </a:cubicBezTo>
                  <a:cubicBezTo>
                    <a:pt x="73" y="35"/>
                    <a:pt x="74" y="15"/>
                    <a:pt x="81" y="0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2" name="Freeform 122">
              <a:extLst>
                <a:ext uri="{FF2B5EF4-FFF2-40B4-BE49-F238E27FC236}">
                  <a16:creationId xmlns:a16="http://schemas.microsoft.com/office/drawing/2014/main" id="{D366EC1F-F343-4344-B1CF-F5404EB1D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" y="1031"/>
              <a:ext cx="39" cy="160"/>
            </a:xfrm>
            <a:custGeom>
              <a:avLst/>
              <a:gdLst>
                <a:gd name="T0" fmla="*/ 33 w 41"/>
                <a:gd name="T1" fmla="*/ 143 h 166"/>
                <a:gd name="T2" fmla="*/ 16 w 41"/>
                <a:gd name="T3" fmla="*/ 73 h 166"/>
                <a:gd name="T4" fmla="*/ 2 w 41"/>
                <a:gd name="T5" fmla="*/ 0 h 16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" h="166">
                  <a:moveTo>
                    <a:pt x="41" y="166"/>
                  </a:moveTo>
                  <a:cubicBezTo>
                    <a:pt x="33" y="137"/>
                    <a:pt x="32" y="113"/>
                    <a:pt x="20" y="85"/>
                  </a:cubicBezTo>
                  <a:cubicBezTo>
                    <a:pt x="9" y="58"/>
                    <a:pt x="0" y="29"/>
                    <a:pt x="2" y="0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3" name="Freeform 123">
              <a:extLst>
                <a:ext uri="{FF2B5EF4-FFF2-40B4-BE49-F238E27FC236}">
                  <a16:creationId xmlns:a16="http://schemas.microsoft.com/office/drawing/2014/main" id="{94834E14-E5A7-463D-9A1A-FFF4F7897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" y="1149"/>
              <a:ext cx="128" cy="110"/>
            </a:xfrm>
            <a:custGeom>
              <a:avLst/>
              <a:gdLst>
                <a:gd name="T0" fmla="*/ 0 w 133"/>
                <a:gd name="T1" fmla="*/ 98 h 114"/>
                <a:gd name="T2" fmla="*/ 51 w 133"/>
                <a:gd name="T3" fmla="*/ 65 h 114"/>
                <a:gd name="T4" fmla="*/ 87 w 133"/>
                <a:gd name="T5" fmla="*/ 44 h 114"/>
                <a:gd name="T6" fmla="*/ 114 w 133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3" h="114">
                  <a:moveTo>
                    <a:pt x="0" y="114"/>
                  </a:moveTo>
                  <a:cubicBezTo>
                    <a:pt x="20" y="99"/>
                    <a:pt x="34" y="85"/>
                    <a:pt x="59" y="75"/>
                  </a:cubicBezTo>
                  <a:cubicBezTo>
                    <a:pt x="73" y="69"/>
                    <a:pt x="89" y="63"/>
                    <a:pt x="101" y="52"/>
                  </a:cubicBezTo>
                  <a:cubicBezTo>
                    <a:pt x="118" y="37"/>
                    <a:pt x="122" y="15"/>
                    <a:pt x="133" y="0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4" name="Freeform 124">
              <a:extLst>
                <a:ext uri="{FF2B5EF4-FFF2-40B4-BE49-F238E27FC236}">
                  <a16:creationId xmlns:a16="http://schemas.microsoft.com/office/drawing/2014/main" id="{687195F5-5B2F-49AB-B3F8-9A3D86B92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" y="1120"/>
              <a:ext cx="66" cy="112"/>
            </a:xfrm>
            <a:custGeom>
              <a:avLst/>
              <a:gdLst>
                <a:gd name="T0" fmla="*/ 60 w 68"/>
                <a:gd name="T1" fmla="*/ 100 h 116"/>
                <a:gd name="T2" fmla="*/ 23 w 68"/>
                <a:gd name="T3" fmla="*/ 57 h 116"/>
                <a:gd name="T4" fmla="*/ 7 w 68"/>
                <a:gd name="T5" fmla="*/ 29 h 116"/>
                <a:gd name="T6" fmla="*/ 0 w 68"/>
                <a:gd name="T7" fmla="*/ 0 h 1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8" h="116">
                  <a:moveTo>
                    <a:pt x="68" y="116"/>
                  </a:moveTo>
                  <a:cubicBezTo>
                    <a:pt x="59" y="95"/>
                    <a:pt x="41" y="84"/>
                    <a:pt x="27" y="65"/>
                  </a:cubicBezTo>
                  <a:cubicBezTo>
                    <a:pt x="20" y="56"/>
                    <a:pt x="11" y="44"/>
                    <a:pt x="7" y="33"/>
                  </a:cubicBezTo>
                  <a:cubicBezTo>
                    <a:pt x="4" y="23"/>
                    <a:pt x="6" y="1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5" name="Freeform 125">
              <a:extLst>
                <a:ext uri="{FF2B5EF4-FFF2-40B4-BE49-F238E27FC236}">
                  <a16:creationId xmlns:a16="http://schemas.microsoft.com/office/drawing/2014/main" id="{E5A01F0B-2D57-4C06-867D-2668C3CD8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" y="1908"/>
              <a:ext cx="120" cy="203"/>
            </a:xfrm>
            <a:custGeom>
              <a:avLst/>
              <a:gdLst>
                <a:gd name="T0" fmla="*/ 0 w 125"/>
                <a:gd name="T1" fmla="*/ 181 h 211"/>
                <a:gd name="T2" fmla="*/ 56 w 125"/>
                <a:gd name="T3" fmla="*/ 89 h 211"/>
                <a:gd name="T4" fmla="*/ 106 w 125"/>
                <a:gd name="T5" fmla="*/ 0 h 2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5" h="211">
                  <a:moveTo>
                    <a:pt x="0" y="211"/>
                  </a:moveTo>
                  <a:cubicBezTo>
                    <a:pt x="21" y="174"/>
                    <a:pt x="40" y="139"/>
                    <a:pt x="65" y="104"/>
                  </a:cubicBezTo>
                  <a:cubicBezTo>
                    <a:pt x="88" y="73"/>
                    <a:pt x="99" y="28"/>
                    <a:pt x="125" y="0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6" name="Freeform 126">
              <a:extLst>
                <a:ext uri="{FF2B5EF4-FFF2-40B4-BE49-F238E27FC236}">
                  <a16:creationId xmlns:a16="http://schemas.microsoft.com/office/drawing/2014/main" id="{632C3DEF-A2DE-4F9F-8C35-A86C47DBE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5" y="1271"/>
              <a:ext cx="87" cy="39"/>
            </a:xfrm>
            <a:custGeom>
              <a:avLst/>
              <a:gdLst>
                <a:gd name="T0" fmla="*/ 76 w 91"/>
                <a:gd name="T1" fmla="*/ 5 h 41"/>
                <a:gd name="T2" fmla="*/ 0 w 91"/>
                <a:gd name="T3" fmla="*/ 0 h 41"/>
                <a:gd name="T4" fmla="*/ 76 w 91"/>
                <a:gd name="T5" fmla="*/ 5 h 4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1" h="41">
                  <a:moveTo>
                    <a:pt x="91" y="5"/>
                  </a:moveTo>
                  <a:cubicBezTo>
                    <a:pt x="91" y="5"/>
                    <a:pt x="44" y="41"/>
                    <a:pt x="0" y="0"/>
                  </a:cubicBezTo>
                  <a:cubicBezTo>
                    <a:pt x="0" y="0"/>
                    <a:pt x="46" y="26"/>
                    <a:pt x="91" y="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7" name="Freeform 127">
              <a:extLst>
                <a:ext uri="{FF2B5EF4-FFF2-40B4-BE49-F238E27FC236}">
                  <a16:creationId xmlns:a16="http://schemas.microsoft.com/office/drawing/2014/main" id="{65C7A40C-03DF-4886-BD89-C197003EC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6" y="953"/>
              <a:ext cx="168" cy="221"/>
            </a:xfrm>
            <a:custGeom>
              <a:avLst/>
              <a:gdLst>
                <a:gd name="T0" fmla="*/ 131 w 175"/>
                <a:gd name="T1" fmla="*/ 196 h 230"/>
                <a:gd name="T2" fmla="*/ 116 w 175"/>
                <a:gd name="T3" fmla="*/ 127 h 230"/>
                <a:gd name="T4" fmla="*/ 74 w 175"/>
                <a:gd name="T5" fmla="*/ 86 h 230"/>
                <a:gd name="T6" fmla="*/ 30 w 175"/>
                <a:gd name="T7" fmla="*/ 105 h 230"/>
                <a:gd name="T8" fmla="*/ 0 w 175"/>
                <a:gd name="T9" fmla="*/ 141 h 230"/>
                <a:gd name="T10" fmla="*/ 55 w 175"/>
                <a:gd name="T11" fmla="*/ 57 h 230"/>
                <a:gd name="T12" fmla="*/ 86 w 175"/>
                <a:gd name="T13" fmla="*/ 13 h 230"/>
                <a:gd name="T14" fmla="*/ 107 w 175"/>
                <a:gd name="T15" fmla="*/ 23 h 230"/>
                <a:gd name="T16" fmla="*/ 127 w 175"/>
                <a:gd name="T17" fmla="*/ 116 h 230"/>
                <a:gd name="T18" fmla="*/ 136 w 175"/>
                <a:gd name="T19" fmla="*/ 191 h 2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5" h="230">
                  <a:moveTo>
                    <a:pt x="154" y="230"/>
                  </a:moveTo>
                  <a:cubicBezTo>
                    <a:pt x="166" y="205"/>
                    <a:pt x="145" y="172"/>
                    <a:pt x="136" y="149"/>
                  </a:cubicBezTo>
                  <a:cubicBezTo>
                    <a:pt x="125" y="125"/>
                    <a:pt x="114" y="106"/>
                    <a:pt x="86" y="102"/>
                  </a:cubicBezTo>
                  <a:cubicBezTo>
                    <a:pt x="65" y="100"/>
                    <a:pt x="48" y="107"/>
                    <a:pt x="34" y="123"/>
                  </a:cubicBezTo>
                  <a:cubicBezTo>
                    <a:pt x="23" y="136"/>
                    <a:pt x="16" y="159"/>
                    <a:pt x="0" y="165"/>
                  </a:cubicBezTo>
                  <a:cubicBezTo>
                    <a:pt x="5" y="125"/>
                    <a:pt x="35" y="92"/>
                    <a:pt x="64" y="66"/>
                  </a:cubicBezTo>
                  <a:cubicBezTo>
                    <a:pt x="80" y="52"/>
                    <a:pt x="89" y="33"/>
                    <a:pt x="102" y="17"/>
                  </a:cubicBezTo>
                  <a:cubicBezTo>
                    <a:pt x="116" y="0"/>
                    <a:pt x="119" y="8"/>
                    <a:pt x="126" y="27"/>
                  </a:cubicBezTo>
                  <a:cubicBezTo>
                    <a:pt x="139" y="61"/>
                    <a:pt x="140" y="100"/>
                    <a:pt x="150" y="136"/>
                  </a:cubicBezTo>
                  <a:cubicBezTo>
                    <a:pt x="158" y="164"/>
                    <a:pt x="175" y="194"/>
                    <a:pt x="160" y="224"/>
                  </a:cubicBezTo>
                </a:path>
              </a:pathLst>
            </a:custGeom>
            <a:solidFill>
              <a:srgbClr val="AA8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8" name="Freeform 128">
              <a:extLst>
                <a:ext uri="{FF2B5EF4-FFF2-40B4-BE49-F238E27FC236}">
                  <a16:creationId xmlns:a16="http://schemas.microsoft.com/office/drawing/2014/main" id="{7E5436C6-EC09-49F2-A036-15F217DE5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" y="856"/>
              <a:ext cx="134" cy="87"/>
            </a:xfrm>
            <a:custGeom>
              <a:avLst/>
              <a:gdLst>
                <a:gd name="T0" fmla="*/ 120 w 139"/>
                <a:gd name="T1" fmla="*/ 53 h 91"/>
                <a:gd name="T2" fmla="*/ 87 w 139"/>
                <a:gd name="T3" fmla="*/ 68 h 91"/>
                <a:gd name="T4" fmla="*/ 62 w 139"/>
                <a:gd name="T5" fmla="*/ 73 h 91"/>
                <a:gd name="T6" fmla="*/ 34 w 139"/>
                <a:gd name="T7" fmla="*/ 52 h 91"/>
                <a:gd name="T8" fmla="*/ 10 w 139"/>
                <a:gd name="T9" fmla="*/ 30 h 91"/>
                <a:gd name="T10" fmla="*/ 64 w 139"/>
                <a:gd name="T11" fmla="*/ 15 h 91"/>
                <a:gd name="T12" fmla="*/ 117 w 139"/>
                <a:gd name="T13" fmla="*/ 49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9" h="91">
                  <a:moveTo>
                    <a:pt x="139" y="64"/>
                  </a:moveTo>
                  <a:cubicBezTo>
                    <a:pt x="128" y="71"/>
                    <a:pt x="113" y="76"/>
                    <a:pt x="100" y="81"/>
                  </a:cubicBezTo>
                  <a:cubicBezTo>
                    <a:pt x="89" y="86"/>
                    <a:pt x="84" y="91"/>
                    <a:pt x="71" y="88"/>
                  </a:cubicBezTo>
                  <a:cubicBezTo>
                    <a:pt x="56" y="83"/>
                    <a:pt x="49" y="72"/>
                    <a:pt x="38" y="63"/>
                  </a:cubicBezTo>
                  <a:cubicBezTo>
                    <a:pt x="31" y="56"/>
                    <a:pt x="13" y="45"/>
                    <a:pt x="10" y="35"/>
                  </a:cubicBezTo>
                  <a:cubicBezTo>
                    <a:pt x="0" y="0"/>
                    <a:pt x="57" y="15"/>
                    <a:pt x="74" y="19"/>
                  </a:cubicBezTo>
                  <a:cubicBezTo>
                    <a:pt x="94" y="23"/>
                    <a:pt x="131" y="38"/>
                    <a:pt x="136" y="58"/>
                  </a:cubicBezTo>
                </a:path>
              </a:pathLst>
            </a:custGeom>
            <a:solidFill>
              <a:srgbClr val="C6A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9" name="Freeform 129">
              <a:extLst>
                <a:ext uri="{FF2B5EF4-FFF2-40B4-BE49-F238E27FC236}">
                  <a16:creationId xmlns:a16="http://schemas.microsoft.com/office/drawing/2014/main" id="{A5551479-6547-444E-8026-2F7240482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0" y="1046"/>
              <a:ext cx="99" cy="152"/>
            </a:xfrm>
            <a:custGeom>
              <a:avLst/>
              <a:gdLst>
                <a:gd name="T0" fmla="*/ 75 w 103"/>
                <a:gd name="T1" fmla="*/ 114 h 158"/>
                <a:gd name="T2" fmla="*/ 12 w 103"/>
                <a:gd name="T3" fmla="*/ 109 h 158"/>
                <a:gd name="T4" fmla="*/ 25 w 103"/>
                <a:gd name="T5" fmla="*/ 41 h 158"/>
                <a:gd name="T6" fmla="*/ 76 w 103"/>
                <a:gd name="T7" fmla="*/ 36 h 158"/>
                <a:gd name="T8" fmla="*/ 79 w 103"/>
                <a:gd name="T9" fmla="*/ 114 h 1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158">
                  <a:moveTo>
                    <a:pt x="87" y="133"/>
                  </a:moveTo>
                  <a:cubicBezTo>
                    <a:pt x="64" y="155"/>
                    <a:pt x="27" y="158"/>
                    <a:pt x="13" y="127"/>
                  </a:cubicBezTo>
                  <a:cubicBezTo>
                    <a:pt x="0" y="97"/>
                    <a:pt x="16" y="75"/>
                    <a:pt x="29" y="49"/>
                  </a:cubicBezTo>
                  <a:cubicBezTo>
                    <a:pt x="44" y="20"/>
                    <a:pt x="75" y="0"/>
                    <a:pt x="88" y="42"/>
                  </a:cubicBezTo>
                  <a:cubicBezTo>
                    <a:pt x="96" y="69"/>
                    <a:pt x="103" y="108"/>
                    <a:pt x="92" y="133"/>
                  </a:cubicBezTo>
                </a:path>
              </a:pathLst>
            </a:custGeom>
            <a:solidFill>
              <a:srgbClr val="C6A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0" name="Freeform 130">
              <a:extLst>
                <a:ext uri="{FF2B5EF4-FFF2-40B4-BE49-F238E27FC236}">
                  <a16:creationId xmlns:a16="http://schemas.microsoft.com/office/drawing/2014/main" id="{6A1AE394-BB20-4DEC-AF68-280E8F7FF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176"/>
              <a:ext cx="29" cy="33"/>
            </a:xfrm>
            <a:custGeom>
              <a:avLst/>
              <a:gdLst>
                <a:gd name="T0" fmla="*/ 0 w 30"/>
                <a:gd name="T1" fmla="*/ 13 h 34"/>
                <a:gd name="T2" fmla="*/ 13 w 30"/>
                <a:gd name="T3" fmla="*/ 30 h 34"/>
                <a:gd name="T4" fmla="*/ 2 w 30"/>
                <a:gd name="T5" fmla="*/ 12 h 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0" h="34">
                  <a:moveTo>
                    <a:pt x="0" y="13"/>
                  </a:moveTo>
                  <a:cubicBezTo>
                    <a:pt x="15" y="10"/>
                    <a:pt x="21" y="22"/>
                    <a:pt x="13" y="34"/>
                  </a:cubicBezTo>
                  <a:cubicBezTo>
                    <a:pt x="30" y="26"/>
                    <a:pt x="17" y="0"/>
                    <a:pt x="2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1" name="Freeform 131">
              <a:extLst>
                <a:ext uri="{FF2B5EF4-FFF2-40B4-BE49-F238E27FC236}">
                  <a16:creationId xmlns:a16="http://schemas.microsoft.com/office/drawing/2014/main" id="{3241E403-B538-42B1-9676-00EAB1362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1" y="1167"/>
              <a:ext cx="28" cy="27"/>
            </a:xfrm>
            <a:custGeom>
              <a:avLst/>
              <a:gdLst>
                <a:gd name="T0" fmla="*/ 25 w 29"/>
                <a:gd name="T1" fmla="*/ 14 h 28"/>
                <a:gd name="T2" fmla="*/ 13 w 29"/>
                <a:gd name="T3" fmla="*/ 24 h 28"/>
                <a:gd name="T4" fmla="*/ 22 w 29"/>
                <a:gd name="T5" fmla="*/ 10 h 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" h="28">
                  <a:moveTo>
                    <a:pt x="29" y="14"/>
                  </a:moveTo>
                  <a:cubicBezTo>
                    <a:pt x="17" y="10"/>
                    <a:pt x="7" y="15"/>
                    <a:pt x="13" y="28"/>
                  </a:cubicBezTo>
                  <a:cubicBezTo>
                    <a:pt x="0" y="15"/>
                    <a:pt x="12" y="0"/>
                    <a:pt x="26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2" name="Freeform 132">
              <a:extLst>
                <a:ext uri="{FF2B5EF4-FFF2-40B4-BE49-F238E27FC236}">
                  <a16:creationId xmlns:a16="http://schemas.microsoft.com/office/drawing/2014/main" id="{ECD46AEB-74D5-48DB-93A0-C6BAB811B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" y="1222"/>
              <a:ext cx="27" cy="40"/>
            </a:xfrm>
            <a:custGeom>
              <a:avLst/>
              <a:gdLst>
                <a:gd name="T0" fmla="*/ 24 w 28"/>
                <a:gd name="T1" fmla="*/ 0 h 41"/>
                <a:gd name="T2" fmla="*/ 0 w 28"/>
                <a:gd name="T3" fmla="*/ 37 h 41"/>
                <a:gd name="T4" fmla="*/ 8 w 28"/>
                <a:gd name="T5" fmla="*/ 16 h 41"/>
                <a:gd name="T6" fmla="*/ 21 w 28"/>
                <a:gd name="T7" fmla="*/ 3 h 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41">
                  <a:moveTo>
                    <a:pt x="28" y="0"/>
                  </a:moveTo>
                  <a:cubicBezTo>
                    <a:pt x="5" y="5"/>
                    <a:pt x="7" y="22"/>
                    <a:pt x="0" y="41"/>
                  </a:cubicBezTo>
                  <a:cubicBezTo>
                    <a:pt x="4" y="33"/>
                    <a:pt x="4" y="23"/>
                    <a:pt x="8" y="16"/>
                  </a:cubicBezTo>
                  <a:cubicBezTo>
                    <a:pt x="12" y="10"/>
                    <a:pt x="20" y="7"/>
                    <a:pt x="25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3" name="Freeform 133">
              <a:extLst>
                <a:ext uri="{FF2B5EF4-FFF2-40B4-BE49-F238E27FC236}">
                  <a16:creationId xmlns:a16="http://schemas.microsoft.com/office/drawing/2014/main" id="{37D7F389-0A3F-41A6-8F1B-4309A8A10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9" y="1271"/>
              <a:ext cx="11" cy="10"/>
            </a:xfrm>
            <a:custGeom>
              <a:avLst/>
              <a:gdLst>
                <a:gd name="T0" fmla="*/ 0 w 11"/>
                <a:gd name="T1" fmla="*/ 0 h 11"/>
                <a:gd name="T2" fmla="*/ 5 w 11"/>
                <a:gd name="T3" fmla="*/ 7 h 11"/>
                <a:gd name="T4" fmla="*/ 4 w 11"/>
                <a:gd name="T5" fmla="*/ 0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1">
                  <a:moveTo>
                    <a:pt x="0" y="0"/>
                  </a:moveTo>
                  <a:cubicBezTo>
                    <a:pt x="6" y="1"/>
                    <a:pt x="6" y="7"/>
                    <a:pt x="5" y="11"/>
                  </a:cubicBezTo>
                  <a:cubicBezTo>
                    <a:pt x="10" y="7"/>
                    <a:pt x="11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4" name="Freeform 134">
              <a:extLst>
                <a:ext uri="{FF2B5EF4-FFF2-40B4-BE49-F238E27FC236}">
                  <a16:creationId xmlns:a16="http://schemas.microsoft.com/office/drawing/2014/main" id="{C020AB37-9A1C-422F-AB47-57332C4F9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" y="1206"/>
              <a:ext cx="70" cy="62"/>
            </a:xfrm>
            <a:custGeom>
              <a:avLst/>
              <a:gdLst>
                <a:gd name="T0" fmla="*/ 64 w 72"/>
                <a:gd name="T1" fmla="*/ 0 h 64"/>
                <a:gd name="T2" fmla="*/ 22 w 72"/>
                <a:gd name="T3" fmla="*/ 20 h 64"/>
                <a:gd name="T4" fmla="*/ 13 w 72"/>
                <a:gd name="T5" fmla="*/ 54 h 64"/>
                <a:gd name="T6" fmla="*/ 30 w 72"/>
                <a:gd name="T7" fmla="*/ 46 h 64"/>
                <a:gd name="T8" fmla="*/ 50 w 72"/>
                <a:gd name="T9" fmla="*/ 42 h 64"/>
                <a:gd name="T10" fmla="*/ 61 w 72"/>
                <a:gd name="T11" fmla="*/ 4 h 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" h="64">
                  <a:moveTo>
                    <a:pt x="72" y="0"/>
                  </a:moveTo>
                  <a:cubicBezTo>
                    <a:pt x="59" y="17"/>
                    <a:pt x="38" y="11"/>
                    <a:pt x="26" y="24"/>
                  </a:cubicBezTo>
                  <a:cubicBezTo>
                    <a:pt x="21" y="30"/>
                    <a:pt x="0" y="56"/>
                    <a:pt x="13" y="62"/>
                  </a:cubicBezTo>
                  <a:cubicBezTo>
                    <a:pt x="19" y="64"/>
                    <a:pt x="28" y="55"/>
                    <a:pt x="34" y="53"/>
                  </a:cubicBezTo>
                  <a:cubicBezTo>
                    <a:pt x="43" y="51"/>
                    <a:pt x="49" y="56"/>
                    <a:pt x="55" y="46"/>
                  </a:cubicBezTo>
                  <a:cubicBezTo>
                    <a:pt x="62" y="34"/>
                    <a:pt x="64" y="17"/>
                    <a:pt x="69" y="4"/>
                  </a:cubicBezTo>
                </a:path>
              </a:pathLst>
            </a:custGeom>
            <a:solidFill>
              <a:srgbClr val="C6A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5" name="Freeform 135">
              <a:extLst>
                <a:ext uri="{FF2B5EF4-FFF2-40B4-BE49-F238E27FC236}">
                  <a16:creationId xmlns:a16="http://schemas.microsoft.com/office/drawing/2014/main" id="{E5593046-C322-4771-9FB3-E376E9D87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4" y="1199"/>
              <a:ext cx="61" cy="77"/>
            </a:xfrm>
            <a:custGeom>
              <a:avLst/>
              <a:gdLst>
                <a:gd name="T0" fmla="*/ 27 w 63"/>
                <a:gd name="T1" fmla="*/ 13 h 80"/>
                <a:gd name="T2" fmla="*/ 50 w 63"/>
                <a:gd name="T3" fmla="*/ 33 h 80"/>
                <a:gd name="T4" fmla="*/ 35 w 63"/>
                <a:gd name="T5" fmla="*/ 56 h 80"/>
                <a:gd name="T6" fmla="*/ 3 w 63"/>
                <a:gd name="T7" fmla="*/ 18 h 80"/>
                <a:gd name="T8" fmla="*/ 6 w 63"/>
                <a:gd name="T9" fmla="*/ 4 h 80"/>
                <a:gd name="T10" fmla="*/ 26 w 63"/>
                <a:gd name="T11" fmla="*/ 13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80">
                  <a:moveTo>
                    <a:pt x="31" y="14"/>
                  </a:moveTo>
                  <a:cubicBezTo>
                    <a:pt x="40" y="14"/>
                    <a:pt x="55" y="29"/>
                    <a:pt x="58" y="37"/>
                  </a:cubicBezTo>
                  <a:cubicBezTo>
                    <a:pt x="63" y="51"/>
                    <a:pt x="57" y="80"/>
                    <a:pt x="39" y="64"/>
                  </a:cubicBezTo>
                  <a:cubicBezTo>
                    <a:pt x="25" y="52"/>
                    <a:pt x="9" y="41"/>
                    <a:pt x="3" y="22"/>
                  </a:cubicBezTo>
                  <a:cubicBezTo>
                    <a:pt x="2" y="16"/>
                    <a:pt x="0" y="8"/>
                    <a:pt x="6" y="4"/>
                  </a:cubicBezTo>
                  <a:cubicBezTo>
                    <a:pt x="14" y="0"/>
                    <a:pt x="23" y="10"/>
                    <a:pt x="30" y="13"/>
                  </a:cubicBezTo>
                </a:path>
              </a:pathLst>
            </a:custGeom>
            <a:solidFill>
              <a:srgbClr val="C6A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6" name="Freeform 136">
              <a:extLst>
                <a:ext uri="{FF2B5EF4-FFF2-40B4-BE49-F238E27FC236}">
                  <a16:creationId xmlns:a16="http://schemas.microsoft.com/office/drawing/2014/main" id="{F78A2872-67BE-4116-BD43-26A87AF83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" y="1286"/>
              <a:ext cx="88" cy="21"/>
            </a:xfrm>
            <a:custGeom>
              <a:avLst/>
              <a:gdLst>
                <a:gd name="T0" fmla="*/ 79 w 91"/>
                <a:gd name="T1" fmla="*/ 4 h 22"/>
                <a:gd name="T2" fmla="*/ 35 w 91"/>
                <a:gd name="T3" fmla="*/ 17 h 22"/>
                <a:gd name="T4" fmla="*/ 6 w 91"/>
                <a:gd name="T5" fmla="*/ 5 h 22"/>
                <a:gd name="T6" fmla="*/ 42 w 91"/>
                <a:gd name="T7" fmla="*/ 11 h 22"/>
                <a:gd name="T8" fmla="*/ 78 w 91"/>
                <a:gd name="T9" fmla="*/ 5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1" h="22">
                  <a:moveTo>
                    <a:pt x="91" y="4"/>
                  </a:moveTo>
                  <a:cubicBezTo>
                    <a:pt x="86" y="20"/>
                    <a:pt x="53" y="22"/>
                    <a:pt x="39" y="21"/>
                  </a:cubicBezTo>
                  <a:cubicBezTo>
                    <a:pt x="34" y="20"/>
                    <a:pt x="0" y="14"/>
                    <a:pt x="6" y="5"/>
                  </a:cubicBezTo>
                  <a:cubicBezTo>
                    <a:pt x="10" y="0"/>
                    <a:pt x="42" y="13"/>
                    <a:pt x="48" y="14"/>
                  </a:cubicBezTo>
                  <a:cubicBezTo>
                    <a:pt x="64" y="15"/>
                    <a:pt x="76" y="9"/>
                    <a:pt x="90" y="5"/>
                  </a:cubicBezTo>
                </a:path>
              </a:pathLst>
            </a:custGeom>
            <a:solidFill>
              <a:srgbClr val="C6A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7" name="Freeform 137">
              <a:extLst>
                <a:ext uri="{FF2B5EF4-FFF2-40B4-BE49-F238E27FC236}">
                  <a16:creationId xmlns:a16="http://schemas.microsoft.com/office/drawing/2014/main" id="{15EDF746-FD1A-4352-B0E3-0F004E544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0" y="999"/>
              <a:ext cx="12" cy="15"/>
            </a:xfrm>
            <a:custGeom>
              <a:avLst/>
              <a:gdLst>
                <a:gd name="T0" fmla="*/ 9 w 13"/>
                <a:gd name="T1" fmla="*/ 7 h 15"/>
                <a:gd name="T2" fmla="*/ 4 w 13"/>
                <a:gd name="T3" fmla="*/ 9 h 15"/>
                <a:gd name="T4" fmla="*/ 2 w 13"/>
                <a:gd name="T5" fmla="*/ 14 h 15"/>
                <a:gd name="T6" fmla="*/ 0 w 13"/>
                <a:gd name="T7" fmla="*/ 9 h 15"/>
                <a:gd name="T8" fmla="*/ 6 w 13"/>
                <a:gd name="T9" fmla="*/ 1 h 15"/>
                <a:gd name="T10" fmla="*/ 9 w 13"/>
                <a:gd name="T11" fmla="*/ 7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" h="15">
                  <a:moveTo>
                    <a:pt x="13" y="7"/>
                  </a:moveTo>
                  <a:cubicBezTo>
                    <a:pt x="9" y="7"/>
                    <a:pt x="7" y="6"/>
                    <a:pt x="4" y="9"/>
                  </a:cubicBezTo>
                  <a:cubicBezTo>
                    <a:pt x="4" y="10"/>
                    <a:pt x="3" y="14"/>
                    <a:pt x="2" y="14"/>
                  </a:cubicBezTo>
                  <a:cubicBezTo>
                    <a:pt x="1" y="15"/>
                    <a:pt x="0" y="10"/>
                    <a:pt x="0" y="9"/>
                  </a:cubicBezTo>
                  <a:cubicBezTo>
                    <a:pt x="1" y="6"/>
                    <a:pt x="4" y="0"/>
                    <a:pt x="8" y="1"/>
                  </a:cubicBezTo>
                  <a:cubicBezTo>
                    <a:pt x="11" y="2"/>
                    <a:pt x="12" y="5"/>
                    <a:pt x="13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8" name="Freeform 138">
              <a:extLst>
                <a:ext uri="{FF2B5EF4-FFF2-40B4-BE49-F238E27FC236}">
                  <a16:creationId xmlns:a16="http://schemas.microsoft.com/office/drawing/2014/main" id="{E570B9F1-492F-478D-9554-6BE1EFBC8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6" y="833"/>
              <a:ext cx="205" cy="115"/>
            </a:xfrm>
            <a:custGeom>
              <a:avLst/>
              <a:gdLst>
                <a:gd name="T0" fmla="*/ 183 w 213"/>
                <a:gd name="T1" fmla="*/ 96 h 120"/>
                <a:gd name="T2" fmla="*/ 122 w 213"/>
                <a:gd name="T3" fmla="*/ 72 h 120"/>
                <a:gd name="T4" fmla="*/ 77 w 213"/>
                <a:gd name="T5" fmla="*/ 33 h 120"/>
                <a:gd name="T6" fmla="*/ 26 w 213"/>
                <a:gd name="T7" fmla="*/ 4 h 120"/>
                <a:gd name="T8" fmla="*/ 51 w 213"/>
                <a:gd name="T9" fmla="*/ 72 h 120"/>
                <a:gd name="T10" fmla="*/ 116 w 213"/>
                <a:gd name="T11" fmla="*/ 89 h 120"/>
                <a:gd name="T12" fmla="*/ 179 w 213"/>
                <a:gd name="T13" fmla="*/ 96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3" h="120">
                  <a:moveTo>
                    <a:pt x="213" y="114"/>
                  </a:moveTo>
                  <a:cubicBezTo>
                    <a:pt x="188" y="102"/>
                    <a:pt x="162" y="105"/>
                    <a:pt x="142" y="84"/>
                  </a:cubicBezTo>
                  <a:cubicBezTo>
                    <a:pt x="126" y="67"/>
                    <a:pt x="108" y="54"/>
                    <a:pt x="89" y="39"/>
                  </a:cubicBezTo>
                  <a:cubicBezTo>
                    <a:pt x="76" y="28"/>
                    <a:pt x="49" y="0"/>
                    <a:pt x="30" y="4"/>
                  </a:cubicBezTo>
                  <a:cubicBezTo>
                    <a:pt x="0" y="12"/>
                    <a:pt x="49" y="71"/>
                    <a:pt x="59" y="84"/>
                  </a:cubicBezTo>
                  <a:cubicBezTo>
                    <a:pt x="79" y="109"/>
                    <a:pt x="107" y="102"/>
                    <a:pt x="136" y="105"/>
                  </a:cubicBezTo>
                  <a:cubicBezTo>
                    <a:pt x="158" y="107"/>
                    <a:pt x="187" y="120"/>
                    <a:pt x="209" y="114"/>
                  </a:cubicBezTo>
                </a:path>
              </a:pathLst>
            </a:custGeom>
            <a:solidFill>
              <a:srgbClr val="BC99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9" name="Freeform 139">
              <a:extLst>
                <a:ext uri="{FF2B5EF4-FFF2-40B4-BE49-F238E27FC236}">
                  <a16:creationId xmlns:a16="http://schemas.microsoft.com/office/drawing/2014/main" id="{26A3E967-6F50-4CA5-A238-B902F09E7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" y="895"/>
              <a:ext cx="181" cy="122"/>
            </a:xfrm>
            <a:custGeom>
              <a:avLst/>
              <a:gdLst>
                <a:gd name="T0" fmla="*/ 158 w 188"/>
                <a:gd name="T1" fmla="*/ 52 h 127"/>
                <a:gd name="T2" fmla="*/ 127 w 188"/>
                <a:gd name="T3" fmla="*/ 4 h 127"/>
                <a:gd name="T4" fmla="*/ 72 w 188"/>
                <a:gd name="T5" fmla="*/ 27 h 127"/>
                <a:gd name="T6" fmla="*/ 49 w 188"/>
                <a:gd name="T7" fmla="*/ 36 h 127"/>
                <a:gd name="T8" fmla="*/ 37 w 188"/>
                <a:gd name="T9" fmla="*/ 57 h 127"/>
                <a:gd name="T10" fmla="*/ 0 w 188"/>
                <a:gd name="T11" fmla="*/ 108 h 127"/>
                <a:gd name="T12" fmla="*/ 38 w 188"/>
                <a:gd name="T13" fmla="*/ 79 h 127"/>
                <a:gd name="T14" fmla="*/ 84 w 188"/>
                <a:gd name="T15" fmla="*/ 52 h 127"/>
                <a:gd name="T16" fmla="*/ 129 w 188"/>
                <a:gd name="T17" fmla="*/ 53 h 127"/>
                <a:gd name="T18" fmla="*/ 156 w 188"/>
                <a:gd name="T19" fmla="*/ 53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27">
                  <a:moveTo>
                    <a:pt x="184" y="60"/>
                  </a:moveTo>
                  <a:cubicBezTo>
                    <a:pt x="188" y="36"/>
                    <a:pt x="172" y="9"/>
                    <a:pt x="148" y="4"/>
                  </a:cubicBezTo>
                  <a:cubicBezTo>
                    <a:pt x="124" y="0"/>
                    <a:pt x="103" y="22"/>
                    <a:pt x="84" y="31"/>
                  </a:cubicBezTo>
                  <a:cubicBezTo>
                    <a:pt x="74" y="35"/>
                    <a:pt x="65" y="35"/>
                    <a:pt x="57" y="43"/>
                  </a:cubicBezTo>
                  <a:cubicBezTo>
                    <a:pt x="51" y="49"/>
                    <a:pt x="47" y="59"/>
                    <a:pt x="43" y="66"/>
                  </a:cubicBezTo>
                  <a:cubicBezTo>
                    <a:pt x="30" y="85"/>
                    <a:pt x="17" y="111"/>
                    <a:pt x="0" y="127"/>
                  </a:cubicBezTo>
                  <a:cubicBezTo>
                    <a:pt x="19" y="127"/>
                    <a:pt x="33" y="105"/>
                    <a:pt x="45" y="93"/>
                  </a:cubicBezTo>
                  <a:cubicBezTo>
                    <a:pt x="61" y="77"/>
                    <a:pt x="75" y="66"/>
                    <a:pt x="97" y="60"/>
                  </a:cubicBezTo>
                  <a:cubicBezTo>
                    <a:pt x="117" y="54"/>
                    <a:pt x="131" y="56"/>
                    <a:pt x="150" y="61"/>
                  </a:cubicBezTo>
                  <a:cubicBezTo>
                    <a:pt x="161" y="64"/>
                    <a:pt x="172" y="66"/>
                    <a:pt x="182" y="61"/>
                  </a:cubicBezTo>
                </a:path>
              </a:pathLst>
            </a:custGeom>
            <a:solidFill>
              <a:srgbClr val="BC99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0" name="Freeform 140">
              <a:extLst>
                <a:ext uri="{FF2B5EF4-FFF2-40B4-BE49-F238E27FC236}">
                  <a16:creationId xmlns:a16="http://schemas.microsoft.com/office/drawing/2014/main" id="{A9C548A4-1A22-49FF-A130-C410D589B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0" y="955"/>
              <a:ext cx="102" cy="104"/>
            </a:xfrm>
            <a:custGeom>
              <a:avLst/>
              <a:gdLst>
                <a:gd name="T0" fmla="*/ 59 w 106"/>
                <a:gd name="T1" fmla="*/ 18 h 108"/>
                <a:gd name="T2" fmla="*/ 0 w 106"/>
                <a:gd name="T3" fmla="*/ 92 h 108"/>
                <a:gd name="T4" fmla="*/ 22 w 106"/>
                <a:gd name="T5" fmla="*/ 70 h 108"/>
                <a:gd name="T6" fmla="*/ 44 w 106"/>
                <a:gd name="T7" fmla="*/ 57 h 108"/>
                <a:gd name="T8" fmla="*/ 90 w 106"/>
                <a:gd name="T9" fmla="*/ 0 h 1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6" h="108">
                  <a:moveTo>
                    <a:pt x="68" y="22"/>
                  </a:moveTo>
                  <a:cubicBezTo>
                    <a:pt x="44" y="53"/>
                    <a:pt x="0" y="64"/>
                    <a:pt x="0" y="108"/>
                  </a:cubicBezTo>
                  <a:cubicBezTo>
                    <a:pt x="12" y="107"/>
                    <a:pt x="18" y="90"/>
                    <a:pt x="26" y="82"/>
                  </a:cubicBezTo>
                  <a:cubicBezTo>
                    <a:pt x="34" y="74"/>
                    <a:pt x="43" y="71"/>
                    <a:pt x="52" y="65"/>
                  </a:cubicBezTo>
                  <a:cubicBezTo>
                    <a:pt x="68" y="54"/>
                    <a:pt x="105" y="21"/>
                    <a:pt x="106" y="0"/>
                  </a:cubicBezTo>
                </a:path>
              </a:pathLst>
            </a:custGeom>
            <a:solidFill>
              <a:srgbClr val="BC99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1" name="Freeform 141">
              <a:extLst>
                <a:ext uri="{FF2B5EF4-FFF2-40B4-BE49-F238E27FC236}">
                  <a16:creationId xmlns:a16="http://schemas.microsoft.com/office/drawing/2014/main" id="{0D43C9DB-19B9-4DD7-905B-ED6A8F1F2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917"/>
              <a:ext cx="144" cy="90"/>
            </a:xfrm>
            <a:custGeom>
              <a:avLst/>
              <a:gdLst>
                <a:gd name="T0" fmla="*/ 36 w 150"/>
                <a:gd name="T1" fmla="*/ 15 h 93"/>
                <a:gd name="T2" fmla="*/ 75 w 150"/>
                <a:gd name="T3" fmla="*/ 19 h 93"/>
                <a:gd name="T4" fmla="*/ 94 w 150"/>
                <a:gd name="T5" fmla="*/ 22 h 93"/>
                <a:gd name="T6" fmla="*/ 110 w 150"/>
                <a:gd name="T7" fmla="*/ 15 h 93"/>
                <a:gd name="T8" fmla="*/ 97 w 150"/>
                <a:gd name="T9" fmla="*/ 49 h 93"/>
                <a:gd name="T10" fmla="*/ 80 w 150"/>
                <a:gd name="T11" fmla="*/ 81 h 93"/>
                <a:gd name="T12" fmla="*/ 77 w 150"/>
                <a:gd name="T13" fmla="*/ 49 h 93"/>
                <a:gd name="T14" fmla="*/ 54 w 150"/>
                <a:gd name="T15" fmla="*/ 32 h 93"/>
                <a:gd name="T16" fmla="*/ 0 w 150"/>
                <a:gd name="T17" fmla="*/ 0 h 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0" h="93">
                  <a:moveTo>
                    <a:pt x="43" y="15"/>
                  </a:moveTo>
                  <a:cubicBezTo>
                    <a:pt x="56" y="13"/>
                    <a:pt x="74" y="20"/>
                    <a:pt x="88" y="23"/>
                  </a:cubicBezTo>
                  <a:cubicBezTo>
                    <a:pt x="94" y="24"/>
                    <a:pt x="103" y="27"/>
                    <a:pt x="110" y="26"/>
                  </a:cubicBezTo>
                  <a:cubicBezTo>
                    <a:pt x="116" y="25"/>
                    <a:pt x="126" y="17"/>
                    <a:pt x="130" y="18"/>
                  </a:cubicBezTo>
                  <a:cubicBezTo>
                    <a:pt x="150" y="21"/>
                    <a:pt x="119" y="50"/>
                    <a:pt x="114" y="57"/>
                  </a:cubicBezTo>
                  <a:cubicBezTo>
                    <a:pt x="106" y="68"/>
                    <a:pt x="103" y="83"/>
                    <a:pt x="94" y="93"/>
                  </a:cubicBezTo>
                  <a:cubicBezTo>
                    <a:pt x="94" y="80"/>
                    <a:pt x="97" y="67"/>
                    <a:pt x="90" y="57"/>
                  </a:cubicBezTo>
                  <a:cubicBezTo>
                    <a:pt x="84" y="47"/>
                    <a:pt x="71" y="42"/>
                    <a:pt x="62" y="36"/>
                  </a:cubicBezTo>
                  <a:cubicBezTo>
                    <a:pt x="44" y="24"/>
                    <a:pt x="9" y="17"/>
                    <a:pt x="0" y="0"/>
                  </a:cubicBezTo>
                </a:path>
              </a:pathLst>
            </a:custGeom>
            <a:solidFill>
              <a:srgbClr val="BC99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2" name="Freeform 142">
              <a:extLst>
                <a:ext uri="{FF2B5EF4-FFF2-40B4-BE49-F238E27FC236}">
                  <a16:creationId xmlns:a16="http://schemas.microsoft.com/office/drawing/2014/main" id="{3AD52498-E4D6-487F-9221-0920F6E02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3" y="941"/>
              <a:ext cx="100" cy="100"/>
            </a:xfrm>
            <a:custGeom>
              <a:avLst/>
              <a:gdLst>
                <a:gd name="T0" fmla="*/ 88 w 104"/>
                <a:gd name="T1" fmla="*/ 8 h 104"/>
                <a:gd name="T2" fmla="*/ 62 w 104"/>
                <a:gd name="T3" fmla="*/ 26 h 104"/>
                <a:gd name="T4" fmla="*/ 32 w 104"/>
                <a:gd name="T5" fmla="*/ 23 h 104"/>
                <a:gd name="T6" fmla="*/ 17 w 104"/>
                <a:gd name="T7" fmla="*/ 13 h 104"/>
                <a:gd name="T8" fmla="*/ 10 w 104"/>
                <a:gd name="T9" fmla="*/ 4 h 104"/>
                <a:gd name="T10" fmla="*/ 9 w 104"/>
                <a:gd name="T11" fmla="*/ 34 h 104"/>
                <a:gd name="T12" fmla="*/ 15 w 104"/>
                <a:gd name="T13" fmla="*/ 55 h 104"/>
                <a:gd name="T14" fmla="*/ 17 w 104"/>
                <a:gd name="T15" fmla="*/ 79 h 104"/>
                <a:gd name="T16" fmla="*/ 23 w 104"/>
                <a:gd name="T17" fmla="*/ 87 h 104"/>
                <a:gd name="T18" fmla="*/ 34 w 104"/>
                <a:gd name="T19" fmla="*/ 79 h 104"/>
                <a:gd name="T20" fmla="*/ 43 w 104"/>
                <a:gd name="T21" fmla="*/ 69 h 104"/>
                <a:gd name="T22" fmla="*/ 79 w 104"/>
                <a:gd name="T23" fmla="*/ 37 h 104"/>
                <a:gd name="T24" fmla="*/ 85 w 104"/>
                <a:gd name="T25" fmla="*/ 21 h 104"/>
                <a:gd name="T26" fmla="*/ 88 w 104"/>
                <a:gd name="T27" fmla="*/ 11 h 10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4" h="104">
                  <a:moveTo>
                    <a:pt x="103" y="8"/>
                  </a:moveTo>
                  <a:cubicBezTo>
                    <a:pt x="96" y="19"/>
                    <a:pt x="86" y="26"/>
                    <a:pt x="73" y="30"/>
                  </a:cubicBezTo>
                  <a:cubicBezTo>
                    <a:pt x="63" y="33"/>
                    <a:pt x="46" y="33"/>
                    <a:pt x="36" y="27"/>
                  </a:cubicBezTo>
                  <a:cubicBezTo>
                    <a:pt x="31" y="24"/>
                    <a:pt x="26" y="21"/>
                    <a:pt x="21" y="16"/>
                  </a:cubicBezTo>
                  <a:cubicBezTo>
                    <a:pt x="18" y="13"/>
                    <a:pt x="14" y="5"/>
                    <a:pt x="10" y="4"/>
                  </a:cubicBezTo>
                  <a:cubicBezTo>
                    <a:pt x="0" y="0"/>
                    <a:pt x="7" y="32"/>
                    <a:pt x="9" y="38"/>
                  </a:cubicBezTo>
                  <a:cubicBezTo>
                    <a:pt x="11" y="46"/>
                    <a:pt x="16" y="54"/>
                    <a:pt x="19" y="63"/>
                  </a:cubicBezTo>
                  <a:cubicBezTo>
                    <a:pt x="22" y="72"/>
                    <a:pt x="21" y="81"/>
                    <a:pt x="21" y="91"/>
                  </a:cubicBezTo>
                  <a:cubicBezTo>
                    <a:pt x="22" y="95"/>
                    <a:pt x="20" y="104"/>
                    <a:pt x="27" y="102"/>
                  </a:cubicBezTo>
                  <a:cubicBezTo>
                    <a:pt x="30" y="101"/>
                    <a:pt x="35" y="94"/>
                    <a:pt x="38" y="91"/>
                  </a:cubicBezTo>
                  <a:cubicBezTo>
                    <a:pt x="42" y="88"/>
                    <a:pt x="46" y="84"/>
                    <a:pt x="51" y="81"/>
                  </a:cubicBezTo>
                  <a:cubicBezTo>
                    <a:pt x="65" y="70"/>
                    <a:pt x="83" y="59"/>
                    <a:pt x="92" y="44"/>
                  </a:cubicBezTo>
                  <a:cubicBezTo>
                    <a:pt x="96" y="39"/>
                    <a:pt x="97" y="31"/>
                    <a:pt x="100" y="25"/>
                  </a:cubicBezTo>
                  <a:cubicBezTo>
                    <a:pt x="101" y="21"/>
                    <a:pt x="102" y="14"/>
                    <a:pt x="104" y="11"/>
                  </a:cubicBezTo>
                </a:path>
              </a:pathLst>
            </a:custGeom>
            <a:solidFill>
              <a:srgbClr val="BC99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3" name="Freeform 143">
              <a:extLst>
                <a:ext uri="{FF2B5EF4-FFF2-40B4-BE49-F238E27FC236}">
                  <a16:creationId xmlns:a16="http://schemas.microsoft.com/office/drawing/2014/main" id="{39839020-1F8C-4A34-9467-9DF6F003D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4" y="1015"/>
              <a:ext cx="54" cy="43"/>
            </a:xfrm>
            <a:custGeom>
              <a:avLst/>
              <a:gdLst>
                <a:gd name="T0" fmla="*/ 41 w 56"/>
                <a:gd name="T1" fmla="*/ 15 h 45"/>
                <a:gd name="T2" fmla="*/ 46 w 56"/>
                <a:gd name="T3" fmla="*/ 4 h 45"/>
                <a:gd name="T4" fmla="*/ 29 w 56"/>
                <a:gd name="T5" fmla="*/ 1 h 45"/>
                <a:gd name="T6" fmla="*/ 1 w 56"/>
                <a:gd name="T7" fmla="*/ 23 h 45"/>
                <a:gd name="T8" fmla="*/ 4 w 56"/>
                <a:gd name="T9" fmla="*/ 36 h 45"/>
                <a:gd name="T10" fmla="*/ 21 w 56"/>
                <a:gd name="T11" fmla="*/ 35 h 45"/>
                <a:gd name="T12" fmla="*/ 43 w 56"/>
                <a:gd name="T13" fmla="*/ 15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6" h="45">
                  <a:moveTo>
                    <a:pt x="49" y="19"/>
                  </a:moveTo>
                  <a:cubicBezTo>
                    <a:pt x="52" y="17"/>
                    <a:pt x="56" y="8"/>
                    <a:pt x="54" y="4"/>
                  </a:cubicBezTo>
                  <a:cubicBezTo>
                    <a:pt x="50" y="0"/>
                    <a:pt x="37" y="0"/>
                    <a:pt x="33" y="1"/>
                  </a:cubicBezTo>
                  <a:cubicBezTo>
                    <a:pt x="20" y="3"/>
                    <a:pt x="4" y="13"/>
                    <a:pt x="1" y="27"/>
                  </a:cubicBezTo>
                  <a:cubicBezTo>
                    <a:pt x="0" y="32"/>
                    <a:pt x="0" y="41"/>
                    <a:pt x="4" y="44"/>
                  </a:cubicBezTo>
                  <a:cubicBezTo>
                    <a:pt x="8" y="45"/>
                    <a:pt x="21" y="45"/>
                    <a:pt x="25" y="43"/>
                  </a:cubicBezTo>
                  <a:cubicBezTo>
                    <a:pt x="37" y="40"/>
                    <a:pt x="42" y="28"/>
                    <a:pt x="51" y="19"/>
                  </a:cubicBezTo>
                </a:path>
              </a:pathLst>
            </a:custGeom>
            <a:solidFill>
              <a:srgbClr val="A06C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4" name="Freeform 144">
              <a:extLst>
                <a:ext uri="{FF2B5EF4-FFF2-40B4-BE49-F238E27FC236}">
                  <a16:creationId xmlns:a16="http://schemas.microsoft.com/office/drawing/2014/main" id="{E5F89247-66D4-4F59-895C-66BB19804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" y="1015"/>
              <a:ext cx="41" cy="45"/>
            </a:xfrm>
            <a:custGeom>
              <a:avLst/>
              <a:gdLst>
                <a:gd name="T0" fmla="*/ 38 w 42"/>
                <a:gd name="T1" fmla="*/ 11 h 47"/>
                <a:gd name="T2" fmla="*/ 0 w 42"/>
                <a:gd name="T3" fmla="*/ 31 h 47"/>
                <a:gd name="T4" fmla="*/ 38 w 42"/>
                <a:gd name="T5" fmla="*/ 11 h 4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2" h="47">
                  <a:moveTo>
                    <a:pt x="42" y="11"/>
                  </a:moveTo>
                  <a:cubicBezTo>
                    <a:pt x="42" y="11"/>
                    <a:pt x="14" y="0"/>
                    <a:pt x="0" y="36"/>
                  </a:cubicBezTo>
                  <a:cubicBezTo>
                    <a:pt x="0" y="36"/>
                    <a:pt x="27" y="47"/>
                    <a:pt x="42" y="1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5" name="Freeform 145">
              <a:extLst>
                <a:ext uri="{FF2B5EF4-FFF2-40B4-BE49-F238E27FC236}">
                  <a16:creationId xmlns:a16="http://schemas.microsoft.com/office/drawing/2014/main" id="{14D32D30-A441-4576-9BE6-9C34823B4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1025"/>
              <a:ext cx="14" cy="17"/>
            </a:xfrm>
            <a:custGeom>
              <a:avLst/>
              <a:gdLst>
                <a:gd name="T0" fmla="*/ 0 w 14"/>
                <a:gd name="T1" fmla="*/ 4 h 17"/>
                <a:gd name="T2" fmla="*/ 6 w 14"/>
                <a:gd name="T3" fmla="*/ 17 h 17"/>
                <a:gd name="T4" fmla="*/ 12 w 14"/>
                <a:gd name="T5" fmla="*/ 5 h 17"/>
                <a:gd name="T6" fmla="*/ 3 w 14"/>
                <a:gd name="T7" fmla="*/ 3 h 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17">
                  <a:moveTo>
                    <a:pt x="0" y="4"/>
                  </a:moveTo>
                  <a:cubicBezTo>
                    <a:pt x="8" y="2"/>
                    <a:pt x="8" y="13"/>
                    <a:pt x="6" y="17"/>
                  </a:cubicBezTo>
                  <a:cubicBezTo>
                    <a:pt x="10" y="16"/>
                    <a:pt x="14" y="10"/>
                    <a:pt x="12" y="5"/>
                  </a:cubicBezTo>
                  <a:cubicBezTo>
                    <a:pt x="11" y="3"/>
                    <a:pt x="3" y="0"/>
                    <a:pt x="3" y="3"/>
                  </a:cubicBezTo>
                </a:path>
              </a:pathLst>
            </a:custGeom>
            <a:solidFill>
              <a:srgbClr val="EFE9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6" name="Freeform 146">
              <a:extLst>
                <a:ext uri="{FF2B5EF4-FFF2-40B4-BE49-F238E27FC236}">
                  <a16:creationId xmlns:a16="http://schemas.microsoft.com/office/drawing/2014/main" id="{FE53803A-75A3-420A-BE73-E8FD23D97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" y="952"/>
              <a:ext cx="140" cy="65"/>
            </a:xfrm>
            <a:custGeom>
              <a:avLst/>
              <a:gdLst>
                <a:gd name="T0" fmla="*/ 123 w 146"/>
                <a:gd name="T1" fmla="*/ 9 h 68"/>
                <a:gd name="T2" fmla="*/ 95 w 146"/>
                <a:gd name="T3" fmla="*/ 10 h 68"/>
                <a:gd name="T4" fmla="*/ 71 w 146"/>
                <a:gd name="T5" fmla="*/ 2 h 68"/>
                <a:gd name="T6" fmla="*/ 25 w 146"/>
                <a:gd name="T7" fmla="*/ 29 h 68"/>
                <a:gd name="T8" fmla="*/ 8 w 146"/>
                <a:gd name="T9" fmla="*/ 47 h 68"/>
                <a:gd name="T10" fmla="*/ 13 w 146"/>
                <a:gd name="T11" fmla="*/ 56 h 68"/>
                <a:gd name="T12" fmla="*/ 79 w 146"/>
                <a:gd name="T13" fmla="*/ 33 h 68"/>
                <a:gd name="T14" fmla="*/ 106 w 146"/>
                <a:gd name="T15" fmla="*/ 16 h 68"/>
                <a:gd name="T16" fmla="*/ 123 w 146"/>
                <a:gd name="T17" fmla="*/ 9 h 6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6" h="68">
                  <a:moveTo>
                    <a:pt x="146" y="9"/>
                  </a:moveTo>
                  <a:cubicBezTo>
                    <a:pt x="134" y="10"/>
                    <a:pt x="125" y="13"/>
                    <a:pt x="112" y="10"/>
                  </a:cubicBezTo>
                  <a:cubicBezTo>
                    <a:pt x="102" y="8"/>
                    <a:pt x="94" y="3"/>
                    <a:pt x="83" y="2"/>
                  </a:cubicBezTo>
                  <a:cubicBezTo>
                    <a:pt x="61" y="0"/>
                    <a:pt x="41" y="16"/>
                    <a:pt x="29" y="33"/>
                  </a:cubicBezTo>
                  <a:cubicBezTo>
                    <a:pt x="22" y="41"/>
                    <a:pt x="15" y="47"/>
                    <a:pt x="8" y="55"/>
                  </a:cubicBezTo>
                  <a:cubicBezTo>
                    <a:pt x="0" y="64"/>
                    <a:pt x="6" y="67"/>
                    <a:pt x="17" y="68"/>
                  </a:cubicBezTo>
                  <a:cubicBezTo>
                    <a:pt x="43" y="68"/>
                    <a:pt x="72" y="53"/>
                    <a:pt x="94" y="40"/>
                  </a:cubicBezTo>
                  <a:cubicBezTo>
                    <a:pt x="105" y="34"/>
                    <a:pt x="115" y="26"/>
                    <a:pt x="126" y="20"/>
                  </a:cubicBezTo>
                  <a:cubicBezTo>
                    <a:pt x="132" y="16"/>
                    <a:pt x="139" y="14"/>
                    <a:pt x="145" y="9"/>
                  </a:cubicBezTo>
                </a:path>
              </a:pathLst>
            </a:custGeom>
            <a:solidFill>
              <a:srgbClr val="D8B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7" name="Freeform 147">
              <a:extLst>
                <a:ext uri="{FF2B5EF4-FFF2-40B4-BE49-F238E27FC236}">
                  <a16:creationId xmlns:a16="http://schemas.microsoft.com/office/drawing/2014/main" id="{F45DA4C8-9266-4159-836C-F8B07880F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" y="940"/>
              <a:ext cx="68" cy="12"/>
            </a:xfrm>
            <a:custGeom>
              <a:avLst/>
              <a:gdLst>
                <a:gd name="T0" fmla="*/ 59 w 71"/>
                <a:gd name="T1" fmla="*/ 9 h 13"/>
                <a:gd name="T2" fmla="*/ 47 w 71"/>
                <a:gd name="T3" fmla="*/ 4 h 13"/>
                <a:gd name="T4" fmla="*/ 32 w 71"/>
                <a:gd name="T5" fmla="*/ 0 h 13"/>
                <a:gd name="T6" fmla="*/ 14 w 71"/>
                <a:gd name="T7" fmla="*/ 1 h 13"/>
                <a:gd name="T8" fmla="*/ 8 w 71"/>
                <a:gd name="T9" fmla="*/ 1 h 13"/>
                <a:gd name="T10" fmla="*/ 3 w 71"/>
                <a:gd name="T11" fmla="*/ 2 h 13"/>
                <a:gd name="T12" fmla="*/ 31 w 71"/>
                <a:gd name="T13" fmla="*/ 6 h 13"/>
                <a:gd name="T14" fmla="*/ 57 w 71"/>
                <a:gd name="T15" fmla="*/ 9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1" h="13">
                  <a:moveTo>
                    <a:pt x="71" y="13"/>
                  </a:moveTo>
                  <a:cubicBezTo>
                    <a:pt x="66" y="12"/>
                    <a:pt x="60" y="6"/>
                    <a:pt x="55" y="4"/>
                  </a:cubicBezTo>
                  <a:cubicBezTo>
                    <a:pt x="49" y="1"/>
                    <a:pt x="43" y="1"/>
                    <a:pt x="37" y="0"/>
                  </a:cubicBezTo>
                  <a:cubicBezTo>
                    <a:pt x="31" y="0"/>
                    <a:pt x="24" y="1"/>
                    <a:pt x="18" y="1"/>
                  </a:cubicBezTo>
                  <a:cubicBezTo>
                    <a:pt x="14" y="0"/>
                    <a:pt x="12" y="0"/>
                    <a:pt x="8" y="1"/>
                  </a:cubicBezTo>
                  <a:cubicBezTo>
                    <a:pt x="8" y="1"/>
                    <a:pt x="3" y="2"/>
                    <a:pt x="3" y="2"/>
                  </a:cubicBezTo>
                  <a:cubicBezTo>
                    <a:pt x="0" y="9"/>
                    <a:pt x="31" y="10"/>
                    <a:pt x="35" y="10"/>
                  </a:cubicBezTo>
                  <a:cubicBezTo>
                    <a:pt x="46" y="10"/>
                    <a:pt x="57" y="12"/>
                    <a:pt x="68" y="13"/>
                  </a:cubicBezTo>
                </a:path>
              </a:pathLst>
            </a:custGeom>
            <a:solidFill>
              <a:srgbClr val="D8B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8" name="Freeform 148">
              <a:extLst>
                <a:ext uri="{FF2B5EF4-FFF2-40B4-BE49-F238E27FC236}">
                  <a16:creationId xmlns:a16="http://schemas.microsoft.com/office/drawing/2014/main" id="{5E0EB238-5B01-450C-9140-BFD88EF3A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" y="867"/>
              <a:ext cx="84" cy="44"/>
            </a:xfrm>
            <a:custGeom>
              <a:avLst/>
              <a:gdLst>
                <a:gd name="T0" fmla="*/ 73 w 88"/>
                <a:gd name="T1" fmla="*/ 16 h 45"/>
                <a:gd name="T2" fmla="*/ 68 w 88"/>
                <a:gd name="T3" fmla="*/ 30 h 45"/>
                <a:gd name="T4" fmla="*/ 55 w 88"/>
                <a:gd name="T5" fmla="*/ 36 h 45"/>
                <a:gd name="T6" fmla="*/ 30 w 88"/>
                <a:gd name="T7" fmla="*/ 38 h 45"/>
                <a:gd name="T8" fmla="*/ 23 w 88"/>
                <a:gd name="T9" fmla="*/ 39 h 45"/>
                <a:gd name="T10" fmla="*/ 15 w 88"/>
                <a:gd name="T11" fmla="*/ 27 h 45"/>
                <a:gd name="T12" fmla="*/ 6 w 88"/>
                <a:gd name="T13" fmla="*/ 11 h 45"/>
                <a:gd name="T14" fmla="*/ 6 w 88"/>
                <a:gd name="T15" fmla="*/ 1 h 45"/>
                <a:gd name="T16" fmla="*/ 37 w 88"/>
                <a:gd name="T17" fmla="*/ 6 h 45"/>
                <a:gd name="T18" fmla="*/ 60 w 88"/>
                <a:gd name="T19" fmla="*/ 12 h 45"/>
                <a:gd name="T20" fmla="*/ 71 w 88"/>
                <a:gd name="T21" fmla="*/ 15 h 45"/>
                <a:gd name="T22" fmla="*/ 72 w 88"/>
                <a:gd name="T23" fmla="*/ 15 h 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8" h="45">
                  <a:moveTo>
                    <a:pt x="88" y="16"/>
                  </a:moveTo>
                  <a:cubicBezTo>
                    <a:pt x="84" y="21"/>
                    <a:pt x="85" y="29"/>
                    <a:pt x="81" y="34"/>
                  </a:cubicBezTo>
                  <a:cubicBezTo>
                    <a:pt x="77" y="39"/>
                    <a:pt x="73" y="40"/>
                    <a:pt x="67" y="40"/>
                  </a:cubicBezTo>
                  <a:cubicBezTo>
                    <a:pt x="56" y="40"/>
                    <a:pt x="47" y="39"/>
                    <a:pt x="36" y="42"/>
                  </a:cubicBezTo>
                  <a:cubicBezTo>
                    <a:pt x="33" y="43"/>
                    <a:pt x="30" y="45"/>
                    <a:pt x="27" y="43"/>
                  </a:cubicBezTo>
                  <a:cubicBezTo>
                    <a:pt x="24" y="41"/>
                    <a:pt x="21" y="34"/>
                    <a:pt x="19" y="31"/>
                  </a:cubicBezTo>
                  <a:cubicBezTo>
                    <a:pt x="15" y="24"/>
                    <a:pt x="10" y="18"/>
                    <a:pt x="6" y="11"/>
                  </a:cubicBezTo>
                  <a:cubicBezTo>
                    <a:pt x="3" y="7"/>
                    <a:pt x="0" y="1"/>
                    <a:pt x="6" y="1"/>
                  </a:cubicBezTo>
                  <a:cubicBezTo>
                    <a:pt x="19" y="0"/>
                    <a:pt x="32" y="5"/>
                    <a:pt x="45" y="6"/>
                  </a:cubicBezTo>
                  <a:cubicBezTo>
                    <a:pt x="54" y="7"/>
                    <a:pt x="63" y="11"/>
                    <a:pt x="72" y="12"/>
                  </a:cubicBezTo>
                  <a:cubicBezTo>
                    <a:pt x="77" y="13"/>
                    <a:pt x="81" y="12"/>
                    <a:pt x="85" y="15"/>
                  </a:cubicBezTo>
                  <a:cubicBezTo>
                    <a:pt x="86" y="15"/>
                    <a:pt x="86" y="15"/>
                    <a:pt x="87" y="15"/>
                  </a:cubicBezTo>
                </a:path>
              </a:pathLst>
            </a:custGeom>
            <a:solidFill>
              <a:srgbClr val="E0D8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9" name="Freeform 149">
              <a:extLst>
                <a:ext uri="{FF2B5EF4-FFF2-40B4-BE49-F238E27FC236}">
                  <a16:creationId xmlns:a16="http://schemas.microsoft.com/office/drawing/2014/main" id="{DC9F2B19-D795-4841-AE3E-33243D6C0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3" y="905"/>
              <a:ext cx="67" cy="58"/>
            </a:xfrm>
            <a:custGeom>
              <a:avLst/>
              <a:gdLst>
                <a:gd name="T0" fmla="*/ 58 w 70"/>
                <a:gd name="T1" fmla="*/ 27 h 60"/>
                <a:gd name="T2" fmla="*/ 48 w 70"/>
                <a:gd name="T3" fmla="*/ 40 h 60"/>
                <a:gd name="T4" fmla="*/ 35 w 70"/>
                <a:gd name="T5" fmla="*/ 49 h 60"/>
                <a:gd name="T6" fmla="*/ 14 w 70"/>
                <a:gd name="T7" fmla="*/ 42 h 60"/>
                <a:gd name="T8" fmla="*/ 5 w 70"/>
                <a:gd name="T9" fmla="*/ 18 h 60"/>
                <a:gd name="T10" fmla="*/ 4 w 70"/>
                <a:gd name="T11" fmla="*/ 0 h 60"/>
                <a:gd name="T12" fmla="*/ 18 w 70"/>
                <a:gd name="T13" fmla="*/ 19 h 60"/>
                <a:gd name="T14" fmla="*/ 33 w 70"/>
                <a:gd name="T15" fmla="*/ 32 h 60"/>
                <a:gd name="T16" fmla="*/ 48 w 70"/>
                <a:gd name="T17" fmla="*/ 34 h 60"/>
                <a:gd name="T18" fmla="*/ 56 w 70"/>
                <a:gd name="T19" fmla="*/ 27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0" h="60">
                  <a:moveTo>
                    <a:pt x="70" y="31"/>
                  </a:moveTo>
                  <a:cubicBezTo>
                    <a:pt x="66" y="36"/>
                    <a:pt x="60" y="40"/>
                    <a:pt x="56" y="44"/>
                  </a:cubicBezTo>
                  <a:cubicBezTo>
                    <a:pt x="52" y="49"/>
                    <a:pt x="49" y="55"/>
                    <a:pt x="43" y="57"/>
                  </a:cubicBezTo>
                  <a:cubicBezTo>
                    <a:pt x="34" y="60"/>
                    <a:pt x="24" y="54"/>
                    <a:pt x="18" y="48"/>
                  </a:cubicBezTo>
                  <a:cubicBezTo>
                    <a:pt x="11" y="41"/>
                    <a:pt x="7" y="32"/>
                    <a:pt x="5" y="22"/>
                  </a:cubicBezTo>
                  <a:cubicBezTo>
                    <a:pt x="3" y="17"/>
                    <a:pt x="0" y="5"/>
                    <a:pt x="4" y="0"/>
                  </a:cubicBezTo>
                  <a:cubicBezTo>
                    <a:pt x="5" y="9"/>
                    <a:pt x="16" y="18"/>
                    <a:pt x="22" y="23"/>
                  </a:cubicBezTo>
                  <a:cubicBezTo>
                    <a:pt x="28" y="27"/>
                    <a:pt x="33" y="33"/>
                    <a:pt x="40" y="36"/>
                  </a:cubicBezTo>
                  <a:cubicBezTo>
                    <a:pt x="45" y="38"/>
                    <a:pt x="51" y="40"/>
                    <a:pt x="56" y="38"/>
                  </a:cubicBezTo>
                  <a:cubicBezTo>
                    <a:pt x="60" y="36"/>
                    <a:pt x="65" y="34"/>
                    <a:pt x="68" y="31"/>
                  </a:cubicBezTo>
                </a:path>
              </a:pathLst>
            </a:custGeom>
            <a:solidFill>
              <a:srgbClr val="E0D8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0" name="Freeform 150">
              <a:extLst>
                <a:ext uri="{FF2B5EF4-FFF2-40B4-BE49-F238E27FC236}">
                  <a16:creationId xmlns:a16="http://schemas.microsoft.com/office/drawing/2014/main" id="{5049DB74-4D86-4692-84CF-D1D69F9FA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" y="1837"/>
              <a:ext cx="110" cy="94"/>
            </a:xfrm>
            <a:custGeom>
              <a:avLst/>
              <a:gdLst>
                <a:gd name="T0" fmla="*/ 96 w 115"/>
                <a:gd name="T1" fmla="*/ 0 h 98"/>
                <a:gd name="T2" fmla="*/ 59 w 115"/>
                <a:gd name="T3" fmla="*/ 30 h 98"/>
                <a:gd name="T4" fmla="*/ 39 w 115"/>
                <a:gd name="T5" fmla="*/ 75 h 98"/>
                <a:gd name="T6" fmla="*/ 17 w 115"/>
                <a:gd name="T7" fmla="*/ 69 h 98"/>
                <a:gd name="T8" fmla="*/ 0 w 115"/>
                <a:gd name="T9" fmla="*/ 82 h 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" h="98">
                  <a:moveTo>
                    <a:pt x="115" y="0"/>
                  </a:moveTo>
                  <a:cubicBezTo>
                    <a:pt x="105" y="11"/>
                    <a:pt x="92" y="44"/>
                    <a:pt x="71" y="34"/>
                  </a:cubicBezTo>
                  <a:cubicBezTo>
                    <a:pt x="62" y="49"/>
                    <a:pt x="71" y="83"/>
                    <a:pt x="47" y="88"/>
                  </a:cubicBezTo>
                  <a:cubicBezTo>
                    <a:pt x="36" y="91"/>
                    <a:pt x="31" y="77"/>
                    <a:pt x="21" y="81"/>
                  </a:cubicBezTo>
                  <a:cubicBezTo>
                    <a:pt x="13" y="84"/>
                    <a:pt x="9" y="94"/>
                    <a:pt x="0" y="98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1" name="Freeform 151">
              <a:extLst>
                <a:ext uri="{FF2B5EF4-FFF2-40B4-BE49-F238E27FC236}">
                  <a16:creationId xmlns:a16="http://schemas.microsoft.com/office/drawing/2014/main" id="{22B29089-4756-417E-B456-A382F24C6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4" y="1948"/>
              <a:ext cx="120" cy="108"/>
            </a:xfrm>
            <a:custGeom>
              <a:avLst/>
              <a:gdLst>
                <a:gd name="T0" fmla="*/ 106 w 125"/>
                <a:gd name="T1" fmla="*/ 0 h 112"/>
                <a:gd name="T2" fmla="*/ 81 w 125"/>
                <a:gd name="T3" fmla="*/ 38 h 112"/>
                <a:gd name="T4" fmla="*/ 66 w 125"/>
                <a:gd name="T5" fmla="*/ 40 h 112"/>
                <a:gd name="T6" fmla="*/ 57 w 125"/>
                <a:gd name="T7" fmla="*/ 61 h 112"/>
                <a:gd name="T8" fmla="*/ 42 w 125"/>
                <a:gd name="T9" fmla="*/ 69 h 112"/>
                <a:gd name="T10" fmla="*/ 31 w 125"/>
                <a:gd name="T11" fmla="*/ 89 h 112"/>
                <a:gd name="T12" fmla="*/ 13 w 125"/>
                <a:gd name="T13" fmla="*/ 83 h 112"/>
                <a:gd name="T14" fmla="*/ 0 w 125"/>
                <a:gd name="T15" fmla="*/ 96 h 1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25" h="112">
                  <a:moveTo>
                    <a:pt x="125" y="0"/>
                  </a:moveTo>
                  <a:cubicBezTo>
                    <a:pt x="125" y="16"/>
                    <a:pt x="112" y="39"/>
                    <a:pt x="96" y="42"/>
                  </a:cubicBezTo>
                  <a:cubicBezTo>
                    <a:pt x="88" y="43"/>
                    <a:pt x="84" y="39"/>
                    <a:pt x="78" y="47"/>
                  </a:cubicBezTo>
                  <a:cubicBezTo>
                    <a:pt x="74" y="54"/>
                    <a:pt x="74" y="63"/>
                    <a:pt x="67" y="69"/>
                  </a:cubicBezTo>
                  <a:cubicBezTo>
                    <a:pt x="62" y="75"/>
                    <a:pt x="54" y="76"/>
                    <a:pt x="50" y="81"/>
                  </a:cubicBezTo>
                  <a:cubicBezTo>
                    <a:pt x="45" y="87"/>
                    <a:pt x="44" y="100"/>
                    <a:pt x="35" y="102"/>
                  </a:cubicBezTo>
                  <a:cubicBezTo>
                    <a:pt x="26" y="104"/>
                    <a:pt x="24" y="96"/>
                    <a:pt x="17" y="95"/>
                  </a:cubicBezTo>
                  <a:cubicBezTo>
                    <a:pt x="9" y="95"/>
                    <a:pt x="2" y="106"/>
                    <a:pt x="0" y="112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2" name="Freeform 152">
              <a:extLst>
                <a:ext uri="{FF2B5EF4-FFF2-40B4-BE49-F238E27FC236}">
                  <a16:creationId xmlns:a16="http://schemas.microsoft.com/office/drawing/2014/main" id="{66873389-F1A7-4C63-BD09-6A65AB444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2" y="1896"/>
              <a:ext cx="180" cy="65"/>
            </a:xfrm>
            <a:custGeom>
              <a:avLst/>
              <a:gdLst>
                <a:gd name="T0" fmla="*/ 158 w 188"/>
                <a:gd name="T1" fmla="*/ 11 h 68"/>
                <a:gd name="T2" fmla="*/ 81 w 188"/>
                <a:gd name="T3" fmla="*/ 52 h 68"/>
                <a:gd name="T4" fmla="*/ 56 w 188"/>
                <a:gd name="T5" fmla="*/ 53 h 68"/>
                <a:gd name="T6" fmla="*/ 56 w 188"/>
                <a:gd name="T7" fmla="*/ 36 h 68"/>
                <a:gd name="T8" fmla="*/ 34 w 188"/>
                <a:gd name="T9" fmla="*/ 10 h 68"/>
                <a:gd name="T10" fmla="*/ 20 w 188"/>
                <a:gd name="T11" fmla="*/ 30 h 68"/>
                <a:gd name="T12" fmla="*/ 0 w 188"/>
                <a:gd name="T13" fmla="*/ 23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8" h="68">
                  <a:moveTo>
                    <a:pt x="188" y="14"/>
                  </a:moveTo>
                  <a:cubicBezTo>
                    <a:pt x="155" y="17"/>
                    <a:pt x="130" y="54"/>
                    <a:pt x="97" y="63"/>
                  </a:cubicBezTo>
                  <a:cubicBezTo>
                    <a:pt x="92" y="64"/>
                    <a:pt x="71" y="68"/>
                    <a:pt x="67" y="64"/>
                  </a:cubicBezTo>
                  <a:cubicBezTo>
                    <a:pt x="60" y="59"/>
                    <a:pt x="67" y="50"/>
                    <a:pt x="68" y="44"/>
                  </a:cubicBezTo>
                  <a:cubicBezTo>
                    <a:pt x="70" y="31"/>
                    <a:pt x="59" y="0"/>
                    <a:pt x="42" y="10"/>
                  </a:cubicBezTo>
                  <a:cubicBezTo>
                    <a:pt x="34" y="15"/>
                    <a:pt x="36" y="31"/>
                    <a:pt x="24" y="34"/>
                  </a:cubicBezTo>
                  <a:cubicBezTo>
                    <a:pt x="16" y="36"/>
                    <a:pt x="9" y="26"/>
                    <a:pt x="0" y="27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3" name="Freeform 153">
              <a:extLst>
                <a:ext uri="{FF2B5EF4-FFF2-40B4-BE49-F238E27FC236}">
                  <a16:creationId xmlns:a16="http://schemas.microsoft.com/office/drawing/2014/main" id="{C4254869-85AE-478B-A534-4820A3495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2" y="1040"/>
              <a:ext cx="213" cy="166"/>
            </a:xfrm>
            <a:custGeom>
              <a:avLst/>
              <a:gdLst>
                <a:gd name="T0" fmla="*/ 44 w 221"/>
                <a:gd name="T1" fmla="*/ 134 h 173"/>
                <a:gd name="T2" fmla="*/ 0 w 221"/>
                <a:gd name="T3" fmla="*/ 147 h 173"/>
                <a:gd name="T4" fmla="*/ 37 w 221"/>
                <a:gd name="T5" fmla="*/ 112 h 173"/>
                <a:gd name="T6" fmla="*/ 61 w 221"/>
                <a:gd name="T7" fmla="*/ 63 h 173"/>
                <a:gd name="T8" fmla="*/ 130 w 221"/>
                <a:gd name="T9" fmla="*/ 6 h 173"/>
                <a:gd name="T10" fmla="*/ 156 w 221"/>
                <a:gd name="T11" fmla="*/ 35 h 173"/>
                <a:gd name="T12" fmla="*/ 170 w 221"/>
                <a:gd name="T13" fmla="*/ 53 h 173"/>
                <a:gd name="T14" fmla="*/ 165 w 221"/>
                <a:gd name="T15" fmla="*/ 75 h 173"/>
                <a:gd name="T16" fmla="*/ 163 w 221"/>
                <a:gd name="T17" fmla="*/ 110 h 173"/>
                <a:gd name="T18" fmla="*/ 147 w 221"/>
                <a:gd name="T19" fmla="*/ 98 h 173"/>
                <a:gd name="T20" fmla="*/ 129 w 221"/>
                <a:gd name="T21" fmla="*/ 95 h 173"/>
                <a:gd name="T22" fmla="*/ 115 w 221"/>
                <a:gd name="T23" fmla="*/ 92 h 173"/>
                <a:gd name="T24" fmla="*/ 105 w 221"/>
                <a:gd name="T25" fmla="*/ 79 h 173"/>
                <a:gd name="T26" fmla="*/ 73 w 221"/>
                <a:gd name="T27" fmla="*/ 84 h 173"/>
                <a:gd name="T28" fmla="*/ 36 w 221"/>
                <a:gd name="T29" fmla="*/ 133 h 17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21" h="173">
                  <a:moveTo>
                    <a:pt x="52" y="158"/>
                  </a:moveTo>
                  <a:cubicBezTo>
                    <a:pt x="33" y="160"/>
                    <a:pt x="17" y="173"/>
                    <a:pt x="0" y="173"/>
                  </a:cubicBezTo>
                  <a:cubicBezTo>
                    <a:pt x="4" y="153"/>
                    <a:pt x="29" y="145"/>
                    <a:pt x="42" y="132"/>
                  </a:cubicBezTo>
                  <a:cubicBezTo>
                    <a:pt x="58" y="115"/>
                    <a:pt x="61" y="95"/>
                    <a:pt x="69" y="75"/>
                  </a:cubicBezTo>
                  <a:cubicBezTo>
                    <a:pt x="79" y="48"/>
                    <a:pt x="117" y="0"/>
                    <a:pt x="150" y="6"/>
                  </a:cubicBezTo>
                  <a:cubicBezTo>
                    <a:pt x="171" y="9"/>
                    <a:pt x="170" y="27"/>
                    <a:pt x="181" y="42"/>
                  </a:cubicBezTo>
                  <a:cubicBezTo>
                    <a:pt x="187" y="51"/>
                    <a:pt x="195" y="49"/>
                    <a:pt x="197" y="61"/>
                  </a:cubicBezTo>
                  <a:cubicBezTo>
                    <a:pt x="199" y="71"/>
                    <a:pt x="190" y="78"/>
                    <a:pt x="191" y="88"/>
                  </a:cubicBezTo>
                  <a:cubicBezTo>
                    <a:pt x="192" y="98"/>
                    <a:pt x="221" y="132"/>
                    <a:pt x="189" y="130"/>
                  </a:cubicBezTo>
                  <a:cubicBezTo>
                    <a:pt x="179" y="130"/>
                    <a:pt x="179" y="120"/>
                    <a:pt x="171" y="115"/>
                  </a:cubicBezTo>
                  <a:cubicBezTo>
                    <a:pt x="158" y="107"/>
                    <a:pt x="158" y="114"/>
                    <a:pt x="149" y="112"/>
                  </a:cubicBezTo>
                  <a:cubicBezTo>
                    <a:pt x="137" y="111"/>
                    <a:pt x="143" y="115"/>
                    <a:pt x="133" y="108"/>
                  </a:cubicBezTo>
                  <a:cubicBezTo>
                    <a:pt x="128" y="104"/>
                    <a:pt x="128" y="97"/>
                    <a:pt x="121" y="93"/>
                  </a:cubicBezTo>
                  <a:cubicBezTo>
                    <a:pt x="106" y="84"/>
                    <a:pt x="96" y="89"/>
                    <a:pt x="85" y="100"/>
                  </a:cubicBezTo>
                  <a:cubicBezTo>
                    <a:pt x="67" y="118"/>
                    <a:pt x="66" y="145"/>
                    <a:pt x="40" y="1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4" name="Freeform 154">
              <a:extLst>
                <a:ext uri="{FF2B5EF4-FFF2-40B4-BE49-F238E27FC236}">
                  <a16:creationId xmlns:a16="http://schemas.microsoft.com/office/drawing/2014/main" id="{76061FA7-EE42-4E50-9136-F658C88BC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" y="839"/>
              <a:ext cx="93" cy="60"/>
            </a:xfrm>
            <a:custGeom>
              <a:avLst/>
              <a:gdLst>
                <a:gd name="T0" fmla="*/ 74 w 97"/>
                <a:gd name="T1" fmla="*/ 54 h 62"/>
                <a:gd name="T2" fmla="*/ 62 w 97"/>
                <a:gd name="T3" fmla="*/ 32 h 62"/>
                <a:gd name="T4" fmla="*/ 78 w 97"/>
                <a:gd name="T5" fmla="*/ 21 h 62"/>
                <a:gd name="T6" fmla="*/ 74 w 97"/>
                <a:gd name="T7" fmla="*/ 13 h 62"/>
                <a:gd name="T8" fmla="*/ 53 w 97"/>
                <a:gd name="T9" fmla="*/ 15 h 62"/>
                <a:gd name="T10" fmla="*/ 43 w 97"/>
                <a:gd name="T11" fmla="*/ 3 h 62"/>
                <a:gd name="T12" fmla="*/ 32 w 97"/>
                <a:gd name="T13" fmla="*/ 8 h 62"/>
                <a:gd name="T14" fmla="*/ 8 w 97"/>
                <a:gd name="T15" fmla="*/ 6 h 62"/>
                <a:gd name="T16" fmla="*/ 18 w 97"/>
                <a:gd name="T17" fmla="*/ 20 h 62"/>
                <a:gd name="T18" fmla="*/ 28 w 97"/>
                <a:gd name="T19" fmla="*/ 25 h 62"/>
                <a:gd name="T20" fmla="*/ 33 w 97"/>
                <a:gd name="T21" fmla="*/ 35 h 62"/>
                <a:gd name="T22" fmla="*/ 54 w 97"/>
                <a:gd name="T23" fmla="*/ 42 h 62"/>
                <a:gd name="T24" fmla="*/ 72 w 97"/>
                <a:gd name="T25" fmla="*/ 52 h 6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7" h="62">
                  <a:moveTo>
                    <a:pt x="87" y="62"/>
                  </a:moveTo>
                  <a:cubicBezTo>
                    <a:pt x="83" y="54"/>
                    <a:pt x="69" y="44"/>
                    <a:pt x="74" y="36"/>
                  </a:cubicBezTo>
                  <a:cubicBezTo>
                    <a:pt x="78" y="30"/>
                    <a:pt x="90" y="31"/>
                    <a:pt x="93" y="25"/>
                  </a:cubicBezTo>
                  <a:cubicBezTo>
                    <a:pt x="97" y="19"/>
                    <a:pt x="92" y="14"/>
                    <a:pt x="87" y="13"/>
                  </a:cubicBezTo>
                  <a:cubicBezTo>
                    <a:pt x="78" y="12"/>
                    <a:pt x="72" y="21"/>
                    <a:pt x="62" y="15"/>
                  </a:cubicBezTo>
                  <a:cubicBezTo>
                    <a:pt x="57" y="12"/>
                    <a:pt x="56" y="5"/>
                    <a:pt x="51" y="3"/>
                  </a:cubicBezTo>
                  <a:cubicBezTo>
                    <a:pt x="44" y="0"/>
                    <a:pt x="41" y="6"/>
                    <a:pt x="36" y="8"/>
                  </a:cubicBezTo>
                  <a:cubicBezTo>
                    <a:pt x="28" y="11"/>
                    <a:pt x="16" y="6"/>
                    <a:pt x="8" y="6"/>
                  </a:cubicBezTo>
                  <a:cubicBezTo>
                    <a:pt x="0" y="17"/>
                    <a:pt x="15" y="21"/>
                    <a:pt x="22" y="24"/>
                  </a:cubicBezTo>
                  <a:cubicBezTo>
                    <a:pt x="26" y="26"/>
                    <a:pt x="29" y="25"/>
                    <a:pt x="32" y="29"/>
                  </a:cubicBezTo>
                  <a:cubicBezTo>
                    <a:pt x="34" y="32"/>
                    <a:pt x="33" y="36"/>
                    <a:pt x="38" y="39"/>
                  </a:cubicBezTo>
                  <a:cubicBezTo>
                    <a:pt x="46" y="43"/>
                    <a:pt x="55" y="40"/>
                    <a:pt x="63" y="46"/>
                  </a:cubicBezTo>
                  <a:cubicBezTo>
                    <a:pt x="69" y="51"/>
                    <a:pt x="76" y="62"/>
                    <a:pt x="84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5" name="Freeform 155">
              <a:extLst>
                <a:ext uri="{FF2B5EF4-FFF2-40B4-BE49-F238E27FC236}">
                  <a16:creationId xmlns:a16="http://schemas.microsoft.com/office/drawing/2014/main" id="{F786B3D1-E550-4FEA-8086-32E467448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" y="831"/>
              <a:ext cx="128" cy="100"/>
            </a:xfrm>
            <a:custGeom>
              <a:avLst/>
              <a:gdLst>
                <a:gd name="T0" fmla="*/ 107 w 133"/>
                <a:gd name="T1" fmla="*/ 14 h 104"/>
                <a:gd name="T2" fmla="*/ 113 w 133"/>
                <a:gd name="T3" fmla="*/ 0 h 104"/>
                <a:gd name="T4" fmla="*/ 94 w 133"/>
                <a:gd name="T5" fmla="*/ 13 h 104"/>
                <a:gd name="T6" fmla="*/ 75 w 133"/>
                <a:gd name="T7" fmla="*/ 23 h 104"/>
                <a:gd name="T8" fmla="*/ 39 w 133"/>
                <a:gd name="T9" fmla="*/ 33 h 104"/>
                <a:gd name="T10" fmla="*/ 13 w 133"/>
                <a:gd name="T11" fmla="*/ 57 h 104"/>
                <a:gd name="T12" fmla="*/ 2 w 133"/>
                <a:gd name="T13" fmla="*/ 79 h 104"/>
                <a:gd name="T14" fmla="*/ 16 w 133"/>
                <a:gd name="T15" fmla="*/ 68 h 104"/>
                <a:gd name="T16" fmla="*/ 49 w 133"/>
                <a:gd name="T17" fmla="*/ 37 h 104"/>
                <a:gd name="T18" fmla="*/ 70 w 133"/>
                <a:gd name="T19" fmla="*/ 30 h 104"/>
                <a:gd name="T20" fmla="*/ 87 w 133"/>
                <a:gd name="T21" fmla="*/ 26 h 104"/>
                <a:gd name="T22" fmla="*/ 107 w 133"/>
                <a:gd name="T23" fmla="*/ 17 h 10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3" h="104">
                  <a:moveTo>
                    <a:pt x="125" y="18"/>
                  </a:moveTo>
                  <a:cubicBezTo>
                    <a:pt x="131" y="15"/>
                    <a:pt x="133" y="6"/>
                    <a:pt x="132" y="0"/>
                  </a:cubicBezTo>
                  <a:cubicBezTo>
                    <a:pt x="125" y="0"/>
                    <a:pt x="115" y="10"/>
                    <a:pt x="110" y="14"/>
                  </a:cubicBezTo>
                  <a:cubicBezTo>
                    <a:pt x="102" y="22"/>
                    <a:pt x="98" y="25"/>
                    <a:pt x="87" y="27"/>
                  </a:cubicBezTo>
                  <a:cubicBezTo>
                    <a:pt x="73" y="29"/>
                    <a:pt x="60" y="32"/>
                    <a:pt x="47" y="37"/>
                  </a:cubicBezTo>
                  <a:cubicBezTo>
                    <a:pt x="33" y="44"/>
                    <a:pt x="21" y="52"/>
                    <a:pt x="13" y="65"/>
                  </a:cubicBezTo>
                  <a:cubicBezTo>
                    <a:pt x="9" y="71"/>
                    <a:pt x="0" y="84"/>
                    <a:pt x="2" y="92"/>
                  </a:cubicBezTo>
                  <a:cubicBezTo>
                    <a:pt x="5" y="104"/>
                    <a:pt x="15" y="86"/>
                    <a:pt x="20" y="80"/>
                  </a:cubicBezTo>
                  <a:cubicBezTo>
                    <a:pt x="30" y="65"/>
                    <a:pt x="38" y="48"/>
                    <a:pt x="57" y="44"/>
                  </a:cubicBezTo>
                  <a:cubicBezTo>
                    <a:pt x="67" y="41"/>
                    <a:pt x="73" y="37"/>
                    <a:pt x="82" y="34"/>
                  </a:cubicBezTo>
                  <a:cubicBezTo>
                    <a:pt x="88" y="31"/>
                    <a:pt x="96" y="32"/>
                    <a:pt x="102" y="30"/>
                  </a:cubicBezTo>
                  <a:cubicBezTo>
                    <a:pt x="108" y="28"/>
                    <a:pt x="124" y="27"/>
                    <a:pt x="125" y="2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6" name="Freeform 156">
              <a:extLst>
                <a:ext uri="{FF2B5EF4-FFF2-40B4-BE49-F238E27FC236}">
                  <a16:creationId xmlns:a16="http://schemas.microsoft.com/office/drawing/2014/main" id="{62A1B02D-D23D-46CD-BCCF-C1E28E373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" y="1094"/>
              <a:ext cx="427" cy="393"/>
            </a:xfrm>
            <a:custGeom>
              <a:avLst/>
              <a:gdLst>
                <a:gd name="T0" fmla="*/ 171 w 444"/>
                <a:gd name="T1" fmla="*/ 84 h 408"/>
                <a:gd name="T2" fmla="*/ 220 w 444"/>
                <a:gd name="T3" fmla="*/ 81 h 408"/>
                <a:gd name="T4" fmla="*/ 236 w 444"/>
                <a:gd name="T5" fmla="*/ 128 h 408"/>
                <a:gd name="T6" fmla="*/ 306 w 444"/>
                <a:gd name="T7" fmla="*/ 189 h 408"/>
                <a:gd name="T8" fmla="*/ 326 w 444"/>
                <a:gd name="T9" fmla="*/ 229 h 408"/>
                <a:gd name="T10" fmla="*/ 360 w 444"/>
                <a:gd name="T11" fmla="*/ 262 h 408"/>
                <a:gd name="T12" fmla="*/ 327 w 444"/>
                <a:gd name="T13" fmla="*/ 304 h 408"/>
                <a:gd name="T14" fmla="*/ 289 w 444"/>
                <a:gd name="T15" fmla="*/ 255 h 408"/>
                <a:gd name="T16" fmla="*/ 224 w 444"/>
                <a:gd name="T17" fmla="*/ 275 h 408"/>
                <a:gd name="T18" fmla="*/ 191 w 444"/>
                <a:gd name="T19" fmla="*/ 245 h 408"/>
                <a:gd name="T20" fmla="*/ 104 w 444"/>
                <a:gd name="T21" fmla="*/ 271 h 408"/>
                <a:gd name="T22" fmla="*/ 67 w 444"/>
                <a:gd name="T23" fmla="*/ 209 h 408"/>
                <a:gd name="T24" fmla="*/ 94 w 444"/>
                <a:gd name="T25" fmla="*/ 142 h 408"/>
                <a:gd name="T26" fmla="*/ 24 w 444"/>
                <a:gd name="T27" fmla="*/ 38 h 408"/>
                <a:gd name="T28" fmla="*/ 109 w 444"/>
                <a:gd name="T29" fmla="*/ 50 h 408"/>
                <a:gd name="T30" fmla="*/ 138 w 444"/>
                <a:gd name="T31" fmla="*/ 78 h 408"/>
                <a:gd name="T32" fmla="*/ 170 w 444"/>
                <a:gd name="T33" fmla="*/ 90 h 4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44" h="408">
                  <a:moveTo>
                    <a:pt x="200" y="97"/>
                  </a:moveTo>
                  <a:cubicBezTo>
                    <a:pt x="214" y="92"/>
                    <a:pt x="242" y="86"/>
                    <a:pt x="257" y="93"/>
                  </a:cubicBezTo>
                  <a:cubicBezTo>
                    <a:pt x="290" y="110"/>
                    <a:pt x="265" y="125"/>
                    <a:pt x="276" y="148"/>
                  </a:cubicBezTo>
                  <a:cubicBezTo>
                    <a:pt x="291" y="179"/>
                    <a:pt x="339" y="185"/>
                    <a:pt x="358" y="219"/>
                  </a:cubicBezTo>
                  <a:cubicBezTo>
                    <a:pt x="368" y="235"/>
                    <a:pt x="371" y="251"/>
                    <a:pt x="382" y="266"/>
                  </a:cubicBezTo>
                  <a:cubicBezTo>
                    <a:pt x="392" y="281"/>
                    <a:pt x="412" y="289"/>
                    <a:pt x="420" y="304"/>
                  </a:cubicBezTo>
                  <a:cubicBezTo>
                    <a:pt x="444" y="345"/>
                    <a:pt x="429" y="408"/>
                    <a:pt x="383" y="353"/>
                  </a:cubicBezTo>
                  <a:cubicBezTo>
                    <a:pt x="370" y="337"/>
                    <a:pt x="364" y="301"/>
                    <a:pt x="337" y="297"/>
                  </a:cubicBezTo>
                  <a:cubicBezTo>
                    <a:pt x="312" y="293"/>
                    <a:pt x="296" y="326"/>
                    <a:pt x="262" y="319"/>
                  </a:cubicBezTo>
                  <a:cubicBezTo>
                    <a:pt x="231" y="312"/>
                    <a:pt x="244" y="292"/>
                    <a:pt x="224" y="284"/>
                  </a:cubicBezTo>
                  <a:cubicBezTo>
                    <a:pt x="184" y="268"/>
                    <a:pt x="160" y="324"/>
                    <a:pt x="121" y="315"/>
                  </a:cubicBezTo>
                  <a:cubicBezTo>
                    <a:pt x="91" y="309"/>
                    <a:pt x="78" y="270"/>
                    <a:pt x="79" y="243"/>
                  </a:cubicBezTo>
                  <a:cubicBezTo>
                    <a:pt x="81" y="215"/>
                    <a:pt x="115" y="190"/>
                    <a:pt x="110" y="165"/>
                  </a:cubicBezTo>
                  <a:cubicBezTo>
                    <a:pt x="103" y="127"/>
                    <a:pt x="0" y="109"/>
                    <a:pt x="28" y="45"/>
                  </a:cubicBezTo>
                  <a:cubicBezTo>
                    <a:pt x="49" y="0"/>
                    <a:pt x="106" y="34"/>
                    <a:pt x="128" y="58"/>
                  </a:cubicBezTo>
                  <a:cubicBezTo>
                    <a:pt x="141" y="72"/>
                    <a:pt x="147" y="80"/>
                    <a:pt x="161" y="90"/>
                  </a:cubicBezTo>
                  <a:cubicBezTo>
                    <a:pt x="175" y="99"/>
                    <a:pt x="189" y="88"/>
                    <a:pt x="199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7" name="Freeform 157">
              <a:extLst>
                <a:ext uri="{FF2B5EF4-FFF2-40B4-BE49-F238E27FC236}">
                  <a16:creationId xmlns:a16="http://schemas.microsoft.com/office/drawing/2014/main" id="{A31641B6-A704-4F2C-B4C2-050B412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1118"/>
              <a:ext cx="964" cy="393"/>
            </a:xfrm>
            <a:custGeom>
              <a:avLst/>
              <a:gdLst>
                <a:gd name="T0" fmla="*/ 690 w 1002"/>
                <a:gd name="T1" fmla="*/ 27 h 409"/>
                <a:gd name="T2" fmla="*/ 802 w 1002"/>
                <a:gd name="T3" fmla="*/ 30 h 409"/>
                <a:gd name="T4" fmla="*/ 799 w 1002"/>
                <a:gd name="T5" fmla="*/ 94 h 409"/>
                <a:gd name="T6" fmla="*/ 789 w 1002"/>
                <a:gd name="T7" fmla="*/ 165 h 409"/>
                <a:gd name="T8" fmla="*/ 761 w 1002"/>
                <a:gd name="T9" fmla="*/ 189 h 409"/>
                <a:gd name="T10" fmla="*/ 720 w 1002"/>
                <a:gd name="T11" fmla="*/ 149 h 409"/>
                <a:gd name="T12" fmla="*/ 679 w 1002"/>
                <a:gd name="T13" fmla="*/ 186 h 409"/>
                <a:gd name="T14" fmla="*/ 596 w 1002"/>
                <a:gd name="T15" fmla="*/ 176 h 409"/>
                <a:gd name="T16" fmla="*/ 534 w 1002"/>
                <a:gd name="T17" fmla="*/ 243 h 409"/>
                <a:gd name="T18" fmla="*/ 477 w 1002"/>
                <a:gd name="T19" fmla="*/ 184 h 409"/>
                <a:gd name="T20" fmla="*/ 421 w 1002"/>
                <a:gd name="T21" fmla="*/ 239 h 409"/>
                <a:gd name="T22" fmla="*/ 373 w 1002"/>
                <a:gd name="T23" fmla="*/ 264 h 409"/>
                <a:gd name="T24" fmla="*/ 361 w 1002"/>
                <a:gd name="T25" fmla="*/ 222 h 409"/>
                <a:gd name="T26" fmla="*/ 302 w 1002"/>
                <a:gd name="T27" fmla="*/ 265 h 409"/>
                <a:gd name="T28" fmla="*/ 203 w 1002"/>
                <a:gd name="T29" fmla="*/ 321 h 409"/>
                <a:gd name="T30" fmla="*/ 167 w 1002"/>
                <a:gd name="T31" fmla="*/ 280 h 409"/>
                <a:gd name="T32" fmla="*/ 169 w 1002"/>
                <a:gd name="T33" fmla="*/ 240 h 409"/>
                <a:gd name="T34" fmla="*/ 121 w 1002"/>
                <a:gd name="T35" fmla="*/ 256 h 409"/>
                <a:gd name="T36" fmla="*/ 63 w 1002"/>
                <a:gd name="T37" fmla="*/ 196 h 409"/>
                <a:gd name="T38" fmla="*/ 56 w 1002"/>
                <a:gd name="T39" fmla="*/ 141 h 409"/>
                <a:gd name="T40" fmla="*/ 28 w 1002"/>
                <a:gd name="T41" fmla="*/ 138 h 409"/>
                <a:gd name="T42" fmla="*/ 0 w 1002"/>
                <a:gd name="T43" fmla="*/ 99 h 409"/>
                <a:gd name="T44" fmla="*/ 15 w 1002"/>
                <a:gd name="T45" fmla="*/ 59 h 409"/>
                <a:gd name="T46" fmla="*/ 10 w 1002"/>
                <a:gd name="T47" fmla="*/ 41 h 409"/>
                <a:gd name="T48" fmla="*/ 95 w 1002"/>
                <a:gd name="T49" fmla="*/ 61 h 409"/>
                <a:gd name="T50" fmla="*/ 166 w 1002"/>
                <a:gd name="T51" fmla="*/ 36 h 409"/>
                <a:gd name="T52" fmla="*/ 193 w 1002"/>
                <a:gd name="T53" fmla="*/ 70 h 409"/>
                <a:gd name="T54" fmla="*/ 216 w 1002"/>
                <a:gd name="T55" fmla="*/ 56 h 409"/>
                <a:gd name="T56" fmla="*/ 240 w 1002"/>
                <a:gd name="T57" fmla="*/ 63 h 409"/>
                <a:gd name="T58" fmla="*/ 267 w 1002"/>
                <a:gd name="T59" fmla="*/ 61 h 409"/>
                <a:gd name="T60" fmla="*/ 318 w 1002"/>
                <a:gd name="T61" fmla="*/ 71 h 409"/>
                <a:gd name="T62" fmla="*/ 360 w 1002"/>
                <a:gd name="T63" fmla="*/ 75 h 409"/>
                <a:gd name="T64" fmla="*/ 409 w 1002"/>
                <a:gd name="T65" fmla="*/ 60 h 409"/>
                <a:gd name="T66" fmla="*/ 434 w 1002"/>
                <a:gd name="T67" fmla="*/ 78 h 409"/>
                <a:gd name="T68" fmla="*/ 460 w 1002"/>
                <a:gd name="T69" fmla="*/ 56 h 409"/>
                <a:gd name="T70" fmla="*/ 517 w 1002"/>
                <a:gd name="T71" fmla="*/ 42 h 409"/>
                <a:gd name="T72" fmla="*/ 574 w 1002"/>
                <a:gd name="T73" fmla="*/ 17 h 409"/>
                <a:gd name="T74" fmla="*/ 609 w 1002"/>
                <a:gd name="T75" fmla="*/ 37 h 409"/>
                <a:gd name="T76" fmla="*/ 632 w 1002"/>
                <a:gd name="T77" fmla="*/ 30 h 409"/>
                <a:gd name="T78" fmla="*/ 691 w 1002"/>
                <a:gd name="T79" fmla="*/ 23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002" h="409">
                  <a:moveTo>
                    <a:pt x="805" y="31"/>
                  </a:moveTo>
                  <a:cubicBezTo>
                    <a:pt x="838" y="9"/>
                    <a:pt x="906" y="0"/>
                    <a:pt x="937" y="34"/>
                  </a:cubicBezTo>
                  <a:cubicBezTo>
                    <a:pt x="968" y="68"/>
                    <a:pt x="929" y="75"/>
                    <a:pt x="932" y="110"/>
                  </a:cubicBezTo>
                  <a:cubicBezTo>
                    <a:pt x="1002" y="131"/>
                    <a:pt x="940" y="170"/>
                    <a:pt x="921" y="194"/>
                  </a:cubicBezTo>
                  <a:cubicBezTo>
                    <a:pt x="909" y="209"/>
                    <a:pt x="932" y="238"/>
                    <a:pt x="888" y="222"/>
                  </a:cubicBezTo>
                  <a:cubicBezTo>
                    <a:pt x="863" y="213"/>
                    <a:pt x="869" y="177"/>
                    <a:pt x="841" y="175"/>
                  </a:cubicBezTo>
                  <a:cubicBezTo>
                    <a:pt x="812" y="173"/>
                    <a:pt x="815" y="207"/>
                    <a:pt x="793" y="219"/>
                  </a:cubicBezTo>
                  <a:cubicBezTo>
                    <a:pt x="756" y="239"/>
                    <a:pt x="730" y="191"/>
                    <a:pt x="695" y="206"/>
                  </a:cubicBezTo>
                  <a:cubicBezTo>
                    <a:pt x="656" y="224"/>
                    <a:pt x="676" y="283"/>
                    <a:pt x="624" y="285"/>
                  </a:cubicBezTo>
                  <a:cubicBezTo>
                    <a:pt x="568" y="288"/>
                    <a:pt x="588" y="232"/>
                    <a:pt x="557" y="215"/>
                  </a:cubicBezTo>
                  <a:cubicBezTo>
                    <a:pt x="509" y="189"/>
                    <a:pt x="508" y="259"/>
                    <a:pt x="492" y="281"/>
                  </a:cubicBezTo>
                  <a:cubicBezTo>
                    <a:pt x="481" y="295"/>
                    <a:pt x="456" y="316"/>
                    <a:pt x="436" y="310"/>
                  </a:cubicBezTo>
                  <a:cubicBezTo>
                    <a:pt x="403" y="299"/>
                    <a:pt x="431" y="271"/>
                    <a:pt x="421" y="260"/>
                  </a:cubicBezTo>
                  <a:cubicBezTo>
                    <a:pt x="393" y="230"/>
                    <a:pt x="364" y="289"/>
                    <a:pt x="352" y="311"/>
                  </a:cubicBezTo>
                  <a:cubicBezTo>
                    <a:pt x="325" y="362"/>
                    <a:pt x="304" y="409"/>
                    <a:pt x="237" y="377"/>
                  </a:cubicBezTo>
                  <a:cubicBezTo>
                    <a:pt x="213" y="366"/>
                    <a:pt x="201" y="353"/>
                    <a:pt x="195" y="328"/>
                  </a:cubicBezTo>
                  <a:cubicBezTo>
                    <a:pt x="192" y="316"/>
                    <a:pt x="201" y="290"/>
                    <a:pt x="198" y="282"/>
                  </a:cubicBezTo>
                  <a:cubicBezTo>
                    <a:pt x="181" y="237"/>
                    <a:pt x="172" y="285"/>
                    <a:pt x="141" y="300"/>
                  </a:cubicBezTo>
                  <a:cubicBezTo>
                    <a:pt x="92" y="322"/>
                    <a:pt x="63" y="276"/>
                    <a:pt x="75" y="230"/>
                  </a:cubicBezTo>
                  <a:cubicBezTo>
                    <a:pt x="84" y="191"/>
                    <a:pt x="108" y="192"/>
                    <a:pt x="64" y="165"/>
                  </a:cubicBezTo>
                  <a:cubicBezTo>
                    <a:pt x="59" y="162"/>
                    <a:pt x="39" y="162"/>
                    <a:pt x="32" y="162"/>
                  </a:cubicBezTo>
                  <a:cubicBezTo>
                    <a:pt x="37" y="120"/>
                    <a:pt x="49" y="121"/>
                    <a:pt x="0" y="115"/>
                  </a:cubicBezTo>
                  <a:cubicBezTo>
                    <a:pt x="0" y="96"/>
                    <a:pt x="11" y="86"/>
                    <a:pt x="19" y="69"/>
                  </a:cubicBezTo>
                  <a:cubicBezTo>
                    <a:pt x="8" y="60"/>
                    <a:pt x="14" y="58"/>
                    <a:pt x="10" y="49"/>
                  </a:cubicBezTo>
                  <a:cubicBezTo>
                    <a:pt x="48" y="35"/>
                    <a:pt x="75" y="70"/>
                    <a:pt x="111" y="73"/>
                  </a:cubicBezTo>
                  <a:cubicBezTo>
                    <a:pt x="140" y="76"/>
                    <a:pt x="171" y="57"/>
                    <a:pt x="194" y="43"/>
                  </a:cubicBezTo>
                  <a:cubicBezTo>
                    <a:pt x="200" y="51"/>
                    <a:pt x="215" y="80"/>
                    <a:pt x="226" y="82"/>
                  </a:cubicBezTo>
                  <a:cubicBezTo>
                    <a:pt x="245" y="86"/>
                    <a:pt x="245" y="64"/>
                    <a:pt x="252" y="65"/>
                  </a:cubicBezTo>
                  <a:cubicBezTo>
                    <a:pt x="268" y="65"/>
                    <a:pt x="266" y="74"/>
                    <a:pt x="280" y="75"/>
                  </a:cubicBezTo>
                  <a:cubicBezTo>
                    <a:pt x="285" y="76"/>
                    <a:pt x="310" y="73"/>
                    <a:pt x="312" y="73"/>
                  </a:cubicBezTo>
                  <a:cubicBezTo>
                    <a:pt x="350" y="90"/>
                    <a:pt x="332" y="102"/>
                    <a:pt x="372" y="83"/>
                  </a:cubicBezTo>
                  <a:cubicBezTo>
                    <a:pt x="387" y="76"/>
                    <a:pt x="417" y="44"/>
                    <a:pt x="420" y="87"/>
                  </a:cubicBezTo>
                  <a:cubicBezTo>
                    <a:pt x="449" y="63"/>
                    <a:pt x="440" y="55"/>
                    <a:pt x="477" y="71"/>
                  </a:cubicBezTo>
                  <a:cubicBezTo>
                    <a:pt x="487" y="75"/>
                    <a:pt x="496" y="90"/>
                    <a:pt x="507" y="91"/>
                  </a:cubicBezTo>
                  <a:cubicBezTo>
                    <a:pt x="534" y="92"/>
                    <a:pt x="525" y="75"/>
                    <a:pt x="537" y="65"/>
                  </a:cubicBezTo>
                  <a:cubicBezTo>
                    <a:pt x="566" y="41"/>
                    <a:pt x="562" y="46"/>
                    <a:pt x="603" y="50"/>
                  </a:cubicBezTo>
                  <a:cubicBezTo>
                    <a:pt x="635" y="53"/>
                    <a:pt x="652" y="54"/>
                    <a:pt x="670" y="21"/>
                  </a:cubicBezTo>
                  <a:cubicBezTo>
                    <a:pt x="688" y="22"/>
                    <a:pt x="696" y="42"/>
                    <a:pt x="711" y="45"/>
                  </a:cubicBezTo>
                  <a:cubicBezTo>
                    <a:pt x="722" y="47"/>
                    <a:pt x="728" y="35"/>
                    <a:pt x="738" y="34"/>
                  </a:cubicBezTo>
                  <a:cubicBezTo>
                    <a:pt x="759" y="34"/>
                    <a:pt x="791" y="44"/>
                    <a:pt x="806" y="2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8" name="Freeform 158">
              <a:extLst>
                <a:ext uri="{FF2B5EF4-FFF2-40B4-BE49-F238E27FC236}">
                  <a16:creationId xmlns:a16="http://schemas.microsoft.com/office/drawing/2014/main" id="{F39C312E-3A4F-45EB-AE31-0E5A027DB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9" y="1179"/>
              <a:ext cx="346" cy="603"/>
            </a:xfrm>
            <a:custGeom>
              <a:avLst/>
              <a:gdLst>
                <a:gd name="T0" fmla="*/ 302 w 360"/>
                <a:gd name="T1" fmla="*/ 133 h 627"/>
                <a:gd name="T2" fmla="*/ 215 w 360"/>
                <a:gd name="T3" fmla="*/ 194 h 627"/>
                <a:gd name="T4" fmla="*/ 230 w 360"/>
                <a:gd name="T5" fmla="*/ 250 h 627"/>
                <a:gd name="T6" fmla="*/ 202 w 360"/>
                <a:gd name="T7" fmla="*/ 290 h 627"/>
                <a:gd name="T8" fmla="*/ 176 w 360"/>
                <a:gd name="T9" fmla="*/ 328 h 627"/>
                <a:gd name="T10" fmla="*/ 164 w 360"/>
                <a:gd name="T11" fmla="*/ 375 h 627"/>
                <a:gd name="T12" fmla="*/ 111 w 360"/>
                <a:gd name="T13" fmla="*/ 390 h 627"/>
                <a:gd name="T14" fmla="*/ 103 w 360"/>
                <a:gd name="T15" fmla="*/ 440 h 627"/>
                <a:gd name="T16" fmla="*/ 63 w 360"/>
                <a:gd name="T17" fmla="*/ 521 h 627"/>
                <a:gd name="T18" fmla="*/ 28 w 360"/>
                <a:gd name="T19" fmla="*/ 447 h 627"/>
                <a:gd name="T20" fmla="*/ 38 w 360"/>
                <a:gd name="T21" fmla="*/ 359 h 627"/>
                <a:gd name="T22" fmla="*/ 34 w 360"/>
                <a:gd name="T23" fmla="*/ 296 h 627"/>
                <a:gd name="T24" fmla="*/ 96 w 360"/>
                <a:gd name="T25" fmla="*/ 237 h 627"/>
                <a:gd name="T26" fmla="*/ 83 w 360"/>
                <a:gd name="T27" fmla="*/ 166 h 627"/>
                <a:gd name="T28" fmla="*/ 126 w 360"/>
                <a:gd name="T29" fmla="*/ 123 h 627"/>
                <a:gd name="T30" fmla="*/ 132 w 360"/>
                <a:gd name="T31" fmla="*/ 58 h 627"/>
                <a:gd name="T32" fmla="*/ 171 w 360"/>
                <a:gd name="T33" fmla="*/ 15 h 627"/>
                <a:gd name="T34" fmla="*/ 269 w 360"/>
                <a:gd name="T35" fmla="*/ 52 h 627"/>
                <a:gd name="T36" fmla="*/ 262 w 360"/>
                <a:gd name="T37" fmla="*/ 98 h 627"/>
                <a:gd name="T38" fmla="*/ 299 w 360"/>
                <a:gd name="T39" fmla="*/ 122 h 62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60" h="627">
                  <a:moveTo>
                    <a:pt x="354" y="156"/>
                  </a:moveTo>
                  <a:cubicBezTo>
                    <a:pt x="342" y="198"/>
                    <a:pt x="292" y="224"/>
                    <a:pt x="252" y="227"/>
                  </a:cubicBezTo>
                  <a:cubicBezTo>
                    <a:pt x="246" y="253"/>
                    <a:pt x="269" y="268"/>
                    <a:pt x="269" y="292"/>
                  </a:cubicBezTo>
                  <a:cubicBezTo>
                    <a:pt x="270" y="326"/>
                    <a:pt x="261" y="316"/>
                    <a:pt x="237" y="339"/>
                  </a:cubicBezTo>
                  <a:cubicBezTo>
                    <a:pt x="219" y="357"/>
                    <a:pt x="212" y="358"/>
                    <a:pt x="206" y="384"/>
                  </a:cubicBezTo>
                  <a:cubicBezTo>
                    <a:pt x="199" y="410"/>
                    <a:pt x="216" y="420"/>
                    <a:pt x="192" y="439"/>
                  </a:cubicBezTo>
                  <a:cubicBezTo>
                    <a:pt x="176" y="452"/>
                    <a:pt x="148" y="436"/>
                    <a:pt x="130" y="456"/>
                  </a:cubicBezTo>
                  <a:cubicBezTo>
                    <a:pt x="113" y="474"/>
                    <a:pt x="128" y="496"/>
                    <a:pt x="121" y="515"/>
                  </a:cubicBezTo>
                  <a:cubicBezTo>
                    <a:pt x="108" y="551"/>
                    <a:pt x="61" y="559"/>
                    <a:pt x="75" y="609"/>
                  </a:cubicBezTo>
                  <a:cubicBezTo>
                    <a:pt x="34" y="627"/>
                    <a:pt x="27" y="549"/>
                    <a:pt x="32" y="522"/>
                  </a:cubicBezTo>
                  <a:cubicBezTo>
                    <a:pt x="39" y="479"/>
                    <a:pt x="64" y="461"/>
                    <a:pt x="46" y="419"/>
                  </a:cubicBezTo>
                  <a:cubicBezTo>
                    <a:pt x="30" y="383"/>
                    <a:pt x="0" y="385"/>
                    <a:pt x="39" y="346"/>
                  </a:cubicBezTo>
                  <a:cubicBezTo>
                    <a:pt x="65" y="320"/>
                    <a:pt x="102" y="323"/>
                    <a:pt x="112" y="277"/>
                  </a:cubicBezTo>
                  <a:cubicBezTo>
                    <a:pt x="118" y="251"/>
                    <a:pt x="87" y="217"/>
                    <a:pt x="97" y="194"/>
                  </a:cubicBezTo>
                  <a:cubicBezTo>
                    <a:pt x="106" y="171"/>
                    <a:pt x="137" y="169"/>
                    <a:pt x="147" y="143"/>
                  </a:cubicBezTo>
                  <a:cubicBezTo>
                    <a:pt x="156" y="121"/>
                    <a:pt x="144" y="89"/>
                    <a:pt x="155" y="67"/>
                  </a:cubicBezTo>
                  <a:cubicBezTo>
                    <a:pt x="167" y="43"/>
                    <a:pt x="192" y="45"/>
                    <a:pt x="200" y="19"/>
                  </a:cubicBezTo>
                  <a:cubicBezTo>
                    <a:pt x="251" y="0"/>
                    <a:pt x="265" y="125"/>
                    <a:pt x="315" y="60"/>
                  </a:cubicBezTo>
                  <a:cubicBezTo>
                    <a:pt x="324" y="79"/>
                    <a:pt x="316" y="98"/>
                    <a:pt x="308" y="114"/>
                  </a:cubicBezTo>
                  <a:cubicBezTo>
                    <a:pt x="331" y="113"/>
                    <a:pt x="360" y="117"/>
                    <a:pt x="351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9" name="Freeform 159">
              <a:extLst>
                <a:ext uri="{FF2B5EF4-FFF2-40B4-BE49-F238E27FC236}">
                  <a16:creationId xmlns:a16="http://schemas.microsoft.com/office/drawing/2014/main" id="{83EB4A27-A0B3-4520-92EF-DC9EB2EA7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1219"/>
              <a:ext cx="312" cy="610"/>
            </a:xfrm>
            <a:custGeom>
              <a:avLst/>
              <a:gdLst>
                <a:gd name="T0" fmla="*/ 255 w 325"/>
                <a:gd name="T1" fmla="*/ 534 h 634"/>
                <a:gd name="T2" fmla="*/ 252 w 325"/>
                <a:gd name="T3" fmla="*/ 541 h 634"/>
                <a:gd name="T4" fmla="*/ 231 w 325"/>
                <a:gd name="T5" fmla="*/ 500 h 634"/>
                <a:gd name="T6" fmla="*/ 214 w 325"/>
                <a:gd name="T7" fmla="*/ 503 h 634"/>
                <a:gd name="T8" fmla="*/ 198 w 325"/>
                <a:gd name="T9" fmla="*/ 494 h 634"/>
                <a:gd name="T10" fmla="*/ 185 w 325"/>
                <a:gd name="T11" fmla="*/ 487 h 634"/>
                <a:gd name="T12" fmla="*/ 178 w 325"/>
                <a:gd name="T13" fmla="*/ 505 h 634"/>
                <a:gd name="T14" fmla="*/ 132 w 325"/>
                <a:gd name="T15" fmla="*/ 488 h 634"/>
                <a:gd name="T16" fmla="*/ 132 w 325"/>
                <a:gd name="T17" fmla="*/ 452 h 634"/>
                <a:gd name="T18" fmla="*/ 101 w 325"/>
                <a:gd name="T19" fmla="*/ 430 h 634"/>
                <a:gd name="T20" fmla="*/ 84 w 325"/>
                <a:gd name="T21" fmla="*/ 405 h 634"/>
                <a:gd name="T22" fmla="*/ 58 w 325"/>
                <a:gd name="T23" fmla="*/ 385 h 634"/>
                <a:gd name="T24" fmla="*/ 55 w 325"/>
                <a:gd name="T25" fmla="*/ 341 h 634"/>
                <a:gd name="T26" fmla="*/ 35 w 325"/>
                <a:gd name="T27" fmla="*/ 303 h 634"/>
                <a:gd name="T28" fmla="*/ 24 w 325"/>
                <a:gd name="T29" fmla="*/ 272 h 634"/>
                <a:gd name="T30" fmla="*/ 36 w 325"/>
                <a:gd name="T31" fmla="*/ 243 h 634"/>
                <a:gd name="T32" fmla="*/ 12 w 325"/>
                <a:gd name="T33" fmla="*/ 214 h 634"/>
                <a:gd name="T34" fmla="*/ 26 w 325"/>
                <a:gd name="T35" fmla="*/ 176 h 634"/>
                <a:gd name="T36" fmla="*/ 2 w 325"/>
                <a:gd name="T37" fmla="*/ 102 h 634"/>
                <a:gd name="T38" fmla="*/ 15 w 325"/>
                <a:gd name="T39" fmla="*/ 0 h 634"/>
                <a:gd name="T40" fmla="*/ 30 w 325"/>
                <a:gd name="T41" fmla="*/ 44 h 634"/>
                <a:gd name="T42" fmla="*/ 60 w 325"/>
                <a:gd name="T43" fmla="*/ 75 h 634"/>
                <a:gd name="T44" fmla="*/ 77 w 325"/>
                <a:gd name="T45" fmla="*/ 105 h 634"/>
                <a:gd name="T46" fmla="*/ 114 w 325"/>
                <a:gd name="T47" fmla="*/ 116 h 634"/>
                <a:gd name="T48" fmla="*/ 184 w 325"/>
                <a:gd name="T49" fmla="*/ 109 h 634"/>
                <a:gd name="T50" fmla="*/ 215 w 325"/>
                <a:gd name="T51" fmla="*/ 94 h 634"/>
                <a:gd name="T52" fmla="*/ 214 w 325"/>
                <a:gd name="T53" fmla="*/ 136 h 634"/>
                <a:gd name="T54" fmla="*/ 186 w 325"/>
                <a:gd name="T55" fmla="*/ 177 h 634"/>
                <a:gd name="T56" fmla="*/ 210 w 325"/>
                <a:gd name="T57" fmla="*/ 224 h 634"/>
                <a:gd name="T58" fmla="*/ 176 w 325"/>
                <a:gd name="T59" fmla="*/ 297 h 634"/>
                <a:gd name="T60" fmla="*/ 193 w 325"/>
                <a:gd name="T61" fmla="*/ 329 h 634"/>
                <a:gd name="T62" fmla="*/ 172 w 325"/>
                <a:gd name="T63" fmla="*/ 358 h 634"/>
                <a:gd name="T64" fmla="*/ 188 w 325"/>
                <a:gd name="T65" fmla="*/ 385 h 634"/>
                <a:gd name="T66" fmla="*/ 169 w 325"/>
                <a:gd name="T67" fmla="*/ 419 h 634"/>
                <a:gd name="T68" fmla="*/ 209 w 325"/>
                <a:gd name="T69" fmla="*/ 428 h 634"/>
                <a:gd name="T70" fmla="*/ 220 w 325"/>
                <a:gd name="T71" fmla="*/ 467 h 634"/>
                <a:gd name="T72" fmla="*/ 247 w 325"/>
                <a:gd name="T73" fmla="*/ 498 h 634"/>
                <a:gd name="T74" fmla="*/ 264 w 325"/>
                <a:gd name="T75" fmla="*/ 544 h 63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25" h="634">
                  <a:moveTo>
                    <a:pt x="301" y="624"/>
                  </a:moveTo>
                  <a:cubicBezTo>
                    <a:pt x="301" y="628"/>
                    <a:pt x="300" y="630"/>
                    <a:pt x="297" y="631"/>
                  </a:cubicBezTo>
                  <a:cubicBezTo>
                    <a:pt x="276" y="623"/>
                    <a:pt x="290" y="595"/>
                    <a:pt x="272" y="583"/>
                  </a:cubicBezTo>
                  <a:cubicBezTo>
                    <a:pt x="265" y="579"/>
                    <a:pt x="254" y="588"/>
                    <a:pt x="252" y="587"/>
                  </a:cubicBezTo>
                  <a:cubicBezTo>
                    <a:pt x="253" y="588"/>
                    <a:pt x="226" y="576"/>
                    <a:pt x="233" y="576"/>
                  </a:cubicBezTo>
                  <a:cubicBezTo>
                    <a:pt x="228" y="576"/>
                    <a:pt x="229" y="565"/>
                    <a:pt x="218" y="569"/>
                  </a:cubicBezTo>
                  <a:cubicBezTo>
                    <a:pt x="212" y="571"/>
                    <a:pt x="213" y="587"/>
                    <a:pt x="209" y="589"/>
                  </a:cubicBezTo>
                  <a:cubicBezTo>
                    <a:pt x="190" y="600"/>
                    <a:pt x="167" y="599"/>
                    <a:pt x="156" y="570"/>
                  </a:cubicBezTo>
                  <a:cubicBezTo>
                    <a:pt x="150" y="556"/>
                    <a:pt x="160" y="541"/>
                    <a:pt x="156" y="527"/>
                  </a:cubicBezTo>
                  <a:cubicBezTo>
                    <a:pt x="146" y="497"/>
                    <a:pt x="137" y="517"/>
                    <a:pt x="119" y="502"/>
                  </a:cubicBezTo>
                  <a:cubicBezTo>
                    <a:pt x="108" y="494"/>
                    <a:pt x="110" y="482"/>
                    <a:pt x="100" y="473"/>
                  </a:cubicBezTo>
                  <a:cubicBezTo>
                    <a:pt x="85" y="459"/>
                    <a:pt x="80" y="468"/>
                    <a:pt x="69" y="449"/>
                  </a:cubicBezTo>
                  <a:cubicBezTo>
                    <a:pt x="59" y="432"/>
                    <a:pt x="66" y="415"/>
                    <a:pt x="64" y="397"/>
                  </a:cubicBezTo>
                  <a:cubicBezTo>
                    <a:pt x="62" y="371"/>
                    <a:pt x="58" y="374"/>
                    <a:pt x="41" y="353"/>
                  </a:cubicBezTo>
                  <a:cubicBezTo>
                    <a:pt x="31" y="339"/>
                    <a:pt x="24" y="341"/>
                    <a:pt x="28" y="318"/>
                  </a:cubicBezTo>
                  <a:cubicBezTo>
                    <a:pt x="30" y="307"/>
                    <a:pt x="45" y="296"/>
                    <a:pt x="44" y="284"/>
                  </a:cubicBezTo>
                  <a:cubicBezTo>
                    <a:pt x="43" y="265"/>
                    <a:pt x="19" y="263"/>
                    <a:pt x="15" y="249"/>
                  </a:cubicBezTo>
                  <a:cubicBezTo>
                    <a:pt x="10" y="229"/>
                    <a:pt x="29" y="220"/>
                    <a:pt x="30" y="205"/>
                  </a:cubicBezTo>
                  <a:cubicBezTo>
                    <a:pt x="32" y="178"/>
                    <a:pt x="6" y="147"/>
                    <a:pt x="2" y="118"/>
                  </a:cubicBezTo>
                  <a:cubicBezTo>
                    <a:pt x="0" y="99"/>
                    <a:pt x="5" y="6"/>
                    <a:pt x="19" y="0"/>
                  </a:cubicBezTo>
                  <a:cubicBezTo>
                    <a:pt x="29" y="17"/>
                    <a:pt x="28" y="35"/>
                    <a:pt x="34" y="52"/>
                  </a:cubicBezTo>
                  <a:cubicBezTo>
                    <a:pt x="43" y="77"/>
                    <a:pt x="51" y="69"/>
                    <a:pt x="71" y="87"/>
                  </a:cubicBezTo>
                  <a:cubicBezTo>
                    <a:pt x="82" y="98"/>
                    <a:pt x="80" y="112"/>
                    <a:pt x="90" y="122"/>
                  </a:cubicBezTo>
                  <a:cubicBezTo>
                    <a:pt x="107" y="141"/>
                    <a:pt x="113" y="131"/>
                    <a:pt x="134" y="136"/>
                  </a:cubicBezTo>
                  <a:cubicBezTo>
                    <a:pt x="172" y="145"/>
                    <a:pt x="178" y="158"/>
                    <a:pt x="217" y="127"/>
                  </a:cubicBezTo>
                  <a:cubicBezTo>
                    <a:pt x="228" y="118"/>
                    <a:pt x="233" y="100"/>
                    <a:pt x="253" y="110"/>
                  </a:cubicBezTo>
                  <a:cubicBezTo>
                    <a:pt x="276" y="121"/>
                    <a:pt x="262" y="144"/>
                    <a:pt x="252" y="159"/>
                  </a:cubicBezTo>
                  <a:cubicBezTo>
                    <a:pt x="242" y="174"/>
                    <a:pt x="220" y="184"/>
                    <a:pt x="219" y="206"/>
                  </a:cubicBezTo>
                  <a:cubicBezTo>
                    <a:pt x="218" y="227"/>
                    <a:pt x="247" y="240"/>
                    <a:pt x="247" y="262"/>
                  </a:cubicBezTo>
                  <a:cubicBezTo>
                    <a:pt x="247" y="294"/>
                    <a:pt x="205" y="313"/>
                    <a:pt x="207" y="347"/>
                  </a:cubicBezTo>
                  <a:cubicBezTo>
                    <a:pt x="208" y="362"/>
                    <a:pt x="224" y="369"/>
                    <a:pt x="227" y="383"/>
                  </a:cubicBezTo>
                  <a:cubicBezTo>
                    <a:pt x="231" y="407"/>
                    <a:pt x="205" y="402"/>
                    <a:pt x="202" y="418"/>
                  </a:cubicBezTo>
                  <a:cubicBezTo>
                    <a:pt x="197" y="437"/>
                    <a:pt x="220" y="435"/>
                    <a:pt x="221" y="449"/>
                  </a:cubicBezTo>
                  <a:cubicBezTo>
                    <a:pt x="221" y="466"/>
                    <a:pt x="193" y="470"/>
                    <a:pt x="199" y="488"/>
                  </a:cubicBezTo>
                  <a:cubicBezTo>
                    <a:pt x="203" y="500"/>
                    <a:pt x="239" y="496"/>
                    <a:pt x="246" y="500"/>
                  </a:cubicBezTo>
                  <a:cubicBezTo>
                    <a:pt x="270" y="512"/>
                    <a:pt x="269" y="519"/>
                    <a:pt x="259" y="545"/>
                  </a:cubicBezTo>
                  <a:cubicBezTo>
                    <a:pt x="273" y="551"/>
                    <a:pt x="325" y="561"/>
                    <a:pt x="291" y="581"/>
                  </a:cubicBezTo>
                  <a:cubicBezTo>
                    <a:pt x="315" y="598"/>
                    <a:pt x="294" y="617"/>
                    <a:pt x="310" y="634"/>
                  </a:cubicBezTo>
                </a:path>
              </a:pathLst>
            </a:custGeom>
            <a:solidFill>
              <a:srgbClr val="DBD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60" name="Freeform 160">
              <a:extLst>
                <a:ext uri="{FF2B5EF4-FFF2-40B4-BE49-F238E27FC236}">
                  <a16:creationId xmlns:a16="http://schemas.microsoft.com/office/drawing/2014/main" id="{7501D0F2-6BBA-45F3-B7A0-5AF623168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5" y="1691"/>
              <a:ext cx="850" cy="337"/>
            </a:xfrm>
            <a:custGeom>
              <a:avLst/>
              <a:gdLst>
                <a:gd name="T0" fmla="*/ 751 w 884"/>
                <a:gd name="T1" fmla="*/ 6 h 350"/>
                <a:gd name="T2" fmla="*/ 756 w 884"/>
                <a:gd name="T3" fmla="*/ 39 h 350"/>
                <a:gd name="T4" fmla="*/ 734 w 884"/>
                <a:gd name="T5" fmla="*/ 42 h 350"/>
                <a:gd name="T6" fmla="*/ 734 w 884"/>
                <a:gd name="T7" fmla="*/ 67 h 350"/>
                <a:gd name="T8" fmla="*/ 713 w 884"/>
                <a:gd name="T9" fmla="*/ 91 h 350"/>
                <a:gd name="T10" fmla="*/ 718 w 884"/>
                <a:gd name="T11" fmla="*/ 117 h 350"/>
                <a:gd name="T12" fmla="*/ 691 w 884"/>
                <a:gd name="T13" fmla="*/ 133 h 350"/>
                <a:gd name="T14" fmla="*/ 678 w 884"/>
                <a:gd name="T15" fmla="*/ 151 h 350"/>
                <a:gd name="T16" fmla="*/ 674 w 884"/>
                <a:gd name="T17" fmla="*/ 180 h 350"/>
                <a:gd name="T18" fmla="*/ 634 w 884"/>
                <a:gd name="T19" fmla="*/ 200 h 350"/>
                <a:gd name="T20" fmla="*/ 607 w 884"/>
                <a:gd name="T21" fmla="*/ 243 h 350"/>
                <a:gd name="T22" fmla="*/ 539 w 884"/>
                <a:gd name="T23" fmla="*/ 278 h 350"/>
                <a:gd name="T24" fmla="*/ 508 w 884"/>
                <a:gd name="T25" fmla="*/ 300 h 350"/>
                <a:gd name="T26" fmla="*/ 486 w 884"/>
                <a:gd name="T27" fmla="*/ 271 h 350"/>
                <a:gd name="T28" fmla="*/ 456 w 884"/>
                <a:gd name="T29" fmla="*/ 276 h 350"/>
                <a:gd name="T30" fmla="*/ 428 w 884"/>
                <a:gd name="T31" fmla="*/ 268 h 350"/>
                <a:gd name="T32" fmla="*/ 414 w 884"/>
                <a:gd name="T33" fmla="*/ 253 h 350"/>
                <a:gd name="T34" fmla="*/ 388 w 884"/>
                <a:gd name="T35" fmla="*/ 248 h 350"/>
                <a:gd name="T36" fmla="*/ 368 w 884"/>
                <a:gd name="T37" fmla="*/ 206 h 350"/>
                <a:gd name="T38" fmla="*/ 321 w 884"/>
                <a:gd name="T39" fmla="*/ 214 h 350"/>
                <a:gd name="T40" fmla="*/ 216 w 884"/>
                <a:gd name="T41" fmla="*/ 180 h 350"/>
                <a:gd name="T42" fmla="*/ 205 w 884"/>
                <a:gd name="T43" fmla="*/ 206 h 350"/>
                <a:gd name="T44" fmla="*/ 181 w 884"/>
                <a:gd name="T45" fmla="*/ 196 h 350"/>
                <a:gd name="T46" fmla="*/ 152 w 884"/>
                <a:gd name="T47" fmla="*/ 205 h 350"/>
                <a:gd name="T48" fmla="*/ 121 w 884"/>
                <a:gd name="T49" fmla="*/ 203 h 350"/>
                <a:gd name="T50" fmla="*/ 103 w 884"/>
                <a:gd name="T51" fmla="*/ 220 h 350"/>
                <a:gd name="T52" fmla="*/ 82 w 884"/>
                <a:gd name="T53" fmla="*/ 211 h 350"/>
                <a:gd name="T54" fmla="*/ 35 w 884"/>
                <a:gd name="T55" fmla="*/ 209 h 350"/>
                <a:gd name="T56" fmla="*/ 11 w 884"/>
                <a:gd name="T57" fmla="*/ 196 h 350"/>
                <a:gd name="T58" fmla="*/ 157 w 884"/>
                <a:gd name="T59" fmla="*/ 140 h 350"/>
                <a:gd name="T60" fmla="*/ 234 w 884"/>
                <a:gd name="T61" fmla="*/ 106 h 350"/>
                <a:gd name="T62" fmla="*/ 290 w 884"/>
                <a:gd name="T63" fmla="*/ 85 h 350"/>
                <a:gd name="T64" fmla="*/ 328 w 884"/>
                <a:gd name="T65" fmla="*/ 141 h 350"/>
                <a:gd name="T66" fmla="*/ 373 w 884"/>
                <a:gd name="T67" fmla="*/ 144 h 350"/>
                <a:gd name="T68" fmla="*/ 426 w 884"/>
                <a:gd name="T69" fmla="*/ 194 h 350"/>
                <a:gd name="T70" fmla="*/ 523 w 884"/>
                <a:gd name="T71" fmla="*/ 187 h 350"/>
                <a:gd name="T72" fmla="*/ 548 w 884"/>
                <a:gd name="T73" fmla="*/ 132 h 350"/>
                <a:gd name="T74" fmla="*/ 609 w 884"/>
                <a:gd name="T75" fmla="*/ 134 h 350"/>
                <a:gd name="T76" fmla="*/ 672 w 884"/>
                <a:gd name="T77" fmla="*/ 43 h 350"/>
                <a:gd name="T78" fmla="*/ 706 w 884"/>
                <a:gd name="T79" fmla="*/ 26 h 350"/>
                <a:gd name="T80" fmla="*/ 723 w 884"/>
                <a:gd name="T81" fmla="*/ 0 h 350"/>
                <a:gd name="T82" fmla="*/ 729 w 884"/>
                <a:gd name="T83" fmla="*/ 30 h 350"/>
                <a:gd name="T84" fmla="*/ 753 w 884"/>
                <a:gd name="T85" fmla="*/ 6 h 35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84" h="350">
                  <a:moveTo>
                    <a:pt x="878" y="6"/>
                  </a:moveTo>
                  <a:cubicBezTo>
                    <a:pt x="881" y="18"/>
                    <a:pt x="884" y="33"/>
                    <a:pt x="884" y="46"/>
                  </a:cubicBezTo>
                  <a:cubicBezTo>
                    <a:pt x="876" y="45"/>
                    <a:pt x="866" y="51"/>
                    <a:pt x="858" y="50"/>
                  </a:cubicBezTo>
                  <a:cubicBezTo>
                    <a:pt x="858" y="56"/>
                    <a:pt x="859" y="77"/>
                    <a:pt x="858" y="79"/>
                  </a:cubicBezTo>
                  <a:cubicBezTo>
                    <a:pt x="852" y="92"/>
                    <a:pt x="838" y="93"/>
                    <a:pt x="834" y="107"/>
                  </a:cubicBezTo>
                  <a:cubicBezTo>
                    <a:pt x="831" y="115"/>
                    <a:pt x="844" y="127"/>
                    <a:pt x="840" y="137"/>
                  </a:cubicBezTo>
                  <a:cubicBezTo>
                    <a:pt x="834" y="149"/>
                    <a:pt x="817" y="148"/>
                    <a:pt x="809" y="154"/>
                  </a:cubicBezTo>
                  <a:cubicBezTo>
                    <a:pt x="798" y="163"/>
                    <a:pt x="798" y="160"/>
                    <a:pt x="792" y="176"/>
                  </a:cubicBezTo>
                  <a:cubicBezTo>
                    <a:pt x="787" y="187"/>
                    <a:pt x="801" y="199"/>
                    <a:pt x="788" y="209"/>
                  </a:cubicBezTo>
                  <a:cubicBezTo>
                    <a:pt x="770" y="223"/>
                    <a:pt x="737" y="188"/>
                    <a:pt x="740" y="233"/>
                  </a:cubicBezTo>
                  <a:cubicBezTo>
                    <a:pt x="705" y="233"/>
                    <a:pt x="712" y="259"/>
                    <a:pt x="709" y="283"/>
                  </a:cubicBezTo>
                  <a:cubicBezTo>
                    <a:pt x="661" y="281"/>
                    <a:pt x="666" y="295"/>
                    <a:pt x="630" y="324"/>
                  </a:cubicBezTo>
                  <a:cubicBezTo>
                    <a:pt x="625" y="329"/>
                    <a:pt x="600" y="350"/>
                    <a:pt x="594" y="350"/>
                  </a:cubicBezTo>
                  <a:cubicBezTo>
                    <a:pt x="569" y="350"/>
                    <a:pt x="589" y="326"/>
                    <a:pt x="568" y="315"/>
                  </a:cubicBezTo>
                  <a:cubicBezTo>
                    <a:pt x="557" y="309"/>
                    <a:pt x="543" y="321"/>
                    <a:pt x="533" y="321"/>
                  </a:cubicBezTo>
                  <a:cubicBezTo>
                    <a:pt x="514" y="321"/>
                    <a:pt x="516" y="321"/>
                    <a:pt x="501" y="312"/>
                  </a:cubicBezTo>
                  <a:cubicBezTo>
                    <a:pt x="495" y="310"/>
                    <a:pt x="492" y="298"/>
                    <a:pt x="485" y="295"/>
                  </a:cubicBezTo>
                  <a:cubicBezTo>
                    <a:pt x="476" y="289"/>
                    <a:pt x="461" y="298"/>
                    <a:pt x="453" y="289"/>
                  </a:cubicBezTo>
                  <a:cubicBezTo>
                    <a:pt x="436" y="269"/>
                    <a:pt x="469" y="254"/>
                    <a:pt x="431" y="240"/>
                  </a:cubicBezTo>
                  <a:cubicBezTo>
                    <a:pt x="415" y="234"/>
                    <a:pt x="387" y="238"/>
                    <a:pt x="375" y="249"/>
                  </a:cubicBezTo>
                  <a:cubicBezTo>
                    <a:pt x="357" y="196"/>
                    <a:pt x="300" y="208"/>
                    <a:pt x="253" y="210"/>
                  </a:cubicBezTo>
                  <a:cubicBezTo>
                    <a:pt x="252" y="219"/>
                    <a:pt x="249" y="236"/>
                    <a:pt x="240" y="240"/>
                  </a:cubicBezTo>
                  <a:cubicBezTo>
                    <a:pt x="224" y="248"/>
                    <a:pt x="225" y="229"/>
                    <a:pt x="211" y="229"/>
                  </a:cubicBezTo>
                  <a:cubicBezTo>
                    <a:pt x="198" y="228"/>
                    <a:pt x="189" y="237"/>
                    <a:pt x="178" y="239"/>
                  </a:cubicBezTo>
                  <a:cubicBezTo>
                    <a:pt x="167" y="240"/>
                    <a:pt x="151" y="233"/>
                    <a:pt x="141" y="236"/>
                  </a:cubicBezTo>
                  <a:cubicBezTo>
                    <a:pt x="131" y="239"/>
                    <a:pt x="130" y="255"/>
                    <a:pt x="120" y="257"/>
                  </a:cubicBezTo>
                  <a:cubicBezTo>
                    <a:pt x="104" y="259"/>
                    <a:pt x="106" y="249"/>
                    <a:pt x="95" y="245"/>
                  </a:cubicBezTo>
                  <a:cubicBezTo>
                    <a:pt x="78" y="240"/>
                    <a:pt x="49" y="226"/>
                    <a:pt x="39" y="243"/>
                  </a:cubicBezTo>
                  <a:cubicBezTo>
                    <a:pt x="31" y="237"/>
                    <a:pt x="21" y="231"/>
                    <a:pt x="11" y="228"/>
                  </a:cubicBezTo>
                  <a:cubicBezTo>
                    <a:pt x="0" y="166"/>
                    <a:pt x="145" y="172"/>
                    <a:pt x="183" y="163"/>
                  </a:cubicBezTo>
                  <a:cubicBezTo>
                    <a:pt x="217" y="155"/>
                    <a:pt x="243" y="140"/>
                    <a:pt x="273" y="123"/>
                  </a:cubicBezTo>
                  <a:cubicBezTo>
                    <a:pt x="291" y="112"/>
                    <a:pt x="316" y="90"/>
                    <a:pt x="340" y="98"/>
                  </a:cubicBezTo>
                  <a:cubicBezTo>
                    <a:pt x="368" y="108"/>
                    <a:pt x="365" y="147"/>
                    <a:pt x="384" y="164"/>
                  </a:cubicBezTo>
                  <a:cubicBezTo>
                    <a:pt x="405" y="182"/>
                    <a:pt x="410" y="170"/>
                    <a:pt x="437" y="168"/>
                  </a:cubicBezTo>
                  <a:cubicBezTo>
                    <a:pt x="481" y="165"/>
                    <a:pt x="464" y="205"/>
                    <a:pt x="498" y="226"/>
                  </a:cubicBezTo>
                  <a:cubicBezTo>
                    <a:pt x="532" y="247"/>
                    <a:pt x="591" y="257"/>
                    <a:pt x="613" y="217"/>
                  </a:cubicBezTo>
                  <a:cubicBezTo>
                    <a:pt x="626" y="195"/>
                    <a:pt x="619" y="168"/>
                    <a:pt x="642" y="153"/>
                  </a:cubicBezTo>
                  <a:cubicBezTo>
                    <a:pt x="667" y="138"/>
                    <a:pt x="692" y="166"/>
                    <a:pt x="711" y="156"/>
                  </a:cubicBezTo>
                  <a:cubicBezTo>
                    <a:pt x="750" y="138"/>
                    <a:pt x="745" y="69"/>
                    <a:pt x="786" y="51"/>
                  </a:cubicBezTo>
                  <a:cubicBezTo>
                    <a:pt x="815" y="39"/>
                    <a:pt x="806" y="54"/>
                    <a:pt x="826" y="30"/>
                  </a:cubicBezTo>
                  <a:cubicBezTo>
                    <a:pt x="835" y="18"/>
                    <a:pt x="824" y="5"/>
                    <a:pt x="845" y="0"/>
                  </a:cubicBezTo>
                  <a:cubicBezTo>
                    <a:pt x="845" y="11"/>
                    <a:pt x="847" y="24"/>
                    <a:pt x="852" y="34"/>
                  </a:cubicBezTo>
                  <a:cubicBezTo>
                    <a:pt x="863" y="23"/>
                    <a:pt x="869" y="11"/>
                    <a:pt x="881" y="6"/>
                  </a:cubicBezTo>
                </a:path>
              </a:pathLst>
            </a:custGeom>
            <a:solidFill>
              <a:srgbClr val="DBD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61" name="Freeform 161">
              <a:extLst>
                <a:ext uri="{FF2B5EF4-FFF2-40B4-BE49-F238E27FC236}">
                  <a16:creationId xmlns:a16="http://schemas.microsoft.com/office/drawing/2014/main" id="{7881B5DB-9BF4-43CC-B7CE-CF01E2860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" y="1746"/>
              <a:ext cx="881" cy="199"/>
            </a:xfrm>
            <a:custGeom>
              <a:avLst/>
              <a:gdLst>
                <a:gd name="T0" fmla="*/ 574 w 916"/>
                <a:gd name="T1" fmla="*/ 132 h 207"/>
                <a:gd name="T2" fmla="*/ 557 w 916"/>
                <a:gd name="T3" fmla="*/ 173 h 207"/>
                <a:gd name="T4" fmla="*/ 513 w 916"/>
                <a:gd name="T5" fmla="*/ 174 h 207"/>
                <a:gd name="T6" fmla="*/ 472 w 916"/>
                <a:gd name="T7" fmla="*/ 147 h 207"/>
                <a:gd name="T8" fmla="*/ 427 w 916"/>
                <a:gd name="T9" fmla="*/ 159 h 207"/>
                <a:gd name="T10" fmla="*/ 408 w 916"/>
                <a:gd name="T11" fmla="*/ 144 h 207"/>
                <a:gd name="T12" fmla="*/ 379 w 916"/>
                <a:gd name="T13" fmla="*/ 146 h 207"/>
                <a:gd name="T14" fmla="*/ 280 w 916"/>
                <a:gd name="T15" fmla="*/ 119 h 207"/>
                <a:gd name="T16" fmla="*/ 235 w 916"/>
                <a:gd name="T17" fmla="*/ 121 h 207"/>
                <a:gd name="T18" fmla="*/ 188 w 916"/>
                <a:gd name="T19" fmla="*/ 122 h 207"/>
                <a:gd name="T20" fmla="*/ 130 w 916"/>
                <a:gd name="T21" fmla="*/ 137 h 207"/>
                <a:gd name="T22" fmla="*/ 99 w 916"/>
                <a:gd name="T23" fmla="*/ 112 h 207"/>
                <a:gd name="T24" fmla="*/ 68 w 916"/>
                <a:gd name="T25" fmla="*/ 123 h 207"/>
                <a:gd name="T26" fmla="*/ 48 w 916"/>
                <a:gd name="T27" fmla="*/ 107 h 207"/>
                <a:gd name="T28" fmla="*/ 35 w 916"/>
                <a:gd name="T29" fmla="*/ 118 h 207"/>
                <a:gd name="T30" fmla="*/ 0 w 916"/>
                <a:gd name="T31" fmla="*/ 86 h 207"/>
                <a:gd name="T32" fmla="*/ 38 w 916"/>
                <a:gd name="T33" fmla="*/ 61 h 207"/>
                <a:gd name="T34" fmla="*/ 63 w 916"/>
                <a:gd name="T35" fmla="*/ 84 h 207"/>
                <a:gd name="T36" fmla="*/ 86 w 916"/>
                <a:gd name="T37" fmla="*/ 65 h 207"/>
                <a:gd name="T38" fmla="*/ 152 w 916"/>
                <a:gd name="T39" fmla="*/ 85 h 207"/>
                <a:gd name="T40" fmla="*/ 212 w 916"/>
                <a:gd name="T41" fmla="*/ 71 h 207"/>
                <a:gd name="T42" fmla="*/ 242 w 916"/>
                <a:gd name="T43" fmla="*/ 77 h 207"/>
                <a:gd name="T44" fmla="*/ 278 w 916"/>
                <a:gd name="T45" fmla="*/ 60 h 207"/>
                <a:gd name="T46" fmla="*/ 320 w 916"/>
                <a:gd name="T47" fmla="*/ 66 h 207"/>
                <a:gd name="T48" fmla="*/ 353 w 916"/>
                <a:gd name="T49" fmla="*/ 58 h 207"/>
                <a:gd name="T50" fmla="*/ 440 w 916"/>
                <a:gd name="T51" fmla="*/ 71 h 207"/>
                <a:gd name="T52" fmla="*/ 512 w 916"/>
                <a:gd name="T53" fmla="*/ 26 h 207"/>
                <a:gd name="T54" fmla="*/ 525 w 916"/>
                <a:gd name="T55" fmla="*/ 56 h 207"/>
                <a:gd name="T56" fmla="*/ 588 w 916"/>
                <a:gd name="T57" fmla="*/ 54 h 207"/>
                <a:gd name="T58" fmla="*/ 593 w 916"/>
                <a:gd name="T59" fmla="*/ 76 h 207"/>
                <a:gd name="T60" fmla="*/ 681 w 916"/>
                <a:gd name="T61" fmla="*/ 61 h 207"/>
                <a:gd name="T62" fmla="*/ 724 w 916"/>
                <a:gd name="T63" fmla="*/ 37 h 207"/>
                <a:gd name="T64" fmla="*/ 727 w 916"/>
                <a:gd name="T65" fmla="*/ 72 h 207"/>
                <a:gd name="T66" fmla="*/ 764 w 916"/>
                <a:gd name="T67" fmla="*/ 95 h 207"/>
                <a:gd name="T68" fmla="*/ 713 w 916"/>
                <a:gd name="T69" fmla="*/ 97 h 207"/>
                <a:gd name="T70" fmla="*/ 669 w 916"/>
                <a:gd name="T71" fmla="*/ 110 h 207"/>
                <a:gd name="T72" fmla="*/ 579 w 916"/>
                <a:gd name="T73" fmla="*/ 152 h 20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916" h="207">
                  <a:moveTo>
                    <a:pt x="672" y="155"/>
                  </a:moveTo>
                  <a:cubicBezTo>
                    <a:pt x="676" y="167"/>
                    <a:pt x="655" y="185"/>
                    <a:pt x="651" y="202"/>
                  </a:cubicBezTo>
                  <a:cubicBezTo>
                    <a:pt x="634" y="197"/>
                    <a:pt x="611" y="207"/>
                    <a:pt x="599" y="204"/>
                  </a:cubicBezTo>
                  <a:cubicBezTo>
                    <a:pt x="583" y="200"/>
                    <a:pt x="574" y="175"/>
                    <a:pt x="552" y="172"/>
                  </a:cubicBezTo>
                  <a:cubicBezTo>
                    <a:pt x="530" y="168"/>
                    <a:pt x="518" y="188"/>
                    <a:pt x="499" y="186"/>
                  </a:cubicBezTo>
                  <a:cubicBezTo>
                    <a:pt x="485" y="185"/>
                    <a:pt x="488" y="171"/>
                    <a:pt x="477" y="168"/>
                  </a:cubicBezTo>
                  <a:cubicBezTo>
                    <a:pt x="465" y="165"/>
                    <a:pt x="454" y="172"/>
                    <a:pt x="443" y="171"/>
                  </a:cubicBezTo>
                  <a:cubicBezTo>
                    <a:pt x="406" y="166"/>
                    <a:pt x="364" y="149"/>
                    <a:pt x="328" y="139"/>
                  </a:cubicBezTo>
                  <a:cubicBezTo>
                    <a:pt x="308" y="133"/>
                    <a:pt x="299" y="141"/>
                    <a:pt x="275" y="141"/>
                  </a:cubicBezTo>
                  <a:cubicBezTo>
                    <a:pt x="252" y="140"/>
                    <a:pt x="240" y="114"/>
                    <a:pt x="219" y="143"/>
                  </a:cubicBezTo>
                  <a:cubicBezTo>
                    <a:pt x="201" y="122"/>
                    <a:pt x="167" y="150"/>
                    <a:pt x="152" y="161"/>
                  </a:cubicBezTo>
                  <a:cubicBezTo>
                    <a:pt x="122" y="184"/>
                    <a:pt x="96" y="177"/>
                    <a:pt x="115" y="131"/>
                  </a:cubicBezTo>
                  <a:cubicBezTo>
                    <a:pt x="101" y="127"/>
                    <a:pt x="88" y="132"/>
                    <a:pt x="80" y="144"/>
                  </a:cubicBezTo>
                  <a:cubicBezTo>
                    <a:pt x="76" y="140"/>
                    <a:pt x="62" y="126"/>
                    <a:pt x="56" y="125"/>
                  </a:cubicBezTo>
                  <a:cubicBezTo>
                    <a:pt x="50" y="124"/>
                    <a:pt x="46" y="140"/>
                    <a:pt x="39" y="138"/>
                  </a:cubicBezTo>
                  <a:cubicBezTo>
                    <a:pt x="20" y="130"/>
                    <a:pt x="22" y="104"/>
                    <a:pt x="0" y="101"/>
                  </a:cubicBezTo>
                  <a:cubicBezTo>
                    <a:pt x="18" y="95"/>
                    <a:pt x="30" y="81"/>
                    <a:pt x="45" y="72"/>
                  </a:cubicBezTo>
                  <a:cubicBezTo>
                    <a:pt x="50" y="80"/>
                    <a:pt x="63" y="98"/>
                    <a:pt x="75" y="98"/>
                  </a:cubicBezTo>
                  <a:cubicBezTo>
                    <a:pt x="88" y="98"/>
                    <a:pt x="92" y="79"/>
                    <a:pt x="101" y="77"/>
                  </a:cubicBezTo>
                  <a:cubicBezTo>
                    <a:pt x="126" y="71"/>
                    <a:pt x="152" y="97"/>
                    <a:pt x="177" y="100"/>
                  </a:cubicBezTo>
                  <a:cubicBezTo>
                    <a:pt x="204" y="103"/>
                    <a:pt x="223" y="89"/>
                    <a:pt x="247" y="83"/>
                  </a:cubicBezTo>
                  <a:cubicBezTo>
                    <a:pt x="273" y="77"/>
                    <a:pt x="257" y="84"/>
                    <a:pt x="283" y="89"/>
                  </a:cubicBezTo>
                  <a:cubicBezTo>
                    <a:pt x="310" y="94"/>
                    <a:pt x="298" y="80"/>
                    <a:pt x="324" y="70"/>
                  </a:cubicBezTo>
                  <a:cubicBezTo>
                    <a:pt x="336" y="65"/>
                    <a:pt x="360" y="77"/>
                    <a:pt x="374" y="78"/>
                  </a:cubicBezTo>
                  <a:cubicBezTo>
                    <a:pt x="388" y="78"/>
                    <a:pt x="404" y="66"/>
                    <a:pt x="413" y="67"/>
                  </a:cubicBezTo>
                  <a:cubicBezTo>
                    <a:pt x="458" y="69"/>
                    <a:pt x="465" y="130"/>
                    <a:pt x="514" y="83"/>
                  </a:cubicBezTo>
                  <a:cubicBezTo>
                    <a:pt x="534" y="64"/>
                    <a:pt x="566" y="0"/>
                    <a:pt x="598" y="30"/>
                  </a:cubicBezTo>
                  <a:cubicBezTo>
                    <a:pt x="610" y="41"/>
                    <a:pt x="599" y="55"/>
                    <a:pt x="614" y="64"/>
                  </a:cubicBezTo>
                  <a:cubicBezTo>
                    <a:pt x="631" y="74"/>
                    <a:pt x="670" y="63"/>
                    <a:pt x="686" y="62"/>
                  </a:cubicBezTo>
                  <a:cubicBezTo>
                    <a:pt x="683" y="74"/>
                    <a:pt x="687" y="81"/>
                    <a:pt x="694" y="88"/>
                  </a:cubicBezTo>
                  <a:cubicBezTo>
                    <a:pt x="714" y="71"/>
                    <a:pt x="794" y="1"/>
                    <a:pt x="795" y="72"/>
                  </a:cubicBezTo>
                  <a:cubicBezTo>
                    <a:pt x="827" y="83"/>
                    <a:pt x="826" y="47"/>
                    <a:pt x="846" y="45"/>
                  </a:cubicBezTo>
                  <a:cubicBezTo>
                    <a:pt x="876" y="42"/>
                    <a:pt x="863" y="73"/>
                    <a:pt x="849" y="84"/>
                  </a:cubicBezTo>
                  <a:cubicBezTo>
                    <a:pt x="870" y="80"/>
                    <a:pt x="916" y="80"/>
                    <a:pt x="893" y="111"/>
                  </a:cubicBezTo>
                  <a:cubicBezTo>
                    <a:pt x="879" y="129"/>
                    <a:pt x="851" y="115"/>
                    <a:pt x="833" y="113"/>
                  </a:cubicBezTo>
                  <a:cubicBezTo>
                    <a:pt x="806" y="111"/>
                    <a:pt x="804" y="113"/>
                    <a:pt x="783" y="129"/>
                  </a:cubicBezTo>
                  <a:cubicBezTo>
                    <a:pt x="752" y="154"/>
                    <a:pt x="717" y="167"/>
                    <a:pt x="677" y="178"/>
                  </a:cubicBezTo>
                </a:path>
              </a:pathLst>
            </a:custGeom>
            <a:solidFill>
              <a:srgbClr val="DBD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62" name="Freeform 162">
              <a:extLst>
                <a:ext uri="{FF2B5EF4-FFF2-40B4-BE49-F238E27FC236}">
                  <a16:creationId xmlns:a16="http://schemas.microsoft.com/office/drawing/2014/main" id="{791A2E1E-0F7D-49EA-A8F7-C5356C884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778"/>
              <a:ext cx="350" cy="169"/>
            </a:xfrm>
            <a:custGeom>
              <a:avLst/>
              <a:gdLst>
                <a:gd name="T0" fmla="*/ 29 w 364"/>
                <a:gd name="T1" fmla="*/ 12 h 176"/>
                <a:gd name="T2" fmla="*/ 68 w 364"/>
                <a:gd name="T3" fmla="*/ 10 h 176"/>
                <a:gd name="T4" fmla="*/ 74 w 364"/>
                <a:gd name="T5" fmla="*/ 45 h 176"/>
                <a:gd name="T6" fmla="*/ 129 w 364"/>
                <a:gd name="T7" fmla="*/ 58 h 176"/>
                <a:gd name="T8" fmla="*/ 179 w 364"/>
                <a:gd name="T9" fmla="*/ 57 h 176"/>
                <a:gd name="T10" fmla="*/ 176 w 364"/>
                <a:gd name="T11" fmla="*/ 97 h 176"/>
                <a:gd name="T12" fmla="*/ 205 w 364"/>
                <a:gd name="T13" fmla="*/ 102 h 176"/>
                <a:gd name="T14" fmla="*/ 218 w 364"/>
                <a:gd name="T15" fmla="*/ 97 h 176"/>
                <a:gd name="T16" fmla="*/ 227 w 364"/>
                <a:gd name="T17" fmla="*/ 108 h 176"/>
                <a:gd name="T18" fmla="*/ 247 w 364"/>
                <a:gd name="T19" fmla="*/ 108 h 176"/>
                <a:gd name="T20" fmla="*/ 277 w 364"/>
                <a:gd name="T21" fmla="*/ 94 h 176"/>
                <a:gd name="T22" fmla="*/ 245 w 364"/>
                <a:gd name="T23" fmla="*/ 149 h 176"/>
                <a:gd name="T24" fmla="*/ 222 w 364"/>
                <a:gd name="T25" fmla="*/ 140 h 176"/>
                <a:gd name="T26" fmla="*/ 189 w 364"/>
                <a:gd name="T27" fmla="*/ 143 h 176"/>
                <a:gd name="T28" fmla="*/ 166 w 364"/>
                <a:gd name="T29" fmla="*/ 109 h 176"/>
                <a:gd name="T30" fmla="*/ 132 w 364"/>
                <a:gd name="T31" fmla="*/ 107 h 176"/>
                <a:gd name="T32" fmla="*/ 112 w 364"/>
                <a:gd name="T33" fmla="*/ 92 h 176"/>
                <a:gd name="T34" fmla="*/ 81 w 364"/>
                <a:gd name="T35" fmla="*/ 85 h 176"/>
                <a:gd name="T36" fmla="*/ 59 w 364"/>
                <a:gd name="T37" fmla="*/ 80 h 176"/>
                <a:gd name="T38" fmla="*/ 41 w 364"/>
                <a:gd name="T39" fmla="*/ 52 h 176"/>
                <a:gd name="T40" fmla="*/ 13 w 364"/>
                <a:gd name="T41" fmla="*/ 25 h 176"/>
                <a:gd name="T42" fmla="*/ 18 w 364"/>
                <a:gd name="T43" fmla="*/ 21 h 17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64" h="176">
                  <a:moveTo>
                    <a:pt x="33" y="13"/>
                  </a:moveTo>
                  <a:cubicBezTo>
                    <a:pt x="49" y="14"/>
                    <a:pt x="67" y="0"/>
                    <a:pt x="80" y="10"/>
                  </a:cubicBezTo>
                  <a:cubicBezTo>
                    <a:pt x="90" y="18"/>
                    <a:pt x="87" y="42"/>
                    <a:pt x="86" y="53"/>
                  </a:cubicBezTo>
                  <a:cubicBezTo>
                    <a:pt x="103" y="57"/>
                    <a:pt x="171" y="23"/>
                    <a:pt x="151" y="69"/>
                  </a:cubicBezTo>
                  <a:cubicBezTo>
                    <a:pt x="164" y="69"/>
                    <a:pt x="201" y="60"/>
                    <a:pt x="209" y="67"/>
                  </a:cubicBezTo>
                  <a:cubicBezTo>
                    <a:pt x="220" y="78"/>
                    <a:pt x="212" y="103"/>
                    <a:pt x="206" y="113"/>
                  </a:cubicBezTo>
                  <a:cubicBezTo>
                    <a:pt x="217" y="117"/>
                    <a:pt x="228" y="117"/>
                    <a:pt x="239" y="120"/>
                  </a:cubicBezTo>
                  <a:cubicBezTo>
                    <a:pt x="246" y="121"/>
                    <a:pt x="249" y="112"/>
                    <a:pt x="255" y="114"/>
                  </a:cubicBezTo>
                  <a:cubicBezTo>
                    <a:pt x="261" y="115"/>
                    <a:pt x="262" y="127"/>
                    <a:pt x="265" y="127"/>
                  </a:cubicBezTo>
                  <a:cubicBezTo>
                    <a:pt x="275" y="128"/>
                    <a:pt x="276" y="130"/>
                    <a:pt x="289" y="127"/>
                  </a:cubicBezTo>
                  <a:cubicBezTo>
                    <a:pt x="301" y="124"/>
                    <a:pt x="308" y="104"/>
                    <a:pt x="324" y="110"/>
                  </a:cubicBezTo>
                  <a:cubicBezTo>
                    <a:pt x="364" y="125"/>
                    <a:pt x="312" y="175"/>
                    <a:pt x="287" y="175"/>
                  </a:cubicBezTo>
                  <a:cubicBezTo>
                    <a:pt x="275" y="176"/>
                    <a:pt x="271" y="166"/>
                    <a:pt x="260" y="165"/>
                  </a:cubicBezTo>
                  <a:cubicBezTo>
                    <a:pt x="251" y="164"/>
                    <a:pt x="227" y="171"/>
                    <a:pt x="221" y="168"/>
                  </a:cubicBezTo>
                  <a:cubicBezTo>
                    <a:pt x="207" y="161"/>
                    <a:pt x="208" y="137"/>
                    <a:pt x="194" y="128"/>
                  </a:cubicBezTo>
                  <a:cubicBezTo>
                    <a:pt x="177" y="117"/>
                    <a:pt x="172" y="130"/>
                    <a:pt x="154" y="126"/>
                  </a:cubicBezTo>
                  <a:cubicBezTo>
                    <a:pt x="142" y="122"/>
                    <a:pt x="140" y="112"/>
                    <a:pt x="131" y="108"/>
                  </a:cubicBezTo>
                  <a:cubicBezTo>
                    <a:pt x="114" y="100"/>
                    <a:pt x="108" y="103"/>
                    <a:pt x="94" y="101"/>
                  </a:cubicBezTo>
                  <a:cubicBezTo>
                    <a:pt x="75" y="98"/>
                    <a:pt x="84" y="109"/>
                    <a:pt x="68" y="94"/>
                  </a:cubicBezTo>
                  <a:cubicBezTo>
                    <a:pt x="58" y="85"/>
                    <a:pt x="62" y="69"/>
                    <a:pt x="49" y="60"/>
                  </a:cubicBezTo>
                  <a:cubicBezTo>
                    <a:pt x="36" y="52"/>
                    <a:pt x="0" y="74"/>
                    <a:pt x="16" y="29"/>
                  </a:cubicBezTo>
                  <a:cubicBezTo>
                    <a:pt x="21" y="30"/>
                    <a:pt x="20" y="27"/>
                    <a:pt x="22" y="25"/>
                  </a:cubicBezTo>
                </a:path>
              </a:pathLst>
            </a:custGeom>
            <a:solidFill>
              <a:srgbClr val="DBD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63" name="Freeform 163">
              <a:extLst>
                <a:ext uri="{FF2B5EF4-FFF2-40B4-BE49-F238E27FC236}">
                  <a16:creationId xmlns:a16="http://schemas.microsoft.com/office/drawing/2014/main" id="{F1401935-DB47-4545-83EA-39F71AB0E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" y="1461"/>
              <a:ext cx="124" cy="234"/>
            </a:xfrm>
            <a:custGeom>
              <a:avLst/>
              <a:gdLst>
                <a:gd name="T0" fmla="*/ 106 w 129"/>
                <a:gd name="T1" fmla="*/ 31 h 243"/>
                <a:gd name="T2" fmla="*/ 74 w 129"/>
                <a:gd name="T3" fmla="*/ 2 h 243"/>
                <a:gd name="T4" fmla="*/ 47 w 129"/>
                <a:gd name="T5" fmla="*/ 21 h 243"/>
                <a:gd name="T6" fmla="*/ 25 w 129"/>
                <a:gd name="T7" fmla="*/ 6 h 243"/>
                <a:gd name="T8" fmla="*/ 0 w 129"/>
                <a:gd name="T9" fmla="*/ 14 h 243"/>
                <a:gd name="T10" fmla="*/ 37 w 129"/>
                <a:gd name="T11" fmla="*/ 81 h 243"/>
                <a:gd name="T12" fmla="*/ 37 w 129"/>
                <a:gd name="T13" fmla="*/ 103 h 243"/>
                <a:gd name="T14" fmla="*/ 65 w 129"/>
                <a:gd name="T15" fmla="*/ 119 h 243"/>
                <a:gd name="T16" fmla="*/ 77 w 129"/>
                <a:gd name="T17" fmla="*/ 157 h 243"/>
                <a:gd name="T18" fmla="*/ 94 w 129"/>
                <a:gd name="T19" fmla="*/ 171 h 243"/>
                <a:gd name="T20" fmla="*/ 88 w 129"/>
                <a:gd name="T21" fmla="*/ 190 h 243"/>
                <a:gd name="T22" fmla="*/ 106 w 129"/>
                <a:gd name="T23" fmla="*/ 174 h 243"/>
                <a:gd name="T24" fmla="*/ 90 w 129"/>
                <a:gd name="T25" fmla="*/ 107 h 243"/>
                <a:gd name="T26" fmla="*/ 90 w 129"/>
                <a:gd name="T27" fmla="*/ 83 h 243"/>
                <a:gd name="T28" fmla="*/ 98 w 129"/>
                <a:gd name="T29" fmla="*/ 66 h 243"/>
                <a:gd name="T30" fmla="*/ 106 w 129"/>
                <a:gd name="T31" fmla="*/ 31 h 24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29" h="243">
                  <a:moveTo>
                    <a:pt x="124" y="35"/>
                  </a:moveTo>
                  <a:cubicBezTo>
                    <a:pt x="112" y="28"/>
                    <a:pt x="104" y="0"/>
                    <a:pt x="86" y="2"/>
                  </a:cubicBezTo>
                  <a:cubicBezTo>
                    <a:pt x="73" y="3"/>
                    <a:pt x="69" y="27"/>
                    <a:pt x="55" y="25"/>
                  </a:cubicBezTo>
                  <a:cubicBezTo>
                    <a:pt x="41" y="23"/>
                    <a:pt x="45" y="7"/>
                    <a:pt x="29" y="6"/>
                  </a:cubicBezTo>
                  <a:cubicBezTo>
                    <a:pt x="23" y="6"/>
                    <a:pt x="6" y="16"/>
                    <a:pt x="0" y="18"/>
                  </a:cubicBezTo>
                  <a:cubicBezTo>
                    <a:pt x="14" y="43"/>
                    <a:pt x="40" y="64"/>
                    <a:pt x="45" y="93"/>
                  </a:cubicBezTo>
                  <a:cubicBezTo>
                    <a:pt x="46" y="100"/>
                    <a:pt x="42" y="113"/>
                    <a:pt x="45" y="119"/>
                  </a:cubicBezTo>
                  <a:cubicBezTo>
                    <a:pt x="51" y="131"/>
                    <a:pt x="66" y="131"/>
                    <a:pt x="77" y="139"/>
                  </a:cubicBezTo>
                  <a:cubicBezTo>
                    <a:pt x="101" y="157"/>
                    <a:pt x="81" y="163"/>
                    <a:pt x="89" y="183"/>
                  </a:cubicBezTo>
                  <a:cubicBezTo>
                    <a:pt x="92" y="192"/>
                    <a:pt x="107" y="192"/>
                    <a:pt x="110" y="199"/>
                  </a:cubicBezTo>
                  <a:cubicBezTo>
                    <a:pt x="114" y="208"/>
                    <a:pt x="100" y="213"/>
                    <a:pt x="104" y="221"/>
                  </a:cubicBezTo>
                  <a:cubicBezTo>
                    <a:pt x="115" y="243"/>
                    <a:pt x="129" y="220"/>
                    <a:pt x="124" y="203"/>
                  </a:cubicBezTo>
                  <a:cubicBezTo>
                    <a:pt x="115" y="174"/>
                    <a:pt x="105" y="156"/>
                    <a:pt x="106" y="124"/>
                  </a:cubicBezTo>
                  <a:cubicBezTo>
                    <a:pt x="106" y="116"/>
                    <a:pt x="105" y="104"/>
                    <a:pt x="106" y="96"/>
                  </a:cubicBezTo>
                  <a:cubicBezTo>
                    <a:pt x="108" y="86"/>
                    <a:pt x="111" y="87"/>
                    <a:pt x="114" y="78"/>
                  </a:cubicBezTo>
                  <a:cubicBezTo>
                    <a:pt x="119" y="64"/>
                    <a:pt x="121" y="49"/>
                    <a:pt x="124" y="35"/>
                  </a:cubicBezTo>
                </a:path>
              </a:pathLst>
            </a:custGeom>
            <a:solidFill>
              <a:srgbClr val="DBD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64" name="Freeform 164">
              <a:extLst>
                <a:ext uri="{FF2B5EF4-FFF2-40B4-BE49-F238E27FC236}">
                  <a16:creationId xmlns:a16="http://schemas.microsoft.com/office/drawing/2014/main" id="{37D626D4-2605-4181-86B8-9CDD74D53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8" y="1221"/>
              <a:ext cx="662" cy="266"/>
            </a:xfrm>
            <a:custGeom>
              <a:avLst/>
              <a:gdLst>
                <a:gd name="T0" fmla="*/ 562 w 689"/>
                <a:gd name="T1" fmla="*/ 8 h 276"/>
                <a:gd name="T2" fmla="*/ 556 w 689"/>
                <a:gd name="T3" fmla="*/ 42 h 276"/>
                <a:gd name="T4" fmla="*/ 540 w 689"/>
                <a:gd name="T5" fmla="*/ 61 h 276"/>
                <a:gd name="T6" fmla="*/ 531 w 689"/>
                <a:gd name="T7" fmla="*/ 94 h 276"/>
                <a:gd name="T8" fmla="*/ 517 w 689"/>
                <a:gd name="T9" fmla="*/ 112 h 276"/>
                <a:gd name="T10" fmla="*/ 501 w 689"/>
                <a:gd name="T11" fmla="*/ 98 h 276"/>
                <a:gd name="T12" fmla="*/ 474 w 689"/>
                <a:gd name="T13" fmla="*/ 93 h 276"/>
                <a:gd name="T14" fmla="*/ 432 w 689"/>
                <a:gd name="T15" fmla="*/ 88 h 276"/>
                <a:gd name="T16" fmla="*/ 408 w 689"/>
                <a:gd name="T17" fmla="*/ 98 h 276"/>
                <a:gd name="T18" fmla="*/ 384 w 689"/>
                <a:gd name="T19" fmla="*/ 85 h 276"/>
                <a:gd name="T20" fmla="*/ 365 w 689"/>
                <a:gd name="T21" fmla="*/ 84 h 276"/>
                <a:gd name="T22" fmla="*/ 351 w 689"/>
                <a:gd name="T23" fmla="*/ 100 h 276"/>
                <a:gd name="T24" fmla="*/ 328 w 689"/>
                <a:gd name="T25" fmla="*/ 87 h 276"/>
                <a:gd name="T26" fmla="*/ 279 w 689"/>
                <a:gd name="T27" fmla="*/ 131 h 276"/>
                <a:gd name="T28" fmla="*/ 272 w 689"/>
                <a:gd name="T29" fmla="*/ 157 h 276"/>
                <a:gd name="T30" fmla="*/ 244 w 689"/>
                <a:gd name="T31" fmla="*/ 138 h 276"/>
                <a:gd name="T32" fmla="*/ 207 w 689"/>
                <a:gd name="T33" fmla="*/ 94 h 276"/>
                <a:gd name="T34" fmla="*/ 171 w 689"/>
                <a:gd name="T35" fmla="*/ 108 h 276"/>
                <a:gd name="T36" fmla="*/ 160 w 689"/>
                <a:gd name="T37" fmla="*/ 149 h 276"/>
                <a:gd name="T38" fmla="*/ 130 w 689"/>
                <a:gd name="T39" fmla="*/ 146 h 276"/>
                <a:gd name="T40" fmla="*/ 106 w 689"/>
                <a:gd name="T41" fmla="*/ 171 h 276"/>
                <a:gd name="T42" fmla="*/ 83 w 689"/>
                <a:gd name="T43" fmla="*/ 135 h 276"/>
                <a:gd name="T44" fmla="*/ 68 w 689"/>
                <a:gd name="T45" fmla="*/ 179 h 276"/>
                <a:gd name="T46" fmla="*/ 35 w 689"/>
                <a:gd name="T47" fmla="*/ 191 h 276"/>
                <a:gd name="T48" fmla="*/ 0 w 689"/>
                <a:gd name="T49" fmla="*/ 212 h 2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689" h="276">
                  <a:moveTo>
                    <a:pt x="660" y="8"/>
                  </a:moveTo>
                  <a:cubicBezTo>
                    <a:pt x="683" y="0"/>
                    <a:pt x="689" y="56"/>
                    <a:pt x="654" y="50"/>
                  </a:cubicBezTo>
                  <a:cubicBezTo>
                    <a:pt x="657" y="73"/>
                    <a:pt x="644" y="62"/>
                    <a:pt x="634" y="70"/>
                  </a:cubicBezTo>
                  <a:cubicBezTo>
                    <a:pt x="614" y="85"/>
                    <a:pt x="629" y="89"/>
                    <a:pt x="623" y="110"/>
                  </a:cubicBezTo>
                  <a:cubicBezTo>
                    <a:pt x="621" y="119"/>
                    <a:pt x="618" y="126"/>
                    <a:pt x="607" y="129"/>
                  </a:cubicBezTo>
                  <a:cubicBezTo>
                    <a:pt x="590" y="133"/>
                    <a:pt x="592" y="124"/>
                    <a:pt x="587" y="114"/>
                  </a:cubicBezTo>
                  <a:cubicBezTo>
                    <a:pt x="578" y="93"/>
                    <a:pt x="580" y="76"/>
                    <a:pt x="556" y="108"/>
                  </a:cubicBezTo>
                  <a:cubicBezTo>
                    <a:pt x="564" y="70"/>
                    <a:pt x="520" y="77"/>
                    <a:pt x="507" y="102"/>
                  </a:cubicBezTo>
                  <a:cubicBezTo>
                    <a:pt x="492" y="72"/>
                    <a:pt x="485" y="106"/>
                    <a:pt x="479" y="114"/>
                  </a:cubicBezTo>
                  <a:cubicBezTo>
                    <a:pt x="463" y="134"/>
                    <a:pt x="449" y="125"/>
                    <a:pt x="451" y="98"/>
                  </a:cubicBezTo>
                  <a:cubicBezTo>
                    <a:pt x="446" y="96"/>
                    <a:pt x="434" y="94"/>
                    <a:pt x="429" y="96"/>
                  </a:cubicBezTo>
                  <a:cubicBezTo>
                    <a:pt x="418" y="100"/>
                    <a:pt x="418" y="113"/>
                    <a:pt x="411" y="116"/>
                  </a:cubicBezTo>
                  <a:cubicBezTo>
                    <a:pt x="392" y="124"/>
                    <a:pt x="397" y="104"/>
                    <a:pt x="384" y="101"/>
                  </a:cubicBezTo>
                  <a:cubicBezTo>
                    <a:pt x="347" y="92"/>
                    <a:pt x="371" y="155"/>
                    <a:pt x="327" y="151"/>
                  </a:cubicBezTo>
                  <a:cubicBezTo>
                    <a:pt x="327" y="162"/>
                    <a:pt x="331" y="175"/>
                    <a:pt x="320" y="182"/>
                  </a:cubicBezTo>
                  <a:cubicBezTo>
                    <a:pt x="304" y="191"/>
                    <a:pt x="291" y="173"/>
                    <a:pt x="286" y="160"/>
                  </a:cubicBezTo>
                  <a:cubicBezTo>
                    <a:pt x="275" y="132"/>
                    <a:pt x="287" y="111"/>
                    <a:pt x="242" y="110"/>
                  </a:cubicBezTo>
                  <a:cubicBezTo>
                    <a:pt x="262" y="94"/>
                    <a:pt x="204" y="68"/>
                    <a:pt x="201" y="124"/>
                  </a:cubicBezTo>
                  <a:cubicBezTo>
                    <a:pt x="200" y="144"/>
                    <a:pt x="210" y="159"/>
                    <a:pt x="188" y="173"/>
                  </a:cubicBezTo>
                  <a:cubicBezTo>
                    <a:pt x="175" y="180"/>
                    <a:pt x="161" y="179"/>
                    <a:pt x="153" y="170"/>
                  </a:cubicBezTo>
                  <a:cubicBezTo>
                    <a:pt x="151" y="183"/>
                    <a:pt x="141" y="219"/>
                    <a:pt x="125" y="198"/>
                  </a:cubicBezTo>
                  <a:cubicBezTo>
                    <a:pt x="111" y="180"/>
                    <a:pt x="143" y="140"/>
                    <a:pt x="98" y="156"/>
                  </a:cubicBezTo>
                  <a:cubicBezTo>
                    <a:pt x="64" y="168"/>
                    <a:pt x="88" y="185"/>
                    <a:pt x="80" y="208"/>
                  </a:cubicBezTo>
                  <a:cubicBezTo>
                    <a:pt x="74" y="226"/>
                    <a:pt x="54" y="228"/>
                    <a:pt x="40" y="221"/>
                  </a:cubicBezTo>
                  <a:cubicBezTo>
                    <a:pt x="38" y="239"/>
                    <a:pt x="7" y="276"/>
                    <a:pt x="0" y="246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65" name="Freeform 165">
              <a:extLst>
                <a:ext uri="{FF2B5EF4-FFF2-40B4-BE49-F238E27FC236}">
                  <a16:creationId xmlns:a16="http://schemas.microsoft.com/office/drawing/2014/main" id="{FC64E84F-7DF9-4512-BD23-2A2AF8252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" y="1364"/>
              <a:ext cx="364" cy="344"/>
            </a:xfrm>
            <a:custGeom>
              <a:avLst/>
              <a:gdLst>
                <a:gd name="T0" fmla="*/ 123 w 379"/>
                <a:gd name="T1" fmla="*/ 36 h 358"/>
                <a:gd name="T2" fmla="*/ 182 w 379"/>
                <a:gd name="T3" fmla="*/ 50 h 358"/>
                <a:gd name="T4" fmla="*/ 181 w 379"/>
                <a:gd name="T5" fmla="*/ 73 h 358"/>
                <a:gd name="T6" fmla="*/ 226 w 379"/>
                <a:gd name="T7" fmla="*/ 83 h 358"/>
                <a:gd name="T8" fmla="*/ 216 w 379"/>
                <a:gd name="T9" fmla="*/ 102 h 358"/>
                <a:gd name="T10" fmla="*/ 257 w 379"/>
                <a:gd name="T11" fmla="*/ 107 h 358"/>
                <a:gd name="T12" fmla="*/ 311 w 379"/>
                <a:gd name="T13" fmla="*/ 106 h 358"/>
                <a:gd name="T14" fmla="*/ 311 w 379"/>
                <a:gd name="T15" fmla="*/ 143 h 358"/>
                <a:gd name="T16" fmla="*/ 279 w 379"/>
                <a:gd name="T17" fmla="*/ 164 h 358"/>
                <a:gd name="T18" fmla="*/ 260 w 379"/>
                <a:gd name="T19" fmla="*/ 167 h 358"/>
                <a:gd name="T20" fmla="*/ 279 w 379"/>
                <a:gd name="T21" fmla="*/ 202 h 358"/>
                <a:gd name="T22" fmla="*/ 250 w 379"/>
                <a:gd name="T23" fmla="*/ 239 h 358"/>
                <a:gd name="T24" fmla="*/ 247 w 379"/>
                <a:gd name="T25" fmla="*/ 291 h 358"/>
                <a:gd name="T26" fmla="*/ 211 w 379"/>
                <a:gd name="T27" fmla="*/ 252 h 358"/>
                <a:gd name="T28" fmla="*/ 173 w 379"/>
                <a:gd name="T29" fmla="*/ 290 h 358"/>
                <a:gd name="T30" fmla="*/ 129 w 379"/>
                <a:gd name="T31" fmla="*/ 253 h 358"/>
                <a:gd name="T32" fmla="*/ 93 w 379"/>
                <a:gd name="T33" fmla="*/ 254 h 358"/>
                <a:gd name="T34" fmla="*/ 62 w 379"/>
                <a:gd name="T35" fmla="*/ 248 h 358"/>
                <a:gd name="T36" fmla="*/ 0 w 379"/>
                <a:gd name="T37" fmla="*/ 262 h 35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79" h="358">
                  <a:moveTo>
                    <a:pt x="144" y="43"/>
                  </a:moveTo>
                  <a:cubicBezTo>
                    <a:pt x="173" y="37"/>
                    <a:pt x="225" y="0"/>
                    <a:pt x="214" y="58"/>
                  </a:cubicBezTo>
                  <a:cubicBezTo>
                    <a:pt x="211" y="73"/>
                    <a:pt x="201" y="72"/>
                    <a:pt x="212" y="85"/>
                  </a:cubicBezTo>
                  <a:cubicBezTo>
                    <a:pt x="221" y="96"/>
                    <a:pt x="252" y="92"/>
                    <a:pt x="265" y="98"/>
                  </a:cubicBezTo>
                  <a:cubicBezTo>
                    <a:pt x="264" y="106"/>
                    <a:pt x="258" y="113"/>
                    <a:pt x="254" y="119"/>
                  </a:cubicBezTo>
                  <a:cubicBezTo>
                    <a:pt x="270" y="121"/>
                    <a:pt x="286" y="124"/>
                    <a:pt x="302" y="126"/>
                  </a:cubicBezTo>
                  <a:cubicBezTo>
                    <a:pt x="317" y="128"/>
                    <a:pt x="353" y="118"/>
                    <a:pt x="365" y="124"/>
                  </a:cubicBezTo>
                  <a:cubicBezTo>
                    <a:pt x="379" y="133"/>
                    <a:pt x="371" y="157"/>
                    <a:pt x="365" y="168"/>
                  </a:cubicBezTo>
                  <a:cubicBezTo>
                    <a:pt x="355" y="189"/>
                    <a:pt x="347" y="189"/>
                    <a:pt x="327" y="193"/>
                  </a:cubicBezTo>
                  <a:cubicBezTo>
                    <a:pt x="318" y="195"/>
                    <a:pt x="314" y="184"/>
                    <a:pt x="306" y="196"/>
                  </a:cubicBezTo>
                  <a:cubicBezTo>
                    <a:pt x="296" y="211"/>
                    <a:pt x="321" y="228"/>
                    <a:pt x="327" y="237"/>
                  </a:cubicBezTo>
                  <a:cubicBezTo>
                    <a:pt x="346" y="267"/>
                    <a:pt x="323" y="276"/>
                    <a:pt x="294" y="281"/>
                  </a:cubicBezTo>
                  <a:cubicBezTo>
                    <a:pt x="299" y="296"/>
                    <a:pt x="314" y="331"/>
                    <a:pt x="291" y="341"/>
                  </a:cubicBezTo>
                  <a:cubicBezTo>
                    <a:pt x="262" y="355"/>
                    <a:pt x="264" y="304"/>
                    <a:pt x="248" y="296"/>
                  </a:cubicBezTo>
                  <a:cubicBezTo>
                    <a:pt x="220" y="283"/>
                    <a:pt x="219" y="331"/>
                    <a:pt x="203" y="340"/>
                  </a:cubicBezTo>
                  <a:cubicBezTo>
                    <a:pt x="172" y="358"/>
                    <a:pt x="166" y="314"/>
                    <a:pt x="152" y="297"/>
                  </a:cubicBezTo>
                  <a:cubicBezTo>
                    <a:pt x="137" y="278"/>
                    <a:pt x="130" y="286"/>
                    <a:pt x="109" y="298"/>
                  </a:cubicBezTo>
                  <a:cubicBezTo>
                    <a:pt x="77" y="316"/>
                    <a:pt x="98" y="304"/>
                    <a:pt x="74" y="290"/>
                  </a:cubicBezTo>
                  <a:cubicBezTo>
                    <a:pt x="48" y="275"/>
                    <a:pt x="35" y="337"/>
                    <a:pt x="0" y="308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66" name="Freeform 166">
              <a:extLst>
                <a:ext uri="{FF2B5EF4-FFF2-40B4-BE49-F238E27FC236}">
                  <a16:creationId xmlns:a16="http://schemas.microsoft.com/office/drawing/2014/main" id="{2A5AA589-4509-4034-9AA3-1ED9BE355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" y="1697"/>
              <a:ext cx="710" cy="158"/>
            </a:xfrm>
            <a:custGeom>
              <a:avLst/>
              <a:gdLst>
                <a:gd name="T0" fmla="*/ 629 w 739"/>
                <a:gd name="T1" fmla="*/ 120 h 165"/>
                <a:gd name="T2" fmla="*/ 615 w 739"/>
                <a:gd name="T3" fmla="*/ 76 h 165"/>
                <a:gd name="T4" fmla="*/ 583 w 739"/>
                <a:gd name="T5" fmla="*/ 90 h 165"/>
                <a:gd name="T6" fmla="*/ 563 w 739"/>
                <a:gd name="T7" fmla="*/ 84 h 165"/>
                <a:gd name="T8" fmla="*/ 533 w 739"/>
                <a:gd name="T9" fmla="*/ 73 h 165"/>
                <a:gd name="T10" fmla="*/ 512 w 739"/>
                <a:gd name="T11" fmla="*/ 105 h 165"/>
                <a:gd name="T12" fmla="*/ 474 w 739"/>
                <a:gd name="T13" fmla="*/ 82 h 165"/>
                <a:gd name="T14" fmla="*/ 422 w 739"/>
                <a:gd name="T15" fmla="*/ 107 h 165"/>
                <a:gd name="T16" fmla="*/ 404 w 739"/>
                <a:gd name="T17" fmla="*/ 89 h 165"/>
                <a:gd name="T18" fmla="*/ 368 w 739"/>
                <a:gd name="T19" fmla="*/ 101 h 165"/>
                <a:gd name="T20" fmla="*/ 333 w 739"/>
                <a:gd name="T21" fmla="*/ 94 h 165"/>
                <a:gd name="T22" fmla="*/ 289 w 739"/>
                <a:gd name="T23" fmla="*/ 74 h 165"/>
                <a:gd name="T24" fmla="*/ 222 w 739"/>
                <a:gd name="T25" fmla="*/ 72 h 165"/>
                <a:gd name="T26" fmla="*/ 193 w 739"/>
                <a:gd name="T27" fmla="*/ 121 h 165"/>
                <a:gd name="T28" fmla="*/ 162 w 739"/>
                <a:gd name="T29" fmla="*/ 103 h 165"/>
                <a:gd name="T30" fmla="*/ 121 w 739"/>
                <a:gd name="T31" fmla="*/ 114 h 165"/>
                <a:gd name="T32" fmla="*/ 91 w 739"/>
                <a:gd name="T33" fmla="*/ 94 h 165"/>
                <a:gd name="T34" fmla="*/ 58 w 739"/>
                <a:gd name="T35" fmla="*/ 110 h 165"/>
                <a:gd name="T36" fmla="*/ 0 w 739"/>
                <a:gd name="T37" fmla="*/ 92 h 16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39" h="165">
                  <a:moveTo>
                    <a:pt x="739" y="143"/>
                  </a:moveTo>
                  <a:cubicBezTo>
                    <a:pt x="714" y="139"/>
                    <a:pt x="735" y="101"/>
                    <a:pt x="721" y="91"/>
                  </a:cubicBezTo>
                  <a:cubicBezTo>
                    <a:pt x="712" y="84"/>
                    <a:pt x="693" y="104"/>
                    <a:pt x="685" y="106"/>
                  </a:cubicBezTo>
                  <a:cubicBezTo>
                    <a:pt x="662" y="114"/>
                    <a:pt x="674" y="109"/>
                    <a:pt x="661" y="100"/>
                  </a:cubicBezTo>
                  <a:cubicBezTo>
                    <a:pt x="647" y="89"/>
                    <a:pt x="652" y="74"/>
                    <a:pt x="627" y="86"/>
                  </a:cubicBezTo>
                  <a:cubicBezTo>
                    <a:pt x="610" y="95"/>
                    <a:pt x="613" y="112"/>
                    <a:pt x="602" y="125"/>
                  </a:cubicBezTo>
                  <a:cubicBezTo>
                    <a:pt x="581" y="148"/>
                    <a:pt x="540" y="126"/>
                    <a:pt x="556" y="98"/>
                  </a:cubicBezTo>
                  <a:cubicBezTo>
                    <a:pt x="522" y="79"/>
                    <a:pt x="519" y="135"/>
                    <a:pt x="495" y="127"/>
                  </a:cubicBezTo>
                  <a:cubicBezTo>
                    <a:pt x="483" y="123"/>
                    <a:pt x="490" y="107"/>
                    <a:pt x="475" y="105"/>
                  </a:cubicBezTo>
                  <a:cubicBezTo>
                    <a:pt x="459" y="103"/>
                    <a:pt x="448" y="127"/>
                    <a:pt x="432" y="120"/>
                  </a:cubicBezTo>
                  <a:cubicBezTo>
                    <a:pt x="447" y="86"/>
                    <a:pt x="404" y="86"/>
                    <a:pt x="391" y="112"/>
                  </a:cubicBezTo>
                  <a:cubicBezTo>
                    <a:pt x="365" y="165"/>
                    <a:pt x="357" y="124"/>
                    <a:pt x="339" y="88"/>
                  </a:cubicBezTo>
                  <a:cubicBezTo>
                    <a:pt x="314" y="124"/>
                    <a:pt x="283" y="0"/>
                    <a:pt x="260" y="85"/>
                  </a:cubicBezTo>
                  <a:cubicBezTo>
                    <a:pt x="254" y="106"/>
                    <a:pt x="251" y="134"/>
                    <a:pt x="227" y="144"/>
                  </a:cubicBezTo>
                  <a:cubicBezTo>
                    <a:pt x="206" y="153"/>
                    <a:pt x="196" y="142"/>
                    <a:pt x="190" y="123"/>
                  </a:cubicBezTo>
                  <a:cubicBezTo>
                    <a:pt x="169" y="136"/>
                    <a:pt x="167" y="159"/>
                    <a:pt x="142" y="136"/>
                  </a:cubicBezTo>
                  <a:cubicBezTo>
                    <a:pt x="130" y="125"/>
                    <a:pt x="126" y="110"/>
                    <a:pt x="107" y="111"/>
                  </a:cubicBezTo>
                  <a:cubicBezTo>
                    <a:pt x="93" y="111"/>
                    <a:pt x="81" y="128"/>
                    <a:pt x="68" y="131"/>
                  </a:cubicBezTo>
                  <a:cubicBezTo>
                    <a:pt x="54" y="88"/>
                    <a:pt x="31" y="133"/>
                    <a:pt x="0" y="109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67" name="Freeform 167">
              <a:extLst>
                <a:ext uri="{FF2B5EF4-FFF2-40B4-BE49-F238E27FC236}">
                  <a16:creationId xmlns:a16="http://schemas.microsoft.com/office/drawing/2014/main" id="{25169A8D-01E9-4B78-8F24-399B03C13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7" y="1499"/>
              <a:ext cx="285" cy="159"/>
            </a:xfrm>
            <a:custGeom>
              <a:avLst/>
              <a:gdLst>
                <a:gd name="T0" fmla="*/ 251 w 297"/>
                <a:gd name="T1" fmla="*/ 134 h 166"/>
                <a:gd name="T2" fmla="*/ 194 w 297"/>
                <a:gd name="T3" fmla="*/ 135 h 166"/>
                <a:gd name="T4" fmla="*/ 157 w 297"/>
                <a:gd name="T5" fmla="*/ 125 h 166"/>
                <a:gd name="T6" fmla="*/ 123 w 297"/>
                <a:gd name="T7" fmla="*/ 111 h 166"/>
                <a:gd name="T8" fmla="*/ 69 w 297"/>
                <a:gd name="T9" fmla="*/ 133 h 166"/>
                <a:gd name="T10" fmla="*/ 6 w 297"/>
                <a:gd name="T11" fmla="*/ 118 h 166"/>
                <a:gd name="T12" fmla="*/ 44 w 297"/>
                <a:gd name="T13" fmla="*/ 55 h 166"/>
                <a:gd name="T14" fmla="*/ 10 w 297"/>
                <a:gd name="T15" fmla="*/ 46 h 166"/>
                <a:gd name="T16" fmla="*/ 65 w 297"/>
                <a:gd name="T17" fmla="*/ 24 h 166"/>
                <a:gd name="T18" fmla="*/ 57 w 297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7" h="166">
                  <a:moveTo>
                    <a:pt x="297" y="159"/>
                  </a:moveTo>
                  <a:cubicBezTo>
                    <a:pt x="266" y="139"/>
                    <a:pt x="257" y="152"/>
                    <a:pt x="229" y="160"/>
                  </a:cubicBezTo>
                  <a:cubicBezTo>
                    <a:pt x="204" y="166"/>
                    <a:pt x="203" y="163"/>
                    <a:pt x="185" y="148"/>
                  </a:cubicBezTo>
                  <a:cubicBezTo>
                    <a:pt x="167" y="131"/>
                    <a:pt x="177" y="125"/>
                    <a:pt x="145" y="132"/>
                  </a:cubicBezTo>
                  <a:cubicBezTo>
                    <a:pt x="122" y="137"/>
                    <a:pt x="103" y="156"/>
                    <a:pt x="81" y="158"/>
                  </a:cubicBezTo>
                  <a:cubicBezTo>
                    <a:pt x="77" y="98"/>
                    <a:pt x="36" y="145"/>
                    <a:pt x="6" y="140"/>
                  </a:cubicBezTo>
                  <a:cubicBezTo>
                    <a:pt x="0" y="102"/>
                    <a:pt x="97" y="94"/>
                    <a:pt x="52" y="65"/>
                  </a:cubicBezTo>
                  <a:cubicBezTo>
                    <a:pt x="39" y="57"/>
                    <a:pt x="11" y="76"/>
                    <a:pt x="10" y="54"/>
                  </a:cubicBezTo>
                  <a:cubicBezTo>
                    <a:pt x="8" y="33"/>
                    <a:pt x="63" y="26"/>
                    <a:pt x="77" y="28"/>
                  </a:cubicBezTo>
                  <a:cubicBezTo>
                    <a:pt x="79" y="17"/>
                    <a:pt x="75" y="7"/>
                    <a:pt x="67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68" name="Freeform 168">
              <a:extLst>
                <a:ext uri="{FF2B5EF4-FFF2-40B4-BE49-F238E27FC236}">
                  <a16:creationId xmlns:a16="http://schemas.microsoft.com/office/drawing/2014/main" id="{3B4766E4-87DB-4AF1-9BC7-65B74CC60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9" y="1453"/>
              <a:ext cx="53" cy="84"/>
            </a:xfrm>
            <a:custGeom>
              <a:avLst/>
              <a:gdLst>
                <a:gd name="T0" fmla="*/ 0 w 55"/>
                <a:gd name="T1" fmla="*/ 13 h 87"/>
                <a:gd name="T2" fmla="*/ 42 w 55"/>
                <a:gd name="T3" fmla="*/ 22 h 87"/>
                <a:gd name="T4" fmla="*/ 9 w 55"/>
                <a:gd name="T5" fmla="*/ 51 h 87"/>
                <a:gd name="T6" fmla="*/ 15 w 55"/>
                <a:gd name="T7" fmla="*/ 66 h 87"/>
                <a:gd name="T8" fmla="*/ 6 w 55"/>
                <a:gd name="T9" fmla="*/ 75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87">
                  <a:moveTo>
                    <a:pt x="0" y="13"/>
                  </a:moveTo>
                  <a:cubicBezTo>
                    <a:pt x="3" y="0"/>
                    <a:pt x="46" y="7"/>
                    <a:pt x="50" y="26"/>
                  </a:cubicBezTo>
                  <a:cubicBezTo>
                    <a:pt x="55" y="51"/>
                    <a:pt x="26" y="55"/>
                    <a:pt x="9" y="59"/>
                  </a:cubicBezTo>
                  <a:cubicBezTo>
                    <a:pt x="12" y="62"/>
                    <a:pt x="14" y="72"/>
                    <a:pt x="19" y="76"/>
                  </a:cubicBezTo>
                  <a:cubicBezTo>
                    <a:pt x="17" y="83"/>
                    <a:pt x="12" y="85"/>
                    <a:pt x="6" y="87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69" name="Freeform 169">
              <a:extLst>
                <a:ext uri="{FF2B5EF4-FFF2-40B4-BE49-F238E27FC236}">
                  <a16:creationId xmlns:a16="http://schemas.microsoft.com/office/drawing/2014/main" id="{85D9AC05-B6FF-418A-8AA9-79A7D1BF6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8" y="1540"/>
              <a:ext cx="84" cy="43"/>
            </a:xfrm>
            <a:custGeom>
              <a:avLst/>
              <a:gdLst>
                <a:gd name="T0" fmla="*/ 55 w 87"/>
                <a:gd name="T1" fmla="*/ 0 h 45"/>
                <a:gd name="T2" fmla="*/ 42 w 87"/>
                <a:gd name="T3" fmla="*/ 28 h 45"/>
                <a:gd name="T4" fmla="*/ 0 w 87"/>
                <a:gd name="T5" fmla="*/ 37 h 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45">
                  <a:moveTo>
                    <a:pt x="63" y="0"/>
                  </a:moveTo>
                  <a:cubicBezTo>
                    <a:pt x="87" y="0"/>
                    <a:pt x="70" y="27"/>
                    <a:pt x="49" y="32"/>
                  </a:cubicBezTo>
                  <a:cubicBezTo>
                    <a:pt x="30" y="38"/>
                    <a:pt x="17" y="37"/>
                    <a:pt x="0" y="45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0" name="Freeform 170">
              <a:extLst>
                <a:ext uri="{FF2B5EF4-FFF2-40B4-BE49-F238E27FC236}">
                  <a16:creationId xmlns:a16="http://schemas.microsoft.com/office/drawing/2014/main" id="{FF470053-0FAA-48BA-BDC0-992244E51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" y="1521"/>
              <a:ext cx="58" cy="45"/>
            </a:xfrm>
            <a:custGeom>
              <a:avLst/>
              <a:gdLst>
                <a:gd name="T0" fmla="*/ 52 w 60"/>
                <a:gd name="T1" fmla="*/ 0 h 47"/>
                <a:gd name="T2" fmla="*/ 0 w 60"/>
                <a:gd name="T3" fmla="*/ 11 h 4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0" h="47">
                  <a:moveTo>
                    <a:pt x="60" y="0"/>
                  </a:moveTo>
                  <a:cubicBezTo>
                    <a:pt x="55" y="22"/>
                    <a:pt x="8" y="47"/>
                    <a:pt x="0" y="15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1" name="Freeform 171">
              <a:extLst>
                <a:ext uri="{FF2B5EF4-FFF2-40B4-BE49-F238E27FC236}">
                  <a16:creationId xmlns:a16="http://schemas.microsoft.com/office/drawing/2014/main" id="{C6375001-CE9C-41A8-BE35-C917B52A0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" y="1471"/>
              <a:ext cx="26" cy="5"/>
            </a:xfrm>
            <a:custGeom>
              <a:avLst/>
              <a:gdLst>
                <a:gd name="T0" fmla="*/ 23 w 27"/>
                <a:gd name="T1" fmla="*/ 3 h 6"/>
                <a:gd name="T2" fmla="*/ 0 w 27"/>
                <a:gd name="T3" fmla="*/ 3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7" h="6">
                  <a:moveTo>
                    <a:pt x="27" y="6"/>
                  </a:moveTo>
                  <a:cubicBezTo>
                    <a:pt x="18" y="0"/>
                    <a:pt x="9" y="0"/>
                    <a:pt x="0" y="6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2" name="Freeform 172">
              <a:extLst>
                <a:ext uri="{FF2B5EF4-FFF2-40B4-BE49-F238E27FC236}">
                  <a16:creationId xmlns:a16="http://schemas.microsoft.com/office/drawing/2014/main" id="{3F2AFD78-8728-49A4-A194-191FA66CC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" y="1742"/>
              <a:ext cx="30" cy="52"/>
            </a:xfrm>
            <a:custGeom>
              <a:avLst/>
              <a:gdLst>
                <a:gd name="T0" fmla="*/ 2 w 31"/>
                <a:gd name="T1" fmla="*/ 1 h 54"/>
                <a:gd name="T2" fmla="*/ 27 w 31"/>
                <a:gd name="T3" fmla="*/ 12 h 54"/>
                <a:gd name="T4" fmla="*/ 0 w 31"/>
                <a:gd name="T5" fmla="*/ 25 h 54"/>
                <a:gd name="T6" fmla="*/ 26 w 31"/>
                <a:gd name="T7" fmla="*/ 46 h 5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" h="54">
                  <a:moveTo>
                    <a:pt x="2" y="1"/>
                  </a:moveTo>
                  <a:cubicBezTo>
                    <a:pt x="13" y="0"/>
                    <a:pt x="24" y="4"/>
                    <a:pt x="31" y="12"/>
                  </a:cubicBezTo>
                  <a:cubicBezTo>
                    <a:pt x="25" y="23"/>
                    <a:pt x="12" y="26"/>
                    <a:pt x="0" y="29"/>
                  </a:cubicBezTo>
                  <a:cubicBezTo>
                    <a:pt x="3" y="43"/>
                    <a:pt x="16" y="52"/>
                    <a:pt x="30" y="54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3" name="Freeform 173">
              <a:extLst>
                <a:ext uri="{FF2B5EF4-FFF2-40B4-BE49-F238E27FC236}">
                  <a16:creationId xmlns:a16="http://schemas.microsoft.com/office/drawing/2014/main" id="{4202138F-3363-4561-A73E-FA91DCA38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4" y="1766"/>
              <a:ext cx="14" cy="21"/>
            </a:xfrm>
            <a:custGeom>
              <a:avLst/>
              <a:gdLst>
                <a:gd name="T0" fmla="*/ 0 w 15"/>
                <a:gd name="T1" fmla="*/ 0 h 22"/>
                <a:gd name="T2" fmla="*/ 7 w 15"/>
                <a:gd name="T3" fmla="*/ 18 h 2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22">
                  <a:moveTo>
                    <a:pt x="0" y="0"/>
                  </a:moveTo>
                  <a:cubicBezTo>
                    <a:pt x="11" y="2"/>
                    <a:pt x="15" y="10"/>
                    <a:pt x="10" y="22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4" name="Freeform 174">
              <a:extLst>
                <a:ext uri="{FF2B5EF4-FFF2-40B4-BE49-F238E27FC236}">
                  <a16:creationId xmlns:a16="http://schemas.microsoft.com/office/drawing/2014/main" id="{925F9F5B-F8B4-4D77-BC1D-E2543C668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1" y="1535"/>
              <a:ext cx="67" cy="101"/>
            </a:xfrm>
            <a:custGeom>
              <a:avLst/>
              <a:gdLst>
                <a:gd name="T0" fmla="*/ 9 w 69"/>
                <a:gd name="T1" fmla="*/ 0 h 105"/>
                <a:gd name="T2" fmla="*/ 24 w 69"/>
                <a:gd name="T3" fmla="*/ 46 h 105"/>
                <a:gd name="T4" fmla="*/ 25 w 69"/>
                <a:gd name="T5" fmla="*/ 85 h 105"/>
                <a:gd name="T6" fmla="*/ 17 w 69"/>
                <a:gd name="T7" fmla="*/ 89 h 10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9" h="105">
                  <a:moveTo>
                    <a:pt x="9" y="0"/>
                  </a:moveTo>
                  <a:cubicBezTo>
                    <a:pt x="0" y="35"/>
                    <a:pt x="5" y="34"/>
                    <a:pt x="28" y="54"/>
                  </a:cubicBezTo>
                  <a:cubicBezTo>
                    <a:pt x="41" y="65"/>
                    <a:pt x="69" y="98"/>
                    <a:pt x="29" y="99"/>
                  </a:cubicBezTo>
                  <a:cubicBezTo>
                    <a:pt x="28" y="103"/>
                    <a:pt x="25" y="103"/>
                    <a:pt x="21" y="105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5" name="Freeform 175">
              <a:extLst>
                <a:ext uri="{FF2B5EF4-FFF2-40B4-BE49-F238E27FC236}">
                  <a16:creationId xmlns:a16="http://schemas.microsoft.com/office/drawing/2014/main" id="{F3584ED3-9A75-474D-9B9D-9F14D727D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" y="1586"/>
              <a:ext cx="67" cy="54"/>
            </a:xfrm>
            <a:custGeom>
              <a:avLst/>
              <a:gdLst>
                <a:gd name="T0" fmla="*/ 58 w 70"/>
                <a:gd name="T1" fmla="*/ 0 h 56"/>
                <a:gd name="T2" fmla="*/ 28 w 70"/>
                <a:gd name="T3" fmla="*/ 32 h 56"/>
                <a:gd name="T4" fmla="*/ 0 w 70"/>
                <a:gd name="T5" fmla="*/ 48 h 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0" h="56">
                  <a:moveTo>
                    <a:pt x="70" y="0"/>
                  </a:moveTo>
                  <a:cubicBezTo>
                    <a:pt x="54" y="19"/>
                    <a:pt x="56" y="30"/>
                    <a:pt x="32" y="36"/>
                  </a:cubicBezTo>
                  <a:cubicBezTo>
                    <a:pt x="15" y="40"/>
                    <a:pt x="1" y="16"/>
                    <a:pt x="0" y="56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6" name="Freeform 176">
              <a:extLst>
                <a:ext uri="{FF2B5EF4-FFF2-40B4-BE49-F238E27FC236}">
                  <a16:creationId xmlns:a16="http://schemas.microsoft.com/office/drawing/2014/main" id="{BCDA880D-485C-48E7-AE4D-9C9A7FCCA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9" y="1588"/>
              <a:ext cx="42" cy="23"/>
            </a:xfrm>
            <a:custGeom>
              <a:avLst/>
              <a:gdLst>
                <a:gd name="T0" fmla="*/ 36 w 44"/>
                <a:gd name="T1" fmla="*/ 7 h 24"/>
                <a:gd name="T2" fmla="*/ 1 w 44"/>
                <a:gd name="T3" fmla="*/ 20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4" h="24">
                  <a:moveTo>
                    <a:pt x="44" y="7"/>
                  </a:moveTo>
                  <a:cubicBezTo>
                    <a:pt x="28" y="10"/>
                    <a:pt x="0" y="0"/>
                    <a:pt x="1" y="24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7" name="Freeform 177">
              <a:extLst>
                <a:ext uri="{FF2B5EF4-FFF2-40B4-BE49-F238E27FC236}">
                  <a16:creationId xmlns:a16="http://schemas.microsoft.com/office/drawing/2014/main" id="{234D37F1-0F27-4B22-B728-16BB9D5E9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" y="1702"/>
              <a:ext cx="50" cy="42"/>
            </a:xfrm>
            <a:custGeom>
              <a:avLst/>
              <a:gdLst>
                <a:gd name="T0" fmla="*/ 26 w 52"/>
                <a:gd name="T1" fmla="*/ 1 h 43"/>
                <a:gd name="T2" fmla="*/ 36 w 52"/>
                <a:gd name="T3" fmla="*/ 3 h 43"/>
                <a:gd name="T4" fmla="*/ 0 w 52"/>
                <a:gd name="T5" fmla="*/ 33 h 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43">
                  <a:moveTo>
                    <a:pt x="30" y="1"/>
                  </a:moveTo>
                  <a:cubicBezTo>
                    <a:pt x="34" y="0"/>
                    <a:pt x="38" y="1"/>
                    <a:pt x="42" y="3"/>
                  </a:cubicBezTo>
                  <a:cubicBezTo>
                    <a:pt x="52" y="35"/>
                    <a:pt x="27" y="43"/>
                    <a:pt x="0" y="37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8" name="Freeform 178">
              <a:extLst>
                <a:ext uri="{FF2B5EF4-FFF2-40B4-BE49-F238E27FC236}">
                  <a16:creationId xmlns:a16="http://schemas.microsoft.com/office/drawing/2014/main" id="{7CD7D4F5-D37B-4E6F-B942-066F458D3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8" y="1708"/>
              <a:ext cx="125" cy="50"/>
            </a:xfrm>
            <a:custGeom>
              <a:avLst/>
              <a:gdLst>
                <a:gd name="T0" fmla="*/ 111 w 130"/>
                <a:gd name="T1" fmla="*/ 5 h 52"/>
                <a:gd name="T2" fmla="*/ 66 w 130"/>
                <a:gd name="T3" fmla="*/ 13 h 52"/>
                <a:gd name="T4" fmla="*/ 36 w 130"/>
                <a:gd name="T5" fmla="*/ 33 h 52"/>
                <a:gd name="T6" fmla="*/ 19 w 130"/>
                <a:gd name="T7" fmla="*/ 15 h 52"/>
                <a:gd name="T8" fmla="*/ 0 w 130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" h="52">
                  <a:moveTo>
                    <a:pt x="130" y="5"/>
                  </a:moveTo>
                  <a:cubicBezTo>
                    <a:pt x="130" y="40"/>
                    <a:pt x="79" y="52"/>
                    <a:pt x="78" y="13"/>
                  </a:cubicBezTo>
                  <a:cubicBezTo>
                    <a:pt x="60" y="20"/>
                    <a:pt x="68" y="42"/>
                    <a:pt x="41" y="37"/>
                  </a:cubicBezTo>
                  <a:cubicBezTo>
                    <a:pt x="48" y="38"/>
                    <a:pt x="21" y="18"/>
                    <a:pt x="23" y="19"/>
                  </a:cubicBezTo>
                  <a:cubicBezTo>
                    <a:pt x="14" y="11"/>
                    <a:pt x="4" y="14"/>
                    <a:pt x="0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9" name="Freeform 179">
              <a:extLst>
                <a:ext uri="{FF2B5EF4-FFF2-40B4-BE49-F238E27FC236}">
                  <a16:creationId xmlns:a16="http://schemas.microsoft.com/office/drawing/2014/main" id="{5FF55F2F-B601-42DF-9257-6D2C2CD6E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8" y="1207"/>
              <a:ext cx="163" cy="224"/>
            </a:xfrm>
            <a:custGeom>
              <a:avLst/>
              <a:gdLst>
                <a:gd name="T0" fmla="*/ 129 w 169"/>
                <a:gd name="T1" fmla="*/ 0 h 233"/>
                <a:gd name="T2" fmla="*/ 116 w 169"/>
                <a:gd name="T3" fmla="*/ 54 h 233"/>
                <a:gd name="T4" fmla="*/ 89 w 169"/>
                <a:gd name="T5" fmla="*/ 67 h 233"/>
                <a:gd name="T6" fmla="*/ 83 w 169"/>
                <a:gd name="T7" fmla="*/ 97 h 233"/>
                <a:gd name="T8" fmla="*/ 48 w 169"/>
                <a:gd name="T9" fmla="*/ 87 h 233"/>
                <a:gd name="T10" fmla="*/ 43 w 169"/>
                <a:gd name="T11" fmla="*/ 166 h 233"/>
                <a:gd name="T12" fmla="*/ 16 w 169"/>
                <a:gd name="T13" fmla="*/ 173 h 233"/>
                <a:gd name="T14" fmla="*/ 0 w 169"/>
                <a:gd name="T15" fmla="*/ 199 h 2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9" h="233">
                  <a:moveTo>
                    <a:pt x="149" y="0"/>
                  </a:moveTo>
                  <a:cubicBezTo>
                    <a:pt x="169" y="6"/>
                    <a:pt x="151" y="53"/>
                    <a:pt x="134" y="62"/>
                  </a:cubicBezTo>
                  <a:cubicBezTo>
                    <a:pt x="117" y="71"/>
                    <a:pt x="109" y="57"/>
                    <a:pt x="102" y="79"/>
                  </a:cubicBezTo>
                  <a:cubicBezTo>
                    <a:pt x="98" y="92"/>
                    <a:pt x="120" y="105"/>
                    <a:pt x="95" y="113"/>
                  </a:cubicBezTo>
                  <a:cubicBezTo>
                    <a:pt x="76" y="120"/>
                    <a:pt x="74" y="97"/>
                    <a:pt x="56" y="102"/>
                  </a:cubicBezTo>
                  <a:cubicBezTo>
                    <a:pt x="11" y="115"/>
                    <a:pt x="121" y="176"/>
                    <a:pt x="51" y="195"/>
                  </a:cubicBezTo>
                  <a:cubicBezTo>
                    <a:pt x="31" y="201"/>
                    <a:pt x="35" y="179"/>
                    <a:pt x="20" y="202"/>
                  </a:cubicBezTo>
                  <a:cubicBezTo>
                    <a:pt x="11" y="215"/>
                    <a:pt x="29" y="233"/>
                    <a:pt x="0" y="233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0" name="Freeform 180">
              <a:extLst>
                <a:ext uri="{FF2B5EF4-FFF2-40B4-BE49-F238E27FC236}">
                  <a16:creationId xmlns:a16="http://schemas.microsoft.com/office/drawing/2014/main" id="{D747D45E-2624-4EAB-B41A-B1DADFF3E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7" y="1255"/>
              <a:ext cx="72" cy="58"/>
            </a:xfrm>
            <a:custGeom>
              <a:avLst/>
              <a:gdLst>
                <a:gd name="T0" fmla="*/ 62 w 75"/>
                <a:gd name="T1" fmla="*/ 0 h 60"/>
                <a:gd name="T2" fmla="*/ 38 w 75"/>
                <a:gd name="T3" fmla="*/ 15 h 60"/>
                <a:gd name="T4" fmla="*/ 35 w 75"/>
                <a:gd name="T5" fmla="*/ 43 h 60"/>
                <a:gd name="T6" fmla="*/ 0 w 75"/>
                <a:gd name="T7" fmla="*/ 52 h 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5" h="60">
                  <a:moveTo>
                    <a:pt x="74" y="0"/>
                  </a:moveTo>
                  <a:cubicBezTo>
                    <a:pt x="75" y="16"/>
                    <a:pt x="59" y="18"/>
                    <a:pt x="46" y="17"/>
                  </a:cubicBezTo>
                  <a:cubicBezTo>
                    <a:pt x="44" y="28"/>
                    <a:pt x="44" y="39"/>
                    <a:pt x="42" y="49"/>
                  </a:cubicBezTo>
                  <a:cubicBezTo>
                    <a:pt x="25" y="46"/>
                    <a:pt x="6" y="30"/>
                    <a:pt x="0" y="6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1" name="Freeform 181">
              <a:extLst>
                <a:ext uri="{FF2B5EF4-FFF2-40B4-BE49-F238E27FC236}">
                  <a16:creationId xmlns:a16="http://schemas.microsoft.com/office/drawing/2014/main" id="{294E3784-874C-47E8-8F5D-07A33DA26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" y="1410"/>
              <a:ext cx="9" cy="9"/>
            </a:xfrm>
            <a:custGeom>
              <a:avLst/>
              <a:gdLst>
                <a:gd name="T0" fmla="*/ 9 w 9"/>
                <a:gd name="T1" fmla="*/ 2 h 9"/>
                <a:gd name="T2" fmla="*/ 0 w 9"/>
                <a:gd name="T3" fmla="*/ 9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9">
                  <a:moveTo>
                    <a:pt x="9" y="2"/>
                  </a:moveTo>
                  <a:cubicBezTo>
                    <a:pt x="3" y="0"/>
                    <a:pt x="0" y="3"/>
                    <a:pt x="0" y="9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2" name="Freeform 182">
              <a:extLst>
                <a:ext uri="{FF2B5EF4-FFF2-40B4-BE49-F238E27FC236}">
                  <a16:creationId xmlns:a16="http://schemas.microsoft.com/office/drawing/2014/main" id="{FE5882DD-BDE6-4E03-9C49-2A2245DCD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1" y="1549"/>
              <a:ext cx="2" cy="8"/>
            </a:xfrm>
            <a:custGeom>
              <a:avLst/>
              <a:gdLst>
                <a:gd name="T0" fmla="*/ 0 w 2"/>
                <a:gd name="T1" fmla="*/ 0 h 9"/>
                <a:gd name="T2" fmla="*/ 2 w 2"/>
                <a:gd name="T3" fmla="*/ 5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1" y="3"/>
                    <a:pt x="2" y="6"/>
                    <a:pt x="2" y="9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3" name="Freeform 183">
              <a:extLst>
                <a:ext uri="{FF2B5EF4-FFF2-40B4-BE49-F238E27FC236}">
                  <a16:creationId xmlns:a16="http://schemas.microsoft.com/office/drawing/2014/main" id="{E0C8DFF1-CC21-42AA-8786-E7379610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2" y="1403"/>
              <a:ext cx="91" cy="158"/>
            </a:xfrm>
            <a:custGeom>
              <a:avLst/>
              <a:gdLst>
                <a:gd name="T0" fmla="*/ 41 w 94"/>
                <a:gd name="T1" fmla="*/ 0 h 164"/>
                <a:gd name="T2" fmla="*/ 37 w 94"/>
                <a:gd name="T3" fmla="*/ 84 h 164"/>
                <a:gd name="T4" fmla="*/ 49 w 94"/>
                <a:gd name="T5" fmla="*/ 139 h 16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4" h="164">
                  <a:moveTo>
                    <a:pt x="45" y="0"/>
                  </a:moveTo>
                  <a:cubicBezTo>
                    <a:pt x="0" y="17"/>
                    <a:pt x="94" y="77"/>
                    <a:pt x="41" y="97"/>
                  </a:cubicBezTo>
                  <a:cubicBezTo>
                    <a:pt x="38" y="117"/>
                    <a:pt x="30" y="164"/>
                    <a:pt x="57" y="161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4" name="Freeform 184">
              <a:extLst>
                <a:ext uri="{FF2B5EF4-FFF2-40B4-BE49-F238E27FC236}">
                  <a16:creationId xmlns:a16="http://schemas.microsoft.com/office/drawing/2014/main" id="{CBE59929-DF2B-4A8A-A8FC-7F4D9120E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" y="1525"/>
              <a:ext cx="43" cy="46"/>
            </a:xfrm>
            <a:custGeom>
              <a:avLst/>
              <a:gdLst>
                <a:gd name="T0" fmla="*/ 16 w 45"/>
                <a:gd name="T1" fmla="*/ 0 h 47"/>
                <a:gd name="T2" fmla="*/ 18 w 45"/>
                <a:gd name="T3" fmla="*/ 43 h 4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5" h="47">
                  <a:moveTo>
                    <a:pt x="20" y="0"/>
                  </a:moveTo>
                  <a:cubicBezTo>
                    <a:pt x="45" y="12"/>
                    <a:pt x="0" y="29"/>
                    <a:pt x="22" y="47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5" name="Freeform 185">
              <a:extLst>
                <a:ext uri="{FF2B5EF4-FFF2-40B4-BE49-F238E27FC236}">
                  <a16:creationId xmlns:a16="http://schemas.microsoft.com/office/drawing/2014/main" id="{97F8E9DF-7CC8-46F0-9BE3-C68AC70D9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5" y="1208"/>
              <a:ext cx="175" cy="81"/>
            </a:xfrm>
            <a:custGeom>
              <a:avLst/>
              <a:gdLst>
                <a:gd name="T0" fmla="*/ 156 w 182"/>
                <a:gd name="T1" fmla="*/ 0 h 84"/>
                <a:gd name="T2" fmla="*/ 128 w 182"/>
                <a:gd name="T3" fmla="*/ 26 h 84"/>
                <a:gd name="T4" fmla="*/ 100 w 182"/>
                <a:gd name="T5" fmla="*/ 26 h 84"/>
                <a:gd name="T6" fmla="*/ 81 w 182"/>
                <a:gd name="T7" fmla="*/ 30 h 84"/>
                <a:gd name="T8" fmla="*/ 68 w 182"/>
                <a:gd name="T9" fmla="*/ 61 h 84"/>
                <a:gd name="T10" fmla="*/ 41 w 182"/>
                <a:gd name="T11" fmla="*/ 40 h 84"/>
                <a:gd name="T12" fmla="*/ 0 w 182"/>
                <a:gd name="T13" fmla="*/ 62 h 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2" h="84">
                  <a:moveTo>
                    <a:pt x="182" y="0"/>
                  </a:moveTo>
                  <a:cubicBezTo>
                    <a:pt x="178" y="13"/>
                    <a:pt x="162" y="25"/>
                    <a:pt x="149" y="30"/>
                  </a:cubicBezTo>
                  <a:cubicBezTo>
                    <a:pt x="133" y="36"/>
                    <a:pt x="129" y="29"/>
                    <a:pt x="116" y="30"/>
                  </a:cubicBezTo>
                  <a:cubicBezTo>
                    <a:pt x="104" y="31"/>
                    <a:pt x="106" y="24"/>
                    <a:pt x="94" y="34"/>
                  </a:cubicBezTo>
                  <a:cubicBezTo>
                    <a:pt x="83" y="42"/>
                    <a:pt x="89" y="63"/>
                    <a:pt x="80" y="69"/>
                  </a:cubicBezTo>
                  <a:cubicBezTo>
                    <a:pt x="59" y="84"/>
                    <a:pt x="63" y="52"/>
                    <a:pt x="49" y="47"/>
                  </a:cubicBezTo>
                  <a:cubicBezTo>
                    <a:pt x="29" y="40"/>
                    <a:pt x="19" y="68"/>
                    <a:pt x="0" y="7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6" name="Freeform 186">
              <a:extLst>
                <a:ext uri="{FF2B5EF4-FFF2-40B4-BE49-F238E27FC236}">
                  <a16:creationId xmlns:a16="http://schemas.microsoft.com/office/drawing/2014/main" id="{1582136A-072A-42D3-86EC-7358838CE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" y="1308"/>
              <a:ext cx="124" cy="56"/>
            </a:xfrm>
            <a:custGeom>
              <a:avLst/>
              <a:gdLst>
                <a:gd name="T0" fmla="*/ 109 w 129"/>
                <a:gd name="T1" fmla="*/ 26 h 58"/>
                <a:gd name="T2" fmla="*/ 81 w 129"/>
                <a:gd name="T3" fmla="*/ 49 h 58"/>
                <a:gd name="T4" fmla="*/ 45 w 129"/>
                <a:gd name="T5" fmla="*/ 20 h 58"/>
                <a:gd name="T6" fmla="*/ 0 w 129"/>
                <a:gd name="T7" fmla="*/ 11 h 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9" h="58">
                  <a:moveTo>
                    <a:pt x="128" y="30"/>
                  </a:moveTo>
                  <a:cubicBezTo>
                    <a:pt x="129" y="47"/>
                    <a:pt x="111" y="56"/>
                    <a:pt x="95" y="57"/>
                  </a:cubicBezTo>
                  <a:cubicBezTo>
                    <a:pt x="64" y="58"/>
                    <a:pt x="72" y="39"/>
                    <a:pt x="53" y="24"/>
                  </a:cubicBezTo>
                  <a:cubicBezTo>
                    <a:pt x="42" y="14"/>
                    <a:pt x="11" y="0"/>
                    <a:pt x="0" y="11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7" name="Freeform 187">
              <a:extLst>
                <a:ext uri="{FF2B5EF4-FFF2-40B4-BE49-F238E27FC236}">
                  <a16:creationId xmlns:a16="http://schemas.microsoft.com/office/drawing/2014/main" id="{4A6040E0-00B0-4A62-A855-084A4DEFA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2" y="1307"/>
              <a:ext cx="1" cy="6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0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4"/>
                    <a:pt x="1" y="2"/>
                    <a:pt x="1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8" name="Freeform 188">
              <a:extLst>
                <a:ext uri="{FF2B5EF4-FFF2-40B4-BE49-F238E27FC236}">
                  <a16:creationId xmlns:a16="http://schemas.microsoft.com/office/drawing/2014/main" id="{54167D8C-9271-440A-8C77-78E082D0B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1187"/>
              <a:ext cx="134" cy="150"/>
            </a:xfrm>
            <a:custGeom>
              <a:avLst/>
              <a:gdLst>
                <a:gd name="T0" fmla="*/ 0 w 139"/>
                <a:gd name="T1" fmla="*/ 0 h 156"/>
                <a:gd name="T2" fmla="*/ 46 w 139"/>
                <a:gd name="T3" fmla="*/ 42 h 156"/>
                <a:gd name="T4" fmla="*/ 27 w 139"/>
                <a:gd name="T5" fmla="*/ 78 h 156"/>
                <a:gd name="T6" fmla="*/ 77 w 139"/>
                <a:gd name="T7" fmla="*/ 133 h 156"/>
                <a:gd name="T8" fmla="*/ 120 w 139"/>
                <a:gd name="T9" fmla="*/ 128 h 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9" h="156">
                  <a:moveTo>
                    <a:pt x="0" y="0"/>
                  </a:moveTo>
                  <a:cubicBezTo>
                    <a:pt x="8" y="24"/>
                    <a:pt x="48" y="32"/>
                    <a:pt x="54" y="50"/>
                  </a:cubicBezTo>
                  <a:cubicBezTo>
                    <a:pt x="60" y="68"/>
                    <a:pt x="32" y="79"/>
                    <a:pt x="31" y="90"/>
                  </a:cubicBezTo>
                  <a:cubicBezTo>
                    <a:pt x="28" y="117"/>
                    <a:pt x="119" y="123"/>
                    <a:pt x="89" y="156"/>
                  </a:cubicBezTo>
                  <a:cubicBezTo>
                    <a:pt x="102" y="151"/>
                    <a:pt x="134" y="135"/>
                    <a:pt x="139" y="149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9" name="Freeform 189">
              <a:extLst>
                <a:ext uri="{FF2B5EF4-FFF2-40B4-BE49-F238E27FC236}">
                  <a16:creationId xmlns:a16="http://schemas.microsoft.com/office/drawing/2014/main" id="{BB046AA3-4223-4D7C-8B79-DF617C0B4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" y="1434"/>
              <a:ext cx="53" cy="74"/>
            </a:xfrm>
            <a:custGeom>
              <a:avLst/>
              <a:gdLst>
                <a:gd name="T0" fmla="*/ 47 w 55"/>
                <a:gd name="T1" fmla="*/ 60 h 77"/>
                <a:gd name="T2" fmla="*/ 32 w 55"/>
                <a:gd name="T3" fmla="*/ 32 h 77"/>
                <a:gd name="T4" fmla="*/ 0 w 55"/>
                <a:gd name="T5" fmla="*/ 0 h 7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5" h="77">
                  <a:moveTo>
                    <a:pt x="55" y="71"/>
                  </a:moveTo>
                  <a:cubicBezTo>
                    <a:pt x="33" y="77"/>
                    <a:pt x="43" y="49"/>
                    <a:pt x="36" y="36"/>
                  </a:cubicBezTo>
                  <a:cubicBezTo>
                    <a:pt x="28" y="20"/>
                    <a:pt x="11" y="12"/>
                    <a:pt x="0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0" name="Freeform 190">
              <a:extLst>
                <a:ext uri="{FF2B5EF4-FFF2-40B4-BE49-F238E27FC236}">
                  <a16:creationId xmlns:a16="http://schemas.microsoft.com/office/drawing/2014/main" id="{21FB3BE7-DB11-4654-AFBC-B7D3BD832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" y="1852"/>
              <a:ext cx="29" cy="98"/>
            </a:xfrm>
            <a:custGeom>
              <a:avLst/>
              <a:gdLst>
                <a:gd name="T0" fmla="*/ 26 w 30"/>
                <a:gd name="T1" fmla="*/ 86 h 102"/>
                <a:gd name="T2" fmla="*/ 22 w 30"/>
                <a:gd name="T3" fmla="*/ 66 h 102"/>
                <a:gd name="T4" fmla="*/ 8 w 30"/>
                <a:gd name="T5" fmla="*/ 48 h 102"/>
                <a:gd name="T6" fmla="*/ 1 w 30"/>
                <a:gd name="T7" fmla="*/ 12 h 102"/>
                <a:gd name="T8" fmla="*/ 4 w 30"/>
                <a:gd name="T9" fmla="*/ 0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102">
                  <a:moveTo>
                    <a:pt x="30" y="102"/>
                  </a:moveTo>
                  <a:cubicBezTo>
                    <a:pt x="28" y="96"/>
                    <a:pt x="29" y="83"/>
                    <a:pt x="26" y="78"/>
                  </a:cubicBezTo>
                  <a:cubicBezTo>
                    <a:pt x="21" y="68"/>
                    <a:pt x="10" y="69"/>
                    <a:pt x="8" y="56"/>
                  </a:cubicBezTo>
                  <a:cubicBezTo>
                    <a:pt x="5" y="41"/>
                    <a:pt x="30" y="20"/>
                    <a:pt x="1" y="15"/>
                  </a:cubicBezTo>
                  <a:cubicBezTo>
                    <a:pt x="0" y="9"/>
                    <a:pt x="2" y="4"/>
                    <a:pt x="4" y="0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1" name="Freeform 191">
              <a:extLst>
                <a:ext uri="{FF2B5EF4-FFF2-40B4-BE49-F238E27FC236}">
                  <a16:creationId xmlns:a16="http://schemas.microsoft.com/office/drawing/2014/main" id="{E3249374-6A63-4BEB-8435-4AC563307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3" y="1835"/>
              <a:ext cx="49" cy="74"/>
            </a:xfrm>
            <a:custGeom>
              <a:avLst/>
              <a:gdLst>
                <a:gd name="T0" fmla="*/ 0 w 51"/>
                <a:gd name="T1" fmla="*/ 65 h 77"/>
                <a:gd name="T2" fmla="*/ 17 w 51"/>
                <a:gd name="T3" fmla="*/ 49 h 77"/>
                <a:gd name="T4" fmla="*/ 27 w 51"/>
                <a:gd name="T5" fmla="*/ 34 h 77"/>
                <a:gd name="T6" fmla="*/ 33 w 51"/>
                <a:gd name="T7" fmla="*/ 15 h 77"/>
                <a:gd name="T8" fmla="*/ 43 w 51"/>
                <a:gd name="T9" fmla="*/ 0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77">
                  <a:moveTo>
                    <a:pt x="0" y="77"/>
                  </a:moveTo>
                  <a:cubicBezTo>
                    <a:pt x="0" y="75"/>
                    <a:pt x="15" y="63"/>
                    <a:pt x="21" y="57"/>
                  </a:cubicBezTo>
                  <a:cubicBezTo>
                    <a:pt x="33" y="45"/>
                    <a:pt x="31" y="55"/>
                    <a:pt x="31" y="38"/>
                  </a:cubicBezTo>
                  <a:cubicBezTo>
                    <a:pt x="30" y="20"/>
                    <a:pt x="26" y="31"/>
                    <a:pt x="37" y="19"/>
                  </a:cubicBezTo>
                  <a:cubicBezTo>
                    <a:pt x="43" y="11"/>
                    <a:pt x="49" y="11"/>
                    <a:pt x="51" y="0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2" name="Freeform 192">
              <a:extLst>
                <a:ext uri="{FF2B5EF4-FFF2-40B4-BE49-F238E27FC236}">
                  <a16:creationId xmlns:a16="http://schemas.microsoft.com/office/drawing/2014/main" id="{6AC9F41F-449C-4441-A6BA-1649A1A36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2" y="1927"/>
              <a:ext cx="143" cy="448"/>
            </a:xfrm>
            <a:custGeom>
              <a:avLst/>
              <a:gdLst>
                <a:gd name="T0" fmla="*/ 17 w 149"/>
                <a:gd name="T1" fmla="*/ 12 h 466"/>
                <a:gd name="T2" fmla="*/ 46 w 149"/>
                <a:gd name="T3" fmla="*/ 0 h 466"/>
                <a:gd name="T4" fmla="*/ 74 w 149"/>
                <a:gd name="T5" fmla="*/ 39 h 466"/>
                <a:gd name="T6" fmla="*/ 126 w 149"/>
                <a:gd name="T7" fmla="*/ 22 h 466"/>
                <a:gd name="T8" fmla="*/ 61 w 149"/>
                <a:gd name="T9" fmla="*/ 122 h 466"/>
                <a:gd name="T10" fmla="*/ 26 w 149"/>
                <a:gd name="T11" fmla="*/ 218 h 466"/>
                <a:gd name="T12" fmla="*/ 12 w 149"/>
                <a:gd name="T13" fmla="*/ 312 h 466"/>
                <a:gd name="T14" fmla="*/ 3 w 149"/>
                <a:gd name="T15" fmla="*/ 398 h 466"/>
                <a:gd name="T16" fmla="*/ 7 w 149"/>
                <a:gd name="T17" fmla="*/ 323 h 466"/>
                <a:gd name="T18" fmla="*/ 2 w 149"/>
                <a:gd name="T19" fmla="*/ 264 h 466"/>
                <a:gd name="T20" fmla="*/ 17 w 149"/>
                <a:gd name="T21" fmla="*/ 159 h 466"/>
                <a:gd name="T22" fmla="*/ 54 w 149"/>
                <a:gd name="T23" fmla="*/ 76 h 466"/>
                <a:gd name="T24" fmla="*/ 25 w 149"/>
                <a:gd name="T25" fmla="*/ 12 h 4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9" h="466">
                  <a:moveTo>
                    <a:pt x="21" y="12"/>
                  </a:moveTo>
                  <a:cubicBezTo>
                    <a:pt x="33" y="24"/>
                    <a:pt x="49" y="23"/>
                    <a:pt x="54" y="0"/>
                  </a:cubicBezTo>
                  <a:cubicBezTo>
                    <a:pt x="72" y="7"/>
                    <a:pt x="48" y="48"/>
                    <a:pt x="86" y="47"/>
                  </a:cubicBezTo>
                  <a:cubicBezTo>
                    <a:pt x="105" y="46"/>
                    <a:pt x="133" y="36"/>
                    <a:pt x="149" y="26"/>
                  </a:cubicBezTo>
                  <a:cubicBezTo>
                    <a:pt x="135" y="67"/>
                    <a:pt x="101" y="110"/>
                    <a:pt x="73" y="142"/>
                  </a:cubicBezTo>
                  <a:cubicBezTo>
                    <a:pt x="45" y="174"/>
                    <a:pt x="37" y="215"/>
                    <a:pt x="30" y="256"/>
                  </a:cubicBezTo>
                  <a:cubicBezTo>
                    <a:pt x="23" y="294"/>
                    <a:pt x="13" y="329"/>
                    <a:pt x="12" y="366"/>
                  </a:cubicBezTo>
                  <a:cubicBezTo>
                    <a:pt x="11" y="398"/>
                    <a:pt x="29" y="440"/>
                    <a:pt x="3" y="466"/>
                  </a:cubicBezTo>
                  <a:cubicBezTo>
                    <a:pt x="17" y="444"/>
                    <a:pt x="10" y="403"/>
                    <a:pt x="7" y="378"/>
                  </a:cubicBezTo>
                  <a:cubicBezTo>
                    <a:pt x="4" y="355"/>
                    <a:pt x="0" y="334"/>
                    <a:pt x="2" y="310"/>
                  </a:cubicBezTo>
                  <a:cubicBezTo>
                    <a:pt x="5" y="269"/>
                    <a:pt x="6" y="225"/>
                    <a:pt x="21" y="186"/>
                  </a:cubicBezTo>
                  <a:cubicBezTo>
                    <a:pt x="33" y="155"/>
                    <a:pt x="63" y="122"/>
                    <a:pt x="63" y="88"/>
                  </a:cubicBezTo>
                  <a:cubicBezTo>
                    <a:pt x="63" y="61"/>
                    <a:pt x="39" y="37"/>
                    <a:pt x="29" y="15"/>
                  </a:cubicBezTo>
                </a:path>
              </a:pathLst>
            </a:custGeom>
            <a:solidFill>
              <a:srgbClr val="A58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3" name="Freeform 193">
              <a:extLst>
                <a:ext uri="{FF2B5EF4-FFF2-40B4-BE49-F238E27FC236}">
                  <a16:creationId xmlns:a16="http://schemas.microsoft.com/office/drawing/2014/main" id="{83C3ABB9-671E-428D-A3F3-527AE51F2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" y="1938"/>
              <a:ext cx="98" cy="351"/>
            </a:xfrm>
            <a:custGeom>
              <a:avLst/>
              <a:gdLst>
                <a:gd name="T0" fmla="*/ 86 w 102"/>
                <a:gd name="T1" fmla="*/ 0 h 365"/>
                <a:gd name="T2" fmla="*/ 0 w 102"/>
                <a:gd name="T3" fmla="*/ 154 h 365"/>
                <a:gd name="T4" fmla="*/ 34 w 102"/>
                <a:gd name="T5" fmla="*/ 234 h 365"/>
                <a:gd name="T6" fmla="*/ 60 w 102"/>
                <a:gd name="T7" fmla="*/ 313 h 365"/>
                <a:gd name="T8" fmla="*/ 66 w 102"/>
                <a:gd name="T9" fmla="*/ 225 h 365"/>
                <a:gd name="T10" fmla="*/ 69 w 102"/>
                <a:gd name="T11" fmla="*/ 161 h 365"/>
                <a:gd name="T12" fmla="*/ 86 w 102"/>
                <a:gd name="T13" fmla="*/ 0 h 3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2" h="365">
                  <a:moveTo>
                    <a:pt x="102" y="0"/>
                  </a:moveTo>
                  <a:cubicBezTo>
                    <a:pt x="86" y="39"/>
                    <a:pt x="51" y="99"/>
                    <a:pt x="0" y="180"/>
                  </a:cubicBezTo>
                  <a:cubicBezTo>
                    <a:pt x="6" y="208"/>
                    <a:pt x="34" y="246"/>
                    <a:pt x="38" y="274"/>
                  </a:cubicBezTo>
                  <a:cubicBezTo>
                    <a:pt x="42" y="302"/>
                    <a:pt x="59" y="350"/>
                    <a:pt x="71" y="365"/>
                  </a:cubicBezTo>
                  <a:cubicBezTo>
                    <a:pt x="82" y="346"/>
                    <a:pt x="78" y="288"/>
                    <a:pt x="78" y="263"/>
                  </a:cubicBezTo>
                  <a:cubicBezTo>
                    <a:pt x="78" y="237"/>
                    <a:pt x="77" y="215"/>
                    <a:pt x="81" y="188"/>
                  </a:cubicBezTo>
                  <a:cubicBezTo>
                    <a:pt x="85" y="152"/>
                    <a:pt x="92" y="70"/>
                    <a:pt x="102" y="0"/>
                  </a:cubicBezTo>
                </a:path>
              </a:pathLst>
            </a:custGeom>
            <a:solidFill>
              <a:srgbClr val="8D6A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4" name="Freeform 194">
              <a:extLst>
                <a:ext uri="{FF2B5EF4-FFF2-40B4-BE49-F238E27FC236}">
                  <a16:creationId xmlns:a16="http://schemas.microsoft.com/office/drawing/2014/main" id="{AB4B82EF-7DEB-482F-AD4D-AF82C28DD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4" y="1984"/>
              <a:ext cx="137" cy="306"/>
            </a:xfrm>
            <a:custGeom>
              <a:avLst/>
              <a:gdLst>
                <a:gd name="T0" fmla="*/ 0 w 143"/>
                <a:gd name="T1" fmla="*/ 69 h 318"/>
                <a:gd name="T2" fmla="*/ 24 w 143"/>
                <a:gd name="T3" fmla="*/ 62 h 318"/>
                <a:gd name="T4" fmla="*/ 51 w 143"/>
                <a:gd name="T5" fmla="*/ 49 h 318"/>
                <a:gd name="T6" fmla="*/ 71 w 143"/>
                <a:gd name="T7" fmla="*/ 25 h 318"/>
                <a:gd name="T8" fmla="*/ 93 w 143"/>
                <a:gd name="T9" fmla="*/ 0 h 318"/>
                <a:gd name="T10" fmla="*/ 98 w 143"/>
                <a:gd name="T11" fmla="*/ 32 h 318"/>
                <a:gd name="T12" fmla="*/ 116 w 143"/>
                <a:gd name="T13" fmla="*/ 57 h 318"/>
                <a:gd name="T14" fmla="*/ 99 w 143"/>
                <a:gd name="T15" fmla="*/ 130 h 318"/>
                <a:gd name="T16" fmla="*/ 53 w 143"/>
                <a:gd name="T17" fmla="*/ 217 h 318"/>
                <a:gd name="T18" fmla="*/ 3 w 143"/>
                <a:gd name="T19" fmla="*/ 272 h 318"/>
                <a:gd name="T20" fmla="*/ 47 w 143"/>
                <a:gd name="T21" fmla="*/ 194 h 318"/>
                <a:gd name="T22" fmla="*/ 80 w 143"/>
                <a:gd name="T23" fmla="*/ 119 h 318"/>
                <a:gd name="T24" fmla="*/ 53 w 143"/>
                <a:gd name="T25" fmla="*/ 75 h 318"/>
                <a:gd name="T26" fmla="*/ 11 w 143"/>
                <a:gd name="T27" fmla="*/ 68 h 3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3" h="318">
                  <a:moveTo>
                    <a:pt x="0" y="81"/>
                  </a:moveTo>
                  <a:cubicBezTo>
                    <a:pt x="13" y="80"/>
                    <a:pt x="17" y="73"/>
                    <a:pt x="28" y="72"/>
                  </a:cubicBezTo>
                  <a:cubicBezTo>
                    <a:pt x="46" y="71"/>
                    <a:pt x="49" y="77"/>
                    <a:pt x="59" y="57"/>
                  </a:cubicBezTo>
                  <a:cubicBezTo>
                    <a:pt x="68" y="40"/>
                    <a:pt x="67" y="39"/>
                    <a:pt x="83" y="29"/>
                  </a:cubicBezTo>
                  <a:cubicBezTo>
                    <a:pt x="97" y="21"/>
                    <a:pt x="98" y="8"/>
                    <a:pt x="110" y="0"/>
                  </a:cubicBezTo>
                  <a:cubicBezTo>
                    <a:pt x="109" y="13"/>
                    <a:pt x="108" y="25"/>
                    <a:pt x="116" y="36"/>
                  </a:cubicBezTo>
                  <a:cubicBezTo>
                    <a:pt x="124" y="48"/>
                    <a:pt x="133" y="49"/>
                    <a:pt x="137" y="65"/>
                  </a:cubicBezTo>
                  <a:cubicBezTo>
                    <a:pt x="143" y="101"/>
                    <a:pt x="135" y="121"/>
                    <a:pt x="117" y="151"/>
                  </a:cubicBezTo>
                  <a:cubicBezTo>
                    <a:pt x="97" y="184"/>
                    <a:pt x="80" y="219"/>
                    <a:pt x="62" y="253"/>
                  </a:cubicBezTo>
                  <a:cubicBezTo>
                    <a:pt x="47" y="284"/>
                    <a:pt x="32" y="301"/>
                    <a:pt x="3" y="318"/>
                  </a:cubicBezTo>
                  <a:cubicBezTo>
                    <a:pt x="26" y="292"/>
                    <a:pt x="40" y="258"/>
                    <a:pt x="55" y="227"/>
                  </a:cubicBezTo>
                  <a:cubicBezTo>
                    <a:pt x="69" y="201"/>
                    <a:pt x="93" y="170"/>
                    <a:pt x="96" y="139"/>
                  </a:cubicBezTo>
                  <a:cubicBezTo>
                    <a:pt x="98" y="115"/>
                    <a:pt x="87" y="92"/>
                    <a:pt x="62" y="87"/>
                  </a:cubicBezTo>
                  <a:cubicBezTo>
                    <a:pt x="48" y="83"/>
                    <a:pt x="26" y="80"/>
                    <a:pt x="11" y="80"/>
                  </a:cubicBezTo>
                </a:path>
              </a:pathLst>
            </a:custGeom>
            <a:solidFill>
              <a:srgbClr val="A58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5" name="Freeform 195">
              <a:extLst>
                <a:ext uri="{FF2B5EF4-FFF2-40B4-BE49-F238E27FC236}">
                  <a16:creationId xmlns:a16="http://schemas.microsoft.com/office/drawing/2014/main" id="{E35046AD-2297-4555-9C05-05A61EE6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" y="1856"/>
              <a:ext cx="180" cy="232"/>
            </a:xfrm>
            <a:custGeom>
              <a:avLst/>
              <a:gdLst>
                <a:gd name="T0" fmla="*/ 8 w 187"/>
                <a:gd name="T1" fmla="*/ 76 h 241"/>
                <a:gd name="T2" fmla="*/ 54 w 187"/>
                <a:gd name="T3" fmla="*/ 41 h 241"/>
                <a:gd name="T4" fmla="*/ 63 w 187"/>
                <a:gd name="T5" fmla="*/ 17 h 241"/>
                <a:gd name="T6" fmla="*/ 81 w 187"/>
                <a:gd name="T7" fmla="*/ 0 h 241"/>
                <a:gd name="T8" fmla="*/ 94 w 187"/>
                <a:gd name="T9" fmla="*/ 24 h 241"/>
                <a:gd name="T10" fmla="*/ 119 w 187"/>
                <a:gd name="T11" fmla="*/ 44 h 241"/>
                <a:gd name="T12" fmla="*/ 152 w 187"/>
                <a:gd name="T13" fmla="*/ 86 h 241"/>
                <a:gd name="T14" fmla="*/ 139 w 187"/>
                <a:gd name="T15" fmla="*/ 134 h 241"/>
                <a:gd name="T16" fmla="*/ 131 w 187"/>
                <a:gd name="T17" fmla="*/ 207 h 241"/>
                <a:gd name="T18" fmla="*/ 116 w 187"/>
                <a:gd name="T19" fmla="*/ 119 h 241"/>
                <a:gd name="T20" fmla="*/ 116 w 187"/>
                <a:gd name="T21" fmla="*/ 92 h 241"/>
                <a:gd name="T22" fmla="*/ 84 w 187"/>
                <a:gd name="T23" fmla="*/ 74 h 241"/>
                <a:gd name="T24" fmla="*/ 38 w 187"/>
                <a:gd name="T25" fmla="*/ 83 h 241"/>
                <a:gd name="T26" fmla="*/ 16 w 187"/>
                <a:gd name="T27" fmla="*/ 81 h 241"/>
                <a:gd name="T28" fmla="*/ 0 w 187"/>
                <a:gd name="T29" fmla="*/ 77 h 24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87" h="241">
                  <a:moveTo>
                    <a:pt x="8" y="88"/>
                  </a:moveTo>
                  <a:cubicBezTo>
                    <a:pt x="35" y="74"/>
                    <a:pt x="55" y="84"/>
                    <a:pt x="62" y="49"/>
                  </a:cubicBezTo>
                  <a:cubicBezTo>
                    <a:pt x="65" y="36"/>
                    <a:pt x="66" y="30"/>
                    <a:pt x="74" y="21"/>
                  </a:cubicBezTo>
                  <a:cubicBezTo>
                    <a:pt x="81" y="13"/>
                    <a:pt x="89" y="13"/>
                    <a:pt x="93" y="0"/>
                  </a:cubicBezTo>
                  <a:cubicBezTo>
                    <a:pt x="99" y="8"/>
                    <a:pt x="102" y="20"/>
                    <a:pt x="110" y="28"/>
                  </a:cubicBezTo>
                  <a:cubicBezTo>
                    <a:pt x="118" y="37"/>
                    <a:pt x="130" y="44"/>
                    <a:pt x="139" y="52"/>
                  </a:cubicBezTo>
                  <a:cubicBezTo>
                    <a:pt x="154" y="64"/>
                    <a:pt x="170" y="83"/>
                    <a:pt x="177" y="100"/>
                  </a:cubicBezTo>
                  <a:cubicBezTo>
                    <a:pt x="187" y="123"/>
                    <a:pt x="172" y="136"/>
                    <a:pt x="162" y="156"/>
                  </a:cubicBezTo>
                  <a:cubicBezTo>
                    <a:pt x="149" y="181"/>
                    <a:pt x="152" y="213"/>
                    <a:pt x="153" y="241"/>
                  </a:cubicBezTo>
                  <a:cubicBezTo>
                    <a:pt x="144" y="213"/>
                    <a:pt x="133" y="169"/>
                    <a:pt x="136" y="139"/>
                  </a:cubicBezTo>
                  <a:cubicBezTo>
                    <a:pt x="137" y="127"/>
                    <a:pt x="142" y="119"/>
                    <a:pt x="135" y="108"/>
                  </a:cubicBezTo>
                  <a:cubicBezTo>
                    <a:pt x="128" y="97"/>
                    <a:pt x="110" y="86"/>
                    <a:pt x="98" y="86"/>
                  </a:cubicBezTo>
                  <a:cubicBezTo>
                    <a:pt x="81" y="86"/>
                    <a:pt x="62" y="96"/>
                    <a:pt x="44" y="96"/>
                  </a:cubicBezTo>
                  <a:cubicBezTo>
                    <a:pt x="33" y="97"/>
                    <a:pt x="29" y="97"/>
                    <a:pt x="20" y="94"/>
                  </a:cubicBezTo>
                  <a:cubicBezTo>
                    <a:pt x="11" y="91"/>
                    <a:pt x="13" y="82"/>
                    <a:pt x="0" y="89"/>
                  </a:cubicBezTo>
                </a:path>
              </a:pathLst>
            </a:custGeom>
            <a:solidFill>
              <a:srgbClr val="8D6A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6" name="Freeform 196">
              <a:extLst>
                <a:ext uri="{FF2B5EF4-FFF2-40B4-BE49-F238E27FC236}">
                  <a16:creationId xmlns:a16="http://schemas.microsoft.com/office/drawing/2014/main" id="{F18E3889-1A4F-4FBF-BE23-639AC50A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" y="2385"/>
              <a:ext cx="30" cy="31"/>
            </a:xfrm>
            <a:custGeom>
              <a:avLst/>
              <a:gdLst>
                <a:gd name="T0" fmla="*/ 8 w 32"/>
                <a:gd name="T1" fmla="*/ 0 h 33"/>
                <a:gd name="T2" fmla="*/ 24 w 32"/>
                <a:gd name="T3" fmla="*/ 8 h 33"/>
                <a:gd name="T4" fmla="*/ 0 w 32"/>
                <a:gd name="T5" fmla="*/ 25 h 33"/>
                <a:gd name="T6" fmla="*/ 8 w 32"/>
                <a:gd name="T7" fmla="*/ 0 h 3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33">
                  <a:moveTo>
                    <a:pt x="10" y="0"/>
                  </a:moveTo>
                  <a:cubicBezTo>
                    <a:pt x="17" y="3"/>
                    <a:pt x="23" y="11"/>
                    <a:pt x="32" y="11"/>
                  </a:cubicBezTo>
                  <a:cubicBezTo>
                    <a:pt x="28" y="22"/>
                    <a:pt x="8" y="25"/>
                    <a:pt x="0" y="33"/>
                  </a:cubicBezTo>
                  <a:cubicBezTo>
                    <a:pt x="4" y="23"/>
                    <a:pt x="10" y="11"/>
                    <a:pt x="10" y="0"/>
                  </a:cubicBezTo>
                </a:path>
              </a:pathLst>
            </a:custGeom>
            <a:solidFill>
              <a:srgbClr val="8D6A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7" name="Freeform 197">
              <a:extLst>
                <a:ext uri="{FF2B5EF4-FFF2-40B4-BE49-F238E27FC236}">
                  <a16:creationId xmlns:a16="http://schemas.microsoft.com/office/drawing/2014/main" id="{1819E927-CD81-4965-B4D6-511F60932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" y="2298"/>
              <a:ext cx="64" cy="85"/>
            </a:xfrm>
            <a:custGeom>
              <a:avLst/>
              <a:gdLst>
                <a:gd name="T0" fmla="*/ 23 w 66"/>
                <a:gd name="T1" fmla="*/ 76 h 88"/>
                <a:gd name="T2" fmla="*/ 7 w 66"/>
                <a:gd name="T3" fmla="*/ 70 h 88"/>
                <a:gd name="T4" fmla="*/ 14 w 66"/>
                <a:gd name="T5" fmla="*/ 58 h 88"/>
                <a:gd name="T6" fmla="*/ 38 w 66"/>
                <a:gd name="T7" fmla="*/ 32 h 88"/>
                <a:gd name="T8" fmla="*/ 58 w 66"/>
                <a:gd name="T9" fmla="*/ 0 h 88"/>
                <a:gd name="T10" fmla="*/ 43 w 66"/>
                <a:gd name="T11" fmla="*/ 32 h 88"/>
                <a:gd name="T12" fmla="*/ 32 w 66"/>
                <a:gd name="T13" fmla="*/ 52 h 88"/>
                <a:gd name="T14" fmla="*/ 20 w 66"/>
                <a:gd name="T15" fmla="*/ 76 h 8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6" h="88">
                  <a:moveTo>
                    <a:pt x="27" y="88"/>
                  </a:moveTo>
                  <a:cubicBezTo>
                    <a:pt x="21" y="87"/>
                    <a:pt x="12" y="85"/>
                    <a:pt x="7" y="81"/>
                  </a:cubicBezTo>
                  <a:cubicBezTo>
                    <a:pt x="0" y="75"/>
                    <a:pt x="9" y="71"/>
                    <a:pt x="14" y="66"/>
                  </a:cubicBezTo>
                  <a:cubicBezTo>
                    <a:pt x="24" y="56"/>
                    <a:pt x="34" y="47"/>
                    <a:pt x="42" y="36"/>
                  </a:cubicBezTo>
                  <a:cubicBezTo>
                    <a:pt x="50" y="24"/>
                    <a:pt x="57" y="11"/>
                    <a:pt x="66" y="0"/>
                  </a:cubicBezTo>
                  <a:cubicBezTo>
                    <a:pt x="58" y="10"/>
                    <a:pt x="53" y="24"/>
                    <a:pt x="47" y="36"/>
                  </a:cubicBezTo>
                  <a:cubicBezTo>
                    <a:pt x="43" y="44"/>
                    <a:pt x="39" y="52"/>
                    <a:pt x="36" y="60"/>
                  </a:cubicBezTo>
                  <a:cubicBezTo>
                    <a:pt x="31" y="69"/>
                    <a:pt x="28" y="79"/>
                    <a:pt x="24" y="88"/>
                  </a:cubicBezTo>
                </a:path>
              </a:pathLst>
            </a:custGeom>
            <a:solidFill>
              <a:srgbClr val="D3B4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8" name="Freeform 198">
              <a:extLst>
                <a:ext uri="{FF2B5EF4-FFF2-40B4-BE49-F238E27FC236}">
                  <a16:creationId xmlns:a16="http://schemas.microsoft.com/office/drawing/2014/main" id="{BF7723D3-392D-408B-B25E-6E15D3828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3" y="2322"/>
              <a:ext cx="44" cy="40"/>
            </a:xfrm>
            <a:custGeom>
              <a:avLst/>
              <a:gdLst>
                <a:gd name="T0" fmla="*/ 34 w 46"/>
                <a:gd name="T1" fmla="*/ 10 h 42"/>
                <a:gd name="T2" fmla="*/ 22 w 46"/>
                <a:gd name="T3" fmla="*/ 7 h 42"/>
                <a:gd name="T4" fmla="*/ 11 w 46"/>
                <a:gd name="T5" fmla="*/ 0 h 42"/>
                <a:gd name="T6" fmla="*/ 1 w 46"/>
                <a:gd name="T7" fmla="*/ 29 h 42"/>
                <a:gd name="T8" fmla="*/ 23 w 46"/>
                <a:gd name="T9" fmla="*/ 29 h 42"/>
                <a:gd name="T10" fmla="*/ 33 w 46"/>
                <a:gd name="T11" fmla="*/ 16 h 42"/>
                <a:gd name="T12" fmla="*/ 38 w 46"/>
                <a:gd name="T13" fmla="*/ 10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6" h="42">
                  <a:moveTo>
                    <a:pt x="42" y="10"/>
                  </a:moveTo>
                  <a:cubicBezTo>
                    <a:pt x="37" y="8"/>
                    <a:pt x="31" y="8"/>
                    <a:pt x="26" y="7"/>
                  </a:cubicBezTo>
                  <a:cubicBezTo>
                    <a:pt x="21" y="6"/>
                    <a:pt x="15" y="4"/>
                    <a:pt x="12" y="0"/>
                  </a:cubicBezTo>
                  <a:cubicBezTo>
                    <a:pt x="11" y="11"/>
                    <a:pt x="0" y="24"/>
                    <a:pt x="1" y="36"/>
                  </a:cubicBezTo>
                  <a:cubicBezTo>
                    <a:pt x="9" y="40"/>
                    <a:pt x="19" y="42"/>
                    <a:pt x="27" y="36"/>
                  </a:cubicBezTo>
                  <a:cubicBezTo>
                    <a:pt x="32" y="31"/>
                    <a:pt x="36" y="25"/>
                    <a:pt x="40" y="20"/>
                  </a:cubicBezTo>
                  <a:cubicBezTo>
                    <a:pt x="42" y="16"/>
                    <a:pt x="46" y="14"/>
                    <a:pt x="46" y="10"/>
                  </a:cubicBezTo>
                </a:path>
              </a:pathLst>
            </a:custGeom>
            <a:solidFill>
              <a:srgbClr val="8D6A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9" name="Freeform 199">
              <a:extLst>
                <a:ext uri="{FF2B5EF4-FFF2-40B4-BE49-F238E27FC236}">
                  <a16:creationId xmlns:a16="http://schemas.microsoft.com/office/drawing/2014/main" id="{5ECD2180-671E-4601-A70A-2550F45CF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" y="2242"/>
              <a:ext cx="33" cy="80"/>
            </a:xfrm>
            <a:custGeom>
              <a:avLst/>
              <a:gdLst>
                <a:gd name="T0" fmla="*/ 30 w 34"/>
                <a:gd name="T1" fmla="*/ 65 h 83"/>
                <a:gd name="T2" fmla="*/ 6 w 34"/>
                <a:gd name="T3" fmla="*/ 66 h 83"/>
                <a:gd name="T4" fmla="*/ 5 w 34"/>
                <a:gd name="T5" fmla="*/ 58 h 83"/>
                <a:gd name="T6" fmla="*/ 19 w 34"/>
                <a:gd name="T7" fmla="*/ 23 h 83"/>
                <a:gd name="T8" fmla="*/ 27 w 34"/>
                <a:gd name="T9" fmla="*/ 0 h 83"/>
                <a:gd name="T10" fmla="*/ 25 w 34"/>
                <a:gd name="T11" fmla="*/ 46 h 83"/>
                <a:gd name="T12" fmla="*/ 29 w 34"/>
                <a:gd name="T13" fmla="*/ 64 h 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83">
                  <a:moveTo>
                    <a:pt x="34" y="75"/>
                  </a:moveTo>
                  <a:cubicBezTo>
                    <a:pt x="26" y="77"/>
                    <a:pt x="14" y="83"/>
                    <a:pt x="6" y="77"/>
                  </a:cubicBezTo>
                  <a:cubicBezTo>
                    <a:pt x="0" y="73"/>
                    <a:pt x="2" y="71"/>
                    <a:pt x="5" y="66"/>
                  </a:cubicBezTo>
                  <a:cubicBezTo>
                    <a:pt x="13" y="53"/>
                    <a:pt x="19" y="40"/>
                    <a:pt x="23" y="27"/>
                  </a:cubicBezTo>
                  <a:cubicBezTo>
                    <a:pt x="26" y="18"/>
                    <a:pt x="28" y="8"/>
                    <a:pt x="31" y="0"/>
                  </a:cubicBezTo>
                  <a:cubicBezTo>
                    <a:pt x="29" y="18"/>
                    <a:pt x="26" y="36"/>
                    <a:pt x="29" y="54"/>
                  </a:cubicBezTo>
                  <a:cubicBezTo>
                    <a:pt x="30" y="59"/>
                    <a:pt x="30" y="70"/>
                    <a:pt x="33" y="74"/>
                  </a:cubicBezTo>
                </a:path>
              </a:pathLst>
            </a:custGeom>
            <a:solidFill>
              <a:srgbClr val="D3B4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0" name="Freeform 200">
              <a:extLst>
                <a:ext uri="{FF2B5EF4-FFF2-40B4-BE49-F238E27FC236}">
                  <a16:creationId xmlns:a16="http://schemas.microsoft.com/office/drawing/2014/main" id="{A22C9846-1065-4F0E-97D6-2FE033BAB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" y="2421"/>
              <a:ext cx="25" cy="34"/>
            </a:xfrm>
            <a:custGeom>
              <a:avLst/>
              <a:gdLst>
                <a:gd name="T0" fmla="*/ 22 w 26"/>
                <a:gd name="T1" fmla="*/ 11 h 35"/>
                <a:gd name="T2" fmla="*/ 2 w 26"/>
                <a:gd name="T3" fmla="*/ 0 h 35"/>
                <a:gd name="T4" fmla="*/ 0 w 26"/>
                <a:gd name="T5" fmla="*/ 31 h 35"/>
                <a:gd name="T6" fmla="*/ 20 w 26"/>
                <a:gd name="T7" fmla="*/ 8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35">
                  <a:moveTo>
                    <a:pt x="26" y="11"/>
                  </a:moveTo>
                  <a:cubicBezTo>
                    <a:pt x="18" y="11"/>
                    <a:pt x="4" y="8"/>
                    <a:pt x="2" y="0"/>
                  </a:cubicBezTo>
                  <a:cubicBezTo>
                    <a:pt x="0" y="10"/>
                    <a:pt x="0" y="24"/>
                    <a:pt x="0" y="35"/>
                  </a:cubicBezTo>
                  <a:cubicBezTo>
                    <a:pt x="10" y="30"/>
                    <a:pt x="14" y="14"/>
                    <a:pt x="24" y="8"/>
                  </a:cubicBezTo>
                </a:path>
              </a:pathLst>
            </a:custGeom>
            <a:solidFill>
              <a:srgbClr val="8D6A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1" name="Freeform 201">
              <a:extLst>
                <a:ext uri="{FF2B5EF4-FFF2-40B4-BE49-F238E27FC236}">
                  <a16:creationId xmlns:a16="http://schemas.microsoft.com/office/drawing/2014/main" id="{5FCB4113-92CC-4C41-8C96-75C30EF3A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" y="2311"/>
              <a:ext cx="34" cy="107"/>
            </a:xfrm>
            <a:custGeom>
              <a:avLst/>
              <a:gdLst>
                <a:gd name="T0" fmla="*/ 25 w 35"/>
                <a:gd name="T1" fmla="*/ 91 h 112"/>
                <a:gd name="T2" fmla="*/ 9 w 35"/>
                <a:gd name="T3" fmla="*/ 88 h 112"/>
                <a:gd name="T4" fmla="*/ 9 w 35"/>
                <a:gd name="T5" fmla="*/ 74 h 112"/>
                <a:gd name="T6" fmla="*/ 31 w 35"/>
                <a:gd name="T7" fmla="*/ 0 h 112"/>
                <a:gd name="T8" fmla="*/ 24 w 35"/>
                <a:gd name="T9" fmla="*/ 66 h 112"/>
                <a:gd name="T10" fmla="*/ 24 w 35"/>
                <a:gd name="T11" fmla="*/ 89 h 1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112">
                  <a:moveTo>
                    <a:pt x="29" y="109"/>
                  </a:moveTo>
                  <a:cubicBezTo>
                    <a:pt x="23" y="112"/>
                    <a:pt x="15" y="111"/>
                    <a:pt x="9" y="106"/>
                  </a:cubicBezTo>
                  <a:cubicBezTo>
                    <a:pt x="0" y="100"/>
                    <a:pt x="4" y="97"/>
                    <a:pt x="9" y="89"/>
                  </a:cubicBezTo>
                  <a:cubicBezTo>
                    <a:pt x="25" y="62"/>
                    <a:pt x="25" y="30"/>
                    <a:pt x="35" y="0"/>
                  </a:cubicBezTo>
                  <a:cubicBezTo>
                    <a:pt x="35" y="26"/>
                    <a:pt x="29" y="52"/>
                    <a:pt x="28" y="78"/>
                  </a:cubicBezTo>
                  <a:cubicBezTo>
                    <a:pt x="27" y="88"/>
                    <a:pt x="29" y="97"/>
                    <a:pt x="28" y="107"/>
                  </a:cubicBezTo>
                </a:path>
              </a:pathLst>
            </a:custGeom>
            <a:solidFill>
              <a:srgbClr val="D3B4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2" name="Freeform 202">
              <a:extLst>
                <a:ext uri="{FF2B5EF4-FFF2-40B4-BE49-F238E27FC236}">
                  <a16:creationId xmlns:a16="http://schemas.microsoft.com/office/drawing/2014/main" id="{CCFDB6FF-C9CA-499F-A111-E70F55C7F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" y="2382"/>
              <a:ext cx="28" cy="37"/>
            </a:xfrm>
            <a:custGeom>
              <a:avLst/>
              <a:gdLst>
                <a:gd name="T0" fmla="*/ 24 w 29"/>
                <a:gd name="T1" fmla="*/ 9 h 39"/>
                <a:gd name="T2" fmla="*/ 7 w 29"/>
                <a:gd name="T3" fmla="*/ 0 h 39"/>
                <a:gd name="T4" fmla="*/ 0 w 29"/>
                <a:gd name="T5" fmla="*/ 31 h 39"/>
                <a:gd name="T6" fmla="*/ 25 w 29"/>
                <a:gd name="T7" fmla="*/ 7 h 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9" h="39">
                  <a:moveTo>
                    <a:pt x="28" y="9"/>
                  </a:moveTo>
                  <a:cubicBezTo>
                    <a:pt x="20" y="10"/>
                    <a:pt x="11" y="8"/>
                    <a:pt x="7" y="0"/>
                  </a:cubicBezTo>
                  <a:cubicBezTo>
                    <a:pt x="4" y="11"/>
                    <a:pt x="1" y="26"/>
                    <a:pt x="0" y="39"/>
                  </a:cubicBezTo>
                  <a:cubicBezTo>
                    <a:pt x="9" y="39"/>
                    <a:pt x="27" y="14"/>
                    <a:pt x="29" y="7"/>
                  </a:cubicBezTo>
                </a:path>
              </a:pathLst>
            </a:custGeom>
            <a:solidFill>
              <a:srgbClr val="8D6A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3" name="Freeform 203">
              <a:extLst>
                <a:ext uri="{FF2B5EF4-FFF2-40B4-BE49-F238E27FC236}">
                  <a16:creationId xmlns:a16="http://schemas.microsoft.com/office/drawing/2014/main" id="{86B4B6E2-0454-4846-9BFD-AE6A6C980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8" y="2288"/>
              <a:ext cx="31" cy="89"/>
            </a:xfrm>
            <a:custGeom>
              <a:avLst/>
              <a:gdLst>
                <a:gd name="T0" fmla="*/ 21 w 33"/>
                <a:gd name="T1" fmla="*/ 75 h 92"/>
                <a:gd name="T2" fmla="*/ 5 w 33"/>
                <a:gd name="T3" fmla="*/ 74 h 92"/>
                <a:gd name="T4" fmla="*/ 8 w 33"/>
                <a:gd name="T5" fmla="*/ 63 h 92"/>
                <a:gd name="T6" fmla="*/ 25 w 33"/>
                <a:gd name="T7" fmla="*/ 0 h 92"/>
                <a:gd name="T8" fmla="*/ 21 w 33"/>
                <a:gd name="T9" fmla="*/ 45 h 92"/>
                <a:gd name="T10" fmla="*/ 19 w 33"/>
                <a:gd name="T11" fmla="*/ 78 h 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92">
                  <a:moveTo>
                    <a:pt x="26" y="87"/>
                  </a:moveTo>
                  <a:cubicBezTo>
                    <a:pt x="20" y="91"/>
                    <a:pt x="10" y="92"/>
                    <a:pt x="5" y="86"/>
                  </a:cubicBezTo>
                  <a:cubicBezTo>
                    <a:pt x="0" y="80"/>
                    <a:pt x="4" y="77"/>
                    <a:pt x="8" y="71"/>
                  </a:cubicBezTo>
                  <a:cubicBezTo>
                    <a:pt x="19" y="49"/>
                    <a:pt x="25" y="23"/>
                    <a:pt x="33" y="0"/>
                  </a:cubicBezTo>
                  <a:cubicBezTo>
                    <a:pt x="32" y="18"/>
                    <a:pt x="27" y="35"/>
                    <a:pt x="27" y="53"/>
                  </a:cubicBezTo>
                  <a:cubicBezTo>
                    <a:pt x="27" y="65"/>
                    <a:pt x="27" y="79"/>
                    <a:pt x="23" y="90"/>
                  </a:cubicBezTo>
                </a:path>
              </a:pathLst>
            </a:custGeom>
            <a:solidFill>
              <a:srgbClr val="D3B4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4" name="Freeform 204">
              <a:extLst>
                <a:ext uri="{FF2B5EF4-FFF2-40B4-BE49-F238E27FC236}">
                  <a16:creationId xmlns:a16="http://schemas.microsoft.com/office/drawing/2014/main" id="{5F8B73D0-374C-4D38-BAC5-8FFDE0C86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2418"/>
              <a:ext cx="22" cy="49"/>
            </a:xfrm>
            <a:custGeom>
              <a:avLst/>
              <a:gdLst>
                <a:gd name="T0" fmla="*/ 21 w 22"/>
                <a:gd name="T1" fmla="*/ 2 h 51"/>
                <a:gd name="T2" fmla="*/ 20 w 22"/>
                <a:gd name="T3" fmla="*/ 17 h 51"/>
                <a:gd name="T4" fmla="*/ 21 w 22"/>
                <a:gd name="T5" fmla="*/ 28 h 51"/>
                <a:gd name="T6" fmla="*/ 0 w 22"/>
                <a:gd name="T7" fmla="*/ 43 h 51"/>
                <a:gd name="T8" fmla="*/ 11 w 22"/>
                <a:gd name="T9" fmla="*/ 12 h 51"/>
                <a:gd name="T10" fmla="*/ 13 w 22"/>
                <a:gd name="T11" fmla="*/ 2 h 51"/>
                <a:gd name="T12" fmla="*/ 20 w 22"/>
                <a:gd name="T13" fmla="*/ 0 h 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51">
                  <a:moveTo>
                    <a:pt x="21" y="2"/>
                  </a:moveTo>
                  <a:cubicBezTo>
                    <a:pt x="20" y="6"/>
                    <a:pt x="20" y="15"/>
                    <a:pt x="20" y="21"/>
                  </a:cubicBezTo>
                  <a:cubicBezTo>
                    <a:pt x="21" y="25"/>
                    <a:pt x="22" y="29"/>
                    <a:pt x="21" y="32"/>
                  </a:cubicBezTo>
                  <a:cubicBezTo>
                    <a:pt x="19" y="40"/>
                    <a:pt x="7" y="50"/>
                    <a:pt x="0" y="51"/>
                  </a:cubicBezTo>
                  <a:cubicBezTo>
                    <a:pt x="5" y="39"/>
                    <a:pt x="9" y="28"/>
                    <a:pt x="11" y="15"/>
                  </a:cubicBezTo>
                  <a:cubicBezTo>
                    <a:pt x="11" y="11"/>
                    <a:pt x="10" y="4"/>
                    <a:pt x="13" y="2"/>
                  </a:cubicBezTo>
                  <a:cubicBezTo>
                    <a:pt x="15" y="0"/>
                    <a:pt x="18" y="1"/>
                    <a:pt x="20" y="0"/>
                  </a:cubicBezTo>
                </a:path>
              </a:pathLst>
            </a:custGeom>
            <a:solidFill>
              <a:srgbClr val="6A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5" name="Freeform 205">
              <a:extLst>
                <a:ext uri="{FF2B5EF4-FFF2-40B4-BE49-F238E27FC236}">
                  <a16:creationId xmlns:a16="http://schemas.microsoft.com/office/drawing/2014/main" id="{25F1DB64-01FD-4588-85E8-12D4C83BF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" y="2373"/>
              <a:ext cx="30" cy="55"/>
            </a:xfrm>
            <a:custGeom>
              <a:avLst/>
              <a:gdLst>
                <a:gd name="T0" fmla="*/ 27 w 31"/>
                <a:gd name="T1" fmla="*/ 1 h 57"/>
                <a:gd name="T2" fmla="*/ 24 w 31"/>
                <a:gd name="T3" fmla="*/ 34 h 57"/>
                <a:gd name="T4" fmla="*/ 22 w 31"/>
                <a:gd name="T5" fmla="*/ 38 h 57"/>
                <a:gd name="T6" fmla="*/ 15 w 31"/>
                <a:gd name="T7" fmla="*/ 41 h 57"/>
                <a:gd name="T8" fmla="*/ 0 w 31"/>
                <a:gd name="T9" fmla="*/ 47 h 57"/>
                <a:gd name="T10" fmla="*/ 15 w 31"/>
                <a:gd name="T11" fmla="*/ 14 h 57"/>
                <a:gd name="T12" fmla="*/ 27 w 31"/>
                <a:gd name="T13" fmla="*/ 0 h 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" h="57">
                  <a:moveTo>
                    <a:pt x="31" y="1"/>
                  </a:moveTo>
                  <a:cubicBezTo>
                    <a:pt x="30" y="13"/>
                    <a:pt x="29" y="26"/>
                    <a:pt x="28" y="38"/>
                  </a:cubicBezTo>
                  <a:cubicBezTo>
                    <a:pt x="28" y="41"/>
                    <a:pt x="28" y="41"/>
                    <a:pt x="26" y="43"/>
                  </a:cubicBezTo>
                  <a:cubicBezTo>
                    <a:pt x="24" y="46"/>
                    <a:pt x="20" y="48"/>
                    <a:pt x="17" y="49"/>
                  </a:cubicBezTo>
                  <a:cubicBezTo>
                    <a:pt x="13" y="51"/>
                    <a:pt x="3" y="57"/>
                    <a:pt x="0" y="55"/>
                  </a:cubicBezTo>
                  <a:cubicBezTo>
                    <a:pt x="11" y="45"/>
                    <a:pt x="14" y="28"/>
                    <a:pt x="18" y="15"/>
                  </a:cubicBezTo>
                  <a:cubicBezTo>
                    <a:pt x="20" y="7"/>
                    <a:pt x="24" y="4"/>
                    <a:pt x="31" y="0"/>
                  </a:cubicBezTo>
                </a:path>
              </a:pathLst>
            </a:custGeom>
            <a:solidFill>
              <a:srgbClr val="6A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6" name="Freeform 206">
              <a:extLst>
                <a:ext uri="{FF2B5EF4-FFF2-40B4-BE49-F238E27FC236}">
                  <a16:creationId xmlns:a16="http://schemas.microsoft.com/office/drawing/2014/main" id="{58607435-8A78-460D-89AD-F0C41D466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5" y="2377"/>
              <a:ext cx="28" cy="54"/>
            </a:xfrm>
            <a:custGeom>
              <a:avLst/>
              <a:gdLst>
                <a:gd name="T0" fmla="*/ 22 w 29"/>
                <a:gd name="T1" fmla="*/ 0 h 56"/>
                <a:gd name="T2" fmla="*/ 22 w 29"/>
                <a:gd name="T3" fmla="*/ 18 h 56"/>
                <a:gd name="T4" fmla="*/ 22 w 29"/>
                <a:gd name="T5" fmla="*/ 36 h 56"/>
                <a:gd name="T6" fmla="*/ 0 w 29"/>
                <a:gd name="T7" fmla="*/ 47 h 56"/>
                <a:gd name="T8" fmla="*/ 20 w 29"/>
                <a:gd name="T9" fmla="*/ 2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56">
                  <a:moveTo>
                    <a:pt x="26" y="0"/>
                  </a:moveTo>
                  <a:cubicBezTo>
                    <a:pt x="29" y="6"/>
                    <a:pt x="26" y="15"/>
                    <a:pt x="26" y="22"/>
                  </a:cubicBezTo>
                  <a:cubicBezTo>
                    <a:pt x="25" y="28"/>
                    <a:pt x="26" y="34"/>
                    <a:pt x="26" y="40"/>
                  </a:cubicBezTo>
                  <a:cubicBezTo>
                    <a:pt x="24" y="54"/>
                    <a:pt x="13" y="56"/>
                    <a:pt x="0" y="55"/>
                  </a:cubicBezTo>
                  <a:cubicBezTo>
                    <a:pt x="12" y="41"/>
                    <a:pt x="16" y="18"/>
                    <a:pt x="24" y="2"/>
                  </a:cubicBezTo>
                </a:path>
              </a:pathLst>
            </a:custGeom>
            <a:solidFill>
              <a:srgbClr val="6A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7" name="Freeform 207">
              <a:extLst>
                <a:ext uri="{FF2B5EF4-FFF2-40B4-BE49-F238E27FC236}">
                  <a16:creationId xmlns:a16="http://schemas.microsoft.com/office/drawing/2014/main" id="{63F9031C-C525-4F58-AFAE-DDE4CD222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7" y="2307"/>
              <a:ext cx="20" cy="50"/>
            </a:xfrm>
            <a:custGeom>
              <a:avLst/>
              <a:gdLst>
                <a:gd name="T0" fmla="*/ 10 w 21"/>
                <a:gd name="T1" fmla="*/ 0 h 52"/>
                <a:gd name="T2" fmla="*/ 17 w 21"/>
                <a:gd name="T3" fmla="*/ 29 h 52"/>
                <a:gd name="T4" fmla="*/ 0 w 21"/>
                <a:gd name="T5" fmla="*/ 44 h 52"/>
                <a:gd name="T6" fmla="*/ 10 w 21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" h="52">
                  <a:moveTo>
                    <a:pt x="13" y="0"/>
                  </a:moveTo>
                  <a:cubicBezTo>
                    <a:pt x="18" y="6"/>
                    <a:pt x="21" y="25"/>
                    <a:pt x="21" y="33"/>
                  </a:cubicBezTo>
                  <a:cubicBezTo>
                    <a:pt x="21" y="44"/>
                    <a:pt x="10" y="50"/>
                    <a:pt x="0" y="52"/>
                  </a:cubicBezTo>
                  <a:cubicBezTo>
                    <a:pt x="6" y="37"/>
                    <a:pt x="9" y="17"/>
                    <a:pt x="10" y="0"/>
                  </a:cubicBezTo>
                </a:path>
              </a:pathLst>
            </a:custGeom>
            <a:solidFill>
              <a:srgbClr val="6A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8" name="Freeform 208">
              <a:extLst>
                <a:ext uri="{FF2B5EF4-FFF2-40B4-BE49-F238E27FC236}">
                  <a16:creationId xmlns:a16="http://schemas.microsoft.com/office/drawing/2014/main" id="{F1F0F7DD-A133-4700-AE28-5DFE0273C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7" y="2381"/>
              <a:ext cx="16" cy="64"/>
            </a:xfrm>
            <a:custGeom>
              <a:avLst/>
              <a:gdLst>
                <a:gd name="T0" fmla="*/ 12 w 17"/>
                <a:gd name="T1" fmla="*/ 0 h 67"/>
                <a:gd name="T2" fmla="*/ 8 w 17"/>
                <a:gd name="T3" fmla="*/ 28 h 67"/>
                <a:gd name="T4" fmla="*/ 0 w 17"/>
                <a:gd name="T5" fmla="*/ 55 h 67"/>
                <a:gd name="T6" fmla="*/ 9 w 17"/>
                <a:gd name="T7" fmla="*/ 29 h 67"/>
                <a:gd name="T8" fmla="*/ 12 w 17"/>
                <a:gd name="T9" fmla="*/ 6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67">
                  <a:moveTo>
                    <a:pt x="16" y="0"/>
                  </a:moveTo>
                  <a:cubicBezTo>
                    <a:pt x="17" y="9"/>
                    <a:pt x="12" y="23"/>
                    <a:pt x="10" y="32"/>
                  </a:cubicBezTo>
                  <a:cubicBezTo>
                    <a:pt x="6" y="44"/>
                    <a:pt x="2" y="55"/>
                    <a:pt x="0" y="67"/>
                  </a:cubicBezTo>
                  <a:cubicBezTo>
                    <a:pt x="7" y="58"/>
                    <a:pt x="9" y="44"/>
                    <a:pt x="13" y="33"/>
                  </a:cubicBezTo>
                  <a:cubicBezTo>
                    <a:pt x="15" y="24"/>
                    <a:pt x="14" y="15"/>
                    <a:pt x="16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9" name="Freeform 209">
              <a:extLst>
                <a:ext uri="{FF2B5EF4-FFF2-40B4-BE49-F238E27FC236}">
                  <a16:creationId xmlns:a16="http://schemas.microsoft.com/office/drawing/2014/main" id="{4C0DDD68-F54E-49BD-9B77-5BC25BC28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1" y="2356"/>
              <a:ext cx="19" cy="49"/>
            </a:xfrm>
            <a:custGeom>
              <a:avLst/>
              <a:gdLst>
                <a:gd name="T0" fmla="*/ 15 w 20"/>
                <a:gd name="T1" fmla="*/ 0 h 51"/>
                <a:gd name="T2" fmla="*/ 10 w 20"/>
                <a:gd name="T3" fmla="*/ 17 h 51"/>
                <a:gd name="T4" fmla="*/ 1 w 20"/>
                <a:gd name="T5" fmla="*/ 43 h 51"/>
                <a:gd name="T6" fmla="*/ 10 w 20"/>
                <a:gd name="T7" fmla="*/ 19 h 51"/>
                <a:gd name="T8" fmla="*/ 15 w 20"/>
                <a:gd name="T9" fmla="*/ 1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51">
                  <a:moveTo>
                    <a:pt x="19" y="0"/>
                  </a:moveTo>
                  <a:cubicBezTo>
                    <a:pt x="20" y="5"/>
                    <a:pt x="15" y="16"/>
                    <a:pt x="13" y="21"/>
                  </a:cubicBezTo>
                  <a:cubicBezTo>
                    <a:pt x="9" y="29"/>
                    <a:pt x="0" y="41"/>
                    <a:pt x="1" y="51"/>
                  </a:cubicBezTo>
                  <a:cubicBezTo>
                    <a:pt x="7" y="45"/>
                    <a:pt x="11" y="31"/>
                    <a:pt x="14" y="23"/>
                  </a:cubicBezTo>
                  <a:cubicBezTo>
                    <a:pt x="17" y="17"/>
                    <a:pt x="19" y="8"/>
                    <a:pt x="19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0" name="Freeform 210">
              <a:extLst>
                <a:ext uri="{FF2B5EF4-FFF2-40B4-BE49-F238E27FC236}">
                  <a16:creationId xmlns:a16="http://schemas.microsoft.com/office/drawing/2014/main" id="{6C9BA306-53D8-48E2-961A-A8255ED8F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" y="2339"/>
              <a:ext cx="33" cy="72"/>
            </a:xfrm>
            <a:custGeom>
              <a:avLst/>
              <a:gdLst>
                <a:gd name="T0" fmla="*/ 30 w 34"/>
                <a:gd name="T1" fmla="*/ 0 h 74"/>
                <a:gd name="T2" fmla="*/ 18 w 34"/>
                <a:gd name="T3" fmla="*/ 18 h 74"/>
                <a:gd name="T4" fmla="*/ 13 w 34"/>
                <a:gd name="T5" fmla="*/ 34 h 74"/>
                <a:gd name="T6" fmla="*/ 0 w 34"/>
                <a:gd name="T7" fmla="*/ 66 h 74"/>
                <a:gd name="T8" fmla="*/ 13 w 34"/>
                <a:gd name="T9" fmla="*/ 42 h 74"/>
                <a:gd name="T10" fmla="*/ 17 w 34"/>
                <a:gd name="T11" fmla="*/ 25 h 74"/>
                <a:gd name="T12" fmla="*/ 27 w 34"/>
                <a:gd name="T13" fmla="*/ 3 h 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74">
                  <a:moveTo>
                    <a:pt x="34" y="0"/>
                  </a:moveTo>
                  <a:cubicBezTo>
                    <a:pt x="28" y="4"/>
                    <a:pt x="26" y="13"/>
                    <a:pt x="22" y="18"/>
                  </a:cubicBezTo>
                  <a:cubicBezTo>
                    <a:pt x="18" y="25"/>
                    <a:pt x="15" y="31"/>
                    <a:pt x="13" y="38"/>
                  </a:cubicBezTo>
                  <a:cubicBezTo>
                    <a:pt x="8" y="50"/>
                    <a:pt x="3" y="63"/>
                    <a:pt x="0" y="74"/>
                  </a:cubicBezTo>
                  <a:cubicBezTo>
                    <a:pt x="8" y="68"/>
                    <a:pt x="9" y="55"/>
                    <a:pt x="13" y="46"/>
                  </a:cubicBezTo>
                  <a:cubicBezTo>
                    <a:pt x="15" y="41"/>
                    <a:pt x="16" y="35"/>
                    <a:pt x="18" y="29"/>
                  </a:cubicBezTo>
                  <a:cubicBezTo>
                    <a:pt x="22" y="21"/>
                    <a:pt x="24" y="9"/>
                    <a:pt x="31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1" name="Freeform 211">
              <a:extLst>
                <a:ext uri="{FF2B5EF4-FFF2-40B4-BE49-F238E27FC236}">
                  <a16:creationId xmlns:a16="http://schemas.microsoft.com/office/drawing/2014/main" id="{CD32C4F6-655B-4AFF-ABD5-97B96F875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" y="2293"/>
              <a:ext cx="23" cy="54"/>
            </a:xfrm>
            <a:custGeom>
              <a:avLst/>
              <a:gdLst>
                <a:gd name="T0" fmla="*/ 20 w 24"/>
                <a:gd name="T1" fmla="*/ 0 h 56"/>
                <a:gd name="T2" fmla="*/ 12 w 24"/>
                <a:gd name="T3" fmla="*/ 28 h 56"/>
                <a:gd name="T4" fmla="*/ 0 w 24"/>
                <a:gd name="T5" fmla="*/ 48 h 56"/>
                <a:gd name="T6" fmla="*/ 12 w 24"/>
                <a:gd name="T7" fmla="*/ 35 h 56"/>
                <a:gd name="T8" fmla="*/ 14 w 24"/>
                <a:gd name="T9" fmla="*/ 23 h 56"/>
                <a:gd name="T10" fmla="*/ 20 w 24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56">
                  <a:moveTo>
                    <a:pt x="24" y="0"/>
                  </a:moveTo>
                  <a:cubicBezTo>
                    <a:pt x="19" y="10"/>
                    <a:pt x="18" y="22"/>
                    <a:pt x="13" y="32"/>
                  </a:cubicBezTo>
                  <a:cubicBezTo>
                    <a:pt x="9" y="40"/>
                    <a:pt x="2" y="48"/>
                    <a:pt x="0" y="56"/>
                  </a:cubicBezTo>
                  <a:cubicBezTo>
                    <a:pt x="6" y="53"/>
                    <a:pt x="9" y="45"/>
                    <a:pt x="12" y="39"/>
                  </a:cubicBezTo>
                  <a:cubicBezTo>
                    <a:pt x="14" y="35"/>
                    <a:pt x="16" y="31"/>
                    <a:pt x="18" y="27"/>
                  </a:cubicBezTo>
                  <a:cubicBezTo>
                    <a:pt x="21" y="19"/>
                    <a:pt x="24" y="9"/>
                    <a:pt x="2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2" name="Freeform 212">
              <a:extLst>
                <a:ext uri="{FF2B5EF4-FFF2-40B4-BE49-F238E27FC236}">
                  <a16:creationId xmlns:a16="http://schemas.microsoft.com/office/drawing/2014/main" id="{FC646E52-E4B9-4C5F-85AA-A651B7984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5" y="956"/>
              <a:ext cx="41" cy="237"/>
            </a:xfrm>
            <a:custGeom>
              <a:avLst/>
              <a:gdLst>
                <a:gd name="T0" fmla="*/ 34 w 42"/>
                <a:gd name="T1" fmla="*/ 0 h 246"/>
                <a:gd name="T2" fmla="*/ 21 w 42"/>
                <a:gd name="T3" fmla="*/ 123 h 246"/>
                <a:gd name="T4" fmla="*/ 21 w 42"/>
                <a:gd name="T5" fmla="*/ 212 h 246"/>
                <a:gd name="T6" fmla="*/ 19 w 42"/>
                <a:gd name="T7" fmla="*/ 152 h 246"/>
                <a:gd name="T8" fmla="*/ 34 w 42"/>
                <a:gd name="T9" fmla="*/ 0 h 2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246">
                  <a:moveTo>
                    <a:pt x="38" y="0"/>
                  </a:moveTo>
                  <a:cubicBezTo>
                    <a:pt x="38" y="0"/>
                    <a:pt x="35" y="109"/>
                    <a:pt x="23" y="143"/>
                  </a:cubicBezTo>
                  <a:cubicBezTo>
                    <a:pt x="12" y="176"/>
                    <a:pt x="0" y="223"/>
                    <a:pt x="21" y="246"/>
                  </a:cubicBezTo>
                  <a:cubicBezTo>
                    <a:pt x="21" y="246"/>
                    <a:pt x="4" y="215"/>
                    <a:pt x="19" y="176"/>
                  </a:cubicBezTo>
                  <a:cubicBezTo>
                    <a:pt x="34" y="137"/>
                    <a:pt x="42" y="17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3" name="Freeform 213">
              <a:extLst>
                <a:ext uri="{FF2B5EF4-FFF2-40B4-BE49-F238E27FC236}">
                  <a16:creationId xmlns:a16="http://schemas.microsoft.com/office/drawing/2014/main" id="{B0A0C29C-A2AA-43F2-AD31-46ABA1D32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7" y="1027"/>
              <a:ext cx="23" cy="17"/>
            </a:xfrm>
            <a:custGeom>
              <a:avLst/>
              <a:gdLst>
                <a:gd name="T0" fmla="*/ 0 w 23"/>
                <a:gd name="T1" fmla="*/ 14 h 18"/>
                <a:gd name="T2" fmla="*/ 23 w 23"/>
                <a:gd name="T3" fmla="*/ 3 h 18"/>
                <a:gd name="T4" fmla="*/ 3 w 23"/>
                <a:gd name="T5" fmla="*/ 9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18">
                  <a:moveTo>
                    <a:pt x="0" y="18"/>
                  </a:moveTo>
                  <a:cubicBezTo>
                    <a:pt x="7" y="15"/>
                    <a:pt x="21" y="12"/>
                    <a:pt x="23" y="3"/>
                  </a:cubicBezTo>
                  <a:cubicBezTo>
                    <a:pt x="17" y="0"/>
                    <a:pt x="6" y="7"/>
                    <a:pt x="3" y="9"/>
                  </a:cubicBezTo>
                </a:path>
              </a:pathLst>
            </a:custGeom>
            <a:noFill/>
            <a:ln w="6350" cap="flat">
              <a:solidFill>
                <a:srgbClr val="AA897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4" name="Freeform 214">
              <a:extLst>
                <a:ext uri="{FF2B5EF4-FFF2-40B4-BE49-F238E27FC236}">
                  <a16:creationId xmlns:a16="http://schemas.microsoft.com/office/drawing/2014/main" id="{BA9E8C0B-FA63-4AF6-9F71-9839F3CDE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6" y="971"/>
              <a:ext cx="26" cy="37"/>
            </a:xfrm>
            <a:custGeom>
              <a:avLst/>
              <a:gdLst>
                <a:gd name="T0" fmla="*/ 22 w 27"/>
                <a:gd name="T1" fmla="*/ 19 h 38"/>
                <a:gd name="T2" fmla="*/ 0 w 27"/>
                <a:gd name="T3" fmla="*/ 33 h 38"/>
                <a:gd name="T4" fmla="*/ 23 w 27"/>
                <a:gd name="T5" fmla="*/ 0 h 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" h="38">
                  <a:moveTo>
                    <a:pt x="26" y="19"/>
                  </a:moveTo>
                  <a:cubicBezTo>
                    <a:pt x="19" y="24"/>
                    <a:pt x="10" y="38"/>
                    <a:pt x="0" y="37"/>
                  </a:cubicBezTo>
                  <a:cubicBezTo>
                    <a:pt x="0" y="23"/>
                    <a:pt x="18" y="8"/>
                    <a:pt x="27" y="0"/>
                  </a:cubicBezTo>
                </a:path>
              </a:pathLst>
            </a:custGeom>
            <a:noFill/>
            <a:ln w="6350" cap="flat">
              <a:solidFill>
                <a:srgbClr val="BC998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5" name="Freeform 215">
              <a:extLst>
                <a:ext uri="{FF2B5EF4-FFF2-40B4-BE49-F238E27FC236}">
                  <a16:creationId xmlns:a16="http://schemas.microsoft.com/office/drawing/2014/main" id="{909C4EBD-E80E-4757-A82B-B6B1FFE87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7" y="1054"/>
              <a:ext cx="13" cy="6"/>
            </a:xfrm>
            <a:custGeom>
              <a:avLst/>
              <a:gdLst>
                <a:gd name="T0" fmla="*/ 10 w 14"/>
                <a:gd name="T1" fmla="*/ 1 h 6"/>
                <a:gd name="T2" fmla="*/ 0 w 14"/>
                <a:gd name="T3" fmla="*/ 6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6">
                  <a:moveTo>
                    <a:pt x="14" y="1"/>
                  </a:moveTo>
                  <a:cubicBezTo>
                    <a:pt x="9" y="0"/>
                    <a:pt x="1" y="2"/>
                    <a:pt x="0" y="6"/>
                  </a:cubicBezTo>
                </a:path>
              </a:pathLst>
            </a:custGeom>
            <a:noFill/>
            <a:ln w="6350" cap="flat">
              <a:solidFill>
                <a:srgbClr val="BC998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6" name="Freeform 216">
              <a:extLst>
                <a:ext uri="{FF2B5EF4-FFF2-40B4-BE49-F238E27FC236}">
                  <a16:creationId xmlns:a16="http://schemas.microsoft.com/office/drawing/2014/main" id="{F91513E3-460D-4E29-BA27-BB2A2341B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" y="1105"/>
              <a:ext cx="25" cy="37"/>
            </a:xfrm>
            <a:custGeom>
              <a:avLst/>
              <a:gdLst>
                <a:gd name="T0" fmla="*/ 22 w 26"/>
                <a:gd name="T1" fmla="*/ 0 h 38"/>
                <a:gd name="T2" fmla="*/ 5 w 26"/>
                <a:gd name="T3" fmla="*/ 19 h 38"/>
                <a:gd name="T4" fmla="*/ 17 w 26"/>
                <a:gd name="T5" fmla="*/ 29 h 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38">
                  <a:moveTo>
                    <a:pt x="26" y="0"/>
                  </a:moveTo>
                  <a:cubicBezTo>
                    <a:pt x="18" y="4"/>
                    <a:pt x="7" y="15"/>
                    <a:pt x="5" y="23"/>
                  </a:cubicBezTo>
                  <a:cubicBezTo>
                    <a:pt x="0" y="36"/>
                    <a:pt x="11" y="38"/>
                    <a:pt x="21" y="33"/>
                  </a:cubicBezTo>
                </a:path>
              </a:pathLst>
            </a:custGeom>
            <a:noFill/>
            <a:ln w="6350" cap="flat">
              <a:solidFill>
                <a:srgbClr val="C6A89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7" name="Freeform 217">
              <a:extLst>
                <a:ext uri="{FF2B5EF4-FFF2-40B4-BE49-F238E27FC236}">
                  <a16:creationId xmlns:a16="http://schemas.microsoft.com/office/drawing/2014/main" id="{96D8E1F2-B8BB-4E4F-A92A-BEC5FC785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3" y="1144"/>
              <a:ext cx="8" cy="2"/>
            </a:xfrm>
            <a:custGeom>
              <a:avLst/>
              <a:gdLst>
                <a:gd name="T0" fmla="*/ 8 w 8"/>
                <a:gd name="T1" fmla="*/ 2 h 2"/>
                <a:gd name="T2" fmla="*/ 0 w 8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5" y="2"/>
                    <a:pt x="3" y="1"/>
                    <a:pt x="0" y="0"/>
                  </a:cubicBezTo>
                </a:path>
              </a:pathLst>
            </a:custGeom>
            <a:noFill/>
            <a:ln w="6350" cap="flat">
              <a:solidFill>
                <a:srgbClr val="C6A89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8" name="Freeform 218">
              <a:extLst>
                <a:ext uri="{FF2B5EF4-FFF2-40B4-BE49-F238E27FC236}">
                  <a16:creationId xmlns:a16="http://schemas.microsoft.com/office/drawing/2014/main" id="{7931D9C4-101B-408E-A92C-7A70998F0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2" y="1153"/>
              <a:ext cx="9" cy="9"/>
            </a:xfrm>
            <a:custGeom>
              <a:avLst/>
              <a:gdLst>
                <a:gd name="T0" fmla="*/ 9 w 9"/>
                <a:gd name="T1" fmla="*/ 9 h 9"/>
                <a:gd name="T2" fmla="*/ 0 w 9"/>
                <a:gd name="T3" fmla="*/ 0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5" y="6"/>
                    <a:pt x="1" y="4"/>
                    <a:pt x="0" y="0"/>
                  </a:cubicBezTo>
                </a:path>
              </a:pathLst>
            </a:custGeom>
            <a:noFill/>
            <a:ln w="6350" cap="flat">
              <a:solidFill>
                <a:srgbClr val="C6A89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9" name="Freeform 219">
              <a:extLst>
                <a:ext uri="{FF2B5EF4-FFF2-40B4-BE49-F238E27FC236}">
                  <a16:creationId xmlns:a16="http://schemas.microsoft.com/office/drawing/2014/main" id="{71ACE75D-37E9-4484-998D-17130FEB1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" y="840"/>
              <a:ext cx="54" cy="36"/>
            </a:xfrm>
            <a:custGeom>
              <a:avLst/>
              <a:gdLst>
                <a:gd name="T0" fmla="*/ 48 w 56"/>
                <a:gd name="T1" fmla="*/ 20 h 37"/>
                <a:gd name="T2" fmla="*/ 14 w 56"/>
                <a:gd name="T3" fmla="*/ 2 h 37"/>
                <a:gd name="T4" fmla="*/ 18 w 56"/>
                <a:gd name="T5" fmla="*/ 33 h 37"/>
                <a:gd name="T6" fmla="*/ 18 w 56"/>
                <a:gd name="T7" fmla="*/ 7 h 37"/>
                <a:gd name="T8" fmla="*/ 44 w 56"/>
                <a:gd name="T9" fmla="*/ 18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" h="37">
                  <a:moveTo>
                    <a:pt x="56" y="24"/>
                  </a:moveTo>
                  <a:cubicBezTo>
                    <a:pt x="45" y="19"/>
                    <a:pt x="30" y="0"/>
                    <a:pt x="16" y="2"/>
                  </a:cubicBezTo>
                  <a:cubicBezTo>
                    <a:pt x="0" y="5"/>
                    <a:pt x="16" y="31"/>
                    <a:pt x="22" y="37"/>
                  </a:cubicBezTo>
                  <a:cubicBezTo>
                    <a:pt x="19" y="30"/>
                    <a:pt x="8" y="9"/>
                    <a:pt x="22" y="7"/>
                  </a:cubicBezTo>
                  <a:cubicBezTo>
                    <a:pt x="30" y="6"/>
                    <a:pt x="46" y="18"/>
                    <a:pt x="52" y="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20" name="Freeform 220">
              <a:extLst>
                <a:ext uri="{FF2B5EF4-FFF2-40B4-BE49-F238E27FC236}">
                  <a16:creationId xmlns:a16="http://schemas.microsoft.com/office/drawing/2014/main" id="{C9090EA8-3424-4FDE-B866-777754F45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6" y="814"/>
              <a:ext cx="53" cy="34"/>
            </a:xfrm>
            <a:custGeom>
              <a:avLst/>
              <a:gdLst>
                <a:gd name="T0" fmla="*/ 47 w 55"/>
                <a:gd name="T1" fmla="*/ 28 h 36"/>
                <a:gd name="T2" fmla="*/ 19 w 55"/>
                <a:gd name="T3" fmla="*/ 9 h 36"/>
                <a:gd name="T4" fmla="*/ 0 w 55"/>
                <a:gd name="T5" fmla="*/ 2 h 36"/>
                <a:gd name="T6" fmla="*/ 45 w 55"/>
                <a:gd name="T7" fmla="*/ 25 h 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5" h="36">
                  <a:moveTo>
                    <a:pt x="55" y="36"/>
                  </a:moveTo>
                  <a:cubicBezTo>
                    <a:pt x="46" y="25"/>
                    <a:pt x="36" y="17"/>
                    <a:pt x="23" y="12"/>
                  </a:cubicBezTo>
                  <a:cubicBezTo>
                    <a:pt x="17" y="9"/>
                    <a:pt x="6" y="7"/>
                    <a:pt x="0" y="2"/>
                  </a:cubicBezTo>
                  <a:cubicBezTo>
                    <a:pt x="15" y="0"/>
                    <a:pt x="50" y="16"/>
                    <a:pt x="53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21" name="Freeform 221">
              <a:extLst>
                <a:ext uri="{FF2B5EF4-FFF2-40B4-BE49-F238E27FC236}">
                  <a16:creationId xmlns:a16="http://schemas.microsoft.com/office/drawing/2014/main" id="{EFD6BD9C-0B8D-4C39-AF3C-3DF7EF988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" y="890"/>
              <a:ext cx="25" cy="36"/>
            </a:xfrm>
            <a:custGeom>
              <a:avLst/>
              <a:gdLst>
                <a:gd name="T0" fmla="*/ 22 w 26"/>
                <a:gd name="T1" fmla="*/ 28 h 37"/>
                <a:gd name="T2" fmla="*/ 0 w 26"/>
                <a:gd name="T3" fmla="*/ 5 h 37"/>
                <a:gd name="T4" fmla="*/ 22 w 26"/>
                <a:gd name="T5" fmla="*/ 33 h 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37">
                  <a:moveTo>
                    <a:pt x="26" y="32"/>
                  </a:moveTo>
                  <a:cubicBezTo>
                    <a:pt x="26" y="19"/>
                    <a:pt x="11" y="7"/>
                    <a:pt x="0" y="5"/>
                  </a:cubicBezTo>
                  <a:cubicBezTo>
                    <a:pt x="18" y="0"/>
                    <a:pt x="23" y="25"/>
                    <a:pt x="26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22" name="Freeform 222">
              <a:extLst>
                <a:ext uri="{FF2B5EF4-FFF2-40B4-BE49-F238E27FC236}">
                  <a16:creationId xmlns:a16="http://schemas.microsoft.com/office/drawing/2014/main" id="{B1A5BFE2-FB18-413A-94A6-91E447D83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2" y="904"/>
              <a:ext cx="54" cy="44"/>
            </a:xfrm>
            <a:custGeom>
              <a:avLst/>
              <a:gdLst>
                <a:gd name="T0" fmla="*/ 33 w 57"/>
                <a:gd name="T1" fmla="*/ 38 h 46"/>
                <a:gd name="T2" fmla="*/ 34 w 57"/>
                <a:gd name="T3" fmla="*/ 11 h 46"/>
                <a:gd name="T4" fmla="*/ 0 w 57"/>
                <a:gd name="T5" fmla="*/ 8 h 46"/>
                <a:gd name="T6" fmla="*/ 30 w 57"/>
                <a:gd name="T7" fmla="*/ 11 h 46"/>
                <a:gd name="T8" fmla="*/ 35 w 57"/>
                <a:gd name="T9" fmla="*/ 37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" h="46">
                  <a:moveTo>
                    <a:pt x="41" y="46"/>
                  </a:moveTo>
                  <a:cubicBezTo>
                    <a:pt x="57" y="38"/>
                    <a:pt x="55" y="24"/>
                    <a:pt x="42" y="12"/>
                  </a:cubicBezTo>
                  <a:cubicBezTo>
                    <a:pt x="30" y="1"/>
                    <a:pt x="15" y="0"/>
                    <a:pt x="0" y="8"/>
                  </a:cubicBezTo>
                  <a:cubicBezTo>
                    <a:pt x="9" y="3"/>
                    <a:pt x="30" y="10"/>
                    <a:pt x="38" y="15"/>
                  </a:cubicBezTo>
                  <a:cubicBezTo>
                    <a:pt x="53" y="25"/>
                    <a:pt x="47" y="33"/>
                    <a:pt x="43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23" name="Freeform 223">
              <a:extLst>
                <a:ext uri="{FF2B5EF4-FFF2-40B4-BE49-F238E27FC236}">
                  <a16:creationId xmlns:a16="http://schemas.microsoft.com/office/drawing/2014/main" id="{66BB1351-B00B-497E-B42B-C87FD7343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1" y="1992"/>
              <a:ext cx="63" cy="201"/>
            </a:xfrm>
            <a:custGeom>
              <a:avLst/>
              <a:gdLst>
                <a:gd name="T0" fmla="*/ 5 w 66"/>
                <a:gd name="T1" fmla="*/ 33 h 209"/>
                <a:gd name="T2" fmla="*/ 28 w 66"/>
                <a:gd name="T3" fmla="*/ 0 h 209"/>
                <a:gd name="T4" fmla="*/ 49 w 66"/>
                <a:gd name="T5" fmla="*/ 37 h 209"/>
                <a:gd name="T6" fmla="*/ 52 w 66"/>
                <a:gd name="T7" fmla="*/ 85 h 209"/>
                <a:gd name="T8" fmla="*/ 29 w 66"/>
                <a:gd name="T9" fmla="*/ 129 h 209"/>
                <a:gd name="T10" fmla="*/ 0 w 66"/>
                <a:gd name="T11" fmla="*/ 179 h 209"/>
                <a:gd name="T12" fmla="*/ 36 w 66"/>
                <a:gd name="T13" fmla="*/ 82 h 209"/>
                <a:gd name="T14" fmla="*/ 11 w 66"/>
                <a:gd name="T15" fmla="*/ 24 h 20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6" h="209">
                  <a:moveTo>
                    <a:pt x="5" y="37"/>
                  </a:moveTo>
                  <a:cubicBezTo>
                    <a:pt x="11" y="24"/>
                    <a:pt x="19" y="5"/>
                    <a:pt x="32" y="0"/>
                  </a:cubicBezTo>
                  <a:cubicBezTo>
                    <a:pt x="36" y="24"/>
                    <a:pt x="48" y="26"/>
                    <a:pt x="58" y="43"/>
                  </a:cubicBezTo>
                  <a:cubicBezTo>
                    <a:pt x="66" y="58"/>
                    <a:pt x="65" y="83"/>
                    <a:pt x="63" y="99"/>
                  </a:cubicBezTo>
                  <a:cubicBezTo>
                    <a:pt x="60" y="120"/>
                    <a:pt x="43" y="135"/>
                    <a:pt x="33" y="151"/>
                  </a:cubicBezTo>
                  <a:cubicBezTo>
                    <a:pt x="22" y="168"/>
                    <a:pt x="12" y="190"/>
                    <a:pt x="0" y="209"/>
                  </a:cubicBezTo>
                  <a:cubicBezTo>
                    <a:pt x="4" y="169"/>
                    <a:pt x="34" y="132"/>
                    <a:pt x="44" y="95"/>
                  </a:cubicBezTo>
                  <a:cubicBezTo>
                    <a:pt x="48" y="79"/>
                    <a:pt x="46" y="14"/>
                    <a:pt x="15" y="2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24" name="Freeform 224">
              <a:extLst>
                <a:ext uri="{FF2B5EF4-FFF2-40B4-BE49-F238E27FC236}">
                  <a16:creationId xmlns:a16="http://schemas.microsoft.com/office/drawing/2014/main" id="{9D57929A-2475-4E22-82F8-0B0F70961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1941"/>
              <a:ext cx="73" cy="221"/>
            </a:xfrm>
            <a:custGeom>
              <a:avLst/>
              <a:gdLst>
                <a:gd name="T0" fmla="*/ 52 w 76"/>
                <a:gd name="T1" fmla="*/ 0 h 230"/>
                <a:gd name="T2" fmla="*/ 35 w 76"/>
                <a:gd name="T3" fmla="*/ 102 h 230"/>
                <a:gd name="T4" fmla="*/ 16 w 76"/>
                <a:gd name="T5" fmla="*/ 196 h 230"/>
                <a:gd name="T6" fmla="*/ 49 w 76"/>
                <a:gd name="T7" fmla="*/ 100 h 230"/>
                <a:gd name="T8" fmla="*/ 54 w 76"/>
                <a:gd name="T9" fmla="*/ 0 h 2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6" h="230">
                  <a:moveTo>
                    <a:pt x="60" y="0"/>
                  </a:moveTo>
                  <a:cubicBezTo>
                    <a:pt x="61" y="40"/>
                    <a:pt x="54" y="84"/>
                    <a:pt x="41" y="119"/>
                  </a:cubicBezTo>
                  <a:cubicBezTo>
                    <a:pt x="31" y="148"/>
                    <a:pt x="0" y="201"/>
                    <a:pt x="20" y="230"/>
                  </a:cubicBezTo>
                  <a:cubicBezTo>
                    <a:pt x="14" y="187"/>
                    <a:pt x="44" y="154"/>
                    <a:pt x="57" y="117"/>
                  </a:cubicBezTo>
                  <a:cubicBezTo>
                    <a:pt x="68" y="87"/>
                    <a:pt x="76" y="29"/>
                    <a:pt x="6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25" name="Freeform 225">
              <a:extLst>
                <a:ext uri="{FF2B5EF4-FFF2-40B4-BE49-F238E27FC236}">
                  <a16:creationId xmlns:a16="http://schemas.microsoft.com/office/drawing/2014/main" id="{DC81FA9A-FDA0-41EF-B549-9EDA71E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1" y="1696"/>
              <a:ext cx="152" cy="214"/>
            </a:xfrm>
            <a:custGeom>
              <a:avLst/>
              <a:gdLst>
                <a:gd name="T0" fmla="*/ 13 w 158"/>
                <a:gd name="T1" fmla="*/ 116 h 223"/>
                <a:gd name="T2" fmla="*/ 4 w 158"/>
                <a:gd name="T3" fmla="*/ 132 h 223"/>
                <a:gd name="T4" fmla="*/ 14 w 158"/>
                <a:gd name="T5" fmla="*/ 149 h 223"/>
                <a:gd name="T6" fmla="*/ 11 w 158"/>
                <a:gd name="T7" fmla="*/ 174 h 223"/>
                <a:gd name="T8" fmla="*/ 23 w 158"/>
                <a:gd name="T9" fmla="*/ 187 h 223"/>
                <a:gd name="T10" fmla="*/ 38 w 158"/>
                <a:gd name="T11" fmla="*/ 176 h 223"/>
                <a:gd name="T12" fmla="*/ 55 w 158"/>
                <a:gd name="T13" fmla="*/ 179 h 223"/>
                <a:gd name="T14" fmla="*/ 64 w 158"/>
                <a:gd name="T15" fmla="*/ 171 h 223"/>
                <a:gd name="T16" fmla="*/ 68 w 158"/>
                <a:gd name="T17" fmla="*/ 144 h 223"/>
                <a:gd name="T18" fmla="*/ 94 w 158"/>
                <a:gd name="T19" fmla="*/ 132 h 223"/>
                <a:gd name="T20" fmla="*/ 109 w 158"/>
                <a:gd name="T21" fmla="*/ 101 h 223"/>
                <a:gd name="T22" fmla="*/ 110 w 158"/>
                <a:gd name="T23" fmla="*/ 67 h 223"/>
                <a:gd name="T24" fmla="*/ 132 w 158"/>
                <a:gd name="T25" fmla="*/ 36 h 223"/>
                <a:gd name="T26" fmla="*/ 117 w 158"/>
                <a:gd name="T27" fmla="*/ 12 h 223"/>
                <a:gd name="T28" fmla="*/ 105 w 158"/>
                <a:gd name="T29" fmla="*/ 37 h 223"/>
                <a:gd name="T30" fmla="*/ 84 w 158"/>
                <a:gd name="T31" fmla="*/ 48 h 223"/>
                <a:gd name="T32" fmla="*/ 57 w 158"/>
                <a:gd name="T33" fmla="*/ 75 h 223"/>
                <a:gd name="T34" fmla="*/ 37 w 158"/>
                <a:gd name="T35" fmla="*/ 103 h 223"/>
                <a:gd name="T36" fmla="*/ 13 w 158"/>
                <a:gd name="T37" fmla="*/ 118 h 22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8" h="223">
                  <a:moveTo>
                    <a:pt x="14" y="137"/>
                  </a:moveTo>
                  <a:cubicBezTo>
                    <a:pt x="4" y="133"/>
                    <a:pt x="0" y="148"/>
                    <a:pt x="4" y="156"/>
                  </a:cubicBezTo>
                  <a:cubicBezTo>
                    <a:pt x="8" y="165"/>
                    <a:pt x="19" y="165"/>
                    <a:pt x="18" y="175"/>
                  </a:cubicBezTo>
                  <a:cubicBezTo>
                    <a:pt x="17" y="185"/>
                    <a:pt x="2" y="192"/>
                    <a:pt x="11" y="205"/>
                  </a:cubicBezTo>
                  <a:cubicBezTo>
                    <a:pt x="16" y="212"/>
                    <a:pt x="29" y="208"/>
                    <a:pt x="27" y="221"/>
                  </a:cubicBezTo>
                  <a:cubicBezTo>
                    <a:pt x="38" y="223"/>
                    <a:pt x="38" y="210"/>
                    <a:pt x="45" y="207"/>
                  </a:cubicBezTo>
                  <a:cubicBezTo>
                    <a:pt x="53" y="203"/>
                    <a:pt x="56" y="209"/>
                    <a:pt x="63" y="212"/>
                  </a:cubicBezTo>
                  <a:cubicBezTo>
                    <a:pt x="73" y="215"/>
                    <a:pt x="74" y="215"/>
                    <a:pt x="76" y="202"/>
                  </a:cubicBezTo>
                  <a:cubicBezTo>
                    <a:pt x="77" y="192"/>
                    <a:pt x="75" y="179"/>
                    <a:pt x="80" y="170"/>
                  </a:cubicBezTo>
                  <a:cubicBezTo>
                    <a:pt x="87" y="157"/>
                    <a:pt x="100" y="166"/>
                    <a:pt x="110" y="156"/>
                  </a:cubicBezTo>
                  <a:cubicBezTo>
                    <a:pt x="120" y="146"/>
                    <a:pt x="122" y="131"/>
                    <a:pt x="127" y="119"/>
                  </a:cubicBezTo>
                  <a:cubicBezTo>
                    <a:pt x="134" y="104"/>
                    <a:pt x="124" y="93"/>
                    <a:pt x="129" y="79"/>
                  </a:cubicBezTo>
                  <a:cubicBezTo>
                    <a:pt x="133" y="65"/>
                    <a:pt x="149" y="58"/>
                    <a:pt x="154" y="44"/>
                  </a:cubicBezTo>
                  <a:cubicBezTo>
                    <a:pt x="158" y="33"/>
                    <a:pt x="153" y="0"/>
                    <a:pt x="137" y="14"/>
                  </a:cubicBezTo>
                  <a:cubicBezTo>
                    <a:pt x="129" y="20"/>
                    <a:pt x="127" y="36"/>
                    <a:pt x="122" y="45"/>
                  </a:cubicBezTo>
                  <a:cubicBezTo>
                    <a:pt x="115" y="58"/>
                    <a:pt x="111" y="55"/>
                    <a:pt x="98" y="56"/>
                  </a:cubicBezTo>
                  <a:cubicBezTo>
                    <a:pt x="79" y="58"/>
                    <a:pt x="73" y="73"/>
                    <a:pt x="65" y="88"/>
                  </a:cubicBezTo>
                  <a:cubicBezTo>
                    <a:pt x="58" y="102"/>
                    <a:pt x="45" y="106"/>
                    <a:pt x="44" y="122"/>
                  </a:cubicBezTo>
                  <a:cubicBezTo>
                    <a:pt x="42" y="146"/>
                    <a:pt x="32" y="140"/>
                    <a:pt x="14" y="139"/>
                  </a:cubicBezTo>
                </a:path>
              </a:pathLst>
            </a:custGeom>
            <a:solidFill>
              <a:srgbClr val="C4BC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C93D551D-077D-4990-AD03-AF8AB6E79B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fr-FR" altLang="x-none" sz="5067"/>
              <a:t>Horse</a:t>
            </a:r>
          </a:p>
        </p:txBody>
      </p:sp>
      <p:grpSp>
        <p:nvGrpSpPr>
          <p:cNvPr id="26626" name="Group 3">
            <a:extLst>
              <a:ext uri="{FF2B5EF4-FFF2-40B4-BE49-F238E27FC236}">
                <a16:creationId xmlns:a16="http://schemas.microsoft.com/office/drawing/2014/main" id="{C8EBC3A7-677A-428C-BA0A-F4A57E838B03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1292225"/>
            <a:ext cx="5894388" cy="4821238"/>
            <a:chOff x="912" y="814"/>
            <a:chExt cx="3713" cy="3037"/>
          </a:xfrm>
        </p:grpSpPr>
        <p:sp>
          <p:nvSpPr>
            <p:cNvPr id="26627" name="Freeform 4">
              <a:extLst>
                <a:ext uri="{FF2B5EF4-FFF2-40B4-BE49-F238E27FC236}">
                  <a16:creationId xmlns:a16="http://schemas.microsoft.com/office/drawing/2014/main" id="{4645613E-A6AF-44D3-814A-0009B94FD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" y="944"/>
              <a:ext cx="3713" cy="2907"/>
            </a:xfrm>
            <a:custGeom>
              <a:avLst/>
              <a:gdLst>
                <a:gd name="T0" fmla="*/ 1664 w 1973"/>
                <a:gd name="T1" fmla="*/ 1631 h 1545"/>
                <a:gd name="T2" fmla="*/ 28 w 1973"/>
                <a:gd name="T3" fmla="*/ 4390 h 1545"/>
                <a:gd name="T4" fmla="*/ 373 w 1973"/>
                <a:gd name="T5" fmla="*/ 5342 h 1545"/>
                <a:gd name="T6" fmla="*/ 980 w 1973"/>
                <a:gd name="T7" fmla="*/ 5575 h 1545"/>
                <a:gd name="T8" fmla="*/ 2819 w 1973"/>
                <a:gd name="T9" fmla="*/ 4497 h 1545"/>
                <a:gd name="T10" fmla="*/ 4037 w 1973"/>
                <a:gd name="T11" fmla="*/ 4164 h 1545"/>
                <a:gd name="T12" fmla="*/ 6318 w 1973"/>
                <a:gd name="T13" fmla="*/ 8433 h 1545"/>
                <a:gd name="T14" fmla="*/ 7951 w 1973"/>
                <a:gd name="T15" fmla="*/ 11590 h 1545"/>
                <a:gd name="T16" fmla="*/ 8677 w 1973"/>
                <a:gd name="T17" fmla="*/ 14955 h 1545"/>
                <a:gd name="T18" fmla="*/ 8903 w 1973"/>
                <a:gd name="T19" fmla="*/ 17758 h 1545"/>
                <a:gd name="T20" fmla="*/ 8237 w 1973"/>
                <a:gd name="T21" fmla="*/ 18936 h 1545"/>
                <a:gd name="T22" fmla="*/ 9184 w 1973"/>
                <a:gd name="T23" fmla="*/ 19139 h 1545"/>
                <a:gd name="T24" fmla="*/ 9856 w 1973"/>
                <a:gd name="T25" fmla="*/ 18639 h 1545"/>
                <a:gd name="T26" fmla="*/ 9923 w 1973"/>
                <a:gd name="T27" fmla="*/ 17530 h 1545"/>
                <a:gd name="T28" fmla="*/ 10036 w 1973"/>
                <a:gd name="T29" fmla="*/ 16465 h 1545"/>
                <a:gd name="T30" fmla="*/ 9824 w 1973"/>
                <a:gd name="T31" fmla="*/ 11333 h 1545"/>
                <a:gd name="T32" fmla="*/ 13128 w 1973"/>
                <a:gd name="T33" fmla="*/ 10766 h 1545"/>
                <a:gd name="T34" fmla="*/ 16822 w 1973"/>
                <a:gd name="T35" fmla="*/ 9952 h 1545"/>
                <a:gd name="T36" fmla="*/ 17637 w 1973"/>
                <a:gd name="T37" fmla="*/ 10111 h 1545"/>
                <a:gd name="T38" fmla="*/ 19481 w 1973"/>
                <a:gd name="T39" fmla="*/ 13701 h 1545"/>
                <a:gd name="T40" fmla="*/ 19384 w 1973"/>
                <a:gd name="T41" fmla="*/ 17047 h 1545"/>
                <a:gd name="T42" fmla="*/ 18501 w 1973"/>
                <a:gd name="T43" fmla="*/ 19079 h 1545"/>
                <a:gd name="T44" fmla="*/ 19717 w 1973"/>
                <a:gd name="T45" fmla="*/ 18059 h 1545"/>
                <a:gd name="T46" fmla="*/ 20343 w 1973"/>
                <a:gd name="T47" fmla="*/ 16292 h 1545"/>
                <a:gd name="T48" fmla="*/ 20761 w 1973"/>
                <a:gd name="T49" fmla="*/ 13587 h 1545"/>
                <a:gd name="T50" fmla="*/ 21275 w 1973"/>
                <a:gd name="T51" fmla="*/ 16992 h 1545"/>
                <a:gd name="T52" fmla="*/ 20797 w 1973"/>
                <a:gd name="T53" fmla="*/ 18699 h 1545"/>
                <a:gd name="T54" fmla="*/ 21689 w 1973"/>
                <a:gd name="T55" fmla="*/ 19209 h 1545"/>
                <a:gd name="T56" fmla="*/ 21887 w 1973"/>
                <a:gd name="T57" fmla="*/ 18099 h 1545"/>
                <a:gd name="T58" fmla="*/ 22272 w 1973"/>
                <a:gd name="T59" fmla="*/ 17357 h 1545"/>
                <a:gd name="T60" fmla="*/ 22263 w 1973"/>
                <a:gd name="T61" fmla="*/ 13224 h 1545"/>
                <a:gd name="T62" fmla="*/ 21388 w 1973"/>
                <a:gd name="T63" fmla="*/ 11615 h 1545"/>
                <a:gd name="T64" fmla="*/ 21698 w 1973"/>
                <a:gd name="T65" fmla="*/ 8160 h 1545"/>
                <a:gd name="T66" fmla="*/ 21621 w 1973"/>
                <a:gd name="T67" fmla="*/ 5562 h 1545"/>
                <a:gd name="T68" fmla="*/ 22400 w 1973"/>
                <a:gd name="T69" fmla="*/ 6506 h 1545"/>
                <a:gd name="T70" fmla="*/ 22541 w 1973"/>
                <a:gd name="T71" fmla="*/ 12209 h 1545"/>
                <a:gd name="T72" fmla="*/ 23027 w 1973"/>
                <a:gd name="T73" fmla="*/ 15581 h 1545"/>
                <a:gd name="T74" fmla="*/ 23208 w 1973"/>
                <a:gd name="T75" fmla="*/ 15707 h 1545"/>
                <a:gd name="T76" fmla="*/ 23368 w 1973"/>
                <a:gd name="T77" fmla="*/ 16281 h 1545"/>
                <a:gd name="T78" fmla="*/ 23541 w 1973"/>
                <a:gd name="T79" fmla="*/ 15641 h 1545"/>
                <a:gd name="T80" fmla="*/ 23793 w 1973"/>
                <a:gd name="T81" fmla="*/ 16119 h 1545"/>
                <a:gd name="T82" fmla="*/ 23947 w 1973"/>
                <a:gd name="T83" fmla="*/ 15581 h 1545"/>
                <a:gd name="T84" fmla="*/ 24207 w 1973"/>
                <a:gd name="T85" fmla="*/ 16281 h 1545"/>
                <a:gd name="T86" fmla="*/ 24335 w 1973"/>
                <a:gd name="T87" fmla="*/ 14827 h 1545"/>
                <a:gd name="T88" fmla="*/ 24585 w 1973"/>
                <a:gd name="T89" fmla="*/ 15401 h 1545"/>
                <a:gd name="T90" fmla="*/ 24734 w 1973"/>
                <a:gd name="T91" fmla="*/ 15256 h 1545"/>
                <a:gd name="T92" fmla="*/ 24359 w 1973"/>
                <a:gd name="T93" fmla="*/ 11643 h 1545"/>
                <a:gd name="T94" fmla="*/ 22301 w 1973"/>
                <a:gd name="T95" fmla="*/ 4988 h 1545"/>
                <a:gd name="T96" fmla="*/ 13497 w 1973"/>
                <a:gd name="T97" fmla="*/ 4977 h 1545"/>
                <a:gd name="T98" fmla="*/ 3346 w 1973"/>
                <a:gd name="T99" fmla="*/ 28 h 154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73" h="1545">
                  <a:moveTo>
                    <a:pt x="267" y="2"/>
                  </a:moveTo>
                  <a:cubicBezTo>
                    <a:pt x="256" y="0"/>
                    <a:pt x="233" y="13"/>
                    <a:pt x="222" y="24"/>
                  </a:cubicBezTo>
                  <a:cubicBezTo>
                    <a:pt x="211" y="35"/>
                    <a:pt x="146" y="103"/>
                    <a:pt x="133" y="130"/>
                  </a:cubicBezTo>
                  <a:cubicBezTo>
                    <a:pt x="119" y="156"/>
                    <a:pt x="103" y="178"/>
                    <a:pt x="86" y="211"/>
                  </a:cubicBezTo>
                  <a:cubicBezTo>
                    <a:pt x="68" y="243"/>
                    <a:pt x="46" y="275"/>
                    <a:pt x="34" y="291"/>
                  </a:cubicBezTo>
                  <a:cubicBezTo>
                    <a:pt x="21" y="306"/>
                    <a:pt x="3" y="336"/>
                    <a:pt x="2" y="350"/>
                  </a:cubicBezTo>
                  <a:cubicBezTo>
                    <a:pt x="2" y="364"/>
                    <a:pt x="0" y="377"/>
                    <a:pt x="5" y="383"/>
                  </a:cubicBezTo>
                  <a:cubicBezTo>
                    <a:pt x="9" y="390"/>
                    <a:pt x="14" y="397"/>
                    <a:pt x="17" y="405"/>
                  </a:cubicBezTo>
                  <a:cubicBezTo>
                    <a:pt x="20" y="413"/>
                    <a:pt x="23" y="420"/>
                    <a:pt x="30" y="426"/>
                  </a:cubicBezTo>
                  <a:cubicBezTo>
                    <a:pt x="36" y="433"/>
                    <a:pt x="48" y="442"/>
                    <a:pt x="53" y="437"/>
                  </a:cubicBezTo>
                  <a:cubicBezTo>
                    <a:pt x="58" y="433"/>
                    <a:pt x="59" y="429"/>
                    <a:pt x="59" y="429"/>
                  </a:cubicBezTo>
                  <a:cubicBezTo>
                    <a:pt x="59" y="429"/>
                    <a:pt x="70" y="444"/>
                    <a:pt x="78" y="445"/>
                  </a:cubicBezTo>
                  <a:cubicBezTo>
                    <a:pt x="85" y="447"/>
                    <a:pt x="106" y="450"/>
                    <a:pt x="124" y="427"/>
                  </a:cubicBezTo>
                  <a:cubicBezTo>
                    <a:pt x="142" y="404"/>
                    <a:pt x="144" y="404"/>
                    <a:pt x="151" y="401"/>
                  </a:cubicBezTo>
                  <a:cubicBezTo>
                    <a:pt x="159" y="398"/>
                    <a:pt x="207" y="377"/>
                    <a:pt x="225" y="359"/>
                  </a:cubicBezTo>
                  <a:cubicBezTo>
                    <a:pt x="243" y="340"/>
                    <a:pt x="263" y="332"/>
                    <a:pt x="270" y="331"/>
                  </a:cubicBezTo>
                  <a:cubicBezTo>
                    <a:pt x="277" y="330"/>
                    <a:pt x="292" y="327"/>
                    <a:pt x="301" y="329"/>
                  </a:cubicBezTo>
                  <a:cubicBezTo>
                    <a:pt x="310" y="331"/>
                    <a:pt x="317" y="333"/>
                    <a:pt x="322" y="332"/>
                  </a:cubicBezTo>
                  <a:cubicBezTo>
                    <a:pt x="327" y="331"/>
                    <a:pt x="330" y="332"/>
                    <a:pt x="331" y="347"/>
                  </a:cubicBezTo>
                  <a:cubicBezTo>
                    <a:pt x="333" y="362"/>
                    <a:pt x="365" y="433"/>
                    <a:pt x="404" y="495"/>
                  </a:cubicBezTo>
                  <a:cubicBezTo>
                    <a:pt x="444" y="558"/>
                    <a:pt x="499" y="657"/>
                    <a:pt x="504" y="673"/>
                  </a:cubicBezTo>
                  <a:cubicBezTo>
                    <a:pt x="510" y="690"/>
                    <a:pt x="504" y="787"/>
                    <a:pt x="539" y="826"/>
                  </a:cubicBezTo>
                  <a:cubicBezTo>
                    <a:pt x="574" y="865"/>
                    <a:pt x="616" y="869"/>
                    <a:pt x="616" y="869"/>
                  </a:cubicBezTo>
                  <a:cubicBezTo>
                    <a:pt x="616" y="869"/>
                    <a:pt x="626" y="911"/>
                    <a:pt x="634" y="925"/>
                  </a:cubicBezTo>
                  <a:cubicBezTo>
                    <a:pt x="642" y="939"/>
                    <a:pt x="654" y="989"/>
                    <a:pt x="660" y="1017"/>
                  </a:cubicBezTo>
                  <a:cubicBezTo>
                    <a:pt x="666" y="1044"/>
                    <a:pt x="676" y="1087"/>
                    <a:pt x="676" y="1113"/>
                  </a:cubicBezTo>
                  <a:cubicBezTo>
                    <a:pt x="677" y="1140"/>
                    <a:pt x="684" y="1173"/>
                    <a:pt x="692" y="1193"/>
                  </a:cubicBezTo>
                  <a:cubicBezTo>
                    <a:pt x="699" y="1214"/>
                    <a:pt x="710" y="1235"/>
                    <a:pt x="712" y="1244"/>
                  </a:cubicBezTo>
                  <a:cubicBezTo>
                    <a:pt x="713" y="1253"/>
                    <a:pt x="714" y="1314"/>
                    <a:pt x="714" y="1339"/>
                  </a:cubicBezTo>
                  <a:cubicBezTo>
                    <a:pt x="715" y="1363"/>
                    <a:pt x="716" y="1400"/>
                    <a:pt x="710" y="1417"/>
                  </a:cubicBezTo>
                  <a:cubicBezTo>
                    <a:pt x="704" y="1435"/>
                    <a:pt x="690" y="1450"/>
                    <a:pt x="687" y="1457"/>
                  </a:cubicBezTo>
                  <a:cubicBezTo>
                    <a:pt x="684" y="1464"/>
                    <a:pt x="682" y="1478"/>
                    <a:pt x="677" y="1483"/>
                  </a:cubicBezTo>
                  <a:cubicBezTo>
                    <a:pt x="673" y="1488"/>
                    <a:pt x="660" y="1507"/>
                    <a:pt x="657" y="1511"/>
                  </a:cubicBezTo>
                  <a:cubicBezTo>
                    <a:pt x="654" y="1516"/>
                    <a:pt x="652" y="1519"/>
                    <a:pt x="656" y="1524"/>
                  </a:cubicBezTo>
                  <a:cubicBezTo>
                    <a:pt x="660" y="1530"/>
                    <a:pt x="671" y="1533"/>
                    <a:pt x="679" y="1534"/>
                  </a:cubicBezTo>
                  <a:cubicBezTo>
                    <a:pt x="687" y="1534"/>
                    <a:pt x="721" y="1529"/>
                    <a:pt x="732" y="1527"/>
                  </a:cubicBezTo>
                  <a:cubicBezTo>
                    <a:pt x="742" y="1525"/>
                    <a:pt x="756" y="1526"/>
                    <a:pt x="761" y="1519"/>
                  </a:cubicBezTo>
                  <a:cubicBezTo>
                    <a:pt x="766" y="1511"/>
                    <a:pt x="768" y="1509"/>
                    <a:pt x="771" y="1505"/>
                  </a:cubicBezTo>
                  <a:cubicBezTo>
                    <a:pt x="774" y="1500"/>
                    <a:pt x="782" y="1492"/>
                    <a:pt x="786" y="1487"/>
                  </a:cubicBezTo>
                  <a:cubicBezTo>
                    <a:pt x="789" y="1482"/>
                    <a:pt x="790" y="1470"/>
                    <a:pt x="786" y="1462"/>
                  </a:cubicBezTo>
                  <a:cubicBezTo>
                    <a:pt x="782" y="1455"/>
                    <a:pt x="780" y="1454"/>
                    <a:pt x="782" y="1446"/>
                  </a:cubicBezTo>
                  <a:cubicBezTo>
                    <a:pt x="784" y="1437"/>
                    <a:pt x="791" y="1407"/>
                    <a:pt x="791" y="1399"/>
                  </a:cubicBezTo>
                  <a:cubicBezTo>
                    <a:pt x="792" y="1390"/>
                    <a:pt x="793" y="1388"/>
                    <a:pt x="799" y="1386"/>
                  </a:cubicBezTo>
                  <a:cubicBezTo>
                    <a:pt x="804" y="1384"/>
                    <a:pt x="815" y="1382"/>
                    <a:pt x="812" y="1367"/>
                  </a:cubicBezTo>
                  <a:cubicBezTo>
                    <a:pt x="808" y="1351"/>
                    <a:pt x="804" y="1328"/>
                    <a:pt x="800" y="1314"/>
                  </a:cubicBezTo>
                  <a:cubicBezTo>
                    <a:pt x="795" y="1299"/>
                    <a:pt x="783" y="1257"/>
                    <a:pt x="783" y="1244"/>
                  </a:cubicBezTo>
                  <a:cubicBezTo>
                    <a:pt x="783" y="1231"/>
                    <a:pt x="780" y="1057"/>
                    <a:pt x="780" y="1024"/>
                  </a:cubicBezTo>
                  <a:cubicBezTo>
                    <a:pt x="780" y="991"/>
                    <a:pt x="775" y="922"/>
                    <a:pt x="783" y="904"/>
                  </a:cubicBezTo>
                  <a:cubicBezTo>
                    <a:pt x="791" y="886"/>
                    <a:pt x="796" y="877"/>
                    <a:pt x="828" y="876"/>
                  </a:cubicBezTo>
                  <a:cubicBezTo>
                    <a:pt x="860" y="875"/>
                    <a:pt x="920" y="875"/>
                    <a:pt x="954" y="867"/>
                  </a:cubicBezTo>
                  <a:cubicBezTo>
                    <a:pt x="989" y="859"/>
                    <a:pt x="1018" y="861"/>
                    <a:pt x="1047" y="859"/>
                  </a:cubicBezTo>
                  <a:cubicBezTo>
                    <a:pt x="1076" y="857"/>
                    <a:pt x="1153" y="858"/>
                    <a:pt x="1188" y="841"/>
                  </a:cubicBezTo>
                  <a:cubicBezTo>
                    <a:pt x="1224" y="825"/>
                    <a:pt x="1281" y="811"/>
                    <a:pt x="1297" y="802"/>
                  </a:cubicBezTo>
                  <a:cubicBezTo>
                    <a:pt x="1313" y="793"/>
                    <a:pt x="1331" y="791"/>
                    <a:pt x="1341" y="794"/>
                  </a:cubicBezTo>
                  <a:cubicBezTo>
                    <a:pt x="1351" y="797"/>
                    <a:pt x="1359" y="795"/>
                    <a:pt x="1360" y="806"/>
                  </a:cubicBezTo>
                  <a:cubicBezTo>
                    <a:pt x="1360" y="817"/>
                    <a:pt x="1362" y="819"/>
                    <a:pt x="1374" y="820"/>
                  </a:cubicBezTo>
                  <a:cubicBezTo>
                    <a:pt x="1385" y="821"/>
                    <a:pt x="1396" y="813"/>
                    <a:pt x="1406" y="807"/>
                  </a:cubicBezTo>
                  <a:cubicBezTo>
                    <a:pt x="1416" y="800"/>
                    <a:pt x="1437" y="790"/>
                    <a:pt x="1454" y="823"/>
                  </a:cubicBezTo>
                  <a:cubicBezTo>
                    <a:pt x="1470" y="855"/>
                    <a:pt x="1511" y="987"/>
                    <a:pt x="1524" y="1011"/>
                  </a:cubicBezTo>
                  <a:cubicBezTo>
                    <a:pt x="1538" y="1034"/>
                    <a:pt x="1552" y="1074"/>
                    <a:pt x="1553" y="1093"/>
                  </a:cubicBezTo>
                  <a:cubicBezTo>
                    <a:pt x="1554" y="1111"/>
                    <a:pt x="1555" y="1133"/>
                    <a:pt x="1559" y="1149"/>
                  </a:cubicBezTo>
                  <a:cubicBezTo>
                    <a:pt x="1563" y="1166"/>
                    <a:pt x="1562" y="1181"/>
                    <a:pt x="1560" y="1205"/>
                  </a:cubicBezTo>
                  <a:cubicBezTo>
                    <a:pt x="1559" y="1228"/>
                    <a:pt x="1544" y="1320"/>
                    <a:pt x="1545" y="1360"/>
                  </a:cubicBezTo>
                  <a:cubicBezTo>
                    <a:pt x="1546" y="1381"/>
                    <a:pt x="1537" y="1389"/>
                    <a:pt x="1529" y="1399"/>
                  </a:cubicBezTo>
                  <a:cubicBezTo>
                    <a:pt x="1521" y="1409"/>
                    <a:pt x="1460" y="1478"/>
                    <a:pt x="1459" y="1510"/>
                  </a:cubicBezTo>
                  <a:cubicBezTo>
                    <a:pt x="1459" y="1510"/>
                    <a:pt x="1456" y="1523"/>
                    <a:pt x="1475" y="1522"/>
                  </a:cubicBezTo>
                  <a:cubicBezTo>
                    <a:pt x="1495" y="1522"/>
                    <a:pt x="1537" y="1525"/>
                    <a:pt x="1545" y="1517"/>
                  </a:cubicBezTo>
                  <a:cubicBezTo>
                    <a:pt x="1553" y="1510"/>
                    <a:pt x="1572" y="1498"/>
                    <a:pt x="1572" y="1482"/>
                  </a:cubicBezTo>
                  <a:cubicBezTo>
                    <a:pt x="1572" y="1466"/>
                    <a:pt x="1565" y="1449"/>
                    <a:pt x="1572" y="1441"/>
                  </a:cubicBezTo>
                  <a:cubicBezTo>
                    <a:pt x="1580" y="1433"/>
                    <a:pt x="1591" y="1422"/>
                    <a:pt x="1595" y="1428"/>
                  </a:cubicBezTo>
                  <a:cubicBezTo>
                    <a:pt x="1600" y="1433"/>
                    <a:pt x="1616" y="1438"/>
                    <a:pt x="1616" y="1425"/>
                  </a:cubicBezTo>
                  <a:cubicBezTo>
                    <a:pt x="1616" y="1411"/>
                    <a:pt x="1615" y="1341"/>
                    <a:pt x="1622" y="1300"/>
                  </a:cubicBezTo>
                  <a:cubicBezTo>
                    <a:pt x="1629" y="1259"/>
                    <a:pt x="1635" y="1220"/>
                    <a:pt x="1639" y="1194"/>
                  </a:cubicBezTo>
                  <a:cubicBezTo>
                    <a:pt x="1644" y="1167"/>
                    <a:pt x="1653" y="1147"/>
                    <a:pt x="1653" y="1131"/>
                  </a:cubicBezTo>
                  <a:cubicBezTo>
                    <a:pt x="1654" y="1116"/>
                    <a:pt x="1655" y="1084"/>
                    <a:pt x="1655" y="1084"/>
                  </a:cubicBezTo>
                  <a:cubicBezTo>
                    <a:pt x="1655" y="1084"/>
                    <a:pt x="1664" y="1119"/>
                    <a:pt x="1678" y="1134"/>
                  </a:cubicBezTo>
                  <a:cubicBezTo>
                    <a:pt x="1692" y="1149"/>
                    <a:pt x="1694" y="1159"/>
                    <a:pt x="1695" y="1171"/>
                  </a:cubicBezTo>
                  <a:cubicBezTo>
                    <a:pt x="1696" y="1183"/>
                    <a:pt x="1696" y="1342"/>
                    <a:pt x="1696" y="1356"/>
                  </a:cubicBezTo>
                  <a:cubicBezTo>
                    <a:pt x="1696" y="1369"/>
                    <a:pt x="1697" y="1386"/>
                    <a:pt x="1694" y="1397"/>
                  </a:cubicBezTo>
                  <a:cubicBezTo>
                    <a:pt x="1691" y="1408"/>
                    <a:pt x="1677" y="1446"/>
                    <a:pt x="1671" y="1462"/>
                  </a:cubicBezTo>
                  <a:cubicBezTo>
                    <a:pt x="1666" y="1477"/>
                    <a:pt x="1655" y="1483"/>
                    <a:pt x="1658" y="1492"/>
                  </a:cubicBezTo>
                  <a:cubicBezTo>
                    <a:pt x="1658" y="1492"/>
                    <a:pt x="1635" y="1512"/>
                    <a:pt x="1637" y="1518"/>
                  </a:cubicBezTo>
                  <a:cubicBezTo>
                    <a:pt x="1640" y="1524"/>
                    <a:pt x="1650" y="1545"/>
                    <a:pt x="1679" y="1543"/>
                  </a:cubicBezTo>
                  <a:cubicBezTo>
                    <a:pt x="1707" y="1542"/>
                    <a:pt x="1730" y="1542"/>
                    <a:pt x="1729" y="1533"/>
                  </a:cubicBezTo>
                  <a:cubicBezTo>
                    <a:pt x="1727" y="1524"/>
                    <a:pt x="1734" y="1522"/>
                    <a:pt x="1734" y="1522"/>
                  </a:cubicBezTo>
                  <a:cubicBezTo>
                    <a:pt x="1734" y="1522"/>
                    <a:pt x="1757" y="1516"/>
                    <a:pt x="1750" y="1499"/>
                  </a:cubicBezTo>
                  <a:cubicBezTo>
                    <a:pt x="1743" y="1483"/>
                    <a:pt x="1733" y="1466"/>
                    <a:pt x="1745" y="1444"/>
                  </a:cubicBezTo>
                  <a:cubicBezTo>
                    <a:pt x="1757" y="1423"/>
                    <a:pt x="1762" y="1421"/>
                    <a:pt x="1771" y="1420"/>
                  </a:cubicBezTo>
                  <a:cubicBezTo>
                    <a:pt x="1779" y="1419"/>
                    <a:pt x="1781" y="1413"/>
                    <a:pt x="1782" y="1408"/>
                  </a:cubicBezTo>
                  <a:cubicBezTo>
                    <a:pt x="1783" y="1402"/>
                    <a:pt x="1777" y="1401"/>
                    <a:pt x="1776" y="1385"/>
                  </a:cubicBezTo>
                  <a:cubicBezTo>
                    <a:pt x="1775" y="1369"/>
                    <a:pt x="1767" y="1279"/>
                    <a:pt x="1769" y="1215"/>
                  </a:cubicBezTo>
                  <a:cubicBezTo>
                    <a:pt x="1770" y="1152"/>
                    <a:pt x="1769" y="1110"/>
                    <a:pt x="1773" y="1092"/>
                  </a:cubicBezTo>
                  <a:cubicBezTo>
                    <a:pt x="1776" y="1074"/>
                    <a:pt x="1783" y="1069"/>
                    <a:pt x="1775" y="1055"/>
                  </a:cubicBezTo>
                  <a:cubicBezTo>
                    <a:pt x="1768" y="1042"/>
                    <a:pt x="1760" y="1039"/>
                    <a:pt x="1757" y="1029"/>
                  </a:cubicBezTo>
                  <a:cubicBezTo>
                    <a:pt x="1755" y="1019"/>
                    <a:pt x="1748" y="1004"/>
                    <a:pt x="1742" y="995"/>
                  </a:cubicBezTo>
                  <a:cubicBezTo>
                    <a:pt x="1736" y="987"/>
                    <a:pt x="1713" y="948"/>
                    <a:pt x="1705" y="927"/>
                  </a:cubicBezTo>
                  <a:cubicBezTo>
                    <a:pt x="1697" y="905"/>
                    <a:pt x="1688" y="855"/>
                    <a:pt x="1693" y="835"/>
                  </a:cubicBezTo>
                  <a:cubicBezTo>
                    <a:pt x="1699" y="816"/>
                    <a:pt x="1708" y="787"/>
                    <a:pt x="1710" y="758"/>
                  </a:cubicBezTo>
                  <a:cubicBezTo>
                    <a:pt x="1713" y="728"/>
                    <a:pt x="1723" y="690"/>
                    <a:pt x="1730" y="651"/>
                  </a:cubicBezTo>
                  <a:cubicBezTo>
                    <a:pt x="1737" y="613"/>
                    <a:pt x="1745" y="540"/>
                    <a:pt x="1721" y="500"/>
                  </a:cubicBezTo>
                  <a:cubicBezTo>
                    <a:pt x="1697" y="461"/>
                    <a:pt x="1685" y="445"/>
                    <a:pt x="1687" y="438"/>
                  </a:cubicBezTo>
                  <a:cubicBezTo>
                    <a:pt x="1687" y="438"/>
                    <a:pt x="1712" y="441"/>
                    <a:pt x="1724" y="444"/>
                  </a:cubicBezTo>
                  <a:cubicBezTo>
                    <a:pt x="1736" y="447"/>
                    <a:pt x="1754" y="465"/>
                    <a:pt x="1759" y="471"/>
                  </a:cubicBezTo>
                  <a:cubicBezTo>
                    <a:pt x="1764" y="478"/>
                    <a:pt x="1766" y="487"/>
                    <a:pt x="1774" y="491"/>
                  </a:cubicBezTo>
                  <a:cubicBezTo>
                    <a:pt x="1781" y="496"/>
                    <a:pt x="1788" y="504"/>
                    <a:pt x="1786" y="519"/>
                  </a:cubicBezTo>
                  <a:cubicBezTo>
                    <a:pt x="1785" y="534"/>
                    <a:pt x="1775" y="684"/>
                    <a:pt x="1779" y="728"/>
                  </a:cubicBezTo>
                  <a:cubicBezTo>
                    <a:pt x="1783" y="771"/>
                    <a:pt x="1791" y="834"/>
                    <a:pt x="1790" y="863"/>
                  </a:cubicBezTo>
                  <a:cubicBezTo>
                    <a:pt x="1790" y="892"/>
                    <a:pt x="1790" y="941"/>
                    <a:pt x="1797" y="974"/>
                  </a:cubicBezTo>
                  <a:cubicBezTo>
                    <a:pt x="1804" y="1007"/>
                    <a:pt x="1804" y="1030"/>
                    <a:pt x="1804" y="1057"/>
                  </a:cubicBezTo>
                  <a:cubicBezTo>
                    <a:pt x="1805" y="1084"/>
                    <a:pt x="1809" y="1162"/>
                    <a:pt x="1820" y="1188"/>
                  </a:cubicBezTo>
                  <a:cubicBezTo>
                    <a:pt x="1830" y="1213"/>
                    <a:pt x="1834" y="1217"/>
                    <a:pt x="1836" y="1243"/>
                  </a:cubicBezTo>
                  <a:cubicBezTo>
                    <a:pt x="1839" y="1269"/>
                    <a:pt x="1841" y="1302"/>
                    <a:pt x="1841" y="1302"/>
                  </a:cubicBezTo>
                  <a:cubicBezTo>
                    <a:pt x="1841" y="1302"/>
                    <a:pt x="1847" y="1291"/>
                    <a:pt x="1848" y="1282"/>
                  </a:cubicBezTo>
                  <a:cubicBezTo>
                    <a:pt x="1848" y="1274"/>
                    <a:pt x="1850" y="1260"/>
                    <a:pt x="1850" y="1253"/>
                  </a:cubicBezTo>
                  <a:cubicBezTo>
                    <a:pt x="1849" y="1246"/>
                    <a:pt x="1855" y="1256"/>
                    <a:pt x="1855" y="1269"/>
                  </a:cubicBezTo>
                  <a:cubicBezTo>
                    <a:pt x="1855" y="1282"/>
                    <a:pt x="1857" y="1312"/>
                    <a:pt x="1862" y="1320"/>
                  </a:cubicBezTo>
                  <a:cubicBezTo>
                    <a:pt x="1862" y="1320"/>
                    <a:pt x="1858" y="1309"/>
                    <a:pt x="1863" y="1299"/>
                  </a:cubicBezTo>
                  <a:cubicBezTo>
                    <a:pt x="1868" y="1290"/>
                    <a:pt x="1870" y="1282"/>
                    <a:pt x="1867" y="1263"/>
                  </a:cubicBezTo>
                  <a:cubicBezTo>
                    <a:pt x="1865" y="1243"/>
                    <a:pt x="1868" y="1234"/>
                    <a:pt x="1866" y="1214"/>
                  </a:cubicBezTo>
                  <a:cubicBezTo>
                    <a:pt x="1865" y="1195"/>
                    <a:pt x="1874" y="1232"/>
                    <a:pt x="1877" y="1248"/>
                  </a:cubicBezTo>
                  <a:cubicBezTo>
                    <a:pt x="1879" y="1263"/>
                    <a:pt x="1883" y="1278"/>
                    <a:pt x="1885" y="1294"/>
                  </a:cubicBezTo>
                  <a:cubicBezTo>
                    <a:pt x="1886" y="1310"/>
                    <a:pt x="1893" y="1324"/>
                    <a:pt x="1893" y="1324"/>
                  </a:cubicBezTo>
                  <a:cubicBezTo>
                    <a:pt x="1893" y="1324"/>
                    <a:pt x="1893" y="1305"/>
                    <a:pt x="1897" y="1286"/>
                  </a:cubicBezTo>
                  <a:cubicBezTo>
                    <a:pt x="1902" y="1267"/>
                    <a:pt x="1902" y="1265"/>
                    <a:pt x="1900" y="1240"/>
                  </a:cubicBezTo>
                  <a:cubicBezTo>
                    <a:pt x="1898" y="1215"/>
                    <a:pt x="1900" y="1195"/>
                    <a:pt x="1900" y="1195"/>
                  </a:cubicBezTo>
                  <a:cubicBezTo>
                    <a:pt x="1900" y="1195"/>
                    <a:pt x="1908" y="1230"/>
                    <a:pt x="1909" y="1243"/>
                  </a:cubicBezTo>
                  <a:cubicBezTo>
                    <a:pt x="1910" y="1255"/>
                    <a:pt x="1912" y="1276"/>
                    <a:pt x="1912" y="1279"/>
                  </a:cubicBezTo>
                  <a:cubicBezTo>
                    <a:pt x="1913" y="1283"/>
                    <a:pt x="1916" y="1240"/>
                    <a:pt x="1921" y="1257"/>
                  </a:cubicBezTo>
                  <a:cubicBezTo>
                    <a:pt x="1926" y="1275"/>
                    <a:pt x="1922" y="1291"/>
                    <a:pt x="1930" y="1299"/>
                  </a:cubicBezTo>
                  <a:cubicBezTo>
                    <a:pt x="1930" y="1299"/>
                    <a:pt x="1931" y="1284"/>
                    <a:pt x="1934" y="1269"/>
                  </a:cubicBezTo>
                  <a:cubicBezTo>
                    <a:pt x="1937" y="1253"/>
                    <a:pt x="1939" y="1230"/>
                    <a:pt x="1937" y="1221"/>
                  </a:cubicBezTo>
                  <a:cubicBezTo>
                    <a:pt x="1935" y="1212"/>
                    <a:pt x="1939" y="1191"/>
                    <a:pt x="1940" y="1183"/>
                  </a:cubicBezTo>
                  <a:cubicBezTo>
                    <a:pt x="1941" y="1176"/>
                    <a:pt x="1949" y="1193"/>
                    <a:pt x="1951" y="1214"/>
                  </a:cubicBezTo>
                  <a:cubicBezTo>
                    <a:pt x="1953" y="1236"/>
                    <a:pt x="1953" y="1255"/>
                    <a:pt x="1958" y="1264"/>
                  </a:cubicBezTo>
                  <a:cubicBezTo>
                    <a:pt x="1958" y="1264"/>
                    <a:pt x="1958" y="1241"/>
                    <a:pt x="1960" y="1229"/>
                  </a:cubicBezTo>
                  <a:cubicBezTo>
                    <a:pt x="1961" y="1217"/>
                    <a:pt x="1965" y="1201"/>
                    <a:pt x="1965" y="1201"/>
                  </a:cubicBezTo>
                  <a:cubicBezTo>
                    <a:pt x="1965" y="1201"/>
                    <a:pt x="1963" y="1257"/>
                    <a:pt x="1971" y="1273"/>
                  </a:cubicBezTo>
                  <a:cubicBezTo>
                    <a:pt x="1971" y="1273"/>
                    <a:pt x="1971" y="1239"/>
                    <a:pt x="1972" y="1217"/>
                  </a:cubicBezTo>
                  <a:cubicBezTo>
                    <a:pt x="1973" y="1194"/>
                    <a:pt x="1970" y="1127"/>
                    <a:pt x="1963" y="1100"/>
                  </a:cubicBezTo>
                  <a:cubicBezTo>
                    <a:pt x="1956" y="1073"/>
                    <a:pt x="1961" y="1032"/>
                    <a:pt x="1953" y="1008"/>
                  </a:cubicBezTo>
                  <a:cubicBezTo>
                    <a:pt x="1945" y="984"/>
                    <a:pt x="1950" y="948"/>
                    <a:pt x="1942" y="929"/>
                  </a:cubicBezTo>
                  <a:cubicBezTo>
                    <a:pt x="1934" y="910"/>
                    <a:pt x="1916" y="827"/>
                    <a:pt x="1917" y="786"/>
                  </a:cubicBezTo>
                  <a:cubicBezTo>
                    <a:pt x="1918" y="745"/>
                    <a:pt x="1884" y="621"/>
                    <a:pt x="1871" y="575"/>
                  </a:cubicBezTo>
                  <a:cubicBezTo>
                    <a:pt x="1858" y="529"/>
                    <a:pt x="1840" y="424"/>
                    <a:pt x="1778" y="398"/>
                  </a:cubicBezTo>
                  <a:cubicBezTo>
                    <a:pt x="1716" y="372"/>
                    <a:pt x="1677" y="404"/>
                    <a:pt x="1635" y="385"/>
                  </a:cubicBezTo>
                  <a:cubicBezTo>
                    <a:pt x="1593" y="366"/>
                    <a:pt x="1484" y="329"/>
                    <a:pt x="1425" y="330"/>
                  </a:cubicBezTo>
                  <a:cubicBezTo>
                    <a:pt x="1333" y="331"/>
                    <a:pt x="1212" y="397"/>
                    <a:pt x="1076" y="397"/>
                  </a:cubicBezTo>
                  <a:cubicBezTo>
                    <a:pt x="940" y="397"/>
                    <a:pt x="915" y="361"/>
                    <a:pt x="863" y="355"/>
                  </a:cubicBezTo>
                  <a:cubicBezTo>
                    <a:pt x="811" y="349"/>
                    <a:pt x="760" y="280"/>
                    <a:pt x="724" y="265"/>
                  </a:cubicBezTo>
                  <a:cubicBezTo>
                    <a:pt x="688" y="250"/>
                    <a:pt x="416" y="32"/>
                    <a:pt x="267" y="2"/>
                  </a:cubicBezTo>
                  <a:close/>
                </a:path>
              </a:pathLst>
            </a:custGeom>
            <a:solidFill>
              <a:srgbClr val="874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28" name="Freeform 5">
              <a:extLst>
                <a:ext uri="{FF2B5EF4-FFF2-40B4-BE49-F238E27FC236}">
                  <a16:creationId xmlns:a16="http://schemas.microsoft.com/office/drawing/2014/main" id="{01CA36E3-0D8E-42DB-9D30-D755D3DF9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3" y="2447"/>
              <a:ext cx="429" cy="1367"/>
            </a:xfrm>
            <a:custGeom>
              <a:avLst/>
              <a:gdLst>
                <a:gd name="T0" fmla="*/ 1919 w 228"/>
                <a:gd name="T1" fmla="*/ 2177 h 726"/>
                <a:gd name="T2" fmla="*/ 992 w 228"/>
                <a:gd name="T3" fmla="*/ 554 h 726"/>
                <a:gd name="T4" fmla="*/ 0 w 228"/>
                <a:gd name="T5" fmla="*/ 0 h 726"/>
                <a:gd name="T6" fmla="*/ 301 w 228"/>
                <a:gd name="T7" fmla="*/ 301 h 726"/>
                <a:gd name="T8" fmla="*/ 1180 w 228"/>
                <a:gd name="T9" fmla="*/ 2662 h 726"/>
                <a:gd name="T10" fmla="*/ 1539 w 228"/>
                <a:gd name="T11" fmla="*/ 3698 h 726"/>
                <a:gd name="T12" fmla="*/ 1618 w 228"/>
                <a:gd name="T13" fmla="*/ 4400 h 726"/>
                <a:gd name="T14" fmla="*/ 1631 w 228"/>
                <a:gd name="T15" fmla="*/ 5103 h 726"/>
                <a:gd name="T16" fmla="*/ 1438 w 228"/>
                <a:gd name="T17" fmla="*/ 7048 h 726"/>
                <a:gd name="T18" fmla="*/ 1240 w 228"/>
                <a:gd name="T19" fmla="*/ 7545 h 726"/>
                <a:gd name="T20" fmla="*/ 365 w 228"/>
                <a:gd name="T21" fmla="*/ 8938 h 726"/>
                <a:gd name="T22" fmla="*/ 566 w 228"/>
                <a:gd name="T23" fmla="*/ 9087 h 726"/>
                <a:gd name="T24" fmla="*/ 1438 w 228"/>
                <a:gd name="T25" fmla="*/ 9027 h 726"/>
                <a:gd name="T26" fmla="*/ 1778 w 228"/>
                <a:gd name="T27" fmla="*/ 8584 h 726"/>
                <a:gd name="T28" fmla="*/ 1778 w 228"/>
                <a:gd name="T29" fmla="*/ 8070 h 726"/>
                <a:gd name="T30" fmla="*/ 2064 w 228"/>
                <a:gd name="T31" fmla="*/ 7903 h 726"/>
                <a:gd name="T32" fmla="*/ 2333 w 228"/>
                <a:gd name="T33" fmla="*/ 7871 h 726"/>
                <a:gd name="T34" fmla="*/ 2405 w 228"/>
                <a:gd name="T35" fmla="*/ 6296 h 726"/>
                <a:gd name="T36" fmla="*/ 2615 w 228"/>
                <a:gd name="T37" fmla="*/ 4967 h 726"/>
                <a:gd name="T38" fmla="*/ 2796 w 228"/>
                <a:gd name="T39" fmla="*/ 4173 h 726"/>
                <a:gd name="T40" fmla="*/ 2819 w 228"/>
                <a:gd name="T41" fmla="*/ 3585 h 726"/>
                <a:gd name="T42" fmla="*/ 2856 w 228"/>
                <a:gd name="T43" fmla="*/ 3698 h 726"/>
                <a:gd name="T44" fmla="*/ 1919 w 228"/>
                <a:gd name="T45" fmla="*/ 2177 h 72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28" h="726">
                  <a:moveTo>
                    <a:pt x="153" y="173"/>
                  </a:moveTo>
                  <a:cubicBezTo>
                    <a:pt x="132" y="121"/>
                    <a:pt x="120" y="67"/>
                    <a:pt x="79" y="44"/>
                  </a:cubicBezTo>
                  <a:cubicBezTo>
                    <a:pt x="53" y="24"/>
                    <a:pt x="36" y="2"/>
                    <a:pt x="0" y="0"/>
                  </a:cubicBezTo>
                  <a:cubicBezTo>
                    <a:pt x="4" y="4"/>
                    <a:pt x="15" y="7"/>
                    <a:pt x="24" y="24"/>
                  </a:cubicBezTo>
                  <a:cubicBezTo>
                    <a:pt x="41" y="56"/>
                    <a:pt x="81" y="188"/>
                    <a:pt x="94" y="212"/>
                  </a:cubicBezTo>
                  <a:cubicBezTo>
                    <a:pt x="108" y="235"/>
                    <a:pt x="122" y="275"/>
                    <a:pt x="123" y="294"/>
                  </a:cubicBezTo>
                  <a:cubicBezTo>
                    <a:pt x="124" y="312"/>
                    <a:pt x="125" y="334"/>
                    <a:pt x="129" y="350"/>
                  </a:cubicBezTo>
                  <a:cubicBezTo>
                    <a:pt x="133" y="367"/>
                    <a:pt x="132" y="382"/>
                    <a:pt x="130" y="406"/>
                  </a:cubicBezTo>
                  <a:cubicBezTo>
                    <a:pt x="129" y="429"/>
                    <a:pt x="114" y="521"/>
                    <a:pt x="115" y="561"/>
                  </a:cubicBezTo>
                  <a:cubicBezTo>
                    <a:pt x="116" y="582"/>
                    <a:pt x="107" y="590"/>
                    <a:pt x="99" y="600"/>
                  </a:cubicBezTo>
                  <a:cubicBezTo>
                    <a:pt x="91" y="610"/>
                    <a:pt x="30" y="679"/>
                    <a:pt x="29" y="711"/>
                  </a:cubicBezTo>
                  <a:cubicBezTo>
                    <a:pt x="29" y="711"/>
                    <a:pt x="26" y="724"/>
                    <a:pt x="45" y="723"/>
                  </a:cubicBezTo>
                  <a:cubicBezTo>
                    <a:pt x="65" y="723"/>
                    <a:pt x="107" y="726"/>
                    <a:pt x="115" y="718"/>
                  </a:cubicBezTo>
                  <a:cubicBezTo>
                    <a:pt x="123" y="711"/>
                    <a:pt x="142" y="699"/>
                    <a:pt x="142" y="683"/>
                  </a:cubicBezTo>
                  <a:cubicBezTo>
                    <a:pt x="142" y="667"/>
                    <a:pt x="135" y="650"/>
                    <a:pt x="142" y="642"/>
                  </a:cubicBezTo>
                  <a:cubicBezTo>
                    <a:pt x="150" y="634"/>
                    <a:pt x="161" y="623"/>
                    <a:pt x="165" y="629"/>
                  </a:cubicBezTo>
                  <a:cubicBezTo>
                    <a:pt x="170" y="634"/>
                    <a:pt x="186" y="639"/>
                    <a:pt x="186" y="626"/>
                  </a:cubicBezTo>
                  <a:cubicBezTo>
                    <a:pt x="186" y="612"/>
                    <a:pt x="185" y="542"/>
                    <a:pt x="192" y="501"/>
                  </a:cubicBezTo>
                  <a:cubicBezTo>
                    <a:pt x="199" y="460"/>
                    <a:pt x="205" y="421"/>
                    <a:pt x="209" y="395"/>
                  </a:cubicBezTo>
                  <a:cubicBezTo>
                    <a:pt x="214" y="368"/>
                    <a:pt x="223" y="348"/>
                    <a:pt x="223" y="332"/>
                  </a:cubicBezTo>
                  <a:cubicBezTo>
                    <a:pt x="224" y="317"/>
                    <a:pt x="225" y="285"/>
                    <a:pt x="225" y="285"/>
                  </a:cubicBezTo>
                  <a:cubicBezTo>
                    <a:pt x="225" y="285"/>
                    <a:pt x="226" y="289"/>
                    <a:pt x="228" y="294"/>
                  </a:cubicBezTo>
                  <a:cubicBezTo>
                    <a:pt x="220" y="254"/>
                    <a:pt x="168" y="226"/>
                    <a:pt x="153" y="173"/>
                  </a:cubicBezTo>
                  <a:close/>
                </a:path>
              </a:pathLst>
            </a:custGeom>
            <a:solidFill>
              <a:srgbClr val="7531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29" name="Freeform 6">
              <a:extLst>
                <a:ext uri="{FF2B5EF4-FFF2-40B4-BE49-F238E27FC236}">
                  <a16:creationId xmlns:a16="http://schemas.microsoft.com/office/drawing/2014/main" id="{C0DAC50B-0512-4E60-802A-1F71AECB0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" y="961"/>
              <a:ext cx="1156" cy="1199"/>
            </a:xfrm>
            <a:custGeom>
              <a:avLst/>
              <a:gdLst>
                <a:gd name="T0" fmla="*/ 1670 w 614"/>
                <a:gd name="T1" fmla="*/ 40 h 637"/>
                <a:gd name="T2" fmla="*/ 983 w 614"/>
                <a:gd name="T3" fmla="*/ 373 h 637"/>
                <a:gd name="T4" fmla="*/ 582 w 614"/>
                <a:gd name="T5" fmla="*/ 755 h 637"/>
                <a:gd name="T6" fmla="*/ 326 w 614"/>
                <a:gd name="T7" fmla="*/ 952 h 637"/>
                <a:gd name="T8" fmla="*/ 100 w 614"/>
                <a:gd name="T9" fmla="*/ 1293 h 637"/>
                <a:gd name="T10" fmla="*/ 288 w 614"/>
                <a:gd name="T11" fmla="*/ 1165 h 637"/>
                <a:gd name="T12" fmla="*/ 60 w 614"/>
                <a:gd name="T13" fmla="*/ 1406 h 637"/>
                <a:gd name="T14" fmla="*/ 0 w 614"/>
                <a:gd name="T15" fmla="*/ 1655 h 637"/>
                <a:gd name="T16" fmla="*/ 198 w 614"/>
                <a:gd name="T17" fmla="*/ 1442 h 637"/>
                <a:gd name="T18" fmla="*/ 198 w 614"/>
                <a:gd name="T19" fmla="*/ 1555 h 637"/>
                <a:gd name="T20" fmla="*/ 614 w 614"/>
                <a:gd name="T21" fmla="*/ 1165 h 637"/>
                <a:gd name="T22" fmla="*/ 1081 w 614"/>
                <a:gd name="T23" fmla="*/ 587 h 637"/>
                <a:gd name="T24" fmla="*/ 1647 w 614"/>
                <a:gd name="T25" fmla="*/ 256 h 637"/>
                <a:gd name="T26" fmla="*/ 2237 w 614"/>
                <a:gd name="T27" fmla="*/ 702 h 637"/>
                <a:gd name="T28" fmla="*/ 2577 w 614"/>
                <a:gd name="T29" fmla="*/ 1694 h 637"/>
                <a:gd name="T30" fmla="*/ 2730 w 614"/>
                <a:gd name="T31" fmla="*/ 2509 h 637"/>
                <a:gd name="T32" fmla="*/ 2875 w 614"/>
                <a:gd name="T33" fmla="*/ 2848 h 637"/>
                <a:gd name="T34" fmla="*/ 2762 w 614"/>
                <a:gd name="T35" fmla="*/ 2360 h 637"/>
                <a:gd name="T36" fmla="*/ 2502 w 614"/>
                <a:gd name="T37" fmla="*/ 1013 h 637"/>
                <a:gd name="T38" fmla="*/ 3056 w 614"/>
                <a:gd name="T39" fmla="*/ 2176 h 637"/>
                <a:gd name="T40" fmla="*/ 3698 w 614"/>
                <a:gd name="T41" fmla="*/ 4807 h 637"/>
                <a:gd name="T42" fmla="*/ 3329 w 614"/>
                <a:gd name="T43" fmla="*/ 3373 h 637"/>
                <a:gd name="T44" fmla="*/ 3229 w 614"/>
                <a:gd name="T45" fmla="*/ 1907 h 637"/>
                <a:gd name="T46" fmla="*/ 3502 w 614"/>
                <a:gd name="T47" fmla="*/ 2518 h 637"/>
                <a:gd name="T48" fmla="*/ 3803 w 614"/>
                <a:gd name="T49" fmla="*/ 4421 h 637"/>
                <a:gd name="T50" fmla="*/ 3796 w 614"/>
                <a:gd name="T51" fmla="*/ 3642 h 637"/>
                <a:gd name="T52" fmla="*/ 3884 w 614"/>
                <a:gd name="T53" fmla="*/ 3128 h 637"/>
                <a:gd name="T54" fmla="*/ 3999 w 614"/>
                <a:gd name="T55" fmla="*/ 2662 h 637"/>
                <a:gd name="T56" fmla="*/ 4172 w 614"/>
                <a:gd name="T57" fmla="*/ 3879 h 637"/>
                <a:gd name="T58" fmla="*/ 4144 w 614"/>
                <a:gd name="T59" fmla="*/ 5193 h 637"/>
                <a:gd name="T60" fmla="*/ 4059 w 614"/>
                <a:gd name="T61" fmla="*/ 5790 h 637"/>
                <a:gd name="T62" fmla="*/ 4325 w 614"/>
                <a:gd name="T63" fmla="*/ 5261 h 637"/>
                <a:gd name="T64" fmla="*/ 4522 w 614"/>
                <a:gd name="T65" fmla="*/ 4755 h 637"/>
                <a:gd name="T66" fmla="*/ 4598 w 614"/>
                <a:gd name="T67" fmla="*/ 4269 h 637"/>
                <a:gd name="T68" fmla="*/ 4650 w 614"/>
                <a:gd name="T69" fmla="*/ 5193 h 637"/>
                <a:gd name="T70" fmla="*/ 4671 w 614"/>
                <a:gd name="T71" fmla="*/ 5594 h 637"/>
                <a:gd name="T72" fmla="*/ 4711 w 614"/>
                <a:gd name="T73" fmla="*/ 5169 h 637"/>
                <a:gd name="T74" fmla="*/ 4726 w 614"/>
                <a:gd name="T75" fmla="*/ 4529 h 637"/>
                <a:gd name="T76" fmla="*/ 4912 w 614"/>
                <a:gd name="T77" fmla="*/ 5297 h 637"/>
                <a:gd name="T78" fmla="*/ 4899 w 614"/>
                <a:gd name="T79" fmla="*/ 4679 h 637"/>
                <a:gd name="T80" fmla="*/ 5080 w 614"/>
                <a:gd name="T81" fmla="*/ 5750 h 637"/>
                <a:gd name="T82" fmla="*/ 5193 w 614"/>
                <a:gd name="T83" fmla="*/ 7330 h 637"/>
                <a:gd name="T84" fmla="*/ 5366 w 614"/>
                <a:gd name="T85" fmla="*/ 6462 h 637"/>
                <a:gd name="T86" fmla="*/ 5550 w 614"/>
                <a:gd name="T87" fmla="*/ 7542 h 637"/>
                <a:gd name="T88" fmla="*/ 5579 w 614"/>
                <a:gd name="T89" fmla="*/ 6714 h 637"/>
                <a:gd name="T90" fmla="*/ 6168 w 614"/>
                <a:gd name="T91" fmla="*/ 7996 h 637"/>
                <a:gd name="T92" fmla="*/ 5852 w 614"/>
                <a:gd name="T93" fmla="*/ 7217 h 637"/>
                <a:gd name="T94" fmla="*/ 6245 w 614"/>
                <a:gd name="T95" fmla="*/ 7723 h 637"/>
                <a:gd name="T96" fmla="*/ 6108 w 614"/>
                <a:gd name="T97" fmla="*/ 6477 h 637"/>
                <a:gd name="T98" fmla="*/ 6902 w 614"/>
                <a:gd name="T99" fmla="*/ 4935 h 637"/>
                <a:gd name="T100" fmla="*/ 7529 w 614"/>
                <a:gd name="T101" fmla="*/ 3341 h 637"/>
                <a:gd name="T102" fmla="*/ 4878 w 614"/>
                <a:gd name="T103" fmla="*/ 1453 h 637"/>
                <a:gd name="T104" fmla="*/ 4225 w 614"/>
                <a:gd name="T105" fmla="*/ 1141 h 637"/>
                <a:gd name="T106" fmla="*/ 3517 w 614"/>
                <a:gd name="T107" fmla="*/ 755 h 637"/>
                <a:gd name="T108" fmla="*/ 3101 w 614"/>
                <a:gd name="T109" fmla="*/ 499 h 637"/>
                <a:gd name="T110" fmla="*/ 2534 w 614"/>
                <a:gd name="T111" fmla="*/ 286 h 637"/>
                <a:gd name="T112" fmla="*/ 1670 w 614"/>
                <a:gd name="T113" fmla="*/ 40 h 63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614" h="637">
                  <a:moveTo>
                    <a:pt x="133" y="3"/>
                  </a:moveTo>
                  <a:cubicBezTo>
                    <a:pt x="126" y="4"/>
                    <a:pt x="93" y="9"/>
                    <a:pt x="78" y="30"/>
                  </a:cubicBezTo>
                  <a:cubicBezTo>
                    <a:pt x="63" y="51"/>
                    <a:pt x="57" y="54"/>
                    <a:pt x="46" y="60"/>
                  </a:cubicBezTo>
                  <a:cubicBezTo>
                    <a:pt x="34" y="67"/>
                    <a:pt x="32" y="68"/>
                    <a:pt x="26" y="76"/>
                  </a:cubicBezTo>
                  <a:cubicBezTo>
                    <a:pt x="19" y="83"/>
                    <a:pt x="12" y="99"/>
                    <a:pt x="8" y="103"/>
                  </a:cubicBezTo>
                  <a:cubicBezTo>
                    <a:pt x="4" y="106"/>
                    <a:pt x="23" y="93"/>
                    <a:pt x="23" y="93"/>
                  </a:cubicBezTo>
                  <a:cubicBezTo>
                    <a:pt x="23" y="93"/>
                    <a:pt x="10" y="103"/>
                    <a:pt x="5" y="112"/>
                  </a:cubicBezTo>
                  <a:cubicBezTo>
                    <a:pt x="1" y="120"/>
                    <a:pt x="0" y="132"/>
                    <a:pt x="0" y="132"/>
                  </a:cubicBezTo>
                  <a:cubicBezTo>
                    <a:pt x="0" y="132"/>
                    <a:pt x="12" y="116"/>
                    <a:pt x="16" y="115"/>
                  </a:cubicBezTo>
                  <a:cubicBezTo>
                    <a:pt x="19" y="114"/>
                    <a:pt x="7" y="128"/>
                    <a:pt x="16" y="124"/>
                  </a:cubicBezTo>
                  <a:cubicBezTo>
                    <a:pt x="26" y="120"/>
                    <a:pt x="37" y="111"/>
                    <a:pt x="49" y="93"/>
                  </a:cubicBezTo>
                  <a:cubicBezTo>
                    <a:pt x="61" y="75"/>
                    <a:pt x="76" y="56"/>
                    <a:pt x="86" y="47"/>
                  </a:cubicBezTo>
                  <a:cubicBezTo>
                    <a:pt x="95" y="38"/>
                    <a:pt x="109" y="14"/>
                    <a:pt x="131" y="20"/>
                  </a:cubicBezTo>
                  <a:cubicBezTo>
                    <a:pt x="154" y="25"/>
                    <a:pt x="165" y="27"/>
                    <a:pt x="178" y="56"/>
                  </a:cubicBezTo>
                  <a:cubicBezTo>
                    <a:pt x="191" y="85"/>
                    <a:pt x="202" y="107"/>
                    <a:pt x="205" y="135"/>
                  </a:cubicBezTo>
                  <a:cubicBezTo>
                    <a:pt x="207" y="164"/>
                    <a:pt x="211" y="187"/>
                    <a:pt x="217" y="200"/>
                  </a:cubicBezTo>
                  <a:cubicBezTo>
                    <a:pt x="223" y="213"/>
                    <a:pt x="229" y="227"/>
                    <a:pt x="229" y="227"/>
                  </a:cubicBezTo>
                  <a:cubicBezTo>
                    <a:pt x="229" y="227"/>
                    <a:pt x="220" y="204"/>
                    <a:pt x="220" y="188"/>
                  </a:cubicBezTo>
                  <a:cubicBezTo>
                    <a:pt x="220" y="172"/>
                    <a:pt x="218" y="106"/>
                    <a:pt x="199" y="81"/>
                  </a:cubicBezTo>
                  <a:cubicBezTo>
                    <a:pt x="199" y="81"/>
                    <a:pt x="235" y="118"/>
                    <a:pt x="243" y="173"/>
                  </a:cubicBezTo>
                  <a:cubicBezTo>
                    <a:pt x="250" y="228"/>
                    <a:pt x="241" y="325"/>
                    <a:pt x="294" y="383"/>
                  </a:cubicBezTo>
                  <a:cubicBezTo>
                    <a:pt x="294" y="383"/>
                    <a:pt x="261" y="324"/>
                    <a:pt x="265" y="269"/>
                  </a:cubicBezTo>
                  <a:cubicBezTo>
                    <a:pt x="269" y="213"/>
                    <a:pt x="257" y="152"/>
                    <a:pt x="257" y="152"/>
                  </a:cubicBezTo>
                  <a:cubicBezTo>
                    <a:pt x="257" y="152"/>
                    <a:pt x="275" y="174"/>
                    <a:pt x="279" y="201"/>
                  </a:cubicBezTo>
                  <a:cubicBezTo>
                    <a:pt x="282" y="227"/>
                    <a:pt x="285" y="338"/>
                    <a:pt x="303" y="352"/>
                  </a:cubicBezTo>
                  <a:cubicBezTo>
                    <a:pt x="303" y="352"/>
                    <a:pt x="298" y="313"/>
                    <a:pt x="302" y="290"/>
                  </a:cubicBezTo>
                  <a:cubicBezTo>
                    <a:pt x="306" y="267"/>
                    <a:pt x="311" y="262"/>
                    <a:pt x="309" y="249"/>
                  </a:cubicBezTo>
                  <a:cubicBezTo>
                    <a:pt x="307" y="235"/>
                    <a:pt x="311" y="218"/>
                    <a:pt x="318" y="212"/>
                  </a:cubicBezTo>
                  <a:cubicBezTo>
                    <a:pt x="318" y="212"/>
                    <a:pt x="333" y="272"/>
                    <a:pt x="332" y="309"/>
                  </a:cubicBezTo>
                  <a:cubicBezTo>
                    <a:pt x="330" y="347"/>
                    <a:pt x="334" y="391"/>
                    <a:pt x="330" y="414"/>
                  </a:cubicBezTo>
                  <a:cubicBezTo>
                    <a:pt x="325" y="437"/>
                    <a:pt x="323" y="461"/>
                    <a:pt x="323" y="461"/>
                  </a:cubicBezTo>
                  <a:cubicBezTo>
                    <a:pt x="323" y="461"/>
                    <a:pt x="336" y="433"/>
                    <a:pt x="344" y="419"/>
                  </a:cubicBezTo>
                  <a:cubicBezTo>
                    <a:pt x="353" y="405"/>
                    <a:pt x="358" y="395"/>
                    <a:pt x="360" y="379"/>
                  </a:cubicBezTo>
                  <a:cubicBezTo>
                    <a:pt x="361" y="363"/>
                    <a:pt x="366" y="340"/>
                    <a:pt x="366" y="340"/>
                  </a:cubicBezTo>
                  <a:cubicBezTo>
                    <a:pt x="366" y="340"/>
                    <a:pt x="368" y="402"/>
                    <a:pt x="370" y="414"/>
                  </a:cubicBezTo>
                  <a:cubicBezTo>
                    <a:pt x="372" y="425"/>
                    <a:pt x="372" y="446"/>
                    <a:pt x="372" y="446"/>
                  </a:cubicBezTo>
                  <a:cubicBezTo>
                    <a:pt x="372" y="446"/>
                    <a:pt x="376" y="424"/>
                    <a:pt x="375" y="412"/>
                  </a:cubicBezTo>
                  <a:cubicBezTo>
                    <a:pt x="375" y="400"/>
                    <a:pt x="379" y="374"/>
                    <a:pt x="376" y="361"/>
                  </a:cubicBezTo>
                  <a:cubicBezTo>
                    <a:pt x="376" y="361"/>
                    <a:pt x="395" y="398"/>
                    <a:pt x="391" y="422"/>
                  </a:cubicBezTo>
                  <a:cubicBezTo>
                    <a:pt x="391" y="422"/>
                    <a:pt x="395" y="389"/>
                    <a:pt x="390" y="373"/>
                  </a:cubicBezTo>
                  <a:cubicBezTo>
                    <a:pt x="390" y="373"/>
                    <a:pt x="410" y="399"/>
                    <a:pt x="404" y="458"/>
                  </a:cubicBezTo>
                  <a:cubicBezTo>
                    <a:pt x="399" y="518"/>
                    <a:pt x="398" y="551"/>
                    <a:pt x="413" y="584"/>
                  </a:cubicBezTo>
                  <a:cubicBezTo>
                    <a:pt x="413" y="584"/>
                    <a:pt x="410" y="533"/>
                    <a:pt x="427" y="515"/>
                  </a:cubicBezTo>
                  <a:cubicBezTo>
                    <a:pt x="427" y="515"/>
                    <a:pt x="416" y="584"/>
                    <a:pt x="442" y="601"/>
                  </a:cubicBezTo>
                  <a:cubicBezTo>
                    <a:pt x="442" y="601"/>
                    <a:pt x="432" y="554"/>
                    <a:pt x="444" y="535"/>
                  </a:cubicBezTo>
                  <a:cubicBezTo>
                    <a:pt x="444" y="535"/>
                    <a:pt x="456" y="615"/>
                    <a:pt x="491" y="637"/>
                  </a:cubicBezTo>
                  <a:cubicBezTo>
                    <a:pt x="491" y="637"/>
                    <a:pt x="464" y="606"/>
                    <a:pt x="466" y="575"/>
                  </a:cubicBezTo>
                  <a:cubicBezTo>
                    <a:pt x="466" y="575"/>
                    <a:pt x="481" y="605"/>
                    <a:pt x="497" y="615"/>
                  </a:cubicBezTo>
                  <a:cubicBezTo>
                    <a:pt x="497" y="615"/>
                    <a:pt x="470" y="564"/>
                    <a:pt x="486" y="516"/>
                  </a:cubicBezTo>
                  <a:cubicBezTo>
                    <a:pt x="503" y="469"/>
                    <a:pt x="532" y="421"/>
                    <a:pt x="549" y="393"/>
                  </a:cubicBezTo>
                  <a:cubicBezTo>
                    <a:pt x="566" y="365"/>
                    <a:pt x="614" y="304"/>
                    <a:pt x="599" y="266"/>
                  </a:cubicBezTo>
                  <a:cubicBezTo>
                    <a:pt x="584" y="228"/>
                    <a:pt x="425" y="139"/>
                    <a:pt x="388" y="116"/>
                  </a:cubicBezTo>
                  <a:cubicBezTo>
                    <a:pt x="351" y="93"/>
                    <a:pt x="350" y="99"/>
                    <a:pt x="336" y="91"/>
                  </a:cubicBezTo>
                  <a:cubicBezTo>
                    <a:pt x="322" y="83"/>
                    <a:pt x="292" y="70"/>
                    <a:pt x="280" y="60"/>
                  </a:cubicBezTo>
                  <a:cubicBezTo>
                    <a:pt x="268" y="50"/>
                    <a:pt x="253" y="45"/>
                    <a:pt x="247" y="40"/>
                  </a:cubicBezTo>
                  <a:cubicBezTo>
                    <a:pt x="241" y="35"/>
                    <a:pt x="210" y="25"/>
                    <a:pt x="202" y="23"/>
                  </a:cubicBezTo>
                  <a:cubicBezTo>
                    <a:pt x="194" y="21"/>
                    <a:pt x="151" y="0"/>
                    <a:pt x="133" y="3"/>
                  </a:cubicBezTo>
                  <a:close/>
                </a:path>
              </a:pathLst>
            </a:custGeom>
            <a:solidFill>
              <a:srgbClr val="7531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0" name="Freeform 7">
              <a:extLst>
                <a:ext uri="{FF2B5EF4-FFF2-40B4-BE49-F238E27FC236}">
                  <a16:creationId xmlns:a16="http://schemas.microsoft.com/office/drawing/2014/main" id="{2866A828-3D52-48C4-89DC-07E43F262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0" y="1651"/>
              <a:ext cx="595" cy="1784"/>
            </a:xfrm>
            <a:custGeom>
              <a:avLst/>
              <a:gdLst>
                <a:gd name="T0" fmla="*/ 373 w 316"/>
                <a:gd name="T1" fmla="*/ 779 h 948"/>
                <a:gd name="T2" fmla="*/ 840 w 316"/>
                <a:gd name="T3" fmla="*/ 854 h 948"/>
                <a:gd name="T4" fmla="*/ 1284 w 316"/>
                <a:gd name="T5" fmla="*/ 1208 h 948"/>
                <a:gd name="T6" fmla="*/ 1469 w 316"/>
                <a:gd name="T7" fmla="*/ 1453 h 948"/>
                <a:gd name="T8" fmla="*/ 1623 w 316"/>
                <a:gd name="T9" fmla="*/ 1792 h 948"/>
                <a:gd name="T10" fmla="*/ 1535 w 316"/>
                <a:gd name="T11" fmla="*/ 4413 h 948"/>
                <a:gd name="T12" fmla="*/ 1670 w 316"/>
                <a:gd name="T13" fmla="*/ 6105 h 948"/>
                <a:gd name="T14" fmla="*/ 1762 w 316"/>
                <a:gd name="T15" fmla="*/ 7497 h 948"/>
                <a:gd name="T16" fmla="*/ 1851 w 316"/>
                <a:gd name="T17" fmla="*/ 8546 h 948"/>
                <a:gd name="T18" fmla="*/ 2049 w 316"/>
                <a:gd name="T19" fmla="*/ 10181 h 948"/>
                <a:gd name="T20" fmla="*/ 2252 w 316"/>
                <a:gd name="T21" fmla="*/ 10875 h 948"/>
                <a:gd name="T22" fmla="*/ 2308 w 316"/>
                <a:gd name="T23" fmla="*/ 11615 h 948"/>
                <a:gd name="T24" fmla="*/ 2404 w 316"/>
                <a:gd name="T25" fmla="*/ 11365 h 948"/>
                <a:gd name="T26" fmla="*/ 2421 w 316"/>
                <a:gd name="T27" fmla="*/ 10996 h 948"/>
                <a:gd name="T28" fmla="*/ 2489 w 316"/>
                <a:gd name="T29" fmla="*/ 11197 h 948"/>
                <a:gd name="T30" fmla="*/ 2578 w 316"/>
                <a:gd name="T31" fmla="*/ 11835 h 948"/>
                <a:gd name="T32" fmla="*/ 2591 w 316"/>
                <a:gd name="T33" fmla="*/ 11577 h 948"/>
                <a:gd name="T34" fmla="*/ 2638 w 316"/>
                <a:gd name="T35" fmla="*/ 11124 h 948"/>
                <a:gd name="T36" fmla="*/ 2630 w 316"/>
                <a:gd name="T37" fmla="*/ 10510 h 948"/>
                <a:gd name="T38" fmla="*/ 2766 w 316"/>
                <a:gd name="T39" fmla="*/ 10935 h 948"/>
                <a:gd name="T40" fmla="*/ 2864 w 316"/>
                <a:gd name="T41" fmla="*/ 11517 h 948"/>
                <a:gd name="T42" fmla="*/ 2964 w 316"/>
                <a:gd name="T43" fmla="*/ 11888 h 948"/>
                <a:gd name="T44" fmla="*/ 3016 w 316"/>
                <a:gd name="T45" fmla="*/ 11410 h 948"/>
                <a:gd name="T46" fmla="*/ 3056 w 316"/>
                <a:gd name="T47" fmla="*/ 10836 h 948"/>
                <a:gd name="T48" fmla="*/ 3056 w 316"/>
                <a:gd name="T49" fmla="*/ 10269 h 948"/>
                <a:gd name="T50" fmla="*/ 3165 w 316"/>
                <a:gd name="T51" fmla="*/ 10875 h 948"/>
                <a:gd name="T52" fmla="*/ 3205 w 316"/>
                <a:gd name="T53" fmla="*/ 11321 h 948"/>
                <a:gd name="T54" fmla="*/ 3318 w 316"/>
                <a:gd name="T55" fmla="*/ 11048 h 948"/>
                <a:gd name="T56" fmla="*/ 3433 w 316"/>
                <a:gd name="T57" fmla="*/ 11577 h 948"/>
                <a:gd name="T58" fmla="*/ 3485 w 316"/>
                <a:gd name="T59" fmla="*/ 11197 h 948"/>
                <a:gd name="T60" fmla="*/ 3517 w 316"/>
                <a:gd name="T61" fmla="*/ 10597 h 948"/>
                <a:gd name="T62" fmla="*/ 3559 w 316"/>
                <a:gd name="T63" fmla="*/ 10124 h 948"/>
                <a:gd name="T64" fmla="*/ 3698 w 316"/>
                <a:gd name="T65" fmla="*/ 10510 h 948"/>
                <a:gd name="T66" fmla="*/ 3787 w 316"/>
                <a:gd name="T67" fmla="*/ 11137 h 948"/>
                <a:gd name="T68" fmla="*/ 3811 w 316"/>
                <a:gd name="T69" fmla="*/ 10695 h 948"/>
                <a:gd name="T70" fmla="*/ 3871 w 316"/>
                <a:gd name="T71" fmla="*/ 10352 h 948"/>
                <a:gd name="T72" fmla="*/ 3947 w 316"/>
                <a:gd name="T73" fmla="*/ 11252 h 948"/>
                <a:gd name="T74" fmla="*/ 3960 w 316"/>
                <a:gd name="T75" fmla="*/ 10550 h 948"/>
                <a:gd name="T76" fmla="*/ 3847 w 316"/>
                <a:gd name="T77" fmla="*/ 9076 h 948"/>
                <a:gd name="T78" fmla="*/ 3719 w 316"/>
                <a:gd name="T79" fmla="*/ 7926 h 948"/>
                <a:gd name="T80" fmla="*/ 3585 w 316"/>
                <a:gd name="T81" fmla="*/ 6938 h 948"/>
                <a:gd name="T82" fmla="*/ 3273 w 316"/>
                <a:gd name="T83" fmla="*/ 5145 h 948"/>
                <a:gd name="T84" fmla="*/ 2691 w 316"/>
                <a:gd name="T85" fmla="*/ 2493 h 948"/>
                <a:gd name="T86" fmla="*/ 1521 w 316"/>
                <a:gd name="T87" fmla="*/ 273 h 948"/>
                <a:gd name="T88" fmla="*/ 0 w 316"/>
                <a:gd name="T89" fmla="*/ 188 h 948"/>
                <a:gd name="T90" fmla="*/ 128 w 316"/>
                <a:gd name="T91" fmla="*/ 326 h 948"/>
                <a:gd name="T92" fmla="*/ 354 w 316"/>
                <a:gd name="T93" fmla="*/ 438 h 948"/>
                <a:gd name="T94" fmla="*/ 326 w 316"/>
                <a:gd name="T95" fmla="*/ 627 h 948"/>
                <a:gd name="T96" fmla="*/ 514 w 316"/>
                <a:gd name="T97" fmla="*/ 627 h 948"/>
                <a:gd name="T98" fmla="*/ 373 w 316"/>
                <a:gd name="T99" fmla="*/ 764 h 94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16" h="948">
                  <a:moveTo>
                    <a:pt x="30" y="62"/>
                  </a:moveTo>
                  <a:cubicBezTo>
                    <a:pt x="30" y="62"/>
                    <a:pt x="55" y="65"/>
                    <a:pt x="67" y="68"/>
                  </a:cubicBezTo>
                  <a:cubicBezTo>
                    <a:pt x="79" y="71"/>
                    <a:pt x="97" y="89"/>
                    <a:pt x="102" y="96"/>
                  </a:cubicBezTo>
                  <a:cubicBezTo>
                    <a:pt x="107" y="102"/>
                    <a:pt x="109" y="111"/>
                    <a:pt x="117" y="116"/>
                  </a:cubicBezTo>
                  <a:cubicBezTo>
                    <a:pt x="124" y="120"/>
                    <a:pt x="131" y="128"/>
                    <a:pt x="129" y="143"/>
                  </a:cubicBezTo>
                  <a:cubicBezTo>
                    <a:pt x="128" y="158"/>
                    <a:pt x="118" y="309"/>
                    <a:pt x="122" y="352"/>
                  </a:cubicBezTo>
                  <a:cubicBezTo>
                    <a:pt x="126" y="395"/>
                    <a:pt x="134" y="458"/>
                    <a:pt x="133" y="487"/>
                  </a:cubicBezTo>
                  <a:cubicBezTo>
                    <a:pt x="133" y="516"/>
                    <a:pt x="133" y="565"/>
                    <a:pt x="140" y="598"/>
                  </a:cubicBezTo>
                  <a:cubicBezTo>
                    <a:pt x="147" y="631"/>
                    <a:pt x="147" y="654"/>
                    <a:pt x="147" y="681"/>
                  </a:cubicBezTo>
                  <a:cubicBezTo>
                    <a:pt x="148" y="708"/>
                    <a:pt x="152" y="786"/>
                    <a:pt x="163" y="812"/>
                  </a:cubicBezTo>
                  <a:cubicBezTo>
                    <a:pt x="173" y="837"/>
                    <a:pt x="177" y="841"/>
                    <a:pt x="179" y="867"/>
                  </a:cubicBezTo>
                  <a:cubicBezTo>
                    <a:pt x="182" y="893"/>
                    <a:pt x="184" y="926"/>
                    <a:pt x="184" y="926"/>
                  </a:cubicBezTo>
                  <a:cubicBezTo>
                    <a:pt x="184" y="926"/>
                    <a:pt x="190" y="915"/>
                    <a:pt x="191" y="906"/>
                  </a:cubicBezTo>
                  <a:cubicBezTo>
                    <a:pt x="191" y="898"/>
                    <a:pt x="193" y="884"/>
                    <a:pt x="193" y="877"/>
                  </a:cubicBezTo>
                  <a:cubicBezTo>
                    <a:pt x="192" y="870"/>
                    <a:pt x="198" y="880"/>
                    <a:pt x="198" y="893"/>
                  </a:cubicBezTo>
                  <a:cubicBezTo>
                    <a:pt x="198" y="906"/>
                    <a:pt x="200" y="936"/>
                    <a:pt x="205" y="944"/>
                  </a:cubicBezTo>
                  <a:cubicBezTo>
                    <a:pt x="205" y="944"/>
                    <a:pt x="201" y="933"/>
                    <a:pt x="206" y="923"/>
                  </a:cubicBezTo>
                  <a:cubicBezTo>
                    <a:pt x="211" y="914"/>
                    <a:pt x="213" y="906"/>
                    <a:pt x="210" y="887"/>
                  </a:cubicBezTo>
                  <a:cubicBezTo>
                    <a:pt x="208" y="867"/>
                    <a:pt x="211" y="858"/>
                    <a:pt x="209" y="838"/>
                  </a:cubicBezTo>
                  <a:cubicBezTo>
                    <a:pt x="208" y="819"/>
                    <a:pt x="217" y="856"/>
                    <a:pt x="220" y="872"/>
                  </a:cubicBezTo>
                  <a:cubicBezTo>
                    <a:pt x="222" y="887"/>
                    <a:pt x="226" y="902"/>
                    <a:pt x="228" y="918"/>
                  </a:cubicBezTo>
                  <a:cubicBezTo>
                    <a:pt x="229" y="934"/>
                    <a:pt x="236" y="948"/>
                    <a:pt x="236" y="948"/>
                  </a:cubicBezTo>
                  <a:cubicBezTo>
                    <a:pt x="236" y="948"/>
                    <a:pt x="236" y="929"/>
                    <a:pt x="240" y="910"/>
                  </a:cubicBezTo>
                  <a:cubicBezTo>
                    <a:pt x="245" y="891"/>
                    <a:pt x="245" y="889"/>
                    <a:pt x="243" y="864"/>
                  </a:cubicBezTo>
                  <a:cubicBezTo>
                    <a:pt x="241" y="839"/>
                    <a:pt x="243" y="819"/>
                    <a:pt x="243" y="819"/>
                  </a:cubicBezTo>
                  <a:cubicBezTo>
                    <a:pt x="243" y="819"/>
                    <a:pt x="251" y="854"/>
                    <a:pt x="252" y="867"/>
                  </a:cubicBezTo>
                  <a:cubicBezTo>
                    <a:pt x="253" y="879"/>
                    <a:pt x="255" y="900"/>
                    <a:pt x="255" y="903"/>
                  </a:cubicBezTo>
                  <a:cubicBezTo>
                    <a:pt x="256" y="907"/>
                    <a:pt x="259" y="864"/>
                    <a:pt x="264" y="881"/>
                  </a:cubicBezTo>
                  <a:cubicBezTo>
                    <a:pt x="269" y="899"/>
                    <a:pt x="265" y="915"/>
                    <a:pt x="273" y="923"/>
                  </a:cubicBezTo>
                  <a:cubicBezTo>
                    <a:pt x="273" y="923"/>
                    <a:pt x="274" y="908"/>
                    <a:pt x="277" y="893"/>
                  </a:cubicBezTo>
                  <a:cubicBezTo>
                    <a:pt x="280" y="877"/>
                    <a:pt x="282" y="854"/>
                    <a:pt x="280" y="845"/>
                  </a:cubicBezTo>
                  <a:cubicBezTo>
                    <a:pt x="278" y="836"/>
                    <a:pt x="282" y="815"/>
                    <a:pt x="283" y="807"/>
                  </a:cubicBezTo>
                  <a:cubicBezTo>
                    <a:pt x="284" y="800"/>
                    <a:pt x="292" y="817"/>
                    <a:pt x="294" y="838"/>
                  </a:cubicBezTo>
                  <a:cubicBezTo>
                    <a:pt x="296" y="860"/>
                    <a:pt x="296" y="879"/>
                    <a:pt x="301" y="888"/>
                  </a:cubicBezTo>
                  <a:cubicBezTo>
                    <a:pt x="301" y="888"/>
                    <a:pt x="301" y="865"/>
                    <a:pt x="303" y="853"/>
                  </a:cubicBezTo>
                  <a:cubicBezTo>
                    <a:pt x="304" y="841"/>
                    <a:pt x="308" y="825"/>
                    <a:pt x="308" y="825"/>
                  </a:cubicBezTo>
                  <a:cubicBezTo>
                    <a:pt x="308" y="825"/>
                    <a:pt x="306" y="881"/>
                    <a:pt x="314" y="897"/>
                  </a:cubicBezTo>
                  <a:cubicBezTo>
                    <a:pt x="314" y="897"/>
                    <a:pt x="314" y="863"/>
                    <a:pt x="315" y="841"/>
                  </a:cubicBezTo>
                  <a:cubicBezTo>
                    <a:pt x="316" y="818"/>
                    <a:pt x="313" y="751"/>
                    <a:pt x="306" y="724"/>
                  </a:cubicBezTo>
                  <a:cubicBezTo>
                    <a:pt x="299" y="697"/>
                    <a:pt x="304" y="656"/>
                    <a:pt x="296" y="632"/>
                  </a:cubicBezTo>
                  <a:cubicBezTo>
                    <a:pt x="288" y="608"/>
                    <a:pt x="293" y="572"/>
                    <a:pt x="285" y="553"/>
                  </a:cubicBezTo>
                  <a:cubicBezTo>
                    <a:pt x="277" y="534"/>
                    <a:pt x="259" y="451"/>
                    <a:pt x="260" y="410"/>
                  </a:cubicBezTo>
                  <a:cubicBezTo>
                    <a:pt x="261" y="369"/>
                    <a:pt x="227" y="245"/>
                    <a:pt x="214" y="199"/>
                  </a:cubicBezTo>
                  <a:cubicBezTo>
                    <a:pt x="201" y="153"/>
                    <a:pt x="183" y="48"/>
                    <a:pt x="121" y="22"/>
                  </a:cubicBezTo>
                  <a:cubicBezTo>
                    <a:pt x="70" y="0"/>
                    <a:pt x="34" y="19"/>
                    <a:pt x="0" y="15"/>
                  </a:cubicBezTo>
                  <a:cubicBezTo>
                    <a:pt x="0" y="15"/>
                    <a:pt x="7" y="26"/>
                    <a:pt x="10" y="26"/>
                  </a:cubicBezTo>
                  <a:cubicBezTo>
                    <a:pt x="13" y="27"/>
                    <a:pt x="24" y="34"/>
                    <a:pt x="28" y="35"/>
                  </a:cubicBezTo>
                  <a:cubicBezTo>
                    <a:pt x="32" y="36"/>
                    <a:pt x="21" y="50"/>
                    <a:pt x="26" y="50"/>
                  </a:cubicBezTo>
                  <a:cubicBezTo>
                    <a:pt x="31" y="51"/>
                    <a:pt x="39" y="50"/>
                    <a:pt x="41" y="50"/>
                  </a:cubicBezTo>
                  <a:cubicBezTo>
                    <a:pt x="44" y="51"/>
                    <a:pt x="30" y="61"/>
                    <a:pt x="30" y="61"/>
                  </a:cubicBezTo>
                </a:path>
              </a:pathLst>
            </a:custGeom>
            <a:solidFill>
              <a:srgbClr val="5E21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1" name="Freeform 8">
              <a:extLst>
                <a:ext uri="{FF2B5EF4-FFF2-40B4-BE49-F238E27FC236}">
                  <a16:creationId xmlns:a16="http://schemas.microsoft.com/office/drawing/2014/main" id="{C064E93A-8010-41B0-B5DE-82D9E85AC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" y="1424"/>
              <a:ext cx="99" cy="139"/>
            </a:xfrm>
            <a:custGeom>
              <a:avLst/>
              <a:gdLst>
                <a:gd name="T0" fmla="*/ 0 w 53"/>
                <a:gd name="T1" fmla="*/ 920 h 74"/>
                <a:gd name="T2" fmla="*/ 450 w 53"/>
                <a:gd name="T3" fmla="*/ 0 h 7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3" h="74">
                  <a:moveTo>
                    <a:pt x="0" y="74"/>
                  </a:moveTo>
                  <a:cubicBezTo>
                    <a:pt x="0" y="74"/>
                    <a:pt x="53" y="62"/>
                    <a:pt x="37" y="0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2" name="Freeform 9">
              <a:extLst>
                <a:ext uri="{FF2B5EF4-FFF2-40B4-BE49-F238E27FC236}">
                  <a16:creationId xmlns:a16="http://schemas.microsoft.com/office/drawing/2014/main" id="{39B98E78-707D-48AF-A043-32869C05C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" y="1307"/>
              <a:ext cx="21" cy="85"/>
            </a:xfrm>
            <a:custGeom>
              <a:avLst/>
              <a:gdLst>
                <a:gd name="T0" fmla="*/ 145 w 11"/>
                <a:gd name="T1" fmla="*/ 574 h 45"/>
                <a:gd name="T2" fmla="*/ 69 w 11"/>
                <a:gd name="T3" fmla="*/ 342 h 45"/>
                <a:gd name="T4" fmla="*/ 0 w 11"/>
                <a:gd name="T5" fmla="*/ 0 h 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45">
                  <a:moveTo>
                    <a:pt x="11" y="45"/>
                  </a:moveTo>
                  <a:cubicBezTo>
                    <a:pt x="10" y="39"/>
                    <a:pt x="7" y="33"/>
                    <a:pt x="5" y="27"/>
                  </a:cubicBezTo>
                  <a:cubicBezTo>
                    <a:pt x="3" y="18"/>
                    <a:pt x="2" y="9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3" name="Freeform 10">
              <a:extLst>
                <a:ext uri="{FF2B5EF4-FFF2-40B4-BE49-F238E27FC236}">
                  <a16:creationId xmlns:a16="http://schemas.microsoft.com/office/drawing/2014/main" id="{CE7CAC78-5F0E-4018-B6C8-FC5D606B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" y="1642"/>
              <a:ext cx="55" cy="109"/>
            </a:xfrm>
            <a:custGeom>
              <a:avLst/>
              <a:gdLst>
                <a:gd name="T0" fmla="*/ 0 w 29"/>
                <a:gd name="T1" fmla="*/ 724 h 58"/>
                <a:gd name="T2" fmla="*/ 184 w 29"/>
                <a:gd name="T3" fmla="*/ 365 h 58"/>
                <a:gd name="T4" fmla="*/ 374 w 29"/>
                <a:gd name="T5" fmla="*/ 0 h 5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" h="58">
                  <a:moveTo>
                    <a:pt x="0" y="58"/>
                  </a:moveTo>
                  <a:cubicBezTo>
                    <a:pt x="4" y="48"/>
                    <a:pt x="9" y="39"/>
                    <a:pt x="14" y="29"/>
                  </a:cubicBezTo>
                  <a:cubicBezTo>
                    <a:pt x="17" y="22"/>
                    <a:pt x="22" y="4"/>
                    <a:pt x="29" y="0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4" name="Freeform 11">
              <a:extLst>
                <a:ext uri="{FF2B5EF4-FFF2-40B4-BE49-F238E27FC236}">
                  <a16:creationId xmlns:a16="http://schemas.microsoft.com/office/drawing/2014/main" id="{AAFE2131-921E-463F-B0D8-4524C0F3C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" y="1599"/>
              <a:ext cx="32" cy="41"/>
            </a:xfrm>
            <a:custGeom>
              <a:avLst/>
              <a:gdLst>
                <a:gd name="T0" fmla="*/ 173 w 17"/>
                <a:gd name="T1" fmla="*/ 45 h 22"/>
                <a:gd name="T2" fmla="*/ 85 w 17"/>
                <a:gd name="T3" fmla="*/ 136 h 22"/>
                <a:gd name="T4" fmla="*/ 0 w 17"/>
                <a:gd name="T5" fmla="*/ 253 h 22"/>
                <a:gd name="T6" fmla="*/ 173 w 17"/>
                <a:gd name="T7" fmla="*/ 45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22">
                  <a:moveTo>
                    <a:pt x="14" y="4"/>
                  </a:moveTo>
                  <a:cubicBezTo>
                    <a:pt x="7" y="0"/>
                    <a:pt x="9" y="7"/>
                    <a:pt x="7" y="11"/>
                  </a:cubicBezTo>
                  <a:cubicBezTo>
                    <a:pt x="6" y="15"/>
                    <a:pt x="1" y="17"/>
                    <a:pt x="0" y="21"/>
                  </a:cubicBezTo>
                  <a:cubicBezTo>
                    <a:pt x="7" y="22"/>
                    <a:pt x="17" y="10"/>
                    <a:pt x="14" y="4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5" name="Freeform 12">
              <a:extLst>
                <a:ext uri="{FF2B5EF4-FFF2-40B4-BE49-F238E27FC236}">
                  <a16:creationId xmlns:a16="http://schemas.microsoft.com/office/drawing/2014/main" id="{CE1DCD5F-9986-4778-BE16-EBC1965B1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" y="1591"/>
              <a:ext cx="13" cy="51"/>
            </a:xfrm>
            <a:custGeom>
              <a:avLst/>
              <a:gdLst>
                <a:gd name="T0" fmla="*/ 37 w 7"/>
                <a:gd name="T1" fmla="*/ 15 h 27"/>
                <a:gd name="T2" fmla="*/ 13 w 7"/>
                <a:gd name="T3" fmla="*/ 0 h 27"/>
                <a:gd name="T4" fmla="*/ 45 w 7"/>
                <a:gd name="T5" fmla="*/ 153 h 27"/>
                <a:gd name="T6" fmla="*/ 45 w 7"/>
                <a:gd name="T7" fmla="*/ 342 h 27"/>
                <a:gd name="T8" fmla="*/ 24 w 7"/>
                <a:gd name="T9" fmla="*/ 15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27">
                  <a:moveTo>
                    <a:pt x="3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4"/>
                    <a:pt x="3" y="8"/>
                    <a:pt x="4" y="12"/>
                  </a:cubicBezTo>
                  <a:cubicBezTo>
                    <a:pt x="4" y="17"/>
                    <a:pt x="3" y="22"/>
                    <a:pt x="4" y="27"/>
                  </a:cubicBezTo>
                  <a:cubicBezTo>
                    <a:pt x="7" y="18"/>
                    <a:pt x="6" y="9"/>
                    <a:pt x="2" y="1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6" name="Freeform 13">
              <a:extLst>
                <a:ext uri="{FF2B5EF4-FFF2-40B4-BE49-F238E27FC236}">
                  <a16:creationId xmlns:a16="http://schemas.microsoft.com/office/drawing/2014/main" id="{9F018489-6800-4476-B37E-41E1C9D95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" y="1665"/>
              <a:ext cx="12" cy="17"/>
            </a:xfrm>
            <a:custGeom>
              <a:avLst/>
              <a:gdLst>
                <a:gd name="T0" fmla="*/ 96 w 6"/>
                <a:gd name="T1" fmla="*/ 0 h 9"/>
                <a:gd name="T2" fmla="*/ 0 w 6"/>
                <a:gd name="T3" fmla="*/ 89 h 9"/>
                <a:gd name="T4" fmla="*/ 96 w 6"/>
                <a:gd name="T5" fmla="*/ 15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9">
                  <a:moveTo>
                    <a:pt x="6" y="0"/>
                  </a:moveTo>
                  <a:cubicBezTo>
                    <a:pt x="5" y="3"/>
                    <a:pt x="1" y="4"/>
                    <a:pt x="0" y="7"/>
                  </a:cubicBezTo>
                  <a:cubicBezTo>
                    <a:pt x="4" y="9"/>
                    <a:pt x="6" y="4"/>
                    <a:pt x="6" y="1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7" name="Freeform 14">
              <a:extLst>
                <a:ext uri="{FF2B5EF4-FFF2-40B4-BE49-F238E27FC236}">
                  <a16:creationId xmlns:a16="http://schemas.microsoft.com/office/drawing/2014/main" id="{1215169B-9392-4552-9748-BC9C1A9A1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5" y="1215"/>
              <a:ext cx="40" cy="39"/>
            </a:xfrm>
            <a:custGeom>
              <a:avLst/>
              <a:gdLst>
                <a:gd name="T0" fmla="*/ 29 w 21"/>
                <a:gd name="T1" fmla="*/ 97 h 21"/>
                <a:gd name="T2" fmla="*/ 15 w 21"/>
                <a:gd name="T3" fmla="*/ 156 h 21"/>
                <a:gd name="T4" fmla="*/ 69 w 21"/>
                <a:gd name="T5" fmla="*/ 225 h 21"/>
                <a:gd name="T6" fmla="*/ 221 w 21"/>
                <a:gd name="T7" fmla="*/ 193 h 21"/>
                <a:gd name="T8" fmla="*/ 40 w 21"/>
                <a:gd name="T9" fmla="*/ 69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21">
                  <a:moveTo>
                    <a:pt x="2" y="8"/>
                  </a:moveTo>
                  <a:cubicBezTo>
                    <a:pt x="0" y="7"/>
                    <a:pt x="0" y="12"/>
                    <a:pt x="1" y="13"/>
                  </a:cubicBezTo>
                  <a:cubicBezTo>
                    <a:pt x="1" y="15"/>
                    <a:pt x="3" y="18"/>
                    <a:pt x="5" y="19"/>
                  </a:cubicBezTo>
                  <a:cubicBezTo>
                    <a:pt x="9" y="21"/>
                    <a:pt x="14" y="20"/>
                    <a:pt x="17" y="16"/>
                  </a:cubicBezTo>
                  <a:cubicBezTo>
                    <a:pt x="21" y="10"/>
                    <a:pt x="9" y="0"/>
                    <a:pt x="3" y="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8" name="Freeform 15">
              <a:extLst>
                <a:ext uri="{FF2B5EF4-FFF2-40B4-BE49-F238E27FC236}">
                  <a16:creationId xmlns:a16="http://schemas.microsoft.com/office/drawing/2014/main" id="{5CF38BC9-DF51-4F5D-9342-25B566683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2" y="1224"/>
              <a:ext cx="23" cy="19"/>
            </a:xfrm>
            <a:custGeom>
              <a:avLst/>
              <a:gdLst>
                <a:gd name="T0" fmla="*/ 107 w 12"/>
                <a:gd name="T1" fmla="*/ 40 h 10"/>
                <a:gd name="T2" fmla="*/ 107 w 12"/>
                <a:gd name="T3" fmla="*/ 29 h 10"/>
                <a:gd name="T4" fmla="*/ 84 w 12"/>
                <a:gd name="T5" fmla="*/ 116 h 10"/>
                <a:gd name="T6" fmla="*/ 121 w 12"/>
                <a:gd name="T7" fmla="*/ 55 h 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10">
                  <a:moveTo>
                    <a:pt x="8" y="3"/>
                  </a:moveTo>
                  <a:cubicBezTo>
                    <a:pt x="8" y="3"/>
                    <a:pt x="8" y="3"/>
                    <a:pt x="8" y="2"/>
                  </a:cubicBezTo>
                  <a:cubicBezTo>
                    <a:pt x="3" y="0"/>
                    <a:pt x="0" y="8"/>
                    <a:pt x="6" y="9"/>
                  </a:cubicBezTo>
                  <a:cubicBezTo>
                    <a:pt x="8" y="10"/>
                    <a:pt x="12" y="5"/>
                    <a:pt x="9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9" name="Freeform 16">
              <a:extLst>
                <a:ext uri="{FF2B5EF4-FFF2-40B4-BE49-F238E27FC236}">
                  <a16:creationId xmlns:a16="http://schemas.microsoft.com/office/drawing/2014/main" id="{893A3A39-0540-4EC8-B7B3-6863C340C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3" y="2523"/>
              <a:ext cx="75" cy="306"/>
            </a:xfrm>
            <a:custGeom>
              <a:avLst/>
              <a:gdLst>
                <a:gd name="T0" fmla="*/ 0 w 40"/>
                <a:gd name="T1" fmla="*/ 0 h 163"/>
                <a:gd name="T2" fmla="*/ 158 w 40"/>
                <a:gd name="T3" fmla="*/ 550 h 163"/>
                <a:gd name="T4" fmla="*/ 270 w 40"/>
                <a:gd name="T5" fmla="*/ 905 h 163"/>
                <a:gd name="T6" fmla="*/ 495 w 40"/>
                <a:gd name="T7" fmla="*/ 2024 h 16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" h="163">
                  <a:moveTo>
                    <a:pt x="0" y="0"/>
                  </a:moveTo>
                  <a:cubicBezTo>
                    <a:pt x="0" y="0"/>
                    <a:pt x="8" y="36"/>
                    <a:pt x="13" y="44"/>
                  </a:cubicBezTo>
                  <a:cubicBezTo>
                    <a:pt x="17" y="52"/>
                    <a:pt x="21" y="60"/>
                    <a:pt x="22" y="73"/>
                  </a:cubicBezTo>
                  <a:cubicBezTo>
                    <a:pt x="22" y="85"/>
                    <a:pt x="37" y="152"/>
                    <a:pt x="40" y="163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40" name="Freeform 17">
              <a:extLst>
                <a:ext uri="{FF2B5EF4-FFF2-40B4-BE49-F238E27FC236}">
                  <a16:creationId xmlns:a16="http://schemas.microsoft.com/office/drawing/2014/main" id="{C513DCC2-D397-47C5-BE2D-48608B0B8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8" y="2577"/>
              <a:ext cx="28" cy="2"/>
            </a:xfrm>
            <a:custGeom>
              <a:avLst/>
              <a:gdLst>
                <a:gd name="T0" fmla="*/ 181 w 15"/>
                <a:gd name="T1" fmla="*/ 16 h 1"/>
                <a:gd name="T2" fmla="*/ 0 w 15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1">
                  <a:moveTo>
                    <a:pt x="15" y="1"/>
                  </a:moveTo>
                  <a:cubicBezTo>
                    <a:pt x="15" y="1"/>
                    <a:pt x="4" y="1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41" name="Freeform 18">
              <a:extLst>
                <a:ext uri="{FF2B5EF4-FFF2-40B4-BE49-F238E27FC236}">
                  <a16:creationId xmlns:a16="http://schemas.microsoft.com/office/drawing/2014/main" id="{FF075DF8-44DB-4A60-8DF4-66B1C4058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2" y="2308"/>
              <a:ext cx="530" cy="685"/>
            </a:xfrm>
            <a:custGeom>
              <a:avLst/>
              <a:gdLst>
                <a:gd name="T0" fmla="*/ 3479 w 282"/>
                <a:gd name="T1" fmla="*/ 4565 h 364"/>
                <a:gd name="T2" fmla="*/ 3221 w 282"/>
                <a:gd name="T3" fmla="*/ 4052 h 364"/>
                <a:gd name="T4" fmla="*/ 2611 w 282"/>
                <a:gd name="T5" fmla="*/ 3160 h 364"/>
                <a:gd name="T6" fmla="*/ 1812 w 282"/>
                <a:gd name="T7" fmla="*/ 1566 h 364"/>
                <a:gd name="T8" fmla="*/ 923 w 282"/>
                <a:gd name="T9" fmla="*/ 726 h 364"/>
                <a:gd name="T10" fmla="*/ 0 w 282"/>
                <a:gd name="T11" fmla="*/ 40 h 3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2" h="364">
                  <a:moveTo>
                    <a:pt x="279" y="364"/>
                  </a:moveTo>
                  <a:cubicBezTo>
                    <a:pt x="279" y="364"/>
                    <a:pt x="282" y="347"/>
                    <a:pt x="258" y="323"/>
                  </a:cubicBezTo>
                  <a:cubicBezTo>
                    <a:pt x="234" y="299"/>
                    <a:pt x="224" y="283"/>
                    <a:pt x="209" y="252"/>
                  </a:cubicBezTo>
                  <a:cubicBezTo>
                    <a:pt x="194" y="220"/>
                    <a:pt x="172" y="141"/>
                    <a:pt x="145" y="125"/>
                  </a:cubicBezTo>
                  <a:cubicBezTo>
                    <a:pt x="118" y="110"/>
                    <a:pt x="88" y="71"/>
                    <a:pt x="74" y="58"/>
                  </a:cubicBezTo>
                  <a:cubicBezTo>
                    <a:pt x="60" y="46"/>
                    <a:pt x="22" y="0"/>
                    <a:pt x="0" y="3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42" name="Freeform 19">
              <a:extLst>
                <a:ext uri="{FF2B5EF4-FFF2-40B4-BE49-F238E27FC236}">
                  <a16:creationId xmlns:a16="http://schemas.microsoft.com/office/drawing/2014/main" id="{DD426DBE-BF91-427C-8C46-824DF7B4C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" y="2368"/>
              <a:ext cx="115" cy="91"/>
            </a:xfrm>
            <a:custGeom>
              <a:avLst/>
              <a:gdLst>
                <a:gd name="T0" fmla="*/ 0 w 61"/>
                <a:gd name="T1" fmla="*/ 622 h 48"/>
                <a:gd name="T2" fmla="*/ 771 w 61"/>
                <a:gd name="T3" fmla="*/ 0 h 4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1" h="48">
                  <a:moveTo>
                    <a:pt x="0" y="48"/>
                  </a:moveTo>
                  <a:cubicBezTo>
                    <a:pt x="0" y="48"/>
                    <a:pt x="40" y="24"/>
                    <a:pt x="61" y="0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43" name="Freeform 20">
              <a:extLst>
                <a:ext uri="{FF2B5EF4-FFF2-40B4-BE49-F238E27FC236}">
                  <a16:creationId xmlns:a16="http://schemas.microsoft.com/office/drawing/2014/main" id="{2FCE31F1-5123-40FE-9D09-A91F0027B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" y="2865"/>
              <a:ext cx="17" cy="107"/>
            </a:xfrm>
            <a:custGeom>
              <a:avLst/>
              <a:gdLst>
                <a:gd name="T0" fmla="*/ 76 w 9"/>
                <a:gd name="T1" fmla="*/ 0 h 57"/>
                <a:gd name="T2" fmla="*/ 100 w 9"/>
                <a:gd name="T3" fmla="*/ 708 h 57"/>
                <a:gd name="T4" fmla="*/ 60 w 9"/>
                <a:gd name="T5" fmla="*/ 297 h 57"/>
                <a:gd name="T6" fmla="*/ 76 w 9"/>
                <a:gd name="T7" fmla="*/ 0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57">
                  <a:moveTo>
                    <a:pt x="6" y="0"/>
                  </a:moveTo>
                  <a:cubicBezTo>
                    <a:pt x="0" y="18"/>
                    <a:pt x="0" y="39"/>
                    <a:pt x="8" y="57"/>
                  </a:cubicBezTo>
                  <a:cubicBezTo>
                    <a:pt x="8" y="45"/>
                    <a:pt x="3" y="36"/>
                    <a:pt x="5" y="24"/>
                  </a:cubicBezTo>
                  <a:cubicBezTo>
                    <a:pt x="6" y="16"/>
                    <a:pt x="9" y="6"/>
                    <a:pt x="6" y="0"/>
                  </a:cubicBezTo>
                </a:path>
              </a:pathLst>
            </a:custGeom>
            <a:noFill/>
            <a:ln w="12700" cap="flat">
              <a:solidFill>
                <a:srgbClr val="692C1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44" name="Freeform 21">
              <a:extLst>
                <a:ext uri="{FF2B5EF4-FFF2-40B4-BE49-F238E27FC236}">
                  <a16:creationId xmlns:a16="http://schemas.microsoft.com/office/drawing/2014/main" id="{3F83DD91-C540-4EFC-BE34-68C8594B4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" y="2933"/>
              <a:ext cx="24" cy="85"/>
            </a:xfrm>
            <a:custGeom>
              <a:avLst/>
              <a:gdLst>
                <a:gd name="T0" fmla="*/ 113 w 13"/>
                <a:gd name="T1" fmla="*/ 0 h 45"/>
                <a:gd name="T2" fmla="*/ 140 w 13"/>
                <a:gd name="T3" fmla="*/ 574 h 45"/>
                <a:gd name="T4" fmla="*/ 81 w 13"/>
                <a:gd name="T5" fmla="*/ 53 h 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45">
                  <a:moveTo>
                    <a:pt x="10" y="0"/>
                  </a:moveTo>
                  <a:cubicBezTo>
                    <a:pt x="0" y="7"/>
                    <a:pt x="11" y="35"/>
                    <a:pt x="12" y="45"/>
                  </a:cubicBezTo>
                  <a:cubicBezTo>
                    <a:pt x="13" y="31"/>
                    <a:pt x="8" y="18"/>
                    <a:pt x="7" y="4"/>
                  </a:cubicBezTo>
                </a:path>
              </a:pathLst>
            </a:custGeom>
            <a:noFill/>
            <a:ln w="12700" cap="flat">
              <a:solidFill>
                <a:srgbClr val="692C1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45" name="Freeform 22">
              <a:extLst>
                <a:ext uri="{FF2B5EF4-FFF2-40B4-BE49-F238E27FC236}">
                  <a16:creationId xmlns:a16="http://schemas.microsoft.com/office/drawing/2014/main" id="{F8A9CF0D-C592-493B-A499-326B4741A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4" y="2899"/>
              <a:ext cx="15" cy="57"/>
            </a:xfrm>
            <a:custGeom>
              <a:avLst/>
              <a:gdLst>
                <a:gd name="T0" fmla="*/ 99 w 8"/>
                <a:gd name="T1" fmla="*/ 0 h 30"/>
                <a:gd name="T2" fmla="*/ 84 w 8"/>
                <a:gd name="T3" fmla="*/ 390 h 30"/>
                <a:gd name="T4" fmla="*/ 84 w 8"/>
                <a:gd name="T5" fmla="*/ 55 h 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30">
                  <a:moveTo>
                    <a:pt x="8" y="0"/>
                  </a:moveTo>
                  <a:cubicBezTo>
                    <a:pt x="3" y="7"/>
                    <a:pt x="0" y="24"/>
                    <a:pt x="7" y="30"/>
                  </a:cubicBezTo>
                  <a:cubicBezTo>
                    <a:pt x="7" y="21"/>
                    <a:pt x="7" y="12"/>
                    <a:pt x="7" y="4"/>
                  </a:cubicBezTo>
                </a:path>
              </a:pathLst>
            </a:custGeom>
            <a:noFill/>
            <a:ln w="12700" cap="flat">
              <a:solidFill>
                <a:srgbClr val="692C1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46" name="Freeform 23">
              <a:extLst>
                <a:ext uri="{FF2B5EF4-FFF2-40B4-BE49-F238E27FC236}">
                  <a16:creationId xmlns:a16="http://schemas.microsoft.com/office/drawing/2014/main" id="{5807CE15-9009-4E14-87FD-9C4396FE8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4" y="3014"/>
              <a:ext cx="16" cy="81"/>
            </a:xfrm>
            <a:custGeom>
              <a:avLst/>
              <a:gdLst>
                <a:gd name="T0" fmla="*/ 128 w 8"/>
                <a:gd name="T1" fmla="*/ 28 h 43"/>
                <a:gd name="T2" fmla="*/ 64 w 8"/>
                <a:gd name="T3" fmla="*/ 543 h 43"/>
                <a:gd name="T4" fmla="*/ 80 w 8"/>
                <a:gd name="T5" fmla="*/ 0 h 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43">
                  <a:moveTo>
                    <a:pt x="8" y="2"/>
                  </a:moveTo>
                  <a:cubicBezTo>
                    <a:pt x="0" y="2"/>
                    <a:pt x="0" y="36"/>
                    <a:pt x="4" y="43"/>
                  </a:cubicBezTo>
                  <a:cubicBezTo>
                    <a:pt x="4" y="29"/>
                    <a:pt x="3" y="14"/>
                    <a:pt x="5" y="0"/>
                  </a:cubicBezTo>
                </a:path>
              </a:pathLst>
            </a:custGeom>
            <a:noFill/>
            <a:ln w="12700" cap="flat">
              <a:solidFill>
                <a:srgbClr val="692C1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47" name="Freeform 24">
              <a:extLst>
                <a:ext uri="{FF2B5EF4-FFF2-40B4-BE49-F238E27FC236}">
                  <a16:creationId xmlns:a16="http://schemas.microsoft.com/office/drawing/2014/main" id="{7B104C3E-D2CB-49A8-85D2-94E4F8B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4" y="1211"/>
              <a:ext cx="60" cy="45"/>
            </a:xfrm>
            <a:custGeom>
              <a:avLst/>
              <a:gdLst>
                <a:gd name="T0" fmla="*/ 383 w 32"/>
                <a:gd name="T1" fmla="*/ 113 h 24"/>
                <a:gd name="T2" fmla="*/ 296 w 32"/>
                <a:gd name="T3" fmla="*/ 53 h 24"/>
                <a:gd name="T4" fmla="*/ 186 w 32"/>
                <a:gd name="T5" fmla="*/ 28 h 24"/>
                <a:gd name="T6" fmla="*/ 15 w 32"/>
                <a:gd name="T7" fmla="*/ 15 h 24"/>
                <a:gd name="T8" fmla="*/ 128 w 32"/>
                <a:gd name="T9" fmla="*/ 60 h 24"/>
                <a:gd name="T10" fmla="*/ 39 w 32"/>
                <a:gd name="T11" fmla="*/ 152 h 24"/>
                <a:gd name="T12" fmla="*/ 128 w 32"/>
                <a:gd name="T13" fmla="*/ 296 h 24"/>
                <a:gd name="T14" fmla="*/ 60 w 32"/>
                <a:gd name="T15" fmla="*/ 212 h 24"/>
                <a:gd name="T16" fmla="*/ 152 w 32"/>
                <a:gd name="T17" fmla="*/ 84 h 24"/>
                <a:gd name="T18" fmla="*/ 398 w 32"/>
                <a:gd name="T19" fmla="*/ 11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4">
                  <a:moveTo>
                    <a:pt x="31" y="9"/>
                  </a:moveTo>
                  <a:cubicBezTo>
                    <a:pt x="29" y="7"/>
                    <a:pt x="27" y="5"/>
                    <a:pt x="24" y="4"/>
                  </a:cubicBezTo>
                  <a:cubicBezTo>
                    <a:pt x="21" y="3"/>
                    <a:pt x="18" y="3"/>
                    <a:pt x="15" y="2"/>
                  </a:cubicBezTo>
                  <a:cubicBezTo>
                    <a:pt x="11" y="1"/>
                    <a:pt x="6" y="0"/>
                    <a:pt x="1" y="1"/>
                  </a:cubicBezTo>
                  <a:cubicBezTo>
                    <a:pt x="3" y="2"/>
                    <a:pt x="9" y="3"/>
                    <a:pt x="10" y="5"/>
                  </a:cubicBezTo>
                  <a:cubicBezTo>
                    <a:pt x="10" y="6"/>
                    <a:pt x="4" y="10"/>
                    <a:pt x="3" y="12"/>
                  </a:cubicBezTo>
                  <a:cubicBezTo>
                    <a:pt x="0" y="19"/>
                    <a:pt x="5" y="22"/>
                    <a:pt x="10" y="24"/>
                  </a:cubicBezTo>
                  <a:cubicBezTo>
                    <a:pt x="7" y="23"/>
                    <a:pt x="6" y="19"/>
                    <a:pt x="5" y="17"/>
                  </a:cubicBezTo>
                  <a:cubicBezTo>
                    <a:pt x="5" y="13"/>
                    <a:pt x="9" y="8"/>
                    <a:pt x="12" y="7"/>
                  </a:cubicBezTo>
                  <a:cubicBezTo>
                    <a:pt x="19" y="4"/>
                    <a:pt x="26" y="10"/>
                    <a:pt x="32" y="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48" name="Freeform 25">
              <a:extLst>
                <a:ext uri="{FF2B5EF4-FFF2-40B4-BE49-F238E27FC236}">
                  <a16:creationId xmlns:a16="http://schemas.microsoft.com/office/drawing/2014/main" id="{CAC0C9E4-10FF-4B98-AB9A-322D8C1A9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" y="944"/>
              <a:ext cx="3713" cy="2907"/>
            </a:xfrm>
            <a:custGeom>
              <a:avLst/>
              <a:gdLst>
                <a:gd name="T0" fmla="*/ 1664 w 1973"/>
                <a:gd name="T1" fmla="*/ 1631 h 1545"/>
                <a:gd name="T2" fmla="*/ 28 w 1973"/>
                <a:gd name="T3" fmla="*/ 4390 h 1545"/>
                <a:gd name="T4" fmla="*/ 373 w 1973"/>
                <a:gd name="T5" fmla="*/ 5342 h 1545"/>
                <a:gd name="T6" fmla="*/ 980 w 1973"/>
                <a:gd name="T7" fmla="*/ 5575 h 1545"/>
                <a:gd name="T8" fmla="*/ 2819 w 1973"/>
                <a:gd name="T9" fmla="*/ 4497 h 1545"/>
                <a:gd name="T10" fmla="*/ 4037 w 1973"/>
                <a:gd name="T11" fmla="*/ 4164 h 1545"/>
                <a:gd name="T12" fmla="*/ 6318 w 1973"/>
                <a:gd name="T13" fmla="*/ 8433 h 1545"/>
                <a:gd name="T14" fmla="*/ 7951 w 1973"/>
                <a:gd name="T15" fmla="*/ 11590 h 1545"/>
                <a:gd name="T16" fmla="*/ 8677 w 1973"/>
                <a:gd name="T17" fmla="*/ 14955 h 1545"/>
                <a:gd name="T18" fmla="*/ 8903 w 1973"/>
                <a:gd name="T19" fmla="*/ 17758 h 1545"/>
                <a:gd name="T20" fmla="*/ 8237 w 1973"/>
                <a:gd name="T21" fmla="*/ 18936 h 1545"/>
                <a:gd name="T22" fmla="*/ 9184 w 1973"/>
                <a:gd name="T23" fmla="*/ 19139 h 1545"/>
                <a:gd name="T24" fmla="*/ 9856 w 1973"/>
                <a:gd name="T25" fmla="*/ 18639 h 1545"/>
                <a:gd name="T26" fmla="*/ 9923 w 1973"/>
                <a:gd name="T27" fmla="*/ 17530 h 1545"/>
                <a:gd name="T28" fmla="*/ 10036 w 1973"/>
                <a:gd name="T29" fmla="*/ 16465 h 1545"/>
                <a:gd name="T30" fmla="*/ 9824 w 1973"/>
                <a:gd name="T31" fmla="*/ 11333 h 1545"/>
                <a:gd name="T32" fmla="*/ 13128 w 1973"/>
                <a:gd name="T33" fmla="*/ 10766 h 1545"/>
                <a:gd name="T34" fmla="*/ 16822 w 1973"/>
                <a:gd name="T35" fmla="*/ 9952 h 1545"/>
                <a:gd name="T36" fmla="*/ 17637 w 1973"/>
                <a:gd name="T37" fmla="*/ 10111 h 1545"/>
                <a:gd name="T38" fmla="*/ 19481 w 1973"/>
                <a:gd name="T39" fmla="*/ 13701 h 1545"/>
                <a:gd name="T40" fmla="*/ 19384 w 1973"/>
                <a:gd name="T41" fmla="*/ 17047 h 1545"/>
                <a:gd name="T42" fmla="*/ 18501 w 1973"/>
                <a:gd name="T43" fmla="*/ 19079 h 1545"/>
                <a:gd name="T44" fmla="*/ 19717 w 1973"/>
                <a:gd name="T45" fmla="*/ 18059 h 1545"/>
                <a:gd name="T46" fmla="*/ 20343 w 1973"/>
                <a:gd name="T47" fmla="*/ 16292 h 1545"/>
                <a:gd name="T48" fmla="*/ 20761 w 1973"/>
                <a:gd name="T49" fmla="*/ 13587 h 1545"/>
                <a:gd name="T50" fmla="*/ 21275 w 1973"/>
                <a:gd name="T51" fmla="*/ 16992 h 1545"/>
                <a:gd name="T52" fmla="*/ 20797 w 1973"/>
                <a:gd name="T53" fmla="*/ 18699 h 1545"/>
                <a:gd name="T54" fmla="*/ 21689 w 1973"/>
                <a:gd name="T55" fmla="*/ 19209 h 1545"/>
                <a:gd name="T56" fmla="*/ 21887 w 1973"/>
                <a:gd name="T57" fmla="*/ 18099 h 1545"/>
                <a:gd name="T58" fmla="*/ 22272 w 1973"/>
                <a:gd name="T59" fmla="*/ 17357 h 1545"/>
                <a:gd name="T60" fmla="*/ 22263 w 1973"/>
                <a:gd name="T61" fmla="*/ 13224 h 1545"/>
                <a:gd name="T62" fmla="*/ 21388 w 1973"/>
                <a:gd name="T63" fmla="*/ 11615 h 1545"/>
                <a:gd name="T64" fmla="*/ 21698 w 1973"/>
                <a:gd name="T65" fmla="*/ 8160 h 1545"/>
                <a:gd name="T66" fmla="*/ 21621 w 1973"/>
                <a:gd name="T67" fmla="*/ 5562 h 1545"/>
                <a:gd name="T68" fmla="*/ 22400 w 1973"/>
                <a:gd name="T69" fmla="*/ 6506 h 1545"/>
                <a:gd name="T70" fmla="*/ 22541 w 1973"/>
                <a:gd name="T71" fmla="*/ 12209 h 1545"/>
                <a:gd name="T72" fmla="*/ 23027 w 1973"/>
                <a:gd name="T73" fmla="*/ 15581 h 1545"/>
                <a:gd name="T74" fmla="*/ 23208 w 1973"/>
                <a:gd name="T75" fmla="*/ 15707 h 1545"/>
                <a:gd name="T76" fmla="*/ 23368 w 1973"/>
                <a:gd name="T77" fmla="*/ 16281 h 1545"/>
                <a:gd name="T78" fmla="*/ 23541 w 1973"/>
                <a:gd name="T79" fmla="*/ 15641 h 1545"/>
                <a:gd name="T80" fmla="*/ 23793 w 1973"/>
                <a:gd name="T81" fmla="*/ 16119 h 1545"/>
                <a:gd name="T82" fmla="*/ 23947 w 1973"/>
                <a:gd name="T83" fmla="*/ 15581 h 1545"/>
                <a:gd name="T84" fmla="*/ 24207 w 1973"/>
                <a:gd name="T85" fmla="*/ 16281 h 1545"/>
                <a:gd name="T86" fmla="*/ 24335 w 1973"/>
                <a:gd name="T87" fmla="*/ 14827 h 1545"/>
                <a:gd name="T88" fmla="*/ 24585 w 1973"/>
                <a:gd name="T89" fmla="*/ 15401 h 1545"/>
                <a:gd name="T90" fmla="*/ 24734 w 1973"/>
                <a:gd name="T91" fmla="*/ 15256 h 1545"/>
                <a:gd name="T92" fmla="*/ 24359 w 1973"/>
                <a:gd name="T93" fmla="*/ 11643 h 1545"/>
                <a:gd name="T94" fmla="*/ 22301 w 1973"/>
                <a:gd name="T95" fmla="*/ 4988 h 1545"/>
                <a:gd name="T96" fmla="*/ 13497 w 1973"/>
                <a:gd name="T97" fmla="*/ 4977 h 1545"/>
                <a:gd name="T98" fmla="*/ 3346 w 1973"/>
                <a:gd name="T99" fmla="*/ 28 h 154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73" h="1545">
                  <a:moveTo>
                    <a:pt x="267" y="2"/>
                  </a:moveTo>
                  <a:cubicBezTo>
                    <a:pt x="256" y="0"/>
                    <a:pt x="233" y="13"/>
                    <a:pt x="222" y="24"/>
                  </a:cubicBezTo>
                  <a:cubicBezTo>
                    <a:pt x="211" y="35"/>
                    <a:pt x="146" y="103"/>
                    <a:pt x="133" y="130"/>
                  </a:cubicBezTo>
                  <a:cubicBezTo>
                    <a:pt x="119" y="156"/>
                    <a:pt x="103" y="178"/>
                    <a:pt x="86" y="211"/>
                  </a:cubicBezTo>
                  <a:cubicBezTo>
                    <a:pt x="68" y="243"/>
                    <a:pt x="46" y="275"/>
                    <a:pt x="34" y="291"/>
                  </a:cubicBezTo>
                  <a:cubicBezTo>
                    <a:pt x="21" y="306"/>
                    <a:pt x="3" y="336"/>
                    <a:pt x="2" y="350"/>
                  </a:cubicBezTo>
                  <a:cubicBezTo>
                    <a:pt x="2" y="364"/>
                    <a:pt x="0" y="377"/>
                    <a:pt x="5" y="383"/>
                  </a:cubicBezTo>
                  <a:cubicBezTo>
                    <a:pt x="9" y="390"/>
                    <a:pt x="14" y="397"/>
                    <a:pt x="17" y="405"/>
                  </a:cubicBezTo>
                  <a:cubicBezTo>
                    <a:pt x="20" y="413"/>
                    <a:pt x="23" y="420"/>
                    <a:pt x="30" y="426"/>
                  </a:cubicBezTo>
                  <a:cubicBezTo>
                    <a:pt x="36" y="433"/>
                    <a:pt x="48" y="442"/>
                    <a:pt x="53" y="437"/>
                  </a:cubicBezTo>
                  <a:cubicBezTo>
                    <a:pt x="58" y="433"/>
                    <a:pt x="59" y="429"/>
                    <a:pt x="59" y="429"/>
                  </a:cubicBezTo>
                  <a:cubicBezTo>
                    <a:pt x="59" y="429"/>
                    <a:pt x="70" y="444"/>
                    <a:pt x="78" y="445"/>
                  </a:cubicBezTo>
                  <a:cubicBezTo>
                    <a:pt x="85" y="447"/>
                    <a:pt x="106" y="450"/>
                    <a:pt x="124" y="427"/>
                  </a:cubicBezTo>
                  <a:cubicBezTo>
                    <a:pt x="142" y="404"/>
                    <a:pt x="144" y="404"/>
                    <a:pt x="151" y="401"/>
                  </a:cubicBezTo>
                  <a:cubicBezTo>
                    <a:pt x="159" y="398"/>
                    <a:pt x="207" y="377"/>
                    <a:pt x="225" y="359"/>
                  </a:cubicBezTo>
                  <a:cubicBezTo>
                    <a:pt x="243" y="340"/>
                    <a:pt x="263" y="332"/>
                    <a:pt x="270" y="331"/>
                  </a:cubicBezTo>
                  <a:cubicBezTo>
                    <a:pt x="277" y="330"/>
                    <a:pt x="292" y="327"/>
                    <a:pt x="301" y="329"/>
                  </a:cubicBezTo>
                  <a:cubicBezTo>
                    <a:pt x="310" y="331"/>
                    <a:pt x="317" y="333"/>
                    <a:pt x="322" y="332"/>
                  </a:cubicBezTo>
                  <a:cubicBezTo>
                    <a:pt x="327" y="331"/>
                    <a:pt x="330" y="332"/>
                    <a:pt x="331" y="347"/>
                  </a:cubicBezTo>
                  <a:cubicBezTo>
                    <a:pt x="333" y="362"/>
                    <a:pt x="365" y="433"/>
                    <a:pt x="404" y="495"/>
                  </a:cubicBezTo>
                  <a:cubicBezTo>
                    <a:pt x="444" y="558"/>
                    <a:pt x="499" y="657"/>
                    <a:pt x="504" y="673"/>
                  </a:cubicBezTo>
                  <a:cubicBezTo>
                    <a:pt x="510" y="690"/>
                    <a:pt x="504" y="787"/>
                    <a:pt x="539" y="826"/>
                  </a:cubicBezTo>
                  <a:cubicBezTo>
                    <a:pt x="574" y="865"/>
                    <a:pt x="616" y="869"/>
                    <a:pt x="616" y="869"/>
                  </a:cubicBezTo>
                  <a:cubicBezTo>
                    <a:pt x="616" y="869"/>
                    <a:pt x="626" y="911"/>
                    <a:pt x="634" y="925"/>
                  </a:cubicBezTo>
                  <a:cubicBezTo>
                    <a:pt x="642" y="939"/>
                    <a:pt x="654" y="989"/>
                    <a:pt x="660" y="1017"/>
                  </a:cubicBezTo>
                  <a:cubicBezTo>
                    <a:pt x="666" y="1044"/>
                    <a:pt x="676" y="1087"/>
                    <a:pt x="676" y="1113"/>
                  </a:cubicBezTo>
                  <a:cubicBezTo>
                    <a:pt x="677" y="1140"/>
                    <a:pt x="684" y="1173"/>
                    <a:pt x="692" y="1193"/>
                  </a:cubicBezTo>
                  <a:cubicBezTo>
                    <a:pt x="699" y="1214"/>
                    <a:pt x="710" y="1235"/>
                    <a:pt x="712" y="1244"/>
                  </a:cubicBezTo>
                  <a:cubicBezTo>
                    <a:pt x="713" y="1253"/>
                    <a:pt x="714" y="1314"/>
                    <a:pt x="714" y="1339"/>
                  </a:cubicBezTo>
                  <a:cubicBezTo>
                    <a:pt x="715" y="1363"/>
                    <a:pt x="716" y="1400"/>
                    <a:pt x="710" y="1417"/>
                  </a:cubicBezTo>
                  <a:cubicBezTo>
                    <a:pt x="704" y="1435"/>
                    <a:pt x="690" y="1450"/>
                    <a:pt x="687" y="1457"/>
                  </a:cubicBezTo>
                  <a:cubicBezTo>
                    <a:pt x="684" y="1464"/>
                    <a:pt x="682" y="1478"/>
                    <a:pt x="677" y="1483"/>
                  </a:cubicBezTo>
                  <a:cubicBezTo>
                    <a:pt x="673" y="1488"/>
                    <a:pt x="660" y="1507"/>
                    <a:pt x="657" y="1511"/>
                  </a:cubicBezTo>
                  <a:cubicBezTo>
                    <a:pt x="654" y="1516"/>
                    <a:pt x="652" y="1519"/>
                    <a:pt x="656" y="1524"/>
                  </a:cubicBezTo>
                  <a:cubicBezTo>
                    <a:pt x="660" y="1530"/>
                    <a:pt x="671" y="1533"/>
                    <a:pt x="679" y="1534"/>
                  </a:cubicBezTo>
                  <a:cubicBezTo>
                    <a:pt x="687" y="1534"/>
                    <a:pt x="721" y="1529"/>
                    <a:pt x="732" y="1527"/>
                  </a:cubicBezTo>
                  <a:cubicBezTo>
                    <a:pt x="742" y="1525"/>
                    <a:pt x="756" y="1526"/>
                    <a:pt x="761" y="1519"/>
                  </a:cubicBezTo>
                  <a:cubicBezTo>
                    <a:pt x="766" y="1511"/>
                    <a:pt x="768" y="1509"/>
                    <a:pt x="771" y="1505"/>
                  </a:cubicBezTo>
                  <a:cubicBezTo>
                    <a:pt x="774" y="1500"/>
                    <a:pt x="782" y="1492"/>
                    <a:pt x="786" y="1487"/>
                  </a:cubicBezTo>
                  <a:cubicBezTo>
                    <a:pt x="789" y="1482"/>
                    <a:pt x="790" y="1470"/>
                    <a:pt x="786" y="1462"/>
                  </a:cubicBezTo>
                  <a:cubicBezTo>
                    <a:pt x="782" y="1455"/>
                    <a:pt x="780" y="1454"/>
                    <a:pt x="782" y="1446"/>
                  </a:cubicBezTo>
                  <a:cubicBezTo>
                    <a:pt x="784" y="1437"/>
                    <a:pt x="791" y="1407"/>
                    <a:pt x="791" y="1399"/>
                  </a:cubicBezTo>
                  <a:cubicBezTo>
                    <a:pt x="792" y="1390"/>
                    <a:pt x="793" y="1388"/>
                    <a:pt x="799" y="1386"/>
                  </a:cubicBezTo>
                  <a:cubicBezTo>
                    <a:pt x="804" y="1384"/>
                    <a:pt x="815" y="1382"/>
                    <a:pt x="812" y="1367"/>
                  </a:cubicBezTo>
                  <a:cubicBezTo>
                    <a:pt x="808" y="1351"/>
                    <a:pt x="804" y="1328"/>
                    <a:pt x="800" y="1314"/>
                  </a:cubicBezTo>
                  <a:cubicBezTo>
                    <a:pt x="795" y="1299"/>
                    <a:pt x="783" y="1257"/>
                    <a:pt x="783" y="1244"/>
                  </a:cubicBezTo>
                  <a:cubicBezTo>
                    <a:pt x="783" y="1231"/>
                    <a:pt x="780" y="1057"/>
                    <a:pt x="780" y="1024"/>
                  </a:cubicBezTo>
                  <a:cubicBezTo>
                    <a:pt x="780" y="991"/>
                    <a:pt x="775" y="922"/>
                    <a:pt x="783" y="904"/>
                  </a:cubicBezTo>
                  <a:cubicBezTo>
                    <a:pt x="791" y="886"/>
                    <a:pt x="796" y="877"/>
                    <a:pt x="828" y="876"/>
                  </a:cubicBezTo>
                  <a:cubicBezTo>
                    <a:pt x="860" y="875"/>
                    <a:pt x="920" y="875"/>
                    <a:pt x="954" y="867"/>
                  </a:cubicBezTo>
                  <a:cubicBezTo>
                    <a:pt x="989" y="859"/>
                    <a:pt x="1018" y="861"/>
                    <a:pt x="1047" y="859"/>
                  </a:cubicBezTo>
                  <a:cubicBezTo>
                    <a:pt x="1076" y="857"/>
                    <a:pt x="1153" y="858"/>
                    <a:pt x="1188" y="841"/>
                  </a:cubicBezTo>
                  <a:cubicBezTo>
                    <a:pt x="1224" y="825"/>
                    <a:pt x="1281" y="811"/>
                    <a:pt x="1297" y="802"/>
                  </a:cubicBezTo>
                  <a:cubicBezTo>
                    <a:pt x="1313" y="793"/>
                    <a:pt x="1331" y="791"/>
                    <a:pt x="1341" y="794"/>
                  </a:cubicBezTo>
                  <a:cubicBezTo>
                    <a:pt x="1351" y="797"/>
                    <a:pt x="1359" y="795"/>
                    <a:pt x="1360" y="806"/>
                  </a:cubicBezTo>
                  <a:cubicBezTo>
                    <a:pt x="1360" y="817"/>
                    <a:pt x="1362" y="819"/>
                    <a:pt x="1374" y="820"/>
                  </a:cubicBezTo>
                  <a:cubicBezTo>
                    <a:pt x="1385" y="821"/>
                    <a:pt x="1396" y="813"/>
                    <a:pt x="1406" y="807"/>
                  </a:cubicBezTo>
                  <a:cubicBezTo>
                    <a:pt x="1416" y="800"/>
                    <a:pt x="1437" y="790"/>
                    <a:pt x="1454" y="823"/>
                  </a:cubicBezTo>
                  <a:cubicBezTo>
                    <a:pt x="1470" y="855"/>
                    <a:pt x="1511" y="987"/>
                    <a:pt x="1524" y="1011"/>
                  </a:cubicBezTo>
                  <a:cubicBezTo>
                    <a:pt x="1538" y="1034"/>
                    <a:pt x="1552" y="1074"/>
                    <a:pt x="1553" y="1093"/>
                  </a:cubicBezTo>
                  <a:cubicBezTo>
                    <a:pt x="1554" y="1111"/>
                    <a:pt x="1555" y="1133"/>
                    <a:pt x="1559" y="1149"/>
                  </a:cubicBezTo>
                  <a:cubicBezTo>
                    <a:pt x="1563" y="1166"/>
                    <a:pt x="1562" y="1181"/>
                    <a:pt x="1560" y="1205"/>
                  </a:cubicBezTo>
                  <a:cubicBezTo>
                    <a:pt x="1559" y="1228"/>
                    <a:pt x="1544" y="1320"/>
                    <a:pt x="1545" y="1360"/>
                  </a:cubicBezTo>
                  <a:cubicBezTo>
                    <a:pt x="1546" y="1381"/>
                    <a:pt x="1537" y="1389"/>
                    <a:pt x="1529" y="1399"/>
                  </a:cubicBezTo>
                  <a:cubicBezTo>
                    <a:pt x="1521" y="1409"/>
                    <a:pt x="1460" y="1478"/>
                    <a:pt x="1459" y="1510"/>
                  </a:cubicBezTo>
                  <a:cubicBezTo>
                    <a:pt x="1459" y="1510"/>
                    <a:pt x="1456" y="1523"/>
                    <a:pt x="1475" y="1522"/>
                  </a:cubicBezTo>
                  <a:cubicBezTo>
                    <a:pt x="1495" y="1522"/>
                    <a:pt x="1537" y="1525"/>
                    <a:pt x="1545" y="1517"/>
                  </a:cubicBezTo>
                  <a:cubicBezTo>
                    <a:pt x="1553" y="1510"/>
                    <a:pt x="1572" y="1498"/>
                    <a:pt x="1572" y="1482"/>
                  </a:cubicBezTo>
                  <a:cubicBezTo>
                    <a:pt x="1572" y="1466"/>
                    <a:pt x="1565" y="1449"/>
                    <a:pt x="1572" y="1441"/>
                  </a:cubicBezTo>
                  <a:cubicBezTo>
                    <a:pt x="1580" y="1433"/>
                    <a:pt x="1591" y="1422"/>
                    <a:pt x="1595" y="1428"/>
                  </a:cubicBezTo>
                  <a:cubicBezTo>
                    <a:pt x="1600" y="1433"/>
                    <a:pt x="1616" y="1438"/>
                    <a:pt x="1616" y="1425"/>
                  </a:cubicBezTo>
                  <a:cubicBezTo>
                    <a:pt x="1616" y="1411"/>
                    <a:pt x="1615" y="1341"/>
                    <a:pt x="1622" y="1300"/>
                  </a:cubicBezTo>
                  <a:cubicBezTo>
                    <a:pt x="1629" y="1259"/>
                    <a:pt x="1635" y="1220"/>
                    <a:pt x="1639" y="1194"/>
                  </a:cubicBezTo>
                  <a:cubicBezTo>
                    <a:pt x="1644" y="1167"/>
                    <a:pt x="1653" y="1147"/>
                    <a:pt x="1653" y="1131"/>
                  </a:cubicBezTo>
                  <a:cubicBezTo>
                    <a:pt x="1654" y="1116"/>
                    <a:pt x="1655" y="1084"/>
                    <a:pt x="1655" y="1084"/>
                  </a:cubicBezTo>
                  <a:cubicBezTo>
                    <a:pt x="1655" y="1084"/>
                    <a:pt x="1664" y="1119"/>
                    <a:pt x="1678" y="1134"/>
                  </a:cubicBezTo>
                  <a:cubicBezTo>
                    <a:pt x="1692" y="1149"/>
                    <a:pt x="1694" y="1159"/>
                    <a:pt x="1695" y="1171"/>
                  </a:cubicBezTo>
                  <a:cubicBezTo>
                    <a:pt x="1696" y="1183"/>
                    <a:pt x="1696" y="1342"/>
                    <a:pt x="1696" y="1356"/>
                  </a:cubicBezTo>
                  <a:cubicBezTo>
                    <a:pt x="1696" y="1369"/>
                    <a:pt x="1697" y="1386"/>
                    <a:pt x="1694" y="1397"/>
                  </a:cubicBezTo>
                  <a:cubicBezTo>
                    <a:pt x="1691" y="1408"/>
                    <a:pt x="1677" y="1446"/>
                    <a:pt x="1671" y="1462"/>
                  </a:cubicBezTo>
                  <a:cubicBezTo>
                    <a:pt x="1666" y="1477"/>
                    <a:pt x="1655" y="1483"/>
                    <a:pt x="1658" y="1492"/>
                  </a:cubicBezTo>
                  <a:cubicBezTo>
                    <a:pt x="1658" y="1492"/>
                    <a:pt x="1635" y="1512"/>
                    <a:pt x="1637" y="1518"/>
                  </a:cubicBezTo>
                  <a:cubicBezTo>
                    <a:pt x="1640" y="1524"/>
                    <a:pt x="1650" y="1545"/>
                    <a:pt x="1679" y="1543"/>
                  </a:cubicBezTo>
                  <a:cubicBezTo>
                    <a:pt x="1707" y="1542"/>
                    <a:pt x="1730" y="1542"/>
                    <a:pt x="1729" y="1533"/>
                  </a:cubicBezTo>
                  <a:cubicBezTo>
                    <a:pt x="1727" y="1524"/>
                    <a:pt x="1734" y="1522"/>
                    <a:pt x="1734" y="1522"/>
                  </a:cubicBezTo>
                  <a:cubicBezTo>
                    <a:pt x="1734" y="1522"/>
                    <a:pt x="1757" y="1516"/>
                    <a:pt x="1750" y="1499"/>
                  </a:cubicBezTo>
                  <a:cubicBezTo>
                    <a:pt x="1743" y="1483"/>
                    <a:pt x="1733" y="1466"/>
                    <a:pt x="1745" y="1444"/>
                  </a:cubicBezTo>
                  <a:cubicBezTo>
                    <a:pt x="1757" y="1423"/>
                    <a:pt x="1762" y="1421"/>
                    <a:pt x="1771" y="1420"/>
                  </a:cubicBezTo>
                  <a:cubicBezTo>
                    <a:pt x="1779" y="1419"/>
                    <a:pt x="1781" y="1413"/>
                    <a:pt x="1782" y="1408"/>
                  </a:cubicBezTo>
                  <a:cubicBezTo>
                    <a:pt x="1783" y="1402"/>
                    <a:pt x="1777" y="1401"/>
                    <a:pt x="1776" y="1385"/>
                  </a:cubicBezTo>
                  <a:cubicBezTo>
                    <a:pt x="1775" y="1369"/>
                    <a:pt x="1767" y="1279"/>
                    <a:pt x="1769" y="1215"/>
                  </a:cubicBezTo>
                  <a:cubicBezTo>
                    <a:pt x="1770" y="1152"/>
                    <a:pt x="1769" y="1110"/>
                    <a:pt x="1773" y="1092"/>
                  </a:cubicBezTo>
                  <a:cubicBezTo>
                    <a:pt x="1776" y="1074"/>
                    <a:pt x="1783" y="1069"/>
                    <a:pt x="1775" y="1055"/>
                  </a:cubicBezTo>
                  <a:cubicBezTo>
                    <a:pt x="1768" y="1042"/>
                    <a:pt x="1760" y="1039"/>
                    <a:pt x="1757" y="1029"/>
                  </a:cubicBezTo>
                  <a:cubicBezTo>
                    <a:pt x="1755" y="1019"/>
                    <a:pt x="1748" y="1004"/>
                    <a:pt x="1742" y="995"/>
                  </a:cubicBezTo>
                  <a:cubicBezTo>
                    <a:pt x="1736" y="987"/>
                    <a:pt x="1713" y="948"/>
                    <a:pt x="1705" y="927"/>
                  </a:cubicBezTo>
                  <a:cubicBezTo>
                    <a:pt x="1697" y="905"/>
                    <a:pt x="1688" y="855"/>
                    <a:pt x="1693" y="835"/>
                  </a:cubicBezTo>
                  <a:cubicBezTo>
                    <a:pt x="1699" y="816"/>
                    <a:pt x="1708" y="787"/>
                    <a:pt x="1710" y="758"/>
                  </a:cubicBezTo>
                  <a:cubicBezTo>
                    <a:pt x="1713" y="728"/>
                    <a:pt x="1723" y="690"/>
                    <a:pt x="1730" y="651"/>
                  </a:cubicBezTo>
                  <a:cubicBezTo>
                    <a:pt x="1737" y="613"/>
                    <a:pt x="1745" y="540"/>
                    <a:pt x="1721" y="500"/>
                  </a:cubicBezTo>
                  <a:cubicBezTo>
                    <a:pt x="1697" y="461"/>
                    <a:pt x="1685" y="445"/>
                    <a:pt x="1687" y="438"/>
                  </a:cubicBezTo>
                  <a:cubicBezTo>
                    <a:pt x="1687" y="438"/>
                    <a:pt x="1712" y="441"/>
                    <a:pt x="1724" y="444"/>
                  </a:cubicBezTo>
                  <a:cubicBezTo>
                    <a:pt x="1736" y="447"/>
                    <a:pt x="1754" y="465"/>
                    <a:pt x="1759" y="471"/>
                  </a:cubicBezTo>
                  <a:cubicBezTo>
                    <a:pt x="1764" y="478"/>
                    <a:pt x="1766" y="487"/>
                    <a:pt x="1774" y="491"/>
                  </a:cubicBezTo>
                  <a:cubicBezTo>
                    <a:pt x="1781" y="496"/>
                    <a:pt x="1788" y="504"/>
                    <a:pt x="1786" y="519"/>
                  </a:cubicBezTo>
                  <a:cubicBezTo>
                    <a:pt x="1785" y="534"/>
                    <a:pt x="1775" y="684"/>
                    <a:pt x="1779" y="728"/>
                  </a:cubicBezTo>
                  <a:cubicBezTo>
                    <a:pt x="1783" y="771"/>
                    <a:pt x="1791" y="834"/>
                    <a:pt x="1790" y="863"/>
                  </a:cubicBezTo>
                  <a:cubicBezTo>
                    <a:pt x="1790" y="892"/>
                    <a:pt x="1790" y="941"/>
                    <a:pt x="1797" y="974"/>
                  </a:cubicBezTo>
                  <a:cubicBezTo>
                    <a:pt x="1804" y="1007"/>
                    <a:pt x="1804" y="1030"/>
                    <a:pt x="1804" y="1057"/>
                  </a:cubicBezTo>
                  <a:cubicBezTo>
                    <a:pt x="1805" y="1084"/>
                    <a:pt x="1809" y="1162"/>
                    <a:pt x="1820" y="1188"/>
                  </a:cubicBezTo>
                  <a:cubicBezTo>
                    <a:pt x="1830" y="1213"/>
                    <a:pt x="1834" y="1217"/>
                    <a:pt x="1836" y="1243"/>
                  </a:cubicBezTo>
                  <a:cubicBezTo>
                    <a:pt x="1839" y="1269"/>
                    <a:pt x="1841" y="1302"/>
                    <a:pt x="1841" y="1302"/>
                  </a:cubicBezTo>
                  <a:cubicBezTo>
                    <a:pt x="1841" y="1302"/>
                    <a:pt x="1847" y="1291"/>
                    <a:pt x="1848" y="1282"/>
                  </a:cubicBezTo>
                  <a:cubicBezTo>
                    <a:pt x="1848" y="1274"/>
                    <a:pt x="1850" y="1260"/>
                    <a:pt x="1850" y="1253"/>
                  </a:cubicBezTo>
                  <a:cubicBezTo>
                    <a:pt x="1849" y="1246"/>
                    <a:pt x="1855" y="1256"/>
                    <a:pt x="1855" y="1269"/>
                  </a:cubicBezTo>
                  <a:cubicBezTo>
                    <a:pt x="1855" y="1282"/>
                    <a:pt x="1857" y="1312"/>
                    <a:pt x="1862" y="1320"/>
                  </a:cubicBezTo>
                  <a:cubicBezTo>
                    <a:pt x="1862" y="1320"/>
                    <a:pt x="1858" y="1309"/>
                    <a:pt x="1863" y="1299"/>
                  </a:cubicBezTo>
                  <a:cubicBezTo>
                    <a:pt x="1868" y="1290"/>
                    <a:pt x="1870" y="1282"/>
                    <a:pt x="1867" y="1263"/>
                  </a:cubicBezTo>
                  <a:cubicBezTo>
                    <a:pt x="1865" y="1243"/>
                    <a:pt x="1868" y="1234"/>
                    <a:pt x="1866" y="1214"/>
                  </a:cubicBezTo>
                  <a:cubicBezTo>
                    <a:pt x="1865" y="1195"/>
                    <a:pt x="1874" y="1232"/>
                    <a:pt x="1877" y="1248"/>
                  </a:cubicBezTo>
                  <a:cubicBezTo>
                    <a:pt x="1879" y="1263"/>
                    <a:pt x="1883" y="1278"/>
                    <a:pt x="1885" y="1294"/>
                  </a:cubicBezTo>
                  <a:cubicBezTo>
                    <a:pt x="1886" y="1310"/>
                    <a:pt x="1893" y="1324"/>
                    <a:pt x="1893" y="1324"/>
                  </a:cubicBezTo>
                  <a:cubicBezTo>
                    <a:pt x="1893" y="1324"/>
                    <a:pt x="1893" y="1305"/>
                    <a:pt x="1897" y="1286"/>
                  </a:cubicBezTo>
                  <a:cubicBezTo>
                    <a:pt x="1902" y="1267"/>
                    <a:pt x="1902" y="1265"/>
                    <a:pt x="1900" y="1240"/>
                  </a:cubicBezTo>
                  <a:cubicBezTo>
                    <a:pt x="1898" y="1215"/>
                    <a:pt x="1900" y="1195"/>
                    <a:pt x="1900" y="1195"/>
                  </a:cubicBezTo>
                  <a:cubicBezTo>
                    <a:pt x="1900" y="1195"/>
                    <a:pt x="1908" y="1230"/>
                    <a:pt x="1909" y="1243"/>
                  </a:cubicBezTo>
                  <a:cubicBezTo>
                    <a:pt x="1910" y="1255"/>
                    <a:pt x="1912" y="1276"/>
                    <a:pt x="1912" y="1279"/>
                  </a:cubicBezTo>
                  <a:cubicBezTo>
                    <a:pt x="1913" y="1283"/>
                    <a:pt x="1916" y="1240"/>
                    <a:pt x="1921" y="1257"/>
                  </a:cubicBezTo>
                  <a:cubicBezTo>
                    <a:pt x="1926" y="1275"/>
                    <a:pt x="1922" y="1291"/>
                    <a:pt x="1930" y="1299"/>
                  </a:cubicBezTo>
                  <a:cubicBezTo>
                    <a:pt x="1930" y="1299"/>
                    <a:pt x="1931" y="1284"/>
                    <a:pt x="1934" y="1269"/>
                  </a:cubicBezTo>
                  <a:cubicBezTo>
                    <a:pt x="1937" y="1253"/>
                    <a:pt x="1939" y="1230"/>
                    <a:pt x="1937" y="1221"/>
                  </a:cubicBezTo>
                  <a:cubicBezTo>
                    <a:pt x="1935" y="1212"/>
                    <a:pt x="1939" y="1191"/>
                    <a:pt x="1940" y="1183"/>
                  </a:cubicBezTo>
                  <a:cubicBezTo>
                    <a:pt x="1941" y="1176"/>
                    <a:pt x="1949" y="1193"/>
                    <a:pt x="1951" y="1214"/>
                  </a:cubicBezTo>
                  <a:cubicBezTo>
                    <a:pt x="1953" y="1236"/>
                    <a:pt x="1953" y="1255"/>
                    <a:pt x="1958" y="1264"/>
                  </a:cubicBezTo>
                  <a:cubicBezTo>
                    <a:pt x="1958" y="1264"/>
                    <a:pt x="1958" y="1241"/>
                    <a:pt x="1960" y="1229"/>
                  </a:cubicBezTo>
                  <a:cubicBezTo>
                    <a:pt x="1961" y="1217"/>
                    <a:pt x="1965" y="1201"/>
                    <a:pt x="1965" y="1201"/>
                  </a:cubicBezTo>
                  <a:cubicBezTo>
                    <a:pt x="1965" y="1201"/>
                    <a:pt x="1963" y="1257"/>
                    <a:pt x="1971" y="1273"/>
                  </a:cubicBezTo>
                  <a:cubicBezTo>
                    <a:pt x="1971" y="1273"/>
                    <a:pt x="1971" y="1239"/>
                    <a:pt x="1972" y="1217"/>
                  </a:cubicBezTo>
                  <a:cubicBezTo>
                    <a:pt x="1973" y="1194"/>
                    <a:pt x="1970" y="1127"/>
                    <a:pt x="1963" y="1100"/>
                  </a:cubicBezTo>
                  <a:cubicBezTo>
                    <a:pt x="1956" y="1073"/>
                    <a:pt x="1961" y="1032"/>
                    <a:pt x="1953" y="1008"/>
                  </a:cubicBezTo>
                  <a:cubicBezTo>
                    <a:pt x="1945" y="984"/>
                    <a:pt x="1950" y="948"/>
                    <a:pt x="1942" y="929"/>
                  </a:cubicBezTo>
                  <a:cubicBezTo>
                    <a:pt x="1934" y="910"/>
                    <a:pt x="1916" y="827"/>
                    <a:pt x="1917" y="786"/>
                  </a:cubicBezTo>
                  <a:cubicBezTo>
                    <a:pt x="1918" y="745"/>
                    <a:pt x="1884" y="621"/>
                    <a:pt x="1871" y="575"/>
                  </a:cubicBezTo>
                  <a:cubicBezTo>
                    <a:pt x="1858" y="529"/>
                    <a:pt x="1840" y="424"/>
                    <a:pt x="1778" y="398"/>
                  </a:cubicBezTo>
                  <a:cubicBezTo>
                    <a:pt x="1716" y="372"/>
                    <a:pt x="1677" y="404"/>
                    <a:pt x="1635" y="385"/>
                  </a:cubicBezTo>
                  <a:cubicBezTo>
                    <a:pt x="1593" y="366"/>
                    <a:pt x="1484" y="329"/>
                    <a:pt x="1425" y="330"/>
                  </a:cubicBezTo>
                  <a:cubicBezTo>
                    <a:pt x="1333" y="331"/>
                    <a:pt x="1212" y="397"/>
                    <a:pt x="1076" y="397"/>
                  </a:cubicBezTo>
                  <a:cubicBezTo>
                    <a:pt x="940" y="397"/>
                    <a:pt x="915" y="361"/>
                    <a:pt x="863" y="355"/>
                  </a:cubicBezTo>
                  <a:cubicBezTo>
                    <a:pt x="811" y="349"/>
                    <a:pt x="760" y="280"/>
                    <a:pt x="724" y="265"/>
                  </a:cubicBezTo>
                  <a:cubicBezTo>
                    <a:pt x="688" y="250"/>
                    <a:pt x="416" y="32"/>
                    <a:pt x="267" y="2"/>
                  </a:cubicBezTo>
                  <a:close/>
                </a:path>
              </a:pathLst>
            </a:custGeom>
            <a:noFill/>
            <a:ln w="12700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49" name="Freeform 26">
              <a:extLst>
                <a:ext uri="{FF2B5EF4-FFF2-40B4-BE49-F238E27FC236}">
                  <a16:creationId xmlns:a16="http://schemas.microsoft.com/office/drawing/2014/main" id="{77D59F14-B071-4447-B2B9-D6B22E7B5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" y="935"/>
              <a:ext cx="1153" cy="1200"/>
            </a:xfrm>
            <a:custGeom>
              <a:avLst/>
              <a:gdLst>
                <a:gd name="T0" fmla="*/ 1663 w 613"/>
                <a:gd name="T1" fmla="*/ 39 h 638"/>
                <a:gd name="T2" fmla="*/ 965 w 613"/>
                <a:gd name="T3" fmla="*/ 371 h 638"/>
                <a:gd name="T4" fmla="*/ 566 w 613"/>
                <a:gd name="T5" fmla="*/ 764 h 638"/>
                <a:gd name="T6" fmla="*/ 312 w 613"/>
                <a:gd name="T7" fmla="*/ 952 h 638"/>
                <a:gd name="T8" fmla="*/ 85 w 613"/>
                <a:gd name="T9" fmla="*/ 1292 h 638"/>
                <a:gd name="T10" fmla="*/ 273 w 613"/>
                <a:gd name="T11" fmla="*/ 1164 h 638"/>
                <a:gd name="T12" fmla="*/ 60 w 613"/>
                <a:gd name="T13" fmla="*/ 1405 h 638"/>
                <a:gd name="T14" fmla="*/ 0 w 613"/>
                <a:gd name="T15" fmla="*/ 1648 h 638"/>
                <a:gd name="T16" fmla="*/ 188 w 613"/>
                <a:gd name="T17" fmla="*/ 1437 h 638"/>
                <a:gd name="T18" fmla="*/ 197 w 613"/>
                <a:gd name="T19" fmla="*/ 1550 h 638"/>
                <a:gd name="T20" fmla="*/ 598 w 613"/>
                <a:gd name="T21" fmla="*/ 1164 h 638"/>
                <a:gd name="T22" fmla="*/ 1065 w 613"/>
                <a:gd name="T23" fmla="*/ 587 h 638"/>
                <a:gd name="T24" fmla="*/ 1638 w 613"/>
                <a:gd name="T25" fmla="*/ 252 h 638"/>
                <a:gd name="T26" fmla="*/ 2214 w 613"/>
                <a:gd name="T27" fmla="*/ 698 h 638"/>
                <a:gd name="T28" fmla="*/ 2554 w 613"/>
                <a:gd name="T29" fmla="*/ 1706 h 638"/>
                <a:gd name="T30" fmla="*/ 2703 w 613"/>
                <a:gd name="T31" fmla="*/ 2502 h 638"/>
                <a:gd name="T32" fmla="*/ 2868 w 613"/>
                <a:gd name="T33" fmla="*/ 2840 h 638"/>
                <a:gd name="T34" fmla="*/ 2742 w 613"/>
                <a:gd name="T35" fmla="*/ 2357 h 638"/>
                <a:gd name="T36" fmla="*/ 2477 w 613"/>
                <a:gd name="T37" fmla="*/ 1025 h 638"/>
                <a:gd name="T38" fmla="*/ 3028 w 613"/>
                <a:gd name="T39" fmla="*/ 2161 h 638"/>
                <a:gd name="T40" fmla="*/ 3666 w 613"/>
                <a:gd name="T41" fmla="*/ 4791 h 638"/>
                <a:gd name="T42" fmla="*/ 3314 w 613"/>
                <a:gd name="T43" fmla="*/ 3369 h 638"/>
                <a:gd name="T44" fmla="*/ 3213 w 613"/>
                <a:gd name="T45" fmla="*/ 1903 h 638"/>
                <a:gd name="T46" fmla="*/ 3482 w 613"/>
                <a:gd name="T47" fmla="*/ 2515 h 638"/>
                <a:gd name="T48" fmla="*/ 3792 w 613"/>
                <a:gd name="T49" fmla="*/ 4418 h 638"/>
                <a:gd name="T50" fmla="*/ 3767 w 613"/>
                <a:gd name="T51" fmla="*/ 3626 h 638"/>
                <a:gd name="T52" fmla="*/ 3852 w 613"/>
                <a:gd name="T53" fmla="*/ 3113 h 638"/>
                <a:gd name="T54" fmla="*/ 3980 w 613"/>
                <a:gd name="T55" fmla="*/ 2654 h 638"/>
                <a:gd name="T56" fmla="*/ 4146 w 613"/>
                <a:gd name="T57" fmla="*/ 3867 h 638"/>
                <a:gd name="T58" fmla="*/ 4117 w 613"/>
                <a:gd name="T59" fmla="*/ 5197 h 638"/>
                <a:gd name="T60" fmla="*/ 4048 w 613"/>
                <a:gd name="T61" fmla="*/ 5771 h 638"/>
                <a:gd name="T62" fmla="*/ 4305 w 613"/>
                <a:gd name="T63" fmla="*/ 5242 h 638"/>
                <a:gd name="T64" fmla="*/ 4494 w 613"/>
                <a:gd name="T65" fmla="*/ 4744 h 638"/>
                <a:gd name="T66" fmla="*/ 4578 w 613"/>
                <a:gd name="T67" fmla="*/ 4266 h 638"/>
                <a:gd name="T68" fmla="*/ 4618 w 613"/>
                <a:gd name="T69" fmla="*/ 5182 h 638"/>
                <a:gd name="T70" fmla="*/ 4646 w 613"/>
                <a:gd name="T71" fmla="*/ 5582 h 638"/>
                <a:gd name="T72" fmla="*/ 4691 w 613"/>
                <a:gd name="T73" fmla="*/ 5157 h 638"/>
                <a:gd name="T74" fmla="*/ 4691 w 613"/>
                <a:gd name="T75" fmla="*/ 4518 h 638"/>
                <a:gd name="T76" fmla="*/ 4887 w 613"/>
                <a:gd name="T77" fmla="*/ 5282 h 638"/>
                <a:gd name="T78" fmla="*/ 4887 w 613"/>
                <a:gd name="T79" fmla="*/ 4670 h 638"/>
                <a:gd name="T80" fmla="*/ 5056 w 613"/>
                <a:gd name="T81" fmla="*/ 5742 h 638"/>
                <a:gd name="T82" fmla="*/ 5157 w 613"/>
                <a:gd name="T83" fmla="*/ 7305 h 638"/>
                <a:gd name="T84" fmla="*/ 5332 w 613"/>
                <a:gd name="T85" fmla="*/ 6450 h 638"/>
                <a:gd name="T86" fmla="*/ 5530 w 613"/>
                <a:gd name="T87" fmla="*/ 7518 h 638"/>
                <a:gd name="T88" fmla="*/ 5558 w 613"/>
                <a:gd name="T89" fmla="*/ 6707 h 638"/>
                <a:gd name="T90" fmla="*/ 6149 w 613"/>
                <a:gd name="T91" fmla="*/ 7984 h 638"/>
                <a:gd name="T92" fmla="*/ 5823 w 613"/>
                <a:gd name="T93" fmla="*/ 7200 h 638"/>
                <a:gd name="T94" fmla="*/ 6209 w 613"/>
                <a:gd name="T95" fmla="*/ 7698 h 638"/>
                <a:gd name="T96" fmla="*/ 6081 w 613"/>
                <a:gd name="T97" fmla="*/ 6466 h 638"/>
                <a:gd name="T98" fmla="*/ 6860 w 613"/>
                <a:gd name="T99" fmla="*/ 4917 h 638"/>
                <a:gd name="T100" fmla="*/ 7486 w 613"/>
                <a:gd name="T101" fmla="*/ 3325 h 638"/>
                <a:gd name="T102" fmla="*/ 4843 w 613"/>
                <a:gd name="T103" fmla="*/ 1450 h 638"/>
                <a:gd name="T104" fmla="*/ 4193 w 613"/>
                <a:gd name="T105" fmla="*/ 1140 h 638"/>
                <a:gd name="T106" fmla="*/ 3491 w 613"/>
                <a:gd name="T107" fmla="*/ 754 h 638"/>
                <a:gd name="T108" fmla="*/ 3081 w 613"/>
                <a:gd name="T109" fmla="*/ 498 h 638"/>
                <a:gd name="T110" fmla="*/ 2515 w 613"/>
                <a:gd name="T111" fmla="*/ 286 h 638"/>
                <a:gd name="T112" fmla="*/ 1663 w 613"/>
                <a:gd name="T113" fmla="*/ 39 h 63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613" h="638">
                  <a:moveTo>
                    <a:pt x="133" y="3"/>
                  </a:moveTo>
                  <a:cubicBezTo>
                    <a:pt x="126" y="4"/>
                    <a:pt x="93" y="10"/>
                    <a:pt x="77" y="30"/>
                  </a:cubicBezTo>
                  <a:cubicBezTo>
                    <a:pt x="62" y="51"/>
                    <a:pt x="57" y="54"/>
                    <a:pt x="45" y="61"/>
                  </a:cubicBezTo>
                  <a:cubicBezTo>
                    <a:pt x="33" y="67"/>
                    <a:pt x="32" y="68"/>
                    <a:pt x="25" y="76"/>
                  </a:cubicBezTo>
                  <a:cubicBezTo>
                    <a:pt x="19" y="83"/>
                    <a:pt x="11" y="99"/>
                    <a:pt x="7" y="103"/>
                  </a:cubicBezTo>
                  <a:cubicBezTo>
                    <a:pt x="3" y="106"/>
                    <a:pt x="22" y="93"/>
                    <a:pt x="22" y="93"/>
                  </a:cubicBezTo>
                  <a:cubicBezTo>
                    <a:pt x="22" y="93"/>
                    <a:pt x="9" y="104"/>
                    <a:pt x="5" y="112"/>
                  </a:cubicBezTo>
                  <a:cubicBezTo>
                    <a:pt x="0" y="120"/>
                    <a:pt x="0" y="132"/>
                    <a:pt x="0" y="132"/>
                  </a:cubicBezTo>
                  <a:cubicBezTo>
                    <a:pt x="0" y="132"/>
                    <a:pt x="12" y="116"/>
                    <a:pt x="15" y="115"/>
                  </a:cubicBezTo>
                  <a:cubicBezTo>
                    <a:pt x="19" y="114"/>
                    <a:pt x="6" y="128"/>
                    <a:pt x="16" y="124"/>
                  </a:cubicBezTo>
                  <a:cubicBezTo>
                    <a:pt x="25" y="120"/>
                    <a:pt x="36" y="112"/>
                    <a:pt x="48" y="93"/>
                  </a:cubicBezTo>
                  <a:cubicBezTo>
                    <a:pt x="60" y="75"/>
                    <a:pt x="76" y="57"/>
                    <a:pt x="85" y="47"/>
                  </a:cubicBezTo>
                  <a:cubicBezTo>
                    <a:pt x="94" y="38"/>
                    <a:pt x="108" y="15"/>
                    <a:pt x="131" y="20"/>
                  </a:cubicBezTo>
                  <a:cubicBezTo>
                    <a:pt x="153" y="25"/>
                    <a:pt x="164" y="27"/>
                    <a:pt x="177" y="56"/>
                  </a:cubicBezTo>
                  <a:cubicBezTo>
                    <a:pt x="190" y="85"/>
                    <a:pt x="201" y="108"/>
                    <a:pt x="204" y="136"/>
                  </a:cubicBezTo>
                  <a:cubicBezTo>
                    <a:pt x="207" y="164"/>
                    <a:pt x="210" y="188"/>
                    <a:pt x="216" y="200"/>
                  </a:cubicBezTo>
                  <a:cubicBezTo>
                    <a:pt x="223" y="213"/>
                    <a:pt x="229" y="227"/>
                    <a:pt x="229" y="227"/>
                  </a:cubicBezTo>
                  <a:cubicBezTo>
                    <a:pt x="229" y="227"/>
                    <a:pt x="219" y="204"/>
                    <a:pt x="219" y="188"/>
                  </a:cubicBezTo>
                  <a:cubicBezTo>
                    <a:pt x="220" y="172"/>
                    <a:pt x="217" y="106"/>
                    <a:pt x="198" y="82"/>
                  </a:cubicBezTo>
                  <a:cubicBezTo>
                    <a:pt x="198" y="82"/>
                    <a:pt x="234" y="118"/>
                    <a:pt x="242" y="173"/>
                  </a:cubicBezTo>
                  <a:cubicBezTo>
                    <a:pt x="250" y="228"/>
                    <a:pt x="240" y="325"/>
                    <a:pt x="293" y="383"/>
                  </a:cubicBezTo>
                  <a:cubicBezTo>
                    <a:pt x="293" y="383"/>
                    <a:pt x="260" y="324"/>
                    <a:pt x="265" y="269"/>
                  </a:cubicBezTo>
                  <a:cubicBezTo>
                    <a:pt x="269" y="214"/>
                    <a:pt x="257" y="152"/>
                    <a:pt x="257" y="152"/>
                  </a:cubicBezTo>
                  <a:cubicBezTo>
                    <a:pt x="257" y="152"/>
                    <a:pt x="275" y="174"/>
                    <a:pt x="278" y="201"/>
                  </a:cubicBezTo>
                  <a:cubicBezTo>
                    <a:pt x="281" y="227"/>
                    <a:pt x="284" y="338"/>
                    <a:pt x="303" y="353"/>
                  </a:cubicBezTo>
                  <a:cubicBezTo>
                    <a:pt x="303" y="353"/>
                    <a:pt x="297" y="313"/>
                    <a:pt x="301" y="290"/>
                  </a:cubicBezTo>
                  <a:cubicBezTo>
                    <a:pt x="305" y="267"/>
                    <a:pt x="310" y="263"/>
                    <a:pt x="308" y="249"/>
                  </a:cubicBezTo>
                  <a:cubicBezTo>
                    <a:pt x="306" y="235"/>
                    <a:pt x="310" y="218"/>
                    <a:pt x="318" y="212"/>
                  </a:cubicBezTo>
                  <a:cubicBezTo>
                    <a:pt x="318" y="212"/>
                    <a:pt x="333" y="272"/>
                    <a:pt x="331" y="309"/>
                  </a:cubicBezTo>
                  <a:cubicBezTo>
                    <a:pt x="329" y="347"/>
                    <a:pt x="334" y="392"/>
                    <a:pt x="329" y="415"/>
                  </a:cubicBezTo>
                  <a:cubicBezTo>
                    <a:pt x="324" y="438"/>
                    <a:pt x="323" y="461"/>
                    <a:pt x="323" y="461"/>
                  </a:cubicBezTo>
                  <a:cubicBezTo>
                    <a:pt x="323" y="461"/>
                    <a:pt x="335" y="434"/>
                    <a:pt x="344" y="419"/>
                  </a:cubicBezTo>
                  <a:cubicBezTo>
                    <a:pt x="352" y="405"/>
                    <a:pt x="358" y="396"/>
                    <a:pt x="359" y="379"/>
                  </a:cubicBezTo>
                  <a:cubicBezTo>
                    <a:pt x="361" y="363"/>
                    <a:pt x="366" y="341"/>
                    <a:pt x="366" y="341"/>
                  </a:cubicBezTo>
                  <a:cubicBezTo>
                    <a:pt x="366" y="341"/>
                    <a:pt x="368" y="402"/>
                    <a:pt x="369" y="414"/>
                  </a:cubicBezTo>
                  <a:cubicBezTo>
                    <a:pt x="371" y="426"/>
                    <a:pt x="371" y="446"/>
                    <a:pt x="371" y="446"/>
                  </a:cubicBezTo>
                  <a:cubicBezTo>
                    <a:pt x="371" y="446"/>
                    <a:pt x="375" y="424"/>
                    <a:pt x="375" y="412"/>
                  </a:cubicBezTo>
                  <a:cubicBezTo>
                    <a:pt x="374" y="400"/>
                    <a:pt x="378" y="375"/>
                    <a:pt x="375" y="361"/>
                  </a:cubicBezTo>
                  <a:cubicBezTo>
                    <a:pt x="375" y="361"/>
                    <a:pt x="394" y="398"/>
                    <a:pt x="390" y="422"/>
                  </a:cubicBezTo>
                  <a:cubicBezTo>
                    <a:pt x="390" y="422"/>
                    <a:pt x="395" y="389"/>
                    <a:pt x="390" y="373"/>
                  </a:cubicBezTo>
                  <a:cubicBezTo>
                    <a:pt x="390" y="373"/>
                    <a:pt x="409" y="399"/>
                    <a:pt x="404" y="459"/>
                  </a:cubicBezTo>
                  <a:cubicBezTo>
                    <a:pt x="398" y="518"/>
                    <a:pt x="398" y="551"/>
                    <a:pt x="412" y="584"/>
                  </a:cubicBezTo>
                  <a:cubicBezTo>
                    <a:pt x="412" y="584"/>
                    <a:pt x="409" y="533"/>
                    <a:pt x="426" y="515"/>
                  </a:cubicBezTo>
                  <a:cubicBezTo>
                    <a:pt x="426" y="515"/>
                    <a:pt x="415" y="584"/>
                    <a:pt x="442" y="601"/>
                  </a:cubicBezTo>
                  <a:cubicBezTo>
                    <a:pt x="442" y="601"/>
                    <a:pt x="432" y="554"/>
                    <a:pt x="444" y="536"/>
                  </a:cubicBezTo>
                  <a:cubicBezTo>
                    <a:pt x="444" y="536"/>
                    <a:pt x="456" y="615"/>
                    <a:pt x="491" y="638"/>
                  </a:cubicBezTo>
                  <a:cubicBezTo>
                    <a:pt x="491" y="638"/>
                    <a:pt x="464" y="606"/>
                    <a:pt x="465" y="575"/>
                  </a:cubicBezTo>
                  <a:cubicBezTo>
                    <a:pt x="465" y="575"/>
                    <a:pt x="480" y="605"/>
                    <a:pt x="496" y="615"/>
                  </a:cubicBezTo>
                  <a:cubicBezTo>
                    <a:pt x="496" y="615"/>
                    <a:pt x="469" y="564"/>
                    <a:pt x="486" y="517"/>
                  </a:cubicBezTo>
                  <a:cubicBezTo>
                    <a:pt x="502" y="469"/>
                    <a:pt x="531" y="421"/>
                    <a:pt x="548" y="393"/>
                  </a:cubicBezTo>
                  <a:cubicBezTo>
                    <a:pt x="565" y="365"/>
                    <a:pt x="613" y="304"/>
                    <a:pt x="598" y="266"/>
                  </a:cubicBezTo>
                  <a:cubicBezTo>
                    <a:pt x="583" y="228"/>
                    <a:pt x="424" y="139"/>
                    <a:pt x="387" y="116"/>
                  </a:cubicBezTo>
                  <a:cubicBezTo>
                    <a:pt x="350" y="93"/>
                    <a:pt x="349" y="99"/>
                    <a:pt x="335" y="91"/>
                  </a:cubicBezTo>
                  <a:cubicBezTo>
                    <a:pt x="321" y="83"/>
                    <a:pt x="291" y="70"/>
                    <a:pt x="279" y="60"/>
                  </a:cubicBezTo>
                  <a:cubicBezTo>
                    <a:pt x="267" y="50"/>
                    <a:pt x="252" y="45"/>
                    <a:pt x="246" y="40"/>
                  </a:cubicBezTo>
                  <a:cubicBezTo>
                    <a:pt x="240" y="35"/>
                    <a:pt x="209" y="25"/>
                    <a:pt x="201" y="23"/>
                  </a:cubicBezTo>
                  <a:cubicBezTo>
                    <a:pt x="193" y="21"/>
                    <a:pt x="151" y="0"/>
                    <a:pt x="133" y="3"/>
                  </a:cubicBezTo>
                  <a:close/>
                </a:path>
              </a:pathLst>
            </a:custGeom>
            <a:solidFill>
              <a:srgbClr val="5E21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0" name="Freeform 27">
              <a:extLst>
                <a:ext uri="{FF2B5EF4-FFF2-40B4-BE49-F238E27FC236}">
                  <a16:creationId xmlns:a16="http://schemas.microsoft.com/office/drawing/2014/main" id="{C1B35B38-2691-4266-8176-5770DABD0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" y="935"/>
              <a:ext cx="1153" cy="1200"/>
            </a:xfrm>
            <a:custGeom>
              <a:avLst/>
              <a:gdLst>
                <a:gd name="T0" fmla="*/ 1663 w 613"/>
                <a:gd name="T1" fmla="*/ 39 h 638"/>
                <a:gd name="T2" fmla="*/ 965 w 613"/>
                <a:gd name="T3" fmla="*/ 371 h 638"/>
                <a:gd name="T4" fmla="*/ 566 w 613"/>
                <a:gd name="T5" fmla="*/ 764 h 638"/>
                <a:gd name="T6" fmla="*/ 312 w 613"/>
                <a:gd name="T7" fmla="*/ 952 h 638"/>
                <a:gd name="T8" fmla="*/ 85 w 613"/>
                <a:gd name="T9" fmla="*/ 1292 h 638"/>
                <a:gd name="T10" fmla="*/ 273 w 613"/>
                <a:gd name="T11" fmla="*/ 1164 h 638"/>
                <a:gd name="T12" fmla="*/ 60 w 613"/>
                <a:gd name="T13" fmla="*/ 1405 h 638"/>
                <a:gd name="T14" fmla="*/ 0 w 613"/>
                <a:gd name="T15" fmla="*/ 1648 h 638"/>
                <a:gd name="T16" fmla="*/ 188 w 613"/>
                <a:gd name="T17" fmla="*/ 1437 h 638"/>
                <a:gd name="T18" fmla="*/ 197 w 613"/>
                <a:gd name="T19" fmla="*/ 1550 h 638"/>
                <a:gd name="T20" fmla="*/ 598 w 613"/>
                <a:gd name="T21" fmla="*/ 1164 h 638"/>
                <a:gd name="T22" fmla="*/ 1065 w 613"/>
                <a:gd name="T23" fmla="*/ 587 h 638"/>
                <a:gd name="T24" fmla="*/ 1638 w 613"/>
                <a:gd name="T25" fmla="*/ 252 h 638"/>
                <a:gd name="T26" fmla="*/ 2214 w 613"/>
                <a:gd name="T27" fmla="*/ 698 h 638"/>
                <a:gd name="T28" fmla="*/ 2554 w 613"/>
                <a:gd name="T29" fmla="*/ 1706 h 638"/>
                <a:gd name="T30" fmla="*/ 2703 w 613"/>
                <a:gd name="T31" fmla="*/ 2502 h 638"/>
                <a:gd name="T32" fmla="*/ 2868 w 613"/>
                <a:gd name="T33" fmla="*/ 2840 h 638"/>
                <a:gd name="T34" fmla="*/ 2742 w 613"/>
                <a:gd name="T35" fmla="*/ 2357 h 638"/>
                <a:gd name="T36" fmla="*/ 2477 w 613"/>
                <a:gd name="T37" fmla="*/ 1025 h 638"/>
                <a:gd name="T38" fmla="*/ 3028 w 613"/>
                <a:gd name="T39" fmla="*/ 2161 h 638"/>
                <a:gd name="T40" fmla="*/ 3666 w 613"/>
                <a:gd name="T41" fmla="*/ 4791 h 638"/>
                <a:gd name="T42" fmla="*/ 3314 w 613"/>
                <a:gd name="T43" fmla="*/ 3369 h 638"/>
                <a:gd name="T44" fmla="*/ 3213 w 613"/>
                <a:gd name="T45" fmla="*/ 1903 h 638"/>
                <a:gd name="T46" fmla="*/ 3482 w 613"/>
                <a:gd name="T47" fmla="*/ 2515 h 638"/>
                <a:gd name="T48" fmla="*/ 3792 w 613"/>
                <a:gd name="T49" fmla="*/ 4418 h 638"/>
                <a:gd name="T50" fmla="*/ 3767 w 613"/>
                <a:gd name="T51" fmla="*/ 3626 h 638"/>
                <a:gd name="T52" fmla="*/ 3852 w 613"/>
                <a:gd name="T53" fmla="*/ 3113 h 638"/>
                <a:gd name="T54" fmla="*/ 3980 w 613"/>
                <a:gd name="T55" fmla="*/ 2654 h 638"/>
                <a:gd name="T56" fmla="*/ 4146 w 613"/>
                <a:gd name="T57" fmla="*/ 3867 h 638"/>
                <a:gd name="T58" fmla="*/ 4117 w 613"/>
                <a:gd name="T59" fmla="*/ 5197 h 638"/>
                <a:gd name="T60" fmla="*/ 4048 w 613"/>
                <a:gd name="T61" fmla="*/ 5771 h 638"/>
                <a:gd name="T62" fmla="*/ 4305 w 613"/>
                <a:gd name="T63" fmla="*/ 5242 h 638"/>
                <a:gd name="T64" fmla="*/ 4494 w 613"/>
                <a:gd name="T65" fmla="*/ 4744 h 638"/>
                <a:gd name="T66" fmla="*/ 4578 w 613"/>
                <a:gd name="T67" fmla="*/ 4266 h 638"/>
                <a:gd name="T68" fmla="*/ 4618 w 613"/>
                <a:gd name="T69" fmla="*/ 5182 h 638"/>
                <a:gd name="T70" fmla="*/ 4646 w 613"/>
                <a:gd name="T71" fmla="*/ 5582 h 638"/>
                <a:gd name="T72" fmla="*/ 4691 w 613"/>
                <a:gd name="T73" fmla="*/ 5157 h 638"/>
                <a:gd name="T74" fmla="*/ 4691 w 613"/>
                <a:gd name="T75" fmla="*/ 4518 h 638"/>
                <a:gd name="T76" fmla="*/ 4887 w 613"/>
                <a:gd name="T77" fmla="*/ 5282 h 638"/>
                <a:gd name="T78" fmla="*/ 4887 w 613"/>
                <a:gd name="T79" fmla="*/ 4670 h 638"/>
                <a:gd name="T80" fmla="*/ 5056 w 613"/>
                <a:gd name="T81" fmla="*/ 5742 h 638"/>
                <a:gd name="T82" fmla="*/ 5157 w 613"/>
                <a:gd name="T83" fmla="*/ 7305 h 638"/>
                <a:gd name="T84" fmla="*/ 5332 w 613"/>
                <a:gd name="T85" fmla="*/ 6450 h 638"/>
                <a:gd name="T86" fmla="*/ 5530 w 613"/>
                <a:gd name="T87" fmla="*/ 7518 h 638"/>
                <a:gd name="T88" fmla="*/ 5558 w 613"/>
                <a:gd name="T89" fmla="*/ 6707 h 638"/>
                <a:gd name="T90" fmla="*/ 6149 w 613"/>
                <a:gd name="T91" fmla="*/ 7984 h 638"/>
                <a:gd name="T92" fmla="*/ 5823 w 613"/>
                <a:gd name="T93" fmla="*/ 7200 h 638"/>
                <a:gd name="T94" fmla="*/ 6209 w 613"/>
                <a:gd name="T95" fmla="*/ 7698 h 638"/>
                <a:gd name="T96" fmla="*/ 6081 w 613"/>
                <a:gd name="T97" fmla="*/ 6466 h 638"/>
                <a:gd name="T98" fmla="*/ 6860 w 613"/>
                <a:gd name="T99" fmla="*/ 4917 h 638"/>
                <a:gd name="T100" fmla="*/ 7486 w 613"/>
                <a:gd name="T101" fmla="*/ 3325 h 638"/>
                <a:gd name="T102" fmla="*/ 4843 w 613"/>
                <a:gd name="T103" fmla="*/ 1450 h 638"/>
                <a:gd name="T104" fmla="*/ 4193 w 613"/>
                <a:gd name="T105" fmla="*/ 1140 h 638"/>
                <a:gd name="T106" fmla="*/ 3491 w 613"/>
                <a:gd name="T107" fmla="*/ 754 h 638"/>
                <a:gd name="T108" fmla="*/ 3081 w 613"/>
                <a:gd name="T109" fmla="*/ 498 h 638"/>
                <a:gd name="T110" fmla="*/ 2515 w 613"/>
                <a:gd name="T111" fmla="*/ 286 h 638"/>
                <a:gd name="T112" fmla="*/ 1663 w 613"/>
                <a:gd name="T113" fmla="*/ 39 h 63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613" h="638">
                  <a:moveTo>
                    <a:pt x="133" y="3"/>
                  </a:moveTo>
                  <a:cubicBezTo>
                    <a:pt x="126" y="4"/>
                    <a:pt x="93" y="10"/>
                    <a:pt x="77" y="30"/>
                  </a:cubicBezTo>
                  <a:cubicBezTo>
                    <a:pt x="62" y="51"/>
                    <a:pt x="57" y="54"/>
                    <a:pt x="45" y="61"/>
                  </a:cubicBezTo>
                  <a:cubicBezTo>
                    <a:pt x="33" y="67"/>
                    <a:pt x="32" y="68"/>
                    <a:pt x="25" y="76"/>
                  </a:cubicBezTo>
                  <a:cubicBezTo>
                    <a:pt x="19" y="83"/>
                    <a:pt x="11" y="99"/>
                    <a:pt x="7" y="103"/>
                  </a:cubicBezTo>
                  <a:cubicBezTo>
                    <a:pt x="3" y="106"/>
                    <a:pt x="22" y="93"/>
                    <a:pt x="22" y="93"/>
                  </a:cubicBezTo>
                  <a:cubicBezTo>
                    <a:pt x="22" y="93"/>
                    <a:pt x="9" y="104"/>
                    <a:pt x="5" y="112"/>
                  </a:cubicBezTo>
                  <a:cubicBezTo>
                    <a:pt x="0" y="120"/>
                    <a:pt x="0" y="132"/>
                    <a:pt x="0" y="132"/>
                  </a:cubicBezTo>
                  <a:cubicBezTo>
                    <a:pt x="0" y="132"/>
                    <a:pt x="12" y="116"/>
                    <a:pt x="15" y="115"/>
                  </a:cubicBezTo>
                  <a:cubicBezTo>
                    <a:pt x="19" y="114"/>
                    <a:pt x="6" y="128"/>
                    <a:pt x="16" y="124"/>
                  </a:cubicBezTo>
                  <a:cubicBezTo>
                    <a:pt x="25" y="120"/>
                    <a:pt x="36" y="112"/>
                    <a:pt x="48" y="93"/>
                  </a:cubicBezTo>
                  <a:cubicBezTo>
                    <a:pt x="60" y="75"/>
                    <a:pt x="76" y="57"/>
                    <a:pt x="85" y="47"/>
                  </a:cubicBezTo>
                  <a:cubicBezTo>
                    <a:pt x="94" y="38"/>
                    <a:pt x="108" y="15"/>
                    <a:pt x="131" y="20"/>
                  </a:cubicBezTo>
                  <a:cubicBezTo>
                    <a:pt x="153" y="25"/>
                    <a:pt x="164" y="27"/>
                    <a:pt x="177" y="56"/>
                  </a:cubicBezTo>
                  <a:cubicBezTo>
                    <a:pt x="190" y="85"/>
                    <a:pt x="201" y="108"/>
                    <a:pt x="204" y="136"/>
                  </a:cubicBezTo>
                  <a:cubicBezTo>
                    <a:pt x="207" y="164"/>
                    <a:pt x="210" y="188"/>
                    <a:pt x="216" y="200"/>
                  </a:cubicBezTo>
                  <a:cubicBezTo>
                    <a:pt x="223" y="213"/>
                    <a:pt x="229" y="227"/>
                    <a:pt x="229" y="227"/>
                  </a:cubicBezTo>
                  <a:cubicBezTo>
                    <a:pt x="229" y="227"/>
                    <a:pt x="219" y="204"/>
                    <a:pt x="219" y="188"/>
                  </a:cubicBezTo>
                  <a:cubicBezTo>
                    <a:pt x="220" y="172"/>
                    <a:pt x="217" y="106"/>
                    <a:pt x="198" y="82"/>
                  </a:cubicBezTo>
                  <a:cubicBezTo>
                    <a:pt x="198" y="82"/>
                    <a:pt x="234" y="118"/>
                    <a:pt x="242" y="173"/>
                  </a:cubicBezTo>
                  <a:cubicBezTo>
                    <a:pt x="250" y="228"/>
                    <a:pt x="240" y="325"/>
                    <a:pt x="293" y="383"/>
                  </a:cubicBezTo>
                  <a:cubicBezTo>
                    <a:pt x="293" y="383"/>
                    <a:pt x="260" y="324"/>
                    <a:pt x="265" y="269"/>
                  </a:cubicBezTo>
                  <a:cubicBezTo>
                    <a:pt x="269" y="214"/>
                    <a:pt x="257" y="152"/>
                    <a:pt x="257" y="152"/>
                  </a:cubicBezTo>
                  <a:cubicBezTo>
                    <a:pt x="257" y="152"/>
                    <a:pt x="275" y="174"/>
                    <a:pt x="278" y="201"/>
                  </a:cubicBezTo>
                  <a:cubicBezTo>
                    <a:pt x="281" y="227"/>
                    <a:pt x="284" y="338"/>
                    <a:pt x="303" y="353"/>
                  </a:cubicBezTo>
                  <a:cubicBezTo>
                    <a:pt x="303" y="353"/>
                    <a:pt x="297" y="313"/>
                    <a:pt x="301" y="290"/>
                  </a:cubicBezTo>
                  <a:cubicBezTo>
                    <a:pt x="305" y="267"/>
                    <a:pt x="310" y="263"/>
                    <a:pt x="308" y="249"/>
                  </a:cubicBezTo>
                  <a:cubicBezTo>
                    <a:pt x="306" y="235"/>
                    <a:pt x="310" y="218"/>
                    <a:pt x="318" y="212"/>
                  </a:cubicBezTo>
                  <a:cubicBezTo>
                    <a:pt x="318" y="212"/>
                    <a:pt x="333" y="272"/>
                    <a:pt x="331" y="309"/>
                  </a:cubicBezTo>
                  <a:cubicBezTo>
                    <a:pt x="329" y="347"/>
                    <a:pt x="334" y="392"/>
                    <a:pt x="329" y="415"/>
                  </a:cubicBezTo>
                  <a:cubicBezTo>
                    <a:pt x="324" y="438"/>
                    <a:pt x="323" y="461"/>
                    <a:pt x="323" y="461"/>
                  </a:cubicBezTo>
                  <a:cubicBezTo>
                    <a:pt x="323" y="461"/>
                    <a:pt x="335" y="434"/>
                    <a:pt x="344" y="419"/>
                  </a:cubicBezTo>
                  <a:cubicBezTo>
                    <a:pt x="352" y="405"/>
                    <a:pt x="358" y="396"/>
                    <a:pt x="359" y="379"/>
                  </a:cubicBezTo>
                  <a:cubicBezTo>
                    <a:pt x="361" y="363"/>
                    <a:pt x="366" y="341"/>
                    <a:pt x="366" y="341"/>
                  </a:cubicBezTo>
                  <a:cubicBezTo>
                    <a:pt x="366" y="341"/>
                    <a:pt x="368" y="402"/>
                    <a:pt x="369" y="414"/>
                  </a:cubicBezTo>
                  <a:cubicBezTo>
                    <a:pt x="371" y="426"/>
                    <a:pt x="371" y="446"/>
                    <a:pt x="371" y="446"/>
                  </a:cubicBezTo>
                  <a:cubicBezTo>
                    <a:pt x="371" y="446"/>
                    <a:pt x="375" y="424"/>
                    <a:pt x="375" y="412"/>
                  </a:cubicBezTo>
                  <a:cubicBezTo>
                    <a:pt x="374" y="400"/>
                    <a:pt x="378" y="375"/>
                    <a:pt x="375" y="361"/>
                  </a:cubicBezTo>
                  <a:cubicBezTo>
                    <a:pt x="375" y="361"/>
                    <a:pt x="394" y="398"/>
                    <a:pt x="390" y="422"/>
                  </a:cubicBezTo>
                  <a:cubicBezTo>
                    <a:pt x="390" y="422"/>
                    <a:pt x="395" y="389"/>
                    <a:pt x="390" y="373"/>
                  </a:cubicBezTo>
                  <a:cubicBezTo>
                    <a:pt x="390" y="373"/>
                    <a:pt x="409" y="399"/>
                    <a:pt x="404" y="459"/>
                  </a:cubicBezTo>
                  <a:cubicBezTo>
                    <a:pt x="398" y="518"/>
                    <a:pt x="398" y="551"/>
                    <a:pt x="412" y="584"/>
                  </a:cubicBezTo>
                  <a:cubicBezTo>
                    <a:pt x="412" y="584"/>
                    <a:pt x="409" y="533"/>
                    <a:pt x="426" y="515"/>
                  </a:cubicBezTo>
                  <a:cubicBezTo>
                    <a:pt x="426" y="515"/>
                    <a:pt x="415" y="584"/>
                    <a:pt x="442" y="601"/>
                  </a:cubicBezTo>
                  <a:cubicBezTo>
                    <a:pt x="442" y="601"/>
                    <a:pt x="432" y="554"/>
                    <a:pt x="444" y="536"/>
                  </a:cubicBezTo>
                  <a:cubicBezTo>
                    <a:pt x="444" y="536"/>
                    <a:pt x="456" y="615"/>
                    <a:pt x="491" y="638"/>
                  </a:cubicBezTo>
                  <a:cubicBezTo>
                    <a:pt x="491" y="638"/>
                    <a:pt x="464" y="606"/>
                    <a:pt x="465" y="575"/>
                  </a:cubicBezTo>
                  <a:cubicBezTo>
                    <a:pt x="465" y="575"/>
                    <a:pt x="480" y="605"/>
                    <a:pt x="496" y="615"/>
                  </a:cubicBezTo>
                  <a:cubicBezTo>
                    <a:pt x="496" y="615"/>
                    <a:pt x="469" y="564"/>
                    <a:pt x="486" y="517"/>
                  </a:cubicBezTo>
                  <a:cubicBezTo>
                    <a:pt x="502" y="469"/>
                    <a:pt x="531" y="421"/>
                    <a:pt x="548" y="393"/>
                  </a:cubicBezTo>
                  <a:cubicBezTo>
                    <a:pt x="565" y="365"/>
                    <a:pt x="613" y="304"/>
                    <a:pt x="598" y="266"/>
                  </a:cubicBezTo>
                  <a:cubicBezTo>
                    <a:pt x="583" y="228"/>
                    <a:pt x="424" y="139"/>
                    <a:pt x="387" y="116"/>
                  </a:cubicBezTo>
                  <a:cubicBezTo>
                    <a:pt x="350" y="93"/>
                    <a:pt x="349" y="99"/>
                    <a:pt x="335" y="91"/>
                  </a:cubicBezTo>
                  <a:cubicBezTo>
                    <a:pt x="321" y="83"/>
                    <a:pt x="291" y="70"/>
                    <a:pt x="279" y="60"/>
                  </a:cubicBezTo>
                  <a:cubicBezTo>
                    <a:pt x="267" y="50"/>
                    <a:pt x="252" y="45"/>
                    <a:pt x="246" y="40"/>
                  </a:cubicBezTo>
                  <a:cubicBezTo>
                    <a:pt x="240" y="35"/>
                    <a:pt x="209" y="25"/>
                    <a:pt x="201" y="23"/>
                  </a:cubicBezTo>
                  <a:cubicBezTo>
                    <a:pt x="193" y="21"/>
                    <a:pt x="151" y="0"/>
                    <a:pt x="133" y="3"/>
                  </a:cubicBezTo>
                  <a:close/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1" name="Freeform 28">
              <a:extLst>
                <a:ext uri="{FF2B5EF4-FFF2-40B4-BE49-F238E27FC236}">
                  <a16:creationId xmlns:a16="http://schemas.microsoft.com/office/drawing/2014/main" id="{583502C5-5F77-4CB6-A722-881FA9DE6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" y="814"/>
              <a:ext cx="79" cy="228"/>
            </a:xfrm>
            <a:custGeom>
              <a:avLst/>
              <a:gdLst>
                <a:gd name="T0" fmla="*/ 241 w 42"/>
                <a:gd name="T1" fmla="*/ 1526 h 121"/>
                <a:gd name="T2" fmla="*/ 213 w 42"/>
                <a:gd name="T3" fmla="*/ 1310 h 121"/>
                <a:gd name="T4" fmla="*/ 141 w 42"/>
                <a:gd name="T5" fmla="*/ 40 h 121"/>
                <a:gd name="T6" fmla="*/ 498 w 42"/>
                <a:gd name="T7" fmla="*/ 1097 h 121"/>
                <a:gd name="T8" fmla="*/ 527 w 42"/>
                <a:gd name="T9" fmla="*/ 1526 h 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121">
                  <a:moveTo>
                    <a:pt x="19" y="121"/>
                  </a:moveTo>
                  <a:cubicBezTo>
                    <a:pt x="19" y="121"/>
                    <a:pt x="20" y="112"/>
                    <a:pt x="17" y="104"/>
                  </a:cubicBezTo>
                  <a:cubicBezTo>
                    <a:pt x="14" y="96"/>
                    <a:pt x="0" y="7"/>
                    <a:pt x="11" y="3"/>
                  </a:cubicBezTo>
                  <a:cubicBezTo>
                    <a:pt x="22" y="0"/>
                    <a:pt x="41" y="28"/>
                    <a:pt x="40" y="87"/>
                  </a:cubicBezTo>
                  <a:cubicBezTo>
                    <a:pt x="40" y="106"/>
                    <a:pt x="41" y="117"/>
                    <a:pt x="42" y="121"/>
                  </a:cubicBezTo>
                </a:path>
              </a:pathLst>
            </a:custGeom>
            <a:solidFill>
              <a:srgbClr val="874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2" name="Freeform 29">
              <a:extLst>
                <a:ext uri="{FF2B5EF4-FFF2-40B4-BE49-F238E27FC236}">
                  <a16:creationId xmlns:a16="http://schemas.microsoft.com/office/drawing/2014/main" id="{80D5F625-74C0-40D8-94DE-B7EF19D7A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" y="814"/>
              <a:ext cx="79" cy="228"/>
            </a:xfrm>
            <a:custGeom>
              <a:avLst/>
              <a:gdLst>
                <a:gd name="T0" fmla="*/ 241 w 42"/>
                <a:gd name="T1" fmla="*/ 1526 h 121"/>
                <a:gd name="T2" fmla="*/ 213 w 42"/>
                <a:gd name="T3" fmla="*/ 1310 h 121"/>
                <a:gd name="T4" fmla="*/ 141 w 42"/>
                <a:gd name="T5" fmla="*/ 40 h 121"/>
                <a:gd name="T6" fmla="*/ 498 w 42"/>
                <a:gd name="T7" fmla="*/ 1097 h 121"/>
                <a:gd name="T8" fmla="*/ 527 w 42"/>
                <a:gd name="T9" fmla="*/ 1526 h 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121">
                  <a:moveTo>
                    <a:pt x="19" y="121"/>
                  </a:moveTo>
                  <a:cubicBezTo>
                    <a:pt x="19" y="121"/>
                    <a:pt x="20" y="112"/>
                    <a:pt x="17" y="104"/>
                  </a:cubicBezTo>
                  <a:cubicBezTo>
                    <a:pt x="14" y="96"/>
                    <a:pt x="0" y="7"/>
                    <a:pt x="11" y="3"/>
                  </a:cubicBezTo>
                  <a:cubicBezTo>
                    <a:pt x="22" y="0"/>
                    <a:pt x="41" y="28"/>
                    <a:pt x="40" y="87"/>
                  </a:cubicBezTo>
                  <a:cubicBezTo>
                    <a:pt x="40" y="106"/>
                    <a:pt x="41" y="117"/>
                    <a:pt x="42" y="121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3" name="Freeform 30">
              <a:extLst>
                <a:ext uri="{FF2B5EF4-FFF2-40B4-BE49-F238E27FC236}">
                  <a16:creationId xmlns:a16="http://schemas.microsoft.com/office/drawing/2014/main" id="{54DA1ADA-895C-4053-8993-C8E71CBC9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9" y="820"/>
              <a:ext cx="39" cy="222"/>
            </a:xfrm>
            <a:custGeom>
              <a:avLst/>
              <a:gdLst>
                <a:gd name="T0" fmla="*/ 0 w 21"/>
                <a:gd name="T1" fmla="*/ 0 h 118"/>
                <a:gd name="T2" fmla="*/ 165 w 21"/>
                <a:gd name="T3" fmla="*/ 527 h 118"/>
                <a:gd name="T4" fmla="*/ 249 w 21"/>
                <a:gd name="T5" fmla="*/ 1479 h 1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118">
                  <a:moveTo>
                    <a:pt x="0" y="0"/>
                  </a:moveTo>
                  <a:cubicBezTo>
                    <a:pt x="0" y="0"/>
                    <a:pt x="14" y="9"/>
                    <a:pt x="14" y="42"/>
                  </a:cubicBezTo>
                  <a:cubicBezTo>
                    <a:pt x="13" y="74"/>
                    <a:pt x="15" y="107"/>
                    <a:pt x="21" y="118"/>
                  </a:cubicBezTo>
                </a:path>
              </a:pathLst>
            </a:custGeom>
            <a:noFill/>
            <a:ln w="1270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4" name="Freeform 31">
              <a:extLst>
                <a:ext uri="{FF2B5EF4-FFF2-40B4-BE49-F238E27FC236}">
                  <a16:creationId xmlns:a16="http://schemas.microsoft.com/office/drawing/2014/main" id="{414FB665-FD22-4CF7-8EEE-153832684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1" y="831"/>
              <a:ext cx="36" cy="209"/>
            </a:xfrm>
            <a:custGeom>
              <a:avLst/>
              <a:gdLst>
                <a:gd name="T0" fmla="*/ 89 w 19"/>
                <a:gd name="T1" fmla="*/ 60 h 111"/>
                <a:gd name="T2" fmla="*/ 53 w 19"/>
                <a:gd name="T3" fmla="*/ 28 h 111"/>
                <a:gd name="T4" fmla="*/ 15 w 19"/>
                <a:gd name="T5" fmla="*/ 28 h 111"/>
                <a:gd name="T6" fmla="*/ 15 w 19"/>
                <a:gd name="T7" fmla="*/ 113 h 111"/>
                <a:gd name="T8" fmla="*/ 15 w 19"/>
                <a:gd name="T9" fmla="*/ 213 h 111"/>
                <a:gd name="T10" fmla="*/ 15 w 19"/>
                <a:gd name="T11" fmla="*/ 429 h 111"/>
                <a:gd name="T12" fmla="*/ 28 w 19"/>
                <a:gd name="T13" fmla="*/ 655 h 111"/>
                <a:gd name="T14" fmla="*/ 129 w 19"/>
                <a:gd name="T15" fmla="*/ 1053 h 111"/>
                <a:gd name="T16" fmla="*/ 189 w 19"/>
                <a:gd name="T17" fmla="*/ 1337 h 111"/>
                <a:gd name="T18" fmla="*/ 220 w 19"/>
                <a:gd name="T19" fmla="*/ 1397 h 111"/>
                <a:gd name="T20" fmla="*/ 205 w 19"/>
                <a:gd name="T21" fmla="*/ 1169 h 111"/>
                <a:gd name="T22" fmla="*/ 184 w 19"/>
                <a:gd name="T23" fmla="*/ 983 h 111"/>
                <a:gd name="T24" fmla="*/ 184 w 19"/>
                <a:gd name="T25" fmla="*/ 567 h 111"/>
                <a:gd name="T26" fmla="*/ 100 w 19"/>
                <a:gd name="T27" fmla="*/ 100 h 111"/>
                <a:gd name="T28" fmla="*/ 89 w 19"/>
                <a:gd name="T29" fmla="*/ 60 h 11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" h="111">
                  <a:moveTo>
                    <a:pt x="7" y="5"/>
                  </a:moveTo>
                  <a:cubicBezTo>
                    <a:pt x="6" y="4"/>
                    <a:pt x="5" y="2"/>
                    <a:pt x="4" y="2"/>
                  </a:cubicBezTo>
                  <a:cubicBezTo>
                    <a:pt x="2" y="1"/>
                    <a:pt x="2" y="0"/>
                    <a:pt x="1" y="2"/>
                  </a:cubicBezTo>
                  <a:cubicBezTo>
                    <a:pt x="0" y="4"/>
                    <a:pt x="1" y="7"/>
                    <a:pt x="1" y="9"/>
                  </a:cubicBezTo>
                  <a:cubicBezTo>
                    <a:pt x="1" y="11"/>
                    <a:pt x="1" y="14"/>
                    <a:pt x="1" y="17"/>
                  </a:cubicBezTo>
                  <a:cubicBezTo>
                    <a:pt x="0" y="23"/>
                    <a:pt x="1" y="28"/>
                    <a:pt x="1" y="34"/>
                  </a:cubicBezTo>
                  <a:cubicBezTo>
                    <a:pt x="2" y="40"/>
                    <a:pt x="1" y="46"/>
                    <a:pt x="2" y="52"/>
                  </a:cubicBezTo>
                  <a:cubicBezTo>
                    <a:pt x="3" y="63"/>
                    <a:pt x="7" y="73"/>
                    <a:pt x="10" y="84"/>
                  </a:cubicBezTo>
                  <a:cubicBezTo>
                    <a:pt x="12" y="91"/>
                    <a:pt x="14" y="99"/>
                    <a:pt x="15" y="106"/>
                  </a:cubicBezTo>
                  <a:cubicBezTo>
                    <a:pt x="15" y="108"/>
                    <a:pt x="15" y="110"/>
                    <a:pt x="17" y="111"/>
                  </a:cubicBezTo>
                  <a:cubicBezTo>
                    <a:pt x="19" y="106"/>
                    <a:pt x="16" y="98"/>
                    <a:pt x="16" y="93"/>
                  </a:cubicBezTo>
                  <a:cubicBezTo>
                    <a:pt x="15" y="88"/>
                    <a:pt x="15" y="83"/>
                    <a:pt x="14" y="78"/>
                  </a:cubicBezTo>
                  <a:cubicBezTo>
                    <a:pt x="13" y="67"/>
                    <a:pt x="14" y="56"/>
                    <a:pt x="14" y="45"/>
                  </a:cubicBezTo>
                  <a:cubicBezTo>
                    <a:pt x="14" y="33"/>
                    <a:pt x="13" y="19"/>
                    <a:pt x="8" y="8"/>
                  </a:cubicBezTo>
                  <a:cubicBezTo>
                    <a:pt x="8" y="7"/>
                    <a:pt x="7" y="6"/>
                    <a:pt x="7" y="5"/>
                  </a:cubicBezTo>
                </a:path>
              </a:pathLst>
            </a:custGeom>
            <a:solidFill>
              <a:srgbClr val="712F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5" name="Freeform 32">
              <a:extLst>
                <a:ext uri="{FF2B5EF4-FFF2-40B4-BE49-F238E27FC236}">
                  <a16:creationId xmlns:a16="http://schemas.microsoft.com/office/drawing/2014/main" id="{526CB0C0-2EB1-4DDE-8D89-4B5C96AB1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" y="1648"/>
              <a:ext cx="49" cy="122"/>
            </a:xfrm>
            <a:custGeom>
              <a:avLst/>
              <a:gdLst>
                <a:gd name="T0" fmla="*/ 326 w 26"/>
                <a:gd name="T1" fmla="*/ 0 h 65"/>
                <a:gd name="T2" fmla="*/ 213 w 26"/>
                <a:gd name="T3" fmla="*/ 197 h 65"/>
                <a:gd name="T4" fmla="*/ 89 w 26"/>
                <a:gd name="T5" fmla="*/ 437 h 65"/>
                <a:gd name="T6" fmla="*/ 0 w 26"/>
                <a:gd name="T7" fmla="*/ 648 h 65"/>
                <a:gd name="T8" fmla="*/ 168 w 26"/>
                <a:gd name="T9" fmla="*/ 807 h 65"/>
                <a:gd name="T10" fmla="*/ 89 w 26"/>
                <a:gd name="T11" fmla="*/ 619 h 65"/>
                <a:gd name="T12" fmla="*/ 168 w 26"/>
                <a:gd name="T13" fmla="*/ 370 h 65"/>
                <a:gd name="T14" fmla="*/ 266 w 26"/>
                <a:gd name="T15" fmla="*/ 173 h 65"/>
                <a:gd name="T16" fmla="*/ 302 w 26"/>
                <a:gd name="T17" fmla="*/ 0 h 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" h="65">
                  <a:moveTo>
                    <a:pt x="26" y="0"/>
                  </a:moveTo>
                  <a:cubicBezTo>
                    <a:pt x="22" y="0"/>
                    <a:pt x="19" y="12"/>
                    <a:pt x="17" y="16"/>
                  </a:cubicBezTo>
                  <a:cubicBezTo>
                    <a:pt x="14" y="22"/>
                    <a:pt x="10" y="28"/>
                    <a:pt x="7" y="35"/>
                  </a:cubicBezTo>
                  <a:cubicBezTo>
                    <a:pt x="5" y="39"/>
                    <a:pt x="0" y="47"/>
                    <a:pt x="0" y="52"/>
                  </a:cubicBezTo>
                  <a:cubicBezTo>
                    <a:pt x="0" y="56"/>
                    <a:pt x="8" y="63"/>
                    <a:pt x="13" y="65"/>
                  </a:cubicBezTo>
                  <a:cubicBezTo>
                    <a:pt x="10" y="60"/>
                    <a:pt x="7" y="56"/>
                    <a:pt x="7" y="50"/>
                  </a:cubicBezTo>
                  <a:cubicBezTo>
                    <a:pt x="7" y="43"/>
                    <a:pt x="10" y="36"/>
                    <a:pt x="13" y="30"/>
                  </a:cubicBezTo>
                  <a:cubicBezTo>
                    <a:pt x="16" y="25"/>
                    <a:pt x="19" y="19"/>
                    <a:pt x="21" y="14"/>
                  </a:cubicBezTo>
                  <a:cubicBezTo>
                    <a:pt x="23" y="9"/>
                    <a:pt x="22" y="4"/>
                    <a:pt x="24" y="0"/>
                  </a:cubicBezTo>
                </a:path>
              </a:pathLst>
            </a:custGeom>
            <a:solidFill>
              <a:srgbClr val="7531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6" name="Freeform 33">
              <a:extLst>
                <a:ext uri="{FF2B5EF4-FFF2-40B4-BE49-F238E27FC236}">
                  <a16:creationId xmlns:a16="http://schemas.microsoft.com/office/drawing/2014/main" id="{B11B6688-C8F0-4AB2-BB88-39701A683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" y="1343"/>
              <a:ext cx="94" cy="324"/>
            </a:xfrm>
            <a:custGeom>
              <a:avLst/>
              <a:gdLst>
                <a:gd name="T0" fmla="*/ 0 w 50"/>
                <a:gd name="T1" fmla="*/ 1398 h 172"/>
                <a:gd name="T2" fmla="*/ 128 w 50"/>
                <a:gd name="T3" fmla="*/ 1324 h 172"/>
                <a:gd name="T4" fmla="*/ 226 w 50"/>
                <a:gd name="T5" fmla="*/ 1181 h 172"/>
                <a:gd name="T6" fmla="*/ 310 w 50"/>
                <a:gd name="T7" fmla="*/ 855 h 172"/>
                <a:gd name="T8" fmla="*/ 258 w 50"/>
                <a:gd name="T9" fmla="*/ 482 h 172"/>
                <a:gd name="T10" fmla="*/ 188 w 50"/>
                <a:gd name="T11" fmla="*/ 0 h 172"/>
                <a:gd name="T12" fmla="*/ 370 w 50"/>
                <a:gd name="T13" fmla="*/ 667 h 172"/>
                <a:gd name="T14" fmla="*/ 438 w 50"/>
                <a:gd name="T15" fmla="*/ 1309 h 172"/>
                <a:gd name="T16" fmla="*/ 513 w 50"/>
                <a:gd name="T17" fmla="*/ 1582 h 172"/>
                <a:gd name="T18" fmla="*/ 551 w 50"/>
                <a:gd name="T19" fmla="*/ 1876 h 172"/>
                <a:gd name="T20" fmla="*/ 626 w 50"/>
                <a:gd name="T21" fmla="*/ 2164 h 172"/>
                <a:gd name="T22" fmla="*/ 470 w 50"/>
                <a:gd name="T23" fmla="*/ 1876 h 172"/>
                <a:gd name="T24" fmla="*/ 399 w 50"/>
                <a:gd name="T25" fmla="*/ 1626 h 172"/>
                <a:gd name="T26" fmla="*/ 286 w 50"/>
                <a:gd name="T27" fmla="*/ 1409 h 172"/>
                <a:gd name="T28" fmla="*/ 53 w 50"/>
                <a:gd name="T29" fmla="*/ 1385 h 17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0" h="172">
                  <a:moveTo>
                    <a:pt x="0" y="111"/>
                  </a:moveTo>
                  <a:cubicBezTo>
                    <a:pt x="3" y="109"/>
                    <a:pt x="7" y="108"/>
                    <a:pt x="10" y="105"/>
                  </a:cubicBezTo>
                  <a:cubicBezTo>
                    <a:pt x="13" y="102"/>
                    <a:pt x="16" y="97"/>
                    <a:pt x="18" y="94"/>
                  </a:cubicBezTo>
                  <a:cubicBezTo>
                    <a:pt x="23" y="86"/>
                    <a:pt x="24" y="78"/>
                    <a:pt x="25" y="68"/>
                  </a:cubicBezTo>
                  <a:cubicBezTo>
                    <a:pt x="25" y="57"/>
                    <a:pt x="24" y="48"/>
                    <a:pt x="21" y="38"/>
                  </a:cubicBezTo>
                  <a:cubicBezTo>
                    <a:pt x="18" y="26"/>
                    <a:pt x="14" y="12"/>
                    <a:pt x="15" y="0"/>
                  </a:cubicBezTo>
                  <a:cubicBezTo>
                    <a:pt x="21" y="16"/>
                    <a:pt x="26" y="35"/>
                    <a:pt x="30" y="53"/>
                  </a:cubicBezTo>
                  <a:cubicBezTo>
                    <a:pt x="33" y="69"/>
                    <a:pt x="31" y="87"/>
                    <a:pt x="35" y="104"/>
                  </a:cubicBezTo>
                  <a:cubicBezTo>
                    <a:pt x="36" y="111"/>
                    <a:pt x="39" y="118"/>
                    <a:pt x="41" y="126"/>
                  </a:cubicBezTo>
                  <a:cubicBezTo>
                    <a:pt x="43" y="133"/>
                    <a:pt x="43" y="141"/>
                    <a:pt x="44" y="149"/>
                  </a:cubicBezTo>
                  <a:cubicBezTo>
                    <a:pt x="45" y="157"/>
                    <a:pt x="48" y="164"/>
                    <a:pt x="50" y="172"/>
                  </a:cubicBezTo>
                  <a:cubicBezTo>
                    <a:pt x="44" y="169"/>
                    <a:pt x="40" y="156"/>
                    <a:pt x="38" y="149"/>
                  </a:cubicBezTo>
                  <a:cubicBezTo>
                    <a:pt x="35" y="143"/>
                    <a:pt x="33" y="136"/>
                    <a:pt x="32" y="129"/>
                  </a:cubicBezTo>
                  <a:cubicBezTo>
                    <a:pt x="31" y="122"/>
                    <a:pt x="30" y="114"/>
                    <a:pt x="23" y="112"/>
                  </a:cubicBezTo>
                  <a:cubicBezTo>
                    <a:pt x="17" y="111"/>
                    <a:pt x="9" y="110"/>
                    <a:pt x="4" y="110"/>
                  </a:cubicBezTo>
                </a:path>
              </a:pathLst>
            </a:custGeom>
            <a:solidFill>
              <a:srgbClr val="7531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7" name="Freeform 34">
              <a:extLst>
                <a:ext uri="{FF2B5EF4-FFF2-40B4-BE49-F238E27FC236}">
                  <a16:creationId xmlns:a16="http://schemas.microsoft.com/office/drawing/2014/main" id="{CFEBD9B3-9013-49A4-91DB-68BE871D8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9" y="3569"/>
              <a:ext cx="181" cy="149"/>
            </a:xfrm>
            <a:custGeom>
              <a:avLst/>
              <a:gdLst>
                <a:gd name="T0" fmla="*/ 1197 w 96"/>
                <a:gd name="T1" fmla="*/ 341 h 79"/>
                <a:gd name="T2" fmla="*/ 1084 w 96"/>
                <a:gd name="T3" fmla="*/ 430 h 79"/>
                <a:gd name="T4" fmla="*/ 899 w 96"/>
                <a:gd name="T5" fmla="*/ 341 h 79"/>
                <a:gd name="T6" fmla="*/ 683 w 96"/>
                <a:gd name="T7" fmla="*/ 498 h 79"/>
                <a:gd name="T8" fmla="*/ 598 w 96"/>
                <a:gd name="T9" fmla="*/ 734 h 79"/>
                <a:gd name="T10" fmla="*/ 615 w 96"/>
                <a:gd name="T11" fmla="*/ 1000 h 79"/>
                <a:gd name="T12" fmla="*/ 502 w 96"/>
                <a:gd name="T13" fmla="*/ 947 h 79"/>
                <a:gd name="T14" fmla="*/ 317 w 96"/>
                <a:gd name="T15" fmla="*/ 924 h 79"/>
                <a:gd name="T16" fmla="*/ 0 w 96"/>
                <a:gd name="T17" fmla="*/ 832 h 79"/>
                <a:gd name="T18" fmla="*/ 202 w 96"/>
                <a:gd name="T19" fmla="*/ 796 h 79"/>
                <a:gd name="T20" fmla="*/ 402 w 96"/>
                <a:gd name="T21" fmla="*/ 658 h 79"/>
                <a:gd name="T22" fmla="*/ 543 w 96"/>
                <a:gd name="T23" fmla="*/ 485 h 79"/>
                <a:gd name="T24" fmla="*/ 583 w 96"/>
                <a:gd name="T25" fmla="*/ 389 h 79"/>
                <a:gd name="T26" fmla="*/ 771 w 96"/>
                <a:gd name="T27" fmla="*/ 302 h 79"/>
                <a:gd name="T28" fmla="*/ 946 w 96"/>
                <a:gd name="T29" fmla="*/ 266 h 79"/>
                <a:gd name="T30" fmla="*/ 1024 w 96"/>
                <a:gd name="T31" fmla="*/ 241 h 79"/>
                <a:gd name="T32" fmla="*/ 1084 w 96"/>
                <a:gd name="T33" fmla="*/ 213 h 79"/>
                <a:gd name="T34" fmla="*/ 1160 w 96"/>
                <a:gd name="T35" fmla="*/ 113 h 79"/>
                <a:gd name="T36" fmla="*/ 1188 w 96"/>
                <a:gd name="T37" fmla="*/ 0 h 79"/>
                <a:gd name="T38" fmla="*/ 1197 w 96"/>
                <a:gd name="T39" fmla="*/ 153 h 79"/>
                <a:gd name="T40" fmla="*/ 1188 w 96"/>
                <a:gd name="T41" fmla="*/ 317 h 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6" h="79">
                  <a:moveTo>
                    <a:pt x="95" y="27"/>
                  </a:moveTo>
                  <a:cubicBezTo>
                    <a:pt x="95" y="32"/>
                    <a:pt x="92" y="37"/>
                    <a:pt x="86" y="34"/>
                  </a:cubicBezTo>
                  <a:cubicBezTo>
                    <a:pt x="80" y="31"/>
                    <a:pt x="78" y="27"/>
                    <a:pt x="71" y="27"/>
                  </a:cubicBezTo>
                  <a:cubicBezTo>
                    <a:pt x="65" y="27"/>
                    <a:pt x="58" y="34"/>
                    <a:pt x="54" y="39"/>
                  </a:cubicBezTo>
                  <a:cubicBezTo>
                    <a:pt x="49" y="45"/>
                    <a:pt x="47" y="50"/>
                    <a:pt x="47" y="58"/>
                  </a:cubicBezTo>
                  <a:cubicBezTo>
                    <a:pt x="47" y="64"/>
                    <a:pt x="46" y="74"/>
                    <a:pt x="49" y="79"/>
                  </a:cubicBezTo>
                  <a:cubicBezTo>
                    <a:pt x="46" y="77"/>
                    <a:pt x="43" y="76"/>
                    <a:pt x="40" y="75"/>
                  </a:cubicBezTo>
                  <a:cubicBezTo>
                    <a:pt x="35" y="73"/>
                    <a:pt x="30" y="74"/>
                    <a:pt x="25" y="73"/>
                  </a:cubicBezTo>
                  <a:cubicBezTo>
                    <a:pt x="16" y="70"/>
                    <a:pt x="10" y="66"/>
                    <a:pt x="0" y="66"/>
                  </a:cubicBezTo>
                  <a:cubicBezTo>
                    <a:pt x="6" y="66"/>
                    <a:pt x="11" y="64"/>
                    <a:pt x="16" y="63"/>
                  </a:cubicBezTo>
                  <a:cubicBezTo>
                    <a:pt x="23" y="62"/>
                    <a:pt x="27" y="56"/>
                    <a:pt x="32" y="52"/>
                  </a:cubicBezTo>
                  <a:cubicBezTo>
                    <a:pt x="36" y="48"/>
                    <a:pt x="40" y="43"/>
                    <a:pt x="43" y="38"/>
                  </a:cubicBezTo>
                  <a:cubicBezTo>
                    <a:pt x="44" y="35"/>
                    <a:pt x="45" y="33"/>
                    <a:pt x="46" y="31"/>
                  </a:cubicBezTo>
                  <a:cubicBezTo>
                    <a:pt x="50" y="27"/>
                    <a:pt x="56" y="25"/>
                    <a:pt x="61" y="24"/>
                  </a:cubicBezTo>
                  <a:cubicBezTo>
                    <a:pt x="65" y="22"/>
                    <a:pt x="70" y="21"/>
                    <a:pt x="75" y="21"/>
                  </a:cubicBezTo>
                  <a:cubicBezTo>
                    <a:pt x="78" y="21"/>
                    <a:pt x="78" y="20"/>
                    <a:pt x="81" y="19"/>
                  </a:cubicBezTo>
                  <a:cubicBezTo>
                    <a:pt x="83" y="18"/>
                    <a:pt x="84" y="18"/>
                    <a:pt x="86" y="17"/>
                  </a:cubicBezTo>
                  <a:cubicBezTo>
                    <a:pt x="90" y="15"/>
                    <a:pt x="91" y="14"/>
                    <a:pt x="92" y="9"/>
                  </a:cubicBezTo>
                  <a:cubicBezTo>
                    <a:pt x="92" y="6"/>
                    <a:pt x="91" y="2"/>
                    <a:pt x="94" y="0"/>
                  </a:cubicBezTo>
                  <a:cubicBezTo>
                    <a:pt x="96" y="3"/>
                    <a:pt x="95" y="8"/>
                    <a:pt x="95" y="12"/>
                  </a:cubicBezTo>
                  <a:cubicBezTo>
                    <a:pt x="95" y="16"/>
                    <a:pt x="94" y="21"/>
                    <a:pt x="94" y="25"/>
                  </a:cubicBezTo>
                </a:path>
              </a:pathLst>
            </a:custGeom>
            <a:solidFill>
              <a:srgbClr val="692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8" name="Freeform 35">
              <a:extLst>
                <a:ext uri="{FF2B5EF4-FFF2-40B4-BE49-F238E27FC236}">
                  <a16:creationId xmlns:a16="http://schemas.microsoft.com/office/drawing/2014/main" id="{BE3303C4-A44D-42E1-AECF-AAEAB7844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2293"/>
              <a:ext cx="233" cy="226"/>
            </a:xfrm>
            <a:custGeom>
              <a:avLst/>
              <a:gdLst>
                <a:gd name="T0" fmla="*/ 0 w 124"/>
                <a:gd name="T1" fmla="*/ 273 h 120"/>
                <a:gd name="T2" fmla="*/ 738 w 124"/>
                <a:gd name="T3" fmla="*/ 695 h 120"/>
                <a:gd name="T4" fmla="*/ 1546 w 124"/>
                <a:gd name="T5" fmla="*/ 1510 h 120"/>
                <a:gd name="T6" fmla="*/ 686 w 124"/>
                <a:gd name="T7" fmla="*/ 716 h 120"/>
                <a:gd name="T8" fmla="*/ 15 w 124"/>
                <a:gd name="T9" fmla="*/ 266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4" h="120">
                  <a:moveTo>
                    <a:pt x="0" y="22"/>
                  </a:moveTo>
                  <a:cubicBezTo>
                    <a:pt x="10" y="0"/>
                    <a:pt x="51" y="47"/>
                    <a:pt x="59" y="55"/>
                  </a:cubicBezTo>
                  <a:cubicBezTo>
                    <a:pt x="80" y="76"/>
                    <a:pt x="104" y="96"/>
                    <a:pt x="124" y="120"/>
                  </a:cubicBezTo>
                  <a:cubicBezTo>
                    <a:pt x="95" y="109"/>
                    <a:pt x="76" y="77"/>
                    <a:pt x="55" y="57"/>
                  </a:cubicBezTo>
                  <a:cubicBezTo>
                    <a:pt x="48" y="50"/>
                    <a:pt x="12" y="9"/>
                    <a:pt x="1" y="21"/>
                  </a:cubicBezTo>
                </a:path>
              </a:pathLst>
            </a:custGeom>
            <a:solidFill>
              <a:srgbClr val="7531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9" name="Freeform 36">
              <a:extLst>
                <a:ext uri="{FF2B5EF4-FFF2-40B4-BE49-F238E27FC236}">
                  <a16:creationId xmlns:a16="http://schemas.microsoft.com/office/drawing/2014/main" id="{E48599AA-5C6D-4B07-A608-8E3396612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0" y="2449"/>
              <a:ext cx="62" cy="36"/>
            </a:xfrm>
            <a:custGeom>
              <a:avLst/>
              <a:gdLst>
                <a:gd name="T0" fmla="*/ 85 w 33"/>
                <a:gd name="T1" fmla="*/ 0 h 19"/>
                <a:gd name="T2" fmla="*/ 410 w 33"/>
                <a:gd name="T3" fmla="*/ 100 h 19"/>
                <a:gd name="T4" fmla="*/ 85 w 33"/>
                <a:gd name="T5" fmla="*/ 28 h 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" h="19">
                  <a:moveTo>
                    <a:pt x="7" y="0"/>
                  </a:moveTo>
                  <a:cubicBezTo>
                    <a:pt x="0" y="19"/>
                    <a:pt x="25" y="18"/>
                    <a:pt x="33" y="8"/>
                  </a:cubicBezTo>
                  <a:cubicBezTo>
                    <a:pt x="25" y="9"/>
                    <a:pt x="8" y="16"/>
                    <a:pt x="7" y="2"/>
                  </a:cubicBezTo>
                </a:path>
              </a:pathLst>
            </a:custGeom>
            <a:solidFill>
              <a:srgbClr val="7531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0" name="Freeform 37">
              <a:extLst>
                <a:ext uri="{FF2B5EF4-FFF2-40B4-BE49-F238E27FC236}">
                  <a16:creationId xmlns:a16="http://schemas.microsoft.com/office/drawing/2014/main" id="{293B355E-291F-44D8-9C0E-BA79FF7E3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" y="1620"/>
              <a:ext cx="745" cy="955"/>
            </a:xfrm>
            <a:custGeom>
              <a:avLst/>
              <a:gdLst>
                <a:gd name="T0" fmla="*/ 40 w 396"/>
                <a:gd name="T1" fmla="*/ 498 h 508"/>
                <a:gd name="T2" fmla="*/ 1080 w 396"/>
                <a:gd name="T3" fmla="*/ 3694 h 508"/>
                <a:gd name="T4" fmla="*/ 2092 w 396"/>
                <a:gd name="T5" fmla="*/ 4583 h 508"/>
                <a:gd name="T6" fmla="*/ 3112 w 396"/>
                <a:gd name="T7" fmla="*/ 5534 h 508"/>
                <a:gd name="T8" fmla="*/ 4594 w 396"/>
                <a:gd name="T9" fmla="*/ 4032 h 508"/>
                <a:gd name="T10" fmla="*/ 4587 w 396"/>
                <a:gd name="T11" fmla="*/ 1510 h 508"/>
                <a:gd name="T12" fmla="*/ 1804 w 396"/>
                <a:gd name="T13" fmla="*/ 60 h 508"/>
                <a:gd name="T14" fmla="*/ 40 w 396"/>
                <a:gd name="T15" fmla="*/ 485 h 50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6" h="508">
                  <a:moveTo>
                    <a:pt x="3" y="40"/>
                  </a:moveTo>
                  <a:cubicBezTo>
                    <a:pt x="0" y="128"/>
                    <a:pt x="28" y="228"/>
                    <a:pt x="86" y="296"/>
                  </a:cubicBezTo>
                  <a:cubicBezTo>
                    <a:pt x="108" y="322"/>
                    <a:pt x="138" y="347"/>
                    <a:pt x="167" y="367"/>
                  </a:cubicBezTo>
                  <a:cubicBezTo>
                    <a:pt x="198" y="390"/>
                    <a:pt x="219" y="418"/>
                    <a:pt x="248" y="443"/>
                  </a:cubicBezTo>
                  <a:cubicBezTo>
                    <a:pt x="323" y="508"/>
                    <a:pt x="355" y="372"/>
                    <a:pt x="367" y="323"/>
                  </a:cubicBezTo>
                  <a:cubicBezTo>
                    <a:pt x="383" y="256"/>
                    <a:pt x="396" y="187"/>
                    <a:pt x="366" y="121"/>
                  </a:cubicBezTo>
                  <a:cubicBezTo>
                    <a:pt x="325" y="30"/>
                    <a:pt x="235" y="16"/>
                    <a:pt x="144" y="5"/>
                  </a:cubicBezTo>
                  <a:cubicBezTo>
                    <a:pt x="97" y="0"/>
                    <a:pt x="35" y="3"/>
                    <a:pt x="3" y="39"/>
                  </a:cubicBezTo>
                </a:path>
              </a:pathLst>
            </a:custGeom>
            <a:solidFill>
              <a:srgbClr val="8E3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1" name="Freeform 38">
              <a:extLst>
                <a:ext uri="{FF2B5EF4-FFF2-40B4-BE49-F238E27FC236}">
                  <a16:creationId xmlns:a16="http://schemas.microsoft.com/office/drawing/2014/main" id="{843468A5-3AA1-474E-A54B-629CFEB10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" y="2496"/>
              <a:ext cx="313" cy="550"/>
            </a:xfrm>
            <a:custGeom>
              <a:avLst/>
              <a:gdLst>
                <a:gd name="T0" fmla="*/ 202 w 166"/>
                <a:gd name="T1" fmla="*/ 316 h 292"/>
                <a:gd name="T2" fmla="*/ 1128 w 166"/>
                <a:gd name="T3" fmla="*/ 160 h 292"/>
                <a:gd name="T4" fmla="*/ 1441 w 166"/>
                <a:gd name="T5" fmla="*/ 595 h 292"/>
                <a:gd name="T6" fmla="*/ 1771 w 166"/>
                <a:gd name="T7" fmla="*/ 1497 h 292"/>
                <a:gd name="T8" fmla="*/ 1923 w 166"/>
                <a:gd name="T9" fmla="*/ 2240 h 292"/>
                <a:gd name="T10" fmla="*/ 1695 w 166"/>
                <a:gd name="T11" fmla="*/ 2920 h 292"/>
                <a:gd name="T12" fmla="*/ 1718 w 166"/>
                <a:gd name="T13" fmla="*/ 3245 h 292"/>
                <a:gd name="T14" fmla="*/ 1771 w 166"/>
                <a:gd name="T15" fmla="*/ 3562 h 292"/>
                <a:gd name="T16" fmla="*/ 1316 w 166"/>
                <a:gd name="T17" fmla="*/ 2722 h 292"/>
                <a:gd name="T18" fmla="*/ 1073 w 166"/>
                <a:gd name="T19" fmla="*/ 2353 h 292"/>
                <a:gd name="T20" fmla="*/ 718 w 166"/>
                <a:gd name="T21" fmla="*/ 2125 h 292"/>
                <a:gd name="T22" fmla="*/ 256 w 166"/>
                <a:gd name="T23" fmla="*/ 1256 h 292"/>
                <a:gd name="T24" fmla="*/ 0 w 166"/>
                <a:gd name="T25" fmla="*/ 401 h 29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6" h="292">
                  <a:moveTo>
                    <a:pt x="16" y="25"/>
                  </a:moveTo>
                  <a:cubicBezTo>
                    <a:pt x="42" y="41"/>
                    <a:pt x="66" y="26"/>
                    <a:pt x="89" y="13"/>
                  </a:cubicBezTo>
                  <a:cubicBezTo>
                    <a:pt x="113" y="0"/>
                    <a:pt x="110" y="30"/>
                    <a:pt x="114" y="47"/>
                  </a:cubicBezTo>
                  <a:cubicBezTo>
                    <a:pt x="120" y="72"/>
                    <a:pt x="128" y="97"/>
                    <a:pt x="140" y="119"/>
                  </a:cubicBezTo>
                  <a:cubicBezTo>
                    <a:pt x="151" y="140"/>
                    <a:pt x="166" y="154"/>
                    <a:pt x="152" y="178"/>
                  </a:cubicBezTo>
                  <a:cubicBezTo>
                    <a:pt x="142" y="197"/>
                    <a:pt x="134" y="210"/>
                    <a:pt x="134" y="232"/>
                  </a:cubicBezTo>
                  <a:cubicBezTo>
                    <a:pt x="133" y="241"/>
                    <a:pt x="134" y="249"/>
                    <a:pt x="136" y="258"/>
                  </a:cubicBezTo>
                  <a:cubicBezTo>
                    <a:pt x="137" y="262"/>
                    <a:pt x="144" y="279"/>
                    <a:pt x="140" y="283"/>
                  </a:cubicBezTo>
                  <a:cubicBezTo>
                    <a:pt x="131" y="292"/>
                    <a:pt x="107" y="223"/>
                    <a:pt x="104" y="216"/>
                  </a:cubicBezTo>
                  <a:cubicBezTo>
                    <a:pt x="100" y="204"/>
                    <a:pt x="95" y="194"/>
                    <a:pt x="85" y="187"/>
                  </a:cubicBezTo>
                  <a:cubicBezTo>
                    <a:pt x="76" y="180"/>
                    <a:pt x="65" y="176"/>
                    <a:pt x="57" y="169"/>
                  </a:cubicBezTo>
                  <a:cubicBezTo>
                    <a:pt x="37" y="153"/>
                    <a:pt x="27" y="123"/>
                    <a:pt x="20" y="100"/>
                  </a:cubicBezTo>
                  <a:cubicBezTo>
                    <a:pt x="13" y="77"/>
                    <a:pt x="6" y="55"/>
                    <a:pt x="0" y="32"/>
                  </a:cubicBezTo>
                </a:path>
              </a:pathLst>
            </a:custGeom>
            <a:solidFill>
              <a:srgbClr val="8E3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2" name="Freeform 39">
              <a:extLst>
                <a:ext uri="{FF2B5EF4-FFF2-40B4-BE49-F238E27FC236}">
                  <a16:creationId xmlns:a16="http://schemas.microsoft.com/office/drawing/2014/main" id="{0CC308AB-90ED-4BF8-9A2B-C4E5B4164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6" y="3104"/>
              <a:ext cx="108" cy="471"/>
            </a:xfrm>
            <a:custGeom>
              <a:avLst/>
              <a:gdLst>
                <a:gd name="T0" fmla="*/ 61 w 57"/>
                <a:gd name="T1" fmla="*/ 28 h 250"/>
                <a:gd name="T2" fmla="*/ 449 w 57"/>
                <a:gd name="T3" fmla="*/ 53 h 250"/>
                <a:gd name="T4" fmla="*/ 546 w 57"/>
                <a:gd name="T5" fmla="*/ 490 h 250"/>
                <a:gd name="T6" fmla="*/ 593 w 57"/>
                <a:gd name="T7" fmla="*/ 1665 h 250"/>
                <a:gd name="T8" fmla="*/ 678 w 57"/>
                <a:gd name="T9" fmla="*/ 2835 h 250"/>
                <a:gd name="T10" fmla="*/ 563 w 57"/>
                <a:gd name="T11" fmla="*/ 3148 h 250"/>
                <a:gd name="T12" fmla="*/ 373 w 57"/>
                <a:gd name="T13" fmla="*/ 3063 h 250"/>
                <a:gd name="T14" fmla="*/ 89 w 57"/>
                <a:gd name="T15" fmla="*/ 3063 h 250"/>
                <a:gd name="T16" fmla="*/ 53 w 57"/>
                <a:gd name="T17" fmla="*/ 2747 h 250"/>
                <a:gd name="T18" fmla="*/ 61 w 57"/>
                <a:gd name="T19" fmla="*/ 2005 h 250"/>
                <a:gd name="T20" fmla="*/ 76 w 57"/>
                <a:gd name="T21" fmla="*/ 831 h 250"/>
                <a:gd name="T22" fmla="*/ 15 w 57"/>
                <a:gd name="T23" fmla="*/ 0 h 2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7" h="250">
                  <a:moveTo>
                    <a:pt x="5" y="2"/>
                  </a:moveTo>
                  <a:cubicBezTo>
                    <a:pt x="12" y="16"/>
                    <a:pt x="27" y="1"/>
                    <a:pt x="35" y="4"/>
                  </a:cubicBezTo>
                  <a:cubicBezTo>
                    <a:pt x="46" y="8"/>
                    <a:pt x="42" y="31"/>
                    <a:pt x="42" y="39"/>
                  </a:cubicBezTo>
                  <a:cubicBezTo>
                    <a:pt x="42" y="71"/>
                    <a:pt x="45" y="101"/>
                    <a:pt x="46" y="132"/>
                  </a:cubicBezTo>
                  <a:cubicBezTo>
                    <a:pt x="47" y="162"/>
                    <a:pt x="47" y="195"/>
                    <a:pt x="53" y="225"/>
                  </a:cubicBezTo>
                  <a:cubicBezTo>
                    <a:pt x="54" y="234"/>
                    <a:pt x="57" y="249"/>
                    <a:pt x="44" y="250"/>
                  </a:cubicBezTo>
                  <a:cubicBezTo>
                    <a:pt x="37" y="250"/>
                    <a:pt x="35" y="245"/>
                    <a:pt x="29" y="243"/>
                  </a:cubicBezTo>
                  <a:cubicBezTo>
                    <a:pt x="23" y="241"/>
                    <a:pt x="12" y="246"/>
                    <a:pt x="7" y="243"/>
                  </a:cubicBezTo>
                  <a:cubicBezTo>
                    <a:pt x="0" y="239"/>
                    <a:pt x="3" y="226"/>
                    <a:pt x="4" y="218"/>
                  </a:cubicBezTo>
                  <a:cubicBezTo>
                    <a:pt x="6" y="199"/>
                    <a:pt x="5" y="179"/>
                    <a:pt x="5" y="159"/>
                  </a:cubicBezTo>
                  <a:cubicBezTo>
                    <a:pt x="5" y="128"/>
                    <a:pt x="8" y="97"/>
                    <a:pt x="6" y="66"/>
                  </a:cubicBezTo>
                  <a:cubicBezTo>
                    <a:pt x="5" y="44"/>
                    <a:pt x="1" y="22"/>
                    <a:pt x="1" y="0"/>
                  </a:cubicBezTo>
                </a:path>
              </a:pathLst>
            </a:custGeom>
            <a:solidFill>
              <a:srgbClr val="8E3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3" name="Freeform 40">
              <a:extLst>
                <a:ext uri="{FF2B5EF4-FFF2-40B4-BE49-F238E27FC236}">
                  <a16:creationId xmlns:a16="http://schemas.microsoft.com/office/drawing/2014/main" id="{24D60D01-6ADD-4FAA-8630-8C2DF62F7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" y="1610"/>
              <a:ext cx="1392" cy="935"/>
            </a:xfrm>
            <a:custGeom>
              <a:avLst/>
              <a:gdLst>
                <a:gd name="T0" fmla="*/ 3281 w 740"/>
                <a:gd name="T1" fmla="*/ 113 h 497"/>
                <a:gd name="T2" fmla="*/ 4108 w 740"/>
                <a:gd name="T3" fmla="*/ 365 h 497"/>
                <a:gd name="T4" fmla="*/ 5220 w 740"/>
                <a:gd name="T5" fmla="*/ 679 h 497"/>
                <a:gd name="T6" fmla="*/ 7601 w 740"/>
                <a:gd name="T7" fmla="*/ 726 h 497"/>
                <a:gd name="T8" fmla="*/ 8301 w 740"/>
                <a:gd name="T9" fmla="*/ 764 h 497"/>
                <a:gd name="T10" fmla="*/ 8613 w 740"/>
                <a:gd name="T11" fmla="*/ 1306 h 497"/>
                <a:gd name="T12" fmla="*/ 9240 w 740"/>
                <a:gd name="T13" fmla="*/ 3157 h 497"/>
                <a:gd name="T14" fmla="*/ 8899 w 740"/>
                <a:gd name="T15" fmla="*/ 4746 h 497"/>
                <a:gd name="T16" fmla="*/ 7148 w 740"/>
                <a:gd name="T17" fmla="*/ 5727 h 497"/>
                <a:gd name="T18" fmla="*/ 3807 w 740"/>
                <a:gd name="T19" fmla="*/ 5698 h 497"/>
                <a:gd name="T20" fmla="*/ 3128 w 740"/>
                <a:gd name="T21" fmla="*/ 5333 h 497"/>
                <a:gd name="T22" fmla="*/ 2244 w 740"/>
                <a:gd name="T23" fmla="*/ 5313 h 497"/>
                <a:gd name="T24" fmla="*/ 1526 w 740"/>
                <a:gd name="T25" fmla="*/ 5273 h 497"/>
                <a:gd name="T26" fmla="*/ 711 w 740"/>
                <a:gd name="T27" fmla="*/ 5100 h 497"/>
                <a:gd name="T28" fmla="*/ 1738 w 740"/>
                <a:gd name="T29" fmla="*/ 3582 h 497"/>
                <a:gd name="T30" fmla="*/ 2129 w 740"/>
                <a:gd name="T31" fmla="*/ 2101 h 497"/>
                <a:gd name="T32" fmla="*/ 2968 w 740"/>
                <a:gd name="T33" fmla="*/ 414 h 49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40" h="497">
                  <a:moveTo>
                    <a:pt x="262" y="9"/>
                  </a:moveTo>
                  <a:cubicBezTo>
                    <a:pt x="281" y="0"/>
                    <a:pt x="310" y="22"/>
                    <a:pt x="328" y="29"/>
                  </a:cubicBezTo>
                  <a:cubicBezTo>
                    <a:pt x="356" y="39"/>
                    <a:pt x="387" y="46"/>
                    <a:pt x="417" y="54"/>
                  </a:cubicBezTo>
                  <a:cubicBezTo>
                    <a:pt x="479" y="70"/>
                    <a:pt x="544" y="61"/>
                    <a:pt x="607" y="58"/>
                  </a:cubicBezTo>
                  <a:cubicBezTo>
                    <a:pt x="625" y="58"/>
                    <a:pt x="646" y="52"/>
                    <a:pt x="663" y="61"/>
                  </a:cubicBezTo>
                  <a:cubicBezTo>
                    <a:pt x="680" y="70"/>
                    <a:pt x="682" y="85"/>
                    <a:pt x="688" y="104"/>
                  </a:cubicBezTo>
                  <a:cubicBezTo>
                    <a:pt x="704" y="153"/>
                    <a:pt x="735" y="199"/>
                    <a:pt x="738" y="252"/>
                  </a:cubicBezTo>
                  <a:cubicBezTo>
                    <a:pt x="740" y="295"/>
                    <a:pt x="738" y="343"/>
                    <a:pt x="711" y="379"/>
                  </a:cubicBezTo>
                  <a:cubicBezTo>
                    <a:pt x="679" y="420"/>
                    <a:pt x="618" y="441"/>
                    <a:pt x="571" y="457"/>
                  </a:cubicBezTo>
                  <a:cubicBezTo>
                    <a:pt x="488" y="486"/>
                    <a:pt x="384" y="497"/>
                    <a:pt x="304" y="455"/>
                  </a:cubicBezTo>
                  <a:cubicBezTo>
                    <a:pt x="287" y="446"/>
                    <a:pt x="268" y="432"/>
                    <a:pt x="250" y="426"/>
                  </a:cubicBezTo>
                  <a:cubicBezTo>
                    <a:pt x="228" y="419"/>
                    <a:pt x="201" y="425"/>
                    <a:pt x="179" y="424"/>
                  </a:cubicBezTo>
                  <a:cubicBezTo>
                    <a:pt x="160" y="423"/>
                    <a:pt x="141" y="420"/>
                    <a:pt x="122" y="421"/>
                  </a:cubicBezTo>
                  <a:cubicBezTo>
                    <a:pt x="93" y="423"/>
                    <a:pt x="79" y="432"/>
                    <a:pt x="57" y="407"/>
                  </a:cubicBezTo>
                  <a:cubicBezTo>
                    <a:pt x="0" y="341"/>
                    <a:pt x="110" y="329"/>
                    <a:pt x="139" y="286"/>
                  </a:cubicBezTo>
                  <a:cubicBezTo>
                    <a:pt x="165" y="249"/>
                    <a:pt x="162" y="211"/>
                    <a:pt x="170" y="168"/>
                  </a:cubicBezTo>
                  <a:cubicBezTo>
                    <a:pt x="179" y="115"/>
                    <a:pt x="208" y="78"/>
                    <a:pt x="237" y="33"/>
                  </a:cubicBezTo>
                </a:path>
              </a:pathLst>
            </a:custGeom>
            <a:solidFill>
              <a:srgbClr val="8E3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4" name="Freeform 41">
              <a:extLst>
                <a:ext uri="{FF2B5EF4-FFF2-40B4-BE49-F238E27FC236}">
                  <a16:creationId xmlns:a16="http://schemas.microsoft.com/office/drawing/2014/main" id="{E2858595-C467-40DC-8412-ADF9D6190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2" y="1279"/>
              <a:ext cx="263" cy="374"/>
            </a:xfrm>
            <a:custGeom>
              <a:avLst/>
              <a:gdLst>
                <a:gd name="T0" fmla="*/ 1518 w 140"/>
                <a:gd name="T1" fmla="*/ 15 h 199"/>
                <a:gd name="T2" fmla="*/ 1691 w 140"/>
                <a:gd name="T3" fmla="*/ 896 h 199"/>
                <a:gd name="T4" fmla="*/ 1546 w 140"/>
                <a:gd name="T5" fmla="*/ 1586 h 199"/>
                <a:gd name="T6" fmla="*/ 1178 w 140"/>
                <a:gd name="T7" fmla="*/ 1799 h 199"/>
                <a:gd name="T8" fmla="*/ 763 w 140"/>
                <a:gd name="T9" fmla="*/ 2032 h 199"/>
                <a:gd name="T10" fmla="*/ 398 w 140"/>
                <a:gd name="T11" fmla="*/ 2297 h 199"/>
                <a:gd name="T12" fmla="*/ 0 w 140"/>
                <a:gd name="T13" fmla="*/ 2483 h 199"/>
                <a:gd name="T14" fmla="*/ 310 w 140"/>
                <a:gd name="T15" fmla="*/ 2182 h 199"/>
                <a:gd name="T16" fmla="*/ 770 w 140"/>
                <a:gd name="T17" fmla="*/ 1684 h 199"/>
                <a:gd name="T18" fmla="*/ 1281 w 140"/>
                <a:gd name="T19" fmla="*/ 1073 h 199"/>
                <a:gd name="T20" fmla="*/ 1503 w 140"/>
                <a:gd name="T21" fmla="*/ 0 h 19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0" h="199">
                  <a:moveTo>
                    <a:pt x="122" y="1"/>
                  </a:moveTo>
                  <a:cubicBezTo>
                    <a:pt x="124" y="25"/>
                    <a:pt x="131" y="48"/>
                    <a:pt x="136" y="72"/>
                  </a:cubicBezTo>
                  <a:cubicBezTo>
                    <a:pt x="140" y="93"/>
                    <a:pt x="140" y="112"/>
                    <a:pt x="124" y="127"/>
                  </a:cubicBezTo>
                  <a:cubicBezTo>
                    <a:pt x="116" y="135"/>
                    <a:pt x="104" y="141"/>
                    <a:pt x="95" y="144"/>
                  </a:cubicBezTo>
                  <a:cubicBezTo>
                    <a:pt x="81" y="148"/>
                    <a:pt x="73" y="154"/>
                    <a:pt x="61" y="163"/>
                  </a:cubicBezTo>
                  <a:cubicBezTo>
                    <a:pt x="52" y="170"/>
                    <a:pt x="43" y="179"/>
                    <a:pt x="32" y="184"/>
                  </a:cubicBezTo>
                  <a:cubicBezTo>
                    <a:pt x="23" y="189"/>
                    <a:pt x="10" y="198"/>
                    <a:pt x="0" y="199"/>
                  </a:cubicBezTo>
                  <a:cubicBezTo>
                    <a:pt x="3" y="190"/>
                    <a:pt x="17" y="182"/>
                    <a:pt x="25" y="175"/>
                  </a:cubicBezTo>
                  <a:cubicBezTo>
                    <a:pt x="38" y="163"/>
                    <a:pt x="50" y="149"/>
                    <a:pt x="62" y="135"/>
                  </a:cubicBezTo>
                  <a:cubicBezTo>
                    <a:pt x="76" y="118"/>
                    <a:pt x="94" y="108"/>
                    <a:pt x="103" y="86"/>
                  </a:cubicBezTo>
                  <a:cubicBezTo>
                    <a:pt x="115" y="59"/>
                    <a:pt x="112" y="28"/>
                    <a:pt x="121" y="0"/>
                  </a:cubicBezTo>
                </a:path>
              </a:pathLst>
            </a:custGeom>
            <a:solidFill>
              <a:srgbClr val="8E3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5" name="Freeform 42">
              <a:extLst>
                <a:ext uri="{FF2B5EF4-FFF2-40B4-BE49-F238E27FC236}">
                  <a16:creationId xmlns:a16="http://schemas.microsoft.com/office/drawing/2014/main" id="{182F4388-DF81-458E-ACC9-465711A90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" y="1215"/>
              <a:ext cx="234" cy="314"/>
            </a:xfrm>
            <a:custGeom>
              <a:avLst/>
              <a:gdLst>
                <a:gd name="T0" fmla="*/ 1281 w 124"/>
                <a:gd name="T1" fmla="*/ 28 h 167"/>
                <a:gd name="T2" fmla="*/ 900 w 124"/>
                <a:gd name="T3" fmla="*/ 611 h 167"/>
                <a:gd name="T4" fmla="*/ 598 w 124"/>
                <a:gd name="T5" fmla="*/ 1149 h 167"/>
                <a:gd name="T6" fmla="*/ 289 w 124"/>
                <a:gd name="T7" fmla="*/ 1615 h 167"/>
                <a:gd name="T8" fmla="*/ 142 w 124"/>
                <a:gd name="T9" fmla="*/ 1860 h 167"/>
                <a:gd name="T10" fmla="*/ 0 w 124"/>
                <a:gd name="T11" fmla="*/ 2085 h 167"/>
                <a:gd name="T12" fmla="*/ 268 w 124"/>
                <a:gd name="T13" fmla="*/ 1860 h 167"/>
                <a:gd name="T14" fmla="*/ 430 w 124"/>
                <a:gd name="T15" fmla="*/ 1751 h 167"/>
                <a:gd name="T16" fmla="*/ 613 w 124"/>
                <a:gd name="T17" fmla="*/ 1523 h 167"/>
                <a:gd name="T18" fmla="*/ 955 w 124"/>
                <a:gd name="T19" fmla="*/ 1049 h 167"/>
                <a:gd name="T20" fmla="*/ 1244 w 124"/>
                <a:gd name="T21" fmla="*/ 686 h 167"/>
                <a:gd name="T22" fmla="*/ 1332 w 124"/>
                <a:gd name="T23" fmla="*/ 0 h 16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4" h="167">
                  <a:moveTo>
                    <a:pt x="101" y="2"/>
                  </a:moveTo>
                  <a:cubicBezTo>
                    <a:pt x="89" y="15"/>
                    <a:pt x="80" y="34"/>
                    <a:pt x="71" y="49"/>
                  </a:cubicBezTo>
                  <a:cubicBezTo>
                    <a:pt x="62" y="63"/>
                    <a:pt x="55" y="78"/>
                    <a:pt x="47" y="92"/>
                  </a:cubicBezTo>
                  <a:cubicBezTo>
                    <a:pt x="39" y="105"/>
                    <a:pt x="31" y="116"/>
                    <a:pt x="23" y="129"/>
                  </a:cubicBezTo>
                  <a:cubicBezTo>
                    <a:pt x="19" y="135"/>
                    <a:pt x="16" y="143"/>
                    <a:pt x="11" y="149"/>
                  </a:cubicBezTo>
                  <a:cubicBezTo>
                    <a:pt x="7" y="154"/>
                    <a:pt x="1" y="161"/>
                    <a:pt x="0" y="167"/>
                  </a:cubicBezTo>
                  <a:cubicBezTo>
                    <a:pt x="7" y="164"/>
                    <a:pt x="14" y="154"/>
                    <a:pt x="21" y="149"/>
                  </a:cubicBezTo>
                  <a:cubicBezTo>
                    <a:pt x="25" y="146"/>
                    <a:pt x="30" y="143"/>
                    <a:pt x="34" y="140"/>
                  </a:cubicBezTo>
                  <a:cubicBezTo>
                    <a:pt x="40" y="135"/>
                    <a:pt x="43" y="128"/>
                    <a:pt x="48" y="122"/>
                  </a:cubicBezTo>
                  <a:cubicBezTo>
                    <a:pt x="58" y="110"/>
                    <a:pt x="66" y="97"/>
                    <a:pt x="75" y="84"/>
                  </a:cubicBezTo>
                  <a:cubicBezTo>
                    <a:pt x="82" y="73"/>
                    <a:pt x="91" y="65"/>
                    <a:pt x="98" y="55"/>
                  </a:cubicBezTo>
                  <a:cubicBezTo>
                    <a:pt x="109" y="39"/>
                    <a:pt x="124" y="16"/>
                    <a:pt x="105" y="0"/>
                  </a:cubicBezTo>
                </a:path>
              </a:pathLst>
            </a:custGeom>
            <a:solidFill>
              <a:srgbClr val="8E3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6" name="Freeform 43">
              <a:extLst>
                <a:ext uri="{FF2B5EF4-FFF2-40B4-BE49-F238E27FC236}">
                  <a16:creationId xmlns:a16="http://schemas.microsoft.com/office/drawing/2014/main" id="{83FCD897-CDA8-410D-865E-290C9187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" y="1204"/>
              <a:ext cx="243" cy="404"/>
            </a:xfrm>
            <a:custGeom>
              <a:avLst/>
              <a:gdLst>
                <a:gd name="T0" fmla="*/ 1626 w 129"/>
                <a:gd name="T1" fmla="*/ 0 h 215"/>
                <a:gd name="T2" fmla="*/ 1023 w 129"/>
                <a:gd name="T3" fmla="*/ 1035 h 215"/>
                <a:gd name="T4" fmla="*/ 0 w 129"/>
                <a:gd name="T5" fmla="*/ 2680 h 215"/>
                <a:gd name="T6" fmla="*/ 682 w 129"/>
                <a:gd name="T7" fmla="*/ 1607 h 215"/>
                <a:gd name="T8" fmla="*/ 1626 w 129"/>
                <a:gd name="T9" fmla="*/ 0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9" h="215">
                  <a:moveTo>
                    <a:pt x="129" y="0"/>
                  </a:moveTo>
                  <a:cubicBezTo>
                    <a:pt x="129" y="0"/>
                    <a:pt x="91" y="61"/>
                    <a:pt x="81" y="83"/>
                  </a:cubicBezTo>
                  <a:cubicBezTo>
                    <a:pt x="71" y="105"/>
                    <a:pt x="1" y="183"/>
                    <a:pt x="0" y="215"/>
                  </a:cubicBezTo>
                  <a:cubicBezTo>
                    <a:pt x="0" y="215"/>
                    <a:pt x="9" y="187"/>
                    <a:pt x="54" y="129"/>
                  </a:cubicBezTo>
                  <a:cubicBezTo>
                    <a:pt x="99" y="70"/>
                    <a:pt x="129" y="0"/>
                    <a:pt x="129" y="0"/>
                  </a:cubicBezTo>
                  <a:close/>
                </a:path>
              </a:pathLst>
            </a:custGeom>
            <a:solidFill>
              <a:srgbClr val="994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7" name="Freeform 44">
              <a:extLst>
                <a:ext uri="{FF2B5EF4-FFF2-40B4-BE49-F238E27FC236}">
                  <a16:creationId xmlns:a16="http://schemas.microsoft.com/office/drawing/2014/main" id="{73F437AA-4EAA-4CF3-8105-FBE58379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" y="1396"/>
              <a:ext cx="132" cy="169"/>
            </a:xfrm>
            <a:custGeom>
              <a:avLst/>
              <a:gdLst>
                <a:gd name="T0" fmla="*/ 771 w 70"/>
                <a:gd name="T1" fmla="*/ 15 h 90"/>
                <a:gd name="T2" fmla="*/ 886 w 70"/>
                <a:gd name="T3" fmla="*/ 483 h 90"/>
                <a:gd name="T4" fmla="*/ 743 w 70"/>
                <a:gd name="T5" fmla="*/ 807 h 90"/>
                <a:gd name="T6" fmla="*/ 0 w 70"/>
                <a:gd name="T7" fmla="*/ 1117 h 90"/>
                <a:gd name="T8" fmla="*/ 470 w 70"/>
                <a:gd name="T9" fmla="*/ 896 h 90"/>
                <a:gd name="T10" fmla="*/ 732 w 70"/>
                <a:gd name="T11" fmla="*/ 695 h 90"/>
                <a:gd name="T12" fmla="*/ 811 w 70"/>
                <a:gd name="T13" fmla="*/ 338 h 90"/>
                <a:gd name="T14" fmla="*/ 786 w 70"/>
                <a:gd name="T15" fmla="*/ 0 h 9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0" h="90">
                  <a:moveTo>
                    <a:pt x="61" y="1"/>
                  </a:moveTo>
                  <a:cubicBezTo>
                    <a:pt x="68" y="2"/>
                    <a:pt x="70" y="32"/>
                    <a:pt x="70" y="39"/>
                  </a:cubicBezTo>
                  <a:cubicBezTo>
                    <a:pt x="69" y="50"/>
                    <a:pt x="66" y="57"/>
                    <a:pt x="59" y="65"/>
                  </a:cubicBezTo>
                  <a:cubicBezTo>
                    <a:pt x="46" y="83"/>
                    <a:pt x="20" y="82"/>
                    <a:pt x="0" y="90"/>
                  </a:cubicBezTo>
                  <a:cubicBezTo>
                    <a:pt x="7" y="80"/>
                    <a:pt x="26" y="78"/>
                    <a:pt x="37" y="72"/>
                  </a:cubicBezTo>
                  <a:cubicBezTo>
                    <a:pt x="45" y="68"/>
                    <a:pt x="53" y="64"/>
                    <a:pt x="58" y="56"/>
                  </a:cubicBezTo>
                  <a:cubicBezTo>
                    <a:pt x="63" y="48"/>
                    <a:pt x="64" y="37"/>
                    <a:pt x="64" y="27"/>
                  </a:cubicBezTo>
                  <a:cubicBezTo>
                    <a:pt x="64" y="19"/>
                    <a:pt x="65" y="7"/>
                    <a:pt x="62" y="0"/>
                  </a:cubicBezTo>
                </a:path>
              </a:pathLst>
            </a:custGeom>
            <a:solidFill>
              <a:srgbClr val="994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8" name="Freeform 45">
              <a:extLst>
                <a:ext uri="{FF2B5EF4-FFF2-40B4-BE49-F238E27FC236}">
                  <a16:creationId xmlns:a16="http://schemas.microsoft.com/office/drawing/2014/main" id="{81165BB8-1CA9-427C-92B7-A65595EBE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" y="1676"/>
              <a:ext cx="93" cy="81"/>
            </a:xfrm>
            <a:custGeom>
              <a:avLst/>
              <a:gdLst>
                <a:gd name="T0" fmla="*/ 15 w 49"/>
                <a:gd name="T1" fmla="*/ 0 h 43"/>
                <a:gd name="T2" fmla="*/ 129 w 49"/>
                <a:gd name="T3" fmla="*/ 173 h 43"/>
                <a:gd name="T4" fmla="*/ 184 w 49"/>
                <a:gd name="T5" fmla="*/ 301 h 43"/>
                <a:gd name="T6" fmla="*/ 336 w 49"/>
                <a:gd name="T7" fmla="*/ 454 h 43"/>
                <a:gd name="T8" fmla="*/ 518 w 49"/>
                <a:gd name="T9" fmla="*/ 469 h 43"/>
                <a:gd name="T10" fmla="*/ 638 w 49"/>
                <a:gd name="T11" fmla="*/ 213 h 43"/>
                <a:gd name="T12" fmla="*/ 478 w 49"/>
                <a:gd name="T13" fmla="*/ 429 h 43"/>
                <a:gd name="T14" fmla="*/ 288 w 49"/>
                <a:gd name="T15" fmla="*/ 326 h 43"/>
                <a:gd name="T16" fmla="*/ 129 w 49"/>
                <a:gd name="T17" fmla="*/ 153 h 43"/>
                <a:gd name="T18" fmla="*/ 0 w 49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9" h="43">
                  <a:moveTo>
                    <a:pt x="1" y="0"/>
                  </a:moveTo>
                  <a:cubicBezTo>
                    <a:pt x="2" y="6"/>
                    <a:pt x="8" y="9"/>
                    <a:pt x="10" y="14"/>
                  </a:cubicBezTo>
                  <a:cubicBezTo>
                    <a:pt x="12" y="17"/>
                    <a:pt x="12" y="21"/>
                    <a:pt x="14" y="24"/>
                  </a:cubicBezTo>
                  <a:cubicBezTo>
                    <a:pt x="16" y="29"/>
                    <a:pt x="22" y="33"/>
                    <a:pt x="26" y="36"/>
                  </a:cubicBezTo>
                  <a:cubicBezTo>
                    <a:pt x="31" y="41"/>
                    <a:pt x="35" y="43"/>
                    <a:pt x="40" y="37"/>
                  </a:cubicBezTo>
                  <a:cubicBezTo>
                    <a:pt x="44" y="32"/>
                    <a:pt x="49" y="23"/>
                    <a:pt x="49" y="17"/>
                  </a:cubicBezTo>
                  <a:cubicBezTo>
                    <a:pt x="45" y="22"/>
                    <a:pt x="42" y="30"/>
                    <a:pt x="37" y="34"/>
                  </a:cubicBezTo>
                  <a:cubicBezTo>
                    <a:pt x="30" y="38"/>
                    <a:pt x="26" y="31"/>
                    <a:pt x="22" y="26"/>
                  </a:cubicBezTo>
                  <a:cubicBezTo>
                    <a:pt x="17" y="22"/>
                    <a:pt x="13" y="17"/>
                    <a:pt x="10" y="12"/>
                  </a:cubicBezTo>
                  <a:cubicBezTo>
                    <a:pt x="7" y="8"/>
                    <a:pt x="5" y="0"/>
                    <a:pt x="0" y="0"/>
                  </a:cubicBezTo>
                </a:path>
              </a:pathLst>
            </a:custGeom>
            <a:solidFill>
              <a:srgbClr val="994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9" name="Freeform 46">
              <a:extLst>
                <a:ext uri="{FF2B5EF4-FFF2-40B4-BE49-F238E27FC236}">
                  <a16:creationId xmlns:a16="http://schemas.microsoft.com/office/drawing/2014/main" id="{AA08B122-84DC-4432-BC81-C3610FF9D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" y="1571"/>
              <a:ext cx="36" cy="77"/>
            </a:xfrm>
            <a:custGeom>
              <a:avLst/>
              <a:gdLst>
                <a:gd name="T0" fmla="*/ 15 w 19"/>
                <a:gd name="T1" fmla="*/ 152 h 41"/>
                <a:gd name="T2" fmla="*/ 100 w 19"/>
                <a:gd name="T3" fmla="*/ 353 h 41"/>
                <a:gd name="T4" fmla="*/ 15 w 19"/>
                <a:gd name="T5" fmla="*/ 438 h 41"/>
                <a:gd name="T6" fmla="*/ 116 w 19"/>
                <a:gd name="T7" fmla="*/ 451 h 41"/>
                <a:gd name="T8" fmla="*/ 220 w 19"/>
                <a:gd name="T9" fmla="*/ 197 h 41"/>
                <a:gd name="T10" fmla="*/ 15 w 19"/>
                <a:gd name="T11" fmla="*/ 10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" h="41">
                  <a:moveTo>
                    <a:pt x="1" y="12"/>
                  </a:moveTo>
                  <a:cubicBezTo>
                    <a:pt x="10" y="10"/>
                    <a:pt x="11" y="23"/>
                    <a:pt x="8" y="28"/>
                  </a:cubicBezTo>
                  <a:cubicBezTo>
                    <a:pt x="7" y="30"/>
                    <a:pt x="1" y="33"/>
                    <a:pt x="1" y="35"/>
                  </a:cubicBezTo>
                  <a:cubicBezTo>
                    <a:pt x="0" y="41"/>
                    <a:pt x="7" y="37"/>
                    <a:pt x="9" y="36"/>
                  </a:cubicBezTo>
                  <a:cubicBezTo>
                    <a:pt x="15" y="31"/>
                    <a:pt x="19" y="23"/>
                    <a:pt x="17" y="16"/>
                  </a:cubicBezTo>
                  <a:cubicBezTo>
                    <a:pt x="15" y="11"/>
                    <a:pt x="5" y="0"/>
                    <a:pt x="1" y="8"/>
                  </a:cubicBezTo>
                </a:path>
              </a:pathLst>
            </a:custGeom>
            <a:solidFill>
              <a:srgbClr val="994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0" name="Freeform 47">
              <a:extLst>
                <a:ext uri="{FF2B5EF4-FFF2-40B4-BE49-F238E27FC236}">
                  <a16:creationId xmlns:a16="http://schemas.microsoft.com/office/drawing/2014/main" id="{D4CE8060-5AEC-4349-A5D0-2A272B862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4" y="1183"/>
              <a:ext cx="77" cy="39"/>
            </a:xfrm>
            <a:custGeom>
              <a:avLst/>
              <a:gdLst>
                <a:gd name="T0" fmla="*/ 15 w 41"/>
                <a:gd name="T1" fmla="*/ 204 h 21"/>
                <a:gd name="T2" fmla="*/ 511 w 41"/>
                <a:gd name="T3" fmla="*/ 249 h 21"/>
                <a:gd name="T4" fmla="*/ 0 w 41"/>
                <a:gd name="T5" fmla="*/ 193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" h="21">
                  <a:moveTo>
                    <a:pt x="1" y="17"/>
                  </a:moveTo>
                  <a:cubicBezTo>
                    <a:pt x="6" y="6"/>
                    <a:pt x="34" y="16"/>
                    <a:pt x="41" y="21"/>
                  </a:cubicBezTo>
                  <a:cubicBezTo>
                    <a:pt x="40" y="6"/>
                    <a:pt x="0" y="0"/>
                    <a:pt x="0" y="16"/>
                  </a:cubicBezTo>
                </a:path>
              </a:pathLst>
            </a:custGeom>
            <a:solidFill>
              <a:srgbClr val="994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1" name="Freeform 48">
              <a:extLst>
                <a:ext uri="{FF2B5EF4-FFF2-40B4-BE49-F238E27FC236}">
                  <a16:creationId xmlns:a16="http://schemas.microsoft.com/office/drawing/2014/main" id="{7F6889FC-6C96-4ACC-9C7E-8A1C1C141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6" y="2861"/>
              <a:ext cx="51" cy="271"/>
            </a:xfrm>
            <a:custGeom>
              <a:avLst/>
              <a:gdLst>
                <a:gd name="T0" fmla="*/ 0 w 27"/>
                <a:gd name="T1" fmla="*/ 0 h 144"/>
                <a:gd name="T2" fmla="*/ 257 w 27"/>
                <a:gd name="T3" fmla="*/ 401 h 144"/>
                <a:gd name="T4" fmla="*/ 317 w 27"/>
                <a:gd name="T5" fmla="*/ 711 h 144"/>
                <a:gd name="T6" fmla="*/ 242 w 27"/>
                <a:gd name="T7" fmla="*/ 1807 h 144"/>
                <a:gd name="T8" fmla="*/ 204 w 27"/>
                <a:gd name="T9" fmla="*/ 1012 h 144"/>
                <a:gd name="T10" fmla="*/ 176 w 27"/>
                <a:gd name="T11" fmla="*/ 666 h 144"/>
                <a:gd name="T12" fmla="*/ 153 w 27"/>
                <a:gd name="T13" fmla="*/ 369 h 144"/>
                <a:gd name="T14" fmla="*/ 15 w 27"/>
                <a:gd name="T15" fmla="*/ 15 h 1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7" h="144">
                  <a:moveTo>
                    <a:pt x="0" y="0"/>
                  </a:moveTo>
                  <a:cubicBezTo>
                    <a:pt x="6" y="13"/>
                    <a:pt x="12" y="21"/>
                    <a:pt x="20" y="32"/>
                  </a:cubicBezTo>
                  <a:cubicBezTo>
                    <a:pt x="26" y="40"/>
                    <a:pt x="27" y="47"/>
                    <a:pt x="25" y="57"/>
                  </a:cubicBezTo>
                  <a:cubicBezTo>
                    <a:pt x="20" y="85"/>
                    <a:pt x="18" y="114"/>
                    <a:pt x="19" y="144"/>
                  </a:cubicBezTo>
                  <a:cubicBezTo>
                    <a:pt x="14" y="124"/>
                    <a:pt x="17" y="102"/>
                    <a:pt x="16" y="81"/>
                  </a:cubicBezTo>
                  <a:cubicBezTo>
                    <a:pt x="16" y="72"/>
                    <a:pt x="14" y="62"/>
                    <a:pt x="14" y="53"/>
                  </a:cubicBezTo>
                  <a:cubicBezTo>
                    <a:pt x="16" y="42"/>
                    <a:pt x="19" y="38"/>
                    <a:pt x="12" y="29"/>
                  </a:cubicBezTo>
                  <a:cubicBezTo>
                    <a:pt x="6" y="20"/>
                    <a:pt x="3" y="11"/>
                    <a:pt x="1" y="1"/>
                  </a:cubicBezTo>
                </a:path>
              </a:pathLst>
            </a:custGeom>
            <a:solidFill>
              <a:srgbClr val="994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2" name="Freeform 49">
              <a:extLst>
                <a:ext uri="{FF2B5EF4-FFF2-40B4-BE49-F238E27FC236}">
                  <a16:creationId xmlns:a16="http://schemas.microsoft.com/office/drawing/2014/main" id="{AE1E1DDB-D9DA-47AE-A40E-F818C48D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3" y="2875"/>
              <a:ext cx="71" cy="351"/>
            </a:xfrm>
            <a:custGeom>
              <a:avLst/>
              <a:gdLst>
                <a:gd name="T0" fmla="*/ 73 w 38"/>
                <a:gd name="T1" fmla="*/ 39 h 187"/>
                <a:gd name="T2" fmla="*/ 181 w 38"/>
                <a:gd name="T3" fmla="*/ 338 h 187"/>
                <a:gd name="T4" fmla="*/ 278 w 38"/>
                <a:gd name="T5" fmla="*/ 610 h 187"/>
                <a:gd name="T6" fmla="*/ 325 w 38"/>
                <a:gd name="T7" fmla="*/ 1057 h 187"/>
                <a:gd name="T8" fmla="*/ 377 w 38"/>
                <a:gd name="T9" fmla="*/ 1614 h 187"/>
                <a:gd name="T10" fmla="*/ 377 w 38"/>
                <a:gd name="T11" fmla="*/ 2322 h 187"/>
                <a:gd name="T12" fmla="*/ 422 w 38"/>
                <a:gd name="T13" fmla="*/ 1462 h 187"/>
                <a:gd name="T14" fmla="*/ 405 w 38"/>
                <a:gd name="T15" fmla="*/ 993 h 187"/>
                <a:gd name="T16" fmla="*/ 293 w 38"/>
                <a:gd name="T17" fmla="*/ 450 h 187"/>
                <a:gd name="T18" fmla="*/ 157 w 38"/>
                <a:gd name="T19" fmla="*/ 212 h 187"/>
                <a:gd name="T20" fmla="*/ 0 w 38"/>
                <a:gd name="T21" fmla="*/ 0 h 18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8" h="187">
                  <a:moveTo>
                    <a:pt x="6" y="3"/>
                  </a:moveTo>
                  <a:cubicBezTo>
                    <a:pt x="6" y="11"/>
                    <a:pt x="12" y="20"/>
                    <a:pt x="15" y="27"/>
                  </a:cubicBezTo>
                  <a:cubicBezTo>
                    <a:pt x="18" y="34"/>
                    <a:pt x="21" y="42"/>
                    <a:pt x="23" y="49"/>
                  </a:cubicBezTo>
                  <a:cubicBezTo>
                    <a:pt x="26" y="61"/>
                    <a:pt x="27" y="72"/>
                    <a:pt x="27" y="85"/>
                  </a:cubicBezTo>
                  <a:cubicBezTo>
                    <a:pt x="27" y="100"/>
                    <a:pt x="28" y="115"/>
                    <a:pt x="31" y="130"/>
                  </a:cubicBezTo>
                  <a:cubicBezTo>
                    <a:pt x="35" y="149"/>
                    <a:pt x="31" y="169"/>
                    <a:pt x="31" y="187"/>
                  </a:cubicBezTo>
                  <a:cubicBezTo>
                    <a:pt x="30" y="164"/>
                    <a:pt x="38" y="142"/>
                    <a:pt x="35" y="118"/>
                  </a:cubicBezTo>
                  <a:cubicBezTo>
                    <a:pt x="34" y="106"/>
                    <a:pt x="33" y="93"/>
                    <a:pt x="33" y="80"/>
                  </a:cubicBezTo>
                  <a:cubicBezTo>
                    <a:pt x="33" y="65"/>
                    <a:pt x="30" y="51"/>
                    <a:pt x="24" y="36"/>
                  </a:cubicBezTo>
                  <a:cubicBezTo>
                    <a:pt x="22" y="30"/>
                    <a:pt x="17" y="22"/>
                    <a:pt x="13" y="17"/>
                  </a:cubicBezTo>
                  <a:cubicBezTo>
                    <a:pt x="9" y="12"/>
                    <a:pt x="6" y="3"/>
                    <a:pt x="0" y="0"/>
                  </a:cubicBezTo>
                </a:path>
              </a:pathLst>
            </a:custGeom>
            <a:solidFill>
              <a:srgbClr val="7F3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3" name="Freeform 50">
              <a:extLst>
                <a:ext uri="{FF2B5EF4-FFF2-40B4-BE49-F238E27FC236}">
                  <a16:creationId xmlns:a16="http://schemas.microsoft.com/office/drawing/2014/main" id="{0066AD51-4FE4-42BC-A957-08E6466FC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4" y="3462"/>
              <a:ext cx="86" cy="276"/>
            </a:xfrm>
            <a:custGeom>
              <a:avLst/>
              <a:gdLst>
                <a:gd name="T0" fmla="*/ 437 w 46"/>
                <a:gd name="T1" fmla="*/ 0 h 147"/>
                <a:gd name="T2" fmla="*/ 451 w 46"/>
                <a:gd name="T3" fmla="*/ 567 h 147"/>
                <a:gd name="T4" fmla="*/ 353 w 46"/>
                <a:gd name="T5" fmla="*/ 993 h 147"/>
                <a:gd name="T6" fmla="*/ 196 w 46"/>
                <a:gd name="T7" fmla="*/ 1487 h 147"/>
                <a:gd name="T8" fmla="*/ 13 w 46"/>
                <a:gd name="T9" fmla="*/ 1801 h 147"/>
                <a:gd name="T10" fmla="*/ 0 w 46"/>
                <a:gd name="T11" fmla="*/ 1827 h 147"/>
                <a:gd name="T12" fmla="*/ 550 w 46"/>
                <a:gd name="T13" fmla="*/ 1827 h 147"/>
                <a:gd name="T14" fmla="*/ 338 w 46"/>
                <a:gd name="T15" fmla="*/ 1727 h 147"/>
                <a:gd name="T16" fmla="*/ 181 w 46"/>
                <a:gd name="T17" fmla="*/ 1688 h 147"/>
                <a:gd name="T18" fmla="*/ 254 w 46"/>
                <a:gd name="T19" fmla="*/ 1515 h 147"/>
                <a:gd name="T20" fmla="*/ 308 w 46"/>
                <a:gd name="T21" fmla="*/ 1357 h 147"/>
                <a:gd name="T22" fmla="*/ 563 w 46"/>
                <a:gd name="T23" fmla="*/ 723 h 147"/>
                <a:gd name="T24" fmla="*/ 503 w 46"/>
                <a:gd name="T25" fmla="*/ 370 h 147"/>
                <a:gd name="T26" fmla="*/ 437 w 46"/>
                <a:gd name="T27" fmla="*/ 0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6" h="147">
                  <a:moveTo>
                    <a:pt x="36" y="0"/>
                  </a:moveTo>
                  <a:cubicBezTo>
                    <a:pt x="37" y="15"/>
                    <a:pt x="37" y="31"/>
                    <a:pt x="37" y="46"/>
                  </a:cubicBezTo>
                  <a:cubicBezTo>
                    <a:pt x="37" y="59"/>
                    <a:pt x="33" y="68"/>
                    <a:pt x="29" y="80"/>
                  </a:cubicBezTo>
                  <a:cubicBezTo>
                    <a:pt x="25" y="94"/>
                    <a:pt x="21" y="107"/>
                    <a:pt x="16" y="120"/>
                  </a:cubicBezTo>
                  <a:cubicBezTo>
                    <a:pt x="13" y="128"/>
                    <a:pt x="2" y="137"/>
                    <a:pt x="1" y="145"/>
                  </a:cubicBezTo>
                  <a:cubicBezTo>
                    <a:pt x="1" y="146"/>
                    <a:pt x="0" y="147"/>
                    <a:pt x="0" y="147"/>
                  </a:cubicBezTo>
                  <a:cubicBezTo>
                    <a:pt x="9" y="135"/>
                    <a:pt x="33" y="145"/>
                    <a:pt x="45" y="147"/>
                  </a:cubicBezTo>
                  <a:cubicBezTo>
                    <a:pt x="41" y="143"/>
                    <a:pt x="33" y="141"/>
                    <a:pt x="28" y="139"/>
                  </a:cubicBezTo>
                  <a:cubicBezTo>
                    <a:pt x="25" y="138"/>
                    <a:pt x="16" y="139"/>
                    <a:pt x="15" y="136"/>
                  </a:cubicBezTo>
                  <a:cubicBezTo>
                    <a:pt x="13" y="132"/>
                    <a:pt x="20" y="125"/>
                    <a:pt x="21" y="122"/>
                  </a:cubicBezTo>
                  <a:cubicBezTo>
                    <a:pt x="22" y="117"/>
                    <a:pt x="23" y="113"/>
                    <a:pt x="25" y="109"/>
                  </a:cubicBezTo>
                  <a:cubicBezTo>
                    <a:pt x="30" y="97"/>
                    <a:pt x="31" y="61"/>
                    <a:pt x="46" y="58"/>
                  </a:cubicBezTo>
                  <a:cubicBezTo>
                    <a:pt x="37" y="53"/>
                    <a:pt x="41" y="39"/>
                    <a:pt x="41" y="30"/>
                  </a:cubicBezTo>
                  <a:cubicBezTo>
                    <a:pt x="41" y="19"/>
                    <a:pt x="38" y="10"/>
                    <a:pt x="36" y="0"/>
                  </a:cubicBezTo>
                </a:path>
              </a:pathLst>
            </a:custGeom>
            <a:solidFill>
              <a:srgbClr val="994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4" name="Freeform 51">
              <a:extLst>
                <a:ext uri="{FF2B5EF4-FFF2-40B4-BE49-F238E27FC236}">
                  <a16:creationId xmlns:a16="http://schemas.microsoft.com/office/drawing/2014/main" id="{C069519B-2B54-490F-AA2A-142BD5BE0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1" y="2747"/>
              <a:ext cx="62" cy="163"/>
            </a:xfrm>
            <a:custGeom>
              <a:avLst/>
              <a:gdLst>
                <a:gd name="T0" fmla="*/ 0 w 33"/>
                <a:gd name="T1" fmla="*/ 912 h 87"/>
                <a:gd name="T2" fmla="*/ 310 w 33"/>
                <a:gd name="T3" fmla="*/ 663 h 87"/>
                <a:gd name="T4" fmla="*/ 353 w 33"/>
                <a:gd name="T5" fmla="*/ 860 h 87"/>
                <a:gd name="T6" fmla="*/ 353 w 33"/>
                <a:gd name="T7" fmla="*/ 1070 h 87"/>
                <a:gd name="T8" fmla="*/ 385 w 33"/>
                <a:gd name="T9" fmla="*/ 751 h 87"/>
                <a:gd name="T10" fmla="*/ 398 w 33"/>
                <a:gd name="T11" fmla="*/ 442 h 87"/>
                <a:gd name="T12" fmla="*/ 0 w 33"/>
                <a:gd name="T13" fmla="*/ 242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87">
                  <a:moveTo>
                    <a:pt x="0" y="74"/>
                  </a:moveTo>
                  <a:cubicBezTo>
                    <a:pt x="3" y="68"/>
                    <a:pt x="14" y="35"/>
                    <a:pt x="25" y="54"/>
                  </a:cubicBezTo>
                  <a:cubicBezTo>
                    <a:pt x="28" y="59"/>
                    <a:pt x="28" y="65"/>
                    <a:pt x="28" y="70"/>
                  </a:cubicBezTo>
                  <a:cubicBezTo>
                    <a:pt x="28" y="75"/>
                    <a:pt x="24" y="84"/>
                    <a:pt x="28" y="87"/>
                  </a:cubicBezTo>
                  <a:cubicBezTo>
                    <a:pt x="32" y="80"/>
                    <a:pt x="31" y="69"/>
                    <a:pt x="31" y="61"/>
                  </a:cubicBezTo>
                  <a:cubicBezTo>
                    <a:pt x="31" y="53"/>
                    <a:pt x="33" y="44"/>
                    <a:pt x="32" y="36"/>
                  </a:cubicBezTo>
                  <a:cubicBezTo>
                    <a:pt x="29" y="22"/>
                    <a:pt x="11" y="0"/>
                    <a:pt x="0" y="20"/>
                  </a:cubicBezTo>
                </a:path>
              </a:pathLst>
            </a:custGeom>
            <a:solidFill>
              <a:srgbClr val="8E3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5" name="Freeform 52">
              <a:extLst>
                <a:ext uri="{FF2B5EF4-FFF2-40B4-BE49-F238E27FC236}">
                  <a16:creationId xmlns:a16="http://schemas.microsoft.com/office/drawing/2014/main" id="{97404816-6CE1-483F-87D8-157350D8E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0" y="1830"/>
              <a:ext cx="115" cy="610"/>
            </a:xfrm>
            <a:custGeom>
              <a:avLst/>
              <a:gdLst>
                <a:gd name="T0" fmla="*/ 0 w 61"/>
                <a:gd name="T1" fmla="*/ 0 h 324"/>
                <a:gd name="T2" fmla="*/ 386 w 61"/>
                <a:gd name="T3" fmla="*/ 2176 h 324"/>
                <a:gd name="T4" fmla="*/ 40 w 61"/>
                <a:gd name="T5" fmla="*/ 4069 h 324"/>
                <a:gd name="T6" fmla="*/ 113 w 61"/>
                <a:gd name="T7" fmla="*/ 3378 h 324"/>
                <a:gd name="T8" fmla="*/ 356 w 61"/>
                <a:gd name="T9" fmla="*/ 1647 h 324"/>
                <a:gd name="T10" fmla="*/ 0 w 61"/>
                <a:gd name="T11" fmla="*/ 0 h 3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1" h="324">
                  <a:moveTo>
                    <a:pt x="0" y="0"/>
                  </a:moveTo>
                  <a:cubicBezTo>
                    <a:pt x="0" y="0"/>
                    <a:pt x="61" y="59"/>
                    <a:pt x="31" y="173"/>
                  </a:cubicBezTo>
                  <a:cubicBezTo>
                    <a:pt x="12" y="244"/>
                    <a:pt x="13" y="299"/>
                    <a:pt x="3" y="324"/>
                  </a:cubicBezTo>
                  <a:cubicBezTo>
                    <a:pt x="3" y="324"/>
                    <a:pt x="10" y="298"/>
                    <a:pt x="9" y="269"/>
                  </a:cubicBezTo>
                  <a:cubicBezTo>
                    <a:pt x="8" y="240"/>
                    <a:pt x="26" y="161"/>
                    <a:pt x="28" y="131"/>
                  </a:cubicBezTo>
                  <a:cubicBezTo>
                    <a:pt x="30" y="101"/>
                    <a:pt x="24" y="36"/>
                    <a:pt x="0" y="0"/>
                  </a:cubicBezTo>
                  <a:close/>
                </a:path>
              </a:pathLst>
            </a:custGeom>
            <a:solidFill>
              <a:srgbClr val="994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6" name="Freeform 53">
              <a:extLst>
                <a:ext uri="{FF2B5EF4-FFF2-40B4-BE49-F238E27FC236}">
                  <a16:creationId xmlns:a16="http://schemas.microsoft.com/office/drawing/2014/main" id="{FB80E0CA-6F93-4A4D-BE5E-92732C93C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" y="1586"/>
              <a:ext cx="10" cy="41"/>
            </a:xfrm>
            <a:custGeom>
              <a:avLst/>
              <a:gdLst>
                <a:gd name="T0" fmla="*/ 16 w 5"/>
                <a:gd name="T1" fmla="*/ 45 h 22"/>
                <a:gd name="T2" fmla="*/ 64 w 5"/>
                <a:gd name="T3" fmla="*/ 157 h 22"/>
                <a:gd name="T4" fmla="*/ 16 w 5"/>
                <a:gd name="T5" fmla="*/ 265 h 22"/>
                <a:gd name="T6" fmla="*/ 80 w 5"/>
                <a:gd name="T7" fmla="*/ 142 h 22"/>
                <a:gd name="T8" fmla="*/ 0 w 5"/>
                <a:gd name="T9" fmla="*/ 39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22">
                  <a:moveTo>
                    <a:pt x="1" y="4"/>
                  </a:moveTo>
                  <a:cubicBezTo>
                    <a:pt x="3" y="7"/>
                    <a:pt x="4" y="9"/>
                    <a:pt x="4" y="13"/>
                  </a:cubicBezTo>
                  <a:cubicBezTo>
                    <a:pt x="4" y="17"/>
                    <a:pt x="2" y="19"/>
                    <a:pt x="1" y="22"/>
                  </a:cubicBezTo>
                  <a:cubicBezTo>
                    <a:pt x="4" y="21"/>
                    <a:pt x="5" y="14"/>
                    <a:pt x="5" y="12"/>
                  </a:cubicBezTo>
                  <a:cubicBezTo>
                    <a:pt x="5" y="10"/>
                    <a:pt x="3" y="0"/>
                    <a:pt x="0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7" name="Freeform 54">
              <a:extLst>
                <a:ext uri="{FF2B5EF4-FFF2-40B4-BE49-F238E27FC236}">
                  <a16:creationId xmlns:a16="http://schemas.microsoft.com/office/drawing/2014/main" id="{B6AB8B77-B1AE-45C2-9324-FCD25D57B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" y="1738"/>
              <a:ext cx="27" cy="13"/>
            </a:xfrm>
            <a:custGeom>
              <a:avLst/>
              <a:gdLst>
                <a:gd name="T0" fmla="*/ 0 w 14"/>
                <a:gd name="T1" fmla="*/ 0 h 7"/>
                <a:gd name="T2" fmla="*/ 108 w 14"/>
                <a:gd name="T3" fmla="*/ 45 h 7"/>
                <a:gd name="T4" fmla="*/ 193 w 14"/>
                <a:gd name="T5" fmla="*/ 0 h 7"/>
                <a:gd name="T6" fmla="*/ 15 w 14"/>
                <a:gd name="T7" fmla="*/ 13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7">
                  <a:moveTo>
                    <a:pt x="0" y="0"/>
                  </a:moveTo>
                  <a:cubicBezTo>
                    <a:pt x="3" y="1"/>
                    <a:pt x="5" y="4"/>
                    <a:pt x="8" y="4"/>
                  </a:cubicBezTo>
                  <a:cubicBezTo>
                    <a:pt x="11" y="4"/>
                    <a:pt x="12" y="2"/>
                    <a:pt x="14" y="0"/>
                  </a:cubicBezTo>
                  <a:cubicBezTo>
                    <a:pt x="11" y="7"/>
                    <a:pt x="4" y="7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8" name="Freeform 55">
              <a:extLst>
                <a:ext uri="{FF2B5EF4-FFF2-40B4-BE49-F238E27FC236}">
                  <a16:creationId xmlns:a16="http://schemas.microsoft.com/office/drawing/2014/main" id="{7E5CE262-35A9-43C8-A021-D8DE588A8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1200"/>
              <a:ext cx="23" cy="17"/>
            </a:xfrm>
            <a:custGeom>
              <a:avLst/>
              <a:gdLst>
                <a:gd name="T0" fmla="*/ 161 w 12"/>
                <a:gd name="T1" fmla="*/ 15 h 9"/>
                <a:gd name="T2" fmla="*/ 29 w 12"/>
                <a:gd name="T3" fmla="*/ 113 h 9"/>
                <a:gd name="T4" fmla="*/ 148 w 12"/>
                <a:gd name="T5" fmla="*/ 15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9">
                  <a:moveTo>
                    <a:pt x="12" y="1"/>
                  </a:moveTo>
                  <a:cubicBezTo>
                    <a:pt x="7" y="1"/>
                    <a:pt x="5" y="5"/>
                    <a:pt x="2" y="9"/>
                  </a:cubicBezTo>
                  <a:cubicBezTo>
                    <a:pt x="0" y="3"/>
                    <a:pt x="7" y="0"/>
                    <a:pt x="1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9" name="Freeform 56">
              <a:extLst>
                <a:ext uri="{FF2B5EF4-FFF2-40B4-BE49-F238E27FC236}">
                  <a16:creationId xmlns:a16="http://schemas.microsoft.com/office/drawing/2014/main" id="{76CCE7C9-BE3C-4AA9-9776-86F0FB7CE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9" y="983"/>
              <a:ext cx="749" cy="956"/>
            </a:xfrm>
            <a:custGeom>
              <a:avLst/>
              <a:gdLst>
                <a:gd name="T0" fmla="*/ 4707 w 398"/>
                <a:gd name="T1" fmla="*/ 3899 h 508"/>
                <a:gd name="T2" fmla="*/ 3559 w 398"/>
                <a:gd name="T3" fmla="*/ 6372 h 508"/>
                <a:gd name="T4" fmla="*/ 3414 w 398"/>
                <a:gd name="T5" fmla="*/ 5819 h 508"/>
                <a:gd name="T6" fmla="*/ 3340 w 398"/>
                <a:gd name="T7" fmla="*/ 5819 h 508"/>
                <a:gd name="T8" fmla="*/ 3924 w 398"/>
                <a:gd name="T9" fmla="*/ 3999 h 508"/>
                <a:gd name="T10" fmla="*/ 3438 w 398"/>
                <a:gd name="T11" fmla="*/ 4325 h 508"/>
                <a:gd name="T12" fmla="*/ 3340 w 398"/>
                <a:gd name="T13" fmla="*/ 4165 h 508"/>
                <a:gd name="T14" fmla="*/ 3212 w 398"/>
                <a:gd name="T15" fmla="*/ 3401 h 508"/>
                <a:gd name="T16" fmla="*/ 2960 w 398"/>
                <a:gd name="T17" fmla="*/ 4466 h 508"/>
                <a:gd name="T18" fmla="*/ 2631 w 398"/>
                <a:gd name="T19" fmla="*/ 2812 h 508"/>
                <a:gd name="T20" fmla="*/ 2292 w 398"/>
                <a:gd name="T21" fmla="*/ 2631 h 508"/>
                <a:gd name="T22" fmla="*/ 2245 w 398"/>
                <a:gd name="T23" fmla="*/ 2887 h 508"/>
                <a:gd name="T24" fmla="*/ 2177 w 398"/>
                <a:gd name="T25" fmla="*/ 2911 h 508"/>
                <a:gd name="T26" fmla="*/ 2117 w 398"/>
                <a:gd name="T27" fmla="*/ 2847 h 508"/>
                <a:gd name="T28" fmla="*/ 1891 w 398"/>
                <a:gd name="T29" fmla="*/ 2320 h 508"/>
                <a:gd name="T30" fmla="*/ 1767 w 398"/>
                <a:gd name="T31" fmla="*/ 2473 h 508"/>
                <a:gd name="T32" fmla="*/ 1306 w 398"/>
                <a:gd name="T33" fmla="*/ 1434 h 508"/>
                <a:gd name="T34" fmla="*/ 1253 w 398"/>
                <a:gd name="T35" fmla="*/ 2004 h 508"/>
                <a:gd name="T36" fmla="*/ 1105 w 398"/>
                <a:gd name="T37" fmla="*/ 1647 h 508"/>
                <a:gd name="T38" fmla="*/ 779 w 398"/>
                <a:gd name="T39" fmla="*/ 1193 h 508"/>
                <a:gd name="T40" fmla="*/ 764 w 398"/>
                <a:gd name="T41" fmla="*/ 1393 h 508"/>
                <a:gd name="T42" fmla="*/ 582 w 398"/>
                <a:gd name="T43" fmla="*/ 854 h 508"/>
                <a:gd name="T44" fmla="*/ 160 w 398"/>
                <a:gd name="T45" fmla="*/ 341 h 508"/>
                <a:gd name="T46" fmla="*/ 438 w 398"/>
                <a:gd name="T47" fmla="*/ 354 h 508"/>
                <a:gd name="T48" fmla="*/ 499 w 398"/>
                <a:gd name="T49" fmla="*/ 414 h 508"/>
                <a:gd name="T50" fmla="*/ 679 w 398"/>
                <a:gd name="T51" fmla="*/ 598 h 508"/>
                <a:gd name="T52" fmla="*/ 892 w 398"/>
                <a:gd name="T53" fmla="*/ 1052 h 508"/>
                <a:gd name="T54" fmla="*/ 939 w 398"/>
                <a:gd name="T55" fmla="*/ 1052 h 508"/>
                <a:gd name="T56" fmla="*/ 1140 w 398"/>
                <a:gd name="T57" fmla="*/ 992 h 508"/>
                <a:gd name="T58" fmla="*/ 1353 w 398"/>
                <a:gd name="T59" fmla="*/ 1052 h 508"/>
                <a:gd name="T60" fmla="*/ 1494 w 398"/>
                <a:gd name="T61" fmla="*/ 1052 h 508"/>
                <a:gd name="T62" fmla="*/ 1647 w 398"/>
                <a:gd name="T63" fmla="*/ 1225 h 508"/>
                <a:gd name="T64" fmla="*/ 1731 w 398"/>
                <a:gd name="T65" fmla="*/ 992 h 508"/>
                <a:gd name="T66" fmla="*/ 2048 w 398"/>
                <a:gd name="T67" fmla="*/ 1218 h 508"/>
                <a:gd name="T68" fmla="*/ 2160 w 398"/>
                <a:gd name="T69" fmla="*/ 1406 h 508"/>
                <a:gd name="T70" fmla="*/ 2245 w 398"/>
                <a:gd name="T71" fmla="*/ 1494 h 508"/>
                <a:gd name="T72" fmla="*/ 2334 w 398"/>
                <a:gd name="T73" fmla="*/ 1338 h 508"/>
                <a:gd name="T74" fmla="*/ 2774 w 398"/>
                <a:gd name="T75" fmla="*/ 1434 h 508"/>
                <a:gd name="T76" fmla="*/ 2887 w 398"/>
                <a:gd name="T77" fmla="*/ 1694 h 508"/>
                <a:gd name="T78" fmla="*/ 2960 w 398"/>
                <a:gd name="T79" fmla="*/ 1835 h 508"/>
                <a:gd name="T80" fmla="*/ 3045 w 398"/>
                <a:gd name="T81" fmla="*/ 1867 h 508"/>
                <a:gd name="T82" fmla="*/ 3244 w 398"/>
                <a:gd name="T83" fmla="*/ 1935 h 508"/>
                <a:gd name="T84" fmla="*/ 3538 w 398"/>
                <a:gd name="T85" fmla="*/ 2117 h 508"/>
                <a:gd name="T86" fmla="*/ 3641 w 398"/>
                <a:gd name="T87" fmla="*/ 2334 h 508"/>
                <a:gd name="T88" fmla="*/ 3673 w 398"/>
                <a:gd name="T89" fmla="*/ 2486 h 508"/>
                <a:gd name="T90" fmla="*/ 3811 w 398"/>
                <a:gd name="T91" fmla="*/ 2394 h 508"/>
                <a:gd name="T92" fmla="*/ 4140 w 398"/>
                <a:gd name="T93" fmla="*/ 2405 h 508"/>
                <a:gd name="T94" fmla="*/ 4453 w 398"/>
                <a:gd name="T95" fmla="*/ 2819 h 508"/>
                <a:gd name="T96" fmla="*/ 4550 w 398"/>
                <a:gd name="T97" fmla="*/ 2947 h 508"/>
                <a:gd name="T98" fmla="*/ 4718 w 398"/>
                <a:gd name="T99" fmla="*/ 3032 h 508"/>
                <a:gd name="T100" fmla="*/ 4867 w 398"/>
                <a:gd name="T101" fmla="*/ 3099 h 50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98" h="508">
                  <a:moveTo>
                    <a:pt x="396" y="250"/>
                  </a:moveTo>
                  <a:cubicBezTo>
                    <a:pt x="398" y="271"/>
                    <a:pt x="384" y="293"/>
                    <a:pt x="375" y="311"/>
                  </a:cubicBezTo>
                  <a:cubicBezTo>
                    <a:pt x="362" y="335"/>
                    <a:pt x="347" y="358"/>
                    <a:pt x="333" y="382"/>
                  </a:cubicBezTo>
                  <a:cubicBezTo>
                    <a:pt x="311" y="422"/>
                    <a:pt x="290" y="461"/>
                    <a:pt x="284" y="508"/>
                  </a:cubicBezTo>
                  <a:cubicBezTo>
                    <a:pt x="277" y="480"/>
                    <a:pt x="292" y="453"/>
                    <a:pt x="291" y="427"/>
                  </a:cubicBezTo>
                  <a:cubicBezTo>
                    <a:pt x="283" y="437"/>
                    <a:pt x="276" y="452"/>
                    <a:pt x="272" y="464"/>
                  </a:cubicBezTo>
                  <a:cubicBezTo>
                    <a:pt x="277" y="455"/>
                    <a:pt x="280" y="446"/>
                    <a:pt x="282" y="436"/>
                  </a:cubicBezTo>
                  <a:cubicBezTo>
                    <a:pt x="275" y="442"/>
                    <a:pt x="269" y="455"/>
                    <a:pt x="266" y="464"/>
                  </a:cubicBezTo>
                  <a:cubicBezTo>
                    <a:pt x="263" y="442"/>
                    <a:pt x="282" y="411"/>
                    <a:pt x="289" y="390"/>
                  </a:cubicBezTo>
                  <a:cubicBezTo>
                    <a:pt x="296" y="367"/>
                    <a:pt x="307" y="343"/>
                    <a:pt x="313" y="319"/>
                  </a:cubicBezTo>
                  <a:cubicBezTo>
                    <a:pt x="285" y="357"/>
                    <a:pt x="255" y="404"/>
                    <a:pt x="247" y="452"/>
                  </a:cubicBezTo>
                  <a:cubicBezTo>
                    <a:pt x="247" y="414"/>
                    <a:pt x="262" y="381"/>
                    <a:pt x="274" y="345"/>
                  </a:cubicBezTo>
                  <a:cubicBezTo>
                    <a:pt x="264" y="362"/>
                    <a:pt x="261" y="384"/>
                    <a:pt x="250" y="400"/>
                  </a:cubicBezTo>
                  <a:cubicBezTo>
                    <a:pt x="249" y="378"/>
                    <a:pt x="264" y="355"/>
                    <a:pt x="266" y="332"/>
                  </a:cubicBezTo>
                  <a:cubicBezTo>
                    <a:pt x="262" y="342"/>
                    <a:pt x="259" y="353"/>
                    <a:pt x="254" y="361"/>
                  </a:cubicBezTo>
                  <a:cubicBezTo>
                    <a:pt x="253" y="332"/>
                    <a:pt x="257" y="301"/>
                    <a:pt x="256" y="271"/>
                  </a:cubicBezTo>
                  <a:cubicBezTo>
                    <a:pt x="250" y="282"/>
                    <a:pt x="250" y="299"/>
                    <a:pt x="247" y="311"/>
                  </a:cubicBezTo>
                  <a:cubicBezTo>
                    <a:pt x="243" y="326"/>
                    <a:pt x="237" y="341"/>
                    <a:pt x="236" y="356"/>
                  </a:cubicBezTo>
                  <a:cubicBezTo>
                    <a:pt x="228" y="335"/>
                    <a:pt x="237" y="303"/>
                    <a:pt x="229" y="279"/>
                  </a:cubicBezTo>
                  <a:cubicBezTo>
                    <a:pt x="224" y="261"/>
                    <a:pt x="220" y="240"/>
                    <a:pt x="210" y="224"/>
                  </a:cubicBezTo>
                  <a:cubicBezTo>
                    <a:pt x="210" y="254"/>
                    <a:pt x="216" y="281"/>
                    <a:pt x="207" y="312"/>
                  </a:cubicBezTo>
                  <a:cubicBezTo>
                    <a:pt x="204" y="275"/>
                    <a:pt x="198" y="244"/>
                    <a:pt x="183" y="210"/>
                  </a:cubicBezTo>
                  <a:cubicBezTo>
                    <a:pt x="183" y="227"/>
                    <a:pt x="188" y="244"/>
                    <a:pt x="187" y="262"/>
                  </a:cubicBezTo>
                  <a:cubicBezTo>
                    <a:pt x="181" y="254"/>
                    <a:pt x="179" y="240"/>
                    <a:pt x="179" y="230"/>
                  </a:cubicBezTo>
                  <a:cubicBezTo>
                    <a:pt x="177" y="235"/>
                    <a:pt x="178" y="243"/>
                    <a:pt x="176" y="249"/>
                  </a:cubicBezTo>
                  <a:cubicBezTo>
                    <a:pt x="176" y="243"/>
                    <a:pt x="175" y="238"/>
                    <a:pt x="174" y="232"/>
                  </a:cubicBezTo>
                  <a:cubicBezTo>
                    <a:pt x="173" y="237"/>
                    <a:pt x="172" y="243"/>
                    <a:pt x="172" y="248"/>
                  </a:cubicBezTo>
                  <a:cubicBezTo>
                    <a:pt x="173" y="241"/>
                    <a:pt x="171" y="234"/>
                    <a:pt x="169" y="227"/>
                  </a:cubicBezTo>
                  <a:cubicBezTo>
                    <a:pt x="168" y="234"/>
                    <a:pt x="169" y="241"/>
                    <a:pt x="168" y="248"/>
                  </a:cubicBezTo>
                  <a:cubicBezTo>
                    <a:pt x="157" y="232"/>
                    <a:pt x="156" y="204"/>
                    <a:pt x="151" y="185"/>
                  </a:cubicBezTo>
                  <a:cubicBezTo>
                    <a:pt x="146" y="169"/>
                    <a:pt x="140" y="153"/>
                    <a:pt x="132" y="139"/>
                  </a:cubicBezTo>
                  <a:cubicBezTo>
                    <a:pt x="140" y="156"/>
                    <a:pt x="143" y="179"/>
                    <a:pt x="141" y="197"/>
                  </a:cubicBezTo>
                  <a:cubicBezTo>
                    <a:pt x="128" y="168"/>
                    <a:pt x="126" y="127"/>
                    <a:pt x="102" y="102"/>
                  </a:cubicBezTo>
                  <a:cubicBezTo>
                    <a:pt x="102" y="106"/>
                    <a:pt x="103" y="111"/>
                    <a:pt x="104" y="114"/>
                  </a:cubicBezTo>
                  <a:cubicBezTo>
                    <a:pt x="101" y="102"/>
                    <a:pt x="90" y="92"/>
                    <a:pt x="86" y="80"/>
                  </a:cubicBezTo>
                  <a:cubicBezTo>
                    <a:pt x="84" y="102"/>
                    <a:pt x="98" y="135"/>
                    <a:pt x="100" y="160"/>
                  </a:cubicBezTo>
                  <a:cubicBezTo>
                    <a:pt x="101" y="171"/>
                    <a:pt x="102" y="182"/>
                    <a:pt x="103" y="193"/>
                  </a:cubicBezTo>
                  <a:cubicBezTo>
                    <a:pt x="101" y="172"/>
                    <a:pt x="95" y="151"/>
                    <a:pt x="88" y="131"/>
                  </a:cubicBezTo>
                  <a:cubicBezTo>
                    <a:pt x="80" y="110"/>
                    <a:pt x="73" y="82"/>
                    <a:pt x="57" y="66"/>
                  </a:cubicBezTo>
                  <a:cubicBezTo>
                    <a:pt x="57" y="74"/>
                    <a:pt x="62" y="89"/>
                    <a:pt x="62" y="95"/>
                  </a:cubicBezTo>
                  <a:cubicBezTo>
                    <a:pt x="61" y="88"/>
                    <a:pt x="59" y="80"/>
                    <a:pt x="56" y="74"/>
                  </a:cubicBezTo>
                  <a:cubicBezTo>
                    <a:pt x="59" y="85"/>
                    <a:pt x="63" y="99"/>
                    <a:pt x="61" y="111"/>
                  </a:cubicBezTo>
                  <a:cubicBezTo>
                    <a:pt x="50" y="87"/>
                    <a:pt x="47" y="59"/>
                    <a:pt x="32" y="36"/>
                  </a:cubicBezTo>
                  <a:cubicBezTo>
                    <a:pt x="39" y="46"/>
                    <a:pt x="43" y="57"/>
                    <a:pt x="46" y="68"/>
                  </a:cubicBezTo>
                  <a:cubicBezTo>
                    <a:pt x="41" y="51"/>
                    <a:pt x="23" y="21"/>
                    <a:pt x="8" y="10"/>
                  </a:cubicBezTo>
                  <a:cubicBezTo>
                    <a:pt x="10" y="15"/>
                    <a:pt x="13" y="21"/>
                    <a:pt x="13" y="27"/>
                  </a:cubicBezTo>
                  <a:cubicBezTo>
                    <a:pt x="9" y="18"/>
                    <a:pt x="4" y="9"/>
                    <a:pt x="0" y="0"/>
                  </a:cubicBezTo>
                  <a:cubicBezTo>
                    <a:pt x="14" y="6"/>
                    <a:pt x="25" y="16"/>
                    <a:pt x="35" y="28"/>
                  </a:cubicBezTo>
                  <a:cubicBezTo>
                    <a:pt x="34" y="26"/>
                    <a:pt x="34" y="25"/>
                    <a:pt x="33" y="23"/>
                  </a:cubicBezTo>
                  <a:cubicBezTo>
                    <a:pt x="34" y="27"/>
                    <a:pt x="38" y="30"/>
                    <a:pt x="40" y="33"/>
                  </a:cubicBezTo>
                  <a:cubicBezTo>
                    <a:pt x="40" y="30"/>
                    <a:pt x="42" y="27"/>
                    <a:pt x="42" y="25"/>
                  </a:cubicBezTo>
                  <a:cubicBezTo>
                    <a:pt x="47" y="31"/>
                    <a:pt x="51" y="40"/>
                    <a:pt x="54" y="48"/>
                  </a:cubicBezTo>
                  <a:cubicBezTo>
                    <a:pt x="54" y="47"/>
                    <a:pt x="54" y="45"/>
                    <a:pt x="54" y="44"/>
                  </a:cubicBezTo>
                  <a:cubicBezTo>
                    <a:pt x="62" y="55"/>
                    <a:pt x="68" y="71"/>
                    <a:pt x="71" y="84"/>
                  </a:cubicBezTo>
                  <a:cubicBezTo>
                    <a:pt x="71" y="82"/>
                    <a:pt x="71" y="79"/>
                    <a:pt x="70" y="77"/>
                  </a:cubicBezTo>
                  <a:cubicBezTo>
                    <a:pt x="71" y="80"/>
                    <a:pt x="74" y="82"/>
                    <a:pt x="75" y="84"/>
                  </a:cubicBezTo>
                  <a:cubicBezTo>
                    <a:pt x="76" y="72"/>
                    <a:pt x="70" y="51"/>
                    <a:pt x="66" y="39"/>
                  </a:cubicBezTo>
                  <a:cubicBezTo>
                    <a:pt x="75" y="51"/>
                    <a:pt x="81" y="68"/>
                    <a:pt x="91" y="79"/>
                  </a:cubicBezTo>
                  <a:cubicBezTo>
                    <a:pt x="89" y="70"/>
                    <a:pt x="88" y="61"/>
                    <a:pt x="86" y="53"/>
                  </a:cubicBezTo>
                  <a:cubicBezTo>
                    <a:pt x="91" y="64"/>
                    <a:pt x="102" y="73"/>
                    <a:pt x="108" y="84"/>
                  </a:cubicBezTo>
                  <a:cubicBezTo>
                    <a:pt x="115" y="96"/>
                    <a:pt x="116" y="111"/>
                    <a:pt x="123" y="123"/>
                  </a:cubicBezTo>
                  <a:cubicBezTo>
                    <a:pt x="124" y="110"/>
                    <a:pt x="118" y="97"/>
                    <a:pt x="119" y="84"/>
                  </a:cubicBezTo>
                  <a:cubicBezTo>
                    <a:pt x="121" y="95"/>
                    <a:pt x="127" y="108"/>
                    <a:pt x="133" y="116"/>
                  </a:cubicBezTo>
                  <a:cubicBezTo>
                    <a:pt x="133" y="110"/>
                    <a:pt x="132" y="104"/>
                    <a:pt x="131" y="98"/>
                  </a:cubicBezTo>
                  <a:cubicBezTo>
                    <a:pt x="135" y="105"/>
                    <a:pt x="139" y="113"/>
                    <a:pt x="142" y="120"/>
                  </a:cubicBezTo>
                  <a:cubicBezTo>
                    <a:pt x="142" y="106"/>
                    <a:pt x="137" y="93"/>
                    <a:pt x="138" y="79"/>
                  </a:cubicBezTo>
                  <a:cubicBezTo>
                    <a:pt x="140" y="105"/>
                    <a:pt x="154" y="134"/>
                    <a:pt x="165" y="157"/>
                  </a:cubicBezTo>
                  <a:cubicBezTo>
                    <a:pt x="165" y="138"/>
                    <a:pt x="162" y="117"/>
                    <a:pt x="163" y="97"/>
                  </a:cubicBezTo>
                  <a:cubicBezTo>
                    <a:pt x="167" y="106"/>
                    <a:pt x="169" y="115"/>
                    <a:pt x="172" y="124"/>
                  </a:cubicBezTo>
                  <a:cubicBezTo>
                    <a:pt x="172" y="120"/>
                    <a:pt x="173" y="116"/>
                    <a:pt x="172" y="112"/>
                  </a:cubicBezTo>
                  <a:cubicBezTo>
                    <a:pt x="173" y="116"/>
                    <a:pt x="175" y="121"/>
                    <a:pt x="178" y="125"/>
                  </a:cubicBezTo>
                  <a:cubicBezTo>
                    <a:pt x="178" y="123"/>
                    <a:pt x="178" y="121"/>
                    <a:pt x="179" y="119"/>
                  </a:cubicBezTo>
                  <a:cubicBezTo>
                    <a:pt x="183" y="126"/>
                    <a:pt x="183" y="133"/>
                    <a:pt x="188" y="139"/>
                  </a:cubicBezTo>
                  <a:cubicBezTo>
                    <a:pt x="189" y="129"/>
                    <a:pt x="189" y="115"/>
                    <a:pt x="186" y="107"/>
                  </a:cubicBezTo>
                  <a:cubicBezTo>
                    <a:pt x="196" y="136"/>
                    <a:pt x="212" y="166"/>
                    <a:pt x="215" y="196"/>
                  </a:cubicBezTo>
                  <a:cubicBezTo>
                    <a:pt x="213" y="169"/>
                    <a:pt x="223" y="142"/>
                    <a:pt x="221" y="114"/>
                  </a:cubicBezTo>
                  <a:cubicBezTo>
                    <a:pt x="218" y="123"/>
                    <a:pt x="227" y="151"/>
                    <a:pt x="230" y="162"/>
                  </a:cubicBezTo>
                  <a:cubicBezTo>
                    <a:pt x="230" y="153"/>
                    <a:pt x="227" y="143"/>
                    <a:pt x="230" y="135"/>
                  </a:cubicBezTo>
                  <a:cubicBezTo>
                    <a:pt x="234" y="142"/>
                    <a:pt x="233" y="152"/>
                    <a:pt x="235" y="160"/>
                  </a:cubicBezTo>
                  <a:cubicBezTo>
                    <a:pt x="234" y="155"/>
                    <a:pt x="235" y="150"/>
                    <a:pt x="236" y="146"/>
                  </a:cubicBezTo>
                  <a:cubicBezTo>
                    <a:pt x="239" y="150"/>
                    <a:pt x="240" y="156"/>
                    <a:pt x="242" y="161"/>
                  </a:cubicBezTo>
                  <a:cubicBezTo>
                    <a:pt x="242" y="157"/>
                    <a:pt x="243" y="153"/>
                    <a:pt x="243" y="149"/>
                  </a:cubicBezTo>
                  <a:cubicBezTo>
                    <a:pt x="248" y="158"/>
                    <a:pt x="249" y="170"/>
                    <a:pt x="253" y="180"/>
                  </a:cubicBezTo>
                  <a:cubicBezTo>
                    <a:pt x="255" y="171"/>
                    <a:pt x="252" y="161"/>
                    <a:pt x="259" y="154"/>
                  </a:cubicBezTo>
                  <a:cubicBezTo>
                    <a:pt x="259" y="172"/>
                    <a:pt x="259" y="203"/>
                    <a:pt x="267" y="219"/>
                  </a:cubicBezTo>
                  <a:cubicBezTo>
                    <a:pt x="277" y="209"/>
                    <a:pt x="281" y="183"/>
                    <a:pt x="282" y="169"/>
                  </a:cubicBezTo>
                  <a:cubicBezTo>
                    <a:pt x="283" y="182"/>
                    <a:pt x="283" y="195"/>
                    <a:pt x="284" y="208"/>
                  </a:cubicBezTo>
                  <a:cubicBezTo>
                    <a:pt x="284" y="201"/>
                    <a:pt x="283" y="189"/>
                    <a:pt x="290" y="186"/>
                  </a:cubicBezTo>
                  <a:cubicBezTo>
                    <a:pt x="293" y="192"/>
                    <a:pt x="292" y="200"/>
                    <a:pt x="292" y="207"/>
                  </a:cubicBezTo>
                  <a:cubicBezTo>
                    <a:pt x="292" y="204"/>
                    <a:pt x="293" y="200"/>
                    <a:pt x="293" y="198"/>
                  </a:cubicBezTo>
                  <a:cubicBezTo>
                    <a:pt x="293" y="203"/>
                    <a:pt x="294" y="209"/>
                    <a:pt x="298" y="213"/>
                  </a:cubicBezTo>
                  <a:cubicBezTo>
                    <a:pt x="303" y="207"/>
                    <a:pt x="302" y="199"/>
                    <a:pt x="304" y="191"/>
                  </a:cubicBezTo>
                  <a:cubicBezTo>
                    <a:pt x="303" y="207"/>
                    <a:pt x="304" y="231"/>
                    <a:pt x="308" y="245"/>
                  </a:cubicBezTo>
                  <a:cubicBezTo>
                    <a:pt x="342" y="227"/>
                    <a:pt x="309" y="225"/>
                    <a:pt x="330" y="192"/>
                  </a:cubicBezTo>
                  <a:cubicBezTo>
                    <a:pt x="339" y="206"/>
                    <a:pt x="352" y="227"/>
                    <a:pt x="345" y="245"/>
                  </a:cubicBezTo>
                  <a:cubicBezTo>
                    <a:pt x="348" y="239"/>
                    <a:pt x="350" y="230"/>
                    <a:pt x="355" y="225"/>
                  </a:cubicBezTo>
                  <a:cubicBezTo>
                    <a:pt x="357" y="231"/>
                    <a:pt x="356" y="238"/>
                    <a:pt x="357" y="244"/>
                  </a:cubicBezTo>
                  <a:cubicBezTo>
                    <a:pt x="358" y="238"/>
                    <a:pt x="360" y="238"/>
                    <a:pt x="363" y="235"/>
                  </a:cubicBezTo>
                  <a:cubicBezTo>
                    <a:pt x="365" y="241"/>
                    <a:pt x="364" y="247"/>
                    <a:pt x="366" y="253"/>
                  </a:cubicBezTo>
                  <a:cubicBezTo>
                    <a:pt x="367" y="248"/>
                    <a:pt x="371" y="243"/>
                    <a:pt x="376" y="242"/>
                  </a:cubicBezTo>
                  <a:cubicBezTo>
                    <a:pt x="377" y="248"/>
                    <a:pt x="377" y="255"/>
                    <a:pt x="383" y="258"/>
                  </a:cubicBezTo>
                  <a:cubicBezTo>
                    <a:pt x="384" y="255"/>
                    <a:pt x="387" y="251"/>
                    <a:pt x="388" y="247"/>
                  </a:cubicBezTo>
                  <a:cubicBezTo>
                    <a:pt x="389" y="251"/>
                    <a:pt x="390" y="256"/>
                    <a:pt x="390" y="260"/>
                  </a:cubicBezTo>
                </a:path>
              </a:pathLst>
            </a:custGeom>
            <a:solidFill>
              <a:srgbClr val="6B22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0" name="Freeform 57">
              <a:extLst>
                <a:ext uri="{FF2B5EF4-FFF2-40B4-BE49-F238E27FC236}">
                  <a16:creationId xmlns:a16="http://schemas.microsoft.com/office/drawing/2014/main" id="{A2F05A04-2589-4BED-A567-55D47484C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" y="991"/>
              <a:ext cx="700" cy="758"/>
            </a:xfrm>
            <a:custGeom>
              <a:avLst/>
              <a:gdLst>
                <a:gd name="T0" fmla="*/ 141 w 372"/>
                <a:gd name="T1" fmla="*/ 152 h 403"/>
                <a:gd name="T2" fmla="*/ 425 w 372"/>
                <a:gd name="T3" fmla="*/ 640 h 403"/>
                <a:gd name="T4" fmla="*/ 566 w 372"/>
                <a:gd name="T5" fmla="*/ 579 h 403"/>
                <a:gd name="T6" fmla="*/ 928 w 372"/>
                <a:gd name="T7" fmla="*/ 997 h 403"/>
                <a:gd name="T8" fmla="*/ 952 w 372"/>
                <a:gd name="T9" fmla="*/ 876 h 403"/>
                <a:gd name="T10" fmla="*/ 1125 w 372"/>
                <a:gd name="T11" fmla="*/ 1209 h 403"/>
                <a:gd name="T12" fmla="*/ 1217 w 372"/>
                <a:gd name="T13" fmla="*/ 937 h 403"/>
                <a:gd name="T14" fmla="*/ 1505 w 372"/>
                <a:gd name="T15" fmla="*/ 1450 h 403"/>
                <a:gd name="T16" fmla="*/ 1746 w 372"/>
                <a:gd name="T17" fmla="*/ 1638 h 403"/>
                <a:gd name="T18" fmla="*/ 1867 w 372"/>
                <a:gd name="T19" fmla="*/ 1903 h 403"/>
                <a:gd name="T20" fmla="*/ 1919 w 372"/>
                <a:gd name="T21" fmla="*/ 1738 h 403"/>
                <a:gd name="T22" fmla="*/ 2281 w 372"/>
                <a:gd name="T23" fmla="*/ 2374 h 403"/>
                <a:gd name="T24" fmla="*/ 2531 w 372"/>
                <a:gd name="T25" fmla="*/ 2940 h 403"/>
                <a:gd name="T26" fmla="*/ 2570 w 372"/>
                <a:gd name="T27" fmla="*/ 2714 h 403"/>
                <a:gd name="T28" fmla="*/ 2759 w 372"/>
                <a:gd name="T29" fmla="*/ 2629 h 403"/>
                <a:gd name="T30" fmla="*/ 3045 w 372"/>
                <a:gd name="T31" fmla="*/ 3028 h 403"/>
                <a:gd name="T32" fmla="*/ 3112 w 372"/>
                <a:gd name="T33" fmla="*/ 2816 h 403"/>
                <a:gd name="T34" fmla="*/ 3257 w 372"/>
                <a:gd name="T35" fmla="*/ 3369 h 403"/>
                <a:gd name="T36" fmla="*/ 3498 w 372"/>
                <a:gd name="T37" fmla="*/ 3340 h 403"/>
                <a:gd name="T38" fmla="*/ 3651 w 372"/>
                <a:gd name="T39" fmla="*/ 3707 h 403"/>
                <a:gd name="T40" fmla="*/ 3899 w 372"/>
                <a:gd name="T41" fmla="*/ 3619 h 403"/>
                <a:gd name="T42" fmla="*/ 3852 w 372"/>
                <a:gd name="T43" fmla="*/ 4971 h 403"/>
                <a:gd name="T44" fmla="*/ 4437 w 372"/>
                <a:gd name="T45" fmla="*/ 4145 h 403"/>
                <a:gd name="T46" fmla="*/ 4309 w 372"/>
                <a:gd name="T47" fmla="*/ 4206 h 403"/>
                <a:gd name="T48" fmla="*/ 4253 w 372"/>
                <a:gd name="T49" fmla="*/ 3995 h 403"/>
                <a:gd name="T50" fmla="*/ 4253 w 372"/>
                <a:gd name="T51" fmla="*/ 3506 h 403"/>
                <a:gd name="T52" fmla="*/ 3997 w 372"/>
                <a:gd name="T53" fmla="*/ 3739 h 403"/>
                <a:gd name="T54" fmla="*/ 3967 w 372"/>
                <a:gd name="T55" fmla="*/ 3551 h 403"/>
                <a:gd name="T56" fmla="*/ 3871 w 372"/>
                <a:gd name="T57" fmla="*/ 3393 h 403"/>
                <a:gd name="T58" fmla="*/ 3739 w 372"/>
                <a:gd name="T59" fmla="*/ 2727 h 403"/>
                <a:gd name="T60" fmla="*/ 3611 w 372"/>
                <a:gd name="T61" fmla="*/ 3100 h 403"/>
                <a:gd name="T62" fmla="*/ 3513 w 372"/>
                <a:gd name="T63" fmla="*/ 2983 h 403"/>
                <a:gd name="T64" fmla="*/ 3272 w 372"/>
                <a:gd name="T65" fmla="*/ 3141 h 403"/>
                <a:gd name="T66" fmla="*/ 3144 w 372"/>
                <a:gd name="T67" fmla="*/ 2742 h 403"/>
                <a:gd name="T68" fmla="*/ 3031 w 372"/>
                <a:gd name="T69" fmla="*/ 2599 h 403"/>
                <a:gd name="T70" fmla="*/ 2706 w 372"/>
                <a:gd name="T71" fmla="*/ 2257 h 403"/>
                <a:gd name="T72" fmla="*/ 2433 w 372"/>
                <a:gd name="T73" fmla="*/ 1678 h 403"/>
                <a:gd name="T74" fmla="*/ 2433 w 372"/>
                <a:gd name="T75" fmla="*/ 2176 h 403"/>
                <a:gd name="T76" fmla="*/ 2192 w 372"/>
                <a:gd name="T77" fmla="*/ 1791 h 403"/>
                <a:gd name="T78" fmla="*/ 2132 w 372"/>
                <a:gd name="T79" fmla="*/ 2063 h 403"/>
                <a:gd name="T80" fmla="*/ 1791 w 372"/>
                <a:gd name="T81" fmla="*/ 1437 h 403"/>
                <a:gd name="T82" fmla="*/ 1746 w 372"/>
                <a:gd name="T83" fmla="*/ 1638 h 403"/>
                <a:gd name="T84" fmla="*/ 1321 w 372"/>
                <a:gd name="T85" fmla="*/ 839 h 403"/>
                <a:gd name="T86" fmla="*/ 1165 w 372"/>
                <a:gd name="T87" fmla="*/ 912 h 403"/>
                <a:gd name="T88" fmla="*/ 952 w 372"/>
                <a:gd name="T89" fmla="*/ 754 h 403"/>
                <a:gd name="T90" fmla="*/ 839 w 372"/>
                <a:gd name="T91" fmla="*/ 779 h 403"/>
                <a:gd name="T92" fmla="*/ 755 w 372"/>
                <a:gd name="T93" fmla="*/ 666 h 403"/>
                <a:gd name="T94" fmla="*/ 527 w 372"/>
                <a:gd name="T95" fmla="*/ 587 h 403"/>
                <a:gd name="T96" fmla="*/ 365 w 372"/>
                <a:gd name="T97" fmla="*/ 258 h 40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72" h="403">
                  <a:moveTo>
                    <a:pt x="0" y="0"/>
                  </a:moveTo>
                  <a:cubicBezTo>
                    <a:pt x="6" y="7"/>
                    <a:pt x="8" y="17"/>
                    <a:pt x="12" y="24"/>
                  </a:cubicBezTo>
                  <a:cubicBezTo>
                    <a:pt x="11" y="20"/>
                    <a:pt x="10" y="16"/>
                    <a:pt x="11" y="12"/>
                  </a:cubicBezTo>
                  <a:cubicBezTo>
                    <a:pt x="12" y="16"/>
                    <a:pt x="13" y="20"/>
                    <a:pt x="16" y="23"/>
                  </a:cubicBezTo>
                  <a:cubicBezTo>
                    <a:pt x="15" y="21"/>
                    <a:pt x="15" y="18"/>
                    <a:pt x="15" y="16"/>
                  </a:cubicBezTo>
                  <a:cubicBezTo>
                    <a:pt x="25" y="25"/>
                    <a:pt x="30" y="39"/>
                    <a:pt x="34" y="51"/>
                  </a:cubicBezTo>
                  <a:cubicBezTo>
                    <a:pt x="31" y="44"/>
                    <a:pt x="30" y="36"/>
                    <a:pt x="27" y="30"/>
                  </a:cubicBezTo>
                  <a:cubicBezTo>
                    <a:pt x="36" y="43"/>
                    <a:pt x="45" y="54"/>
                    <a:pt x="51" y="70"/>
                  </a:cubicBezTo>
                  <a:cubicBezTo>
                    <a:pt x="49" y="63"/>
                    <a:pt x="45" y="52"/>
                    <a:pt x="45" y="46"/>
                  </a:cubicBezTo>
                  <a:cubicBezTo>
                    <a:pt x="52" y="69"/>
                    <a:pt x="69" y="88"/>
                    <a:pt x="69" y="113"/>
                  </a:cubicBezTo>
                  <a:cubicBezTo>
                    <a:pt x="69" y="96"/>
                    <a:pt x="63" y="80"/>
                    <a:pt x="63" y="63"/>
                  </a:cubicBezTo>
                  <a:cubicBezTo>
                    <a:pt x="67" y="68"/>
                    <a:pt x="69" y="78"/>
                    <a:pt x="74" y="80"/>
                  </a:cubicBezTo>
                  <a:cubicBezTo>
                    <a:pt x="73" y="76"/>
                    <a:pt x="72" y="72"/>
                    <a:pt x="70" y="69"/>
                  </a:cubicBezTo>
                  <a:cubicBezTo>
                    <a:pt x="72" y="72"/>
                    <a:pt x="74" y="76"/>
                    <a:pt x="77" y="78"/>
                  </a:cubicBezTo>
                  <a:cubicBezTo>
                    <a:pt x="77" y="76"/>
                    <a:pt x="77" y="73"/>
                    <a:pt x="76" y="70"/>
                  </a:cubicBezTo>
                  <a:cubicBezTo>
                    <a:pt x="78" y="75"/>
                    <a:pt x="81" y="79"/>
                    <a:pt x="84" y="83"/>
                  </a:cubicBezTo>
                  <a:cubicBezTo>
                    <a:pt x="83" y="80"/>
                    <a:pt x="83" y="78"/>
                    <a:pt x="83" y="75"/>
                  </a:cubicBezTo>
                  <a:cubicBezTo>
                    <a:pt x="85" y="82"/>
                    <a:pt x="87" y="91"/>
                    <a:pt x="90" y="97"/>
                  </a:cubicBezTo>
                  <a:cubicBezTo>
                    <a:pt x="91" y="88"/>
                    <a:pt x="88" y="78"/>
                    <a:pt x="89" y="69"/>
                  </a:cubicBezTo>
                  <a:cubicBezTo>
                    <a:pt x="91" y="73"/>
                    <a:pt x="93" y="79"/>
                    <a:pt x="96" y="82"/>
                  </a:cubicBezTo>
                  <a:cubicBezTo>
                    <a:pt x="96" y="80"/>
                    <a:pt x="97" y="77"/>
                    <a:pt x="97" y="75"/>
                  </a:cubicBezTo>
                  <a:cubicBezTo>
                    <a:pt x="101" y="84"/>
                    <a:pt x="107" y="92"/>
                    <a:pt x="112" y="100"/>
                  </a:cubicBezTo>
                  <a:cubicBezTo>
                    <a:pt x="112" y="97"/>
                    <a:pt x="112" y="94"/>
                    <a:pt x="111" y="91"/>
                  </a:cubicBezTo>
                  <a:cubicBezTo>
                    <a:pt x="115" y="99"/>
                    <a:pt x="116" y="108"/>
                    <a:pt x="120" y="116"/>
                  </a:cubicBezTo>
                  <a:cubicBezTo>
                    <a:pt x="119" y="112"/>
                    <a:pt x="118" y="107"/>
                    <a:pt x="119" y="103"/>
                  </a:cubicBezTo>
                  <a:cubicBezTo>
                    <a:pt x="131" y="118"/>
                    <a:pt x="134" y="143"/>
                    <a:pt x="140" y="162"/>
                  </a:cubicBezTo>
                  <a:cubicBezTo>
                    <a:pt x="139" y="152"/>
                    <a:pt x="135" y="140"/>
                    <a:pt x="139" y="131"/>
                  </a:cubicBezTo>
                  <a:cubicBezTo>
                    <a:pt x="145" y="136"/>
                    <a:pt x="145" y="151"/>
                    <a:pt x="147" y="158"/>
                  </a:cubicBezTo>
                  <a:cubicBezTo>
                    <a:pt x="146" y="152"/>
                    <a:pt x="146" y="146"/>
                    <a:pt x="145" y="141"/>
                  </a:cubicBezTo>
                  <a:cubicBezTo>
                    <a:pt x="147" y="144"/>
                    <a:pt x="148" y="148"/>
                    <a:pt x="149" y="152"/>
                  </a:cubicBezTo>
                  <a:cubicBezTo>
                    <a:pt x="150" y="148"/>
                    <a:pt x="150" y="145"/>
                    <a:pt x="151" y="141"/>
                  </a:cubicBezTo>
                  <a:cubicBezTo>
                    <a:pt x="152" y="140"/>
                    <a:pt x="152" y="143"/>
                    <a:pt x="153" y="143"/>
                  </a:cubicBezTo>
                  <a:cubicBezTo>
                    <a:pt x="153" y="141"/>
                    <a:pt x="153" y="140"/>
                    <a:pt x="153" y="139"/>
                  </a:cubicBezTo>
                  <a:cubicBezTo>
                    <a:pt x="161" y="160"/>
                    <a:pt x="167" y="184"/>
                    <a:pt x="177" y="205"/>
                  </a:cubicBezTo>
                  <a:cubicBezTo>
                    <a:pt x="177" y="191"/>
                    <a:pt x="171" y="176"/>
                    <a:pt x="176" y="162"/>
                  </a:cubicBezTo>
                  <a:cubicBezTo>
                    <a:pt x="177" y="172"/>
                    <a:pt x="180" y="181"/>
                    <a:pt x="182" y="190"/>
                  </a:cubicBezTo>
                  <a:cubicBezTo>
                    <a:pt x="185" y="204"/>
                    <a:pt x="186" y="219"/>
                    <a:pt x="191" y="231"/>
                  </a:cubicBezTo>
                  <a:cubicBezTo>
                    <a:pt x="186" y="218"/>
                    <a:pt x="190" y="200"/>
                    <a:pt x="191" y="186"/>
                  </a:cubicBezTo>
                  <a:cubicBezTo>
                    <a:pt x="192" y="202"/>
                    <a:pt x="199" y="219"/>
                    <a:pt x="202" y="235"/>
                  </a:cubicBezTo>
                  <a:cubicBezTo>
                    <a:pt x="202" y="229"/>
                    <a:pt x="201" y="217"/>
                    <a:pt x="201" y="209"/>
                  </a:cubicBezTo>
                  <a:cubicBezTo>
                    <a:pt x="204" y="214"/>
                    <a:pt x="204" y="222"/>
                    <a:pt x="205" y="229"/>
                  </a:cubicBezTo>
                  <a:cubicBezTo>
                    <a:pt x="205" y="225"/>
                    <a:pt x="205" y="221"/>
                    <a:pt x="205" y="217"/>
                  </a:cubicBezTo>
                  <a:cubicBezTo>
                    <a:pt x="207" y="221"/>
                    <a:pt x="208" y="226"/>
                    <a:pt x="209" y="231"/>
                  </a:cubicBezTo>
                  <a:cubicBezTo>
                    <a:pt x="212" y="213"/>
                    <a:pt x="205" y="193"/>
                    <a:pt x="205" y="175"/>
                  </a:cubicBezTo>
                  <a:cubicBezTo>
                    <a:pt x="208" y="187"/>
                    <a:pt x="215" y="198"/>
                    <a:pt x="220" y="210"/>
                  </a:cubicBezTo>
                  <a:cubicBezTo>
                    <a:pt x="227" y="225"/>
                    <a:pt x="231" y="243"/>
                    <a:pt x="234" y="259"/>
                  </a:cubicBezTo>
                  <a:cubicBezTo>
                    <a:pt x="234" y="242"/>
                    <a:pt x="238" y="220"/>
                    <a:pt x="233" y="204"/>
                  </a:cubicBezTo>
                  <a:cubicBezTo>
                    <a:pt x="234" y="216"/>
                    <a:pt x="241" y="229"/>
                    <a:pt x="243" y="242"/>
                  </a:cubicBezTo>
                  <a:cubicBezTo>
                    <a:pt x="246" y="264"/>
                    <a:pt x="249" y="288"/>
                    <a:pt x="248" y="310"/>
                  </a:cubicBezTo>
                  <a:cubicBezTo>
                    <a:pt x="247" y="298"/>
                    <a:pt x="250" y="285"/>
                    <a:pt x="251" y="273"/>
                  </a:cubicBezTo>
                  <a:cubicBezTo>
                    <a:pt x="252" y="262"/>
                    <a:pt x="258" y="233"/>
                    <a:pt x="248" y="225"/>
                  </a:cubicBezTo>
                  <a:cubicBezTo>
                    <a:pt x="252" y="240"/>
                    <a:pt x="254" y="260"/>
                    <a:pt x="254" y="273"/>
                  </a:cubicBezTo>
                  <a:cubicBezTo>
                    <a:pt x="254" y="265"/>
                    <a:pt x="252" y="254"/>
                    <a:pt x="256" y="247"/>
                  </a:cubicBezTo>
                  <a:cubicBezTo>
                    <a:pt x="261" y="253"/>
                    <a:pt x="260" y="263"/>
                    <a:pt x="260" y="269"/>
                  </a:cubicBezTo>
                  <a:cubicBezTo>
                    <a:pt x="260" y="261"/>
                    <a:pt x="260" y="252"/>
                    <a:pt x="261" y="244"/>
                  </a:cubicBezTo>
                  <a:cubicBezTo>
                    <a:pt x="276" y="283"/>
                    <a:pt x="271" y="324"/>
                    <a:pt x="272" y="365"/>
                  </a:cubicBezTo>
                  <a:cubicBezTo>
                    <a:pt x="271" y="334"/>
                    <a:pt x="291" y="297"/>
                    <a:pt x="279" y="267"/>
                  </a:cubicBezTo>
                  <a:cubicBezTo>
                    <a:pt x="279" y="276"/>
                    <a:pt x="282" y="285"/>
                    <a:pt x="282" y="293"/>
                  </a:cubicBezTo>
                  <a:cubicBezTo>
                    <a:pt x="283" y="307"/>
                    <a:pt x="283" y="321"/>
                    <a:pt x="283" y="334"/>
                  </a:cubicBezTo>
                  <a:cubicBezTo>
                    <a:pt x="283" y="323"/>
                    <a:pt x="284" y="306"/>
                    <a:pt x="291" y="296"/>
                  </a:cubicBezTo>
                  <a:cubicBezTo>
                    <a:pt x="292" y="307"/>
                    <a:pt x="290" y="317"/>
                    <a:pt x="289" y="328"/>
                  </a:cubicBezTo>
                  <a:cubicBezTo>
                    <a:pt x="289" y="324"/>
                    <a:pt x="289" y="320"/>
                    <a:pt x="290" y="317"/>
                  </a:cubicBezTo>
                  <a:cubicBezTo>
                    <a:pt x="298" y="331"/>
                    <a:pt x="312" y="298"/>
                    <a:pt x="311" y="289"/>
                  </a:cubicBezTo>
                  <a:cubicBezTo>
                    <a:pt x="311" y="302"/>
                    <a:pt x="310" y="314"/>
                    <a:pt x="307" y="326"/>
                  </a:cubicBezTo>
                  <a:cubicBezTo>
                    <a:pt x="312" y="317"/>
                    <a:pt x="327" y="312"/>
                    <a:pt x="328" y="301"/>
                  </a:cubicBezTo>
                  <a:cubicBezTo>
                    <a:pt x="321" y="333"/>
                    <a:pt x="314" y="365"/>
                    <a:pt x="307" y="397"/>
                  </a:cubicBezTo>
                  <a:cubicBezTo>
                    <a:pt x="306" y="383"/>
                    <a:pt x="319" y="360"/>
                    <a:pt x="330" y="351"/>
                  </a:cubicBezTo>
                  <a:cubicBezTo>
                    <a:pt x="324" y="368"/>
                    <a:pt x="321" y="386"/>
                    <a:pt x="315" y="403"/>
                  </a:cubicBezTo>
                  <a:cubicBezTo>
                    <a:pt x="318" y="378"/>
                    <a:pt x="341" y="352"/>
                    <a:pt x="354" y="331"/>
                  </a:cubicBezTo>
                  <a:cubicBezTo>
                    <a:pt x="365" y="312"/>
                    <a:pt x="372" y="277"/>
                    <a:pt x="372" y="255"/>
                  </a:cubicBezTo>
                  <a:cubicBezTo>
                    <a:pt x="372" y="271"/>
                    <a:pt x="363" y="284"/>
                    <a:pt x="358" y="298"/>
                  </a:cubicBezTo>
                  <a:cubicBezTo>
                    <a:pt x="354" y="310"/>
                    <a:pt x="351" y="326"/>
                    <a:pt x="344" y="336"/>
                  </a:cubicBezTo>
                  <a:cubicBezTo>
                    <a:pt x="346" y="319"/>
                    <a:pt x="355" y="303"/>
                    <a:pt x="355" y="285"/>
                  </a:cubicBezTo>
                  <a:cubicBezTo>
                    <a:pt x="351" y="300"/>
                    <a:pt x="346" y="324"/>
                    <a:pt x="336" y="334"/>
                  </a:cubicBezTo>
                  <a:cubicBezTo>
                    <a:pt x="333" y="329"/>
                    <a:pt x="334" y="322"/>
                    <a:pt x="339" y="319"/>
                  </a:cubicBezTo>
                  <a:cubicBezTo>
                    <a:pt x="337" y="322"/>
                    <a:pt x="335" y="327"/>
                    <a:pt x="334" y="331"/>
                  </a:cubicBezTo>
                  <a:cubicBezTo>
                    <a:pt x="332" y="326"/>
                    <a:pt x="335" y="321"/>
                    <a:pt x="336" y="316"/>
                  </a:cubicBezTo>
                  <a:cubicBezTo>
                    <a:pt x="338" y="304"/>
                    <a:pt x="338" y="292"/>
                    <a:pt x="339" y="280"/>
                  </a:cubicBezTo>
                  <a:cubicBezTo>
                    <a:pt x="340" y="268"/>
                    <a:pt x="344" y="246"/>
                    <a:pt x="339" y="235"/>
                  </a:cubicBezTo>
                  <a:cubicBezTo>
                    <a:pt x="335" y="241"/>
                    <a:pt x="335" y="252"/>
                    <a:pt x="334" y="260"/>
                  </a:cubicBezTo>
                  <a:cubicBezTo>
                    <a:pt x="331" y="272"/>
                    <a:pt x="327" y="289"/>
                    <a:pt x="319" y="299"/>
                  </a:cubicBezTo>
                  <a:cubicBezTo>
                    <a:pt x="319" y="291"/>
                    <a:pt x="323" y="283"/>
                    <a:pt x="325" y="276"/>
                  </a:cubicBezTo>
                  <a:cubicBezTo>
                    <a:pt x="321" y="283"/>
                    <a:pt x="320" y="292"/>
                    <a:pt x="318" y="299"/>
                  </a:cubicBezTo>
                  <a:cubicBezTo>
                    <a:pt x="317" y="294"/>
                    <a:pt x="316" y="289"/>
                    <a:pt x="316" y="284"/>
                  </a:cubicBezTo>
                  <a:cubicBezTo>
                    <a:pt x="316" y="285"/>
                    <a:pt x="313" y="288"/>
                    <a:pt x="312" y="289"/>
                  </a:cubicBezTo>
                  <a:cubicBezTo>
                    <a:pt x="314" y="278"/>
                    <a:pt x="316" y="268"/>
                    <a:pt x="316" y="258"/>
                  </a:cubicBezTo>
                  <a:cubicBezTo>
                    <a:pt x="314" y="262"/>
                    <a:pt x="312" y="267"/>
                    <a:pt x="309" y="271"/>
                  </a:cubicBezTo>
                  <a:cubicBezTo>
                    <a:pt x="307" y="248"/>
                    <a:pt x="322" y="209"/>
                    <a:pt x="306" y="190"/>
                  </a:cubicBezTo>
                  <a:cubicBezTo>
                    <a:pt x="304" y="223"/>
                    <a:pt x="303" y="253"/>
                    <a:pt x="294" y="285"/>
                  </a:cubicBezTo>
                  <a:cubicBezTo>
                    <a:pt x="294" y="263"/>
                    <a:pt x="299" y="241"/>
                    <a:pt x="298" y="218"/>
                  </a:cubicBezTo>
                  <a:cubicBezTo>
                    <a:pt x="297" y="232"/>
                    <a:pt x="296" y="246"/>
                    <a:pt x="294" y="259"/>
                  </a:cubicBezTo>
                  <a:cubicBezTo>
                    <a:pt x="290" y="251"/>
                    <a:pt x="291" y="241"/>
                    <a:pt x="291" y="232"/>
                  </a:cubicBezTo>
                  <a:cubicBezTo>
                    <a:pt x="290" y="238"/>
                    <a:pt x="290" y="243"/>
                    <a:pt x="288" y="248"/>
                  </a:cubicBezTo>
                  <a:cubicBezTo>
                    <a:pt x="288" y="244"/>
                    <a:pt x="288" y="238"/>
                    <a:pt x="286" y="234"/>
                  </a:cubicBezTo>
                  <a:cubicBezTo>
                    <a:pt x="283" y="240"/>
                    <a:pt x="282" y="246"/>
                    <a:pt x="282" y="253"/>
                  </a:cubicBezTo>
                  <a:cubicBezTo>
                    <a:pt x="282" y="248"/>
                    <a:pt x="282" y="242"/>
                    <a:pt x="280" y="238"/>
                  </a:cubicBezTo>
                  <a:cubicBezTo>
                    <a:pt x="276" y="243"/>
                    <a:pt x="276" y="250"/>
                    <a:pt x="274" y="256"/>
                  </a:cubicBezTo>
                  <a:cubicBezTo>
                    <a:pt x="266" y="236"/>
                    <a:pt x="268" y="212"/>
                    <a:pt x="257" y="193"/>
                  </a:cubicBezTo>
                  <a:cubicBezTo>
                    <a:pt x="256" y="212"/>
                    <a:pt x="264" y="231"/>
                    <a:pt x="261" y="251"/>
                  </a:cubicBezTo>
                  <a:cubicBezTo>
                    <a:pt x="254" y="237"/>
                    <a:pt x="256" y="219"/>
                    <a:pt x="253" y="204"/>
                  </a:cubicBezTo>
                  <a:cubicBezTo>
                    <a:pt x="253" y="214"/>
                    <a:pt x="255" y="222"/>
                    <a:pt x="256" y="231"/>
                  </a:cubicBezTo>
                  <a:cubicBezTo>
                    <a:pt x="254" y="227"/>
                    <a:pt x="253" y="222"/>
                    <a:pt x="251" y="219"/>
                  </a:cubicBezTo>
                  <a:cubicBezTo>
                    <a:pt x="251" y="222"/>
                    <a:pt x="251" y="226"/>
                    <a:pt x="251" y="230"/>
                  </a:cubicBezTo>
                  <a:cubicBezTo>
                    <a:pt x="250" y="217"/>
                    <a:pt x="246" y="203"/>
                    <a:pt x="241" y="192"/>
                  </a:cubicBezTo>
                  <a:cubicBezTo>
                    <a:pt x="241" y="197"/>
                    <a:pt x="241" y="203"/>
                    <a:pt x="242" y="208"/>
                  </a:cubicBezTo>
                  <a:cubicBezTo>
                    <a:pt x="237" y="192"/>
                    <a:pt x="232" y="173"/>
                    <a:pt x="222" y="158"/>
                  </a:cubicBezTo>
                  <a:cubicBezTo>
                    <a:pt x="221" y="177"/>
                    <a:pt x="225" y="197"/>
                    <a:pt x="224" y="217"/>
                  </a:cubicBezTo>
                  <a:cubicBezTo>
                    <a:pt x="218" y="206"/>
                    <a:pt x="218" y="192"/>
                    <a:pt x="216" y="180"/>
                  </a:cubicBezTo>
                  <a:cubicBezTo>
                    <a:pt x="218" y="186"/>
                    <a:pt x="221" y="192"/>
                    <a:pt x="223" y="199"/>
                  </a:cubicBezTo>
                  <a:cubicBezTo>
                    <a:pt x="220" y="186"/>
                    <a:pt x="210" y="175"/>
                    <a:pt x="206" y="163"/>
                  </a:cubicBezTo>
                  <a:cubicBezTo>
                    <a:pt x="202" y="153"/>
                    <a:pt x="201" y="142"/>
                    <a:pt x="194" y="134"/>
                  </a:cubicBezTo>
                  <a:cubicBezTo>
                    <a:pt x="195" y="145"/>
                    <a:pt x="197" y="161"/>
                    <a:pt x="200" y="171"/>
                  </a:cubicBezTo>
                  <a:cubicBezTo>
                    <a:pt x="199" y="160"/>
                    <a:pt x="191" y="151"/>
                    <a:pt x="189" y="141"/>
                  </a:cubicBezTo>
                  <a:cubicBezTo>
                    <a:pt x="189" y="152"/>
                    <a:pt x="193" y="163"/>
                    <a:pt x="194" y="174"/>
                  </a:cubicBezTo>
                  <a:cubicBezTo>
                    <a:pt x="194" y="169"/>
                    <a:pt x="191" y="164"/>
                    <a:pt x="188" y="159"/>
                  </a:cubicBezTo>
                  <a:cubicBezTo>
                    <a:pt x="190" y="167"/>
                    <a:pt x="192" y="175"/>
                    <a:pt x="195" y="183"/>
                  </a:cubicBezTo>
                  <a:cubicBezTo>
                    <a:pt x="191" y="171"/>
                    <a:pt x="183" y="153"/>
                    <a:pt x="175" y="143"/>
                  </a:cubicBezTo>
                  <a:cubicBezTo>
                    <a:pt x="175" y="150"/>
                    <a:pt x="175" y="157"/>
                    <a:pt x="175" y="164"/>
                  </a:cubicBezTo>
                  <a:cubicBezTo>
                    <a:pt x="174" y="160"/>
                    <a:pt x="172" y="157"/>
                    <a:pt x="171" y="154"/>
                  </a:cubicBezTo>
                  <a:cubicBezTo>
                    <a:pt x="170" y="157"/>
                    <a:pt x="171" y="161"/>
                    <a:pt x="170" y="165"/>
                  </a:cubicBezTo>
                  <a:cubicBezTo>
                    <a:pt x="164" y="147"/>
                    <a:pt x="158" y="123"/>
                    <a:pt x="146" y="108"/>
                  </a:cubicBezTo>
                  <a:cubicBezTo>
                    <a:pt x="148" y="116"/>
                    <a:pt x="148" y="125"/>
                    <a:pt x="145" y="133"/>
                  </a:cubicBezTo>
                  <a:cubicBezTo>
                    <a:pt x="144" y="127"/>
                    <a:pt x="144" y="121"/>
                    <a:pt x="143" y="115"/>
                  </a:cubicBezTo>
                  <a:cubicBezTo>
                    <a:pt x="143" y="119"/>
                    <a:pt x="143" y="124"/>
                    <a:pt x="143" y="129"/>
                  </a:cubicBezTo>
                  <a:cubicBezTo>
                    <a:pt x="142" y="126"/>
                    <a:pt x="141" y="123"/>
                    <a:pt x="140" y="121"/>
                  </a:cubicBezTo>
                  <a:cubicBezTo>
                    <a:pt x="140" y="125"/>
                    <a:pt x="139" y="128"/>
                    <a:pt x="139" y="131"/>
                  </a:cubicBezTo>
                  <a:cubicBezTo>
                    <a:pt x="130" y="123"/>
                    <a:pt x="126" y="104"/>
                    <a:pt x="122" y="92"/>
                  </a:cubicBezTo>
                  <a:cubicBezTo>
                    <a:pt x="123" y="100"/>
                    <a:pt x="124" y="107"/>
                    <a:pt x="125" y="115"/>
                  </a:cubicBezTo>
                  <a:cubicBezTo>
                    <a:pt x="124" y="101"/>
                    <a:pt x="111" y="80"/>
                    <a:pt x="105" y="67"/>
                  </a:cubicBezTo>
                  <a:cubicBezTo>
                    <a:pt x="106" y="73"/>
                    <a:pt x="107" y="78"/>
                    <a:pt x="108" y="84"/>
                  </a:cubicBezTo>
                  <a:cubicBezTo>
                    <a:pt x="104" y="76"/>
                    <a:pt x="100" y="64"/>
                    <a:pt x="93" y="58"/>
                  </a:cubicBezTo>
                  <a:cubicBezTo>
                    <a:pt x="93" y="63"/>
                    <a:pt x="93" y="68"/>
                    <a:pt x="93" y="73"/>
                  </a:cubicBezTo>
                  <a:cubicBezTo>
                    <a:pt x="89" y="69"/>
                    <a:pt x="88" y="60"/>
                    <a:pt x="82" y="58"/>
                  </a:cubicBezTo>
                  <a:cubicBezTo>
                    <a:pt x="82" y="60"/>
                    <a:pt x="80" y="64"/>
                    <a:pt x="80" y="66"/>
                  </a:cubicBezTo>
                  <a:cubicBezTo>
                    <a:pt x="79" y="63"/>
                    <a:pt x="77" y="61"/>
                    <a:pt x="76" y="60"/>
                  </a:cubicBezTo>
                  <a:cubicBezTo>
                    <a:pt x="76" y="62"/>
                    <a:pt x="76" y="64"/>
                    <a:pt x="76" y="65"/>
                  </a:cubicBezTo>
                  <a:cubicBezTo>
                    <a:pt x="75" y="59"/>
                    <a:pt x="69" y="54"/>
                    <a:pt x="66" y="49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5" y="58"/>
                    <a:pt x="63" y="53"/>
                    <a:pt x="60" y="50"/>
                  </a:cubicBezTo>
                  <a:cubicBezTo>
                    <a:pt x="60" y="52"/>
                    <a:pt x="60" y="53"/>
                    <a:pt x="60" y="55"/>
                  </a:cubicBezTo>
                  <a:cubicBezTo>
                    <a:pt x="60" y="54"/>
                    <a:pt x="60" y="54"/>
                    <a:pt x="60" y="53"/>
                  </a:cubicBezTo>
                  <a:cubicBezTo>
                    <a:pt x="60" y="57"/>
                    <a:pt x="61" y="62"/>
                    <a:pt x="61" y="65"/>
                  </a:cubicBezTo>
                  <a:cubicBezTo>
                    <a:pt x="54" y="53"/>
                    <a:pt x="47" y="41"/>
                    <a:pt x="40" y="29"/>
                  </a:cubicBezTo>
                  <a:cubicBezTo>
                    <a:pt x="41" y="35"/>
                    <a:pt x="42" y="41"/>
                    <a:pt x="42" y="47"/>
                  </a:cubicBezTo>
                  <a:cubicBezTo>
                    <a:pt x="41" y="42"/>
                    <a:pt x="38" y="36"/>
                    <a:pt x="34" y="32"/>
                  </a:cubicBezTo>
                  <a:cubicBezTo>
                    <a:pt x="35" y="33"/>
                    <a:pt x="35" y="34"/>
                    <a:pt x="36" y="36"/>
                  </a:cubicBezTo>
                  <a:cubicBezTo>
                    <a:pt x="36" y="30"/>
                    <a:pt x="32" y="25"/>
                    <a:pt x="29" y="21"/>
                  </a:cubicBezTo>
                  <a:cubicBezTo>
                    <a:pt x="29" y="23"/>
                    <a:pt x="28" y="24"/>
                    <a:pt x="28" y="25"/>
                  </a:cubicBezTo>
                  <a:cubicBezTo>
                    <a:pt x="22" y="20"/>
                    <a:pt x="10" y="12"/>
                    <a:pt x="6" y="4"/>
                  </a:cubicBezTo>
                </a:path>
              </a:pathLst>
            </a:custGeom>
            <a:solidFill>
              <a:srgbClr val="7B2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1" name="Freeform 58">
              <a:extLst>
                <a:ext uri="{FF2B5EF4-FFF2-40B4-BE49-F238E27FC236}">
                  <a16:creationId xmlns:a16="http://schemas.microsoft.com/office/drawing/2014/main" id="{D36C9D94-8B3E-44A9-A613-598CC94CE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1" y="1027"/>
              <a:ext cx="92" cy="111"/>
            </a:xfrm>
            <a:custGeom>
              <a:avLst/>
              <a:gdLst>
                <a:gd name="T0" fmla="*/ 595 w 49"/>
                <a:gd name="T1" fmla="*/ 0 h 59"/>
                <a:gd name="T2" fmla="*/ 353 w 49"/>
                <a:gd name="T3" fmla="*/ 213 h 59"/>
                <a:gd name="T4" fmla="*/ 84 w 49"/>
                <a:gd name="T5" fmla="*/ 438 h 59"/>
                <a:gd name="T6" fmla="*/ 188 w 49"/>
                <a:gd name="T7" fmla="*/ 386 h 59"/>
                <a:gd name="T8" fmla="*/ 84 w 49"/>
                <a:gd name="T9" fmla="*/ 514 h 59"/>
                <a:gd name="T10" fmla="*/ 137 w 49"/>
                <a:gd name="T11" fmla="*/ 499 h 59"/>
                <a:gd name="T12" fmla="*/ 0 w 49"/>
                <a:gd name="T13" fmla="*/ 739 h 59"/>
                <a:gd name="T14" fmla="*/ 325 w 49"/>
                <a:gd name="T15" fmla="*/ 414 h 59"/>
                <a:gd name="T16" fmla="*/ 272 w 49"/>
                <a:gd name="T17" fmla="*/ 551 h 59"/>
                <a:gd name="T18" fmla="*/ 511 w 49"/>
                <a:gd name="T19" fmla="*/ 173 h 59"/>
                <a:gd name="T20" fmla="*/ 610 w 49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59">
                  <a:moveTo>
                    <a:pt x="48" y="0"/>
                  </a:moveTo>
                  <a:cubicBezTo>
                    <a:pt x="42" y="7"/>
                    <a:pt x="36" y="12"/>
                    <a:pt x="28" y="17"/>
                  </a:cubicBezTo>
                  <a:cubicBezTo>
                    <a:pt x="19" y="22"/>
                    <a:pt x="14" y="28"/>
                    <a:pt x="7" y="35"/>
                  </a:cubicBezTo>
                  <a:cubicBezTo>
                    <a:pt x="10" y="33"/>
                    <a:pt x="12" y="31"/>
                    <a:pt x="15" y="31"/>
                  </a:cubicBezTo>
                  <a:cubicBezTo>
                    <a:pt x="14" y="34"/>
                    <a:pt x="9" y="37"/>
                    <a:pt x="7" y="41"/>
                  </a:cubicBezTo>
                  <a:cubicBezTo>
                    <a:pt x="8" y="41"/>
                    <a:pt x="10" y="40"/>
                    <a:pt x="11" y="40"/>
                  </a:cubicBezTo>
                  <a:cubicBezTo>
                    <a:pt x="10" y="47"/>
                    <a:pt x="2" y="52"/>
                    <a:pt x="0" y="59"/>
                  </a:cubicBezTo>
                  <a:cubicBezTo>
                    <a:pt x="11" y="53"/>
                    <a:pt x="19" y="44"/>
                    <a:pt x="26" y="33"/>
                  </a:cubicBezTo>
                  <a:cubicBezTo>
                    <a:pt x="26" y="37"/>
                    <a:pt x="25" y="41"/>
                    <a:pt x="22" y="44"/>
                  </a:cubicBezTo>
                  <a:cubicBezTo>
                    <a:pt x="29" y="34"/>
                    <a:pt x="36" y="24"/>
                    <a:pt x="41" y="14"/>
                  </a:cubicBezTo>
                  <a:cubicBezTo>
                    <a:pt x="44" y="9"/>
                    <a:pt x="47" y="4"/>
                    <a:pt x="49" y="0"/>
                  </a:cubicBezTo>
                </a:path>
              </a:pathLst>
            </a:custGeom>
            <a:solidFill>
              <a:srgbClr val="6B22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2" name="Freeform 59">
              <a:extLst>
                <a:ext uri="{FF2B5EF4-FFF2-40B4-BE49-F238E27FC236}">
                  <a16:creationId xmlns:a16="http://schemas.microsoft.com/office/drawing/2014/main" id="{4D9B2B17-EC10-47B4-8751-40A9C11E2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8" y="1049"/>
              <a:ext cx="41" cy="57"/>
            </a:xfrm>
            <a:custGeom>
              <a:avLst/>
              <a:gdLst>
                <a:gd name="T0" fmla="*/ 218 w 22"/>
                <a:gd name="T1" fmla="*/ 0 h 30"/>
                <a:gd name="T2" fmla="*/ 84 w 22"/>
                <a:gd name="T3" fmla="*/ 220 h 30"/>
                <a:gd name="T4" fmla="*/ 136 w 22"/>
                <a:gd name="T5" fmla="*/ 160 h 30"/>
                <a:gd name="T6" fmla="*/ 0 w 22"/>
                <a:gd name="T7" fmla="*/ 390 h 30"/>
                <a:gd name="T8" fmla="*/ 181 w 22"/>
                <a:gd name="T9" fmla="*/ 184 h 30"/>
                <a:gd name="T10" fmla="*/ 166 w 22"/>
                <a:gd name="T11" fmla="*/ 274 h 30"/>
                <a:gd name="T12" fmla="*/ 265 w 22"/>
                <a:gd name="T13" fmla="*/ 68 h 30"/>
                <a:gd name="T14" fmla="*/ 181 w 22"/>
                <a:gd name="T15" fmla="*/ 144 h 30"/>
                <a:gd name="T16" fmla="*/ 194 w 22"/>
                <a:gd name="T17" fmla="*/ 76 h 30"/>
                <a:gd name="T18" fmla="*/ 181 w 22"/>
                <a:gd name="T19" fmla="*/ 76 h 30"/>
                <a:gd name="T20" fmla="*/ 209 w 22"/>
                <a:gd name="T21" fmla="*/ 0 h 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2" h="30">
                  <a:moveTo>
                    <a:pt x="18" y="0"/>
                  </a:moveTo>
                  <a:cubicBezTo>
                    <a:pt x="13" y="5"/>
                    <a:pt x="9" y="10"/>
                    <a:pt x="7" y="17"/>
                  </a:cubicBezTo>
                  <a:cubicBezTo>
                    <a:pt x="8" y="15"/>
                    <a:pt x="10" y="13"/>
                    <a:pt x="11" y="12"/>
                  </a:cubicBezTo>
                  <a:cubicBezTo>
                    <a:pt x="8" y="18"/>
                    <a:pt x="5" y="25"/>
                    <a:pt x="0" y="30"/>
                  </a:cubicBezTo>
                  <a:cubicBezTo>
                    <a:pt x="6" y="26"/>
                    <a:pt x="11" y="20"/>
                    <a:pt x="15" y="14"/>
                  </a:cubicBezTo>
                  <a:cubicBezTo>
                    <a:pt x="16" y="16"/>
                    <a:pt x="15" y="19"/>
                    <a:pt x="14" y="21"/>
                  </a:cubicBezTo>
                  <a:cubicBezTo>
                    <a:pt x="16" y="15"/>
                    <a:pt x="20" y="10"/>
                    <a:pt x="22" y="5"/>
                  </a:cubicBezTo>
                  <a:cubicBezTo>
                    <a:pt x="20" y="7"/>
                    <a:pt x="17" y="9"/>
                    <a:pt x="15" y="11"/>
                  </a:cubicBezTo>
                  <a:cubicBezTo>
                    <a:pt x="15" y="9"/>
                    <a:pt x="16" y="7"/>
                    <a:pt x="16" y="6"/>
                  </a:cubicBezTo>
                  <a:cubicBezTo>
                    <a:pt x="16" y="6"/>
                    <a:pt x="15" y="6"/>
                    <a:pt x="15" y="6"/>
                  </a:cubicBezTo>
                  <a:cubicBezTo>
                    <a:pt x="15" y="4"/>
                    <a:pt x="16" y="2"/>
                    <a:pt x="17" y="0"/>
                  </a:cubicBezTo>
                </a:path>
              </a:pathLst>
            </a:custGeom>
            <a:solidFill>
              <a:srgbClr val="7B2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3" name="Freeform 60">
              <a:extLst>
                <a:ext uri="{FF2B5EF4-FFF2-40B4-BE49-F238E27FC236}">
                  <a16:creationId xmlns:a16="http://schemas.microsoft.com/office/drawing/2014/main" id="{3245C459-D374-4597-BB7F-94C10568D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" y="1437"/>
              <a:ext cx="81" cy="107"/>
            </a:xfrm>
            <a:custGeom>
              <a:avLst/>
              <a:gdLst>
                <a:gd name="T0" fmla="*/ 369 w 43"/>
                <a:gd name="T1" fmla="*/ 0 h 57"/>
                <a:gd name="T2" fmla="*/ 0 w 43"/>
                <a:gd name="T3" fmla="*/ 708 h 57"/>
                <a:gd name="T4" fmla="*/ 369 w 43"/>
                <a:gd name="T5" fmla="*/ 0 h 5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" h="57">
                  <a:moveTo>
                    <a:pt x="29" y="0"/>
                  </a:moveTo>
                  <a:cubicBezTo>
                    <a:pt x="29" y="0"/>
                    <a:pt x="43" y="42"/>
                    <a:pt x="0" y="57"/>
                  </a:cubicBezTo>
                  <a:cubicBezTo>
                    <a:pt x="0" y="57"/>
                    <a:pt x="38" y="42"/>
                    <a:pt x="29" y="0"/>
                  </a:cubicBezTo>
                  <a:close/>
                </a:path>
              </a:pathLst>
            </a:custGeom>
            <a:solidFill>
              <a:srgbClr val="C45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4" name="Freeform 61">
              <a:extLst>
                <a:ext uri="{FF2B5EF4-FFF2-40B4-BE49-F238E27FC236}">
                  <a16:creationId xmlns:a16="http://schemas.microsoft.com/office/drawing/2014/main" id="{7E38C64E-8EE7-43A1-9B41-8460D6541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" y="2299"/>
              <a:ext cx="176" cy="263"/>
            </a:xfrm>
            <a:custGeom>
              <a:avLst/>
              <a:gdLst>
                <a:gd name="T0" fmla="*/ 1157 w 94"/>
                <a:gd name="T1" fmla="*/ 1743 h 140"/>
                <a:gd name="T2" fmla="*/ 24 w 94"/>
                <a:gd name="T3" fmla="*/ 0 h 140"/>
                <a:gd name="T4" fmla="*/ 1157 w 94"/>
                <a:gd name="T5" fmla="*/ 1743 h 1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4" h="140">
                  <a:moveTo>
                    <a:pt x="94" y="140"/>
                  </a:moveTo>
                  <a:cubicBezTo>
                    <a:pt x="94" y="140"/>
                    <a:pt x="7" y="139"/>
                    <a:pt x="2" y="0"/>
                  </a:cubicBezTo>
                  <a:cubicBezTo>
                    <a:pt x="2" y="0"/>
                    <a:pt x="0" y="120"/>
                    <a:pt x="94" y="140"/>
                  </a:cubicBezTo>
                  <a:close/>
                </a:path>
              </a:pathLst>
            </a:custGeom>
            <a:solidFill>
              <a:srgbClr val="C45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5" name="Freeform 62">
              <a:extLst>
                <a:ext uri="{FF2B5EF4-FFF2-40B4-BE49-F238E27FC236}">
                  <a16:creationId xmlns:a16="http://schemas.microsoft.com/office/drawing/2014/main" id="{13CEAE88-95F2-4ED2-948F-2FD16E086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" y="2875"/>
              <a:ext cx="91" cy="391"/>
            </a:xfrm>
            <a:custGeom>
              <a:avLst/>
              <a:gdLst>
                <a:gd name="T0" fmla="*/ 40 w 48"/>
                <a:gd name="T1" fmla="*/ 53 h 208"/>
                <a:gd name="T2" fmla="*/ 157 w 48"/>
                <a:gd name="T3" fmla="*/ 739 h 208"/>
                <a:gd name="T4" fmla="*/ 205 w 48"/>
                <a:gd name="T5" fmla="*/ 1337 h 208"/>
                <a:gd name="T6" fmla="*/ 360 w 48"/>
                <a:gd name="T7" fmla="*/ 2060 h 208"/>
                <a:gd name="T8" fmla="*/ 622 w 48"/>
                <a:gd name="T9" fmla="*/ 2598 h 208"/>
                <a:gd name="T10" fmla="*/ 389 w 48"/>
                <a:gd name="T11" fmla="*/ 1788 h 208"/>
                <a:gd name="T12" fmla="*/ 220 w 48"/>
                <a:gd name="T13" fmla="*/ 1222 h 208"/>
                <a:gd name="T14" fmla="*/ 190 w 48"/>
                <a:gd name="T15" fmla="*/ 635 h 208"/>
                <a:gd name="T16" fmla="*/ 40 w 48"/>
                <a:gd name="T17" fmla="*/ 0 h 20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8" h="208">
                  <a:moveTo>
                    <a:pt x="3" y="4"/>
                  </a:moveTo>
                  <a:cubicBezTo>
                    <a:pt x="0" y="18"/>
                    <a:pt x="8" y="44"/>
                    <a:pt x="12" y="59"/>
                  </a:cubicBezTo>
                  <a:cubicBezTo>
                    <a:pt x="15" y="74"/>
                    <a:pt x="13" y="91"/>
                    <a:pt x="16" y="107"/>
                  </a:cubicBezTo>
                  <a:cubicBezTo>
                    <a:pt x="18" y="124"/>
                    <a:pt x="23" y="149"/>
                    <a:pt x="28" y="165"/>
                  </a:cubicBezTo>
                  <a:cubicBezTo>
                    <a:pt x="34" y="182"/>
                    <a:pt x="41" y="191"/>
                    <a:pt x="48" y="208"/>
                  </a:cubicBezTo>
                  <a:cubicBezTo>
                    <a:pt x="40" y="187"/>
                    <a:pt x="36" y="164"/>
                    <a:pt x="30" y="143"/>
                  </a:cubicBezTo>
                  <a:cubicBezTo>
                    <a:pt x="26" y="129"/>
                    <a:pt x="20" y="113"/>
                    <a:pt x="17" y="98"/>
                  </a:cubicBezTo>
                  <a:cubicBezTo>
                    <a:pt x="14" y="83"/>
                    <a:pt x="18" y="66"/>
                    <a:pt x="15" y="51"/>
                  </a:cubicBezTo>
                  <a:cubicBezTo>
                    <a:pt x="12" y="34"/>
                    <a:pt x="4" y="18"/>
                    <a:pt x="3" y="0"/>
                  </a:cubicBezTo>
                </a:path>
              </a:pathLst>
            </a:custGeom>
            <a:solidFill>
              <a:srgbClr val="C45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6" name="Freeform 63">
              <a:extLst>
                <a:ext uri="{FF2B5EF4-FFF2-40B4-BE49-F238E27FC236}">
                  <a16:creationId xmlns:a16="http://schemas.microsoft.com/office/drawing/2014/main" id="{D763C13D-A166-4B7A-A00E-18093FF9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" y="1627"/>
              <a:ext cx="21" cy="23"/>
            </a:xfrm>
            <a:custGeom>
              <a:avLst/>
              <a:gdLst>
                <a:gd name="T0" fmla="*/ 0 w 11"/>
                <a:gd name="T1" fmla="*/ 29 h 12"/>
                <a:gd name="T2" fmla="*/ 105 w 11"/>
                <a:gd name="T3" fmla="*/ 161 h 12"/>
                <a:gd name="T4" fmla="*/ 0 w 11"/>
                <a:gd name="T5" fmla="*/ 15 h 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2">
                  <a:moveTo>
                    <a:pt x="0" y="2"/>
                  </a:moveTo>
                  <a:cubicBezTo>
                    <a:pt x="5" y="3"/>
                    <a:pt x="11" y="5"/>
                    <a:pt x="8" y="12"/>
                  </a:cubicBezTo>
                  <a:cubicBezTo>
                    <a:pt x="11" y="4"/>
                    <a:pt x="9" y="0"/>
                    <a:pt x="0" y="1"/>
                  </a:cubicBezTo>
                </a:path>
              </a:pathLst>
            </a:custGeom>
            <a:solidFill>
              <a:srgbClr val="C45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7" name="Freeform 64">
              <a:extLst>
                <a:ext uri="{FF2B5EF4-FFF2-40B4-BE49-F238E27FC236}">
                  <a16:creationId xmlns:a16="http://schemas.microsoft.com/office/drawing/2014/main" id="{2843395D-1A82-43B8-A8DD-F52F1C58E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1" y="3482"/>
              <a:ext cx="70" cy="241"/>
            </a:xfrm>
            <a:custGeom>
              <a:avLst/>
              <a:gdLst>
                <a:gd name="T0" fmla="*/ 433 w 37"/>
                <a:gd name="T1" fmla="*/ 0 h 128"/>
                <a:gd name="T2" fmla="*/ 418 w 37"/>
                <a:gd name="T3" fmla="*/ 265 h 128"/>
                <a:gd name="T4" fmla="*/ 433 w 37"/>
                <a:gd name="T5" fmla="*/ 554 h 128"/>
                <a:gd name="T6" fmla="*/ 282 w 37"/>
                <a:gd name="T7" fmla="*/ 1052 h 128"/>
                <a:gd name="T8" fmla="*/ 204 w 37"/>
                <a:gd name="T9" fmla="*/ 1196 h 128"/>
                <a:gd name="T10" fmla="*/ 100 w 37"/>
                <a:gd name="T11" fmla="*/ 1322 h 128"/>
                <a:gd name="T12" fmla="*/ 0 w 37"/>
                <a:gd name="T13" fmla="*/ 1610 h 128"/>
                <a:gd name="T14" fmla="*/ 89 w 37"/>
                <a:gd name="T15" fmla="*/ 1450 h 128"/>
                <a:gd name="T16" fmla="*/ 218 w 37"/>
                <a:gd name="T17" fmla="*/ 1284 h 128"/>
                <a:gd name="T18" fmla="*/ 418 w 37"/>
                <a:gd name="T19" fmla="*/ 883 h 128"/>
                <a:gd name="T20" fmla="*/ 473 w 37"/>
                <a:gd name="T21" fmla="*/ 514 h 128"/>
                <a:gd name="T22" fmla="*/ 462 w 37"/>
                <a:gd name="T23" fmla="*/ 354 h 128"/>
                <a:gd name="T24" fmla="*/ 462 w 37"/>
                <a:gd name="T25" fmla="*/ 173 h 128"/>
                <a:gd name="T26" fmla="*/ 433 w 37"/>
                <a:gd name="T27" fmla="*/ 15 h 12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7" h="128">
                  <a:moveTo>
                    <a:pt x="34" y="0"/>
                  </a:moveTo>
                  <a:cubicBezTo>
                    <a:pt x="32" y="5"/>
                    <a:pt x="33" y="15"/>
                    <a:pt x="33" y="21"/>
                  </a:cubicBezTo>
                  <a:cubicBezTo>
                    <a:pt x="33" y="28"/>
                    <a:pt x="34" y="36"/>
                    <a:pt x="34" y="44"/>
                  </a:cubicBezTo>
                  <a:cubicBezTo>
                    <a:pt x="34" y="58"/>
                    <a:pt x="29" y="71"/>
                    <a:pt x="22" y="84"/>
                  </a:cubicBezTo>
                  <a:cubicBezTo>
                    <a:pt x="20" y="87"/>
                    <a:pt x="19" y="91"/>
                    <a:pt x="16" y="95"/>
                  </a:cubicBezTo>
                  <a:cubicBezTo>
                    <a:pt x="13" y="99"/>
                    <a:pt x="10" y="102"/>
                    <a:pt x="8" y="105"/>
                  </a:cubicBezTo>
                  <a:cubicBezTo>
                    <a:pt x="3" y="112"/>
                    <a:pt x="2" y="121"/>
                    <a:pt x="0" y="128"/>
                  </a:cubicBezTo>
                  <a:cubicBezTo>
                    <a:pt x="3" y="124"/>
                    <a:pt x="5" y="119"/>
                    <a:pt x="7" y="115"/>
                  </a:cubicBezTo>
                  <a:cubicBezTo>
                    <a:pt x="10" y="111"/>
                    <a:pt x="14" y="107"/>
                    <a:pt x="17" y="102"/>
                  </a:cubicBezTo>
                  <a:cubicBezTo>
                    <a:pt x="24" y="93"/>
                    <a:pt x="29" y="82"/>
                    <a:pt x="33" y="70"/>
                  </a:cubicBezTo>
                  <a:cubicBezTo>
                    <a:pt x="36" y="60"/>
                    <a:pt x="37" y="51"/>
                    <a:pt x="37" y="41"/>
                  </a:cubicBezTo>
                  <a:cubicBezTo>
                    <a:pt x="37" y="36"/>
                    <a:pt x="36" y="32"/>
                    <a:pt x="36" y="28"/>
                  </a:cubicBezTo>
                  <a:cubicBezTo>
                    <a:pt x="36" y="23"/>
                    <a:pt x="36" y="19"/>
                    <a:pt x="36" y="14"/>
                  </a:cubicBezTo>
                  <a:cubicBezTo>
                    <a:pt x="36" y="10"/>
                    <a:pt x="34" y="5"/>
                    <a:pt x="34" y="1"/>
                  </a:cubicBezTo>
                </a:path>
              </a:pathLst>
            </a:custGeom>
            <a:solidFill>
              <a:srgbClr val="C45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8" name="Freeform 65">
              <a:extLst>
                <a:ext uri="{FF2B5EF4-FFF2-40B4-BE49-F238E27FC236}">
                  <a16:creationId xmlns:a16="http://schemas.microsoft.com/office/drawing/2014/main" id="{8265DF94-509C-489B-9719-EA916C232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8" y="3494"/>
              <a:ext cx="25" cy="50"/>
            </a:xfrm>
            <a:custGeom>
              <a:avLst/>
              <a:gdLst>
                <a:gd name="T0" fmla="*/ 121 w 13"/>
                <a:gd name="T1" fmla="*/ 0 h 27"/>
                <a:gd name="T2" fmla="*/ 163 w 13"/>
                <a:gd name="T3" fmla="*/ 209 h 27"/>
                <a:gd name="T4" fmla="*/ 0 w 13"/>
                <a:gd name="T5" fmla="*/ 319 h 27"/>
                <a:gd name="T6" fmla="*/ 137 w 13"/>
                <a:gd name="T7" fmla="*/ 196 h 27"/>
                <a:gd name="T8" fmla="*/ 148 w 13"/>
                <a:gd name="T9" fmla="*/ 24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27">
                  <a:moveTo>
                    <a:pt x="9" y="0"/>
                  </a:moveTo>
                  <a:cubicBezTo>
                    <a:pt x="11" y="5"/>
                    <a:pt x="13" y="13"/>
                    <a:pt x="12" y="18"/>
                  </a:cubicBezTo>
                  <a:cubicBezTo>
                    <a:pt x="11" y="25"/>
                    <a:pt x="5" y="27"/>
                    <a:pt x="0" y="27"/>
                  </a:cubicBezTo>
                  <a:cubicBezTo>
                    <a:pt x="4" y="25"/>
                    <a:pt x="8" y="22"/>
                    <a:pt x="10" y="17"/>
                  </a:cubicBezTo>
                  <a:cubicBezTo>
                    <a:pt x="11" y="13"/>
                    <a:pt x="11" y="7"/>
                    <a:pt x="11" y="2"/>
                  </a:cubicBezTo>
                </a:path>
              </a:pathLst>
            </a:custGeom>
            <a:solidFill>
              <a:srgbClr val="C45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9" name="Freeform 66">
              <a:extLst>
                <a:ext uri="{FF2B5EF4-FFF2-40B4-BE49-F238E27FC236}">
                  <a16:creationId xmlns:a16="http://schemas.microsoft.com/office/drawing/2014/main" id="{4EF6C519-3D11-4B0D-94DF-5A439BFA3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" y="3663"/>
              <a:ext cx="15" cy="32"/>
            </a:xfrm>
            <a:custGeom>
              <a:avLst/>
              <a:gdLst>
                <a:gd name="T0" fmla="*/ 53 w 8"/>
                <a:gd name="T1" fmla="*/ 15 h 17"/>
                <a:gd name="T2" fmla="*/ 99 w 8"/>
                <a:gd name="T3" fmla="*/ 213 h 17"/>
                <a:gd name="T4" fmla="*/ 53 w 8"/>
                <a:gd name="T5" fmla="*/ 0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17">
                  <a:moveTo>
                    <a:pt x="4" y="1"/>
                  </a:moveTo>
                  <a:cubicBezTo>
                    <a:pt x="5" y="6"/>
                    <a:pt x="2" y="13"/>
                    <a:pt x="8" y="17"/>
                  </a:cubicBezTo>
                  <a:cubicBezTo>
                    <a:pt x="0" y="14"/>
                    <a:pt x="1" y="6"/>
                    <a:pt x="4" y="0"/>
                  </a:cubicBezTo>
                </a:path>
              </a:pathLst>
            </a:custGeom>
            <a:solidFill>
              <a:srgbClr val="C45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0" name="Freeform 67">
              <a:extLst>
                <a:ext uri="{FF2B5EF4-FFF2-40B4-BE49-F238E27FC236}">
                  <a16:creationId xmlns:a16="http://schemas.microsoft.com/office/drawing/2014/main" id="{96ED332D-FB97-48D7-9AB5-DCC0C57C9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" y="2713"/>
              <a:ext cx="145" cy="229"/>
            </a:xfrm>
            <a:custGeom>
              <a:avLst/>
              <a:gdLst>
                <a:gd name="T0" fmla="*/ 15 w 77"/>
                <a:gd name="T1" fmla="*/ 0 h 122"/>
                <a:gd name="T2" fmla="*/ 100 w 77"/>
                <a:gd name="T3" fmla="*/ 285 h 122"/>
                <a:gd name="T4" fmla="*/ 188 w 77"/>
                <a:gd name="T5" fmla="*/ 511 h 122"/>
                <a:gd name="T6" fmla="*/ 386 w 77"/>
                <a:gd name="T7" fmla="*/ 867 h 122"/>
                <a:gd name="T8" fmla="*/ 968 w 77"/>
                <a:gd name="T9" fmla="*/ 1515 h 122"/>
                <a:gd name="T10" fmla="*/ 373 w 77"/>
                <a:gd name="T11" fmla="*/ 768 h 122"/>
                <a:gd name="T12" fmla="*/ 15 w 77"/>
                <a:gd name="T13" fmla="*/ 28 h 1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7" h="122">
                  <a:moveTo>
                    <a:pt x="1" y="0"/>
                  </a:moveTo>
                  <a:cubicBezTo>
                    <a:pt x="0" y="6"/>
                    <a:pt x="6" y="17"/>
                    <a:pt x="8" y="23"/>
                  </a:cubicBezTo>
                  <a:cubicBezTo>
                    <a:pt x="11" y="29"/>
                    <a:pt x="12" y="35"/>
                    <a:pt x="15" y="41"/>
                  </a:cubicBezTo>
                  <a:cubicBezTo>
                    <a:pt x="19" y="52"/>
                    <a:pt x="24" y="61"/>
                    <a:pt x="31" y="70"/>
                  </a:cubicBezTo>
                  <a:cubicBezTo>
                    <a:pt x="46" y="88"/>
                    <a:pt x="61" y="107"/>
                    <a:pt x="77" y="122"/>
                  </a:cubicBezTo>
                  <a:cubicBezTo>
                    <a:pt x="60" y="103"/>
                    <a:pt x="43" y="83"/>
                    <a:pt x="30" y="62"/>
                  </a:cubicBezTo>
                  <a:cubicBezTo>
                    <a:pt x="18" y="44"/>
                    <a:pt x="15" y="20"/>
                    <a:pt x="1" y="2"/>
                  </a:cubicBezTo>
                </a:path>
              </a:pathLst>
            </a:custGeom>
            <a:solidFill>
              <a:srgbClr val="C45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1" name="Freeform 68">
              <a:extLst>
                <a:ext uri="{FF2B5EF4-FFF2-40B4-BE49-F238E27FC236}">
                  <a16:creationId xmlns:a16="http://schemas.microsoft.com/office/drawing/2014/main" id="{1DCD5273-00EF-41CF-A4DE-3C17000F8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" y="3074"/>
              <a:ext cx="34" cy="128"/>
            </a:xfrm>
            <a:custGeom>
              <a:avLst/>
              <a:gdLst>
                <a:gd name="T0" fmla="*/ 0 w 18"/>
                <a:gd name="T1" fmla="*/ 0 h 68"/>
                <a:gd name="T2" fmla="*/ 189 w 18"/>
                <a:gd name="T3" fmla="*/ 855 h 68"/>
                <a:gd name="T4" fmla="*/ 0 w 18"/>
                <a:gd name="T5" fmla="*/ 0 h 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68">
                  <a:moveTo>
                    <a:pt x="0" y="0"/>
                  </a:moveTo>
                  <a:cubicBezTo>
                    <a:pt x="13" y="20"/>
                    <a:pt x="17" y="43"/>
                    <a:pt x="15" y="68"/>
                  </a:cubicBezTo>
                  <a:cubicBezTo>
                    <a:pt x="15" y="45"/>
                    <a:pt x="18" y="16"/>
                    <a:pt x="0" y="0"/>
                  </a:cubicBezTo>
                </a:path>
              </a:pathLst>
            </a:custGeom>
            <a:solidFill>
              <a:srgbClr val="C45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2" name="Freeform 69">
              <a:extLst>
                <a:ext uri="{FF2B5EF4-FFF2-40B4-BE49-F238E27FC236}">
                  <a16:creationId xmlns:a16="http://schemas.microsoft.com/office/drawing/2014/main" id="{1F87B500-0B04-405E-85BC-D531F893B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2" y="3573"/>
              <a:ext cx="26" cy="35"/>
            </a:xfrm>
            <a:custGeom>
              <a:avLst/>
              <a:gdLst>
                <a:gd name="T0" fmla="*/ 128 w 14"/>
                <a:gd name="T1" fmla="*/ 0 h 19"/>
                <a:gd name="T2" fmla="*/ 141 w 14"/>
                <a:gd name="T3" fmla="*/ 162 h 19"/>
                <a:gd name="T4" fmla="*/ 0 w 14"/>
                <a:gd name="T5" fmla="*/ 217 h 19"/>
                <a:gd name="T6" fmla="*/ 121 w 14"/>
                <a:gd name="T7" fmla="*/ 125 h 19"/>
                <a:gd name="T8" fmla="*/ 128 w 14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19">
                  <a:moveTo>
                    <a:pt x="11" y="0"/>
                  </a:moveTo>
                  <a:cubicBezTo>
                    <a:pt x="12" y="5"/>
                    <a:pt x="14" y="9"/>
                    <a:pt x="12" y="14"/>
                  </a:cubicBezTo>
                  <a:cubicBezTo>
                    <a:pt x="10" y="19"/>
                    <a:pt x="5" y="19"/>
                    <a:pt x="0" y="19"/>
                  </a:cubicBezTo>
                  <a:cubicBezTo>
                    <a:pt x="4" y="15"/>
                    <a:pt x="8" y="17"/>
                    <a:pt x="10" y="11"/>
                  </a:cubicBezTo>
                  <a:cubicBezTo>
                    <a:pt x="11" y="8"/>
                    <a:pt x="11" y="4"/>
                    <a:pt x="11" y="0"/>
                  </a:cubicBezTo>
                </a:path>
              </a:pathLst>
            </a:custGeom>
            <a:solidFill>
              <a:srgbClr val="C45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3" name="Freeform 70">
              <a:extLst>
                <a:ext uri="{FF2B5EF4-FFF2-40B4-BE49-F238E27FC236}">
                  <a16:creationId xmlns:a16="http://schemas.microsoft.com/office/drawing/2014/main" id="{733F261F-946E-4480-930C-742E419B0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" y="3445"/>
              <a:ext cx="97" cy="207"/>
            </a:xfrm>
            <a:custGeom>
              <a:avLst/>
              <a:gdLst>
                <a:gd name="T0" fmla="*/ 584 w 52"/>
                <a:gd name="T1" fmla="*/ 0 h 110"/>
                <a:gd name="T2" fmla="*/ 507 w 52"/>
                <a:gd name="T3" fmla="*/ 711 h 110"/>
                <a:gd name="T4" fmla="*/ 278 w 52"/>
                <a:gd name="T5" fmla="*/ 1012 h 110"/>
                <a:gd name="T6" fmla="*/ 0 w 52"/>
                <a:gd name="T7" fmla="*/ 1381 h 110"/>
                <a:gd name="T8" fmla="*/ 181 w 52"/>
                <a:gd name="T9" fmla="*/ 1193 h 110"/>
                <a:gd name="T10" fmla="*/ 390 w 52"/>
                <a:gd name="T11" fmla="*/ 980 h 110"/>
                <a:gd name="T12" fmla="*/ 556 w 52"/>
                <a:gd name="T13" fmla="*/ 711 h 110"/>
                <a:gd name="T14" fmla="*/ 584 w 52"/>
                <a:gd name="T15" fmla="*/ 28 h 1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110">
                  <a:moveTo>
                    <a:pt x="48" y="0"/>
                  </a:moveTo>
                  <a:cubicBezTo>
                    <a:pt x="42" y="18"/>
                    <a:pt x="50" y="39"/>
                    <a:pt x="42" y="57"/>
                  </a:cubicBezTo>
                  <a:cubicBezTo>
                    <a:pt x="39" y="65"/>
                    <a:pt x="29" y="74"/>
                    <a:pt x="23" y="81"/>
                  </a:cubicBezTo>
                  <a:cubicBezTo>
                    <a:pt x="16" y="91"/>
                    <a:pt x="7" y="100"/>
                    <a:pt x="0" y="110"/>
                  </a:cubicBezTo>
                  <a:cubicBezTo>
                    <a:pt x="5" y="107"/>
                    <a:pt x="10" y="100"/>
                    <a:pt x="15" y="95"/>
                  </a:cubicBezTo>
                  <a:cubicBezTo>
                    <a:pt x="20" y="89"/>
                    <a:pt x="27" y="84"/>
                    <a:pt x="32" y="78"/>
                  </a:cubicBezTo>
                  <a:cubicBezTo>
                    <a:pt x="38" y="72"/>
                    <a:pt x="44" y="66"/>
                    <a:pt x="46" y="57"/>
                  </a:cubicBezTo>
                  <a:cubicBezTo>
                    <a:pt x="50" y="40"/>
                    <a:pt x="52" y="19"/>
                    <a:pt x="48" y="2"/>
                  </a:cubicBezTo>
                </a:path>
              </a:pathLst>
            </a:custGeom>
            <a:solidFill>
              <a:srgbClr val="994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4" name="Freeform 71">
              <a:extLst>
                <a:ext uri="{FF2B5EF4-FFF2-40B4-BE49-F238E27FC236}">
                  <a16:creationId xmlns:a16="http://schemas.microsoft.com/office/drawing/2014/main" id="{EE58021F-8821-42EA-A6B3-A335470C6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3" y="2344"/>
              <a:ext cx="192" cy="188"/>
            </a:xfrm>
            <a:custGeom>
              <a:avLst/>
              <a:gdLst>
                <a:gd name="T0" fmla="*/ 0 w 102"/>
                <a:gd name="T1" fmla="*/ 0 h 100"/>
                <a:gd name="T2" fmla="*/ 312 w 102"/>
                <a:gd name="T3" fmla="*/ 286 h 100"/>
                <a:gd name="T4" fmla="*/ 582 w 102"/>
                <a:gd name="T5" fmla="*/ 538 h 100"/>
                <a:gd name="T6" fmla="*/ 868 w 102"/>
                <a:gd name="T7" fmla="*/ 923 h 100"/>
                <a:gd name="T8" fmla="*/ 1280 w 102"/>
                <a:gd name="T9" fmla="*/ 1248 h 100"/>
                <a:gd name="T10" fmla="*/ 840 w 102"/>
                <a:gd name="T11" fmla="*/ 823 h 100"/>
                <a:gd name="T12" fmla="*/ 614 w 102"/>
                <a:gd name="T13" fmla="*/ 538 h 100"/>
                <a:gd name="T14" fmla="*/ 15 w 102"/>
                <a:gd name="T15" fmla="*/ 28 h 1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2" h="100">
                  <a:moveTo>
                    <a:pt x="0" y="0"/>
                  </a:moveTo>
                  <a:cubicBezTo>
                    <a:pt x="1" y="7"/>
                    <a:pt x="19" y="18"/>
                    <a:pt x="25" y="23"/>
                  </a:cubicBezTo>
                  <a:cubicBezTo>
                    <a:pt x="32" y="30"/>
                    <a:pt x="40" y="35"/>
                    <a:pt x="46" y="43"/>
                  </a:cubicBezTo>
                  <a:cubicBezTo>
                    <a:pt x="54" y="53"/>
                    <a:pt x="60" y="65"/>
                    <a:pt x="69" y="74"/>
                  </a:cubicBezTo>
                  <a:cubicBezTo>
                    <a:pt x="79" y="84"/>
                    <a:pt x="92" y="90"/>
                    <a:pt x="102" y="100"/>
                  </a:cubicBezTo>
                  <a:cubicBezTo>
                    <a:pt x="89" y="91"/>
                    <a:pt x="77" y="79"/>
                    <a:pt x="67" y="66"/>
                  </a:cubicBezTo>
                  <a:cubicBezTo>
                    <a:pt x="60" y="59"/>
                    <a:pt x="56" y="50"/>
                    <a:pt x="49" y="43"/>
                  </a:cubicBezTo>
                  <a:cubicBezTo>
                    <a:pt x="34" y="27"/>
                    <a:pt x="14" y="18"/>
                    <a:pt x="1" y="2"/>
                  </a:cubicBezTo>
                </a:path>
              </a:pathLst>
            </a:custGeom>
            <a:solidFill>
              <a:srgbClr val="C45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5" name="Freeform 72">
              <a:extLst>
                <a:ext uri="{FF2B5EF4-FFF2-40B4-BE49-F238E27FC236}">
                  <a16:creationId xmlns:a16="http://schemas.microsoft.com/office/drawing/2014/main" id="{6A58E27A-B13C-4F53-ACBB-BEDBB52A7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" y="2107"/>
              <a:ext cx="299" cy="1080"/>
            </a:xfrm>
            <a:custGeom>
              <a:avLst/>
              <a:gdLst>
                <a:gd name="T0" fmla="*/ 28 w 159"/>
                <a:gd name="T1" fmla="*/ 198 h 574"/>
                <a:gd name="T2" fmla="*/ 60 w 159"/>
                <a:gd name="T3" fmla="*/ 2160 h 574"/>
                <a:gd name="T4" fmla="*/ 212 w 159"/>
                <a:gd name="T5" fmla="*/ 3951 h 574"/>
                <a:gd name="T6" fmla="*/ 386 w 159"/>
                <a:gd name="T7" fmla="*/ 5554 h 574"/>
                <a:gd name="T8" fmla="*/ 453 w 159"/>
                <a:gd name="T9" fmla="*/ 6354 h 574"/>
                <a:gd name="T10" fmla="*/ 726 w 159"/>
                <a:gd name="T11" fmla="*/ 7193 h 574"/>
                <a:gd name="T12" fmla="*/ 566 w 159"/>
                <a:gd name="T13" fmla="*/ 5342 h 574"/>
                <a:gd name="T14" fmla="*/ 686 w 159"/>
                <a:gd name="T15" fmla="*/ 6181 h 574"/>
                <a:gd name="T16" fmla="*/ 686 w 159"/>
                <a:gd name="T17" fmla="*/ 5902 h 574"/>
                <a:gd name="T18" fmla="*/ 936 w 159"/>
                <a:gd name="T19" fmla="*/ 6710 h 574"/>
                <a:gd name="T20" fmla="*/ 912 w 159"/>
                <a:gd name="T21" fmla="*/ 6393 h 574"/>
                <a:gd name="T22" fmla="*/ 997 w 159"/>
                <a:gd name="T23" fmla="*/ 6740 h 574"/>
                <a:gd name="T24" fmla="*/ 799 w 159"/>
                <a:gd name="T25" fmla="*/ 4489 h 574"/>
                <a:gd name="T26" fmla="*/ 1277 w 159"/>
                <a:gd name="T27" fmla="*/ 6907 h 574"/>
                <a:gd name="T28" fmla="*/ 1252 w 159"/>
                <a:gd name="T29" fmla="*/ 5329 h 574"/>
                <a:gd name="T30" fmla="*/ 1405 w 159"/>
                <a:gd name="T31" fmla="*/ 6393 h 574"/>
                <a:gd name="T32" fmla="*/ 1365 w 159"/>
                <a:gd name="T33" fmla="*/ 5742 h 574"/>
                <a:gd name="T34" fmla="*/ 1489 w 159"/>
                <a:gd name="T35" fmla="*/ 6156 h 574"/>
                <a:gd name="T36" fmla="*/ 1489 w 159"/>
                <a:gd name="T37" fmla="*/ 5816 h 574"/>
                <a:gd name="T38" fmla="*/ 1730 w 159"/>
                <a:gd name="T39" fmla="*/ 6567 h 574"/>
                <a:gd name="T40" fmla="*/ 1702 w 159"/>
                <a:gd name="T41" fmla="*/ 5003 h 574"/>
                <a:gd name="T42" fmla="*/ 1850 w 159"/>
                <a:gd name="T43" fmla="*/ 6053 h 574"/>
                <a:gd name="T44" fmla="*/ 1988 w 159"/>
                <a:gd name="T45" fmla="*/ 6553 h 574"/>
                <a:gd name="T46" fmla="*/ 1550 w 159"/>
                <a:gd name="T47" fmla="*/ 3212 h 574"/>
                <a:gd name="T48" fmla="*/ 965 w 159"/>
                <a:gd name="T49" fmla="*/ 0 h 574"/>
                <a:gd name="T50" fmla="*/ 1036 w 159"/>
                <a:gd name="T51" fmla="*/ 474 h 574"/>
                <a:gd name="T52" fmla="*/ 1125 w 159"/>
                <a:gd name="T53" fmla="*/ 1678 h 574"/>
                <a:gd name="T54" fmla="*/ 1177 w 159"/>
                <a:gd name="T55" fmla="*/ 2698 h 574"/>
                <a:gd name="T56" fmla="*/ 912 w 159"/>
                <a:gd name="T57" fmla="*/ 1140 h 574"/>
                <a:gd name="T58" fmla="*/ 976 w 159"/>
                <a:gd name="T59" fmla="*/ 1806 h 574"/>
                <a:gd name="T60" fmla="*/ 784 w 159"/>
                <a:gd name="T61" fmla="*/ 1208 h 574"/>
                <a:gd name="T62" fmla="*/ 799 w 159"/>
                <a:gd name="T63" fmla="*/ 2245 h 574"/>
                <a:gd name="T64" fmla="*/ 551 w 159"/>
                <a:gd name="T65" fmla="*/ 141 h 574"/>
                <a:gd name="T66" fmla="*/ 566 w 159"/>
                <a:gd name="T67" fmla="*/ 1752 h 574"/>
                <a:gd name="T68" fmla="*/ 365 w 159"/>
                <a:gd name="T69" fmla="*/ 666 h 574"/>
                <a:gd name="T70" fmla="*/ 399 w 159"/>
                <a:gd name="T71" fmla="*/ 1550 h 574"/>
                <a:gd name="T72" fmla="*/ 258 w 159"/>
                <a:gd name="T73" fmla="*/ 373 h 574"/>
                <a:gd name="T74" fmla="*/ 286 w 159"/>
                <a:gd name="T75" fmla="*/ 1153 h 574"/>
                <a:gd name="T76" fmla="*/ 152 w 159"/>
                <a:gd name="T77" fmla="*/ 365 h 574"/>
                <a:gd name="T78" fmla="*/ 152 w 159"/>
                <a:gd name="T79" fmla="*/ 401 h 574"/>
                <a:gd name="T80" fmla="*/ 60 w 159"/>
                <a:gd name="T81" fmla="*/ 226 h 57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59" h="574">
                  <a:moveTo>
                    <a:pt x="2" y="16"/>
                  </a:moveTo>
                  <a:cubicBezTo>
                    <a:pt x="2" y="69"/>
                    <a:pt x="0" y="120"/>
                    <a:pt x="5" y="172"/>
                  </a:cubicBezTo>
                  <a:cubicBezTo>
                    <a:pt x="10" y="220"/>
                    <a:pt x="7" y="268"/>
                    <a:pt x="17" y="315"/>
                  </a:cubicBezTo>
                  <a:cubicBezTo>
                    <a:pt x="27" y="358"/>
                    <a:pt x="27" y="400"/>
                    <a:pt x="31" y="443"/>
                  </a:cubicBezTo>
                  <a:cubicBezTo>
                    <a:pt x="32" y="464"/>
                    <a:pt x="33" y="486"/>
                    <a:pt x="36" y="507"/>
                  </a:cubicBezTo>
                  <a:cubicBezTo>
                    <a:pt x="40" y="531"/>
                    <a:pt x="50" y="552"/>
                    <a:pt x="58" y="574"/>
                  </a:cubicBezTo>
                  <a:cubicBezTo>
                    <a:pt x="54" y="525"/>
                    <a:pt x="48" y="476"/>
                    <a:pt x="45" y="426"/>
                  </a:cubicBezTo>
                  <a:cubicBezTo>
                    <a:pt x="51" y="448"/>
                    <a:pt x="56" y="470"/>
                    <a:pt x="55" y="493"/>
                  </a:cubicBezTo>
                  <a:cubicBezTo>
                    <a:pt x="55" y="486"/>
                    <a:pt x="55" y="478"/>
                    <a:pt x="55" y="471"/>
                  </a:cubicBezTo>
                  <a:cubicBezTo>
                    <a:pt x="68" y="490"/>
                    <a:pt x="67" y="515"/>
                    <a:pt x="75" y="535"/>
                  </a:cubicBezTo>
                  <a:cubicBezTo>
                    <a:pt x="76" y="527"/>
                    <a:pt x="74" y="518"/>
                    <a:pt x="73" y="510"/>
                  </a:cubicBezTo>
                  <a:cubicBezTo>
                    <a:pt x="74" y="520"/>
                    <a:pt x="79" y="529"/>
                    <a:pt x="80" y="538"/>
                  </a:cubicBezTo>
                  <a:cubicBezTo>
                    <a:pt x="81" y="479"/>
                    <a:pt x="72" y="417"/>
                    <a:pt x="64" y="358"/>
                  </a:cubicBezTo>
                  <a:cubicBezTo>
                    <a:pt x="81" y="423"/>
                    <a:pt x="95" y="485"/>
                    <a:pt x="102" y="551"/>
                  </a:cubicBezTo>
                  <a:cubicBezTo>
                    <a:pt x="94" y="511"/>
                    <a:pt x="100" y="466"/>
                    <a:pt x="100" y="425"/>
                  </a:cubicBezTo>
                  <a:cubicBezTo>
                    <a:pt x="99" y="453"/>
                    <a:pt x="109" y="482"/>
                    <a:pt x="112" y="510"/>
                  </a:cubicBezTo>
                  <a:cubicBezTo>
                    <a:pt x="112" y="492"/>
                    <a:pt x="108" y="475"/>
                    <a:pt x="109" y="458"/>
                  </a:cubicBezTo>
                  <a:cubicBezTo>
                    <a:pt x="114" y="467"/>
                    <a:pt x="115" y="482"/>
                    <a:pt x="119" y="491"/>
                  </a:cubicBezTo>
                  <a:cubicBezTo>
                    <a:pt x="119" y="482"/>
                    <a:pt x="119" y="473"/>
                    <a:pt x="119" y="464"/>
                  </a:cubicBezTo>
                  <a:cubicBezTo>
                    <a:pt x="129" y="478"/>
                    <a:pt x="133" y="507"/>
                    <a:pt x="138" y="524"/>
                  </a:cubicBezTo>
                  <a:cubicBezTo>
                    <a:pt x="137" y="483"/>
                    <a:pt x="137" y="441"/>
                    <a:pt x="136" y="399"/>
                  </a:cubicBezTo>
                  <a:cubicBezTo>
                    <a:pt x="140" y="427"/>
                    <a:pt x="141" y="456"/>
                    <a:pt x="148" y="483"/>
                  </a:cubicBezTo>
                  <a:cubicBezTo>
                    <a:pt x="151" y="494"/>
                    <a:pt x="157" y="510"/>
                    <a:pt x="159" y="523"/>
                  </a:cubicBezTo>
                  <a:cubicBezTo>
                    <a:pt x="159" y="432"/>
                    <a:pt x="129" y="346"/>
                    <a:pt x="124" y="256"/>
                  </a:cubicBezTo>
                  <a:cubicBezTo>
                    <a:pt x="119" y="167"/>
                    <a:pt x="97" y="86"/>
                    <a:pt x="77" y="0"/>
                  </a:cubicBezTo>
                  <a:cubicBezTo>
                    <a:pt x="76" y="9"/>
                    <a:pt x="81" y="26"/>
                    <a:pt x="83" y="38"/>
                  </a:cubicBezTo>
                  <a:cubicBezTo>
                    <a:pt x="87" y="70"/>
                    <a:pt x="87" y="102"/>
                    <a:pt x="90" y="134"/>
                  </a:cubicBezTo>
                  <a:cubicBezTo>
                    <a:pt x="92" y="162"/>
                    <a:pt x="94" y="188"/>
                    <a:pt x="94" y="215"/>
                  </a:cubicBezTo>
                  <a:cubicBezTo>
                    <a:pt x="94" y="173"/>
                    <a:pt x="71" y="133"/>
                    <a:pt x="73" y="91"/>
                  </a:cubicBezTo>
                  <a:cubicBezTo>
                    <a:pt x="72" y="108"/>
                    <a:pt x="72" y="129"/>
                    <a:pt x="78" y="144"/>
                  </a:cubicBezTo>
                  <a:cubicBezTo>
                    <a:pt x="78" y="130"/>
                    <a:pt x="68" y="110"/>
                    <a:pt x="63" y="96"/>
                  </a:cubicBezTo>
                  <a:cubicBezTo>
                    <a:pt x="60" y="123"/>
                    <a:pt x="74" y="152"/>
                    <a:pt x="64" y="179"/>
                  </a:cubicBezTo>
                  <a:cubicBezTo>
                    <a:pt x="38" y="135"/>
                    <a:pt x="37" y="61"/>
                    <a:pt x="44" y="11"/>
                  </a:cubicBezTo>
                  <a:cubicBezTo>
                    <a:pt x="43" y="54"/>
                    <a:pt x="47" y="97"/>
                    <a:pt x="45" y="140"/>
                  </a:cubicBezTo>
                  <a:cubicBezTo>
                    <a:pt x="34" y="114"/>
                    <a:pt x="28" y="80"/>
                    <a:pt x="29" y="53"/>
                  </a:cubicBezTo>
                  <a:cubicBezTo>
                    <a:pt x="29" y="76"/>
                    <a:pt x="33" y="100"/>
                    <a:pt x="32" y="124"/>
                  </a:cubicBezTo>
                  <a:cubicBezTo>
                    <a:pt x="34" y="92"/>
                    <a:pt x="19" y="62"/>
                    <a:pt x="21" y="30"/>
                  </a:cubicBezTo>
                  <a:cubicBezTo>
                    <a:pt x="21" y="48"/>
                    <a:pt x="16" y="74"/>
                    <a:pt x="23" y="92"/>
                  </a:cubicBezTo>
                  <a:cubicBezTo>
                    <a:pt x="28" y="74"/>
                    <a:pt x="17" y="48"/>
                    <a:pt x="12" y="29"/>
                  </a:cubicBezTo>
                  <a:cubicBezTo>
                    <a:pt x="12" y="30"/>
                    <a:pt x="12" y="31"/>
                    <a:pt x="12" y="32"/>
                  </a:cubicBezTo>
                  <a:cubicBezTo>
                    <a:pt x="8" y="29"/>
                    <a:pt x="5" y="23"/>
                    <a:pt x="5" y="18"/>
                  </a:cubicBezTo>
                </a:path>
              </a:pathLst>
            </a:custGeom>
            <a:solidFill>
              <a:srgbClr val="6B22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6" name="Freeform 73">
              <a:extLst>
                <a:ext uri="{FF2B5EF4-FFF2-40B4-BE49-F238E27FC236}">
                  <a16:creationId xmlns:a16="http://schemas.microsoft.com/office/drawing/2014/main" id="{2FABC753-FE6D-412E-8D27-43B9BD1D4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0" y="2351"/>
              <a:ext cx="284" cy="614"/>
            </a:xfrm>
            <a:custGeom>
              <a:avLst/>
              <a:gdLst>
                <a:gd name="T0" fmla="*/ 1238 w 151"/>
                <a:gd name="T1" fmla="*/ 369 h 326"/>
                <a:gd name="T2" fmla="*/ 1691 w 151"/>
                <a:gd name="T3" fmla="*/ 2264 h 326"/>
                <a:gd name="T4" fmla="*/ 1775 w 151"/>
                <a:gd name="T5" fmla="*/ 3207 h 326"/>
                <a:gd name="T6" fmla="*/ 1875 w 151"/>
                <a:gd name="T7" fmla="*/ 4031 h 326"/>
                <a:gd name="T8" fmla="*/ 1691 w 151"/>
                <a:gd name="T9" fmla="*/ 3296 h 326"/>
                <a:gd name="T10" fmla="*/ 1715 w 151"/>
                <a:gd name="T11" fmla="*/ 3586 h 326"/>
                <a:gd name="T12" fmla="*/ 1377 w 151"/>
                <a:gd name="T13" fmla="*/ 2480 h 326"/>
                <a:gd name="T14" fmla="*/ 1450 w 151"/>
                <a:gd name="T15" fmla="*/ 2959 h 326"/>
                <a:gd name="T16" fmla="*/ 1238 w 151"/>
                <a:gd name="T17" fmla="*/ 2111 h 326"/>
                <a:gd name="T18" fmla="*/ 1262 w 151"/>
                <a:gd name="T19" fmla="*/ 2533 h 326"/>
                <a:gd name="T20" fmla="*/ 1313 w 151"/>
                <a:gd name="T21" fmla="*/ 3108 h 326"/>
                <a:gd name="T22" fmla="*/ 1405 w 151"/>
                <a:gd name="T23" fmla="*/ 3916 h 326"/>
                <a:gd name="T24" fmla="*/ 1192 w 151"/>
                <a:gd name="T25" fmla="*/ 3008 h 326"/>
                <a:gd name="T26" fmla="*/ 1192 w 151"/>
                <a:gd name="T27" fmla="*/ 3320 h 326"/>
                <a:gd name="T28" fmla="*/ 1080 w 151"/>
                <a:gd name="T29" fmla="*/ 2722 h 326"/>
                <a:gd name="T30" fmla="*/ 1080 w 151"/>
                <a:gd name="T31" fmla="*/ 3019 h 326"/>
                <a:gd name="T32" fmla="*/ 876 w 151"/>
                <a:gd name="T33" fmla="*/ 2206 h 326"/>
                <a:gd name="T34" fmla="*/ 891 w 151"/>
                <a:gd name="T35" fmla="*/ 2722 h 326"/>
                <a:gd name="T36" fmla="*/ 764 w 151"/>
                <a:gd name="T37" fmla="*/ 2277 h 326"/>
                <a:gd name="T38" fmla="*/ 711 w 151"/>
                <a:gd name="T39" fmla="*/ 2706 h 326"/>
                <a:gd name="T40" fmla="*/ 566 w 151"/>
                <a:gd name="T41" fmla="*/ 2253 h 326"/>
                <a:gd name="T42" fmla="*/ 587 w 151"/>
                <a:gd name="T43" fmla="*/ 3132 h 326"/>
                <a:gd name="T44" fmla="*/ 587 w 151"/>
                <a:gd name="T45" fmla="*/ 3803 h 326"/>
                <a:gd name="T46" fmla="*/ 551 w 151"/>
                <a:gd name="T47" fmla="*/ 4100 h 326"/>
                <a:gd name="T48" fmla="*/ 453 w 151"/>
                <a:gd name="T49" fmla="*/ 3586 h 326"/>
                <a:gd name="T50" fmla="*/ 340 w 151"/>
                <a:gd name="T51" fmla="*/ 3047 h 326"/>
                <a:gd name="T52" fmla="*/ 414 w 151"/>
                <a:gd name="T53" fmla="*/ 3614 h 326"/>
                <a:gd name="T54" fmla="*/ 401 w 151"/>
                <a:gd name="T55" fmla="*/ 3019 h 326"/>
                <a:gd name="T56" fmla="*/ 286 w 151"/>
                <a:gd name="T57" fmla="*/ 2164 h 326"/>
                <a:gd name="T58" fmla="*/ 252 w 151"/>
                <a:gd name="T59" fmla="*/ 1269 h 326"/>
                <a:gd name="T60" fmla="*/ 100 w 151"/>
                <a:gd name="T61" fmla="*/ 0 h 326"/>
                <a:gd name="T62" fmla="*/ 312 w 151"/>
                <a:gd name="T63" fmla="*/ 1269 h 326"/>
                <a:gd name="T64" fmla="*/ 466 w 151"/>
                <a:gd name="T65" fmla="*/ 1996 h 326"/>
                <a:gd name="T66" fmla="*/ 485 w 151"/>
                <a:gd name="T67" fmla="*/ 1650 h 326"/>
                <a:gd name="T68" fmla="*/ 566 w 151"/>
                <a:gd name="T69" fmla="*/ 1936 h 326"/>
                <a:gd name="T70" fmla="*/ 587 w 151"/>
                <a:gd name="T71" fmla="*/ 1695 h 326"/>
                <a:gd name="T72" fmla="*/ 651 w 151"/>
                <a:gd name="T73" fmla="*/ 1851 h 326"/>
                <a:gd name="T74" fmla="*/ 651 w 151"/>
                <a:gd name="T75" fmla="*/ 1458 h 326"/>
                <a:gd name="T76" fmla="*/ 811 w 151"/>
                <a:gd name="T77" fmla="*/ 1863 h 326"/>
                <a:gd name="T78" fmla="*/ 839 w 151"/>
                <a:gd name="T79" fmla="*/ 1851 h 326"/>
                <a:gd name="T80" fmla="*/ 937 w 151"/>
                <a:gd name="T81" fmla="*/ 1951 h 326"/>
                <a:gd name="T82" fmla="*/ 839 w 151"/>
                <a:gd name="T83" fmla="*/ 695 h 326"/>
                <a:gd name="T84" fmla="*/ 1089 w 151"/>
                <a:gd name="T85" fmla="*/ 1784 h 326"/>
                <a:gd name="T86" fmla="*/ 1089 w 151"/>
                <a:gd name="T87" fmla="*/ 1096 h 326"/>
                <a:gd name="T88" fmla="*/ 1305 w 151"/>
                <a:gd name="T89" fmla="*/ 1799 h 326"/>
                <a:gd name="T90" fmla="*/ 1238 w 151"/>
                <a:gd name="T91" fmla="*/ 1111 h 326"/>
                <a:gd name="T92" fmla="*/ 1418 w 151"/>
                <a:gd name="T93" fmla="*/ 1778 h 326"/>
                <a:gd name="T94" fmla="*/ 1313 w 151"/>
                <a:gd name="T95" fmla="*/ 1021 h 326"/>
                <a:gd name="T96" fmla="*/ 1253 w 151"/>
                <a:gd name="T97" fmla="*/ 326 h 32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51" h="326">
                  <a:moveTo>
                    <a:pt x="99" y="29"/>
                  </a:moveTo>
                  <a:cubicBezTo>
                    <a:pt x="117" y="77"/>
                    <a:pt x="128" y="129"/>
                    <a:pt x="135" y="180"/>
                  </a:cubicBezTo>
                  <a:cubicBezTo>
                    <a:pt x="139" y="205"/>
                    <a:pt x="140" y="230"/>
                    <a:pt x="142" y="255"/>
                  </a:cubicBezTo>
                  <a:cubicBezTo>
                    <a:pt x="144" y="277"/>
                    <a:pt x="151" y="299"/>
                    <a:pt x="150" y="320"/>
                  </a:cubicBezTo>
                  <a:cubicBezTo>
                    <a:pt x="142" y="306"/>
                    <a:pt x="135" y="278"/>
                    <a:pt x="135" y="262"/>
                  </a:cubicBezTo>
                  <a:cubicBezTo>
                    <a:pt x="135" y="270"/>
                    <a:pt x="137" y="277"/>
                    <a:pt x="137" y="285"/>
                  </a:cubicBezTo>
                  <a:cubicBezTo>
                    <a:pt x="128" y="256"/>
                    <a:pt x="117" y="227"/>
                    <a:pt x="110" y="197"/>
                  </a:cubicBezTo>
                  <a:cubicBezTo>
                    <a:pt x="109" y="209"/>
                    <a:pt x="111" y="224"/>
                    <a:pt x="116" y="235"/>
                  </a:cubicBezTo>
                  <a:cubicBezTo>
                    <a:pt x="112" y="214"/>
                    <a:pt x="108" y="186"/>
                    <a:pt x="99" y="168"/>
                  </a:cubicBezTo>
                  <a:cubicBezTo>
                    <a:pt x="95" y="178"/>
                    <a:pt x="99" y="190"/>
                    <a:pt x="101" y="201"/>
                  </a:cubicBezTo>
                  <a:cubicBezTo>
                    <a:pt x="102" y="216"/>
                    <a:pt x="103" y="232"/>
                    <a:pt x="105" y="247"/>
                  </a:cubicBezTo>
                  <a:cubicBezTo>
                    <a:pt x="109" y="268"/>
                    <a:pt x="111" y="289"/>
                    <a:pt x="112" y="311"/>
                  </a:cubicBezTo>
                  <a:cubicBezTo>
                    <a:pt x="102" y="289"/>
                    <a:pt x="108" y="259"/>
                    <a:pt x="95" y="239"/>
                  </a:cubicBezTo>
                  <a:cubicBezTo>
                    <a:pt x="94" y="247"/>
                    <a:pt x="96" y="256"/>
                    <a:pt x="95" y="264"/>
                  </a:cubicBezTo>
                  <a:cubicBezTo>
                    <a:pt x="88" y="250"/>
                    <a:pt x="93" y="230"/>
                    <a:pt x="86" y="216"/>
                  </a:cubicBezTo>
                  <a:cubicBezTo>
                    <a:pt x="86" y="224"/>
                    <a:pt x="86" y="232"/>
                    <a:pt x="86" y="240"/>
                  </a:cubicBezTo>
                  <a:cubicBezTo>
                    <a:pt x="87" y="218"/>
                    <a:pt x="79" y="195"/>
                    <a:pt x="70" y="175"/>
                  </a:cubicBezTo>
                  <a:cubicBezTo>
                    <a:pt x="67" y="188"/>
                    <a:pt x="71" y="202"/>
                    <a:pt x="71" y="216"/>
                  </a:cubicBezTo>
                  <a:cubicBezTo>
                    <a:pt x="69" y="205"/>
                    <a:pt x="67" y="189"/>
                    <a:pt x="61" y="181"/>
                  </a:cubicBezTo>
                  <a:cubicBezTo>
                    <a:pt x="61" y="191"/>
                    <a:pt x="64" y="209"/>
                    <a:pt x="57" y="215"/>
                  </a:cubicBezTo>
                  <a:cubicBezTo>
                    <a:pt x="49" y="206"/>
                    <a:pt x="50" y="190"/>
                    <a:pt x="45" y="179"/>
                  </a:cubicBezTo>
                  <a:cubicBezTo>
                    <a:pt x="41" y="201"/>
                    <a:pt x="47" y="226"/>
                    <a:pt x="47" y="249"/>
                  </a:cubicBezTo>
                  <a:cubicBezTo>
                    <a:pt x="47" y="266"/>
                    <a:pt x="47" y="284"/>
                    <a:pt x="47" y="302"/>
                  </a:cubicBezTo>
                  <a:cubicBezTo>
                    <a:pt x="47" y="309"/>
                    <a:pt x="48" y="320"/>
                    <a:pt x="44" y="326"/>
                  </a:cubicBezTo>
                  <a:cubicBezTo>
                    <a:pt x="37" y="315"/>
                    <a:pt x="38" y="297"/>
                    <a:pt x="36" y="285"/>
                  </a:cubicBezTo>
                  <a:cubicBezTo>
                    <a:pt x="34" y="271"/>
                    <a:pt x="32" y="254"/>
                    <a:pt x="27" y="242"/>
                  </a:cubicBezTo>
                  <a:cubicBezTo>
                    <a:pt x="25" y="257"/>
                    <a:pt x="30" y="272"/>
                    <a:pt x="33" y="287"/>
                  </a:cubicBezTo>
                  <a:cubicBezTo>
                    <a:pt x="32" y="271"/>
                    <a:pt x="33" y="256"/>
                    <a:pt x="32" y="240"/>
                  </a:cubicBezTo>
                  <a:cubicBezTo>
                    <a:pt x="30" y="217"/>
                    <a:pt x="25" y="195"/>
                    <a:pt x="23" y="172"/>
                  </a:cubicBezTo>
                  <a:cubicBezTo>
                    <a:pt x="21" y="149"/>
                    <a:pt x="23" y="125"/>
                    <a:pt x="20" y="101"/>
                  </a:cubicBezTo>
                  <a:cubicBezTo>
                    <a:pt x="17" y="69"/>
                    <a:pt x="0" y="31"/>
                    <a:pt x="8" y="0"/>
                  </a:cubicBezTo>
                  <a:cubicBezTo>
                    <a:pt x="21" y="32"/>
                    <a:pt x="20" y="67"/>
                    <a:pt x="25" y="101"/>
                  </a:cubicBezTo>
                  <a:cubicBezTo>
                    <a:pt x="26" y="113"/>
                    <a:pt x="27" y="151"/>
                    <a:pt x="37" y="159"/>
                  </a:cubicBezTo>
                  <a:cubicBezTo>
                    <a:pt x="37" y="150"/>
                    <a:pt x="35" y="140"/>
                    <a:pt x="39" y="131"/>
                  </a:cubicBezTo>
                  <a:cubicBezTo>
                    <a:pt x="43" y="137"/>
                    <a:pt x="42" y="147"/>
                    <a:pt x="45" y="154"/>
                  </a:cubicBezTo>
                  <a:cubicBezTo>
                    <a:pt x="46" y="148"/>
                    <a:pt x="44" y="141"/>
                    <a:pt x="47" y="135"/>
                  </a:cubicBezTo>
                  <a:cubicBezTo>
                    <a:pt x="49" y="139"/>
                    <a:pt x="50" y="144"/>
                    <a:pt x="52" y="147"/>
                  </a:cubicBezTo>
                  <a:cubicBezTo>
                    <a:pt x="53" y="137"/>
                    <a:pt x="49" y="126"/>
                    <a:pt x="52" y="116"/>
                  </a:cubicBezTo>
                  <a:cubicBezTo>
                    <a:pt x="59" y="125"/>
                    <a:pt x="58" y="139"/>
                    <a:pt x="65" y="148"/>
                  </a:cubicBezTo>
                  <a:cubicBezTo>
                    <a:pt x="66" y="147"/>
                    <a:pt x="66" y="147"/>
                    <a:pt x="67" y="147"/>
                  </a:cubicBezTo>
                  <a:cubicBezTo>
                    <a:pt x="70" y="150"/>
                    <a:pt x="72" y="153"/>
                    <a:pt x="75" y="155"/>
                  </a:cubicBezTo>
                  <a:cubicBezTo>
                    <a:pt x="77" y="123"/>
                    <a:pt x="54" y="86"/>
                    <a:pt x="67" y="55"/>
                  </a:cubicBezTo>
                  <a:cubicBezTo>
                    <a:pt x="77" y="82"/>
                    <a:pt x="73" y="116"/>
                    <a:pt x="87" y="142"/>
                  </a:cubicBezTo>
                  <a:cubicBezTo>
                    <a:pt x="93" y="126"/>
                    <a:pt x="82" y="104"/>
                    <a:pt x="87" y="87"/>
                  </a:cubicBezTo>
                  <a:cubicBezTo>
                    <a:pt x="101" y="92"/>
                    <a:pt x="94" y="133"/>
                    <a:pt x="104" y="143"/>
                  </a:cubicBezTo>
                  <a:cubicBezTo>
                    <a:pt x="105" y="126"/>
                    <a:pt x="93" y="105"/>
                    <a:pt x="99" y="88"/>
                  </a:cubicBezTo>
                  <a:cubicBezTo>
                    <a:pt x="113" y="99"/>
                    <a:pt x="101" y="130"/>
                    <a:pt x="113" y="141"/>
                  </a:cubicBezTo>
                  <a:cubicBezTo>
                    <a:pt x="116" y="123"/>
                    <a:pt x="108" y="99"/>
                    <a:pt x="105" y="81"/>
                  </a:cubicBezTo>
                  <a:cubicBezTo>
                    <a:pt x="101" y="63"/>
                    <a:pt x="100" y="45"/>
                    <a:pt x="100" y="26"/>
                  </a:cubicBezTo>
                </a:path>
              </a:pathLst>
            </a:custGeom>
            <a:solidFill>
              <a:srgbClr val="7B2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7" name="Freeform 74">
              <a:extLst>
                <a:ext uri="{FF2B5EF4-FFF2-40B4-BE49-F238E27FC236}">
                  <a16:creationId xmlns:a16="http://schemas.microsoft.com/office/drawing/2014/main" id="{EC0E3C64-B930-4544-BED0-DA642EC40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" y="1676"/>
              <a:ext cx="271" cy="275"/>
            </a:xfrm>
            <a:custGeom>
              <a:avLst/>
              <a:gdLst>
                <a:gd name="T0" fmla="*/ 0 w 144"/>
                <a:gd name="T1" fmla="*/ 100 h 146"/>
                <a:gd name="T2" fmla="*/ 514 w 144"/>
                <a:gd name="T3" fmla="*/ 53 h 146"/>
                <a:gd name="T4" fmla="*/ 980 w 144"/>
                <a:gd name="T5" fmla="*/ 228 h 146"/>
                <a:gd name="T6" fmla="*/ 1807 w 144"/>
                <a:gd name="T7" fmla="*/ 1838 h 146"/>
                <a:gd name="T8" fmla="*/ 1453 w 144"/>
                <a:gd name="T9" fmla="*/ 1021 h 146"/>
                <a:gd name="T10" fmla="*/ 1105 w 144"/>
                <a:gd name="T11" fmla="*/ 603 h 146"/>
                <a:gd name="T12" fmla="*/ 1366 w 144"/>
                <a:gd name="T13" fmla="*/ 1081 h 146"/>
                <a:gd name="T14" fmla="*/ 1112 w 144"/>
                <a:gd name="T15" fmla="*/ 755 h 146"/>
                <a:gd name="T16" fmla="*/ 1156 w 144"/>
                <a:gd name="T17" fmla="*/ 831 h 146"/>
                <a:gd name="T18" fmla="*/ 952 w 144"/>
                <a:gd name="T19" fmla="*/ 667 h 146"/>
                <a:gd name="T20" fmla="*/ 1012 w 144"/>
                <a:gd name="T21" fmla="*/ 795 h 146"/>
                <a:gd name="T22" fmla="*/ 915 w 144"/>
                <a:gd name="T23" fmla="*/ 716 h 146"/>
                <a:gd name="T24" fmla="*/ 1140 w 144"/>
                <a:gd name="T25" fmla="*/ 1209 h 146"/>
                <a:gd name="T26" fmla="*/ 1218 w 144"/>
                <a:gd name="T27" fmla="*/ 1763 h 146"/>
                <a:gd name="T28" fmla="*/ 1005 w 144"/>
                <a:gd name="T29" fmla="*/ 1143 h 146"/>
                <a:gd name="T30" fmla="*/ 1080 w 144"/>
                <a:gd name="T31" fmla="*/ 1450 h 146"/>
                <a:gd name="T32" fmla="*/ 651 w 144"/>
                <a:gd name="T33" fmla="*/ 742 h 146"/>
                <a:gd name="T34" fmla="*/ 40 w 144"/>
                <a:gd name="T35" fmla="*/ 529 h 146"/>
                <a:gd name="T36" fmla="*/ 467 w 144"/>
                <a:gd name="T37" fmla="*/ 441 h 146"/>
                <a:gd name="T38" fmla="*/ 141 w 144"/>
                <a:gd name="T39" fmla="*/ 341 h 146"/>
                <a:gd name="T40" fmla="*/ 582 w 144"/>
                <a:gd name="T41" fmla="*/ 301 h 146"/>
                <a:gd name="T42" fmla="*/ 301 w 144"/>
                <a:gd name="T43" fmla="*/ 173 h 146"/>
                <a:gd name="T44" fmla="*/ 438 w 144"/>
                <a:gd name="T45" fmla="*/ 160 h 146"/>
                <a:gd name="T46" fmla="*/ 28 w 144"/>
                <a:gd name="T47" fmla="*/ 113 h 14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44" h="146">
                  <a:moveTo>
                    <a:pt x="0" y="8"/>
                  </a:moveTo>
                  <a:cubicBezTo>
                    <a:pt x="10" y="0"/>
                    <a:pt x="29" y="3"/>
                    <a:pt x="41" y="4"/>
                  </a:cubicBezTo>
                  <a:cubicBezTo>
                    <a:pt x="55" y="6"/>
                    <a:pt x="65" y="12"/>
                    <a:pt x="78" y="18"/>
                  </a:cubicBezTo>
                  <a:cubicBezTo>
                    <a:pt x="122" y="42"/>
                    <a:pt x="131" y="103"/>
                    <a:pt x="144" y="146"/>
                  </a:cubicBezTo>
                  <a:cubicBezTo>
                    <a:pt x="133" y="125"/>
                    <a:pt x="123" y="103"/>
                    <a:pt x="116" y="81"/>
                  </a:cubicBezTo>
                  <a:cubicBezTo>
                    <a:pt x="110" y="64"/>
                    <a:pt x="104" y="55"/>
                    <a:pt x="88" y="48"/>
                  </a:cubicBezTo>
                  <a:cubicBezTo>
                    <a:pt x="100" y="59"/>
                    <a:pt x="105" y="71"/>
                    <a:pt x="109" y="86"/>
                  </a:cubicBezTo>
                  <a:cubicBezTo>
                    <a:pt x="104" y="78"/>
                    <a:pt x="96" y="67"/>
                    <a:pt x="89" y="60"/>
                  </a:cubicBezTo>
                  <a:cubicBezTo>
                    <a:pt x="90" y="61"/>
                    <a:pt x="93" y="67"/>
                    <a:pt x="92" y="66"/>
                  </a:cubicBezTo>
                  <a:cubicBezTo>
                    <a:pt x="89" y="61"/>
                    <a:pt x="82" y="54"/>
                    <a:pt x="76" y="53"/>
                  </a:cubicBezTo>
                  <a:cubicBezTo>
                    <a:pt x="76" y="57"/>
                    <a:pt x="78" y="60"/>
                    <a:pt x="81" y="63"/>
                  </a:cubicBezTo>
                  <a:cubicBezTo>
                    <a:pt x="80" y="60"/>
                    <a:pt x="77" y="57"/>
                    <a:pt x="73" y="57"/>
                  </a:cubicBezTo>
                  <a:cubicBezTo>
                    <a:pt x="74" y="68"/>
                    <a:pt x="87" y="85"/>
                    <a:pt x="91" y="96"/>
                  </a:cubicBezTo>
                  <a:cubicBezTo>
                    <a:pt x="97" y="111"/>
                    <a:pt x="98" y="124"/>
                    <a:pt x="97" y="140"/>
                  </a:cubicBezTo>
                  <a:cubicBezTo>
                    <a:pt x="88" y="127"/>
                    <a:pt x="88" y="106"/>
                    <a:pt x="80" y="91"/>
                  </a:cubicBezTo>
                  <a:cubicBezTo>
                    <a:pt x="82" y="99"/>
                    <a:pt x="86" y="106"/>
                    <a:pt x="86" y="115"/>
                  </a:cubicBezTo>
                  <a:cubicBezTo>
                    <a:pt x="82" y="94"/>
                    <a:pt x="67" y="73"/>
                    <a:pt x="52" y="59"/>
                  </a:cubicBezTo>
                  <a:cubicBezTo>
                    <a:pt x="39" y="45"/>
                    <a:pt x="22" y="42"/>
                    <a:pt x="3" y="42"/>
                  </a:cubicBezTo>
                  <a:cubicBezTo>
                    <a:pt x="13" y="36"/>
                    <a:pt x="25" y="34"/>
                    <a:pt x="37" y="35"/>
                  </a:cubicBezTo>
                  <a:cubicBezTo>
                    <a:pt x="28" y="34"/>
                    <a:pt x="19" y="30"/>
                    <a:pt x="11" y="27"/>
                  </a:cubicBezTo>
                  <a:cubicBezTo>
                    <a:pt x="23" y="26"/>
                    <a:pt x="35" y="24"/>
                    <a:pt x="46" y="24"/>
                  </a:cubicBezTo>
                  <a:cubicBezTo>
                    <a:pt x="41" y="19"/>
                    <a:pt x="31" y="15"/>
                    <a:pt x="24" y="14"/>
                  </a:cubicBezTo>
                  <a:cubicBezTo>
                    <a:pt x="26" y="14"/>
                    <a:pt x="32" y="14"/>
                    <a:pt x="35" y="13"/>
                  </a:cubicBezTo>
                  <a:cubicBezTo>
                    <a:pt x="26" y="8"/>
                    <a:pt x="13" y="9"/>
                    <a:pt x="2" y="9"/>
                  </a:cubicBezTo>
                </a:path>
              </a:pathLst>
            </a:custGeom>
            <a:solidFill>
              <a:srgbClr val="6B22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8" name="Freeform 75">
              <a:extLst>
                <a:ext uri="{FF2B5EF4-FFF2-40B4-BE49-F238E27FC236}">
                  <a16:creationId xmlns:a16="http://schemas.microsoft.com/office/drawing/2014/main" id="{185D29CF-7A58-460E-928C-283D2F82C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8" y="3166"/>
              <a:ext cx="154" cy="429"/>
            </a:xfrm>
            <a:custGeom>
              <a:avLst/>
              <a:gdLst>
                <a:gd name="T0" fmla="*/ 670 w 82"/>
                <a:gd name="T1" fmla="*/ 553 h 228"/>
                <a:gd name="T2" fmla="*/ 823 w 82"/>
                <a:gd name="T3" fmla="*/ 1390 h 228"/>
                <a:gd name="T4" fmla="*/ 980 w 82"/>
                <a:gd name="T5" fmla="*/ 1932 h 228"/>
                <a:gd name="T6" fmla="*/ 883 w 82"/>
                <a:gd name="T7" fmla="*/ 2344 h 228"/>
                <a:gd name="T8" fmla="*/ 670 w 82"/>
                <a:gd name="T9" fmla="*/ 2856 h 228"/>
                <a:gd name="T10" fmla="*/ 511 w 82"/>
                <a:gd name="T11" fmla="*/ 2405 h 228"/>
                <a:gd name="T12" fmla="*/ 272 w 82"/>
                <a:gd name="T13" fmla="*/ 2245 h 228"/>
                <a:gd name="T14" fmla="*/ 240 w 82"/>
                <a:gd name="T15" fmla="*/ 1844 h 228"/>
                <a:gd name="T16" fmla="*/ 128 w 82"/>
                <a:gd name="T17" fmla="*/ 1366 h 228"/>
                <a:gd name="T18" fmla="*/ 100 w 82"/>
                <a:gd name="T19" fmla="*/ 879 h 228"/>
                <a:gd name="T20" fmla="*/ 39 w 82"/>
                <a:gd name="T21" fmla="*/ 386 h 228"/>
                <a:gd name="T22" fmla="*/ 571 w 82"/>
                <a:gd name="T23" fmla="*/ 478 h 22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2" h="228">
                  <a:moveTo>
                    <a:pt x="54" y="44"/>
                  </a:moveTo>
                  <a:cubicBezTo>
                    <a:pt x="48" y="60"/>
                    <a:pt x="61" y="94"/>
                    <a:pt x="66" y="111"/>
                  </a:cubicBezTo>
                  <a:cubicBezTo>
                    <a:pt x="71" y="125"/>
                    <a:pt x="77" y="139"/>
                    <a:pt x="79" y="154"/>
                  </a:cubicBezTo>
                  <a:cubicBezTo>
                    <a:pt x="82" y="168"/>
                    <a:pt x="78" y="175"/>
                    <a:pt x="71" y="187"/>
                  </a:cubicBezTo>
                  <a:cubicBezTo>
                    <a:pt x="65" y="198"/>
                    <a:pt x="62" y="218"/>
                    <a:pt x="54" y="228"/>
                  </a:cubicBezTo>
                  <a:cubicBezTo>
                    <a:pt x="48" y="217"/>
                    <a:pt x="49" y="202"/>
                    <a:pt x="41" y="192"/>
                  </a:cubicBezTo>
                  <a:cubicBezTo>
                    <a:pt x="34" y="186"/>
                    <a:pt x="28" y="187"/>
                    <a:pt x="22" y="179"/>
                  </a:cubicBezTo>
                  <a:cubicBezTo>
                    <a:pt x="17" y="170"/>
                    <a:pt x="20" y="157"/>
                    <a:pt x="19" y="147"/>
                  </a:cubicBezTo>
                  <a:cubicBezTo>
                    <a:pt x="17" y="134"/>
                    <a:pt x="12" y="122"/>
                    <a:pt x="10" y="109"/>
                  </a:cubicBezTo>
                  <a:cubicBezTo>
                    <a:pt x="8" y="96"/>
                    <a:pt x="10" y="83"/>
                    <a:pt x="8" y="70"/>
                  </a:cubicBezTo>
                  <a:cubicBezTo>
                    <a:pt x="7" y="58"/>
                    <a:pt x="0" y="44"/>
                    <a:pt x="3" y="31"/>
                  </a:cubicBezTo>
                  <a:cubicBezTo>
                    <a:pt x="12" y="0"/>
                    <a:pt x="29" y="33"/>
                    <a:pt x="46" y="38"/>
                  </a:cubicBezTo>
                </a:path>
              </a:pathLst>
            </a:custGeom>
            <a:solidFill>
              <a:srgbClr val="8E3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9" name="Freeform 76">
              <a:extLst>
                <a:ext uri="{FF2B5EF4-FFF2-40B4-BE49-F238E27FC236}">
                  <a16:creationId xmlns:a16="http://schemas.microsoft.com/office/drawing/2014/main" id="{E3DC4659-64A2-443F-888E-924AD7754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" y="2508"/>
              <a:ext cx="248" cy="720"/>
            </a:xfrm>
            <a:custGeom>
              <a:avLst/>
              <a:gdLst>
                <a:gd name="T0" fmla="*/ 0 w 132"/>
                <a:gd name="T1" fmla="*/ 0 h 383"/>
                <a:gd name="T2" fmla="*/ 152 w 132"/>
                <a:gd name="T3" fmla="*/ 724 h 383"/>
                <a:gd name="T4" fmla="*/ 325 w 132"/>
                <a:gd name="T5" fmla="*/ 1301 h 383"/>
                <a:gd name="T6" fmla="*/ 650 w 132"/>
                <a:gd name="T7" fmla="*/ 2245 h 383"/>
                <a:gd name="T8" fmla="*/ 847 w 132"/>
                <a:gd name="T9" fmla="*/ 3374 h 383"/>
                <a:gd name="T10" fmla="*/ 1405 w 132"/>
                <a:gd name="T11" fmla="*/ 4784 h 383"/>
                <a:gd name="T12" fmla="*/ 960 w 132"/>
                <a:gd name="T13" fmla="*/ 2015 h 383"/>
                <a:gd name="T14" fmla="*/ 566 w 132"/>
                <a:gd name="T15" fmla="*/ 724 h 383"/>
                <a:gd name="T16" fmla="*/ 28 w 132"/>
                <a:gd name="T17" fmla="*/ 0 h 38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383">
                  <a:moveTo>
                    <a:pt x="0" y="0"/>
                  </a:moveTo>
                  <a:cubicBezTo>
                    <a:pt x="2" y="20"/>
                    <a:pt x="10" y="38"/>
                    <a:pt x="12" y="58"/>
                  </a:cubicBezTo>
                  <a:cubicBezTo>
                    <a:pt x="13" y="74"/>
                    <a:pt x="19" y="89"/>
                    <a:pt x="26" y="104"/>
                  </a:cubicBezTo>
                  <a:cubicBezTo>
                    <a:pt x="36" y="128"/>
                    <a:pt x="44" y="155"/>
                    <a:pt x="52" y="180"/>
                  </a:cubicBezTo>
                  <a:cubicBezTo>
                    <a:pt x="62" y="209"/>
                    <a:pt x="60" y="241"/>
                    <a:pt x="68" y="270"/>
                  </a:cubicBezTo>
                  <a:cubicBezTo>
                    <a:pt x="78" y="310"/>
                    <a:pt x="100" y="344"/>
                    <a:pt x="113" y="383"/>
                  </a:cubicBezTo>
                  <a:cubicBezTo>
                    <a:pt x="132" y="305"/>
                    <a:pt x="88" y="235"/>
                    <a:pt x="77" y="161"/>
                  </a:cubicBezTo>
                  <a:cubicBezTo>
                    <a:pt x="72" y="124"/>
                    <a:pt x="65" y="90"/>
                    <a:pt x="45" y="58"/>
                  </a:cubicBezTo>
                  <a:cubicBezTo>
                    <a:pt x="34" y="40"/>
                    <a:pt x="19" y="14"/>
                    <a:pt x="2" y="0"/>
                  </a:cubicBezTo>
                </a:path>
              </a:pathLst>
            </a:custGeom>
            <a:solidFill>
              <a:srgbClr val="8E3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0" name="Freeform 77">
              <a:extLst>
                <a:ext uri="{FF2B5EF4-FFF2-40B4-BE49-F238E27FC236}">
                  <a16:creationId xmlns:a16="http://schemas.microsoft.com/office/drawing/2014/main" id="{423F4AE2-4E46-4178-863E-74F914E9F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" y="3710"/>
              <a:ext cx="186" cy="141"/>
            </a:xfrm>
            <a:custGeom>
              <a:avLst/>
              <a:gdLst>
                <a:gd name="T0" fmla="*/ 1232 w 99"/>
                <a:gd name="T1" fmla="*/ 650 h 75"/>
                <a:gd name="T2" fmla="*/ 1176 w 99"/>
                <a:gd name="T3" fmla="*/ 784 h 75"/>
                <a:gd name="T4" fmla="*/ 550 w 99"/>
                <a:gd name="T5" fmla="*/ 912 h 75"/>
                <a:gd name="T6" fmla="*/ 28 w 99"/>
                <a:gd name="T7" fmla="*/ 598 h 75"/>
                <a:gd name="T8" fmla="*/ 286 w 99"/>
                <a:gd name="T9" fmla="*/ 273 h 75"/>
                <a:gd name="T10" fmla="*/ 1232 w 99"/>
                <a:gd name="T11" fmla="*/ 650 h 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9" h="75">
                  <a:moveTo>
                    <a:pt x="99" y="52"/>
                  </a:moveTo>
                  <a:cubicBezTo>
                    <a:pt x="99" y="52"/>
                    <a:pt x="92" y="54"/>
                    <a:pt x="94" y="63"/>
                  </a:cubicBezTo>
                  <a:cubicBezTo>
                    <a:pt x="95" y="72"/>
                    <a:pt x="72" y="72"/>
                    <a:pt x="44" y="73"/>
                  </a:cubicBezTo>
                  <a:cubicBezTo>
                    <a:pt x="15" y="75"/>
                    <a:pt x="5" y="54"/>
                    <a:pt x="2" y="48"/>
                  </a:cubicBezTo>
                  <a:cubicBezTo>
                    <a:pt x="0" y="42"/>
                    <a:pt x="23" y="22"/>
                    <a:pt x="23" y="22"/>
                  </a:cubicBezTo>
                  <a:cubicBezTo>
                    <a:pt x="23" y="22"/>
                    <a:pt x="81" y="0"/>
                    <a:pt x="99" y="52"/>
                  </a:cubicBezTo>
                  <a:close/>
                </a:path>
              </a:pathLst>
            </a:custGeom>
            <a:solidFill>
              <a:srgbClr val="452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1" name="Freeform 78">
              <a:extLst>
                <a:ext uri="{FF2B5EF4-FFF2-40B4-BE49-F238E27FC236}">
                  <a16:creationId xmlns:a16="http://schemas.microsoft.com/office/drawing/2014/main" id="{1A1FAC55-927B-446E-AD7D-1DA3AB1A6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2" y="3682"/>
              <a:ext cx="219" cy="132"/>
            </a:xfrm>
            <a:custGeom>
              <a:avLst/>
              <a:gdLst>
                <a:gd name="T0" fmla="*/ 1473 w 116"/>
                <a:gd name="T1" fmla="*/ 341 h 70"/>
                <a:gd name="T2" fmla="*/ 1129 w 116"/>
                <a:gd name="T3" fmla="*/ 786 h 70"/>
                <a:gd name="T4" fmla="*/ 242 w 116"/>
                <a:gd name="T5" fmla="*/ 847 h 70"/>
                <a:gd name="T6" fmla="*/ 40 w 116"/>
                <a:gd name="T7" fmla="*/ 698 h 70"/>
                <a:gd name="T8" fmla="*/ 257 w 116"/>
                <a:gd name="T9" fmla="*/ 173 h 70"/>
                <a:gd name="T10" fmla="*/ 1473 w 116"/>
                <a:gd name="T11" fmla="*/ 341 h 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6" h="70">
                  <a:moveTo>
                    <a:pt x="116" y="27"/>
                  </a:moveTo>
                  <a:cubicBezTo>
                    <a:pt x="116" y="43"/>
                    <a:pt x="97" y="55"/>
                    <a:pt x="89" y="62"/>
                  </a:cubicBezTo>
                  <a:cubicBezTo>
                    <a:pt x="81" y="70"/>
                    <a:pt x="39" y="67"/>
                    <a:pt x="19" y="67"/>
                  </a:cubicBezTo>
                  <a:cubicBezTo>
                    <a:pt x="0" y="68"/>
                    <a:pt x="3" y="55"/>
                    <a:pt x="3" y="55"/>
                  </a:cubicBezTo>
                  <a:cubicBezTo>
                    <a:pt x="3" y="44"/>
                    <a:pt x="10" y="30"/>
                    <a:pt x="20" y="14"/>
                  </a:cubicBezTo>
                  <a:cubicBezTo>
                    <a:pt x="20" y="14"/>
                    <a:pt x="68" y="0"/>
                    <a:pt x="116" y="27"/>
                  </a:cubicBezTo>
                  <a:close/>
                </a:path>
              </a:pathLst>
            </a:custGeom>
            <a:solidFill>
              <a:srgbClr val="452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2" name="Freeform 79">
              <a:extLst>
                <a:ext uri="{FF2B5EF4-FFF2-40B4-BE49-F238E27FC236}">
                  <a16:creationId xmlns:a16="http://schemas.microsoft.com/office/drawing/2014/main" id="{69385E6E-39E5-4881-99E4-B0B9748D8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" y="3710"/>
              <a:ext cx="186" cy="141"/>
            </a:xfrm>
            <a:custGeom>
              <a:avLst/>
              <a:gdLst>
                <a:gd name="T0" fmla="*/ 1232 w 99"/>
                <a:gd name="T1" fmla="*/ 650 h 75"/>
                <a:gd name="T2" fmla="*/ 1176 w 99"/>
                <a:gd name="T3" fmla="*/ 784 h 75"/>
                <a:gd name="T4" fmla="*/ 550 w 99"/>
                <a:gd name="T5" fmla="*/ 912 h 75"/>
                <a:gd name="T6" fmla="*/ 28 w 99"/>
                <a:gd name="T7" fmla="*/ 598 h 75"/>
                <a:gd name="T8" fmla="*/ 286 w 99"/>
                <a:gd name="T9" fmla="*/ 273 h 75"/>
                <a:gd name="T10" fmla="*/ 1232 w 99"/>
                <a:gd name="T11" fmla="*/ 650 h 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9" h="75">
                  <a:moveTo>
                    <a:pt x="99" y="52"/>
                  </a:moveTo>
                  <a:cubicBezTo>
                    <a:pt x="99" y="52"/>
                    <a:pt x="92" y="54"/>
                    <a:pt x="94" y="63"/>
                  </a:cubicBezTo>
                  <a:cubicBezTo>
                    <a:pt x="95" y="72"/>
                    <a:pt x="72" y="72"/>
                    <a:pt x="44" y="73"/>
                  </a:cubicBezTo>
                  <a:cubicBezTo>
                    <a:pt x="15" y="75"/>
                    <a:pt x="5" y="54"/>
                    <a:pt x="2" y="48"/>
                  </a:cubicBezTo>
                  <a:cubicBezTo>
                    <a:pt x="0" y="42"/>
                    <a:pt x="23" y="22"/>
                    <a:pt x="23" y="22"/>
                  </a:cubicBezTo>
                  <a:cubicBezTo>
                    <a:pt x="23" y="22"/>
                    <a:pt x="81" y="0"/>
                    <a:pt x="99" y="52"/>
                  </a:cubicBezTo>
                  <a:close/>
                </a:path>
              </a:pathLst>
            </a:custGeom>
            <a:noFill/>
            <a:ln w="12700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3" name="Freeform 80">
              <a:extLst>
                <a:ext uri="{FF2B5EF4-FFF2-40B4-BE49-F238E27FC236}">
                  <a16:creationId xmlns:a16="http://schemas.microsoft.com/office/drawing/2014/main" id="{F9941062-45B6-4CFE-8791-59792A66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2" y="3682"/>
              <a:ext cx="219" cy="132"/>
            </a:xfrm>
            <a:custGeom>
              <a:avLst/>
              <a:gdLst>
                <a:gd name="T0" fmla="*/ 1473 w 116"/>
                <a:gd name="T1" fmla="*/ 341 h 70"/>
                <a:gd name="T2" fmla="*/ 1129 w 116"/>
                <a:gd name="T3" fmla="*/ 786 h 70"/>
                <a:gd name="T4" fmla="*/ 242 w 116"/>
                <a:gd name="T5" fmla="*/ 847 h 70"/>
                <a:gd name="T6" fmla="*/ 40 w 116"/>
                <a:gd name="T7" fmla="*/ 698 h 70"/>
                <a:gd name="T8" fmla="*/ 257 w 116"/>
                <a:gd name="T9" fmla="*/ 173 h 70"/>
                <a:gd name="T10" fmla="*/ 1473 w 116"/>
                <a:gd name="T11" fmla="*/ 341 h 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6" h="70">
                  <a:moveTo>
                    <a:pt x="116" y="27"/>
                  </a:moveTo>
                  <a:cubicBezTo>
                    <a:pt x="116" y="43"/>
                    <a:pt x="97" y="55"/>
                    <a:pt x="89" y="62"/>
                  </a:cubicBezTo>
                  <a:cubicBezTo>
                    <a:pt x="81" y="70"/>
                    <a:pt x="39" y="67"/>
                    <a:pt x="19" y="67"/>
                  </a:cubicBezTo>
                  <a:cubicBezTo>
                    <a:pt x="0" y="68"/>
                    <a:pt x="3" y="55"/>
                    <a:pt x="3" y="55"/>
                  </a:cubicBezTo>
                  <a:cubicBezTo>
                    <a:pt x="3" y="44"/>
                    <a:pt x="10" y="30"/>
                    <a:pt x="20" y="14"/>
                  </a:cubicBezTo>
                  <a:cubicBezTo>
                    <a:pt x="20" y="14"/>
                    <a:pt x="68" y="0"/>
                    <a:pt x="116" y="27"/>
                  </a:cubicBezTo>
                  <a:close/>
                </a:path>
              </a:pathLst>
            </a:custGeom>
            <a:noFill/>
            <a:ln w="12700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4" name="Freeform 81">
              <a:extLst>
                <a:ext uri="{FF2B5EF4-FFF2-40B4-BE49-F238E27FC236}">
                  <a16:creationId xmlns:a16="http://schemas.microsoft.com/office/drawing/2014/main" id="{AD5B4220-1EBB-458D-8298-EC8265B3A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9" y="3701"/>
              <a:ext cx="222" cy="130"/>
            </a:xfrm>
            <a:custGeom>
              <a:avLst/>
              <a:gdLst>
                <a:gd name="T0" fmla="*/ 1451 w 118"/>
                <a:gd name="T1" fmla="*/ 554 h 69"/>
                <a:gd name="T2" fmla="*/ 1366 w 118"/>
                <a:gd name="T3" fmla="*/ 682 h 69"/>
                <a:gd name="T4" fmla="*/ 1005 w 118"/>
                <a:gd name="T5" fmla="*/ 780 h 69"/>
                <a:gd name="T6" fmla="*/ 341 w 118"/>
                <a:gd name="T7" fmla="*/ 870 h 69"/>
                <a:gd name="T8" fmla="*/ 53 w 118"/>
                <a:gd name="T9" fmla="*/ 742 h 69"/>
                <a:gd name="T10" fmla="*/ 60 w 118"/>
                <a:gd name="T11" fmla="*/ 582 h 69"/>
                <a:gd name="T12" fmla="*/ 312 w 118"/>
                <a:gd name="T13" fmla="*/ 228 h 69"/>
                <a:gd name="T14" fmla="*/ 1451 w 118"/>
                <a:gd name="T15" fmla="*/ 554 h 6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8" h="69">
                  <a:moveTo>
                    <a:pt x="116" y="44"/>
                  </a:moveTo>
                  <a:cubicBezTo>
                    <a:pt x="118" y="46"/>
                    <a:pt x="112" y="49"/>
                    <a:pt x="109" y="54"/>
                  </a:cubicBezTo>
                  <a:cubicBezTo>
                    <a:pt x="104" y="61"/>
                    <a:pt x="90" y="60"/>
                    <a:pt x="80" y="62"/>
                  </a:cubicBezTo>
                  <a:cubicBezTo>
                    <a:pt x="69" y="64"/>
                    <a:pt x="35" y="69"/>
                    <a:pt x="27" y="69"/>
                  </a:cubicBezTo>
                  <a:cubicBezTo>
                    <a:pt x="19" y="68"/>
                    <a:pt x="8" y="65"/>
                    <a:pt x="4" y="59"/>
                  </a:cubicBezTo>
                  <a:cubicBezTo>
                    <a:pt x="0" y="54"/>
                    <a:pt x="2" y="51"/>
                    <a:pt x="5" y="46"/>
                  </a:cubicBezTo>
                  <a:cubicBezTo>
                    <a:pt x="8" y="42"/>
                    <a:pt x="21" y="23"/>
                    <a:pt x="25" y="18"/>
                  </a:cubicBezTo>
                  <a:cubicBezTo>
                    <a:pt x="25" y="18"/>
                    <a:pt x="69" y="0"/>
                    <a:pt x="116" y="44"/>
                  </a:cubicBezTo>
                  <a:close/>
                </a:path>
              </a:pathLst>
            </a:custGeom>
            <a:solidFill>
              <a:srgbClr val="452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5" name="Freeform 82">
              <a:extLst>
                <a:ext uri="{FF2B5EF4-FFF2-40B4-BE49-F238E27FC236}">
                  <a16:creationId xmlns:a16="http://schemas.microsoft.com/office/drawing/2014/main" id="{BA953E98-D52A-42AB-8766-CEB046D32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9" y="3701"/>
              <a:ext cx="222" cy="130"/>
            </a:xfrm>
            <a:custGeom>
              <a:avLst/>
              <a:gdLst>
                <a:gd name="T0" fmla="*/ 1451 w 118"/>
                <a:gd name="T1" fmla="*/ 554 h 69"/>
                <a:gd name="T2" fmla="*/ 1366 w 118"/>
                <a:gd name="T3" fmla="*/ 682 h 69"/>
                <a:gd name="T4" fmla="*/ 1005 w 118"/>
                <a:gd name="T5" fmla="*/ 780 h 69"/>
                <a:gd name="T6" fmla="*/ 341 w 118"/>
                <a:gd name="T7" fmla="*/ 870 h 69"/>
                <a:gd name="T8" fmla="*/ 53 w 118"/>
                <a:gd name="T9" fmla="*/ 742 h 69"/>
                <a:gd name="T10" fmla="*/ 60 w 118"/>
                <a:gd name="T11" fmla="*/ 582 h 69"/>
                <a:gd name="T12" fmla="*/ 312 w 118"/>
                <a:gd name="T13" fmla="*/ 228 h 69"/>
                <a:gd name="T14" fmla="*/ 1451 w 118"/>
                <a:gd name="T15" fmla="*/ 554 h 6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8" h="69">
                  <a:moveTo>
                    <a:pt x="116" y="44"/>
                  </a:moveTo>
                  <a:cubicBezTo>
                    <a:pt x="118" y="46"/>
                    <a:pt x="112" y="49"/>
                    <a:pt x="109" y="54"/>
                  </a:cubicBezTo>
                  <a:cubicBezTo>
                    <a:pt x="104" y="61"/>
                    <a:pt x="90" y="60"/>
                    <a:pt x="80" y="62"/>
                  </a:cubicBezTo>
                  <a:cubicBezTo>
                    <a:pt x="69" y="64"/>
                    <a:pt x="35" y="69"/>
                    <a:pt x="27" y="69"/>
                  </a:cubicBezTo>
                  <a:cubicBezTo>
                    <a:pt x="19" y="68"/>
                    <a:pt x="8" y="65"/>
                    <a:pt x="4" y="59"/>
                  </a:cubicBezTo>
                  <a:cubicBezTo>
                    <a:pt x="0" y="54"/>
                    <a:pt x="2" y="51"/>
                    <a:pt x="5" y="46"/>
                  </a:cubicBezTo>
                  <a:cubicBezTo>
                    <a:pt x="8" y="42"/>
                    <a:pt x="21" y="23"/>
                    <a:pt x="25" y="18"/>
                  </a:cubicBezTo>
                  <a:cubicBezTo>
                    <a:pt x="25" y="18"/>
                    <a:pt x="69" y="0"/>
                    <a:pt x="116" y="44"/>
                  </a:cubicBezTo>
                  <a:close/>
                </a:path>
              </a:pathLst>
            </a:custGeom>
            <a:noFill/>
            <a:ln w="12700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6" name="Freeform 83">
              <a:extLst>
                <a:ext uri="{FF2B5EF4-FFF2-40B4-BE49-F238E27FC236}">
                  <a16:creationId xmlns:a16="http://schemas.microsoft.com/office/drawing/2014/main" id="{C3519351-189F-458F-9969-59B58D167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8" y="3735"/>
              <a:ext cx="75" cy="82"/>
            </a:xfrm>
            <a:custGeom>
              <a:avLst/>
              <a:gdLst>
                <a:gd name="T0" fmla="*/ 495 w 40"/>
                <a:gd name="T1" fmla="*/ 13 h 44"/>
                <a:gd name="T2" fmla="*/ 270 w 40"/>
                <a:gd name="T3" fmla="*/ 39 h 44"/>
                <a:gd name="T4" fmla="*/ 113 w 40"/>
                <a:gd name="T5" fmla="*/ 226 h 44"/>
                <a:gd name="T6" fmla="*/ 39 w 40"/>
                <a:gd name="T7" fmla="*/ 406 h 44"/>
                <a:gd name="T8" fmla="*/ 338 w 40"/>
                <a:gd name="T9" fmla="*/ 531 h 44"/>
                <a:gd name="T10" fmla="*/ 212 w 40"/>
                <a:gd name="T11" fmla="*/ 434 h 44"/>
                <a:gd name="T12" fmla="*/ 197 w 40"/>
                <a:gd name="T13" fmla="*/ 253 h 44"/>
                <a:gd name="T14" fmla="*/ 454 w 40"/>
                <a:gd name="T15" fmla="*/ 24 h 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44">
                  <a:moveTo>
                    <a:pt x="40" y="1"/>
                  </a:moveTo>
                  <a:cubicBezTo>
                    <a:pt x="34" y="3"/>
                    <a:pt x="27" y="0"/>
                    <a:pt x="22" y="3"/>
                  </a:cubicBezTo>
                  <a:cubicBezTo>
                    <a:pt x="17" y="6"/>
                    <a:pt x="13" y="15"/>
                    <a:pt x="9" y="19"/>
                  </a:cubicBezTo>
                  <a:cubicBezTo>
                    <a:pt x="7" y="23"/>
                    <a:pt x="0" y="29"/>
                    <a:pt x="3" y="34"/>
                  </a:cubicBezTo>
                  <a:cubicBezTo>
                    <a:pt x="6" y="39"/>
                    <a:pt x="21" y="44"/>
                    <a:pt x="27" y="44"/>
                  </a:cubicBezTo>
                  <a:cubicBezTo>
                    <a:pt x="27" y="40"/>
                    <a:pt x="20" y="38"/>
                    <a:pt x="17" y="36"/>
                  </a:cubicBezTo>
                  <a:cubicBezTo>
                    <a:pt x="12" y="31"/>
                    <a:pt x="13" y="26"/>
                    <a:pt x="16" y="21"/>
                  </a:cubicBezTo>
                  <a:cubicBezTo>
                    <a:pt x="20" y="15"/>
                    <a:pt x="29" y="1"/>
                    <a:pt x="37" y="2"/>
                  </a:cubicBezTo>
                </a:path>
              </a:pathLst>
            </a:custGeom>
            <a:solidFill>
              <a:srgbClr val="593C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7" name="Freeform 84">
              <a:extLst>
                <a:ext uri="{FF2B5EF4-FFF2-40B4-BE49-F238E27FC236}">
                  <a16:creationId xmlns:a16="http://schemas.microsoft.com/office/drawing/2014/main" id="{E2D87CFF-DA7D-464C-AC92-19D17EDE9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" y="3712"/>
              <a:ext cx="70" cy="83"/>
            </a:xfrm>
            <a:custGeom>
              <a:avLst/>
              <a:gdLst>
                <a:gd name="T0" fmla="*/ 473 w 37"/>
                <a:gd name="T1" fmla="*/ 0 h 44"/>
                <a:gd name="T2" fmla="*/ 257 w 37"/>
                <a:gd name="T3" fmla="*/ 40 h 44"/>
                <a:gd name="T4" fmla="*/ 76 w 37"/>
                <a:gd name="T5" fmla="*/ 228 h 44"/>
                <a:gd name="T6" fmla="*/ 15 w 37"/>
                <a:gd name="T7" fmla="*/ 445 h 44"/>
                <a:gd name="T8" fmla="*/ 257 w 37"/>
                <a:gd name="T9" fmla="*/ 558 h 44"/>
                <a:gd name="T10" fmla="*/ 115 w 37"/>
                <a:gd name="T11" fmla="*/ 470 h 44"/>
                <a:gd name="T12" fmla="*/ 176 w 37"/>
                <a:gd name="T13" fmla="*/ 257 h 44"/>
                <a:gd name="T14" fmla="*/ 433 w 37"/>
                <a:gd name="T15" fmla="*/ 40 h 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7" h="44">
                  <a:moveTo>
                    <a:pt x="37" y="0"/>
                  </a:moveTo>
                  <a:cubicBezTo>
                    <a:pt x="31" y="0"/>
                    <a:pt x="25" y="2"/>
                    <a:pt x="20" y="3"/>
                  </a:cubicBezTo>
                  <a:cubicBezTo>
                    <a:pt x="12" y="5"/>
                    <a:pt x="9" y="11"/>
                    <a:pt x="6" y="18"/>
                  </a:cubicBezTo>
                  <a:cubicBezTo>
                    <a:pt x="4" y="23"/>
                    <a:pt x="0" y="29"/>
                    <a:pt x="1" y="35"/>
                  </a:cubicBezTo>
                  <a:cubicBezTo>
                    <a:pt x="2" y="44"/>
                    <a:pt x="12" y="44"/>
                    <a:pt x="20" y="44"/>
                  </a:cubicBezTo>
                  <a:cubicBezTo>
                    <a:pt x="17" y="41"/>
                    <a:pt x="12" y="40"/>
                    <a:pt x="9" y="37"/>
                  </a:cubicBezTo>
                  <a:cubicBezTo>
                    <a:pt x="6" y="32"/>
                    <a:pt x="11" y="25"/>
                    <a:pt x="14" y="20"/>
                  </a:cubicBezTo>
                  <a:cubicBezTo>
                    <a:pt x="18" y="11"/>
                    <a:pt x="24" y="5"/>
                    <a:pt x="34" y="3"/>
                  </a:cubicBezTo>
                </a:path>
              </a:pathLst>
            </a:custGeom>
            <a:solidFill>
              <a:srgbClr val="593C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8" name="Freeform 85">
              <a:extLst>
                <a:ext uri="{FF2B5EF4-FFF2-40B4-BE49-F238E27FC236}">
                  <a16:creationId xmlns:a16="http://schemas.microsoft.com/office/drawing/2014/main" id="{AC100B83-E534-4A2E-AF7C-BABED4983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4" y="3753"/>
              <a:ext cx="58" cy="87"/>
            </a:xfrm>
            <a:custGeom>
              <a:avLst/>
              <a:gdLst>
                <a:gd name="T0" fmla="*/ 382 w 31"/>
                <a:gd name="T1" fmla="*/ 0 h 46"/>
                <a:gd name="T2" fmla="*/ 196 w 31"/>
                <a:gd name="T3" fmla="*/ 53 h 46"/>
                <a:gd name="T4" fmla="*/ 45 w 31"/>
                <a:gd name="T5" fmla="*/ 204 h 46"/>
                <a:gd name="T6" fmla="*/ 84 w 31"/>
                <a:gd name="T7" fmla="*/ 373 h 46"/>
                <a:gd name="T8" fmla="*/ 333 w 31"/>
                <a:gd name="T9" fmla="*/ 590 h 46"/>
                <a:gd name="T10" fmla="*/ 241 w 31"/>
                <a:gd name="T11" fmla="*/ 486 h 46"/>
                <a:gd name="T12" fmla="*/ 144 w 31"/>
                <a:gd name="T13" fmla="*/ 357 h 46"/>
                <a:gd name="T14" fmla="*/ 144 w 31"/>
                <a:gd name="T15" fmla="*/ 189 h 46"/>
                <a:gd name="T16" fmla="*/ 367 w 31"/>
                <a:gd name="T17" fmla="*/ 15 h 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" h="46">
                  <a:moveTo>
                    <a:pt x="31" y="0"/>
                  </a:moveTo>
                  <a:cubicBezTo>
                    <a:pt x="26" y="0"/>
                    <a:pt x="20" y="0"/>
                    <a:pt x="16" y="4"/>
                  </a:cubicBezTo>
                  <a:cubicBezTo>
                    <a:pt x="12" y="8"/>
                    <a:pt x="8" y="12"/>
                    <a:pt x="4" y="16"/>
                  </a:cubicBezTo>
                  <a:cubicBezTo>
                    <a:pt x="0" y="22"/>
                    <a:pt x="2" y="24"/>
                    <a:pt x="7" y="29"/>
                  </a:cubicBezTo>
                  <a:cubicBezTo>
                    <a:pt x="12" y="34"/>
                    <a:pt x="19" y="45"/>
                    <a:pt x="27" y="46"/>
                  </a:cubicBezTo>
                  <a:cubicBezTo>
                    <a:pt x="26" y="43"/>
                    <a:pt x="22" y="40"/>
                    <a:pt x="20" y="38"/>
                  </a:cubicBezTo>
                  <a:cubicBezTo>
                    <a:pt x="17" y="35"/>
                    <a:pt x="14" y="32"/>
                    <a:pt x="12" y="28"/>
                  </a:cubicBezTo>
                  <a:cubicBezTo>
                    <a:pt x="9" y="23"/>
                    <a:pt x="9" y="19"/>
                    <a:pt x="12" y="15"/>
                  </a:cubicBezTo>
                  <a:cubicBezTo>
                    <a:pt x="16" y="9"/>
                    <a:pt x="22" y="0"/>
                    <a:pt x="30" y="1"/>
                  </a:cubicBezTo>
                </a:path>
              </a:pathLst>
            </a:custGeom>
            <a:solidFill>
              <a:srgbClr val="593C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1BEA23A9-123E-4148-9403-D4241652B9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fr-FR" altLang="x-none" sz="5067"/>
              <a:t>Snail</a:t>
            </a:r>
          </a:p>
        </p:txBody>
      </p:sp>
      <p:grpSp>
        <p:nvGrpSpPr>
          <p:cNvPr id="27650" name="Group 3">
            <a:extLst>
              <a:ext uri="{FF2B5EF4-FFF2-40B4-BE49-F238E27FC236}">
                <a16:creationId xmlns:a16="http://schemas.microsoft.com/office/drawing/2014/main" id="{2FBC2528-EF4D-4428-A878-88285CC2FCB5}"/>
              </a:ext>
            </a:extLst>
          </p:cNvPr>
          <p:cNvGrpSpPr>
            <a:grpSpLocks/>
          </p:cNvGrpSpPr>
          <p:nvPr/>
        </p:nvGrpSpPr>
        <p:grpSpPr bwMode="auto">
          <a:xfrm>
            <a:off x="3603625" y="2209800"/>
            <a:ext cx="4983163" cy="2667000"/>
            <a:chOff x="830" y="2879"/>
            <a:chExt cx="1951" cy="1044"/>
          </a:xfrm>
        </p:grpSpPr>
        <p:sp>
          <p:nvSpPr>
            <p:cNvPr id="27651" name="Freeform 4">
              <a:extLst>
                <a:ext uri="{FF2B5EF4-FFF2-40B4-BE49-F238E27FC236}">
                  <a16:creationId xmlns:a16="http://schemas.microsoft.com/office/drawing/2014/main" id="{0D23C304-F62F-4932-BE44-CB18E62BD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" y="3223"/>
              <a:ext cx="1951" cy="700"/>
            </a:xfrm>
            <a:custGeom>
              <a:avLst/>
              <a:gdLst>
                <a:gd name="T0" fmla="*/ 447 w 2804"/>
                <a:gd name="T1" fmla="*/ 84 h 1004"/>
                <a:gd name="T2" fmla="*/ 456 w 2804"/>
                <a:gd name="T3" fmla="*/ 102 h 1004"/>
                <a:gd name="T4" fmla="*/ 475 w 2804"/>
                <a:gd name="T5" fmla="*/ 113 h 1004"/>
                <a:gd name="T6" fmla="*/ 556 w 2804"/>
                <a:gd name="T7" fmla="*/ 91 h 1004"/>
                <a:gd name="T8" fmla="*/ 585 w 2804"/>
                <a:gd name="T9" fmla="*/ 4 h 1004"/>
                <a:gd name="T10" fmla="*/ 592 w 2804"/>
                <a:gd name="T11" fmla="*/ 6 h 1004"/>
                <a:gd name="T12" fmla="*/ 584 w 2804"/>
                <a:gd name="T13" fmla="*/ 100 h 1004"/>
                <a:gd name="T14" fmla="*/ 588 w 2804"/>
                <a:gd name="T15" fmla="*/ 112 h 1004"/>
                <a:gd name="T16" fmla="*/ 650 w 2804"/>
                <a:gd name="T17" fmla="*/ 38 h 1004"/>
                <a:gd name="T18" fmla="*/ 657 w 2804"/>
                <a:gd name="T19" fmla="*/ 47 h 1004"/>
                <a:gd name="T20" fmla="*/ 598 w 2804"/>
                <a:gd name="T21" fmla="*/ 142 h 1004"/>
                <a:gd name="T22" fmla="*/ 571 w 2804"/>
                <a:gd name="T23" fmla="*/ 179 h 1004"/>
                <a:gd name="T24" fmla="*/ 583 w 2804"/>
                <a:gd name="T25" fmla="*/ 201 h 1004"/>
                <a:gd name="T26" fmla="*/ 580 w 2804"/>
                <a:gd name="T27" fmla="*/ 203 h 1004"/>
                <a:gd name="T28" fmla="*/ 562 w 2804"/>
                <a:gd name="T29" fmla="*/ 185 h 1004"/>
                <a:gd name="T30" fmla="*/ 541 w 2804"/>
                <a:gd name="T31" fmla="*/ 197 h 1004"/>
                <a:gd name="T32" fmla="*/ 529 w 2804"/>
                <a:gd name="T33" fmla="*/ 184 h 1004"/>
                <a:gd name="T34" fmla="*/ 507 w 2804"/>
                <a:gd name="T35" fmla="*/ 198 h 1004"/>
                <a:gd name="T36" fmla="*/ 445 w 2804"/>
                <a:gd name="T37" fmla="*/ 211 h 1004"/>
                <a:gd name="T38" fmla="*/ 280 w 2804"/>
                <a:gd name="T39" fmla="*/ 233 h 1004"/>
                <a:gd name="T40" fmla="*/ 122 w 2804"/>
                <a:gd name="T41" fmla="*/ 214 h 1004"/>
                <a:gd name="T42" fmla="*/ 0 w 2804"/>
                <a:gd name="T43" fmla="*/ 231 h 1004"/>
                <a:gd name="T44" fmla="*/ 109 w 2804"/>
                <a:gd name="T45" fmla="*/ 165 h 1004"/>
                <a:gd name="T46" fmla="*/ 447 w 2804"/>
                <a:gd name="T47" fmla="*/ 84 h 100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804" h="1004">
                  <a:moveTo>
                    <a:pt x="1904" y="354"/>
                  </a:moveTo>
                  <a:cubicBezTo>
                    <a:pt x="1904" y="354"/>
                    <a:pt x="1956" y="409"/>
                    <a:pt x="1949" y="435"/>
                  </a:cubicBezTo>
                  <a:cubicBezTo>
                    <a:pt x="1943" y="461"/>
                    <a:pt x="1984" y="487"/>
                    <a:pt x="2028" y="479"/>
                  </a:cubicBezTo>
                  <a:cubicBezTo>
                    <a:pt x="2073" y="472"/>
                    <a:pt x="2298" y="368"/>
                    <a:pt x="2371" y="385"/>
                  </a:cubicBezTo>
                  <a:cubicBezTo>
                    <a:pt x="2445" y="401"/>
                    <a:pt x="2522" y="114"/>
                    <a:pt x="2496" y="19"/>
                  </a:cubicBezTo>
                  <a:cubicBezTo>
                    <a:pt x="2496" y="19"/>
                    <a:pt x="2513" y="0"/>
                    <a:pt x="2526" y="25"/>
                  </a:cubicBezTo>
                  <a:cubicBezTo>
                    <a:pt x="2538" y="50"/>
                    <a:pt x="2539" y="140"/>
                    <a:pt x="2494" y="421"/>
                  </a:cubicBezTo>
                  <a:cubicBezTo>
                    <a:pt x="2494" y="421"/>
                    <a:pt x="2507" y="450"/>
                    <a:pt x="2510" y="472"/>
                  </a:cubicBezTo>
                  <a:cubicBezTo>
                    <a:pt x="2510" y="472"/>
                    <a:pt x="2665" y="326"/>
                    <a:pt x="2772" y="164"/>
                  </a:cubicBezTo>
                  <a:cubicBezTo>
                    <a:pt x="2802" y="157"/>
                    <a:pt x="2804" y="197"/>
                    <a:pt x="2804" y="197"/>
                  </a:cubicBezTo>
                  <a:cubicBezTo>
                    <a:pt x="2804" y="197"/>
                    <a:pt x="2597" y="452"/>
                    <a:pt x="2554" y="602"/>
                  </a:cubicBezTo>
                  <a:cubicBezTo>
                    <a:pt x="2534" y="672"/>
                    <a:pt x="2531" y="758"/>
                    <a:pt x="2436" y="759"/>
                  </a:cubicBezTo>
                  <a:cubicBezTo>
                    <a:pt x="2436" y="759"/>
                    <a:pt x="2461" y="824"/>
                    <a:pt x="2488" y="850"/>
                  </a:cubicBezTo>
                  <a:cubicBezTo>
                    <a:pt x="2488" y="850"/>
                    <a:pt x="2489" y="864"/>
                    <a:pt x="2477" y="859"/>
                  </a:cubicBezTo>
                  <a:cubicBezTo>
                    <a:pt x="2466" y="855"/>
                    <a:pt x="2425" y="782"/>
                    <a:pt x="2397" y="782"/>
                  </a:cubicBezTo>
                  <a:cubicBezTo>
                    <a:pt x="2369" y="782"/>
                    <a:pt x="2348" y="838"/>
                    <a:pt x="2306" y="832"/>
                  </a:cubicBezTo>
                  <a:cubicBezTo>
                    <a:pt x="2263" y="827"/>
                    <a:pt x="2278" y="774"/>
                    <a:pt x="2258" y="779"/>
                  </a:cubicBezTo>
                  <a:cubicBezTo>
                    <a:pt x="2239" y="784"/>
                    <a:pt x="2247" y="850"/>
                    <a:pt x="2165" y="837"/>
                  </a:cubicBezTo>
                  <a:cubicBezTo>
                    <a:pt x="2083" y="825"/>
                    <a:pt x="2042" y="863"/>
                    <a:pt x="1896" y="895"/>
                  </a:cubicBezTo>
                  <a:cubicBezTo>
                    <a:pt x="1749" y="927"/>
                    <a:pt x="1349" y="1004"/>
                    <a:pt x="1194" y="986"/>
                  </a:cubicBezTo>
                  <a:cubicBezTo>
                    <a:pt x="1040" y="969"/>
                    <a:pt x="753" y="935"/>
                    <a:pt x="523" y="906"/>
                  </a:cubicBezTo>
                  <a:cubicBezTo>
                    <a:pt x="293" y="877"/>
                    <a:pt x="194" y="906"/>
                    <a:pt x="0" y="980"/>
                  </a:cubicBezTo>
                  <a:cubicBezTo>
                    <a:pt x="0" y="980"/>
                    <a:pt x="243" y="758"/>
                    <a:pt x="464" y="697"/>
                  </a:cubicBezTo>
                  <a:cubicBezTo>
                    <a:pt x="685" y="636"/>
                    <a:pt x="1477" y="342"/>
                    <a:pt x="1904" y="354"/>
                  </a:cubicBezTo>
                  <a:close/>
                </a:path>
              </a:pathLst>
            </a:custGeom>
            <a:solidFill>
              <a:srgbClr val="D6C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2" name="Freeform 5">
              <a:extLst>
                <a:ext uri="{FF2B5EF4-FFF2-40B4-BE49-F238E27FC236}">
                  <a16:creationId xmlns:a16="http://schemas.microsoft.com/office/drawing/2014/main" id="{C537E66D-9566-4E6A-97BD-21DA4DAABC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" y="3236"/>
              <a:ext cx="1951" cy="687"/>
            </a:xfrm>
            <a:custGeom>
              <a:avLst/>
              <a:gdLst>
                <a:gd name="T0" fmla="*/ 585 w 2804"/>
                <a:gd name="T1" fmla="*/ 89 h 985"/>
                <a:gd name="T2" fmla="*/ 592 w 2804"/>
                <a:gd name="T3" fmla="*/ 1 h 985"/>
                <a:gd name="T4" fmla="*/ 591 w 2804"/>
                <a:gd name="T5" fmla="*/ 0 h 985"/>
                <a:gd name="T6" fmla="*/ 582 w 2804"/>
                <a:gd name="T7" fmla="*/ 80 h 985"/>
                <a:gd name="T8" fmla="*/ 585 w 2804"/>
                <a:gd name="T9" fmla="*/ 89 h 985"/>
                <a:gd name="T10" fmla="*/ 0 w 2804"/>
                <a:gd name="T11" fmla="*/ 227 h 985"/>
                <a:gd name="T12" fmla="*/ 122 w 2804"/>
                <a:gd name="T13" fmla="*/ 210 h 985"/>
                <a:gd name="T14" fmla="*/ 280 w 2804"/>
                <a:gd name="T15" fmla="*/ 229 h 985"/>
                <a:gd name="T16" fmla="*/ 445 w 2804"/>
                <a:gd name="T17" fmla="*/ 207 h 985"/>
                <a:gd name="T18" fmla="*/ 508 w 2804"/>
                <a:gd name="T19" fmla="*/ 194 h 985"/>
                <a:gd name="T20" fmla="*/ 529 w 2804"/>
                <a:gd name="T21" fmla="*/ 180 h 985"/>
                <a:gd name="T22" fmla="*/ 541 w 2804"/>
                <a:gd name="T23" fmla="*/ 192 h 985"/>
                <a:gd name="T24" fmla="*/ 562 w 2804"/>
                <a:gd name="T25" fmla="*/ 181 h 985"/>
                <a:gd name="T26" fmla="*/ 581 w 2804"/>
                <a:gd name="T27" fmla="*/ 199 h 985"/>
                <a:gd name="T28" fmla="*/ 583 w 2804"/>
                <a:gd name="T29" fmla="*/ 197 h 985"/>
                <a:gd name="T30" fmla="*/ 571 w 2804"/>
                <a:gd name="T31" fmla="*/ 175 h 985"/>
                <a:gd name="T32" fmla="*/ 599 w 2804"/>
                <a:gd name="T33" fmla="*/ 138 h 985"/>
                <a:gd name="T34" fmla="*/ 657 w 2804"/>
                <a:gd name="T35" fmla="*/ 42 h 985"/>
                <a:gd name="T36" fmla="*/ 650 w 2804"/>
                <a:gd name="T37" fmla="*/ 34 h 985"/>
                <a:gd name="T38" fmla="*/ 625 w 2804"/>
                <a:gd name="T39" fmla="*/ 68 h 985"/>
                <a:gd name="T40" fmla="*/ 596 w 2804"/>
                <a:gd name="T41" fmla="*/ 123 h 985"/>
                <a:gd name="T42" fmla="*/ 559 w 2804"/>
                <a:gd name="T43" fmla="*/ 165 h 985"/>
                <a:gd name="T44" fmla="*/ 538 w 2804"/>
                <a:gd name="T45" fmla="*/ 177 h 985"/>
                <a:gd name="T46" fmla="*/ 527 w 2804"/>
                <a:gd name="T47" fmla="*/ 165 h 985"/>
                <a:gd name="T48" fmla="*/ 505 w 2804"/>
                <a:gd name="T49" fmla="*/ 178 h 985"/>
                <a:gd name="T50" fmla="*/ 442 w 2804"/>
                <a:gd name="T51" fmla="*/ 192 h 985"/>
                <a:gd name="T52" fmla="*/ 278 w 2804"/>
                <a:gd name="T53" fmla="*/ 213 h 985"/>
                <a:gd name="T54" fmla="*/ 120 w 2804"/>
                <a:gd name="T55" fmla="*/ 195 h 985"/>
                <a:gd name="T56" fmla="*/ 35 w 2804"/>
                <a:gd name="T57" fmla="*/ 199 h 985"/>
                <a:gd name="T58" fmla="*/ 0 w 2804"/>
                <a:gd name="T59" fmla="*/ 227 h 98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804" h="985">
                  <a:moveTo>
                    <a:pt x="2498" y="379"/>
                  </a:moveTo>
                  <a:cubicBezTo>
                    <a:pt x="2539" y="116"/>
                    <a:pt x="2538" y="30"/>
                    <a:pt x="2526" y="6"/>
                  </a:cubicBezTo>
                  <a:cubicBezTo>
                    <a:pt x="2525" y="4"/>
                    <a:pt x="2524" y="2"/>
                    <a:pt x="2522" y="0"/>
                  </a:cubicBezTo>
                  <a:cubicBezTo>
                    <a:pt x="2522" y="57"/>
                    <a:pt x="2512" y="159"/>
                    <a:pt x="2484" y="337"/>
                  </a:cubicBezTo>
                  <a:cubicBezTo>
                    <a:pt x="2484" y="337"/>
                    <a:pt x="2493" y="359"/>
                    <a:pt x="2498" y="379"/>
                  </a:cubicBezTo>
                  <a:close/>
                  <a:moveTo>
                    <a:pt x="0" y="961"/>
                  </a:moveTo>
                  <a:cubicBezTo>
                    <a:pt x="195" y="887"/>
                    <a:pt x="294" y="858"/>
                    <a:pt x="523" y="888"/>
                  </a:cubicBezTo>
                  <a:cubicBezTo>
                    <a:pt x="753" y="917"/>
                    <a:pt x="1040" y="950"/>
                    <a:pt x="1195" y="967"/>
                  </a:cubicBezTo>
                  <a:cubicBezTo>
                    <a:pt x="1349" y="985"/>
                    <a:pt x="1749" y="908"/>
                    <a:pt x="1896" y="876"/>
                  </a:cubicBezTo>
                  <a:cubicBezTo>
                    <a:pt x="2043" y="844"/>
                    <a:pt x="2084" y="806"/>
                    <a:pt x="2166" y="818"/>
                  </a:cubicBezTo>
                  <a:cubicBezTo>
                    <a:pt x="2248" y="831"/>
                    <a:pt x="2240" y="765"/>
                    <a:pt x="2259" y="760"/>
                  </a:cubicBezTo>
                  <a:cubicBezTo>
                    <a:pt x="2278" y="755"/>
                    <a:pt x="2264" y="808"/>
                    <a:pt x="2306" y="814"/>
                  </a:cubicBezTo>
                  <a:cubicBezTo>
                    <a:pt x="2348" y="819"/>
                    <a:pt x="2370" y="763"/>
                    <a:pt x="2397" y="763"/>
                  </a:cubicBezTo>
                  <a:cubicBezTo>
                    <a:pt x="2425" y="763"/>
                    <a:pt x="2466" y="836"/>
                    <a:pt x="2478" y="841"/>
                  </a:cubicBezTo>
                  <a:cubicBezTo>
                    <a:pt x="2489" y="845"/>
                    <a:pt x="2488" y="831"/>
                    <a:pt x="2488" y="831"/>
                  </a:cubicBezTo>
                  <a:cubicBezTo>
                    <a:pt x="2461" y="805"/>
                    <a:pt x="2437" y="740"/>
                    <a:pt x="2437" y="740"/>
                  </a:cubicBezTo>
                  <a:cubicBezTo>
                    <a:pt x="2531" y="739"/>
                    <a:pt x="2535" y="654"/>
                    <a:pt x="2555" y="583"/>
                  </a:cubicBezTo>
                  <a:cubicBezTo>
                    <a:pt x="2598" y="433"/>
                    <a:pt x="2804" y="178"/>
                    <a:pt x="2804" y="178"/>
                  </a:cubicBezTo>
                  <a:cubicBezTo>
                    <a:pt x="2804" y="178"/>
                    <a:pt x="2803" y="139"/>
                    <a:pt x="2773" y="145"/>
                  </a:cubicBezTo>
                  <a:cubicBezTo>
                    <a:pt x="2740" y="194"/>
                    <a:pt x="2703" y="242"/>
                    <a:pt x="2668" y="285"/>
                  </a:cubicBezTo>
                  <a:cubicBezTo>
                    <a:pt x="2616" y="362"/>
                    <a:pt x="2563" y="451"/>
                    <a:pt x="2544" y="518"/>
                  </a:cubicBezTo>
                  <a:cubicBezTo>
                    <a:pt x="2524" y="588"/>
                    <a:pt x="2486" y="740"/>
                    <a:pt x="2387" y="698"/>
                  </a:cubicBezTo>
                  <a:cubicBezTo>
                    <a:pt x="2361" y="687"/>
                    <a:pt x="2338" y="754"/>
                    <a:pt x="2295" y="748"/>
                  </a:cubicBezTo>
                  <a:cubicBezTo>
                    <a:pt x="2253" y="743"/>
                    <a:pt x="2267" y="690"/>
                    <a:pt x="2248" y="695"/>
                  </a:cubicBezTo>
                  <a:cubicBezTo>
                    <a:pt x="2229" y="700"/>
                    <a:pt x="2237" y="766"/>
                    <a:pt x="2155" y="753"/>
                  </a:cubicBezTo>
                  <a:cubicBezTo>
                    <a:pt x="2073" y="741"/>
                    <a:pt x="2032" y="779"/>
                    <a:pt x="1885" y="811"/>
                  </a:cubicBezTo>
                  <a:cubicBezTo>
                    <a:pt x="1739" y="843"/>
                    <a:pt x="1339" y="920"/>
                    <a:pt x="1184" y="902"/>
                  </a:cubicBezTo>
                  <a:cubicBezTo>
                    <a:pt x="1029" y="885"/>
                    <a:pt x="742" y="851"/>
                    <a:pt x="513" y="822"/>
                  </a:cubicBezTo>
                  <a:cubicBezTo>
                    <a:pt x="356" y="803"/>
                    <a:pt x="261" y="809"/>
                    <a:pt x="154" y="839"/>
                  </a:cubicBezTo>
                  <a:cubicBezTo>
                    <a:pt x="63" y="904"/>
                    <a:pt x="0" y="961"/>
                    <a:pt x="0" y="961"/>
                  </a:cubicBezTo>
                  <a:close/>
                </a:path>
              </a:pathLst>
            </a:custGeom>
            <a:solidFill>
              <a:srgbClr val="CAAD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3" name="Freeform 6">
              <a:extLst>
                <a:ext uri="{FF2B5EF4-FFF2-40B4-BE49-F238E27FC236}">
                  <a16:creationId xmlns:a16="http://schemas.microsoft.com/office/drawing/2014/main" id="{37984601-F9E1-40D4-A966-1BA4CA0C5B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2" y="3223"/>
              <a:ext cx="1949" cy="684"/>
            </a:xfrm>
            <a:custGeom>
              <a:avLst/>
              <a:gdLst>
                <a:gd name="T0" fmla="*/ 583 w 2801"/>
                <a:gd name="T1" fmla="*/ 202 h 980"/>
                <a:gd name="T2" fmla="*/ 580 w 2801"/>
                <a:gd name="T3" fmla="*/ 198 h 980"/>
                <a:gd name="T4" fmla="*/ 583 w 2801"/>
                <a:gd name="T5" fmla="*/ 202 h 980"/>
                <a:gd name="T6" fmla="*/ 583 w 2801"/>
                <a:gd name="T7" fmla="*/ 202 h 980"/>
                <a:gd name="T8" fmla="*/ 0 w 2801"/>
                <a:gd name="T9" fmla="*/ 232 h 980"/>
                <a:gd name="T10" fmla="*/ 13 w 2801"/>
                <a:gd name="T11" fmla="*/ 228 h 980"/>
                <a:gd name="T12" fmla="*/ 111 w 2801"/>
                <a:gd name="T13" fmla="*/ 170 h 980"/>
                <a:gd name="T14" fmla="*/ 450 w 2801"/>
                <a:gd name="T15" fmla="*/ 88 h 980"/>
                <a:gd name="T16" fmla="*/ 455 w 2801"/>
                <a:gd name="T17" fmla="*/ 96 h 980"/>
                <a:gd name="T18" fmla="*/ 447 w 2801"/>
                <a:gd name="T19" fmla="*/ 84 h 980"/>
                <a:gd name="T20" fmla="*/ 109 w 2801"/>
                <a:gd name="T21" fmla="*/ 165 h 980"/>
                <a:gd name="T22" fmla="*/ 0 w 2801"/>
                <a:gd name="T23" fmla="*/ 232 h 980"/>
                <a:gd name="T24" fmla="*/ 532 w 2801"/>
                <a:gd name="T25" fmla="*/ 189 h 980"/>
                <a:gd name="T26" fmla="*/ 536 w 2801"/>
                <a:gd name="T27" fmla="*/ 195 h 980"/>
                <a:gd name="T28" fmla="*/ 532 w 2801"/>
                <a:gd name="T29" fmla="*/ 189 h 980"/>
                <a:gd name="T30" fmla="*/ 590 w 2801"/>
                <a:gd name="T31" fmla="*/ 111 h 980"/>
                <a:gd name="T32" fmla="*/ 591 w 2801"/>
                <a:gd name="T33" fmla="*/ 116 h 980"/>
                <a:gd name="T34" fmla="*/ 652 w 2801"/>
                <a:gd name="T35" fmla="*/ 43 h 980"/>
                <a:gd name="T36" fmla="*/ 657 w 2801"/>
                <a:gd name="T37" fmla="*/ 43 h 980"/>
                <a:gd name="T38" fmla="*/ 650 w 2801"/>
                <a:gd name="T39" fmla="*/ 39 h 980"/>
                <a:gd name="T40" fmla="*/ 590 w 2801"/>
                <a:gd name="T41" fmla="*/ 111 h 980"/>
                <a:gd name="T42" fmla="*/ 459 w 2801"/>
                <a:gd name="T43" fmla="*/ 110 h 980"/>
                <a:gd name="T44" fmla="*/ 478 w 2801"/>
                <a:gd name="T45" fmla="*/ 118 h 980"/>
                <a:gd name="T46" fmla="*/ 558 w 2801"/>
                <a:gd name="T47" fmla="*/ 96 h 980"/>
                <a:gd name="T48" fmla="*/ 588 w 2801"/>
                <a:gd name="T49" fmla="*/ 8 h 980"/>
                <a:gd name="T50" fmla="*/ 593 w 2801"/>
                <a:gd name="T51" fmla="*/ 7 h 980"/>
                <a:gd name="T52" fmla="*/ 592 w 2801"/>
                <a:gd name="T53" fmla="*/ 6 h 980"/>
                <a:gd name="T54" fmla="*/ 585 w 2801"/>
                <a:gd name="T55" fmla="*/ 4 h 980"/>
                <a:gd name="T56" fmla="*/ 556 w 2801"/>
                <a:gd name="T57" fmla="*/ 91 h 980"/>
                <a:gd name="T58" fmla="*/ 475 w 2801"/>
                <a:gd name="T59" fmla="*/ 114 h 980"/>
                <a:gd name="T60" fmla="*/ 459 w 2801"/>
                <a:gd name="T61" fmla="*/ 110 h 98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801" h="980">
                  <a:moveTo>
                    <a:pt x="2488" y="850"/>
                  </a:moveTo>
                  <a:cubicBezTo>
                    <a:pt x="2483" y="845"/>
                    <a:pt x="2478" y="839"/>
                    <a:pt x="2473" y="832"/>
                  </a:cubicBezTo>
                  <a:cubicBezTo>
                    <a:pt x="2477" y="840"/>
                    <a:pt x="2482" y="847"/>
                    <a:pt x="2487" y="854"/>
                  </a:cubicBezTo>
                  <a:cubicBezTo>
                    <a:pt x="2488" y="852"/>
                    <a:pt x="2488" y="850"/>
                    <a:pt x="2488" y="850"/>
                  </a:cubicBezTo>
                  <a:close/>
                  <a:moveTo>
                    <a:pt x="0" y="980"/>
                  </a:moveTo>
                  <a:cubicBezTo>
                    <a:pt x="19" y="973"/>
                    <a:pt x="37" y="966"/>
                    <a:pt x="55" y="959"/>
                  </a:cubicBezTo>
                  <a:cubicBezTo>
                    <a:pt x="135" y="893"/>
                    <a:pt x="311" y="759"/>
                    <a:pt x="475" y="714"/>
                  </a:cubicBezTo>
                  <a:cubicBezTo>
                    <a:pt x="696" y="654"/>
                    <a:pt x="1488" y="360"/>
                    <a:pt x="1915" y="371"/>
                  </a:cubicBezTo>
                  <a:cubicBezTo>
                    <a:pt x="1915" y="371"/>
                    <a:pt x="1928" y="386"/>
                    <a:pt x="1941" y="404"/>
                  </a:cubicBezTo>
                  <a:cubicBezTo>
                    <a:pt x="1928" y="379"/>
                    <a:pt x="1904" y="354"/>
                    <a:pt x="1904" y="354"/>
                  </a:cubicBezTo>
                  <a:cubicBezTo>
                    <a:pt x="1477" y="342"/>
                    <a:pt x="685" y="636"/>
                    <a:pt x="464" y="697"/>
                  </a:cubicBezTo>
                  <a:cubicBezTo>
                    <a:pt x="243" y="758"/>
                    <a:pt x="0" y="980"/>
                    <a:pt x="0" y="980"/>
                  </a:cubicBezTo>
                  <a:close/>
                  <a:moveTo>
                    <a:pt x="2271" y="796"/>
                  </a:moveTo>
                  <a:cubicBezTo>
                    <a:pt x="2274" y="805"/>
                    <a:pt x="2277" y="816"/>
                    <a:pt x="2285" y="824"/>
                  </a:cubicBezTo>
                  <a:cubicBezTo>
                    <a:pt x="2280" y="810"/>
                    <a:pt x="2280" y="796"/>
                    <a:pt x="2271" y="796"/>
                  </a:cubicBezTo>
                  <a:close/>
                  <a:moveTo>
                    <a:pt x="2515" y="467"/>
                  </a:moveTo>
                  <a:cubicBezTo>
                    <a:pt x="2517" y="474"/>
                    <a:pt x="2520" y="482"/>
                    <a:pt x="2521" y="489"/>
                  </a:cubicBezTo>
                  <a:cubicBezTo>
                    <a:pt x="2521" y="489"/>
                    <a:pt x="2676" y="344"/>
                    <a:pt x="2783" y="181"/>
                  </a:cubicBezTo>
                  <a:cubicBezTo>
                    <a:pt x="2791" y="179"/>
                    <a:pt x="2797" y="181"/>
                    <a:pt x="2801" y="184"/>
                  </a:cubicBezTo>
                  <a:cubicBezTo>
                    <a:pt x="2798" y="173"/>
                    <a:pt x="2790" y="160"/>
                    <a:pt x="2772" y="163"/>
                  </a:cubicBezTo>
                  <a:cubicBezTo>
                    <a:pt x="2676" y="308"/>
                    <a:pt x="2543" y="440"/>
                    <a:pt x="2515" y="467"/>
                  </a:cubicBezTo>
                  <a:close/>
                  <a:moveTo>
                    <a:pt x="1960" y="463"/>
                  </a:moveTo>
                  <a:cubicBezTo>
                    <a:pt x="1964" y="485"/>
                    <a:pt x="2000" y="503"/>
                    <a:pt x="2038" y="497"/>
                  </a:cubicBezTo>
                  <a:cubicBezTo>
                    <a:pt x="2083" y="489"/>
                    <a:pt x="2308" y="385"/>
                    <a:pt x="2382" y="402"/>
                  </a:cubicBezTo>
                  <a:cubicBezTo>
                    <a:pt x="2456" y="418"/>
                    <a:pt x="2533" y="131"/>
                    <a:pt x="2507" y="36"/>
                  </a:cubicBezTo>
                  <a:cubicBezTo>
                    <a:pt x="2507" y="36"/>
                    <a:pt x="2517" y="25"/>
                    <a:pt x="2528" y="32"/>
                  </a:cubicBezTo>
                  <a:cubicBezTo>
                    <a:pt x="2527" y="29"/>
                    <a:pt x="2526" y="27"/>
                    <a:pt x="2525" y="25"/>
                  </a:cubicBezTo>
                  <a:cubicBezTo>
                    <a:pt x="2513" y="0"/>
                    <a:pt x="2496" y="19"/>
                    <a:pt x="2496" y="19"/>
                  </a:cubicBezTo>
                  <a:cubicBezTo>
                    <a:pt x="2522" y="114"/>
                    <a:pt x="2445" y="401"/>
                    <a:pt x="2371" y="384"/>
                  </a:cubicBezTo>
                  <a:cubicBezTo>
                    <a:pt x="2297" y="368"/>
                    <a:pt x="2072" y="472"/>
                    <a:pt x="2027" y="479"/>
                  </a:cubicBezTo>
                  <a:cubicBezTo>
                    <a:pt x="2000" y="484"/>
                    <a:pt x="1974" y="476"/>
                    <a:pt x="1960" y="463"/>
                  </a:cubicBezTo>
                  <a:close/>
                </a:path>
              </a:pathLst>
            </a:custGeom>
            <a:solidFill>
              <a:srgbClr val="E0C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4" name="Freeform 7">
              <a:extLst>
                <a:ext uri="{FF2B5EF4-FFF2-40B4-BE49-F238E27FC236}">
                  <a16:creationId xmlns:a16="http://schemas.microsoft.com/office/drawing/2014/main" id="{CE03B8D2-B995-4B51-98A3-8563521F1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" y="3223"/>
              <a:ext cx="1951" cy="700"/>
            </a:xfrm>
            <a:custGeom>
              <a:avLst/>
              <a:gdLst>
                <a:gd name="T0" fmla="*/ 447 w 2804"/>
                <a:gd name="T1" fmla="*/ 84 h 1004"/>
                <a:gd name="T2" fmla="*/ 456 w 2804"/>
                <a:gd name="T3" fmla="*/ 102 h 1004"/>
                <a:gd name="T4" fmla="*/ 475 w 2804"/>
                <a:gd name="T5" fmla="*/ 113 h 1004"/>
                <a:gd name="T6" fmla="*/ 556 w 2804"/>
                <a:gd name="T7" fmla="*/ 91 h 1004"/>
                <a:gd name="T8" fmla="*/ 585 w 2804"/>
                <a:gd name="T9" fmla="*/ 4 h 1004"/>
                <a:gd name="T10" fmla="*/ 592 w 2804"/>
                <a:gd name="T11" fmla="*/ 6 h 1004"/>
                <a:gd name="T12" fmla="*/ 584 w 2804"/>
                <a:gd name="T13" fmla="*/ 100 h 1004"/>
                <a:gd name="T14" fmla="*/ 588 w 2804"/>
                <a:gd name="T15" fmla="*/ 112 h 1004"/>
                <a:gd name="T16" fmla="*/ 650 w 2804"/>
                <a:gd name="T17" fmla="*/ 38 h 1004"/>
                <a:gd name="T18" fmla="*/ 657 w 2804"/>
                <a:gd name="T19" fmla="*/ 47 h 1004"/>
                <a:gd name="T20" fmla="*/ 598 w 2804"/>
                <a:gd name="T21" fmla="*/ 142 h 1004"/>
                <a:gd name="T22" fmla="*/ 571 w 2804"/>
                <a:gd name="T23" fmla="*/ 179 h 1004"/>
                <a:gd name="T24" fmla="*/ 583 w 2804"/>
                <a:gd name="T25" fmla="*/ 201 h 1004"/>
                <a:gd name="T26" fmla="*/ 580 w 2804"/>
                <a:gd name="T27" fmla="*/ 203 h 1004"/>
                <a:gd name="T28" fmla="*/ 562 w 2804"/>
                <a:gd name="T29" fmla="*/ 185 h 1004"/>
                <a:gd name="T30" fmla="*/ 541 w 2804"/>
                <a:gd name="T31" fmla="*/ 197 h 1004"/>
                <a:gd name="T32" fmla="*/ 529 w 2804"/>
                <a:gd name="T33" fmla="*/ 184 h 1004"/>
                <a:gd name="T34" fmla="*/ 507 w 2804"/>
                <a:gd name="T35" fmla="*/ 198 h 1004"/>
                <a:gd name="T36" fmla="*/ 445 w 2804"/>
                <a:gd name="T37" fmla="*/ 211 h 1004"/>
                <a:gd name="T38" fmla="*/ 280 w 2804"/>
                <a:gd name="T39" fmla="*/ 233 h 1004"/>
                <a:gd name="T40" fmla="*/ 122 w 2804"/>
                <a:gd name="T41" fmla="*/ 214 h 1004"/>
                <a:gd name="T42" fmla="*/ 0 w 2804"/>
                <a:gd name="T43" fmla="*/ 231 h 1004"/>
                <a:gd name="T44" fmla="*/ 109 w 2804"/>
                <a:gd name="T45" fmla="*/ 165 h 1004"/>
                <a:gd name="T46" fmla="*/ 447 w 2804"/>
                <a:gd name="T47" fmla="*/ 84 h 100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804" h="1004">
                  <a:moveTo>
                    <a:pt x="1904" y="354"/>
                  </a:moveTo>
                  <a:cubicBezTo>
                    <a:pt x="1904" y="354"/>
                    <a:pt x="1956" y="409"/>
                    <a:pt x="1949" y="435"/>
                  </a:cubicBezTo>
                  <a:cubicBezTo>
                    <a:pt x="1943" y="461"/>
                    <a:pt x="1984" y="487"/>
                    <a:pt x="2028" y="479"/>
                  </a:cubicBezTo>
                  <a:cubicBezTo>
                    <a:pt x="2073" y="472"/>
                    <a:pt x="2298" y="368"/>
                    <a:pt x="2371" y="385"/>
                  </a:cubicBezTo>
                  <a:cubicBezTo>
                    <a:pt x="2445" y="401"/>
                    <a:pt x="2522" y="114"/>
                    <a:pt x="2496" y="19"/>
                  </a:cubicBezTo>
                  <a:cubicBezTo>
                    <a:pt x="2496" y="19"/>
                    <a:pt x="2513" y="0"/>
                    <a:pt x="2526" y="25"/>
                  </a:cubicBezTo>
                  <a:cubicBezTo>
                    <a:pt x="2538" y="50"/>
                    <a:pt x="2539" y="140"/>
                    <a:pt x="2494" y="421"/>
                  </a:cubicBezTo>
                  <a:cubicBezTo>
                    <a:pt x="2494" y="421"/>
                    <a:pt x="2507" y="450"/>
                    <a:pt x="2510" y="472"/>
                  </a:cubicBezTo>
                  <a:cubicBezTo>
                    <a:pt x="2510" y="472"/>
                    <a:pt x="2665" y="326"/>
                    <a:pt x="2772" y="164"/>
                  </a:cubicBezTo>
                  <a:cubicBezTo>
                    <a:pt x="2802" y="157"/>
                    <a:pt x="2804" y="197"/>
                    <a:pt x="2804" y="197"/>
                  </a:cubicBezTo>
                  <a:cubicBezTo>
                    <a:pt x="2804" y="197"/>
                    <a:pt x="2597" y="452"/>
                    <a:pt x="2554" y="602"/>
                  </a:cubicBezTo>
                  <a:cubicBezTo>
                    <a:pt x="2534" y="672"/>
                    <a:pt x="2531" y="758"/>
                    <a:pt x="2436" y="759"/>
                  </a:cubicBezTo>
                  <a:cubicBezTo>
                    <a:pt x="2436" y="759"/>
                    <a:pt x="2461" y="824"/>
                    <a:pt x="2488" y="850"/>
                  </a:cubicBezTo>
                  <a:cubicBezTo>
                    <a:pt x="2488" y="850"/>
                    <a:pt x="2489" y="864"/>
                    <a:pt x="2477" y="859"/>
                  </a:cubicBezTo>
                  <a:cubicBezTo>
                    <a:pt x="2466" y="855"/>
                    <a:pt x="2425" y="782"/>
                    <a:pt x="2397" y="782"/>
                  </a:cubicBezTo>
                  <a:cubicBezTo>
                    <a:pt x="2369" y="782"/>
                    <a:pt x="2348" y="838"/>
                    <a:pt x="2306" y="832"/>
                  </a:cubicBezTo>
                  <a:cubicBezTo>
                    <a:pt x="2263" y="827"/>
                    <a:pt x="2278" y="774"/>
                    <a:pt x="2258" y="779"/>
                  </a:cubicBezTo>
                  <a:cubicBezTo>
                    <a:pt x="2239" y="784"/>
                    <a:pt x="2247" y="850"/>
                    <a:pt x="2165" y="837"/>
                  </a:cubicBezTo>
                  <a:cubicBezTo>
                    <a:pt x="2083" y="825"/>
                    <a:pt x="2042" y="863"/>
                    <a:pt x="1896" y="895"/>
                  </a:cubicBezTo>
                  <a:cubicBezTo>
                    <a:pt x="1749" y="927"/>
                    <a:pt x="1349" y="1004"/>
                    <a:pt x="1194" y="986"/>
                  </a:cubicBezTo>
                  <a:cubicBezTo>
                    <a:pt x="1040" y="969"/>
                    <a:pt x="753" y="935"/>
                    <a:pt x="523" y="906"/>
                  </a:cubicBezTo>
                  <a:cubicBezTo>
                    <a:pt x="293" y="877"/>
                    <a:pt x="194" y="906"/>
                    <a:pt x="0" y="980"/>
                  </a:cubicBezTo>
                  <a:cubicBezTo>
                    <a:pt x="0" y="980"/>
                    <a:pt x="243" y="758"/>
                    <a:pt x="464" y="697"/>
                  </a:cubicBezTo>
                  <a:cubicBezTo>
                    <a:pt x="685" y="636"/>
                    <a:pt x="1477" y="342"/>
                    <a:pt x="1904" y="354"/>
                  </a:cubicBezTo>
                  <a:close/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5" name="Freeform 8">
              <a:extLst>
                <a:ext uri="{FF2B5EF4-FFF2-40B4-BE49-F238E27FC236}">
                  <a16:creationId xmlns:a16="http://schemas.microsoft.com/office/drawing/2014/main" id="{3FB8A1E0-9BDF-478D-A3B0-5D2994A62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" y="3394"/>
              <a:ext cx="1113" cy="469"/>
            </a:xfrm>
            <a:custGeom>
              <a:avLst/>
              <a:gdLst>
                <a:gd name="T0" fmla="*/ 351 w 1600"/>
                <a:gd name="T1" fmla="*/ 32 h 673"/>
                <a:gd name="T2" fmla="*/ 358 w 1600"/>
                <a:gd name="T3" fmla="*/ 52 h 673"/>
                <a:gd name="T4" fmla="*/ 363 w 1600"/>
                <a:gd name="T5" fmla="*/ 63 h 673"/>
                <a:gd name="T6" fmla="*/ 340 w 1600"/>
                <a:gd name="T7" fmla="*/ 59 h 673"/>
                <a:gd name="T8" fmla="*/ 314 w 1600"/>
                <a:gd name="T9" fmla="*/ 64 h 673"/>
                <a:gd name="T10" fmla="*/ 282 w 1600"/>
                <a:gd name="T11" fmla="*/ 71 h 673"/>
                <a:gd name="T12" fmla="*/ 239 w 1600"/>
                <a:gd name="T13" fmla="*/ 113 h 673"/>
                <a:gd name="T14" fmla="*/ 218 w 1600"/>
                <a:gd name="T15" fmla="*/ 125 h 673"/>
                <a:gd name="T16" fmla="*/ 198 w 1600"/>
                <a:gd name="T17" fmla="*/ 146 h 673"/>
                <a:gd name="T18" fmla="*/ 134 w 1600"/>
                <a:gd name="T19" fmla="*/ 156 h 673"/>
                <a:gd name="T20" fmla="*/ 65 w 1600"/>
                <a:gd name="T21" fmla="*/ 155 h 673"/>
                <a:gd name="T22" fmla="*/ 40 w 1600"/>
                <a:gd name="T23" fmla="*/ 148 h 673"/>
                <a:gd name="T24" fmla="*/ 5 w 1600"/>
                <a:gd name="T25" fmla="*/ 125 h 673"/>
                <a:gd name="T26" fmla="*/ 29 w 1600"/>
                <a:gd name="T27" fmla="*/ 75 h 673"/>
                <a:gd name="T28" fmla="*/ 51 w 1600"/>
                <a:gd name="T29" fmla="*/ 52 h 673"/>
                <a:gd name="T30" fmla="*/ 130 w 1600"/>
                <a:gd name="T31" fmla="*/ 16 h 673"/>
                <a:gd name="T32" fmla="*/ 186 w 1600"/>
                <a:gd name="T33" fmla="*/ 0 h 67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600" h="673">
                  <a:moveTo>
                    <a:pt x="1496" y="136"/>
                  </a:moveTo>
                  <a:cubicBezTo>
                    <a:pt x="1533" y="145"/>
                    <a:pt x="1524" y="190"/>
                    <a:pt x="1530" y="219"/>
                  </a:cubicBezTo>
                  <a:cubicBezTo>
                    <a:pt x="1555" y="229"/>
                    <a:pt x="1600" y="250"/>
                    <a:pt x="1550" y="266"/>
                  </a:cubicBezTo>
                  <a:cubicBezTo>
                    <a:pt x="1523" y="274"/>
                    <a:pt x="1481" y="253"/>
                    <a:pt x="1454" y="250"/>
                  </a:cubicBezTo>
                  <a:cubicBezTo>
                    <a:pt x="1405" y="243"/>
                    <a:pt x="1382" y="253"/>
                    <a:pt x="1339" y="271"/>
                  </a:cubicBezTo>
                  <a:cubicBezTo>
                    <a:pt x="1296" y="289"/>
                    <a:pt x="1247" y="287"/>
                    <a:pt x="1204" y="303"/>
                  </a:cubicBezTo>
                  <a:cubicBezTo>
                    <a:pt x="1125" y="332"/>
                    <a:pt x="1080" y="421"/>
                    <a:pt x="1018" y="478"/>
                  </a:cubicBezTo>
                  <a:cubicBezTo>
                    <a:pt x="993" y="502"/>
                    <a:pt x="961" y="514"/>
                    <a:pt x="933" y="534"/>
                  </a:cubicBezTo>
                  <a:cubicBezTo>
                    <a:pt x="901" y="558"/>
                    <a:pt x="878" y="598"/>
                    <a:pt x="846" y="620"/>
                  </a:cubicBezTo>
                  <a:cubicBezTo>
                    <a:pt x="776" y="668"/>
                    <a:pt x="652" y="656"/>
                    <a:pt x="570" y="662"/>
                  </a:cubicBezTo>
                  <a:cubicBezTo>
                    <a:pt x="474" y="668"/>
                    <a:pt x="371" y="673"/>
                    <a:pt x="276" y="657"/>
                  </a:cubicBezTo>
                  <a:cubicBezTo>
                    <a:pt x="234" y="649"/>
                    <a:pt x="208" y="650"/>
                    <a:pt x="171" y="626"/>
                  </a:cubicBezTo>
                  <a:cubicBezTo>
                    <a:pt x="129" y="600"/>
                    <a:pt x="48" y="575"/>
                    <a:pt x="21" y="533"/>
                  </a:cubicBezTo>
                  <a:cubicBezTo>
                    <a:pt x="0" y="500"/>
                    <a:pt x="98" y="330"/>
                    <a:pt x="123" y="314"/>
                  </a:cubicBezTo>
                  <a:cubicBezTo>
                    <a:pt x="182" y="277"/>
                    <a:pt x="155" y="251"/>
                    <a:pt x="218" y="221"/>
                  </a:cubicBezTo>
                  <a:cubicBezTo>
                    <a:pt x="330" y="167"/>
                    <a:pt x="444" y="119"/>
                    <a:pt x="557" y="67"/>
                  </a:cubicBezTo>
                  <a:cubicBezTo>
                    <a:pt x="624" y="36"/>
                    <a:pt x="722" y="8"/>
                    <a:pt x="797" y="0"/>
                  </a:cubicBezTo>
                </a:path>
              </a:pathLst>
            </a:custGeom>
            <a:solidFill>
              <a:srgbClr val="AC90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6" name="Freeform 9">
              <a:extLst>
                <a:ext uri="{FF2B5EF4-FFF2-40B4-BE49-F238E27FC236}">
                  <a16:creationId xmlns:a16="http://schemas.microsoft.com/office/drawing/2014/main" id="{EE780BC9-1F94-4AC5-B88E-61E91D1C2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5" y="3444"/>
              <a:ext cx="472" cy="295"/>
            </a:xfrm>
            <a:custGeom>
              <a:avLst/>
              <a:gdLst>
                <a:gd name="T0" fmla="*/ 153 w 679"/>
                <a:gd name="T1" fmla="*/ 12 h 422"/>
                <a:gd name="T2" fmla="*/ 154 w 679"/>
                <a:gd name="T3" fmla="*/ 31 h 422"/>
                <a:gd name="T4" fmla="*/ 133 w 679"/>
                <a:gd name="T5" fmla="*/ 30 h 422"/>
                <a:gd name="T6" fmla="*/ 86 w 679"/>
                <a:gd name="T7" fmla="*/ 38 h 422"/>
                <a:gd name="T8" fmla="*/ 51 w 679"/>
                <a:gd name="T9" fmla="*/ 64 h 422"/>
                <a:gd name="T10" fmla="*/ 27 w 679"/>
                <a:gd name="T11" fmla="*/ 89 h 422"/>
                <a:gd name="T12" fmla="*/ 10 w 679"/>
                <a:gd name="T13" fmla="*/ 100 h 422"/>
                <a:gd name="T14" fmla="*/ 13 w 679"/>
                <a:gd name="T15" fmla="*/ 69 h 422"/>
                <a:gd name="T16" fmla="*/ 49 w 679"/>
                <a:gd name="T17" fmla="*/ 15 h 422"/>
                <a:gd name="T18" fmla="*/ 82 w 679"/>
                <a:gd name="T19" fmla="*/ 3 h 422"/>
                <a:gd name="T20" fmla="*/ 145 w 679"/>
                <a:gd name="T21" fmla="*/ 6 h 4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79" h="422">
                  <a:moveTo>
                    <a:pt x="653" y="48"/>
                  </a:moveTo>
                  <a:cubicBezTo>
                    <a:pt x="664" y="68"/>
                    <a:pt x="679" y="113"/>
                    <a:pt x="657" y="133"/>
                  </a:cubicBezTo>
                  <a:cubicBezTo>
                    <a:pt x="641" y="148"/>
                    <a:pt x="597" y="122"/>
                    <a:pt x="570" y="125"/>
                  </a:cubicBezTo>
                  <a:cubicBezTo>
                    <a:pt x="503" y="132"/>
                    <a:pt x="433" y="140"/>
                    <a:pt x="369" y="158"/>
                  </a:cubicBezTo>
                  <a:cubicBezTo>
                    <a:pt x="303" y="177"/>
                    <a:pt x="259" y="215"/>
                    <a:pt x="219" y="270"/>
                  </a:cubicBezTo>
                  <a:cubicBezTo>
                    <a:pt x="189" y="310"/>
                    <a:pt x="159" y="344"/>
                    <a:pt x="116" y="373"/>
                  </a:cubicBezTo>
                  <a:cubicBezTo>
                    <a:pt x="105" y="381"/>
                    <a:pt x="54" y="422"/>
                    <a:pt x="41" y="419"/>
                  </a:cubicBezTo>
                  <a:cubicBezTo>
                    <a:pt x="0" y="408"/>
                    <a:pt x="43" y="314"/>
                    <a:pt x="54" y="289"/>
                  </a:cubicBezTo>
                  <a:cubicBezTo>
                    <a:pt x="92" y="208"/>
                    <a:pt x="165" y="143"/>
                    <a:pt x="210" y="64"/>
                  </a:cubicBezTo>
                  <a:cubicBezTo>
                    <a:pt x="247" y="0"/>
                    <a:pt x="281" y="2"/>
                    <a:pt x="353" y="14"/>
                  </a:cubicBezTo>
                  <a:cubicBezTo>
                    <a:pt x="440" y="28"/>
                    <a:pt x="537" y="19"/>
                    <a:pt x="621" y="25"/>
                  </a:cubicBezTo>
                </a:path>
              </a:pathLst>
            </a:custGeom>
            <a:solidFill>
              <a:srgbClr val="846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7" name="Freeform 10">
              <a:extLst>
                <a:ext uri="{FF2B5EF4-FFF2-40B4-BE49-F238E27FC236}">
                  <a16:creationId xmlns:a16="http://schemas.microsoft.com/office/drawing/2014/main" id="{9CBBBB23-5F9A-4911-AFCD-FAC573E16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" y="3707"/>
              <a:ext cx="140" cy="105"/>
            </a:xfrm>
            <a:custGeom>
              <a:avLst/>
              <a:gdLst>
                <a:gd name="T0" fmla="*/ 10 w 202"/>
                <a:gd name="T1" fmla="*/ 0 h 151"/>
                <a:gd name="T2" fmla="*/ 0 w 202"/>
                <a:gd name="T3" fmla="*/ 5 h 151"/>
                <a:gd name="T4" fmla="*/ 1 w 202"/>
                <a:gd name="T5" fmla="*/ 10 h 151"/>
                <a:gd name="T6" fmla="*/ 8 w 202"/>
                <a:gd name="T7" fmla="*/ 14 h 151"/>
                <a:gd name="T8" fmla="*/ 13 w 202"/>
                <a:gd name="T9" fmla="*/ 23 h 151"/>
                <a:gd name="T10" fmla="*/ 22 w 202"/>
                <a:gd name="T11" fmla="*/ 26 h 151"/>
                <a:gd name="T12" fmla="*/ 30 w 202"/>
                <a:gd name="T13" fmla="*/ 33 h 151"/>
                <a:gd name="T14" fmla="*/ 46 w 202"/>
                <a:gd name="T15" fmla="*/ 24 h 151"/>
                <a:gd name="T16" fmla="*/ 18 w 202"/>
                <a:gd name="T17" fmla="*/ 8 h 151"/>
                <a:gd name="T18" fmla="*/ 18 w 202"/>
                <a:gd name="T19" fmla="*/ 7 h 1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1">
                  <a:moveTo>
                    <a:pt x="43" y="0"/>
                  </a:moveTo>
                  <a:cubicBezTo>
                    <a:pt x="30" y="11"/>
                    <a:pt x="15" y="14"/>
                    <a:pt x="0" y="21"/>
                  </a:cubicBezTo>
                  <a:cubicBezTo>
                    <a:pt x="0" y="26"/>
                    <a:pt x="1" y="36"/>
                    <a:pt x="3" y="41"/>
                  </a:cubicBezTo>
                  <a:cubicBezTo>
                    <a:pt x="13" y="47"/>
                    <a:pt x="27" y="52"/>
                    <a:pt x="35" y="61"/>
                  </a:cubicBezTo>
                  <a:cubicBezTo>
                    <a:pt x="45" y="73"/>
                    <a:pt x="46" y="87"/>
                    <a:pt x="59" y="98"/>
                  </a:cubicBezTo>
                  <a:cubicBezTo>
                    <a:pt x="68" y="105"/>
                    <a:pt x="87" y="108"/>
                    <a:pt x="97" y="114"/>
                  </a:cubicBezTo>
                  <a:cubicBezTo>
                    <a:pt x="107" y="121"/>
                    <a:pt x="118" y="136"/>
                    <a:pt x="128" y="141"/>
                  </a:cubicBezTo>
                  <a:cubicBezTo>
                    <a:pt x="152" y="151"/>
                    <a:pt x="202" y="134"/>
                    <a:pt x="198" y="101"/>
                  </a:cubicBezTo>
                  <a:cubicBezTo>
                    <a:pt x="194" y="67"/>
                    <a:pt x="100" y="45"/>
                    <a:pt x="76" y="33"/>
                  </a:cubicBezTo>
                  <a:cubicBezTo>
                    <a:pt x="71" y="28"/>
                    <a:pt x="77" y="31"/>
                    <a:pt x="79" y="29"/>
                  </a:cubicBezTo>
                </a:path>
              </a:pathLst>
            </a:custGeom>
            <a:solidFill>
              <a:srgbClr val="684D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8" name="Freeform 11">
              <a:extLst>
                <a:ext uri="{FF2B5EF4-FFF2-40B4-BE49-F238E27FC236}">
                  <a16:creationId xmlns:a16="http://schemas.microsoft.com/office/drawing/2014/main" id="{587E335C-3403-4768-BADE-38969C00F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" y="2919"/>
              <a:ext cx="1136" cy="945"/>
            </a:xfrm>
            <a:custGeom>
              <a:avLst/>
              <a:gdLst>
                <a:gd name="T0" fmla="*/ 284 w 1633"/>
                <a:gd name="T1" fmla="*/ 213 h 1355"/>
                <a:gd name="T2" fmla="*/ 383 w 1633"/>
                <a:gd name="T3" fmla="*/ 200 h 1355"/>
                <a:gd name="T4" fmla="*/ 182 w 1633"/>
                <a:gd name="T5" fmla="*/ 16 h 1355"/>
                <a:gd name="T6" fmla="*/ 12 w 1633"/>
                <a:gd name="T7" fmla="*/ 225 h 1355"/>
                <a:gd name="T8" fmla="*/ 144 w 1633"/>
                <a:gd name="T9" fmla="*/ 316 h 1355"/>
                <a:gd name="T10" fmla="*/ 284 w 1633"/>
                <a:gd name="T11" fmla="*/ 213 h 13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33" h="1355">
                  <a:moveTo>
                    <a:pt x="1211" y="899"/>
                  </a:moveTo>
                  <a:cubicBezTo>
                    <a:pt x="1211" y="899"/>
                    <a:pt x="1601" y="761"/>
                    <a:pt x="1633" y="848"/>
                  </a:cubicBezTo>
                  <a:cubicBezTo>
                    <a:pt x="1633" y="848"/>
                    <a:pt x="1501" y="0"/>
                    <a:pt x="776" y="67"/>
                  </a:cubicBezTo>
                  <a:cubicBezTo>
                    <a:pt x="50" y="133"/>
                    <a:pt x="0" y="754"/>
                    <a:pt x="49" y="948"/>
                  </a:cubicBezTo>
                  <a:cubicBezTo>
                    <a:pt x="99" y="1143"/>
                    <a:pt x="259" y="1355"/>
                    <a:pt x="615" y="1335"/>
                  </a:cubicBezTo>
                  <a:cubicBezTo>
                    <a:pt x="970" y="1316"/>
                    <a:pt x="1181" y="1054"/>
                    <a:pt x="1211" y="899"/>
                  </a:cubicBezTo>
                  <a:close/>
                </a:path>
              </a:pathLst>
            </a:custGeom>
            <a:solidFill>
              <a:srgbClr val="DDCF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9" name="Freeform 12">
              <a:extLst>
                <a:ext uri="{FF2B5EF4-FFF2-40B4-BE49-F238E27FC236}">
                  <a16:creationId xmlns:a16="http://schemas.microsoft.com/office/drawing/2014/main" id="{65CA6D81-60FA-4703-B2B3-B5B7C0DC8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" y="2973"/>
              <a:ext cx="891" cy="730"/>
            </a:xfrm>
            <a:custGeom>
              <a:avLst/>
              <a:gdLst>
                <a:gd name="T0" fmla="*/ 150 w 1280"/>
                <a:gd name="T1" fmla="*/ 115 h 1047"/>
                <a:gd name="T2" fmla="*/ 157 w 1280"/>
                <a:gd name="T3" fmla="*/ 119 h 1047"/>
                <a:gd name="T4" fmla="*/ 148 w 1280"/>
                <a:gd name="T5" fmla="*/ 124 h 1047"/>
                <a:gd name="T6" fmla="*/ 156 w 1280"/>
                <a:gd name="T7" fmla="*/ 108 h 1047"/>
                <a:gd name="T8" fmla="*/ 150 w 1280"/>
                <a:gd name="T9" fmla="*/ 139 h 1047"/>
                <a:gd name="T10" fmla="*/ 159 w 1280"/>
                <a:gd name="T11" fmla="*/ 93 h 1047"/>
                <a:gd name="T12" fmla="*/ 153 w 1280"/>
                <a:gd name="T13" fmla="*/ 153 h 1047"/>
                <a:gd name="T14" fmla="*/ 158 w 1280"/>
                <a:gd name="T15" fmla="*/ 73 h 1047"/>
                <a:gd name="T16" fmla="*/ 155 w 1280"/>
                <a:gd name="T17" fmla="*/ 175 h 1047"/>
                <a:gd name="T18" fmla="*/ 159 w 1280"/>
                <a:gd name="T19" fmla="*/ 51 h 1047"/>
                <a:gd name="T20" fmla="*/ 160 w 1280"/>
                <a:gd name="T21" fmla="*/ 218 h 1047"/>
                <a:gd name="T22" fmla="*/ 152 w 1280"/>
                <a:gd name="T23" fmla="*/ 28 h 1047"/>
                <a:gd name="T24" fmla="*/ 292 w 1280"/>
                <a:gd name="T25" fmla="*/ 195 h 104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80" h="1047">
                  <a:moveTo>
                    <a:pt x="642" y="488"/>
                  </a:moveTo>
                  <a:cubicBezTo>
                    <a:pt x="642" y="488"/>
                    <a:pt x="665" y="484"/>
                    <a:pt x="668" y="504"/>
                  </a:cubicBezTo>
                  <a:cubicBezTo>
                    <a:pt x="672" y="523"/>
                    <a:pt x="662" y="537"/>
                    <a:pt x="628" y="526"/>
                  </a:cubicBezTo>
                  <a:cubicBezTo>
                    <a:pt x="595" y="516"/>
                    <a:pt x="595" y="448"/>
                    <a:pt x="665" y="457"/>
                  </a:cubicBezTo>
                  <a:cubicBezTo>
                    <a:pt x="734" y="465"/>
                    <a:pt x="730" y="589"/>
                    <a:pt x="642" y="588"/>
                  </a:cubicBezTo>
                  <a:cubicBezTo>
                    <a:pt x="554" y="586"/>
                    <a:pt x="485" y="406"/>
                    <a:pt x="678" y="394"/>
                  </a:cubicBezTo>
                  <a:cubicBezTo>
                    <a:pt x="872" y="383"/>
                    <a:pt x="825" y="634"/>
                    <a:pt x="652" y="646"/>
                  </a:cubicBezTo>
                  <a:cubicBezTo>
                    <a:pt x="479" y="659"/>
                    <a:pt x="386" y="365"/>
                    <a:pt x="672" y="310"/>
                  </a:cubicBezTo>
                  <a:cubicBezTo>
                    <a:pt x="958" y="255"/>
                    <a:pt x="989" y="682"/>
                    <a:pt x="660" y="741"/>
                  </a:cubicBezTo>
                  <a:cubicBezTo>
                    <a:pt x="330" y="799"/>
                    <a:pt x="261" y="269"/>
                    <a:pt x="675" y="213"/>
                  </a:cubicBezTo>
                  <a:cubicBezTo>
                    <a:pt x="1088" y="157"/>
                    <a:pt x="1231" y="794"/>
                    <a:pt x="681" y="921"/>
                  </a:cubicBezTo>
                  <a:cubicBezTo>
                    <a:pt x="132" y="1047"/>
                    <a:pt x="0" y="256"/>
                    <a:pt x="645" y="117"/>
                  </a:cubicBezTo>
                  <a:cubicBezTo>
                    <a:pt x="1190" y="0"/>
                    <a:pt x="1280" y="725"/>
                    <a:pt x="1243" y="822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0" name="Freeform 13">
              <a:extLst>
                <a:ext uri="{FF2B5EF4-FFF2-40B4-BE49-F238E27FC236}">
                  <a16:creationId xmlns:a16="http://schemas.microsoft.com/office/drawing/2014/main" id="{9FE002F4-AA88-4460-9147-6DF7F0CFB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549"/>
              <a:ext cx="57" cy="23"/>
            </a:xfrm>
            <a:custGeom>
              <a:avLst/>
              <a:gdLst>
                <a:gd name="T0" fmla="*/ 19 w 83"/>
                <a:gd name="T1" fmla="*/ 0 h 33"/>
                <a:gd name="T2" fmla="*/ 0 w 83"/>
                <a:gd name="T3" fmla="*/ 8 h 3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3" h="33">
                  <a:moveTo>
                    <a:pt x="83" y="0"/>
                  </a:moveTo>
                  <a:cubicBezTo>
                    <a:pt x="64" y="18"/>
                    <a:pt x="8" y="18"/>
                    <a:pt x="0" y="33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1" name="Freeform 14">
              <a:extLst>
                <a:ext uri="{FF2B5EF4-FFF2-40B4-BE49-F238E27FC236}">
                  <a16:creationId xmlns:a16="http://schemas.microsoft.com/office/drawing/2014/main" id="{61D4E5E3-425F-4AE8-9E35-52E6ED5BF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" y="3490"/>
              <a:ext cx="75" cy="24"/>
            </a:xfrm>
            <a:custGeom>
              <a:avLst/>
              <a:gdLst>
                <a:gd name="T0" fmla="*/ 0 w 108"/>
                <a:gd name="T1" fmla="*/ 1 h 35"/>
                <a:gd name="T2" fmla="*/ 13 w 108"/>
                <a:gd name="T3" fmla="*/ 1 h 35"/>
                <a:gd name="T4" fmla="*/ 25 w 108"/>
                <a:gd name="T5" fmla="*/ 8 h 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8" h="35">
                  <a:moveTo>
                    <a:pt x="0" y="1"/>
                  </a:moveTo>
                  <a:cubicBezTo>
                    <a:pt x="17" y="5"/>
                    <a:pt x="36" y="0"/>
                    <a:pt x="53" y="4"/>
                  </a:cubicBezTo>
                  <a:cubicBezTo>
                    <a:pt x="70" y="8"/>
                    <a:pt x="98" y="20"/>
                    <a:pt x="108" y="35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2" name="Freeform 15">
              <a:extLst>
                <a:ext uri="{FF2B5EF4-FFF2-40B4-BE49-F238E27FC236}">
                  <a16:creationId xmlns:a16="http://schemas.microsoft.com/office/drawing/2014/main" id="{DFCDBF7B-7EB3-4039-9B2B-42B3DCF15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" y="3723"/>
              <a:ext cx="10" cy="32"/>
            </a:xfrm>
            <a:custGeom>
              <a:avLst/>
              <a:gdLst>
                <a:gd name="T0" fmla="*/ 4 w 14"/>
                <a:gd name="T1" fmla="*/ 11 h 45"/>
                <a:gd name="T2" fmla="*/ 0 w 14"/>
                <a:gd name="T3" fmla="*/ 0 h 4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45">
                  <a:moveTo>
                    <a:pt x="14" y="45"/>
                  </a:moveTo>
                  <a:cubicBezTo>
                    <a:pt x="9" y="30"/>
                    <a:pt x="3" y="18"/>
                    <a:pt x="0" y="0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3" name="Freeform 16">
              <a:extLst>
                <a:ext uri="{FF2B5EF4-FFF2-40B4-BE49-F238E27FC236}">
                  <a16:creationId xmlns:a16="http://schemas.microsoft.com/office/drawing/2014/main" id="{DBE80165-E875-440D-B2F9-018FD5EEA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" y="3780"/>
              <a:ext cx="726" cy="108"/>
            </a:xfrm>
            <a:custGeom>
              <a:avLst/>
              <a:gdLst>
                <a:gd name="T0" fmla="*/ 244 w 1044"/>
                <a:gd name="T1" fmla="*/ 0 h 154"/>
                <a:gd name="T2" fmla="*/ 108 w 1044"/>
                <a:gd name="T3" fmla="*/ 30 h 154"/>
                <a:gd name="T4" fmla="*/ 0 w 1044"/>
                <a:gd name="T5" fmla="*/ 30 h 154"/>
                <a:gd name="T6" fmla="*/ 131 w 1044"/>
                <a:gd name="T7" fmla="*/ 22 h 154"/>
                <a:gd name="T8" fmla="*/ 244 w 1044"/>
                <a:gd name="T9" fmla="*/ 0 h 1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4" h="154">
                  <a:moveTo>
                    <a:pt x="1044" y="0"/>
                  </a:moveTo>
                  <a:cubicBezTo>
                    <a:pt x="1044" y="0"/>
                    <a:pt x="667" y="113"/>
                    <a:pt x="460" y="126"/>
                  </a:cubicBezTo>
                  <a:cubicBezTo>
                    <a:pt x="253" y="139"/>
                    <a:pt x="167" y="154"/>
                    <a:pt x="0" y="125"/>
                  </a:cubicBezTo>
                  <a:cubicBezTo>
                    <a:pt x="0" y="125"/>
                    <a:pt x="404" y="129"/>
                    <a:pt x="558" y="92"/>
                  </a:cubicBezTo>
                  <a:cubicBezTo>
                    <a:pt x="711" y="55"/>
                    <a:pt x="748" y="67"/>
                    <a:pt x="1044" y="0"/>
                  </a:cubicBezTo>
                  <a:close/>
                </a:path>
              </a:pathLst>
            </a:custGeom>
            <a:solidFill>
              <a:srgbClr val="AC90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4" name="Freeform 17">
              <a:extLst>
                <a:ext uri="{FF2B5EF4-FFF2-40B4-BE49-F238E27FC236}">
                  <a16:creationId xmlns:a16="http://schemas.microsoft.com/office/drawing/2014/main" id="{0FAF46D4-87D5-45BC-9B7E-ACA5C3ADE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" y="3614"/>
              <a:ext cx="91" cy="137"/>
            </a:xfrm>
            <a:custGeom>
              <a:avLst/>
              <a:gdLst>
                <a:gd name="T0" fmla="*/ 1 w 132"/>
                <a:gd name="T1" fmla="*/ 36 h 197"/>
                <a:gd name="T2" fmla="*/ 3 w 132"/>
                <a:gd name="T3" fmla="*/ 45 h 197"/>
                <a:gd name="T4" fmla="*/ 13 w 132"/>
                <a:gd name="T5" fmla="*/ 42 h 197"/>
                <a:gd name="T6" fmla="*/ 21 w 132"/>
                <a:gd name="T7" fmla="*/ 33 h 197"/>
                <a:gd name="T8" fmla="*/ 26 w 132"/>
                <a:gd name="T9" fmla="*/ 17 h 197"/>
                <a:gd name="T10" fmla="*/ 30 w 132"/>
                <a:gd name="T11" fmla="*/ 0 h 197"/>
                <a:gd name="T12" fmla="*/ 21 w 132"/>
                <a:gd name="T13" fmla="*/ 19 h 197"/>
                <a:gd name="T14" fmla="*/ 11 w 132"/>
                <a:gd name="T15" fmla="*/ 31 h 197"/>
                <a:gd name="T16" fmla="*/ 3 w 132"/>
                <a:gd name="T17" fmla="*/ 33 h 197"/>
                <a:gd name="T18" fmla="*/ 0 w 132"/>
                <a:gd name="T19" fmla="*/ 35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197">
                  <a:moveTo>
                    <a:pt x="3" y="156"/>
                  </a:moveTo>
                  <a:cubicBezTo>
                    <a:pt x="1" y="165"/>
                    <a:pt x="5" y="186"/>
                    <a:pt x="13" y="191"/>
                  </a:cubicBezTo>
                  <a:cubicBezTo>
                    <a:pt x="23" y="197"/>
                    <a:pt x="49" y="184"/>
                    <a:pt x="58" y="178"/>
                  </a:cubicBezTo>
                  <a:cubicBezTo>
                    <a:pt x="74" y="167"/>
                    <a:pt x="83" y="157"/>
                    <a:pt x="90" y="139"/>
                  </a:cubicBezTo>
                  <a:cubicBezTo>
                    <a:pt x="98" y="115"/>
                    <a:pt x="111" y="95"/>
                    <a:pt x="114" y="70"/>
                  </a:cubicBezTo>
                  <a:cubicBezTo>
                    <a:pt x="118" y="47"/>
                    <a:pt x="130" y="23"/>
                    <a:pt x="132" y="0"/>
                  </a:cubicBezTo>
                  <a:cubicBezTo>
                    <a:pt x="116" y="26"/>
                    <a:pt x="105" y="52"/>
                    <a:pt x="93" y="80"/>
                  </a:cubicBezTo>
                  <a:cubicBezTo>
                    <a:pt x="84" y="100"/>
                    <a:pt x="68" y="124"/>
                    <a:pt x="48" y="133"/>
                  </a:cubicBezTo>
                  <a:cubicBezTo>
                    <a:pt x="36" y="138"/>
                    <a:pt x="23" y="136"/>
                    <a:pt x="12" y="140"/>
                  </a:cubicBezTo>
                  <a:cubicBezTo>
                    <a:pt x="6" y="143"/>
                    <a:pt x="3" y="149"/>
                    <a:pt x="0" y="154"/>
                  </a:cubicBezTo>
                </a:path>
              </a:pathLst>
            </a:custGeom>
            <a:solidFill>
              <a:srgbClr val="BA9D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5" name="Freeform 18">
              <a:extLst>
                <a:ext uri="{FF2B5EF4-FFF2-40B4-BE49-F238E27FC236}">
                  <a16:creationId xmlns:a16="http://schemas.microsoft.com/office/drawing/2014/main" id="{8A109DA4-999E-459A-84FC-EBC12042B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5" y="3762"/>
              <a:ext cx="57" cy="35"/>
            </a:xfrm>
            <a:custGeom>
              <a:avLst/>
              <a:gdLst>
                <a:gd name="T0" fmla="*/ 19 w 83"/>
                <a:gd name="T1" fmla="*/ 4 h 50"/>
                <a:gd name="T2" fmla="*/ 7 w 83"/>
                <a:gd name="T3" fmla="*/ 12 h 50"/>
                <a:gd name="T4" fmla="*/ 0 w 83"/>
                <a:gd name="T5" fmla="*/ 0 h 50"/>
                <a:gd name="T6" fmla="*/ 8 w 83"/>
                <a:gd name="T7" fmla="*/ 8 h 50"/>
                <a:gd name="T8" fmla="*/ 18 w 83"/>
                <a:gd name="T9" fmla="*/ 4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" h="50">
                  <a:moveTo>
                    <a:pt x="83" y="18"/>
                  </a:moveTo>
                  <a:cubicBezTo>
                    <a:pt x="69" y="33"/>
                    <a:pt x="54" y="49"/>
                    <a:pt x="32" y="49"/>
                  </a:cubicBezTo>
                  <a:cubicBezTo>
                    <a:pt x="6" y="50"/>
                    <a:pt x="5" y="19"/>
                    <a:pt x="0" y="0"/>
                  </a:cubicBezTo>
                  <a:cubicBezTo>
                    <a:pt x="7" y="17"/>
                    <a:pt x="13" y="32"/>
                    <a:pt x="35" y="32"/>
                  </a:cubicBezTo>
                  <a:cubicBezTo>
                    <a:pt x="53" y="31"/>
                    <a:pt x="65" y="21"/>
                    <a:pt x="82" y="18"/>
                  </a:cubicBezTo>
                </a:path>
              </a:pathLst>
            </a:custGeom>
            <a:solidFill>
              <a:srgbClr val="BA9D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6" name="Freeform 19">
              <a:extLst>
                <a:ext uri="{FF2B5EF4-FFF2-40B4-BE49-F238E27FC236}">
                  <a16:creationId xmlns:a16="http://schemas.microsoft.com/office/drawing/2014/main" id="{D7BED411-DFD3-47B7-969D-065C46705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6" y="3748"/>
              <a:ext cx="103" cy="53"/>
            </a:xfrm>
            <a:custGeom>
              <a:avLst/>
              <a:gdLst>
                <a:gd name="T0" fmla="*/ 34 w 149"/>
                <a:gd name="T1" fmla="*/ 3 h 77"/>
                <a:gd name="T2" fmla="*/ 27 w 149"/>
                <a:gd name="T3" fmla="*/ 10 h 77"/>
                <a:gd name="T4" fmla="*/ 22 w 149"/>
                <a:gd name="T5" fmla="*/ 16 h 77"/>
                <a:gd name="T6" fmla="*/ 11 w 149"/>
                <a:gd name="T7" fmla="*/ 15 h 77"/>
                <a:gd name="T8" fmla="*/ 0 w 149"/>
                <a:gd name="T9" fmla="*/ 14 h 77"/>
                <a:gd name="T10" fmla="*/ 4 w 149"/>
                <a:gd name="T11" fmla="*/ 12 h 77"/>
                <a:gd name="T12" fmla="*/ 9 w 149"/>
                <a:gd name="T13" fmla="*/ 10 h 77"/>
                <a:gd name="T14" fmla="*/ 19 w 149"/>
                <a:gd name="T15" fmla="*/ 8 h 77"/>
                <a:gd name="T16" fmla="*/ 27 w 149"/>
                <a:gd name="T17" fmla="*/ 2 h 77"/>
                <a:gd name="T18" fmla="*/ 33 w 149"/>
                <a:gd name="T19" fmla="*/ 1 h 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9" h="77">
                  <a:moveTo>
                    <a:pt x="149" y="15"/>
                  </a:moveTo>
                  <a:cubicBezTo>
                    <a:pt x="134" y="22"/>
                    <a:pt x="123" y="27"/>
                    <a:pt x="117" y="44"/>
                  </a:cubicBezTo>
                  <a:cubicBezTo>
                    <a:pt x="112" y="57"/>
                    <a:pt x="110" y="68"/>
                    <a:pt x="95" y="73"/>
                  </a:cubicBezTo>
                  <a:cubicBezTo>
                    <a:pt x="82" y="77"/>
                    <a:pt x="61" y="74"/>
                    <a:pt x="48" y="68"/>
                  </a:cubicBezTo>
                  <a:cubicBezTo>
                    <a:pt x="33" y="61"/>
                    <a:pt x="17" y="54"/>
                    <a:pt x="0" y="65"/>
                  </a:cubicBezTo>
                  <a:cubicBezTo>
                    <a:pt x="8" y="64"/>
                    <a:pt x="13" y="57"/>
                    <a:pt x="19" y="53"/>
                  </a:cubicBezTo>
                  <a:cubicBezTo>
                    <a:pt x="25" y="50"/>
                    <a:pt x="34" y="47"/>
                    <a:pt x="41" y="45"/>
                  </a:cubicBezTo>
                  <a:cubicBezTo>
                    <a:pt x="57" y="41"/>
                    <a:pt x="73" y="47"/>
                    <a:pt x="87" y="38"/>
                  </a:cubicBezTo>
                  <a:cubicBezTo>
                    <a:pt x="100" y="30"/>
                    <a:pt x="105" y="15"/>
                    <a:pt x="119" y="9"/>
                  </a:cubicBezTo>
                  <a:cubicBezTo>
                    <a:pt x="125" y="6"/>
                    <a:pt x="138" y="0"/>
                    <a:pt x="144" y="5"/>
                  </a:cubicBezTo>
                </a:path>
              </a:pathLst>
            </a:custGeom>
            <a:solidFill>
              <a:srgbClr val="BA9D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7" name="Freeform 20">
              <a:extLst>
                <a:ext uri="{FF2B5EF4-FFF2-40B4-BE49-F238E27FC236}">
                  <a16:creationId xmlns:a16="http://schemas.microsoft.com/office/drawing/2014/main" id="{D14CB580-B9AB-484A-83C2-3FDC4DD18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" y="3529"/>
              <a:ext cx="97" cy="98"/>
            </a:xfrm>
            <a:custGeom>
              <a:avLst/>
              <a:gdLst>
                <a:gd name="T0" fmla="*/ 30 w 140"/>
                <a:gd name="T1" fmla="*/ 1 h 140"/>
                <a:gd name="T2" fmla="*/ 11 w 140"/>
                <a:gd name="T3" fmla="*/ 13 h 140"/>
                <a:gd name="T4" fmla="*/ 2 w 140"/>
                <a:gd name="T5" fmla="*/ 18 h 140"/>
                <a:gd name="T6" fmla="*/ 7 w 140"/>
                <a:gd name="T7" fmla="*/ 29 h 140"/>
                <a:gd name="T8" fmla="*/ 26 w 140"/>
                <a:gd name="T9" fmla="*/ 22 h 140"/>
                <a:gd name="T10" fmla="*/ 32 w 140"/>
                <a:gd name="T11" fmla="*/ 1 h 140"/>
                <a:gd name="T12" fmla="*/ 29 w 140"/>
                <a:gd name="T13" fmla="*/ 1 h 1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0" h="140">
                  <a:moveTo>
                    <a:pt x="131" y="4"/>
                  </a:moveTo>
                  <a:cubicBezTo>
                    <a:pt x="104" y="25"/>
                    <a:pt x="81" y="42"/>
                    <a:pt x="48" y="53"/>
                  </a:cubicBezTo>
                  <a:cubicBezTo>
                    <a:pt x="35" y="57"/>
                    <a:pt x="14" y="63"/>
                    <a:pt x="8" y="76"/>
                  </a:cubicBezTo>
                  <a:cubicBezTo>
                    <a:pt x="0" y="95"/>
                    <a:pt x="14" y="112"/>
                    <a:pt x="30" y="120"/>
                  </a:cubicBezTo>
                  <a:cubicBezTo>
                    <a:pt x="68" y="140"/>
                    <a:pt x="95" y="129"/>
                    <a:pt x="109" y="91"/>
                  </a:cubicBezTo>
                  <a:cubicBezTo>
                    <a:pt x="118" y="65"/>
                    <a:pt x="140" y="27"/>
                    <a:pt x="139" y="1"/>
                  </a:cubicBezTo>
                  <a:cubicBezTo>
                    <a:pt x="133" y="0"/>
                    <a:pt x="130" y="0"/>
                    <a:pt x="125" y="3"/>
                  </a:cubicBezTo>
                </a:path>
              </a:pathLst>
            </a:custGeom>
            <a:solidFill>
              <a:srgbClr val="EAD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8" name="Freeform 21">
              <a:extLst>
                <a:ext uri="{FF2B5EF4-FFF2-40B4-BE49-F238E27FC236}">
                  <a16:creationId xmlns:a16="http://schemas.microsoft.com/office/drawing/2014/main" id="{9C0A2E4F-B9AD-4FAB-BECB-113F7C356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" y="3504"/>
              <a:ext cx="345" cy="233"/>
            </a:xfrm>
            <a:custGeom>
              <a:avLst/>
              <a:gdLst>
                <a:gd name="T0" fmla="*/ 116 w 496"/>
                <a:gd name="T1" fmla="*/ 13 h 334"/>
                <a:gd name="T2" fmla="*/ 90 w 496"/>
                <a:gd name="T3" fmla="*/ 1 h 334"/>
                <a:gd name="T4" fmla="*/ 72 w 496"/>
                <a:gd name="T5" fmla="*/ 4 h 334"/>
                <a:gd name="T6" fmla="*/ 53 w 496"/>
                <a:gd name="T7" fmla="*/ 13 h 334"/>
                <a:gd name="T8" fmla="*/ 33 w 496"/>
                <a:gd name="T9" fmla="*/ 25 h 334"/>
                <a:gd name="T10" fmla="*/ 15 w 496"/>
                <a:gd name="T11" fmla="*/ 31 h 334"/>
                <a:gd name="T12" fmla="*/ 9 w 496"/>
                <a:gd name="T13" fmla="*/ 60 h 334"/>
                <a:gd name="T14" fmla="*/ 29 w 496"/>
                <a:gd name="T15" fmla="*/ 73 h 334"/>
                <a:gd name="T16" fmla="*/ 45 w 496"/>
                <a:gd name="T17" fmla="*/ 78 h 334"/>
                <a:gd name="T18" fmla="*/ 65 w 496"/>
                <a:gd name="T19" fmla="*/ 63 h 334"/>
                <a:gd name="T20" fmla="*/ 79 w 496"/>
                <a:gd name="T21" fmla="*/ 66 h 334"/>
                <a:gd name="T22" fmla="*/ 99 w 496"/>
                <a:gd name="T23" fmla="*/ 55 h 334"/>
                <a:gd name="T24" fmla="*/ 108 w 496"/>
                <a:gd name="T25" fmla="*/ 51 h 334"/>
                <a:gd name="T26" fmla="*/ 106 w 496"/>
                <a:gd name="T27" fmla="*/ 40 h 334"/>
                <a:gd name="T28" fmla="*/ 102 w 496"/>
                <a:gd name="T29" fmla="*/ 13 h 334"/>
                <a:gd name="T30" fmla="*/ 115 w 496"/>
                <a:gd name="T31" fmla="*/ 12 h 3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96" h="334">
                  <a:moveTo>
                    <a:pt x="496" y="54"/>
                  </a:moveTo>
                  <a:cubicBezTo>
                    <a:pt x="480" y="3"/>
                    <a:pt x="432" y="0"/>
                    <a:pt x="387" y="5"/>
                  </a:cubicBezTo>
                  <a:cubicBezTo>
                    <a:pt x="359" y="9"/>
                    <a:pt x="335" y="11"/>
                    <a:pt x="308" y="18"/>
                  </a:cubicBezTo>
                  <a:cubicBezTo>
                    <a:pt x="277" y="26"/>
                    <a:pt x="255" y="41"/>
                    <a:pt x="226" y="56"/>
                  </a:cubicBezTo>
                  <a:cubicBezTo>
                    <a:pt x="198" y="72"/>
                    <a:pt x="170" y="91"/>
                    <a:pt x="141" y="104"/>
                  </a:cubicBezTo>
                  <a:cubicBezTo>
                    <a:pt x="116" y="115"/>
                    <a:pt x="89" y="121"/>
                    <a:pt x="65" y="133"/>
                  </a:cubicBezTo>
                  <a:cubicBezTo>
                    <a:pt x="16" y="156"/>
                    <a:pt x="0" y="210"/>
                    <a:pt x="37" y="254"/>
                  </a:cubicBezTo>
                  <a:cubicBezTo>
                    <a:pt x="60" y="280"/>
                    <a:pt x="96" y="290"/>
                    <a:pt x="125" y="309"/>
                  </a:cubicBezTo>
                  <a:cubicBezTo>
                    <a:pt x="148" y="324"/>
                    <a:pt x="166" y="334"/>
                    <a:pt x="194" y="330"/>
                  </a:cubicBezTo>
                  <a:cubicBezTo>
                    <a:pt x="233" y="325"/>
                    <a:pt x="237" y="279"/>
                    <a:pt x="275" y="265"/>
                  </a:cubicBezTo>
                  <a:cubicBezTo>
                    <a:pt x="299" y="257"/>
                    <a:pt x="318" y="274"/>
                    <a:pt x="340" y="278"/>
                  </a:cubicBezTo>
                  <a:cubicBezTo>
                    <a:pt x="381" y="284"/>
                    <a:pt x="391" y="246"/>
                    <a:pt x="422" y="232"/>
                  </a:cubicBezTo>
                  <a:cubicBezTo>
                    <a:pt x="435" y="227"/>
                    <a:pt x="454" y="231"/>
                    <a:pt x="461" y="217"/>
                  </a:cubicBezTo>
                  <a:cubicBezTo>
                    <a:pt x="467" y="204"/>
                    <a:pt x="455" y="177"/>
                    <a:pt x="450" y="166"/>
                  </a:cubicBezTo>
                  <a:cubicBezTo>
                    <a:pt x="434" y="129"/>
                    <a:pt x="378" y="85"/>
                    <a:pt x="434" y="55"/>
                  </a:cubicBezTo>
                  <a:cubicBezTo>
                    <a:pt x="453" y="46"/>
                    <a:pt x="475" y="62"/>
                    <a:pt x="491" y="52"/>
                  </a:cubicBezTo>
                </a:path>
              </a:pathLst>
            </a:custGeom>
            <a:solidFill>
              <a:srgbClr val="EAD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9" name="Freeform 22">
              <a:extLst>
                <a:ext uri="{FF2B5EF4-FFF2-40B4-BE49-F238E27FC236}">
                  <a16:creationId xmlns:a16="http://schemas.microsoft.com/office/drawing/2014/main" id="{7E13A0CA-38A3-41D7-A277-467019F30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3550"/>
              <a:ext cx="642" cy="283"/>
            </a:xfrm>
            <a:custGeom>
              <a:avLst/>
              <a:gdLst>
                <a:gd name="T0" fmla="*/ 217 w 922"/>
                <a:gd name="T1" fmla="*/ 51 h 407"/>
                <a:gd name="T2" fmla="*/ 175 w 922"/>
                <a:gd name="T3" fmla="*/ 67 h 407"/>
                <a:gd name="T4" fmla="*/ 106 w 922"/>
                <a:gd name="T5" fmla="*/ 76 h 407"/>
                <a:gd name="T6" fmla="*/ 68 w 922"/>
                <a:gd name="T7" fmla="*/ 90 h 407"/>
                <a:gd name="T8" fmla="*/ 31 w 922"/>
                <a:gd name="T9" fmla="*/ 95 h 407"/>
                <a:gd name="T10" fmla="*/ 17 w 922"/>
                <a:gd name="T11" fmla="*/ 83 h 407"/>
                <a:gd name="T12" fmla="*/ 66 w 922"/>
                <a:gd name="T13" fmla="*/ 60 h 407"/>
                <a:gd name="T14" fmla="*/ 97 w 922"/>
                <a:gd name="T15" fmla="*/ 45 h 407"/>
                <a:gd name="T16" fmla="*/ 120 w 922"/>
                <a:gd name="T17" fmla="*/ 33 h 407"/>
                <a:gd name="T18" fmla="*/ 162 w 922"/>
                <a:gd name="T19" fmla="*/ 28 h 407"/>
                <a:gd name="T20" fmla="*/ 215 w 922"/>
                <a:gd name="T21" fmla="*/ 16 h 40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22" h="407">
                  <a:moveTo>
                    <a:pt x="922" y="222"/>
                  </a:moveTo>
                  <a:cubicBezTo>
                    <a:pt x="888" y="264"/>
                    <a:pt x="795" y="269"/>
                    <a:pt x="746" y="287"/>
                  </a:cubicBezTo>
                  <a:cubicBezTo>
                    <a:pt x="651" y="322"/>
                    <a:pt x="549" y="308"/>
                    <a:pt x="450" y="325"/>
                  </a:cubicBezTo>
                  <a:cubicBezTo>
                    <a:pt x="394" y="335"/>
                    <a:pt x="344" y="366"/>
                    <a:pt x="290" y="383"/>
                  </a:cubicBezTo>
                  <a:cubicBezTo>
                    <a:pt x="238" y="401"/>
                    <a:pt x="183" y="406"/>
                    <a:pt x="130" y="407"/>
                  </a:cubicBezTo>
                  <a:cubicBezTo>
                    <a:pt x="91" y="407"/>
                    <a:pt x="0" y="402"/>
                    <a:pt x="70" y="358"/>
                  </a:cubicBezTo>
                  <a:cubicBezTo>
                    <a:pt x="137" y="317"/>
                    <a:pt x="211" y="288"/>
                    <a:pt x="283" y="259"/>
                  </a:cubicBezTo>
                  <a:cubicBezTo>
                    <a:pt x="329" y="240"/>
                    <a:pt x="377" y="224"/>
                    <a:pt x="413" y="191"/>
                  </a:cubicBezTo>
                  <a:cubicBezTo>
                    <a:pt x="451" y="157"/>
                    <a:pt x="457" y="142"/>
                    <a:pt x="510" y="140"/>
                  </a:cubicBezTo>
                  <a:cubicBezTo>
                    <a:pt x="569" y="139"/>
                    <a:pt x="633" y="141"/>
                    <a:pt x="690" y="121"/>
                  </a:cubicBezTo>
                  <a:cubicBezTo>
                    <a:pt x="720" y="110"/>
                    <a:pt x="905" y="0"/>
                    <a:pt x="915" y="69"/>
                  </a:cubicBezTo>
                </a:path>
              </a:pathLst>
            </a:custGeom>
            <a:solidFill>
              <a:srgbClr val="EAD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0" name="Freeform 23">
              <a:extLst>
                <a:ext uri="{FF2B5EF4-FFF2-40B4-BE49-F238E27FC236}">
                  <a16:creationId xmlns:a16="http://schemas.microsoft.com/office/drawing/2014/main" id="{EE216F7F-C5F9-4E16-981C-87755A214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8" y="3464"/>
              <a:ext cx="118" cy="104"/>
            </a:xfrm>
            <a:custGeom>
              <a:avLst/>
              <a:gdLst>
                <a:gd name="T0" fmla="*/ 40 w 170"/>
                <a:gd name="T1" fmla="*/ 0 h 149"/>
                <a:gd name="T2" fmla="*/ 0 w 170"/>
                <a:gd name="T3" fmla="*/ 35 h 149"/>
                <a:gd name="T4" fmla="*/ 40 w 170"/>
                <a:gd name="T5" fmla="*/ 0 h 14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0" h="149">
                  <a:moveTo>
                    <a:pt x="170" y="0"/>
                  </a:moveTo>
                  <a:cubicBezTo>
                    <a:pt x="170" y="0"/>
                    <a:pt x="90" y="121"/>
                    <a:pt x="0" y="147"/>
                  </a:cubicBezTo>
                  <a:cubicBezTo>
                    <a:pt x="0" y="147"/>
                    <a:pt x="87" y="149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1" name="Freeform 24">
              <a:extLst>
                <a:ext uri="{FF2B5EF4-FFF2-40B4-BE49-F238E27FC236}">
                  <a16:creationId xmlns:a16="http://schemas.microsoft.com/office/drawing/2014/main" id="{5E90FACD-764B-4628-9CF3-D718D0EFE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" y="3239"/>
              <a:ext cx="58" cy="189"/>
            </a:xfrm>
            <a:custGeom>
              <a:avLst/>
              <a:gdLst>
                <a:gd name="T0" fmla="*/ 10 w 83"/>
                <a:gd name="T1" fmla="*/ 0 h 272"/>
                <a:gd name="T2" fmla="*/ 0 w 83"/>
                <a:gd name="T3" fmla="*/ 63 h 272"/>
                <a:gd name="T4" fmla="*/ 10 w 83"/>
                <a:gd name="T5" fmla="*/ 0 h 2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3" h="272">
                  <a:moveTo>
                    <a:pt x="43" y="0"/>
                  </a:moveTo>
                  <a:cubicBezTo>
                    <a:pt x="43" y="0"/>
                    <a:pt x="83" y="146"/>
                    <a:pt x="0" y="272"/>
                  </a:cubicBezTo>
                  <a:cubicBezTo>
                    <a:pt x="0" y="272"/>
                    <a:pt x="63" y="144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2" name="Freeform 25">
              <a:extLst>
                <a:ext uri="{FF2B5EF4-FFF2-40B4-BE49-F238E27FC236}">
                  <a16:creationId xmlns:a16="http://schemas.microsoft.com/office/drawing/2014/main" id="{C253C472-414C-45ED-9667-47A484804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8" y="3506"/>
              <a:ext cx="89" cy="30"/>
            </a:xfrm>
            <a:custGeom>
              <a:avLst/>
              <a:gdLst>
                <a:gd name="T0" fmla="*/ 29 w 128"/>
                <a:gd name="T1" fmla="*/ 10 h 43"/>
                <a:gd name="T2" fmla="*/ 17 w 128"/>
                <a:gd name="T3" fmla="*/ 1 h 43"/>
                <a:gd name="T4" fmla="*/ 0 w 128"/>
                <a:gd name="T5" fmla="*/ 3 h 43"/>
                <a:gd name="T6" fmla="*/ 18 w 128"/>
                <a:gd name="T7" fmla="*/ 2 h 43"/>
                <a:gd name="T8" fmla="*/ 30 w 128"/>
                <a:gd name="T9" fmla="*/ 1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43">
                  <a:moveTo>
                    <a:pt x="125" y="41"/>
                  </a:moveTo>
                  <a:cubicBezTo>
                    <a:pt x="123" y="19"/>
                    <a:pt x="89" y="6"/>
                    <a:pt x="72" y="3"/>
                  </a:cubicBezTo>
                  <a:cubicBezTo>
                    <a:pt x="47" y="0"/>
                    <a:pt x="24" y="9"/>
                    <a:pt x="0" y="12"/>
                  </a:cubicBezTo>
                  <a:cubicBezTo>
                    <a:pt x="26" y="14"/>
                    <a:pt x="51" y="4"/>
                    <a:pt x="76" y="9"/>
                  </a:cubicBezTo>
                  <a:cubicBezTo>
                    <a:pt x="99" y="14"/>
                    <a:pt x="113" y="24"/>
                    <a:pt x="128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3" name="Freeform 26">
              <a:extLst>
                <a:ext uri="{FF2B5EF4-FFF2-40B4-BE49-F238E27FC236}">
                  <a16:creationId xmlns:a16="http://schemas.microsoft.com/office/drawing/2014/main" id="{F689EDD8-E7C5-4296-8ECB-4662707F7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3" y="3721"/>
              <a:ext cx="35" cy="71"/>
            </a:xfrm>
            <a:custGeom>
              <a:avLst/>
              <a:gdLst>
                <a:gd name="T0" fmla="*/ 2 w 51"/>
                <a:gd name="T1" fmla="*/ 1 h 101"/>
                <a:gd name="T2" fmla="*/ 6 w 51"/>
                <a:gd name="T3" fmla="*/ 11 h 101"/>
                <a:gd name="T4" fmla="*/ 11 w 51"/>
                <a:gd name="T5" fmla="*/ 25 h 101"/>
                <a:gd name="T6" fmla="*/ 3 w 51"/>
                <a:gd name="T7" fmla="*/ 11 h 101"/>
                <a:gd name="T8" fmla="*/ 1 w 51"/>
                <a:gd name="T9" fmla="*/ 0 h 101"/>
                <a:gd name="T10" fmla="*/ 2 w 51"/>
                <a:gd name="T11" fmla="*/ 1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101">
                  <a:moveTo>
                    <a:pt x="10" y="2"/>
                  </a:moveTo>
                  <a:cubicBezTo>
                    <a:pt x="13" y="17"/>
                    <a:pt x="21" y="32"/>
                    <a:pt x="27" y="46"/>
                  </a:cubicBezTo>
                  <a:cubicBezTo>
                    <a:pt x="34" y="64"/>
                    <a:pt x="42" y="83"/>
                    <a:pt x="51" y="101"/>
                  </a:cubicBezTo>
                  <a:cubicBezTo>
                    <a:pt x="34" y="87"/>
                    <a:pt x="26" y="62"/>
                    <a:pt x="18" y="43"/>
                  </a:cubicBezTo>
                  <a:cubicBezTo>
                    <a:pt x="14" y="34"/>
                    <a:pt x="0" y="9"/>
                    <a:pt x="8" y="0"/>
                  </a:cubicBezTo>
                  <a:cubicBezTo>
                    <a:pt x="9" y="1"/>
                    <a:pt x="10" y="1"/>
                    <a:pt x="1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4" name="Freeform 27">
              <a:extLst>
                <a:ext uri="{FF2B5EF4-FFF2-40B4-BE49-F238E27FC236}">
                  <a16:creationId xmlns:a16="http://schemas.microsoft.com/office/drawing/2014/main" id="{EB0047DC-DDB4-4300-ACF0-86877D894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1" y="3569"/>
              <a:ext cx="11" cy="11"/>
            </a:xfrm>
            <a:custGeom>
              <a:avLst/>
              <a:gdLst>
                <a:gd name="T0" fmla="*/ 1 w 16"/>
                <a:gd name="T1" fmla="*/ 2 h 16"/>
                <a:gd name="T2" fmla="*/ 2 w 16"/>
                <a:gd name="T3" fmla="*/ 3 h 16"/>
                <a:gd name="T4" fmla="*/ 3 w 16"/>
                <a:gd name="T5" fmla="*/ 1 h 16"/>
                <a:gd name="T6" fmla="*/ 1 w 16"/>
                <a:gd name="T7" fmla="*/ 1 h 16"/>
                <a:gd name="T8" fmla="*/ 1 w 16"/>
                <a:gd name="T9" fmla="*/ 2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16">
                  <a:moveTo>
                    <a:pt x="1" y="9"/>
                  </a:moveTo>
                  <a:cubicBezTo>
                    <a:pt x="2" y="13"/>
                    <a:pt x="5" y="16"/>
                    <a:pt x="9" y="15"/>
                  </a:cubicBezTo>
                  <a:cubicBezTo>
                    <a:pt x="13" y="15"/>
                    <a:pt x="16" y="11"/>
                    <a:pt x="15" y="7"/>
                  </a:cubicBezTo>
                  <a:cubicBezTo>
                    <a:pt x="15" y="3"/>
                    <a:pt x="11" y="0"/>
                    <a:pt x="7" y="1"/>
                  </a:cubicBezTo>
                  <a:cubicBezTo>
                    <a:pt x="3" y="2"/>
                    <a:pt x="0" y="5"/>
                    <a:pt x="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5" name="Freeform 28">
              <a:extLst>
                <a:ext uri="{FF2B5EF4-FFF2-40B4-BE49-F238E27FC236}">
                  <a16:creationId xmlns:a16="http://schemas.microsoft.com/office/drawing/2014/main" id="{239D5420-F694-4970-AB57-BEBF13EA8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6" y="3581"/>
              <a:ext cx="11" cy="10"/>
            </a:xfrm>
            <a:custGeom>
              <a:avLst/>
              <a:gdLst>
                <a:gd name="T0" fmla="*/ 1 w 16"/>
                <a:gd name="T1" fmla="*/ 2 h 15"/>
                <a:gd name="T2" fmla="*/ 2 w 16"/>
                <a:gd name="T3" fmla="*/ 3 h 15"/>
                <a:gd name="T4" fmla="*/ 3 w 16"/>
                <a:gd name="T5" fmla="*/ 1 h 15"/>
                <a:gd name="T6" fmla="*/ 1 w 16"/>
                <a:gd name="T7" fmla="*/ 0 h 15"/>
                <a:gd name="T8" fmla="*/ 1 w 16"/>
                <a:gd name="T9" fmla="*/ 2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15">
                  <a:moveTo>
                    <a:pt x="1" y="9"/>
                  </a:moveTo>
                  <a:cubicBezTo>
                    <a:pt x="1" y="13"/>
                    <a:pt x="5" y="15"/>
                    <a:pt x="9" y="15"/>
                  </a:cubicBezTo>
                  <a:cubicBezTo>
                    <a:pt x="13" y="14"/>
                    <a:pt x="16" y="10"/>
                    <a:pt x="15" y="6"/>
                  </a:cubicBezTo>
                  <a:cubicBezTo>
                    <a:pt x="14" y="2"/>
                    <a:pt x="11" y="0"/>
                    <a:pt x="7" y="0"/>
                  </a:cubicBezTo>
                  <a:cubicBezTo>
                    <a:pt x="3" y="1"/>
                    <a:pt x="0" y="5"/>
                    <a:pt x="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6" name="Freeform 29">
              <a:extLst>
                <a:ext uri="{FF2B5EF4-FFF2-40B4-BE49-F238E27FC236}">
                  <a16:creationId xmlns:a16="http://schemas.microsoft.com/office/drawing/2014/main" id="{7F7F80B8-FD91-4ECD-8461-2CAA77907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" y="3512"/>
              <a:ext cx="8" cy="8"/>
            </a:xfrm>
            <a:custGeom>
              <a:avLst/>
              <a:gdLst>
                <a:gd name="T0" fmla="*/ 0 w 12"/>
                <a:gd name="T1" fmla="*/ 1 h 12"/>
                <a:gd name="T2" fmla="*/ 1 w 12"/>
                <a:gd name="T3" fmla="*/ 2 h 12"/>
                <a:gd name="T4" fmla="*/ 2 w 12"/>
                <a:gd name="T5" fmla="*/ 1 h 12"/>
                <a:gd name="T6" fmla="*/ 1 w 12"/>
                <a:gd name="T7" fmla="*/ 0 h 12"/>
                <a:gd name="T8" fmla="*/ 0 w 12"/>
                <a:gd name="T9" fmla="*/ 1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12">
                  <a:moveTo>
                    <a:pt x="0" y="7"/>
                  </a:moveTo>
                  <a:cubicBezTo>
                    <a:pt x="1" y="10"/>
                    <a:pt x="4" y="12"/>
                    <a:pt x="7" y="12"/>
                  </a:cubicBezTo>
                  <a:cubicBezTo>
                    <a:pt x="10" y="11"/>
                    <a:pt x="12" y="8"/>
                    <a:pt x="12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2" y="1"/>
                    <a:pt x="0" y="4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7" name="Freeform 30">
              <a:extLst>
                <a:ext uri="{FF2B5EF4-FFF2-40B4-BE49-F238E27FC236}">
                  <a16:creationId xmlns:a16="http://schemas.microsoft.com/office/drawing/2014/main" id="{1CDB1033-EE56-4B36-9BB5-B26923BDB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9" y="3514"/>
              <a:ext cx="13" cy="13"/>
            </a:xfrm>
            <a:custGeom>
              <a:avLst/>
              <a:gdLst>
                <a:gd name="T0" fmla="*/ 1 w 18"/>
                <a:gd name="T1" fmla="*/ 3 h 18"/>
                <a:gd name="T2" fmla="*/ 3 w 18"/>
                <a:gd name="T3" fmla="*/ 5 h 18"/>
                <a:gd name="T4" fmla="*/ 5 w 18"/>
                <a:gd name="T5" fmla="*/ 2 h 18"/>
                <a:gd name="T6" fmla="*/ 2 w 18"/>
                <a:gd name="T7" fmla="*/ 1 h 18"/>
                <a:gd name="T8" fmla="*/ 1 w 18"/>
                <a:gd name="T9" fmla="*/ 3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8">
                  <a:moveTo>
                    <a:pt x="1" y="10"/>
                  </a:moveTo>
                  <a:cubicBezTo>
                    <a:pt x="2" y="15"/>
                    <a:pt x="6" y="18"/>
                    <a:pt x="11" y="17"/>
                  </a:cubicBezTo>
                  <a:cubicBezTo>
                    <a:pt x="15" y="16"/>
                    <a:pt x="18" y="12"/>
                    <a:pt x="17" y="8"/>
                  </a:cubicBezTo>
                  <a:cubicBezTo>
                    <a:pt x="17" y="3"/>
                    <a:pt x="12" y="0"/>
                    <a:pt x="8" y="1"/>
                  </a:cubicBezTo>
                  <a:cubicBezTo>
                    <a:pt x="3" y="2"/>
                    <a:pt x="0" y="6"/>
                    <a:pt x="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8" name="Freeform 31">
              <a:extLst>
                <a:ext uri="{FF2B5EF4-FFF2-40B4-BE49-F238E27FC236}">
                  <a16:creationId xmlns:a16="http://schemas.microsoft.com/office/drawing/2014/main" id="{BD298E2C-3C71-4B88-9953-1A5FE2216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" y="3008"/>
              <a:ext cx="413" cy="468"/>
            </a:xfrm>
            <a:custGeom>
              <a:avLst/>
              <a:gdLst>
                <a:gd name="T0" fmla="*/ 139 w 594"/>
                <a:gd name="T1" fmla="*/ 146 h 672"/>
                <a:gd name="T2" fmla="*/ 120 w 594"/>
                <a:gd name="T3" fmla="*/ 145 h 672"/>
                <a:gd name="T4" fmla="*/ 94 w 594"/>
                <a:gd name="T5" fmla="*/ 148 h 672"/>
                <a:gd name="T6" fmla="*/ 70 w 594"/>
                <a:gd name="T7" fmla="*/ 155 h 672"/>
                <a:gd name="T8" fmla="*/ 67 w 594"/>
                <a:gd name="T9" fmla="*/ 138 h 672"/>
                <a:gd name="T10" fmla="*/ 63 w 594"/>
                <a:gd name="T11" fmla="*/ 111 h 672"/>
                <a:gd name="T12" fmla="*/ 44 w 594"/>
                <a:gd name="T13" fmla="*/ 62 h 672"/>
                <a:gd name="T14" fmla="*/ 12 w 594"/>
                <a:gd name="T15" fmla="*/ 19 h 672"/>
                <a:gd name="T16" fmla="*/ 3 w 594"/>
                <a:gd name="T17" fmla="*/ 6 h 672"/>
                <a:gd name="T18" fmla="*/ 23 w 594"/>
                <a:gd name="T19" fmla="*/ 7 h 672"/>
                <a:gd name="T20" fmla="*/ 108 w 594"/>
                <a:gd name="T21" fmla="*/ 83 h 672"/>
                <a:gd name="T22" fmla="*/ 139 w 594"/>
                <a:gd name="T23" fmla="*/ 146 h 6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94" h="672">
                  <a:moveTo>
                    <a:pt x="594" y="621"/>
                  </a:moveTo>
                  <a:cubicBezTo>
                    <a:pt x="568" y="624"/>
                    <a:pt x="541" y="620"/>
                    <a:pt x="512" y="617"/>
                  </a:cubicBezTo>
                  <a:cubicBezTo>
                    <a:pt x="471" y="612"/>
                    <a:pt x="439" y="624"/>
                    <a:pt x="401" y="632"/>
                  </a:cubicBezTo>
                  <a:cubicBezTo>
                    <a:pt x="381" y="636"/>
                    <a:pt x="312" y="672"/>
                    <a:pt x="298" y="660"/>
                  </a:cubicBezTo>
                  <a:cubicBezTo>
                    <a:pt x="289" y="653"/>
                    <a:pt x="287" y="599"/>
                    <a:pt x="285" y="586"/>
                  </a:cubicBezTo>
                  <a:cubicBezTo>
                    <a:pt x="277" y="549"/>
                    <a:pt x="274" y="511"/>
                    <a:pt x="266" y="474"/>
                  </a:cubicBezTo>
                  <a:cubicBezTo>
                    <a:pt x="252" y="399"/>
                    <a:pt x="227" y="331"/>
                    <a:pt x="192" y="264"/>
                  </a:cubicBezTo>
                  <a:cubicBezTo>
                    <a:pt x="156" y="196"/>
                    <a:pt x="109" y="133"/>
                    <a:pt x="52" y="81"/>
                  </a:cubicBezTo>
                  <a:cubicBezTo>
                    <a:pt x="39" y="69"/>
                    <a:pt x="0" y="45"/>
                    <a:pt x="13" y="23"/>
                  </a:cubicBezTo>
                  <a:cubicBezTo>
                    <a:pt x="28" y="0"/>
                    <a:pt x="79" y="20"/>
                    <a:pt x="96" y="28"/>
                  </a:cubicBezTo>
                  <a:cubicBezTo>
                    <a:pt x="247" y="97"/>
                    <a:pt x="367" y="219"/>
                    <a:pt x="465" y="352"/>
                  </a:cubicBezTo>
                  <a:cubicBezTo>
                    <a:pt x="531" y="443"/>
                    <a:pt x="557" y="519"/>
                    <a:pt x="594" y="621"/>
                  </a:cubicBezTo>
                </a:path>
              </a:pathLst>
            </a:custGeom>
            <a:solidFill>
              <a:srgbClr val="EFE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9" name="Freeform 32">
              <a:extLst>
                <a:ext uri="{FF2B5EF4-FFF2-40B4-BE49-F238E27FC236}">
                  <a16:creationId xmlns:a16="http://schemas.microsoft.com/office/drawing/2014/main" id="{6C4F2D3C-F5AC-4AFC-B9B9-89FEAB376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" y="3322"/>
              <a:ext cx="740" cy="493"/>
            </a:xfrm>
            <a:custGeom>
              <a:avLst/>
              <a:gdLst>
                <a:gd name="T0" fmla="*/ 232 w 1063"/>
                <a:gd name="T1" fmla="*/ 3 h 707"/>
                <a:gd name="T2" fmla="*/ 217 w 1063"/>
                <a:gd name="T3" fmla="*/ 70 h 707"/>
                <a:gd name="T4" fmla="*/ 200 w 1063"/>
                <a:gd name="T5" fmla="*/ 84 h 707"/>
                <a:gd name="T6" fmla="*/ 160 w 1063"/>
                <a:gd name="T7" fmla="*/ 110 h 707"/>
                <a:gd name="T8" fmla="*/ 72 w 1063"/>
                <a:gd name="T9" fmla="*/ 111 h 707"/>
                <a:gd name="T10" fmla="*/ 58 w 1063"/>
                <a:gd name="T11" fmla="*/ 107 h 707"/>
                <a:gd name="T12" fmla="*/ 49 w 1063"/>
                <a:gd name="T13" fmla="*/ 97 h 707"/>
                <a:gd name="T14" fmla="*/ 28 w 1063"/>
                <a:gd name="T15" fmla="*/ 73 h 707"/>
                <a:gd name="T16" fmla="*/ 16 w 1063"/>
                <a:gd name="T17" fmla="*/ 51 h 707"/>
                <a:gd name="T18" fmla="*/ 3 w 1063"/>
                <a:gd name="T19" fmla="*/ 63 h 707"/>
                <a:gd name="T20" fmla="*/ 29 w 1063"/>
                <a:gd name="T21" fmla="*/ 129 h 707"/>
                <a:gd name="T22" fmla="*/ 114 w 1063"/>
                <a:gd name="T23" fmla="*/ 165 h 707"/>
                <a:gd name="T24" fmla="*/ 203 w 1063"/>
                <a:gd name="T25" fmla="*/ 138 h 707"/>
                <a:gd name="T26" fmla="*/ 237 w 1063"/>
                <a:gd name="T27" fmla="*/ 97 h 707"/>
                <a:gd name="T28" fmla="*/ 248 w 1063"/>
                <a:gd name="T29" fmla="*/ 47 h 707"/>
                <a:gd name="T30" fmla="*/ 243 w 1063"/>
                <a:gd name="T31" fmla="*/ 15 h 707"/>
                <a:gd name="T32" fmla="*/ 230 w 1063"/>
                <a:gd name="T33" fmla="*/ 5 h 70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63" h="707">
                  <a:moveTo>
                    <a:pt x="988" y="14"/>
                  </a:moveTo>
                  <a:cubicBezTo>
                    <a:pt x="978" y="112"/>
                    <a:pt x="979" y="209"/>
                    <a:pt x="924" y="297"/>
                  </a:cubicBezTo>
                  <a:cubicBezTo>
                    <a:pt x="907" y="324"/>
                    <a:pt x="880" y="341"/>
                    <a:pt x="854" y="358"/>
                  </a:cubicBezTo>
                  <a:cubicBezTo>
                    <a:pt x="797" y="393"/>
                    <a:pt x="748" y="443"/>
                    <a:pt x="684" y="464"/>
                  </a:cubicBezTo>
                  <a:cubicBezTo>
                    <a:pt x="562" y="505"/>
                    <a:pt x="426" y="506"/>
                    <a:pt x="306" y="469"/>
                  </a:cubicBezTo>
                  <a:cubicBezTo>
                    <a:pt x="290" y="464"/>
                    <a:pt x="262" y="461"/>
                    <a:pt x="248" y="452"/>
                  </a:cubicBezTo>
                  <a:cubicBezTo>
                    <a:pt x="234" y="442"/>
                    <a:pt x="219" y="422"/>
                    <a:pt x="205" y="410"/>
                  </a:cubicBezTo>
                  <a:cubicBezTo>
                    <a:pt x="172" y="380"/>
                    <a:pt x="145" y="346"/>
                    <a:pt x="120" y="310"/>
                  </a:cubicBezTo>
                  <a:cubicBezTo>
                    <a:pt x="103" y="286"/>
                    <a:pt x="91" y="234"/>
                    <a:pt x="67" y="217"/>
                  </a:cubicBezTo>
                  <a:cubicBezTo>
                    <a:pt x="25" y="187"/>
                    <a:pt x="14" y="238"/>
                    <a:pt x="11" y="267"/>
                  </a:cubicBezTo>
                  <a:cubicBezTo>
                    <a:pt x="0" y="362"/>
                    <a:pt x="63" y="477"/>
                    <a:pt x="125" y="546"/>
                  </a:cubicBezTo>
                  <a:cubicBezTo>
                    <a:pt x="205" y="634"/>
                    <a:pt x="364" y="707"/>
                    <a:pt x="487" y="700"/>
                  </a:cubicBezTo>
                  <a:cubicBezTo>
                    <a:pt x="634" y="691"/>
                    <a:pt x="742" y="661"/>
                    <a:pt x="864" y="584"/>
                  </a:cubicBezTo>
                  <a:cubicBezTo>
                    <a:pt x="926" y="544"/>
                    <a:pt x="983" y="476"/>
                    <a:pt x="1012" y="410"/>
                  </a:cubicBezTo>
                  <a:cubicBezTo>
                    <a:pt x="1042" y="343"/>
                    <a:pt x="1046" y="271"/>
                    <a:pt x="1056" y="199"/>
                  </a:cubicBezTo>
                  <a:cubicBezTo>
                    <a:pt x="1063" y="149"/>
                    <a:pt x="1055" y="108"/>
                    <a:pt x="1034" y="63"/>
                  </a:cubicBezTo>
                  <a:cubicBezTo>
                    <a:pt x="1025" y="44"/>
                    <a:pt x="1011" y="0"/>
                    <a:pt x="981" y="20"/>
                  </a:cubicBezTo>
                </a:path>
              </a:pathLst>
            </a:custGeom>
            <a:solidFill>
              <a:srgbClr val="EFE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0" name="Freeform 33">
              <a:extLst>
                <a:ext uri="{FF2B5EF4-FFF2-40B4-BE49-F238E27FC236}">
                  <a16:creationId xmlns:a16="http://schemas.microsoft.com/office/drawing/2014/main" id="{BE8FEA86-FF20-44F7-9EC2-CC4D06E95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1" y="3324"/>
              <a:ext cx="462" cy="267"/>
            </a:xfrm>
            <a:custGeom>
              <a:avLst/>
              <a:gdLst>
                <a:gd name="T0" fmla="*/ 154 w 664"/>
                <a:gd name="T1" fmla="*/ 20 h 384"/>
                <a:gd name="T2" fmla="*/ 151 w 664"/>
                <a:gd name="T3" fmla="*/ 31 h 384"/>
                <a:gd name="T4" fmla="*/ 141 w 664"/>
                <a:gd name="T5" fmla="*/ 46 h 384"/>
                <a:gd name="T6" fmla="*/ 116 w 664"/>
                <a:gd name="T7" fmla="*/ 69 h 384"/>
                <a:gd name="T8" fmla="*/ 72 w 664"/>
                <a:gd name="T9" fmla="*/ 86 h 384"/>
                <a:gd name="T10" fmla="*/ 18 w 664"/>
                <a:gd name="T11" fmla="*/ 70 h 384"/>
                <a:gd name="T12" fmla="*/ 3 w 664"/>
                <a:gd name="T13" fmla="*/ 26 h 384"/>
                <a:gd name="T14" fmla="*/ 16 w 664"/>
                <a:gd name="T15" fmla="*/ 42 h 384"/>
                <a:gd name="T16" fmla="*/ 42 w 664"/>
                <a:gd name="T17" fmla="*/ 58 h 384"/>
                <a:gd name="T18" fmla="*/ 98 w 664"/>
                <a:gd name="T19" fmla="*/ 63 h 384"/>
                <a:gd name="T20" fmla="*/ 131 w 664"/>
                <a:gd name="T21" fmla="*/ 31 h 384"/>
                <a:gd name="T22" fmla="*/ 154 w 664"/>
                <a:gd name="T23" fmla="*/ 19 h 38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64" h="384">
                  <a:moveTo>
                    <a:pt x="660" y="87"/>
                  </a:moveTo>
                  <a:cubicBezTo>
                    <a:pt x="664" y="88"/>
                    <a:pt x="650" y="118"/>
                    <a:pt x="644" y="130"/>
                  </a:cubicBezTo>
                  <a:cubicBezTo>
                    <a:pt x="632" y="155"/>
                    <a:pt x="618" y="176"/>
                    <a:pt x="599" y="197"/>
                  </a:cubicBezTo>
                  <a:cubicBezTo>
                    <a:pt x="568" y="233"/>
                    <a:pt x="535" y="273"/>
                    <a:pt x="494" y="296"/>
                  </a:cubicBezTo>
                  <a:cubicBezTo>
                    <a:pt x="421" y="338"/>
                    <a:pt x="392" y="353"/>
                    <a:pt x="310" y="369"/>
                  </a:cubicBezTo>
                  <a:cubicBezTo>
                    <a:pt x="237" y="384"/>
                    <a:pt x="127" y="359"/>
                    <a:pt x="77" y="298"/>
                  </a:cubicBezTo>
                  <a:cubicBezTo>
                    <a:pt x="25" y="235"/>
                    <a:pt x="0" y="191"/>
                    <a:pt x="13" y="113"/>
                  </a:cubicBezTo>
                  <a:cubicBezTo>
                    <a:pt x="36" y="110"/>
                    <a:pt x="52" y="161"/>
                    <a:pt x="67" y="177"/>
                  </a:cubicBezTo>
                  <a:cubicBezTo>
                    <a:pt x="98" y="209"/>
                    <a:pt x="142" y="232"/>
                    <a:pt x="181" y="250"/>
                  </a:cubicBezTo>
                  <a:cubicBezTo>
                    <a:pt x="249" y="281"/>
                    <a:pt x="345" y="304"/>
                    <a:pt x="417" y="270"/>
                  </a:cubicBezTo>
                  <a:cubicBezTo>
                    <a:pt x="478" y="241"/>
                    <a:pt x="520" y="187"/>
                    <a:pt x="557" y="131"/>
                  </a:cubicBezTo>
                  <a:cubicBezTo>
                    <a:pt x="570" y="112"/>
                    <a:pt x="638" y="0"/>
                    <a:pt x="656" y="80"/>
                  </a:cubicBezTo>
                </a:path>
              </a:pathLst>
            </a:custGeom>
            <a:solidFill>
              <a:srgbClr val="EFE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1" name="Freeform 34">
              <a:extLst>
                <a:ext uri="{FF2B5EF4-FFF2-40B4-BE49-F238E27FC236}">
                  <a16:creationId xmlns:a16="http://schemas.microsoft.com/office/drawing/2014/main" id="{8309E810-0603-4291-96C8-06B0C15BC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1" y="3338"/>
              <a:ext cx="295" cy="134"/>
            </a:xfrm>
            <a:custGeom>
              <a:avLst/>
              <a:gdLst>
                <a:gd name="T0" fmla="*/ 98 w 424"/>
                <a:gd name="T1" fmla="*/ 5 h 193"/>
                <a:gd name="T2" fmla="*/ 93 w 424"/>
                <a:gd name="T3" fmla="*/ 19 h 193"/>
                <a:gd name="T4" fmla="*/ 80 w 424"/>
                <a:gd name="T5" fmla="*/ 31 h 193"/>
                <a:gd name="T6" fmla="*/ 61 w 424"/>
                <a:gd name="T7" fmla="*/ 41 h 193"/>
                <a:gd name="T8" fmla="*/ 20 w 424"/>
                <a:gd name="T9" fmla="*/ 35 h 193"/>
                <a:gd name="T10" fmla="*/ 3 w 424"/>
                <a:gd name="T11" fmla="*/ 15 h 193"/>
                <a:gd name="T12" fmla="*/ 8 w 424"/>
                <a:gd name="T13" fmla="*/ 8 h 193"/>
                <a:gd name="T14" fmla="*/ 26 w 424"/>
                <a:gd name="T15" fmla="*/ 26 h 193"/>
                <a:gd name="T16" fmla="*/ 46 w 424"/>
                <a:gd name="T17" fmla="*/ 35 h 193"/>
                <a:gd name="T18" fmla="*/ 83 w 424"/>
                <a:gd name="T19" fmla="*/ 20 h 193"/>
                <a:gd name="T20" fmla="*/ 92 w 424"/>
                <a:gd name="T21" fmla="*/ 5 h 193"/>
                <a:gd name="T22" fmla="*/ 99 w 424"/>
                <a:gd name="T23" fmla="*/ 3 h 19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24" h="193">
                  <a:moveTo>
                    <a:pt x="420" y="20"/>
                  </a:moveTo>
                  <a:cubicBezTo>
                    <a:pt x="424" y="37"/>
                    <a:pt x="406" y="68"/>
                    <a:pt x="396" y="82"/>
                  </a:cubicBezTo>
                  <a:cubicBezTo>
                    <a:pt x="382" y="103"/>
                    <a:pt x="361" y="118"/>
                    <a:pt x="344" y="135"/>
                  </a:cubicBezTo>
                  <a:cubicBezTo>
                    <a:pt x="320" y="157"/>
                    <a:pt x="295" y="167"/>
                    <a:pt x="262" y="177"/>
                  </a:cubicBezTo>
                  <a:cubicBezTo>
                    <a:pt x="204" y="193"/>
                    <a:pt x="133" y="188"/>
                    <a:pt x="87" y="149"/>
                  </a:cubicBezTo>
                  <a:cubicBezTo>
                    <a:pt x="60" y="126"/>
                    <a:pt x="30" y="95"/>
                    <a:pt x="13" y="63"/>
                  </a:cubicBezTo>
                  <a:cubicBezTo>
                    <a:pt x="0" y="39"/>
                    <a:pt x="4" y="5"/>
                    <a:pt x="33" y="34"/>
                  </a:cubicBezTo>
                  <a:cubicBezTo>
                    <a:pt x="59" y="59"/>
                    <a:pt x="81" y="88"/>
                    <a:pt x="112" y="109"/>
                  </a:cubicBezTo>
                  <a:cubicBezTo>
                    <a:pt x="134" y="125"/>
                    <a:pt x="168" y="142"/>
                    <a:pt x="195" y="148"/>
                  </a:cubicBezTo>
                  <a:cubicBezTo>
                    <a:pt x="254" y="160"/>
                    <a:pt x="318" y="134"/>
                    <a:pt x="356" y="87"/>
                  </a:cubicBezTo>
                  <a:cubicBezTo>
                    <a:pt x="374" y="64"/>
                    <a:pt x="382" y="47"/>
                    <a:pt x="392" y="20"/>
                  </a:cubicBezTo>
                  <a:cubicBezTo>
                    <a:pt x="398" y="2"/>
                    <a:pt x="410" y="0"/>
                    <a:pt x="423" y="15"/>
                  </a:cubicBezTo>
                </a:path>
              </a:pathLst>
            </a:custGeom>
            <a:solidFill>
              <a:srgbClr val="EFE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2" name="Freeform 35">
              <a:extLst>
                <a:ext uri="{FF2B5EF4-FFF2-40B4-BE49-F238E27FC236}">
                  <a16:creationId xmlns:a16="http://schemas.microsoft.com/office/drawing/2014/main" id="{BDEC59B1-6709-469D-B2AD-155F8920F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1" y="3291"/>
              <a:ext cx="75" cy="111"/>
            </a:xfrm>
            <a:custGeom>
              <a:avLst/>
              <a:gdLst>
                <a:gd name="T0" fmla="*/ 21 w 108"/>
                <a:gd name="T1" fmla="*/ 8 h 159"/>
                <a:gd name="T2" fmla="*/ 12 w 108"/>
                <a:gd name="T3" fmla="*/ 31 h 159"/>
                <a:gd name="T4" fmla="*/ 4 w 108"/>
                <a:gd name="T5" fmla="*/ 36 h 159"/>
                <a:gd name="T6" fmla="*/ 1 w 108"/>
                <a:gd name="T7" fmla="*/ 33 h 159"/>
                <a:gd name="T8" fmla="*/ 9 w 108"/>
                <a:gd name="T9" fmla="*/ 24 h 159"/>
                <a:gd name="T10" fmla="*/ 13 w 108"/>
                <a:gd name="T11" fmla="*/ 12 h 159"/>
                <a:gd name="T12" fmla="*/ 15 w 108"/>
                <a:gd name="T13" fmla="*/ 2 h 159"/>
                <a:gd name="T14" fmla="*/ 22 w 108"/>
                <a:gd name="T15" fmla="*/ 8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8" h="159">
                  <a:moveTo>
                    <a:pt x="89" y="33"/>
                  </a:moveTo>
                  <a:cubicBezTo>
                    <a:pt x="108" y="66"/>
                    <a:pt x="69" y="108"/>
                    <a:pt x="49" y="132"/>
                  </a:cubicBezTo>
                  <a:cubicBezTo>
                    <a:pt x="40" y="142"/>
                    <a:pt x="33" y="152"/>
                    <a:pt x="19" y="155"/>
                  </a:cubicBezTo>
                  <a:cubicBezTo>
                    <a:pt x="3" y="159"/>
                    <a:pt x="0" y="152"/>
                    <a:pt x="5" y="141"/>
                  </a:cubicBezTo>
                  <a:cubicBezTo>
                    <a:pt x="12" y="126"/>
                    <a:pt x="30" y="115"/>
                    <a:pt x="39" y="102"/>
                  </a:cubicBezTo>
                  <a:cubicBezTo>
                    <a:pt x="50" y="86"/>
                    <a:pt x="57" y="67"/>
                    <a:pt x="54" y="48"/>
                  </a:cubicBezTo>
                  <a:cubicBezTo>
                    <a:pt x="52" y="34"/>
                    <a:pt x="44" y="15"/>
                    <a:pt x="62" y="8"/>
                  </a:cubicBezTo>
                  <a:cubicBezTo>
                    <a:pt x="81" y="0"/>
                    <a:pt x="88" y="22"/>
                    <a:pt x="92" y="35"/>
                  </a:cubicBezTo>
                </a:path>
              </a:pathLst>
            </a:custGeom>
            <a:solidFill>
              <a:srgbClr val="EFE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3" name="Freeform 36">
              <a:extLst>
                <a:ext uri="{FF2B5EF4-FFF2-40B4-BE49-F238E27FC236}">
                  <a16:creationId xmlns:a16="http://schemas.microsoft.com/office/drawing/2014/main" id="{D0F1DF93-362B-4388-9A55-B851829C3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0" y="3312"/>
              <a:ext cx="40" cy="64"/>
            </a:xfrm>
            <a:custGeom>
              <a:avLst/>
              <a:gdLst>
                <a:gd name="T0" fmla="*/ 11 w 58"/>
                <a:gd name="T1" fmla="*/ 1 h 91"/>
                <a:gd name="T2" fmla="*/ 0 w 58"/>
                <a:gd name="T3" fmla="*/ 15 h 91"/>
                <a:gd name="T4" fmla="*/ 8 w 58"/>
                <a:gd name="T5" fmla="*/ 9 h 91"/>
                <a:gd name="T6" fmla="*/ 8 w 58"/>
                <a:gd name="T7" fmla="*/ 1 h 91"/>
                <a:gd name="T8" fmla="*/ 10 w 58"/>
                <a:gd name="T9" fmla="*/ 0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" h="91">
                  <a:moveTo>
                    <a:pt x="48" y="2"/>
                  </a:moveTo>
                  <a:cubicBezTo>
                    <a:pt x="58" y="21"/>
                    <a:pt x="22" y="91"/>
                    <a:pt x="0" y="63"/>
                  </a:cubicBezTo>
                  <a:cubicBezTo>
                    <a:pt x="11" y="54"/>
                    <a:pt x="29" y="52"/>
                    <a:pt x="35" y="37"/>
                  </a:cubicBezTo>
                  <a:cubicBezTo>
                    <a:pt x="39" y="28"/>
                    <a:pt x="38" y="11"/>
                    <a:pt x="37" y="1"/>
                  </a:cubicBezTo>
                  <a:cubicBezTo>
                    <a:pt x="39" y="1"/>
                    <a:pt x="41" y="0"/>
                    <a:pt x="43" y="0"/>
                  </a:cubicBezTo>
                </a:path>
              </a:pathLst>
            </a:custGeom>
            <a:solidFill>
              <a:srgbClr val="EFE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4" name="Freeform 37">
              <a:extLst>
                <a:ext uri="{FF2B5EF4-FFF2-40B4-BE49-F238E27FC236}">
                  <a16:creationId xmlns:a16="http://schemas.microsoft.com/office/drawing/2014/main" id="{9DAC9BEE-125B-475C-BD7B-714DE3A52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5" y="3317"/>
              <a:ext cx="22" cy="18"/>
            </a:xfrm>
            <a:custGeom>
              <a:avLst/>
              <a:gdLst>
                <a:gd name="T0" fmla="*/ 0 w 31"/>
                <a:gd name="T1" fmla="*/ 0 h 26"/>
                <a:gd name="T2" fmla="*/ 8 w 31"/>
                <a:gd name="T3" fmla="*/ 5 h 26"/>
                <a:gd name="T4" fmla="*/ 1 w 31"/>
                <a:gd name="T5" fmla="*/ 1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" h="26">
                  <a:moveTo>
                    <a:pt x="0" y="0"/>
                  </a:moveTo>
                  <a:cubicBezTo>
                    <a:pt x="4" y="19"/>
                    <a:pt x="12" y="26"/>
                    <a:pt x="31" y="22"/>
                  </a:cubicBezTo>
                  <a:cubicBezTo>
                    <a:pt x="31" y="9"/>
                    <a:pt x="18" y="6"/>
                    <a:pt x="6" y="6"/>
                  </a:cubicBezTo>
                </a:path>
              </a:pathLst>
            </a:custGeom>
            <a:solidFill>
              <a:srgbClr val="EFE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5" name="Freeform 38">
              <a:extLst>
                <a:ext uri="{FF2B5EF4-FFF2-40B4-BE49-F238E27FC236}">
                  <a16:creationId xmlns:a16="http://schemas.microsoft.com/office/drawing/2014/main" id="{E576C32F-60B4-42CC-9160-07FD172E1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" y="3501"/>
              <a:ext cx="804" cy="374"/>
            </a:xfrm>
            <a:custGeom>
              <a:avLst/>
              <a:gdLst>
                <a:gd name="T0" fmla="*/ 271 w 1156"/>
                <a:gd name="T1" fmla="*/ 17 h 536"/>
                <a:gd name="T2" fmla="*/ 134 w 1156"/>
                <a:gd name="T3" fmla="*/ 117 h 536"/>
                <a:gd name="T4" fmla="*/ 5 w 1156"/>
                <a:gd name="T5" fmla="*/ 0 h 536"/>
                <a:gd name="T6" fmla="*/ 133 w 1156"/>
                <a:gd name="T7" fmla="*/ 107 h 536"/>
                <a:gd name="T8" fmla="*/ 271 w 1156"/>
                <a:gd name="T9" fmla="*/ 17 h 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6" h="536">
                  <a:moveTo>
                    <a:pt x="1156" y="73"/>
                  </a:moveTo>
                  <a:cubicBezTo>
                    <a:pt x="1156" y="73"/>
                    <a:pt x="1075" y="451"/>
                    <a:pt x="573" y="493"/>
                  </a:cubicBezTo>
                  <a:cubicBezTo>
                    <a:pt x="71" y="536"/>
                    <a:pt x="0" y="37"/>
                    <a:pt x="21" y="0"/>
                  </a:cubicBezTo>
                  <a:cubicBezTo>
                    <a:pt x="21" y="0"/>
                    <a:pt x="54" y="473"/>
                    <a:pt x="567" y="454"/>
                  </a:cubicBezTo>
                  <a:cubicBezTo>
                    <a:pt x="1079" y="434"/>
                    <a:pt x="1156" y="73"/>
                    <a:pt x="1156" y="73"/>
                  </a:cubicBezTo>
                  <a:close/>
                </a:path>
              </a:pathLst>
            </a:custGeom>
            <a:solidFill>
              <a:srgbClr val="AA9A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6" name="Freeform 39">
              <a:extLst>
                <a:ext uri="{FF2B5EF4-FFF2-40B4-BE49-F238E27FC236}">
                  <a16:creationId xmlns:a16="http://schemas.microsoft.com/office/drawing/2014/main" id="{C6CFD179-81A9-437B-B440-FD9F38C69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" y="3287"/>
              <a:ext cx="580" cy="343"/>
            </a:xfrm>
            <a:custGeom>
              <a:avLst/>
              <a:gdLst>
                <a:gd name="T0" fmla="*/ 196 w 833"/>
                <a:gd name="T1" fmla="*/ 38 h 491"/>
                <a:gd name="T2" fmla="*/ 91 w 833"/>
                <a:gd name="T3" fmla="*/ 112 h 491"/>
                <a:gd name="T4" fmla="*/ 15 w 833"/>
                <a:gd name="T5" fmla="*/ 0 h 491"/>
                <a:gd name="T6" fmla="*/ 88 w 833"/>
                <a:gd name="T7" fmla="*/ 105 h 491"/>
                <a:gd name="T8" fmla="*/ 196 w 833"/>
                <a:gd name="T9" fmla="*/ 38 h 4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3" h="491">
                  <a:moveTo>
                    <a:pt x="833" y="160"/>
                  </a:moveTo>
                  <a:cubicBezTo>
                    <a:pt x="833" y="160"/>
                    <a:pt x="781" y="453"/>
                    <a:pt x="385" y="473"/>
                  </a:cubicBezTo>
                  <a:cubicBezTo>
                    <a:pt x="32" y="491"/>
                    <a:pt x="19" y="34"/>
                    <a:pt x="63" y="0"/>
                  </a:cubicBezTo>
                  <a:cubicBezTo>
                    <a:pt x="63" y="0"/>
                    <a:pt x="0" y="444"/>
                    <a:pt x="378" y="443"/>
                  </a:cubicBezTo>
                  <a:cubicBezTo>
                    <a:pt x="756" y="441"/>
                    <a:pt x="833" y="160"/>
                    <a:pt x="833" y="160"/>
                  </a:cubicBezTo>
                  <a:close/>
                </a:path>
              </a:pathLst>
            </a:custGeom>
            <a:solidFill>
              <a:srgbClr val="AA9A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7" name="Freeform 40">
              <a:extLst>
                <a:ext uri="{FF2B5EF4-FFF2-40B4-BE49-F238E27FC236}">
                  <a16:creationId xmlns:a16="http://schemas.microsoft.com/office/drawing/2014/main" id="{3E695699-01E9-4673-934B-130DD030D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5" y="3298"/>
              <a:ext cx="348" cy="196"/>
            </a:xfrm>
            <a:custGeom>
              <a:avLst/>
              <a:gdLst>
                <a:gd name="T0" fmla="*/ 117 w 501"/>
                <a:gd name="T1" fmla="*/ 17 h 281"/>
                <a:gd name="T2" fmla="*/ 61 w 501"/>
                <a:gd name="T3" fmla="*/ 63 h 281"/>
                <a:gd name="T4" fmla="*/ 6 w 501"/>
                <a:gd name="T5" fmla="*/ 0 h 281"/>
                <a:gd name="T6" fmla="*/ 60 w 501"/>
                <a:gd name="T7" fmla="*/ 59 h 281"/>
                <a:gd name="T8" fmla="*/ 117 w 501"/>
                <a:gd name="T9" fmla="*/ 17 h 2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1" h="281">
                  <a:moveTo>
                    <a:pt x="501" y="75"/>
                  </a:moveTo>
                  <a:cubicBezTo>
                    <a:pt x="501" y="75"/>
                    <a:pt x="467" y="253"/>
                    <a:pt x="260" y="267"/>
                  </a:cubicBezTo>
                  <a:cubicBezTo>
                    <a:pt x="53" y="281"/>
                    <a:pt x="0" y="83"/>
                    <a:pt x="23" y="0"/>
                  </a:cubicBezTo>
                  <a:cubicBezTo>
                    <a:pt x="23" y="0"/>
                    <a:pt x="1" y="259"/>
                    <a:pt x="256" y="251"/>
                  </a:cubicBezTo>
                  <a:cubicBezTo>
                    <a:pt x="449" y="244"/>
                    <a:pt x="501" y="75"/>
                    <a:pt x="501" y="75"/>
                  </a:cubicBezTo>
                  <a:close/>
                </a:path>
              </a:pathLst>
            </a:custGeom>
            <a:solidFill>
              <a:srgbClr val="AA9A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8" name="Freeform 41">
              <a:extLst>
                <a:ext uri="{FF2B5EF4-FFF2-40B4-BE49-F238E27FC236}">
                  <a16:creationId xmlns:a16="http://schemas.microsoft.com/office/drawing/2014/main" id="{CC644782-F24C-464D-A5CD-9181B761A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" y="3303"/>
              <a:ext cx="213" cy="115"/>
            </a:xfrm>
            <a:custGeom>
              <a:avLst/>
              <a:gdLst>
                <a:gd name="T0" fmla="*/ 72 w 306"/>
                <a:gd name="T1" fmla="*/ 13 h 164"/>
                <a:gd name="T2" fmla="*/ 38 w 306"/>
                <a:gd name="T3" fmla="*/ 39 h 164"/>
                <a:gd name="T4" fmla="*/ 3 w 306"/>
                <a:gd name="T5" fmla="*/ 0 h 164"/>
                <a:gd name="T6" fmla="*/ 38 w 306"/>
                <a:gd name="T7" fmla="*/ 36 h 164"/>
                <a:gd name="T8" fmla="*/ 72 w 306"/>
                <a:gd name="T9" fmla="*/ 13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164">
                  <a:moveTo>
                    <a:pt x="306" y="51"/>
                  </a:moveTo>
                  <a:cubicBezTo>
                    <a:pt x="306" y="51"/>
                    <a:pt x="281" y="162"/>
                    <a:pt x="159" y="163"/>
                  </a:cubicBezTo>
                  <a:cubicBezTo>
                    <a:pt x="38" y="164"/>
                    <a:pt x="0" y="20"/>
                    <a:pt x="13" y="0"/>
                  </a:cubicBezTo>
                  <a:cubicBezTo>
                    <a:pt x="13" y="0"/>
                    <a:pt x="21" y="155"/>
                    <a:pt x="161" y="151"/>
                  </a:cubicBezTo>
                  <a:cubicBezTo>
                    <a:pt x="278" y="148"/>
                    <a:pt x="306" y="51"/>
                    <a:pt x="306" y="51"/>
                  </a:cubicBezTo>
                  <a:close/>
                </a:path>
              </a:pathLst>
            </a:custGeom>
            <a:solidFill>
              <a:srgbClr val="BFB0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9" name="Freeform 42">
              <a:extLst>
                <a:ext uri="{FF2B5EF4-FFF2-40B4-BE49-F238E27FC236}">
                  <a16:creationId xmlns:a16="http://schemas.microsoft.com/office/drawing/2014/main" id="{6D076E9C-C998-4221-9637-B32926318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1" y="3297"/>
              <a:ext cx="111" cy="84"/>
            </a:xfrm>
            <a:custGeom>
              <a:avLst/>
              <a:gdLst>
                <a:gd name="T0" fmla="*/ 38 w 159"/>
                <a:gd name="T1" fmla="*/ 15 h 120"/>
                <a:gd name="T2" fmla="*/ 24 w 159"/>
                <a:gd name="T3" fmla="*/ 28 h 120"/>
                <a:gd name="T4" fmla="*/ 5 w 159"/>
                <a:gd name="T5" fmla="*/ 0 h 120"/>
                <a:gd name="T6" fmla="*/ 13 w 159"/>
                <a:gd name="T7" fmla="*/ 20 h 120"/>
                <a:gd name="T8" fmla="*/ 38 w 159"/>
                <a:gd name="T9" fmla="*/ 15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9" h="120">
                  <a:moveTo>
                    <a:pt x="159" y="61"/>
                  </a:moveTo>
                  <a:cubicBezTo>
                    <a:pt x="159" y="61"/>
                    <a:pt x="154" y="113"/>
                    <a:pt x="101" y="116"/>
                  </a:cubicBezTo>
                  <a:cubicBezTo>
                    <a:pt x="48" y="120"/>
                    <a:pt x="0" y="32"/>
                    <a:pt x="21" y="0"/>
                  </a:cubicBezTo>
                  <a:cubicBezTo>
                    <a:pt x="21" y="0"/>
                    <a:pt x="15" y="46"/>
                    <a:pt x="56" y="81"/>
                  </a:cubicBezTo>
                  <a:cubicBezTo>
                    <a:pt x="97" y="116"/>
                    <a:pt x="139" y="93"/>
                    <a:pt x="159" y="61"/>
                  </a:cubicBezTo>
                  <a:close/>
                </a:path>
              </a:pathLst>
            </a:custGeom>
            <a:solidFill>
              <a:srgbClr val="BFB0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0" name="Freeform 43">
              <a:extLst>
                <a:ext uri="{FF2B5EF4-FFF2-40B4-BE49-F238E27FC236}">
                  <a16:creationId xmlns:a16="http://schemas.microsoft.com/office/drawing/2014/main" id="{AA92503F-0ED9-4D99-AF9D-8958DC78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" y="3301"/>
              <a:ext cx="43" cy="19"/>
            </a:xfrm>
            <a:custGeom>
              <a:avLst/>
              <a:gdLst>
                <a:gd name="T0" fmla="*/ 12 w 62"/>
                <a:gd name="T1" fmla="*/ 6 h 27"/>
                <a:gd name="T2" fmla="*/ 7 w 62"/>
                <a:gd name="T3" fmla="*/ 2 h 27"/>
                <a:gd name="T4" fmla="*/ 4 w 62"/>
                <a:gd name="T5" fmla="*/ 6 h 27"/>
                <a:gd name="T6" fmla="*/ 7 w 62"/>
                <a:gd name="T7" fmla="*/ 1 h 27"/>
                <a:gd name="T8" fmla="*/ 12 w 62"/>
                <a:gd name="T9" fmla="*/ 6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27">
                  <a:moveTo>
                    <a:pt x="55" y="27"/>
                  </a:moveTo>
                  <a:cubicBezTo>
                    <a:pt x="55" y="27"/>
                    <a:pt x="48" y="9"/>
                    <a:pt x="31" y="9"/>
                  </a:cubicBezTo>
                  <a:cubicBezTo>
                    <a:pt x="15" y="8"/>
                    <a:pt x="13" y="20"/>
                    <a:pt x="19" y="25"/>
                  </a:cubicBezTo>
                  <a:cubicBezTo>
                    <a:pt x="19" y="25"/>
                    <a:pt x="0" y="3"/>
                    <a:pt x="31" y="1"/>
                  </a:cubicBezTo>
                  <a:cubicBezTo>
                    <a:pt x="62" y="0"/>
                    <a:pt x="55" y="27"/>
                    <a:pt x="55" y="27"/>
                  </a:cubicBezTo>
                  <a:close/>
                </a:path>
              </a:pathLst>
            </a:custGeom>
            <a:solidFill>
              <a:srgbClr val="BFB0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1" name="Freeform 44">
              <a:extLst>
                <a:ext uri="{FF2B5EF4-FFF2-40B4-BE49-F238E27FC236}">
                  <a16:creationId xmlns:a16="http://schemas.microsoft.com/office/drawing/2014/main" id="{60E3B8B2-E374-4061-A8EF-642441DF5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" y="3211"/>
              <a:ext cx="183" cy="94"/>
            </a:xfrm>
            <a:custGeom>
              <a:avLst/>
              <a:gdLst>
                <a:gd name="T0" fmla="*/ 61 w 264"/>
                <a:gd name="T1" fmla="*/ 21 h 135"/>
                <a:gd name="T2" fmla="*/ 30 w 264"/>
                <a:gd name="T3" fmla="*/ 10 h 135"/>
                <a:gd name="T4" fmla="*/ 3 w 264"/>
                <a:gd name="T5" fmla="*/ 31 h 135"/>
                <a:gd name="T6" fmla="*/ 29 w 264"/>
                <a:gd name="T7" fmla="*/ 6 h 135"/>
                <a:gd name="T8" fmla="*/ 61 w 264"/>
                <a:gd name="T9" fmla="*/ 21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4" h="135">
                  <a:moveTo>
                    <a:pt x="264" y="89"/>
                  </a:moveTo>
                  <a:cubicBezTo>
                    <a:pt x="264" y="89"/>
                    <a:pt x="229" y="25"/>
                    <a:pt x="128" y="44"/>
                  </a:cubicBezTo>
                  <a:cubicBezTo>
                    <a:pt x="27" y="63"/>
                    <a:pt x="13" y="114"/>
                    <a:pt x="12" y="135"/>
                  </a:cubicBezTo>
                  <a:cubicBezTo>
                    <a:pt x="12" y="135"/>
                    <a:pt x="0" y="55"/>
                    <a:pt x="124" y="27"/>
                  </a:cubicBezTo>
                  <a:cubicBezTo>
                    <a:pt x="248" y="0"/>
                    <a:pt x="264" y="89"/>
                    <a:pt x="264" y="89"/>
                  </a:cubicBezTo>
                  <a:close/>
                </a:path>
              </a:pathLst>
            </a:custGeom>
            <a:solidFill>
              <a:srgbClr val="CFB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2" name="Freeform 45">
              <a:extLst>
                <a:ext uri="{FF2B5EF4-FFF2-40B4-BE49-F238E27FC236}">
                  <a16:creationId xmlns:a16="http://schemas.microsoft.com/office/drawing/2014/main" id="{5576933E-3753-4308-98F7-4E0D31821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" y="3144"/>
              <a:ext cx="333" cy="185"/>
            </a:xfrm>
            <a:custGeom>
              <a:avLst/>
              <a:gdLst>
                <a:gd name="T0" fmla="*/ 113 w 478"/>
                <a:gd name="T1" fmla="*/ 43 h 265"/>
                <a:gd name="T2" fmla="*/ 54 w 478"/>
                <a:gd name="T3" fmla="*/ 14 h 265"/>
                <a:gd name="T4" fmla="*/ 13 w 478"/>
                <a:gd name="T5" fmla="*/ 63 h 265"/>
                <a:gd name="T6" fmla="*/ 52 w 478"/>
                <a:gd name="T7" fmla="*/ 9 h 265"/>
                <a:gd name="T8" fmla="*/ 113 w 478"/>
                <a:gd name="T9" fmla="*/ 43 h 2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8" h="265">
                  <a:moveTo>
                    <a:pt x="478" y="179"/>
                  </a:moveTo>
                  <a:cubicBezTo>
                    <a:pt x="478" y="179"/>
                    <a:pt x="430" y="0"/>
                    <a:pt x="229" y="58"/>
                  </a:cubicBezTo>
                  <a:cubicBezTo>
                    <a:pt x="27" y="117"/>
                    <a:pt x="52" y="239"/>
                    <a:pt x="56" y="265"/>
                  </a:cubicBezTo>
                  <a:cubicBezTo>
                    <a:pt x="56" y="265"/>
                    <a:pt x="0" y="73"/>
                    <a:pt x="221" y="38"/>
                  </a:cubicBezTo>
                  <a:cubicBezTo>
                    <a:pt x="442" y="3"/>
                    <a:pt x="467" y="143"/>
                    <a:pt x="478" y="179"/>
                  </a:cubicBezTo>
                  <a:close/>
                </a:path>
              </a:pathLst>
            </a:custGeom>
            <a:solidFill>
              <a:srgbClr val="CFB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3" name="Freeform 46">
              <a:extLst>
                <a:ext uri="{FF2B5EF4-FFF2-40B4-BE49-F238E27FC236}">
                  <a16:creationId xmlns:a16="http://schemas.microsoft.com/office/drawing/2014/main" id="{4D639534-8DB0-459E-82DB-26D04A05B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" y="3033"/>
              <a:ext cx="501" cy="296"/>
            </a:xfrm>
            <a:custGeom>
              <a:avLst/>
              <a:gdLst>
                <a:gd name="T0" fmla="*/ 169 w 720"/>
                <a:gd name="T1" fmla="*/ 70 h 424"/>
                <a:gd name="T2" fmla="*/ 79 w 720"/>
                <a:gd name="T3" fmla="*/ 28 h 424"/>
                <a:gd name="T4" fmla="*/ 18 w 720"/>
                <a:gd name="T5" fmla="*/ 101 h 424"/>
                <a:gd name="T6" fmla="*/ 79 w 720"/>
                <a:gd name="T7" fmla="*/ 20 h 424"/>
                <a:gd name="T8" fmla="*/ 169 w 720"/>
                <a:gd name="T9" fmla="*/ 70 h 4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0" h="424">
                  <a:moveTo>
                    <a:pt x="720" y="294"/>
                  </a:moveTo>
                  <a:cubicBezTo>
                    <a:pt x="720" y="294"/>
                    <a:pt x="625" y="52"/>
                    <a:pt x="336" y="116"/>
                  </a:cubicBezTo>
                  <a:cubicBezTo>
                    <a:pt x="46" y="180"/>
                    <a:pt x="78" y="424"/>
                    <a:pt x="78" y="424"/>
                  </a:cubicBezTo>
                  <a:cubicBezTo>
                    <a:pt x="78" y="424"/>
                    <a:pt x="0" y="171"/>
                    <a:pt x="335" y="85"/>
                  </a:cubicBezTo>
                  <a:cubicBezTo>
                    <a:pt x="669" y="0"/>
                    <a:pt x="720" y="294"/>
                    <a:pt x="720" y="294"/>
                  </a:cubicBezTo>
                  <a:close/>
                </a:path>
              </a:pathLst>
            </a:custGeom>
            <a:solidFill>
              <a:srgbClr val="CFB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4" name="Freeform 47">
              <a:extLst>
                <a:ext uri="{FF2B5EF4-FFF2-40B4-BE49-F238E27FC236}">
                  <a16:creationId xmlns:a16="http://schemas.microsoft.com/office/drawing/2014/main" id="{2EFAC458-7B9C-483F-9F0A-7C9623C97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" y="2963"/>
              <a:ext cx="708" cy="396"/>
            </a:xfrm>
            <a:custGeom>
              <a:avLst/>
              <a:gdLst>
                <a:gd name="T0" fmla="*/ 238 w 1018"/>
                <a:gd name="T1" fmla="*/ 94 h 567"/>
                <a:gd name="T2" fmla="*/ 106 w 1018"/>
                <a:gd name="T3" fmla="*/ 30 h 567"/>
                <a:gd name="T4" fmla="*/ 10 w 1018"/>
                <a:gd name="T5" fmla="*/ 135 h 567"/>
                <a:gd name="T6" fmla="*/ 102 w 1018"/>
                <a:gd name="T7" fmla="*/ 22 h 567"/>
                <a:gd name="T8" fmla="*/ 238 w 1018"/>
                <a:gd name="T9" fmla="*/ 94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8" h="567">
                  <a:moveTo>
                    <a:pt x="1018" y="394"/>
                  </a:moveTo>
                  <a:cubicBezTo>
                    <a:pt x="1018" y="394"/>
                    <a:pt x="892" y="13"/>
                    <a:pt x="450" y="125"/>
                  </a:cubicBezTo>
                  <a:cubicBezTo>
                    <a:pt x="9" y="236"/>
                    <a:pt x="41" y="567"/>
                    <a:pt x="41" y="567"/>
                  </a:cubicBezTo>
                  <a:cubicBezTo>
                    <a:pt x="41" y="567"/>
                    <a:pt x="0" y="185"/>
                    <a:pt x="439" y="92"/>
                  </a:cubicBezTo>
                  <a:cubicBezTo>
                    <a:pt x="878" y="0"/>
                    <a:pt x="1003" y="342"/>
                    <a:pt x="1018" y="394"/>
                  </a:cubicBezTo>
                  <a:close/>
                </a:path>
              </a:pathLst>
            </a:custGeom>
            <a:solidFill>
              <a:srgbClr val="CFB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5" name="Freeform 48">
              <a:extLst>
                <a:ext uri="{FF2B5EF4-FFF2-40B4-BE49-F238E27FC236}">
                  <a16:creationId xmlns:a16="http://schemas.microsoft.com/office/drawing/2014/main" id="{E3E2A4A3-40A2-4747-9613-D1C76E3BD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" y="3173"/>
              <a:ext cx="268" cy="128"/>
            </a:xfrm>
            <a:custGeom>
              <a:avLst/>
              <a:gdLst>
                <a:gd name="T0" fmla="*/ 91 w 384"/>
                <a:gd name="T1" fmla="*/ 38 h 183"/>
                <a:gd name="T2" fmla="*/ 43 w 384"/>
                <a:gd name="T3" fmla="*/ 7 h 183"/>
                <a:gd name="T4" fmla="*/ 1 w 384"/>
                <a:gd name="T5" fmla="*/ 44 h 183"/>
                <a:gd name="T6" fmla="*/ 43 w 384"/>
                <a:gd name="T7" fmla="*/ 10 h 183"/>
                <a:gd name="T8" fmla="*/ 91 w 384"/>
                <a:gd name="T9" fmla="*/ 38 h 1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4" h="183">
                  <a:moveTo>
                    <a:pt x="384" y="158"/>
                  </a:moveTo>
                  <a:cubicBezTo>
                    <a:pt x="384" y="158"/>
                    <a:pt x="356" y="0"/>
                    <a:pt x="178" y="31"/>
                  </a:cubicBezTo>
                  <a:cubicBezTo>
                    <a:pt x="0" y="63"/>
                    <a:pt x="6" y="183"/>
                    <a:pt x="6" y="183"/>
                  </a:cubicBezTo>
                  <a:cubicBezTo>
                    <a:pt x="6" y="183"/>
                    <a:pt x="12" y="71"/>
                    <a:pt x="180" y="40"/>
                  </a:cubicBezTo>
                  <a:cubicBezTo>
                    <a:pt x="347" y="9"/>
                    <a:pt x="384" y="158"/>
                    <a:pt x="384" y="1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6" name="Freeform 49">
              <a:extLst>
                <a:ext uri="{FF2B5EF4-FFF2-40B4-BE49-F238E27FC236}">
                  <a16:creationId xmlns:a16="http://schemas.microsoft.com/office/drawing/2014/main" id="{044E30FD-7521-4831-87EA-E0C4FE762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" y="3105"/>
              <a:ext cx="361" cy="153"/>
            </a:xfrm>
            <a:custGeom>
              <a:avLst/>
              <a:gdLst>
                <a:gd name="T0" fmla="*/ 122 w 519"/>
                <a:gd name="T1" fmla="*/ 27 h 220"/>
                <a:gd name="T2" fmla="*/ 56 w 519"/>
                <a:gd name="T3" fmla="*/ 9 h 220"/>
                <a:gd name="T4" fmla="*/ 0 w 519"/>
                <a:gd name="T5" fmla="*/ 51 h 220"/>
                <a:gd name="T6" fmla="*/ 56 w 519"/>
                <a:gd name="T7" fmla="*/ 11 h 220"/>
                <a:gd name="T8" fmla="*/ 122 w 519"/>
                <a:gd name="T9" fmla="*/ 27 h 2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9" h="220">
                  <a:moveTo>
                    <a:pt x="519" y="115"/>
                  </a:moveTo>
                  <a:cubicBezTo>
                    <a:pt x="519" y="115"/>
                    <a:pt x="417" y="0"/>
                    <a:pt x="239" y="38"/>
                  </a:cubicBezTo>
                  <a:cubicBezTo>
                    <a:pt x="61" y="76"/>
                    <a:pt x="24" y="183"/>
                    <a:pt x="0" y="220"/>
                  </a:cubicBezTo>
                  <a:cubicBezTo>
                    <a:pt x="0" y="220"/>
                    <a:pt x="73" y="78"/>
                    <a:pt x="241" y="48"/>
                  </a:cubicBezTo>
                  <a:cubicBezTo>
                    <a:pt x="408" y="19"/>
                    <a:pt x="519" y="115"/>
                    <a:pt x="519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7" name="Freeform 50">
              <a:extLst>
                <a:ext uri="{FF2B5EF4-FFF2-40B4-BE49-F238E27FC236}">
                  <a16:creationId xmlns:a16="http://schemas.microsoft.com/office/drawing/2014/main" id="{68F72726-A31F-4D48-81B3-480CD6F52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0" y="2962"/>
              <a:ext cx="487" cy="268"/>
            </a:xfrm>
            <a:custGeom>
              <a:avLst/>
              <a:gdLst>
                <a:gd name="T0" fmla="*/ 164 w 700"/>
                <a:gd name="T1" fmla="*/ 47 h 384"/>
                <a:gd name="T2" fmla="*/ 79 w 700"/>
                <a:gd name="T3" fmla="*/ 35 h 384"/>
                <a:gd name="T4" fmla="*/ 0 w 700"/>
                <a:gd name="T5" fmla="*/ 91 h 384"/>
                <a:gd name="T6" fmla="*/ 164 w 700"/>
                <a:gd name="T7" fmla="*/ 47 h 3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0" h="384">
                  <a:moveTo>
                    <a:pt x="700" y="202"/>
                  </a:moveTo>
                  <a:cubicBezTo>
                    <a:pt x="700" y="202"/>
                    <a:pt x="560" y="90"/>
                    <a:pt x="338" y="147"/>
                  </a:cubicBezTo>
                  <a:cubicBezTo>
                    <a:pt x="115" y="205"/>
                    <a:pt x="24" y="359"/>
                    <a:pt x="0" y="384"/>
                  </a:cubicBezTo>
                  <a:cubicBezTo>
                    <a:pt x="0" y="384"/>
                    <a:pt x="284" y="0"/>
                    <a:pt x="700" y="2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8" name="Freeform 51">
              <a:extLst>
                <a:ext uri="{FF2B5EF4-FFF2-40B4-BE49-F238E27FC236}">
                  <a16:creationId xmlns:a16="http://schemas.microsoft.com/office/drawing/2014/main" id="{F2C89D00-8708-441B-B067-B6A1F6526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" y="2879"/>
              <a:ext cx="693" cy="373"/>
            </a:xfrm>
            <a:custGeom>
              <a:avLst/>
              <a:gdLst>
                <a:gd name="T0" fmla="*/ 233 w 996"/>
                <a:gd name="T1" fmla="*/ 44 h 535"/>
                <a:gd name="T2" fmla="*/ 116 w 996"/>
                <a:gd name="T3" fmla="*/ 38 h 535"/>
                <a:gd name="T4" fmla="*/ 0 w 996"/>
                <a:gd name="T5" fmla="*/ 126 h 535"/>
                <a:gd name="T6" fmla="*/ 233 w 996"/>
                <a:gd name="T7" fmla="*/ 44 h 5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6" h="535">
                  <a:moveTo>
                    <a:pt x="996" y="186"/>
                  </a:moveTo>
                  <a:cubicBezTo>
                    <a:pt x="996" y="186"/>
                    <a:pt x="760" y="86"/>
                    <a:pt x="495" y="163"/>
                  </a:cubicBezTo>
                  <a:cubicBezTo>
                    <a:pt x="229" y="240"/>
                    <a:pt x="111" y="334"/>
                    <a:pt x="0" y="535"/>
                  </a:cubicBezTo>
                  <a:cubicBezTo>
                    <a:pt x="0" y="535"/>
                    <a:pt x="299" y="0"/>
                    <a:pt x="996" y="1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9" name="Freeform 52">
              <a:extLst>
                <a:ext uri="{FF2B5EF4-FFF2-40B4-BE49-F238E27FC236}">
                  <a16:creationId xmlns:a16="http://schemas.microsoft.com/office/drawing/2014/main" id="{9DF34D43-A0F2-4281-917F-633C710A5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" y="3429"/>
              <a:ext cx="261" cy="96"/>
            </a:xfrm>
            <a:custGeom>
              <a:avLst/>
              <a:gdLst>
                <a:gd name="T0" fmla="*/ 88 w 375"/>
                <a:gd name="T1" fmla="*/ 17 h 137"/>
                <a:gd name="T2" fmla="*/ 0 w 375"/>
                <a:gd name="T3" fmla="*/ 33 h 137"/>
                <a:gd name="T4" fmla="*/ 88 w 375"/>
                <a:gd name="T5" fmla="*/ 17 h 1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5" h="137">
                  <a:moveTo>
                    <a:pt x="375" y="70"/>
                  </a:moveTo>
                  <a:cubicBezTo>
                    <a:pt x="375" y="70"/>
                    <a:pt x="136" y="41"/>
                    <a:pt x="0" y="137"/>
                  </a:cubicBezTo>
                  <a:cubicBezTo>
                    <a:pt x="0" y="137"/>
                    <a:pt x="146" y="0"/>
                    <a:pt x="375" y="70"/>
                  </a:cubicBezTo>
                  <a:close/>
                </a:path>
              </a:pathLst>
            </a:custGeom>
            <a:solidFill>
              <a:srgbClr val="AA9A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0" name="Freeform 53">
              <a:extLst>
                <a:ext uri="{FF2B5EF4-FFF2-40B4-BE49-F238E27FC236}">
                  <a16:creationId xmlns:a16="http://schemas.microsoft.com/office/drawing/2014/main" id="{9891AB62-7122-4239-AE67-5FD399B03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6" y="3448"/>
              <a:ext cx="276" cy="93"/>
            </a:xfrm>
            <a:custGeom>
              <a:avLst/>
              <a:gdLst>
                <a:gd name="T0" fmla="*/ 92 w 397"/>
                <a:gd name="T1" fmla="*/ 15 h 134"/>
                <a:gd name="T2" fmla="*/ 0 w 397"/>
                <a:gd name="T3" fmla="*/ 31 h 134"/>
                <a:gd name="T4" fmla="*/ 92 w 397"/>
                <a:gd name="T5" fmla="*/ 15 h 1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97" h="134">
                  <a:moveTo>
                    <a:pt x="397" y="64"/>
                  </a:moveTo>
                  <a:cubicBezTo>
                    <a:pt x="397" y="64"/>
                    <a:pt x="252" y="20"/>
                    <a:pt x="0" y="134"/>
                  </a:cubicBezTo>
                  <a:cubicBezTo>
                    <a:pt x="0" y="134"/>
                    <a:pt x="160" y="0"/>
                    <a:pt x="397" y="64"/>
                  </a:cubicBezTo>
                  <a:close/>
                </a:path>
              </a:pathLst>
            </a:custGeom>
            <a:solidFill>
              <a:srgbClr val="EFE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1" name="Freeform 54">
              <a:extLst>
                <a:ext uri="{FF2B5EF4-FFF2-40B4-BE49-F238E27FC236}">
                  <a16:creationId xmlns:a16="http://schemas.microsoft.com/office/drawing/2014/main" id="{DA57C5C2-9D0B-4733-90BC-7837D8BE9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3" y="3438"/>
              <a:ext cx="265" cy="133"/>
            </a:xfrm>
            <a:custGeom>
              <a:avLst/>
              <a:gdLst>
                <a:gd name="T0" fmla="*/ 89 w 381"/>
                <a:gd name="T1" fmla="*/ 4 h 190"/>
                <a:gd name="T2" fmla="*/ 0 w 381"/>
                <a:gd name="T3" fmla="*/ 0 h 190"/>
                <a:gd name="T4" fmla="*/ 89 w 381"/>
                <a:gd name="T5" fmla="*/ 4 h 19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1" h="190">
                  <a:moveTo>
                    <a:pt x="381" y="19"/>
                  </a:moveTo>
                  <a:cubicBezTo>
                    <a:pt x="381" y="19"/>
                    <a:pt x="145" y="178"/>
                    <a:pt x="0" y="0"/>
                  </a:cubicBezTo>
                  <a:cubicBezTo>
                    <a:pt x="0" y="0"/>
                    <a:pt x="115" y="190"/>
                    <a:pt x="381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2" name="Freeform 55">
              <a:extLst>
                <a:ext uri="{FF2B5EF4-FFF2-40B4-BE49-F238E27FC236}">
                  <a16:creationId xmlns:a16="http://schemas.microsoft.com/office/drawing/2014/main" id="{F6BA078C-8926-4825-A17D-137779E71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" y="3485"/>
              <a:ext cx="503" cy="162"/>
            </a:xfrm>
            <a:custGeom>
              <a:avLst/>
              <a:gdLst>
                <a:gd name="T0" fmla="*/ 170 w 722"/>
                <a:gd name="T1" fmla="*/ 10 h 233"/>
                <a:gd name="T2" fmla="*/ 82 w 722"/>
                <a:gd name="T3" fmla="*/ 50 h 233"/>
                <a:gd name="T4" fmla="*/ 0 w 722"/>
                <a:gd name="T5" fmla="*/ 0 h 233"/>
                <a:gd name="T6" fmla="*/ 86 w 722"/>
                <a:gd name="T7" fmla="*/ 52 h 233"/>
                <a:gd name="T8" fmla="*/ 170 w 722"/>
                <a:gd name="T9" fmla="*/ 10 h 2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2" h="233">
                  <a:moveTo>
                    <a:pt x="722" y="43"/>
                  </a:moveTo>
                  <a:cubicBezTo>
                    <a:pt x="722" y="43"/>
                    <a:pt x="582" y="214"/>
                    <a:pt x="348" y="213"/>
                  </a:cubicBezTo>
                  <a:cubicBezTo>
                    <a:pt x="114" y="212"/>
                    <a:pt x="17" y="47"/>
                    <a:pt x="0" y="0"/>
                  </a:cubicBezTo>
                  <a:cubicBezTo>
                    <a:pt x="0" y="0"/>
                    <a:pt x="64" y="233"/>
                    <a:pt x="364" y="223"/>
                  </a:cubicBezTo>
                  <a:cubicBezTo>
                    <a:pt x="629" y="215"/>
                    <a:pt x="722" y="43"/>
                    <a:pt x="722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3" name="Freeform 56">
              <a:extLst>
                <a:ext uri="{FF2B5EF4-FFF2-40B4-BE49-F238E27FC236}">
                  <a16:creationId xmlns:a16="http://schemas.microsoft.com/office/drawing/2014/main" id="{7AC93C0E-8E9B-4E3A-AC58-108E7F3D5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" y="3769"/>
              <a:ext cx="606" cy="103"/>
            </a:xfrm>
            <a:custGeom>
              <a:avLst/>
              <a:gdLst>
                <a:gd name="T0" fmla="*/ 205 w 871"/>
                <a:gd name="T1" fmla="*/ 0 h 147"/>
                <a:gd name="T2" fmla="*/ 0 w 871"/>
                <a:gd name="T3" fmla="*/ 32 h 147"/>
                <a:gd name="T4" fmla="*/ 205 w 871"/>
                <a:gd name="T5" fmla="*/ 0 h 14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1" h="147">
                  <a:moveTo>
                    <a:pt x="871" y="0"/>
                  </a:moveTo>
                  <a:cubicBezTo>
                    <a:pt x="871" y="0"/>
                    <a:pt x="351" y="147"/>
                    <a:pt x="0" y="133"/>
                  </a:cubicBezTo>
                  <a:cubicBezTo>
                    <a:pt x="0" y="133"/>
                    <a:pt x="542" y="101"/>
                    <a:pt x="8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4" name="Freeform 57">
              <a:extLst>
                <a:ext uri="{FF2B5EF4-FFF2-40B4-BE49-F238E27FC236}">
                  <a16:creationId xmlns:a16="http://schemas.microsoft.com/office/drawing/2014/main" id="{F5DF2F7A-DDAC-4047-999C-326E69AB1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" y="3775"/>
              <a:ext cx="241" cy="68"/>
            </a:xfrm>
            <a:custGeom>
              <a:avLst/>
              <a:gdLst>
                <a:gd name="T0" fmla="*/ 81 w 347"/>
                <a:gd name="T1" fmla="*/ 15 h 98"/>
                <a:gd name="T2" fmla="*/ 0 w 347"/>
                <a:gd name="T3" fmla="*/ 23 h 98"/>
                <a:gd name="T4" fmla="*/ 81 w 347"/>
                <a:gd name="T5" fmla="*/ 15 h 9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7" h="98">
                  <a:moveTo>
                    <a:pt x="347" y="62"/>
                  </a:moveTo>
                  <a:cubicBezTo>
                    <a:pt x="347" y="62"/>
                    <a:pt x="129" y="11"/>
                    <a:pt x="0" y="98"/>
                  </a:cubicBezTo>
                  <a:cubicBezTo>
                    <a:pt x="0" y="98"/>
                    <a:pt x="48" y="0"/>
                    <a:pt x="347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5" name="Freeform 58">
              <a:extLst>
                <a:ext uri="{FF2B5EF4-FFF2-40B4-BE49-F238E27FC236}">
                  <a16:creationId xmlns:a16="http://schemas.microsoft.com/office/drawing/2014/main" id="{1E8C9858-627B-41FC-B788-265AF1D43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7" y="3257"/>
              <a:ext cx="88" cy="323"/>
            </a:xfrm>
            <a:custGeom>
              <a:avLst/>
              <a:gdLst>
                <a:gd name="T0" fmla="*/ 0 w 126"/>
                <a:gd name="T1" fmla="*/ 0 h 463"/>
                <a:gd name="T2" fmla="*/ 15 w 126"/>
                <a:gd name="T3" fmla="*/ 110 h 463"/>
                <a:gd name="T4" fmla="*/ 0 w 126"/>
                <a:gd name="T5" fmla="*/ 0 h 46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6" h="463">
                  <a:moveTo>
                    <a:pt x="0" y="0"/>
                  </a:moveTo>
                  <a:cubicBezTo>
                    <a:pt x="0" y="0"/>
                    <a:pt x="126" y="264"/>
                    <a:pt x="64" y="463"/>
                  </a:cubicBezTo>
                  <a:cubicBezTo>
                    <a:pt x="64" y="463"/>
                    <a:pt x="106" y="25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6" name="Freeform 59">
              <a:extLst>
                <a:ext uri="{FF2B5EF4-FFF2-40B4-BE49-F238E27FC236}">
                  <a16:creationId xmlns:a16="http://schemas.microsoft.com/office/drawing/2014/main" id="{00E2303C-D45A-4E99-9D92-AD45E1B8F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" y="3142"/>
              <a:ext cx="142" cy="265"/>
            </a:xfrm>
            <a:custGeom>
              <a:avLst/>
              <a:gdLst>
                <a:gd name="T0" fmla="*/ 48 w 204"/>
                <a:gd name="T1" fmla="*/ 90 h 380"/>
                <a:gd name="T2" fmla="*/ 0 w 204"/>
                <a:gd name="T3" fmla="*/ 0 h 380"/>
                <a:gd name="T4" fmla="*/ 48 w 204"/>
                <a:gd name="T5" fmla="*/ 90 h 3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4" h="380">
                  <a:moveTo>
                    <a:pt x="204" y="380"/>
                  </a:moveTo>
                  <a:cubicBezTo>
                    <a:pt x="204" y="380"/>
                    <a:pt x="143" y="145"/>
                    <a:pt x="0" y="0"/>
                  </a:cubicBezTo>
                  <a:cubicBezTo>
                    <a:pt x="0" y="0"/>
                    <a:pt x="149" y="186"/>
                    <a:pt x="204" y="3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7" name="Freeform 60">
              <a:extLst>
                <a:ext uri="{FF2B5EF4-FFF2-40B4-BE49-F238E27FC236}">
                  <a16:creationId xmlns:a16="http://schemas.microsoft.com/office/drawing/2014/main" id="{4012DD79-9DF2-4907-98F8-47C6F7A40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3" y="3475"/>
              <a:ext cx="158" cy="33"/>
            </a:xfrm>
            <a:custGeom>
              <a:avLst/>
              <a:gdLst>
                <a:gd name="T0" fmla="*/ 54 w 227"/>
                <a:gd name="T1" fmla="*/ 1 h 47"/>
                <a:gd name="T2" fmla="*/ 0 w 227"/>
                <a:gd name="T3" fmla="*/ 11 h 47"/>
                <a:gd name="T4" fmla="*/ 54 w 227"/>
                <a:gd name="T5" fmla="*/ 1 h 4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7" h="47">
                  <a:moveTo>
                    <a:pt x="227" y="6"/>
                  </a:moveTo>
                  <a:cubicBezTo>
                    <a:pt x="227" y="6"/>
                    <a:pt x="97" y="0"/>
                    <a:pt x="0" y="47"/>
                  </a:cubicBezTo>
                  <a:cubicBezTo>
                    <a:pt x="0" y="47"/>
                    <a:pt x="93" y="6"/>
                    <a:pt x="22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8" name="Freeform 61">
              <a:extLst>
                <a:ext uri="{FF2B5EF4-FFF2-40B4-BE49-F238E27FC236}">
                  <a16:creationId xmlns:a16="http://schemas.microsoft.com/office/drawing/2014/main" id="{0C016278-5FC8-4073-AC1D-DAF3F402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8" y="3865"/>
              <a:ext cx="15" cy="1"/>
            </a:xfrm>
            <a:custGeom>
              <a:avLst/>
              <a:gdLst>
                <a:gd name="T0" fmla="*/ 6 w 21"/>
                <a:gd name="T1" fmla="*/ 1 h 2"/>
                <a:gd name="T2" fmla="*/ 0 w 21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" h="2">
                  <a:moveTo>
                    <a:pt x="21" y="2"/>
                  </a:moveTo>
                  <a:cubicBezTo>
                    <a:pt x="13" y="2"/>
                    <a:pt x="6" y="1"/>
                    <a:pt x="0" y="0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9" name="Freeform 62">
              <a:extLst>
                <a:ext uri="{FF2B5EF4-FFF2-40B4-BE49-F238E27FC236}">
                  <a16:creationId xmlns:a16="http://schemas.microsoft.com/office/drawing/2014/main" id="{54581A16-5D9E-4933-A471-93C6E7FDF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" y="3867"/>
              <a:ext cx="13" cy="1"/>
            </a:xfrm>
            <a:custGeom>
              <a:avLst/>
              <a:gdLst>
                <a:gd name="T0" fmla="*/ 4 w 19"/>
                <a:gd name="T1" fmla="*/ 1 h 1"/>
                <a:gd name="T2" fmla="*/ 0 w 19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" h="1">
                  <a:moveTo>
                    <a:pt x="19" y="1"/>
                  </a:moveTo>
                  <a:cubicBezTo>
                    <a:pt x="12" y="1"/>
                    <a:pt x="6" y="0"/>
                    <a:pt x="0" y="0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0" name="Freeform 63">
              <a:extLst>
                <a:ext uri="{FF2B5EF4-FFF2-40B4-BE49-F238E27FC236}">
                  <a16:creationId xmlns:a16="http://schemas.microsoft.com/office/drawing/2014/main" id="{CCDD4599-CACE-44EB-941D-40428330C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9" y="3816"/>
              <a:ext cx="429" cy="53"/>
            </a:xfrm>
            <a:custGeom>
              <a:avLst/>
              <a:gdLst>
                <a:gd name="T0" fmla="*/ 144 w 617"/>
                <a:gd name="T1" fmla="*/ 0 h 76"/>
                <a:gd name="T2" fmla="*/ 0 w 617"/>
                <a:gd name="T3" fmla="*/ 17 h 7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17" h="76">
                  <a:moveTo>
                    <a:pt x="617" y="0"/>
                  </a:moveTo>
                  <a:cubicBezTo>
                    <a:pt x="419" y="36"/>
                    <a:pt x="159" y="76"/>
                    <a:pt x="0" y="74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1" name="Freeform 64">
              <a:extLst>
                <a:ext uri="{FF2B5EF4-FFF2-40B4-BE49-F238E27FC236}">
                  <a16:creationId xmlns:a16="http://schemas.microsoft.com/office/drawing/2014/main" id="{B3DA7970-F6EB-4B7E-BED4-032293A9F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6" y="3807"/>
              <a:ext cx="29" cy="6"/>
            </a:xfrm>
            <a:custGeom>
              <a:avLst/>
              <a:gdLst>
                <a:gd name="T0" fmla="*/ 10 w 42"/>
                <a:gd name="T1" fmla="*/ 0 h 8"/>
                <a:gd name="T2" fmla="*/ 0 w 42"/>
                <a:gd name="T3" fmla="*/ 3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2" h="8">
                  <a:moveTo>
                    <a:pt x="42" y="0"/>
                  </a:moveTo>
                  <a:cubicBezTo>
                    <a:pt x="29" y="2"/>
                    <a:pt x="15" y="5"/>
                    <a:pt x="0" y="8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2" name="Freeform 65">
              <a:extLst>
                <a:ext uri="{FF2B5EF4-FFF2-40B4-BE49-F238E27FC236}">
                  <a16:creationId xmlns:a16="http://schemas.microsoft.com/office/drawing/2014/main" id="{AA0CAE21-71A1-42C8-A78A-1C759C377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7" y="3799"/>
              <a:ext cx="27" cy="6"/>
            </a:xfrm>
            <a:custGeom>
              <a:avLst/>
              <a:gdLst>
                <a:gd name="T0" fmla="*/ 9 w 39"/>
                <a:gd name="T1" fmla="*/ 0 h 8"/>
                <a:gd name="T2" fmla="*/ 0 w 39"/>
                <a:gd name="T3" fmla="*/ 3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9" h="8">
                  <a:moveTo>
                    <a:pt x="39" y="0"/>
                  </a:moveTo>
                  <a:cubicBezTo>
                    <a:pt x="27" y="2"/>
                    <a:pt x="14" y="5"/>
                    <a:pt x="0" y="8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3" name="Freeform 66">
              <a:extLst>
                <a:ext uri="{FF2B5EF4-FFF2-40B4-BE49-F238E27FC236}">
                  <a16:creationId xmlns:a16="http://schemas.microsoft.com/office/drawing/2014/main" id="{BE4C0B47-155C-47B4-8D70-9D29E1752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5" y="3778"/>
              <a:ext cx="61" cy="13"/>
            </a:xfrm>
            <a:custGeom>
              <a:avLst/>
              <a:gdLst>
                <a:gd name="T0" fmla="*/ 21 w 87"/>
                <a:gd name="T1" fmla="*/ 0 h 18"/>
                <a:gd name="T2" fmla="*/ 0 w 87"/>
                <a:gd name="T3" fmla="*/ 5 h 1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7" h="18">
                  <a:moveTo>
                    <a:pt x="87" y="0"/>
                  </a:moveTo>
                  <a:cubicBezTo>
                    <a:pt x="87" y="0"/>
                    <a:pt x="54" y="7"/>
                    <a:pt x="0" y="18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4" name="Freeform 67">
              <a:extLst>
                <a:ext uri="{FF2B5EF4-FFF2-40B4-BE49-F238E27FC236}">
                  <a16:creationId xmlns:a16="http://schemas.microsoft.com/office/drawing/2014/main" id="{EAEC1FDE-9BDE-4FD3-9283-A8A0E8726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" y="2922"/>
              <a:ext cx="1137" cy="945"/>
            </a:xfrm>
            <a:custGeom>
              <a:avLst/>
              <a:gdLst>
                <a:gd name="T0" fmla="*/ 284 w 1634"/>
                <a:gd name="T1" fmla="*/ 213 h 1355"/>
                <a:gd name="T2" fmla="*/ 383 w 1634"/>
                <a:gd name="T3" fmla="*/ 200 h 1355"/>
                <a:gd name="T4" fmla="*/ 182 w 1634"/>
                <a:gd name="T5" fmla="*/ 15 h 1355"/>
                <a:gd name="T6" fmla="*/ 12 w 1634"/>
                <a:gd name="T7" fmla="*/ 225 h 1355"/>
                <a:gd name="T8" fmla="*/ 144 w 1634"/>
                <a:gd name="T9" fmla="*/ 316 h 1355"/>
                <a:gd name="T10" fmla="*/ 284 w 1634"/>
                <a:gd name="T11" fmla="*/ 213 h 13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34" h="1355">
                  <a:moveTo>
                    <a:pt x="1212" y="899"/>
                  </a:moveTo>
                  <a:cubicBezTo>
                    <a:pt x="1212" y="899"/>
                    <a:pt x="1601" y="760"/>
                    <a:pt x="1634" y="847"/>
                  </a:cubicBezTo>
                  <a:cubicBezTo>
                    <a:pt x="1634" y="847"/>
                    <a:pt x="1501" y="0"/>
                    <a:pt x="776" y="66"/>
                  </a:cubicBezTo>
                  <a:cubicBezTo>
                    <a:pt x="51" y="132"/>
                    <a:pt x="0" y="754"/>
                    <a:pt x="50" y="948"/>
                  </a:cubicBezTo>
                  <a:cubicBezTo>
                    <a:pt x="100" y="1143"/>
                    <a:pt x="259" y="1355"/>
                    <a:pt x="615" y="1335"/>
                  </a:cubicBezTo>
                  <a:cubicBezTo>
                    <a:pt x="971" y="1316"/>
                    <a:pt x="1182" y="1054"/>
                    <a:pt x="1212" y="899"/>
                  </a:cubicBezTo>
                  <a:close/>
                </a:path>
              </a:pathLst>
            </a:custGeom>
            <a:noFill/>
            <a:ln w="9525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5" name="Freeform 68">
              <a:extLst>
                <a:ext uri="{FF2B5EF4-FFF2-40B4-BE49-F238E27FC236}">
                  <a16:creationId xmlns:a16="http://schemas.microsoft.com/office/drawing/2014/main" id="{DEF04B7B-0CE4-4622-A137-84753D25C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0" y="3577"/>
              <a:ext cx="363" cy="35"/>
            </a:xfrm>
            <a:custGeom>
              <a:avLst/>
              <a:gdLst>
                <a:gd name="T0" fmla="*/ 0 w 521"/>
                <a:gd name="T1" fmla="*/ 0 h 51"/>
                <a:gd name="T2" fmla="*/ 20 w 521"/>
                <a:gd name="T3" fmla="*/ 2 h 51"/>
                <a:gd name="T4" fmla="*/ 59 w 521"/>
                <a:gd name="T5" fmla="*/ 6 h 51"/>
                <a:gd name="T6" fmla="*/ 95 w 521"/>
                <a:gd name="T7" fmla="*/ 10 h 51"/>
                <a:gd name="T8" fmla="*/ 123 w 521"/>
                <a:gd name="T9" fmla="*/ 7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1" h="51">
                  <a:moveTo>
                    <a:pt x="0" y="0"/>
                  </a:moveTo>
                  <a:cubicBezTo>
                    <a:pt x="25" y="17"/>
                    <a:pt x="56" y="11"/>
                    <a:pt x="85" y="9"/>
                  </a:cubicBezTo>
                  <a:cubicBezTo>
                    <a:pt x="141" y="6"/>
                    <a:pt x="195" y="7"/>
                    <a:pt x="249" y="27"/>
                  </a:cubicBezTo>
                  <a:cubicBezTo>
                    <a:pt x="299" y="46"/>
                    <a:pt x="350" y="51"/>
                    <a:pt x="404" y="42"/>
                  </a:cubicBezTo>
                  <a:cubicBezTo>
                    <a:pt x="443" y="36"/>
                    <a:pt x="482" y="38"/>
                    <a:pt x="521" y="32"/>
                  </a:cubicBezTo>
                </a:path>
              </a:pathLst>
            </a:custGeom>
            <a:noFill/>
            <a:ln w="1588" cap="rnd">
              <a:solidFill>
                <a:srgbClr val="F2DA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6" name="Freeform 69">
              <a:extLst>
                <a:ext uri="{FF2B5EF4-FFF2-40B4-BE49-F238E27FC236}">
                  <a16:creationId xmlns:a16="http://schemas.microsoft.com/office/drawing/2014/main" id="{36CB7D21-1E1F-4A06-BB0B-359379869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3" y="3631"/>
              <a:ext cx="275" cy="55"/>
            </a:xfrm>
            <a:custGeom>
              <a:avLst/>
              <a:gdLst>
                <a:gd name="T0" fmla="*/ 0 w 395"/>
                <a:gd name="T1" fmla="*/ 1 h 79"/>
                <a:gd name="T2" fmla="*/ 17 w 395"/>
                <a:gd name="T3" fmla="*/ 1 h 79"/>
                <a:gd name="T4" fmla="*/ 48 w 395"/>
                <a:gd name="T5" fmla="*/ 14 h 79"/>
                <a:gd name="T6" fmla="*/ 71 w 395"/>
                <a:gd name="T7" fmla="*/ 14 h 79"/>
                <a:gd name="T8" fmla="*/ 93 w 395"/>
                <a:gd name="T9" fmla="*/ 18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5" h="79">
                  <a:moveTo>
                    <a:pt x="0" y="5"/>
                  </a:moveTo>
                  <a:cubicBezTo>
                    <a:pt x="22" y="10"/>
                    <a:pt x="48" y="0"/>
                    <a:pt x="73" y="6"/>
                  </a:cubicBezTo>
                  <a:cubicBezTo>
                    <a:pt x="119" y="18"/>
                    <a:pt x="158" y="46"/>
                    <a:pt x="204" y="60"/>
                  </a:cubicBezTo>
                  <a:cubicBezTo>
                    <a:pt x="237" y="70"/>
                    <a:pt x="266" y="60"/>
                    <a:pt x="300" y="61"/>
                  </a:cubicBezTo>
                  <a:cubicBezTo>
                    <a:pt x="333" y="62"/>
                    <a:pt x="363" y="74"/>
                    <a:pt x="395" y="79"/>
                  </a:cubicBezTo>
                </a:path>
              </a:pathLst>
            </a:custGeom>
            <a:noFill/>
            <a:ln w="1588" cap="rnd">
              <a:solidFill>
                <a:srgbClr val="F2DA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7" name="Freeform 70">
              <a:extLst>
                <a:ext uri="{FF2B5EF4-FFF2-40B4-BE49-F238E27FC236}">
                  <a16:creationId xmlns:a16="http://schemas.microsoft.com/office/drawing/2014/main" id="{C0AA39CF-1A8A-453A-B4A7-452D55AD6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" y="3583"/>
              <a:ext cx="204" cy="80"/>
            </a:xfrm>
            <a:custGeom>
              <a:avLst/>
              <a:gdLst>
                <a:gd name="T0" fmla="*/ 0 w 293"/>
                <a:gd name="T1" fmla="*/ 0 h 115"/>
                <a:gd name="T2" fmla="*/ 37 w 293"/>
                <a:gd name="T3" fmla="*/ 20 h 115"/>
                <a:gd name="T4" fmla="*/ 69 w 293"/>
                <a:gd name="T5" fmla="*/ 24 h 1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3" h="115">
                  <a:moveTo>
                    <a:pt x="0" y="0"/>
                  </a:moveTo>
                  <a:cubicBezTo>
                    <a:pt x="68" y="3"/>
                    <a:pt x="103" y="52"/>
                    <a:pt x="157" y="86"/>
                  </a:cubicBezTo>
                  <a:cubicBezTo>
                    <a:pt x="203" y="115"/>
                    <a:pt x="249" y="75"/>
                    <a:pt x="293" y="102"/>
                  </a:cubicBezTo>
                </a:path>
              </a:pathLst>
            </a:custGeom>
            <a:noFill/>
            <a:ln w="1588" cap="rnd">
              <a:solidFill>
                <a:srgbClr val="F2DA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8" name="Freeform 71">
              <a:extLst>
                <a:ext uri="{FF2B5EF4-FFF2-40B4-BE49-F238E27FC236}">
                  <a16:creationId xmlns:a16="http://schemas.microsoft.com/office/drawing/2014/main" id="{5D203CDF-BA1D-4D14-AE2A-BF11A6433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3661"/>
              <a:ext cx="326" cy="78"/>
            </a:xfrm>
            <a:custGeom>
              <a:avLst/>
              <a:gdLst>
                <a:gd name="T0" fmla="*/ 0 w 469"/>
                <a:gd name="T1" fmla="*/ 0 h 113"/>
                <a:gd name="T2" fmla="*/ 18 w 469"/>
                <a:gd name="T3" fmla="*/ 14 h 113"/>
                <a:gd name="T4" fmla="*/ 31 w 469"/>
                <a:gd name="T5" fmla="*/ 23 h 113"/>
                <a:gd name="T6" fmla="*/ 49 w 469"/>
                <a:gd name="T7" fmla="*/ 23 h 113"/>
                <a:gd name="T8" fmla="*/ 84 w 469"/>
                <a:gd name="T9" fmla="*/ 13 h 113"/>
                <a:gd name="T10" fmla="*/ 110 w 469"/>
                <a:gd name="T11" fmla="*/ 12 h 1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9" h="113">
                  <a:moveTo>
                    <a:pt x="0" y="0"/>
                  </a:moveTo>
                  <a:cubicBezTo>
                    <a:pt x="34" y="16"/>
                    <a:pt x="52" y="39"/>
                    <a:pt x="77" y="64"/>
                  </a:cubicBezTo>
                  <a:cubicBezTo>
                    <a:pt x="92" y="80"/>
                    <a:pt x="113" y="95"/>
                    <a:pt x="133" y="103"/>
                  </a:cubicBezTo>
                  <a:cubicBezTo>
                    <a:pt x="158" y="113"/>
                    <a:pt x="181" y="107"/>
                    <a:pt x="207" y="102"/>
                  </a:cubicBezTo>
                  <a:cubicBezTo>
                    <a:pt x="261" y="94"/>
                    <a:pt x="310" y="76"/>
                    <a:pt x="361" y="57"/>
                  </a:cubicBezTo>
                  <a:cubicBezTo>
                    <a:pt x="392" y="46"/>
                    <a:pt x="439" y="30"/>
                    <a:pt x="469" y="55"/>
                  </a:cubicBezTo>
                </a:path>
              </a:pathLst>
            </a:custGeom>
            <a:noFill/>
            <a:ln w="1588" cap="rnd">
              <a:solidFill>
                <a:srgbClr val="F2DA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9" name="Freeform 72">
              <a:extLst>
                <a:ext uri="{FF2B5EF4-FFF2-40B4-BE49-F238E27FC236}">
                  <a16:creationId xmlns:a16="http://schemas.microsoft.com/office/drawing/2014/main" id="{E2ECE135-ED4B-4E77-8B10-B8B8935BC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" y="3545"/>
              <a:ext cx="273" cy="42"/>
            </a:xfrm>
            <a:custGeom>
              <a:avLst/>
              <a:gdLst>
                <a:gd name="T0" fmla="*/ 0 w 392"/>
                <a:gd name="T1" fmla="*/ 13 h 60"/>
                <a:gd name="T2" fmla="*/ 22 w 392"/>
                <a:gd name="T3" fmla="*/ 8 h 60"/>
                <a:gd name="T4" fmla="*/ 44 w 392"/>
                <a:gd name="T5" fmla="*/ 3 h 60"/>
                <a:gd name="T6" fmla="*/ 66 w 392"/>
                <a:gd name="T7" fmla="*/ 11 h 60"/>
                <a:gd name="T8" fmla="*/ 92 w 392"/>
                <a:gd name="T9" fmla="*/ 4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2" h="60">
                  <a:moveTo>
                    <a:pt x="0" y="55"/>
                  </a:moveTo>
                  <a:cubicBezTo>
                    <a:pt x="27" y="60"/>
                    <a:pt x="69" y="44"/>
                    <a:pt x="94" y="33"/>
                  </a:cubicBezTo>
                  <a:cubicBezTo>
                    <a:pt x="131" y="17"/>
                    <a:pt x="147" y="0"/>
                    <a:pt x="187" y="13"/>
                  </a:cubicBezTo>
                  <a:cubicBezTo>
                    <a:pt x="219" y="22"/>
                    <a:pt x="248" y="37"/>
                    <a:pt x="281" y="43"/>
                  </a:cubicBezTo>
                  <a:cubicBezTo>
                    <a:pt x="314" y="48"/>
                    <a:pt x="370" y="45"/>
                    <a:pt x="392" y="15"/>
                  </a:cubicBezTo>
                </a:path>
              </a:pathLst>
            </a:custGeom>
            <a:noFill/>
            <a:ln w="1588" cap="rnd">
              <a:solidFill>
                <a:srgbClr val="F2DA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0" name="Freeform 73">
              <a:extLst>
                <a:ext uri="{FF2B5EF4-FFF2-40B4-BE49-F238E27FC236}">
                  <a16:creationId xmlns:a16="http://schemas.microsoft.com/office/drawing/2014/main" id="{BA0E049F-8A78-45FB-9244-9487378BE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2" y="3520"/>
              <a:ext cx="213" cy="35"/>
            </a:xfrm>
            <a:custGeom>
              <a:avLst/>
              <a:gdLst>
                <a:gd name="T0" fmla="*/ 73 w 305"/>
                <a:gd name="T1" fmla="*/ 11 h 51"/>
                <a:gd name="T2" fmla="*/ 58 w 305"/>
                <a:gd name="T3" fmla="*/ 7 h 51"/>
                <a:gd name="T4" fmla="*/ 41 w 305"/>
                <a:gd name="T5" fmla="*/ 1 h 51"/>
                <a:gd name="T6" fmla="*/ 23 w 305"/>
                <a:gd name="T7" fmla="*/ 3 h 51"/>
                <a:gd name="T8" fmla="*/ 0 w 305"/>
                <a:gd name="T9" fmla="*/ 1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" h="51">
                  <a:moveTo>
                    <a:pt x="305" y="51"/>
                  </a:moveTo>
                  <a:cubicBezTo>
                    <a:pt x="284" y="46"/>
                    <a:pt x="264" y="43"/>
                    <a:pt x="244" y="31"/>
                  </a:cubicBezTo>
                  <a:cubicBezTo>
                    <a:pt x="221" y="17"/>
                    <a:pt x="201" y="4"/>
                    <a:pt x="172" y="4"/>
                  </a:cubicBezTo>
                  <a:cubicBezTo>
                    <a:pt x="147" y="3"/>
                    <a:pt x="122" y="12"/>
                    <a:pt x="96" y="13"/>
                  </a:cubicBezTo>
                  <a:cubicBezTo>
                    <a:pt x="80" y="13"/>
                    <a:pt x="25" y="0"/>
                    <a:pt x="0" y="6"/>
                  </a:cubicBezTo>
                </a:path>
              </a:pathLst>
            </a:custGeom>
            <a:noFill/>
            <a:ln w="1588" cap="rnd">
              <a:solidFill>
                <a:srgbClr val="F2DA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1" name="Freeform 74">
              <a:extLst>
                <a:ext uri="{FF2B5EF4-FFF2-40B4-BE49-F238E27FC236}">
                  <a16:creationId xmlns:a16="http://schemas.microsoft.com/office/drawing/2014/main" id="{92B8A9F0-DA24-409E-85F7-471D184E4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3732"/>
              <a:ext cx="472" cy="55"/>
            </a:xfrm>
            <a:custGeom>
              <a:avLst/>
              <a:gdLst>
                <a:gd name="T0" fmla="*/ 0 w 679"/>
                <a:gd name="T1" fmla="*/ 18 h 79"/>
                <a:gd name="T2" fmla="*/ 13 w 679"/>
                <a:gd name="T3" fmla="*/ 15 h 79"/>
                <a:gd name="T4" fmla="*/ 44 w 679"/>
                <a:gd name="T5" fmla="*/ 12 h 79"/>
                <a:gd name="T6" fmla="*/ 86 w 679"/>
                <a:gd name="T7" fmla="*/ 17 h 79"/>
                <a:gd name="T8" fmla="*/ 123 w 679"/>
                <a:gd name="T9" fmla="*/ 8 h 79"/>
                <a:gd name="T10" fmla="*/ 158 w 679"/>
                <a:gd name="T11" fmla="*/ 2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79" h="79">
                  <a:moveTo>
                    <a:pt x="0" y="79"/>
                  </a:moveTo>
                  <a:cubicBezTo>
                    <a:pt x="15" y="68"/>
                    <a:pt x="40" y="67"/>
                    <a:pt x="57" y="64"/>
                  </a:cubicBezTo>
                  <a:cubicBezTo>
                    <a:pt x="101" y="57"/>
                    <a:pt x="146" y="48"/>
                    <a:pt x="191" y="50"/>
                  </a:cubicBezTo>
                  <a:cubicBezTo>
                    <a:pt x="251" y="53"/>
                    <a:pt x="306" y="72"/>
                    <a:pt x="366" y="71"/>
                  </a:cubicBezTo>
                  <a:cubicBezTo>
                    <a:pt x="424" y="70"/>
                    <a:pt x="474" y="54"/>
                    <a:pt x="528" y="36"/>
                  </a:cubicBezTo>
                  <a:cubicBezTo>
                    <a:pt x="579" y="19"/>
                    <a:pt x="624" y="0"/>
                    <a:pt x="679" y="8"/>
                  </a:cubicBezTo>
                </a:path>
              </a:pathLst>
            </a:custGeom>
            <a:noFill/>
            <a:ln w="1588" cap="rnd">
              <a:solidFill>
                <a:srgbClr val="F2DA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2" name="Freeform 75">
              <a:extLst>
                <a:ext uri="{FF2B5EF4-FFF2-40B4-BE49-F238E27FC236}">
                  <a16:creationId xmlns:a16="http://schemas.microsoft.com/office/drawing/2014/main" id="{6EEC1B02-5A14-41BA-805B-D353CFE7C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" y="3690"/>
              <a:ext cx="158" cy="79"/>
            </a:xfrm>
            <a:custGeom>
              <a:avLst/>
              <a:gdLst>
                <a:gd name="T0" fmla="*/ 0 w 227"/>
                <a:gd name="T1" fmla="*/ 27 h 113"/>
                <a:gd name="T2" fmla="*/ 10 w 227"/>
                <a:gd name="T3" fmla="*/ 24 h 113"/>
                <a:gd name="T4" fmla="*/ 24 w 227"/>
                <a:gd name="T5" fmla="*/ 12 h 113"/>
                <a:gd name="T6" fmla="*/ 54 w 227"/>
                <a:gd name="T7" fmla="*/ 0 h 1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7" h="113">
                  <a:moveTo>
                    <a:pt x="0" y="113"/>
                  </a:moveTo>
                  <a:cubicBezTo>
                    <a:pt x="16" y="110"/>
                    <a:pt x="31" y="109"/>
                    <a:pt x="46" y="102"/>
                  </a:cubicBezTo>
                  <a:cubicBezTo>
                    <a:pt x="72" y="91"/>
                    <a:pt x="85" y="70"/>
                    <a:pt x="104" y="51"/>
                  </a:cubicBezTo>
                  <a:cubicBezTo>
                    <a:pt x="141" y="16"/>
                    <a:pt x="178" y="3"/>
                    <a:pt x="227" y="0"/>
                  </a:cubicBezTo>
                </a:path>
              </a:pathLst>
            </a:custGeom>
            <a:noFill/>
            <a:ln w="1588" cap="rnd">
              <a:solidFill>
                <a:srgbClr val="F2DA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3" name="Freeform 76">
              <a:extLst>
                <a:ext uri="{FF2B5EF4-FFF2-40B4-BE49-F238E27FC236}">
                  <a16:creationId xmlns:a16="http://schemas.microsoft.com/office/drawing/2014/main" id="{93999C1A-F165-439A-806B-DD5711E3A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" y="3473"/>
              <a:ext cx="150" cy="72"/>
            </a:xfrm>
            <a:custGeom>
              <a:avLst/>
              <a:gdLst>
                <a:gd name="T0" fmla="*/ 0 w 216"/>
                <a:gd name="T1" fmla="*/ 13 h 103"/>
                <a:gd name="T2" fmla="*/ 45 w 216"/>
                <a:gd name="T3" fmla="*/ 15 h 103"/>
                <a:gd name="T4" fmla="*/ 39 w 216"/>
                <a:gd name="T5" fmla="*/ 21 h 103"/>
                <a:gd name="T6" fmla="*/ 0 w 216"/>
                <a:gd name="T7" fmla="*/ 13 h 1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" h="103">
                  <a:moveTo>
                    <a:pt x="0" y="53"/>
                  </a:moveTo>
                  <a:cubicBezTo>
                    <a:pt x="0" y="53"/>
                    <a:pt x="161" y="0"/>
                    <a:pt x="194" y="62"/>
                  </a:cubicBezTo>
                  <a:cubicBezTo>
                    <a:pt x="216" y="103"/>
                    <a:pt x="172" y="90"/>
                    <a:pt x="167" y="88"/>
                  </a:cubicBezTo>
                  <a:cubicBezTo>
                    <a:pt x="163" y="86"/>
                    <a:pt x="153" y="31"/>
                    <a:pt x="0" y="53"/>
                  </a:cubicBezTo>
                  <a:close/>
                </a:path>
              </a:pathLst>
            </a:custGeom>
            <a:solidFill>
              <a:srgbClr val="684D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4" name="Freeform 77">
              <a:extLst>
                <a:ext uri="{FF2B5EF4-FFF2-40B4-BE49-F238E27FC236}">
                  <a16:creationId xmlns:a16="http://schemas.microsoft.com/office/drawing/2014/main" id="{91C2CB7B-8BA3-4E71-BE03-BDF48E8ED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" y="3529"/>
              <a:ext cx="180" cy="168"/>
            </a:xfrm>
            <a:custGeom>
              <a:avLst/>
              <a:gdLst>
                <a:gd name="T0" fmla="*/ 51 w 259"/>
                <a:gd name="T1" fmla="*/ 0 h 241"/>
                <a:gd name="T2" fmla="*/ 28 w 259"/>
                <a:gd name="T3" fmla="*/ 8 h 241"/>
                <a:gd name="T4" fmla="*/ 0 w 259"/>
                <a:gd name="T5" fmla="*/ 56 h 241"/>
                <a:gd name="T6" fmla="*/ 10 w 259"/>
                <a:gd name="T7" fmla="*/ 50 h 241"/>
                <a:gd name="T8" fmla="*/ 26 w 259"/>
                <a:gd name="T9" fmla="*/ 37 h 241"/>
                <a:gd name="T10" fmla="*/ 37 w 259"/>
                <a:gd name="T11" fmla="*/ 29 h 241"/>
                <a:gd name="T12" fmla="*/ 39 w 259"/>
                <a:gd name="T13" fmla="*/ 17 h 241"/>
                <a:gd name="T14" fmla="*/ 44 w 259"/>
                <a:gd name="T15" fmla="*/ 7 h 241"/>
                <a:gd name="T16" fmla="*/ 51 w 259"/>
                <a:gd name="T17" fmla="*/ 0 h 2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9" h="241">
                  <a:moveTo>
                    <a:pt x="220" y="0"/>
                  </a:moveTo>
                  <a:cubicBezTo>
                    <a:pt x="220" y="0"/>
                    <a:pt x="134" y="30"/>
                    <a:pt x="118" y="33"/>
                  </a:cubicBezTo>
                  <a:cubicBezTo>
                    <a:pt x="118" y="33"/>
                    <a:pt x="74" y="175"/>
                    <a:pt x="0" y="238"/>
                  </a:cubicBezTo>
                  <a:cubicBezTo>
                    <a:pt x="0" y="238"/>
                    <a:pt x="30" y="241"/>
                    <a:pt x="43" y="213"/>
                  </a:cubicBezTo>
                  <a:cubicBezTo>
                    <a:pt x="55" y="185"/>
                    <a:pt x="96" y="146"/>
                    <a:pt x="110" y="157"/>
                  </a:cubicBezTo>
                  <a:cubicBezTo>
                    <a:pt x="125" y="168"/>
                    <a:pt x="167" y="139"/>
                    <a:pt x="158" y="124"/>
                  </a:cubicBezTo>
                  <a:cubicBezTo>
                    <a:pt x="150" y="110"/>
                    <a:pt x="138" y="92"/>
                    <a:pt x="166" y="75"/>
                  </a:cubicBezTo>
                  <a:cubicBezTo>
                    <a:pt x="194" y="58"/>
                    <a:pt x="162" y="33"/>
                    <a:pt x="187" y="30"/>
                  </a:cubicBezTo>
                  <a:cubicBezTo>
                    <a:pt x="213" y="27"/>
                    <a:pt x="259" y="1"/>
                    <a:pt x="220" y="0"/>
                  </a:cubicBezTo>
                  <a:close/>
                </a:path>
              </a:pathLst>
            </a:custGeom>
            <a:solidFill>
              <a:srgbClr val="684D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5" name="Freeform 78">
              <a:extLst>
                <a:ext uri="{FF2B5EF4-FFF2-40B4-BE49-F238E27FC236}">
                  <a16:creationId xmlns:a16="http://schemas.microsoft.com/office/drawing/2014/main" id="{BF87E0F7-5122-4821-91BA-CA0A4626A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3496"/>
              <a:ext cx="119" cy="49"/>
            </a:xfrm>
            <a:custGeom>
              <a:avLst/>
              <a:gdLst>
                <a:gd name="T0" fmla="*/ 41 w 170"/>
                <a:gd name="T1" fmla="*/ 8 h 70"/>
                <a:gd name="T2" fmla="*/ 36 w 170"/>
                <a:gd name="T3" fmla="*/ 14 h 70"/>
                <a:gd name="T4" fmla="*/ 28 w 170"/>
                <a:gd name="T5" fmla="*/ 9 h 70"/>
                <a:gd name="T6" fmla="*/ 18 w 170"/>
                <a:gd name="T7" fmla="*/ 9 h 70"/>
                <a:gd name="T8" fmla="*/ 7 w 170"/>
                <a:gd name="T9" fmla="*/ 13 h 70"/>
                <a:gd name="T10" fmla="*/ 1 w 170"/>
                <a:gd name="T11" fmla="*/ 6 h 70"/>
                <a:gd name="T12" fmla="*/ 14 w 170"/>
                <a:gd name="T13" fmla="*/ 2 h 70"/>
                <a:gd name="T14" fmla="*/ 31 w 170"/>
                <a:gd name="T15" fmla="*/ 1 h 70"/>
                <a:gd name="T16" fmla="*/ 41 w 170"/>
                <a:gd name="T17" fmla="*/ 8 h 7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0" h="70">
                  <a:moveTo>
                    <a:pt x="170" y="30"/>
                  </a:moveTo>
                  <a:cubicBezTo>
                    <a:pt x="170" y="30"/>
                    <a:pt x="164" y="70"/>
                    <a:pt x="150" y="60"/>
                  </a:cubicBezTo>
                  <a:cubicBezTo>
                    <a:pt x="136" y="51"/>
                    <a:pt x="131" y="27"/>
                    <a:pt x="116" y="37"/>
                  </a:cubicBezTo>
                  <a:cubicBezTo>
                    <a:pt x="101" y="47"/>
                    <a:pt x="87" y="45"/>
                    <a:pt x="75" y="37"/>
                  </a:cubicBezTo>
                  <a:cubicBezTo>
                    <a:pt x="63" y="28"/>
                    <a:pt x="51" y="44"/>
                    <a:pt x="28" y="50"/>
                  </a:cubicBezTo>
                  <a:cubicBezTo>
                    <a:pt x="5" y="57"/>
                    <a:pt x="0" y="40"/>
                    <a:pt x="3" y="27"/>
                  </a:cubicBezTo>
                  <a:cubicBezTo>
                    <a:pt x="5" y="15"/>
                    <a:pt x="37" y="7"/>
                    <a:pt x="60" y="7"/>
                  </a:cubicBezTo>
                  <a:cubicBezTo>
                    <a:pt x="83" y="8"/>
                    <a:pt x="125" y="0"/>
                    <a:pt x="130" y="2"/>
                  </a:cubicBezTo>
                  <a:cubicBezTo>
                    <a:pt x="135" y="4"/>
                    <a:pt x="170" y="30"/>
                    <a:pt x="170" y="30"/>
                  </a:cubicBezTo>
                  <a:close/>
                </a:path>
              </a:pathLst>
            </a:custGeom>
            <a:solidFill>
              <a:srgbClr val="684D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6" name="Freeform 79">
              <a:extLst>
                <a:ext uri="{FF2B5EF4-FFF2-40B4-BE49-F238E27FC236}">
                  <a16:creationId xmlns:a16="http://schemas.microsoft.com/office/drawing/2014/main" id="{A96BE941-11C0-4571-A205-AC8F013AC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" y="3752"/>
              <a:ext cx="149" cy="46"/>
            </a:xfrm>
            <a:custGeom>
              <a:avLst/>
              <a:gdLst>
                <a:gd name="T0" fmla="*/ 50 w 214"/>
                <a:gd name="T1" fmla="*/ 0 h 66"/>
                <a:gd name="T2" fmla="*/ 0 w 214"/>
                <a:gd name="T3" fmla="*/ 15 h 6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4" h="66">
                  <a:moveTo>
                    <a:pt x="214" y="0"/>
                  </a:moveTo>
                  <a:cubicBezTo>
                    <a:pt x="154" y="47"/>
                    <a:pt x="63" y="22"/>
                    <a:pt x="0" y="66"/>
                  </a:cubicBezTo>
                </a:path>
              </a:pathLst>
            </a:custGeom>
            <a:noFill/>
            <a:ln w="1588" cap="rnd">
              <a:solidFill>
                <a:srgbClr val="F2DA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7" name="Freeform 80">
              <a:extLst>
                <a:ext uri="{FF2B5EF4-FFF2-40B4-BE49-F238E27FC236}">
                  <a16:creationId xmlns:a16="http://schemas.microsoft.com/office/drawing/2014/main" id="{233525FB-A32E-4882-9200-D81062A84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" y="3777"/>
              <a:ext cx="209" cy="58"/>
            </a:xfrm>
            <a:custGeom>
              <a:avLst/>
              <a:gdLst>
                <a:gd name="T0" fmla="*/ 0 w 301"/>
                <a:gd name="T1" fmla="*/ 1 h 83"/>
                <a:gd name="T2" fmla="*/ 36 w 301"/>
                <a:gd name="T3" fmla="*/ 6 h 83"/>
                <a:gd name="T4" fmla="*/ 54 w 301"/>
                <a:gd name="T5" fmla="*/ 17 h 83"/>
                <a:gd name="T6" fmla="*/ 70 w 301"/>
                <a:gd name="T7" fmla="*/ 19 h 8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1" h="83">
                  <a:moveTo>
                    <a:pt x="0" y="6"/>
                  </a:moveTo>
                  <a:cubicBezTo>
                    <a:pt x="54" y="0"/>
                    <a:pt x="104" y="6"/>
                    <a:pt x="155" y="24"/>
                  </a:cubicBezTo>
                  <a:cubicBezTo>
                    <a:pt x="184" y="34"/>
                    <a:pt x="209" y="53"/>
                    <a:pt x="235" y="70"/>
                  </a:cubicBezTo>
                  <a:cubicBezTo>
                    <a:pt x="257" y="83"/>
                    <a:pt x="277" y="82"/>
                    <a:pt x="301" y="78"/>
                  </a:cubicBezTo>
                </a:path>
              </a:pathLst>
            </a:custGeom>
            <a:noFill/>
            <a:ln w="1588" cap="rnd">
              <a:solidFill>
                <a:srgbClr val="F2DA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8" name="Freeform 81">
              <a:extLst>
                <a:ext uri="{FF2B5EF4-FFF2-40B4-BE49-F238E27FC236}">
                  <a16:creationId xmlns:a16="http://schemas.microsoft.com/office/drawing/2014/main" id="{FAFF082A-9BC1-4684-89B6-80519187F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" y="3479"/>
              <a:ext cx="299" cy="248"/>
            </a:xfrm>
            <a:custGeom>
              <a:avLst/>
              <a:gdLst>
                <a:gd name="T0" fmla="*/ 101 w 430"/>
                <a:gd name="T1" fmla="*/ 0 h 355"/>
                <a:gd name="T2" fmla="*/ 57 w 430"/>
                <a:gd name="T3" fmla="*/ 57 h 355"/>
                <a:gd name="T4" fmla="*/ 31 w 430"/>
                <a:gd name="T5" fmla="*/ 73 h 355"/>
                <a:gd name="T6" fmla="*/ 0 w 430"/>
                <a:gd name="T7" fmla="*/ 85 h 3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0" h="355">
                  <a:moveTo>
                    <a:pt x="430" y="0"/>
                  </a:moveTo>
                  <a:cubicBezTo>
                    <a:pt x="331" y="53"/>
                    <a:pt x="311" y="159"/>
                    <a:pt x="245" y="240"/>
                  </a:cubicBezTo>
                  <a:cubicBezTo>
                    <a:pt x="216" y="275"/>
                    <a:pt x="175" y="297"/>
                    <a:pt x="131" y="307"/>
                  </a:cubicBezTo>
                  <a:cubicBezTo>
                    <a:pt x="92" y="317"/>
                    <a:pt x="30" y="327"/>
                    <a:pt x="0" y="355"/>
                  </a:cubicBezTo>
                </a:path>
              </a:pathLst>
            </a:custGeom>
            <a:noFill/>
            <a:ln w="1588" cap="rnd">
              <a:solidFill>
                <a:srgbClr val="F2DA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9" name="Freeform 82">
              <a:extLst>
                <a:ext uri="{FF2B5EF4-FFF2-40B4-BE49-F238E27FC236}">
                  <a16:creationId xmlns:a16="http://schemas.microsoft.com/office/drawing/2014/main" id="{AEED7302-A06E-4A1E-A705-006EDDB44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2" y="3588"/>
              <a:ext cx="176" cy="173"/>
            </a:xfrm>
            <a:custGeom>
              <a:avLst/>
              <a:gdLst>
                <a:gd name="T0" fmla="*/ 60 w 252"/>
                <a:gd name="T1" fmla="*/ 0 h 248"/>
                <a:gd name="T2" fmla="*/ 36 w 252"/>
                <a:gd name="T3" fmla="*/ 43 h 248"/>
                <a:gd name="T4" fmla="*/ 27 w 252"/>
                <a:gd name="T5" fmla="*/ 45 h 248"/>
                <a:gd name="T6" fmla="*/ 21 w 252"/>
                <a:gd name="T7" fmla="*/ 53 h 248"/>
                <a:gd name="T8" fmla="*/ 10 w 252"/>
                <a:gd name="T9" fmla="*/ 59 h 248"/>
                <a:gd name="T10" fmla="*/ 0 w 252"/>
                <a:gd name="T11" fmla="*/ 59 h 2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2" h="248">
                  <a:moveTo>
                    <a:pt x="252" y="0"/>
                  </a:moveTo>
                  <a:cubicBezTo>
                    <a:pt x="231" y="74"/>
                    <a:pt x="243" y="159"/>
                    <a:pt x="152" y="182"/>
                  </a:cubicBezTo>
                  <a:cubicBezTo>
                    <a:pt x="139" y="185"/>
                    <a:pt x="123" y="184"/>
                    <a:pt x="112" y="191"/>
                  </a:cubicBezTo>
                  <a:cubicBezTo>
                    <a:pt x="101" y="199"/>
                    <a:pt x="97" y="214"/>
                    <a:pt x="87" y="224"/>
                  </a:cubicBezTo>
                  <a:cubicBezTo>
                    <a:pt x="76" y="236"/>
                    <a:pt x="63" y="245"/>
                    <a:pt x="46" y="246"/>
                  </a:cubicBezTo>
                  <a:cubicBezTo>
                    <a:pt x="31" y="247"/>
                    <a:pt x="15" y="239"/>
                    <a:pt x="0" y="248"/>
                  </a:cubicBezTo>
                </a:path>
              </a:pathLst>
            </a:custGeom>
            <a:noFill/>
            <a:ln w="1588" cap="rnd">
              <a:solidFill>
                <a:srgbClr val="F2DA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0" name="Freeform 83">
              <a:extLst>
                <a:ext uri="{FF2B5EF4-FFF2-40B4-BE49-F238E27FC236}">
                  <a16:creationId xmlns:a16="http://schemas.microsoft.com/office/drawing/2014/main" id="{BBCF09CD-9D3F-4535-8E22-7B206D70F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0" y="3649"/>
              <a:ext cx="340" cy="62"/>
            </a:xfrm>
            <a:custGeom>
              <a:avLst/>
              <a:gdLst>
                <a:gd name="T0" fmla="*/ 114 w 489"/>
                <a:gd name="T1" fmla="*/ 0 h 90"/>
                <a:gd name="T2" fmla="*/ 74 w 489"/>
                <a:gd name="T3" fmla="*/ 13 h 90"/>
                <a:gd name="T4" fmla="*/ 38 w 489"/>
                <a:gd name="T5" fmla="*/ 13 h 90"/>
                <a:gd name="T6" fmla="*/ 0 w 489"/>
                <a:gd name="T7" fmla="*/ 21 h 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9" h="90">
                  <a:moveTo>
                    <a:pt x="489" y="0"/>
                  </a:moveTo>
                  <a:cubicBezTo>
                    <a:pt x="437" y="31"/>
                    <a:pt x="377" y="58"/>
                    <a:pt x="313" y="56"/>
                  </a:cubicBezTo>
                  <a:cubicBezTo>
                    <a:pt x="261" y="55"/>
                    <a:pt x="212" y="48"/>
                    <a:pt x="160" y="59"/>
                  </a:cubicBezTo>
                  <a:cubicBezTo>
                    <a:pt x="106" y="71"/>
                    <a:pt x="53" y="64"/>
                    <a:pt x="0" y="90"/>
                  </a:cubicBezTo>
                </a:path>
              </a:pathLst>
            </a:custGeom>
            <a:noFill/>
            <a:ln w="1588" cap="rnd">
              <a:solidFill>
                <a:srgbClr val="F2DA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E7040647-553A-4E67-AE00-A2D90569D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fr-FR" altLang="x-none" sz="5067"/>
              <a:t>Drosophila</a:t>
            </a:r>
          </a:p>
        </p:txBody>
      </p:sp>
      <p:grpSp>
        <p:nvGrpSpPr>
          <p:cNvPr id="28674" name="Group 3">
            <a:extLst>
              <a:ext uri="{FF2B5EF4-FFF2-40B4-BE49-F238E27FC236}">
                <a16:creationId xmlns:a16="http://schemas.microsoft.com/office/drawing/2014/main" id="{5506E94E-9C1E-49D4-9A5C-B194BE507649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1511300"/>
            <a:ext cx="1952625" cy="2282825"/>
            <a:chOff x="281" y="2259"/>
            <a:chExt cx="1230" cy="1438"/>
          </a:xfrm>
        </p:grpSpPr>
        <p:sp>
          <p:nvSpPr>
            <p:cNvPr id="29247" name="Freeform 4">
              <a:extLst>
                <a:ext uri="{FF2B5EF4-FFF2-40B4-BE49-F238E27FC236}">
                  <a16:creationId xmlns:a16="http://schemas.microsoft.com/office/drawing/2014/main" id="{34ECA1B7-CDBD-4551-8598-6EC8E8A94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" y="2354"/>
              <a:ext cx="329" cy="195"/>
            </a:xfrm>
            <a:custGeom>
              <a:avLst/>
              <a:gdLst>
                <a:gd name="T0" fmla="*/ 3965 w 114"/>
                <a:gd name="T1" fmla="*/ 4417 h 63"/>
                <a:gd name="T2" fmla="*/ 7062 w 114"/>
                <a:gd name="T3" fmla="*/ 5788 h 63"/>
                <a:gd name="T4" fmla="*/ 7763 w 114"/>
                <a:gd name="T5" fmla="*/ 4216 h 63"/>
                <a:gd name="T6" fmla="*/ 7212 w 114"/>
                <a:gd name="T7" fmla="*/ 833 h 63"/>
                <a:gd name="T8" fmla="*/ 5339 w 114"/>
                <a:gd name="T9" fmla="*/ 0 h 63"/>
                <a:gd name="T10" fmla="*/ 3965 w 114"/>
                <a:gd name="T11" fmla="*/ 440 h 63"/>
                <a:gd name="T12" fmla="*/ 3965 w 114"/>
                <a:gd name="T13" fmla="*/ 440 h 63"/>
                <a:gd name="T14" fmla="*/ 2574 w 114"/>
                <a:gd name="T15" fmla="*/ 0 h 63"/>
                <a:gd name="T16" fmla="*/ 768 w 114"/>
                <a:gd name="T17" fmla="*/ 833 h 63"/>
                <a:gd name="T18" fmla="*/ 141 w 114"/>
                <a:gd name="T19" fmla="*/ 4216 h 63"/>
                <a:gd name="T20" fmla="*/ 840 w 114"/>
                <a:gd name="T21" fmla="*/ 5788 h 63"/>
                <a:gd name="T22" fmla="*/ 3965 w 114"/>
                <a:gd name="T23" fmla="*/ 4417 h 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4" h="63">
                  <a:moveTo>
                    <a:pt x="57" y="48"/>
                  </a:moveTo>
                  <a:cubicBezTo>
                    <a:pt x="75" y="49"/>
                    <a:pt x="86" y="51"/>
                    <a:pt x="102" y="63"/>
                  </a:cubicBezTo>
                  <a:cubicBezTo>
                    <a:pt x="102" y="63"/>
                    <a:pt x="109" y="63"/>
                    <a:pt x="112" y="46"/>
                  </a:cubicBezTo>
                  <a:cubicBezTo>
                    <a:pt x="114" y="29"/>
                    <a:pt x="114" y="19"/>
                    <a:pt x="104" y="9"/>
                  </a:cubicBezTo>
                  <a:cubicBezTo>
                    <a:pt x="97" y="3"/>
                    <a:pt x="87" y="0"/>
                    <a:pt x="77" y="0"/>
                  </a:cubicBezTo>
                  <a:cubicBezTo>
                    <a:pt x="71" y="0"/>
                    <a:pt x="62" y="2"/>
                    <a:pt x="57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2" y="2"/>
                    <a:pt x="43" y="0"/>
                    <a:pt x="37" y="0"/>
                  </a:cubicBezTo>
                  <a:cubicBezTo>
                    <a:pt x="28" y="0"/>
                    <a:pt x="17" y="3"/>
                    <a:pt x="11" y="9"/>
                  </a:cubicBezTo>
                  <a:cubicBezTo>
                    <a:pt x="0" y="19"/>
                    <a:pt x="0" y="29"/>
                    <a:pt x="2" y="46"/>
                  </a:cubicBezTo>
                  <a:cubicBezTo>
                    <a:pt x="5" y="63"/>
                    <a:pt x="12" y="63"/>
                    <a:pt x="12" y="63"/>
                  </a:cubicBezTo>
                  <a:cubicBezTo>
                    <a:pt x="28" y="51"/>
                    <a:pt x="39" y="49"/>
                    <a:pt x="57" y="48"/>
                  </a:cubicBezTo>
                </a:path>
              </a:pathLst>
            </a:custGeom>
            <a:solidFill>
              <a:srgbClr val="606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48" name="Freeform 5">
              <a:extLst>
                <a:ext uri="{FF2B5EF4-FFF2-40B4-BE49-F238E27FC236}">
                  <a16:creationId xmlns:a16="http://schemas.microsoft.com/office/drawing/2014/main" id="{E019B493-49A0-4014-B9D7-3898ABD3A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" y="2361"/>
              <a:ext cx="92" cy="163"/>
            </a:xfrm>
            <a:custGeom>
              <a:avLst/>
              <a:gdLst>
                <a:gd name="T0" fmla="*/ 1636 w 32"/>
                <a:gd name="T1" fmla="*/ 0 h 53"/>
                <a:gd name="T2" fmla="*/ 762 w 32"/>
                <a:gd name="T3" fmla="*/ 643 h 53"/>
                <a:gd name="T4" fmla="*/ 141 w 32"/>
                <a:gd name="T5" fmla="*/ 3924 h 53"/>
                <a:gd name="T6" fmla="*/ 331 w 32"/>
                <a:gd name="T7" fmla="*/ 4739 h 53"/>
                <a:gd name="T8" fmla="*/ 1636 w 32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53">
                  <a:moveTo>
                    <a:pt x="24" y="0"/>
                  </a:moveTo>
                  <a:cubicBezTo>
                    <a:pt x="19" y="2"/>
                    <a:pt x="14" y="4"/>
                    <a:pt x="11" y="7"/>
                  </a:cubicBezTo>
                  <a:cubicBezTo>
                    <a:pt x="0" y="17"/>
                    <a:pt x="0" y="27"/>
                    <a:pt x="2" y="44"/>
                  </a:cubicBezTo>
                  <a:cubicBezTo>
                    <a:pt x="3" y="48"/>
                    <a:pt x="4" y="51"/>
                    <a:pt x="5" y="53"/>
                  </a:cubicBezTo>
                  <a:cubicBezTo>
                    <a:pt x="28" y="37"/>
                    <a:pt x="32" y="12"/>
                    <a:pt x="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49" name="Freeform 6">
              <a:extLst>
                <a:ext uri="{FF2B5EF4-FFF2-40B4-BE49-F238E27FC236}">
                  <a16:creationId xmlns:a16="http://schemas.microsoft.com/office/drawing/2014/main" id="{27DEC7B7-FF34-4444-8154-5DAF5C6F6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" y="2318"/>
              <a:ext cx="66" cy="43"/>
            </a:xfrm>
            <a:custGeom>
              <a:avLst/>
              <a:gdLst>
                <a:gd name="T0" fmla="*/ 683 w 23"/>
                <a:gd name="T1" fmla="*/ 1075 h 14"/>
                <a:gd name="T2" fmla="*/ 1489 w 23"/>
                <a:gd name="T3" fmla="*/ 1244 h 14"/>
                <a:gd name="T4" fmla="*/ 1555 w 23"/>
                <a:gd name="T5" fmla="*/ 1244 h 14"/>
                <a:gd name="T6" fmla="*/ 405 w 23"/>
                <a:gd name="T7" fmla="*/ 169 h 14"/>
                <a:gd name="T8" fmla="*/ 215 w 23"/>
                <a:gd name="T9" fmla="*/ 1161 h 14"/>
                <a:gd name="T10" fmla="*/ 683 w 23"/>
                <a:gd name="T11" fmla="*/ 1075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4">
                  <a:moveTo>
                    <a:pt x="10" y="12"/>
                  </a:moveTo>
                  <a:cubicBezTo>
                    <a:pt x="14" y="12"/>
                    <a:pt x="18" y="13"/>
                    <a:pt x="22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2" y="6"/>
                    <a:pt x="12" y="0"/>
                    <a:pt x="6" y="2"/>
                  </a:cubicBezTo>
                  <a:cubicBezTo>
                    <a:pt x="0" y="4"/>
                    <a:pt x="1" y="9"/>
                    <a:pt x="3" y="13"/>
                  </a:cubicBezTo>
                  <a:cubicBezTo>
                    <a:pt x="5" y="12"/>
                    <a:pt x="8" y="12"/>
                    <a:pt x="10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50" name="Freeform 7">
              <a:extLst>
                <a:ext uri="{FF2B5EF4-FFF2-40B4-BE49-F238E27FC236}">
                  <a16:creationId xmlns:a16="http://schemas.microsoft.com/office/drawing/2014/main" id="{FC45BA3E-327D-4F87-9CB0-610B31F5C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" y="2271"/>
              <a:ext cx="86" cy="56"/>
            </a:xfrm>
            <a:custGeom>
              <a:avLst/>
              <a:gdLst>
                <a:gd name="T0" fmla="*/ 1694 w 30"/>
                <a:gd name="T1" fmla="*/ 1596 h 18"/>
                <a:gd name="T2" fmla="*/ 2030 w 30"/>
                <a:gd name="T3" fmla="*/ 1596 h 18"/>
                <a:gd name="T4" fmla="*/ 1955 w 30"/>
                <a:gd name="T5" fmla="*/ 1509 h 18"/>
                <a:gd name="T6" fmla="*/ 140 w 30"/>
                <a:gd name="T7" fmla="*/ 87 h 18"/>
                <a:gd name="T8" fmla="*/ 0 w 30"/>
                <a:gd name="T9" fmla="*/ 358 h 18"/>
                <a:gd name="T10" fmla="*/ 140 w 30"/>
                <a:gd name="T11" fmla="*/ 572 h 18"/>
                <a:gd name="T12" fmla="*/ 1628 w 30"/>
                <a:gd name="T13" fmla="*/ 1683 h 18"/>
                <a:gd name="T14" fmla="*/ 1694 w 30"/>
                <a:gd name="T15" fmla="*/ 1596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" h="18">
                  <a:moveTo>
                    <a:pt x="25" y="17"/>
                  </a:moveTo>
                  <a:cubicBezTo>
                    <a:pt x="26" y="17"/>
                    <a:pt x="28" y="17"/>
                    <a:pt x="30" y="17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29" y="15"/>
                    <a:pt x="13" y="0"/>
                    <a:pt x="2" y="1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9" y="5"/>
                    <a:pt x="19" y="13"/>
                    <a:pt x="24" y="18"/>
                  </a:cubicBezTo>
                  <a:cubicBezTo>
                    <a:pt x="24" y="18"/>
                    <a:pt x="25" y="17"/>
                    <a:pt x="25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51" name="Freeform 8">
              <a:extLst>
                <a:ext uri="{FF2B5EF4-FFF2-40B4-BE49-F238E27FC236}">
                  <a16:creationId xmlns:a16="http://schemas.microsoft.com/office/drawing/2014/main" id="{851999C7-74CE-477C-8C1A-BDBE3495D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" y="2801"/>
              <a:ext cx="101" cy="74"/>
            </a:xfrm>
            <a:custGeom>
              <a:avLst/>
              <a:gdLst>
                <a:gd name="T0" fmla="*/ 0 w 35"/>
                <a:gd name="T1" fmla="*/ 0 h 24"/>
                <a:gd name="T2" fmla="*/ 2424 w 35"/>
                <a:gd name="T3" fmla="*/ 2168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" h="24">
                  <a:moveTo>
                    <a:pt x="0" y="0"/>
                  </a:moveTo>
                  <a:cubicBezTo>
                    <a:pt x="9" y="16"/>
                    <a:pt x="22" y="24"/>
                    <a:pt x="35" y="24"/>
                  </a:cubicBezTo>
                </a:path>
              </a:pathLst>
            </a:custGeom>
            <a:solidFill>
              <a:srgbClr val="4E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52" name="Freeform 9">
              <a:extLst>
                <a:ext uri="{FF2B5EF4-FFF2-40B4-BE49-F238E27FC236}">
                  <a16:creationId xmlns:a16="http://schemas.microsoft.com/office/drawing/2014/main" id="{3D760C47-27B8-4DC1-9365-B9DEAE45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" y="2505"/>
              <a:ext cx="101" cy="120"/>
            </a:xfrm>
            <a:custGeom>
              <a:avLst/>
              <a:gdLst>
                <a:gd name="T0" fmla="*/ 2424 w 35"/>
                <a:gd name="T1" fmla="*/ 1978 h 39"/>
                <a:gd name="T2" fmla="*/ 698 w 35"/>
                <a:gd name="T3" fmla="*/ 265 h 39"/>
                <a:gd name="T4" fmla="*/ 216 w 35"/>
                <a:gd name="T5" fmla="*/ 169 h 39"/>
                <a:gd name="T6" fmla="*/ 141 w 35"/>
                <a:gd name="T7" fmla="*/ 815 h 39"/>
                <a:gd name="T8" fmla="*/ 2283 w 35"/>
                <a:gd name="T9" fmla="*/ 3492 h 39"/>
                <a:gd name="T10" fmla="*/ 2424 w 35"/>
                <a:gd name="T11" fmla="*/ 1978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39">
                  <a:moveTo>
                    <a:pt x="35" y="22"/>
                  </a:moveTo>
                  <a:cubicBezTo>
                    <a:pt x="25" y="19"/>
                    <a:pt x="14" y="11"/>
                    <a:pt x="10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2" y="9"/>
                  </a:cubicBezTo>
                  <a:cubicBezTo>
                    <a:pt x="3" y="11"/>
                    <a:pt x="18" y="34"/>
                    <a:pt x="33" y="39"/>
                  </a:cubicBezTo>
                  <a:cubicBezTo>
                    <a:pt x="33" y="33"/>
                    <a:pt x="34" y="27"/>
                    <a:pt x="35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53" name="Freeform 10">
              <a:extLst>
                <a:ext uri="{FF2B5EF4-FFF2-40B4-BE49-F238E27FC236}">
                  <a16:creationId xmlns:a16="http://schemas.microsoft.com/office/drawing/2014/main" id="{B858AF1E-7ACB-4253-9C2A-154387FCA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" y="2773"/>
              <a:ext cx="141" cy="56"/>
            </a:xfrm>
            <a:custGeom>
              <a:avLst/>
              <a:gdLst>
                <a:gd name="T0" fmla="*/ 2196 w 49"/>
                <a:gd name="T1" fmla="*/ 184 h 18"/>
                <a:gd name="T2" fmla="*/ 216 w 49"/>
                <a:gd name="T3" fmla="*/ 756 h 18"/>
                <a:gd name="T4" fmla="*/ 141 w 49"/>
                <a:gd name="T5" fmla="*/ 1412 h 18"/>
                <a:gd name="T6" fmla="*/ 622 w 49"/>
                <a:gd name="T7" fmla="*/ 1509 h 18"/>
                <a:gd name="T8" fmla="*/ 2262 w 49"/>
                <a:gd name="T9" fmla="*/ 1114 h 18"/>
                <a:gd name="T10" fmla="*/ 3361 w 49"/>
                <a:gd name="T11" fmla="*/ 843 h 18"/>
                <a:gd name="T12" fmla="*/ 3021 w 49"/>
                <a:gd name="T13" fmla="*/ 0 h 18"/>
                <a:gd name="T14" fmla="*/ 2196 w 49"/>
                <a:gd name="T15" fmla="*/ 184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18">
                  <a:moveTo>
                    <a:pt x="32" y="2"/>
                  </a:moveTo>
                  <a:cubicBezTo>
                    <a:pt x="18" y="4"/>
                    <a:pt x="8" y="5"/>
                    <a:pt x="3" y="8"/>
                  </a:cubicBezTo>
                  <a:cubicBezTo>
                    <a:pt x="1" y="10"/>
                    <a:pt x="0" y="13"/>
                    <a:pt x="2" y="15"/>
                  </a:cubicBezTo>
                  <a:cubicBezTo>
                    <a:pt x="3" y="17"/>
                    <a:pt x="6" y="18"/>
                    <a:pt x="9" y="16"/>
                  </a:cubicBezTo>
                  <a:cubicBezTo>
                    <a:pt x="12" y="14"/>
                    <a:pt x="23" y="13"/>
                    <a:pt x="33" y="12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7"/>
                    <a:pt x="46" y="4"/>
                    <a:pt x="44" y="0"/>
                  </a:cubicBezTo>
                  <a:lnTo>
                    <a:pt x="32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54" name="Freeform 11">
              <a:extLst>
                <a:ext uri="{FF2B5EF4-FFF2-40B4-BE49-F238E27FC236}">
                  <a16:creationId xmlns:a16="http://schemas.microsoft.com/office/drawing/2014/main" id="{88E34848-69A6-4E0B-9E74-41E8A84D2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" y="2259"/>
              <a:ext cx="179" cy="256"/>
            </a:xfrm>
            <a:custGeom>
              <a:avLst/>
              <a:gdLst>
                <a:gd name="T0" fmla="*/ 4160 w 62"/>
                <a:gd name="T1" fmla="*/ 6955 h 83"/>
                <a:gd name="T2" fmla="*/ 4160 w 62"/>
                <a:gd name="T3" fmla="*/ 6517 h 83"/>
                <a:gd name="T4" fmla="*/ 3967 w 62"/>
                <a:gd name="T5" fmla="*/ 6604 h 83"/>
                <a:gd name="T6" fmla="*/ 3967 w 62"/>
                <a:gd name="T7" fmla="*/ 6517 h 83"/>
                <a:gd name="T8" fmla="*/ 3967 w 62"/>
                <a:gd name="T9" fmla="*/ 5984 h 83"/>
                <a:gd name="T10" fmla="*/ 3825 w 62"/>
                <a:gd name="T11" fmla="*/ 6070 h 83"/>
                <a:gd name="T12" fmla="*/ 3825 w 62"/>
                <a:gd name="T13" fmla="*/ 5432 h 83"/>
                <a:gd name="T14" fmla="*/ 3609 w 62"/>
                <a:gd name="T15" fmla="*/ 5518 h 83"/>
                <a:gd name="T16" fmla="*/ 3609 w 62"/>
                <a:gd name="T17" fmla="*/ 5518 h 83"/>
                <a:gd name="T18" fmla="*/ 3684 w 62"/>
                <a:gd name="T19" fmla="*/ 4984 h 83"/>
                <a:gd name="T20" fmla="*/ 3534 w 62"/>
                <a:gd name="T21" fmla="*/ 5080 h 83"/>
                <a:gd name="T22" fmla="*/ 3609 w 62"/>
                <a:gd name="T23" fmla="*/ 4605 h 83"/>
                <a:gd name="T24" fmla="*/ 3467 w 62"/>
                <a:gd name="T25" fmla="*/ 4691 h 83"/>
                <a:gd name="T26" fmla="*/ 3534 w 62"/>
                <a:gd name="T27" fmla="*/ 4253 h 83"/>
                <a:gd name="T28" fmla="*/ 3392 w 62"/>
                <a:gd name="T29" fmla="*/ 3815 h 83"/>
                <a:gd name="T30" fmla="*/ 3277 w 62"/>
                <a:gd name="T31" fmla="*/ 3815 h 83"/>
                <a:gd name="T32" fmla="*/ 3343 w 62"/>
                <a:gd name="T33" fmla="*/ 3254 h 83"/>
                <a:gd name="T34" fmla="*/ 3202 w 62"/>
                <a:gd name="T35" fmla="*/ 3254 h 83"/>
                <a:gd name="T36" fmla="*/ 3277 w 62"/>
                <a:gd name="T37" fmla="*/ 2816 h 83"/>
                <a:gd name="T38" fmla="*/ 3060 w 62"/>
                <a:gd name="T39" fmla="*/ 2902 h 83"/>
                <a:gd name="T40" fmla="*/ 3127 w 62"/>
                <a:gd name="T41" fmla="*/ 2437 h 83"/>
                <a:gd name="T42" fmla="*/ 2985 w 62"/>
                <a:gd name="T43" fmla="*/ 2520 h 83"/>
                <a:gd name="T44" fmla="*/ 2985 w 62"/>
                <a:gd name="T45" fmla="*/ 2437 h 83"/>
                <a:gd name="T46" fmla="*/ 2985 w 62"/>
                <a:gd name="T47" fmla="*/ 2255 h 83"/>
                <a:gd name="T48" fmla="*/ 2910 w 62"/>
                <a:gd name="T49" fmla="*/ 2255 h 83"/>
                <a:gd name="T50" fmla="*/ 2910 w 62"/>
                <a:gd name="T51" fmla="*/ 1999 h 83"/>
                <a:gd name="T52" fmla="*/ 2717 w 62"/>
                <a:gd name="T53" fmla="*/ 2168 h 83"/>
                <a:gd name="T54" fmla="*/ 2575 w 62"/>
                <a:gd name="T55" fmla="*/ 1817 h 83"/>
                <a:gd name="T56" fmla="*/ 2434 w 62"/>
                <a:gd name="T57" fmla="*/ 1903 h 83"/>
                <a:gd name="T58" fmla="*/ 2359 w 62"/>
                <a:gd name="T59" fmla="*/ 1647 h 83"/>
                <a:gd name="T60" fmla="*/ 2168 w 62"/>
                <a:gd name="T61" fmla="*/ 1730 h 83"/>
                <a:gd name="T62" fmla="*/ 2093 w 62"/>
                <a:gd name="T63" fmla="*/ 1437 h 83"/>
                <a:gd name="T64" fmla="*/ 1877 w 62"/>
                <a:gd name="T65" fmla="*/ 1647 h 83"/>
                <a:gd name="T66" fmla="*/ 1810 w 62"/>
                <a:gd name="T67" fmla="*/ 1437 h 83"/>
                <a:gd name="T68" fmla="*/ 1591 w 62"/>
                <a:gd name="T69" fmla="*/ 1521 h 83"/>
                <a:gd name="T70" fmla="*/ 1542 w 62"/>
                <a:gd name="T71" fmla="*/ 1169 h 83"/>
                <a:gd name="T72" fmla="*/ 1250 w 62"/>
                <a:gd name="T73" fmla="*/ 913 h 83"/>
                <a:gd name="T74" fmla="*/ 1034 w 62"/>
                <a:gd name="T75" fmla="*/ 1086 h 83"/>
                <a:gd name="T76" fmla="*/ 959 w 62"/>
                <a:gd name="T77" fmla="*/ 817 h 83"/>
                <a:gd name="T78" fmla="*/ 768 w 62"/>
                <a:gd name="T79" fmla="*/ 913 h 83"/>
                <a:gd name="T80" fmla="*/ 702 w 62"/>
                <a:gd name="T81" fmla="*/ 648 h 83"/>
                <a:gd name="T82" fmla="*/ 551 w 62"/>
                <a:gd name="T83" fmla="*/ 817 h 83"/>
                <a:gd name="T84" fmla="*/ 482 w 62"/>
                <a:gd name="T85" fmla="*/ 731 h 83"/>
                <a:gd name="T86" fmla="*/ 482 w 62"/>
                <a:gd name="T87" fmla="*/ 352 h 83"/>
                <a:gd name="T88" fmla="*/ 292 w 62"/>
                <a:gd name="T89" fmla="*/ 561 h 83"/>
                <a:gd name="T90" fmla="*/ 0 w 62"/>
                <a:gd name="T91" fmla="*/ 86 h 83"/>
                <a:gd name="T92" fmla="*/ 75 w 62"/>
                <a:gd name="T93" fmla="*/ 731 h 83"/>
                <a:gd name="T94" fmla="*/ 141 w 62"/>
                <a:gd name="T95" fmla="*/ 913 h 83"/>
                <a:gd name="T96" fmla="*/ 2717 w 62"/>
                <a:gd name="T97" fmla="*/ 2730 h 83"/>
                <a:gd name="T98" fmla="*/ 4019 w 62"/>
                <a:gd name="T99" fmla="*/ 7517 h 83"/>
                <a:gd name="T100" fmla="*/ 4094 w 62"/>
                <a:gd name="T101" fmla="*/ 7421 h 83"/>
                <a:gd name="T102" fmla="*/ 4310 w 62"/>
                <a:gd name="T103" fmla="*/ 7335 h 83"/>
                <a:gd name="T104" fmla="*/ 4160 w 62"/>
                <a:gd name="T105" fmla="*/ 6955 h 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2" h="83">
                  <a:moveTo>
                    <a:pt x="60" y="77"/>
                  </a:moveTo>
                  <a:cubicBezTo>
                    <a:pt x="60" y="75"/>
                    <a:pt x="61" y="74"/>
                    <a:pt x="60" y="72"/>
                  </a:cubicBezTo>
                  <a:cubicBezTo>
                    <a:pt x="59" y="72"/>
                    <a:pt x="58" y="73"/>
                    <a:pt x="57" y="73"/>
                  </a:cubicBezTo>
                  <a:cubicBezTo>
                    <a:pt x="57" y="73"/>
                    <a:pt x="57" y="72"/>
                    <a:pt x="57" y="72"/>
                  </a:cubicBezTo>
                  <a:cubicBezTo>
                    <a:pt x="57" y="70"/>
                    <a:pt x="57" y="68"/>
                    <a:pt x="57" y="66"/>
                  </a:cubicBezTo>
                  <a:cubicBezTo>
                    <a:pt x="56" y="66"/>
                    <a:pt x="55" y="66"/>
                    <a:pt x="55" y="67"/>
                  </a:cubicBezTo>
                  <a:cubicBezTo>
                    <a:pt x="54" y="64"/>
                    <a:pt x="55" y="62"/>
                    <a:pt x="55" y="60"/>
                  </a:cubicBezTo>
                  <a:cubicBezTo>
                    <a:pt x="54" y="60"/>
                    <a:pt x="53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59"/>
                    <a:pt x="53" y="57"/>
                    <a:pt x="53" y="55"/>
                  </a:cubicBezTo>
                  <a:cubicBezTo>
                    <a:pt x="52" y="56"/>
                    <a:pt x="51" y="56"/>
                    <a:pt x="51" y="56"/>
                  </a:cubicBezTo>
                  <a:cubicBezTo>
                    <a:pt x="51" y="55"/>
                    <a:pt x="52" y="53"/>
                    <a:pt x="52" y="51"/>
                  </a:cubicBezTo>
                  <a:cubicBezTo>
                    <a:pt x="52" y="52"/>
                    <a:pt x="50" y="52"/>
                    <a:pt x="50" y="52"/>
                  </a:cubicBezTo>
                  <a:cubicBezTo>
                    <a:pt x="50" y="51"/>
                    <a:pt x="50" y="49"/>
                    <a:pt x="51" y="47"/>
                  </a:cubicBezTo>
                  <a:cubicBezTo>
                    <a:pt x="48" y="47"/>
                    <a:pt x="48" y="44"/>
                    <a:pt x="49" y="42"/>
                  </a:cubicBezTo>
                  <a:cubicBezTo>
                    <a:pt x="49" y="42"/>
                    <a:pt x="48" y="42"/>
                    <a:pt x="47" y="42"/>
                  </a:cubicBezTo>
                  <a:cubicBezTo>
                    <a:pt x="47" y="40"/>
                    <a:pt x="48" y="38"/>
                    <a:pt x="48" y="36"/>
                  </a:cubicBezTo>
                  <a:cubicBezTo>
                    <a:pt x="47" y="36"/>
                    <a:pt x="46" y="36"/>
                    <a:pt x="46" y="36"/>
                  </a:cubicBezTo>
                  <a:cubicBezTo>
                    <a:pt x="46" y="35"/>
                    <a:pt x="47" y="32"/>
                    <a:pt x="47" y="31"/>
                  </a:cubicBezTo>
                  <a:cubicBezTo>
                    <a:pt x="46" y="32"/>
                    <a:pt x="45" y="32"/>
                    <a:pt x="44" y="32"/>
                  </a:cubicBezTo>
                  <a:cubicBezTo>
                    <a:pt x="45" y="31"/>
                    <a:pt x="45" y="28"/>
                    <a:pt x="45" y="27"/>
                  </a:cubicBezTo>
                  <a:cubicBezTo>
                    <a:pt x="45" y="27"/>
                    <a:pt x="44" y="28"/>
                    <a:pt x="43" y="28"/>
                  </a:cubicBezTo>
                  <a:cubicBezTo>
                    <a:pt x="43" y="28"/>
                    <a:pt x="43" y="27"/>
                    <a:pt x="43" y="27"/>
                  </a:cubicBezTo>
                  <a:cubicBezTo>
                    <a:pt x="43" y="27"/>
                    <a:pt x="43" y="26"/>
                    <a:pt x="43" y="25"/>
                  </a:cubicBezTo>
                  <a:cubicBezTo>
                    <a:pt x="43" y="25"/>
                    <a:pt x="42" y="26"/>
                    <a:pt x="42" y="25"/>
                  </a:cubicBezTo>
                  <a:cubicBezTo>
                    <a:pt x="42" y="24"/>
                    <a:pt x="41" y="23"/>
                    <a:pt x="42" y="22"/>
                  </a:cubicBezTo>
                  <a:cubicBezTo>
                    <a:pt x="41" y="23"/>
                    <a:pt x="39" y="23"/>
                    <a:pt x="39" y="24"/>
                  </a:cubicBezTo>
                  <a:cubicBezTo>
                    <a:pt x="38" y="23"/>
                    <a:pt x="37" y="21"/>
                    <a:pt x="37" y="20"/>
                  </a:cubicBezTo>
                  <a:cubicBezTo>
                    <a:pt x="37" y="21"/>
                    <a:pt x="35" y="21"/>
                    <a:pt x="35" y="21"/>
                  </a:cubicBezTo>
                  <a:cubicBezTo>
                    <a:pt x="35" y="20"/>
                    <a:pt x="34" y="19"/>
                    <a:pt x="34" y="18"/>
                  </a:cubicBezTo>
                  <a:cubicBezTo>
                    <a:pt x="33" y="18"/>
                    <a:pt x="31" y="18"/>
                    <a:pt x="31" y="19"/>
                  </a:cubicBezTo>
                  <a:cubicBezTo>
                    <a:pt x="31" y="18"/>
                    <a:pt x="30" y="17"/>
                    <a:pt x="30" y="16"/>
                  </a:cubicBezTo>
                  <a:cubicBezTo>
                    <a:pt x="30" y="17"/>
                    <a:pt x="28" y="17"/>
                    <a:pt x="27" y="18"/>
                  </a:cubicBezTo>
                  <a:cubicBezTo>
                    <a:pt x="27" y="17"/>
                    <a:pt x="26" y="17"/>
                    <a:pt x="26" y="16"/>
                  </a:cubicBezTo>
                  <a:cubicBezTo>
                    <a:pt x="25" y="16"/>
                    <a:pt x="24" y="16"/>
                    <a:pt x="23" y="17"/>
                  </a:cubicBezTo>
                  <a:cubicBezTo>
                    <a:pt x="23" y="16"/>
                    <a:pt x="22" y="13"/>
                    <a:pt x="22" y="13"/>
                  </a:cubicBezTo>
                  <a:cubicBezTo>
                    <a:pt x="20" y="14"/>
                    <a:pt x="18" y="13"/>
                    <a:pt x="18" y="10"/>
                  </a:cubicBezTo>
                  <a:cubicBezTo>
                    <a:pt x="18" y="11"/>
                    <a:pt x="16" y="11"/>
                    <a:pt x="15" y="12"/>
                  </a:cubicBezTo>
                  <a:cubicBezTo>
                    <a:pt x="15" y="11"/>
                    <a:pt x="14" y="10"/>
                    <a:pt x="14" y="9"/>
                  </a:cubicBezTo>
                  <a:cubicBezTo>
                    <a:pt x="13" y="10"/>
                    <a:pt x="12" y="10"/>
                    <a:pt x="11" y="10"/>
                  </a:cubicBezTo>
                  <a:cubicBezTo>
                    <a:pt x="11" y="9"/>
                    <a:pt x="10" y="8"/>
                    <a:pt x="10" y="7"/>
                  </a:cubicBezTo>
                  <a:cubicBezTo>
                    <a:pt x="10" y="8"/>
                    <a:pt x="8" y="8"/>
                    <a:pt x="8" y="9"/>
                  </a:cubicBezTo>
                  <a:cubicBezTo>
                    <a:pt x="8" y="9"/>
                    <a:pt x="8" y="8"/>
                    <a:pt x="7" y="8"/>
                  </a:cubicBezTo>
                  <a:cubicBezTo>
                    <a:pt x="7" y="7"/>
                    <a:pt x="7" y="5"/>
                    <a:pt x="7" y="4"/>
                  </a:cubicBezTo>
                  <a:cubicBezTo>
                    <a:pt x="6" y="5"/>
                    <a:pt x="5" y="5"/>
                    <a:pt x="4" y="6"/>
                  </a:cubicBezTo>
                  <a:cubicBezTo>
                    <a:pt x="3" y="4"/>
                    <a:pt x="1" y="0"/>
                    <a:pt x="0" y="1"/>
                  </a:cubicBezTo>
                  <a:cubicBezTo>
                    <a:pt x="0" y="1"/>
                    <a:pt x="1" y="7"/>
                    <a:pt x="1" y="8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8" y="17"/>
                    <a:pt x="30" y="27"/>
                    <a:pt x="39" y="30"/>
                  </a:cubicBezTo>
                  <a:cubicBezTo>
                    <a:pt x="41" y="42"/>
                    <a:pt x="45" y="63"/>
                    <a:pt x="58" y="83"/>
                  </a:cubicBezTo>
                  <a:cubicBezTo>
                    <a:pt x="58" y="83"/>
                    <a:pt x="58" y="82"/>
                    <a:pt x="59" y="82"/>
                  </a:cubicBezTo>
                  <a:cubicBezTo>
                    <a:pt x="60" y="81"/>
                    <a:pt x="61" y="81"/>
                    <a:pt x="62" y="81"/>
                  </a:cubicBezTo>
                  <a:cubicBezTo>
                    <a:pt x="61" y="80"/>
                    <a:pt x="60" y="79"/>
                    <a:pt x="60" y="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55" name="Freeform 12">
              <a:extLst>
                <a:ext uri="{FF2B5EF4-FFF2-40B4-BE49-F238E27FC236}">
                  <a16:creationId xmlns:a16="http://schemas.microsoft.com/office/drawing/2014/main" id="{90CF9A85-BFFE-4FD7-BD7C-7FA1CCE66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" y="2804"/>
              <a:ext cx="320" cy="111"/>
            </a:xfrm>
            <a:custGeom>
              <a:avLst/>
              <a:gdLst>
                <a:gd name="T0" fmla="*/ 7521 w 111"/>
                <a:gd name="T1" fmla="*/ 438 h 36"/>
                <a:gd name="T2" fmla="*/ 7455 w 111"/>
                <a:gd name="T3" fmla="*/ 86 h 36"/>
                <a:gd name="T4" fmla="*/ 7455 w 111"/>
                <a:gd name="T5" fmla="*/ 0 h 36"/>
                <a:gd name="T6" fmla="*/ 6276 w 111"/>
                <a:gd name="T7" fmla="*/ 731 h 36"/>
                <a:gd name="T8" fmla="*/ 4431 w 111"/>
                <a:gd name="T9" fmla="*/ 2081 h 36"/>
                <a:gd name="T10" fmla="*/ 141 w 111"/>
                <a:gd name="T11" fmla="*/ 2605 h 36"/>
                <a:gd name="T12" fmla="*/ 0 w 111"/>
                <a:gd name="T13" fmla="*/ 2729 h 36"/>
                <a:gd name="T14" fmla="*/ 0 w 111"/>
                <a:gd name="T15" fmla="*/ 2729 h 36"/>
                <a:gd name="T16" fmla="*/ 0 w 111"/>
                <a:gd name="T17" fmla="*/ 2729 h 36"/>
                <a:gd name="T18" fmla="*/ 0 w 111"/>
                <a:gd name="T19" fmla="*/ 2815 h 36"/>
                <a:gd name="T20" fmla="*/ 0 w 111"/>
                <a:gd name="T21" fmla="*/ 2815 h 36"/>
                <a:gd name="T22" fmla="*/ 75 w 111"/>
                <a:gd name="T23" fmla="*/ 3253 h 36"/>
                <a:gd name="T24" fmla="*/ 216 w 111"/>
                <a:gd name="T25" fmla="*/ 3167 h 36"/>
                <a:gd name="T26" fmla="*/ 332 w 111"/>
                <a:gd name="T27" fmla="*/ 2994 h 36"/>
                <a:gd name="T28" fmla="*/ 481 w 111"/>
                <a:gd name="T29" fmla="*/ 3167 h 36"/>
                <a:gd name="T30" fmla="*/ 623 w 111"/>
                <a:gd name="T31" fmla="*/ 2898 h 36"/>
                <a:gd name="T32" fmla="*/ 698 w 111"/>
                <a:gd name="T33" fmla="*/ 3080 h 36"/>
                <a:gd name="T34" fmla="*/ 888 w 111"/>
                <a:gd name="T35" fmla="*/ 2898 h 36"/>
                <a:gd name="T36" fmla="*/ 1029 w 111"/>
                <a:gd name="T37" fmla="*/ 3080 h 36"/>
                <a:gd name="T38" fmla="*/ 1245 w 111"/>
                <a:gd name="T39" fmla="*/ 2815 h 36"/>
                <a:gd name="T40" fmla="*/ 1387 w 111"/>
                <a:gd name="T41" fmla="*/ 2994 h 36"/>
                <a:gd name="T42" fmla="*/ 1580 w 111"/>
                <a:gd name="T43" fmla="*/ 2815 h 36"/>
                <a:gd name="T44" fmla="*/ 1796 w 111"/>
                <a:gd name="T45" fmla="*/ 2898 h 36"/>
                <a:gd name="T46" fmla="*/ 2061 w 111"/>
                <a:gd name="T47" fmla="*/ 2898 h 36"/>
                <a:gd name="T48" fmla="*/ 2494 w 111"/>
                <a:gd name="T49" fmla="*/ 2898 h 36"/>
                <a:gd name="T50" fmla="*/ 2684 w 111"/>
                <a:gd name="T51" fmla="*/ 2815 h 36"/>
                <a:gd name="T52" fmla="*/ 2825 w 111"/>
                <a:gd name="T53" fmla="*/ 2815 h 36"/>
                <a:gd name="T54" fmla="*/ 2966 w 111"/>
                <a:gd name="T55" fmla="*/ 2729 h 36"/>
                <a:gd name="T56" fmla="*/ 3041 w 111"/>
                <a:gd name="T57" fmla="*/ 2815 h 36"/>
                <a:gd name="T58" fmla="*/ 3232 w 111"/>
                <a:gd name="T59" fmla="*/ 2729 h 36"/>
                <a:gd name="T60" fmla="*/ 3373 w 111"/>
                <a:gd name="T61" fmla="*/ 2815 h 36"/>
                <a:gd name="T62" fmla="*/ 3523 w 111"/>
                <a:gd name="T63" fmla="*/ 2729 h 36"/>
                <a:gd name="T64" fmla="*/ 3664 w 111"/>
                <a:gd name="T65" fmla="*/ 2605 h 36"/>
                <a:gd name="T66" fmla="*/ 3805 w 111"/>
                <a:gd name="T67" fmla="*/ 2729 h 36"/>
                <a:gd name="T68" fmla="*/ 3999 w 111"/>
                <a:gd name="T69" fmla="*/ 2605 h 36"/>
                <a:gd name="T70" fmla="*/ 4215 w 111"/>
                <a:gd name="T71" fmla="*/ 2729 h 36"/>
                <a:gd name="T72" fmla="*/ 4290 w 111"/>
                <a:gd name="T73" fmla="*/ 2605 h 36"/>
                <a:gd name="T74" fmla="*/ 4480 w 111"/>
                <a:gd name="T75" fmla="*/ 2729 h 36"/>
                <a:gd name="T76" fmla="*/ 4555 w 111"/>
                <a:gd name="T77" fmla="*/ 2605 h 36"/>
                <a:gd name="T78" fmla="*/ 4696 w 111"/>
                <a:gd name="T79" fmla="*/ 2729 h 36"/>
                <a:gd name="T80" fmla="*/ 4837 w 111"/>
                <a:gd name="T81" fmla="*/ 2254 h 36"/>
                <a:gd name="T82" fmla="*/ 5028 w 111"/>
                <a:gd name="T83" fmla="*/ 2350 h 36"/>
                <a:gd name="T84" fmla="*/ 5103 w 111"/>
                <a:gd name="T85" fmla="*/ 2081 h 36"/>
                <a:gd name="T86" fmla="*/ 5244 w 111"/>
                <a:gd name="T87" fmla="*/ 2081 h 36"/>
                <a:gd name="T88" fmla="*/ 5394 w 111"/>
                <a:gd name="T89" fmla="*/ 1816 h 36"/>
                <a:gd name="T90" fmla="*/ 5535 w 111"/>
                <a:gd name="T91" fmla="*/ 1998 h 36"/>
                <a:gd name="T92" fmla="*/ 5650 w 111"/>
                <a:gd name="T93" fmla="*/ 1643 h 36"/>
                <a:gd name="T94" fmla="*/ 5800 w 111"/>
                <a:gd name="T95" fmla="*/ 1730 h 36"/>
                <a:gd name="T96" fmla="*/ 5942 w 111"/>
                <a:gd name="T97" fmla="*/ 1437 h 36"/>
                <a:gd name="T98" fmla="*/ 6083 w 111"/>
                <a:gd name="T99" fmla="*/ 1643 h 36"/>
                <a:gd name="T100" fmla="*/ 6210 w 111"/>
                <a:gd name="T101" fmla="*/ 1351 h 36"/>
                <a:gd name="T102" fmla="*/ 6276 w 111"/>
                <a:gd name="T103" fmla="*/ 1437 h 36"/>
                <a:gd name="T104" fmla="*/ 6639 w 111"/>
                <a:gd name="T105" fmla="*/ 1351 h 36"/>
                <a:gd name="T106" fmla="*/ 6706 w 111"/>
                <a:gd name="T107" fmla="*/ 1169 h 36"/>
                <a:gd name="T108" fmla="*/ 6899 w 111"/>
                <a:gd name="T109" fmla="*/ 1169 h 36"/>
                <a:gd name="T110" fmla="*/ 7115 w 111"/>
                <a:gd name="T111" fmla="*/ 999 h 36"/>
                <a:gd name="T112" fmla="*/ 7265 w 111"/>
                <a:gd name="T113" fmla="*/ 913 h 36"/>
                <a:gd name="T114" fmla="*/ 7380 w 111"/>
                <a:gd name="T115" fmla="*/ 817 h 36"/>
                <a:gd name="T116" fmla="*/ 7521 w 111"/>
                <a:gd name="T117" fmla="*/ 731 h 36"/>
                <a:gd name="T118" fmla="*/ 7671 w 111"/>
                <a:gd name="T119" fmla="*/ 648 h 36"/>
                <a:gd name="T120" fmla="*/ 7521 w 111"/>
                <a:gd name="T121" fmla="*/ 438 h 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11" h="36">
                  <a:moveTo>
                    <a:pt x="109" y="5"/>
                  </a:moveTo>
                  <a:cubicBezTo>
                    <a:pt x="108" y="4"/>
                    <a:pt x="108" y="2"/>
                    <a:pt x="108" y="1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3" y="3"/>
                    <a:pt x="97" y="6"/>
                    <a:pt x="91" y="8"/>
                  </a:cubicBezTo>
                  <a:cubicBezTo>
                    <a:pt x="79" y="13"/>
                    <a:pt x="69" y="17"/>
                    <a:pt x="64" y="23"/>
                  </a:cubicBezTo>
                  <a:cubicBezTo>
                    <a:pt x="56" y="23"/>
                    <a:pt x="13" y="24"/>
                    <a:pt x="2" y="29"/>
                  </a:cubicBezTo>
                  <a:cubicBezTo>
                    <a:pt x="1" y="29"/>
                    <a:pt x="0" y="29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0" y="35"/>
                    <a:pt x="1" y="36"/>
                  </a:cubicBezTo>
                  <a:cubicBezTo>
                    <a:pt x="1" y="35"/>
                    <a:pt x="2" y="35"/>
                    <a:pt x="3" y="35"/>
                  </a:cubicBezTo>
                  <a:cubicBezTo>
                    <a:pt x="4" y="35"/>
                    <a:pt x="4" y="34"/>
                    <a:pt x="5" y="33"/>
                  </a:cubicBezTo>
                  <a:cubicBezTo>
                    <a:pt x="6" y="33"/>
                    <a:pt x="6" y="34"/>
                    <a:pt x="7" y="35"/>
                  </a:cubicBezTo>
                  <a:cubicBezTo>
                    <a:pt x="7" y="34"/>
                    <a:pt x="8" y="33"/>
                    <a:pt x="9" y="32"/>
                  </a:cubicBezTo>
                  <a:cubicBezTo>
                    <a:pt x="9" y="33"/>
                    <a:pt x="10" y="34"/>
                    <a:pt x="10" y="34"/>
                  </a:cubicBezTo>
                  <a:cubicBezTo>
                    <a:pt x="11" y="34"/>
                    <a:pt x="12" y="32"/>
                    <a:pt x="13" y="32"/>
                  </a:cubicBezTo>
                  <a:cubicBezTo>
                    <a:pt x="14" y="32"/>
                    <a:pt x="14" y="33"/>
                    <a:pt x="15" y="34"/>
                  </a:cubicBezTo>
                  <a:cubicBezTo>
                    <a:pt x="16" y="34"/>
                    <a:pt x="17" y="32"/>
                    <a:pt x="18" y="31"/>
                  </a:cubicBezTo>
                  <a:cubicBezTo>
                    <a:pt x="19" y="31"/>
                    <a:pt x="20" y="33"/>
                    <a:pt x="20" y="33"/>
                  </a:cubicBezTo>
                  <a:cubicBezTo>
                    <a:pt x="21" y="33"/>
                    <a:pt x="22" y="32"/>
                    <a:pt x="23" y="31"/>
                  </a:cubicBezTo>
                  <a:cubicBezTo>
                    <a:pt x="24" y="31"/>
                    <a:pt x="25" y="32"/>
                    <a:pt x="26" y="32"/>
                  </a:cubicBezTo>
                  <a:cubicBezTo>
                    <a:pt x="28" y="32"/>
                    <a:pt x="28" y="30"/>
                    <a:pt x="30" y="32"/>
                  </a:cubicBezTo>
                  <a:cubicBezTo>
                    <a:pt x="33" y="29"/>
                    <a:pt x="34" y="31"/>
                    <a:pt x="36" y="32"/>
                  </a:cubicBezTo>
                  <a:cubicBezTo>
                    <a:pt x="37" y="29"/>
                    <a:pt x="38" y="31"/>
                    <a:pt x="39" y="31"/>
                  </a:cubicBezTo>
                  <a:cubicBezTo>
                    <a:pt x="40" y="31"/>
                    <a:pt x="41" y="31"/>
                    <a:pt x="41" y="31"/>
                  </a:cubicBezTo>
                  <a:cubicBezTo>
                    <a:pt x="42" y="31"/>
                    <a:pt x="43" y="30"/>
                    <a:pt x="43" y="30"/>
                  </a:cubicBezTo>
                  <a:cubicBezTo>
                    <a:pt x="44" y="30"/>
                    <a:pt x="44" y="31"/>
                    <a:pt x="44" y="31"/>
                  </a:cubicBezTo>
                  <a:cubicBezTo>
                    <a:pt x="45" y="31"/>
                    <a:pt x="46" y="30"/>
                    <a:pt x="47" y="30"/>
                  </a:cubicBezTo>
                  <a:cubicBezTo>
                    <a:pt x="48" y="30"/>
                    <a:pt x="48" y="31"/>
                    <a:pt x="49" y="31"/>
                  </a:cubicBezTo>
                  <a:cubicBezTo>
                    <a:pt x="50" y="30"/>
                    <a:pt x="50" y="30"/>
                    <a:pt x="51" y="30"/>
                  </a:cubicBezTo>
                  <a:cubicBezTo>
                    <a:pt x="52" y="30"/>
                    <a:pt x="52" y="29"/>
                    <a:pt x="53" y="29"/>
                  </a:cubicBezTo>
                  <a:cubicBezTo>
                    <a:pt x="54" y="29"/>
                    <a:pt x="54" y="30"/>
                    <a:pt x="55" y="30"/>
                  </a:cubicBezTo>
                  <a:cubicBezTo>
                    <a:pt x="56" y="30"/>
                    <a:pt x="56" y="29"/>
                    <a:pt x="58" y="29"/>
                  </a:cubicBezTo>
                  <a:cubicBezTo>
                    <a:pt x="59" y="29"/>
                    <a:pt x="60" y="30"/>
                    <a:pt x="61" y="30"/>
                  </a:cubicBezTo>
                  <a:cubicBezTo>
                    <a:pt x="61" y="30"/>
                    <a:pt x="62" y="29"/>
                    <a:pt x="62" y="29"/>
                  </a:cubicBezTo>
                  <a:cubicBezTo>
                    <a:pt x="63" y="29"/>
                    <a:pt x="65" y="30"/>
                    <a:pt x="65" y="30"/>
                  </a:cubicBezTo>
                  <a:cubicBezTo>
                    <a:pt x="65" y="29"/>
                    <a:pt x="65" y="29"/>
                    <a:pt x="66" y="29"/>
                  </a:cubicBezTo>
                  <a:cubicBezTo>
                    <a:pt x="66" y="29"/>
                    <a:pt x="67" y="30"/>
                    <a:pt x="68" y="30"/>
                  </a:cubicBezTo>
                  <a:cubicBezTo>
                    <a:pt x="68" y="28"/>
                    <a:pt x="69" y="27"/>
                    <a:pt x="70" y="25"/>
                  </a:cubicBezTo>
                  <a:cubicBezTo>
                    <a:pt x="71" y="26"/>
                    <a:pt x="72" y="26"/>
                    <a:pt x="73" y="26"/>
                  </a:cubicBezTo>
                  <a:cubicBezTo>
                    <a:pt x="73" y="25"/>
                    <a:pt x="73" y="23"/>
                    <a:pt x="74" y="23"/>
                  </a:cubicBezTo>
                  <a:cubicBezTo>
                    <a:pt x="75" y="22"/>
                    <a:pt x="75" y="23"/>
                    <a:pt x="76" y="23"/>
                  </a:cubicBezTo>
                  <a:cubicBezTo>
                    <a:pt x="76" y="22"/>
                    <a:pt x="77" y="21"/>
                    <a:pt x="78" y="20"/>
                  </a:cubicBezTo>
                  <a:cubicBezTo>
                    <a:pt x="78" y="20"/>
                    <a:pt x="79" y="22"/>
                    <a:pt x="80" y="22"/>
                  </a:cubicBezTo>
                  <a:cubicBezTo>
                    <a:pt x="80" y="20"/>
                    <a:pt x="81" y="19"/>
                    <a:pt x="82" y="18"/>
                  </a:cubicBezTo>
                  <a:cubicBezTo>
                    <a:pt x="82" y="19"/>
                    <a:pt x="83" y="19"/>
                    <a:pt x="84" y="19"/>
                  </a:cubicBezTo>
                  <a:cubicBezTo>
                    <a:pt x="84" y="18"/>
                    <a:pt x="85" y="16"/>
                    <a:pt x="86" y="16"/>
                  </a:cubicBezTo>
                  <a:cubicBezTo>
                    <a:pt x="87" y="16"/>
                    <a:pt x="87" y="17"/>
                    <a:pt x="88" y="18"/>
                  </a:cubicBezTo>
                  <a:cubicBezTo>
                    <a:pt x="89" y="16"/>
                    <a:pt x="89" y="16"/>
                    <a:pt x="90" y="15"/>
                  </a:cubicBezTo>
                  <a:cubicBezTo>
                    <a:pt x="90" y="15"/>
                    <a:pt x="91" y="16"/>
                    <a:pt x="91" y="16"/>
                  </a:cubicBezTo>
                  <a:cubicBezTo>
                    <a:pt x="91" y="12"/>
                    <a:pt x="95" y="16"/>
                    <a:pt x="96" y="15"/>
                  </a:cubicBezTo>
                  <a:cubicBezTo>
                    <a:pt x="97" y="14"/>
                    <a:pt x="96" y="12"/>
                    <a:pt x="97" y="13"/>
                  </a:cubicBezTo>
                  <a:cubicBezTo>
                    <a:pt x="99" y="13"/>
                    <a:pt x="99" y="14"/>
                    <a:pt x="100" y="13"/>
                  </a:cubicBezTo>
                  <a:cubicBezTo>
                    <a:pt x="101" y="11"/>
                    <a:pt x="101" y="10"/>
                    <a:pt x="103" y="11"/>
                  </a:cubicBezTo>
                  <a:cubicBezTo>
                    <a:pt x="105" y="11"/>
                    <a:pt x="104" y="12"/>
                    <a:pt x="105" y="10"/>
                  </a:cubicBezTo>
                  <a:cubicBezTo>
                    <a:pt x="106" y="9"/>
                    <a:pt x="105" y="9"/>
                    <a:pt x="107" y="9"/>
                  </a:cubicBezTo>
                  <a:cubicBezTo>
                    <a:pt x="108" y="8"/>
                    <a:pt x="108" y="9"/>
                    <a:pt x="109" y="8"/>
                  </a:cubicBezTo>
                  <a:cubicBezTo>
                    <a:pt x="110" y="8"/>
                    <a:pt x="110" y="7"/>
                    <a:pt x="111" y="7"/>
                  </a:cubicBezTo>
                  <a:cubicBezTo>
                    <a:pt x="110" y="6"/>
                    <a:pt x="109" y="6"/>
                    <a:pt x="109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56" name="Freeform 13">
              <a:extLst>
                <a:ext uri="{FF2B5EF4-FFF2-40B4-BE49-F238E27FC236}">
                  <a16:creationId xmlns:a16="http://schemas.microsoft.com/office/drawing/2014/main" id="{566262B7-AB60-4DE3-8CC7-1436DA99C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" y="3164"/>
              <a:ext cx="150" cy="450"/>
            </a:xfrm>
            <a:custGeom>
              <a:avLst/>
              <a:gdLst>
                <a:gd name="T0" fmla="*/ 3528 w 52"/>
                <a:gd name="T1" fmla="*/ 7761 h 146"/>
                <a:gd name="T2" fmla="*/ 3603 w 52"/>
                <a:gd name="T3" fmla="*/ 7117 h 146"/>
                <a:gd name="T4" fmla="*/ 3453 w 52"/>
                <a:gd name="T5" fmla="*/ 6679 h 146"/>
                <a:gd name="T6" fmla="*/ 3196 w 52"/>
                <a:gd name="T7" fmla="*/ 6241 h 146"/>
                <a:gd name="T8" fmla="*/ 2830 w 52"/>
                <a:gd name="T9" fmla="*/ 6328 h 146"/>
                <a:gd name="T10" fmla="*/ 2763 w 52"/>
                <a:gd name="T11" fmla="*/ 6146 h 146"/>
                <a:gd name="T12" fmla="*/ 2763 w 52"/>
                <a:gd name="T13" fmla="*/ 5767 h 146"/>
                <a:gd name="T14" fmla="*/ 2495 w 52"/>
                <a:gd name="T15" fmla="*/ 5502 h 146"/>
                <a:gd name="T16" fmla="*/ 2420 w 52"/>
                <a:gd name="T17" fmla="*/ 5415 h 146"/>
                <a:gd name="T18" fmla="*/ 2495 w 52"/>
                <a:gd name="T19" fmla="*/ 5064 h 146"/>
                <a:gd name="T20" fmla="*/ 2354 w 52"/>
                <a:gd name="T21" fmla="*/ 5064 h 146"/>
                <a:gd name="T22" fmla="*/ 2420 w 52"/>
                <a:gd name="T23" fmla="*/ 4417 h 146"/>
                <a:gd name="T24" fmla="*/ 2138 w 52"/>
                <a:gd name="T25" fmla="*/ 4417 h 146"/>
                <a:gd name="T26" fmla="*/ 2204 w 52"/>
                <a:gd name="T27" fmla="*/ 3979 h 146"/>
                <a:gd name="T28" fmla="*/ 1947 w 52"/>
                <a:gd name="T29" fmla="*/ 3896 h 146"/>
                <a:gd name="T30" fmla="*/ 1947 w 52"/>
                <a:gd name="T31" fmla="*/ 3896 h 146"/>
                <a:gd name="T32" fmla="*/ 1797 w 52"/>
                <a:gd name="T33" fmla="*/ 3514 h 146"/>
                <a:gd name="T34" fmla="*/ 1872 w 52"/>
                <a:gd name="T35" fmla="*/ 3079 h 146"/>
                <a:gd name="T36" fmla="*/ 1731 w 52"/>
                <a:gd name="T37" fmla="*/ 3079 h 146"/>
                <a:gd name="T38" fmla="*/ 1656 w 52"/>
                <a:gd name="T39" fmla="*/ 2897 h 146"/>
                <a:gd name="T40" fmla="*/ 1581 w 52"/>
                <a:gd name="T41" fmla="*/ 2518 h 146"/>
                <a:gd name="T42" fmla="*/ 1514 w 52"/>
                <a:gd name="T43" fmla="*/ 2346 h 146"/>
                <a:gd name="T44" fmla="*/ 1656 w 52"/>
                <a:gd name="T45" fmla="*/ 1899 h 146"/>
                <a:gd name="T46" fmla="*/ 1465 w 52"/>
                <a:gd name="T47" fmla="*/ 1899 h 146"/>
                <a:gd name="T48" fmla="*/ 1581 w 52"/>
                <a:gd name="T49" fmla="*/ 1433 h 146"/>
                <a:gd name="T50" fmla="*/ 1390 w 52"/>
                <a:gd name="T51" fmla="*/ 999 h 146"/>
                <a:gd name="T52" fmla="*/ 1249 w 52"/>
                <a:gd name="T53" fmla="*/ 912 h 146"/>
                <a:gd name="T54" fmla="*/ 1249 w 52"/>
                <a:gd name="T55" fmla="*/ 265 h 146"/>
                <a:gd name="T56" fmla="*/ 1033 w 52"/>
                <a:gd name="T57" fmla="*/ 265 h 146"/>
                <a:gd name="T58" fmla="*/ 914 w 52"/>
                <a:gd name="T59" fmla="*/ 0 h 146"/>
                <a:gd name="T60" fmla="*/ 2570 w 52"/>
                <a:gd name="T61" fmla="*/ 6584 h 146"/>
                <a:gd name="T62" fmla="*/ 2637 w 52"/>
                <a:gd name="T63" fmla="*/ 8491 h 146"/>
                <a:gd name="T64" fmla="*/ 2570 w 52"/>
                <a:gd name="T65" fmla="*/ 8578 h 146"/>
                <a:gd name="T66" fmla="*/ 216 w 52"/>
                <a:gd name="T67" fmla="*/ 12178 h 146"/>
                <a:gd name="T68" fmla="*/ 141 w 52"/>
                <a:gd name="T69" fmla="*/ 12825 h 146"/>
                <a:gd name="T70" fmla="*/ 407 w 52"/>
                <a:gd name="T71" fmla="*/ 13176 h 146"/>
                <a:gd name="T72" fmla="*/ 482 w 52"/>
                <a:gd name="T73" fmla="*/ 12529 h 146"/>
                <a:gd name="T74" fmla="*/ 839 w 52"/>
                <a:gd name="T75" fmla="*/ 12529 h 146"/>
                <a:gd name="T76" fmla="*/ 1108 w 52"/>
                <a:gd name="T77" fmla="*/ 12095 h 146"/>
                <a:gd name="T78" fmla="*/ 1108 w 52"/>
                <a:gd name="T79" fmla="*/ 11743 h 146"/>
                <a:gd name="T80" fmla="*/ 1390 w 52"/>
                <a:gd name="T81" fmla="*/ 11657 h 146"/>
                <a:gd name="T82" fmla="*/ 1465 w 52"/>
                <a:gd name="T83" fmla="*/ 11278 h 146"/>
                <a:gd name="T84" fmla="*/ 1797 w 52"/>
                <a:gd name="T85" fmla="*/ 11096 h 146"/>
                <a:gd name="T86" fmla="*/ 2204 w 52"/>
                <a:gd name="T87" fmla="*/ 10572 h 146"/>
                <a:gd name="T88" fmla="*/ 2712 w 52"/>
                <a:gd name="T89" fmla="*/ 9928 h 146"/>
                <a:gd name="T90" fmla="*/ 3046 w 52"/>
                <a:gd name="T91" fmla="*/ 9280 h 146"/>
                <a:gd name="T92" fmla="*/ 3312 w 52"/>
                <a:gd name="T93" fmla="*/ 8760 h 146"/>
                <a:gd name="T94" fmla="*/ 3453 w 52"/>
                <a:gd name="T95" fmla="*/ 8313 h 146"/>
                <a:gd name="T96" fmla="*/ 3528 w 52"/>
                <a:gd name="T97" fmla="*/ 7761 h 14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2" h="146">
                  <a:moveTo>
                    <a:pt x="51" y="86"/>
                  </a:moveTo>
                  <a:cubicBezTo>
                    <a:pt x="48" y="84"/>
                    <a:pt x="49" y="80"/>
                    <a:pt x="52" y="79"/>
                  </a:cubicBezTo>
                  <a:cubicBezTo>
                    <a:pt x="49" y="80"/>
                    <a:pt x="49" y="77"/>
                    <a:pt x="50" y="74"/>
                  </a:cubicBezTo>
                  <a:cubicBezTo>
                    <a:pt x="44" y="75"/>
                    <a:pt x="44" y="74"/>
                    <a:pt x="46" y="69"/>
                  </a:cubicBezTo>
                  <a:cubicBezTo>
                    <a:pt x="44" y="69"/>
                    <a:pt x="42" y="70"/>
                    <a:pt x="41" y="70"/>
                  </a:cubicBezTo>
                  <a:cubicBezTo>
                    <a:pt x="40" y="69"/>
                    <a:pt x="40" y="68"/>
                    <a:pt x="40" y="68"/>
                  </a:cubicBezTo>
                  <a:cubicBezTo>
                    <a:pt x="40" y="66"/>
                    <a:pt x="41" y="65"/>
                    <a:pt x="40" y="64"/>
                  </a:cubicBezTo>
                  <a:cubicBezTo>
                    <a:pt x="39" y="61"/>
                    <a:pt x="37" y="62"/>
                    <a:pt x="36" y="61"/>
                  </a:cubicBezTo>
                  <a:cubicBezTo>
                    <a:pt x="36" y="60"/>
                    <a:pt x="35" y="60"/>
                    <a:pt x="35" y="60"/>
                  </a:cubicBezTo>
                  <a:cubicBezTo>
                    <a:pt x="35" y="59"/>
                    <a:pt x="35" y="58"/>
                    <a:pt x="36" y="56"/>
                  </a:cubicBezTo>
                  <a:cubicBezTo>
                    <a:pt x="35" y="56"/>
                    <a:pt x="35" y="55"/>
                    <a:pt x="34" y="56"/>
                  </a:cubicBezTo>
                  <a:cubicBezTo>
                    <a:pt x="33" y="53"/>
                    <a:pt x="35" y="51"/>
                    <a:pt x="35" y="49"/>
                  </a:cubicBezTo>
                  <a:cubicBezTo>
                    <a:pt x="34" y="49"/>
                    <a:pt x="32" y="49"/>
                    <a:pt x="31" y="49"/>
                  </a:cubicBezTo>
                  <a:cubicBezTo>
                    <a:pt x="31" y="48"/>
                    <a:pt x="32" y="45"/>
                    <a:pt x="32" y="44"/>
                  </a:cubicBezTo>
                  <a:cubicBezTo>
                    <a:pt x="31" y="42"/>
                    <a:pt x="30" y="44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7" y="41"/>
                    <a:pt x="27" y="40"/>
                    <a:pt x="26" y="39"/>
                  </a:cubicBezTo>
                  <a:cubicBezTo>
                    <a:pt x="27" y="38"/>
                    <a:pt x="27" y="36"/>
                    <a:pt x="27" y="34"/>
                  </a:cubicBezTo>
                  <a:cubicBezTo>
                    <a:pt x="27" y="34"/>
                    <a:pt x="26" y="34"/>
                    <a:pt x="25" y="34"/>
                  </a:cubicBezTo>
                  <a:cubicBezTo>
                    <a:pt x="25" y="34"/>
                    <a:pt x="24" y="33"/>
                    <a:pt x="24" y="32"/>
                  </a:cubicBezTo>
                  <a:cubicBezTo>
                    <a:pt x="25" y="30"/>
                    <a:pt x="25" y="28"/>
                    <a:pt x="23" y="28"/>
                  </a:cubicBezTo>
                  <a:cubicBezTo>
                    <a:pt x="23" y="27"/>
                    <a:pt x="22" y="27"/>
                    <a:pt x="22" y="26"/>
                  </a:cubicBezTo>
                  <a:cubicBezTo>
                    <a:pt x="23" y="24"/>
                    <a:pt x="24" y="23"/>
                    <a:pt x="24" y="21"/>
                  </a:cubicBezTo>
                  <a:cubicBezTo>
                    <a:pt x="23" y="21"/>
                    <a:pt x="22" y="21"/>
                    <a:pt x="21" y="21"/>
                  </a:cubicBezTo>
                  <a:cubicBezTo>
                    <a:pt x="21" y="19"/>
                    <a:pt x="22" y="17"/>
                    <a:pt x="23" y="16"/>
                  </a:cubicBezTo>
                  <a:cubicBezTo>
                    <a:pt x="16" y="17"/>
                    <a:pt x="21" y="13"/>
                    <a:pt x="20" y="11"/>
                  </a:cubicBezTo>
                  <a:cubicBezTo>
                    <a:pt x="19" y="10"/>
                    <a:pt x="19" y="10"/>
                    <a:pt x="18" y="10"/>
                  </a:cubicBezTo>
                  <a:cubicBezTo>
                    <a:pt x="18" y="7"/>
                    <a:pt x="18" y="5"/>
                    <a:pt x="18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4" y="2"/>
                    <a:pt x="13" y="1"/>
                    <a:pt x="13" y="0"/>
                  </a:cubicBezTo>
                  <a:cubicBezTo>
                    <a:pt x="11" y="18"/>
                    <a:pt x="28" y="60"/>
                    <a:pt x="37" y="73"/>
                  </a:cubicBezTo>
                  <a:cubicBezTo>
                    <a:pt x="39" y="77"/>
                    <a:pt x="44" y="86"/>
                    <a:pt x="38" y="94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1" y="138"/>
                    <a:pt x="0" y="142"/>
                    <a:pt x="2" y="142"/>
                  </a:cubicBezTo>
                  <a:cubicBezTo>
                    <a:pt x="3" y="144"/>
                    <a:pt x="4" y="145"/>
                    <a:pt x="6" y="146"/>
                  </a:cubicBezTo>
                  <a:cubicBezTo>
                    <a:pt x="6" y="144"/>
                    <a:pt x="6" y="141"/>
                    <a:pt x="7" y="139"/>
                  </a:cubicBezTo>
                  <a:cubicBezTo>
                    <a:pt x="8" y="139"/>
                    <a:pt x="10" y="140"/>
                    <a:pt x="12" y="139"/>
                  </a:cubicBezTo>
                  <a:cubicBezTo>
                    <a:pt x="10" y="136"/>
                    <a:pt x="12" y="132"/>
                    <a:pt x="16" y="134"/>
                  </a:cubicBezTo>
                  <a:cubicBezTo>
                    <a:pt x="16" y="133"/>
                    <a:pt x="16" y="131"/>
                    <a:pt x="16" y="130"/>
                  </a:cubicBezTo>
                  <a:cubicBezTo>
                    <a:pt x="17" y="129"/>
                    <a:pt x="19" y="130"/>
                    <a:pt x="20" y="129"/>
                  </a:cubicBezTo>
                  <a:cubicBezTo>
                    <a:pt x="21" y="128"/>
                    <a:pt x="20" y="126"/>
                    <a:pt x="21" y="125"/>
                  </a:cubicBezTo>
                  <a:cubicBezTo>
                    <a:pt x="22" y="123"/>
                    <a:pt x="24" y="123"/>
                    <a:pt x="26" y="123"/>
                  </a:cubicBezTo>
                  <a:cubicBezTo>
                    <a:pt x="26" y="116"/>
                    <a:pt x="26" y="118"/>
                    <a:pt x="32" y="117"/>
                  </a:cubicBezTo>
                  <a:cubicBezTo>
                    <a:pt x="29" y="112"/>
                    <a:pt x="35" y="111"/>
                    <a:pt x="39" y="110"/>
                  </a:cubicBezTo>
                  <a:cubicBezTo>
                    <a:pt x="37" y="106"/>
                    <a:pt x="39" y="103"/>
                    <a:pt x="44" y="103"/>
                  </a:cubicBezTo>
                  <a:cubicBezTo>
                    <a:pt x="43" y="100"/>
                    <a:pt x="44" y="97"/>
                    <a:pt x="48" y="97"/>
                  </a:cubicBezTo>
                  <a:cubicBezTo>
                    <a:pt x="47" y="95"/>
                    <a:pt x="47" y="92"/>
                    <a:pt x="50" y="92"/>
                  </a:cubicBezTo>
                  <a:cubicBezTo>
                    <a:pt x="49" y="90"/>
                    <a:pt x="48" y="87"/>
                    <a:pt x="51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57" name="Freeform 14">
              <a:extLst>
                <a:ext uri="{FF2B5EF4-FFF2-40B4-BE49-F238E27FC236}">
                  <a16:creationId xmlns:a16="http://schemas.microsoft.com/office/drawing/2014/main" id="{F1C690E8-ED24-4512-8FB8-E751D1E9A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" y="2361"/>
              <a:ext cx="93" cy="163"/>
            </a:xfrm>
            <a:custGeom>
              <a:avLst/>
              <a:gdLst>
                <a:gd name="T0" fmla="*/ 567 w 32"/>
                <a:gd name="T1" fmla="*/ 0 h 53"/>
                <a:gd name="T2" fmla="*/ 1572 w 32"/>
                <a:gd name="T3" fmla="*/ 643 h 53"/>
                <a:gd name="T4" fmla="*/ 2136 w 32"/>
                <a:gd name="T5" fmla="*/ 3924 h 53"/>
                <a:gd name="T6" fmla="*/ 1918 w 32"/>
                <a:gd name="T7" fmla="*/ 4739 h 53"/>
                <a:gd name="T8" fmla="*/ 567 w 32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53">
                  <a:moveTo>
                    <a:pt x="8" y="0"/>
                  </a:moveTo>
                  <a:cubicBezTo>
                    <a:pt x="13" y="2"/>
                    <a:pt x="18" y="4"/>
                    <a:pt x="22" y="7"/>
                  </a:cubicBezTo>
                  <a:cubicBezTo>
                    <a:pt x="32" y="17"/>
                    <a:pt x="32" y="27"/>
                    <a:pt x="30" y="44"/>
                  </a:cubicBezTo>
                  <a:cubicBezTo>
                    <a:pt x="29" y="48"/>
                    <a:pt x="28" y="51"/>
                    <a:pt x="27" y="53"/>
                  </a:cubicBezTo>
                  <a:cubicBezTo>
                    <a:pt x="4" y="37"/>
                    <a:pt x="0" y="12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58" name="Freeform 15">
              <a:extLst>
                <a:ext uri="{FF2B5EF4-FFF2-40B4-BE49-F238E27FC236}">
                  <a16:creationId xmlns:a16="http://schemas.microsoft.com/office/drawing/2014/main" id="{38F296BF-8794-40D8-ACE1-9ACB9A216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" y="2318"/>
              <a:ext cx="67" cy="43"/>
            </a:xfrm>
            <a:custGeom>
              <a:avLst/>
              <a:gdLst>
                <a:gd name="T0" fmla="*/ 941 w 23"/>
                <a:gd name="T1" fmla="*/ 1075 h 14"/>
                <a:gd name="T2" fmla="*/ 76 w 23"/>
                <a:gd name="T3" fmla="*/ 1244 h 14"/>
                <a:gd name="T4" fmla="*/ 0 w 23"/>
                <a:gd name="T5" fmla="*/ 1244 h 14"/>
                <a:gd name="T6" fmla="*/ 1238 w 23"/>
                <a:gd name="T7" fmla="*/ 169 h 14"/>
                <a:gd name="T8" fmla="*/ 1512 w 23"/>
                <a:gd name="T9" fmla="*/ 1161 h 14"/>
                <a:gd name="T10" fmla="*/ 941 w 23"/>
                <a:gd name="T11" fmla="*/ 1075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4">
                  <a:moveTo>
                    <a:pt x="13" y="12"/>
                  </a:moveTo>
                  <a:cubicBezTo>
                    <a:pt x="10" y="12"/>
                    <a:pt x="5" y="13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6"/>
                    <a:pt x="11" y="0"/>
                    <a:pt x="17" y="2"/>
                  </a:cubicBezTo>
                  <a:cubicBezTo>
                    <a:pt x="23" y="4"/>
                    <a:pt x="22" y="9"/>
                    <a:pt x="21" y="13"/>
                  </a:cubicBezTo>
                  <a:cubicBezTo>
                    <a:pt x="18" y="12"/>
                    <a:pt x="16" y="12"/>
                    <a:pt x="13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59" name="Freeform 16">
              <a:extLst>
                <a:ext uri="{FF2B5EF4-FFF2-40B4-BE49-F238E27FC236}">
                  <a16:creationId xmlns:a16="http://schemas.microsoft.com/office/drawing/2014/main" id="{32FF5FE8-A01A-46F6-87E4-07DEBD12C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" y="2271"/>
              <a:ext cx="87" cy="56"/>
            </a:xfrm>
            <a:custGeom>
              <a:avLst/>
              <a:gdLst>
                <a:gd name="T0" fmla="*/ 371 w 30"/>
                <a:gd name="T1" fmla="*/ 1596 h 18"/>
                <a:gd name="T2" fmla="*/ 0 w 30"/>
                <a:gd name="T3" fmla="*/ 1596 h 18"/>
                <a:gd name="T4" fmla="*/ 75 w 30"/>
                <a:gd name="T5" fmla="*/ 1509 h 18"/>
                <a:gd name="T6" fmla="*/ 1978 w 30"/>
                <a:gd name="T7" fmla="*/ 87 h 18"/>
                <a:gd name="T8" fmla="*/ 2120 w 30"/>
                <a:gd name="T9" fmla="*/ 358 h 18"/>
                <a:gd name="T10" fmla="*/ 1978 w 30"/>
                <a:gd name="T11" fmla="*/ 572 h 18"/>
                <a:gd name="T12" fmla="*/ 412 w 30"/>
                <a:gd name="T13" fmla="*/ 1683 h 18"/>
                <a:gd name="T14" fmla="*/ 371 w 30"/>
                <a:gd name="T15" fmla="*/ 1596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" h="18">
                  <a:moveTo>
                    <a:pt x="5" y="17"/>
                  </a:moveTo>
                  <a:cubicBezTo>
                    <a:pt x="4" y="17"/>
                    <a:pt x="2" y="17"/>
                    <a:pt x="0" y="17"/>
                  </a:cubicBezTo>
                  <a:cubicBezTo>
                    <a:pt x="0" y="17"/>
                    <a:pt x="0" y="16"/>
                    <a:pt x="1" y="16"/>
                  </a:cubicBezTo>
                  <a:cubicBezTo>
                    <a:pt x="2" y="15"/>
                    <a:pt x="17" y="0"/>
                    <a:pt x="28" y="1"/>
                  </a:cubicBezTo>
                  <a:cubicBezTo>
                    <a:pt x="29" y="1"/>
                    <a:pt x="30" y="2"/>
                    <a:pt x="30" y="4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1" y="5"/>
                    <a:pt x="11" y="13"/>
                    <a:pt x="6" y="18"/>
                  </a:cubicBezTo>
                  <a:cubicBezTo>
                    <a:pt x="6" y="18"/>
                    <a:pt x="6" y="17"/>
                    <a:pt x="5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60" name="Freeform 17">
              <a:extLst>
                <a:ext uri="{FF2B5EF4-FFF2-40B4-BE49-F238E27FC236}">
                  <a16:creationId xmlns:a16="http://schemas.microsoft.com/office/drawing/2014/main" id="{83DE7056-6315-45AF-B1BA-B2A9B9FA6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" y="2801"/>
              <a:ext cx="101" cy="74"/>
            </a:xfrm>
            <a:custGeom>
              <a:avLst/>
              <a:gdLst>
                <a:gd name="T0" fmla="*/ 2424 w 35"/>
                <a:gd name="T1" fmla="*/ 0 h 24"/>
                <a:gd name="T2" fmla="*/ 0 w 35"/>
                <a:gd name="T3" fmla="*/ 2168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" h="24">
                  <a:moveTo>
                    <a:pt x="35" y="0"/>
                  </a:moveTo>
                  <a:cubicBezTo>
                    <a:pt x="26" y="16"/>
                    <a:pt x="14" y="24"/>
                    <a:pt x="0" y="24"/>
                  </a:cubicBezTo>
                </a:path>
              </a:pathLst>
            </a:custGeom>
            <a:solidFill>
              <a:srgbClr val="4E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61" name="Freeform 18">
              <a:extLst>
                <a:ext uri="{FF2B5EF4-FFF2-40B4-BE49-F238E27FC236}">
                  <a16:creationId xmlns:a16="http://schemas.microsoft.com/office/drawing/2014/main" id="{AA5129CC-FD3E-4734-817F-5496FB722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" y="2502"/>
              <a:ext cx="392" cy="903"/>
            </a:xfrm>
            <a:custGeom>
              <a:avLst/>
              <a:gdLst>
                <a:gd name="T0" fmla="*/ 7733 w 136"/>
                <a:gd name="T1" fmla="*/ 10571 h 293"/>
                <a:gd name="T2" fmla="*/ 7111 w 136"/>
                <a:gd name="T3" fmla="*/ 8746 h 293"/>
                <a:gd name="T4" fmla="*/ 8068 w 136"/>
                <a:gd name="T5" fmla="*/ 4681 h 293"/>
                <a:gd name="T6" fmla="*/ 7808 w 136"/>
                <a:gd name="T7" fmla="*/ 1350 h 293"/>
                <a:gd name="T8" fmla="*/ 4695 w 136"/>
                <a:gd name="T9" fmla="*/ 0 h 293"/>
                <a:gd name="T10" fmla="*/ 4695 w 136"/>
                <a:gd name="T11" fmla="*/ 0 h 293"/>
                <a:gd name="T12" fmla="*/ 1580 w 136"/>
                <a:gd name="T13" fmla="*/ 1350 h 293"/>
                <a:gd name="T14" fmla="*/ 1320 w 136"/>
                <a:gd name="T15" fmla="*/ 4681 h 293"/>
                <a:gd name="T16" fmla="*/ 2277 w 136"/>
                <a:gd name="T17" fmla="*/ 8746 h 293"/>
                <a:gd name="T18" fmla="*/ 1654 w 136"/>
                <a:gd name="T19" fmla="*/ 10571 h 293"/>
                <a:gd name="T20" fmla="*/ 764 w 136"/>
                <a:gd name="T21" fmla="*/ 20288 h 293"/>
                <a:gd name="T22" fmla="*/ 4695 w 136"/>
                <a:gd name="T23" fmla="*/ 26434 h 293"/>
                <a:gd name="T24" fmla="*/ 8624 w 136"/>
                <a:gd name="T25" fmla="*/ 20288 h 293"/>
                <a:gd name="T26" fmla="*/ 7733 w 136"/>
                <a:gd name="T27" fmla="*/ 10571 h 29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6" h="293">
                  <a:moveTo>
                    <a:pt x="112" y="117"/>
                  </a:moveTo>
                  <a:cubicBezTo>
                    <a:pt x="108" y="105"/>
                    <a:pt x="105" y="99"/>
                    <a:pt x="103" y="97"/>
                  </a:cubicBezTo>
                  <a:cubicBezTo>
                    <a:pt x="110" y="86"/>
                    <a:pt x="115" y="71"/>
                    <a:pt x="117" y="52"/>
                  </a:cubicBezTo>
                  <a:cubicBezTo>
                    <a:pt x="119" y="37"/>
                    <a:pt x="115" y="20"/>
                    <a:pt x="113" y="15"/>
                  </a:cubicBezTo>
                  <a:cubicBezTo>
                    <a:pt x="97" y="3"/>
                    <a:pt x="86" y="1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0" y="1"/>
                    <a:pt x="39" y="3"/>
                    <a:pt x="23" y="15"/>
                  </a:cubicBezTo>
                  <a:cubicBezTo>
                    <a:pt x="21" y="20"/>
                    <a:pt x="17" y="37"/>
                    <a:pt x="19" y="52"/>
                  </a:cubicBezTo>
                  <a:cubicBezTo>
                    <a:pt x="21" y="71"/>
                    <a:pt x="26" y="86"/>
                    <a:pt x="33" y="97"/>
                  </a:cubicBezTo>
                  <a:cubicBezTo>
                    <a:pt x="32" y="99"/>
                    <a:pt x="28" y="105"/>
                    <a:pt x="24" y="117"/>
                  </a:cubicBezTo>
                  <a:cubicBezTo>
                    <a:pt x="13" y="147"/>
                    <a:pt x="0" y="192"/>
                    <a:pt x="11" y="225"/>
                  </a:cubicBezTo>
                  <a:cubicBezTo>
                    <a:pt x="22" y="258"/>
                    <a:pt x="44" y="293"/>
                    <a:pt x="68" y="293"/>
                  </a:cubicBezTo>
                  <a:cubicBezTo>
                    <a:pt x="92" y="293"/>
                    <a:pt x="114" y="258"/>
                    <a:pt x="125" y="225"/>
                  </a:cubicBezTo>
                  <a:cubicBezTo>
                    <a:pt x="136" y="192"/>
                    <a:pt x="123" y="147"/>
                    <a:pt x="112" y="117"/>
                  </a:cubicBezTo>
                  <a:close/>
                </a:path>
              </a:pathLst>
            </a:custGeom>
            <a:solidFill>
              <a:srgbClr val="606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62" name="Freeform 19">
              <a:extLst>
                <a:ext uri="{FF2B5EF4-FFF2-40B4-BE49-F238E27FC236}">
                  <a16:creationId xmlns:a16="http://schemas.microsoft.com/office/drawing/2014/main" id="{EF878758-BE9F-4841-A450-E4896DB9A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" y="2505"/>
              <a:ext cx="101" cy="120"/>
            </a:xfrm>
            <a:custGeom>
              <a:avLst/>
              <a:gdLst>
                <a:gd name="T0" fmla="*/ 0 w 35"/>
                <a:gd name="T1" fmla="*/ 1978 h 39"/>
                <a:gd name="T2" fmla="*/ 1731 w 35"/>
                <a:gd name="T3" fmla="*/ 265 h 39"/>
                <a:gd name="T4" fmla="*/ 2208 w 35"/>
                <a:gd name="T5" fmla="*/ 169 h 39"/>
                <a:gd name="T6" fmla="*/ 2358 w 35"/>
                <a:gd name="T7" fmla="*/ 815 h 39"/>
                <a:gd name="T8" fmla="*/ 216 w 35"/>
                <a:gd name="T9" fmla="*/ 3492 h 39"/>
                <a:gd name="T10" fmla="*/ 0 w 35"/>
                <a:gd name="T11" fmla="*/ 1978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39">
                  <a:moveTo>
                    <a:pt x="0" y="22"/>
                  </a:moveTo>
                  <a:cubicBezTo>
                    <a:pt x="10" y="19"/>
                    <a:pt x="21" y="11"/>
                    <a:pt x="25" y="3"/>
                  </a:cubicBezTo>
                  <a:cubicBezTo>
                    <a:pt x="27" y="1"/>
                    <a:pt x="30" y="0"/>
                    <a:pt x="32" y="2"/>
                  </a:cubicBezTo>
                  <a:cubicBezTo>
                    <a:pt x="34" y="3"/>
                    <a:pt x="35" y="6"/>
                    <a:pt x="34" y="9"/>
                  </a:cubicBezTo>
                  <a:cubicBezTo>
                    <a:pt x="32" y="11"/>
                    <a:pt x="18" y="34"/>
                    <a:pt x="3" y="39"/>
                  </a:cubicBezTo>
                  <a:cubicBezTo>
                    <a:pt x="2" y="33"/>
                    <a:pt x="1" y="27"/>
                    <a:pt x="0" y="22"/>
                  </a:cubicBezTo>
                  <a:close/>
                </a:path>
              </a:pathLst>
            </a:custGeom>
            <a:solidFill>
              <a:srgbClr val="4E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63" name="Freeform 20">
              <a:extLst>
                <a:ext uri="{FF2B5EF4-FFF2-40B4-BE49-F238E27FC236}">
                  <a16:creationId xmlns:a16="http://schemas.microsoft.com/office/drawing/2014/main" id="{466977B2-CF45-4E48-AD3A-E0512DAA8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" y="2773"/>
              <a:ext cx="142" cy="56"/>
            </a:xfrm>
            <a:custGeom>
              <a:avLst/>
              <a:gdLst>
                <a:gd name="T0" fmla="*/ 345 w 49"/>
                <a:gd name="T1" fmla="*/ 0 h 18"/>
                <a:gd name="T2" fmla="*/ 0 w 49"/>
                <a:gd name="T3" fmla="*/ 843 h 18"/>
                <a:gd name="T4" fmla="*/ 1116 w 49"/>
                <a:gd name="T5" fmla="*/ 1114 h 18"/>
                <a:gd name="T6" fmla="*/ 2898 w 49"/>
                <a:gd name="T7" fmla="*/ 1509 h 18"/>
                <a:gd name="T8" fmla="*/ 3309 w 49"/>
                <a:gd name="T9" fmla="*/ 1412 h 18"/>
                <a:gd name="T10" fmla="*/ 3234 w 49"/>
                <a:gd name="T11" fmla="*/ 756 h 18"/>
                <a:gd name="T12" fmla="*/ 1194 w 49"/>
                <a:gd name="T13" fmla="*/ 184 h 18"/>
                <a:gd name="T14" fmla="*/ 345 w 49"/>
                <a:gd name="T15" fmla="*/ 0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18">
                  <a:moveTo>
                    <a:pt x="5" y="0"/>
                  </a:moveTo>
                  <a:cubicBezTo>
                    <a:pt x="4" y="4"/>
                    <a:pt x="2" y="7"/>
                    <a:pt x="0" y="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6" y="13"/>
                    <a:pt x="37" y="14"/>
                    <a:pt x="41" y="16"/>
                  </a:cubicBezTo>
                  <a:cubicBezTo>
                    <a:pt x="43" y="18"/>
                    <a:pt x="46" y="17"/>
                    <a:pt x="47" y="15"/>
                  </a:cubicBezTo>
                  <a:cubicBezTo>
                    <a:pt x="49" y="13"/>
                    <a:pt x="48" y="10"/>
                    <a:pt x="46" y="8"/>
                  </a:cubicBezTo>
                  <a:cubicBezTo>
                    <a:pt x="41" y="5"/>
                    <a:pt x="32" y="4"/>
                    <a:pt x="17" y="2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64" name="Freeform 21">
              <a:extLst>
                <a:ext uri="{FF2B5EF4-FFF2-40B4-BE49-F238E27FC236}">
                  <a16:creationId xmlns:a16="http://schemas.microsoft.com/office/drawing/2014/main" id="{0852006B-721D-4800-A7EC-295303E48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" y="2259"/>
              <a:ext cx="179" cy="256"/>
            </a:xfrm>
            <a:custGeom>
              <a:avLst/>
              <a:gdLst>
                <a:gd name="T0" fmla="*/ 217 w 62"/>
                <a:gd name="T1" fmla="*/ 6955 h 83"/>
                <a:gd name="T2" fmla="*/ 141 w 62"/>
                <a:gd name="T3" fmla="*/ 6517 h 83"/>
                <a:gd name="T4" fmla="*/ 332 w 62"/>
                <a:gd name="T5" fmla="*/ 6604 h 83"/>
                <a:gd name="T6" fmla="*/ 332 w 62"/>
                <a:gd name="T7" fmla="*/ 6517 h 83"/>
                <a:gd name="T8" fmla="*/ 332 w 62"/>
                <a:gd name="T9" fmla="*/ 5984 h 83"/>
                <a:gd name="T10" fmla="*/ 551 w 62"/>
                <a:gd name="T11" fmla="*/ 6070 h 83"/>
                <a:gd name="T12" fmla="*/ 551 w 62"/>
                <a:gd name="T13" fmla="*/ 5432 h 83"/>
                <a:gd name="T14" fmla="*/ 702 w 62"/>
                <a:gd name="T15" fmla="*/ 5518 h 83"/>
                <a:gd name="T16" fmla="*/ 702 w 62"/>
                <a:gd name="T17" fmla="*/ 5518 h 83"/>
                <a:gd name="T18" fmla="*/ 627 w 62"/>
                <a:gd name="T19" fmla="*/ 4984 h 83"/>
                <a:gd name="T20" fmla="*/ 768 w 62"/>
                <a:gd name="T21" fmla="*/ 5080 h 83"/>
                <a:gd name="T22" fmla="*/ 702 w 62"/>
                <a:gd name="T23" fmla="*/ 4605 h 83"/>
                <a:gd name="T24" fmla="*/ 918 w 62"/>
                <a:gd name="T25" fmla="*/ 4691 h 83"/>
                <a:gd name="T26" fmla="*/ 843 w 62"/>
                <a:gd name="T27" fmla="*/ 4253 h 83"/>
                <a:gd name="T28" fmla="*/ 918 w 62"/>
                <a:gd name="T29" fmla="*/ 3815 h 83"/>
                <a:gd name="T30" fmla="*/ 1109 w 62"/>
                <a:gd name="T31" fmla="*/ 3815 h 83"/>
                <a:gd name="T32" fmla="*/ 959 w 62"/>
                <a:gd name="T33" fmla="*/ 3254 h 83"/>
                <a:gd name="T34" fmla="*/ 1175 w 62"/>
                <a:gd name="T35" fmla="*/ 3254 h 83"/>
                <a:gd name="T36" fmla="*/ 1034 w 62"/>
                <a:gd name="T37" fmla="*/ 2816 h 83"/>
                <a:gd name="T38" fmla="*/ 1250 w 62"/>
                <a:gd name="T39" fmla="*/ 2902 h 83"/>
                <a:gd name="T40" fmla="*/ 1175 w 62"/>
                <a:gd name="T41" fmla="*/ 2437 h 83"/>
                <a:gd name="T42" fmla="*/ 1325 w 62"/>
                <a:gd name="T43" fmla="*/ 2520 h 83"/>
                <a:gd name="T44" fmla="*/ 1325 w 62"/>
                <a:gd name="T45" fmla="*/ 2437 h 83"/>
                <a:gd name="T46" fmla="*/ 1325 w 62"/>
                <a:gd name="T47" fmla="*/ 2255 h 83"/>
                <a:gd name="T48" fmla="*/ 1467 w 62"/>
                <a:gd name="T49" fmla="*/ 2255 h 83"/>
                <a:gd name="T50" fmla="*/ 1392 w 62"/>
                <a:gd name="T51" fmla="*/ 1999 h 83"/>
                <a:gd name="T52" fmla="*/ 1660 w 62"/>
                <a:gd name="T53" fmla="*/ 2168 h 83"/>
                <a:gd name="T54" fmla="*/ 1735 w 62"/>
                <a:gd name="T55" fmla="*/ 1817 h 83"/>
                <a:gd name="T56" fmla="*/ 1952 w 62"/>
                <a:gd name="T57" fmla="*/ 1903 h 83"/>
                <a:gd name="T58" fmla="*/ 1952 w 62"/>
                <a:gd name="T59" fmla="*/ 1647 h 83"/>
                <a:gd name="T60" fmla="*/ 2217 w 62"/>
                <a:gd name="T61" fmla="*/ 1730 h 83"/>
                <a:gd name="T62" fmla="*/ 2217 w 62"/>
                <a:gd name="T63" fmla="*/ 1437 h 83"/>
                <a:gd name="T64" fmla="*/ 2434 w 62"/>
                <a:gd name="T65" fmla="*/ 1647 h 83"/>
                <a:gd name="T66" fmla="*/ 2500 w 62"/>
                <a:gd name="T67" fmla="*/ 1437 h 83"/>
                <a:gd name="T68" fmla="*/ 2717 w 62"/>
                <a:gd name="T69" fmla="*/ 1521 h 83"/>
                <a:gd name="T70" fmla="*/ 2769 w 62"/>
                <a:gd name="T71" fmla="*/ 1169 h 83"/>
                <a:gd name="T72" fmla="*/ 3060 w 62"/>
                <a:gd name="T73" fmla="*/ 913 h 83"/>
                <a:gd name="T74" fmla="*/ 3277 w 62"/>
                <a:gd name="T75" fmla="*/ 1086 h 83"/>
                <a:gd name="T76" fmla="*/ 3343 w 62"/>
                <a:gd name="T77" fmla="*/ 817 h 83"/>
                <a:gd name="T78" fmla="*/ 3534 w 62"/>
                <a:gd name="T79" fmla="*/ 913 h 83"/>
                <a:gd name="T80" fmla="*/ 3609 w 62"/>
                <a:gd name="T81" fmla="*/ 648 h 83"/>
                <a:gd name="T82" fmla="*/ 3825 w 62"/>
                <a:gd name="T83" fmla="*/ 817 h 83"/>
                <a:gd name="T84" fmla="*/ 3825 w 62"/>
                <a:gd name="T85" fmla="*/ 731 h 83"/>
                <a:gd name="T86" fmla="*/ 3825 w 62"/>
                <a:gd name="T87" fmla="*/ 352 h 83"/>
                <a:gd name="T88" fmla="*/ 4019 w 62"/>
                <a:gd name="T89" fmla="*/ 561 h 83"/>
                <a:gd name="T90" fmla="*/ 4310 w 62"/>
                <a:gd name="T91" fmla="*/ 86 h 83"/>
                <a:gd name="T92" fmla="*/ 4235 w 62"/>
                <a:gd name="T93" fmla="*/ 731 h 83"/>
                <a:gd name="T94" fmla="*/ 4235 w 62"/>
                <a:gd name="T95" fmla="*/ 913 h 83"/>
                <a:gd name="T96" fmla="*/ 1591 w 62"/>
                <a:gd name="T97" fmla="*/ 2730 h 83"/>
                <a:gd name="T98" fmla="*/ 332 w 62"/>
                <a:gd name="T99" fmla="*/ 7517 h 83"/>
                <a:gd name="T100" fmla="*/ 217 w 62"/>
                <a:gd name="T101" fmla="*/ 7421 h 83"/>
                <a:gd name="T102" fmla="*/ 0 w 62"/>
                <a:gd name="T103" fmla="*/ 7335 h 83"/>
                <a:gd name="T104" fmla="*/ 217 w 62"/>
                <a:gd name="T105" fmla="*/ 6955 h 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2" h="83">
                  <a:moveTo>
                    <a:pt x="3" y="77"/>
                  </a:moveTo>
                  <a:cubicBezTo>
                    <a:pt x="2" y="75"/>
                    <a:pt x="1" y="74"/>
                    <a:pt x="2" y="72"/>
                  </a:cubicBezTo>
                  <a:cubicBezTo>
                    <a:pt x="3" y="72"/>
                    <a:pt x="4" y="73"/>
                    <a:pt x="5" y="73"/>
                  </a:cubicBezTo>
                  <a:cubicBezTo>
                    <a:pt x="5" y="73"/>
                    <a:pt x="5" y="72"/>
                    <a:pt x="5" y="72"/>
                  </a:cubicBezTo>
                  <a:cubicBezTo>
                    <a:pt x="5" y="70"/>
                    <a:pt x="5" y="68"/>
                    <a:pt x="5" y="66"/>
                  </a:cubicBezTo>
                  <a:cubicBezTo>
                    <a:pt x="6" y="66"/>
                    <a:pt x="7" y="66"/>
                    <a:pt x="8" y="67"/>
                  </a:cubicBezTo>
                  <a:cubicBezTo>
                    <a:pt x="8" y="64"/>
                    <a:pt x="7" y="62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59"/>
                    <a:pt x="9" y="57"/>
                    <a:pt x="9" y="55"/>
                  </a:cubicBezTo>
                  <a:cubicBezTo>
                    <a:pt x="10" y="56"/>
                    <a:pt x="11" y="56"/>
                    <a:pt x="11" y="56"/>
                  </a:cubicBezTo>
                  <a:cubicBezTo>
                    <a:pt x="11" y="55"/>
                    <a:pt x="11" y="53"/>
                    <a:pt x="10" y="51"/>
                  </a:cubicBezTo>
                  <a:cubicBezTo>
                    <a:pt x="10" y="52"/>
                    <a:pt x="12" y="52"/>
                    <a:pt x="13" y="52"/>
                  </a:cubicBezTo>
                  <a:cubicBezTo>
                    <a:pt x="12" y="51"/>
                    <a:pt x="12" y="49"/>
                    <a:pt x="12" y="47"/>
                  </a:cubicBezTo>
                  <a:cubicBezTo>
                    <a:pt x="15" y="47"/>
                    <a:pt x="14" y="44"/>
                    <a:pt x="13" y="42"/>
                  </a:cubicBezTo>
                  <a:cubicBezTo>
                    <a:pt x="13" y="42"/>
                    <a:pt x="15" y="42"/>
                    <a:pt x="16" y="42"/>
                  </a:cubicBezTo>
                  <a:cubicBezTo>
                    <a:pt x="15" y="40"/>
                    <a:pt x="14" y="38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6" y="35"/>
                    <a:pt x="16" y="32"/>
                    <a:pt x="15" y="31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7" y="31"/>
                    <a:pt x="17" y="28"/>
                    <a:pt x="17" y="27"/>
                  </a:cubicBezTo>
                  <a:cubicBezTo>
                    <a:pt x="17" y="27"/>
                    <a:pt x="18" y="28"/>
                    <a:pt x="19" y="28"/>
                  </a:cubicBezTo>
                  <a:cubicBezTo>
                    <a:pt x="19" y="28"/>
                    <a:pt x="19" y="27"/>
                    <a:pt x="19" y="27"/>
                  </a:cubicBezTo>
                  <a:cubicBezTo>
                    <a:pt x="19" y="27"/>
                    <a:pt x="19" y="26"/>
                    <a:pt x="19" y="25"/>
                  </a:cubicBezTo>
                  <a:cubicBezTo>
                    <a:pt x="20" y="25"/>
                    <a:pt x="20" y="26"/>
                    <a:pt x="21" y="25"/>
                  </a:cubicBezTo>
                  <a:cubicBezTo>
                    <a:pt x="20" y="24"/>
                    <a:pt x="21" y="23"/>
                    <a:pt x="20" y="22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4" y="23"/>
                    <a:pt x="25" y="21"/>
                    <a:pt x="25" y="20"/>
                  </a:cubicBezTo>
                  <a:cubicBezTo>
                    <a:pt x="26" y="21"/>
                    <a:pt x="27" y="21"/>
                    <a:pt x="28" y="21"/>
                  </a:cubicBezTo>
                  <a:cubicBezTo>
                    <a:pt x="28" y="20"/>
                    <a:pt x="28" y="19"/>
                    <a:pt x="28" y="18"/>
                  </a:cubicBezTo>
                  <a:cubicBezTo>
                    <a:pt x="29" y="18"/>
                    <a:pt x="31" y="18"/>
                    <a:pt x="32" y="19"/>
                  </a:cubicBezTo>
                  <a:cubicBezTo>
                    <a:pt x="32" y="18"/>
                    <a:pt x="32" y="17"/>
                    <a:pt x="32" y="16"/>
                  </a:cubicBezTo>
                  <a:cubicBezTo>
                    <a:pt x="32" y="17"/>
                    <a:pt x="35" y="17"/>
                    <a:pt x="35" y="18"/>
                  </a:cubicBezTo>
                  <a:cubicBezTo>
                    <a:pt x="36" y="17"/>
                    <a:pt x="36" y="17"/>
                    <a:pt x="36" y="16"/>
                  </a:cubicBezTo>
                  <a:cubicBezTo>
                    <a:pt x="37" y="16"/>
                    <a:pt x="38" y="16"/>
                    <a:pt x="39" y="17"/>
                  </a:cubicBezTo>
                  <a:cubicBezTo>
                    <a:pt x="39" y="16"/>
                    <a:pt x="40" y="13"/>
                    <a:pt x="40" y="13"/>
                  </a:cubicBezTo>
                  <a:cubicBezTo>
                    <a:pt x="43" y="14"/>
                    <a:pt x="44" y="13"/>
                    <a:pt x="44" y="10"/>
                  </a:cubicBezTo>
                  <a:cubicBezTo>
                    <a:pt x="44" y="11"/>
                    <a:pt x="46" y="11"/>
                    <a:pt x="47" y="12"/>
                  </a:cubicBezTo>
                  <a:cubicBezTo>
                    <a:pt x="47" y="11"/>
                    <a:pt x="48" y="10"/>
                    <a:pt x="48" y="9"/>
                  </a:cubicBezTo>
                  <a:cubicBezTo>
                    <a:pt x="49" y="10"/>
                    <a:pt x="50" y="10"/>
                    <a:pt x="51" y="10"/>
                  </a:cubicBezTo>
                  <a:cubicBezTo>
                    <a:pt x="51" y="9"/>
                    <a:pt x="52" y="8"/>
                    <a:pt x="52" y="7"/>
                  </a:cubicBezTo>
                  <a:cubicBezTo>
                    <a:pt x="53" y="8"/>
                    <a:pt x="54" y="8"/>
                    <a:pt x="55" y="9"/>
                  </a:cubicBezTo>
                  <a:cubicBezTo>
                    <a:pt x="55" y="9"/>
                    <a:pt x="55" y="8"/>
                    <a:pt x="55" y="8"/>
                  </a:cubicBezTo>
                  <a:cubicBezTo>
                    <a:pt x="55" y="7"/>
                    <a:pt x="56" y="5"/>
                    <a:pt x="55" y="4"/>
                  </a:cubicBezTo>
                  <a:cubicBezTo>
                    <a:pt x="56" y="5"/>
                    <a:pt x="57" y="5"/>
                    <a:pt x="58" y="6"/>
                  </a:cubicBezTo>
                  <a:cubicBezTo>
                    <a:pt x="59" y="4"/>
                    <a:pt x="61" y="0"/>
                    <a:pt x="62" y="1"/>
                  </a:cubicBezTo>
                  <a:cubicBezTo>
                    <a:pt x="62" y="1"/>
                    <a:pt x="61" y="7"/>
                    <a:pt x="61" y="8"/>
                  </a:cubicBezTo>
                  <a:cubicBezTo>
                    <a:pt x="61" y="9"/>
                    <a:pt x="61" y="9"/>
                    <a:pt x="61" y="10"/>
                  </a:cubicBezTo>
                  <a:cubicBezTo>
                    <a:pt x="54" y="17"/>
                    <a:pt x="32" y="27"/>
                    <a:pt x="23" y="30"/>
                  </a:cubicBezTo>
                  <a:cubicBezTo>
                    <a:pt x="22" y="42"/>
                    <a:pt x="17" y="63"/>
                    <a:pt x="5" y="83"/>
                  </a:cubicBezTo>
                  <a:cubicBezTo>
                    <a:pt x="4" y="83"/>
                    <a:pt x="4" y="82"/>
                    <a:pt x="3" y="82"/>
                  </a:cubicBezTo>
                  <a:cubicBezTo>
                    <a:pt x="2" y="81"/>
                    <a:pt x="1" y="81"/>
                    <a:pt x="0" y="81"/>
                  </a:cubicBezTo>
                  <a:cubicBezTo>
                    <a:pt x="1" y="80"/>
                    <a:pt x="2" y="79"/>
                    <a:pt x="3" y="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65" name="Freeform 22">
              <a:extLst>
                <a:ext uri="{FF2B5EF4-FFF2-40B4-BE49-F238E27FC236}">
                  <a16:creationId xmlns:a16="http://schemas.microsoft.com/office/drawing/2014/main" id="{A36B8705-2EBC-46D1-B34E-E090835EB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" y="2804"/>
              <a:ext cx="321" cy="111"/>
            </a:xfrm>
            <a:custGeom>
              <a:avLst/>
              <a:gdLst>
                <a:gd name="T0" fmla="*/ 142 w 111"/>
                <a:gd name="T1" fmla="*/ 438 h 36"/>
                <a:gd name="T2" fmla="*/ 217 w 111"/>
                <a:gd name="T3" fmla="*/ 86 h 36"/>
                <a:gd name="T4" fmla="*/ 217 w 111"/>
                <a:gd name="T5" fmla="*/ 0 h 36"/>
                <a:gd name="T6" fmla="*/ 1472 w 111"/>
                <a:gd name="T7" fmla="*/ 731 h 36"/>
                <a:gd name="T8" fmla="*/ 3363 w 111"/>
                <a:gd name="T9" fmla="*/ 2081 h 36"/>
                <a:gd name="T10" fmla="*/ 7695 w 111"/>
                <a:gd name="T11" fmla="*/ 2605 h 36"/>
                <a:gd name="T12" fmla="*/ 7762 w 111"/>
                <a:gd name="T13" fmla="*/ 2729 h 36"/>
                <a:gd name="T14" fmla="*/ 7762 w 111"/>
                <a:gd name="T15" fmla="*/ 2729 h 36"/>
                <a:gd name="T16" fmla="*/ 7762 w 111"/>
                <a:gd name="T17" fmla="*/ 2729 h 36"/>
                <a:gd name="T18" fmla="*/ 7762 w 111"/>
                <a:gd name="T19" fmla="*/ 2815 h 36"/>
                <a:gd name="T20" fmla="*/ 7762 w 111"/>
                <a:gd name="T21" fmla="*/ 2815 h 36"/>
                <a:gd name="T22" fmla="*/ 7695 w 111"/>
                <a:gd name="T23" fmla="*/ 3253 h 36"/>
                <a:gd name="T24" fmla="*/ 7542 w 111"/>
                <a:gd name="T25" fmla="*/ 3167 h 36"/>
                <a:gd name="T26" fmla="*/ 7426 w 111"/>
                <a:gd name="T27" fmla="*/ 2994 h 36"/>
                <a:gd name="T28" fmla="*/ 7351 w 111"/>
                <a:gd name="T29" fmla="*/ 3167 h 36"/>
                <a:gd name="T30" fmla="*/ 7134 w 111"/>
                <a:gd name="T31" fmla="*/ 2898 h 36"/>
                <a:gd name="T32" fmla="*/ 7059 w 111"/>
                <a:gd name="T33" fmla="*/ 3080 h 36"/>
                <a:gd name="T34" fmla="*/ 6842 w 111"/>
                <a:gd name="T35" fmla="*/ 2898 h 36"/>
                <a:gd name="T36" fmla="*/ 6724 w 111"/>
                <a:gd name="T37" fmla="*/ 3080 h 36"/>
                <a:gd name="T38" fmla="*/ 6507 w 111"/>
                <a:gd name="T39" fmla="*/ 2815 h 36"/>
                <a:gd name="T40" fmla="*/ 6365 w 111"/>
                <a:gd name="T41" fmla="*/ 2994 h 36"/>
                <a:gd name="T42" fmla="*/ 6148 w 111"/>
                <a:gd name="T43" fmla="*/ 2815 h 36"/>
                <a:gd name="T44" fmla="*/ 6021 w 111"/>
                <a:gd name="T45" fmla="*/ 2898 h 36"/>
                <a:gd name="T46" fmla="*/ 5662 w 111"/>
                <a:gd name="T47" fmla="*/ 2898 h 36"/>
                <a:gd name="T48" fmla="*/ 5252 w 111"/>
                <a:gd name="T49" fmla="*/ 2898 h 36"/>
                <a:gd name="T50" fmla="*/ 5035 w 111"/>
                <a:gd name="T51" fmla="*/ 2815 h 36"/>
                <a:gd name="T52" fmla="*/ 4884 w 111"/>
                <a:gd name="T53" fmla="*/ 2815 h 36"/>
                <a:gd name="T54" fmla="*/ 4766 w 111"/>
                <a:gd name="T55" fmla="*/ 2729 h 36"/>
                <a:gd name="T56" fmla="*/ 4691 w 111"/>
                <a:gd name="T57" fmla="*/ 2815 h 36"/>
                <a:gd name="T58" fmla="*/ 4474 w 111"/>
                <a:gd name="T59" fmla="*/ 2729 h 36"/>
                <a:gd name="T60" fmla="*/ 4399 w 111"/>
                <a:gd name="T61" fmla="*/ 2815 h 36"/>
                <a:gd name="T62" fmla="*/ 4208 w 111"/>
                <a:gd name="T63" fmla="*/ 2729 h 36"/>
                <a:gd name="T64" fmla="*/ 4063 w 111"/>
                <a:gd name="T65" fmla="*/ 2605 h 36"/>
                <a:gd name="T66" fmla="*/ 3913 w 111"/>
                <a:gd name="T67" fmla="*/ 2729 h 36"/>
                <a:gd name="T68" fmla="*/ 3696 w 111"/>
                <a:gd name="T69" fmla="*/ 2605 h 36"/>
                <a:gd name="T70" fmla="*/ 3505 w 111"/>
                <a:gd name="T71" fmla="*/ 2729 h 36"/>
                <a:gd name="T72" fmla="*/ 3438 w 111"/>
                <a:gd name="T73" fmla="*/ 2605 h 36"/>
                <a:gd name="T74" fmla="*/ 3288 w 111"/>
                <a:gd name="T75" fmla="*/ 2729 h 36"/>
                <a:gd name="T76" fmla="*/ 3219 w 111"/>
                <a:gd name="T77" fmla="*/ 2605 h 36"/>
                <a:gd name="T78" fmla="*/ 3002 w 111"/>
                <a:gd name="T79" fmla="*/ 2729 h 36"/>
                <a:gd name="T80" fmla="*/ 2877 w 111"/>
                <a:gd name="T81" fmla="*/ 2254 h 36"/>
                <a:gd name="T82" fmla="*/ 2661 w 111"/>
                <a:gd name="T83" fmla="*/ 2350 h 36"/>
                <a:gd name="T84" fmla="*/ 2585 w 111"/>
                <a:gd name="T85" fmla="*/ 2081 h 36"/>
                <a:gd name="T86" fmla="*/ 2441 w 111"/>
                <a:gd name="T87" fmla="*/ 2081 h 36"/>
                <a:gd name="T88" fmla="*/ 2299 w 111"/>
                <a:gd name="T89" fmla="*/ 1816 h 36"/>
                <a:gd name="T90" fmla="*/ 2175 w 111"/>
                <a:gd name="T91" fmla="*/ 1998 h 36"/>
                <a:gd name="T92" fmla="*/ 2033 w 111"/>
                <a:gd name="T93" fmla="*/ 1643 h 36"/>
                <a:gd name="T94" fmla="*/ 1891 w 111"/>
                <a:gd name="T95" fmla="*/ 1730 h 36"/>
                <a:gd name="T96" fmla="*/ 1741 w 111"/>
                <a:gd name="T97" fmla="*/ 1437 h 36"/>
                <a:gd name="T98" fmla="*/ 1622 w 111"/>
                <a:gd name="T99" fmla="*/ 1643 h 36"/>
                <a:gd name="T100" fmla="*/ 1472 w 111"/>
                <a:gd name="T101" fmla="*/ 1351 h 36"/>
                <a:gd name="T102" fmla="*/ 1405 w 111"/>
                <a:gd name="T103" fmla="*/ 1437 h 36"/>
                <a:gd name="T104" fmla="*/ 1038 w 111"/>
                <a:gd name="T105" fmla="*/ 1351 h 36"/>
                <a:gd name="T106" fmla="*/ 969 w 111"/>
                <a:gd name="T107" fmla="*/ 1169 h 36"/>
                <a:gd name="T108" fmla="*/ 778 w 111"/>
                <a:gd name="T109" fmla="*/ 1169 h 36"/>
                <a:gd name="T110" fmla="*/ 628 w 111"/>
                <a:gd name="T111" fmla="*/ 999 h 36"/>
                <a:gd name="T112" fmla="*/ 411 w 111"/>
                <a:gd name="T113" fmla="*/ 913 h 36"/>
                <a:gd name="T114" fmla="*/ 335 w 111"/>
                <a:gd name="T115" fmla="*/ 817 h 36"/>
                <a:gd name="T116" fmla="*/ 142 w 111"/>
                <a:gd name="T117" fmla="*/ 731 h 36"/>
                <a:gd name="T118" fmla="*/ 0 w 111"/>
                <a:gd name="T119" fmla="*/ 648 h 36"/>
                <a:gd name="T120" fmla="*/ 142 w 111"/>
                <a:gd name="T121" fmla="*/ 438 h 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11" h="36">
                  <a:moveTo>
                    <a:pt x="2" y="5"/>
                  </a:moveTo>
                  <a:cubicBezTo>
                    <a:pt x="3" y="4"/>
                    <a:pt x="3" y="2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5" y="6"/>
                    <a:pt x="21" y="8"/>
                  </a:cubicBezTo>
                  <a:cubicBezTo>
                    <a:pt x="32" y="13"/>
                    <a:pt x="43" y="17"/>
                    <a:pt x="48" y="23"/>
                  </a:cubicBezTo>
                  <a:cubicBezTo>
                    <a:pt x="55" y="23"/>
                    <a:pt x="98" y="24"/>
                    <a:pt x="110" y="29"/>
                  </a:cubicBezTo>
                  <a:cubicBezTo>
                    <a:pt x="110" y="29"/>
                    <a:pt x="111" y="29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1"/>
                    <a:pt x="111" y="31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1" y="33"/>
                    <a:pt x="111" y="35"/>
                    <a:pt x="110" y="36"/>
                  </a:cubicBezTo>
                  <a:cubicBezTo>
                    <a:pt x="110" y="35"/>
                    <a:pt x="109" y="35"/>
                    <a:pt x="108" y="35"/>
                  </a:cubicBezTo>
                  <a:cubicBezTo>
                    <a:pt x="107" y="35"/>
                    <a:pt x="107" y="34"/>
                    <a:pt x="106" y="33"/>
                  </a:cubicBezTo>
                  <a:cubicBezTo>
                    <a:pt x="106" y="33"/>
                    <a:pt x="105" y="34"/>
                    <a:pt x="105" y="35"/>
                  </a:cubicBezTo>
                  <a:cubicBezTo>
                    <a:pt x="104" y="34"/>
                    <a:pt x="103" y="33"/>
                    <a:pt x="102" y="32"/>
                  </a:cubicBezTo>
                  <a:cubicBezTo>
                    <a:pt x="102" y="33"/>
                    <a:pt x="101" y="34"/>
                    <a:pt x="101" y="34"/>
                  </a:cubicBezTo>
                  <a:cubicBezTo>
                    <a:pt x="100" y="34"/>
                    <a:pt x="99" y="32"/>
                    <a:pt x="98" y="32"/>
                  </a:cubicBezTo>
                  <a:cubicBezTo>
                    <a:pt x="97" y="32"/>
                    <a:pt x="97" y="33"/>
                    <a:pt x="96" y="34"/>
                  </a:cubicBezTo>
                  <a:cubicBezTo>
                    <a:pt x="95" y="34"/>
                    <a:pt x="94" y="32"/>
                    <a:pt x="93" y="31"/>
                  </a:cubicBezTo>
                  <a:cubicBezTo>
                    <a:pt x="92" y="31"/>
                    <a:pt x="92" y="33"/>
                    <a:pt x="91" y="33"/>
                  </a:cubicBezTo>
                  <a:cubicBezTo>
                    <a:pt x="90" y="33"/>
                    <a:pt x="89" y="32"/>
                    <a:pt x="88" y="31"/>
                  </a:cubicBezTo>
                  <a:cubicBezTo>
                    <a:pt x="87" y="31"/>
                    <a:pt x="87" y="32"/>
                    <a:pt x="86" y="32"/>
                  </a:cubicBezTo>
                  <a:cubicBezTo>
                    <a:pt x="83" y="32"/>
                    <a:pt x="83" y="30"/>
                    <a:pt x="81" y="32"/>
                  </a:cubicBezTo>
                  <a:cubicBezTo>
                    <a:pt x="79" y="29"/>
                    <a:pt x="77" y="31"/>
                    <a:pt x="75" y="32"/>
                  </a:cubicBezTo>
                  <a:cubicBezTo>
                    <a:pt x="74" y="29"/>
                    <a:pt x="73" y="31"/>
                    <a:pt x="72" y="31"/>
                  </a:cubicBezTo>
                  <a:cubicBezTo>
                    <a:pt x="71" y="31"/>
                    <a:pt x="71" y="31"/>
                    <a:pt x="70" y="31"/>
                  </a:cubicBezTo>
                  <a:cubicBezTo>
                    <a:pt x="69" y="31"/>
                    <a:pt x="68" y="30"/>
                    <a:pt x="68" y="30"/>
                  </a:cubicBezTo>
                  <a:cubicBezTo>
                    <a:pt x="68" y="30"/>
                    <a:pt x="67" y="31"/>
                    <a:pt x="67" y="31"/>
                  </a:cubicBezTo>
                  <a:cubicBezTo>
                    <a:pt x="66" y="31"/>
                    <a:pt x="65" y="30"/>
                    <a:pt x="64" y="30"/>
                  </a:cubicBezTo>
                  <a:cubicBezTo>
                    <a:pt x="63" y="30"/>
                    <a:pt x="63" y="31"/>
                    <a:pt x="63" y="31"/>
                  </a:cubicBezTo>
                  <a:cubicBezTo>
                    <a:pt x="62" y="30"/>
                    <a:pt x="61" y="30"/>
                    <a:pt x="60" y="30"/>
                  </a:cubicBezTo>
                  <a:cubicBezTo>
                    <a:pt x="60" y="30"/>
                    <a:pt x="59" y="29"/>
                    <a:pt x="58" y="29"/>
                  </a:cubicBezTo>
                  <a:cubicBezTo>
                    <a:pt x="58" y="29"/>
                    <a:pt x="57" y="30"/>
                    <a:pt x="56" y="30"/>
                  </a:cubicBezTo>
                  <a:cubicBezTo>
                    <a:pt x="55" y="30"/>
                    <a:pt x="55" y="29"/>
                    <a:pt x="53" y="29"/>
                  </a:cubicBezTo>
                  <a:cubicBezTo>
                    <a:pt x="52" y="29"/>
                    <a:pt x="52" y="30"/>
                    <a:pt x="50" y="30"/>
                  </a:cubicBezTo>
                  <a:cubicBezTo>
                    <a:pt x="50" y="30"/>
                    <a:pt x="50" y="29"/>
                    <a:pt x="49" y="29"/>
                  </a:cubicBezTo>
                  <a:cubicBezTo>
                    <a:pt x="49" y="29"/>
                    <a:pt x="47" y="30"/>
                    <a:pt x="47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9"/>
                    <a:pt x="44" y="30"/>
                    <a:pt x="43" y="30"/>
                  </a:cubicBezTo>
                  <a:cubicBezTo>
                    <a:pt x="44" y="28"/>
                    <a:pt x="42" y="27"/>
                    <a:pt x="41" y="25"/>
                  </a:cubicBezTo>
                  <a:cubicBezTo>
                    <a:pt x="40" y="26"/>
                    <a:pt x="39" y="26"/>
                    <a:pt x="38" y="26"/>
                  </a:cubicBezTo>
                  <a:cubicBezTo>
                    <a:pt x="38" y="25"/>
                    <a:pt x="38" y="23"/>
                    <a:pt x="37" y="23"/>
                  </a:cubicBezTo>
                  <a:cubicBezTo>
                    <a:pt x="37" y="22"/>
                    <a:pt x="36" y="23"/>
                    <a:pt x="35" y="23"/>
                  </a:cubicBezTo>
                  <a:cubicBezTo>
                    <a:pt x="35" y="22"/>
                    <a:pt x="35" y="21"/>
                    <a:pt x="33" y="20"/>
                  </a:cubicBezTo>
                  <a:cubicBezTo>
                    <a:pt x="33" y="20"/>
                    <a:pt x="32" y="22"/>
                    <a:pt x="31" y="22"/>
                  </a:cubicBezTo>
                  <a:cubicBezTo>
                    <a:pt x="31" y="20"/>
                    <a:pt x="30" y="19"/>
                    <a:pt x="29" y="18"/>
                  </a:cubicBezTo>
                  <a:cubicBezTo>
                    <a:pt x="29" y="19"/>
                    <a:pt x="28" y="19"/>
                    <a:pt x="27" y="19"/>
                  </a:cubicBezTo>
                  <a:cubicBezTo>
                    <a:pt x="27" y="18"/>
                    <a:pt x="26" y="16"/>
                    <a:pt x="25" y="16"/>
                  </a:cubicBezTo>
                  <a:cubicBezTo>
                    <a:pt x="24" y="16"/>
                    <a:pt x="24" y="17"/>
                    <a:pt x="23" y="18"/>
                  </a:cubicBezTo>
                  <a:cubicBezTo>
                    <a:pt x="23" y="16"/>
                    <a:pt x="23" y="16"/>
                    <a:pt x="21" y="15"/>
                  </a:cubicBezTo>
                  <a:cubicBezTo>
                    <a:pt x="21" y="15"/>
                    <a:pt x="21" y="16"/>
                    <a:pt x="20" y="16"/>
                  </a:cubicBezTo>
                  <a:cubicBezTo>
                    <a:pt x="20" y="12"/>
                    <a:pt x="17" y="16"/>
                    <a:pt x="15" y="15"/>
                  </a:cubicBezTo>
                  <a:cubicBezTo>
                    <a:pt x="15" y="14"/>
                    <a:pt x="16" y="12"/>
                    <a:pt x="14" y="13"/>
                  </a:cubicBezTo>
                  <a:cubicBezTo>
                    <a:pt x="12" y="13"/>
                    <a:pt x="12" y="14"/>
                    <a:pt x="11" y="13"/>
                  </a:cubicBezTo>
                  <a:cubicBezTo>
                    <a:pt x="10" y="11"/>
                    <a:pt x="11" y="10"/>
                    <a:pt x="9" y="11"/>
                  </a:cubicBezTo>
                  <a:cubicBezTo>
                    <a:pt x="7" y="11"/>
                    <a:pt x="7" y="12"/>
                    <a:pt x="6" y="10"/>
                  </a:cubicBezTo>
                  <a:cubicBezTo>
                    <a:pt x="5" y="9"/>
                    <a:pt x="6" y="9"/>
                    <a:pt x="5" y="9"/>
                  </a:cubicBezTo>
                  <a:cubicBezTo>
                    <a:pt x="4" y="8"/>
                    <a:pt x="3" y="9"/>
                    <a:pt x="2" y="8"/>
                  </a:cubicBezTo>
                  <a:cubicBezTo>
                    <a:pt x="1" y="8"/>
                    <a:pt x="1" y="7"/>
                    <a:pt x="0" y="7"/>
                  </a:cubicBezTo>
                  <a:cubicBezTo>
                    <a:pt x="1" y="6"/>
                    <a:pt x="2" y="6"/>
                    <a:pt x="2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66" name="Freeform 23">
              <a:extLst>
                <a:ext uri="{FF2B5EF4-FFF2-40B4-BE49-F238E27FC236}">
                  <a16:creationId xmlns:a16="http://schemas.microsoft.com/office/drawing/2014/main" id="{393241A3-F35D-4FFA-808F-181087217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3164"/>
              <a:ext cx="156" cy="450"/>
            </a:xfrm>
            <a:custGeom>
              <a:avLst/>
              <a:gdLst>
                <a:gd name="T0" fmla="*/ 75 w 54"/>
                <a:gd name="T1" fmla="*/ 7761 h 146"/>
                <a:gd name="T2" fmla="*/ 0 w 54"/>
                <a:gd name="T3" fmla="*/ 7117 h 146"/>
                <a:gd name="T4" fmla="*/ 217 w 54"/>
                <a:gd name="T5" fmla="*/ 6679 h 146"/>
                <a:gd name="T6" fmla="*/ 485 w 54"/>
                <a:gd name="T7" fmla="*/ 6241 h 146"/>
                <a:gd name="T8" fmla="*/ 768 w 54"/>
                <a:gd name="T9" fmla="*/ 6328 h 146"/>
                <a:gd name="T10" fmla="*/ 919 w 54"/>
                <a:gd name="T11" fmla="*/ 6146 h 146"/>
                <a:gd name="T12" fmla="*/ 844 w 54"/>
                <a:gd name="T13" fmla="*/ 5767 h 146"/>
                <a:gd name="T14" fmla="*/ 1184 w 54"/>
                <a:gd name="T15" fmla="*/ 5502 h 146"/>
                <a:gd name="T16" fmla="*/ 1184 w 54"/>
                <a:gd name="T17" fmla="*/ 5415 h 146"/>
                <a:gd name="T18" fmla="*/ 1109 w 54"/>
                <a:gd name="T19" fmla="*/ 5064 h 146"/>
                <a:gd name="T20" fmla="*/ 1326 w 54"/>
                <a:gd name="T21" fmla="*/ 5064 h 146"/>
                <a:gd name="T22" fmla="*/ 1184 w 54"/>
                <a:gd name="T23" fmla="*/ 4417 h 146"/>
                <a:gd name="T24" fmla="*/ 1468 w 54"/>
                <a:gd name="T25" fmla="*/ 4417 h 146"/>
                <a:gd name="T26" fmla="*/ 1401 w 54"/>
                <a:gd name="T27" fmla="*/ 3979 h 146"/>
                <a:gd name="T28" fmla="*/ 1661 w 54"/>
                <a:gd name="T29" fmla="*/ 3896 h 146"/>
                <a:gd name="T30" fmla="*/ 1661 w 54"/>
                <a:gd name="T31" fmla="*/ 3896 h 146"/>
                <a:gd name="T32" fmla="*/ 1811 w 54"/>
                <a:gd name="T33" fmla="*/ 3514 h 146"/>
                <a:gd name="T34" fmla="*/ 1736 w 54"/>
                <a:gd name="T35" fmla="*/ 3079 h 146"/>
                <a:gd name="T36" fmla="*/ 1878 w 54"/>
                <a:gd name="T37" fmla="*/ 3079 h 146"/>
                <a:gd name="T38" fmla="*/ 1953 w 54"/>
                <a:gd name="T39" fmla="*/ 2897 h 146"/>
                <a:gd name="T40" fmla="*/ 2028 w 54"/>
                <a:gd name="T41" fmla="*/ 2518 h 146"/>
                <a:gd name="T42" fmla="*/ 2094 w 54"/>
                <a:gd name="T43" fmla="*/ 2346 h 146"/>
                <a:gd name="T44" fmla="*/ 2028 w 54"/>
                <a:gd name="T45" fmla="*/ 1899 h 146"/>
                <a:gd name="T46" fmla="*/ 2170 w 54"/>
                <a:gd name="T47" fmla="*/ 1899 h 146"/>
                <a:gd name="T48" fmla="*/ 2094 w 54"/>
                <a:gd name="T49" fmla="*/ 1433 h 146"/>
                <a:gd name="T50" fmla="*/ 2219 w 54"/>
                <a:gd name="T51" fmla="*/ 999 h 146"/>
                <a:gd name="T52" fmla="*/ 2363 w 54"/>
                <a:gd name="T53" fmla="*/ 912 h 146"/>
                <a:gd name="T54" fmla="*/ 2438 w 54"/>
                <a:gd name="T55" fmla="*/ 265 h 146"/>
                <a:gd name="T56" fmla="*/ 2580 w 54"/>
                <a:gd name="T57" fmla="*/ 265 h 146"/>
                <a:gd name="T58" fmla="*/ 2721 w 54"/>
                <a:gd name="T59" fmla="*/ 0 h 146"/>
                <a:gd name="T60" fmla="*/ 1109 w 54"/>
                <a:gd name="T61" fmla="*/ 6849 h 146"/>
                <a:gd name="T62" fmla="*/ 1034 w 54"/>
                <a:gd name="T63" fmla="*/ 8578 h 146"/>
                <a:gd name="T64" fmla="*/ 3614 w 54"/>
                <a:gd name="T65" fmla="*/ 12446 h 146"/>
                <a:gd name="T66" fmla="*/ 3472 w 54"/>
                <a:gd name="T67" fmla="*/ 12825 h 146"/>
                <a:gd name="T68" fmla="*/ 3204 w 54"/>
                <a:gd name="T69" fmla="*/ 13176 h 146"/>
                <a:gd name="T70" fmla="*/ 3204 w 54"/>
                <a:gd name="T71" fmla="*/ 12529 h 146"/>
                <a:gd name="T72" fmla="*/ 2846 w 54"/>
                <a:gd name="T73" fmla="*/ 12529 h 146"/>
                <a:gd name="T74" fmla="*/ 2505 w 54"/>
                <a:gd name="T75" fmla="*/ 12095 h 146"/>
                <a:gd name="T76" fmla="*/ 2505 w 54"/>
                <a:gd name="T77" fmla="*/ 11743 h 146"/>
                <a:gd name="T78" fmla="*/ 2219 w 54"/>
                <a:gd name="T79" fmla="*/ 11657 h 146"/>
                <a:gd name="T80" fmla="*/ 2219 w 54"/>
                <a:gd name="T81" fmla="*/ 11278 h 146"/>
                <a:gd name="T82" fmla="*/ 1811 w 54"/>
                <a:gd name="T83" fmla="*/ 11096 h 146"/>
                <a:gd name="T84" fmla="*/ 1401 w 54"/>
                <a:gd name="T85" fmla="*/ 10572 h 146"/>
                <a:gd name="T86" fmla="*/ 968 w 54"/>
                <a:gd name="T87" fmla="*/ 9928 h 146"/>
                <a:gd name="T88" fmla="*/ 552 w 54"/>
                <a:gd name="T89" fmla="*/ 9280 h 146"/>
                <a:gd name="T90" fmla="*/ 292 w 54"/>
                <a:gd name="T91" fmla="*/ 8760 h 146"/>
                <a:gd name="T92" fmla="*/ 142 w 54"/>
                <a:gd name="T93" fmla="*/ 8313 h 146"/>
                <a:gd name="T94" fmla="*/ 75 w 54"/>
                <a:gd name="T95" fmla="*/ 7761 h 14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4" h="146">
                  <a:moveTo>
                    <a:pt x="1" y="86"/>
                  </a:moveTo>
                  <a:cubicBezTo>
                    <a:pt x="4" y="84"/>
                    <a:pt x="4" y="80"/>
                    <a:pt x="0" y="79"/>
                  </a:cubicBezTo>
                  <a:cubicBezTo>
                    <a:pt x="4" y="80"/>
                    <a:pt x="4" y="77"/>
                    <a:pt x="3" y="74"/>
                  </a:cubicBezTo>
                  <a:cubicBezTo>
                    <a:pt x="8" y="75"/>
                    <a:pt x="8" y="74"/>
                    <a:pt x="7" y="69"/>
                  </a:cubicBezTo>
                  <a:cubicBezTo>
                    <a:pt x="8" y="69"/>
                    <a:pt x="10" y="70"/>
                    <a:pt x="11" y="70"/>
                  </a:cubicBezTo>
                  <a:cubicBezTo>
                    <a:pt x="12" y="69"/>
                    <a:pt x="12" y="68"/>
                    <a:pt x="13" y="68"/>
                  </a:cubicBezTo>
                  <a:cubicBezTo>
                    <a:pt x="12" y="66"/>
                    <a:pt x="12" y="65"/>
                    <a:pt x="12" y="64"/>
                  </a:cubicBezTo>
                  <a:cubicBezTo>
                    <a:pt x="13" y="61"/>
                    <a:pt x="16" y="62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59"/>
                    <a:pt x="17" y="58"/>
                    <a:pt x="16" y="56"/>
                  </a:cubicBezTo>
                  <a:cubicBezTo>
                    <a:pt x="17" y="56"/>
                    <a:pt x="18" y="55"/>
                    <a:pt x="19" y="56"/>
                  </a:cubicBezTo>
                  <a:cubicBezTo>
                    <a:pt x="19" y="53"/>
                    <a:pt x="18" y="51"/>
                    <a:pt x="17" y="49"/>
                  </a:cubicBezTo>
                  <a:cubicBezTo>
                    <a:pt x="18" y="49"/>
                    <a:pt x="20" y="49"/>
                    <a:pt x="21" y="49"/>
                  </a:cubicBezTo>
                  <a:cubicBezTo>
                    <a:pt x="21" y="48"/>
                    <a:pt x="20" y="45"/>
                    <a:pt x="20" y="44"/>
                  </a:cubicBezTo>
                  <a:cubicBezTo>
                    <a:pt x="21" y="42"/>
                    <a:pt x="22" y="44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1"/>
                    <a:pt x="25" y="40"/>
                    <a:pt x="26" y="39"/>
                  </a:cubicBezTo>
                  <a:cubicBezTo>
                    <a:pt x="26" y="38"/>
                    <a:pt x="25" y="36"/>
                    <a:pt x="25" y="34"/>
                  </a:cubicBezTo>
                  <a:cubicBezTo>
                    <a:pt x="26" y="34"/>
                    <a:pt x="27" y="34"/>
                    <a:pt x="27" y="34"/>
                  </a:cubicBezTo>
                  <a:cubicBezTo>
                    <a:pt x="28" y="34"/>
                    <a:pt x="28" y="33"/>
                    <a:pt x="28" y="32"/>
                  </a:cubicBezTo>
                  <a:cubicBezTo>
                    <a:pt x="28" y="30"/>
                    <a:pt x="27" y="28"/>
                    <a:pt x="29" y="28"/>
                  </a:cubicBezTo>
                  <a:cubicBezTo>
                    <a:pt x="30" y="27"/>
                    <a:pt x="30" y="27"/>
                    <a:pt x="30" y="26"/>
                  </a:cubicBezTo>
                  <a:cubicBezTo>
                    <a:pt x="29" y="24"/>
                    <a:pt x="29" y="23"/>
                    <a:pt x="29" y="21"/>
                  </a:cubicBezTo>
                  <a:cubicBezTo>
                    <a:pt x="29" y="21"/>
                    <a:pt x="31" y="21"/>
                    <a:pt x="31" y="21"/>
                  </a:cubicBezTo>
                  <a:cubicBezTo>
                    <a:pt x="31" y="19"/>
                    <a:pt x="30" y="17"/>
                    <a:pt x="30" y="16"/>
                  </a:cubicBezTo>
                  <a:cubicBezTo>
                    <a:pt x="36" y="17"/>
                    <a:pt x="31" y="13"/>
                    <a:pt x="32" y="11"/>
                  </a:cubicBezTo>
                  <a:cubicBezTo>
                    <a:pt x="33" y="10"/>
                    <a:pt x="33" y="10"/>
                    <a:pt x="34" y="10"/>
                  </a:cubicBezTo>
                  <a:cubicBezTo>
                    <a:pt x="34" y="7"/>
                    <a:pt x="34" y="5"/>
                    <a:pt x="35" y="3"/>
                  </a:cubicBezTo>
                  <a:cubicBezTo>
                    <a:pt x="35" y="3"/>
                    <a:pt x="37" y="3"/>
                    <a:pt x="37" y="3"/>
                  </a:cubicBezTo>
                  <a:cubicBezTo>
                    <a:pt x="38" y="2"/>
                    <a:pt x="39" y="1"/>
                    <a:pt x="39" y="0"/>
                  </a:cubicBezTo>
                  <a:cubicBezTo>
                    <a:pt x="41" y="18"/>
                    <a:pt x="25" y="62"/>
                    <a:pt x="16" y="76"/>
                  </a:cubicBezTo>
                  <a:cubicBezTo>
                    <a:pt x="10" y="84"/>
                    <a:pt x="11" y="90"/>
                    <a:pt x="15" y="95"/>
                  </a:cubicBezTo>
                  <a:cubicBezTo>
                    <a:pt x="19" y="100"/>
                    <a:pt x="52" y="138"/>
                    <a:pt x="52" y="138"/>
                  </a:cubicBezTo>
                  <a:cubicBezTo>
                    <a:pt x="54" y="141"/>
                    <a:pt x="52" y="142"/>
                    <a:pt x="50" y="142"/>
                  </a:cubicBezTo>
                  <a:cubicBezTo>
                    <a:pt x="49" y="144"/>
                    <a:pt x="48" y="145"/>
                    <a:pt x="46" y="146"/>
                  </a:cubicBezTo>
                  <a:cubicBezTo>
                    <a:pt x="46" y="144"/>
                    <a:pt x="47" y="141"/>
                    <a:pt x="46" y="139"/>
                  </a:cubicBezTo>
                  <a:cubicBezTo>
                    <a:pt x="44" y="139"/>
                    <a:pt x="42" y="140"/>
                    <a:pt x="41" y="139"/>
                  </a:cubicBezTo>
                  <a:cubicBezTo>
                    <a:pt x="42" y="136"/>
                    <a:pt x="40" y="132"/>
                    <a:pt x="36" y="134"/>
                  </a:cubicBezTo>
                  <a:cubicBezTo>
                    <a:pt x="36" y="133"/>
                    <a:pt x="37" y="131"/>
                    <a:pt x="36" y="130"/>
                  </a:cubicBezTo>
                  <a:cubicBezTo>
                    <a:pt x="35" y="129"/>
                    <a:pt x="33" y="130"/>
                    <a:pt x="32" y="129"/>
                  </a:cubicBezTo>
                  <a:cubicBezTo>
                    <a:pt x="31" y="128"/>
                    <a:pt x="33" y="126"/>
                    <a:pt x="32" y="125"/>
                  </a:cubicBezTo>
                  <a:cubicBezTo>
                    <a:pt x="30" y="123"/>
                    <a:pt x="29" y="123"/>
                    <a:pt x="26" y="123"/>
                  </a:cubicBezTo>
                  <a:cubicBezTo>
                    <a:pt x="26" y="116"/>
                    <a:pt x="26" y="118"/>
                    <a:pt x="20" y="117"/>
                  </a:cubicBezTo>
                  <a:cubicBezTo>
                    <a:pt x="23" y="112"/>
                    <a:pt x="17" y="111"/>
                    <a:pt x="14" y="110"/>
                  </a:cubicBezTo>
                  <a:cubicBezTo>
                    <a:pt x="15" y="106"/>
                    <a:pt x="13" y="103"/>
                    <a:pt x="8" y="103"/>
                  </a:cubicBezTo>
                  <a:cubicBezTo>
                    <a:pt x="9" y="100"/>
                    <a:pt x="8" y="97"/>
                    <a:pt x="4" y="97"/>
                  </a:cubicBezTo>
                  <a:cubicBezTo>
                    <a:pt x="5" y="95"/>
                    <a:pt x="5" y="92"/>
                    <a:pt x="2" y="92"/>
                  </a:cubicBezTo>
                  <a:cubicBezTo>
                    <a:pt x="4" y="90"/>
                    <a:pt x="4" y="87"/>
                    <a:pt x="1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67" name="Freeform 24">
              <a:extLst>
                <a:ext uri="{FF2B5EF4-FFF2-40B4-BE49-F238E27FC236}">
                  <a16:creationId xmlns:a16="http://schemas.microsoft.com/office/drawing/2014/main" id="{16E6001D-28A6-4425-9307-D3A739907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" y="2970"/>
              <a:ext cx="335" cy="145"/>
            </a:xfrm>
            <a:custGeom>
              <a:avLst/>
              <a:gdLst>
                <a:gd name="T0" fmla="*/ 8066 w 116"/>
                <a:gd name="T1" fmla="*/ 1438 h 47"/>
                <a:gd name="T2" fmla="*/ 7849 w 116"/>
                <a:gd name="T3" fmla="*/ 0 h 47"/>
                <a:gd name="T4" fmla="*/ 7731 w 116"/>
                <a:gd name="T5" fmla="*/ 561 h 47"/>
                <a:gd name="T6" fmla="*/ 6746 w 116"/>
                <a:gd name="T7" fmla="*/ 1169 h 47"/>
                <a:gd name="T8" fmla="*/ 5155 w 116"/>
                <a:gd name="T9" fmla="*/ 1351 h 47"/>
                <a:gd name="T10" fmla="*/ 4603 w 116"/>
                <a:gd name="T11" fmla="*/ 1524 h 47"/>
                <a:gd name="T12" fmla="*/ 3685 w 116"/>
                <a:gd name="T13" fmla="*/ 1913 h 47"/>
                <a:gd name="T14" fmla="*/ 3419 w 116"/>
                <a:gd name="T15" fmla="*/ 1817 h 47"/>
                <a:gd name="T16" fmla="*/ 3128 w 116"/>
                <a:gd name="T17" fmla="*/ 1913 h 47"/>
                <a:gd name="T18" fmla="*/ 2845 w 116"/>
                <a:gd name="T19" fmla="*/ 1731 h 47"/>
                <a:gd name="T20" fmla="*/ 2576 w 116"/>
                <a:gd name="T21" fmla="*/ 1731 h 47"/>
                <a:gd name="T22" fmla="*/ 2218 w 116"/>
                <a:gd name="T23" fmla="*/ 1169 h 47"/>
                <a:gd name="T24" fmla="*/ 1811 w 116"/>
                <a:gd name="T25" fmla="*/ 1524 h 47"/>
                <a:gd name="T26" fmla="*/ 1542 w 116"/>
                <a:gd name="T27" fmla="*/ 1169 h 47"/>
                <a:gd name="T28" fmla="*/ 1034 w 116"/>
                <a:gd name="T29" fmla="*/ 913 h 47"/>
                <a:gd name="T30" fmla="*/ 702 w 116"/>
                <a:gd name="T31" fmla="*/ 648 h 47"/>
                <a:gd name="T32" fmla="*/ 410 w 116"/>
                <a:gd name="T33" fmla="*/ 265 h 47"/>
                <a:gd name="T34" fmla="*/ 292 w 116"/>
                <a:gd name="T35" fmla="*/ 265 h 47"/>
                <a:gd name="T36" fmla="*/ 217 w 116"/>
                <a:gd name="T37" fmla="*/ 0 h 47"/>
                <a:gd name="T38" fmla="*/ 217 w 116"/>
                <a:gd name="T39" fmla="*/ 0 h 47"/>
                <a:gd name="T40" fmla="*/ 0 w 116"/>
                <a:gd name="T41" fmla="*/ 1438 h 47"/>
                <a:gd name="T42" fmla="*/ 0 w 116"/>
                <a:gd name="T43" fmla="*/ 1438 h 47"/>
                <a:gd name="T44" fmla="*/ 142 w 116"/>
                <a:gd name="T45" fmla="*/ 1999 h 47"/>
                <a:gd name="T46" fmla="*/ 702 w 116"/>
                <a:gd name="T47" fmla="*/ 3168 h 47"/>
                <a:gd name="T48" fmla="*/ 1326 w 116"/>
                <a:gd name="T49" fmla="*/ 3702 h 47"/>
                <a:gd name="T50" fmla="*/ 2218 w 116"/>
                <a:gd name="T51" fmla="*/ 3903 h 47"/>
                <a:gd name="T52" fmla="*/ 2911 w 116"/>
                <a:gd name="T53" fmla="*/ 3903 h 47"/>
                <a:gd name="T54" fmla="*/ 3468 w 116"/>
                <a:gd name="T55" fmla="*/ 4085 h 47"/>
                <a:gd name="T56" fmla="*/ 3685 w 116"/>
                <a:gd name="T57" fmla="*/ 3816 h 47"/>
                <a:gd name="T58" fmla="*/ 3980 w 116"/>
                <a:gd name="T59" fmla="*/ 4085 h 47"/>
                <a:gd name="T60" fmla="*/ 4237 w 116"/>
                <a:gd name="T61" fmla="*/ 4254 h 47"/>
                <a:gd name="T62" fmla="*/ 5230 w 116"/>
                <a:gd name="T63" fmla="*/ 3903 h 47"/>
                <a:gd name="T64" fmla="*/ 6671 w 116"/>
                <a:gd name="T65" fmla="*/ 3437 h 47"/>
                <a:gd name="T66" fmla="*/ 7107 w 116"/>
                <a:gd name="T67" fmla="*/ 2999 h 47"/>
                <a:gd name="T68" fmla="*/ 7156 w 116"/>
                <a:gd name="T69" fmla="*/ 2903 h 47"/>
                <a:gd name="T70" fmla="*/ 8066 w 116"/>
                <a:gd name="T71" fmla="*/ 1438 h 4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16" h="47">
                  <a:moveTo>
                    <a:pt x="116" y="16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2"/>
                    <a:pt x="112" y="4"/>
                    <a:pt x="111" y="6"/>
                  </a:cubicBezTo>
                  <a:cubicBezTo>
                    <a:pt x="106" y="7"/>
                    <a:pt x="102" y="11"/>
                    <a:pt x="97" y="13"/>
                  </a:cubicBezTo>
                  <a:cubicBezTo>
                    <a:pt x="93" y="15"/>
                    <a:pt x="77" y="18"/>
                    <a:pt x="74" y="15"/>
                  </a:cubicBezTo>
                  <a:cubicBezTo>
                    <a:pt x="73" y="18"/>
                    <a:pt x="68" y="19"/>
                    <a:pt x="66" y="17"/>
                  </a:cubicBezTo>
                  <a:cubicBezTo>
                    <a:pt x="62" y="20"/>
                    <a:pt x="58" y="22"/>
                    <a:pt x="53" y="21"/>
                  </a:cubicBezTo>
                  <a:cubicBezTo>
                    <a:pt x="52" y="21"/>
                    <a:pt x="50" y="20"/>
                    <a:pt x="49" y="20"/>
                  </a:cubicBezTo>
                  <a:cubicBezTo>
                    <a:pt x="48" y="20"/>
                    <a:pt x="47" y="21"/>
                    <a:pt x="45" y="21"/>
                  </a:cubicBezTo>
                  <a:cubicBezTo>
                    <a:pt x="44" y="21"/>
                    <a:pt x="43" y="20"/>
                    <a:pt x="41" y="19"/>
                  </a:cubicBezTo>
                  <a:cubicBezTo>
                    <a:pt x="40" y="19"/>
                    <a:pt x="39" y="20"/>
                    <a:pt x="37" y="19"/>
                  </a:cubicBezTo>
                  <a:cubicBezTo>
                    <a:pt x="35" y="18"/>
                    <a:pt x="33" y="15"/>
                    <a:pt x="32" y="13"/>
                  </a:cubicBezTo>
                  <a:cubicBezTo>
                    <a:pt x="30" y="14"/>
                    <a:pt x="27" y="17"/>
                    <a:pt x="26" y="17"/>
                  </a:cubicBezTo>
                  <a:cubicBezTo>
                    <a:pt x="22" y="17"/>
                    <a:pt x="24" y="14"/>
                    <a:pt x="22" y="13"/>
                  </a:cubicBezTo>
                  <a:cubicBezTo>
                    <a:pt x="19" y="12"/>
                    <a:pt x="17" y="16"/>
                    <a:pt x="15" y="10"/>
                  </a:cubicBezTo>
                  <a:cubicBezTo>
                    <a:pt x="12" y="11"/>
                    <a:pt x="11" y="9"/>
                    <a:pt x="10" y="7"/>
                  </a:cubicBezTo>
                  <a:cubicBezTo>
                    <a:pt x="7" y="8"/>
                    <a:pt x="6" y="6"/>
                    <a:pt x="6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4" y="2"/>
                    <a:pt x="3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5"/>
                    <a:pt x="1" y="1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2"/>
                  </a:cubicBezTo>
                  <a:cubicBezTo>
                    <a:pt x="3" y="27"/>
                    <a:pt x="5" y="31"/>
                    <a:pt x="10" y="35"/>
                  </a:cubicBezTo>
                  <a:cubicBezTo>
                    <a:pt x="14" y="38"/>
                    <a:pt x="14" y="40"/>
                    <a:pt x="19" y="41"/>
                  </a:cubicBezTo>
                  <a:cubicBezTo>
                    <a:pt x="23" y="42"/>
                    <a:pt x="28" y="42"/>
                    <a:pt x="32" y="43"/>
                  </a:cubicBezTo>
                  <a:cubicBezTo>
                    <a:pt x="36" y="44"/>
                    <a:pt x="38" y="43"/>
                    <a:pt x="42" y="43"/>
                  </a:cubicBezTo>
                  <a:cubicBezTo>
                    <a:pt x="44" y="43"/>
                    <a:pt x="48" y="45"/>
                    <a:pt x="50" y="45"/>
                  </a:cubicBezTo>
                  <a:cubicBezTo>
                    <a:pt x="51" y="44"/>
                    <a:pt x="52" y="42"/>
                    <a:pt x="53" y="42"/>
                  </a:cubicBezTo>
                  <a:cubicBezTo>
                    <a:pt x="55" y="42"/>
                    <a:pt x="55" y="44"/>
                    <a:pt x="57" y="45"/>
                  </a:cubicBezTo>
                  <a:cubicBezTo>
                    <a:pt x="59" y="46"/>
                    <a:pt x="61" y="43"/>
                    <a:pt x="61" y="47"/>
                  </a:cubicBezTo>
                  <a:cubicBezTo>
                    <a:pt x="66" y="43"/>
                    <a:pt x="68" y="43"/>
                    <a:pt x="75" y="43"/>
                  </a:cubicBezTo>
                  <a:cubicBezTo>
                    <a:pt x="82" y="42"/>
                    <a:pt x="89" y="39"/>
                    <a:pt x="96" y="38"/>
                  </a:cubicBezTo>
                  <a:cubicBezTo>
                    <a:pt x="101" y="37"/>
                    <a:pt x="100" y="37"/>
                    <a:pt x="102" y="33"/>
                  </a:cubicBezTo>
                  <a:cubicBezTo>
                    <a:pt x="102" y="33"/>
                    <a:pt x="103" y="33"/>
                    <a:pt x="103" y="32"/>
                  </a:cubicBezTo>
                  <a:cubicBezTo>
                    <a:pt x="111" y="28"/>
                    <a:pt x="116" y="22"/>
                    <a:pt x="116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68" name="Freeform 25">
              <a:extLst>
                <a:ext uri="{FF2B5EF4-FFF2-40B4-BE49-F238E27FC236}">
                  <a16:creationId xmlns:a16="http://schemas.microsoft.com/office/drawing/2014/main" id="{F6B8610D-7691-4E28-9228-8517DF155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" y="3115"/>
              <a:ext cx="352" cy="160"/>
            </a:xfrm>
            <a:custGeom>
              <a:avLst/>
              <a:gdLst>
                <a:gd name="T0" fmla="*/ 8457 w 122"/>
                <a:gd name="T1" fmla="*/ 0 h 52"/>
                <a:gd name="T2" fmla="*/ 8165 w 122"/>
                <a:gd name="T3" fmla="*/ 815 h 52"/>
                <a:gd name="T4" fmla="*/ 8050 w 122"/>
                <a:gd name="T5" fmla="*/ 520 h 52"/>
                <a:gd name="T6" fmla="*/ 7210 w 122"/>
                <a:gd name="T7" fmla="*/ 1345 h 52"/>
                <a:gd name="T8" fmla="*/ 5811 w 122"/>
                <a:gd name="T9" fmla="*/ 1809 h 52"/>
                <a:gd name="T10" fmla="*/ 5476 w 122"/>
                <a:gd name="T11" fmla="*/ 1892 h 52"/>
                <a:gd name="T12" fmla="*/ 4853 w 122"/>
                <a:gd name="T13" fmla="*/ 2160 h 52"/>
                <a:gd name="T14" fmla="*/ 4080 w 122"/>
                <a:gd name="T15" fmla="*/ 1600 h 52"/>
                <a:gd name="T16" fmla="*/ 3454 w 122"/>
                <a:gd name="T17" fmla="*/ 1514 h 52"/>
                <a:gd name="T18" fmla="*/ 2640 w 122"/>
                <a:gd name="T19" fmla="*/ 1514 h 52"/>
                <a:gd name="T20" fmla="*/ 2089 w 122"/>
                <a:gd name="T21" fmla="*/ 1514 h 52"/>
                <a:gd name="T22" fmla="*/ 1731 w 122"/>
                <a:gd name="T23" fmla="*/ 1345 h 52"/>
                <a:gd name="T24" fmla="*/ 1391 w 122"/>
                <a:gd name="T25" fmla="*/ 1345 h 52"/>
                <a:gd name="T26" fmla="*/ 1108 w 122"/>
                <a:gd name="T27" fmla="*/ 994 h 52"/>
                <a:gd name="T28" fmla="*/ 915 w 122"/>
                <a:gd name="T29" fmla="*/ 898 h 52"/>
                <a:gd name="T30" fmla="*/ 548 w 122"/>
                <a:gd name="T31" fmla="*/ 437 h 52"/>
                <a:gd name="T32" fmla="*/ 75 w 122"/>
                <a:gd name="T33" fmla="*/ 265 h 52"/>
                <a:gd name="T34" fmla="*/ 141 w 122"/>
                <a:gd name="T35" fmla="*/ 643 h 52"/>
                <a:gd name="T36" fmla="*/ 0 w 122"/>
                <a:gd name="T37" fmla="*/ 0 h 52"/>
                <a:gd name="T38" fmla="*/ 0 w 122"/>
                <a:gd name="T39" fmla="*/ 0 h 52"/>
                <a:gd name="T40" fmla="*/ 291 w 122"/>
                <a:gd name="T41" fmla="*/ 2329 h 52"/>
                <a:gd name="T42" fmla="*/ 291 w 122"/>
                <a:gd name="T43" fmla="*/ 2329 h 52"/>
                <a:gd name="T44" fmla="*/ 698 w 122"/>
                <a:gd name="T45" fmla="*/ 2763 h 52"/>
                <a:gd name="T46" fmla="*/ 1033 w 122"/>
                <a:gd name="T47" fmla="*/ 3323 h 52"/>
                <a:gd name="T48" fmla="*/ 1249 w 122"/>
                <a:gd name="T49" fmla="*/ 3578 h 52"/>
                <a:gd name="T50" fmla="*/ 1515 w 122"/>
                <a:gd name="T51" fmla="*/ 3674 h 52"/>
                <a:gd name="T52" fmla="*/ 1873 w 122"/>
                <a:gd name="T53" fmla="*/ 4025 h 52"/>
                <a:gd name="T54" fmla="*/ 2141 w 122"/>
                <a:gd name="T55" fmla="*/ 4025 h 52"/>
                <a:gd name="T56" fmla="*/ 2424 w 122"/>
                <a:gd name="T57" fmla="*/ 4658 h 52"/>
                <a:gd name="T58" fmla="*/ 2905 w 122"/>
                <a:gd name="T59" fmla="*/ 4222 h 52"/>
                <a:gd name="T60" fmla="*/ 3454 w 122"/>
                <a:gd name="T61" fmla="*/ 4025 h 52"/>
                <a:gd name="T62" fmla="*/ 3820 w 122"/>
                <a:gd name="T63" fmla="*/ 4308 h 52"/>
                <a:gd name="T64" fmla="*/ 4155 w 122"/>
                <a:gd name="T65" fmla="*/ 4138 h 52"/>
                <a:gd name="T66" fmla="*/ 4562 w 122"/>
                <a:gd name="T67" fmla="*/ 4308 h 52"/>
                <a:gd name="T68" fmla="*/ 5069 w 122"/>
                <a:gd name="T69" fmla="*/ 4403 h 52"/>
                <a:gd name="T70" fmla="*/ 5620 w 122"/>
                <a:gd name="T71" fmla="*/ 4222 h 52"/>
                <a:gd name="T72" fmla="*/ 6319 w 122"/>
                <a:gd name="T73" fmla="*/ 4025 h 52"/>
                <a:gd name="T74" fmla="*/ 6726 w 122"/>
                <a:gd name="T75" fmla="*/ 3760 h 52"/>
                <a:gd name="T76" fmla="*/ 7542 w 122"/>
                <a:gd name="T77" fmla="*/ 2972 h 52"/>
                <a:gd name="T78" fmla="*/ 8165 w 122"/>
                <a:gd name="T79" fmla="*/ 2329 h 52"/>
                <a:gd name="T80" fmla="*/ 8165 w 122"/>
                <a:gd name="T81" fmla="*/ 2329 h 52"/>
                <a:gd name="T82" fmla="*/ 8457 w 122"/>
                <a:gd name="T83" fmla="*/ 643 h 52"/>
                <a:gd name="T84" fmla="*/ 8457 w 122"/>
                <a:gd name="T85" fmla="*/ 0 h 5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22" h="52">
                  <a:moveTo>
                    <a:pt x="122" y="0"/>
                  </a:moveTo>
                  <a:cubicBezTo>
                    <a:pt x="122" y="3"/>
                    <a:pt x="121" y="6"/>
                    <a:pt x="118" y="9"/>
                  </a:cubicBezTo>
                  <a:cubicBezTo>
                    <a:pt x="118" y="8"/>
                    <a:pt x="118" y="7"/>
                    <a:pt x="116" y="6"/>
                  </a:cubicBezTo>
                  <a:cubicBezTo>
                    <a:pt x="115" y="12"/>
                    <a:pt x="109" y="13"/>
                    <a:pt x="104" y="15"/>
                  </a:cubicBezTo>
                  <a:cubicBezTo>
                    <a:pt x="100" y="17"/>
                    <a:pt x="89" y="22"/>
                    <a:pt x="84" y="20"/>
                  </a:cubicBezTo>
                  <a:cubicBezTo>
                    <a:pt x="83" y="22"/>
                    <a:pt x="81" y="23"/>
                    <a:pt x="79" y="21"/>
                  </a:cubicBezTo>
                  <a:cubicBezTo>
                    <a:pt x="76" y="25"/>
                    <a:pt x="74" y="25"/>
                    <a:pt x="70" y="24"/>
                  </a:cubicBezTo>
                  <a:cubicBezTo>
                    <a:pt x="67" y="23"/>
                    <a:pt x="60" y="20"/>
                    <a:pt x="59" y="18"/>
                  </a:cubicBezTo>
                  <a:cubicBezTo>
                    <a:pt x="56" y="19"/>
                    <a:pt x="52" y="19"/>
                    <a:pt x="50" y="17"/>
                  </a:cubicBezTo>
                  <a:cubicBezTo>
                    <a:pt x="47" y="20"/>
                    <a:pt x="41" y="21"/>
                    <a:pt x="38" y="17"/>
                  </a:cubicBezTo>
                  <a:cubicBezTo>
                    <a:pt x="36" y="19"/>
                    <a:pt x="32" y="19"/>
                    <a:pt x="30" y="17"/>
                  </a:cubicBezTo>
                  <a:cubicBezTo>
                    <a:pt x="28" y="19"/>
                    <a:pt x="26" y="17"/>
                    <a:pt x="25" y="15"/>
                  </a:cubicBezTo>
                  <a:cubicBezTo>
                    <a:pt x="23" y="18"/>
                    <a:pt x="22" y="16"/>
                    <a:pt x="20" y="15"/>
                  </a:cubicBezTo>
                  <a:cubicBezTo>
                    <a:pt x="18" y="14"/>
                    <a:pt x="17" y="12"/>
                    <a:pt x="16" y="11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1" y="8"/>
                    <a:pt x="10" y="6"/>
                    <a:pt x="8" y="5"/>
                  </a:cubicBezTo>
                  <a:cubicBezTo>
                    <a:pt x="5" y="3"/>
                    <a:pt x="3" y="7"/>
                    <a:pt x="1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5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1" y="18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6" y="28"/>
                    <a:pt x="8" y="30"/>
                    <a:pt x="10" y="31"/>
                  </a:cubicBezTo>
                  <a:cubicBezTo>
                    <a:pt x="11" y="34"/>
                    <a:pt x="14" y="35"/>
                    <a:pt x="15" y="37"/>
                  </a:cubicBezTo>
                  <a:cubicBezTo>
                    <a:pt x="17" y="38"/>
                    <a:pt x="17" y="39"/>
                    <a:pt x="18" y="40"/>
                  </a:cubicBezTo>
                  <a:cubicBezTo>
                    <a:pt x="19" y="41"/>
                    <a:pt x="21" y="40"/>
                    <a:pt x="22" y="41"/>
                  </a:cubicBezTo>
                  <a:cubicBezTo>
                    <a:pt x="24" y="41"/>
                    <a:pt x="25" y="44"/>
                    <a:pt x="27" y="45"/>
                  </a:cubicBezTo>
                  <a:cubicBezTo>
                    <a:pt x="28" y="46"/>
                    <a:pt x="30" y="45"/>
                    <a:pt x="31" y="45"/>
                  </a:cubicBezTo>
                  <a:cubicBezTo>
                    <a:pt x="34" y="47"/>
                    <a:pt x="36" y="49"/>
                    <a:pt x="35" y="52"/>
                  </a:cubicBezTo>
                  <a:cubicBezTo>
                    <a:pt x="36" y="48"/>
                    <a:pt x="39" y="48"/>
                    <a:pt x="42" y="47"/>
                  </a:cubicBezTo>
                  <a:cubicBezTo>
                    <a:pt x="43" y="47"/>
                    <a:pt x="48" y="45"/>
                    <a:pt x="50" y="45"/>
                  </a:cubicBezTo>
                  <a:cubicBezTo>
                    <a:pt x="52" y="45"/>
                    <a:pt x="53" y="47"/>
                    <a:pt x="55" y="48"/>
                  </a:cubicBezTo>
                  <a:cubicBezTo>
                    <a:pt x="57" y="48"/>
                    <a:pt x="57" y="46"/>
                    <a:pt x="60" y="46"/>
                  </a:cubicBezTo>
                  <a:cubicBezTo>
                    <a:pt x="63" y="45"/>
                    <a:pt x="63" y="48"/>
                    <a:pt x="66" y="48"/>
                  </a:cubicBezTo>
                  <a:cubicBezTo>
                    <a:pt x="69" y="48"/>
                    <a:pt x="71" y="43"/>
                    <a:pt x="73" y="49"/>
                  </a:cubicBezTo>
                  <a:cubicBezTo>
                    <a:pt x="77" y="45"/>
                    <a:pt x="77" y="47"/>
                    <a:pt x="81" y="47"/>
                  </a:cubicBezTo>
                  <a:cubicBezTo>
                    <a:pt x="84" y="46"/>
                    <a:pt x="87" y="41"/>
                    <a:pt x="91" y="45"/>
                  </a:cubicBezTo>
                  <a:cubicBezTo>
                    <a:pt x="92" y="43"/>
                    <a:pt x="94" y="41"/>
                    <a:pt x="97" y="42"/>
                  </a:cubicBezTo>
                  <a:cubicBezTo>
                    <a:pt x="100" y="37"/>
                    <a:pt x="105" y="36"/>
                    <a:pt x="109" y="33"/>
                  </a:cubicBezTo>
                  <a:cubicBezTo>
                    <a:pt x="113" y="31"/>
                    <a:pt x="116" y="29"/>
                    <a:pt x="118" y="26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20" y="20"/>
                    <a:pt x="122" y="13"/>
                    <a:pt x="122" y="7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69" name="Freeform 26">
              <a:extLst>
                <a:ext uri="{FF2B5EF4-FFF2-40B4-BE49-F238E27FC236}">
                  <a16:creationId xmlns:a16="http://schemas.microsoft.com/office/drawing/2014/main" id="{04B45D97-E999-4FB7-80DF-5AAA986A4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" y="3288"/>
              <a:ext cx="254" cy="154"/>
            </a:xfrm>
            <a:custGeom>
              <a:avLst/>
              <a:gdLst>
                <a:gd name="T0" fmla="*/ 5340 w 88"/>
                <a:gd name="T1" fmla="*/ 521 h 50"/>
                <a:gd name="T2" fmla="*/ 4306 w 88"/>
                <a:gd name="T3" fmla="*/ 644 h 50"/>
                <a:gd name="T4" fmla="*/ 3749 w 88"/>
                <a:gd name="T5" fmla="*/ 644 h 50"/>
                <a:gd name="T6" fmla="*/ 3467 w 88"/>
                <a:gd name="T7" fmla="*/ 816 h 50"/>
                <a:gd name="T8" fmla="*/ 2716 w 88"/>
                <a:gd name="T9" fmla="*/ 437 h 50"/>
                <a:gd name="T10" fmla="*/ 2018 w 88"/>
                <a:gd name="T11" fmla="*/ 437 h 50"/>
                <a:gd name="T12" fmla="*/ 1108 w 88"/>
                <a:gd name="T13" fmla="*/ 351 h 50"/>
                <a:gd name="T14" fmla="*/ 699 w 88"/>
                <a:gd name="T15" fmla="*/ 265 h 50"/>
                <a:gd name="T16" fmla="*/ 482 w 88"/>
                <a:gd name="T17" fmla="*/ 437 h 50"/>
                <a:gd name="T18" fmla="*/ 0 w 88"/>
                <a:gd name="T19" fmla="*/ 86 h 50"/>
                <a:gd name="T20" fmla="*/ 551 w 88"/>
                <a:gd name="T21" fmla="*/ 1167 h 50"/>
                <a:gd name="T22" fmla="*/ 699 w 88"/>
                <a:gd name="T23" fmla="*/ 1432 h 50"/>
                <a:gd name="T24" fmla="*/ 699 w 88"/>
                <a:gd name="T25" fmla="*/ 1728 h 50"/>
                <a:gd name="T26" fmla="*/ 768 w 88"/>
                <a:gd name="T27" fmla="*/ 1728 h 50"/>
                <a:gd name="T28" fmla="*/ 918 w 88"/>
                <a:gd name="T29" fmla="*/ 1897 h 50"/>
                <a:gd name="T30" fmla="*/ 843 w 88"/>
                <a:gd name="T31" fmla="*/ 2162 h 50"/>
                <a:gd name="T32" fmla="*/ 1033 w 88"/>
                <a:gd name="T33" fmla="*/ 2513 h 50"/>
                <a:gd name="T34" fmla="*/ 1175 w 88"/>
                <a:gd name="T35" fmla="*/ 2513 h 50"/>
                <a:gd name="T36" fmla="*/ 1175 w 88"/>
                <a:gd name="T37" fmla="*/ 2778 h 50"/>
                <a:gd name="T38" fmla="*/ 1466 w 88"/>
                <a:gd name="T39" fmla="*/ 3065 h 50"/>
                <a:gd name="T40" fmla="*/ 1732 w 88"/>
                <a:gd name="T41" fmla="*/ 3511 h 50"/>
                <a:gd name="T42" fmla="*/ 1948 w 88"/>
                <a:gd name="T43" fmla="*/ 3862 h 50"/>
                <a:gd name="T44" fmla="*/ 2090 w 88"/>
                <a:gd name="T45" fmla="*/ 4146 h 50"/>
                <a:gd name="T46" fmla="*/ 2358 w 88"/>
                <a:gd name="T47" fmla="*/ 3862 h 50"/>
                <a:gd name="T48" fmla="*/ 2433 w 88"/>
                <a:gd name="T49" fmla="*/ 4497 h 50"/>
                <a:gd name="T50" fmla="*/ 2650 w 88"/>
                <a:gd name="T51" fmla="*/ 3976 h 50"/>
                <a:gd name="T52" fmla="*/ 2765 w 88"/>
                <a:gd name="T53" fmla="*/ 4241 h 50"/>
                <a:gd name="T54" fmla="*/ 2840 w 88"/>
                <a:gd name="T55" fmla="*/ 3976 h 50"/>
                <a:gd name="T56" fmla="*/ 2982 w 88"/>
                <a:gd name="T57" fmla="*/ 4241 h 50"/>
                <a:gd name="T58" fmla="*/ 3340 w 88"/>
                <a:gd name="T59" fmla="*/ 4411 h 50"/>
                <a:gd name="T60" fmla="*/ 3391 w 88"/>
                <a:gd name="T61" fmla="*/ 3976 h 50"/>
                <a:gd name="T62" fmla="*/ 3683 w 88"/>
                <a:gd name="T63" fmla="*/ 4241 h 50"/>
                <a:gd name="T64" fmla="*/ 4015 w 88"/>
                <a:gd name="T65" fmla="*/ 3976 h 50"/>
                <a:gd name="T66" fmla="*/ 4015 w 88"/>
                <a:gd name="T67" fmla="*/ 3862 h 50"/>
                <a:gd name="T68" fmla="*/ 4306 w 88"/>
                <a:gd name="T69" fmla="*/ 3681 h 50"/>
                <a:gd name="T70" fmla="*/ 4523 w 88"/>
                <a:gd name="T71" fmla="*/ 3065 h 50"/>
                <a:gd name="T72" fmla="*/ 4716 w 88"/>
                <a:gd name="T73" fmla="*/ 2686 h 50"/>
                <a:gd name="T74" fmla="*/ 4933 w 88"/>
                <a:gd name="T75" fmla="*/ 2686 h 50"/>
                <a:gd name="T76" fmla="*/ 4999 w 88"/>
                <a:gd name="T77" fmla="*/ 2427 h 50"/>
                <a:gd name="T78" fmla="*/ 5074 w 88"/>
                <a:gd name="T79" fmla="*/ 1897 h 50"/>
                <a:gd name="T80" fmla="*/ 5149 w 88"/>
                <a:gd name="T81" fmla="*/ 1897 h 50"/>
                <a:gd name="T82" fmla="*/ 6108 w 88"/>
                <a:gd name="T83" fmla="*/ 0 h 50"/>
                <a:gd name="T84" fmla="*/ 5340 w 88"/>
                <a:gd name="T85" fmla="*/ 521 h 5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8" h="50">
                  <a:moveTo>
                    <a:pt x="77" y="6"/>
                  </a:moveTo>
                  <a:cubicBezTo>
                    <a:pt x="72" y="6"/>
                    <a:pt x="67" y="7"/>
                    <a:pt x="62" y="7"/>
                  </a:cubicBezTo>
                  <a:cubicBezTo>
                    <a:pt x="60" y="7"/>
                    <a:pt x="56" y="7"/>
                    <a:pt x="54" y="7"/>
                  </a:cubicBezTo>
                  <a:cubicBezTo>
                    <a:pt x="52" y="7"/>
                    <a:pt x="52" y="9"/>
                    <a:pt x="50" y="9"/>
                  </a:cubicBezTo>
                  <a:cubicBezTo>
                    <a:pt x="46" y="9"/>
                    <a:pt x="42" y="4"/>
                    <a:pt x="39" y="5"/>
                  </a:cubicBezTo>
                  <a:cubicBezTo>
                    <a:pt x="35" y="5"/>
                    <a:pt x="33" y="11"/>
                    <a:pt x="29" y="5"/>
                  </a:cubicBezTo>
                  <a:cubicBezTo>
                    <a:pt x="28" y="10"/>
                    <a:pt x="19" y="7"/>
                    <a:pt x="16" y="4"/>
                  </a:cubicBezTo>
                  <a:cubicBezTo>
                    <a:pt x="14" y="6"/>
                    <a:pt x="10" y="7"/>
                    <a:pt x="10" y="3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5" y="3"/>
                    <a:pt x="2" y="2"/>
                    <a:pt x="0" y="1"/>
                  </a:cubicBezTo>
                  <a:cubicBezTo>
                    <a:pt x="3" y="5"/>
                    <a:pt x="5" y="9"/>
                    <a:pt x="8" y="13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7"/>
                    <a:pt x="10" y="18"/>
                    <a:pt x="10" y="19"/>
                  </a:cubicBezTo>
                  <a:cubicBezTo>
                    <a:pt x="10" y="18"/>
                    <a:pt x="11" y="18"/>
                    <a:pt x="11" y="19"/>
                  </a:cubicBezTo>
                  <a:cubicBezTo>
                    <a:pt x="12" y="19"/>
                    <a:pt x="12" y="20"/>
                    <a:pt x="13" y="21"/>
                  </a:cubicBezTo>
                  <a:cubicBezTo>
                    <a:pt x="13" y="22"/>
                    <a:pt x="12" y="23"/>
                    <a:pt x="12" y="24"/>
                  </a:cubicBezTo>
                  <a:cubicBezTo>
                    <a:pt x="15" y="23"/>
                    <a:pt x="15" y="26"/>
                    <a:pt x="15" y="28"/>
                  </a:cubicBezTo>
                  <a:cubicBezTo>
                    <a:pt x="15" y="28"/>
                    <a:pt x="16" y="28"/>
                    <a:pt x="17" y="28"/>
                  </a:cubicBezTo>
                  <a:cubicBezTo>
                    <a:pt x="17" y="29"/>
                    <a:pt x="17" y="30"/>
                    <a:pt x="17" y="31"/>
                  </a:cubicBezTo>
                  <a:cubicBezTo>
                    <a:pt x="20" y="30"/>
                    <a:pt x="21" y="31"/>
                    <a:pt x="21" y="34"/>
                  </a:cubicBezTo>
                  <a:cubicBezTo>
                    <a:pt x="23" y="34"/>
                    <a:pt x="25" y="36"/>
                    <a:pt x="25" y="39"/>
                  </a:cubicBezTo>
                  <a:cubicBezTo>
                    <a:pt x="28" y="36"/>
                    <a:pt x="29" y="40"/>
                    <a:pt x="28" y="43"/>
                  </a:cubicBezTo>
                  <a:cubicBezTo>
                    <a:pt x="29" y="40"/>
                    <a:pt x="31" y="41"/>
                    <a:pt x="30" y="46"/>
                  </a:cubicBezTo>
                  <a:cubicBezTo>
                    <a:pt x="31" y="45"/>
                    <a:pt x="33" y="43"/>
                    <a:pt x="34" y="43"/>
                  </a:cubicBezTo>
                  <a:cubicBezTo>
                    <a:pt x="36" y="43"/>
                    <a:pt x="34" y="47"/>
                    <a:pt x="35" y="50"/>
                  </a:cubicBezTo>
                  <a:cubicBezTo>
                    <a:pt x="35" y="46"/>
                    <a:pt x="34" y="45"/>
                    <a:pt x="38" y="44"/>
                  </a:cubicBezTo>
                  <a:cubicBezTo>
                    <a:pt x="38" y="43"/>
                    <a:pt x="39" y="46"/>
                    <a:pt x="40" y="47"/>
                  </a:cubicBezTo>
                  <a:cubicBezTo>
                    <a:pt x="40" y="46"/>
                    <a:pt x="40" y="44"/>
                    <a:pt x="41" y="44"/>
                  </a:cubicBezTo>
                  <a:cubicBezTo>
                    <a:pt x="43" y="43"/>
                    <a:pt x="43" y="45"/>
                    <a:pt x="43" y="47"/>
                  </a:cubicBezTo>
                  <a:cubicBezTo>
                    <a:pt x="43" y="42"/>
                    <a:pt x="47" y="48"/>
                    <a:pt x="48" y="49"/>
                  </a:cubicBezTo>
                  <a:cubicBezTo>
                    <a:pt x="48" y="50"/>
                    <a:pt x="47" y="45"/>
                    <a:pt x="49" y="44"/>
                  </a:cubicBezTo>
                  <a:cubicBezTo>
                    <a:pt x="50" y="44"/>
                    <a:pt x="52" y="45"/>
                    <a:pt x="53" y="47"/>
                  </a:cubicBezTo>
                  <a:cubicBezTo>
                    <a:pt x="50" y="43"/>
                    <a:pt x="55" y="40"/>
                    <a:pt x="58" y="44"/>
                  </a:cubicBezTo>
                  <a:cubicBezTo>
                    <a:pt x="58" y="44"/>
                    <a:pt x="58" y="43"/>
                    <a:pt x="58" y="43"/>
                  </a:cubicBezTo>
                  <a:cubicBezTo>
                    <a:pt x="56" y="40"/>
                    <a:pt x="59" y="38"/>
                    <a:pt x="62" y="41"/>
                  </a:cubicBezTo>
                  <a:cubicBezTo>
                    <a:pt x="61" y="38"/>
                    <a:pt x="62" y="34"/>
                    <a:pt x="65" y="34"/>
                  </a:cubicBezTo>
                  <a:cubicBezTo>
                    <a:pt x="66" y="32"/>
                    <a:pt x="67" y="31"/>
                    <a:pt x="68" y="30"/>
                  </a:cubicBezTo>
                  <a:cubicBezTo>
                    <a:pt x="69" y="29"/>
                    <a:pt x="71" y="30"/>
                    <a:pt x="71" y="30"/>
                  </a:cubicBezTo>
                  <a:cubicBezTo>
                    <a:pt x="72" y="29"/>
                    <a:pt x="71" y="28"/>
                    <a:pt x="72" y="27"/>
                  </a:cubicBezTo>
                  <a:cubicBezTo>
                    <a:pt x="73" y="25"/>
                    <a:pt x="73" y="23"/>
                    <a:pt x="73" y="21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9" y="15"/>
                    <a:pt x="84" y="8"/>
                    <a:pt x="88" y="0"/>
                  </a:cubicBezTo>
                  <a:cubicBezTo>
                    <a:pt x="85" y="3"/>
                    <a:pt x="81" y="4"/>
                    <a:pt x="7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70" name="Freeform 27">
              <a:extLst>
                <a:ext uri="{FF2B5EF4-FFF2-40B4-BE49-F238E27FC236}">
                  <a16:creationId xmlns:a16="http://schemas.microsoft.com/office/drawing/2014/main" id="{61EF956B-8503-42D9-8409-6D73716F5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" y="2699"/>
              <a:ext cx="540" cy="989"/>
            </a:xfrm>
            <a:custGeom>
              <a:avLst/>
              <a:gdLst>
                <a:gd name="T0" fmla="*/ 4236 w 187"/>
                <a:gd name="T1" fmla="*/ 3247 h 321"/>
                <a:gd name="T2" fmla="*/ 1467 w 187"/>
                <a:gd name="T3" fmla="*/ 86 h 321"/>
                <a:gd name="T4" fmla="*/ 843 w 187"/>
                <a:gd name="T5" fmla="*/ 3417 h 321"/>
                <a:gd name="T6" fmla="*/ 1467 w 187"/>
                <a:gd name="T7" fmla="*/ 4766 h 321"/>
                <a:gd name="T8" fmla="*/ 1325 w 187"/>
                <a:gd name="T9" fmla="*/ 5059 h 321"/>
                <a:gd name="T10" fmla="*/ 918 w 187"/>
                <a:gd name="T11" fmla="*/ 14940 h 321"/>
                <a:gd name="T12" fmla="*/ 1467 w 187"/>
                <a:gd name="T13" fmla="*/ 16754 h 321"/>
                <a:gd name="T14" fmla="*/ 1594 w 187"/>
                <a:gd name="T15" fmla="*/ 17201 h 321"/>
                <a:gd name="T16" fmla="*/ 1811 w 187"/>
                <a:gd name="T17" fmla="*/ 17666 h 321"/>
                <a:gd name="T18" fmla="*/ 2027 w 187"/>
                <a:gd name="T19" fmla="*/ 18187 h 321"/>
                <a:gd name="T20" fmla="*/ 2284 w 187"/>
                <a:gd name="T21" fmla="*/ 18662 h 321"/>
                <a:gd name="T22" fmla="*/ 3535 w 187"/>
                <a:gd name="T23" fmla="*/ 21179 h 321"/>
                <a:gd name="T24" fmla="*/ 3826 w 187"/>
                <a:gd name="T25" fmla="*/ 21727 h 321"/>
                <a:gd name="T26" fmla="*/ 4170 w 187"/>
                <a:gd name="T27" fmla="*/ 22260 h 321"/>
                <a:gd name="T28" fmla="*/ 4453 w 187"/>
                <a:gd name="T29" fmla="*/ 22781 h 321"/>
                <a:gd name="T30" fmla="*/ 4794 w 187"/>
                <a:gd name="T31" fmla="*/ 23342 h 321"/>
                <a:gd name="T32" fmla="*/ 5155 w 187"/>
                <a:gd name="T33" fmla="*/ 23779 h 321"/>
                <a:gd name="T34" fmla="*/ 5637 w 187"/>
                <a:gd name="T35" fmla="*/ 24596 h 321"/>
                <a:gd name="T36" fmla="*/ 5972 w 187"/>
                <a:gd name="T37" fmla="*/ 25061 h 321"/>
                <a:gd name="T38" fmla="*/ 6330 w 187"/>
                <a:gd name="T39" fmla="*/ 25508 h 321"/>
                <a:gd name="T40" fmla="*/ 6671 w 187"/>
                <a:gd name="T41" fmla="*/ 25942 h 321"/>
                <a:gd name="T42" fmla="*/ 7029 w 187"/>
                <a:gd name="T43" fmla="*/ 26407 h 321"/>
                <a:gd name="T44" fmla="*/ 7372 w 187"/>
                <a:gd name="T45" fmla="*/ 26758 h 321"/>
                <a:gd name="T46" fmla="*/ 7730 w 187"/>
                <a:gd name="T47" fmla="*/ 27196 h 321"/>
                <a:gd name="T48" fmla="*/ 7996 w 187"/>
                <a:gd name="T49" fmla="*/ 27492 h 321"/>
                <a:gd name="T50" fmla="*/ 8406 w 187"/>
                <a:gd name="T51" fmla="*/ 27926 h 321"/>
                <a:gd name="T52" fmla="*/ 8764 w 187"/>
                <a:gd name="T53" fmla="*/ 28194 h 321"/>
                <a:gd name="T54" fmla="*/ 9105 w 187"/>
                <a:gd name="T55" fmla="*/ 28487 h 321"/>
                <a:gd name="T56" fmla="*/ 9391 w 187"/>
                <a:gd name="T57" fmla="*/ 28659 h 321"/>
                <a:gd name="T58" fmla="*/ 9656 w 187"/>
                <a:gd name="T59" fmla="*/ 28752 h 321"/>
                <a:gd name="T60" fmla="*/ 9948 w 187"/>
                <a:gd name="T61" fmla="*/ 28924 h 321"/>
                <a:gd name="T62" fmla="*/ 10208 w 187"/>
                <a:gd name="T63" fmla="*/ 28924 h 321"/>
                <a:gd name="T64" fmla="*/ 10090 w 187"/>
                <a:gd name="T65" fmla="*/ 12691 h 3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87" h="321">
                  <a:moveTo>
                    <a:pt x="145" y="141"/>
                  </a:moveTo>
                  <a:cubicBezTo>
                    <a:pt x="129" y="103"/>
                    <a:pt x="72" y="54"/>
                    <a:pt x="61" y="36"/>
                  </a:cubicBezTo>
                  <a:cubicBezTo>
                    <a:pt x="49" y="17"/>
                    <a:pt x="31" y="19"/>
                    <a:pt x="22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9" y="14"/>
                    <a:pt x="15" y="24"/>
                    <a:pt x="10" y="33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7" y="36"/>
                    <a:pt x="25" y="48"/>
                    <a:pt x="25" y="48"/>
                  </a:cubicBezTo>
                  <a:cubicBezTo>
                    <a:pt x="23" y="49"/>
                    <a:pt x="22" y="51"/>
                    <a:pt x="21" y="53"/>
                  </a:cubicBezTo>
                  <a:cubicBezTo>
                    <a:pt x="21" y="54"/>
                    <a:pt x="20" y="55"/>
                    <a:pt x="19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" y="87"/>
                    <a:pt x="0" y="119"/>
                    <a:pt x="13" y="166"/>
                  </a:cubicBezTo>
                  <a:cubicBezTo>
                    <a:pt x="15" y="172"/>
                    <a:pt x="17" y="179"/>
                    <a:pt x="21" y="186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22" y="187"/>
                    <a:pt x="22" y="189"/>
                    <a:pt x="23" y="191"/>
                  </a:cubicBezTo>
                  <a:cubicBezTo>
                    <a:pt x="23" y="191"/>
                    <a:pt x="24" y="191"/>
                    <a:pt x="24" y="191"/>
                  </a:cubicBezTo>
                  <a:cubicBezTo>
                    <a:pt x="24" y="193"/>
                    <a:pt x="25" y="194"/>
                    <a:pt x="26" y="196"/>
                  </a:cubicBezTo>
                  <a:cubicBezTo>
                    <a:pt x="26" y="196"/>
                    <a:pt x="26" y="196"/>
                    <a:pt x="27" y="197"/>
                  </a:cubicBezTo>
                  <a:cubicBezTo>
                    <a:pt x="27" y="198"/>
                    <a:pt x="28" y="200"/>
                    <a:pt x="29" y="202"/>
                  </a:cubicBezTo>
                  <a:cubicBezTo>
                    <a:pt x="29" y="202"/>
                    <a:pt x="29" y="202"/>
                    <a:pt x="30" y="202"/>
                  </a:cubicBezTo>
                  <a:cubicBezTo>
                    <a:pt x="31" y="204"/>
                    <a:pt x="32" y="206"/>
                    <a:pt x="33" y="207"/>
                  </a:cubicBezTo>
                  <a:cubicBezTo>
                    <a:pt x="33" y="207"/>
                    <a:pt x="33" y="207"/>
                    <a:pt x="33" y="207"/>
                  </a:cubicBezTo>
                  <a:cubicBezTo>
                    <a:pt x="38" y="217"/>
                    <a:pt x="44" y="226"/>
                    <a:pt x="51" y="235"/>
                  </a:cubicBezTo>
                  <a:cubicBezTo>
                    <a:pt x="51" y="236"/>
                    <a:pt x="52" y="236"/>
                    <a:pt x="52" y="237"/>
                  </a:cubicBezTo>
                  <a:cubicBezTo>
                    <a:pt x="53" y="238"/>
                    <a:pt x="54" y="240"/>
                    <a:pt x="55" y="241"/>
                  </a:cubicBezTo>
                  <a:cubicBezTo>
                    <a:pt x="56" y="242"/>
                    <a:pt x="56" y="242"/>
                    <a:pt x="56" y="243"/>
                  </a:cubicBezTo>
                  <a:cubicBezTo>
                    <a:pt x="58" y="244"/>
                    <a:pt x="59" y="245"/>
                    <a:pt x="60" y="247"/>
                  </a:cubicBezTo>
                  <a:cubicBezTo>
                    <a:pt x="60" y="247"/>
                    <a:pt x="61" y="248"/>
                    <a:pt x="61" y="249"/>
                  </a:cubicBezTo>
                  <a:cubicBezTo>
                    <a:pt x="62" y="250"/>
                    <a:pt x="63" y="251"/>
                    <a:pt x="64" y="253"/>
                  </a:cubicBezTo>
                  <a:cubicBezTo>
                    <a:pt x="65" y="253"/>
                    <a:pt x="65" y="254"/>
                    <a:pt x="66" y="255"/>
                  </a:cubicBezTo>
                  <a:cubicBezTo>
                    <a:pt x="67" y="256"/>
                    <a:pt x="68" y="257"/>
                    <a:pt x="69" y="259"/>
                  </a:cubicBezTo>
                  <a:cubicBezTo>
                    <a:pt x="70" y="259"/>
                    <a:pt x="70" y="260"/>
                    <a:pt x="71" y="260"/>
                  </a:cubicBezTo>
                  <a:cubicBezTo>
                    <a:pt x="72" y="262"/>
                    <a:pt x="73" y="263"/>
                    <a:pt x="74" y="264"/>
                  </a:cubicBezTo>
                  <a:cubicBezTo>
                    <a:pt x="74" y="265"/>
                    <a:pt x="74" y="265"/>
                    <a:pt x="74" y="265"/>
                  </a:cubicBezTo>
                  <a:cubicBezTo>
                    <a:pt x="77" y="268"/>
                    <a:pt x="79" y="270"/>
                    <a:pt x="81" y="273"/>
                  </a:cubicBezTo>
                  <a:cubicBezTo>
                    <a:pt x="82" y="274"/>
                    <a:pt x="83" y="274"/>
                    <a:pt x="83" y="275"/>
                  </a:cubicBezTo>
                  <a:cubicBezTo>
                    <a:pt x="84" y="276"/>
                    <a:pt x="85" y="277"/>
                    <a:pt x="86" y="278"/>
                  </a:cubicBezTo>
                  <a:cubicBezTo>
                    <a:pt x="87" y="279"/>
                    <a:pt x="88" y="280"/>
                    <a:pt x="88" y="281"/>
                  </a:cubicBezTo>
                  <a:cubicBezTo>
                    <a:pt x="89" y="281"/>
                    <a:pt x="90" y="282"/>
                    <a:pt x="91" y="283"/>
                  </a:cubicBezTo>
                  <a:cubicBezTo>
                    <a:pt x="92" y="284"/>
                    <a:pt x="93" y="285"/>
                    <a:pt x="93" y="286"/>
                  </a:cubicBezTo>
                  <a:cubicBezTo>
                    <a:pt x="94" y="287"/>
                    <a:pt x="95" y="287"/>
                    <a:pt x="96" y="288"/>
                  </a:cubicBezTo>
                  <a:cubicBezTo>
                    <a:pt x="97" y="289"/>
                    <a:pt x="98" y="290"/>
                    <a:pt x="99" y="291"/>
                  </a:cubicBezTo>
                  <a:cubicBezTo>
                    <a:pt x="99" y="291"/>
                    <a:pt x="100" y="292"/>
                    <a:pt x="101" y="293"/>
                  </a:cubicBezTo>
                  <a:cubicBezTo>
                    <a:pt x="102" y="294"/>
                    <a:pt x="103" y="295"/>
                    <a:pt x="104" y="295"/>
                  </a:cubicBezTo>
                  <a:cubicBezTo>
                    <a:pt x="104" y="296"/>
                    <a:pt x="105" y="297"/>
                    <a:pt x="106" y="297"/>
                  </a:cubicBezTo>
                  <a:cubicBezTo>
                    <a:pt x="107" y="298"/>
                    <a:pt x="108" y="299"/>
                    <a:pt x="109" y="300"/>
                  </a:cubicBezTo>
                  <a:cubicBezTo>
                    <a:pt x="109" y="301"/>
                    <a:pt x="110" y="301"/>
                    <a:pt x="111" y="302"/>
                  </a:cubicBezTo>
                  <a:cubicBezTo>
                    <a:pt x="112" y="303"/>
                    <a:pt x="113" y="304"/>
                    <a:pt x="114" y="304"/>
                  </a:cubicBezTo>
                  <a:cubicBezTo>
                    <a:pt x="115" y="305"/>
                    <a:pt x="115" y="305"/>
                    <a:pt x="115" y="305"/>
                  </a:cubicBezTo>
                  <a:cubicBezTo>
                    <a:pt x="117" y="307"/>
                    <a:pt x="119" y="308"/>
                    <a:pt x="120" y="309"/>
                  </a:cubicBezTo>
                  <a:cubicBezTo>
                    <a:pt x="121" y="309"/>
                    <a:pt x="121" y="310"/>
                    <a:pt x="121" y="310"/>
                  </a:cubicBezTo>
                  <a:cubicBezTo>
                    <a:pt x="123" y="311"/>
                    <a:pt x="124" y="311"/>
                    <a:pt x="125" y="312"/>
                  </a:cubicBezTo>
                  <a:cubicBezTo>
                    <a:pt x="125" y="312"/>
                    <a:pt x="126" y="313"/>
                    <a:pt x="126" y="313"/>
                  </a:cubicBezTo>
                  <a:cubicBezTo>
                    <a:pt x="127" y="314"/>
                    <a:pt x="128" y="314"/>
                    <a:pt x="129" y="315"/>
                  </a:cubicBezTo>
                  <a:cubicBezTo>
                    <a:pt x="130" y="315"/>
                    <a:pt x="130" y="315"/>
                    <a:pt x="131" y="316"/>
                  </a:cubicBezTo>
                  <a:cubicBezTo>
                    <a:pt x="132" y="316"/>
                    <a:pt x="133" y="317"/>
                    <a:pt x="134" y="317"/>
                  </a:cubicBezTo>
                  <a:cubicBezTo>
                    <a:pt x="134" y="317"/>
                    <a:pt x="135" y="318"/>
                    <a:pt x="135" y="318"/>
                  </a:cubicBezTo>
                  <a:cubicBezTo>
                    <a:pt x="136" y="318"/>
                    <a:pt x="137" y="319"/>
                    <a:pt x="138" y="319"/>
                  </a:cubicBezTo>
                  <a:cubicBezTo>
                    <a:pt x="138" y="319"/>
                    <a:pt x="139" y="319"/>
                    <a:pt x="139" y="319"/>
                  </a:cubicBezTo>
                  <a:cubicBezTo>
                    <a:pt x="140" y="320"/>
                    <a:pt x="141" y="320"/>
                    <a:pt x="142" y="320"/>
                  </a:cubicBezTo>
                  <a:cubicBezTo>
                    <a:pt x="142" y="320"/>
                    <a:pt x="143" y="320"/>
                    <a:pt x="143" y="321"/>
                  </a:cubicBezTo>
                  <a:cubicBezTo>
                    <a:pt x="144" y="321"/>
                    <a:pt x="145" y="321"/>
                    <a:pt x="146" y="321"/>
                  </a:cubicBezTo>
                  <a:cubicBezTo>
                    <a:pt x="146" y="321"/>
                    <a:pt x="146" y="321"/>
                    <a:pt x="147" y="321"/>
                  </a:cubicBezTo>
                  <a:cubicBezTo>
                    <a:pt x="148" y="321"/>
                    <a:pt x="149" y="321"/>
                    <a:pt x="150" y="321"/>
                  </a:cubicBezTo>
                  <a:cubicBezTo>
                    <a:pt x="187" y="318"/>
                    <a:pt x="161" y="179"/>
                    <a:pt x="145" y="141"/>
                  </a:cubicBezTo>
                  <a:close/>
                </a:path>
              </a:pathLst>
            </a:custGeom>
            <a:solidFill>
              <a:srgbClr val="E8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71" name="Freeform 28">
              <a:extLst>
                <a:ext uri="{FF2B5EF4-FFF2-40B4-BE49-F238E27FC236}">
                  <a16:creationId xmlns:a16="http://schemas.microsoft.com/office/drawing/2014/main" id="{B601F103-07D1-4C3B-BE5E-E814BF2FF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" y="2699"/>
              <a:ext cx="543" cy="989"/>
            </a:xfrm>
            <a:custGeom>
              <a:avLst/>
              <a:gdLst>
                <a:gd name="T0" fmla="*/ 11539 w 188"/>
                <a:gd name="T1" fmla="*/ 4766 h 321"/>
                <a:gd name="T2" fmla="*/ 11345 w 188"/>
                <a:gd name="T3" fmla="*/ 4329 h 321"/>
                <a:gd name="T4" fmla="*/ 12171 w 188"/>
                <a:gd name="T5" fmla="*/ 3417 h 321"/>
                <a:gd name="T6" fmla="*/ 12388 w 188"/>
                <a:gd name="T7" fmla="*/ 2979 h 321"/>
                <a:gd name="T8" fmla="*/ 11539 w 188"/>
                <a:gd name="T9" fmla="*/ 0 h 321"/>
                <a:gd name="T10" fmla="*/ 11495 w 188"/>
                <a:gd name="T11" fmla="*/ 0 h 321"/>
                <a:gd name="T12" fmla="*/ 8844 w 188"/>
                <a:gd name="T13" fmla="*/ 3247 h 321"/>
                <a:gd name="T14" fmla="*/ 2987 w 188"/>
                <a:gd name="T15" fmla="*/ 12691 h 321"/>
                <a:gd name="T16" fmla="*/ 2576 w 188"/>
                <a:gd name="T17" fmla="*/ 28924 h 321"/>
                <a:gd name="T18" fmla="*/ 2796 w 188"/>
                <a:gd name="T19" fmla="*/ 28924 h 321"/>
                <a:gd name="T20" fmla="*/ 2911 w 188"/>
                <a:gd name="T21" fmla="*/ 28924 h 321"/>
                <a:gd name="T22" fmla="*/ 3062 w 188"/>
                <a:gd name="T23" fmla="*/ 28924 h 321"/>
                <a:gd name="T24" fmla="*/ 3203 w 188"/>
                <a:gd name="T25" fmla="*/ 28838 h 321"/>
                <a:gd name="T26" fmla="*/ 3345 w 188"/>
                <a:gd name="T27" fmla="*/ 28752 h 321"/>
                <a:gd name="T28" fmla="*/ 3472 w 188"/>
                <a:gd name="T29" fmla="*/ 28752 h 321"/>
                <a:gd name="T30" fmla="*/ 3613 w 188"/>
                <a:gd name="T31" fmla="*/ 28659 h 321"/>
                <a:gd name="T32" fmla="*/ 3763 w 188"/>
                <a:gd name="T33" fmla="*/ 28573 h 321"/>
                <a:gd name="T34" fmla="*/ 3905 w 188"/>
                <a:gd name="T35" fmla="*/ 28487 h 321"/>
                <a:gd name="T36" fmla="*/ 4047 w 188"/>
                <a:gd name="T37" fmla="*/ 28401 h 321"/>
                <a:gd name="T38" fmla="*/ 4237 w 188"/>
                <a:gd name="T39" fmla="*/ 28194 h 321"/>
                <a:gd name="T40" fmla="*/ 4312 w 188"/>
                <a:gd name="T41" fmla="*/ 28108 h 321"/>
                <a:gd name="T42" fmla="*/ 4604 w 188"/>
                <a:gd name="T43" fmla="*/ 27926 h 321"/>
                <a:gd name="T44" fmla="*/ 4670 w 188"/>
                <a:gd name="T45" fmla="*/ 27843 h 321"/>
                <a:gd name="T46" fmla="*/ 5014 w 188"/>
                <a:gd name="T47" fmla="*/ 27575 h 321"/>
                <a:gd name="T48" fmla="*/ 5081 w 188"/>
                <a:gd name="T49" fmla="*/ 27405 h 321"/>
                <a:gd name="T50" fmla="*/ 5297 w 188"/>
                <a:gd name="T51" fmla="*/ 27196 h 321"/>
                <a:gd name="T52" fmla="*/ 5421 w 188"/>
                <a:gd name="T53" fmla="*/ 27027 h 321"/>
                <a:gd name="T54" fmla="*/ 5638 w 188"/>
                <a:gd name="T55" fmla="*/ 26758 h 321"/>
                <a:gd name="T56" fmla="*/ 5857 w 188"/>
                <a:gd name="T57" fmla="*/ 26589 h 321"/>
                <a:gd name="T58" fmla="*/ 5973 w 188"/>
                <a:gd name="T59" fmla="*/ 26407 h 321"/>
                <a:gd name="T60" fmla="*/ 6190 w 188"/>
                <a:gd name="T61" fmla="*/ 26238 h 321"/>
                <a:gd name="T62" fmla="*/ 6340 w 188"/>
                <a:gd name="T63" fmla="*/ 25942 h 321"/>
                <a:gd name="T64" fmla="*/ 6556 w 188"/>
                <a:gd name="T65" fmla="*/ 25763 h 321"/>
                <a:gd name="T66" fmla="*/ 6675 w 188"/>
                <a:gd name="T67" fmla="*/ 25508 h 321"/>
                <a:gd name="T68" fmla="*/ 6891 w 188"/>
                <a:gd name="T69" fmla="*/ 25326 h 321"/>
                <a:gd name="T70" fmla="*/ 7033 w 188"/>
                <a:gd name="T71" fmla="*/ 25061 h 321"/>
                <a:gd name="T72" fmla="*/ 7224 w 188"/>
                <a:gd name="T73" fmla="*/ 24774 h 321"/>
                <a:gd name="T74" fmla="*/ 7374 w 188"/>
                <a:gd name="T75" fmla="*/ 24596 h 321"/>
                <a:gd name="T76" fmla="*/ 7784 w 188"/>
                <a:gd name="T77" fmla="*/ 23979 h 321"/>
                <a:gd name="T78" fmla="*/ 7859 w 188"/>
                <a:gd name="T79" fmla="*/ 23779 h 321"/>
                <a:gd name="T80" fmla="*/ 8142 w 188"/>
                <a:gd name="T81" fmla="*/ 23514 h 321"/>
                <a:gd name="T82" fmla="*/ 8217 w 188"/>
                <a:gd name="T83" fmla="*/ 23342 h 321"/>
                <a:gd name="T84" fmla="*/ 8408 w 188"/>
                <a:gd name="T85" fmla="*/ 22990 h 321"/>
                <a:gd name="T86" fmla="*/ 8552 w 188"/>
                <a:gd name="T87" fmla="*/ 22781 h 321"/>
                <a:gd name="T88" fmla="*/ 8769 w 188"/>
                <a:gd name="T89" fmla="*/ 22430 h 321"/>
                <a:gd name="T90" fmla="*/ 8844 w 188"/>
                <a:gd name="T91" fmla="*/ 22260 h 321"/>
                <a:gd name="T92" fmla="*/ 9110 w 188"/>
                <a:gd name="T93" fmla="*/ 21909 h 321"/>
                <a:gd name="T94" fmla="*/ 9176 w 188"/>
                <a:gd name="T95" fmla="*/ 21727 h 321"/>
                <a:gd name="T96" fmla="*/ 9393 w 188"/>
                <a:gd name="T97" fmla="*/ 21348 h 321"/>
                <a:gd name="T98" fmla="*/ 9468 w 188"/>
                <a:gd name="T99" fmla="*/ 21179 h 321"/>
                <a:gd name="T100" fmla="*/ 10718 w 188"/>
                <a:gd name="T101" fmla="*/ 18748 h 321"/>
                <a:gd name="T102" fmla="*/ 10794 w 188"/>
                <a:gd name="T103" fmla="*/ 18662 h 321"/>
                <a:gd name="T104" fmla="*/ 10912 w 188"/>
                <a:gd name="T105" fmla="*/ 18283 h 321"/>
                <a:gd name="T106" fmla="*/ 10987 w 188"/>
                <a:gd name="T107" fmla="*/ 18187 h 321"/>
                <a:gd name="T108" fmla="*/ 11204 w 188"/>
                <a:gd name="T109" fmla="*/ 17750 h 321"/>
                <a:gd name="T110" fmla="*/ 11204 w 188"/>
                <a:gd name="T111" fmla="*/ 17666 h 321"/>
                <a:gd name="T112" fmla="*/ 11345 w 188"/>
                <a:gd name="T113" fmla="*/ 17201 h 321"/>
                <a:gd name="T114" fmla="*/ 11420 w 188"/>
                <a:gd name="T115" fmla="*/ 17201 h 321"/>
                <a:gd name="T116" fmla="*/ 11539 w 188"/>
                <a:gd name="T117" fmla="*/ 16754 h 321"/>
                <a:gd name="T118" fmla="*/ 11539 w 188"/>
                <a:gd name="T119" fmla="*/ 16754 h 321"/>
                <a:gd name="T120" fmla="*/ 11539 w 188"/>
                <a:gd name="T121" fmla="*/ 16754 h 321"/>
                <a:gd name="T122" fmla="*/ 12122 w 188"/>
                <a:gd name="T123" fmla="*/ 14940 h 321"/>
                <a:gd name="T124" fmla="*/ 11539 w 188"/>
                <a:gd name="T125" fmla="*/ 4766 h 32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88" h="321">
                  <a:moveTo>
                    <a:pt x="166" y="53"/>
                  </a:moveTo>
                  <a:cubicBezTo>
                    <a:pt x="165" y="51"/>
                    <a:pt x="164" y="49"/>
                    <a:pt x="163" y="48"/>
                  </a:cubicBezTo>
                  <a:cubicBezTo>
                    <a:pt x="163" y="48"/>
                    <a:pt x="171" y="36"/>
                    <a:pt x="175" y="38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72" y="24"/>
                    <a:pt x="168" y="13"/>
                    <a:pt x="166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57" y="19"/>
                    <a:pt x="138" y="17"/>
                    <a:pt x="127" y="36"/>
                  </a:cubicBezTo>
                  <a:cubicBezTo>
                    <a:pt x="115" y="54"/>
                    <a:pt x="59" y="103"/>
                    <a:pt x="43" y="141"/>
                  </a:cubicBezTo>
                  <a:cubicBezTo>
                    <a:pt x="27" y="179"/>
                    <a:pt x="0" y="318"/>
                    <a:pt x="37" y="321"/>
                  </a:cubicBezTo>
                  <a:cubicBezTo>
                    <a:pt x="38" y="321"/>
                    <a:pt x="39" y="321"/>
                    <a:pt x="40" y="321"/>
                  </a:cubicBezTo>
                  <a:cubicBezTo>
                    <a:pt x="41" y="321"/>
                    <a:pt x="41" y="321"/>
                    <a:pt x="42" y="321"/>
                  </a:cubicBezTo>
                  <a:cubicBezTo>
                    <a:pt x="42" y="321"/>
                    <a:pt x="43" y="321"/>
                    <a:pt x="44" y="321"/>
                  </a:cubicBezTo>
                  <a:cubicBezTo>
                    <a:pt x="45" y="320"/>
                    <a:pt x="45" y="320"/>
                    <a:pt x="46" y="320"/>
                  </a:cubicBezTo>
                  <a:cubicBezTo>
                    <a:pt x="46" y="320"/>
                    <a:pt x="47" y="320"/>
                    <a:pt x="48" y="319"/>
                  </a:cubicBezTo>
                  <a:cubicBezTo>
                    <a:pt x="48" y="319"/>
                    <a:pt x="49" y="319"/>
                    <a:pt x="50" y="319"/>
                  </a:cubicBezTo>
                  <a:cubicBezTo>
                    <a:pt x="50" y="319"/>
                    <a:pt x="51" y="318"/>
                    <a:pt x="52" y="318"/>
                  </a:cubicBezTo>
                  <a:cubicBezTo>
                    <a:pt x="53" y="318"/>
                    <a:pt x="53" y="317"/>
                    <a:pt x="54" y="317"/>
                  </a:cubicBezTo>
                  <a:cubicBezTo>
                    <a:pt x="55" y="317"/>
                    <a:pt x="55" y="316"/>
                    <a:pt x="56" y="316"/>
                  </a:cubicBezTo>
                  <a:cubicBezTo>
                    <a:pt x="57" y="315"/>
                    <a:pt x="57" y="315"/>
                    <a:pt x="58" y="315"/>
                  </a:cubicBezTo>
                  <a:cubicBezTo>
                    <a:pt x="59" y="314"/>
                    <a:pt x="60" y="314"/>
                    <a:pt x="61" y="313"/>
                  </a:cubicBezTo>
                  <a:cubicBezTo>
                    <a:pt x="61" y="313"/>
                    <a:pt x="62" y="312"/>
                    <a:pt x="62" y="312"/>
                  </a:cubicBezTo>
                  <a:cubicBezTo>
                    <a:pt x="64" y="311"/>
                    <a:pt x="65" y="311"/>
                    <a:pt x="66" y="310"/>
                  </a:cubicBezTo>
                  <a:cubicBezTo>
                    <a:pt x="66" y="310"/>
                    <a:pt x="67" y="309"/>
                    <a:pt x="67" y="309"/>
                  </a:cubicBezTo>
                  <a:cubicBezTo>
                    <a:pt x="69" y="308"/>
                    <a:pt x="70" y="307"/>
                    <a:pt x="72" y="306"/>
                  </a:cubicBezTo>
                  <a:cubicBezTo>
                    <a:pt x="72" y="305"/>
                    <a:pt x="73" y="305"/>
                    <a:pt x="73" y="304"/>
                  </a:cubicBezTo>
                  <a:cubicBezTo>
                    <a:pt x="74" y="303"/>
                    <a:pt x="75" y="303"/>
                    <a:pt x="76" y="302"/>
                  </a:cubicBezTo>
                  <a:cubicBezTo>
                    <a:pt x="77" y="301"/>
                    <a:pt x="78" y="301"/>
                    <a:pt x="78" y="300"/>
                  </a:cubicBezTo>
                  <a:cubicBezTo>
                    <a:pt x="79" y="299"/>
                    <a:pt x="80" y="298"/>
                    <a:pt x="81" y="297"/>
                  </a:cubicBezTo>
                  <a:cubicBezTo>
                    <a:pt x="82" y="297"/>
                    <a:pt x="83" y="296"/>
                    <a:pt x="84" y="295"/>
                  </a:cubicBezTo>
                  <a:cubicBezTo>
                    <a:pt x="84" y="295"/>
                    <a:pt x="85" y="294"/>
                    <a:pt x="86" y="293"/>
                  </a:cubicBezTo>
                  <a:cubicBezTo>
                    <a:pt x="87" y="292"/>
                    <a:pt x="88" y="292"/>
                    <a:pt x="89" y="291"/>
                  </a:cubicBezTo>
                  <a:cubicBezTo>
                    <a:pt x="90" y="290"/>
                    <a:pt x="90" y="289"/>
                    <a:pt x="91" y="288"/>
                  </a:cubicBezTo>
                  <a:cubicBezTo>
                    <a:pt x="92" y="287"/>
                    <a:pt x="93" y="287"/>
                    <a:pt x="94" y="286"/>
                  </a:cubicBezTo>
                  <a:cubicBezTo>
                    <a:pt x="95" y="285"/>
                    <a:pt x="95" y="284"/>
                    <a:pt x="96" y="283"/>
                  </a:cubicBezTo>
                  <a:cubicBezTo>
                    <a:pt x="97" y="282"/>
                    <a:pt x="98" y="282"/>
                    <a:pt x="99" y="281"/>
                  </a:cubicBezTo>
                  <a:cubicBezTo>
                    <a:pt x="100" y="280"/>
                    <a:pt x="100" y="279"/>
                    <a:pt x="101" y="278"/>
                  </a:cubicBezTo>
                  <a:cubicBezTo>
                    <a:pt x="102" y="277"/>
                    <a:pt x="103" y="276"/>
                    <a:pt x="104" y="275"/>
                  </a:cubicBezTo>
                  <a:cubicBezTo>
                    <a:pt x="104" y="275"/>
                    <a:pt x="105" y="274"/>
                    <a:pt x="106" y="273"/>
                  </a:cubicBezTo>
                  <a:cubicBezTo>
                    <a:pt x="108" y="271"/>
                    <a:pt x="110" y="268"/>
                    <a:pt x="112" y="266"/>
                  </a:cubicBezTo>
                  <a:cubicBezTo>
                    <a:pt x="112" y="265"/>
                    <a:pt x="113" y="265"/>
                    <a:pt x="113" y="264"/>
                  </a:cubicBezTo>
                  <a:cubicBezTo>
                    <a:pt x="114" y="263"/>
                    <a:pt x="115" y="262"/>
                    <a:pt x="117" y="261"/>
                  </a:cubicBezTo>
                  <a:cubicBezTo>
                    <a:pt x="117" y="260"/>
                    <a:pt x="118" y="259"/>
                    <a:pt x="118" y="259"/>
                  </a:cubicBezTo>
                  <a:cubicBezTo>
                    <a:pt x="119" y="257"/>
                    <a:pt x="120" y="256"/>
                    <a:pt x="121" y="255"/>
                  </a:cubicBezTo>
                  <a:cubicBezTo>
                    <a:pt x="122" y="254"/>
                    <a:pt x="122" y="254"/>
                    <a:pt x="123" y="253"/>
                  </a:cubicBezTo>
                  <a:cubicBezTo>
                    <a:pt x="124" y="252"/>
                    <a:pt x="125" y="250"/>
                    <a:pt x="126" y="249"/>
                  </a:cubicBezTo>
                  <a:cubicBezTo>
                    <a:pt x="127" y="248"/>
                    <a:pt x="127" y="248"/>
                    <a:pt x="127" y="247"/>
                  </a:cubicBezTo>
                  <a:cubicBezTo>
                    <a:pt x="129" y="246"/>
                    <a:pt x="130" y="244"/>
                    <a:pt x="131" y="243"/>
                  </a:cubicBezTo>
                  <a:cubicBezTo>
                    <a:pt x="131" y="242"/>
                    <a:pt x="131" y="242"/>
                    <a:pt x="132" y="241"/>
                  </a:cubicBezTo>
                  <a:cubicBezTo>
                    <a:pt x="133" y="240"/>
                    <a:pt x="134" y="238"/>
                    <a:pt x="135" y="237"/>
                  </a:cubicBezTo>
                  <a:cubicBezTo>
                    <a:pt x="135" y="236"/>
                    <a:pt x="136" y="236"/>
                    <a:pt x="136" y="235"/>
                  </a:cubicBezTo>
                  <a:cubicBezTo>
                    <a:pt x="143" y="226"/>
                    <a:pt x="149" y="217"/>
                    <a:pt x="154" y="208"/>
                  </a:cubicBezTo>
                  <a:cubicBezTo>
                    <a:pt x="154" y="208"/>
                    <a:pt x="154" y="208"/>
                    <a:pt x="155" y="207"/>
                  </a:cubicBezTo>
                  <a:cubicBezTo>
                    <a:pt x="156" y="206"/>
                    <a:pt x="156" y="204"/>
                    <a:pt x="157" y="203"/>
                  </a:cubicBezTo>
                  <a:cubicBezTo>
                    <a:pt x="158" y="202"/>
                    <a:pt x="158" y="202"/>
                    <a:pt x="158" y="202"/>
                  </a:cubicBezTo>
                  <a:cubicBezTo>
                    <a:pt x="159" y="200"/>
                    <a:pt x="160" y="199"/>
                    <a:pt x="161" y="197"/>
                  </a:cubicBezTo>
                  <a:cubicBezTo>
                    <a:pt x="161" y="197"/>
                    <a:pt x="161" y="196"/>
                    <a:pt x="161" y="196"/>
                  </a:cubicBezTo>
                  <a:cubicBezTo>
                    <a:pt x="162" y="194"/>
                    <a:pt x="163" y="193"/>
                    <a:pt x="163" y="191"/>
                  </a:cubicBezTo>
                  <a:cubicBezTo>
                    <a:pt x="164" y="191"/>
                    <a:pt x="164" y="191"/>
                    <a:pt x="164" y="191"/>
                  </a:cubicBezTo>
                  <a:cubicBezTo>
                    <a:pt x="165" y="189"/>
                    <a:pt x="165" y="188"/>
                    <a:pt x="166" y="186"/>
                  </a:cubicBezTo>
                  <a:cubicBezTo>
                    <a:pt x="166" y="186"/>
                    <a:pt x="166" y="186"/>
                    <a:pt x="166" y="186"/>
                  </a:cubicBezTo>
                  <a:cubicBezTo>
                    <a:pt x="166" y="186"/>
                    <a:pt x="166" y="186"/>
                    <a:pt x="166" y="186"/>
                  </a:cubicBezTo>
                  <a:cubicBezTo>
                    <a:pt x="170" y="179"/>
                    <a:pt x="172" y="172"/>
                    <a:pt x="174" y="166"/>
                  </a:cubicBezTo>
                  <a:cubicBezTo>
                    <a:pt x="188" y="117"/>
                    <a:pt x="186" y="84"/>
                    <a:pt x="166" y="53"/>
                  </a:cubicBezTo>
                  <a:close/>
                </a:path>
              </a:pathLst>
            </a:custGeom>
            <a:solidFill>
              <a:srgbClr val="E8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72" name="Freeform 29">
              <a:extLst>
                <a:ext uri="{FF2B5EF4-FFF2-40B4-BE49-F238E27FC236}">
                  <a16:creationId xmlns:a16="http://schemas.microsoft.com/office/drawing/2014/main" id="{7F11AF95-EF2C-4481-AA4A-590B7A532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" y="2521"/>
              <a:ext cx="225" cy="286"/>
            </a:xfrm>
            <a:custGeom>
              <a:avLst/>
              <a:gdLst>
                <a:gd name="T0" fmla="*/ 332 w 78"/>
                <a:gd name="T1" fmla="*/ 5997 h 93"/>
                <a:gd name="T2" fmla="*/ 141 w 78"/>
                <a:gd name="T3" fmla="*/ 2411 h 93"/>
                <a:gd name="T4" fmla="*/ 1324 w 78"/>
                <a:gd name="T5" fmla="*/ 520 h 93"/>
                <a:gd name="T6" fmla="*/ 3819 w 78"/>
                <a:gd name="T7" fmla="*/ 86 h 93"/>
                <a:gd name="T8" fmla="*/ 5400 w 78"/>
                <a:gd name="T9" fmla="*/ 1335 h 93"/>
                <a:gd name="T10" fmla="*/ 2354 w 78"/>
                <a:gd name="T11" fmla="*/ 2592 h 93"/>
                <a:gd name="T12" fmla="*/ 1514 w 78"/>
                <a:gd name="T13" fmla="*/ 5732 h 93"/>
                <a:gd name="T14" fmla="*/ 1656 w 78"/>
                <a:gd name="T15" fmla="*/ 8226 h 93"/>
                <a:gd name="T16" fmla="*/ 407 w 78"/>
                <a:gd name="T17" fmla="*/ 6166 h 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93">
                  <a:moveTo>
                    <a:pt x="5" y="67"/>
                  </a:moveTo>
                  <a:cubicBezTo>
                    <a:pt x="0" y="54"/>
                    <a:pt x="0" y="38"/>
                    <a:pt x="2" y="27"/>
                  </a:cubicBezTo>
                  <a:cubicBezTo>
                    <a:pt x="4" y="15"/>
                    <a:pt x="8" y="10"/>
                    <a:pt x="19" y="6"/>
                  </a:cubicBezTo>
                  <a:cubicBezTo>
                    <a:pt x="31" y="1"/>
                    <a:pt x="43" y="0"/>
                    <a:pt x="55" y="1"/>
                  </a:cubicBezTo>
                  <a:cubicBezTo>
                    <a:pt x="63" y="1"/>
                    <a:pt x="78" y="5"/>
                    <a:pt x="78" y="15"/>
                  </a:cubicBezTo>
                  <a:cubicBezTo>
                    <a:pt x="63" y="18"/>
                    <a:pt x="46" y="17"/>
                    <a:pt x="34" y="29"/>
                  </a:cubicBezTo>
                  <a:cubicBezTo>
                    <a:pt x="24" y="38"/>
                    <a:pt x="20" y="51"/>
                    <a:pt x="22" y="64"/>
                  </a:cubicBezTo>
                  <a:cubicBezTo>
                    <a:pt x="23" y="69"/>
                    <a:pt x="34" y="93"/>
                    <a:pt x="24" y="92"/>
                  </a:cubicBezTo>
                  <a:cubicBezTo>
                    <a:pt x="16" y="91"/>
                    <a:pt x="8" y="76"/>
                    <a:pt x="6" y="69"/>
                  </a:cubicBezTo>
                </a:path>
              </a:pathLst>
            </a:custGeom>
            <a:solidFill>
              <a:srgbClr val="929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73" name="Freeform 30">
              <a:extLst>
                <a:ext uri="{FF2B5EF4-FFF2-40B4-BE49-F238E27FC236}">
                  <a16:creationId xmlns:a16="http://schemas.microsoft.com/office/drawing/2014/main" id="{F0D9AD07-78FA-4F39-AA63-817EE49AC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" y="2533"/>
              <a:ext cx="133" cy="129"/>
            </a:xfrm>
            <a:custGeom>
              <a:avLst/>
              <a:gdLst>
                <a:gd name="T0" fmla="*/ 3218 w 46"/>
                <a:gd name="T1" fmla="*/ 0 h 42"/>
                <a:gd name="T2" fmla="*/ 844 w 46"/>
                <a:gd name="T3" fmla="*/ 897 h 42"/>
                <a:gd name="T4" fmla="*/ 292 w 46"/>
                <a:gd name="T5" fmla="*/ 3735 h 42"/>
                <a:gd name="T6" fmla="*/ 1255 w 46"/>
                <a:gd name="T7" fmla="*/ 1244 h 42"/>
                <a:gd name="T8" fmla="*/ 2174 w 46"/>
                <a:gd name="T9" fmla="*/ 728 h 42"/>
                <a:gd name="T10" fmla="*/ 2877 w 46"/>
                <a:gd name="T11" fmla="*/ 169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42">
                  <a:moveTo>
                    <a:pt x="46" y="0"/>
                  </a:moveTo>
                  <a:cubicBezTo>
                    <a:pt x="35" y="4"/>
                    <a:pt x="21" y="1"/>
                    <a:pt x="12" y="10"/>
                  </a:cubicBezTo>
                  <a:cubicBezTo>
                    <a:pt x="3" y="17"/>
                    <a:pt x="0" y="31"/>
                    <a:pt x="4" y="42"/>
                  </a:cubicBezTo>
                  <a:cubicBezTo>
                    <a:pt x="8" y="31"/>
                    <a:pt x="4" y="17"/>
                    <a:pt x="18" y="14"/>
                  </a:cubicBezTo>
                  <a:cubicBezTo>
                    <a:pt x="24" y="13"/>
                    <a:pt x="27" y="11"/>
                    <a:pt x="31" y="8"/>
                  </a:cubicBezTo>
                  <a:cubicBezTo>
                    <a:pt x="34" y="5"/>
                    <a:pt x="39" y="5"/>
                    <a:pt x="4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74" name="Freeform 31">
              <a:extLst>
                <a:ext uri="{FF2B5EF4-FFF2-40B4-BE49-F238E27FC236}">
                  <a16:creationId xmlns:a16="http://schemas.microsoft.com/office/drawing/2014/main" id="{2594F84D-3D3A-47EC-8CAA-A0DE7E1E7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" y="2533"/>
              <a:ext cx="23" cy="19"/>
            </a:xfrm>
            <a:custGeom>
              <a:avLst/>
              <a:gdLst>
                <a:gd name="T0" fmla="*/ 480 w 8"/>
                <a:gd name="T1" fmla="*/ 101 h 6"/>
                <a:gd name="T2" fmla="*/ 216 w 8"/>
                <a:gd name="T3" fmla="*/ 513 h 6"/>
                <a:gd name="T4" fmla="*/ 480 w 8"/>
                <a:gd name="T5" fmla="*/ 19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6">
                  <a:moveTo>
                    <a:pt x="7" y="1"/>
                  </a:moveTo>
                  <a:cubicBezTo>
                    <a:pt x="4" y="0"/>
                    <a:pt x="0" y="3"/>
                    <a:pt x="3" y="5"/>
                  </a:cubicBezTo>
                  <a:cubicBezTo>
                    <a:pt x="5" y="6"/>
                    <a:pt x="8" y="4"/>
                    <a:pt x="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75" name="Freeform 32">
              <a:extLst>
                <a:ext uri="{FF2B5EF4-FFF2-40B4-BE49-F238E27FC236}">
                  <a16:creationId xmlns:a16="http://schemas.microsoft.com/office/drawing/2014/main" id="{3B548851-D8E7-4815-B749-12E376DBE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" y="2398"/>
              <a:ext cx="26" cy="24"/>
            </a:xfrm>
            <a:custGeom>
              <a:avLst/>
              <a:gdLst>
                <a:gd name="T0" fmla="*/ 335 w 9"/>
                <a:gd name="T1" fmla="*/ 0 h 8"/>
                <a:gd name="T2" fmla="*/ 485 w 9"/>
                <a:gd name="T3" fmla="*/ 567 h 8"/>
                <a:gd name="T4" fmla="*/ 410 w 9"/>
                <a:gd name="T5" fmla="*/ 81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0" y="3"/>
                    <a:pt x="2" y="8"/>
                    <a:pt x="7" y="7"/>
                  </a:cubicBezTo>
                  <a:cubicBezTo>
                    <a:pt x="8" y="4"/>
                    <a:pt x="9" y="2"/>
                    <a:pt x="6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76" name="Freeform 33">
              <a:extLst>
                <a:ext uri="{FF2B5EF4-FFF2-40B4-BE49-F238E27FC236}">
                  <a16:creationId xmlns:a16="http://schemas.microsoft.com/office/drawing/2014/main" id="{71BB5C76-2A34-4E80-8795-A755D208E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" y="2391"/>
              <a:ext cx="14" cy="13"/>
            </a:xfrm>
            <a:custGeom>
              <a:avLst/>
              <a:gdLst>
                <a:gd name="T0" fmla="*/ 134 w 5"/>
                <a:gd name="T1" fmla="*/ 0 h 4"/>
                <a:gd name="T2" fmla="*/ 0 w 5"/>
                <a:gd name="T3" fmla="*/ 348 h 4"/>
                <a:gd name="T4" fmla="*/ 174 w 5"/>
                <a:gd name="T5" fmla="*/ 0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1" y="0"/>
                    <a:pt x="0" y="2"/>
                    <a:pt x="0" y="3"/>
                  </a:cubicBezTo>
                  <a:cubicBezTo>
                    <a:pt x="3" y="4"/>
                    <a:pt x="5" y="2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77" name="Freeform 34">
              <a:extLst>
                <a:ext uri="{FF2B5EF4-FFF2-40B4-BE49-F238E27FC236}">
                  <a16:creationId xmlns:a16="http://schemas.microsoft.com/office/drawing/2014/main" id="{65D4C74A-90A7-47FA-9221-9F0E99A0E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" y="2431"/>
              <a:ext cx="9" cy="10"/>
            </a:xfrm>
            <a:custGeom>
              <a:avLst/>
              <a:gdLst>
                <a:gd name="T0" fmla="*/ 81 w 3"/>
                <a:gd name="T1" fmla="*/ 0 h 3"/>
                <a:gd name="T2" fmla="*/ 162 w 3"/>
                <a:gd name="T3" fmla="*/ 367 h 3"/>
                <a:gd name="T4" fmla="*/ 243 w 3"/>
                <a:gd name="T5" fmla="*/ 0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1"/>
                    <a:pt x="0" y="2"/>
                    <a:pt x="2" y="3"/>
                  </a:cubicBezTo>
                  <a:cubicBezTo>
                    <a:pt x="3" y="2"/>
                    <a:pt x="2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78" name="Freeform 35">
              <a:extLst>
                <a:ext uri="{FF2B5EF4-FFF2-40B4-BE49-F238E27FC236}">
                  <a16:creationId xmlns:a16="http://schemas.microsoft.com/office/drawing/2014/main" id="{49C630DB-26DB-4AD5-8E32-EC0686451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" y="2395"/>
              <a:ext cx="18" cy="21"/>
            </a:xfrm>
            <a:custGeom>
              <a:avLst/>
              <a:gdLst>
                <a:gd name="T0" fmla="*/ 243 w 6"/>
                <a:gd name="T1" fmla="*/ 0 h 7"/>
                <a:gd name="T2" fmla="*/ 0 w 6"/>
                <a:gd name="T3" fmla="*/ 405 h 7"/>
                <a:gd name="T4" fmla="*/ 243 w 6"/>
                <a:gd name="T5" fmla="*/ 81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1" y="2"/>
                    <a:pt x="0" y="3"/>
                    <a:pt x="0" y="5"/>
                  </a:cubicBezTo>
                  <a:cubicBezTo>
                    <a:pt x="3" y="7"/>
                    <a:pt x="6" y="3"/>
                    <a:pt x="3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79" name="Freeform 36">
              <a:extLst>
                <a:ext uri="{FF2B5EF4-FFF2-40B4-BE49-F238E27FC236}">
                  <a16:creationId xmlns:a16="http://schemas.microsoft.com/office/drawing/2014/main" id="{04AB19C2-5BF3-44E9-B302-A108143E7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2379"/>
              <a:ext cx="11" cy="9"/>
            </a:xfrm>
            <a:custGeom>
              <a:avLst/>
              <a:gdLst>
                <a:gd name="T0" fmla="*/ 168 w 4"/>
                <a:gd name="T1" fmla="*/ 0 h 3"/>
                <a:gd name="T2" fmla="*/ 0 w 4"/>
                <a:gd name="T3" fmla="*/ 243 h 3"/>
                <a:gd name="T4" fmla="*/ 228 w 4"/>
                <a:gd name="T5" fmla="*/ 243 h 3"/>
                <a:gd name="T6" fmla="*/ 228 w 4"/>
                <a:gd name="T7" fmla="*/ 81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1" y="3"/>
                    <a:pt x="3" y="3"/>
                    <a:pt x="4" y="3"/>
                  </a:cubicBezTo>
                  <a:cubicBezTo>
                    <a:pt x="4" y="2"/>
                    <a:pt x="4" y="1"/>
                    <a:pt x="4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80" name="Freeform 37">
              <a:extLst>
                <a:ext uri="{FF2B5EF4-FFF2-40B4-BE49-F238E27FC236}">
                  <a16:creationId xmlns:a16="http://schemas.microsoft.com/office/drawing/2014/main" id="{88622C84-DD56-4900-98D3-DF88315EA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" y="2422"/>
              <a:ext cx="9" cy="9"/>
            </a:xfrm>
            <a:custGeom>
              <a:avLst/>
              <a:gdLst>
                <a:gd name="T0" fmla="*/ 81 w 3"/>
                <a:gd name="T1" fmla="*/ 0 h 3"/>
                <a:gd name="T2" fmla="*/ 0 w 3"/>
                <a:gd name="T3" fmla="*/ 243 h 3"/>
                <a:gd name="T4" fmla="*/ 243 w 3"/>
                <a:gd name="T5" fmla="*/ 162 h 3"/>
                <a:gd name="T6" fmla="*/ 162 w 3"/>
                <a:gd name="T7" fmla="*/ 81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81" name="Freeform 38">
              <a:extLst>
                <a:ext uri="{FF2B5EF4-FFF2-40B4-BE49-F238E27FC236}">
                  <a16:creationId xmlns:a16="http://schemas.microsoft.com/office/drawing/2014/main" id="{0F465DCE-9BB3-4859-B08E-B22209F90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" y="2361"/>
              <a:ext cx="167" cy="141"/>
            </a:xfrm>
            <a:custGeom>
              <a:avLst/>
              <a:gdLst>
                <a:gd name="T0" fmla="*/ 3291 w 58"/>
                <a:gd name="T1" fmla="*/ 264 h 46"/>
                <a:gd name="T2" fmla="*/ 3225 w 58"/>
                <a:gd name="T3" fmla="*/ 2048 h 46"/>
                <a:gd name="T4" fmla="*/ 3847 w 58"/>
                <a:gd name="T5" fmla="*/ 3626 h 46"/>
                <a:gd name="T6" fmla="*/ 3507 w 58"/>
                <a:gd name="T7" fmla="*/ 3976 h 46"/>
                <a:gd name="T8" fmla="*/ 2338 w 58"/>
                <a:gd name="T9" fmla="*/ 3543 h 46"/>
                <a:gd name="T10" fmla="*/ 2056 w 58"/>
                <a:gd name="T11" fmla="*/ 1756 h 46"/>
                <a:gd name="T12" fmla="*/ 1434 w 58"/>
                <a:gd name="T13" fmla="*/ 809 h 46"/>
                <a:gd name="T14" fmla="*/ 0 w 58"/>
                <a:gd name="T15" fmla="*/ 518 h 46"/>
                <a:gd name="T16" fmla="*/ 1244 w 58"/>
                <a:gd name="T17" fmla="*/ 346 h 46"/>
                <a:gd name="T18" fmla="*/ 2007 w 58"/>
                <a:gd name="T19" fmla="*/ 518 h 46"/>
                <a:gd name="T20" fmla="*/ 2338 w 58"/>
                <a:gd name="T21" fmla="*/ 264 h 46"/>
                <a:gd name="T22" fmla="*/ 3366 w 58"/>
                <a:gd name="T23" fmla="*/ 264 h 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8" h="46">
                  <a:moveTo>
                    <a:pt x="48" y="3"/>
                  </a:moveTo>
                  <a:cubicBezTo>
                    <a:pt x="44" y="7"/>
                    <a:pt x="45" y="18"/>
                    <a:pt x="47" y="23"/>
                  </a:cubicBezTo>
                  <a:cubicBezTo>
                    <a:pt x="48" y="30"/>
                    <a:pt x="53" y="34"/>
                    <a:pt x="56" y="41"/>
                  </a:cubicBezTo>
                  <a:cubicBezTo>
                    <a:pt x="58" y="46"/>
                    <a:pt x="55" y="45"/>
                    <a:pt x="51" y="45"/>
                  </a:cubicBezTo>
                  <a:cubicBezTo>
                    <a:pt x="46" y="44"/>
                    <a:pt x="37" y="43"/>
                    <a:pt x="34" y="40"/>
                  </a:cubicBezTo>
                  <a:cubicBezTo>
                    <a:pt x="30" y="36"/>
                    <a:pt x="32" y="25"/>
                    <a:pt x="30" y="20"/>
                  </a:cubicBezTo>
                  <a:cubicBezTo>
                    <a:pt x="29" y="15"/>
                    <a:pt x="26" y="10"/>
                    <a:pt x="21" y="9"/>
                  </a:cubicBezTo>
                  <a:cubicBezTo>
                    <a:pt x="17" y="7"/>
                    <a:pt x="2" y="9"/>
                    <a:pt x="0" y="6"/>
                  </a:cubicBezTo>
                  <a:cubicBezTo>
                    <a:pt x="6" y="2"/>
                    <a:pt x="11" y="2"/>
                    <a:pt x="18" y="4"/>
                  </a:cubicBezTo>
                  <a:cubicBezTo>
                    <a:pt x="21" y="5"/>
                    <a:pt x="25" y="7"/>
                    <a:pt x="29" y="6"/>
                  </a:cubicBezTo>
                  <a:cubicBezTo>
                    <a:pt x="31" y="6"/>
                    <a:pt x="32" y="4"/>
                    <a:pt x="34" y="3"/>
                  </a:cubicBezTo>
                  <a:cubicBezTo>
                    <a:pt x="39" y="0"/>
                    <a:pt x="46" y="2"/>
                    <a:pt x="49" y="3"/>
                  </a:cubicBezTo>
                </a:path>
              </a:pathLst>
            </a:custGeom>
            <a:solidFill>
              <a:srgbClr val="929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82" name="Freeform 39">
              <a:extLst>
                <a:ext uri="{FF2B5EF4-FFF2-40B4-BE49-F238E27FC236}">
                  <a16:creationId xmlns:a16="http://schemas.microsoft.com/office/drawing/2014/main" id="{73E9EE9A-037A-4B6E-99B2-CFDFF250C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" y="2370"/>
              <a:ext cx="43" cy="105"/>
            </a:xfrm>
            <a:custGeom>
              <a:avLst/>
              <a:gdLst>
                <a:gd name="T0" fmla="*/ 682 w 15"/>
                <a:gd name="T1" fmla="*/ 266 h 34"/>
                <a:gd name="T2" fmla="*/ 682 w 15"/>
                <a:gd name="T3" fmla="*/ 3091 h 34"/>
                <a:gd name="T4" fmla="*/ 542 w 15"/>
                <a:gd name="T5" fmla="*/ 821 h 34"/>
                <a:gd name="T6" fmla="*/ 797 w 15"/>
                <a:gd name="T7" fmla="*/ 266 h 34"/>
                <a:gd name="T8" fmla="*/ 946 w 15"/>
                <a:gd name="T9" fmla="*/ 182 h 34"/>
                <a:gd name="T10" fmla="*/ 757 w 15"/>
                <a:gd name="T11" fmla="*/ 86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34">
                  <a:moveTo>
                    <a:pt x="10" y="3"/>
                  </a:moveTo>
                  <a:cubicBezTo>
                    <a:pt x="0" y="2"/>
                    <a:pt x="8" y="29"/>
                    <a:pt x="10" y="34"/>
                  </a:cubicBezTo>
                  <a:cubicBezTo>
                    <a:pt x="11" y="25"/>
                    <a:pt x="6" y="18"/>
                    <a:pt x="8" y="9"/>
                  </a:cubicBezTo>
                  <a:cubicBezTo>
                    <a:pt x="9" y="6"/>
                    <a:pt x="11" y="5"/>
                    <a:pt x="12" y="3"/>
                  </a:cubicBezTo>
                  <a:cubicBezTo>
                    <a:pt x="13" y="3"/>
                    <a:pt x="15" y="3"/>
                    <a:pt x="14" y="2"/>
                  </a:cubicBezTo>
                  <a:cubicBezTo>
                    <a:pt x="14" y="0"/>
                    <a:pt x="12" y="1"/>
                    <a:pt x="1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83" name="Freeform 40">
              <a:extLst>
                <a:ext uri="{FF2B5EF4-FFF2-40B4-BE49-F238E27FC236}">
                  <a16:creationId xmlns:a16="http://schemas.microsoft.com/office/drawing/2014/main" id="{C1DA453E-C0FE-4752-8ED9-B66EC7B87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" y="2370"/>
              <a:ext cx="6" cy="6"/>
            </a:xfrm>
            <a:custGeom>
              <a:avLst/>
              <a:gdLst>
                <a:gd name="T0" fmla="*/ 81 w 2"/>
                <a:gd name="T1" fmla="*/ 0 h 2"/>
                <a:gd name="T2" fmla="*/ 81 w 2"/>
                <a:gd name="T3" fmla="*/ 162 h 2"/>
                <a:gd name="T4" fmla="*/ 162 w 2"/>
                <a:gd name="T5" fmla="*/ 81 h 2"/>
                <a:gd name="T6" fmla="*/ 81 w 2"/>
                <a:gd name="T7" fmla="*/ 81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0" y="1"/>
                    <a:pt x="1" y="1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0"/>
                    <a:pt x="1" y="1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84" name="Freeform 41">
              <a:extLst>
                <a:ext uri="{FF2B5EF4-FFF2-40B4-BE49-F238E27FC236}">
                  <a16:creationId xmlns:a16="http://schemas.microsoft.com/office/drawing/2014/main" id="{370B917E-E119-4224-9AAD-5C39BA29D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" y="2829"/>
              <a:ext cx="181" cy="154"/>
            </a:xfrm>
            <a:custGeom>
              <a:avLst/>
              <a:gdLst>
                <a:gd name="T0" fmla="*/ 0 w 63"/>
                <a:gd name="T1" fmla="*/ 1518 h 50"/>
                <a:gd name="T2" fmla="*/ 1419 w 63"/>
                <a:gd name="T3" fmla="*/ 1728 h 50"/>
                <a:gd name="T4" fmla="*/ 2442 w 63"/>
                <a:gd name="T5" fmla="*/ 2079 h 50"/>
                <a:gd name="T6" fmla="*/ 3672 w 63"/>
                <a:gd name="T7" fmla="*/ 1728 h 50"/>
                <a:gd name="T8" fmla="*/ 3416 w 63"/>
                <a:gd name="T9" fmla="*/ 2686 h 50"/>
                <a:gd name="T10" fmla="*/ 1635 w 63"/>
                <a:gd name="T11" fmla="*/ 3511 h 50"/>
                <a:gd name="T12" fmla="*/ 876 w 63"/>
                <a:gd name="T13" fmla="*/ 3976 h 50"/>
                <a:gd name="T14" fmla="*/ 330 w 63"/>
                <a:gd name="T15" fmla="*/ 2248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3" h="50">
                  <a:moveTo>
                    <a:pt x="0" y="17"/>
                  </a:moveTo>
                  <a:cubicBezTo>
                    <a:pt x="0" y="0"/>
                    <a:pt x="15" y="15"/>
                    <a:pt x="21" y="19"/>
                  </a:cubicBezTo>
                  <a:cubicBezTo>
                    <a:pt x="26" y="21"/>
                    <a:pt x="31" y="23"/>
                    <a:pt x="36" y="23"/>
                  </a:cubicBezTo>
                  <a:cubicBezTo>
                    <a:pt x="43" y="23"/>
                    <a:pt x="48" y="20"/>
                    <a:pt x="54" y="19"/>
                  </a:cubicBezTo>
                  <a:cubicBezTo>
                    <a:pt x="63" y="18"/>
                    <a:pt x="55" y="28"/>
                    <a:pt x="50" y="30"/>
                  </a:cubicBezTo>
                  <a:cubicBezTo>
                    <a:pt x="41" y="34"/>
                    <a:pt x="32" y="30"/>
                    <a:pt x="24" y="39"/>
                  </a:cubicBezTo>
                  <a:cubicBezTo>
                    <a:pt x="20" y="44"/>
                    <a:pt x="19" y="50"/>
                    <a:pt x="13" y="44"/>
                  </a:cubicBezTo>
                  <a:cubicBezTo>
                    <a:pt x="9" y="40"/>
                    <a:pt x="6" y="30"/>
                    <a:pt x="5" y="25"/>
                  </a:cubicBezTo>
                </a:path>
              </a:pathLst>
            </a:custGeom>
            <a:solidFill>
              <a:srgbClr val="929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85" name="Freeform 42">
              <a:extLst>
                <a:ext uri="{FF2B5EF4-FFF2-40B4-BE49-F238E27FC236}">
                  <a16:creationId xmlns:a16="http://schemas.microsoft.com/office/drawing/2014/main" id="{DC99E6B6-8D89-45A7-9C30-98C4EA171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" y="2887"/>
              <a:ext cx="40" cy="46"/>
            </a:xfrm>
            <a:custGeom>
              <a:avLst/>
              <a:gdLst>
                <a:gd name="T0" fmla="*/ 211 w 14"/>
                <a:gd name="T1" fmla="*/ 0 h 15"/>
                <a:gd name="T2" fmla="*/ 466 w 14"/>
                <a:gd name="T3" fmla="*/ 1325 h 15"/>
                <a:gd name="T4" fmla="*/ 466 w 14"/>
                <a:gd name="T5" fmla="*/ 518 h 15"/>
                <a:gd name="T6" fmla="*/ 931 w 14"/>
                <a:gd name="T7" fmla="*/ 432 h 15"/>
                <a:gd name="T8" fmla="*/ 540 w 14"/>
                <a:gd name="T9" fmla="*/ 86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15">
                  <a:moveTo>
                    <a:pt x="3" y="0"/>
                  </a:moveTo>
                  <a:cubicBezTo>
                    <a:pt x="0" y="3"/>
                    <a:pt x="4" y="13"/>
                    <a:pt x="7" y="15"/>
                  </a:cubicBezTo>
                  <a:cubicBezTo>
                    <a:pt x="6" y="12"/>
                    <a:pt x="4" y="8"/>
                    <a:pt x="7" y="6"/>
                  </a:cubicBezTo>
                  <a:cubicBezTo>
                    <a:pt x="9" y="4"/>
                    <a:pt x="12" y="8"/>
                    <a:pt x="14" y="5"/>
                  </a:cubicBezTo>
                  <a:cubicBezTo>
                    <a:pt x="12" y="3"/>
                    <a:pt x="10" y="2"/>
                    <a:pt x="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86" name="Freeform 43">
              <a:extLst>
                <a:ext uri="{FF2B5EF4-FFF2-40B4-BE49-F238E27FC236}">
                  <a16:creationId xmlns:a16="http://schemas.microsoft.com/office/drawing/2014/main" id="{C8A37A9F-C24E-42E0-963F-BF8863A22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" y="2900"/>
              <a:ext cx="18" cy="15"/>
            </a:xfrm>
            <a:custGeom>
              <a:avLst/>
              <a:gdLst>
                <a:gd name="T0" fmla="*/ 0 w 6"/>
                <a:gd name="T1" fmla="*/ 324 h 5"/>
                <a:gd name="T2" fmla="*/ 81 w 6"/>
                <a:gd name="T3" fmla="*/ 162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">
                  <a:moveTo>
                    <a:pt x="0" y="4"/>
                  </a:moveTo>
                  <a:cubicBezTo>
                    <a:pt x="4" y="5"/>
                    <a:pt x="6" y="0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87" name="Freeform 44">
              <a:extLst>
                <a:ext uri="{FF2B5EF4-FFF2-40B4-BE49-F238E27FC236}">
                  <a16:creationId xmlns:a16="http://schemas.microsoft.com/office/drawing/2014/main" id="{33589CAF-2C22-4009-BE82-739ED4645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" y="2524"/>
              <a:ext cx="17" cy="25"/>
            </a:xfrm>
            <a:custGeom>
              <a:avLst/>
              <a:gdLst>
                <a:gd name="T0" fmla="*/ 210 w 6"/>
                <a:gd name="T1" fmla="*/ 0 h 8"/>
                <a:gd name="T2" fmla="*/ 0 w 6"/>
                <a:gd name="T3" fmla="*/ 0 h 8"/>
                <a:gd name="T4" fmla="*/ 320 w 6"/>
                <a:gd name="T5" fmla="*/ 763 h 8"/>
                <a:gd name="T6" fmla="*/ 385 w 6"/>
                <a:gd name="T7" fmla="*/ 40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8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3"/>
                    <a:pt x="2" y="6"/>
                    <a:pt x="5" y="8"/>
                  </a:cubicBezTo>
                  <a:cubicBezTo>
                    <a:pt x="2" y="5"/>
                    <a:pt x="4" y="3"/>
                    <a:pt x="6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88" name="Freeform 45">
              <a:extLst>
                <a:ext uri="{FF2B5EF4-FFF2-40B4-BE49-F238E27FC236}">
                  <a16:creationId xmlns:a16="http://schemas.microsoft.com/office/drawing/2014/main" id="{C7AF515E-318E-42E5-9FC1-ED30DDD85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" y="2502"/>
              <a:ext cx="40" cy="56"/>
            </a:xfrm>
            <a:custGeom>
              <a:avLst/>
              <a:gdLst>
                <a:gd name="T0" fmla="*/ 0 w 14"/>
                <a:gd name="T1" fmla="*/ 1683 h 18"/>
                <a:gd name="T2" fmla="*/ 931 w 14"/>
                <a:gd name="T3" fmla="*/ 843 h 18"/>
                <a:gd name="T4" fmla="*/ 603 w 14"/>
                <a:gd name="T5" fmla="*/ 1027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18">
                  <a:moveTo>
                    <a:pt x="0" y="18"/>
                  </a:moveTo>
                  <a:cubicBezTo>
                    <a:pt x="3" y="15"/>
                    <a:pt x="12" y="0"/>
                    <a:pt x="14" y="9"/>
                  </a:cubicBezTo>
                  <a:cubicBezTo>
                    <a:pt x="12" y="8"/>
                    <a:pt x="10" y="9"/>
                    <a:pt x="9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89" name="Freeform 46">
              <a:extLst>
                <a:ext uri="{FF2B5EF4-FFF2-40B4-BE49-F238E27FC236}">
                  <a16:creationId xmlns:a16="http://schemas.microsoft.com/office/drawing/2014/main" id="{64140568-0D1B-4298-A85E-70C84A5B0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" y="2835"/>
              <a:ext cx="49" cy="25"/>
            </a:xfrm>
            <a:custGeom>
              <a:avLst/>
              <a:gdLst>
                <a:gd name="T0" fmla="*/ 0 w 17"/>
                <a:gd name="T1" fmla="*/ 763 h 8"/>
                <a:gd name="T2" fmla="*/ 1170 w 17"/>
                <a:gd name="T3" fmla="*/ 0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8">
                  <a:moveTo>
                    <a:pt x="0" y="8"/>
                  </a:moveTo>
                  <a:cubicBezTo>
                    <a:pt x="4" y="3"/>
                    <a:pt x="11" y="1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90" name="Freeform 47">
              <a:extLst>
                <a:ext uri="{FF2B5EF4-FFF2-40B4-BE49-F238E27FC236}">
                  <a16:creationId xmlns:a16="http://schemas.microsoft.com/office/drawing/2014/main" id="{0782A649-63C3-473C-854A-CB114EA1A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" y="2324"/>
              <a:ext cx="29" cy="21"/>
            </a:xfrm>
            <a:custGeom>
              <a:avLst/>
              <a:gdLst>
                <a:gd name="T0" fmla="*/ 0 w 10"/>
                <a:gd name="T1" fmla="*/ 567 h 7"/>
                <a:gd name="T2" fmla="*/ 708 w 10"/>
                <a:gd name="T3" fmla="*/ 243 h 7"/>
                <a:gd name="T4" fmla="*/ 218 w 10"/>
                <a:gd name="T5" fmla="*/ 486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7">
                  <a:moveTo>
                    <a:pt x="0" y="7"/>
                  </a:moveTo>
                  <a:cubicBezTo>
                    <a:pt x="1" y="3"/>
                    <a:pt x="6" y="0"/>
                    <a:pt x="10" y="3"/>
                  </a:cubicBezTo>
                  <a:cubicBezTo>
                    <a:pt x="8" y="3"/>
                    <a:pt x="5" y="4"/>
                    <a:pt x="3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91" name="Freeform 48">
              <a:extLst>
                <a:ext uri="{FF2B5EF4-FFF2-40B4-BE49-F238E27FC236}">
                  <a16:creationId xmlns:a16="http://schemas.microsoft.com/office/drawing/2014/main" id="{C75BFF34-4C3B-41FC-A938-D83BEA194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" y="2324"/>
              <a:ext cx="32" cy="18"/>
            </a:xfrm>
            <a:custGeom>
              <a:avLst/>
              <a:gdLst>
                <a:gd name="T0" fmla="*/ 221 w 11"/>
                <a:gd name="T1" fmla="*/ 486 h 6"/>
                <a:gd name="T2" fmla="*/ 788 w 11"/>
                <a:gd name="T3" fmla="*/ 405 h 6"/>
                <a:gd name="T4" fmla="*/ 372 w 11"/>
                <a:gd name="T5" fmla="*/ 405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6">
                  <a:moveTo>
                    <a:pt x="3" y="6"/>
                  </a:moveTo>
                  <a:cubicBezTo>
                    <a:pt x="0" y="0"/>
                    <a:pt x="9" y="2"/>
                    <a:pt x="11" y="5"/>
                  </a:cubicBezTo>
                  <a:cubicBezTo>
                    <a:pt x="9" y="3"/>
                    <a:pt x="7" y="4"/>
                    <a:pt x="5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92" name="Freeform 49">
              <a:extLst>
                <a:ext uri="{FF2B5EF4-FFF2-40B4-BE49-F238E27FC236}">
                  <a16:creationId xmlns:a16="http://schemas.microsoft.com/office/drawing/2014/main" id="{6F644F68-6449-4342-87AE-CA4720544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" y="2274"/>
              <a:ext cx="17" cy="13"/>
            </a:xfrm>
            <a:custGeom>
              <a:avLst/>
              <a:gdLst>
                <a:gd name="T0" fmla="*/ 0 w 6"/>
                <a:gd name="T1" fmla="*/ 244 h 4"/>
                <a:gd name="T2" fmla="*/ 249 w 6"/>
                <a:gd name="T3" fmla="*/ 348 h 4"/>
                <a:gd name="T4" fmla="*/ 210 w 6"/>
                <a:gd name="T5" fmla="*/ 348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2" y="0"/>
                    <a:pt x="6" y="1"/>
                    <a:pt x="4" y="3"/>
                  </a:cubicBezTo>
                  <a:cubicBezTo>
                    <a:pt x="3" y="4"/>
                    <a:pt x="4" y="3"/>
                    <a:pt x="3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93" name="Freeform 50">
              <a:extLst>
                <a:ext uri="{FF2B5EF4-FFF2-40B4-BE49-F238E27FC236}">
                  <a16:creationId xmlns:a16="http://schemas.microsoft.com/office/drawing/2014/main" id="{6D56A30A-3D72-4EB0-BB15-A0F71E257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" y="2278"/>
              <a:ext cx="9" cy="6"/>
            </a:xfrm>
            <a:custGeom>
              <a:avLst/>
              <a:gdLst>
                <a:gd name="T0" fmla="*/ 162 w 3"/>
                <a:gd name="T1" fmla="*/ 0 h 2"/>
                <a:gd name="T2" fmla="*/ 0 w 3"/>
                <a:gd name="T3" fmla="*/ 81 h 2"/>
                <a:gd name="T4" fmla="*/ 243 w 3"/>
                <a:gd name="T5" fmla="*/ 81 h 2"/>
                <a:gd name="T6" fmla="*/ 243 w 3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2" y="2"/>
                    <a:pt x="3" y="2"/>
                    <a:pt x="3" y="1"/>
                  </a:cubicBezTo>
                  <a:cubicBezTo>
                    <a:pt x="3" y="0"/>
                    <a:pt x="3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94" name="Freeform 51">
              <a:extLst>
                <a:ext uri="{FF2B5EF4-FFF2-40B4-BE49-F238E27FC236}">
                  <a16:creationId xmlns:a16="http://schemas.microsoft.com/office/drawing/2014/main" id="{914CA1EE-46A4-400F-8B85-08FBF3F81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" y="3007"/>
              <a:ext cx="182" cy="629"/>
            </a:xfrm>
            <a:custGeom>
              <a:avLst/>
              <a:gdLst>
                <a:gd name="T0" fmla="*/ 4172 w 63"/>
                <a:gd name="T1" fmla="*/ 0 h 204"/>
                <a:gd name="T2" fmla="*/ 4391 w 63"/>
                <a:gd name="T3" fmla="*/ 731 h 204"/>
                <a:gd name="T4" fmla="*/ 4047 w 63"/>
                <a:gd name="T5" fmla="*/ 2168 h 204"/>
                <a:gd name="T6" fmla="*/ 3548 w 63"/>
                <a:gd name="T7" fmla="*/ 5421 h 204"/>
                <a:gd name="T8" fmla="*/ 2655 w 63"/>
                <a:gd name="T9" fmla="*/ 9117 h 204"/>
                <a:gd name="T10" fmla="*/ 1953 w 63"/>
                <a:gd name="T11" fmla="*/ 11581 h 204"/>
                <a:gd name="T12" fmla="*/ 1736 w 63"/>
                <a:gd name="T13" fmla="*/ 14279 h 204"/>
                <a:gd name="T14" fmla="*/ 919 w 63"/>
                <a:gd name="T15" fmla="*/ 17532 h 204"/>
                <a:gd name="T16" fmla="*/ 627 w 63"/>
                <a:gd name="T17" fmla="*/ 14917 h 204"/>
                <a:gd name="T18" fmla="*/ 1401 w 63"/>
                <a:gd name="T19" fmla="*/ 10314 h 204"/>
                <a:gd name="T20" fmla="*/ 2580 w 63"/>
                <a:gd name="T21" fmla="*/ 6864 h 204"/>
                <a:gd name="T22" fmla="*/ 3062 w 63"/>
                <a:gd name="T23" fmla="*/ 4166 h 204"/>
                <a:gd name="T24" fmla="*/ 3831 w 63"/>
                <a:gd name="T25" fmla="*/ 1351 h 20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3" h="204">
                  <a:moveTo>
                    <a:pt x="60" y="0"/>
                  </a:moveTo>
                  <a:cubicBezTo>
                    <a:pt x="61" y="3"/>
                    <a:pt x="63" y="4"/>
                    <a:pt x="63" y="8"/>
                  </a:cubicBezTo>
                  <a:cubicBezTo>
                    <a:pt x="63" y="12"/>
                    <a:pt x="59" y="19"/>
                    <a:pt x="58" y="24"/>
                  </a:cubicBezTo>
                  <a:cubicBezTo>
                    <a:pt x="55" y="35"/>
                    <a:pt x="54" y="48"/>
                    <a:pt x="51" y="60"/>
                  </a:cubicBezTo>
                  <a:cubicBezTo>
                    <a:pt x="48" y="74"/>
                    <a:pt x="43" y="87"/>
                    <a:pt x="38" y="101"/>
                  </a:cubicBezTo>
                  <a:cubicBezTo>
                    <a:pt x="34" y="110"/>
                    <a:pt x="30" y="119"/>
                    <a:pt x="28" y="128"/>
                  </a:cubicBezTo>
                  <a:cubicBezTo>
                    <a:pt x="26" y="138"/>
                    <a:pt x="25" y="148"/>
                    <a:pt x="25" y="158"/>
                  </a:cubicBezTo>
                  <a:cubicBezTo>
                    <a:pt x="24" y="173"/>
                    <a:pt x="26" y="184"/>
                    <a:pt x="13" y="194"/>
                  </a:cubicBezTo>
                  <a:cubicBezTo>
                    <a:pt x="0" y="204"/>
                    <a:pt x="8" y="169"/>
                    <a:pt x="9" y="165"/>
                  </a:cubicBezTo>
                  <a:cubicBezTo>
                    <a:pt x="13" y="148"/>
                    <a:pt x="12" y="130"/>
                    <a:pt x="20" y="114"/>
                  </a:cubicBezTo>
                  <a:cubicBezTo>
                    <a:pt x="26" y="102"/>
                    <a:pt x="32" y="89"/>
                    <a:pt x="37" y="76"/>
                  </a:cubicBezTo>
                  <a:cubicBezTo>
                    <a:pt x="40" y="67"/>
                    <a:pt x="42" y="56"/>
                    <a:pt x="44" y="46"/>
                  </a:cubicBezTo>
                  <a:cubicBezTo>
                    <a:pt x="46" y="35"/>
                    <a:pt x="50" y="25"/>
                    <a:pt x="55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95" name="Freeform 52">
              <a:extLst>
                <a:ext uri="{FF2B5EF4-FFF2-40B4-BE49-F238E27FC236}">
                  <a16:creationId xmlns:a16="http://schemas.microsoft.com/office/drawing/2014/main" id="{67174F35-2B4A-4E5E-9A0C-4CE732081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" y="2989"/>
              <a:ext cx="132" cy="539"/>
            </a:xfrm>
            <a:custGeom>
              <a:avLst/>
              <a:gdLst>
                <a:gd name="T0" fmla="*/ 2907 w 46"/>
                <a:gd name="T1" fmla="*/ 902 h 175"/>
                <a:gd name="T2" fmla="*/ 1894 w 46"/>
                <a:gd name="T3" fmla="*/ 4497 h 175"/>
                <a:gd name="T4" fmla="*/ 1300 w 46"/>
                <a:gd name="T5" fmla="*/ 8738 h 175"/>
                <a:gd name="T6" fmla="*/ 872 w 46"/>
                <a:gd name="T7" fmla="*/ 10521 h 175"/>
                <a:gd name="T8" fmla="*/ 617 w 46"/>
                <a:gd name="T9" fmla="*/ 12332 h 175"/>
                <a:gd name="T10" fmla="*/ 215 w 46"/>
                <a:gd name="T11" fmla="*/ 15748 h 175"/>
                <a:gd name="T12" fmla="*/ 1960 w 46"/>
                <a:gd name="T13" fmla="*/ 12770 h 175"/>
                <a:gd name="T14" fmla="*/ 1960 w 46"/>
                <a:gd name="T15" fmla="*/ 11602 h 175"/>
                <a:gd name="T16" fmla="*/ 2035 w 46"/>
                <a:gd name="T17" fmla="*/ 8652 h 175"/>
                <a:gd name="T18" fmla="*/ 2247 w 46"/>
                <a:gd name="T19" fmla="*/ 5929 h 175"/>
                <a:gd name="T20" fmla="*/ 2643 w 46"/>
                <a:gd name="T21" fmla="*/ 3511 h 175"/>
                <a:gd name="T22" fmla="*/ 3122 w 46"/>
                <a:gd name="T23" fmla="*/ 0 h 1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" h="175">
                  <a:moveTo>
                    <a:pt x="43" y="10"/>
                  </a:moveTo>
                  <a:cubicBezTo>
                    <a:pt x="36" y="21"/>
                    <a:pt x="32" y="38"/>
                    <a:pt x="28" y="50"/>
                  </a:cubicBezTo>
                  <a:cubicBezTo>
                    <a:pt x="24" y="65"/>
                    <a:pt x="22" y="82"/>
                    <a:pt x="19" y="97"/>
                  </a:cubicBezTo>
                  <a:cubicBezTo>
                    <a:pt x="18" y="104"/>
                    <a:pt x="15" y="110"/>
                    <a:pt x="13" y="117"/>
                  </a:cubicBezTo>
                  <a:cubicBezTo>
                    <a:pt x="11" y="123"/>
                    <a:pt x="10" y="130"/>
                    <a:pt x="9" y="137"/>
                  </a:cubicBezTo>
                  <a:cubicBezTo>
                    <a:pt x="6" y="149"/>
                    <a:pt x="0" y="162"/>
                    <a:pt x="3" y="175"/>
                  </a:cubicBezTo>
                  <a:cubicBezTo>
                    <a:pt x="4" y="160"/>
                    <a:pt x="21" y="152"/>
                    <a:pt x="29" y="142"/>
                  </a:cubicBezTo>
                  <a:cubicBezTo>
                    <a:pt x="32" y="137"/>
                    <a:pt x="30" y="134"/>
                    <a:pt x="29" y="129"/>
                  </a:cubicBezTo>
                  <a:cubicBezTo>
                    <a:pt x="28" y="118"/>
                    <a:pt x="29" y="107"/>
                    <a:pt x="30" y="96"/>
                  </a:cubicBezTo>
                  <a:cubicBezTo>
                    <a:pt x="31" y="86"/>
                    <a:pt x="31" y="76"/>
                    <a:pt x="33" y="66"/>
                  </a:cubicBezTo>
                  <a:cubicBezTo>
                    <a:pt x="35" y="57"/>
                    <a:pt x="39" y="48"/>
                    <a:pt x="39" y="39"/>
                  </a:cubicBezTo>
                  <a:cubicBezTo>
                    <a:pt x="41" y="26"/>
                    <a:pt x="43" y="12"/>
                    <a:pt x="4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96" name="Freeform 53">
              <a:extLst>
                <a:ext uri="{FF2B5EF4-FFF2-40B4-BE49-F238E27FC236}">
                  <a16:creationId xmlns:a16="http://schemas.microsoft.com/office/drawing/2014/main" id="{89DA5794-A3B3-4B61-8AFE-92F22D157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" y="2881"/>
              <a:ext cx="80" cy="373"/>
            </a:xfrm>
            <a:custGeom>
              <a:avLst/>
              <a:gdLst>
                <a:gd name="T0" fmla="*/ 603 w 28"/>
                <a:gd name="T1" fmla="*/ 0 h 121"/>
                <a:gd name="T2" fmla="*/ 326 w 28"/>
                <a:gd name="T3" fmla="*/ 3080 h 121"/>
                <a:gd name="T4" fmla="*/ 211 w 28"/>
                <a:gd name="T5" fmla="*/ 5863 h 121"/>
                <a:gd name="T6" fmla="*/ 211 w 28"/>
                <a:gd name="T7" fmla="*/ 8117 h 121"/>
                <a:gd name="T8" fmla="*/ 677 w 28"/>
                <a:gd name="T9" fmla="*/ 10928 h 121"/>
                <a:gd name="T10" fmla="*/ 1657 w 28"/>
                <a:gd name="T11" fmla="*/ 6415 h 121"/>
                <a:gd name="T12" fmla="*/ 1657 w 28"/>
                <a:gd name="T13" fmla="*/ 3687 h 121"/>
                <a:gd name="T14" fmla="*/ 1143 w 28"/>
                <a:gd name="T15" fmla="*/ 817 h 1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8" h="121">
                  <a:moveTo>
                    <a:pt x="9" y="0"/>
                  </a:moveTo>
                  <a:cubicBezTo>
                    <a:pt x="9" y="11"/>
                    <a:pt x="6" y="23"/>
                    <a:pt x="5" y="34"/>
                  </a:cubicBezTo>
                  <a:cubicBezTo>
                    <a:pt x="5" y="44"/>
                    <a:pt x="4" y="55"/>
                    <a:pt x="3" y="65"/>
                  </a:cubicBezTo>
                  <a:cubicBezTo>
                    <a:pt x="1" y="75"/>
                    <a:pt x="0" y="80"/>
                    <a:pt x="3" y="90"/>
                  </a:cubicBezTo>
                  <a:cubicBezTo>
                    <a:pt x="5" y="100"/>
                    <a:pt x="6" y="112"/>
                    <a:pt x="10" y="121"/>
                  </a:cubicBezTo>
                  <a:cubicBezTo>
                    <a:pt x="16" y="105"/>
                    <a:pt x="21" y="88"/>
                    <a:pt x="25" y="71"/>
                  </a:cubicBezTo>
                  <a:cubicBezTo>
                    <a:pt x="28" y="61"/>
                    <a:pt x="26" y="51"/>
                    <a:pt x="25" y="41"/>
                  </a:cubicBezTo>
                  <a:cubicBezTo>
                    <a:pt x="24" y="30"/>
                    <a:pt x="18" y="20"/>
                    <a:pt x="17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97" name="Freeform 54">
              <a:extLst>
                <a:ext uri="{FF2B5EF4-FFF2-40B4-BE49-F238E27FC236}">
                  <a16:creationId xmlns:a16="http://schemas.microsoft.com/office/drawing/2014/main" id="{068B2445-93BC-4A58-8DBA-B16631D80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" y="3217"/>
              <a:ext cx="37" cy="148"/>
            </a:xfrm>
            <a:custGeom>
              <a:avLst/>
              <a:gdLst>
                <a:gd name="T0" fmla="*/ 137 w 13"/>
                <a:gd name="T1" fmla="*/ 0 h 48"/>
                <a:gd name="T2" fmla="*/ 0 w 13"/>
                <a:gd name="T3" fmla="*/ 2433 h 48"/>
                <a:gd name="T4" fmla="*/ 137 w 13"/>
                <a:gd name="T5" fmla="*/ 4335 h 48"/>
                <a:gd name="T6" fmla="*/ 649 w 13"/>
                <a:gd name="T7" fmla="*/ 3080 h 48"/>
                <a:gd name="T8" fmla="*/ 461 w 13"/>
                <a:gd name="T9" fmla="*/ 1169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48">
                  <a:moveTo>
                    <a:pt x="2" y="0"/>
                  </a:moveTo>
                  <a:cubicBezTo>
                    <a:pt x="4" y="7"/>
                    <a:pt x="0" y="19"/>
                    <a:pt x="0" y="27"/>
                  </a:cubicBezTo>
                  <a:cubicBezTo>
                    <a:pt x="0" y="34"/>
                    <a:pt x="0" y="42"/>
                    <a:pt x="2" y="48"/>
                  </a:cubicBezTo>
                  <a:cubicBezTo>
                    <a:pt x="4" y="44"/>
                    <a:pt x="9" y="39"/>
                    <a:pt x="10" y="34"/>
                  </a:cubicBezTo>
                  <a:cubicBezTo>
                    <a:pt x="13" y="28"/>
                    <a:pt x="8" y="20"/>
                    <a:pt x="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98" name="Freeform 55">
              <a:extLst>
                <a:ext uri="{FF2B5EF4-FFF2-40B4-BE49-F238E27FC236}">
                  <a16:creationId xmlns:a16="http://schemas.microsoft.com/office/drawing/2014/main" id="{2DBA6842-EB26-4563-B633-836F93917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" y="3207"/>
              <a:ext cx="155" cy="432"/>
            </a:xfrm>
            <a:custGeom>
              <a:avLst/>
              <a:gdLst>
                <a:gd name="T0" fmla="*/ 264 w 54"/>
                <a:gd name="T1" fmla="*/ 7606 h 140"/>
                <a:gd name="T2" fmla="*/ 543 w 54"/>
                <a:gd name="T3" fmla="*/ 11874 h 140"/>
                <a:gd name="T4" fmla="*/ 1229 w 54"/>
                <a:gd name="T5" fmla="*/ 12044 h 140"/>
                <a:gd name="T6" fmla="*/ 1493 w 54"/>
                <a:gd name="T7" fmla="*/ 8961 h 140"/>
                <a:gd name="T8" fmla="*/ 1894 w 54"/>
                <a:gd name="T9" fmla="*/ 6255 h 140"/>
                <a:gd name="T10" fmla="*/ 2718 w 54"/>
                <a:gd name="T11" fmla="*/ 4085 h 140"/>
                <a:gd name="T12" fmla="*/ 3665 w 54"/>
                <a:gd name="T13" fmla="*/ 0 h 140"/>
                <a:gd name="T14" fmla="*/ 2506 w 54"/>
                <a:gd name="T15" fmla="*/ 2817 h 140"/>
                <a:gd name="T16" fmla="*/ 617 w 54"/>
                <a:gd name="T17" fmla="*/ 6437 h 1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" h="140">
                  <a:moveTo>
                    <a:pt x="4" y="84"/>
                  </a:moveTo>
                  <a:cubicBezTo>
                    <a:pt x="4" y="100"/>
                    <a:pt x="0" y="116"/>
                    <a:pt x="8" y="131"/>
                  </a:cubicBezTo>
                  <a:cubicBezTo>
                    <a:pt x="11" y="137"/>
                    <a:pt x="15" y="140"/>
                    <a:pt x="18" y="133"/>
                  </a:cubicBezTo>
                  <a:cubicBezTo>
                    <a:pt x="21" y="122"/>
                    <a:pt x="20" y="109"/>
                    <a:pt x="22" y="99"/>
                  </a:cubicBezTo>
                  <a:cubicBezTo>
                    <a:pt x="23" y="89"/>
                    <a:pt x="24" y="78"/>
                    <a:pt x="28" y="69"/>
                  </a:cubicBezTo>
                  <a:cubicBezTo>
                    <a:pt x="32" y="61"/>
                    <a:pt x="36" y="53"/>
                    <a:pt x="40" y="45"/>
                  </a:cubicBezTo>
                  <a:cubicBezTo>
                    <a:pt x="47" y="30"/>
                    <a:pt x="48" y="15"/>
                    <a:pt x="54" y="0"/>
                  </a:cubicBezTo>
                  <a:cubicBezTo>
                    <a:pt x="48" y="10"/>
                    <a:pt x="43" y="20"/>
                    <a:pt x="37" y="31"/>
                  </a:cubicBezTo>
                  <a:cubicBezTo>
                    <a:pt x="28" y="45"/>
                    <a:pt x="16" y="56"/>
                    <a:pt x="9" y="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99" name="Freeform 56">
              <a:extLst>
                <a:ext uri="{FF2B5EF4-FFF2-40B4-BE49-F238E27FC236}">
                  <a16:creationId xmlns:a16="http://schemas.microsoft.com/office/drawing/2014/main" id="{971FF4F2-11C4-46D9-8C5D-8D13D8BBD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" y="2946"/>
              <a:ext cx="208" cy="382"/>
            </a:xfrm>
            <a:custGeom>
              <a:avLst/>
              <a:gdLst>
                <a:gd name="T0" fmla="*/ 3831 w 72"/>
                <a:gd name="T1" fmla="*/ 912 h 124"/>
                <a:gd name="T2" fmla="*/ 3354 w 72"/>
                <a:gd name="T3" fmla="*/ 1898 h 124"/>
                <a:gd name="T4" fmla="*/ 2580 w 72"/>
                <a:gd name="T5" fmla="*/ 3161 h 124"/>
                <a:gd name="T6" fmla="*/ 1595 w 72"/>
                <a:gd name="T7" fmla="*/ 4849 h 124"/>
                <a:gd name="T8" fmla="*/ 627 w 72"/>
                <a:gd name="T9" fmla="*/ 8275 h 124"/>
                <a:gd name="T10" fmla="*/ 217 w 72"/>
                <a:gd name="T11" fmla="*/ 11170 h 124"/>
                <a:gd name="T12" fmla="*/ 1109 w 72"/>
                <a:gd name="T13" fmla="*/ 9091 h 124"/>
                <a:gd name="T14" fmla="*/ 1736 w 72"/>
                <a:gd name="T15" fmla="*/ 7923 h 124"/>
                <a:gd name="T16" fmla="*/ 2721 w 72"/>
                <a:gd name="T17" fmla="*/ 4849 h 124"/>
                <a:gd name="T18" fmla="*/ 3354 w 72"/>
                <a:gd name="T19" fmla="*/ 3330 h 124"/>
                <a:gd name="T20" fmla="*/ 3831 w 72"/>
                <a:gd name="T21" fmla="*/ 1984 h 124"/>
                <a:gd name="T22" fmla="*/ 5015 w 72"/>
                <a:gd name="T23" fmla="*/ 0 h 124"/>
                <a:gd name="T24" fmla="*/ 4096 w 72"/>
                <a:gd name="T25" fmla="*/ 912 h 1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2" h="124">
                  <a:moveTo>
                    <a:pt x="55" y="10"/>
                  </a:moveTo>
                  <a:cubicBezTo>
                    <a:pt x="54" y="14"/>
                    <a:pt x="50" y="18"/>
                    <a:pt x="48" y="21"/>
                  </a:cubicBezTo>
                  <a:cubicBezTo>
                    <a:pt x="44" y="26"/>
                    <a:pt x="40" y="30"/>
                    <a:pt x="37" y="35"/>
                  </a:cubicBezTo>
                  <a:cubicBezTo>
                    <a:pt x="31" y="43"/>
                    <a:pt x="27" y="46"/>
                    <a:pt x="23" y="54"/>
                  </a:cubicBezTo>
                  <a:cubicBezTo>
                    <a:pt x="18" y="63"/>
                    <a:pt x="10" y="83"/>
                    <a:pt x="9" y="92"/>
                  </a:cubicBezTo>
                  <a:cubicBezTo>
                    <a:pt x="8" y="100"/>
                    <a:pt x="0" y="117"/>
                    <a:pt x="3" y="124"/>
                  </a:cubicBezTo>
                  <a:cubicBezTo>
                    <a:pt x="6" y="122"/>
                    <a:pt x="14" y="104"/>
                    <a:pt x="16" y="101"/>
                  </a:cubicBezTo>
                  <a:cubicBezTo>
                    <a:pt x="19" y="96"/>
                    <a:pt x="22" y="92"/>
                    <a:pt x="25" y="88"/>
                  </a:cubicBezTo>
                  <a:cubicBezTo>
                    <a:pt x="31" y="77"/>
                    <a:pt x="35" y="65"/>
                    <a:pt x="39" y="54"/>
                  </a:cubicBezTo>
                  <a:cubicBezTo>
                    <a:pt x="41" y="48"/>
                    <a:pt x="45" y="43"/>
                    <a:pt x="48" y="37"/>
                  </a:cubicBezTo>
                  <a:cubicBezTo>
                    <a:pt x="50" y="32"/>
                    <a:pt x="52" y="27"/>
                    <a:pt x="55" y="22"/>
                  </a:cubicBezTo>
                  <a:cubicBezTo>
                    <a:pt x="60" y="14"/>
                    <a:pt x="67" y="8"/>
                    <a:pt x="72" y="0"/>
                  </a:cubicBezTo>
                  <a:cubicBezTo>
                    <a:pt x="69" y="4"/>
                    <a:pt x="64" y="8"/>
                    <a:pt x="59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00" name="Freeform 57">
              <a:extLst>
                <a:ext uri="{FF2B5EF4-FFF2-40B4-BE49-F238E27FC236}">
                  <a16:creationId xmlns:a16="http://schemas.microsoft.com/office/drawing/2014/main" id="{DB5FB845-21C3-4239-BF18-A002812BB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" y="2795"/>
              <a:ext cx="87" cy="108"/>
            </a:xfrm>
            <a:custGeom>
              <a:avLst/>
              <a:gdLst>
                <a:gd name="T0" fmla="*/ 0 w 30"/>
                <a:gd name="T1" fmla="*/ 3172 h 35"/>
                <a:gd name="T2" fmla="*/ 1346 w 30"/>
                <a:gd name="T3" fmla="*/ 1352 h 35"/>
                <a:gd name="T4" fmla="*/ 2120 w 30"/>
                <a:gd name="T5" fmla="*/ 0 h 35"/>
                <a:gd name="T6" fmla="*/ 1119 w 30"/>
                <a:gd name="T7" fmla="*/ 1648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" h="35">
                  <a:moveTo>
                    <a:pt x="0" y="35"/>
                  </a:moveTo>
                  <a:cubicBezTo>
                    <a:pt x="7" y="30"/>
                    <a:pt x="12" y="21"/>
                    <a:pt x="19" y="15"/>
                  </a:cubicBezTo>
                  <a:cubicBezTo>
                    <a:pt x="25" y="11"/>
                    <a:pt x="30" y="7"/>
                    <a:pt x="30" y="0"/>
                  </a:cubicBezTo>
                  <a:cubicBezTo>
                    <a:pt x="25" y="6"/>
                    <a:pt x="18" y="11"/>
                    <a:pt x="1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01" name="Freeform 58">
              <a:extLst>
                <a:ext uri="{FF2B5EF4-FFF2-40B4-BE49-F238E27FC236}">
                  <a16:creationId xmlns:a16="http://schemas.microsoft.com/office/drawing/2014/main" id="{E32CD0A8-E2FD-4A88-9145-7FA2575AD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" y="2739"/>
              <a:ext cx="41" cy="71"/>
            </a:xfrm>
            <a:custGeom>
              <a:avLst/>
              <a:gdLst>
                <a:gd name="T0" fmla="*/ 952 w 14"/>
                <a:gd name="T1" fmla="*/ 0 h 23"/>
                <a:gd name="T2" fmla="*/ 76 w 14"/>
                <a:gd name="T3" fmla="*/ 914 h 23"/>
                <a:gd name="T4" fmla="*/ 223 w 14"/>
                <a:gd name="T5" fmla="*/ 2087 h 23"/>
                <a:gd name="T6" fmla="*/ 1028 w 14"/>
                <a:gd name="T7" fmla="*/ 352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3">
                  <a:moveTo>
                    <a:pt x="13" y="0"/>
                  </a:moveTo>
                  <a:cubicBezTo>
                    <a:pt x="10" y="2"/>
                    <a:pt x="2" y="7"/>
                    <a:pt x="1" y="10"/>
                  </a:cubicBezTo>
                  <a:cubicBezTo>
                    <a:pt x="0" y="12"/>
                    <a:pt x="2" y="21"/>
                    <a:pt x="3" y="23"/>
                  </a:cubicBezTo>
                  <a:cubicBezTo>
                    <a:pt x="8" y="18"/>
                    <a:pt x="6" y="9"/>
                    <a:pt x="14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02" name="Freeform 59">
              <a:extLst>
                <a:ext uri="{FF2B5EF4-FFF2-40B4-BE49-F238E27FC236}">
                  <a16:creationId xmlns:a16="http://schemas.microsoft.com/office/drawing/2014/main" id="{C3183967-182F-40A9-A0AC-47B97A362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" y="2773"/>
              <a:ext cx="41" cy="68"/>
            </a:xfrm>
            <a:custGeom>
              <a:avLst/>
              <a:gdLst>
                <a:gd name="T0" fmla="*/ 574 w 14"/>
                <a:gd name="T1" fmla="*/ 0 h 22"/>
                <a:gd name="T2" fmla="*/ 76 w 14"/>
                <a:gd name="T3" fmla="*/ 2006 h 22"/>
                <a:gd name="T4" fmla="*/ 1028 w 14"/>
                <a:gd name="T5" fmla="*/ 831 h 22"/>
                <a:gd name="T6" fmla="*/ 884 w 14"/>
                <a:gd name="T7" fmla="*/ 269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2">
                  <a:moveTo>
                    <a:pt x="8" y="0"/>
                  </a:moveTo>
                  <a:cubicBezTo>
                    <a:pt x="5" y="7"/>
                    <a:pt x="0" y="14"/>
                    <a:pt x="1" y="22"/>
                  </a:cubicBezTo>
                  <a:cubicBezTo>
                    <a:pt x="4" y="16"/>
                    <a:pt x="8" y="12"/>
                    <a:pt x="14" y="9"/>
                  </a:cubicBezTo>
                  <a:cubicBezTo>
                    <a:pt x="13" y="7"/>
                    <a:pt x="12" y="5"/>
                    <a:pt x="12" y="3"/>
                  </a:cubicBezTo>
                </a:path>
              </a:pathLst>
            </a:cu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03" name="Freeform 60">
              <a:extLst>
                <a:ext uri="{FF2B5EF4-FFF2-40B4-BE49-F238E27FC236}">
                  <a16:creationId xmlns:a16="http://schemas.microsoft.com/office/drawing/2014/main" id="{7108F23D-7D7C-488C-9638-66E6FF787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" y="3007"/>
              <a:ext cx="182" cy="629"/>
            </a:xfrm>
            <a:custGeom>
              <a:avLst/>
              <a:gdLst>
                <a:gd name="T0" fmla="*/ 217 w 63"/>
                <a:gd name="T1" fmla="*/ 0 h 204"/>
                <a:gd name="T2" fmla="*/ 0 w 63"/>
                <a:gd name="T3" fmla="*/ 731 h 204"/>
                <a:gd name="T4" fmla="*/ 335 w 63"/>
                <a:gd name="T5" fmla="*/ 2168 h 204"/>
                <a:gd name="T6" fmla="*/ 844 w 63"/>
                <a:gd name="T7" fmla="*/ 5421 h 204"/>
                <a:gd name="T8" fmla="*/ 1736 w 63"/>
                <a:gd name="T9" fmla="*/ 9117 h 204"/>
                <a:gd name="T10" fmla="*/ 2438 w 63"/>
                <a:gd name="T11" fmla="*/ 11581 h 204"/>
                <a:gd name="T12" fmla="*/ 2655 w 63"/>
                <a:gd name="T13" fmla="*/ 14279 h 204"/>
                <a:gd name="T14" fmla="*/ 3472 w 63"/>
                <a:gd name="T15" fmla="*/ 17532 h 204"/>
                <a:gd name="T16" fmla="*/ 3764 w 63"/>
                <a:gd name="T17" fmla="*/ 14917 h 204"/>
                <a:gd name="T18" fmla="*/ 3062 w 63"/>
                <a:gd name="T19" fmla="*/ 10314 h 204"/>
                <a:gd name="T20" fmla="*/ 1811 w 63"/>
                <a:gd name="T21" fmla="*/ 6864 h 204"/>
                <a:gd name="T22" fmla="*/ 1401 w 63"/>
                <a:gd name="T23" fmla="*/ 4166 h 204"/>
                <a:gd name="T24" fmla="*/ 552 w 63"/>
                <a:gd name="T25" fmla="*/ 1351 h 20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3" h="204">
                  <a:moveTo>
                    <a:pt x="3" y="0"/>
                  </a:moveTo>
                  <a:cubicBezTo>
                    <a:pt x="2" y="3"/>
                    <a:pt x="0" y="4"/>
                    <a:pt x="0" y="8"/>
                  </a:cubicBezTo>
                  <a:cubicBezTo>
                    <a:pt x="0" y="12"/>
                    <a:pt x="4" y="19"/>
                    <a:pt x="5" y="24"/>
                  </a:cubicBezTo>
                  <a:cubicBezTo>
                    <a:pt x="8" y="35"/>
                    <a:pt x="9" y="48"/>
                    <a:pt x="12" y="60"/>
                  </a:cubicBezTo>
                  <a:cubicBezTo>
                    <a:pt x="15" y="74"/>
                    <a:pt x="20" y="87"/>
                    <a:pt x="25" y="101"/>
                  </a:cubicBezTo>
                  <a:cubicBezTo>
                    <a:pt x="29" y="110"/>
                    <a:pt x="33" y="119"/>
                    <a:pt x="35" y="128"/>
                  </a:cubicBezTo>
                  <a:cubicBezTo>
                    <a:pt x="37" y="138"/>
                    <a:pt x="38" y="148"/>
                    <a:pt x="38" y="158"/>
                  </a:cubicBezTo>
                  <a:cubicBezTo>
                    <a:pt x="39" y="173"/>
                    <a:pt x="37" y="184"/>
                    <a:pt x="50" y="194"/>
                  </a:cubicBezTo>
                  <a:cubicBezTo>
                    <a:pt x="63" y="204"/>
                    <a:pt x="56" y="169"/>
                    <a:pt x="54" y="165"/>
                  </a:cubicBezTo>
                  <a:cubicBezTo>
                    <a:pt x="50" y="148"/>
                    <a:pt x="51" y="130"/>
                    <a:pt x="44" y="114"/>
                  </a:cubicBezTo>
                  <a:cubicBezTo>
                    <a:pt x="37" y="102"/>
                    <a:pt x="32" y="89"/>
                    <a:pt x="26" y="76"/>
                  </a:cubicBezTo>
                  <a:cubicBezTo>
                    <a:pt x="23" y="67"/>
                    <a:pt x="22" y="56"/>
                    <a:pt x="20" y="46"/>
                  </a:cubicBezTo>
                  <a:cubicBezTo>
                    <a:pt x="17" y="35"/>
                    <a:pt x="13" y="25"/>
                    <a:pt x="8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04" name="Freeform 61">
              <a:extLst>
                <a:ext uri="{FF2B5EF4-FFF2-40B4-BE49-F238E27FC236}">
                  <a16:creationId xmlns:a16="http://schemas.microsoft.com/office/drawing/2014/main" id="{69D07BC8-158F-4EA4-9FE0-E014945A8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" y="2989"/>
              <a:ext cx="133" cy="539"/>
            </a:xfrm>
            <a:custGeom>
              <a:avLst/>
              <a:gdLst>
                <a:gd name="T0" fmla="*/ 217 w 46"/>
                <a:gd name="T1" fmla="*/ 902 h 175"/>
                <a:gd name="T2" fmla="*/ 1255 w 46"/>
                <a:gd name="T3" fmla="*/ 4497 h 175"/>
                <a:gd name="T4" fmla="*/ 1888 w 46"/>
                <a:gd name="T5" fmla="*/ 8738 h 175"/>
                <a:gd name="T6" fmla="*/ 2299 w 46"/>
                <a:gd name="T7" fmla="*/ 10521 h 175"/>
                <a:gd name="T8" fmla="*/ 2582 w 46"/>
                <a:gd name="T9" fmla="*/ 12332 h 175"/>
                <a:gd name="T10" fmla="*/ 3001 w 46"/>
                <a:gd name="T11" fmla="*/ 15748 h 175"/>
                <a:gd name="T12" fmla="*/ 1188 w 46"/>
                <a:gd name="T13" fmla="*/ 12770 h 175"/>
                <a:gd name="T14" fmla="*/ 1188 w 46"/>
                <a:gd name="T15" fmla="*/ 11602 h 175"/>
                <a:gd name="T16" fmla="*/ 1113 w 46"/>
                <a:gd name="T17" fmla="*/ 8652 h 175"/>
                <a:gd name="T18" fmla="*/ 919 w 46"/>
                <a:gd name="T19" fmla="*/ 5929 h 175"/>
                <a:gd name="T20" fmla="*/ 486 w 46"/>
                <a:gd name="T21" fmla="*/ 3511 h 175"/>
                <a:gd name="T22" fmla="*/ 0 w 46"/>
                <a:gd name="T23" fmla="*/ 0 h 1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" h="175">
                  <a:moveTo>
                    <a:pt x="3" y="10"/>
                  </a:moveTo>
                  <a:cubicBezTo>
                    <a:pt x="10" y="21"/>
                    <a:pt x="14" y="38"/>
                    <a:pt x="18" y="50"/>
                  </a:cubicBezTo>
                  <a:cubicBezTo>
                    <a:pt x="22" y="65"/>
                    <a:pt x="24" y="82"/>
                    <a:pt x="27" y="97"/>
                  </a:cubicBezTo>
                  <a:cubicBezTo>
                    <a:pt x="28" y="104"/>
                    <a:pt x="31" y="110"/>
                    <a:pt x="33" y="117"/>
                  </a:cubicBezTo>
                  <a:cubicBezTo>
                    <a:pt x="35" y="123"/>
                    <a:pt x="36" y="130"/>
                    <a:pt x="37" y="137"/>
                  </a:cubicBezTo>
                  <a:cubicBezTo>
                    <a:pt x="40" y="149"/>
                    <a:pt x="46" y="162"/>
                    <a:pt x="43" y="175"/>
                  </a:cubicBezTo>
                  <a:cubicBezTo>
                    <a:pt x="42" y="160"/>
                    <a:pt x="25" y="152"/>
                    <a:pt x="17" y="142"/>
                  </a:cubicBezTo>
                  <a:cubicBezTo>
                    <a:pt x="14" y="137"/>
                    <a:pt x="16" y="134"/>
                    <a:pt x="17" y="129"/>
                  </a:cubicBezTo>
                  <a:cubicBezTo>
                    <a:pt x="18" y="118"/>
                    <a:pt x="17" y="107"/>
                    <a:pt x="16" y="96"/>
                  </a:cubicBezTo>
                  <a:cubicBezTo>
                    <a:pt x="15" y="86"/>
                    <a:pt x="15" y="76"/>
                    <a:pt x="13" y="66"/>
                  </a:cubicBezTo>
                  <a:cubicBezTo>
                    <a:pt x="12" y="57"/>
                    <a:pt x="8" y="48"/>
                    <a:pt x="7" y="39"/>
                  </a:cubicBezTo>
                  <a:cubicBezTo>
                    <a:pt x="6" y="26"/>
                    <a:pt x="3" y="12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05" name="Freeform 62">
              <a:extLst>
                <a:ext uri="{FF2B5EF4-FFF2-40B4-BE49-F238E27FC236}">
                  <a16:creationId xmlns:a16="http://schemas.microsoft.com/office/drawing/2014/main" id="{EFFECB62-12A3-4241-A370-BD9933409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" y="2881"/>
              <a:ext cx="78" cy="373"/>
            </a:xfrm>
            <a:custGeom>
              <a:avLst/>
              <a:gdLst>
                <a:gd name="T0" fmla="*/ 1326 w 27"/>
                <a:gd name="T1" fmla="*/ 0 h 121"/>
                <a:gd name="T2" fmla="*/ 1543 w 27"/>
                <a:gd name="T3" fmla="*/ 3080 h 121"/>
                <a:gd name="T4" fmla="*/ 1661 w 27"/>
                <a:gd name="T5" fmla="*/ 5863 h 121"/>
                <a:gd name="T6" fmla="*/ 1736 w 27"/>
                <a:gd name="T7" fmla="*/ 8117 h 121"/>
                <a:gd name="T8" fmla="*/ 1184 w 27"/>
                <a:gd name="T9" fmla="*/ 10928 h 121"/>
                <a:gd name="T10" fmla="*/ 142 w 27"/>
                <a:gd name="T11" fmla="*/ 6415 h 121"/>
                <a:gd name="T12" fmla="*/ 142 w 27"/>
                <a:gd name="T13" fmla="*/ 3687 h 121"/>
                <a:gd name="T14" fmla="*/ 768 w 27"/>
                <a:gd name="T15" fmla="*/ 817 h 1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7" h="121">
                  <a:moveTo>
                    <a:pt x="19" y="0"/>
                  </a:moveTo>
                  <a:cubicBezTo>
                    <a:pt x="19" y="11"/>
                    <a:pt x="21" y="23"/>
                    <a:pt x="22" y="34"/>
                  </a:cubicBezTo>
                  <a:cubicBezTo>
                    <a:pt x="23" y="44"/>
                    <a:pt x="23" y="55"/>
                    <a:pt x="24" y="65"/>
                  </a:cubicBezTo>
                  <a:cubicBezTo>
                    <a:pt x="26" y="75"/>
                    <a:pt x="27" y="80"/>
                    <a:pt x="25" y="90"/>
                  </a:cubicBezTo>
                  <a:cubicBezTo>
                    <a:pt x="22" y="100"/>
                    <a:pt x="21" y="112"/>
                    <a:pt x="17" y="121"/>
                  </a:cubicBezTo>
                  <a:cubicBezTo>
                    <a:pt x="11" y="105"/>
                    <a:pt x="6" y="88"/>
                    <a:pt x="2" y="71"/>
                  </a:cubicBezTo>
                  <a:cubicBezTo>
                    <a:pt x="0" y="61"/>
                    <a:pt x="1" y="51"/>
                    <a:pt x="2" y="41"/>
                  </a:cubicBezTo>
                  <a:cubicBezTo>
                    <a:pt x="4" y="30"/>
                    <a:pt x="9" y="20"/>
                    <a:pt x="11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06" name="Freeform 63">
              <a:extLst>
                <a:ext uri="{FF2B5EF4-FFF2-40B4-BE49-F238E27FC236}">
                  <a16:creationId xmlns:a16="http://schemas.microsoft.com/office/drawing/2014/main" id="{6DBD3183-E73D-4A54-B72F-A400E84F1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" y="3217"/>
              <a:ext cx="38" cy="148"/>
            </a:xfrm>
            <a:custGeom>
              <a:avLst/>
              <a:gdLst>
                <a:gd name="T0" fmla="*/ 871 w 13"/>
                <a:gd name="T1" fmla="*/ 0 h 48"/>
                <a:gd name="T2" fmla="*/ 947 w 13"/>
                <a:gd name="T3" fmla="*/ 2433 h 48"/>
                <a:gd name="T4" fmla="*/ 871 w 13"/>
                <a:gd name="T5" fmla="*/ 4335 h 48"/>
                <a:gd name="T6" fmla="*/ 222 w 13"/>
                <a:gd name="T7" fmla="*/ 3080 h 48"/>
                <a:gd name="T8" fmla="*/ 453 w 13"/>
                <a:gd name="T9" fmla="*/ 1169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48">
                  <a:moveTo>
                    <a:pt x="12" y="0"/>
                  </a:moveTo>
                  <a:cubicBezTo>
                    <a:pt x="9" y="7"/>
                    <a:pt x="13" y="19"/>
                    <a:pt x="13" y="27"/>
                  </a:cubicBezTo>
                  <a:cubicBezTo>
                    <a:pt x="13" y="34"/>
                    <a:pt x="13" y="42"/>
                    <a:pt x="12" y="48"/>
                  </a:cubicBezTo>
                  <a:cubicBezTo>
                    <a:pt x="9" y="44"/>
                    <a:pt x="5" y="39"/>
                    <a:pt x="3" y="34"/>
                  </a:cubicBezTo>
                  <a:cubicBezTo>
                    <a:pt x="0" y="28"/>
                    <a:pt x="5" y="20"/>
                    <a:pt x="6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07" name="Freeform 64">
              <a:extLst>
                <a:ext uri="{FF2B5EF4-FFF2-40B4-BE49-F238E27FC236}">
                  <a16:creationId xmlns:a16="http://schemas.microsoft.com/office/drawing/2014/main" id="{71F106B2-AD4E-40E2-B190-4996B8FBB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" y="3207"/>
              <a:ext cx="153" cy="432"/>
            </a:xfrm>
            <a:custGeom>
              <a:avLst/>
              <a:gdLst>
                <a:gd name="T0" fmla="*/ 3467 w 53"/>
                <a:gd name="T1" fmla="*/ 7606 h 140"/>
                <a:gd name="T2" fmla="*/ 3126 w 53"/>
                <a:gd name="T3" fmla="*/ 11874 h 140"/>
                <a:gd name="T4" fmla="*/ 2500 w 53"/>
                <a:gd name="T5" fmla="*/ 12044 h 140"/>
                <a:gd name="T6" fmla="*/ 2142 w 53"/>
                <a:gd name="T7" fmla="*/ 8961 h 140"/>
                <a:gd name="T8" fmla="*/ 1732 w 53"/>
                <a:gd name="T9" fmla="*/ 6255 h 140"/>
                <a:gd name="T10" fmla="*/ 918 w 53"/>
                <a:gd name="T11" fmla="*/ 4085 h 140"/>
                <a:gd name="T12" fmla="*/ 0 w 53"/>
                <a:gd name="T13" fmla="*/ 0 h 140"/>
                <a:gd name="T14" fmla="*/ 1109 w 53"/>
                <a:gd name="T15" fmla="*/ 2817 h 140"/>
                <a:gd name="T16" fmla="*/ 3057 w 53"/>
                <a:gd name="T17" fmla="*/ 6437 h 1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3" h="140">
                  <a:moveTo>
                    <a:pt x="50" y="84"/>
                  </a:moveTo>
                  <a:cubicBezTo>
                    <a:pt x="49" y="100"/>
                    <a:pt x="53" y="116"/>
                    <a:pt x="45" y="131"/>
                  </a:cubicBezTo>
                  <a:cubicBezTo>
                    <a:pt x="42" y="137"/>
                    <a:pt x="38" y="140"/>
                    <a:pt x="36" y="133"/>
                  </a:cubicBezTo>
                  <a:cubicBezTo>
                    <a:pt x="32" y="122"/>
                    <a:pt x="33" y="109"/>
                    <a:pt x="31" y="99"/>
                  </a:cubicBezTo>
                  <a:cubicBezTo>
                    <a:pt x="30" y="89"/>
                    <a:pt x="29" y="78"/>
                    <a:pt x="25" y="69"/>
                  </a:cubicBezTo>
                  <a:cubicBezTo>
                    <a:pt x="22" y="61"/>
                    <a:pt x="17" y="53"/>
                    <a:pt x="13" y="45"/>
                  </a:cubicBezTo>
                  <a:cubicBezTo>
                    <a:pt x="6" y="30"/>
                    <a:pt x="5" y="15"/>
                    <a:pt x="0" y="0"/>
                  </a:cubicBezTo>
                  <a:cubicBezTo>
                    <a:pt x="6" y="10"/>
                    <a:pt x="10" y="20"/>
                    <a:pt x="16" y="31"/>
                  </a:cubicBezTo>
                  <a:cubicBezTo>
                    <a:pt x="25" y="45"/>
                    <a:pt x="37" y="56"/>
                    <a:pt x="44" y="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08" name="Freeform 65">
              <a:extLst>
                <a:ext uri="{FF2B5EF4-FFF2-40B4-BE49-F238E27FC236}">
                  <a16:creationId xmlns:a16="http://schemas.microsoft.com/office/drawing/2014/main" id="{86CF41BF-2273-4B59-9253-9BFF4068F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" y="2946"/>
              <a:ext cx="208" cy="382"/>
            </a:xfrm>
            <a:custGeom>
              <a:avLst/>
              <a:gdLst>
                <a:gd name="T0" fmla="*/ 1251 w 72"/>
                <a:gd name="T1" fmla="*/ 912 h 124"/>
                <a:gd name="T2" fmla="*/ 1736 w 72"/>
                <a:gd name="T3" fmla="*/ 1898 h 124"/>
                <a:gd name="T4" fmla="*/ 2438 w 72"/>
                <a:gd name="T5" fmla="*/ 3161 h 124"/>
                <a:gd name="T6" fmla="*/ 3472 w 72"/>
                <a:gd name="T7" fmla="*/ 4849 h 124"/>
                <a:gd name="T8" fmla="*/ 4458 w 72"/>
                <a:gd name="T9" fmla="*/ 8275 h 124"/>
                <a:gd name="T10" fmla="*/ 4874 w 72"/>
                <a:gd name="T11" fmla="*/ 11170 h 124"/>
                <a:gd name="T12" fmla="*/ 3906 w 72"/>
                <a:gd name="T13" fmla="*/ 9091 h 124"/>
                <a:gd name="T14" fmla="*/ 3279 w 72"/>
                <a:gd name="T15" fmla="*/ 7923 h 124"/>
                <a:gd name="T16" fmla="*/ 2288 w 72"/>
                <a:gd name="T17" fmla="*/ 4849 h 124"/>
                <a:gd name="T18" fmla="*/ 1661 w 72"/>
                <a:gd name="T19" fmla="*/ 3330 h 124"/>
                <a:gd name="T20" fmla="*/ 1184 w 72"/>
                <a:gd name="T21" fmla="*/ 1984 h 124"/>
                <a:gd name="T22" fmla="*/ 0 w 72"/>
                <a:gd name="T23" fmla="*/ 0 h 124"/>
                <a:gd name="T24" fmla="*/ 968 w 72"/>
                <a:gd name="T25" fmla="*/ 912 h 1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2" h="124">
                  <a:moveTo>
                    <a:pt x="18" y="10"/>
                  </a:moveTo>
                  <a:cubicBezTo>
                    <a:pt x="18" y="14"/>
                    <a:pt x="22" y="18"/>
                    <a:pt x="25" y="21"/>
                  </a:cubicBezTo>
                  <a:cubicBezTo>
                    <a:pt x="28" y="26"/>
                    <a:pt x="32" y="30"/>
                    <a:pt x="35" y="35"/>
                  </a:cubicBezTo>
                  <a:cubicBezTo>
                    <a:pt x="41" y="43"/>
                    <a:pt x="45" y="46"/>
                    <a:pt x="50" y="54"/>
                  </a:cubicBezTo>
                  <a:cubicBezTo>
                    <a:pt x="54" y="63"/>
                    <a:pt x="62" y="83"/>
                    <a:pt x="64" y="92"/>
                  </a:cubicBezTo>
                  <a:cubicBezTo>
                    <a:pt x="64" y="100"/>
                    <a:pt x="72" y="117"/>
                    <a:pt x="70" y="124"/>
                  </a:cubicBezTo>
                  <a:cubicBezTo>
                    <a:pt x="66" y="122"/>
                    <a:pt x="58" y="104"/>
                    <a:pt x="56" y="101"/>
                  </a:cubicBezTo>
                  <a:cubicBezTo>
                    <a:pt x="53" y="96"/>
                    <a:pt x="50" y="92"/>
                    <a:pt x="47" y="88"/>
                  </a:cubicBezTo>
                  <a:cubicBezTo>
                    <a:pt x="41" y="77"/>
                    <a:pt x="37" y="65"/>
                    <a:pt x="33" y="54"/>
                  </a:cubicBezTo>
                  <a:cubicBezTo>
                    <a:pt x="31" y="48"/>
                    <a:pt x="27" y="43"/>
                    <a:pt x="24" y="37"/>
                  </a:cubicBezTo>
                  <a:cubicBezTo>
                    <a:pt x="22" y="32"/>
                    <a:pt x="20" y="27"/>
                    <a:pt x="17" y="22"/>
                  </a:cubicBezTo>
                  <a:cubicBezTo>
                    <a:pt x="12" y="14"/>
                    <a:pt x="5" y="8"/>
                    <a:pt x="0" y="0"/>
                  </a:cubicBezTo>
                  <a:cubicBezTo>
                    <a:pt x="3" y="4"/>
                    <a:pt x="9" y="8"/>
                    <a:pt x="14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09" name="Freeform 66">
              <a:extLst>
                <a:ext uri="{FF2B5EF4-FFF2-40B4-BE49-F238E27FC236}">
                  <a16:creationId xmlns:a16="http://schemas.microsoft.com/office/drawing/2014/main" id="{54F02660-20D2-40C1-BC09-465B9C3BE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" y="2795"/>
              <a:ext cx="89" cy="108"/>
            </a:xfrm>
            <a:custGeom>
              <a:avLst/>
              <a:gdLst>
                <a:gd name="T0" fmla="*/ 2110 w 31"/>
                <a:gd name="T1" fmla="*/ 3172 h 35"/>
                <a:gd name="T2" fmla="*/ 758 w 31"/>
                <a:gd name="T3" fmla="*/ 1352 h 35"/>
                <a:gd name="T4" fmla="*/ 75 w 31"/>
                <a:gd name="T5" fmla="*/ 0 h 35"/>
                <a:gd name="T6" fmla="*/ 1013 w 31"/>
                <a:gd name="T7" fmla="*/ 1648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" h="35">
                  <a:moveTo>
                    <a:pt x="31" y="35"/>
                  </a:moveTo>
                  <a:cubicBezTo>
                    <a:pt x="23" y="30"/>
                    <a:pt x="18" y="21"/>
                    <a:pt x="11" y="15"/>
                  </a:cubicBezTo>
                  <a:cubicBezTo>
                    <a:pt x="5" y="11"/>
                    <a:pt x="0" y="7"/>
                    <a:pt x="1" y="0"/>
                  </a:cubicBezTo>
                  <a:cubicBezTo>
                    <a:pt x="5" y="6"/>
                    <a:pt x="12" y="11"/>
                    <a:pt x="15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10" name="Freeform 67">
              <a:extLst>
                <a:ext uri="{FF2B5EF4-FFF2-40B4-BE49-F238E27FC236}">
                  <a16:creationId xmlns:a16="http://schemas.microsoft.com/office/drawing/2014/main" id="{C44D2B9B-B5B1-4CF7-97CC-D72ED806A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" y="2739"/>
              <a:ext cx="37" cy="71"/>
            </a:xfrm>
            <a:custGeom>
              <a:avLst/>
              <a:gdLst>
                <a:gd name="T0" fmla="*/ 0 w 13"/>
                <a:gd name="T1" fmla="*/ 0 h 23"/>
                <a:gd name="T2" fmla="*/ 786 w 13"/>
                <a:gd name="T3" fmla="*/ 914 h 23"/>
                <a:gd name="T4" fmla="*/ 649 w 13"/>
                <a:gd name="T5" fmla="*/ 2087 h 23"/>
                <a:gd name="T6" fmla="*/ 0 w 13"/>
                <a:gd name="T7" fmla="*/ 352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3">
                  <a:moveTo>
                    <a:pt x="0" y="0"/>
                  </a:moveTo>
                  <a:cubicBezTo>
                    <a:pt x="3" y="2"/>
                    <a:pt x="11" y="7"/>
                    <a:pt x="12" y="10"/>
                  </a:cubicBezTo>
                  <a:cubicBezTo>
                    <a:pt x="13" y="12"/>
                    <a:pt x="11" y="21"/>
                    <a:pt x="10" y="23"/>
                  </a:cubicBezTo>
                  <a:cubicBezTo>
                    <a:pt x="5" y="18"/>
                    <a:pt x="7" y="9"/>
                    <a:pt x="0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11" name="Freeform 68">
              <a:extLst>
                <a:ext uri="{FF2B5EF4-FFF2-40B4-BE49-F238E27FC236}">
                  <a16:creationId xmlns:a16="http://schemas.microsoft.com/office/drawing/2014/main" id="{0DA7E921-6129-4F4A-A1CC-2EECD9496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2773"/>
              <a:ext cx="40" cy="68"/>
            </a:xfrm>
            <a:custGeom>
              <a:avLst/>
              <a:gdLst>
                <a:gd name="T0" fmla="*/ 400 w 14"/>
                <a:gd name="T1" fmla="*/ 0 h 22"/>
                <a:gd name="T2" fmla="*/ 931 w 14"/>
                <a:gd name="T3" fmla="*/ 2006 h 22"/>
                <a:gd name="T4" fmla="*/ 0 w 14"/>
                <a:gd name="T5" fmla="*/ 831 h 22"/>
                <a:gd name="T6" fmla="*/ 211 w 14"/>
                <a:gd name="T7" fmla="*/ 269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2">
                  <a:moveTo>
                    <a:pt x="6" y="0"/>
                  </a:moveTo>
                  <a:cubicBezTo>
                    <a:pt x="9" y="7"/>
                    <a:pt x="14" y="14"/>
                    <a:pt x="14" y="22"/>
                  </a:cubicBezTo>
                  <a:cubicBezTo>
                    <a:pt x="10" y="16"/>
                    <a:pt x="6" y="12"/>
                    <a:pt x="0" y="9"/>
                  </a:cubicBezTo>
                  <a:cubicBezTo>
                    <a:pt x="1" y="7"/>
                    <a:pt x="3" y="5"/>
                    <a:pt x="3" y="3"/>
                  </a:cubicBezTo>
                </a:path>
              </a:pathLst>
            </a:cu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12" name="Freeform 69">
              <a:extLst>
                <a:ext uri="{FF2B5EF4-FFF2-40B4-BE49-F238E27FC236}">
                  <a16:creationId xmlns:a16="http://schemas.microsoft.com/office/drawing/2014/main" id="{062DD11A-AADB-46C6-A5B4-190A273AD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3087"/>
              <a:ext cx="58" cy="90"/>
            </a:xfrm>
            <a:custGeom>
              <a:avLst/>
              <a:gdLst>
                <a:gd name="T0" fmla="*/ 1412 w 20"/>
                <a:gd name="T1" fmla="*/ 0 h 29"/>
                <a:gd name="T2" fmla="*/ 0 w 20"/>
                <a:gd name="T3" fmla="*/ 1946 h 29"/>
                <a:gd name="T4" fmla="*/ 142 w 20"/>
                <a:gd name="T5" fmla="*/ 2601 h 29"/>
                <a:gd name="T6" fmla="*/ 632 w 20"/>
                <a:gd name="T7" fmla="*/ 2418 h 29"/>
                <a:gd name="T8" fmla="*/ 1412 w 20"/>
                <a:gd name="T9" fmla="*/ 1850 h 29"/>
                <a:gd name="T10" fmla="*/ 1412 w 20"/>
                <a:gd name="T11" fmla="*/ 0 h 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" h="29">
                  <a:moveTo>
                    <a:pt x="20" y="0"/>
                  </a:moveTo>
                  <a:cubicBezTo>
                    <a:pt x="9" y="1"/>
                    <a:pt x="2" y="15"/>
                    <a:pt x="0" y="21"/>
                  </a:cubicBezTo>
                  <a:cubicBezTo>
                    <a:pt x="0" y="23"/>
                    <a:pt x="0" y="26"/>
                    <a:pt x="2" y="28"/>
                  </a:cubicBezTo>
                  <a:cubicBezTo>
                    <a:pt x="4" y="29"/>
                    <a:pt x="7" y="28"/>
                    <a:pt x="9" y="26"/>
                  </a:cubicBezTo>
                  <a:cubicBezTo>
                    <a:pt x="10" y="25"/>
                    <a:pt x="15" y="22"/>
                    <a:pt x="20" y="20"/>
                  </a:cubicBezTo>
                  <a:cubicBezTo>
                    <a:pt x="20" y="16"/>
                    <a:pt x="20" y="5"/>
                    <a:pt x="20" y="0"/>
                  </a:cubicBezTo>
                  <a:close/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13" name="Freeform 70">
              <a:extLst>
                <a:ext uri="{FF2B5EF4-FFF2-40B4-BE49-F238E27FC236}">
                  <a16:creationId xmlns:a16="http://schemas.microsoft.com/office/drawing/2014/main" id="{C30FF585-3811-4810-B720-56D7C9A2C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" y="3164"/>
              <a:ext cx="67" cy="176"/>
            </a:xfrm>
            <a:custGeom>
              <a:avLst/>
              <a:gdLst>
                <a:gd name="T0" fmla="*/ 1579 w 23"/>
                <a:gd name="T1" fmla="*/ 4740 h 57"/>
                <a:gd name="T2" fmla="*/ 1655 w 23"/>
                <a:gd name="T3" fmla="*/ 4443 h 57"/>
                <a:gd name="T4" fmla="*/ 1357 w 23"/>
                <a:gd name="T5" fmla="*/ 4443 h 57"/>
                <a:gd name="T6" fmla="*/ 1433 w 23"/>
                <a:gd name="T7" fmla="*/ 4005 h 57"/>
                <a:gd name="T8" fmla="*/ 1162 w 23"/>
                <a:gd name="T9" fmla="*/ 3918 h 57"/>
                <a:gd name="T10" fmla="*/ 1162 w 23"/>
                <a:gd name="T11" fmla="*/ 3918 h 57"/>
                <a:gd name="T12" fmla="*/ 1011 w 23"/>
                <a:gd name="T13" fmla="*/ 3539 h 57"/>
                <a:gd name="T14" fmla="*/ 1087 w 23"/>
                <a:gd name="T15" fmla="*/ 3088 h 57"/>
                <a:gd name="T16" fmla="*/ 941 w 23"/>
                <a:gd name="T17" fmla="*/ 3088 h 57"/>
                <a:gd name="T18" fmla="*/ 865 w 23"/>
                <a:gd name="T19" fmla="*/ 2918 h 57"/>
                <a:gd name="T20" fmla="*/ 789 w 23"/>
                <a:gd name="T21" fmla="*/ 2535 h 57"/>
                <a:gd name="T22" fmla="*/ 714 w 23"/>
                <a:gd name="T23" fmla="*/ 2356 h 57"/>
                <a:gd name="T24" fmla="*/ 865 w 23"/>
                <a:gd name="T25" fmla="*/ 1917 h 57"/>
                <a:gd name="T26" fmla="*/ 644 w 23"/>
                <a:gd name="T27" fmla="*/ 1917 h 57"/>
                <a:gd name="T28" fmla="*/ 789 w 23"/>
                <a:gd name="T29" fmla="*/ 1439 h 57"/>
                <a:gd name="T30" fmla="*/ 568 w 23"/>
                <a:gd name="T31" fmla="*/ 1000 h 57"/>
                <a:gd name="T32" fmla="*/ 425 w 23"/>
                <a:gd name="T33" fmla="*/ 914 h 57"/>
                <a:gd name="T34" fmla="*/ 425 w 23"/>
                <a:gd name="T35" fmla="*/ 266 h 57"/>
                <a:gd name="T36" fmla="*/ 221 w 23"/>
                <a:gd name="T37" fmla="*/ 266 h 57"/>
                <a:gd name="T38" fmla="*/ 76 w 23"/>
                <a:gd name="T39" fmla="*/ 0 h 57"/>
                <a:gd name="T40" fmla="*/ 1238 w 23"/>
                <a:gd name="T41" fmla="*/ 5178 h 5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3" h="57">
                  <a:moveTo>
                    <a:pt x="22" y="52"/>
                  </a:moveTo>
                  <a:cubicBezTo>
                    <a:pt x="22" y="51"/>
                    <a:pt x="23" y="50"/>
                    <a:pt x="23" y="49"/>
                  </a:cubicBezTo>
                  <a:cubicBezTo>
                    <a:pt x="22" y="49"/>
                    <a:pt x="20" y="49"/>
                    <a:pt x="19" y="49"/>
                  </a:cubicBezTo>
                  <a:cubicBezTo>
                    <a:pt x="19" y="48"/>
                    <a:pt x="20" y="45"/>
                    <a:pt x="20" y="44"/>
                  </a:cubicBezTo>
                  <a:cubicBezTo>
                    <a:pt x="19" y="42"/>
                    <a:pt x="18" y="44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1"/>
                    <a:pt x="15" y="40"/>
                    <a:pt x="14" y="39"/>
                  </a:cubicBezTo>
                  <a:cubicBezTo>
                    <a:pt x="15" y="38"/>
                    <a:pt x="15" y="36"/>
                    <a:pt x="15" y="34"/>
                  </a:cubicBezTo>
                  <a:cubicBezTo>
                    <a:pt x="15" y="34"/>
                    <a:pt x="14" y="34"/>
                    <a:pt x="13" y="34"/>
                  </a:cubicBezTo>
                  <a:cubicBezTo>
                    <a:pt x="13" y="34"/>
                    <a:pt x="12" y="33"/>
                    <a:pt x="12" y="32"/>
                  </a:cubicBezTo>
                  <a:cubicBezTo>
                    <a:pt x="13" y="30"/>
                    <a:pt x="13" y="28"/>
                    <a:pt x="11" y="28"/>
                  </a:cubicBezTo>
                  <a:cubicBezTo>
                    <a:pt x="11" y="27"/>
                    <a:pt x="10" y="27"/>
                    <a:pt x="10" y="26"/>
                  </a:cubicBezTo>
                  <a:cubicBezTo>
                    <a:pt x="11" y="24"/>
                    <a:pt x="12" y="23"/>
                    <a:pt x="12" y="21"/>
                  </a:cubicBezTo>
                  <a:cubicBezTo>
                    <a:pt x="11" y="21"/>
                    <a:pt x="10" y="21"/>
                    <a:pt x="9" y="21"/>
                  </a:cubicBezTo>
                  <a:cubicBezTo>
                    <a:pt x="9" y="19"/>
                    <a:pt x="10" y="17"/>
                    <a:pt x="11" y="16"/>
                  </a:cubicBezTo>
                  <a:cubicBezTo>
                    <a:pt x="4" y="17"/>
                    <a:pt x="9" y="13"/>
                    <a:pt x="8" y="11"/>
                  </a:cubicBezTo>
                  <a:cubicBezTo>
                    <a:pt x="7" y="10"/>
                    <a:pt x="7" y="10"/>
                    <a:pt x="6" y="10"/>
                  </a:cubicBezTo>
                  <a:cubicBezTo>
                    <a:pt x="6" y="7"/>
                    <a:pt x="6" y="5"/>
                    <a:pt x="6" y="3"/>
                  </a:cubicBezTo>
                  <a:cubicBezTo>
                    <a:pt x="5" y="3"/>
                    <a:pt x="4" y="3"/>
                    <a:pt x="3" y="3"/>
                  </a:cubicBezTo>
                  <a:cubicBezTo>
                    <a:pt x="2" y="2"/>
                    <a:pt x="1" y="1"/>
                    <a:pt x="1" y="0"/>
                  </a:cubicBezTo>
                  <a:cubicBezTo>
                    <a:pt x="0" y="13"/>
                    <a:pt x="8" y="39"/>
                    <a:pt x="17" y="57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14" name="Freeform 71">
              <a:extLst>
                <a:ext uri="{FF2B5EF4-FFF2-40B4-BE49-F238E27FC236}">
                  <a16:creationId xmlns:a16="http://schemas.microsoft.com/office/drawing/2014/main" id="{A18DB0F7-84A3-4C6F-B636-8CFAF93C7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" y="2773"/>
              <a:ext cx="141" cy="56"/>
            </a:xfrm>
            <a:custGeom>
              <a:avLst/>
              <a:gdLst>
                <a:gd name="T0" fmla="*/ 2196 w 49"/>
                <a:gd name="T1" fmla="*/ 184 h 18"/>
                <a:gd name="T2" fmla="*/ 216 w 49"/>
                <a:gd name="T3" fmla="*/ 756 h 18"/>
                <a:gd name="T4" fmla="*/ 141 w 49"/>
                <a:gd name="T5" fmla="*/ 1412 h 18"/>
                <a:gd name="T6" fmla="*/ 622 w 49"/>
                <a:gd name="T7" fmla="*/ 1509 h 18"/>
                <a:gd name="T8" fmla="*/ 2262 w 49"/>
                <a:gd name="T9" fmla="*/ 1114 h 18"/>
                <a:gd name="T10" fmla="*/ 3361 w 49"/>
                <a:gd name="T11" fmla="*/ 843 h 18"/>
                <a:gd name="T12" fmla="*/ 3021 w 49"/>
                <a:gd name="T13" fmla="*/ 0 h 18"/>
                <a:gd name="T14" fmla="*/ 2196 w 49"/>
                <a:gd name="T15" fmla="*/ 184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18">
                  <a:moveTo>
                    <a:pt x="32" y="2"/>
                  </a:moveTo>
                  <a:cubicBezTo>
                    <a:pt x="18" y="4"/>
                    <a:pt x="8" y="5"/>
                    <a:pt x="3" y="8"/>
                  </a:cubicBezTo>
                  <a:cubicBezTo>
                    <a:pt x="1" y="10"/>
                    <a:pt x="0" y="13"/>
                    <a:pt x="2" y="15"/>
                  </a:cubicBezTo>
                  <a:cubicBezTo>
                    <a:pt x="3" y="17"/>
                    <a:pt x="6" y="18"/>
                    <a:pt x="9" y="16"/>
                  </a:cubicBezTo>
                  <a:cubicBezTo>
                    <a:pt x="12" y="14"/>
                    <a:pt x="23" y="13"/>
                    <a:pt x="33" y="12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7"/>
                    <a:pt x="46" y="4"/>
                    <a:pt x="44" y="0"/>
                  </a:cubicBezTo>
                  <a:lnTo>
                    <a:pt x="32" y="2"/>
                  </a:lnTo>
                  <a:close/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15" name="Freeform 72">
              <a:extLst>
                <a:ext uri="{FF2B5EF4-FFF2-40B4-BE49-F238E27FC236}">
                  <a16:creationId xmlns:a16="http://schemas.microsoft.com/office/drawing/2014/main" id="{3FA2E534-3421-4A63-82FF-51DF3DBF3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" y="2804"/>
              <a:ext cx="20" cy="34"/>
            </a:xfrm>
            <a:custGeom>
              <a:avLst/>
              <a:gdLst>
                <a:gd name="T0" fmla="*/ 0 w 7"/>
                <a:gd name="T1" fmla="*/ 1005 h 11"/>
                <a:gd name="T2" fmla="*/ 74 w 7"/>
                <a:gd name="T3" fmla="*/ 918 h 11"/>
                <a:gd name="T4" fmla="*/ 211 w 7"/>
                <a:gd name="T5" fmla="*/ 831 h 11"/>
                <a:gd name="T6" fmla="*/ 326 w 7"/>
                <a:gd name="T7" fmla="*/ 736 h 11"/>
                <a:gd name="T8" fmla="*/ 466 w 7"/>
                <a:gd name="T9" fmla="*/ 649 h 11"/>
                <a:gd name="T10" fmla="*/ 326 w 7"/>
                <a:gd name="T11" fmla="*/ 439 h 11"/>
                <a:gd name="T12" fmla="*/ 254 w 7"/>
                <a:gd name="T13" fmla="*/ 87 h 11"/>
                <a:gd name="T14" fmla="*/ 254 w 7"/>
                <a:gd name="T15" fmla="*/ 0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" h="11">
                  <a:moveTo>
                    <a:pt x="0" y="11"/>
                  </a:moveTo>
                  <a:cubicBezTo>
                    <a:pt x="0" y="11"/>
                    <a:pt x="0" y="11"/>
                    <a:pt x="1" y="10"/>
                  </a:cubicBezTo>
                  <a:cubicBezTo>
                    <a:pt x="2" y="9"/>
                    <a:pt x="1" y="9"/>
                    <a:pt x="3" y="9"/>
                  </a:cubicBezTo>
                  <a:cubicBezTo>
                    <a:pt x="4" y="8"/>
                    <a:pt x="4" y="9"/>
                    <a:pt x="5" y="8"/>
                  </a:cubicBezTo>
                  <a:cubicBezTo>
                    <a:pt x="6" y="8"/>
                    <a:pt x="6" y="7"/>
                    <a:pt x="7" y="7"/>
                  </a:cubicBezTo>
                  <a:cubicBezTo>
                    <a:pt x="6" y="6"/>
                    <a:pt x="5" y="6"/>
                    <a:pt x="5" y="5"/>
                  </a:cubicBezTo>
                  <a:cubicBezTo>
                    <a:pt x="4" y="4"/>
                    <a:pt x="4" y="2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16" name="Freeform 73">
              <a:extLst>
                <a:ext uri="{FF2B5EF4-FFF2-40B4-BE49-F238E27FC236}">
                  <a16:creationId xmlns:a16="http://schemas.microsoft.com/office/drawing/2014/main" id="{DC61F481-05A1-4F14-8398-F224F22DF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" y="2893"/>
              <a:ext cx="57" cy="361"/>
            </a:xfrm>
            <a:custGeom>
              <a:avLst/>
              <a:gdLst>
                <a:gd name="T0" fmla="*/ 1112 w 20"/>
                <a:gd name="T1" fmla="*/ 10605 h 117"/>
                <a:gd name="T2" fmla="*/ 675 w 20"/>
                <a:gd name="T3" fmla="*/ 8874 h 117"/>
                <a:gd name="T4" fmla="*/ 1317 w 20"/>
                <a:gd name="T5" fmla="*/ 0 h 1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117">
                  <a:moveTo>
                    <a:pt x="17" y="117"/>
                  </a:moveTo>
                  <a:cubicBezTo>
                    <a:pt x="14" y="111"/>
                    <a:pt x="12" y="104"/>
                    <a:pt x="10" y="98"/>
                  </a:cubicBezTo>
                  <a:cubicBezTo>
                    <a:pt x="0" y="69"/>
                    <a:pt x="10" y="30"/>
                    <a:pt x="20" y="0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17" name="Freeform 74">
              <a:extLst>
                <a:ext uri="{FF2B5EF4-FFF2-40B4-BE49-F238E27FC236}">
                  <a16:creationId xmlns:a16="http://schemas.microsoft.com/office/drawing/2014/main" id="{1ED4571A-A29E-4F31-9936-D860D80E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" y="3078"/>
              <a:ext cx="61" cy="99"/>
            </a:xfrm>
            <a:custGeom>
              <a:avLst/>
              <a:gdLst>
                <a:gd name="T0" fmla="*/ 1418 w 21"/>
                <a:gd name="T1" fmla="*/ 2190 h 32"/>
                <a:gd name="T2" fmla="*/ 76 w 21"/>
                <a:gd name="T3" fmla="*/ 566 h 32"/>
                <a:gd name="T4" fmla="*/ 0 w 21"/>
                <a:gd name="T5" fmla="*/ 2107 h 32"/>
                <a:gd name="T6" fmla="*/ 860 w 21"/>
                <a:gd name="T7" fmla="*/ 2661 h 32"/>
                <a:gd name="T8" fmla="*/ 1275 w 21"/>
                <a:gd name="T9" fmla="*/ 2843 h 32"/>
                <a:gd name="T10" fmla="*/ 1418 w 21"/>
                <a:gd name="T11" fmla="*/ 219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32">
                  <a:moveTo>
                    <a:pt x="20" y="24"/>
                  </a:moveTo>
                  <a:cubicBezTo>
                    <a:pt x="20" y="17"/>
                    <a:pt x="10" y="0"/>
                    <a:pt x="1" y="6"/>
                  </a:cubicBezTo>
                  <a:cubicBezTo>
                    <a:pt x="1" y="10"/>
                    <a:pt x="0" y="18"/>
                    <a:pt x="0" y="23"/>
                  </a:cubicBezTo>
                  <a:cubicBezTo>
                    <a:pt x="5" y="25"/>
                    <a:pt x="11" y="28"/>
                    <a:pt x="12" y="29"/>
                  </a:cubicBezTo>
                  <a:cubicBezTo>
                    <a:pt x="13" y="31"/>
                    <a:pt x="16" y="32"/>
                    <a:pt x="18" y="31"/>
                  </a:cubicBezTo>
                  <a:cubicBezTo>
                    <a:pt x="21" y="29"/>
                    <a:pt x="20" y="27"/>
                    <a:pt x="20" y="24"/>
                  </a:cubicBezTo>
                  <a:close/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18" name="Freeform 75">
              <a:extLst>
                <a:ext uri="{FF2B5EF4-FFF2-40B4-BE49-F238E27FC236}">
                  <a16:creationId xmlns:a16="http://schemas.microsoft.com/office/drawing/2014/main" id="{3F70E75D-8D0C-4FE1-884D-BD69C7251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3164"/>
              <a:ext cx="67" cy="182"/>
            </a:xfrm>
            <a:custGeom>
              <a:avLst/>
              <a:gdLst>
                <a:gd name="T0" fmla="*/ 76 w 23"/>
                <a:gd name="T1" fmla="*/ 4701 h 59"/>
                <a:gd name="T2" fmla="*/ 0 w 23"/>
                <a:gd name="T3" fmla="*/ 4433 h 59"/>
                <a:gd name="T4" fmla="*/ 297 w 23"/>
                <a:gd name="T5" fmla="*/ 4433 h 59"/>
                <a:gd name="T6" fmla="*/ 221 w 23"/>
                <a:gd name="T7" fmla="*/ 3998 h 59"/>
                <a:gd name="T8" fmla="*/ 492 w 23"/>
                <a:gd name="T9" fmla="*/ 3902 h 59"/>
                <a:gd name="T10" fmla="*/ 492 w 23"/>
                <a:gd name="T11" fmla="*/ 3902 h 59"/>
                <a:gd name="T12" fmla="*/ 644 w 23"/>
                <a:gd name="T13" fmla="*/ 3520 h 59"/>
                <a:gd name="T14" fmla="*/ 568 w 23"/>
                <a:gd name="T15" fmla="*/ 3082 h 59"/>
                <a:gd name="T16" fmla="*/ 714 w 23"/>
                <a:gd name="T17" fmla="*/ 3082 h 59"/>
                <a:gd name="T18" fmla="*/ 789 w 23"/>
                <a:gd name="T19" fmla="*/ 2903 h 59"/>
                <a:gd name="T20" fmla="*/ 865 w 23"/>
                <a:gd name="T21" fmla="*/ 2520 h 59"/>
                <a:gd name="T22" fmla="*/ 941 w 23"/>
                <a:gd name="T23" fmla="*/ 2351 h 59"/>
                <a:gd name="T24" fmla="*/ 865 w 23"/>
                <a:gd name="T25" fmla="*/ 1913 h 59"/>
                <a:gd name="T26" fmla="*/ 1011 w 23"/>
                <a:gd name="T27" fmla="*/ 1913 h 59"/>
                <a:gd name="T28" fmla="*/ 941 w 23"/>
                <a:gd name="T29" fmla="*/ 1437 h 59"/>
                <a:gd name="T30" fmla="*/ 1087 w 23"/>
                <a:gd name="T31" fmla="*/ 999 h 59"/>
                <a:gd name="T32" fmla="*/ 1238 w 23"/>
                <a:gd name="T33" fmla="*/ 913 h 59"/>
                <a:gd name="T34" fmla="*/ 1282 w 23"/>
                <a:gd name="T35" fmla="*/ 265 h 59"/>
                <a:gd name="T36" fmla="*/ 1433 w 23"/>
                <a:gd name="T37" fmla="*/ 265 h 59"/>
                <a:gd name="T38" fmla="*/ 1579 w 23"/>
                <a:gd name="T39" fmla="*/ 0 h 59"/>
                <a:gd name="T40" fmla="*/ 568 w 23"/>
                <a:gd name="T41" fmla="*/ 5340 h 5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3" h="59">
                  <a:moveTo>
                    <a:pt x="1" y="52"/>
                  </a:moveTo>
                  <a:cubicBezTo>
                    <a:pt x="1" y="51"/>
                    <a:pt x="0" y="50"/>
                    <a:pt x="0" y="49"/>
                  </a:cubicBezTo>
                  <a:cubicBezTo>
                    <a:pt x="1" y="49"/>
                    <a:pt x="3" y="49"/>
                    <a:pt x="4" y="49"/>
                  </a:cubicBezTo>
                  <a:cubicBezTo>
                    <a:pt x="4" y="48"/>
                    <a:pt x="3" y="45"/>
                    <a:pt x="3" y="44"/>
                  </a:cubicBezTo>
                  <a:cubicBezTo>
                    <a:pt x="4" y="42"/>
                    <a:pt x="5" y="44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1"/>
                    <a:pt x="8" y="40"/>
                    <a:pt x="9" y="39"/>
                  </a:cubicBezTo>
                  <a:cubicBezTo>
                    <a:pt x="9" y="38"/>
                    <a:pt x="8" y="36"/>
                    <a:pt x="8" y="34"/>
                  </a:cubicBezTo>
                  <a:cubicBezTo>
                    <a:pt x="9" y="34"/>
                    <a:pt x="10" y="34"/>
                    <a:pt x="10" y="34"/>
                  </a:cubicBezTo>
                  <a:cubicBezTo>
                    <a:pt x="11" y="34"/>
                    <a:pt x="11" y="33"/>
                    <a:pt x="11" y="32"/>
                  </a:cubicBezTo>
                  <a:cubicBezTo>
                    <a:pt x="11" y="30"/>
                    <a:pt x="10" y="28"/>
                    <a:pt x="12" y="28"/>
                  </a:cubicBezTo>
                  <a:cubicBezTo>
                    <a:pt x="13" y="27"/>
                    <a:pt x="13" y="27"/>
                    <a:pt x="13" y="26"/>
                  </a:cubicBezTo>
                  <a:cubicBezTo>
                    <a:pt x="12" y="24"/>
                    <a:pt x="12" y="23"/>
                    <a:pt x="12" y="21"/>
                  </a:cubicBezTo>
                  <a:cubicBezTo>
                    <a:pt x="12" y="21"/>
                    <a:pt x="14" y="21"/>
                    <a:pt x="14" y="21"/>
                  </a:cubicBezTo>
                  <a:cubicBezTo>
                    <a:pt x="14" y="19"/>
                    <a:pt x="13" y="17"/>
                    <a:pt x="13" y="16"/>
                  </a:cubicBezTo>
                  <a:cubicBezTo>
                    <a:pt x="19" y="17"/>
                    <a:pt x="14" y="13"/>
                    <a:pt x="15" y="11"/>
                  </a:cubicBezTo>
                  <a:cubicBezTo>
                    <a:pt x="16" y="10"/>
                    <a:pt x="16" y="10"/>
                    <a:pt x="17" y="10"/>
                  </a:cubicBezTo>
                  <a:cubicBezTo>
                    <a:pt x="17" y="7"/>
                    <a:pt x="17" y="5"/>
                    <a:pt x="18" y="3"/>
                  </a:cubicBezTo>
                  <a:cubicBezTo>
                    <a:pt x="18" y="3"/>
                    <a:pt x="20" y="3"/>
                    <a:pt x="20" y="3"/>
                  </a:cubicBezTo>
                  <a:cubicBezTo>
                    <a:pt x="21" y="2"/>
                    <a:pt x="22" y="1"/>
                    <a:pt x="22" y="0"/>
                  </a:cubicBezTo>
                  <a:cubicBezTo>
                    <a:pt x="23" y="13"/>
                    <a:pt x="16" y="40"/>
                    <a:pt x="8" y="59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19" name="Freeform 76">
              <a:extLst>
                <a:ext uri="{FF2B5EF4-FFF2-40B4-BE49-F238E27FC236}">
                  <a16:creationId xmlns:a16="http://schemas.microsoft.com/office/drawing/2014/main" id="{E9CB98A1-342F-4507-943B-3D461C503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" y="2773"/>
              <a:ext cx="142" cy="56"/>
            </a:xfrm>
            <a:custGeom>
              <a:avLst/>
              <a:gdLst>
                <a:gd name="T0" fmla="*/ 345 w 49"/>
                <a:gd name="T1" fmla="*/ 0 h 18"/>
                <a:gd name="T2" fmla="*/ 0 w 49"/>
                <a:gd name="T3" fmla="*/ 843 h 18"/>
                <a:gd name="T4" fmla="*/ 1116 w 49"/>
                <a:gd name="T5" fmla="*/ 1114 h 18"/>
                <a:gd name="T6" fmla="*/ 2898 w 49"/>
                <a:gd name="T7" fmla="*/ 1509 h 18"/>
                <a:gd name="T8" fmla="*/ 3309 w 49"/>
                <a:gd name="T9" fmla="*/ 1412 h 18"/>
                <a:gd name="T10" fmla="*/ 3234 w 49"/>
                <a:gd name="T11" fmla="*/ 756 h 18"/>
                <a:gd name="T12" fmla="*/ 1194 w 49"/>
                <a:gd name="T13" fmla="*/ 184 h 18"/>
                <a:gd name="T14" fmla="*/ 345 w 49"/>
                <a:gd name="T15" fmla="*/ 0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18">
                  <a:moveTo>
                    <a:pt x="5" y="0"/>
                  </a:moveTo>
                  <a:cubicBezTo>
                    <a:pt x="4" y="4"/>
                    <a:pt x="2" y="7"/>
                    <a:pt x="0" y="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6" y="13"/>
                    <a:pt x="37" y="14"/>
                    <a:pt x="41" y="16"/>
                  </a:cubicBezTo>
                  <a:cubicBezTo>
                    <a:pt x="43" y="18"/>
                    <a:pt x="46" y="17"/>
                    <a:pt x="47" y="15"/>
                  </a:cubicBezTo>
                  <a:cubicBezTo>
                    <a:pt x="49" y="13"/>
                    <a:pt x="48" y="10"/>
                    <a:pt x="46" y="8"/>
                  </a:cubicBezTo>
                  <a:cubicBezTo>
                    <a:pt x="41" y="5"/>
                    <a:pt x="32" y="4"/>
                    <a:pt x="17" y="2"/>
                  </a:cubicBezTo>
                  <a:lnTo>
                    <a:pt x="5" y="0"/>
                  </a:lnTo>
                  <a:close/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20" name="Freeform 77">
              <a:extLst>
                <a:ext uri="{FF2B5EF4-FFF2-40B4-BE49-F238E27FC236}">
                  <a16:creationId xmlns:a16="http://schemas.microsoft.com/office/drawing/2014/main" id="{5C50CAB5-62DA-4383-986F-2818CD314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" y="2699"/>
              <a:ext cx="543" cy="998"/>
            </a:xfrm>
            <a:custGeom>
              <a:avLst/>
              <a:gdLst>
                <a:gd name="T0" fmla="*/ 11495 w 188"/>
                <a:gd name="T1" fmla="*/ 0 h 324"/>
                <a:gd name="T2" fmla="*/ 8844 w 188"/>
                <a:gd name="T3" fmla="*/ 3244 h 324"/>
                <a:gd name="T4" fmla="*/ 2987 w 188"/>
                <a:gd name="T5" fmla="*/ 12684 h 324"/>
                <a:gd name="T6" fmla="*/ 2576 w 188"/>
                <a:gd name="T7" fmla="*/ 28899 h 324"/>
                <a:gd name="T8" fmla="*/ 12122 w 188"/>
                <a:gd name="T9" fmla="*/ 14933 h 324"/>
                <a:gd name="T10" fmla="*/ 11345 w 188"/>
                <a:gd name="T11" fmla="*/ 4328 h 324"/>
                <a:gd name="T12" fmla="*/ 12171 w 188"/>
                <a:gd name="T13" fmla="*/ 3416 h 3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8" h="324">
                  <a:moveTo>
                    <a:pt x="165" y="0"/>
                  </a:moveTo>
                  <a:cubicBezTo>
                    <a:pt x="157" y="19"/>
                    <a:pt x="138" y="17"/>
                    <a:pt x="127" y="36"/>
                  </a:cubicBezTo>
                  <a:cubicBezTo>
                    <a:pt x="115" y="54"/>
                    <a:pt x="59" y="103"/>
                    <a:pt x="43" y="141"/>
                  </a:cubicBezTo>
                  <a:cubicBezTo>
                    <a:pt x="27" y="179"/>
                    <a:pt x="0" y="318"/>
                    <a:pt x="37" y="321"/>
                  </a:cubicBezTo>
                  <a:cubicBezTo>
                    <a:pt x="74" y="324"/>
                    <a:pt x="160" y="217"/>
                    <a:pt x="174" y="166"/>
                  </a:cubicBezTo>
                  <a:cubicBezTo>
                    <a:pt x="188" y="115"/>
                    <a:pt x="186" y="81"/>
                    <a:pt x="163" y="48"/>
                  </a:cubicBezTo>
                  <a:cubicBezTo>
                    <a:pt x="163" y="48"/>
                    <a:pt x="171" y="36"/>
                    <a:pt x="175" y="3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21" name="Freeform 78">
              <a:extLst>
                <a:ext uri="{FF2B5EF4-FFF2-40B4-BE49-F238E27FC236}">
                  <a16:creationId xmlns:a16="http://schemas.microsoft.com/office/drawing/2014/main" id="{CF70C8B6-C7B0-4A91-A1F9-971428026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" y="2813"/>
              <a:ext cx="355" cy="622"/>
            </a:xfrm>
            <a:custGeom>
              <a:avLst/>
              <a:gdLst>
                <a:gd name="T0" fmla="*/ 8537 w 123"/>
                <a:gd name="T1" fmla="*/ 0 h 202"/>
                <a:gd name="T2" fmla="*/ 5406 w 123"/>
                <a:gd name="T3" fmla="*/ 5927 h 202"/>
                <a:gd name="T4" fmla="*/ 2283 w 123"/>
                <a:gd name="T5" fmla="*/ 13398 h 202"/>
                <a:gd name="T6" fmla="*/ 0 w 123"/>
                <a:gd name="T7" fmla="*/ 18158 h 20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3" h="202">
                  <a:moveTo>
                    <a:pt x="123" y="0"/>
                  </a:moveTo>
                  <a:cubicBezTo>
                    <a:pt x="113" y="25"/>
                    <a:pt x="91" y="44"/>
                    <a:pt x="78" y="66"/>
                  </a:cubicBezTo>
                  <a:cubicBezTo>
                    <a:pt x="62" y="93"/>
                    <a:pt x="50" y="122"/>
                    <a:pt x="33" y="149"/>
                  </a:cubicBezTo>
                  <a:cubicBezTo>
                    <a:pt x="20" y="168"/>
                    <a:pt x="8" y="181"/>
                    <a:pt x="0" y="202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22" name="Freeform 79">
              <a:extLst>
                <a:ext uri="{FF2B5EF4-FFF2-40B4-BE49-F238E27FC236}">
                  <a16:creationId xmlns:a16="http://schemas.microsoft.com/office/drawing/2014/main" id="{9698738B-6468-486D-8E67-6DFA4EFA2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" y="2887"/>
              <a:ext cx="230" cy="792"/>
            </a:xfrm>
            <a:custGeom>
              <a:avLst/>
              <a:gdLst>
                <a:gd name="T0" fmla="*/ 5463 w 80"/>
                <a:gd name="T1" fmla="*/ 0 h 257"/>
                <a:gd name="T2" fmla="*/ 3496 w 80"/>
                <a:gd name="T3" fmla="*/ 5415 h 257"/>
                <a:gd name="T4" fmla="*/ 1570 w 80"/>
                <a:gd name="T5" fmla="*/ 12992 h 257"/>
                <a:gd name="T6" fmla="*/ 141 w 80"/>
                <a:gd name="T7" fmla="*/ 20105 h 257"/>
                <a:gd name="T8" fmla="*/ 0 w 80"/>
                <a:gd name="T9" fmla="*/ 23181 h 2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257">
                  <a:moveTo>
                    <a:pt x="80" y="0"/>
                  </a:moveTo>
                  <a:cubicBezTo>
                    <a:pt x="69" y="22"/>
                    <a:pt x="62" y="38"/>
                    <a:pt x="51" y="60"/>
                  </a:cubicBezTo>
                  <a:cubicBezTo>
                    <a:pt x="37" y="87"/>
                    <a:pt x="33" y="117"/>
                    <a:pt x="23" y="144"/>
                  </a:cubicBezTo>
                  <a:cubicBezTo>
                    <a:pt x="13" y="169"/>
                    <a:pt x="4" y="196"/>
                    <a:pt x="2" y="223"/>
                  </a:cubicBezTo>
                  <a:cubicBezTo>
                    <a:pt x="0" y="235"/>
                    <a:pt x="1" y="246"/>
                    <a:pt x="0" y="257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23" name="Freeform 80">
              <a:extLst>
                <a:ext uri="{FF2B5EF4-FFF2-40B4-BE49-F238E27FC236}">
                  <a16:creationId xmlns:a16="http://schemas.microsoft.com/office/drawing/2014/main" id="{A940E25E-3D39-41BA-A26D-7A9BDDE33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" y="2749"/>
              <a:ext cx="110" cy="686"/>
            </a:xfrm>
            <a:custGeom>
              <a:avLst/>
              <a:gdLst>
                <a:gd name="T0" fmla="*/ 0 w 38"/>
                <a:gd name="T1" fmla="*/ 19968 h 223"/>
                <a:gd name="T2" fmla="*/ 142 w 38"/>
                <a:gd name="T3" fmla="*/ 15227 h 223"/>
                <a:gd name="T4" fmla="*/ 845 w 38"/>
                <a:gd name="T5" fmla="*/ 9056 h 223"/>
                <a:gd name="T6" fmla="*/ 1552 w 38"/>
                <a:gd name="T7" fmla="*/ 2507 h 223"/>
                <a:gd name="T8" fmla="*/ 2666 w 38"/>
                <a:gd name="T9" fmla="*/ 0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23">
                  <a:moveTo>
                    <a:pt x="0" y="223"/>
                  </a:moveTo>
                  <a:cubicBezTo>
                    <a:pt x="1" y="209"/>
                    <a:pt x="1" y="185"/>
                    <a:pt x="2" y="170"/>
                  </a:cubicBezTo>
                  <a:cubicBezTo>
                    <a:pt x="4" y="147"/>
                    <a:pt x="8" y="124"/>
                    <a:pt x="12" y="101"/>
                  </a:cubicBezTo>
                  <a:cubicBezTo>
                    <a:pt x="17" y="77"/>
                    <a:pt x="16" y="52"/>
                    <a:pt x="22" y="28"/>
                  </a:cubicBezTo>
                  <a:cubicBezTo>
                    <a:pt x="25" y="14"/>
                    <a:pt x="33" y="3"/>
                    <a:pt x="38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24" name="Freeform 81">
              <a:extLst>
                <a:ext uri="{FF2B5EF4-FFF2-40B4-BE49-F238E27FC236}">
                  <a16:creationId xmlns:a16="http://schemas.microsoft.com/office/drawing/2014/main" id="{610272AE-0F49-4BE4-A308-E1C145228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" y="3106"/>
              <a:ext cx="46" cy="209"/>
            </a:xfrm>
            <a:custGeom>
              <a:avLst/>
              <a:gdLst>
                <a:gd name="T0" fmla="*/ 0 w 16"/>
                <a:gd name="T1" fmla="*/ 0 h 68"/>
                <a:gd name="T2" fmla="*/ 762 w 16"/>
                <a:gd name="T3" fmla="*/ 4469 h 68"/>
                <a:gd name="T4" fmla="*/ 1026 w 16"/>
                <a:gd name="T5" fmla="*/ 6064 h 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68">
                  <a:moveTo>
                    <a:pt x="0" y="0"/>
                  </a:moveTo>
                  <a:cubicBezTo>
                    <a:pt x="3" y="17"/>
                    <a:pt x="6" y="33"/>
                    <a:pt x="11" y="50"/>
                  </a:cubicBezTo>
                  <a:cubicBezTo>
                    <a:pt x="12" y="56"/>
                    <a:pt x="16" y="62"/>
                    <a:pt x="15" y="6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25" name="Freeform 82">
              <a:extLst>
                <a:ext uri="{FF2B5EF4-FFF2-40B4-BE49-F238E27FC236}">
                  <a16:creationId xmlns:a16="http://schemas.microsoft.com/office/drawing/2014/main" id="{437B888C-4505-4B4F-A74A-1D81F8692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" y="2761"/>
              <a:ext cx="182" cy="841"/>
            </a:xfrm>
            <a:custGeom>
              <a:avLst/>
              <a:gdLst>
                <a:gd name="T0" fmla="*/ 142 w 63"/>
                <a:gd name="T1" fmla="*/ 24589 h 273"/>
                <a:gd name="T2" fmla="*/ 1401 w 63"/>
                <a:gd name="T3" fmla="*/ 16229 h 273"/>
                <a:gd name="T4" fmla="*/ 2721 w 63"/>
                <a:gd name="T5" fmla="*/ 8653 h 273"/>
                <a:gd name="T6" fmla="*/ 4316 w 63"/>
                <a:gd name="T7" fmla="*/ 2600 h 273"/>
                <a:gd name="T8" fmla="*/ 4172 w 63"/>
                <a:gd name="T9" fmla="*/ 0 h 2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73">
                  <a:moveTo>
                    <a:pt x="2" y="273"/>
                  </a:moveTo>
                  <a:cubicBezTo>
                    <a:pt x="0" y="243"/>
                    <a:pt x="10" y="210"/>
                    <a:pt x="20" y="180"/>
                  </a:cubicBezTo>
                  <a:cubicBezTo>
                    <a:pt x="29" y="153"/>
                    <a:pt x="31" y="124"/>
                    <a:pt x="39" y="96"/>
                  </a:cubicBezTo>
                  <a:cubicBezTo>
                    <a:pt x="45" y="73"/>
                    <a:pt x="58" y="52"/>
                    <a:pt x="62" y="29"/>
                  </a:cubicBezTo>
                  <a:cubicBezTo>
                    <a:pt x="63" y="22"/>
                    <a:pt x="63" y="1"/>
                    <a:pt x="6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26" name="Freeform 83">
              <a:extLst>
                <a:ext uri="{FF2B5EF4-FFF2-40B4-BE49-F238E27FC236}">
                  <a16:creationId xmlns:a16="http://schemas.microsoft.com/office/drawing/2014/main" id="{015A22E4-3BBC-4461-A00B-2D91B4247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" y="2967"/>
              <a:ext cx="35" cy="34"/>
            </a:xfrm>
            <a:custGeom>
              <a:avLst/>
              <a:gdLst>
                <a:gd name="T0" fmla="*/ 76 w 12"/>
                <a:gd name="T1" fmla="*/ 0 h 11"/>
                <a:gd name="T2" fmla="*/ 869 w 12"/>
                <a:gd name="T3" fmla="*/ 1005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11">
                  <a:moveTo>
                    <a:pt x="1" y="0"/>
                  </a:moveTo>
                  <a:cubicBezTo>
                    <a:pt x="0" y="7"/>
                    <a:pt x="5" y="11"/>
                    <a:pt x="12" y="1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27" name="Freeform 84">
              <a:extLst>
                <a:ext uri="{FF2B5EF4-FFF2-40B4-BE49-F238E27FC236}">
                  <a16:creationId xmlns:a16="http://schemas.microsoft.com/office/drawing/2014/main" id="{78738A42-5416-4B76-B3B2-222A37D15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" y="2823"/>
              <a:ext cx="156" cy="138"/>
            </a:xfrm>
            <a:custGeom>
              <a:avLst/>
              <a:gdLst>
                <a:gd name="T0" fmla="*/ 0 w 54"/>
                <a:gd name="T1" fmla="*/ 3631 h 45"/>
                <a:gd name="T2" fmla="*/ 2987 w 54"/>
                <a:gd name="T3" fmla="*/ 978 h 45"/>
                <a:gd name="T4" fmla="*/ 3764 w 54"/>
                <a:gd name="T5" fmla="*/ 0 h 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45">
                  <a:moveTo>
                    <a:pt x="0" y="41"/>
                  </a:moveTo>
                  <a:cubicBezTo>
                    <a:pt x="14" y="45"/>
                    <a:pt x="33" y="20"/>
                    <a:pt x="43" y="11"/>
                  </a:cubicBezTo>
                  <a:cubicBezTo>
                    <a:pt x="47" y="8"/>
                    <a:pt x="51" y="5"/>
                    <a:pt x="54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28" name="Freeform 85">
              <a:extLst>
                <a:ext uri="{FF2B5EF4-FFF2-40B4-BE49-F238E27FC236}">
                  <a16:creationId xmlns:a16="http://schemas.microsoft.com/office/drawing/2014/main" id="{C089AE2B-10A5-4472-98D4-6CB0C0BEB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" y="2361"/>
              <a:ext cx="92" cy="163"/>
            </a:xfrm>
            <a:custGeom>
              <a:avLst/>
              <a:gdLst>
                <a:gd name="T0" fmla="*/ 1636 w 32"/>
                <a:gd name="T1" fmla="*/ 0 h 53"/>
                <a:gd name="T2" fmla="*/ 762 w 32"/>
                <a:gd name="T3" fmla="*/ 643 h 53"/>
                <a:gd name="T4" fmla="*/ 141 w 32"/>
                <a:gd name="T5" fmla="*/ 3924 h 53"/>
                <a:gd name="T6" fmla="*/ 331 w 32"/>
                <a:gd name="T7" fmla="*/ 4739 h 53"/>
                <a:gd name="T8" fmla="*/ 1636 w 32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53">
                  <a:moveTo>
                    <a:pt x="24" y="0"/>
                  </a:moveTo>
                  <a:cubicBezTo>
                    <a:pt x="19" y="2"/>
                    <a:pt x="14" y="4"/>
                    <a:pt x="11" y="7"/>
                  </a:cubicBezTo>
                  <a:cubicBezTo>
                    <a:pt x="0" y="17"/>
                    <a:pt x="0" y="27"/>
                    <a:pt x="2" y="44"/>
                  </a:cubicBezTo>
                  <a:cubicBezTo>
                    <a:pt x="3" y="48"/>
                    <a:pt x="4" y="51"/>
                    <a:pt x="5" y="53"/>
                  </a:cubicBezTo>
                  <a:cubicBezTo>
                    <a:pt x="28" y="37"/>
                    <a:pt x="32" y="12"/>
                    <a:pt x="24" y="0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29" name="Freeform 86">
              <a:extLst>
                <a:ext uri="{FF2B5EF4-FFF2-40B4-BE49-F238E27FC236}">
                  <a16:creationId xmlns:a16="http://schemas.microsoft.com/office/drawing/2014/main" id="{DF250F1E-8B27-47AC-82E7-13E8E92A5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" y="2318"/>
              <a:ext cx="66" cy="43"/>
            </a:xfrm>
            <a:custGeom>
              <a:avLst/>
              <a:gdLst>
                <a:gd name="T0" fmla="*/ 683 w 23"/>
                <a:gd name="T1" fmla="*/ 1075 h 14"/>
                <a:gd name="T2" fmla="*/ 1489 w 23"/>
                <a:gd name="T3" fmla="*/ 1244 h 14"/>
                <a:gd name="T4" fmla="*/ 1555 w 23"/>
                <a:gd name="T5" fmla="*/ 1244 h 14"/>
                <a:gd name="T6" fmla="*/ 405 w 23"/>
                <a:gd name="T7" fmla="*/ 169 h 14"/>
                <a:gd name="T8" fmla="*/ 215 w 23"/>
                <a:gd name="T9" fmla="*/ 1161 h 14"/>
                <a:gd name="T10" fmla="*/ 683 w 23"/>
                <a:gd name="T11" fmla="*/ 1075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4">
                  <a:moveTo>
                    <a:pt x="10" y="12"/>
                  </a:moveTo>
                  <a:cubicBezTo>
                    <a:pt x="14" y="12"/>
                    <a:pt x="18" y="13"/>
                    <a:pt x="22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2" y="6"/>
                    <a:pt x="12" y="0"/>
                    <a:pt x="6" y="2"/>
                  </a:cubicBezTo>
                  <a:cubicBezTo>
                    <a:pt x="0" y="4"/>
                    <a:pt x="1" y="9"/>
                    <a:pt x="3" y="13"/>
                  </a:cubicBezTo>
                  <a:cubicBezTo>
                    <a:pt x="5" y="12"/>
                    <a:pt x="8" y="12"/>
                    <a:pt x="10" y="12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30" name="Freeform 87">
              <a:extLst>
                <a:ext uri="{FF2B5EF4-FFF2-40B4-BE49-F238E27FC236}">
                  <a16:creationId xmlns:a16="http://schemas.microsoft.com/office/drawing/2014/main" id="{739FBB9C-0BDA-4E6E-863C-E2CB99469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" y="2801"/>
              <a:ext cx="101" cy="74"/>
            </a:xfrm>
            <a:custGeom>
              <a:avLst/>
              <a:gdLst>
                <a:gd name="T0" fmla="*/ 0 w 35"/>
                <a:gd name="T1" fmla="*/ 0 h 24"/>
                <a:gd name="T2" fmla="*/ 2424 w 35"/>
                <a:gd name="T3" fmla="*/ 2168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" h="24">
                  <a:moveTo>
                    <a:pt x="0" y="0"/>
                  </a:moveTo>
                  <a:cubicBezTo>
                    <a:pt x="9" y="16"/>
                    <a:pt x="22" y="24"/>
                    <a:pt x="35" y="2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31" name="Freeform 88">
              <a:extLst>
                <a:ext uri="{FF2B5EF4-FFF2-40B4-BE49-F238E27FC236}">
                  <a16:creationId xmlns:a16="http://schemas.microsoft.com/office/drawing/2014/main" id="{369681D4-BFB3-4782-AEDE-755AA4A4B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" y="2783"/>
              <a:ext cx="43" cy="27"/>
            </a:xfrm>
            <a:custGeom>
              <a:avLst/>
              <a:gdLst>
                <a:gd name="T0" fmla="*/ 0 w 15"/>
                <a:gd name="T1" fmla="*/ 405 h 9"/>
                <a:gd name="T2" fmla="*/ 1012 w 15"/>
                <a:gd name="T3" fmla="*/ 729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9">
                  <a:moveTo>
                    <a:pt x="0" y="5"/>
                  </a:moveTo>
                  <a:cubicBezTo>
                    <a:pt x="8" y="3"/>
                    <a:pt x="11" y="0"/>
                    <a:pt x="15" y="9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32" name="Freeform 89">
              <a:extLst>
                <a:ext uri="{FF2B5EF4-FFF2-40B4-BE49-F238E27FC236}">
                  <a16:creationId xmlns:a16="http://schemas.microsoft.com/office/drawing/2014/main" id="{EA2CB844-A12C-4AFA-81D2-5421CD44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" y="2505"/>
              <a:ext cx="101" cy="120"/>
            </a:xfrm>
            <a:custGeom>
              <a:avLst/>
              <a:gdLst>
                <a:gd name="T0" fmla="*/ 2424 w 35"/>
                <a:gd name="T1" fmla="*/ 1978 h 39"/>
                <a:gd name="T2" fmla="*/ 698 w 35"/>
                <a:gd name="T3" fmla="*/ 265 h 39"/>
                <a:gd name="T4" fmla="*/ 216 w 35"/>
                <a:gd name="T5" fmla="*/ 169 h 39"/>
                <a:gd name="T6" fmla="*/ 141 w 35"/>
                <a:gd name="T7" fmla="*/ 815 h 39"/>
                <a:gd name="T8" fmla="*/ 2283 w 35"/>
                <a:gd name="T9" fmla="*/ 3492 h 39"/>
                <a:gd name="T10" fmla="*/ 2424 w 35"/>
                <a:gd name="T11" fmla="*/ 1978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39">
                  <a:moveTo>
                    <a:pt x="35" y="22"/>
                  </a:moveTo>
                  <a:cubicBezTo>
                    <a:pt x="25" y="19"/>
                    <a:pt x="14" y="11"/>
                    <a:pt x="10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2" y="9"/>
                  </a:cubicBezTo>
                  <a:cubicBezTo>
                    <a:pt x="3" y="11"/>
                    <a:pt x="18" y="34"/>
                    <a:pt x="33" y="39"/>
                  </a:cubicBezTo>
                  <a:cubicBezTo>
                    <a:pt x="33" y="33"/>
                    <a:pt x="34" y="27"/>
                    <a:pt x="35" y="22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33" name="Freeform 90">
              <a:extLst>
                <a:ext uri="{FF2B5EF4-FFF2-40B4-BE49-F238E27FC236}">
                  <a16:creationId xmlns:a16="http://schemas.microsoft.com/office/drawing/2014/main" id="{AF205C54-A24F-487B-BBC3-2D70DD482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" y="2847"/>
              <a:ext cx="29" cy="25"/>
            </a:xfrm>
            <a:custGeom>
              <a:avLst/>
              <a:gdLst>
                <a:gd name="T0" fmla="*/ 708 w 10"/>
                <a:gd name="T1" fmla="*/ 0 h 8"/>
                <a:gd name="T2" fmla="*/ 0 w 10"/>
                <a:gd name="T3" fmla="*/ 763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6" y="5"/>
                    <a:pt x="0" y="3"/>
                    <a:pt x="0" y="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34" name="Freeform 91">
              <a:extLst>
                <a:ext uri="{FF2B5EF4-FFF2-40B4-BE49-F238E27FC236}">
                  <a16:creationId xmlns:a16="http://schemas.microsoft.com/office/drawing/2014/main" id="{76C0E3A3-3E03-4178-A3F0-E00282567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" y="2259"/>
              <a:ext cx="179" cy="256"/>
            </a:xfrm>
            <a:custGeom>
              <a:avLst/>
              <a:gdLst>
                <a:gd name="T0" fmla="*/ 4160 w 62"/>
                <a:gd name="T1" fmla="*/ 6955 h 83"/>
                <a:gd name="T2" fmla="*/ 4160 w 62"/>
                <a:gd name="T3" fmla="*/ 6517 h 83"/>
                <a:gd name="T4" fmla="*/ 3967 w 62"/>
                <a:gd name="T5" fmla="*/ 6604 h 83"/>
                <a:gd name="T6" fmla="*/ 3967 w 62"/>
                <a:gd name="T7" fmla="*/ 6517 h 83"/>
                <a:gd name="T8" fmla="*/ 3967 w 62"/>
                <a:gd name="T9" fmla="*/ 5984 h 83"/>
                <a:gd name="T10" fmla="*/ 3825 w 62"/>
                <a:gd name="T11" fmla="*/ 6070 h 83"/>
                <a:gd name="T12" fmla="*/ 3825 w 62"/>
                <a:gd name="T13" fmla="*/ 5432 h 83"/>
                <a:gd name="T14" fmla="*/ 3609 w 62"/>
                <a:gd name="T15" fmla="*/ 5518 h 83"/>
                <a:gd name="T16" fmla="*/ 3609 w 62"/>
                <a:gd name="T17" fmla="*/ 5518 h 83"/>
                <a:gd name="T18" fmla="*/ 3684 w 62"/>
                <a:gd name="T19" fmla="*/ 4984 h 83"/>
                <a:gd name="T20" fmla="*/ 3534 w 62"/>
                <a:gd name="T21" fmla="*/ 5080 h 83"/>
                <a:gd name="T22" fmla="*/ 3609 w 62"/>
                <a:gd name="T23" fmla="*/ 4605 h 83"/>
                <a:gd name="T24" fmla="*/ 3467 w 62"/>
                <a:gd name="T25" fmla="*/ 4691 h 83"/>
                <a:gd name="T26" fmla="*/ 3534 w 62"/>
                <a:gd name="T27" fmla="*/ 4253 h 83"/>
                <a:gd name="T28" fmla="*/ 3392 w 62"/>
                <a:gd name="T29" fmla="*/ 3815 h 83"/>
                <a:gd name="T30" fmla="*/ 3277 w 62"/>
                <a:gd name="T31" fmla="*/ 3815 h 83"/>
                <a:gd name="T32" fmla="*/ 3343 w 62"/>
                <a:gd name="T33" fmla="*/ 3254 h 83"/>
                <a:gd name="T34" fmla="*/ 3202 w 62"/>
                <a:gd name="T35" fmla="*/ 3254 h 83"/>
                <a:gd name="T36" fmla="*/ 3277 w 62"/>
                <a:gd name="T37" fmla="*/ 2816 h 83"/>
                <a:gd name="T38" fmla="*/ 3060 w 62"/>
                <a:gd name="T39" fmla="*/ 2902 h 83"/>
                <a:gd name="T40" fmla="*/ 3127 w 62"/>
                <a:gd name="T41" fmla="*/ 2437 h 83"/>
                <a:gd name="T42" fmla="*/ 2985 w 62"/>
                <a:gd name="T43" fmla="*/ 2520 h 83"/>
                <a:gd name="T44" fmla="*/ 2985 w 62"/>
                <a:gd name="T45" fmla="*/ 2437 h 83"/>
                <a:gd name="T46" fmla="*/ 2985 w 62"/>
                <a:gd name="T47" fmla="*/ 2255 h 83"/>
                <a:gd name="T48" fmla="*/ 2910 w 62"/>
                <a:gd name="T49" fmla="*/ 2255 h 83"/>
                <a:gd name="T50" fmla="*/ 2910 w 62"/>
                <a:gd name="T51" fmla="*/ 1999 h 83"/>
                <a:gd name="T52" fmla="*/ 2717 w 62"/>
                <a:gd name="T53" fmla="*/ 2168 h 83"/>
                <a:gd name="T54" fmla="*/ 2575 w 62"/>
                <a:gd name="T55" fmla="*/ 1817 h 83"/>
                <a:gd name="T56" fmla="*/ 2434 w 62"/>
                <a:gd name="T57" fmla="*/ 1903 h 83"/>
                <a:gd name="T58" fmla="*/ 2359 w 62"/>
                <a:gd name="T59" fmla="*/ 1647 h 83"/>
                <a:gd name="T60" fmla="*/ 2168 w 62"/>
                <a:gd name="T61" fmla="*/ 1730 h 83"/>
                <a:gd name="T62" fmla="*/ 2093 w 62"/>
                <a:gd name="T63" fmla="*/ 1437 h 83"/>
                <a:gd name="T64" fmla="*/ 1877 w 62"/>
                <a:gd name="T65" fmla="*/ 1647 h 83"/>
                <a:gd name="T66" fmla="*/ 1810 w 62"/>
                <a:gd name="T67" fmla="*/ 1437 h 83"/>
                <a:gd name="T68" fmla="*/ 1591 w 62"/>
                <a:gd name="T69" fmla="*/ 1521 h 83"/>
                <a:gd name="T70" fmla="*/ 1542 w 62"/>
                <a:gd name="T71" fmla="*/ 1169 h 83"/>
                <a:gd name="T72" fmla="*/ 1250 w 62"/>
                <a:gd name="T73" fmla="*/ 913 h 83"/>
                <a:gd name="T74" fmla="*/ 1034 w 62"/>
                <a:gd name="T75" fmla="*/ 1086 h 83"/>
                <a:gd name="T76" fmla="*/ 959 w 62"/>
                <a:gd name="T77" fmla="*/ 817 h 83"/>
                <a:gd name="T78" fmla="*/ 768 w 62"/>
                <a:gd name="T79" fmla="*/ 913 h 83"/>
                <a:gd name="T80" fmla="*/ 702 w 62"/>
                <a:gd name="T81" fmla="*/ 648 h 83"/>
                <a:gd name="T82" fmla="*/ 551 w 62"/>
                <a:gd name="T83" fmla="*/ 817 h 83"/>
                <a:gd name="T84" fmla="*/ 482 w 62"/>
                <a:gd name="T85" fmla="*/ 731 h 83"/>
                <a:gd name="T86" fmla="*/ 482 w 62"/>
                <a:gd name="T87" fmla="*/ 352 h 83"/>
                <a:gd name="T88" fmla="*/ 292 w 62"/>
                <a:gd name="T89" fmla="*/ 561 h 83"/>
                <a:gd name="T90" fmla="*/ 0 w 62"/>
                <a:gd name="T91" fmla="*/ 86 h 83"/>
                <a:gd name="T92" fmla="*/ 75 w 62"/>
                <a:gd name="T93" fmla="*/ 731 h 83"/>
                <a:gd name="T94" fmla="*/ 141 w 62"/>
                <a:gd name="T95" fmla="*/ 913 h 83"/>
                <a:gd name="T96" fmla="*/ 2717 w 62"/>
                <a:gd name="T97" fmla="*/ 2730 h 83"/>
                <a:gd name="T98" fmla="*/ 4019 w 62"/>
                <a:gd name="T99" fmla="*/ 7517 h 83"/>
                <a:gd name="T100" fmla="*/ 4094 w 62"/>
                <a:gd name="T101" fmla="*/ 7421 h 83"/>
                <a:gd name="T102" fmla="*/ 4310 w 62"/>
                <a:gd name="T103" fmla="*/ 7335 h 83"/>
                <a:gd name="T104" fmla="*/ 4160 w 62"/>
                <a:gd name="T105" fmla="*/ 6955 h 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2" h="83">
                  <a:moveTo>
                    <a:pt x="60" y="77"/>
                  </a:moveTo>
                  <a:cubicBezTo>
                    <a:pt x="60" y="75"/>
                    <a:pt x="61" y="74"/>
                    <a:pt x="60" y="72"/>
                  </a:cubicBezTo>
                  <a:cubicBezTo>
                    <a:pt x="59" y="72"/>
                    <a:pt x="58" y="73"/>
                    <a:pt x="57" y="73"/>
                  </a:cubicBezTo>
                  <a:cubicBezTo>
                    <a:pt x="57" y="73"/>
                    <a:pt x="57" y="72"/>
                    <a:pt x="57" y="72"/>
                  </a:cubicBezTo>
                  <a:cubicBezTo>
                    <a:pt x="57" y="70"/>
                    <a:pt x="57" y="68"/>
                    <a:pt x="57" y="66"/>
                  </a:cubicBezTo>
                  <a:cubicBezTo>
                    <a:pt x="56" y="66"/>
                    <a:pt x="55" y="66"/>
                    <a:pt x="55" y="67"/>
                  </a:cubicBezTo>
                  <a:cubicBezTo>
                    <a:pt x="54" y="64"/>
                    <a:pt x="55" y="62"/>
                    <a:pt x="55" y="60"/>
                  </a:cubicBezTo>
                  <a:cubicBezTo>
                    <a:pt x="54" y="60"/>
                    <a:pt x="53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59"/>
                    <a:pt x="53" y="57"/>
                    <a:pt x="53" y="55"/>
                  </a:cubicBezTo>
                  <a:cubicBezTo>
                    <a:pt x="52" y="56"/>
                    <a:pt x="51" y="56"/>
                    <a:pt x="51" y="56"/>
                  </a:cubicBezTo>
                  <a:cubicBezTo>
                    <a:pt x="51" y="55"/>
                    <a:pt x="52" y="53"/>
                    <a:pt x="52" y="51"/>
                  </a:cubicBezTo>
                  <a:cubicBezTo>
                    <a:pt x="52" y="52"/>
                    <a:pt x="50" y="52"/>
                    <a:pt x="50" y="52"/>
                  </a:cubicBezTo>
                  <a:cubicBezTo>
                    <a:pt x="50" y="51"/>
                    <a:pt x="50" y="49"/>
                    <a:pt x="51" y="47"/>
                  </a:cubicBezTo>
                  <a:cubicBezTo>
                    <a:pt x="48" y="47"/>
                    <a:pt x="48" y="44"/>
                    <a:pt x="49" y="42"/>
                  </a:cubicBezTo>
                  <a:cubicBezTo>
                    <a:pt x="49" y="42"/>
                    <a:pt x="48" y="42"/>
                    <a:pt x="47" y="42"/>
                  </a:cubicBezTo>
                  <a:cubicBezTo>
                    <a:pt x="47" y="40"/>
                    <a:pt x="48" y="38"/>
                    <a:pt x="48" y="36"/>
                  </a:cubicBezTo>
                  <a:cubicBezTo>
                    <a:pt x="47" y="36"/>
                    <a:pt x="46" y="36"/>
                    <a:pt x="46" y="36"/>
                  </a:cubicBezTo>
                  <a:cubicBezTo>
                    <a:pt x="46" y="35"/>
                    <a:pt x="47" y="32"/>
                    <a:pt x="47" y="31"/>
                  </a:cubicBezTo>
                  <a:cubicBezTo>
                    <a:pt x="46" y="32"/>
                    <a:pt x="45" y="32"/>
                    <a:pt x="44" y="32"/>
                  </a:cubicBezTo>
                  <a:cubicBezTo>
                    <a:pt x="45" y="31"/>
                    <a:pt x="45" y="28"/>
                    <a:pt x="45" y="27"/>
                  </a:cubicBezTo>
                  <a:cubicBezTo>
                    <a:pt x="45" y="27"/>
                    <a:pt x="44" y="28"/>
                    <a:pt x="43" y="28"/>
                  </a:cubicBezTo>
                  <a:cubicBezTo>
                    <a:pt x="43" y="28"/>
                    <a:pt x="43" y="27"/>
                    <a:pt x="43" y="27"/>
                  </a:cubicBezTo>
                  <a:cubicBezTo>
                    <a:pt x="43" y="27"/>
                    <a:pt x="43" y="26"/>
                    <a:pt x="43" y="25"/>
                  </a:cubicBezTo>
                  <a:cubicBezTo>
                    <a:pt x="43" y="25"/>
                    <a:pt x="42" y="26"/>
                    <a:pt x="42" y="25"/>
                  </a:cubicBezTo>
                  <a:cubicBezTo>
                    <a:pt x="42" y="24"/>
                    <a:pt x="41" y="23"/>
                    <a:pt x="42" y="22"/>
                  </a:cubicBezTo>
                  <a:cubicBezTo>
                    <a:pt x="41" y="23"/>
                    <a:pt x="39" y="23"/>
                    <a:pt x="39" y="24"/>
                  </a:cubicBezTo>
                  <a:cubicBezTo>
                    <a:pt x="38" y="23"/>
                    <a:pt x="37" y="21"/>
                    <a:pt x="37" y="20"/>
                  </a:cubicBezTo>
                  <a:cubicBezTo>
                    <a:pt x="37" y="21"/>
                    <a:pt x="35" y="21"/>
                    <a:pt x="35" y="21"/>
                  </a:cubicBezTo>
                  <a:cubicBezTo>
                    <a:pt x="35" y="20"/>
                    <a:pt x="34" y="19"/>
                    <a:pt x="34" y="18"/>
                  </a:cubicBezTo>
                  <a:cubicBezTo>
                    <a:pt x="33" y="18"/>
                    <a:pt x="31" y="18"/>
                    <a:pt x="31" y="19"/>
                  </a:cubicBezTo>
                  <a:cubicBezTo>
                    <a:pt x="31" y="18"/>
                    <a:pt x="30" y="17"/>
                    <a:pt x="30" y="16"/>
                  </a:cubicBezTo>
                  <a:cubicBezTo>
                    <a:pt x="30" y="17"/>
                    <a:pt x="28" y="17"/>
                    <a:pt x="27" y="18"/>
                  </a:cubicBezTo>
                  <a:cubicBezTo>
                    <a:pt x="27" y="17"/>
                    <a:pt x="26" y="17"/>
                    <a:pt x="26" y="16"/>
                  </a:cubicBezTo>
                  <a:cubicBezTo>
                    <a:pt x="25" y="16"/>
                    <a:pt x="24" y="16"/>
                    <a:pt x="23" y="17"/>
                  </a:cubicBezTo>
                  <a:cubicBezTo>
                    <a:pt x="23" y="16"/>
                    <a:pt x="22" y="13"/>
                    <a:pt x="22" y="13"/>
                  </a:cubicBezTo>
                  <a:cubicBezTo>
                    <a:pt x="20" y="14"/>
                    <a:pt x="18" y="13"/>
                    <a:pt x="18" y="10"/>
                  </a:cubicBezTo>
                  <a:cubicBezTo>
                    <a:pt x="18" y="11"/>
                    <a:pt x="16" y="11"/>
                    <a:pt x="15" y="12"/>
                  </a:cubicBezTo>
                  <a:cubicBezTo>
                    <a:pt x="15" y="11"/>
                    <a:pt x="14" y="10"/>
                    <a:pt x="14" y="9"/>
                  </a:cubicBezTo>
                  <a:cubicBezTo>
                    <a:pt x="13" y="10"/>
                    <a:pt x="12" y="10"/>
                    <a:pt x="11" y="10"/>
                  </a:cubicBezTo>
                  <a:cubicBezTo>
                    <a:pt x="11" y="9"/>
                    <a:pt x="10" y="8"/>
                    <a:pt x="10" y="7"/>
                  </a:cubicBezTo>
                  <a:cubicBezTo>
                    <a:pt x="10" y="8"/>
                    <a:pt x="8" y="8"/>
                    <a:pt x="8" y="9"/>
                  </a:cubicBezTo>
                  <a:cubicBezTo>
                    <a:pt x="8" y="9"/>
                    <a:pt x="8" y="8"/>
                    <a:pt x="7" y="8"/>
                  </a:cubicBezTo>
                  <a:cubicBezTo>
                    <a:pt x="7" y="7"/>
                    <a:pt x="7" y="5"/>
                    <a:pt x="7" y="4"/>
                  </a:cubicBezTo>
                  <a:cubicBezTo>
                    <a:pt x="6" y="5"/>
                    <a:pt x="5" y="5"/>
                    <a:pt x="4" y="6"/>
                  </a:cubicBezTo>
                  <a:cubicBezTo>
                    <a:pt x="3" y="4"/>
                    <a:pt x="1" y="0"/>
                    <a:pt x="0" y="1"/>
                  </a:cubicBezTo>
                  <a:cubicBezTo>
                    <a:pt x="0" y="1"/>
                    <a:pt x="1" y="7"/>
                    <a:pt x="1" y="8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8" y="17"/>
                    <a:pt x="30" y="27"/>
                    <a:pt x="39" y="30"/>
                  </a:cubicBezTo>
                  <a:cubicBezTo>
                    <a:pt x="41" y="42"/>
                    <a:pt x="45" y="63"/>
                    <a:pt x="58" y="83"/>
                  </a:cubicBezTo>
                  <a:cubicBezTo>
                    <a:pt x="58" y="83"/>
                    <a:pt x="58" y="82"/>
                    <a:pt x="59" y="82"/>
                  </a:cubicBezTo>
                  <a:cubicBezTo>
                    <a:pt x="60" y="81"/>
                    <a:pt x="61" y="81"/>
                    <a:pt x="62" y="81"/>
                  </a:cubicBezTo>
                  <a:cubicBezTo>
                    <a:pt x="61" y="80"/>
                    <a:pt x="60" y="79"/>
                    <a:pt x="60" y="77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35" name="Freeform 92">
              <a:extLst>
                <a:ext uri="{FF2B5EF4-FFF2-40B4-BE49-F238E27FC236}">
                  <a16:creationId xmlns:a16="http://schemas.microsoft.com/office/drawing/2014/main" id="{F88E352B-ECD5-4627-B623-57D3E69CF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" y="2810"/>
              <a:ext cx="303" cy="105"/>
            </a:xfrm>
            <a:custGeom>
              <a:avLst/>
              <a:gdLst>
                <a:gd name="T0" fmla="*/ 7278 w 105"/>
                <a:gd name="T1" fmla="*/ 0 h 34"/>
                <a:gd name="T2" fmla="*/ 6320 w 105"/>
                <a:gd name="T3" fmla="*/ 562 h 34"/>
                <a:gd name="T4" fmla="*/ 4447 w 105"/>
                <a:gd name="T5" fmla="*/ 1918 h 34"/>
                <a:gd name="T6" fmla="*/ 141 w 105"/>
                <a:gd name="T7" fmla="*/ 2443 h 34"/>
                <a:gd name="T8" fmla="*/ 0 w 105"/>
                <a:gd name="T9" fmla="*/ 2535 h 34"/>
                <a:gd name="T10" fmla="*/ 0 w 105"/>
                <a:gd name="T11" fmla="*/ 2535 h 34"/>
                <a:gd name="T12" fmla="*/ 0 w 105"/>
                <a:gd name="T13" fmla="*/ 2535 h 34"/>
                <a:gd name="T14" fmla="*/ 0 w 105"/>
                <a:gd name="T15" fmla="*/ 2653 h 34"/>
                <a:gd name="T16" fmla="*/ 0 w 105"/>
                <a:gd name="T17" fmla="*/ 2653 h 34"/>
                <a:gd name="T18" fmla="*/ 75 w 105"/>
                <a:gd name="T19" fmla="*/ 3091 h 34"/>
                <a:gd name="T20" fmla="*/ 216 w 105"/>
                <a:gd name="T21" fmla="*/ 3005 h 34"/>
                <a:gd name="T22" fmla="*/ 332 w 105"/>
                <a:gd name="T23" fmla="*/ 2823 h 34"/>
                <a:gd name="T24" fmla="*/ 482 w 105"/>
                <a:gd name="T25" fmla="*/ 3005 h 34"/>
                <a:gd name="T26" fmla="*/ 623 w 105"/>
                <a:gd name="T27" fmla="*/ 2736 h 34"/>
                <a:gd name="T28" fmla="*/ 698 w 105"/>
                <a:gd name="T29" fmla="*/ 2918 h 34"/>
                <a:gd name="T30" fmla="*/ 915 w 105"/>
                <a:gd name="T31" fmla="*/ 2736 h 34"/>
                <a:gd name="T32" fmla="*/ 1033 w 105"/>
                <a:gd name="T33" fmla="*/ 2918 h 34"/>
                <a:gd name="T34" fmla="*/ 1250 w 105"/>
                <a:gd name="T35" fmla="*/ 2653 h 34"/>
                <a:gd name="T36" fmla="*/ 1391 w 105"/>
                <a:gd name="T37" fmla="*/ 2823 h 34"/>
                <a:gd name="T38" fmla="*/ 1581 w 105"/>
                <a:gd name="T39" fmla="*/ 2653 h 34"/>
                <a:gd name="T40" fmla="*/ 1798 w 105"/>
                <a:gd name="T41" fmla="*/ 2736 h 34"/>
                <a:gd name="T42" fmla="*/ 2089 w 105"/>
                <a:gd name="T43" fmla="*/ 2736 h 34"/>
                <a:gd name="T44" fmla="*/ 2499 w 105"/>
                <a:gd name="T45" fmla="*/ 2736 h 34"/>
                <a:gd name="T46" fmla="*/ 2715 w 105"/>
                <a:gd name="T47" fmla="*/ 2653 h 34"/>
                <a:gd name="T48" fmla="*/ 2840 w 105"/>
                <a:gd name="T49" fmla="*/ 2653 h 34"/>
                <a:gd name="T50" fmla="*/ 2981 w 105"/>
                <a:gd name="T51" fmla="*/ 2535 h 34"/>
                <a:gd name="T52" fmla="*/ 3047 w 105"/>
                <a:gd name="T53" fmla="*/ 2653 h 34"/>
                <a:gd name="T54" fmla="*/ 3264 w 105"/>
                <a:gd name="T55" fmla="*/ 2535 h 34"/>
                <a:gd name="T56" fmla="*/ 3388 w 105"/>
                <a:gd name="T57" fmla="*/ 2653 h 34"/>
                <a:gd name="T58" fmla="*/ 3532 w 105"/>
                <a:gd name="T59" fmla="*/ 2535 h 34"/>
                <a:gd name="T60" fmla="*/ 3679 w 105"/>
                <a:gd name="T61" fmla="*/ 2443 h 34"/>
                <a:gd name="T62" fmla="*/ 3824 w 105"/>
                <a:gd name="T63" fmla="*/ 2535 h 34"/>
                <a:gd name="T64" fmla="*/ 4014 w 105"/>
                <a:gd name="T65" fmla="*/ 2443 h 34"/>
                <a:gd name="T66" fmla="*/ 4230 w 105"/>
                <a:gd name="T67" fmla="*/ 2535 h 34"/>
                <a:gd name="T68" fmla="*/ 4305 w 105"/>
                <a:gd name="T69" fmla="*/ 2443 h 34"/>
                <a:gd name="T70" fmla="*/ 4522 w 105"/>
                <a:gd name="T71" fmla="*/ 2535 h 34"/>
                <a:gd name="T72" fmla="*/ 4562 w 105"/>
                <a:gd name="T73" fmla="*/ 2443 h 34"/>
                <a:gd name="T74" fmla="*/ 4712 w 105"/>
                <a:gd name="T75" fmla="*/ 2535 h 34"/>
                <a:gd name="T76" fmla="*/ 4854 w 105"/>
                <a:gd name="T77" fmla="*/ 2088 h 34"/>
                <a:gd name="T78" fmla="*/ 5070 w 105"/>
                <a:gd name="T79" fmla="*/ 2183 h 34"/>
                <a:gd name="T80" fmla="*/ 5145 w 105"/>
                <a:gd name="T81" fmla="*/ 1918 h 34"/>
                <a:gd name="T82" fmla="*/ 5264 w 105"/>
                <a:gd name="T83" fmla="*/ 1918 h 34"/>
                <a:gd name="T84" fmla="*/ 5405 w 105"/>
                <a:gd name="T85" fmla="*/ 1649 h 34"/>
                <a:gd name="T86" fmla="*/ 5555 w 105"/>
                <a:gd name="T87" fmla="*/ 1822 h 34"/>
                <a:gd name="T88" fmla="*/ 5696 w 105"/>
                <a:gd name="T89" fmla="*/ 1439 h 34"/>
                <a:gd name="T90" fmla="*/ 5812 w 105"/>
                <a:gd name="T91" fmla="*/ 1563 h 34"/>
                <a:gd name="T92" fmla="*/ 5962 w 105"/>
                <a:gd name="T93" fmla="*/ 1269 h 34"/>
                <a:gd name="T94" fmla="*/ 6103 w 105"/>
                <a:gd name="T95" fmla="*/ 1439 h 34"/>
                <a:gd name="T96" fmla="*/ 6245 w 105"/>
                <a:gd name="T97" fmla="*/ 1183 h 34"/>
                <a:gd name="T98" fmla="*/ 6320 w 105"/>
                <a:gd name="T99" fmla="*/ 1269 h 34"/>
                <a:gd name="T100" fmla="*/ 6654 w 105"/>
                <a:gd name="T101" fmla="*/ 1183 h 34"/>
                <a:gd name="T102" fmla="*/ 6729 w 105"/>
                <a:gd name="T103" fmla="*/ 1001 h 3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05" h="34">
                  <a:moveTo>
                    <a:pt x="105" y="0"/>
                  </a:moveTo>
                  <a:cubicBezTo>
                    <a:pt x="100" y="2"/>
                    <a:pt x="95" y="4"/>
                    <a:pt x="91" y="6"/>
                  </a:cubicBezTo>
                  <a:cubicBezTo>
                    <a:pt x="79" y="11"/>
                    <a:pt x="69" y="15"/>
                    <a:pt x="64" y="21"/>
                  </a:cubicBezTo>
                  <a:cubicBezTo>
                    <a:pt x="56" y="21"/>
                    <a:pt x="13" y="22"/>
                    <a:pt x="2" y="27"/>
                  </a:cubicBezTo>
                  <a:cubicBezTo>
                    <a:pt x="1" y="27"/>
                    <a:pt x="0" y="27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0" y="33"/>
                    <a:pt x="1" y="34"/>
                  </a:cubicBezTo>
                  <a:cubicBezTo>
                    <a:pt x="1" y="33"/>
                    <a:pt x="2" y="33"/>
                    <a:pt x="3" y="33"/>
                  </a:cubicBezTo>
                  <a:cubicBezTo>
                    <a:pt x="4" y="33"/>
                    <a:pt x="4" y="32"/>
                    <a:pt x="5" y="31"/>
                  </a:cubicBezTo>
                  <a:cubicBezTo>
                    <a:pt x="6" y="31"/>
                    <a:pt x="6" y="32"/>
                    <a:pt x="7" y="33"/>
                  </a:cubicBezTo>
                  <a:cubicBezTo>
                    <a:pt x="7" y="32"/>
                    <a:pt x="8" y="31"/>
                    <a:pt x="9" y="30"/>
                  </a:cubicBezTo>
                  <a:cubicBezTo>
                    <a:pt x="9" y="31"/>
                    <a:pt x="10" y="32"/>
                    <a:pt x="10" y="32"/>
                  </a:cubicBezTo>
                  <a:cubicBezTo>
                    <a:pt x="11" y="32"/>
                    <a:pt x="12" y="30"/>
                    <a:pt x="13" y="30"/>
                  </a:cubicBezTo>
                  <a:cubicBezTo>
                    <a:pt x="14" y="30"/>
                    <a:pt x="14" y="31"/>
                    <a:pt x="15" y="32"/>
                  </a:cubicBezTo>
                  <a:cubicBezTo>
                    <a:pt x="16" y="32"/>
                    <a:pt x="17" y="30"/>
                    <a:pt x="18" y="29"/>
                  </a:cubicBezTo>
                  <a:cubicBezTo>
                    <a:pt x="19" y="29"/>
                    <a:pt x="20" y="31"/>
                    <a:pt x="20" y="31"/>
                  </a:cubicBezTo>
                  <a:cubicBezTo>
                    <a:pt x="21" y="31"/>
                    <a:pt x="22" y="30"/>
                    <a:pt x="23" y="29"/>
                  </a:cubicBezTo>
                  <a:cubicBezTo>
                    <a:pt x="24" y="29"/>
                    <a:pt x="25" y="30"/>
                    <a:pt x="26" y="30"/>
                  </a:cubicBezTo>
                  <a:cubicBezTo>
                    <a:pt x="28" y="30"/>
                    <a:pt x="28" y="28"/>
                    <a:pt x="30" y="30"/>
                  </a:cubicBezTo>
                  <a:cubicBezTo>
                    <a:pt x="33" y="27"/>
                    <a:pt x="34" y="29"/>
                    <a:pt x="36" y="30"/>
                  </a:cubicBezTo>
                  <a:cubicBezTo>
                    <a:pt x="37" y="27"/>
                    <a:pt x="38" y="29"/>
                    <a:pt x="39" y="29"/>
                  </a:cubicBezTo>
                  <a:cubicBezTo>
                    <a:pt x="40" y="29"/>
                    <a:pt x="41" y="29"/>
                    <a:pt x="41" y="29"/>
                  </a:cubicBezTo>
                  <a:cubicBezTo>
                    <a:pt x="42" y="29"/>
                    <a:pt x="43" y="28"/>
                    <a:pt x="43" y="28"/>
                  </a:cubicBezTo>
                  <a:cubicBezTo>
                    <a:pt x="44" y="28"/>
                    <a:pt x="44" y="29"/>
                    <a:pt x="44" y="29"/>
                  </a:cubicBezTo>
                  <a:cubicBezTo>
                    <a:pt x="45" y="29"/>
                    <a:pt x="46" y="28"/>
                    <a:pt x="47" y="28"/>
                  </a:cubicBezTo>
                  <a:cubicBezTo>
                    <a:pt x="48" y="28"/>
                    <a:pt x="48" y="29"/>
                    <a:pt x="49" y="29"/>
                  </a:cubicBezTo>
                  <a:cubicBezTo>
                    <a:pt x="50" y="28"/>
                    <a:pt x="50" y="28"/>
                    <a:pt x="51" y="28"/>
                  </a:cubicBezTo>
                  <a:cubicBezTo>
                    <a:pt x="52" y="28"/>
                    <a:pt x="52" y="27"/>
                    <a:pt x="53" y="27"/>
                  </a:cubicBezTo>
                  <a:cubicBezTo>
                    <a:pt x="54" y="27"/>
                    <a:pt x="54" y="28"/>
                    <a:pt x="55" y="28"/>
                  </a:cubicBezTo>
                  <a:cubicBezTo>
                    <a:pt x="56" y="28"/>
                    <a:pt x="56" y="27"/>
                    <a:pt x="58" y="27"/>
                  </a:cubicBezTo>
                  <a:cubicBezTo>
                    <a:pt x="59" y="27"/>
                    <a:pt x="60" y="28"/>
                    <a:pt x="61" y="28"/>
                  </a:cubicBezTo>
                  <a:cubicBezTo>
                    <a:pt x="61" y="28"/>
                    <a:pt x="62" y="27"/>
                    <a:pt x="62" y="27"/>
                  </a:cubicBezTo>
                  <a:cubicBezTo>
                    <a:pt x="63" y="27"/>
                    <a:pt x="65" y="28"/>
                    <a:pt x="65" y="28"/>
                  </a:cubicBezTo>
                  <a:cubicBezTo>
                    <a:pt x="65" y="27"/>
                    <a:pt x="65" y="27"/>
                    <a:pt x="66" y="27"/>
                  </a:cubicBezTo>
                  <a:cubicBezTo>
                    <a:pt x="66" y="27"/>
                    <a:pt x="67" y="28"/>
                    <a:pt x="68" y="28"/>
                  </a:cubicBezTo>
                  <a:cubicBezTo>
                    <a:pt x="68" y="26"/>
                    <a:pt x="69" y="25"/>
                    <a:pt x="70" y="23"/>
                  </a:cubicBezTo>
                  <a:cubicBezTo>
                    <a:pt x="71" y="24"/>
                    <a:pt x="72" y="24"/>
                    <a:pt x="73" y="24"/>
                  </a:cubicBezTo>
                  <a:cubicBezTo>
                    <a:pt x="73" y="23"/>
                    <a:pt x="73" y="21"/>
                    <a:pt x="74" y="21"/>
                  </a:cubicBezTo>
                  <a:cubicBezTo>
                    <a:pt x="75" y="20"/>
                    <a:pt x="75" y="21"/>
                    <a:pt x="76" y="21"/>
                  </a:cubicBezTo>
                  <a:cubicBezTo>
                    <a:pt x="76" y="20"/>
                    <a:pt x="77" y="19"/>
                    <a:pt x="78" y="18"/>
                  </a:cubicBezTo>
                  <a:cubicBezTo>
                    <a:pt x="78" y="18"/>
                    <a:pt x="79" y="20"/>
                    <a:pt x="80" y="20"/>
                  </a:cubicBezTo>
                  <a:cubicBezTo>
                    <a:pt x="80" y="18"/>
                    <a:pt x="81" y="17"/>
                    <a:pt x="82" y="16"/>
                  </a:cubicBezTo>
                  <a:cubicBezTo>
                    <a:pt x="82" y="17"/>
                    <a:pt x="83" y="17"/>
                    <a:pt x="84" y="17"/>
                  </a:cubicBezTo>
                  <a:cubicBezTo>
                    <a:pt x="84" y="16"/>
                    <a:pt x="85" y="14"/>
                    <a:pt x="86" y="14"/>
                  </a:cubicBezTo>
                  <a:cubicBezTo>
                    <a:pt x="87" y="14"/>
                    <a:pt x="87" y="15"/>
                    <a:pt x="88" y="16"/>
                  </a:cubicBezTo>
                  <a:cubicBezTo>
                    <a:pt x="89" y="14"/>
                    <a:pt x="89" y="14"/>
                    <a:pt x="90" y="13"/>
                  </a:cubicBezTo>
                  <a:cubicBezTo>
                    <a:pt x="90" y="13"/>
                    <a:pt x="91" y="14"/>
                    <a:pt x="91" y="14"/>
                  </a:cubicBezTo>
                  <a:cubicBezTo>
                    <a:pt x="91" y="10"/>
                    <a:pt x="95" y="14"/>
                    <a:pt x="96" y="13"/>
                  </a:cubicBezTo>
                  <a:cubicBezTo>
                    <a:pt x="97" y="12"/>
                    <a:pt x="96" y="10"/>
                    <a:pt x="97" y="1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36" name="Freeform 93">
              <a:extLst>
                <a:ext uri="{FF2B5EF4-FFF2-40B4-BE49-F238E27FC236}">
                  <a16:creationId xmlns:a16="http://schemas.microsoft.com/office/drawing/2014/main" id="{9CE8AE2A-FA9A-4486-8390-3E8CBD8A3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" y="3337"/>
              <a:ext cx="150" cy="277"/>
            </a:xfrm>
            <a:custGeom>
              <a:avLst/>
              <a:gdLst>
                <a:gd name="T0" fmla="*/ 2204 w 52"/>
                <a:gd name="T1" fmla="*/ 643 h 90"/>
                <a:gd name="T2" fmla="*/ 2570 w 52"/>
                <a:gd name="T3" fmla="*/ 1514 h 90"/>
                <a:gd name="T4" fmla="*/ 2637 w 52"/>
                <a:gd name="T5" fmla="*/ 3410 h 90"/>
                <a:gd name="T6" fmla="*/ 2570 w 52"/>
                <a:gd name="T7" fmla="*/ 3496 h 90"/>
                <a:gd name="T8" fmla="*/ 216 w 52"/>
                <a:gd name="T9" fmla="*/ 7085 h 90"/>
                <a:gd name="T10" fmla="*/ 141 w 52"/>
                <a:gd name="T11" fmla="*/ 7728 h 90"/>
                <a:gd name="T12" fmla="*/ 407 w 52"/>
                <a:gd name="T13" fmla="*/ 8079 h 90"/>
                <a:gd name="T14" fmla="*/ 482 w 52"/>
                <a:gd name="T15" fmla="*/ 7436 h 90"/>
                <a:gd name="T16" fmla="*/ 839 w 52"/>
                <a:gd name="T17" fmla="*/ 7436 h 90"/>
                <a:gd name="T18" fmla="*/ 1108 w 52"/>
                <a:gd name="T19" fmla="*/ 6999 h 90"/>
                <a:gd name="T20" fmla="*/ 1108 w 52"/>
                <a:gd name="T21" fmla="*/ 6651 h 90"/>
                <a:gd name="T22" fmla="*/ 1390 w 52"/>
                <a:gd name="T23" fmla="*/ 6565 h 90"/>
                <a:gd name="T24" fmla="*/ 1465 w 52"/>
                <a:gd name="T25" fmla="*/ 6177 h 90"/>
                <a:gd name="T26" fmla="*/ 1797 w 52"/>
                <a:gd name="T27" fmla="*/ 6005 h 90"/>
                <a:gd name="T28" fmla="*/ 2204 w 52"/>
                <a:gd name="T29" fmla="*/ 5485 h 90"/>
                <a:gd name="T30" fmla="*/ 2712 w 52"/>
                <a:gd name="T31" fmla="*/ 4841 h 90"/>
                <a:gd name="T32" fmla="*/ 3046 w 52"/>
                <a:gd name="T33" fmla="*/ 4226 h 90"/>
                <a:gd name="T34" fmla="*/ 3312 w 52"/>
                <a:gd name="T35" fmla="*/ 3675 h 90"/>
                <a:gd name="T36" fmla="*/ 3453 w 52"/>
                <a:gd name="T37" fmla="*/ 3241 h 90"/>
                <a:gd name="T38" fmla="*/ 3528 w 52"/>
                <a:gd name="T39" fmla="*/ 2681 h 90"/>
                <a:gd name="T40" fmla="*/ 3603 w 52"/>
                <a:gd name="T41" fmla="*/ 2074 h 90"/>
                <a:gd name="T42" fmla="*/ 3453 w 52"/>
                <a:gd name="T43" fmla="*/ 1600 h 90"/>
                <a:gd name="T44" fmla="*/ 3196 w 52"/>
                <a:gd name="T45" fmla="*/ 1166 h 90"/>
                <a:gd name="T46" fmla="*/ 2830 w 52"/>
                <a:gd name="T47" fmla="*/ 1250 h 90"/>
                <a:gd name="T48" fmla="*/ 2763 w 52"/>
                <a:gd name="T49" fmla="*/ 1080 h 90"/>
                <a:gd name="T50" fmla="*/ 2763 w 52"/>
                <a:gd name="T51" fmla="*/ 729 h 90"/>
                <a:gd name="T52" fmla="*/ 2495 w 52"/>
                <a:gd name="T53" fmla="*/ 437 h 90"/>
                <a:gd name="T54" fmla="*/ 2420 w 52"/>
                <a:gd name="T55" fmla="*/ 351 h 90"/>
                <a:gd name="T56" fmla="*/ 2495 w 52"/>
                <a:gd name="T57" fmla="*/ 0 h 9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2" h="90">
                  <a:moveTo>
                    <a:pt x="32" y="7"/>
                  </a:moveTo>
                  <a:cubicBezTo>
                    <a:pt x="34" y="11"/>
                    <a:pt x="36" y="15"/>
                    <a:pt x="37" y="17"/>
                  </a:cubicBezTo>
                  <a:cubicBezTo>
                    <a:pt x="39" y="21"/>
                    <a:pt x="44" y="30"/>
                    <a:pt x="38" y="38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1" y="82"/>
                    <a:pt x="0" y="86"/>
                    <a:pt x="2" y="86"/>
                  </a:cubicBezTo>
                  <a:cubicBezTo>
                    <a:pt x="3" y="88"/>
                    <a:pt x="4" y="89"/>
                    <a:pt x="6" y="90"/>
                  </a:cubicBezTo>
                  <a:cubicBezTo>
                    <a:pt x="6" y="88"/>
                    <a:pt x="6" y="85"/>
                    <a:pt x="7" y="83"/>
                  </a:cubicBezTo>
                  <a:cubicBezTo>
                    <a:pt x="8" y="83"/>
                    <a:pt x="10" y="84"/>
                    <a:pt x="12" y="83"/>
                  </a:cubicBezTo>
                  <a:cubicBezTo>
                    <a:pt x="10" y="80"/>
                    <a:pt x="12" y="76"/>
                    <a:pt x="16" y="78"/>
                  </a:cubicBezTo>
                  <a:cubicBezTo>
                    <a:pt x="16" y="77"/>
                    <a:pt x="16" y="75"/>
                    <a:pt x="16" y="74"/>
                  </a:cubicBezTo>
                  <a:cubicBezTo>
                    <a:pt x="17" y="73"/>
                    <a:pt x="19" y="74"/>
                    <a:pt x="20" y="73"/>
                  </a:cubicBezTo>
                  <a:cubicBezTo>
                    <a:pt x="21" y="72"/>
                    <a:pt x="20" y="70"/>
                    <a:pt x="21" y="69"/>
                  </a:cubicBezTo>
                  <a:cubicBezTo>
                    <a:pt x="22" y="67"/>
                    <a:pt x="24" y="67"/>
                    <a:pt x="26" y="67"/>
                  </a:cubicBezTo>
                  <a:cubicBezTo>
                    <a:pt x="26" y="60"/>
                    <a:pt x="26" y="62"/>
                    <a:pt x="32" y="61"/>
                  </a:cubicBezTo>
                  <a:cubicBezTo>
                    <a:pt x="29" y="56"/>
                    <a:pt x="35" y="55"/>
                    <a:pt x="39" y="54"/>
                  </a:cubicBezTo>
                  <a:cubicBezTo>
                    <a:pt x="37" y="50"/>
                    <a:pt x="39" y="47"/>
                    <a:pt x="44" y="47"/>
                  </a:cubicBezTo>
                  <a:cubicBezTo>
                    <a:pt x="43" y="44"/>
                    <a:pt x="44" y="41"/>
                    <a:pt x="48" y="41"/>
                  </a:cubicBezTo>
                  <a:cubicBezTo>
                    <a:pt x="47" y="39"/>
                    <a:pt x="47" y="36"/>
                    <a:pt x="50" y="36"/>
                  </a:cubicBezTo>
                  <a:cubicBezTo>
                    <a:pt x="49" y="34"/>
                    <a:pt x="48" y="31"/>
                    <a:pt x="51" y="30"/>
                  </a:cubicBezTo>
                  <a:cubicBezTo>
                    <a:pt x="48" y="28"/>
                    <a:pt x="49" y="24"/>
                    <a:pt x="52" y="23"/>
                  </a:cubicBezTo>
                  <a:cubicBezTo>
                    <a:pt x="49" y="24"/>
                    <a:pt x="49" y="21"/>
                    <a:pt x="50" y="18"/>
                  </a:cubicBezTo>
                  <a:cubicBezTo>
                    <a:pt x="44" y="19"/>
                    <a:pt x="44" y="18"/>
                    <a:pt x="46" y="13"/>
                  </a:cubicBezTo>
                  <a:cubicBezTo>
                    <a:pt x="44" y="13"/>
                    <a:pt x="42" y="14"/>
                    <a:pt x="41" y="14"/>
                  </a:cubicBezTo>
                  <a:cubicBezTo>
                    <a:pt x="40" y="13"/>
                    <a:pt x="40" y="12"/>
                    <a:pt x="40" y="12"/>
                  </a:cubicBezTo>
                  <a:cubicBezTo>
                    <a:pt x="40" y="10"/>
                    <a:pt x="41" y="9"/>
                    <a:pt x="40" y="8"/>
                  </a:cubicBezTo>
                  <a:cubicBezTo>
                    <a:pt x="39" y="5"/>
                    <a:pt x="37" y="6"/>
                    <a:pt x="36" y="5"/>
                  </a:cubicBezTo>
                  <a:cubicBezTo>
                    <a:pt x="36" y="4"/>
                    <a:pt x="35" y="4"/>
                    <a:pt x="35" y="4"/>
                  </a:cubicBezTo>
                  <a:cubicBezTo>
                    <a:pt x="35" y="3"/>
                    <a:pt x="35" y="2"/>
                    <a:pt x="36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37" name="Freeform 94">
              <a:extLst>
                <a:ext uri="{FF2B5EF4-FFF2-40B4-BE49-F238E27FC236}">
                  <a16:creationId xmlns:a16="http://schemas.microsoft.com/office/drawing/2014/main" id="{3DCBD467-CDBF-4CC1-A53A-F6414BC30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" y="3106"/>
              <a:ext cx="43" cy="209"/>
            </a:xfrm>
            <a:custGeom>
              <a:avLst/>
              <a:gdLst>
                <a:gd name="T0" fmla="*/ 1012 w 15"/>
                <a:gd name="T1" fmla="*/ 0 h 68"/>
                <a:gd name="T2" fmla="*/ 330 w 15"/>
                <a:gd name="T3" fmla="*/ 4469 h 68"/>
                <a:gd name="T4" fmla="*/ 0 w 15"/>
                <a:gd name="T5" fmla="*/ 6064 h 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68">
                  <a:moveTo>
                    <a:pt x="15" y="0"/>
                  </a:moveTo>
                  <a:cubicBezTo>
                    <a:pt x="12" y="17"/>
                    <a:pt x="9" y="33"/>
                    <a:pt x="5" y="50"/>
                  </a:cubicBezTo>
                  <a:cubicBezTo>
                    <a:pt x="3" y="56"/>
                    <a:pt x="0" y="62"/>
                    <a:pt x="0" y="6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38" name="Freeform 95">
              <a:extLst>
                <a:ext uri="{FF2B5EF4-FFF2-40B4-BE49-F238E27FC236}">
                  <a16:creationId xmlns:a16="http://schemas.microsoft.com/office/drawing/2014/main" id="{68A23C05-1F0E-4DE1-AA80-E513C71C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" y="2354"/>
              <a:ext cx="329" cy="195"/>
            </a:xfrm>
            <a:custGeom>
              <a:avLst/>
              <a:gdLst>
                <a:gd name="T0" fmla="*/ 3965 w 114"/>
                <a:gd name="T1" fmla="*/ 4417 h 63"/>
                <a:gd name="T2" fmla="*/ 7062 w 114"/>
                <a:gd name="T3" fmla="*/ 5788 h 63"/>
                <a:gd name="T4" fmla="*/ 7763 w 114"/>
                <a:gd name="T5" fmla="*/ 4216 h 63"/>
                <a:gd name="T6" fmla="*/ 7212 w 114"/>
                <a:gd name="T7" fmla="*/ 833 h 63"/>
                <a:gd name="T8" fmla="*/ 5339 w 114"/>
                <a:gd name="T9" fmla="*/ 0 h 63"/>
                <a:gd name="T10" fmla="*/ 3965 w 114"/>
                <a:gd name="T11" fmla="*/ 440 h 63"/>
                <a:gd name="T12" fmla="*/ 3965 w 114"/>
                <a:gd name="T13" fmla="*/ 440 h 63"/>
                <a:gd name="T14" fmla="*/ 2574 w 114"/>
                <a:gd name="T15" fmla="*/ 0 h 63"/>
                <a:gd name="T16" fmla="*/ 768 w 114"/>
                <a:gd name="T17" fmla="*/ 833 h 63"/>
                <a:gd name="T18" fmla="*/ 141 w 114"/>
                <a:gd name="T19" fmla="*/ 4216 h 63"/>
                <a:gd name="T20" fmla="*/ 840 w 114"/>
                <a:gd name="T21" fmla="*/ 5788 h 63"/>
                <a:gd name="T22" fmla="*/ 3965 w 114"/>
                <a:gd name="T23" fmla="*/ 4417 h 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4" h="63">
                  <a:moveTo>
                    <a:pt x="57" y="48"/>
                  </a:moveTo>
                  <a:cubicBezTo>
                    <a:pt x="75" y="49"/>
                    <a:pt x="86" y="51"/>
                    <a:pt x="102" y="63"/>
                  </a:cubicBezTo>
                  <a:cubicBezTo>
                    <a:pt x="102" y="63"/>
                    <a:pt x="109" y="63"/>
                    <a:pt x="112" y="46"/>
                  </a:cubicBezTo>
                  <a:cubicBezTo>
                    <a:pt x="114" y="29"/>
                    <a:pt x="114" y="19"/>
                    <a:pt x="104" y="9"/>
                  </a:cubicBezTo>
                  <a:cubicBezTo>
                    <a:pt x="97" y="3"/>
                    <a:pt x="87" y="0"/>
                    <a:pt x="77" y="0"/>
                  </a:cubicBezTo>
                  <a:cubicBezTo>
                    <a:pt x="71" y="0"/>
                    <a:pt x="62" y="2"/>
                    <a:pt x="57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2" y="2"/>
                    <a:pt x="43" y="0"/>
                    <a:pt x="37" y="0"/>
                  </a:cubicBezTo>
                  <a:cubicBezTo>
                    <a:pt x="28" y="0"/>
                    <a:pt x="17" y="3"/>
                    <a:pt x="11" y="9"/>
                  </a:cubicBezTo>
                  <a:cubicBezTo>
                    <a:pt x="0" y="19"/>
                    <a:pt x="0" y="29"/>
                    <a:pt x="2" y="46"/>
                  </a:cubicBezTo>
                  <a:cubicBezTo>
                    <a:pt x="5" y="63"/>
                    <a:pt x="12" y="63"/>
                    <a:pt x="12" y="63"/>
                  </a:cubicBezTo>
                  <a:cubicBezTo>
                    <a:pt x="28" y="51"/>
                    <a:pt x="39" y="49"/>
                    <a:pt x="57" y="4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39" name="Freeform 96">
              <a:extLst>
                <a:ext uri="{FF2B5EF4-FFF2-40B4-BE49-F238E27FC236}">
                  <a16:creationId xmlns:a16="http://schemas.microsoft.com/office/drawing/2014/main" id="{9E367D63-3292-4D6C-B1B6-3A148BA50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" y="2361"/>
              <a:ext cx="93" cy="163"/>
            </a:xfrm>
            <a:custGeom>
              <a:avLst/>
              <a:gdLst>
                <a:gd name="T0" fmla="*/ 567 w 32"/>
                <a:gd name="T1" fmla="*/ 0 h 53"/>
                <a:gd name="T2" fmla="*/ 1572 w 32"/>
                <a:gd name="T3" fmla="*/ 643 h 53"/>
                <a:gd name="T4" fmla="*/ 2136 w 32"/>
                <a:gd name="T5" fmla="*/ 3924 h 53"/>
                <a:gd name="T6" fmla="*/ 1918 w 32"/>
                <a:gd name="T7" fmla="*/ 4739 h 53"/>
                <a:gd name="T8" fmla="*/ 567 w 32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53">
                  <a:moveTo>
                    <a:pt x="8" y="0"/>
                  </a:moveTo>
                  <a:cubicBezTo>
                    <a:pt x="13" y="2"/>
                    <a:pt x="18" y="4"/>
                    <a:pt x="22" y="7"/>
                  </a:cubicBezTo>
                  <a:cubicBezTo>
                    <a:pt x="32" y="17"/>
                    <a:pt x="32" y="27"/>
                    <a:pt x="30" y="44"/>
                  </a:cubicBezTo>
                  <a:cubicBezTo>
                    <a:pt x="29" y="48"/>
                    <a:pt x="28" y="51"/>
                    <a:pt x="27" y="53"/>
                  </a:cubicBezTo>
                  <a:cubicBezTo>
                    <a:pt x="4" y="37"/>
                    <a:pt x="0" y="12"/>
                    <a:pt x="8" y="0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40" name="Freeform 97">
              <a:extLst>
                <a:ext uri="{FF2B5EF4-FFF2-40B4-BE49-F238E27FC236}">
                  <a16:creationId xmlns:a16="http://schemas.microsoft.com/office/drawing/2014/main" id="{62E802C5-B991-4C0B-84E8-B21B77FD4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" y="2318"/>
              <a:ext cx="67" cy="43"/>
            </a:xfrm>
            <a:custGeom>
              <a:avLst/>
              <a:gdLst>
                <a:gd name="T0" fmla="*/ 941 w 23"/>
                <a:gd name="T1" fmla="*/ 1075 h 14"/>
                <a:gd name="T2" fmla="*/ 76 w 23"/>
                <a:gd name="T3" fmla="*/ 1244 h 14"/>
                <a:gd name="T4" fmla="*/ 0 w 23"/>
                <a:gd name="T5" fmla="*/ 1244 h 14"/>
                <a:gd name="T6" fmla="*/ 1238 w 23"/>
                <a:gd name="T7" fmla="*/ 169 h 14"/>
                <a:gd name="T8" fmla="*/ 1512 w 23"/>
                <a:gd name="T9" fmla="*/ 1161 h 14"/>
                <a:gd name="T10" fmla="*/ 941 w 23"/>
                <a:gd name="T11" fmla="*/ 1075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4">
                  <a:moveTo>
                    <a:pt x="13" y="12"/>
                  </a:moveTo>
                  <a:cubicBezTo>
                    <a:pt x="10" y="12"/>
                    <a:pt x="5" y="13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6"/>
                    <a:pt x="11" y="0"/>
                    <a:pt x="17" y="2"/>
                  </a:cubicBezTo>
                  <a:cubicBezTo>
                    <a:pt x="23" y="4"/>
                    <a:pt x="22" y="9"/>
                    <a:pt x="21" y="13"/>
                  </a:cubicBezTo>
                  <a:cubicBezTo>
                    <a:pt x="18" y="12"/>
                    <a:pt x="16" y="12"/>
                    <a:pt x="13" y="12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41" name="Freeform 98">
              <a:extLst>
                <a:ext uri="{FF2B5EF4-FFF2-40B4-BE49-F238E27FC236}">
                  <a16:creationId xmlns:a16="http://schemas.microsoft.com/office/drawing/2014/main" id="{A45E5CB3-1BBD-4392-B128-6BF155597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" y="2801"/>
              <a:ext cx="101" cy="74"/>
            </a:xfrm>
            <a:custGeom>
              <a:avLst/>
              <a:gdLst>
                <a:gd name="T0" fmla="*/ 2424 w 35"/>
                <a:gd name="T1" fmla="*/ 0 h 24"/>
                <a:gd name="T2" fmla="*/ 0 w 35"/>
                <a:gd name="T3" fmla="*/ 2168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" h="24">
                  <a:moveTo>
                    <a:pt x="35" y="0"/>
                  </a:moveTo>
                  <a:cubicBezTo>
                    <a:pt x="26" y="16"/>
                    <a:pt x="14" y="24"/>
                    <a:pt x="0" y="2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42" name="Freeform 99">
              <a:extLst>
                <a:ext uri="{FF2B5EF4-FFF2-40B4-BE49-F238E27FC236}">
                  <a16:creationId xmlns:a16="http://schemas.microsoft.com/office/drawing/2014/main" id="{34F1695F-CE2C-4FE7-9E3A-F7E050E1C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" y="2549"/>
              <a:ext cx="46" cy="323"/>
            </a:xfrm>
            <a:custGeom>
              <a:avLst/>
              <a:gdLst>
                <a:gd name="T0" fmla="*/ 405 w 16"/>
                <a:gd name="T1" fmla="*/ 9407 h 105"/>
                <a:gd name="T2" fmla="*/ 480 w 16"/>
                <a:gd name="T3" fmla="*/ 9142 h 105"/>
                <a:gd name="T4" fmla="*/ 1093 w 16"/>
                <a:gd name="T5" fmla="*/ 7334 h 105"/>
                <a:gd name="T6" fmla="*/ 1093 w 16"/>
                <a:gd name="T7" fmla="*/ 7334 h 105"/>
                <a:gd name="T8" fmla="*/ 141 w 16"/>
                <a:gd name="T9" fmla="*/ 3322 h 105"/>
                <a:gd name="T10" fmla="*/ 405 w 16"/>
                <a:gd name="T11" fmla="*/ 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05">
                  <a:moveTo>
                    <a:pt x="6" y="105"/>
                  </a:moveTo>
                  <a:cubicBezTo>
                    <a:pt x="6" y="104"/>
                    <a:pt x="7" y="103"/>
                    <a:pt x="7" y="102"/>
                  </a:cubicBezTo>
                  <a:cubicBezTo>
                    <a:pt x="12" y="87"/>
                    <a:pt x="16" y="82"/>
                    <a:pt x="16" y="82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9" y="71"/>
                    <a:pt x="4" y="56"/>
                    <a:pt x="2" y="37"/>
                  </a:cubicBezTo>
                  <a:cubicBezTo>
                    <a:pt x="0" y="22"/>
                    <a:pt x="4" y="5"/>
                    <a:pt x="6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43" name="Freeform 100">
              <a:extLst>
                <a:ext uri="{FF2B5EF4-FFF2-40B4-BE49-F238E27FC236}">
                  <a16:creationId xmlns:a16="http://schemas.microsoft.com/office/drawing/2014/main" id="{CEABFD81-00C6-4BD3-A799-440CA0144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" y="3269"/>
              <a:ext cx="272" cy="136"/>
            </a:xfrm>
            <a:custGeom>
              <a:avLst/>
              <a:gdLst>
                <a:gd name="T0" fmla="*/ 6589 w 94"/>
                <a:gd name="T1" fmla="*/ 0 h 44"/>
                <a:gd name="T2" fmla="*/ 3299 w 94"/>
                <a:gd name="T3" fmla="*/ 4012 h 44"/>
                <a:gd name="T4" fmla="*/ 0 w 94"/>
                <a:gd name="T5" fmla="*/ 87 h 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4" h="44">
                  <a:moveTo>
                    <a:pt x="94" y="0"/>
                  </a:moveTo>
                  <a:cubicBezTo>
                    <a:pt x="82" y="24"/>
                    <a:pt x="65" y="44"/>
                    <a:pt x="47" y="44"/>
                  </a:cubicBezTo>
                  <a:cubicBezTo>
                    <a:pt x="29" y="44"/>
                    <a:pt x="12" y="25"/>
                    <a:pt x="0" y="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44" name="Freeform 101">
              <a:extLst>
                <a:ext uri="{FF2B5EF4-FFF2-40B4-BE49-F238E27FC236}">
                  <a16:creationId xmlns:a16="http://schemas.microsoft.com/office/drawing/2014/main" id="{5369DA81-A954-4AE4-A54F-3D3DC7006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" y="2893"/>
              <a:ext cx="58" cy="358"/>
            </a:xfrm>
            <a:custGeom>
              <a:avLst/>
              <a:gdLst>
                <a:gd name="T0" fmla="*/ 0 w 20"/>
                <a:gd name="T1" fmla="*/ 0 h 116"/>
                <a:gd name="T2" fmla="*/ 708 w 20"/>
                <a:gd name="T3" fmla="*/ 8876 h 116"/>
                <a:gd name="T4" fmla="*/ 218 w 20"/>
                <a:gd name="T5" fmla="*/ 10524 h 1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116">
                  <a:moveTo>
                    <a:pt x="0" y="0"/>
                  </a:moveTo>
                  <a:cubicBezTo>
                    <a:pt x="10" y="30"/>
                    <a:pt x="20" y="69"/>
                    <a:pt x="10" y="98"/>
                  </a:cubicBezTo>
                  <a:cubicBezTo>
                    <a:pt x="8" y="104"/>
                    <a:pt x="6" y="110"/>
                    <a:pt x="3" y="116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45" name="Freeform 102">
              <a:extLst>
                <a:ext uri="{FF2B5EF4-FFF2-40B4-BE49-F238E27FC236}">
                  <a16:creationId xmlns:a16="http://schemas.microsoft.com/office/drawing/2014/main" id="{8BFC1301-268B-49F7-99A6-5E9B3AEF6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" y="2549"/>
              <a:ext cx="46" cy="326"/>
            </a:xfrm>
            <a:custGeom>
              <a:avLst/>
              <a:gdLst>
                <a:gd name="T0" fmla="*/ 687 w 16"/>
                <a:gd name="T1" fmla="*/ 0 h 106"/>
                <a:gd name="T2" fmla="*/ 952 w 16"/>
                <a:gd name="T3" fmla="*/ 3318 h 106"/>
                <a:gd name="T4" fmla="*/ 0 w 16"/>
                <a:gd name="T5" fmla="*/ 7329 h 106"/>
                <a:gd name="T6" fmla="*/ 0 w 16"/>
                <a:gd name="T7" fmla="*/ 7329 h 106"/>
                <a:gd name="T8" fmla="*/ 621 w 16"/>
                <a:gd name="T9" fmla="*/ 9137 h 106"/>
                <a:gd name="T10" fmla="*/ 762 w 16"/>
                <a:gd name="T11" fmla="*/ 9488 h 1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06">
                  <a:moveTo>
                    <a:pt x="10" y="0"/>
                  </a:moveTo>
                  <a:cubicBezTo>
                    <a:pt x="12" y="5"/>
                    <a:pt x="16" y="22"/>
                    <a:pt x="14" y="37"/>
                  </a:cubicBezTo>
                  <a:cubicBezTo>
                    <a:pt x="12" y="56"/>
                    <a:pt x="7" y="71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4" y="87"/>
                    <a:pt x="9" y="102"/>
                  </a:cubicBezTo>
                  <a:cubicBezTo>
                    <a:pt x="9" y="103"/>
                    <a:pt x="10" y="105"/>
                    <a:pt x="11" y="106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46" name="Freeform 103">
              <a:extLst>
                <a:ext uri="{FF2B5EF4-FFF2-40B4-BE49-F238E27FC236}">
                  <a16:creationId xmlns:a16="http://schemas.microsoft.com/office/drawing/2014/main" id="{1B0F263C-CF5F-4C8E-ACB4-E4EF1BA3A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" y="2505"/>
              <a:ext cx="101" cy="120"/>
            </a:xfrm>
            <a:custGeom>
              <a:avLst/>
              <a:gdLst>
                <a:gd name="T0" fmla="*/ 0 w 35"/>
                <a:gd name="T1" fmla="*/ 1978 h 39"/>
                <a:gd name="T2" fmla="*/ 1731 w 35"/>
                <a:gd name="T3" fmla="*/ 265 h 39"/>
                <a:gd name="T4" fmla="*/ 2208 w 35"/>
                <a:gd name="T5" fmla="*/ 169 h 39"/>
                <a:gd name="T6" fmla="*/ 2358 w 35"/>
                <a:gd name="T7" fmla="*/ 815 h 39"/>
                <a:gd name="T8" fmla="*/ 216 w 35"/>
                <a:gd name="T9" fmla="*/ 3492 h 39"/>
                <a:gd name="T10" fmla="*/ 0 w 35"/>
                <a:gd name="T11" fmla="*/ 1978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39">
                  <a:moveTo>
                    <a:pt x="0" y="22"/>
                  </a:moveTo>
                  <a:cubicBezTo>
                    <a:pt x="10" y="19"/>
                    <a:pt x="21" y="11"/>
                    <a:pt x="25" y="3"/>
                  </a:cubicBezTo>
                  <a:cubicBezTo>
                    <a:pt x="27" y="1"/>
                    <a:pt x="30" y="0"/>
                    <a:pt x="32" y="2"/>
                  </a:cubicBezTo>
                  <a:cubicBezTo>
                    <a:pt x="34" y="3"/>
                    <a:pt x="35" y="6"/>
                    <a:pt x="34" y="9"/>
                  </a:cubicBezTo>
                  <a:cubicBezTo>
                    <a:pt x="32" y="11"/>
                    <a:pt x="18" y="34"/>
                    <a:pt x="3" y="39"/>
                  </a:cubicBezTo>
                  <a:cubicBezTo>
                    <a:pt x="2" y="33"/>
                    <a:pt x="1" y="27"/>
                    <a:pt x="0" y="22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47" name="Freeform 104">
              <a:extLst>
                <a:ext uri="{FF2B5EF4-FFF2-40B4-BE49-F238E27FC236}">
                  <a16:creationId xmlns:a16="http://schemas.microsoft.com/office/drawing/2014/main" id="{8B0B3639-BCF2-4CA4-ABDC-D51659CDB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" y="2847"/>
              <a:ext cx="29" cy="25"/>
            </a:xfrm>
            <a:custGeom>
              <a:avLst/>
              <a:gdLst>
                <a:gd name="T0" fmla="*/ 0 w 10"/>
                <a:gd name="T1" fmla="*/ 0 h 8"/>
                <a:gd name="T2" fmla="*/ 708 w 10"/>
                <a:gd name="T3" fmla="*/ 763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cubicBezTo>
                    <a:pt x="3" y="5"/>
                    <a:pt x="9" y="3"/>
                    <a:pt x="10" y="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48" name="Freeform 105">
              <a:extLst>
                <a:ext uri="{FF2B5EF4-FFF2-40B4-BE49-F238E27FC236}">
                  <a16:creationId xmlns:a16="http://schemas.microsoft.com/office/drawing/2014/main" id="{63C8A4DD-C916-437D-B260-78EFEFD25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" y="2259"/>
              <a:ext cx="179" cy="256"/>
            </a:xfrm>
            <a:custGeom>
              <a:avLst/>
              <a:gdLst>
                <a:gd name="T0" fmla="*/ 217 w 62"/>
                <a:gd name="T1" fmla="*/ 6955 h 83"/>
                <a:gd name="T2" fmla="*/ 141 w 62"/>
                <a:gd name="T3" fmla="*/ 6517 h 83"/>
                <a:gd name="T4" fmla="*/ 332 w 62"/>
                <a:gd name="T5" fmla="*/ 6604 h 83"/>
                <a:gd name="T6" fmla="*/ 332 w 62"/>
                <a:gd name="T7" fmla="*/ 6517 h 83"/>
                <a:gd name="T8" fmla="*/ 332 w 62"/>
                <a:gd name="T9" fmla="*/ 5984 h 83"/>
                <a:gd name="T10" fmla="*/ 551 w 62"/>
                <a:gd name="T11" fmla="*/ 6070 h 83"/>
                <a:gd name="T12" fmla="*/ 551 w 62"/>
                <a:gd name="T13" fmla="*/ 5432 h 83"/>
                <a:gd name="T14" fmla="*/ 702 w 62"/>
                <a:gd name="T15" fmla="*/ 5518 h 83"/>
                <a:gd name="T16" fmla="*/ 702 w 62"/>
                <a:gd name="T17" fmla="*/ 5518 h 83"/>
                <a:gd name="T18" fmla="*/ 627 w 62"/>
                <a:gd name="T19" fmla="*/ 4984 h 83"/>
                <a:gd name="T20" fmla="*/ 768 w 62"/>
                <a:gd name="T21" fmla="*/ 5080 h 83"/>
                <a:gd name="T22" fmla="*/ 702 w 62"/>
                <a:gd name="T23" fmla="*/ 4605 h 83"/>
                <a:gd name="T24" fmla="*/ 918 w 62"/>
                <a:gd name="T25" fmla="*/ 4691 h 83"/>
                <a:gd name="T26" fmla="*/ 843 w 62"/>
                <a:gd name="T27" fmla="*/ 4253 h 83"/>
                <a:gd name="T28" fmla="*/ 918 w 62"/>
                <a:gd name="T29" fmla="*/ 3815 h 83"/>
                <a:gd name="T30" fmla="*/ 1109 w 62"/>
                <a:gd name="T31" fmla="*/ 3815 h 83"/>
                <a:gd name="T32" fmla="*/ 959 w 62"/>
                <a:gd name="T33" fmla="*/ 3254 h 83"/>
                <a:gd name="T34" fmla="*/ 1175 w 62"/>
                <a:gd name="T35" fmla="*/ 3254 h 83"/>
                <a:gd name="T36" fmla="*/ 1034 w 62"/>
                <a:gd name="T37" fmla="*/ 2816 h 83"/>
                <a:gd name="T38" fmla="*/ 1250 w 62"/>
                <a:gd name="T39" fmla="*/ 2902 h 83"/>
                <a:gd name="T40" fmla="*/ 1175 w 62"/>
                <a:gd name="T41" fmla="*/ 2437 h 83"/>
                <a:gd name="T42" fmla="*/ 1325 w 62"/>
                <a:gd name="T43" fmla="*/ 2520 h 83"/>
                <a:gd name="T44" fmla="*/ 1325 w 62"/>
                <a:gd name="T45" fmla="*/ 2437 h 83"/>
                <a:gd name="T46" fmla="*/ 1325 w 62"/>
                <a:gd name="T47" fmla="*/ 2255 h 83"/>
                <a:gd name="T48" fmla="*/ 1467 w 62"/>
                <a:gd name="T49" fmla="*/ 2255 h 83"/>
                <a:gd name="T50" fmla="*/ 1392 w 62"/>
                <a:gd name="T51" fmla="*/ 1999 h 83"/>
                <a:gd name="T52" fmla="*/ 1660 w 62"/>
                <a:gd name="T53" fmla="*/ 2168 h 83"/>
                <a:gd name="T54" fmla="*/ 1735 w 62"/>
                <a:gd name="T55" fmla="*/ 1817 h 83"/>
                <a:gd name="T56" fmla="*/ 1952 w 62"/>
                <a:gd name="T57" fmla="*/ 1903 h 83"/>
                <a:gd name="T58" fmla="*/ 1952 w 62"/>
                <a:gd name="T59" fmla="*/ 1647 h 83"/>
                <a:gd name="T60" fmla="*/ 2217 w 62"/>
                <a:gd name="T61" fmla="*/ 1730 h 83"/>
                <a:gd name="T62" fmla="*/ 2217 w 62"/>
                <a:gd name="T63" fmla="*/ 1437 h 83"/>
                <a:gd name="T64" fmla="*/ 2434 w 62"/>
                <a:gd name="T65" fmla="*/ 1647 h 83"/>
                <a:gd name="T66" fmla="*/ 2500 w 62"/>
                <a:gd name="T67" fmla="*/ 1437 h 83"/>
                <a:gd name="T68" fmla="*/ 2717 w 62"/>
                <a:gd name="T69" fmla="*/ 1521 h 83"/>
                <a:gd name="T70" fmla="*/ 2769 w 62"/>
                <a:gd name="T71" fmla="*/ 1169 h 83"/>
                <a:gd name="T72" fmla="*/ 3060 w 62"/>
                <a:gd name="T73" fmla="*/ 913 h 83"/>
                <a:gd name="T74" fmla="*/ 3277 w 62"/>
                <a:gd name="T75" fmla="*/ 1086 h 83"/>
                <a:gd name="T76" fmla="*/ 3343 w 62"/>
                <a:gd name="T77" fmla="*/ 817 h 83"/>
                <a:gd name="T78" fmla="*/ 3534 w 62"/>
                <a:gd name="T79" fmla="*/ 913 h 83"/>
                <a:gd name="T80" fmla="*/ 3609 w 62"/>
                <a:gd name="T81" fmla="*/ 648 h 83"/>
                <a:gd name="T82" fmla="*/ 3825 w 62"/>
                <a:gd name="T83" fmla="*/ 817 h 83"/>
                <a:gd name="T84" fmla="*/ 3825 w 62"/>
                <a:gd name="T85" fmla="*/ 731 h 83"/>
                <a:gd name="T86" fmla="*/ 3825 w 62"/>
                <a:gd name="T87" fmla="*/ 352 h 83"/>
                <a:gd name="T88" fmla="*/ 4019 w 62"/>
                <a:gd name="T89" fmla="*/ 561 h 83"/>
                <a:gd name="T90" fmla="*/ 4310 w 62"/>
                <a:gd name="T91" fmla="*/ 86 h 83"/>
                <a:gd name="T92" fmla="*/ 4235 w 62"/>
                <a:gd name="T93" fmla="*/ 731 h 83"/>
                <a:gd name="T94" fmla="*/ 4235 w 62"/>
                <a:gd name="T95" fmla="*/ 913 h 83"/>
                <a:gd name="T96" fmla="*/ 1591 w 62"/>
                <a:gd name="T97" fmla="*/ 2730 h 83"/>
                <a:gd name="T98" fmla="*/ 332 w 62"/>
                <a:gd name="T99" fmla="*/ 7517 h 83"/>
                <a:gd name="T100" fmla="*/ 217 w 62"/>
                <a:gd name="T101" fmla="*/ 7421 h 83"/>
                <a:gd name="T102" fmla="*/ 0 w 62"/>
                <a:gd name="T103" fmla="*/ 7335 h 83"/>
                <a:gd name="T104" fmla="*/ 217 w 62"/>
                <a:gd name="T105" fmla="*/ 6955 h 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2" h="83">
                  <a:moveTo>
                    <a:pt x="3" y="77"/>
                  </a:moveTo>
                  <a:cubicBezTo>
                    <a:pt x="2" y="75"/>
                    <a:pt x="1" y="74"/>
                    <a:pt x="2" y="72"/>
                  </a:cubicBezTo>
                  <a:cubicBezTo>
                    <a:pt x="3" y="72"/>
                    <a:pt x="4" y="73"/>
                    <a:pt x="5" y="73"/>
                  </a:cubicBezTo>
                  <a:cubicBezTo>
                    <a:pt x="5" y="73"/>
                    <a:pt x="5" y="72"/>
                    <a:pt x="5" y="72"/>
                  </a:cubicBezTo>
                  <a:cubicBezTo>
                    <a:pt x="5" y="70"/>
                    <a:pt x="5" y="68"/>
                    <a:pt x="5" y="66"/>
                  </a:cubicBezTo>
                  <a:cubicBezTo>
                    <a:pt x="6" y="66"/>
                    <a:pt x="7" y="66"/>
                    <a:pt x="8" y="67"/>
                  </a:cubicBezTo>
                  <a:cubicBezTo>
                    <a:pt x="8" y="64"/>
                    <a:pt x="7" y="62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59"/>
                    <a:pt x="9" y="57"/>
                    <a:pt x="9" y="55"/>
                  </a:cubicBezTo>
                  <a:cubicBezTo>
                    <a:pt x="10" y="56"/>
                    <a:pt x="11" y="56"/>
                    <a:pt x="11" y="56"/>
                  </a:cubicBezTo>
                  <a:cubicBezTo>
                    <a:pt x="11" y="55"/>
                    <a:pt x="11" y="53"/>
                    <a:pt x="10" y="51"/>
                  </a:cubicBezTo>
                  <a:cubicBezTo>
                    <a:pt x="10" y="52"/>
                    <a:pt x="12" y="52"/>
                    <a:pt x="13" y="52"/>
                  </a:cubicBezTo>
                  <a:cubicBezTo>
                    <a:pt x="12" y="51"/>
                    <a:pt x="12" y="49"/>
                    <a:pt x="12" y="47"/>
                  </a:cubicBezTo>
                  <a:cubicBezTo>
                    <a:pt x="15" y="47"/>
                    <a:pt x="14" y="44"/>
                    <a:pt x="13" y="42"/>
                  </a:cubicBezTo>
                  <a:cubicBezTo>
                    <a:pt x="13" y="42"/>
                    <a:pt x="15" y="42"/>
                    <a:pt x="16" y="42"/>
                  </a:cubicBezTo>
                  <a:cubicBezTo>
                    <a:pt x="15" y="40"/>
                    <a:pt x="14" y="38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6" y="35"/>
                    <a:pt x="16" y="32"/>
                    <a:pt x="15" y="31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7" y="31"/>
                    <a:pt x="17" y="28"/>
                    <a:pt x="17" y="27"/>
                  </a:cubicBezTo>
                  <a:cubicBezTo>
                    <a:pt x="17" y="27"/>
                    <a:pt x="18" y="28"/>
                    <a:pt x="19" y="28"/>
                  </a:cubicBezTo>
                  <a:cubicBezTo>
                    <a:pt x="19" y="28"/>
                    <a:pt x="19" y="27"/>
                    <a:pt x="19" y="27"/>
                  </a:cubicBezTo>
                  <a:cubicBezTo>
                    <a:pt x="19" y="27"/>
                    <a:pt x="19" y="26"/>
                    <a:pt x="19" y="25"/>
                  </a:cubicBezTo>
                  <a:cubicBezTo>
                    <a:pt x="20" y="25"/>
                    <a:pt x="20" y="26"/>
                    <a:pt x="21" y="25"/>
                  </a:cubicBezTo>
                  <a:cubicBezTo>
                    <a:pt x="20" y="24"/>
                    <a:pt x="21" y="23"/>
                    <a:pt x="20" y="22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4" y="23"/>
                    <a:pt x="25" y="21"/>
                    <a:pt x="25" y="20"/>
                  </a:cubicBezTo>
                  <a:cubicBezTo>
                    <a:pt x="26" y="21"/>
                    <a:pt x="27" y="21"/>
                    <a:pt x="28" y="21"/>
                  </a:cubicBezTo>
                  <a:cubicBezTo>
                    <a:pt x="28" y="20"/>
                    <a:pt x="28" y="19"/>
                    <a:pt x="28" y="18"/>
                  </a:cubicBezTo>
                  <a:cubicBezTo>
                    <a:pt x="29" y="18"/>
                    <a:pt x="31" y="18"/>
                    <a:pt x="32" y="19"/>
                  </a:cubicBezTo>
                  <a:cubicBezTo>
                    <a:pt x="32" y="18"/>
                    <a:pt x="32" y="17"/>
                    <a:pt x="32" y="16"/>
                  </a:cubicBezTo>
                  <a:cubicBezTo>
                    <a:pt x="32" y="17"/>
                    <a:pt x="35" y="17"/>
                    <a:pt x="35" y="18"/>
                  </a:cubicBezTo>
                  <a:cubicBezTo>
                    <a:pt x="36" y="17"/>
                    <a:pt x="36" y="17"/>
                    <a:pt x="36" y="16"/>
                  </a:cubicBezTo>
                  <a:cubicBezTo>
                    <a:pt x="37" y="16"/>
                    <a:pt x="38" y="16"/>
                    <a:pt x="39" y="17"/>
                  </a:cubicBezTo>
                  <a:cubicBezTo>
                    <a:pt x="39" y="16"/>
                    <a:pt x="40" y="13"/>
                    <a:pt x="40" y="13"/>
                  </a:cubicBezTo>
                  <a:cubicBezTo>
                    <a:pt x="43" y="14"/>
                    <a:pt x="44" y="13"/>
                    <a:pt x="44" y="10"/>
                  </a:cubicBezTo>
                  <a:cubicBezTo>
                    <a:pt x="44" y="11"/>
                    <a:pt x="46" y="11"/>
                    <a:pt x="47" y="12"/>
                  </a:cubicBezTo>
                  <a:cubicBezTo>
                    <a:pt x="47" y="11"/>
                    <a:pt x="48" y="10"/>
                    <a:pt x="48" y="9"/>
                  </a:cubicBezTo>
                  <a:cubicBezTo>
                    <a:pt x="49" y="10"/>
                    <a:pt x="50" y="10"/>
                    <a:pt x="51" y="10"/>
                  </a:cubicBezTo>
                  <a:cubicBezTo>
                    <a:pt x="51" y="9"/>
                    <a:pt x="52" y="8"/>
                    <a:pt x="52" y="7"/>
                  </a:cubicBezTo>
                  <a:cubicBezTo>
                    <a:pt x="53" y="8"/>
                    <a:pt x="54" y="8"/>
                    <a:pt x="55" y="9"/>
                  </a:cubicBezTo>
                  <a:cubicBezTo>
                    <a:pt x="55" y="9"/>
                    <a:pt x="55" y="8"/>
                    <a:pt x="55" y="8"/>
                  </a:cubicBezTo>
                  <a:cubicBezTo>
                    <a:pt x="55" y="7"/>
                    <a:pt x="56" y="5"/>
                    <a:pt x="55" y="4"/>
                  </a:cubicBezTo>
                  <a:cubicBezTo>
                    <a:pt x="56" y="5"/>
                    <a:pt x="57" y="5"/>
                    <a:pt x="58" y="6"/>
                  </a:cubicBezTo>
                  <a:cubicBezTo>
                    <a:pt x="59" y="4"/>
                    <a:pt x="61" y="0"/>
                    <a:pt x="62" y="1"/>
                  </a:cubicBezTo>
                  <a:cubicBezTo>
                    <a:pt x="62" y="1"/>
                    <a:pt x="61" y="7"/>
                    <a:pt x="61" y="8"/>
                  </a:cubicBezTo>
                  <a:cubicBezTo>
                    <a:pt x="61" y="9"/>
                    <a:pt x="61" y="9"/>
                    <a:pt x="61" y="10"/>
                  </a:cubicBezTo>
                  <a:cubicBezTo>
                    <a:pt x="54" y="17"/>
                    <a:pt x="32" y="27"/>
                    <a:pt x="23" y="30"/>
                  </a:cubicBezTo>
                  <a:cubicBezTo>
                    <a:pt x="22" y="42"/>
                    <a:pt x="17" y="63"/>
                    <a:pt x="5" y="83"/>
                  </a:cubicBezTo>
                  <a:cubicBezTo>
                    <a:pt x="4" y="83"/>
                    <a:pt x="4" y="82"/>
                    <a:pt x="3" y="82"/>
                  </a:cubicBezTo>
                  <a:cubicBezTo>
                    <a:pt x="2" y="81"/>
                    <a:pt x="1" y="81"/>
                    <a:pt x="0" y="81"/>
                  </a:cubicBezTo>
                  <a:cubicBezTo>
                    <a:pt x="1" y="80"/>
                    <a:pt x="2" y="79"/>
                    <a:pt x="3" y="77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49" name="Freeform 106">
              <a:extLst>
                <a:ext uri="{FF2B5EF4-FFF2-40B4-BE49-F238E27FC236}">
                  <a16:creationId xmlns:a16="http://schemas.microsoft.com/office/drawing/2014/main" id="{BC90544E-8194-4B26-898F-E541F6669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" y="2810"/>
              <a:ext cx="301" cy="105"/>
            </a:xfrm>
            <a:custGeom>
              <a:avLst/>
              <a:gdLst>
                <a:gd name="T0" fmla="*/ 0 w 104"/>
                <a:gd name="T1" fmla="*/ 0 h 34"/>
                <a:gd name="T2" fmla="*/ 996 w 104"/>
                <a:gd name="T3" fmla="*/ 562 h 34"/>
                <a:gd name="T4" fmla="*/ 2883 w 104"/>
                <a:gd name="T5" fmla="*/ 1918 h 34"/>
                <a:gd name="T6" fmla="*/ 7221 w 104"/>
                <a:gd name="T7" fmla="*/ 2443 h 34"/>
                <a:gd name="T8" fmla="*/ 7296 w 104"/>
                <a:gd name="T9" fmla="*/ 2535 h 34"/>
                <a:gd name="T10" fmla="*/ 7296 w 104"/>
                <a:gd name="T11" fmla="*/ 2535 h 34"/>
                <a:gd name="T12" fmla="*/ 7296 w 104"/>
                <a:gd name="T13" fmla="*/ 2535 h 34"/>
                <a:gd name="T14" fmla="*/ 7296 w 104"/>
                <a:gd name="T15" fmla="*/ 2653 h 34"/>
                <a:gd name="T16" fmla="*/ 7296 w 104"/>
                <a:gd name="T17" fmla="*/ 2653 h 34"/>
                <a:gd name="T18" fmla="*/ 7221 w 104"/>
                <a:gd name="T19" fmla="*/ 3091 h 34"/>
                <a:gd name="T20" fmla="*/ 7079 w 104"/>
                <a:gd name="T21" fmla="*/ 3005 h 34"/>
                <a:gd name="T22" fmla="*/ 6961 w 104"/>
                <a:gd name="T23" fmla="*/ 2823 h 34"/>
                <a:gd name="T24" fmla="*/ 6885 w 104"/>
                <a:gd name="T25" fmla="*/ 3005 h 34"/>
                <a:gd name="T26" fmla="*/ 6668 w 104"/>
                <a:gd name="T27" fmla="*/ 2736 h 34"/>
                <a:gd name="T28" fmla="*/ 6593 w 104"/>
                <a:gd name="T29" fmla="*/ 2918 h 34"/>
                <a:gd name="T30" fmla="*/ 6376 w 104"/>
                <a:gd name="T31" fmla="*/ 2736 h 34"/>
                <a:gd name="T32" fmla="*/ 6257 w 104"/>
                <a:gd name="T33" fmla="*/ 2918 h 34"/>
                <a:gd name="T34" fmla="*/ 6040 w 104"/>
                <a:gd name="T35" fmla="*/ 2653 h 34"/>
                <a:gd name="T36" fmla="*/ 5890 w 104"/>
                <a:gd name="T37" fmla="*/ 2823 h 34"/>
                <a:gd name="T38" fmla="*/ 5670 w 104"/>
                <a:gd name="T39" fmla="*/ 2653 h 34"/>
                <a:gd name="T40" fmla="*/ 5554 w 104"/>
                <a:gd name="T41" fmla="*/ 2736 h 34"/>
                <a:gd name="T42" fmla="*/ 5186 w 104"/>
                <a:gd name="T43" fmla="*/ 2736 h 34"/>
                <a:gd name="T44" fmla="*/ 4775 w 104"/>
                <a:gd name="T45" fmla="*/ 2736 h 34"/>
                <a:gd name="T46" fmla="*/ 4556 w 104"/>
                <a:gd name="T47" fmla="*/ 2653 h 34"/>
                <a:gd name="T48" fmla="*/ 4414 w 104"/>
                <a:gd name="T49" fmla="*/ 2653 h 34"/>
                <a:gd name="T50" fmla="*/ 4289 w 104"/>
                <a:gd name="T51" fmla="*/ 2535 h 34"/>
                <a:gd name="T52" fmla="*/ 4223 w 104"/>
                <a:gd name="T53" fmla="*/ 2653 h 34"/>
                <a:gd name="T54" fmla="*/ 4003 w 104"/>
                <a:gd name="T55" fmla="*/ 2535 h 34"/>
                <a:gd name="T56" fmla="*/ 3927 w 104"/>
                <a:gd name="T57" fmla="*/ 2653 h 34"/>
                <a:gd name="T58" fmla="*/ 3710 w 104"/>
                <a:gd name="T59" fmla="*/ 2535 h 34"/>
                <a:gd name="T60" fmla="*/ 3586 w 104"/>
                <a:gd name="T61" fmla="*/ 2443 h 34"/>
                <a:gd name="T62" fmla="*/ 3444 w 104"/>
                <a:gd name="T63" fmla="*/ 2535 h 34"/>
                <a:gd name="T64" fmla="*/ 3224 w 104"/>
                <a:gd name="T65" fmla="*/ 2443 h 34"/>
                <a:gd name="T66" fmla="*/ 3007 w 104"/>
                <a:gd name="T67" fmla="*/ 2535 h 34"/>
                <a:gd name="T68" fmla="*/ 2958 w 104"/>
                <a:gd name="T69" fmla="*/ 2443 h 34"/>
                <a:gd name="T70" fmla="*/ 2813 w 104"/>
                <a:gd name="T71" fmla="*/ 2535 h 34"/>
                <a:gd name="T72" fmla="*/ 2738 w 104"/>
                <a:gd name="T73" fmla="*/ 2443 h 34"/>
                <a:gd name="T74" fmla="*/ 2521 w 104"/>
                <a:gd name="T75" fmla="*/ 2535 h 34"/>
                <a:gd name="T76" fmla="*/ 2379 w 104"/>
                <a:gd name="T77" fmla="*/ 2088 h 34"/>
                <a:gd name="T78" fmla="*/ 2179 w 104"/>
                <a:gd name="T79" fmla="*/ 2183 h 34"/>
                <a:gd name="T80" fmla="*/ 2110 w 104"/>
                <a:gd name="T81" fmla="*/ 1918 h 34"/>
                <a:gd name="T82" fmla="*/ 1959 w 104"/>
                <a:gd name="T83" fmla="*/ 1918 h 34"/>
                <a:gd name="T84" fmla="*/ 1818 w 104"/>
                <a:gd name="T85" fmla="*/ 1649 h 34"/>
                <a:gd name="T86" fmla="*/ 1676 w 104"/>
                <a:gd name="T87" fmla="*/ 1822 h 34"/>
                <a:gd name="T88" fmla="*/ 1548 w 104"/>
                <a:gd name="T89" fmla="*/ 1439 h 34"/>
                <a:gd name="T90" fmla="*/ 1407 w 104"/>
                <a:gd name="T91" fmla="*/ 1563 h 34"/>
                <a:gd name="T92" fmla="*/ 1265 w 104"/>
                <a:gd name="T93" fmla="*/ 1269 h 34"/>
                <a:gd name="T94" fmla="*/ 1114 w 104"/>
                <a:gd name="T95" fmla="*/ 1439 h 34"/>
                <a:gd name="T96" fmla="*/ 996 w 104"/>
                <a:gd name="T97" fmla="*/ 1183 h 34"/>
                <a:gd name="T98" fmla="*/ 920 w 104"/>
                <a:gd name="T99" fmla="*/ 1269 h 34"/>
                <a:gd name="T100" fmla="*/ 703 w 104"/>
                <a:gd name="T101" fmla="*/ 1183 h 3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04" h="34">
                  <a:moveTo>
                    <a:pt x="0" y="0"/>
                  </a:moveTo>
                  <a:cubicBezTo>
                    <a:pt x="4" y="2"/>
                    <a:pt x="9" y="4"/>
                    <a:pt x="14" y="6"/>
                  </a:cubicBezTo>
                  <a:cubicBezTo>
                    <a:pt x="25" y="11"/>
                    <a:pt x="36" y="15"/>
                    <a:pt x="41" y="21"/>
                  </a:cubicBezTo>
                  <a:cubicBezTo>
                    <a:pt x="48" y="21"/>
                    <a:pt x="91" y="22"/>
                    <a:pt x="103" y="27"/>
                  </a:cubicBezTo>
                  <a:cubicBezTo>
                    <a:pt x="103" y="27"/>
                    <a:pt x="104" y="27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28"/>
                    <a:pt x="104" y="29"/>
                    <a:pt x="104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4" y="31"/>
                    <a:pt x="104" y="33"/>
                    <a:pt x="103" y="34"/>
                  </a:cubicBezTo>
                  <a:cubicBezTo>
                    <a:pt x="103" y="33"/>
                    <a:pt x="102" y="33"/>
                    <a:pt x="101" y="33"/>
                  </a:cubicBezTo>
                  <a:cubicBezTo>
                    <a:pt x="100" y="33"/>
                    <a:pt x="100" y="32"/>
                    <a:pt x="99" y="31"/>
                  </a:cubicBezTo>
                  <a:cubicBezTo>
                    <a:pt x="99" y="31"/>
                    <a:pt x="98" y="32"/>
                    <a:pt x="98" y="33"/>
                  </a:cubicBezTo>
                  <a:cubicBezTo>
                    <a:pt x="97" y="32"/>
                    <a:pt x="96" y="31"/>
                    <a:pt x="95" y="30"/>
                  </a:cubicBezTo>
                  <a:cubicBezTo>
                    <a:pt x="95" y="31"/>
                    <a:pt x="94" y="32"/>
                    <a:pt x="94" y="32"/>
                  </a:cubicBezTo>
                  <a:cubicBezTo>
                    <a:pt x="93" y="32"/>
                    <a:pt x="92" y="30"/>
                    <a:pt x="91" y="30"/>
                  </a:cubicBezTo>
                  <a:cubicBezTo>
                    <a:pt x="90" y="30"/>
                    <a:pt x="90" y="31"/>
                    <a:pt x="89" y="32"/>
                  </a:cubicBezTo>
                  <a:cubicBezTo>
                    <a:pt x="88" y="32"/>
                    <a:pt x="87" y="30"/>
                    <a:pt x="86" y="29"/>
                  </a:cubicBezTo>
                  <a:cubicBezTo>
                    <a:pt x="85" y="29"/>
                    <a:pt x="85" y="31"/>
                    <a:pt x="84" y="31"/>
                  </a:cubicBezTo>
                  <a:cubicBezTo>
                    <a:pt x="83" y="31"/>
                    <a:pt x="82" y="30"/>
                    <a:pt x="81" y="29"/>
                  </a:cubicBezTo>
                  <a:cubicBezTo>
                    <a:pt x="80" y="29"/>
                    <a:pt x="80" y="30"/>
                    <a:pt x="79" y="30"/>
                  </a:cubicBezTo>
                  <a:cubicBezTo>
                    <a:pt x="76" y="30"/>
                    <a:pt x="76" y="28"/>
                    <a:pt x="74" y="30"/>
                  </a:cubicBezTo>
                  <a:cubicBezTo>
                    <a:pt x="72" y="27"/>
                    <a:pt x="70" y="29"/>
                    <a:pt x="68" y="30"/>
                  </a:cubicBezTo>
                  <a:cubicBezTo>
                    <a:pt x="67" y="27"/>
                    <a:pt x="66" y="29"/>
                    <a:pt x="65" y="29"/>
                  </a:cubicBezTo>
                  <a:cubicBezTo>
                    <a:pt x="64" y="29"/>
                    <a:pt x="64" y="29"/>
                    <a:pt x="63" y="29"/>
                  </a:cubicBezTo>
                  <a:cubicBezTo>
                    <a:pt x="62" y="29"/>
                    <a:pt x="61" y="28"/>
                    <a:pt x="61" y="28"/>
                  </a:cubicBezTo>
                  <a:cubicBezTo>
                    <a:pt x="61" y="28"/>
                    <a:pt x="60" y="29"/>
                    <a:pt x="60" y="29"/>
                  </a:cubicBezTo>
                  <a:cubicBezTo>
                    <a:pt x="59" y="29"/>
                    <a:pt x="58" y="28"/>
                    <a:pt x="57" y="28"/>
                  </a:cubicBezTo>
                  <a:cubicBezTo>
                    <a:pt x="56" y="28"/>
                    <a:pt x="56" y="29"/>
                    <a:pt x="56" y="29"/>
                  </a:cubicBezTo>
                  <a:cubicBezTo>
                    <a:pt x="55" y="28"/>
                    <a:pt x="54" y="28"/>
                    <a:pt x="53" y="28"/>
                  </a:cubicBezTo>
                  <a:cubicBezTo>
                    <a:pt x="53" y="28"/>
                    <a:pt x="52" y="27"/>
                    <a:pt x="51" y="27"/>
                  </a:cubicBezTo>
                  <a:cubicBezTo>
                    <a:pt x="51" y="27"/>
                    <a:pt x="50" y="28"/>
                    <a:pt x="49" y="28"/>
                  </a:cubicBezTo>
                  <a:cubicBezTo>
                    <a:pt x="48" y="28"/>
                    <a:pt x="48" y="27"/>
                    <a:pt x="46" y="27"/>
                  </a:cubicBezTo>
                  <a:cubicBezTo>
                    <a:pt x="45" y="27"/>
                    <a:pt x="45" y="28"/>
                    <a:pt x="43" y="28"/>
                  </a:cubicBezTo>
                  <a:cubicBezTo>
                    <a:pt x="43" y="28"/>
                    <a:pt x="43" y="27"/>
                    <a:pt x="42" y="27"/>
                  </a:cubicBezTo>
                  <a:cubicBezTo>
                    <a:pt x="42" y="27"/>
                    <a:pt x="40" y="28"/>
                    <a:pt x="40" y="28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8" y="27"/>
                    <a:pt x="37" y="28"/>
                    <a:pt x="36" y="28"/>
                  </a:cubicBezTo>
                  <a:cubicBezTo>
                    <a:pt x="37" y="26"/>
                    <a:pt x="35" y="25"/>
                    <a:pt x="34" y="23"/>
                  </a:cubicBezTo>
                  <a:cubicBezTo>
                    <a:pt x="33" y="24"/>
                    <a:pt x="32" y="24"/>
                    <a:pt x="31" y="24"/>
                  </a:cubicBezTo>
                  <a:cubicBezTo>
                    <a:pt x="31" y="23"/>
                    <a:pt x="31" y="21"/>
                    <a:pt x="30" y="21"/>
                  </a:cubicBezTo>
                  <a:cubicBezTo>
                    <a:pt x="30" y="20"/>
                    <a:pt x="29" y="21"/>
                    <a:pt x="28" y="21"/>
                  </a:cubicBezTo>
                  <a:cubicBezTo>
                    <a:pt x="28" y="20"/>
                    <a:pt x="28" y="19"/>
                    <a:pt x="26" y="18"/>
                  </a:cubicBezTo>
                  <a:cubicBezTo>
                    <a:pt x="26" y="18"/>
                    <a:pt x="25" y="20"/>
                    <a:pt x="24" y="20"/>
                  </a:cubicBezTo>
                  <a:cubicBezTo>
                    <a:pt x="24" y="18"/>
                    <a:pt x="23" y="17"/>
                    <a:pt x="22" y="16"/>
                  </a:cubicBezTo>
                  <a:cubicBezTo>
                    <a:pt x="22" y="17"/>
                    <a:pt x="21" y="17"/>
                    <a:pt x="20" y="17"/>
                  </a:cubicBezTo>
                  <a:cubicBezTo>
                    <a:pt x="20" y="16"/>
                    <a:pt x="19" y="14"/>
                    <a:pt x="18" y="14"/>
                  </a:cubicBezTo>
                  <a:cubicBezTo>
                    <a:pt x="17" y="14"/>
                    <a:pt x="17" y="15"/>
                    <a:pt x="16" y="16"/>
                  </a:cubicBezTo>
                  <a:cubicBezTo>
                    <a:pt x="16" y="14"/>
                    <a:pt x="16" y="14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1"/>
                    <a:pt x="11" y="12"/>
                    <a:pt x="10" y="13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50" name="Freeform 107">
              <a:extLst>
                <a:ext uri="{FF2B5EF4-FFF2-40B4-BE49-F238E27FC236}">
                  <a16:creationId xmlns:a16="http://schemas.microsoft.com/office/drawing/2014/main" id="{F2862310-6074-4788-B273-9064D6920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" y="2804"/>
              <a:ext cx="29" cy="37"/>
            </a:xfrm>
            <a:custGeom>
              <a:avLst/>
              <a:gdLst>
                <a:gd name="T0" fmla="*/ 708 w 10"/>
                <a:gd name="T1" fmla="*/ 1085 h 12"/>
                <a:gd name="T2" fmla="*/ 632 w 10"/>
                <a:gd name="T3" fmla="*/ 999 h 12"/>
                <a:gd name="T4" fmla="*/ 412 w 10"/>
                <a:gd name="T5" fmla="*/ 913 h 12"/>
                <a:gd name="T6" fmla="*/ 371 w 10"/>
                <a:gd name="T7" fmla="*/ 817 h 12"/>
                <a:gd name="T8" fmla="*/ 142 w 10"/>
                <a:gd name="T9" fmla="*/ 731 h 12"/>
                <a:gd name="T10" fmla="*/ 0 w 10"/>
                <a:gd name="T11" fmla="*/ 648 h 12"/>
                <a:gd name="T12" fmla="*/ 142 w 10"/>
                <a:gd name="T13" fmla="*/ 438 h 12"/>
                <a:gd name="T14" fmla="*/ 218 w 10"/>
                <a:gd name="T15" fmla="*/ 86 h 12"/>
                <a:gd name="T16" fmla="*/ 218 w 10"/>
                <a:gd name="T17" fmla="*/ 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" h="12">
                  <a:moveTo>
                    <a:pt x="10" y="12"/>
                  </a:moveTo>
                  <a:cubicBezTo>
                    <a:pt x="10" y="11"/>
                    <a:pt x="10" y="10"/>
                    <a:pt x="9" y="11"/>
                  </a:cubicBezTo>
                  <a:cubicBezTo>
                    <a:pt x="7" y="11"/>
                    <a:pt x="7" y="12"/>
                    <a:pt x="6" y="10"/>
                  </a:cubicBezTo>
                  <a:cubicBezTo>
                    <a:pt x="5" y="9"/>
                    <a:pt x="6" y="9"/>
                    <a:pt x="5" y="9"/>
                  </a:cubicBezTo>
                  <a:cubicBezTo>
                    <a:pt x="4" y="8"/>
                    <a:pt x="3" y="9"/>
                    <a:pt x="2" y="8"/>
                  </a:cubicBezTo>
                  <a:cubicBezTo>
                    <a:pt x="1" y="8"/>
                    <a:pt x="1" y="7"/>
                    <a:pt x="0" y="7"/>
                  </a:cubicBezTo>
                  <a:cubicBezTo>
                    <a:pt x="1" y="6"/>
                    <a:pt x="2" y="6"/>
                    <a:pt x="2" y="5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51" name="Freeform 108">
              <a:extLst>
                <a:ext uri="{FF2B5EF4-FFF2-40B4-BE49-F238E27FC236}">
                  <a16:creationId xmlns:a16="http://schemas.microsoft.com/office/drawing/2014/main" id="{23F275E1-DC3B-4675-824C-7547B0B8E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3337"/>
              <a:ext cx="156" cy="277"/>
            </a:xfrm>
            <a:custGeom>
              <a:avLst/>
              <a:gdLst>
                <a:gd name="T0" fmla="*/ 1543 w 54"/>
                <a:gd name="T1" fmla="*/ 729 h 90"/>
                <a:gd name="T2" fmla="*/ 1109 w 54"/>
                <a:gd name="T3" fmla="*/ 1810 h 90"/>
                <a:gd name="T4" fmla="*/ 1034 w 54"/>
                <a:gd name="T5" fmla="*/ 3496 h 90"/>
                <a:gd name="T6" fmla="*/ 3614 w 54"/>
                <a:gd name="T7" fmla="*/ 7350 h 90"/>
                <a:gd name="T8" fmla="*/ 3472 w 54"/>
                <a:gd name="T9" fmla="*/ 7728 h 90"/>
                <a:gd name="T10" fmla="*/ 3204 w 54"/>
                <a:gd name="T11" fmla="*/ 8079 h 90"/>
                <a:gd name="T12" fmla="*/ 3204 w 54"/>
                <a:gd name="T13" fmla="*/ 7436 h 90"/>
                <a:gd name="T14" fmla="*/ 2846 w 54"/>
                <a:gd name="T15" fmla="*/ 7436 h 90"/>
                <a:gd name="T16" fmla="*/ 2505 w 54"/>
                <a:gd name="T17" fmla="*/ 6999 h 90"/>
                <a:gd name="T18" fmla="*/ 2505 w 54"/>
                <a:gd name="T19" fmla="*/ 6651 h 90"/>
                <a:gd name="T20" fmla="*/ 2219 w 54"/>
                <a:gd name="T21" fmla="*/ 6565 h 90"/>
                <a:gd name="T22" fmla="*/ 2219 w 54"/>
                <a:gd name="T23" fmla="*/ 6177 h 90"/>
                <a:gd name="T24" fmla="*/ 1811 w 54"/>
                <a:gd name="T25" fmla="*/ 6005 h 90"/>
                <a:gd name="T26" fmla="*/ 1401 w 54"/>
                <a:gd name="T27" fmla="*/ 5485 h 90"/>
                <a:gd name="T28" fmla="*/ 968 w 54"/>
                <a:gd name="T29" fmla="*/ 4841 h 90"/>
                <a:gd name="T30" fmla="*/ 552 w 54"/>
                <a:gd name="T31" fmla="*/ 4226 h 90"/>
                <a:gd name="T32" fmla="*/ 292 w 54"/>
                <a:gd name="T33" fmla="*/ 3675 h 90"/>
                <a:gd name="T34" fmla="*/ 142 w 54"/>
                <a:gd name="T35" fmla="*/ 3241 h 90"/>
                <a:gd name="T36" fmla="*/ 75 w 54"/>
                <a:gd name="T37" fmla="*/ 2681 h 90"/>
                <a:gd name="T38" fmla="*/ 0 w 54"/>
                <a:gd name="T39" fmla="*/ 2074 h 90"/>
                <a:gd name="T40" fmla="*/ 217 w 54"/>
                <a:gd name="T41" fmla="*/ 1600 h 90"/>
                <a:gd name="T42" fmla="*/ 485 w 54"/>
                <a:gd name="T43" fmla="*/ 1166 h 90"/>
                <a:gd name="T44" fmla="*/ 768 w 54"/>
                <a:gd name="T45" fmla="*/ 1250 h 90"/>
                <a:gd name="T46" fmla="*/ 919 w 54"/>
                <a:gd name="T47" fmla="*/ 1080 h 90"/>
                <a:gd name="T48" fmla="*/ 844 w 54"/>
                <a:gd name="T49" fmla="*/ 729 h 90"/>
                <a:gd name="T50" fmla="*/ 1184 w 54"/>
                <a:gd name="T51" fmla="*/ 437 h 90"/>
                <a:gd name="T52" fmla="*/ 1184 w 54"/>
                <a:gd name="T53" fmla="*/ 351 h 90"/>
                <a:gd name="T54" fmla="*/ 1109 w 54"/>
                <a:gd name="T55" fmla="*/ 0 h 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4" h="90">
                  <a:moveTo>
                    <a:pt x="22" y="8"/>
                  </a:moveTo>
                  <a:cubicBezTo>
                    <a:pt x="20" y="14"/>
                    <a:pt x="18" y="17"/>
                    <a:pt x="16" y="20"/>
                  </a:cubicBezTo>
                  <a:cubicBezTo>
                    <a:pt x="10" y="28"/>
                    <a:pt x="11" y="34"/>
                    <a:pt x="15" y="39"/>
                  </a:cubicBezTo>
                  <a:cubicBezTo>
                    <a:pt x="19" y="44"/>
                    <a:pt x="52" y="82"/>
                    <a:pt x="52" y="82"/>
                  </a:cubicBezTo>
                  <a:cubicBezTo>
                    <a:pt x="54" y="85"/>
                    <a:pt x="52" y="86"/>
                    <a:pt x="50" y="86"/>
                  </a:cubicBezTo>
                  <a:cubicBezTo>
                    <a:pt x="49" y="88"/>
                    <a:pt x="48" y="89"/>
                    <a:pt x="46" y="90"/>
                  </a:cubicBezTo>
                  <a:cubicBezTo>
                    <a:pt x="46" y="88"/>
                    <a:pt x="47" y="85"/>
                    <a:pt x="46" y="83"/>
                  </a:cubicBezTo>
                  <a:cubicBezTo>
                    <a:pt x="44" y="83"/>
                    <a:pt x="42" y="84"/>
                    <a:pt x="41" y="83"/>
                  </a:cubicBezTo>
                  <a:cubicBezTo>
                    <a:pt x="42" y="80"/>
                    <a:pt x="40" y="76"/>
                    <a:pt x="36" y="78"/>
                  </a:cubicBezTo>
                  <a:cubicBezTo>
                    <a:pt x="36" y="77"/>
                    <a:pt x="37" y="75"/>
                    <a:pt x="36" y="74"/>
                  </a:cubicBezTo>
                  <a:cubicBezTo>
                    <a:pt x="35" y="73"/>
                    <a:pt x="33" y="74"/>
                    <a:pt x="32" y="73"/>
                  </a:cubicBezTo>
                  <a:cubicBezTo>
                    <a:pt x="31" y="72"/>
                    <a:pt x="33" y="70"/>
                    <a:pt x="32" y="69"/>
                  </a:cubicBezTo>
                  <a:cubicBezTo>
                    <a:pt x="30" y="67"/>
                    <a:pt x="29" y="67"/>
                    <a:pt x="26" y="67"/>
                  </a:cubicBezTo>
                  <a:cubicBezTo>
                    <a:pt x="26" y="60"/>
                    <a:pt x="26" y="62"/>
                    <a:pt x="20" y="61"/>
                  </a:cubicBezTo>
                  <a:cubicBezTo>
                    <a:pt x="23" y="56"/>
                    <a:pt x="17" y="55"/>
                    <a:pt x="14" y="54"/>
                  </a:cubicBezTo>
                  <a:cubicBezTo>
                    <a:pt x="15" y="50"/>
                    <a:pt x="13" y="47"/>
                    <a:pt x="8" y="47"/>
                  </a:cubicBezTo>
                  <a:cubicBezTo>
                    <a:pt x="9" y="44"/>
                    <a:pt x="8" y="41"/>
                    <a:pt x="4" y="41"/>
                  </a:cubicBezTo>
                  <a:cubicBezTo>
                    <a:pt x="5" y="39"/>
                    <a:pt x="5" y="36"/>
                    <a:pt x="2" y="36"/>
                  </a:cubicBezTo>
                  <a:cubicBezTo>
                    <a:pt x="4" y="34"/>
                    <a:pt x="4" y="31"/>
                    <a:pt x="1" y="30"/>
                  </a:cubicBezTo>
                  <a:cubicBezTo>
                    <a:pt x="4" y="28"/>
                    <a:pt x="4" y="24"/>
                    <a:pt x="0" y="23"/>
                  </a:cubicBezTo>
                  <a:cubicBezTo>
                    <a:pt x="4" y="24"/>
                    <a:pt x="4" y="21"/>
                    <a:pt x="3" y="18"/>
                  </a:cubicBezTo>
                  <a:cubicBezTo>
                    <a:pt x="8" y="19"/>
                    <a:pt x="8" y="18"/>
                    <a:pt x="7" y="13"/>
                  </a:cubicBezTo>
                  <a:cubicBezTo>
                    <a:pt x="8" y="13"/>
                    <a:pt x="10" y="14"/>
                    <a:pt x="11" y="14"/>
                  </a:cubicBezTo>
                  <a:cubicBezTo>
                    <a:pt x="12" y="13"/>
                    <a:pt x="12" y="12"/>
                    <a:pt x="13" y="12"/>
                  </a:cubicBezTo>
                  <a:cubicBezTo>
                    <a:pt x="12" y="10"/>
                    <a:pt x="12" y="9"/>
                    <a:pt x="12" y="8"/>
                  </a:cubicBezTo>
                  <a:cubicBezTo>
                    <a:pt x="13" y="5"/>
                    <a:pt x="16" y="6"/>
                    <a:pt x="17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3"/>
                    <a:pt x="17" y="2"/>
                    <a:pt x="16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52" name="Freeform 109">
              <a:extLst>
                <a:ext uri="{FF2B5EF4-FFF2-40B4-BE49-F238E27FC236}">
                  <a16:creationId xmlns:a16="http://schemas.microsoft.com/office/drawing/2014/main" id="{BAC0BB08-A114-4804-81DB-4B9A683D5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" y="2699"/>
              <a:ext cx="543" cy="998"/>
            </a:xfrm>
            <a:custGeom>
              <a:avLst/>
              <a:gdLst>
                <a:gd name="T0" fmla="*/ 1594 w 188"/>
                <a:gd name="T1" fmla="*/ 0 h 324"/>
                <a:gd name="T2" fmla="*/ 4312 w 188"/>
                <a:gd name="T3" fmla="*/ 3244 h 324"/>
                <a:gd name="T4" fmla="*/ 10170 w 188"/>
                <a:gd name="T5" fmla="*/ 12684 h 324"/>
                <a:gd name="T6" fmla="*/ 10502 w 188"/>
                <a:gd name="T7" fmla="*/ 28899 h 324"/>
                <a:gd name="T8" fmla="*/ 968 w 188"/>
                <a:gd name="T9" fmla="*/ 14933 h 324"/>
                <a:gd name="T10" fmla="*/ 1811 w 188"/>
                <a:gd name="T11" fmla="*/ 4328 h 324"/>
                <a:gd name="T12" fmla="*/ 918 w 188"/>
                <a:gd name="T13" fmla="*/ 3416 h 3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8" h="324">
                  <a:moveTo>
                    <a:pt x="23" y="0"/>
                  </a:moveTo>
                  <a:cubicBezTo>
                    <a:pt x="32" y="19"/>
                    <a:pt x="50" y="17"/>
                    <a:pt x="62" y="36"/>
                  </a:cubicBezTo>
                  <a:cubicBezTo>
                    <a:pt x="73" y="54"/>
                    <a:pt x="130" y="103"/>
                    <a:pt x="146" y="141"/>
                  </a:cubicBezTo>
                  <a:cubicBezTo>
                    <a:pt x="162" y="179"/>
                    <a:pt x="188" y="318"/>
                    <a:pt x="151" y="321"/>
                  </a:cubicBezTo>
                  <a:cubicBezTo>
                    <a:pt x="115" y="324"/>
                    <a:pt x="28" y="217"/>
                    <a:pt x="14" y="166"/>
                  </a:cubicBezTo>
                  <a:cubicBezTo>
                    <a:pt x="0" y="115"/>
                    <a:pt x="2" y="81"/>
                    <a:pt x="26" y="48"/>
                  </a:cubicBezTo>
                  <a:cubicBezTo>
                    <a:pt x="26" y="48"/>
                    <a:pt x="18" y="36"/>
                    <a:pt x="13" y="3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53" name="Freeform 110">
              <a:extLst>
                <a:ext uri="{FF2B5EF4-FFF2-40B4-BE49-F238E27FC236}">
                  <a16:creationId xmlns:a16="http://schemas.microsoft.com/office/drawing/2014/main" id="{C09B1E65-6C01-4CC4-84DC-C77D19ADC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" y="2813"/>
              <a:ext cx="352" cy="622"/>
            </a:xfrm>
            <a:custGeom>
              <a:avLst/>
              <a:gdLst>
                <a:gd name="T0" fmla="*/ 0 w 122"/>
                <a:gd name="T1" fmla="*/ 0 h 202"/>
                <a:gd name="T2" fmla="*/ 3047 w 122"/>
                <a:gd name="T3" fmla="*/ 5927 h 202"/>
                <a:gd name="T4" fmla="*/ 6244 w 122"/>
                <a:gd name="T5" fmla="*/ 13398 h 202"/>
                <a:gd name="T6" fmla="*/ 8457 w 122"/>
                <a:gd name="T7" fmla="*/ 18158 h 20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2" h="202">
                  <a:moveTo>
                    <a:pt x="0" y="0"/>
                  </a:moveTo>
                  <a:cubicBezTo>
                    <a:pt x="9" y="25"/>
                    <a:pt x="31" y="44"/>
                    <a:pt x="44" y="66"/>
                  </a:cubicBezTo>
                  <a:cubicBezTo>
                    <a:pt x="61" y="93"/>
                    <a:pt x="72" y="122"/>
                    <a:pt x="90" y="149"/>
                  </a:cubicBezTo>
                  <a:cubicBezTo>
                    <a:pt x="102" y="168"/>
                    <a:pt x="114" y="181"/>
                    <a:pt x="122" y="202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54" name="Freeform 111">
              <a:extLst>
                <a:ext uri="{FF2B5EF4-FFF2-40B4-BE49-F238E27FC236}">
                  <a16:creationId xmlns:a16="http://schemas.microsoft.com/office/drawing/2014/main" id="{4C9CF09C-58B0-4A22-A63A-CB0531D7C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" y="2875"/>
              <a:ext cx="237" cy="804"/>
            </a:xfrm>
            <a:custGeom>
              <a:avLst/>
              <a:gdLst>
                <a:gd name="T0" fmla="*/ 0 w 82"/>
                <a:gd name="T1" fmla="*/ 0 h 261"/>
                <a:gd name="T2" fmla="*/ 2171 w 82"/>
                <a:gd name="T3" fmla="*/ 5760 h 261"/>
                <a:gd name="T4" fmla="*/ 4176 w 82"/>
                <a:gd name="T5" fmla="*/ 13332 h 261"/>
                <a:gd name="T6" fmla="*/ 5648 w 82"/>
                <a:gd name="T7" fmla="*/ 20430 h 261"/>
                <a:gd name="T8" fmla="*/ 5723 w 82"/>
                <a:gd name="T9" fmla="*/ 23504 h 2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2" h="261">
                  <a:moveTo>
                    <a:pt x="0" y="0"/>
                  </a:moveTo>
                  <a:cubicBezTo>
                    <a:pt x="11" y="22"/>
                    <a:pt x="20" y="42"/>
                    <a:pt x="31" y="64"/>
                  </a:cubicBezTo>
                  <a:cubicBezTo>
                    <a:pt x="45" y="91"/>
                    <a:pt x="49" y="121"/>
                    <a:pt x="60" y="148"/>
                  </a:cubicBezTo>
                  <a:cubicBezTo>
                    <a:pt x="70" y="173"/>
                    <a:pt x="78" y="200"/>
                    <a:pt x="81" y="227"/>
                  </a:cubicBezTo>
                  <a:cubicBezTo>
                    <a:pt x="82" y="239"/>
                    <a:pt x="81" y="250"/>
                    <a:pt x="82" y="26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55" name="Freeform 112">
              <a:extLst>
                <a:ext uri="{FF2B5EF4-FFF2-40B4-BE49-F238E27FC236}">
                  <a16:creationId xmlns:a16="http://schemas.microsoft.com/office/drawing/2014/main" id="{C3316F20-9288-439A-B5E3-708C47C98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" y="2749"/>
              <a:ext cx="110" cy="686"/>
            </a:xfrm>
            <a:custGeom>
              <a:avLst/>
              <a:gdLst>
                <a:gd name="T0" fmla="*/ 2666 w 38"/>
                <a:gd name="T1" fmla="*/ 19968 h 223"/>
                <a:gd name="T2" fmla="*/ 2446 w 38"/>
                <a:gd name="T3" fmla="*/ 15227 h 223"/>
                <a:gd name="T4" fmla="*/ 1743 w 38"/>
                <a:gd name="T5" fmla="*/ 9056 h 223"/>
                <a:gd name="T6" fmla="*/ 1039 w 38"/>
                <a:gd name="T7" fmla="*/ 2507 h 223"/>
                <a:gd name="T8" fmla="*/ 0 w 38"/>
                <a:gd name="T9" fmla="*/ 0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23">
                  <a:moveTo>
                    <a:pt x="38" y="223"/>
                  </a:moveTo>
                  <a:cubicBezTo>
                    <a:pt x="36" y="209"/>
                    <a:pt x="36" y="185"/>
                    <a:pt x="35" y="170"/>
                  </a:cubicBezTo>
                  <a:cubicBezTo>
                    <a:pt x="33" y="147"/>
                    <a:pt x="30" y="124"/>
                    <a:pt x="25" y="101"/>
                  </a:cubicBezTo>
                  <a:cubicBezTo>
                    <a:pt x="20" y="77"/>
                    <a:pt x="21" y="52"/>
                    <a:pt x="15" y="28"/>
                  </a:cubicBezTo>
                  <a:cubicBezTo>
                    <a:pt x="12" y="14"/>
                    <a:pt x="5" y="3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56" name="Freeform 113">
              <a:extLst>
                <a:ext uri="{FF2B5EF4-FFF2-40B4-BE49-F238E27FC236}">
                  <a16:creationId xmlns:a16="http://schemas.microsoft.com/office/drawing/2014/main" id="{ECE1CD6E-12E5-4723-96E1-7570A9AC1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" y="2761"/>
              <a:ext cx="182" cy="841"/>
            </a:xfrm>
            <a:custGeom>
              <a:avLst/>
              <a:gdLst>
                <a:gd name="T0" fmla="*/ 4316 w 63"/>
                <a:gd name="T1" fmla="*/ 24589 h 273"/>
                <a:gd name="T2" fmla="*/ 2987 w 63"/>
                <a:gd name="T3" fmla="*/ 16229 h 273"/>
                <a:gd name="T4" fmla="*/ 1736 w 63"/>
                <a:gd name="T5" fmla="*/ 8653 h 273"/>
                <a:gd name="T6" fmla="*/ 142 w 63"/>
                <a:gd name="T7" fmla="*/ 2600 h 273"/>
                <a:gd name="T8" fmla="*/ 217 w 63"/>
                <a:gd name="T9" fmla="*/ 0 h 2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73">
                  <a:moveTo>
                    <a:pt x="62" y="273"/>
                  </a:moveTo>
                  <a:cubicBezTo>
                    <a:pt x="63" y="243"/>
                    <a:pt x="54" y="210"/>
                    <a:pt x="43" y="180"/>
                  </a:cubicBezTo>
                  <a:cubicBezTo>
                    <a:pt x="34" y="153"/>
                    <a:pt x="33" y="124"/>
                    <a:pt x="25" y="96"/>
                  </a:cubicBezTo>
                  <a:cubicBezTo>
                    <a:pt x="18" y="73"/>
                    <a:pt x="5" y="52"/>
                    <a:pt x="2" y="29"/>
                  </a:cubicBezTo>
                  <a:cubicBezTo>
                    <a:pt x="0" y="22"/>
                    <a:pt x="0" y="1"/>
                    <a:pt x="3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57" name="Freeform 114">
              <a:extLst>
                <a:ext uri="{FF2B5EF4-FFF2-40B4-BE49-F238E27FC236}">
                  <a16:creationId xmlns:a16="http://schemas.microsoft.com/office/drawing/2014/main" id="{704037E8-C9A6-4B36-AE1E-45076AE96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" y="2964"/>
              <a:ext cx="28" cy="37"/>
            </a:xfrm>
            <a:custGeom>
              <a:avLst/>
              <a:gdLst>
                <a:gd name="T0" fmla="*/ 549 w 10"/>
                <a:gd name="T1" fmla="*/ 0 h 12"/>
                <a:gd name="T2" fmla="*/ 0 w 10"/>
                <a:gd name="T3" fmla="*/ 1085 h 1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12">
                  <a:moveTo>
                    <a:pt x="9" y="0"/>
                  </a:moveTo>
                  <a:cubicBezTo>
                    <a:pt x="10" y="7"/>
                    <a:pt x="6" y="12"/>
                    <a:pt x="0" y="12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58" name="Freeform 115">
              <a:extLst>
                <a:ext uri="{FF2B5EF4-FFF2-40B4-BE49-F238E27FC236}">
                  <a16:creationId xmlns:a16="http://schemas.microsoft.com/office/drawing/2014/main" id="{856D2747-6A19-464B-8622-BC9E5B515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" y="2823"/>
              <a:ext cx="156" cy="138"/>
            </a:xfrm>
            <a:custGeom>
              <a:avLst/>
              <a:gdLst>
                <a:gd name="T0" fmla="*/ 3764 w 54"/>
                <a:gd name="T1" fmla="*/ 3631 h 45"/>
                <a:gd name="T2" fmla="*/ 768 w 54"/>
                <a:gd name="T3" fmla="*/ 978 h 45"/>
                <a:gd name="T4" fmla="*/ 0 w 54"/>
                <a:gd name="T5" fmla="*/ 0 h 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45">
                  <a:moveTo>
                    <a:pt x="54" y="41"/>
                  </a:moveTo>
                  <a:cubicBezTo>
                    <a:pt x="40" y="45"/>
                    <a:pt x="21" y="20"/>
                    <a:pt x="11" y="11"/>
                  </a:cubicBezTo>
                  <a:cubicBezTo>
                    <a:pt x="7" y="8"/>
                    <a:pt x="3" y="5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59" name="Freeform 116">
              <a:extLst>
                <a:ext uri="{FF2B5EF4-FFF2-40B4-BE49-F238E27FC236}">
                  <a16:creationId xmlns:a16="http://schemas.microsoft.com/office/drawing/2014/main" id="{E9E0381A-DBB5-4069-867E-39924B63F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" y="2783"/>
              <a:ext cx="43" cy="27"/>
            </a:xfrm>
            <a:custGeom>
              <a:avLst/>
              <a:gdLst>
                <a:gd name="T0" fmla="*/ 1012 w 15"/>
                <a:gd name="T1" fmla="*/ 405 h 9"/>
                <a:gd name="T2" fmla="*/ 0 w 15"/>
                <a:gd name="T3" fmla="*/ 729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9">
                  <a:moveTo>
                    <a:pt x="15" y="5"/>
                  </a:moveTo>
                  <a:cubicBezTo>
                    <a:pt x="7" y="3"/>
                    <a:pt x="4" y="0"/>
                    <a:pt x="0" y="9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675" name="Group 117">
            <a:extLst>
              <a:ext uri="{FF2B5EF4-FFF2-40B4-BE49-F238E27FC236}">
                <a16:creationId xmlns:a16="http://schemas.microsoft.com/office/drawing/2014/main" id="{D821F6BB-82A5-4712-8C98-E9503101449F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1511300"/>
            <a:ext cx="1947863" cy="2282825"/>
            <a:chOff x="1196" y="720"/>
            <a:chExt cx="1227" cy="1438"/>
          </a:xfrm>
        </p:grpSpPr>
        <p:sp>
          <p:nvSpPr>
            <p:cNvPr id="29134" name="Freeform 118">
              <a:extLst>
                <a:ext uri="{FF2B5EF4-FFF2-40B4-BE49-F238E27FC236}">
                  <a16:creationId xmlns:a16="http://schemas.microsoft.com/office/drawing/2014/main" id="{04E847B9-4BA1-4E49-8E96-4A48C8EB8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" y="815"/>
              <a:ext cx="332" cy="194"/>
            </a:xfrm>
            <a:custGeom>
              <a:avLst/>
              <a:gdLst>
                <a:gd name="T0" fmla="*/ 4019 w 115"/>
                <a:gd name="T1" fmla="*/ 4323 h 63"/>
                <a:gd name="T2" fmla="*/ 7142 w 115"/>
                <a:gd name="T3" fmla="*/ 5660 h 63"/>
                <a:gd name="T4" fmla="*/ 7769 w 115"/>
                <a:gd name="T5" fmla="*/ 4145 h 63"/>
                <a:gd name="T6" fmla="*/ 7217 w 115"/>
                <a:gd name="T7" fmla="*/ 816 h 63"/>
                <a:gd name="T8" fmla="*/ 5419 w 115"/>
                <a:gd name="T9" fmla="*/ 0 h 63"/>
                <a:gd name="T10" fmla="*/ 4019 w 115"/>
                <a:gd name="T11" fmla="*/ 437 h 63"/>
                <a:gd name="T12" fmla="*/ 3967 w 115"/>
                <a:gd name="T13" fmla="*/ 437 h 63"/>
                <a:gd name="T14" fmla="*/ 2650 w 115"/>
                <a:gd name="T15" fmla="*/ 0 h 63"/>
                <a:gd name="T16" fmla="*/ 768 w 115"/>
                <a:gd name="T17" fmla="*/ 816 h 63"/>
                <a:gd name="T18" fmla="*/ 217 w 115"/>
                <a:gd name="T19" fmla="*/ 4145 h 63"/>
                <a:gd name="T20" fmla="*/ 918 w 115"/>
                <a:gd name="T21" fmla="*/ 5660 h 63"/>
                <a:gd name="T22" fmla="*/ 3967 w 115"/>
                <a:gd name="T23" fmla="*/ 4323 h 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5" h="63">
                  <a:moveTo>
                    <a:pt x="58" y="48"/>
                  </a:moveTo>
                  <a:cubicBezTo>
                    <a:pt x="75" y="49"/>
                    <a:pt x="87" y="51"/>
                    <a:pt x="103" y="63"/>
                  </a:cubicBezTo>
                  <a:cubicBezTo>
                    <a:pt x="103" y="63"/>
                    <a:pt x="110" y="63"/>
                    <a:pt x="112" y="46"/>
                  </a:cubicBezTo>
                  <a:cubicBezTo>
                    <a:pt x="115" y="29"/>
                    <a:pt x="115" y="19"/>
                    <a:pt x="104" y="9"/>
                  </a:cubicBezTo>
                  <a:cubicBezTo>
                    <a:pt x="97" y="3"/>
                    <a:pt x="87" y="0"/>
                    <a:pt x="78" y="0"/>
                  </a:cubicBezTo>
                  <a:cubicBezTo>
                    <a:pt x="72" y="0"/>
                    <a:pt x="63" y="2"/>
                    <a:pt x="58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3" y="2"/>
                    <a:pt x="44" y="0"/>
                    <a:pt x="38" y="0"/>
                  </a:cubicBezTo>
                  <a:cubicBezTo>
                    <a:pt x="28" y="0"/>
                    <a:pt x="18" y="3"/>
                    <a:pt x="11" y="9"/>
                  </a:cubicBezTo>
                  <a:cubicBezTo>
                    <a:pt x="0" y="19"/>
                    <a:pt x="0" y="29"/>
                    <a:pt x="3" y="46"/>
                  </a:cubicBezTo>
                  <a:cubicBezTo>
                    <a:pt x="5" y="63"/>
                    <a:pt x="13" y="63"/>
                    <a:pt x="13" y="63"/>
                  </a:cubicBezTo>
                  <a:cubicBezTo>
                    <a:pt x="28" y="51"/>
                    <a:pt x="40" y="49"/>
                    <a:pt x="57" y="48"/>
                  </a:cubicBezTo>
                </a:path>
              </a:pathLst>
            </a:custGeom>
            <a:solidFill>
              <a:srgbClr val="9CCE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35" name="Freeform 119">
              <a:extLst>
                <a:ext uri="{FF2B5EF4-FFF2-40B4-BE49-F238E27FC236}">
                  <a16:creationId xmlns:a16="http://schemas.microsoft.com/office/drawing/2014/main" id="{E1381722-31AF-4837-A31C-1ACD2F215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" y="822"/>
              <a:ext cx="95" cy="163"/>
            </a:xfrm>
            <a:custGeom>
              <a:avLst/>
              <a:gdLst>
                <a:gd name="T0" fmla="*/ 1716 w 33"/>
                <a:gd name="T1" fmla="*/ 0 h 53"/>
                <a:gd name="T2" fmla="*/ 763 w 33"/>
                <a:gd name="T3" fmla="*/ 643 h 53"/>
                <a:gd name="T4" fmla="*/ 216 w 33"/>
                <a:gd name="T5" fmla="*/ 3924 h 53"/>
                <a:gd name="T6" fmla="*/ 331 w 33"/>
                <a:gd name="T7" fmla="*/ 4739 h 53"/>
                <a:gd name="T8" fmla="*/ 1716 w 33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53">
                  <a:moveTo>
                    <a:pt x="25" y="0"/>
                  </a:moveTo>
                  <a:cubicBezTo>
                    <a:pt x="20" y="2"/>
                    <a:pt x="15" y="4"/>
                    <a:pt x="11" y="7"/>
                  </a:cubicBezTo>
                  <a:cubicBezTo>
                    <a:pt x="0" y="17"/>
                    <a:pt x="0" y="27"/>
                    <a:pt x="3" y="44"/>
                  </a:cubicBezTo>
                  <a:cubicBezTo>
                    <a:pt x="4" y="48"/>
                    <a:pt x="4" y="51"/>
                    <a:pt x="5" y="53"/>
                  </a:cubicBezTo>
                  <a:cubicBezTo>
                    <a:pt x="29" y="37"/>
                    <a:pt x="33" y="12"/>
                    <a:pt x="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36" name="Freeform 120">
              <a:extLst>
                <a:ext uri="{FF2B5EF4-FFF2-40B4-BE49-F238E27FC236}">
                  <a16:creationId xmlns:a16="http://schemas.microsoft.com/office/drawing/2014/main" id="{B20D960C-7DEE-4D36-9D4C-0DD60E9B3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" y="778"/>
              <a:ext cx="64" cy="44"/>
            </a:xfrm>
            <a:custGeom>
              <a:avLst/>
              <a:gdLst>
                <a:gd name="T0" fmla="*/ 710 w 22"/>
                <a:gd name="T1" fmla="*/ 1175 h 14"/>
                <a:gd name="T2" fmla="*/ 1574 w 22"/>
                <a:gd name="T3" fmla="*/ 1364 h 14"/>
                <a:gd name="T4" fmla="*/ 1574 w 22"/>
                <a:gd name="T5" fmla="*/ 1364 h 14"/>
                <a:gd name="T6" fmla="*/ 372 w 22"/>
                <a:gd name="T7" fmla="*/ 189 h 14"/>
                <a:gd name="T8" fmla="*/ 143 w 22"/>
                <a:gd name="T9" fmla="*/ 1273 h 14"/>
                <a:gd name="T10" fmla="*/ 710 w 22"/>
                <a:gd name="T11" fmla="*/ 1175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14">
                  <a:moveTo>
                    <a:pt x="10" y="12"/>
                  </a:moveTo>
                  <a:cubicBezTo>
                    <a:pt x="13" y="12"/>
                    <a:pt x="18" y="13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6"/>
                    <a:pt x="12" y="0"/>
                    <a:pt x="5" y="2"/>
                  </a:cubicBezTo>
                  <a:cubicBezTo>
                    <a:pt x="0" y="4"/>
                    <a:pt x="1" y="9"/>
                    <a:pt x="2" y="13"/>
                  </a:cubicBezTo>
                  <a:cubicBezTo>
                    <a:pt x="5" y="12"/>
                    <a:pt x="7" y="12"/>
                    <a:pt x="10" y="12"/>
                  </a:cubicBezTo>
                  <a:close/>
                </a:path>
              </a:pathLst>
            </a:custGeom>
            <a:solidFill>
              <a:srgbClr val="3C72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37" name="Freeform 121">
              <a:extLst>
                <a:ext uri="{FF2B5EF4-FFF2-40B4-BE49-F238E27FC236}">
                  <a16:creationId xmlns:a16="http://schemas.microsoft.com/office/drawing/2014/main" id="{EC30A15E-328A-4A9E-8717-848C7DDDE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7" y="732"/>
              <a:ext cx="89" cy="56"/>
            </a:xfrm>
            <a:custGeom>
              <a:avLst/>
              <a:gdLst>
                <a:gd name="T0" fmla="*/ 1705 w 31"/>
                <a:gd name="T1" fmla="*/ 1596 h 18"/>
                <a:gd name="T2" fmla="*/ 2110 w 31"/>
                <a:gd name="T3" fmla="*/ 1596 h 18"/>
                <a:gd name="T4" fmla="*/ 2036 w 31"/>
                <a:gd name="T5" fmla="*/ 1509 h 18"/>
                <a:gd name="T6" fmla="*/ 215 w 31"/>
                <a:gd name="T7" fmla="*/ 87 h 18"/>
                <a:gd name="T8" fmla="*/ 0 w 31"/>
                <a:gd name="T9" fmla="*/ 358 h 18"/>
                <a:gd name="T10" fmla="*/ 215 w 31"/>
                <a:gd name="T11" fmla="*/ 572 h 18"/>
                <a:gd name="T12" fmla="*/ 1705 w 31"/>
                <a:gd name="T13" fmla="*/ 1683 h 18"/>
                <a:gd name="T14" fmla="*/ 1705 w 31"/>
                <a:gd name="T15" fmla="*/ 1596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1" h="18">
                  <a:moveTo>
                    <a:pt x="25" y="17"/>
                  </a:moveTo>
                  <a:cubicBezTo>
                    <a:pt x="27" y="17"/>
                    <a:pt x="29" y="17"/>
                    <a:pt x="31" y="17"/>
                  </a:cubicBezTo>
                  <a:cubicBezTo>
                    <a:pt x="30" y="17"/>
                    <a:pt x="30" y="16"/>
                    <a:pt x="30" y="16"/>
                  </a:cubicBezTo>
                  <a:cubicBezTo>
                    <a:pt x="29" y="15"/>
                    <a:pt x="14" y="0"/>
                    <a:pt x="3" y="1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0" y="5"/>
                    <a:pt x="20" y="1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38" name="Freeform 122">
              <a:extLst>
                <a:ext uri="{FF2B5EF4-FFF2-40B4-BE49-F238E27FC236}">
                  <a16:creationId xmlns:a16="http://schemas.microsoft.com/office/drawing/2014/main" id="{ADBB6303-899F-46CE-B079-06AC820CB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" y="1262"/>
              <a:ext cx="101" cy="74"/>
            </a:xfrm>
            <a:custGeom>
              <a:avLst/>
              <a:gdLst>
                <a:gd name="T0" fmla="*/ 0 w 35"/>
                <a:gd name="T1" fmla="*/ 0 h 24"/>
                <a:gd name="T2" fmla="*/ 2424 w 35"/>
                <a:gd name="T3" fmla="*/ 2168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" h="24">
                  <a:moveTo>
                    <a:pt x="0" y="0"/>
                  </a:moveTo>
                  <a:cubicBezTo>
                    <a:pt x="10" y="16"/>
                    <a:pt x="22" y="24"/>
                    <a:pt x="35" y="24"/>
                  </a:cubicBezTo>
                </a:path>
              </a:pathLst>
            </a:custGeom>
            <a:solidFill>
              <a:srgbClr val="4E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39" name="Freeform 123">
              <a:extLst>
                <a:ext uri="{FF2B5EF4-FFF2-40B4-BE49-F238E27FC236}">
                  <a16:creationId xmlns:a16="http://schemas.microsoft.com/office/drawing/2014/main" id="{71744C17-D6A4-4E3D-B966-381800034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" y="966"/>
              <a:ext cx="98" cy="120"/>
            </a:xfrm>
            <a:custGeom>
              <a:avLst/>
              <a:gdLst>
                <a:gd name="T0" fmla="*/ 2343 w 34"/>
                <a:gd name="T1" fmla="*/ 1978 h 39"/>
                <a:gd name="T2" fmla="*/ 623 w 34"/>
                <a:gd name="T3" fmla="*/ 265 h 39"/>
                <a:gd name="T4" fmla="*/ 216 w 34"/>
                <a:gd name="T5" fmla="*/ 169 h 39"/>
                <a:gd name="T6" fmla="*/ 75 w 34"/>
                <a:gd name="T7" fmla="*/ 815 h 39"/>
                <a:gd name="T8" fmla="*/ 2202 w 34"/>
                <a:gd name="T9" fmla="*/ 3492 h 39"/>
                <a:gd name="T10" fmla="*/ 2343 w 34"/>
                <a:gd name="T11" fmla="*/ 1978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39">
                  <a:moveTo>
                    <a:pt x="34" y="22"/>
                  </a:moveTo>
                  <a:cubicBezTo>
                    <a:pt x="25" y="19"/>
                    <a:pt x="14" y="11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0" y="3"/>
                    <a:pt x="0" y="6"/>
                    <a:pt x="1" y="9"/>
                  </a:cubicBezTo>
                  <a:cubicBezTo>
                    <a:pt x="3" y="11"/>
                    <a:pt x="17" y="34"/>
                    <a:pt x="32" y="39"/>
                  </a:cubicBezTo>
                  <a:cubicBezTo>
                    <a:pt x="32" y="33"/>
                    <a:pt x="33" y="27"/>
                    <a:pt x="34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40" name="Freeform 124">
              <a:extLst>
                <a:ext uri="{FF2B5EF4-FFF2-40B4-BE49-F238E27FC236}">
                  <a16:creationId xmlns:a16="http://schemas.microsoft.com/office/drawing/2014/main" id="{C10D87F0-F9A0-45CA-BC2B-77BBD771E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" y="1234"/>
              <a:ext cx="138" cy="56"/>
            </a:xfrm>
            <a:custGeom>
              <a:avLst/>
              <a:gdLst>
                <a:gd name="T0" fmla="*/ 2191 w 48"/>
                <a:gd name="T1" fmla="*/ 184 h 18"/>
                <a:gd name="T2" fmla="*/ 216 w 48"/>
                <a:gd name="T3" fmla="*/ 756 h 18"/>
                <a:gd name="T4" fmla="*/ 75 w 48"/>
                <a:gd name="T5" fmla="*/ 1412 h 18"/>
                <a:gd name="T6" fmla="*/ 546 w 48"/>
                <a:gd name="T7" fmla="*/ 1509 h 18"/>
                <a:gd name="T8" fmla="*/ 2257 w 48"/>
                <a:gd name="T9" fmla="*/ 1114 h 18"/>
                <a:gd name="T10" fmla="*/ 3280 w 48"/>
                <a:gd name="T11" fmla="*/ 843 h 18"/>
                <a:gd name="T12" fmla="*/ 3016 w 48"/>
                <a:gd name="T13" fmla="*/ 0 h 18"/>
                <a:gd name="T14" fmla="*/ 2191 w 48"/>
                <a:gd name="T15" fmla="*/ 184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18">
                  <a:moveTo>
                    <a:pt x="32" y="2"/>
                  </a:moveTo>
                  <a:cubicBezTo>
                    <a:pt x="17" y="4"/>
                    <a:pt x="8" y="5"/>
                    <a:pt x="3" y="8"/>
                  </a:cubicBezTo>
                  <a:cubicBezTo>
                    <a:pt x="1" y="10"/>
                    <a:pt x="0" y="13"/>
                    <a:pt x="1" y="15"/>
                  </a:cubicBezTo>
                  <a:cubicBezTo>
                    <a:pt x="3" y="17"/>
                    <a:pt x="6" y="18"/>
                    <a:pt x="8" y="16"/>
                  </a:cubicBezTo>
                  <a:cubicBezTo>
                    <a:pt x="12" y="14"/>
                    <a:pt x="23" y="13"/>
                    <a:pt x="33" y="12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7"/>
                    <a:pt x="45" y="4"/>
                    <a:pt x="44" y="0"/>
                  </a:cubicBezTo>
                  <a:lnTo>
                    <a:pt x="32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41" name="Freeform 125">
              <a:extLst>
                <a:ext uri="{FF2B5EF4-FFF2-40B4-BE49-F238E27FC236}">
                  <a16:creationId xmlns:a16="http://schemas.microsoft.com/office/drawing/2014/main" id="{7009656D-F6CF-4486-8FAF-101A6AD13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" y="720"/>
              <a:ext cx="176" cy="256"/>
            </a:xfrm>
            <a:custGeom>
              <a:avLst/>
              <a:gdLst>
                <a:gd name="T0" fmla="*/ 4080 w 61"/>
                <a:gd name="T1" fmla="*/ 6955 h 83"/>
                <a:gd name="T2" fmla="*/ 4080 w 61"/>
                <a:gd name="T3" fmla="*/ 6517 h 83"/>
                <a:gd name="T4" fmla="*/ 3938 w 61"/>
                <a:gd name="T5" fmla="*/ 6604 h 83"/>
                <a:gd name="T6" fmla="*/ 3886 w 61"/>
                <a:gd name="T7" fmla="*/ 6517 h 83"/>
                <a:gd name="T8" fmla="*/ 3886 w 61"/>
                <a:gd name="T9" fmla="*/ 5984 h 83"/>
                <a:gd name="T10" fmla="*/ 3745 w 61"/>
                <a:gd name="T11" fmla="*/ 6070 h 83"/>
                <a:gd name="T12" fmla="*/ 3745 w 61"/>
                <a:gd name="T13" fmla="*/ 5432 h 83"/>
                <a:gd name="T14" fmla="*/ 3604 w 61"/>
                <a:gd name="T15" fmla="*/ 5518 h 83"/>
                <a:gd name="T16" fmla="*/ 3604 w 61"/>
                <a:gd name="T17" fmla="*/ 5518 h 83"/>
                <a:gd name="T18" fmla="*/ 3670 w 61"/>
                <a:gd name="T19" fmla="*/ 4984 h 83"/>
                <a:gd name="T20" fmla="*/ 3454 w 61"/>
                <a:gd name="T21" fmla="*/ 5080 h 83"/>
                <a:gd name="T22" fmla="*/ 3604 w 61"/>
                <a:gd name="T23" fmla="*/ 4605 h 83"/>
                <a:gd name="T24" fmla="*/ 3387 w 61"/>
                <a:gd name="T25" fmla="*/ 4691 h 83"/>
                <a:gd name="T26" fmla="*/ 3454 w 61"/>
                <a:gd name="T27" fmla="*/ 4253 h 83"/>
                <a:gd name="T28" fmla="*/ 3387 w 61"/>
                <a:gd name="T29" fmla="*/ 3815 h 83"/>
                <a:gd name="T30" fmla="*/ 3197 w 61"/>
                <a:gd name="T31" fmla="*/ 3815 h 83"/>
                <a:gd name="T32" fmla="*/ 3312 w 61"/>
                <a:gd name="T33" fmla="*/ 3254 h 83"/>
                <a:gd name="T34" fmla="*/ 3122 w 61"/>
                <a:gd name="T35" fmla="*/ 3254 h 83"/>
                <a:gd name="T36" fmla="*/ 3263 w 61"/>
                <a:gd name="T37" fmla="*/ 2816 h 83"/>
                <a:gd name="T38" fmla="*/ 3047 w 61"/>
                <a:gd name="T39" fmla="*/ 2902 h 83"/>
                <a:gd name="T40" fmla="*/ 3122 w 61"/>
                <a:gd name="T41" fmla="*/ 2437 h 83"/>
                <a:gd name="T42" fmla="*/ 2980 w 61"/>
                <a:gd name="T43" fmla="*/ 2520 h 83"/>
                <a:gd name="T44" fmla="*/ 2980 w 61"/>
                <a:gd name="T45" fmla="*/ 2437 h 83"/>
                <a:gd name="T46" fmla="*/ 2980 w 61"/>
                <a:gd name="T47" fmla="*/ 2255 h 83"/>
                <a:gd name="T48" fmla="*/ 2830 w 61"/>
                <a:gd name="T49" fmla="*/ 2255 h 83"/>
                <a:gd name="T50" fmla="*/ 2830 w 61"/>
                <a:gd name="T51" fmla="*/ 1999 h 83"/>
                <a:gd name="T52" fmla="*/ 2640 w 61"/>
                <a:gd name="T53" fmla="*/ 2168 h 83"/>
                <a:gd name="T54" fmla="*/ 2574 w 61"/>
                <a:gd name="T55" fmla="*/ 1817 h 83"/>
                <a:gd name="T56" fmla="*/ 2357 w 61"/>
                <a:gd name="T57" fmla="*/ 1903 h 83"/>
                <a:gd name="T58" fmla="*/ 2282 w 61"/>
                <a:gd name="T59" fmla="*/ 1647 h 83"/>
                <a:gd name="T60" fmla="*/ 2089 w 61"/>
                <a:gd name="T61" fmla="*/ 1730 h 83"/>
                <a:gd name="T62" fmla="*/ 2089 w 61"/>
                <a:gd name="T63" fmla="*/ 1437 h 83"/>
                <a:gd name="T64" fmla="*/ 1873 w 61"/>
                <a:gd name="T65" fmla="*/ 1647 h 83"/>
                <a:gd name="T66" fmla="*/ 1731 w 61"/>
                <a:gd name="T67" fmla="*/ 1437 h 83"/>
                <a:gd name="T68" fmla="*/ 1515 w 61"/>
                <a:gd name="T69" fmla="*/ 1521 h 83"/>
                <a:gd name="T70" fmla="*/ 1466 w 61"/>
                <a:gd name="T71" fmla="*/ 1169 h 83"/>
                <a:gd name="T72" fmla="*/ 1249 w 61"/>
                <a:gd name="T73" fmla="*/ 913 h 83"/>
                <a:gd name="T74" fmla="*/ 1033 w 61"/>
                <a:gd name="T75" fmla="*/ 1086 h 83"/>
                <a:gd name="T76" fmla="*/ 915 w 61"/>
                <a:gd name="T77" fmla="*/ 817 h 83"/>
                <a:gd name="T78" fmla="*/ 765 w 61"/>
                <a:gd name="T79" fmla="*/ 913 h 83"/>
                <a:gd name="T80" fmla="*/ 698 w 61"/>
                <a:gd name="T81" fmla="*/ 648 h 83"/>
                <a:gd name="T82" fmla="*/ 482 w 61"/>
                <a:gd name="T83" fmla="*/ 817 h 83"/>
                <a:gd name="T84" fmla="*/ 482 w 61"/>
                <a:gd name="T85" fmla="*/ 731 h 83"/>
                <a:gd name="T86" fmla="*/ 407 w 61"/>
                <a:gd name="T87" fmla="*/ 352 h 83"/>
                <a:gd name="T88" fmla="*/ 291 w 61"/>
                <a:gd name="T89" fmla="*/ 561 h 83"/>
                <a:gd name="T90" fmla="*/ 0 w 61"/>
                <a:gd name="T91" fmla="*/ 86 h 83"/>
                <a:gd name="T92" fmla="*/ 0 w 61"/>
                <a:gd name="T93" fmla="*/ 731 h 83"/>
                <a:gd name="T94" fmla="*/ 75 w 61"/>
                <a:gd name="T95" fmla="*/ 913 h 83"/>
                <a:gd name="T96" fmla="*/ 2715 w 61"/>
                <a:gd name="T97" fmla="*/ 2730 h 83"/>
                <a:gd name="T98" fmla="*/ 3938 w 61"/>
                <a:gd name="T99" fmla="*/ 7517 h 83"/>
                <a:gd name="T100" fmla="*/ 4080 w 61"/>
                <a:gd name="T101" fmla="*/ 7421 h 83"/>
                <a:gd name="T102" fmla="*/ 4230 w 61"/>
                <a:gd name="T103" fmla="*/ 7335 h 83"/>
                <a:gd name="T104" fmla="*/ 4080 w 61"/>
                <a:gd name="T105" fmla="*/ 6955 h 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1" h="83">
                  <a:moveTo>
                    <a:pt x="59" y="77"/>
                  </a:moveTo>
                  <a:cubicBezTo>
                    <a:pt x="60" y="75"/>
                    <a:pt x="60" y="74"/>
                    <a:pt x="59" y="72"/>
                  </a:cubicBezTo>
                  <a:cubicBezTo>
                    <a:pt x="59" y="72"/>
                    <a:pt x="58" y="73"/>
                    <a:pt x="57" y="73"/>
                  </a:cubicBezTo>
                  <a:cubicBezTo>
                    <a:pt x="57" y="73"/>
                    <a:pt x="57" y="72"/>
                    <a:pt x="56" y="72"/>
                  </a:cubicBezTo>
                  <a:cubicBezTo>
                    <a:pt x="56" y="70"/>
                    <a:pt x="57" y="68"/>
                    <a:pt x="56" y="66"/>
                  </a:cubicBezTo>
                  <a:cubicBezTo>
                    <a:pt x="56" y="66"/>
                    <a:pt x="55" y="66"/>
                    <a:pt x="54" y="67"/>
                  </a:cubicBezTo>
                  <a:cubicBezTo>
                    <a:pt x="53" y="64"/>
                    <a:pt x="55" y="62"/>
                    <a:pt x="54" y="60"/>
                  </a:cubicBezTo>
                  <a:cubicBezTo>
                    <a:pt x="53" y="60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59"/>
                    <a:pt x="52" y="57"/>
                    <a:pt x="53" y="55"/>
                  </a:cubicBezTo>
                  <a:cubicBezTo>
                    <a:pt x="52" y="56"/>
                    <a:pt x="51" y="56"/>
                    <a:pt x="50" y="56"/>
                  </a:cubicBezTo>
                  <a:cubicBezTo>
                    <a:pt x="51" y="55"/>
                    <a:pt x="51" y="53"/>
                    <a:pt x="52" y="51"/>
                  </a:cubicBezTo>
                  <a:cubicBezTo>
                    <a:pt x="51" y="52"/>
                    <a:pt x="50" y="52"/>
                    <a:pt x="49" y="52"/>
                  </a:cubicBezTo>
                  <a:cubicBezTo>
                    <a:pt x="50" y="51"/>
                    <a:pt x="50" y="49"/>
                    <a:pt x="50" y="47"/>
                  </a:cubicBezTo>
                  <a:cubicBezTo>
                    <a:pt x="47" y="47"/>
                    <a:pt x="48" y="44"/>
                    <a:pt x="49" y="42"/>
                  </a:cubicBezTo>
                  <a:cubicBezTo>
                    <a:pt x="48" y="42"/>
                    <a:pt x="47" y="42"/>
                    <a:pt x="46" y="42"/>
                  </a:cubicBezTo>
                  <a:cubicBezTo>
                    <a:pt x="47" y="40"/>
                    <a:pt x="48" y="38"/>
                    <a:pt x="48" y="36"/>
                  </a:cubicBezTo>
                  <a:cubicBezTo>
                    <a:pt x="47" y="36"/>
                    <a:pt x="46" y="36"/>
                    <a:pt x="45" y="36"/>
                  </a:cubicBezTo>
                  <a:cubicBezTo>
                    <a:pt x="46" y="35"/>
                    <a:pt x="46" y="32"/>
                    <a:pt x="47" y="31"/>
                  </a:cubicBezTo>
                  <a:cubicBezTo>
                    <a:pt x="46" y="32"/>
                    <a:pt x="45" y="32"/>
                    <a:pt x="44" y="32"/>
                  </a:cubicBezTo>
                  <a:cubicBezTo>
                    <a:pt x="44" y="31"/>
                    <a:pt x="44" y="28"/>
                    <a:pt x="45" y="27"/>
                  </a:cubicBezTo>
                  <a:cubicBezTo>
                    <a:pt x="44" y="27"/>
                    <a:pt x="43" y="28"/>
                    <a:pt x="43" y="28"/>
                  </a:cubicBezTo>
                  <a:cubicBezTo>
                    <a:pt x="43" y="28"/>
                    <a:pt x="43" y="27"/>
                    <a:pt x="43" y="27"/>
                  </a:cubicBezTo>
                  <a:cubicBezTo>
                    <a:pt x="43" y="27"/>
                    <a:pt x="43" y="26"/>
                    <a:pt x="43" y="25"/>
                  </a:cubicBezTo>
                  <a:cubicBezTo>
                    <a:pt x="42" y="25"/>
                    <a:pt x="42" y="26"/>
                    <a:pt x="41" y="25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3"/>
                    <a:pt x="39" y="23"/>
                    <a:pt x="38" y="24"/>
                  </a:cubicBezTo>
                  <a:cubicBezTo>
                    <a:pt x="38" y="23"/>
                    <a:pt x="37" y="21"/>
                    <a:pt x="37" y="20"/>
                  </a:cubicBezTo>
                  <a:cubicBezTo>
                    <a:pt x="36" y="21"/>
                    <a:pt x="35" y="21"/>
                    <a:pt x="34" y="21"/>
                  </a:cubicBezTo>
                  <a:cubicBezTo>
                    <a:pt x="34" y="20"/>
                    <a:pt x="33" y="19"/>
                    <a:pt x="33" y="18"/>
                  </a:cubicBezTo>
                  <a:cubicBezTo>
                    <a:pt x="32" y="18"/>
                    <a:pt x="31" y="18"/>
                    <a:pt x="30" y="19"/>
                  </a:cubicBezTo>
                  <a:cubicBezTo>
                    <a:pt x="30" y="18"/>
                    <a:pt x="30" y="17"/>
                    <a:pt x="30" y="16"/>
                  </a:cubicBezTo>
                  <a:cubicBezTo>
                    <a:pt x="29" y="17"/>
                    <a:pt x="27" y="17"/>
                    <a:pt x="27" y="18"/>
                  </a:cubicBezTo>
                  <a:cubicBezTo>
                    <a:pt x="26" y="17"/>
                    <a:pt x="26" y="17"/>
                    <a:pt x="25" y="16"/>
                  </a:cubicBezTo>
                  <a:cubicBezTo>
                    <a:pt x="25" y="16"/>
                    <a:pt x="23" y="16"/>
                    <a:pt x="22" y="17"/>
                  </a:cubicBezTo>
                  <a:cubicBezTo>
                    <a:pt x="23" y="16"/>
                    <a:pt x="21" y="13"/>
                    <a:pt x="21" y="13"/>
                  </a:cubicBezTo>
                  <a:cubicBezTo>
                    <a:pt x="19" y="14"/>
                    <a:pt x="18" y="13"/>
                    <a:pt x="18" y="10"/>
                  </a:cubicBezTo>
                  <a:cubicBezTo>
                    <a:pt x="17" y="11"/>
                    <a:pt x="15" y="11"/>
                    <a:pt x="15" y="12"/>
                  </a:cubicBezTo>
                  <a:cubicBezTo>
                    <a:pt x="15" y="11"/>
                    <a:pt x="14" y="10"/>
                    <a:pt x="13" y="9"/>
                  </a:cubicBezTo>
                  <a:cubicBezTo>
                    <a:pt x="13" y="10"/>
                    <a:pt x="12" y="10"/>
                    <a:pt x="11" y="10"/>
                  </a:cubicBezTo>
                  <a:cubicBezTo>
                    <a:pt x="11" y="9"/>
                    <a:pt x="10" y="8"/>
                    <a:pt x="10" y="7"/>
                  </a:cubicBezTo>
                  <a:cubicBezTo>
                    <a:pt x="9" y="8"/>
                    <a:pt x="8" y="8"/>
                    <a:pt x="7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6" y="5"/>
                    <a:pt x="6" y="4"/>
                  </a:cubicBezTo>
                  <a:cubicBezTo>
                    <a:pt x="6" y="5"/>
                    <a:pt x="5" y="5"/>
                    <a:pt x="4" y="6"/>
                  </a:cubicBezTo>
                  <a:cubicBezTo>
                    <a:pt x="3" y="4"/>
                    <a:pt x="1" y="0"/>
                    <a:pt x="0" y="1"/>
                  </a:cubicBezTo>
                  <a:cubicBezTo>
                    <a:pt x="0" y="1"/>
                    <a:pt x="0" y="7"/>
                    <a:pt x="0" y="8"/>
                  </a:cubicBezTo>
                  <a:cubicBezTo>
                    <a:pt x="0" y="9"/>
                    <a:pt x="1" y="9"/>
                    <a:pt x="1" y="10"/>
                  </a:cubicBezTo>
                  <a:cubicBezTo>
                    <a:pt x="8" y="17"/>
                    <a:pt x="30" y="27"/>
                    <a:pt x="39" y="30"/>
                  </a:cubicBezTo>
                  <a:cubicBezTo>
                    <a:pt x="40" y="42"/>
                    <a:pt x="45" y="63"/>
                    <a:pt x="57" y="83"/>
                  </a:cubicBezTo>
                  <a:cubicBezTo>
                    <a:pt x="57" y="83"/>
                    <a:pt x="58" y="82"/>
                    <a:pt x="59" y="82"/>
                  </a:cubicBezTo>
                  <a:cubicBezTo>
                    <a:pt x="60" y="81"/>
                    <a:pt x="60" y="81"/>
                    <a:pt x="61" y="81"/>
                  </a:cubicBezTo>
                  <a:cubicBezTo>
                    <a:pt x="61" y="80"/>
                    <a:pt x="60" y="79"/>
                    <a:pt x="59" y="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42" name="Freeform 126">
              <a:extLst>
                <a:ext uri="{FF2B5EF4-FFF2-40B4-BE49-F238E27FC236}">
                  <a16:creationId xmlns:a16="http://schemas.microsoft.com/office/drawing/2014/main" id="{3104A947-6B94-442F-A032-9F9732334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1265"/>
              <a:ext cx="317" cy="111"/>
            </a:xfrm>
            <a:custGeom>
              <a:avLst/>
              <a:gdLst>
                <a:gd name="T0" fmla="*/ 7441 w 110"/>
                <a:gd name="T1" fmla="*/ 438 h 36"/>
                <a:gd name="T2" fmla="*/ 7441 w 110"/>
                <a:gd name="T3" fmla="*/ 86 h 36"/>
                <a:gd name="T4" fmla="*/ 7441 w 110"/>
                <a:gd name="T5" fmla="*/ 0 h 36"/>
                <a:gd name="T6" fmla="*/ 6196 w 110"/>
                <a:gd name="T7" fmla="*/ 731 h 36"/>
                <a:gd name="T8" fmla="*/ 4352 w 110"/>
                <a:gd name="T9" fmla="*/ 2081 h 36"/>
                <a:gd name="T10" fmla="*/ 75 w 110"/>
                <a:gd name="T11" fmla="*/ 2605 h 36"/>
                <a:gd name="T12" fmla="*/ 0 w 110"/>
                <a:gd name="T13" fmla="*/ 2729 h 36"/>
                <a:gd name="T14" fmla="*/ 0 w 110"/>
                <a:gd name="T15" fmla="*/ 2729 h 36"/>
                <a:gd name="T16" fmla="*/ 0 w 110"/>
                <a:gd name="T17" fmla="*/ 2729 h 36"/>
                <a:gd name="T18" fmla="*/ 0 w 110"/>
                <a:gd name="T19" fmla="*/ 2815 h 36"/>
                <a:gd name="T20" fmla="*/ 0 w 110"/>
                <a:gd name="T21" fmla="*/ 2815 h 36"/>
                <a:gd name="T22" fmla="*/ 0 w 110"/>
                <a:gd name="T23" fmla="*/ 3253 h 36"/>
                <a:gd name="T24" fmla="*/ 216 w 110"/>
                <a:gd name="T25" fmla="*/ 3167 h 36"/>
                <a:gd name="T26" fmla="*/ 331 w 110"/>
                <a:gd name="T27" fmla="*/ 2994 h 36"/>
                <a:gd name="T28" fmla="*/ 406 w 110"/>
                <a:gd name="T29" fmla="*/ 3167 h 36"/>
                <a:gd name="T30" fmla="*/ 622 w 110"/>
                <a:gd name="T31" fmla="*/ 2898 h 36"/>
                <a:gd name="T32" fmla="*/ 697 w 110"/>
                <a:gd name="T33" fmla="*/ 3080 h 36"/>
                <a:gd name="T34" fmla="*/ 839 w 110"/>
                <a:gd name="T35" fmla="*/ 2898 h 36"/>
                <a:gd name="T36" fmla="*/ 1029 w 110"/>
                <a:gd name="T37" fmla="*/ 3080 h 36"/>
                <a:gd name="T38" fmla="*/ 1245 w 110"/>
                <a:gd name="T39" fmla="*/ 2815 h 36"/>
                <a:gd name="T40" fmla="*/ 1386 w 110"/>
                <a:gd name="T41" fmla="*/ 2994 h 36"/>
                <a:gd name="T42" fmla="*/ 1510 w 110"/>
                <a:gd name="T43" fmla="*/ 2815 h 36"/>
                <a:gd name="T44" fmla="*/ 1720 w 110"/>
                <a:gd name="T45" fmla="*/ 2898 h 36"/>
                <a:gd name="T46" fmla="*/ 2061 w 110"/>
                <a:gd name="T47" fmla="*/ 2898 h 36"/>
                <a:gd name="T48" fmla="*/ 2493 w 110"/>
                <a:gd name="T49" fmla="*/ 2898 h 36"/>
                <a:gd name="T50" fmla="*/ 2683 w 110"/>
                <a:gd name="T51" fmla="*/ 2815 h 36"/>
                <a:gd name="T52" fmla="*/ 2824 w 110"/>
                <a:gd name="T53" fmla="*/ 2815 h 36"/>
                <a:gd name="T54" fmla="*/ 2965 w 110"/>
                <a:gd name="T55" fmla="*/ 2729 h 36"/>
                <a:gd name="T56" fmla="*/ 3040 w 110"/>
                <a:gd name="T57" fmla="*/ 2815 h 36"/>
                <a:gd name="T58" fmla="*/ 3182 w 110"/>
                <a:gd name="T59" fmla="*/ 2729 h 36"/>
                <a:gd name="T60" fmla="*/ 3305 w 110"/>
                <a:gd name="T61" fmla="*/ 2815 h 36"/>
                <a:gd name="T62" fmla="*/ 3447 w 110"/>
                <a:gd name="T63" fmla="*/ 2729 h 36"/>
                <a:gd name="T64" fmla="*/ 3663 w 110"/>
                <a:gd name="T65" fmla="*/ 2605 h 36"/>
                <a:gd name="T66" fmla="*/ 3738 w 110"/>
                <a:gd name="T67" fmla="*/ 2729 h 36"/>
                <a:gd name="T68" fmla="*/ 3928 w 110"/>
                <a:gd name="T69" fmla="*/ 2605 h 36"/>
                <a:gd name="T70" fmla="*/ 4144 w 110"/>
                <a:gd name="T71" fmla="*/ 2729 h 36"/>
                <a:gd name="T72" fmla="*/ 4285 w 110"/>
                <a:gd name="T73" fmla="*/ 2605 h 36"/>
                <a:gd name="T74" fmla="*/ 4401 w 110"/>
                <a:gd name="T75" fmla="*/ 2729 h 36"/>
                <a:gd name="T76" fmla="*/ 4475 w 110"/>
                <a:gd name="T77" fmla="*/ 2605 h 36"/>
                <a:gd name="T78" fmla="*/ 4692 w 110"/>
                <a:gd name="T79" fmla="*/ 2729 h 36"/>
                <a:gd name="T80" fmla="*/ 4833 w 110"/>
                <a:gd name="T81" fmla="*/ 2254 h 36"/>
                <a:gd name="T82" fmla="*/ 4957 w 110"/>
                <a:gd name="T83" fmla="*/ 2350 h 36"/>
                <a:gd name="T84" fmla="*/ 5026 w 110"/>
                <a:gd name="T85" fmla="*/ 2081 h 36"/>
                <a:gd name="T86" fmla="*/ 5239 w 110"/>
                <a:gd name="T87" fmla="*/ 2081 h 36"/>
                <a:gd name="T88" fmla="*/ 5314 w 110"/>
                <a:gd name="T89" fmla="*/ 1816 h 36"/>
                <a:gd name="T90" fmla="*/ 5530 w 110"/>
                <a:gd name="T91" fmla="*/ 1998 h 36"/>
                <a:gd name="T92" fmla="*/ 5573 w 110"/>
                <a:gd name="T93" fmla="*/ 1643 h 36"/>
                <a:gd name="T94" fmla="*/ 5790 w 110"/>
                <a:gd name="T95" fmla="*/ 1730 h 36"/>
                <a:gd name="T96" fmla="*/ 5939 w 110"/>
                <a:gd name="T97" fmla="*/ 1437 h 36"/>
                <a:gd name="T98" fmla="*/ 6078 w 110"/>
                <a:gd name="T99" fmla="*/ 1643 h 36"/>
                <a:gd name="T100" fmla="*/ 6130 w 110"/>
                <a:gd name="T101" fmla="*/ 1351 h 36"/>
                <a:gd name="T102" fmla="*/ 6271 w 110"/>
                <a:gd name="T103" fmla="*/ 1437 h 36"/>
                <a:gd name="T104" fmla="*/ 6562 w 110"/>
                <a:gd name="T105" fmla="*/ 1351 h 36"/>
                <a:gd name="T106" fmla="*/ 6703 w 110"/>
                <a:gd name="T107" fmla="*/ 1169 h 36"/>
                <a:gd name="T108" fmla="*/ 6893 w 110"/>
                <a:gd name="T109" fmla="*/ 1169 h 36"/>
                <a:gd name="T110" fmla="*/ 7035 w 110"/>
                <a:gd name="T111" fmla="*/ 999 h 36"/>
                <a:gd name="T112" fmla="*/ 7251 w 110"/>
                <a:gd name="T113" fmla="*/ 913 h 36"/>
                <a:gd name="T114" fmla="*/ 7300 w 110"/>
                <a:gd name="T115" fmla="*/ 817 h 36"/>
                <a:gd name="T116" fmla="*/ 7516 w 110"/>
                <a:gd name="T117" fmla="*/ 731 h 36"/>
                <a:gd name="T118" fmla="*/ 7591 w 110"/>
                <a:gd name="T119" fmla="*/ 648 h 36"/>
                <a:gd name="T120" fmla="*/ 7441 w 110"/>
                <a:gd name="T121" fmla="*/ 438 h 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10" h="36">
                  <a:moveTo>
                    <a:pt x="108" y="5"/>
                  </a:moveTo>
                  <a:cubicBezTo>
                    <a:pt x="108" y="4"/>
                    <a:pt x="107" y="2"/>
                    <a:pt x="108" y="1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2" y="3"/>
                    <a:pt x="96" y="6"/>
                    <a:pt x="90" y="8"/>
                  </a:cubicBezTo>
                  <a:cubicBezTo>
                    <a:pt x="78" y="13"/>
                    <a:pt x="68" y="17"/>
                    <a:pt x="63" y="23"/>
                  </a:cubicBezTo>
                  <a:cubicBezTo>
                    <a:pt x="56" y="23"/>
                    <a:pt x="13" y="2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0" y="35"/>
                    <a:pt x="0" y="36"/>
                  </a:cubicBezTo>
                  <a:cubicBezTo>
                    <a:pt x="1" y="35"/>
                    <a:pt x="2" y="35"/>
                    <a:pt x="3" y="35"/>
                  </a:cubicBezTo>
                  <a:cubicBezTo>
                    <a:pt x="3" y="35"/>
                    <a:pt x="4" y="34"/>
                    <a:pt x="5" y="33"/>
                  </a:cubicBezTo>
                  <a:cubicBezTo>
                    <a:pt x="5" y="33"/>
                    <a:pt x="6" y="34"/>
                    <a:pt x="6" y="35"/>
                  </a:cubicBezTo>
                  <a:cubicBezTo>
                    <a:pt x="7" y="34"/>
                    <a:pt x="8" y="33"/>
                    <a:pt x="9" y="32"/>
                  </a:cubicBezTo>
                  <a:cubicBezTo>
                    <a:pt x="9" y="33"/>
                    <a:pt x="9" y="34"/>
                    <a:pt x="10" y="34"/>
                  </a:cubicBezTo>
                  <a:cubicBezTo>
                    <a:pt x="11" y="34"/>
                    <a:pt x="12" y="32"/>
                    <a:pt x="12" y="32"/>
                  </a:cubicBezTo>
                  <a:cubicBezTo>
                    <a:pt x="14" y="32"/>
                    <a:pt x="14" y="33"/>
                    <a:pt x="15" y="34"/>
                  </a:cubicBezTo>
                  <a:cubicBezTo>
                    <a:pt x="16" y="34"/>
                    <a:pt x="17" y="32"/>
                    <a:pt x="18" y="31"/>
                  </a:cubicBezTo>
                  <a:cubicBezTo>
                    <a:pt x="19" y="31"/>
                    <a:pt x="19" y="33"/>
                    <a:pt x="20" y="33"/>
                  </a:cubicBezTo>
                  <a:cubicBezTo>
                    <a:pt x="21" y="33"/>
                    <a:pt x="21" y="32"/>
                    <a:pt x="22" y="31"/>
                  </a:cubicBezTo>
                  <a:cubicBezTo>
                    <a:pt x="23" y="31"/>
                    <a:pt x="24" y="32"/>
                    <a:pt x="25" y="32"/>
                  </a:cubicBezTo>
                  <a:cubicBezTo>
                    <a:pt x="27" y="32"/>
                    <a:pt x="27" y="30"/>
                    <a:pt x="30" y="32"/>
                  </a:cubicBezTo>
                  <a:cubicBezTo>
                    <a:pt x="32" y="29"/>
                    <a:pt x="33" y="31"/>
                    <a:pt x="36" y="32"/>
                  </a:cubicBezTo>
                  <a:cubicBezTo>
                    <a:pt x="37" y="29"/>
                    <a:pt x="37" y="31"/>
                    <a:pt x="39" y="31"/>
                  </a:cubicBezTo>
                  <a:cubicBezTo>
                    <a:pt x="40" y="31"/>
                    <a:pt x="40" y="31"/>
                    <a:pt x="41" y="31"/>
                  </a:cubicBezTo>
                  <a:cubicBezTo>
                    <a:pt x="42" y="31"/>
                    <a:pt x="42" y="30"/>
                    <a:pt x="43" y="30"/>
                  </a:cubicBezTo>
                  <a:cubicBezTo>
                    <a:pt x="43" y="30"/>
                    <a:pt x="44" y="31"/>
                    <a:pt x="44" y="31"/>
                  </a:cubicBezTo>
                  <a:cubicBezTo>
                    <a:pt x="45" y="31"/>
                    <a:pt x="45" y="30"/>
                    <a:pt x="46" y="30"/>
                  </a:cubicBezTo>
                  <a:cubicBezTo>
                    <a:pt x="47" y="30"/>
                    <a:pt x="48" y="31"/>
                    <a:pt x="48" y="31"/>
                  </a:cubicBezTo>
                  <a:cubicBezTo>
                    <a:pt x="49" y="30"/>
                    <a:pt x="49" y="30"/>
                    <a:pt x="50" y="30"/>
                  </a:cubicBezTo>
                  <a:cubicBezTo>
                    <a:pt x="51" y="30"/>
                    <a:pt x="52" y="29"/>
                    <a:pt x="53" y="29"/>
                  </a:cubicBezTo>
                  <a:cubicBezTo>
                    <a:pt x="53" y="29"/>
                    <a:pt x="54" y="30"/>
                    <a:pt x="54" y="30"/>
                  </a:cubicBezTo>
                  <a:cubicBezTo>
                    <a:pt x="55" y="30"/>
                    <a:pt x="56" y="29"/>
                    <a:pt x="57" y="29"/>
                  </a:cubicBezTo>
                  <a:cubicBezTo>
                    <a:pt x="58" y="29"/>
                    <a:pt x="59" y="30"/>
                    <a:pt x="60" y="30"/>
                  </a:cubicBezTo>
                  <a:cubicBezTo>
                    <a:pt x="61" y="30"/>
                    <a:pt x="61" y="29"/>
                    <a:pt x="62" y="29"/>
                  </a:cubicBezTo>
                  <a:cubicBezTo>
                    <a:pt x="62" y="29"/>
                    <a:pt x="64" y="30"/>
                    <a:pt x="64" y="30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6" y="29"/>
                    <a:pt x="67" y="30"/>
                    <a:pt x="68" y="30"/>
                  </a:cubicBezTo>
                  <a:cubicBezTo>
                    <a:pt x="67" y="28"/>
                    <a:pt x="69" y="27"/>
                    <a:pt x="70" y="25"/>
                  </a:cubicBezTo>
                  <a:cubicBezTo>
                    <a:pt x="71" y="26"/>
                    <a:pt x="72" y="26"/>
                    <a:pt x="72" y="26"/>
                  </a:cubicBezTo>
                  <a:cubicBezTo>
                    <a:pt x="72" y="25"/>
                    <a:pt x="72" y="23"/>
                    <a:pt x="73" y="23"/>
                  </a:cubicBezTo>
                  <a:cubicBezTo>
                    <a:pt x="74" y="22"/>
                    <a:pt x="75" y="23"/>
                    <a:pt x="76" y="23"/>
                  </a:cubicBezTo>
                  <a:cubicBezTo>
                    <a:pt x="76" y="22"/>
                    <a:pt x="76" y="21"/>
                    <a:pt x="77" y="20"/>
                  </a:cubicBezTo>
                  <a:cubicBezTo>
                    <a:pt x="78" y="20"/>
                    <a:pt x="79" y="22"/>
                    <a:pt x="80" y="22"/>
                  </a:cubicBezTo>
                  <a:cubicBezTo>
                    <a:pt x="80" y="20"/>
                    <a:pt x="81" y="19"/>
                    <a:pt x="81" y="18"/>
                  </a:cubicBezTo>
                  <a:cubicBezTo>
                    <a:pt x="82" y="19"/>
                    <a:pt x="83" y="19"/>
                    <a:pt x="84" y="19"/>
                  </a:cubicBezTo>
                  <a:cubicBezTo>
                    <a:pt x="84" y="18"/>
                    <a:pt x="84" y="16"/>
                    <a:pt x="86" y="16"/>
                  </a:cubicBezTo>
                  <a:cubicBezTo>
                    <a:pt x="86" y="16"/>
                    <a:pt x="87" y="17"/>
                    <a:pt x="88" y="18"/>
                  </a:cubicBezTo>
                  <a:cubicBezTo>
                    <a:pt x="88" y="16"/>
                    <a:pt x="88" y="16"/>
                    <a:pt x="89" y="15"/>
                  </a:cubicBezTo>
                  <a:cubicBezTo>
                    <a:pt x="90" y="15"/>
                    <a:pt x="90" y="16"/>
                    <a:pt x="91" y="16"/>
                  </a:cubicBezTo>
                  <a:cubicBezTo>
                    <a:pt x="90" y="12"/>
                    <a:pt x="94" y="16"/>
                    <a:pt x="95" y="15"/>
                  </a:cubicBezTo>
                  <a:cubicBezTo>
                    <a:pt x="96" y="14"/>
                    <a:pt x="95" y="12"/>
                    <a:pt x="97" y="13"/>
                  </a:cubicBezTo>
                  <a:cubicBezTo>
                    <a:pt x="98" y="13"/>
                    <a:pt x="99" y="14"/>
                    <a:pt x="100" y="13"/>
                  </a:cubicBezTo>
                  <a:cubicBezTo>
                    <a:pt x="101" y="11"/>
                    <a:pt x="100" y="10"/>
                    <a:pt x="102" y="11"/>
                  </a:cubicBezTo>
                  <a:cubicBezTo>
                    <a:pt x="104" y="11"/>
                    <a:pt x="104" y="12"/>
                    <a:pt x="105" y="10"/>
                  </a:cubicBezTo>
                  <a:cubicBezTo>
                    <a:pt x="105" y="9"/>
                    <a:pt x="105" y="9"/>
                    <a:pt x="106" y="9"/>
                  </a:cubicBezTo>
                  <a:cubicBezTo>
                    <a:pt x="107" y="8"/>
                    <a:pt x="108" y="9"/>
                    <a:pt x="109" y="8"/>
                  </a:cubicBezTo>
                  <a:cubicBezTo>
                    <a:pt x="109" y="8"/>
                    <a:pt x="110" y="7"/>
                    <a:pt x="110" y="7"/>
                  </a:cubicBezTo>
                  <a:cubicBezTo>
                    <a:pt x="110" y="6"/>
                    <a:pt x="109" y="6"/>
                    <a:pt x="108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43" name="Freeform 127">
              <a:extLst>
                <a:ext uri="{FF2B5EF4-FFF2-40B4-BE49-F238E27FC236}">
                  <a16:creationId xmlns:a16="http://schemas.microsoft.com/office/drawing/2014/main" id="{29E63C77-C69F-4DBF-83D2-0A747886F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" y="1625"/>
              <a:ext cx="153" cy="450"/>
            </a:xfrm>
            <a:custGeom>
              <a:avLst/>
              <a:gdLst>
                <a:gd name="T0" fmla="*/ 3533 w 53"/>
                <a:gd name="T1" fmla="*/ 7761 h 146"/>
                <a:gd name="T2" fmla="*/ 3684 w 53"/>
                <a:gd name="T3" fmla="*/ 7117 h 146"/>
                <a:gd name="T4" fmla="*/ 3467 w 53"/>
                <a:gd name="T5" fmla="*/ 6679 h 146"/>
                <a:gd name="T6" fmla="*/ 3201 w 53"/>
                <a:gd name="T7" fmla="*/ 6241 h 146"/>
                <a:gd name="T8" fmla="*/ 2841 w 53"/>
                <a:gd name="T9" fmla="*/ 6328 h 146"/>
                <a:gd name="T10" fmla="*/ 2766 w 53"/>
                <a:gd name="T11" fmla="*/ 6146 h 146"/>
                <a:gd name="T12" fmla="*/ 2841 w 53"/>
                <a:gd name="T13" fmla="*/ 5767 h 146"/>
                <a:gd name="T14" fmla="*/ 2500 w 53"/>
                <a:gd name="T15" fmla="*/ 5502 h 146"/>
                <a:gd name="T16" fmla="*/ 2500 w 53"/>
                <a:gd name="T17" fmla="*/ 5415 h 146"/>
                <a:gd name="T18" fmla="*/ 2575 w 53"/>
                <a:gd name="T19" fmla="*/ 5064 h 146"/>
                <a:gd name="T20" fmla="*/ 2359 w 53"/>
                <a:gd name="T21" fmla="*/ 5064 h 146"/>
                <a:gd name="T22" fmla="*/ 2434 w 53"/>
                <a:gd name="T23" fmla="*/ 4417 h 146"/>
                <a:gd name="T24" fmla="*/ 2217 w 53"/>
                <a:gd name="T25" fmla="*/ 4417 h 146"/>
                <a:gd name="T26" fmla="*/ 2217 w 53"/>
                <a:gd name="T27" fmla="*/ 3979 h 146"/>
                <a:gd name="T28" fmla="*/ 2018 w 53"/>
                <a:gd name="T29" fmla="*/ 3896 h 146"/>
                <a:gd name="T30" fmla="*/ 1951 w 53"/>
                <a:gd name="T31" fmla="*/ 3896 h 146"/>
                <a:gd name="T32" fmla="*/ 1876 w 53"/>
                <a:gd name="T33" fmla="*/ 3514 h 146"/>
                <a:gd name="T34" fmla="*/ 1951 w 53"/>
                <a:gd name="T35" fmla="*/ 3079 h 146"/>
                <a:gd name="T36" fmla="*/ 1732 w 53"/>
                <a:gd name="T37" fmla="*/ 3079 h 146"/>
                <a:gd name="T38" fmla="*/ 1732 w 53"/>
                <a:gd name="T39" fmla="*/ 2897 h 146"/>
                <a:gd name="T40" fmla="*/ 1591 w 53"/>
                <a:gd name="T41" fmla="*/ 2518 h 146"/>
                <a:gd name="T42" fmla="*/ 1591 w 53"/>
                <a:gd name="T43" fmla="*/ 2346 h 146"/>
                <a:gd name="T44" fmla="*/ 1657 w 53"/>
                <a:gd name="T45" fmla="*/ 1899 h 146"/>
                <a:gd name="T46" fmla="*/ 1542 w 53"/>
                <a:gd name="T47" fmla="*/ 1899 h 146"/>
                <a:gd name="T48" fmla="*/ 1591 w 53"/>
                <a:gd name="T49" fmla="*/ 1433 h 146"/>
                <a:gd name="T50" fmla="*/ 1391 w 53"/>
                <a:gd name="T51" fmla="*/ 999 h 146"/>
                <a:gd name="T52" fmla="*/ 1325 w 53"/>
                <a:gd name="T53" fmla="*/ 912 h 146"/>
                <a:gd name="T54" fmla="*/ 1250 w 53"/>
                <a:gd name="T55" fmla="*/ 265 h 146"/>
                <a:gd name="T56" fmla="*/ 1033 w 53"/>
                <a:gd name="T57" fmla="*/ 265 h 146"/>
                <a:gd name="T58" fmla="*/ 958 w 53"/>
                <a:gd name="T59" fmla="*/ 0 h 146"/>
                <a:gd name="T60" fmla="*/ 2650 w 53"/>
                <a:gd name="T61" fmla="*/ 6584 h 146"/>
                <a:gd name="T62" fmla="*/ 2716 w 53"/>
                <a:gd name="T63" fmla="*/ 8491 h 146"/>
                <a:gd name="T64" fmla="*/ 2650 w 53"/>
                <a:gd name="T65" fmla="*/ 8578 h 146"/>
                <a:gd name="T66" fmla="*/ 292 w 53"/>
                <a:gd name="T67" fmla="*/ 12178 h 146"/>
                <a:gd name="T68" fmla="*/ 141 w 53"/>
                <a:gd name="T69" fmla="*/ 12825 h 146"/>
                <a:gd name="T70" fmla="*/ 482 w 53"/>
                <a:gd name="T71" fmla="*/ 13176 h 146"/>
                <a:gd name="T72" fmla="*/ 482 w 53"/>
                <a:gd name="T73" fmla="*/ 12529 h 146"/>
                <a:gd name="T74" fmla="*/ 843 w 53"/>
                <a:gd name="T75" fmla="*/ 12529 h 146"/>
                <a:gd name="T76" fmla="*/ 1175 w 53"/>
                <a:gd name="T77" fmla="*/ 12095 h 146"/>
                <a:gd name="T78" fmla="*/ 1175 w 53"/>
                <a:gd name="T79" fmla="*/ 11743 h 146"/>
                <a:gd name="T80" fmla="*/ 1391 w 53"/>
                <a:gd name="T81" fmla="*/ 11657 h 146"/>
                <a:gd name="T82" fmla="*/ 1466 w 53"/>
                <a:gd name="T83" fmla="*/ 11278 h 146"/>
                <a:gd name="T84" fmla="*/ 1807 w 53"/>
                <a:gd name="T85" fmla="*/ 11096 h 146"/>
                <a:gd name="T86" fmla="*/ 2283 w 53"/>
                <a:gd name="T87" fmla="*/ 10572 h 146"/>
                <a:gd name="T88" fmla="*/ 2716 w 53"/>
                <a:gd name="T89" fmla="*/ 9928 h 146"/>
                <a:gd name="T90" fmla="*/ 3126 w 53"/>
                <a:gd name="T91" fmla="*/ 9280 h 146"/>
                <a:gd name="T92" fmla="*/ 3392 w 53"/>
                <a:gd name="T93" fmla="*/ 8760 h 146"/>
                <a:gd name="T94" fmla="*/ 3467 w 53"/>
                <a:gd name="T95" fmla="*/ 8313 h 146"/>
                <a:gd name="T96" fmla="*/ 3533 w 53"/>
                <a:gd name="T97" fmla="*/ 7761 h 14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3" h="146">
                  <a:moveTo>
                    <a:pt x="51" y="86"/>
                  </a:moveTo>
                  <a:cubicBezTo>
                    <a:pt x="49" y="84"/>
                    <a:pt x="49" y="80"/>
                    <a:pt x="53" y="79"/>
                  </a:cubicBezTo>
                  <a:cubicBezTo>
                    <a:pt x="49" y="80"/>
                    <a:pt x="49" y="77"/>
                    <a:pt x="50" y="74"/>
                  </a:cubicBezTo>
                  <a:cubicBezTo>
                    <a:pt x="45" y="75"/>
                    <a:pt x="45" y="74"/>
                    <a:pt x="46" y="69"/>
                  </a:cubicBezTo>
                  <a:cubicBezTo>
                    <a:pt x="45" y="69"/>
                    <a:pt x="43" y="70"/>
                    <a:pt x="41" y="70"/>
                  </a:cubicBezTo>
                  <a:cubicBezTo>
                    <a:pt x="41" y="69"/>
                    <a:pt x="41" y="68"/>
                    <a:pt x="40" y="68"/>
                  </a:cubicBezTo>
                  <a:cubicBezTo>
                    <a:pt x="40" y="66"/>
                    <a:pt x="41" y="65"/>
                    <a:pt x="41" y="64"/>
                  </a:cubicBezTo>
                  <a:cubicBezTo>
                    <a:pt x="39" y="61"/>
                    <a:pt x="37" y="62"/>
                    <a:pt x="36" y="61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59"/>
                    <a:pt x="36" y="58"/>
                    <a:pt x="37" y="56"/>
                  </a:cubicBezTo>
                  <a:cubicBezTo>
                    <a:pt x="36" y="56"/>
                    <a:pt x="35" y="55"/>
                    <a:pt x="34" y="56"/>
                  </a:cubicBezTo>
                  <a:cubicBezTo>
                    <a:pt x="33" y="53"/>
                    <a:pt x="35" y="51"/>
                    <a:pt x="35" y="49"/>
                  </a:cubicBezTo>
                  <a:cubicBezTo>
                    <a:pt x="34" y="49"/>
                    <a:pt x="33" y="49"/>
                    <a:pt x="32" y="49"/>
                  </a:cubicBezTo>
                  <a:cubicBezTo>
                    <a:pt x="31" y="48"/>
                    <a:pt x="33" y="45"/>
                    <a:pt x="32" y="44"/>
                  </a:cubicBezTo>
                  <a:cubicBezTo>
                    <a:pt x="31" y="42"/>
                    <a:pt x="30" y="44"/>
                    <a:pt x="29" y="43"/>
                  </a:cubicBezTo>
                  <a:cubicBezTo>
                    <a:pt x="29" y="43"/>
                    <a:pt x="29" y="43"/>
                    <a:pt x="28" y="43"/>
                  </a:cubicBezTo>
                  <a:cubicBezTo>
                    <a:pt x="28" y="41"/>
                    <a:pt x="27" y="40"/>
                    <a:pt x="27" y="39"/>
                  </a:cubicBezTo>
                  <a:cubicBezTo>
                    <a:pt x="27" y="38"/>
                    <a:pt x="28" y="36"/>
                    <a:pt x="28" y="34"/>
                  </a:cubicBezTo>
                  <a:cubicBezTo>
                    <a:pt x="27" y="34"/>
                    <a:pt x="26" y="34"/>
                    <a:pt x="25" y="34"/>
                  </a:cubicBezTo>
                  <a:cubicBezTo>
                    <a:pt x="25" y="34"/>
                    <a:pt x="25" y="33"/>
                    <a:pt x="25" y="32"/>
                  </a:cubicBezTo>
                  <a:cubicBezTo>
                    <a:pt x="25" y="30"/>
                    <a:pt x="26" y="28"/>
                    <a:pt x="23" y="28"/>
                  </a:cubicBezTo>
                  <a:cubicBezTo>
                    <a:pt x="23" y="27"/>
                    <a:pt x="23" y="27"/>
                    <a:pt x="23" y="26"/>
                  </a:cubicBezTo>
                  <a:cubicBezTo>
                    <a:pt x="23" y="24"/>
                    <a:pt x="24" y="23"/>
                    <a:pt x="24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1" y="19"/>
                    <a:pt x="23" y="17"/>
                    <a:pt x="23" y="16"/>
                  </a:cubicBezTo>
                  <a:cubicBezTo>
                    <a:pt x="17" y="17"/>
                    <a:pt x="21" y="13"/>
                    <a:pt x="20" y="11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7"/>
                    <a:pt x="18" y="5"/>
                    <a:pt x="18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4" y="2"/>
                    <a:pt x="14" y="1"/>
                    <a:pt x="14" y="0"/>
                  </a:cubicBezTo>
                  <a:cubicBezTo>
                    <a:pt x="12" y="18"/>
                    <a:pt x="28" y="60"/>
                    <a:pt x="38" y="73"/>
                  </a:cubicBezTo>
                  <a:cubicBezTo>
                    <a:pt x="39" y="77"/>
                    <a:pt x="44" y="86"/>
                    <a:pt x="39" y="94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4" y="135"/>
                    <a:pt x="4" y="135"/>
                    <a:pt x="4" y="135"/>
                  </a:cubicBezTo>
                  <a:cubicBezTo>
                    <a:pt x="2" y="138"/>
                    <a:pt x="0" y="142"/>
                    <a:pt x="2" y="142"/>
                  </a:cubicBezTo>
                  <a:cubicBezTo>
                    <a:pt x="3" y="144"/>
                    <a:pt x="5" y="145"/>
                    <a:pt x="7" y="146"/>
                  </a:cubicBezTo>
                  <a:cubicBezTo>
                    <a:pt x="6" y="144"/>
                    <a:pt x="6" y="141"/>
                    <a:pt x="7" y="139"/>
                  </a:cubicBezTo>
                  <a:cubicBezTo>
                    <a:pt x="9" y="139"/>
                    <a:pt x="10" y="140"/>
                    <a:pt x="12" y="139"/>
                  </a:cubicBezTo>
                  <a:cubicBezTo>
                    <a:pt x="11" y="136"/>
                    <a:pt x="12" y="132"/>
                    <a:pt x="17" y="134"/>
                  </a:cubicBezTo>
                  <a:cubicBezTo>
                    <a:pt x="17" y="133"/>
                    <a:pt x="16" y="131"/>
                    <a:pt x="17" y="130"/>
                  </a:cubicBezTo>
                  <a:cubicBezTo>
                    <a:pt x="18" y="129"/>
                    <a:pt x="19" y="130"/>
                    <a:pt x="20" y="129"/>
                  </a:cubicBezTo>
                  <a:cubicBezTo>
                    <a:pt x="21" y="128"/>
                    <a:pt x="20" y="126"/>
                    <a:pt x="21" y="125"/>
                  </a:cubicBezTo>
                  <a:cubicBezTo>
                    <a:pt x="23" y="123"/>
                    <a:pt x="24" y="123"/>
                    <a:pt x="26" y="123"/>
                  </a:cubicBezTo>
                  <a:cubicBezTo>
                    <a:pt x="26" y="116"/>
                    <a:pt x="27" y="118"/>
                    <a:pt x="33" y="117"/>
                  </a:cubicBezTo>
                  <a:cubicBezTo>
                    <a:pt x="30" y="112"/>
                    <a:pt x="36" y="111"/>
                    <a:pt x="39" y="110"/>
                  </a:cubicBezTo>
                  <a:cubicBezTo>
                    <a:pt x="38" y="106"/>
                    <a:pt x="40" y="103"/>
                    <a:pt x="45" y="103"/>
                  </a:cubicBezTo>
                  <a:cubicBezTo>
                    <a:pt x="44" y="100"/>
                    <a:pt x="45" y="97"/>
                    <a:pt x="49" y="97"/>
                  </a:cubicBezTo>
                  <a:cubicBezTo>
                    <a:pt x="48" y="95"/>
                    <a:pt x="48" y="92"/>
                    <a:pt x="50" y="92"/>
                  </a:cubicBezTo>
                  <a:cubicBezTo>
                    <a:pt x="49" y="90"/>
                    <a:pt x="48" y="87"/>
                    <a:pt x="51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44" name="Freeform 128">
              <a:extLst>
                <a:ext uri="{FF2B5EF4-FFF2-40B4-BE49-F238E27FC236}">
                  <a16:creationId xmlns:a16="http://schemas.microsoft.com/office/drawing/2014/main" id="{D0979566-5E3E-4545-8825-A3D9B983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0" y="822"/>
              <a:ext cx="96" cy="163"/>
            </a:xfrm>
            <a:custGeom>
              <a:avLst/>
              <a:gdLst>
                <a:gd name="T0" fmla="*/ 643 w 33"/>
                <a:gd name="T1" fmla="*/ 0 h 53"/>
                <a:gd name="T2" fmla="*/ 1574 w 33"/>
                <a:gd name="T3" fmla="*/ 643 h 53"/>
                <a:gd name="T4" fmla="*/ 2141 w 33"/>
                <a:gd name="T5" fmla="*/ 3924 h 53"/>
                <a:gd name="T6" fmla="*/ 1999 w 33"/>
                <a:gd name="T7" fmla="*/ 4739 h 53"/>
                <a:gd name="T8" fmla="*/ 643 w 33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53">
                  <a:moveTo>
                    <a:pt x="9" y="0"/>
                  </a:moveTo>
                  <a:cubicBezTo>
                    <a:pt x="14" y="2"/>
                    <a:pt x="18" y="4"/>
                    <a:pt x="22" y="7"/>
                  </a:cubicBezTo>
                  <a:cubicBezTo>
                    <a:pt x="33" y="17"/>
                    <a:pt x="33" y="27"/>
                    <a:pt x="30" y="44"/>
                  </a:cubicBezTo>
                  <a:cubicBezTo>
                    <a:pt x="30" y="48"/>
                    <a:pt x="29" y="51"/>
                    <a:pt x="28" y="53"/>
                  </a:cubicBezTo>
                  <a:cubicBezTo>
                    <a:pt x="5" y="37"/>
                    <a:pt x="0" y="12"/>
                    <a:pt x="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45" name="Freeform 129">
              <a:extLst>
                <a:ext uri="{FF2B5EF4-FFF2-40B4-BE49-F238E27FC236}">
                  <a16:creationId xmlns:a16="http://schemas.microsoft.com/office/drawing/2014/main" id="{C0C6215F-FAEF-4EE8-998B-3813A5063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" y="778"/>
              <a:ext cx="67" cy="44"/>
            </a:xfrm>
            <a:custGeom>
              <a:avLst/>
              <a:gdLst>
                <a:gd name="T0" fmla="*/ 941 w 23"/>
                <a:gd name="T1" fmla="*/ 1175 h 14"/>
                <a:gd name="T2" fmla="*/ 0 w 23"/>
                <a:gd name="T3" fmla="*/ 1364 h 14"/>
                <a:gd name="T4" fmla="*/ 0 w 23"/>
                <a:gd name="T5" fmla="*/ 1364 h 14"/>
                <a:gd name="T6" fmla="*/ 1238 w 23"/>
                <a:gd name="T7" fmla="*/ 189 h 14"/>
                <a:gd name="T8" fmla="*/ 1433 w 23"/>
                <a:gd name="T9" fmla="*/ 1273 h 14"/>
                <a:gd name="T10" fmla="*/ 941 w 23"/>
                <a:gd name="T11" fmla="*/ 1175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4">
                  <a:moveTo>
                    <a:pt x="13" y="12"/>
                  </a:moveTo>
                  <a:cubicBezTo>
                    <a:pt x="9" y="12"/>
                    <a:pt x="4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6"/>
                    <a:pt x="10" y="0"/>
                    <a:pt x="17" y="2"/>
                  </a:cubicBezTo>
                  <a:cubicBezTo>
                    <a:pt x="23" y="4"/>
                    <a:pt x="22" y="9"/>
                    <a:pt x="20" y="13"/>
                  </a:cubicBezTo>
                  <a:cubicBezTo>
                    <a:pt x="18" y="12"/>
                    <a:pt x="15" y="12"/>
                    <a:pt x="13" y="12"/>
                  </a:cubicBezTo>
                  <a:close/>
                </a:path>
              </a:pathLst>
            </a:custGeom>
            <a:solidFill>
              <a:srgbClr val="3C72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46" name="Freeform 130">
              <a:extLst>
                <a:ext uri="{FF2B5EF4-FFF2-40B4-BE49-F238E27FC236}">
                  <a16:creationId xmlns:a16="http://schemas.microsoft.com/office/drawing/2014/main" id="{5003E572-52C0-4FF5-AC63-B5756A88B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" y="732"/>
              <a:ext cx="87" cy="56"/>
            </a:xfrm>
            <a:custGeom>
              <a:avLst/>
              <a:gdLst>
                <a:gd name="T0" fmla="*/ 371 w 30"/>
                <a:gd name="T1" fmla="*/ 1596 h 18"/>
                <a:gd name="T2" fmla="*/ 0 w 30"/>
                <a:gd name="T3" fmla="*/ 1596 h 18"/>
                <a:gd name="T4" fmla="*/ 0 w 30"/>
                <a:gd name="T5" fmla="*/ 1509 h 18"/>
                <a:gd name="T6" fmla="*/ 1978 w 30"/>
                <a:gd name="T7" fmla="*/ 87 h 18"/>
                <a:gd name="T8" fmla="*/ 2120 w 30"/>
                <a:gd name="T9" fmla="*/ 358 h 18"/>
                <a:gd name="T10" fmla="*/ 1900 w 30"/>
                <a:gd name="T11" fmla="*/ 572 h 18"/>
                <a:gd name="T12" fmla="*/ 371 w 30"/>
                <a:gd name="T13" fmla="*/ 1683 h 18"/>
                <a:gd name="T14" fmla="*/ 371 w 30"/>
                <a:gd name="T15" fmla="*/ 1596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" h="18">
                  <a:moveTo>
                    <a:pt x="5" y="17"/>
                  </a:moveTo>
                  <a:cubicBezTo>
                    <a:pt x="3" y="17"/>
                    <a:pt x="2" y="17"/>
                    <a:pt x="0" y="17"/>
                  </a:cubicBezTo>
                  <a:cubicBezTo>
                    <a:pt x="0" y="17"/>
                    <a:pt x="0" y="16"/>
                    <a:pt x="0" y="16"/>
                  </a:cubicBezTo>
                  <a:cubicBezTo>
                    <a:pt x="1" y="15"/>
                    <a:pt x="16" y="0"/>
                    <a:pt x="28" y="1"/>
                  </a:cubicBezTo>
                  <a:cubicBezTo>
                    <a:pt x="29" y="1"/>
                    <a:pt x="30" y="2"/>
                    <a:pt x="30" y="4"/>
                  </a:cubicBezTo>
                  <a:cubicBezTo>
                    <a:pt x="30" y="5"/>
                    <a:pt x="29" y="6"/>
                    <a:pt x="27" y="6"/>
                  </a:cubicBezTo>
                  <a:cubicBezTo>
                    <a:pt x="21" y="5"/>
                    <a:pt x="10" y="13"/>
                    <a:pt x="5" y="18"/>
                  </a:cubicBezTo>
                  <a:cubicBezTo>
                    <a:pt x="5" y="18"/>
                    <a:pt x="5" y="17"/>
                    <a:pt x="5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47" name="Freeform 131">
              <a:extLst>
                <a:ext uri="{FF2B5EF4-FFF2-40B4-BE49-F238E27FC236}">
                  <a16:creationId xmlns:a16="http://schemas.microsoft.com/office/drawing/2014/main" id="{CA90BC4B-A45C-49BD-9C5D-99FD3C0C8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1" y="1262"/>
              <a:ext cx="101" cy="74"/>
            </a:xfrm>
            <a:custGeom>
              <a:avLst/>
              <a:gdLst>
                <a:gd name="T0" fmla="*/ 2424 w 35"/>
                <a:gd name="T1" fmla="*/ 0 h 24"/>
                <a:gd name="T2" fmla="*/ 0 w 35"/>
                <a:gd name="T3" fmla="*/ 2168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" h="24">
                  <a:moveTo>
                    <a:pt x="35" y="0"/>
                  </a:moveTo>
                  <a:cubicBezTo>
                    <a:pt x="25" y="16"/>
                    <a:pt x="13" y="24"/>
                    <a:pt x="0" y="24"/>
                  </a:cubicBezTo>
                </a:path>
              </a:pathLst>
            </a:custGeom>
            <a:solidFill>
              <a:srgbClr val="4E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48" name="Freeform 132">
              <a:extLst>
                <a:ext uri="{FF2B5EF4-FFF2-40B4-BE49-F238E27FC236}">
                  <a16:creationId xmlns:a16="http://schemas.microsoft.com/office/drawing/2014/main" id="{A9F8146E-9E00-496C-A4E1-7A7912DDB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2" y="963"/>
              <a:ext cx="395" cy="903"/>
            </a:xfrm>
            <a:custGeom>
              <a:avLst/>
              <a:gdLst>
                <a:gd name="T0" fmla="*/ 7739 w 137"/>
                <a:gd name="T1" fmla="*/ 10571 h 293"/>
                <a:gd name="T2" fmla="*/ 7191 w 137"/>
                <a:gd name="T3" fmla="*/ 8746 h 293"/>
                <a:gd name="T4" fmla="*/ 8148 w 137"/>
                <a:gd name="T5" fmla="*/ 4681 h 293"/>
                <a:gd name="T6" fmla="*/ 7888 w 137"/>
                <a:gd name="T7" fmla="*/ 1350 h 293"/>
                <a:gd name="T8" fmla="*/ 4772 w 137"/>
                <a:gd name="T9" fmla="*/ 0 h 293"/>
                <a:gd name="T10" fmla="*/ 4697 w 137"/>
                <a:gd name="T11" fmla="*/ 0 h 293"/>
                <a:gd name="T12" fmla="*/ 1655 w 137"/>
                <a:gd name="T13" fmla="*/ 1350 h 293"/>
                <a:gd name="T14" fmla="*/ 1321 w 137"/>
                <a:gd name="T15" fmla="*/ 4681 h 293"/>
                <a:gd name="T16" fmla="*/ 2278 w 137"/>
                <a:gd name="T17" fmla="*/ 8746 h 293"/>
                <a:gd name="T18" fmla="*/ 1730 w 137"/>
                <a:gd name="T19" fmla="*/ 10571 h 293"/>
                <a:gd name="T20" fmla="*/ 764 w 137"/>
                <a:gd name="T21" fmla="*/ 20288 h 293"/>
                <a:gd name="T22" fmla="*/ 4697 w 137"/>
                <a:gd name="T23" fmla="*/ 26434 h 293"/>
                <a:gd name="T24" fmla="*/ 8704 w 137"/>
                <a:gd name="T25" fmla="*/ 20288 h 293"/>
                <a:gd name="T26" fmla="*/ 7739 w 137"/>
                <a:gd name="T27" fmla="*/ 10571 h 29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7" h="293">
                  <a:moveTo>
                    <a:pt x="112" y="117"/>
                  </a:moveTo>
                  <a:cubicBezTo>
                    <a:pt x="108" y="105"/>
                    <a:pt x="105" y="99"/>
                    <a:pt x="104" y="97"/>
                  </a:cubicBezTo>
                  <a:cubicBezTo>
                    <a:pt x="111" y="86"/>
                    <a:pt x="116" y="71"/>
                    <a:pt x="118" y="52"/>
                  </a:cubicBezTo>
                  <a:cubicBezTo>
                    <a:pt x="119" y="37"/>
                    <a:pt x="116" y="20"/>
                    <a:pt x="114" y="15"/>
                  </a:cubicBezTo>
                  <a:cubicBezTo>
                    <a:pt x="98" y="3"/>
                    <a:pt x="86" y="1"/>
                    <a:pt x="69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1"/>
                    <a:pt x="39" y="3"/>
                    <a:pt x="24" y="15"/>
                  </a:cubicBezTo>
                  <a:cubicBezTo>
                    <a:pt x="21" y="20"/>
                    <a:pt x="18" y="37"/>
                    <a:pt x="19" y="52"/>
                  </a:cubicBezTo>
                  <a:cubicBezTo>
                    <a:pt x="21" y="71"/>
                    <a:pt x="27" y="86"/>
                    <a:pt x="33" y="97"/>
                  </a:cubicBezTo>
                  <a:cubicBezTo>
                    <a:pt x="32" y="99"/>
                    <a:pt x="29" y="105"/>
                    <a:pt x="25" y="117"/>
                  </a:cubicBezTo>
                  <a:cubicBezTo>
                    <a:pt x="14" y="147"/>
                    <a:pt x="0" y="192"/>
                    <a:pt x="11" y="225"/>
                  </a:cubicBezTo>
                  <a:cubicBezTo>
                    <a:pt x="22" y="258"/>
                    <a:pt x="44" y="293"/>
                    <a:pt x="68" y="293"/>
                  </a:cubicBezTo>
                  <a:cubicBezTo>
                    <a:pt x="92" y="293"/>
                    <a:pt x="115" y="258"/>
                    <a:pt x="126" y="225"/>
                  </a:cubicBezTo>
                  <a:cubicBezTo>
                    <a:pt x="137" y="192"/>
                    <a:pt x="123" y="147"/>
                    <a:pt x="112" y="117"/>
                  </a:cubicBezTo>
                  <a:close/>
                </a:path>
              </a:pathLst>
            </a:custGeom>
            <a:solidFill>
              <a:srgbClr val="9CCE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49" name="Freeform 133">
              <a:extLst>
                <a:ext uri="{FF2B5EF4-FFF2-40B4-BE49-F238E27FC236}">
                  <a16:creationId xmlns:a16="http://schemas.microsoft.com/office/drawing/2014/main" id="{CC13DFCD-8BEE-4F8C-B1EB-98D681749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" y="966"/>
              <a:ext cx="101" cy="120"/>
            </a:xfrm>
            <a:custGeom>
              <a:avLst/>
              <a:gdLst>
                <a:gd name="T0" fmla="*/ 0 w 35"/>
                <a:gd name="T1" fmla="*/ 1978 h 39"/>
                <a:gd name="T2" fmla="*/ 1731 w 35"/>
                <a:gd name="T3" fmla="*/ 265 h 39"/>
                <a:gd name="T4" fmla="*/ 2208 w 35"/>
                <a:gd name="T5" fmla="*/ 169 h 39"/>
                <a:gd name="T6" fmla="*/ 2283 w 35"/>
                <a:gd name="T7" fmla="*/ 815 h 39"/>
                <a:gd name="T8" fmla="*/ 141 w 35"/>
                <a:gd name="T9" fmla="*/ 3492 h 39"/>
                <a:gd name="T10" fmla="*/ 0 w 35"/>
                <a:gd name="T11" fmla="*/ 1978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39">
                  <a:moveTo>
                    <a:pt x="0" y="22"/>
                  </a:moveTo>
                  <a:cubicBezTo>
                    <a:pt x="9" y="19"/>
                    <a:pt x="21" y="11"/>
                    <a:pt x="25" y="3"/>
                  </a:cubicBezTo>
                  <a:cubicBezTo>
                    <a:pt x="26" y="1"/>
                    <a:pt x="29" y="0"/>
                    <a:pt x="32" y="2"/>
                  </a:cubicBezTo>
                  <a:cubicBezTo>
                    <a:pt x="34" y="3"/>
                    <a:pt x="35" y="6"/>
                    <a:pt x="33" y="9"/>
                  </a:cubicBezTo>
                  <a:cubicBezTo>
                    <a:pt x="32" y="11"/>
                    <a:pt x="17" y="34"/>
                    <a:pt x="2" y="39"/>
                  </a:cubicBezTo>
                  <a:cubicBezTo>
                    <a:pt x="2" y="33"/>
                    <a:pt x="1" y="27"/>
                    <a:pt x="0" y="22"/>
                  </a:cubicBezTo>
                  <a:close/>
                </a:path>
              </a:pathLst>
            </a:custGeom>
            <a:solidFill>
              <a:srgbClr val="4E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50" name="Freeform 134">
              <a:extLst>
                <a:ext uri="{FF2B5EF4-FFF2-40B4-BE49-F238E27FC236}">
                  <a16:creationId xmlns:a16="http://schemas.microsoft.com/office/drawing/2014/main" id="{B111E4F2-091E-40D6-8E87-CC7C17669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1234"/>
              <a:ext cx="139" cy="56"/>
            </a:xfrm>
            <a:custGeom>
              <a:avLst/>
              <a:gdLst>
                <a:gd name="T0" fmla="*/ 345 w 48"/>
                <a:gd name="T1" fmla="*/ 0 h 18"/>
                <a:gd name="T2" fmla="*/ 0 w 48"/>
                <a:gd name="T3" fmla="*/ 843 h 18"/>
                <a:gd name="T4" fmla="*/ 1048 w 48"/>
                <a:gd name="T5" fmla="*/ 1114 h 18"/>
                <a:gd name="T6" fmla="*/ 2818 w 48"/>
                <a:gd name="T7" fmla="*/ 1509 h 18"/>
                <a:gd name="T8" fmla="*/ 3304 w 48"/>
                <a:gd name="T9" fmla="*/ 1412 h 18"/>
                <a:gd name="T10" fmla="*/ 3154 w 48"/>
                <a:gd name="T11" fmla="*/ 756 h 18"/>
                <a:gd name="T12" fmla="*/ 1115 w 48"/>
                <a:gd name="T13" fmla="*/ 184 h 18"/>
                <a:gd name="T14" fmla="*/ 345 w 48"/>
                <a:gd name="T15" fmla="*/ 0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18">
                  <a:moveTo>
                    <a:pt x="5" y="0"/>
                  </a:moveTo>
                  <a:cubicBezTo>
                    <a:pt x="3" y="4"/>
                    <a:pt x="2" y="7"/>
                    <a:pt x="0" y="9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25" y="13"/>
                    <a:pt x="37" y="14"/>
                    <a:pt x="40" y="16"/>
                  </a:cubicBezTo>
                  <a:cubicBezTo>
                    <a:pt x="42" y="18"/>
                    <a:pt x="45" y="17"/>
                    <a:pt x="47" y="15"/>
                  </a:cubicBezTo>
                  <a:cubicBezTo>
                    <a:pt x="48" y="13"/>
                    <a:pt x="48" y="10"/>
                    <a:pt x="45" y="8"/>
                  </a:cubicBezTo>
                  <a:cubicBezTo>
                    <a:pt x="40" y="5"/>
                    <a:pt x="31" y="4"/>
                    <a:pt x="16" y="2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51" name="Freeform 135">
              <a:extLst>
                <a:ext uri="{FF2B5EF4-FFF2-40B4-BE49-F238E27FC236}">
                  <a16:creationId xmlns:a16="http://schemas.microsoft.com/office/drawing/2014/main" id="{AFE9A3EC-2BDB-46F5-8ADF-5B14F93E7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" y="720"/>
              <a:ext cx="179" cy="256"/>
            </a:xfrm>
            <a:custGeom>
              <a:avLst/>
              <a:gdLst>
                <a:gd name="T0" fmla="*/ 141 w 62"/>
                <a:gd name="T1" fmla="*/ 6955 h 83"/>
                <a:gd name="T2" fmla="*/ 141 w 62"/>
                <a:gd name="T3" fmla="*/ 6517 h 83"/>
                <a:gd name="T4" fmla="*/ 292 w 62"/>
                <a:gd name="T5" fmla="*/ 6604 h 83"/>
                <a:gd name="T6" fmla="*/ 332 w 62"/>
                <a:gd name="T7" fmla="*/ 6517 h 83"/>
                <a:gd name="T8" fmla="*/ 332 w 62"/>
                <a:gd name="T9" fmla="*/ 5984 h 83"/>
                <a:gd name="T10" fmla="*/ 482 w 62"/>
                <a:gd name="T11" fmla="*/ 6070 h 83"/>
                <a:gd name="T12" fmla="*/ 482 w 62"/>
                <a:gd name="T13" fmla="*/ 5432 h 83"/>
                <a:gd name="T14" fmla="*/ 702 w 62"/>
                <a:gd name="T15" fmla="*/ 5518 h 83"/>
                <a:gd name="T16" fmla="*/ 702 w 62"/>
                <a:gd name="T17" fmla="*/ 5518 h 83"/>
                <a:gd name="T18" fmla="*/ 627 w 62"/>
                <a:gd name="T19" fmla="*/ 4984 h 83"/>
                <a:gd name="T20" fmla="*/ 768 w 62"/>
                <a:gd name="T21" fmla="*/ 5080 h 83"/>
                <a:gd name="T22" fmla="*/ 627 w 62"/>
                <a:gd name="T23" fmla="*/ 4605 h 83"/>
                <a:gd name="T24" fmla="*/ 843 w 62"/>
                <a:gd name="T25" fmla="*/ 4691 h 83"/>
                <a:gd name="T26" fmla="*/ 768 w 62"/>
                <a:gd name="T27" fmla="*/ 4253 h 83"/>
                <a:gd name="T28" fmla="*/ 843 w 62"/>
                <a:gd name="T29" fmla="*/ 3815 h 83"/>
                <a:gd name="T30" fmla="*/ 1034 w 62"/>
                <a:gd name="T31" fmla="*/ 3815 h 83"/>
                <a:gd name="T32" fmla="*/ 918 w 62"/>
                <a:gd name="T33" fmla="*/ 3254 h 83"/>
                <a:gd name="T34" fmla="*/ 1109 w 62"/>
                <a:gd name="T35" fmla="*/ 3254 h 83"/>
                <a:gd name="T36" fmla="*/ 1034 w 62"/>
                <a:gd name="T37" fmla="*/ 2816 h 83"/>
                <a:gd name="T38" fmla="*/ 1175 w 62"/>
                <a:gd name="T39" fmla="*/ 2902 h 83"/>
                <a:gd name="T40" fmla="*/ 1109 w 62"/>
                <a:gd name="T41" fmla="*/ 2437 h 83"/>
                <a:gd name="T42" fmla="*/ 1250 w 62"/>
                <a:gd name="T43" fmla="*/ 2520 h 83"/>
                <a:gd name="T44" fmla="*/ 1325 w 62"/>
                <a:gd name="T45" fmla="*/ 2437 h 83"/>
                <a:gd name="T46" fmla="*/ 1325 w 62"/>
                <a:gd name="T47" fmla="*/ 2255 h 83"/>
                <a:gd name="T48" fmla="*/ 1392 w 62"/>
                <a:gd name="T49" fmla="*/ 2255 h 83"/>
                <a:gd name="T50" fmla="*/ 1392 w 62"/>
                <a:gd name="T51" fmla="*/ 1999 h 83"/>
                <a:gd name="T52" fmla="*/ 1591 w 62"/>
                <a:gd name="T53" fmla="*/ 2168 h 83"/>
                <a:gd name="T54" fmla="*/ 1660 w 62"/>
                <a:gd name="T55" fmla="*/ 1817 h 83"/>
                <a:gd name="T56" fmla="*/ 1877 w 62"/>
                <a:gd name="T57" fmla="*/ 1903 h 83"/>
                <a:gd name="T58" fmla="*/ 1952 w 62"/>
                <a:gd name="T59" fmla="*/ 1647 h 83"/>
                <a:gd name="T60" fmla="*/ 2168 w 62"/>
                <a:gd name="T61" fmla="*/ 1730 h 83"/>
                <a:gd name="T62" fmla="*/ 2168 w 62"/>
                <a:gd name="T63" fmla="*/ 1437 h 83"/>
                <a:gd name="T64" fmla="*/ 2434 w 62"/>
                <a:gd name="T65" fmla="*/ 1647 h 83"/>
                <a:gd name="T66" fmla="*/ 2500 w 62"/>
                <a:gd name="T67" fmla="*/ 1437 h 83"/>
                <a:gd name="T68" fmla="*/ 2717 w 62"/>
                <a:gd name="T69" fmla="*/ 1521 h 83"/>
                <a:gd name="T70" fmla="*/ 2769 w 62"/>
                <a:gd name="T71" fmla="*/ 1169 h 83"/>
                <a:gd name="T72" fmla="*/ 2985 w 62"/>
                <a:gd name="T73" fmla="*/ 913 h 83"/>
                <a:gd name="T74" fmla="*/ 3202 w 62"/>
                <a:gd name="T75" fmla="*/ 1086 h 83"/>
                <a:gd name="T76" fmla="*/ 3343 w 62"/>
                <a:gd name="T77" fmla="*/ 817 h 83"/>
                <a:gd name="T78" fmla="*/ 3467 w 62"/>
                <a:gd name="T79" fmla="*/ 913 h 83"/>
                <a:gd name="T80" fmla="*/ 3609 w 62"/>
                <a:gd name="T81" fmla="*/ 648 h 83"/>
                <a:gd name="T82" fmla="*/ 3750 w 62"/>
                <a:gd name="T83" fmla="*/ 817 h 83"/>
                <a:gd name="T84" fmla="*/ 3750 w 62"/>
                <a:gd name="T85" fmla="*/ 731 h 83"/>
                <a:gd name="T86" fmla="*/ 3825 w 62"/>
                <a:gd name="T87" fmla="*/ 352 h 83"/>
                <a:gd name="T88" fmla="*/ 3967 w 62"/>
                <a:gd name="T89" fmla="*/ 561 h 83"/>
                <a:gd name="T90" fmla="*/ 4235 w 62"/>
                <a:gd name="T91" fmla="*/ 86 h 83"/>
                <a:gd name="T92" fmla="*/ 4235 w 62"/>
                <a:gd name="T93" fmla="*/ 731 h 83"/>
                <a:gd name="T94" fmla="*/ 4160 w 62"/>
                <a:gd name="T95" fmla="*/ 913 h 83"/>
                <a:gd name="T96" fmla="*/ 1591 w 62"/>
                <a:gd name="T97" fmla="*/ 2730 h 83"/>
                <a:gd name="T98" fmla="*/ 292 w 62"/>
                <a:gd name="T99" fmla="*/ 7517 h 83"/>
                <a:gd name="T100" fmla="*/ 217 w 62"/>
                <a:gd name="T101" fmla="*/ 7421 h 83"/>
                <a:gd name="T102" fmla="*/ 0 w 62"/>
                <a:gd name="T103" fmla="*/ 7335 h 83"/>
                <a:gd name="T104" fmla="*/ 141 w 62"/>
                <a:gd name="T105" fmla="*/ 6955 h 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2" h="83">
                  <a:moveTo>
                    <a:pt x="2" y="77"/>
                  </a:moveTo>
                  <a:cubicBezTo>
                    <a:pt x="2" y="75"/>
                    <a:pt x="1" y="74"/>
                    <a:pt x="2" y="72"/>
                  </a:cubicBezTo>
                  <a:cubicBezTo>
                    <a:pt x="2" y="72"/>
                    <a:pt x="4" y="73"/>
                    <a:pt x="4" y="73"/>
                  </a:cubicBezTo>
                  <a:cubicBezTo>
                    <a:pt x="5" y="73"/>
                    <a:pt x="5" y="72"/>
                    <a:pt x="5" y="72"/>
                  </a:cubicBezTo>
                  <a:cubicBezTo>
                    <a:pt x="5" y="70"/>
                    <a:pt x="5" y="68"/>
                    <a:pt x="5" y="66"/>
                  </a:cubicBezTo>
                  <a:cubicBezTo>
                    <a:pt x="5" y="66"/>
                    <a:pt x="6" y="66"/>
                    <a:pt x="7" y="67"/>
                  </a:cubicBezTo>
                  <a:cubicBezTo>
                    <a:pt x="8" y="64"/>
                    <a:pt x="7" y="62"/>
                    <a:pt x="7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59"/>
                    <a:pt x="9" y="57"/>
                    <a:pt x="9" y="55"/>
                  </a:cubicBezTo>
                  <a:cubicBezTo>
                    <a:pt x="9" y="56"/>
                    <a:pt x="10" y="56"/>
                    <a:pt x="11" y="56"/>
                  </a:cubicBezTo>
                  <a:cubicBezTo>
                    <a:pt x="10" y="55"/>
                    <a:pt x="10" y="53"/>
                    <a:pt x="9" y="51"/>
                  </a:cubicBezTo>
                  <a:cubicBezTo>
                    <a:pt x="10" y="52"/>
                    <a:pt x="11" y="52"/>
                    <a:pt x="12" y="52"/>
                  </a:cubicBezTo>
                  <a:cubicBezTo>
                    <a:pt x="12" y="51"/>
                    <a:pt x="12" y="49"/>
                    <a:pt x="11" y="47"/>
                  </a:cubicBezTo>
                  <a:cubicBezTo>
                    <a:pt x="14" y="47"/>
                    <a:pt x="14" y="44"/>
                    <a:pt x="12" y="42"/>
                  </a:cubicBezTo>
                  <a:cubicBezTo>
                    <a:pt x="13" y="42"/>
                    <a:pt x="14" y="42"/>
                    <a:pt x="15" y="42"/>
                  </a:cubicBezTo>
                  <a:cubicBezTo>
                    <a:pt x="14" y="40"/>
                    <a:pt x="14" y="38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6" y="35"/>
                    <a:pt x="15" y="32"/>
                    <a:pt x="15" y="31"/>
                  </a:cubicBezTo>
                  <a:cubicBezTo>
                    <a:pt x="15" y="32"/>
                    <a:pt x="17" y="32"/>
                    <a:pt x="17" y="32"/>
                  </a:cubicBezTo>
                  <a:cubicBezTo>
                    <a:pt x="17" y="31"/>
                    <a:pt x="17" y="28"/>
                    <a:pt x="16" y="27"/>
                  </a:cubicBezTo>
                  <a:cubicBezTo>
                    <a:pt x="17" y="27"/>
                    <a:pt x="18" y="28"/>
                    <a:pt x="18" y="28"/>
                  </a:cubicBezTo>
                  <a:cubicBezTo>
                    <a:pt x="18" y="28"/>
                    <a:pt x="18" y="27"/>
                    <a:pt x="19" y="27"/>
                  </a:cubicBezTo>
                  <a:cubicBezTo>
                    <a:pt x="19" y="27"/>
                    <a:pt x="19" y="26"/>
                    <a:pt x="19" y="25"/>
                  </a:cubicBezTo>
                  <a:cubicBezTo>
                    <a:pt x="19" y="25"/>
                    <a:pt x="20" y="26"/>
                    <a:pt x="20" y="25"/>
                  </a:cubicBezTo>
                  <a:cubicBezTo>
                    <a:pt x="20" y="24"/>
                    <a:pt x="20" y="23"/>
                    <a:pt x="20" y="22"/>
                  </a:cubicBezTo>
                  <a:cubicBezTo>
                    <a:pt x="21" y="23"/>
                    <a:pt x="22" y="23"/>
                    <a:pt x="23" y="24"/>
                  </a:cubicBezTo>
                  <a:cubicBezTo>
                    <a:pt x="23" y="23"/>
                    <a:pt x="24" y="21"/>
                    <a:pt x="24" y="20"/>
                  </a:cubicBezTo>
                  <a:cubicBezTo>
                    <a:pt x="25" y="21"/>
                    <a:pt x="26" y="21"/>
                    <a:pt x="27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9" y="18"/>
                    <a:pt x="30" y="18"/>
                    <a:pt x="31" y="19"/>
                  </a:cubicBezTo>
                  <a:cubicBezTo>
                    <a:pt x="31" y="18"/>
                    <a:pt x="31" y="17"/>
                    <a:pt x="31" y="16"/>
                  </a:cubicBezTo>
                  <a:cubicBezTo>
                    <a:pt x="32" y="17"/>
                    <a:pt x="34" y="17"/>
                    <a:pt x="35" y="18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8" y="16"/>
                    <a:pt x="39" y="17"/>
                  </a:cubicBezTo>
                  <a:cubicBezTo>
                    <a:pt x="39" y="16"/>
                    <a:pt x="40" y="13"/>
                    <a:pt x="40" y="13"/>
                  </a:cubicBezTo>
                  <a:cubicBezTo>
                    <a:pt x="42" y="14"/>
                    <a:pt x="43" y="13"/>
                    <a:pt x="43" y="10"/>
                  </a:cubicBezTo>
                  <a:cubicBezTo>
                    <a:pt x="44" y="11"/>
                    <a:pt x="46" y="11"/>
                    <a:pt x="46" y="12"/>
                  </a:cubicBezTo>
                  <a:cubicBezTo>
                    <a:pt x="47" y="11"/>
                    <a:pt x="48" y="10"/>
                    <a:pt x="48" y="9"/>
                  </a:cubicBezTo>
                  <a:cubicBezTo>
                    <a:pt x="49" y="10"/>
                    <a:pt x="50" y="10"/>
                    <a:pt x="50" y="10"/>
                  </a:cubicBezTo>
                  <a:cubicBezTo>
                    <a:pt x="50" y="9"/>
                    <a:pt x="51" y="8"/>
                    <a:pt x="52" y="7"/>
                  </a:cubicBezTo>
                  <a:cubicBezTo>
                    <a:pt x="52" y="8"/>
                    <a:pt x="53" y="8"/>
                    <a:pt x="54" y="9"/>
                  </a:cubicBezTo>
                  <a:cubicBezTo>
                    <a:pt x="54" y="9"/>
                    <a:pt x="54" y="8"/>
                    <a:pt x="54" y="8"/>
                  </a:cubicBezTo>
                  <a:cubicBezTo>
                    <a:pt x="55" y="7"/>
                    <a:pt x="55" y="5"/>
                    <a:pt x="55" y="4"/>
                  </a:cubicBezTo>
                  <a:cubicBezTo>
                    <a:pt x="55" y="5"/>
                    <a:pt x="56" y="5"/>
                    <a:pt x="57" y="6"/>
                  </a:cubicBezTo>
                  <a:cubicBezTo>
                    <a:pt x="58" y="4"/>
                    <a:pt x="60" y="0"/>
                    <a:pt x="61" y="1"/>
                  </a:cubicBezTo>
                  <a:cubicBezTo>
                    <a:pt x="62" y="1"/>
                    <a:pt x="61" y="7"/>
                    <a:pt x="61" y="8"/>
                  </a:cubicBezTo>
                  <a:cubicBezTo>
                    <a:pt x="61" y="9"/>
                    <a:pt x="61" y="9"/>
                    <a:pt x="60" y="10"/>
                  </a:cubicBezTo>
                  <a:cubicBezTo>
                    <a:pt x="53" y="17"/>
                    <a:pt x="32" y="27"/>
                    <a:pt x="23" y="30"/>
                  </a:cubicBezTo>
                  <a:cubicBezTo>
                    <a:pt x="21" y="42"/>
                    <a:pt x="16" y="63"/>
                    <a:pt x="4" y="83"/>
                  </a:cubicBezTo>
                  <a:cubicBezTo>
                    <a:pt x="4" y="83"/>
                    <a:pt x="3" y="82"/>
                    <a:pt x="3" y="82"/>
                  </a:cubicBezTo>
                  <a:cubicBezTo>
                    <a:pt x="2" y="81"/>
                    <a:pt x="1" y="81"/>
                    <a:pt x="0" y="81"/>
                  </a:cubicBezTo>
                  <a:cubicBezTo>
                    <a:pt x="1" y="80"/>
                    <a:pt x="1" y="79"/>
                    <a:pt x="2" y="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52" name="Freeform 136">
              <a:extLst>
                <a:ext uri="{FF2B5EF4-FFF2-40B4-BE49-F238E27FC236}">
                  <a16:creationId xmlns:a16="http://schemas.microsoft.com/office/drawing/2014/main" id="{C952C286-0BA9-4C55-8A5B-250704E4E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2" y="1265"/>
              <a:ext cx="321" cy="111"/>
            </a:xfrm>
            <a:custGeom>
              <a:avLst/>
              <a:gdLst>
                <a:gd name="T0" fmla="*/ 142 w 111"/>
                <a:gd name="T1" fmla="*/ 438 h 36"/>
                <a:gd name="T2" fmla="*/ 142 w 111"/>
                <a:gd name="T3" fmla="*/ 86 h 36"/>
                <a:gd name="T4" fmla="*/ 142 w 111"/>
                <a:gd name="T5" fmla="*/ 0 h 36"/>
                <a:gd name="T6" fmla="*/ 1405 w 111"/>
                <a:gd name="T7" fmla="*/ 731 h 36"/>
                <a:gd name="T8" fmla="*/ 3288 w 111"/>
                <a:gd name="T9" fmla="*/ 2081 h 36"/>
                <a:gd name="T10" fmla="*/ 7620 w 111"/>
                <a:gd name="T11" fmla="*/ 2605 h 36"/>
                <a:gd name="T12" fmla="*/ 7762 w 111"/>
                <a:gd name="T13" fmla="*/ 2729 h 36"/>
                <a:gd name="T14" fmla="*/ 7762 w 111"/>
                <a:gd name="T15" fmla="*/ 2729 h 36"/>
                <a:gd name="T16" fmla="*/ 7762 w 111"/>
                <a:gd name="T17" fmla="*/ 2729 h 36"/>
                <a:gd name="T18" fmla="*/ 7762 w 111"/>
                <a:gd name="T19" fmla="*/ 2815 h 36"/>
                <a:gd name="T20" fmla="*/ 7762 w 111"/>
                <a:gd name="T21" fmla="*/ 2815 h 36"/>
                <a:gd name="T22" fmla="*/ 7695 w 111"/>
                <a:gd name="T23" fmla="*/ 3253 h 36"/>
                <a:gd name="T24" fmla="*/ 7476 w 111"/>
                <a:gd name="T25" fmla="*/ 3167 h 36"/>
                <a:gd name="T26" fmla="*/ 7426 w 111"/>
                <a:gd name="T27" fmla="*/ 2994 h 36"/>
                <a:gd name="T28" fmla="*/ 7276 w 111"/>
                <a:gd name="T29" fmla="*/ 3167 h 36"/>
                <a:gd name="T30" fmla="*/ 7134 w 111"/>
                <a:gd name="T31" fmla="*/ 2898 h 36"/>
                <a:gd name="T32" fmla="*/ 6993 w 111"/>
                <a:gd name="T33" fmla="*/ 3080 h 36"/>
                <a:gd name="T34" fmla="*/ 6842 w 111"/>
                <a:gd name="T35" fmla="*/ 2898 h 36"/>
                <a:gd name="T36" fmla="*/ 6724 w 111"/>
                <a:gd name="T37" fmla="*/ 3080 h 36"/>
                <a:gd name="T38" fmla="*/ 6432 w 111"/>
                <a:gd name="T39" fmla="*/ 2815 h 36"/>
                <a:gd name="T40" fmla="*/ 6290 w 111"/>
                <a:gd name="T41" fmla="*/ 2994 h 36"/>
                <a:gd name="T42" fmla="*/ 6148 w 111"/>
                <a:gd name="T43" fmla="*/ 2815 h 36"/>
                <a:gd name="T44" fmla="*/ 5946 w 111"/>
                <a:gd name="T45" fmla="*/ 2898 h 36"/>
                <a:gd name="T46" fmla="*/ 5587 w 111"/>
                <a:gd name="T47" fmla="*/ 2898 h 36"/>
                <a:gd name="T48" fmla="*/ 5252 w 111"/>
                <a:gd name="T49" fmla="*/ 2898 h 36"/>
                <a:gd name="T50" fmla="*/ 5035 w 111"/>
                <a:gd name="T51" fmla="*/ 2815 h 36"/>
                <a:gd name="T52" fmla="*/ 4835 w 111"/>
                <a:gd name="T53" fmla="*/ 2815 h 36"/>
                <a:gd name="T54" fmla="*/ 4691 w 111"/>
                <a:gd name="T55" fmla="*/ 2729 h 36"/>
                <a:gd name="T56" fmla="*/ 4615 w 111"/>
                <a:gd name="T57" fmla="*/ 2815 h 36"/>
                <a:gd name="T58" fmla="*/ 4474 w 111"/>
                <a:gd name="T59" fmla="*/ 2729 h 36"/>
                <a:gd name="T60" fmla="*/ 4332 w 111"/>
                <a:gd name="T61" fmla="*/ 2815 h 36"/>
                <a:gd name="T62" fmla="*/ 4208 w 111"/>
                <a:gd name="T63" fmla="*/ 2729 h 36"/>
                <a:gd name="T64" fmla="*/ 4063 w 111"/>
                <a:gd name="T65" fmla="*/ 2605 h 36"/>
                <a:gd name="T66" fmla="*/ 3913 w 111"/>
                <a:gd name="T67" fmla="*/ 2729 h 36"/>
                <a:gd name="T68" fmla="*/ 3696 w 111"/>
                <a:gd name="T69" fmla="*/ 2605 h 36"/>
                <a:gd name="T70" fmla="*/ 3505 w 111"/>
                <a:gd name="T71" fmla="*/ 2729 h 36"/>
                <a:gd name="T72" fmla="*/ 3438 w 111"/>
                <a:gd name="T73" fmla="*/ 2605 h 36"/>
                <a:gd name="T74" fmla="*/ 3219 w 111"/>
                <a:gd name="T75" fmla="*/ 2729 h 36"/>
                <a:gd name="T76" fmla="*/ 3143 w 111"/>
                <a:gd name="T77" fmla="*/ 2605 h 36"/>
                <a:gd name="T78" fmla="*/ 3002 w 111"/>
                <a:gd name="T79" fmla="*/ 2729 h 36"/>
                <a:gd name="T80" fmla="*/ 2802 w 111"/>
                <a:gd name="T81" fmla="*/ 2254 h 36"/>
                <a:gd name="T82" fmla="*/ 2661 w 111"/>
                <a:gd name="T83" fmla="*/ 2350 h 36"/>
                <a:gd name="T84" fmla="*/ 2585 w 111"/>
                <a:gd name="T85" fmla="*/ 2081 h 36"/>
                <a:gd name="T86" fmla="*/ 2441 w 111"/>
                <a:gd name="T87" fmla="*/ 2081 h 36"/>
                <a:gd name="T88" fmla="*/ 2299 w 111"/>
                <a:gd name="T89" fmla="*/ 1816 h 36"/>
                <a:gd name="T90" fmla="*/ 2108 w 111"/>
                <a:gd name="T91" fmla="*/ 1998 h 36"/>
                <a:gd name="T92" fmla="*/ 2033 w 111"/>
                <a:gd name="T93" fmla="*/ 1643 h 36"/>
                <a:gd name="T94" fmla="*/ 1891 w 111"/>
                <a:gd name="T95" fmla="*/ 1730 h 36"/>
                <a:gd name="T96" fmla="*/ 1741 w 111"/>
                <a:gd name="T97" fmla="*/ 1437 h 36"/>
                <a:gd name="T98" fmla="*/ 1622 w 111"/>
                <a:gd name="T99" fmla="*/ 1643 h 36"/>
                <a:gd name="T100" fmla="*/ 1472 w 111"/>
                <a:gd name="T101" fmla="*/ 1351 h 36"/>
                <a:gd name="T102" fmla="*/ 1330 w 111"/>
                <a:gd name="T103" fmla="*/ 1437 h 36"/>
                <a:gd name="T104" fmla="*/ 1038 w 111"/>
                <a:gd name="T105" fmla="*/ 1351 h 36"/>
                <a:gd name="T106" fmla="*/ 920 w 111"/>
                <a:gd name="T107" fmla="*/ 1169 h 36"/>
                <a:gd name="T108" fmla="*/ 703 w 111"/>
                <a:gd name="T109" fmla="*/ 1169 h 36"/>
                <a:gd name="T110" fmla="*/ 561 w 111"/>
                <a:gd name="T111" fmla="*/ 999 h 36"/>
                <a:gd name="T112" fmla="*/ 335 w 111"/>
                <a:gd name="T113" fmla="*/ 913 h 36"/>
                <a:gd name="T114" fmla="*/ 292 w 111"/>
                <a:gd name="T115" fmla="*/ 817 h 36"/>
                <a:gd name="T116" fmla="*/ 75 w 111"/>
                <a:gd name="T117" fmla="*/ 731 h 36"/>
                <a:gd name="T118" fmla="*/ 0 w 111"/>
                <a:gd name="T119" fmla="*/ 648 h 36"/>
                <a:gd name="T120" fmla="*/ 142 w 111"/>
                <a:gd name="T121" fmla="*/ 438 h 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11" h="36">
                  <a:moveTo>
                    <a:pt x="2" y="5"/>
                  </a:moveTo>
                  <a:cubicBezTo>
                    <a:pt x="3" y="4"/>
                    <a:pt x="3" y="2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8" y="3"/>
                    <a:pt x="14" y="6"/>
                    <a:pt x="20" y="8"/>
                  </a:cubicBezTo>
                  <a:cubicBezTo>
                    <a:pt x="32" y="13"/>
                    <a:pt x="42" y="17"/>
                    <a:pt x="47" y="23"/>
                  </a:cubicBezTo>
                  <a:cubicBezTo>
                    <a:pt x="55" y="23"/>
                    <a:pt x="97" y="24"/>
                    <a:pt x="109" y="29"/>
                  </a:cubicBezTo>
                  <a:cubicBezTo>
                    <a:pt x="110" y="29"/>
                    <a:pt x="110" y="29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1"/>
                    <a:pt x="111" y="31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1" y="33"/>
                    <a:pt x="110" y="35"/>
                    <a:pt x="110" y="36"/>
                  </a:cubicBezTo>
                  <a:cubicBezTo>
                    <a:pt x="109" y="35"/>
                    <a:pt x="108" y="35"/>
                    <a:pt x="107" y="35"/>
                  </a:cubicBezTo>
                  <a:cubicBezTo>
                    <a:pt x="107" y="35"/>
                    <a:pt x="106" y="34"/>
                    <a:pt x="106" y="33"/>
                  </a:cubicBezTo>
                  <a:cubicBezTo>
                    <a:pt x="105" y="33"/>
                    <a:pt x="104" y="34"/>
                    <a:pt x="104" y="35"/>
                  </a:cubicBezTo>
                  <a:cubicBezTo>
                    <a:pt x="103" y="34"/>
                    <a:pt x="103" y="33"/>
                    <a:pt x="102" y="32"/>
                  </a:cubicBezTo>
                  <a:cubicBezTo>
                    <a:pt x="101" y="33"/>
                    <a:pt x="101" y="34"/>
                    <a:pt x="100" y="34"/>
                  </a:cubicBezTo>
                  <a:cubicBezTo>
                    <a:pt x="100" y="34"/>
                    <a:pt x="99" y="32"/>
                    <a:pt x="98" y="32"/>
                  </a:cubicBezTo>
                  <a:cubicBezTo>
                    <a:pt x="97" y="32"/>
                    <a:pt x="96" y="33"/>
                    <a:pt x="96" y="34"/>
                  </a:cubicBezTo>
                  <a:cubicBezTo>
                    <a:pt x="94" y="34"/>
                    <a:pt x="94" y="32"/>
                    <a:pt x="92" y="31"/>
                  </a:cubicBezTo>
                  <a:cubicBezTo>
                    <a:pt x="91" y="31"/>
                    <a:pt x="91" y="33"/>
                    <a:pt x="90" y="33"/>
                  </a:cubicBezTo>
                  <a:cubicBezTo>
                    <a:pt x="90" y="33"/>
                    <a:pt x="89" y="32"/>
                    <a:pt x="88" y="31"/>
                  </a:cubicBezTo>
                  <a:cubicBezTo>
                    <a:pt x="87" y="31"/>
                    <a:pt x="86" y="32"/>
                    <a:pt x="85" y="32"/>
                  </a:cubicBezTo>
                  <a:cubicBezTo>
                    <a:pt x="83" y="32"/>
                    <a:pt x="83" y="30"/>
                    <a:pt x="80" y="32"/>
                  </a:cubicBezTo>
                  <a:cubicBezTo>
                    <a:pt x="78" y="29"/>
                    <a:pt x="77" y="31"/>
                    <a:pt x="75" y="32"/>
                  </a:cubicBezTo>
                  <a:cubicBezTo>
                    <a:pt x="74" y="29"/>
                    <a:pt x="73" y="31"/>
                    <a:pt x="72" y="31"/>
                  </a:cubicBezTo>
                  <a:cubicBezTo>
                    <a:pt x="71" y="31"/>
                    <a:pt x="70" y="31"/>
                    <a:pt x="69" y="31"/>
                  </a:cubicBezTo>
                  <a:cubicBezTo>
                    <a:pt x="69" y="31"/>
                    <a:pt x="68" y="30"/>
                    <a:pt x="67" y="30"/>
                  </a:cubicBezTo>
                  <a:cubicBezTo>
                    <a:pt x="67" y="30"/>
                    <a:pt x="67" y="31"/>
                    <a:pt x="66" y="31"/>
                  </a:cubicBezTo>
                  <a:cubicBezTo>
                    <a:pt x="65" y="31"/>
                    <a:pt x="65" y="30"/>
                    <a:pt x="64" y="30"/>
                  </a:cubicBezTo>
                  <a:cubicBezTo>
                    <a:pt x="63" y="30"/>
                    <a:pt x="63" y="31"/>
                    <a:pt x="62" y="31"/>
                  </a:cubicBezTo>
                  <a:cubicBezTo>
                    <a:pt x="61" y="30"/>
                    <a:pt x="61" y="30"/>
                    <a:pt x="60" y="30"/>
                  </a:cubicBezTo>
                  <a:cubicBezTo>
                    <a:pt x="59" y="30"/>
                    <a:pt x="59" y="29"/>
                    <a:pt x="58" y="29"/>
                  </a:cubicBezTo>
                  <a:cubicBezTo>
                    <a:pt x="57" y="29"/>
                    <a:pt x="57" y="30"/>
                    <a:pt x="56" y="30"/>
                  </a:cubicBezTo>
                  <a:cubicBezTo>
                    <a:pt x="55" y="30"/>
                    <a:pt x="54" y="29"/>
                    <a:pt x="53" y="29"/>
                  </a:cubicBezTo>
                  <a:cubicBezTo>
                    <a:pt x="52" y="29"/>
                    <a:pt x="51" y="30"/>
                    <a:pt x="50" y="30"/>
                  </a:cubicBezTo>
                  <a:cubicBezTo>
                    <a:pt x="49" y="30"/>
                    <a:pt x="49" y="29"/>
                    <a:pt x="49" y="29"/>
                  </a:cubicBezTo>
                  <a:cubicBezTo>
                    <a:pt x="48" y="29"/>
                    <a:pt x="46" y="30"/>
                    <a:pt x="46" y="30"/>
                  </a:cubicBezTo>
                  <a:cubicBezTo>
                    <a:pt x="46" y="29"/>
                    <a:pt x="45" y="29"/>
                    <a:pt x="45" y="29"/>
                  </a:cubicBezTo>
                  <a:cubicBezTo>
                    <a:pt x="44" y="29"/>
                    <a:pt x="44" y="30"/>
                    <a:pt x="43" y="30"/>
                  </a:cubicBezTo>
                  <a:cubicBezTo>
                    <a:pt x="43" y="28"/>
                    <a:pt x="42" y="27"/>
                    <a:pt x="40" y="25"/>
                  </a:cubicBezTo>
                  <a:cubicBezTo>
                    <a:pt x="40" y="26"/>
                    <a:pt x="39" y="26"/>
                    <a:pt x="38" y="26"/>
                  </a:cubicBezTo>
                  <a:cubicBezTo>
                    <a:pt x="38" y="25"/>
                    <a:pt x="38" y="23"/>
                    <a:pt x="37" y="23"/>
                  </a:cubicBezTo>
                  <a:cubicBezTo>
                    <a:pt x="36" y="22"/>
                    <a:pt x="36" y="23"/>
                    <a:pt x="35" y="23"/>
                  </a:cubicBezTo>
                  <a:cubicBezTo>
                    <a:pt x="35" y="22"/>
                    <a:pt x="34" y="21"/>
                    <a:pt x="33" y="20"/>
                  </a:cubicBezTo>
                  <a:cubicBezTo>
                    <a:pt x="32" y="20"/>
                    <a:pt x="31" y="22"/>
                    <a:pt x="30" y="22"/>
                  </a:cubicBezTo>
                  <a:cubicBezTo>
                    <a:pt x="31" y="20"/>
                    <a:pt x="30" y="19"/>
                    <a:pt x="29" y="18"/>
                  </a:cubicBezTo>
                  <a:cubicBezTo>
                    <a:pt x="28" y="19"/>
                    <a:pt x="27" y="19"/>
                    <a:pt x="27" y="19"/>
                  </a:cubicBezTo>
                  <a:cubicBezTo>
                    <a:pt x="27" y="18"/>
                    <a:pt x="26" y="16"/>
                    <a:pt x="25" y="16"/>
                  </a:cubicBezTo>
                  <a:cubicBezTo>
                    <a:pt x="24" y="16"/>
                    <a:pt x="23" y="17"/>
                    <a:pt x="23" y="18"/>
                  </a:cubicBezTo>
                  <a:cubicBezTo>
                    <a:pt x="22" y="16"/>
                    <a:pt x="22" y="16"/>
                    <a:pt x="21" y="15"/>
                  </a:cubicBezTo>
                  <a:cubicBezTo>
                    <a:pt x="20" y="15"/>
                    <a:pt x="20" y="16"/>
                    <a:pt x="19" y="16"/>
                  </a:cubicBezTo>
                  <a:cubicBezTo>
                    <a:pt x="20" y="12"/>
                    <a:pt x="16" y="16"/>
                    <a:pt x="15" y="15"/>
                  </a:cubicBezTo>
                  <a:cubicBezTo>
                    <a:pt x="14" y="14"/>
                    <a:pt x="15" y="12"/>
                    <a:pt x="13" y="13"/>
                  </a:cubicBezTo>
                  <a:cubicBezTo>
                    <a:pt x="12" y="13"/>
                    <a:pt x="12" y="14"/>
                    <a:pt x="10" y="13"/>
                  </a:cubicBezTo>
                  <a:cubicBezTo>
                    <a:pt x="9" y="11"/>
                    <a:pt x="10" y="10"/>
                    <a:pt x="8" y="11"/>
                  </a:cubicBezTo>
                  <a:cubicBezTo>
                    <a:pt x="6" y="11"/>
                    <a:pt x="7" y="12"/>
                    <a:pt x="5" y="10"/>
                  </a:cubicBezTo>
                  <a:cubicBezTo>
                    <a:pt x="5" y="9"/>
                    <a:pt x="5" y="9"/>
                    <a:pt x="4" y="9"/>
                  </a:cubicBezTo>
                  <a:cubicBezTo>
                    <a:pt x="3" y="8"/>
                    <a:pt x="2" y="9"/>
                    <a:pt x="1" y="8"/>
                  </a:cubicBezTo>
                  <a:cubicBezTo>
                    <a:pt x="1" y="8"/>
                    <a:pt x="0" y="7"/>
                    <a:pt x="0" y="7"/>
                  </a:cubicBezTo>
                  <a:cubicBezTo>
                    <a:pt x="1" y="6"/>
                    <a:pt x="1" y="6"/>
                    <a:pt x="2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53" name="Freeform 137">
              <a:extLst>
                <a:ext uri="{FF2B5EF4-FFF2-40B4-BE49-F238E27FC236}">
                  <a16:creationId xmlns:a16="http://schemas.microsoft.com/office/drawing/2014/main" id="{47522D11-8981-4D9A-8B57-07B8339F9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2" y="1625"/>
              <a:ext cx="153" cy="450"/>
            </a:xfrm>
            <a:custGeom>
              <a:avLst/>
              <a:gdLst>
                <a:gd name="T0" fmla="*/ 75 w 53"/>
                <a:gd name="T1" fmla="*/ 7761 h 146"/>
                <a:gd name="T2" fmla="*/ 0 w 53"/>
                <a:gd name="T3" fmla="*/ 7117 h 146"/>
                <a:gd name="T4" fmla="*/ 141 w 53"/>
                <a:gd name="T5" fmla="*/ 6679 h 146"/>
                <a:gd name="T6" fmla="*/ 407 w 53"/>
                <a:gd name="T7" fmla="*/ 6241 h 146"/>
                <a:gd name="T8" fmla="*/ 768 w 53"/>
                <a:gd name="T9" fmla="*/ 6328 h 146"/>
                <a:gd name="T10" fmla="*/ 843 w 53"/>
                <a:gd name="T11" fmla="*/ 6146 h 146"/>
                <a:gd name="T12" fmla="*/ 843 w 53"/>
                <a:gd name="T13" fmla="*/ 5767 h 146"/>
                <a:gd name="T14" fmla="*/ 1109 w 53"/>
                <a:gd name="T15" fmla="*/ 5502 h 146"/>
                <a:gd name="T16" fmla="*/ 1109 w 53"/>
                <a:gd name="T17" fmla="*/ 5415 h 146"/>
                <a:gd name="T18" fmla="*/ 1033 w 53"/>
                <a:gd name="T19" fmla="*/ 5064 h 146"/>
                <a:gd name="T20" fmla="*/ 1250 w 53"/>
                <a:gd name="T21" fmla="*/ 5064 h 146"/>
                <a:gd name="T22" fmla="*/ 1175 w 53"/>
                <a:gd name="T23" fmla="*/ 4417 h 146"/>
                <a:gd name="T24" fmla="*/ 1466 w 53"/>
                <a:gd name="T25" fmla="*/ 4417 h 146"/>
                <a:gd name="T26" fmla="*/ 1391 w 53"/>
                <a:gd name="T27" fmla="*/ 3979 h 146"/>
                <a:gd name="T28" fmla="*/ 1657 w 53"/>
                <a:gd name="T29" fmla="*/ 3896 h 146"/>
                <a:gd name="T30" fmla="*/ 1657 w 53"/>
                <a:gd name="T31" fmla="*/ 3896 h 146"/>
                <a:gd name="T32" fmla="*/ 1732 w 53"/>
                <a:gd name="T33" fmla="*/ 3514 h 146"/>
                <a:gd name="T34" fmla="*/ 1657 w 53"/>
                <a:gd name="T35" fmla="*/ 3079 h 146"/>
                <a:gd name="T36" fmla="*/ 1876 w 53"/>
                <a:gd name="T37" fmla="*/ 3079 h 146"/>
                <a:gd name="T38" fmla="*/ 1951 w 53"/>
                <a:gd name="T39" fmla="*/ 2897 h 146"/>
                <a:gd name="T40" fmla="*/ 2018 w 53"/>
                <a:gd name="T41" fmla="*/ 2518 h 146"/>
                <a:gd name="T42" fmla="*/ 2093 w 53"/>
                <a:gd name="T43" fmla="*/ 2346 h 146"/>
                <a:gd name="T44" fmla="*/ 1951 w 53"/>
                <a:gd name="T45" fmla="*/ 1899 h 146"/>
                <a:gd name="T46" fmla="*/ 2142 w 53"/>
                <a:gd name="T47" fmla="*/ 1899 h 146"/>
                <a:gd name="T48" fmla="*/ 2018 w 53"/>
                <a:gd name="T49" fmla="*/ 1433 h 146"/>
                <a:gd name="T50" fmla="*/ 2217 w 53"/>
                <a:gd name="T51" fmla="*/ 999 h 146"/>
                <a:gd name="T52" fmla="*/ 2359 w 53"/>
                <a:gd name="T53" fmla="*/ 912 h 146"/>
                <a:gd name="T54" fmla="*/ 2359 w 53"/>
                <a:gd name="T55" fmla="*/ 265 h 146"/>
                <a:gd name="T56" fmla="*/ 2575 w 53"/>
                <a:gd name="T57" fmla="*/ 265 h 146"/>
                <a:gd name="T58" fmla="*/ 2716 w 53"/>
                <a:gd name="T59" fmla="*/ 0 h 146"/>
                <a:gd name="T60" fmla="*/ 1033 w 53"/>
                <a:gd name="T61" fmla="*/ 6849 h 146"/>
                <a:gd name="T62" fmla="*/ 1033 w 53"/>
                <a:gd name="T63" fmla="*/ 8578 h 146"/>
                <a:gd name="T64" fmla="*/ 3533 w 53"/>
                <a:gd name="T65" fmla="*/ 12446 h 146"/>
                <a:gd name="T66" fmla="*/ 3467 w 53"/>
                <a:gd name="T67" fmla="*/ 12825 h 146"/>
                <a:gd name="T68" fmla="*/ 3201 w 53"/>
                <a:gd name="T69" fmla="*/ 13176 h 146"/>
                <a:gd name="T70" fmla="*/ 3126 w 53"/>
                <a:gd name="T71" fmla="*/ 12529 h 146"/>
                <a:gd name="T72" fmla="*/ 2766 w 53"/>
                <a:gd name="T73" fmla="*/ 12529 h 146"/>
                <a:gd name="T74" fmla="*/ 2500 w 53"/>
                <a:gd name="T75" fmla="*/ 12095 h 146"/>
                <a:gd name="T76" fmla="*/ 2500 w 53"/>
                <a:gd name="T77" fmla="*/ 11743 h 146"/>
                <a:gd name="T78" fmla="*/ 2217 w 53"/>
                <a:gd name="T79" fmla="*/ 11657 h 146"/>
                <a:gd name="T80" fmla="*/ 2142 w 53"/>
                <a:gd name="T81" fmla="*/ 11278 h 146"/>
                <a:gd name="T82" fmla="*/ 1807 w 53"/>
                <a:gd name="T83" fmla="*/ 11096 h 146"/>
                <a:gd name="T84" fmla="*/ 1391 w 53"/>
                <a:gd name="T85" fmla="*/ 10572 h 146"/>
                <a:gd name="T86" fmla="*/ 918 w 53"/>
                <a:gd name="T87" fmla="*/ 9928 h 146"/>
                <a:gd name="T88" fmla="*/ 482 w 53"/>
                <a:gd name="T89" fmla="*/ 9280 h 146"/>
                <a:gd name="T90" fmla="*/ 292 w 53"/>
                <a:gd name="T91" fmla="*/ 8760 h 146"/>
                <a:gd name="T92" fmla="*/ 141 w 53"/>
                <a:gd name="T93" fmla="*/ 8313 h 146"/>
                <a:gd name="T94" fmla="*/ 75 w 53"/>
                <a:gd name="T95" fmla="*/ 7761 h 14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3" h="146">
                  <a:moveTo>
                    <a:pt x="1" y="86"/>
                  </a:moveTo>
                  <a:cubicBezTo>
                    <a:pt x="4" y="84"/>
                    <a:pt x="3" y="80"/>
                    <a:pt x="0" y="79"/>
                  </a:cubicBezTo>
                  <a:cubicBezTo>
                    <a:pt x="3" y="80"/>
                    <a:pt x="3" y="77"/>
                    <a:pt x="2" y="74"/>
                  </a:cubicBezTo>
                  <a:cubicBezTo>
                    <a:pt x="7" y="75"/>
                    <a:pt x="8" y="74"/>
                    <a:pt x="6" y="69"/>
                  </a:cubicBezTo>
                  <a:cubicBezTo>
                    <a:pt x="7" y="69"/>
                    <a:pt x="9" y="70"/>
                    <a:pt x="11" y="70"/>
                  </a:cubicBezTo>
                  <a:cubicBezTo>
                    <a:pt x="11" y="69"/>
                    <a:pt x="12" y="68"/>
                    <a:pt x="12" y="68"/>
                  </a:cubicBezTo>
                  <a:cubicBezTo>
                    <a:pt x="12" y="66"/>
                    <a:pt x="11" y="65"/>
                    <a:pt x="12" y="64"/>
                  </a:cubicBezTo>
                  <a:cubicBezTo>
                    <a:pt x="13" y="61"/>
                    <a:pt x="15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59"/>
                    <a:pt x="16" y="58"/>
                    <a:pt x="15" y="56"/>
                  </a:cubicBezTo>
                  <a:cubicBezTo>
                    <a:pt x="16" y="56"/>
                    <a:pt x="17" y="55"/>
                    <a:pt x="18" y="56"/>
                  </a:cubicBezTo>
                  <a:cubicBezTo>
                    <a:pt x="19" y="53"/>
                    <a:pt x="17" y="51"/>
                    <a:pt x="17" y="49"/>
                  </a:cubicBezTo>
                  <a:cubicBezTo>
                    <a:pt x="18" y="49"/>
                    <a:pt x="20" y="49"/>
                    <a:pt x="21" y="49"/>
                  </a:cubicBezTo>
                  <a:cubicBezTo>
                    <a:pt x="21" y="48"/>
                    <a:pt x="19" y="45"/>
                    <a:pt x="20" y="44"/>
                  </a:cubicBezTo>
                  <a:cubicBezTo>
                    <a:pt x="21" y="42"/>
                    <a:pt x="22" y="44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1"/>
                    <a:pt x="25" y="40"/>
                    <a:pt x="25" y="39"/>
                  </a:cubicBezTo>
                  <a:cubicBezTo>
                    <a:pt x="25" y="38"/>
                    <a:pt x="25" y="36"/>
                    <a:pt x="24" y="34"/>
                  </a:cubicBezTo>
                  <a:cubicBezTo>
                    <a:pt x="25" y="34"/>
                    <a:pt x="26" y="34"/>
                    <a:pt x="27" y="34"/>
                  </a:cubicBezTo>
                  <a:cubicBezTo>
                    <a:pt x="27" y="34"/>
                    <a:pt x="27" y="33"/>
                    <a:pt x="28" y="32"/>
                  </a:cubicBezTo>
                  <a:cubicBezTo>
                    <a:pt x="27" y="30"/>
                    <a:pt x="26" y="28"/>
                    <a:pt x="29" y="28"/>
                  </a:cubicBezTo>
                  <a:cubicBezTo>
                    <a:pt x="29" y="27"/>
                    <a:pt x="29" y="27"/>
                    <a:pt x="30" y="26"/>
                  </a:cubicBezTo>
                  <a:cubicBezTo>
                    <a:pt x="29" y="24"/>
                    <a:pt x="28" y="23"/>
                    <a:pt x="28" y="21"/>
                  </a:cubicBezTo>
                  <a:cubicBezTo>
                    <a:pt x="29" y="21"/>
                    <a:pt x="30" y="21"/>
                    <a:pt x="31" y="21"/>
                  </a:cubicBezTo>
                  <a:cubicBezTo>
                    <a:pt x="31" y="19"/>
                    <a:pt x="30" y="17"/>
                    <a:pt x="29" y="16"/>
                  </a:cubicBezTo>
                  <a:cubicBezTo>
                    <a:pt x="35" y="17"/>
                    <a:pt x="31" y="13"/>
                    <a:pt x="32" y="11"/>
                  </a:cubicBezTo>
                  <a:cubicBezTo>
                    <a:pt x="32" y="10"/>
                    <a:pt x="33" y="10"/>
                    <a:pt x="34" y="10"/>
                  </a:cubicBezTo>
                  <a:cubicBezTo>
                    <a:pt x="34" y="7"/>
                    <a:pt x="34" y="5"/>
                    <a:pt x="34" y="3"/>
                  </a:cubicBezTo>
                  <a:cubicBezTo>
                    <a:pt x="35" y="3"/>
                    <a:pt x="36" y="3"/>
                    <a:pt x="37" y="3"/>
                  </a:cubicBezTo>
                  <a:cubicBezTo>
                    <a:pt x="38" y="2"/>
                    <a:pt x="38" y="1"/>
                    <a:pt x="39" y="0"/>
                  </a:cubicBezTo>
                  <a:cubicBezTo>
                    <a:pt x="41" y="18"/>
                    <a:pt x="25" y="62"/>
                    <a:pt x="15" y="76"/>
                  </a:cubicBezTo>
                  <a:cubicBezTo>
                    <a:pt x="10" y="84"/>
                    <a:pt x="10" y="90"/>
                    <a:pt x="15" y="95"/>
                  </a:cubicBezTo>
                  <a:cubicBezTo>
                    <a:pt x="19" y="100"/>
                    <a:pt x="51" y="138"/>
                    <a:pt x="51" y="138"/>
                  </a:cubicBezTo>
                  <a:cubicBezTo>
                    <a:pt x="53" y="141"/>
                    <a:pt x="52" y="142"/>
                    <a:pt x="50" y="142"/>
                  </a:cubicBezTo>
                  <a:cubicBezTo>
                    <a:pt x="49" y="144"/>
                    <a:pt x="47" y="145"/>
                    <a:pt x="46" y="146"/>
                  </a:cubicBezTo>
                  <a:cubicBezTo>
                    <a:pt x="46" y="144"/>
                    <a:pt x="46" y="141"/>
                    <a:pt x="45" y="139"/>
                  </a:cubicBezTo>
                  <a:cubicBezTo>
                    <a:pt x="43" y="139"/>
                    <a:pt x="42" y="140"/>
                    <a:pt x="40" y="139"/>
                  </a:cubicBezTo>
                  <a:cubicBezTo>
                    <a:pt x="41" y="136"/>
                    <a:pt x="40" y="132"/>
                    <a:pt x="36" y="134"/>
                  </a:cubicBezTo>
                  <a:cubicBezTo>
                    <a:pt x="36" y="133"/>
                    <a:pt x="36" y="131"/>
                    <a:pt x="36" y="130"/>
                  </a:cubicBezTo>
                  <a:cubicBezTo>
                    <a:pt x="34" y="129"/>
                    <a:pt x="33" y="130"/>
                    <a:pt x="32" y="129"/>
                  </a:cubicBezTo>
                  <a:cubicBezTo>
                    <a:pt x="31" y="128"/>
                    <a:pt x="32" y="126"/>
                    <a:pt x="31" y="125"/>
                  </a:cubicBezTo>
                  <a:cubicBezTo>
                    <a:pt x="30" y="123"/>
                    <a:pt x="28" y="123"/>
                    <a:pt x="26" y="123"/>
                  </a:cubicBezTo>
                  <a:cubicBezTo>
                    <a:pt x="26" y="116"/>
                    <a:pt x="25" y="118"/>
                    <a:pt x="20" y="117"/>
                  </a:cubicBezTo>
                  <a:cubicBezTo>
                    <a:pt x="23" y="112"/>
                    <a:pt x="17" y="111"/>
                    <a:pt x="13" y="110"/>
                  </a:cubicBezTo>
                  <a:cubicBezTo>
                    <a:pt x="14" y="106"/>
                    <a:pt x="12" y="103"/>
                    <a:pt x="7" y="103"/>
                  </a:cubicBezTo>
                  <a:cubicBezTo>
                    <a:pt x="8" y="100"/>
                    <a:pt x="7" y="97"/>
                    <a:pt x="4" y="97"/>
                  </a:cubicBezTo>
                  <a:cubicBezTo>
                    <a:pt x="4" y="95"/>
                    <a:pt x="4" y="92"/>
                    <a:pt x="2" y="92"/>
                  </a:cubicBezTo>
                  <a:cubicBezTo>
                    <a:pt x="3" y="90"/>
                    <a:pt x="4" y="87"/>
                    <a:pt x="1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54" name="Freeform 138">
              <a:extLst>
                <a:ext uri="{FF2B5EF4-FFF2-40B4-BE49-F238E27FC236}">
                  <a16:creationId xmlns:a16="http://schemas.microsoft.com/office/drawing/2014/main" id="{1CDB8B28-5085-4600-B733-DA17112C3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1" y="1431"/>
              <a:ext cx="335" cy="145"/>
            </a:xfrm>
            <a:custGeom>
              <a:avLst/>
              <a:gdLst>
                <a:gd name="T0" fmla="*/ 8066 w 116"/>
                <a:gd name="T1" fmla="*/ 1438 h 47"/>
                <a:gd name="T2" fmla="*/ 7849 w 116"/>
                <a:gd name="T3" fmla="*/ 0 h 47"/>
                <a:gd name="T4" fmla="*/ 7780 w 116"/>
                <a:gd name="T5" fmla="*/ 561 h 47"/>
                <a:gd name="T6" fmla="*/ 6813 w 116"/>
                <a:gd name="T7" fmla="*/ 1169 h 47"/>
                <a:gd name="T8" fmla="*/ 5230 w 116"/>
                <a:gd name="T9" fmla="*/ 1351 h 47"/>
                <a:gd name="T10" fmla="*/ 4647 w 116"/>
                <a:gd name="T11" fmla="*/ 1524 h 47"/>
                <a:gd name="T12" fmla="*/ 3760 w 116"/>
                <a:gd name="T13" fmla="*/ 1913 h 47"/>
                <a:gd name="T14" fmla="*/ 3468 w 116"/>
                <a:gd name="T15" fmla="*/ 1817 h 47"/>
                <a:gd name="T16" fmla="*/ 3203 w 116"/>
                <a:gd name="T17" fmla="*/ 1913 h 47"/>
                <a:gd name="T18" fmla="*/ 2911 w 116"/>
                <a:gd name="T19" fmla="*/ 1731 h 47"/>
                <a:gd name="T20" fmla="*/ 2651 w 116"/>
                <a:gd name="T21" fmla="*/ 1731 h 47"/>
                <a:gd name="T22" fmla="*/ 2218 w 116"/>
                <a:gd name="T23" fmla="*/ 1169 h 47"/>
                <a:gd name="T24" fmla="*/ 1877 w 116"/>
                <a:gd name="T25" fmla="*/ 1524 h 47"/>
                <a:gd name="T26" fmla="*/ 1594 w 116"/>
                <a:gd name="T27" fmla="*/ 1169 h 47"/>
                <a:gd name="T28" fmla="*/ 1109 w 116"/>
                <a:gd name="T29" fmla="*/ 913 h 47"/>
                <a:gd name="T30" fmla="*/ 702 w 116"/>
                <a:gd name="T31" fmla="*/ 648 h 47"/>
                <a:gd name="T32" fmla="*/ 410 w 116"/>
                <a:gd name="T33" fmla="*/ 265 h 47"/>
                <a:gd name="T34" fmla="*/ 292 w 116"/>
                <a:gd name="T35" fmla="*/ 265 h 47"/>
                <a:gd name="T36" fmla="*/ 292 w 116"/>
                <a:gd name="T37" fmla="*/ 0 h 47"/>
                <a:gd name="T38" fmla="*/ 292 w 116"/>
                <a:gd name="T39" fmla="*/ 0 h 47"/>
                <a:gd name="T40" fmla="*/ 0 w 116"/>
                <a:gd name="T41" fmla="*/ 1438 h 47"/>
                <a:gd name="T42" fmla="*/ 75 w 116"/>
                <a:gd name="T43" fmla="*/ 1438 h 47"/>
                <a:gd name="T44" fmla="*/ 217 w 116"/>
                <a:gd name="T45" fmla="*/ 1999 h 47"/>
                <a:gd name="T46" fmla="*/ 702 w 116"/>
                <a:gd name="T47" fmla="*/ 3168 h 47"/>
                <a:gd name="T48" fmla="*/ 1401 w 116"/>
                <a:gd name="T49" fmla="*/ 3702 h 47"/>
                <a:gd name="T50" fmla="*/ 2284 w 116"/>
                <a:gd name="T51" fmla="*/ 3903 h 47"/>
                <a:gd name="T52" fmla="*/ 2986 w 116"/>
                <a:gd name="T53" fmla="*/ 3903 h 47"/>
                <a:gd name="T54" fmla="*/ 3468 w 116"/>
                <a:gd name="T55" fmla="*/ 4085 h 47"/>
                <a:gd name="T56" fmla="*/ 3760 w 116"/>
                <a:gd name="T57" fmla="*/ 3816 h 47"/>
                <a:gd name="T58" fmla="*/ 3980 w 116"/>
                <a:gd name="T59" fmla="*/ 4085 h 47"/>
                <a:gd name="T60" fmla="*/ 4312 w 116"/>
                <a:gd name="T61" fmla="*/ 4254 h 47"/>
                <a:gd name="T62" fmla="*/ 5270 w 116"/>
                <a:gd name="T63" fmla="*/ 3903 h 47"/>
                <a:gd name="T64" fmla="*/ 6746 w 116"/>
                <a:gd name="T65" fmla="*/ 3437 h 47"/>
                <a:gd name="T66" fmla="*/ 7156 w 116"/>
                <a:gd name="T67" fmla="*/ 2999 h 47"/>
                <a:gd name="T68" fmla="*/ 7156 w 116"/>
                <a:gd name="T69" fmla="*/ 2903 h 47"/>
                <a:gd name="T70" fmla="*/ 8066 w 116"/>
                <a:gd name="T71" fmla="*/ 1438 h 4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16" h="47">
                  <a:moveTo>
                    <a:pt x="116" y="16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2"/>
                    <a:pt x="113" y="4"/>
                    <a:pt x="112" y="6"/>
                  </a:cubicBezTo>
                  <a:cubicBezTo>
                    <a:pt x="106" y="7"/>
                    <a:pt x="102" y="11"/>
                    <a:pt x="98" y="13"/>
                  </a:cubicBezTo>
                  <a:cubicBezTo>
                    <a:pt x="93" y="15"/>
                    <a:pt x="78" y="18"/>
                    <a:pt x="75" y="15"/>
                  </a:cubicBezTo>
                  <a:cubicBezTo>
                    <a:pt x="73" y="18"/>
                    <a:pt x="69" y="19"/>
                    <a:pt x="67" y="17"/>
                  </a:cubicBezTo>
                  <a:cubicBezTo>
                    <a:pt x="62" y="20"/>
                    <a:pt x="59" y="22"/>
                    <a:pt x="54" y="21"/>
                  </a:cubicBezTo>
                  <a:cubicBezTo>
                    <a:pt x="53" y="21"/>
                    <a:pt x="50" y="20"/>
                    <a:pt x="50" y="20"/>
                  </a:cubicBezTo>
                  <a:cubicBezTo>
                    <a:pt x="48" y="20"/>
                    <a:pt x="47" y="21"/>
                    <a:pt x="46" y="21"/>
                  </a:cubicBezTo>
                  <a:cubicBezTo>
                    <a:pt x="44" y="21"/>
                    <a:pt x="43" y="20"/>
                    <a:pt x="42" y="19"/>
                  </a:cubicBezTo>
                  <a:cubicBezTo>
                    <a:pt x="40" y="19"/>
                    <a:pt x="39" y="20"/>
                    <a:pt x="38" y="19"/>
                  </a:cubicBezTo>
                  <a:cubicBezTo>
                    <a:pt x="35" y="18"/>
                    <a:pt x="33" y="15"/>
                    <a:pt x="32" y="13"/>
                  </a:cubicBezTo>
                  <a:cubicBezTo>
                    <a:pt x="31" y="14"/>
                    <a:pt x="28" y="17"/>
                    <a:pt x="27" y="17"/>
                  </a:cubicBezTo>
                  <a:cubicBezTo>
                    <a:pt x="23" y="17"/>
                    <a:pt x="25" y="14"/>
                    <a:pt x="23" y="13"/>
                  </a:cubicBezTo>
                  <a:cubicBezTo>
                    <a:pt x="19" y="12"/>
                    <a:pt x="18" y="16"/>
                    <a:pt x="16" y="10"/>
                  </a:cubicBezTo>
                  <a:cubicBezTo>
                    <a:pt x="13" y="11"/>
                    <a:pt x="11" y="9"/>
                    <a:pt x="10" y="7"/>
                  </a:cubicBezTo>
                  <a:cubicBezTo>
                    <a:pt x="8" y="8"/>
                    <a:pt x="6" y="6"/>
                    <a:pt x="6" y="3"/>
                  </a:cubicBezTo>
                  <a:cubicBezTo>
                    <a:pt x="6" y="3"/>
                    <a:pt x="5" y="3"/>
                    <a:pt x="4" y="3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5"/>
                    <a:pt x="1" y="11"/>
                    <a:pt x="0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8"/>
                    <a:pt x="2" y="20"/>
                    <a:pt x="3" y="22"/>
                  </a:cubicBezTo>
                  <a:cubicBezTo>
                    <a:pt x="3" y="27"/>
                    <a:pt x="6" y="31"/>
                    <a:pt x="10" y="35"/>
                  </a:cubicBezTo>
                  <a:cubicBezTo>
                    <a:pt x="15" y="38"/>
                    <a:pt x="15" y="40"/>
                    <a:pt x="20" y="41"/>
                  </a:cubicBezTo>
                  <a:cubicBezTo>
                    <a:pt x="24" y="42"/>
                    <a:pt x="28" y="42"/>
                    <a:pt x="33" y="43"/>
                  </a:cubicBezTo>
                  <a:cubicBezTo>
                    <a:pt x="37" y="44"/>
                    <a:pt x="39" y="43"/>
                    <a:pt x="43" y="43"/>
                  </a:cubicBezTo>
                  <a:cubicBezTo>
                    <a:pt x="45" y="43"/>
                    <a:pt x="48" y="45"/>
                    <a:pt x="50" y="45"/>
                  </a:cubicBezTo>
                  <a:cubicBezTo>
                    <a:pt x="52" y="44"/>
                    <a:pt x="52" y="42"/>
                    <a:pt x="54" y="42"/>
                  </a:cubicBezTo>
                  <a:cubicBezTo>
                    <a:pt x="55" y="42"/>
                    <a:pt x="56" y="44"/>
                    <a:pt x="57" y="45"/>
                  </a:cubicBezTo>
                  <a:cubicBezTo>
                    <a:pt x="59" y="46"/>
                    <a:pt x="61" y="43"/>
                    <a:pt x="62" y="47"/>
                  </a:cubicBezTo>
                  <a:cubicBezTo>
                    <a:pt x="67" y="43"/>
                    <a:pt x="69" y="43"/>
                    <a:pt x="76" y="43"/>
                  </a:cubicBezTo>
                  <a:cubicBezTo>
                    <a:pt x="83" y="42"/>
                    <a:pt x="90" y="39"/>
                    <a:pt x="97" y="38"/>
                  </a:cubicBezTo>
                  <a:cubicBezTo>
                    <a:pt x="101" y="37"/>
                    <a:pt x="100" y="37"/>
                    <a:pt x="103" y="33"/>
                  </a:cubicBezTo>
                  <a:cubicBezTo>
                    <a:pt x="103" y="33"/>
                    <a:pt x="103" y="33"/>
                    <a:pt x="103" y="32"/>
                  </a:cubicBezTo>
                  <a:cubicBezTo>
                    <a:pt x="111" y="28"/>
                    <a:pt x="116" y="22"/>
                    <a:pt x="116" y="16"/>
                  </a:cubicBezTo>
                  <a:close/>
                </a:path>
              </a:pathLst>
            </a:custGeom>
            <a:solidFill>
              <a:srgbClr val="3C72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55" name="Freeform 139">
              <a:extLst>
                <a:ext uri="{FF2B5EF4-FFF2-40B4-BE49-F238E27FC236}">
                  <a16:creationId xmlns:a16="http://schemas.microsoft.com/office/drawing/2014/main" id="{0AC5012E-3964-47A5-89F6-0456E04E7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" y="1576"/>
              <a:ext cx="355" cy="160"/>
            </a:xfrm>
            <a:custGeom>
              <a:avLst/>
              <a:gdLst>
                <a:gd name="T0" fmla="*/ 8462 w 123"/>
                <a:gd name="T1" fmla="*/ 0 h 52"/>
                <a:gd name="T2" fmla="*/ 8246 w 123"/>
                <a:gd name="T3" fmla="*/ 815 h 52"/>
                <a:gd name="T4" fmla="*/ 8130 w 123"/>
                <a:gd name="T5" fmla="*/ 520 h 52"/>
                <a:gd name="T6" fmla="*/ 7288 w 123"/>
                <a:gd name="T7" fmla="*/ 1345 h 52"/>
                <a:gd name="T8" fmla="*/ 5891 w 123"/>
                <a:gd name="T9" fmla="*/ 1809 h 52"/>
                <a:gd name="T10" fmla="*/ 5556 w 123"/>
                <a:gd name="T11" fmla="*/ 1892 h 52"/>
                <a:gd name="T12" fmla="*/ 4932 w 123"/>
                <a:gd name="T13" fmla="*/ 2160 h 52"/>
                <a:gd name="T14" fmla="*/ 4156 w 123"/>
                <a:gd name="T15" fmla="*/ 1600 h 52"/>
                <a:gd name="T16" fmla="*/ 3533 w 123"/>
                <a:gd name="T17" fmla="*/ 1514 h 52"/>
                <a:gd name="T18" fmla="*/ 2716 w 123"/>
                <a:gd name="T19" fmla="*/ 1514 h 52"/>
                <a:gd name="T20" fmla="*/ 2142 w 123"/>
                <a:gd name="T21" fmla="*/ 1514 h 52"/>
                <a:gd name="T22" fmla="*/ 1732 w 123"/>
                <a:gd name="T23" fmla="*/ 1345 h 52"/>
                <a:gd name="T24" fmla="*/ 1391 w 123"/>
                <a:gd name="T25" fmla="*/ 1345 h 52"/>
                <a:gd name="T26" fmla="*/ 1175 w 123"/>
                <a:gd name="T27" fmla="*/ 994 h 52"/>
                <a:gd name="T28" fmla="*/ 915 w 123"/>
                <a:gd name="T29" fmla="*/ 898 h 52"/>
                <a:gd name="T30" fmla="*/ 623 w 123"/>
                <a:gd name="T31" fmla="*/ 437 h 52"/>
                <a:gd name="T32" fmla="*/ 75 w 123"/>
                <a:gd name="T33" fmla="*/ 265 h 52"/>
                <a:gd name="T34" fmla="*/ 216 w 123"/>
                <a:gd name="T35" fmla="*/ 643 h 52"/>
                <a:gd name="T36" fmla="*/ 75 w 123"/>
                <a:gd name="T37" fmla="*/ 0 h 52"/>
                <a:gd name="T38" fmla="*/ 0 w 123"/>
                <a:gd name="T39" fmla="*/ 0 h 52"/>
                <a:gd name="T40" fmla="*/ 292 w 123"/>
                <a:gd name="T41" fmla="*/ 2329 h 52"/>
                <a:gd name="T42" fmla="*/ 292 w 123"/>
                <a:gd name="T43" fmla="*/ 2329 h 52"/>
                <a:gd name="T44" fmla="*/ 768 w 123"/>
                <a:gd name="T45" fmla="*/ 2763 h 52"/>
                <a:gd name="T46" fmla="*/ 1108 w 123"/>
                <a:gd name="T47" fmla="*/ 3323 h 52"/>
                <a:gd name="T48" fmla="*/ 1325 w 123"/>
                <a:gd name="T49" fmla="*/ 3578 h 52"/>
                <a:gd name="T50" fmla="*/ 1515 w 123"/>
                <a:gd name="T51" fmla="*/ 3674 h 52"/>
                <a:gd name="T52" fmla="*/ 1948 w 123"/>
                <a:gd name="T53" fmla="*/ 4025 h 52"/>
                <a:gd name="T54" fmla="*/ 2217 w 123"/>
                <a:gd name="T55" fmla="*/ 4025 h 52"/>
                <a:gd name="T56" fmla="*/ 2499 w 123"/>
                <a:gd name="T57" fmla="*/ 4658 h 52"/>
                <a:gd name="T58" fmla="*/ 2906 w 123"/>
                <a:gd name="T59" fmla="*/ 4222 h 52"/>
                <a:gd name="T60" fmla="*/ 3466 w 123"/>
                <a:gd name="T61" fmla="*/ 4025 h 52"/>
                <a:gd name="T62" fmla="*/ 3824 w 123"/>
                <a:gd name="T63" fmla="*/ 4308 h 52"/>
                <a:gd name="T64" fmla="*/ 4231 w 123"/>
                <a:gd name="T65" fmla="*/ 4138 h 52"/>
                <a:gd name="T66" fmla="*/ 4566 w 123"/>
                <a:gd name="T67" fmla="*/ 4308 h 52"/>
                <a:gd name="T68" fmla="*/ 5074 w 123"/>
                <a:gd name="T69" fmla="*/ 4403 h 52"/>
                <a:gd name="T70" fmla="*/ 5622 w 123"/>
                <a:gd name="T71" fmla="*/ 4222 h 52"/>
                <a:gd name="T72" fmla="*/ 6324 w 123"/>
                <a:gd name="T73" fmla="*/ 4025 h 52"/>
                <a:gd name="T74" fmla="*/ 6731 w 123"/>
                <a:gd name="T75" fmla="*/ 3760 h 52"/>
                <a:gd name="T76" fmla="*/ 7622 w 123"/>
                <a:gd name="T77" fmla="*/ 2972 h 52"/>
                <a:gd name="T78" fmla="*/ 8246 w 123"/>
                <a:gd name="T79" fmla="*/ 2329 h 52"/>
                <a:gd name="T80" fmla="*/ 8246 w 123"/>
                <a:gd name="T81" fmla="*/ 2329 h 52"/>
                <a:gd name="T82" fmla="*/ 8537 w 123"/>
                <a:gd name="T83" fmla="*/ 643 h 52"/>
                <a:gd name="T84" fmla="*/ 8462 w 123"/>
                <a:gd name="T85" fmla="*/ 0 h 5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23" h="52">
                  <a:moveTo>
                    <a:pt x="122" y="0"/>
                  </a:moveTo>
                  <a:cubicBezTo>
                    <a:pt x="122" y="3"/>
                    <a:pt x="121" y="6"/>
                    <a:pt x="119" y="9"/>
                  </a:cubicBezTo>
                  <a:cubicBezTo>
                    <a:pt x="119" y="8"/>
                    <a:pt x="118" y="7"/>
                    <a:pt x="117" y="6"/>
                  </a:cubicBezTo>
                  <a:cubicBezTo>
                    <a:pt x="116" y="12"/>
                    <a:pt x="110" y="13"/>
                    <a:pt x="105" y="15"/>
                  </a:cubicBezTo>
                  <a:cubicBezTo>
                    <a:pt x="100" y="17"/>
                    <a:pt x="89" y="22"/>
                    <a:pt x="85" y="20"/>
                  </a:cubicBezTo>
                  <a:cubicBezTo>
                    <a:pt x="84" y="22"/>
                    <a:pt x="81" y="23"/>
                    <a:pt x="80" y="21"/>
                  </a:cubicBezTo>
                  <a:cubicBezTo>
                    <a:pt x="77" y="25"/>
                    <a:pt x="75" y="25"/>
                    <a:pt x="71" y="24"/>
                  </a:cubicBezTo>
                  <a:cubicBezTo>
                    <a:pt x="68" y="23"/>
                    <a:pt x="61" y="20"/>
                    <a:pt x="60" y="18"/>
                  </a:cubicBezTo>
                  <a:cubicBezTo>
                    <a:pt x="57" y="19"/>
                    <a:pt x="52" y="19"/>
                    <a:pt x="51" y="17"/>
                  </a:cubicBezTo>
                  <a:cubicBezTo>
                    <a:pt x="48" y="20"/>
                    <a:pt x="41" y="21"/>
                    <a:pt x="39" y="17"/>
                  </a:cubicBezTo>
                  <a:cubicBezTo>
                    <a:pt x="36" y="19"/>
                    <a:pt x="33" y="19"/>
                    <a:pt x="31" y="17"/>
                  </a:cubicBezTo>
                  <a:cubicBezTo>
                    <a:pt x="29" y="19"/>
                    <a:pt x="26" y="17"/>
                    <a:pt x="25" y="15"/>
                  </a:cubicBezTo>
                  <a:cubicBezTo>
                    <a:pt x="24" y="18"/>
                    <a:pt x="22" y="16"/>
                    <a:pt x="20" y="15"/>
                  </a:cubicBezTo>
                  <a:cubicBezTo>
                    <a:pt x="19" y="14"/>
                    <a:pt x="18" y="12"/>
                    <a:pt x="17" y="11"/>
                  </a:cubicBezTo>
                  <a:cubicBezTo>
                    <a:pt x="16" y="10"/>
                    <a:pt x="14" y="10"/>
                    <a:pt x="13" y="10"/>
                  </a:cubicBezTo>
                  <a:cubicBezTo>
                    <a:pt x="12" y="8"/>
                    <a:pt x="11" y="6"/>
                    <a:pt x="9" y="5"/>
                  </a:cubicBezTo>
                  <a:cubicBezTo>
                    <a:pt x="6" y="3"/>
                    <a:pt x="3" y="7"/>
                    <a:pt x="1" y="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5"/>
                    <a:pt x="1" y="2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2" y="18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6" y="28"/>
                    <a:pt x="8" y="30"/>
                    <a:pt x="11" y="31"/>
                  </a:cubicBezTo>
                  <a:cubicBezTo>
                    <a:pt x="12" y="34"/>
                    <a:pt x="14" y="35"/>
                    <a:pt x="16" y="37"/>
                  </a:cubicBezTo>
                  <a:cubicBezTo>
                    <a:pt x="17" y="38"/>
                    <a:pt x="18" y="39"/>
                    <a:pt x="19" y="40"/>
                  </a:cubicBezTo>
                  <a:cubicBezTo>
                    <a:pt x="19" y="41"/>
                    <a:pt x="21" y="40"/>
                    <a:pt x="22" y="41"/>
                  </a:cubicBezTo>
                  <a:cubicBezTo>
                    <a:pt x="24" y="41"/>
                    <a:pt x="26" y="44"/>
                    <a:pt x="28" y="45"/>
                  </a:cubicBezTo>
                  <a:cubicBezTo>
                    <a:pt x="29" y="46"/>
                    <a:pt x="31" y="45"/>
                    <a:pt x="32" y="45"/>
                  </a:cubicBezTo>
                  <a:cubicBezTo>
                    <a:pt x="34" y="47"/>
                    <a:pt x="36" y="49"/>
                    <a:pt x="36" y="52"/>
                  </a:cubicBezTo>
                  <a:cubicBezTo>
                    <a:pt x="36" y="48"/>
                    <a:pt x="40" y="48"/>
                    <a:pt x="42" y="47"/>
                  </a:cubicBezTo>
                  <a:cubicBezTo>
                    <a:pt x="44" y="47"/>
                    <a:pt x="49" y="45"/>
                    <a:pt x="50" y="45"/>
                  </a:cubicBezTo>
                  <a:cubicBezTo>
                    <a:pt x="53" y="45"/>
                    <a:pt x="53" y="47"/>
                    <a:pt x="55" y="48"/>
                  </a:cubicBezTo>
                  <a:cubicBezTo>
                    <a:pt x="58" y="48"/>
                    <a:pt x="58" y="46"/>
                    <a:pt x="61" y="46"/>
                  </a:cubicBezTo>
                  <a:cubicBezTo>
                    <a:pt x="63" y="45"/>
                    <a:pt x="64" y="48"/>
                    <a:pt x="66" y="48"/>
                  </a:cubicBezTo>
                  <a:cubicBezTo>
                    <a:pt x="69" y="48"/>
                    <a:pt x="72" y="43"/>
                    <a:pt x="73" y="49"/>
                  </a:cubicBezTo>
                  <a:cubicBezTo>
                    <a:pt x="77" y="45"/>
                    <a:pt x="77" y="47"/>
                    <a:pt x="81" y="47"/>
                  </a:cubicBezTo>
                  <a:cubicBezTo>
                    <a:pt x="85" y="46"/>
                    <a:pt x="88" y="41"/>
                    <a:pt x="91" y="45"/>
                  </a:cubicBezTo>
                  <a:cubicBezTo>
                    <a:pt x="93" y="43"/>
                    <a:pt x="95" y="41"/>
                    <a:pt x="97" y="42"/>
                  </a:cubicBezTo>
                  <a:cubicBezTo>
                    <a:pt x="101" y="37"/>
                    <a:pt x="106" y="36"/>
                    <a:pt x="110" y="33"/>
                  </a:cubicBezTo>
                  <a:cubicBezTo>
                    <a:pt x="114" y="31"/>
                    <a:pt x="117" y="29"/>
                    <a:pt x="119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21" y="20"/>
                    <a:pt x="122" y="13"/>
                    <a:pt x="123" y="7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3C72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56" name="Freeform 140">
              <a:extLst>
                <a:ext uri="{FF2B5EF4-FFF2-40B4-BE49-F238E27FC236}">
                  <a16:creationId xmlns:a16="http://schemas.microsoft.com/office/drawing/2014/main" id="{95505811-3001-41BB-9EEA-D264A6760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6" y="1160"/>
              <a:ext cx="537" cy="989"/>
            </a:xfrm>
            <a:custGeom>
              <a:avLst/>
              <a:gdLst>
                <a:gd name="T0" fmla="*/ 4160 w 186"/>
                <a:gd name="T1" fmla="*/ 3247 h 321"/>
                <a:gd name="T2" fmla="*/ 1467 w 186"/>
                <a:gd name="T3" fmla="*/ 86 h 321"/>
                <a:gd name="T4" fmla="*/ 843 w 186"/>
                <a:gd name="T5" fmla="*/ 3417 h 321"/>
                <a:gd name="T6" fmla="*/ 1467 w 186"/>
                <a:gd name="T7" fmla="*/ 4766 h 321"/>
                <a:gd name="T8" fmla="*/ 1325 w 186"/>
                <a:gd name="T9" fmla="*/ 5059 h 321"/>
                <a:gd name="T10" fmla="*/ 918 w 186"/>
                <a:gd name="T11" fmla="*/ 14940 h 321"/>
                <a:gd name="T12" fmla="*/ 1392 w 186"/>
                <a:gd name="T13" fmla="*/ 16754 h 321"/>
                <a:gd name="T14" fmla="*/ 1591 w 186"/>
                <a:gd name="T15" fmla="*/ 17201 h 321"/>
                <a:gd name="T16" fmla="*/ 1810 w 186"/>
                <a:gd name="T17" fmla="*/ 17666 h 321"/>
                <a:gd name="T18" fmla="*/ 2027 w 186"/>
                <a:gd name="T19" fmla="*/ 18187 h 321"/>
                <a:gd name="T20" fmla="*/ 2217 w 186"/>
                <a:gd name="T21" fmla="*/ 18662 h 321"/>
                <a:gd name="T22" fmla="*/ 3534 w 186"/>
                <a:gd name="T23" fmla="*/ 21179 h 321"/>
                <a:gd name="T24" fmla="*/ 3825 w 186"/>
                <a:gd name="T25" fmla="*/ 21727 h 321"/>
                <a:gd name="T26" fmla="*/ 4094 w 186"/>
                <a:gd name="T27" fmla="*/ 22260 h 321"/>
                <a:gd name="T28" fmla="*/ 4452 w 186"/>
                <a:gd name="T29" fmla="*/ 22781 h 321"/>
                <a:gd name="T30" fmla="*/ 4793 w 186"/>
                <a:gd name="T31" fmla="*/ 23342 h 321"/>
                <a:gd name="T32" fmla="*/ 5076 w 186"/>
                <a:gd name="T33" fmla="*/ 23779 h 321"/>
                <a:gd name="T34" fmla="*/ 5636 w 186"/>
                <a:gd name="T35" fmla="*/ 24596 h 321"/>
                <a:gd name="T36" fmla="*/ 5968 w 186"/>
                <a:gd name="T37" fmla="*/ 25061 h 321"/>
                <a:gd name="T38" fmla="*/ 6259 w 186"/>
                <a:gd name="T39" fmla="*/ 25508 h 321"/>
                <a:gd name="T40" fmla="*/ 6594 w 186"/>
                <a:gd name="T41" fmla="*/ 25942 h 321"/>
                <a:gd name="T42" fmla="*/ 6952 w 186"/>
                <a:gd name="T43" fmla="*/ 26407 h 321"/>
                <a:gd name="T44" fmla="*/ 7293 w 186"/>
                <a:gd name="T45" fmla="*/ 26758 h 321"/>
                <a:gd name="T46" fmla="*/ 7651 w 186"/>
                <a:gd name="T47" fmla="*/ 27196 h 321"/>
                <a:gd name="T48" fmla="*/ 7994 w 186"/>
                <a:gd name="T49" fmla="*/ 27492 h 321"/>
                <a:gd name="T50" fmla="*/ 8401 w 186"/>
                <a:gd name="T51" fmla="*/ 27926 h 321"/>
                <a:gd name="T52" fmla="*/ 8759 w 186"/>
                <a:gd name="T53" fmla="*/ 28194 h 321"/>
                <a:gd name="T54" fmla="*/ 9094 w 186"/>
                <a:gd name="T55" fmla="*/ 28487 h 321"/>
                <a:gd name="T56" fmla="*/ 9386 w 186"/>
                <a:gd name="T57" fmla="*/ 28659 h 321"/>
                <a:gd name="T58" fmla="*/ 9652 w 186"/>
                <a:gd name="T59" fmla="*/ 28752 h 321"/>
                <a:gd name="T60" fmla="*/ 9935 w 186"/>
                <a:gd name="T61" fmla="*/ 28924 h 321"/>
                <a:gd name="T62" fmla="*/ 10151 w 186"/>
                <a:gd name="T63" fmla="*/ 28924 h 321"/>
                <a:gd name="T64" fmla="*/ 10010 w 186"/>
                <a:gd name="T65" fmla="*/ 12691 h 3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86" h="321">
                  <a:moveTo>
                    <a:pt x="144" y="141"/>
                  </a:moveTo>
                  <a:cubicBezTo>
                    <a:pt x="128" y="103"/>
                    <a:pt x="71" y="54"/>
                    <a:pt x="60" y="36"/>
                  </a:cubicBezTo>
                  <a:cubicBezTo>
                    <a:pt x="49" y="17"/>
                    <a:pt x="30" y="19"/>
                    <a:pt x="22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8" y="14"/>
                    <a:pt x="14" y="24"/>
                    <a:pt x="9" y="33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6" y="36"/>
                    <a:pt x="24" y="48"/>
                    <a:pt x="24" y="48"/>
                  </a:cubicBezTo>
                  <a:cubicBezTo>
                    <a:pt x="23" y="49"/>
                    <a:pt x="22" y="51"/>
                    <a:pt x="21" y="53"/>
                  </a:cubicBezTo>
                  <a:cubicBezTo>
                    <a:pt x="20" y="54"/>
                    <a:pt x="19" y="55"/>
                    <a:pt x="19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" y="87"/>
                    <a:pt x="0" y="119"/>
                    <a:pt x="13" y="166"/>
                  </a:cubicBezTo>
                  <a:cubicBezTo>
                    <a:pt x="14" y="172"/>
                    <a:pt x="17" y="179"/>
                    <a:pt x="20" y="18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1" y="187"/>
                    <a:pt x="22" y="189"/>
                    <a:pt x="23" y="191"/>
                  </a:cubicBezTo>
                  <a:cubicBezTo>
                    <a:pt x="23" y="191"/>
                    <a:pt x="23" y="191"/>
                    <a:pt x="23" y="191"/>
                  </a:cubicBezTo>
                  <a:cubicBezTo>
                    <a:pt x="24" y="193"/>
                    <a:pt x="25" y="194"/>
                    <a:pt x="26" y="196"/>
                  </a:cubicBezTo>
                  <a:cubicBezTo>
                    <a:pt x="26" y="196"/>
                    <a:pt x="26" y="196"/>
                    <a:pt x="26" y="197"/>
                  </a:cubicBezTo>
                  <a:cubicBezTo>
                    <a:pt x="27" y="198"/>
                    <a:pt x="28" y="200"/>
                    <a:pt x="29" y="202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30" y="204"/>
                    <a:pt x="31" y="206"/>
                    <a:pt x="32" y="207"/>
                  </a:cubicBezTo>
                  <a:cubicBezTo>
                    <a:pt x="32" y="207"/>
                    <a:pt x="32" y="207"/>
                    <a:pt x="32" y="207"/>
                  </a:cubicBezTo>
                  <a:cubicBezTo>
                    <a:pt x="38" y="217"/>
                    <a:pt x="44" y="226"/>
                    <a:pt x="51" y="235"/>
                  </a:cubicBezTo>
                  <a:cubicBezTo>
                    <a:pt x="51" y="236"/>
                    <a:pt x="51" y="236"/>
                    <a:pt x="51" y="237"/>
                  </a:cubicBezTo>
                  <a:cubicBezTo>
                    <a:pt x="53" y="238"/>
                    <a:pt x="54" y="240"/>
                    <a:pt x="55" y="241"/>
                  </a:cubicBezTo>
                  <a:cubicBezTo>
                    <a:pt x="55" y="242"/>
                    <a:pt x="56" y="242"/>
                    <a:pt x="56" y="243"/>
                  </a:cubicBezTo>
                  <a:cubicBezTo>
                    <a:pt x="57" y="244"/>
                    <a:pt x="58" y="245"/>
                    <a:pt x="59" y="247"/>
                  </a:cubicBezTo>
                  <a:cubicBezTo>
                    <a:pt x="60" y="247"/>
                    <a:pt x="60" y="248"/>
                    <a:pt x="61" y="249"/>
                  </a:cubicBezTo>
                  <a:cubicBezTo>
                    <a:pt x="62" y="250"/>
                    <a:pt x="63" y="251"/>
                    <a:pt x="64" y="253"/>
                  </a:cubicBezTo>
                  <a:cubicBezTo>
                    <a:pt x="64" y="253"/>
                    <a:pt x="65" y="254"/>
                    <a:pt x="65" y="255"/>
                  </a:cubicBezTo>
                  <a:cubicBezTo>
                    <a:pt x="66" y="256"/>
                    <a:pt x="67" y="257"/>
                    <a:pt x="69" y="259"/>
                  </a:cubicBezTo>
                  <a:cubicBezTo>
                    <a:pt x="69" y="259"/>
                    <a:pt x="70" y="260"/>
                    <a:pt x="70" y="260"/>
                  </a:cubicBezTo>
                  <a:cubicBezTo>
                    <a:pt x="71" y="262"/>
                    <a:pt x="72" y="263"/>
                    <a:pt x="73" y="264"/>
                  </a:cubicBezTo>
                  <a:cubicBezTo>
                    <a:pt x="74" y="265"/>
                    <a:pt x="74" y="265"/>
                    <a:pt x="74" y="265"/>
                  </a:cubicBezTo>
                  <a:cubicBezTo>
                    <a:pt x="76" y="268"/>
                    <a:pt x="79" y="270"/>
                    <a:pt x="81" y="273"/>
                  </a:cubicBezTo>
                  <a:cubicBezTo>
                    <a:pt x="82" y="274"/>
                    <a:pt x="82" y="274"/>
                    <a:pt x="83" y="275"/>
                  </a:cubicBezTo>
                  <a:cubicBezTo>
                    <a:pt x="84" y="276"/>
                    <a:pt x="85" y="277"/>
                    <a:pt x="86" y="278"/>
                  </a:cubicBezTo>
                  <a:cubicBezTo>
                    <a:pt x="86" y="279"/>
                    <a:pt x="87" y="280"/>
                    <a:pt x="88" y="281"/>
                  </a:cubicBezTo>
                  <a:cubicBezTo>
                    <a:pt x="89" y="281"/>
                    <a:pt x="90" y="282"/>
                    <a:pt x="90" y="283"/>
                  </a:cubicBezTo>
                  <a:cubicBezTo>
                    <a:pt x="91" y="284"/>
                    <a:pt x="92" y="285"/>
                    <a:pt x="93" y="286"/>
                  </a:cubicBezTo>
                  <a:cubicBezTo>
                    <a:pt x="94" y="287"/>
                    <a:pt x="95" y="287"/>
                    <a:pt x="95" y="288"/>
                  </a:cubicBezTo>
                  <a:cubicBezTo>
                    <a:pt x="96" y="289"/>
                    <a:pt x="97" y="290"/>
                    <a:pt x="98" y="291"/>
                  </a:cubicBezTo>
                  <a:cubicBezTo>
                    <a:pt x="99" y="291"/>
                    <a:pt x="100" y="292"/>
                    <a:pt x="100" y="293"/>
                  </a:cubicBezTo>
                  <a:cubicBezTo>
                    <a:pt x="101" y="294"/>
                    <a:pt x="102" y="295"/>
                    <a:pt x="103" y="295"/>
                  </a:cubicBezTo>
                  <a:cubicBezTo>
                    <a:pt x="104" y="296"/>
                    <a:pt x="105" y="297"/>
                    <a:pt x="105" y="297"/>
                  </a:cubicBezTo>
                  <a:cubicBezTo>
                    <a:pt x="106" y="298"/>
                    <a:pt x="107" y="299"/>
                    <a:pt x="108" y="300"/>
                  </a:cubicBezTo>
                  <a:cubicBezTo>
                    <a:pt x="109" y="301"/>
                    <a:pt x="110" y="301"/>
                    <a:pt x="110" y="302"/>
                  </a:cubicBezTo>
                  <a:cubicBezTo>
                    <a:pt x="111" y="303"/>
                    <a:pt x="113" y="304"/>
                    <a:pt x="114" y="304"/>
                  </a:cubicBezTo>
                  <a:cubicBezTo>
                    <a:pt x="114" y="305"/>
                    <a:pt x="115" y="305"/>
                    <a:pt x="115" y="305"/>
                  </a:cubicBezTo>
                  <a:cubicBezTo>
                    <a:pt x="117" y="307"/>
                    <a:pt x="118" y="308"/>
                    <a:pt x="120" y="309"/>
                  </a:cubicBezTo>
                  <a:cubicBezTo>
                    <a:pt x="120" y="309"/>
                    <a:pt x="121" y="310"/>
                    <a:pt x="121" y="310"/>
                  </a:cubicBezTo>
                  <a:cubicBezTo>
                    <a:pt x="122" y="311"/>
                    <a:pt x="123" y="311"/>
                    <a:pt x="124" y="312"/>
                  </a:cubicBezTo>
                  <a:cubicBezTo>
                    <a:pt x="125" y="312"/>
                    <a:pt x="125" y="313"/>
                    <a:pt x="126" y="313"/>
                  </a:cubicBezTo>
                  <a:cubicBezTo>
                    <a:pt x="127" y="314"/>
                    <a:pt x="128" y="314"/>
                    <a:pt x="129" y="315"/>
                  </a:cubicBezTo>
                  <a:cubicBezTo>
                    <a:pt x="129" y="315"/>
                    <a:pt x="130" y="315"/>
                    <a:pt x="131" y="316"/>
                  </a:cubicBezTo>
                  <a:cubicBezTo>
                    <a:pt x="131" y="316"/>
                    <a:pt x="132" y="317"/>
                    <a:pt x="133" y="317"/>
                  </a:cubicBezTo>
                  <a:cubicBezTo>
                    <a:pt x="134" y="317"/>
                    <a:pt x="134" y="318"/>
                    <a:pt x="135" y="318"/>
                  </a:cubicBezTo>
                  <a:cubicBezTo>
                    <a:pt x="136" y="318"/>
                    <a:pt x="136" y="319"/>
                    <a:pt x="137" y="319"/>
                  </a:cubicBezTo>
                  <a:cubicBezTo>
                    <a:pt x="138" y="319"/>
                    <a:pt x="138" y="319"/>
                    <a:pt x="139" y="319"/>
                  </a:cubicBezTo>
                  <a:cubicBezTo>
                    <a:pt x="140" y="320"/>
                    <a:pt x="140" y="320"/>
                    <a:pt x="141" y="320"/>
                  </a:cubicBezTo>
                  <a:cubicBezTo>
                    <a:pt x="142" y="320"/>
                    <a:pt x="142" y="320"/>
                    <a:pt x="143" y="321"/>
                  </a:cubicBezTo>
                  <a:cubicBezTo>
                    <a:pt x="144" y="321"/>
                    <a:pt x="144" y="321"/>
                    <a:pt x="145" y="321"/>
                  </a:cubicBezTo>
                  <a:cubicBezTo>
                    <a:pt x="146" y="321"/>
                    <a:pt x="146" y="321"/>
                    <a:pt x="146" y="321"/>
                  </a:cubicBezTo>
                  <a:cubicBezTo>
                    <a:pt x="148" y="321"/>
                    <a:pt x="149" y="321"/>
                    <a:pt x="150" y="321"/>
                  </a:cubicBezTo>
                  <a:cubicBezTo>
                    <a:pt x="186" y="318"/>
                    <a:pt x="160" y="179"/>
                    <a:pt x="144" y="141"/>
                  </a:cubicBezTo>
                  <a:close/>
                </a:path>
              </a:pathLst>
            </a:custGeom>
            <a:solidFill>
              <a:srgbClr val="E6F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57" name="Freeform 141">
              <a:extLst>
                <a:ext uri="{FF2B5EF4-FFF2-40B4-BE49-F238E27FC236}">
                  <a16:creationId xmlns:a16="http://schemas.microsoft.com/office/drawing/2014/main" id="{69D1838F-7E9F-4F15-A6B0-491C32BF0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" y="1160"/>
              <a:ext cx="540" cy="989"/>
            </a:xfrm>
            <a:custGeom>
              <a:avLst/>
              <a:gdLst>
                <a:gd name="T0" fmla="*/ 11467 w 187"/>
                <a:gd name="T1" fmla="*/ 4766 h 321"/>
                <a:gd name="T2" fmla="*/ 11265 w 187"/>
                <a:gd name="T3" fmla="*/ 4329 h 321"/>
                <a:gd name="T4" fmla="*/ 12091 w 187"/>
                <a:gd name="T5" fmla="*/ 3417 h 321"/>
                <a:gd name="T6" fmla="*/ 12307 w 187"/>
                <a:gd name="T7" fmla="*/ 2979 h 321"/>
                <a:gd name="T8" fmla="*/ 11467 w 187"/>
                <a:gd name="T9" fmla="*/ 0 h 321"/>
                <a:gd name="T10" fmla="*/ 11467 w 187"/>
                <a:gd name="T11" fmla="*/ 0 h 321"/>
                <a:gd name="T12" fmla="*/ 8764 w 187"/>
                <a:gd name="T13" fmla="*/ 3247 h 321"/>
                <a:gd name="T14" fmla="*/ 2911 w 187"/>
                <a:gd name="T15" fmla="*/ 12691 h 321"/>
                <a:gd name="T16" fmla="*/ 2576 w 187"/>
                <a:gd name="T17" fmla="*/ 28924 h 321"/>
                <a:gd name="T18" fmla="*/ 2792 w 187"/>
                <a:gd name="T19" fmla="*/ 28924 h 321"/>
                <a:gd name="T20" fmla="*/ 2844 w 187"/>
                <a:gd name="T21" fmla="*/ 28924 h 321"/>
                <a:gd name="T22" fmla="*/ 3061 w 187"/>
                <a:gd name="T23" fmla="*/ 28924 h 321"/>
                <a:gd name="T24" fmla="*/ 3127 w 187"/>
                <a:gd name="T25" fmla="*/ 28838 h 321"/>
                <a:gd name="T26" fmla="*/ 3278 w 187"/>
                <a:gd name="T27" fmla="*/ 28752 h 321"/>
                <a:gd name="T28" fmla="*/ 3393 w 187"/>
                <a:gd name="T29" fmla="*/ 28752 h 321"/>
                <a:gd name="T30" fmla="*/ 3535 w 187"/>
                <a:gd name="T31" fmla="*/ 28659 h 321"/>
                <a:gd name="T32" fmla="*/ 3685 w 187"/>
                <a:gd name="T33" fmla="*/ 28573 h 321"/>
                <a:gd name="T34" fmla="*/ 3901 w 187"/>
                <a:gd name="T35" fmla="*/ 28487 h 321"/>
                <a:gd name="T36" fmla="*/ 4020 w 187"/>
                <a:gd name="T37" fmla="*/ 28401 h 321"/>
                <a:gd name="T38" fmla="*/ 4170 w 187"/>
                <a:gd name="T39" fmla="*/ 28194 h 321"/>
                <a:gd name="T40" fmla="*/ 4311 w 187"/>
                <a:gd name="T41" fmla="*/ 28108 h 321"/>
                <a:gd name="T42" fmla="*/ 4528 w 187"/>
                <a:gd name="T43" fmla="*/ 27926 h 321"/>
                <a:gd name="T44" fmla="*/ 4643 w 187"/>
                <a:gd name="T45" fmla="*/ 27843 h 321"/>
                <a:gd name="T46" fmla="*/ 4938 w 187"/>
                <a:gd name="T47" fmla="*/ 27575 h 321"/>
                <a:gd name="T48" fmla="*/ 5079 w 187"/>
                <a:gd name="T49" fmla="*/ 27405 h 321"/>
                <a:gd name="T50" fmla="*/ 5270 w 187"/>
                <a:gd name="T51" fmla="*/ 27196 h 321"/>
                <a:gd name="T52" fmla="*/ 5420 w 187"/>
                <a:gd name="T53" fmla="*/ 27027 h 321"/>
                <a:gd name="T54" fmla="*/ 5637 w 187"/>
                <a:gd name="T55" fmla="*/ 26758 h 321"/>
                <a:gd name="T56" fmla="*/ 5778 w 187"/>
                <a:gd name="T57" fmla="*/ 26589 h 321"/>
                <a:gd name="T58" fmla="*/ 5972 w 187"/>
                <a:gd name="T59" fmla="*/ 26407 h 321"/>
                <a:gd name="T60" fmla="*/ 6113 w 187"/>
                <a:gd name="T61" fmla="*/ 26238 h 321"/>
                <a:gd name="T62" fmla="*/ 6330 w 187"/>
                <a:gd name="T63" fmla="*/ 25942 h 321"/>
                <a:gd name="T64" fmla="*/ 6480 w 187"/>
                <a:gd name="T65" fmla="*/ 25763 h 321"/>
                <a:gd name="T66" fmla="*/ 6671 w 187"/>
                <a:gd name="T67" fmla="*/ 25508 h 321"/>
                <a:gd name="T68" fmla="*/ 6812 w 187"/>
                <a:gd name="T69" fmla="*/ 25326 h 321"/>
                <a:gd name="T70" fmla="*/ 7029 w 187"/>
                <a:gd name="T71" fmla="*/ 25061 h 321"/>
                <a:gd name="T72" fmla="*/ 7156 w 187"/>
                <a:gd name="T73" fmla="*/ 24774 h 321"/>
                <a:gd name="T74" fmla="*/ 7297 w 187"/>
                <a:gd name="T75" fmla="*/ 24596 h 321"/>
                <a:gd name="T76" fmla="*/ 7779 w 187"/>
                <a:gd name="T77" fmla="*/ 23979 h 321"/>
                <a:gd name="T78" fmla="*/ 7846 w 187"/>
                <a:gd name="T79" fmla="*/ 23779 h 321"/>
                <a:gd name="T80" fmla="*/ 8062 w 187"/>
                <a:gd name="T81" fmla="*/ 23514 h 321"/>
                <a:gd name="T82" fmla="*/ 8213 w 187"/>
                <a:gd name="T83" fmla="*/ 23342 h 321"/>
                <a:gd name="T84" fmla="*/ 8406 w 187"/>
                <a:gd name="T85" fmla="*/ 22990 h 321"/>
                <a:gd name="T86" fmla="*/ 8473 w 187"/>
                <a:gd name="T87" fmla="*/ 22781 h 321"/>
                <a:gd name="T88" fmla="*/ 8764 w 187"/>
                <a:gd name="T89" fmla="*/ 22430 h 321"/>
                <a:gd name="T90" fmla="*/ 8839 w 187"/>
                <a:gd name="T91" fmla="*/ 22260 h 321"/>
                <a:gd name="T92" fmla="*/ 9030 w 187"/>
                <a:gd name="T93" fmla="*/ 21909 h 321"/>
                <a:gd name="T94" fmla="*/ 9105 w 187"/>
                <a:gd name="T95" fmla="*/ 21727 h 321"/>
                <a:gd name="T96" fmla="*/ 9391 w 187"/>
                <a:gd name="T97" fmla="*/ 21348 h 321"/>
                <a:gd name="T98" fmla="*/ 9466 w 187"/>
                <a:gd name="T99" fmla="*/ 21179 h 321"/>
                <a:gd name="T100" fmla="*/ 10716 w 187"/>
                <a:gd name="T101" fmla="*/ 18748 h 321"/>
                <a:gd name="T102" fmla="*/ 10716 w 187"/>
                <a:gd name="T103" fmla="*/ 18662 h 321"/>
                <a:gd name="T104" fmla="*/ 10907 w 187"/>
                <a:gd name="T105" fmla="*/ 18283 h 321"/>
                <a:gd name="T106" fmla="*/ 10907 w 187"/>
                <a:gd name="T107" fmla="*/ 18187 h 321"/>
                <a:gd name="T108" fmla="*/ 11123 w 187"/>
                <a:gd name="T109" fmla="*/ 17750 h 321"/>
                <a:gd name="T110" fmla="*/ 11199 w 187"/>
                <a:gd name="T111" fmla="*/ 17666 h 321"/>
                <a:gd name="T112" fmla="*/ 11340 w 187"/>
                <a:gd name="T113" fmla="*/ 17201 h 321"/>
                <a:gd name="T114" fmla="*/ 11340 w 187"/>
                <a:gd name="T115" fmla="*/ 17201 h 321"/>
                <a:gd name="T116" fmla="*/ 11533 w 187"/>
                <a:gd name="T117" fmla="*/ 16754 h 321"/>
                <a:gd name="T118" fmla="*/ 11533 w 187"/>
                <a:gd name="T119" fmla="*/ 16754 h 321"/>
                <a:gd name="T120" fmla="*/ 11533 w 187"/>
                <a:gd name="T121" fmla="*/ 16754 h 321"/>
                <a:gd name="T122" fmla="*/ 12091 w 187"/>
                <a:gd name="T123" fmla="*/ 14940 h 321"/>
                <a:gd name="T124" fmla="*/ 11467 w 187"/>
                <a:gd name="T125" fmla="*/ 4766 h 32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87" h="321">
                  <a:moveTo>
                    <a:pt x="165" y="53"/>
                  </a:moveTo>
                  <a:cubicBezTo>
                    <a:pt x="164" y="51"/>
                    <a:pt x="163" y="49"/>
                    <a:pt x="162" y="48"/>
                  </a:cubicBezTo>
                  <a:cubicBezTo>
                    <a:pt x="162" y="48"/>
                    <a:pt x="170" y="36"/>
                    <a:pt x="174" y="38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2" y="24"/>
                    <a:pt x="168" y="13"/>
                    <a:pt x="165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56" y="19"/>
                    <a:pt x="137" y="17"/>
                    <a:pt x="126" y="36"/>
                  </a:cubicBezTo>
                  <a:cubicBezTo>
                    <a:pt x="115" y="54"/>
                    <a:pt x="58" y="103"/>
                    <a:pt x="42" y="141"/>
                  </a:cubicBezTo>
                  <a:cubicBezTo>
                    <a:pt x="26" y="179"/>
                    <a:pt x="0" y="318"/>
                    <a:pt x="37" y="321"/>
                  </a:cubicBezTo>
                  <a:cubicBezTo>
                    <a:pt x="38" y="321"/>
                    <a:pt x="39" y="321"/>
                    <a:pt x="40" y="321"/>
                  </a:cubicBezTo>
                  <a:cubicBezTo>
                    <a:pt x="40" y="321"/>
                    <a:pt x="41" y="321"/>
                    <a:pt x="41" y="321"/>
                  </a:cubicBezTo>
                  <a:cubicBezTo>
                    <a:pt x="42" y="321"/>
                    <a:pt x="43" y="321"/>
                    <a:pt x="44" y="321"/>
                  </a:cubicBezTo>
                  <a:cubicBezTo>
                    <a:pt x="44" y="320"/>
                    <a:pt x="45" y="320"/>
                    <a:pt x="45" y="320"/>
                  </a:cubicBezTo>
                  <a:cubicBezTo>
                    <a:pt x="46" y="320"/>
                    <a:pt x="47" y="320"/>
                    <a:pt x="47" y="319"/>
                  </a:cubicBezTo>
                  <a:cubicBezTo>
                    <a:pt x="48" y="319"/>
                    <a:pt x="48" y="319"/>
                    <a:pt x="49" y="319"/>
                  </a:cubicBezTo>
                  <a:cubicBezTo>
                    <a:pt x="50" y="319"/>
                    <a:pt x="51" y="318"/>
                    <a:pt x="51" y="318"/>
                  </a:cubicBezTo>
                  <a:cubicBezTo>
                    <a:pt x="52" y="318"/>
                    <a:pt x="53" y="317"/>
                    <a:pt x="53" y="317"/>
                  </a:cubicBezTo>
                  <a:cubicBezTo>
                    <a:pt x="54" y="317"/>
                    <a:pt x="55" y="316"/>
                    <a:pt x="56" y="316"/>
                  </a:cubicBezTo>
                  <a:cubicBezTo>
                    <a:pt x="56" y="315"/>
                    <a:pt x="57" y="315"/>
                    <a:pt x="58" y="315"/>
                  </a:cubicBezTo>
                  <a:cubicBezTo>
                    <a:pt x="58" y="314"/>
                    <a:pt x="59" y="314"/>
                    <a:pt x="60" y="313"/>
                  </a:cubicBezTo>
                  <a:cubicBezTo>
                    <a:pt x="61" y="313"/>
                    <a:pt x="61" y="312"/>
                    <a:pt x="62" y="312"/>
                  </a:cubicBezTo>
                  <a:cubicBezTo>
                    <a:pt x="63" y="311"/>
                    <a:pt x="64" y="311"/>
                    <a:pt x="65" y="310"/>
                  </a:cubicBezTo>
                  <a:cubicBezTo>
                    <a:pt x="66" y="310"/>
                    <a:pt x="66" y="309"/>
                    <a:pt x="67" y="309"/>
                  </a:cubicBezTo>
                  <a:cubicBezTo>
                    <a:pt x="68" y="308"/>
                    <a:pt x="70" y="307"/>
                    <a:pt x="71" y="306"/>
                  </a:cubicBezTo>
                  <a:cubicBezTo>
                    <a:pt x="72" y="305"/>
                    <a:pt x="72" y="305"/>
                    <a:pt x="73" y="304"/>
                  </a:cubicBezTo>
                  <a:cubicBezTo>
                    <a:pt x="74" y="303"/>
                    <a:pt x="75" y="303"/>
                    <a:pt x="76" y="302"/>
                  </a:cubicBezTo>
                  <a:cubicBezTo>
                    <a:pt x="77" y="301"/>
                    <a:pt x="77" y="301"/>
                    <a:pt x="78" y="300"/>
                  </a:cubicBezTo>
                  <a:cubicBezTo>
                    <a:pt x="79" y="299"/>
                    <a:pt x="80" y="298"/>
                    <a:pt x="81" y="297"/>
                  </a:cubicBezTo>
                  <a:cubicBezTo>
                    <a:pt x="82" y="297"/>
                    <a:pt x="82" y="296"/>
                    <a:pt x="83" y="295"/>
                  </a:cubicBezTo>
                  <a:cubicBezTo>
                    <a:pt x="84" y="295"/>
                    <a:pt x="85" y="294"/>
                    <a:pt x="86" y="293"/>
                  </a:cubicBezTo>
                  <a:cubicBezTo>
                    <a:pt x="87" y="292"/>
                    <a:pt x="87" y="292"/>
                    <a:pt x="88" y="291"/>
                  </a:cubicBezTo>
                  <a:cubicBezTo>
                    <a:pt x="89" y="290"/>
                    <a:pt x="90" y="289"/>
                    <a:pt x="91" y="288"/>
                  </a:cubicBezTo>
                  <a:cubicBezTo>
                    <a:pt x="92" y="287"/>
                    <a:pt x="92" y="287"/>
                    <a:pt x="93" y="286"/>
                  </a:cubicBezTo>
                  <a:cubicBezTo>
                    <a:pt x="94" y="285"/>
                    <a:pt x="95" y="284"/>
                    <a:pt x="96" y="283"/>
                  </a:cubicBezTo>
                  <a:cubicBezTo>
                    <a:pt x="97" y="282"/>
                    <a:pt x="97" y="282"/>
                    <a:pt x="98" y="281"/>
                  </a:cubicBezTo>
                  <a:cubicBezTo>
                    <a:pt x="99" y="280"/>
                    <a:pt x="100" y="279"/>
                    <a:pt x="101" y="278"/>
                  </a:cubicBezTo>
                  <a:cubicBezTo>
                    <a:pt x="102" y="277"/>
                    <a:pt x="102" y="276"/>
                    <a:pt x="103" y="275"/>
                  </a:cubicBezTo>
                  <a:cubicBezTo>
                    <a:pt x="104" y="275"/>
                    <a:pt x="105" y="274"/>
                    <a:pt x="105" y="273"/>
                  </a:cubicBezTo>
                  <a:cubicBezTo>
                    <a:pt x="107" y="271"/>
                    <a:pt x="109" y="268"/>
                    <a:pt x="112" y="266"/>
                  </a:cubicBezTo>
                  <a:cubicBezTo>
                    <a:pt x="112" y="265"/>
                    <a:pt x="112" y="265"/>
                    <a:pt x="113" y="264"/>
                  </a:cubicBezTo>
                  <a:cubicBezTo>
                    <a:pt x="114" y="263"/>
                    <a:pt x="115" y="262"/>
                    <a:pt x="116" y="261"/>
                  </a:cubicBezTo>
                  <a:cubicBezTo>
                    <a:pt x="117" y="260"/>
                    <a:pt x="117" y="259"/>
                    <a:pt x="118" y="259"/>
                  </a:cubicBezTo>
                  <a:cubicBezTo>
                    <a:pt x="119" y="257"/>
                    <a:pt x="120" y="256"/>
                    <a:pt x="121" y="255"/>
                  </a:cubicBezTo>
                  <a:cubicBezTo>
                    <a:pt x="121" y="254"/>
                    <a:pt x="122" y="254"/>
                    <a:pt x="122" y="253"/>
                  </a:cubicBezTo>
                  <a:cubicBezTo>
                    <a:pt x="123" y="252"/>
                    <a:pt x="125" y="250"/>
                    <a:pt x="126" y="249"/>
                  </a:cubicBezTo>
                  <a:cubicBezTo>
                    <a:pt x="126" y="248"/>
                    <a:pt x="127" y="248"/>
                    <a:pt x="127" y="247"/>
                  </a:cubicBezTo>
                  <a:cubicBezTo>
                    <a:pt x="128" y="246"/>
                    <a:pt x="129" y="244"/>
                    <a:pt x="130" y="243"/>
                  </a:cubicBezTo>
                  <a:cubicBezTo>
                    <a:pt x="131" y="242"/>
                    <a:pt x="131" y="242"/>
                    <a:pt x="131" y="241"/>
                  </a:cubicBezTo>
                  <a:cubicBezTo>
                    <a:pt x="133" y="240"/>
                    <a:pt x="134" y="238"/>
                    <a:pt x="135" y="237"/>
                  </a:cubicBezTo>
                  <a:cubicBezTo>
                    <a:pt x="135" y="236"/>
                    <a:pt x="135" y="236"/>
                    <a:pt x="136" y="235"/>
                  </a:cubicBezTo>
                  <a:cubicBezTo>
                    <a:pt x="142" y="226"/>
                    <a:pt x="148" y="217"/>
                    <a:pt x="154" y="208"/>
                  </a:cubicBezTo>
                  <a:cubicBezTo>
                    <a:pt x="154" y="208"/>
                    <a:pt x="154" y="208"/>
                    <a:pt x="154" y="207"/>
                  </a:cubicBezTo>
                  <a:cubicBezTo>
                    <a:pt x="155" y="206"/>
                    <a:pt x="156" y="204"/>
                    <a:pt x="157" y="203"/>
                  </a:cubicBezTo>
                  <a:cubicBezTo>
                    <a:pt x="157" y="202"/>
                    <a:pt x="157" y="202"/>
                    <a:pt x="157" y="202"/>
                  </a:cubicBezTo>
                  <a:cubicBezTo>
                    <a:pt x="158" y="200"/>
                    <a:pt x="159" y="199"/>
                    <a:pt x="160" y="197"/>
                  </a:cubicBezTo>
                  <a:cubicBezTo>
                    <a:pt x="160" y="197"/>
                    <a:pt x="160" y="196"/>
                    <a:pt x="161" y="196"/>
                  </a:cubicBezTo>
                  <a:cubicBezTo>
                    <a:pt x="161" y="194"/>
                    <a:pt x="162" y="193"/>
                    <a:pt x="163" y="191"/>
                  </a:cubicBezTo>
                  <a:cubicBezTo>
                    <a:pt x="163" y="191"/>
                    <a:pt x="163" y="191"/>
                    <a:pt x="163" y="191"/>
                  </a:cubicBezTo>
                  <a:cubicBezTo>
                    <a:pt x="164" y="189"/>
                    <a:pt x="165" y="188"/>
                    <a:pt x="166" y="186"/>
                  </a:cubicBezTo>
                  <a:cubicBezTo>
                    <a:pt x="166" y="186"/>
                    <a:pt x="166" y="186"/>
                    <a:pt x="166" y="186"/>
                  </a:cubicBezTo>
                  <a:cubicBezTo>
                    <a:pt x="166" y="186"/>
                    <a:pt x="166" y="186"/>
                    <a:pt x="166" y="186"/>
                  </a:cubicBezTo>
                  <a:cubicBezTo>
                    <a:pt x="169" y="179"/>
                    <a:pt x="172" y="172"/>
                    <a:pt x="174" y="166"/>
                  </a:cubicBezTo>
                  <a:cubicBezTo>
                    <a:pt x="187" y="117"/>
                    <a:pt x="186" y="84"/>
                    <a:pt x="165" y="53"/>
                  </a:cubicBezTo>
                  <a:close/>
                </a:path>
              </a:pathLst>
            </a:custGeom>
            <a:solidFill>
              <a:srgbClr val="E6F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58" name="Freeform 142">
              <a:extLst>
                <a:ext uri="{FF2B5EF4-FFF2-40B4-BE49-F238E27FC236}">
                  <a16:creationId xmlns:a16="http://schemas.microsoft.com/office/drawing/2014/main" id="{CE369814-A36C-4F53-B4AC-F50307815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" y="982"/>
              <a:ext cx="225" cy="286"/>
            </a:xfrm>
            <a:custGeom>
              <a:avLst/>
              <a:gdLst>
                <a:gd name="T0" fmla="*/ 291 w 78"/>
                <a:gd name="T1" fmla="*/ 5997 h 93"/>
                <a:gd name="T2" fmla="*/ 141 w 78"/>
                <a:gd name="T3" fmla="*/ 2411 h 93"/>
                <a:gd name="T4" fmla="*/ 1324 w 78"/>
                <a:gd name="T5" fmla="*/ 520 h 93"/>
                <a:gd name="T6" fmla="*/ 3819 w 78"/>
                <a:gd name="T7" fmla="*/ 86 h 93"/>
                <a:gd name="T8" fmla="*/ 5400 w 78"/>
                <a:gd name="T9" fmla="*/ 1335 h 93"/>
                <a:gd name="T10" fmla="*/ 2354 w 78"/>
                <a:gd name="T11" fmla="*/ 2592 h 93"/>
                <a:gd name="T12" fmla="*/ 1514 w 78"/>
                <a:gd name="T13" fmla="*/ 5732 h 93"/>
                <a:gd name="T14" fmla="*/ 1581 w 78"/>
                <a:gd name="T15" fmla="*/ 8226 h 93"/>
                <a:gd name="T16" fmla="*/ 407 w 78"/>
                <a:gd name="T17" fmla="*/ 6166 h 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93">
                  <a:moveTo>
                    <a:pt x="4" y="67"/>
                  </a:moveTo>
                  <a:cubicBezTo>
                    <a:pt x="0" y="54"/>
                    <a:pt x="0" y="38"/>
                    <a:pt x="2" y="27"/>
                  </a:cubicBezTo>
                  <a:cubicBezTo>
                    <a:pt x="3" y="15"/>
                    <a:pt x="8" y="10"/>
                    <a:pt x="19" y="6"/>
                  </a:cubicBezTo>
                  <a:cubicBezTo>
                    <a:pt x="30" y="1"/>
                    <a:pt x="43" y="0"/>
                    <a:pt x="55" y="1"/>
                  </a:cubicBezTo>
                  <a:cubicBezTo>
                    <a:pt x="63" y="1"/>
                    <a:pt x="77" y="5"/>
                    <a:pt x="78" y="15"/>
                  </a:cubicBezTo>
                  <a:cubicBezTo>
                    <a:pt x="63" y="18"/>
                    <a:pt x="45" y="17"/>
                    <a:pt x="34" y="29"/>
                  </a:cubicBezTo>
                  <a:cubicBezTo>
                    <a:pt x="24" y="38"/>
                    <a:pt x="20" y="51"/>
                    <a:pt x="22" y="64"/>
                  </a:cubicBezTo>
                  <a:cubicBezTo>
                    <a:pt x="22" y="69"/>
                    <a:pt x="34" y="93"/>
                    <a:pt x="23" y="92"/>
                  </a:cubicBezTo>
                  <a:cubicBezTo>
                    <a:pt x="15" y="91"/>
                    <a:pt x="7" y="76"/>
                    <a:pt x="6" y="69"/>
                  </a:cubicBezTo>
                </a:path>
              </a:pathLst>
            </a:custGeom>
            <a:solidFill>
              <a:srgbClr val="CEE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59" name="Freeform 143">
              <a:extLst>
                <a:ext uri="{FF2B5EF4-FFF2-40B4-BE49-F238E27FC236}">
                  <a16:creationId xmlns:a16="http://schemas.microsoft.com/office/drawing/2014/main" id="{EEB90173-DDFE-4A2E-BD92-DA59B8958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0" y="994"/>
              <a:ext cx="133" cy="129"/>
            </a:xfrm>
            <a:custGeom>
              <a:avLst/>
              <a:gdLst>
                <a:gd name="T0" fmla="*/ 3218 w 46"/>
                <a:gd name="T1" fmla="*/ 0 h 42"/>
                <a:gd name="T2" fmla="*/ 844 w 46"/>
                <a:gd name="T3" fmla="*/ 897 h 42"/>
                <a:gd name="T4" fmla="*/ 335 w 46"/>
                <a:gd name="T5" fmla="*/ 3735 h 42"/>
                <a:gd name="T6" fmla="*/ 1330 w 46"/>
                <a:gd name="T7" fmla="*/ 1244 h 42"/>
                <a:gd name="T8" fmla="*/ 2249 w 46"/>
                <a:gd name="T9" fmla="*/ 728 h 42"/>
                <a:gd name="T10" fmla="*/ 2926 w 46"/>
                <a:gd name="T11" fmla="*/ 169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42">
                  <a:moveTo>
                    <a:pt x="46" y="0"/>
                  </a:moveTo>
                  <a:cubicBezTo>
                    <a:pt x="35" y="4"/>
                    <a:pt x="22" y="1"/>
                    <a:pt x="12" y="10"/>
                  </a:cubicBezTo>
                  <a:cubicBezTo>
                    <a:pt x="3" y="17"/>
                    <a:pt x="0" y="31"/>
                    <a:pt x="5" y="42"/>
                  </a:cubicBezTo>
                  <a:cubicBezTo>
                    <a:pt x="9" y="31"/>
                    <a:pt x="5" y="17"/>
                    <a:pt x="19" y="14"/>
                  </a:cubicBezTo>
                  <a:cubicBezTo>
                    <a:pt x="24" y="13"/>
                    <a:pt x="27" y="11"/>
                    <a:pt x="32" y="8"/>
                  </a:cubicBezTo>
                  <a:cubicBezTo>
                    <a:pt x="35" y="5"/>
                    <a:pt x="39" y="5"/>
                    <a:pt x="42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60" name="Freeform 144">
              <a:extLst>
                <a:ext uri="{FF2B5EF4-FFF2-40B4-BE49-F238E27FC236}">
                  <a16:creationId xmlns:a16="http://schemas.microsoft.com/office/drawing/2014/main" id="{792D84C2-60CE-4CC4-81D2-FC28C933A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3" y="994"/>
              <a:ext cx="26" cy="19"/>
            </a:xfrm>
            <a:custGeom>
              <a:avLst/>
              <a:gdLst>
                <a:gd name="T0" fmla="*/ 485 w 9"/>
                <a:gd name="T1" fmla="*/ 101 h 6"/>
                <a:gd name="T2" fmla="*/ 292 w 9"/>
                <a:gd name="T3" fmla="*/ 513 h 6"/>
                <a:gd name="T4" fmla="*/ 552 w 9"/>
                <a:gd name="T5" fmla="*/ 19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5" y="0"/>
                    <a:pt x="0" y="3"/>
                    <a:pt x="4" y="5"/>
                  </a:cubicBezTo>
                  <a:cubicBezTo>
                    <a:pt x="6" y="6"/>
                    <a:pt x="9" y="4"/>
                    <a:pt x="8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61" name="Freeform 145">
              <a:extLst>
                <a:ext uri="{FF2B5EF4-FFF2-40B4-BE49-F238E27FC236}">
                  <a16:creationId xmlns:a16="http://schemas.microsoft.com/office/drawing/2014/main" id="{6E6EB471-D0FC-4D84-92AE-4E16FDF9C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5" y="858"/>
              <a:ext cx="23" cy="25"/>
            </a:xfrm>
            <a:custGeom>
              <a:avLst/>
              <a:gdLst>
                <a:gd name="T0" fmla="*/ 331 w 8"/>
                <a:gd name="T1" fmla="*/ 0 h 8"/>
                <a:gd name="T2" fmla="*/ 480 w 8"/>
                <a:gd name="T3" fmla="*/ 675 h 8"/>
                <a:gd name="T4" fmla="*/ 331 w 8"/>
                <a:gd name="T5" fmla="*/ 88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0" y="3"/>
                    <a:pt x="1" y="8"/>
                    <a:pt x="7" y="7"/>
                  </a:cubicBezTo>
                  <a:cubicBezTo>
                    <a:pt x="8" y="4"/>
                    <a:pt x="8" y="2"/>
                    <a:pt x="5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62" name="Freeform 146">
              <a:extLst>
                <a:ext uri="{FF2B5EF4-FFF2-40B4-BE49-F238E27FC236}">
                  <a16:creationId xmlns:a16="http://schemas.microsoft.com/office/drawing/2014/main" id="{8A8DF3C1-73A9-49C8-B8FC-03A093CF2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" y="852"/>
              <a:ext cx="14" cy="13"/>
            </a:xfrm>
            <a:custGeom>
              <a:avLst/>
              <a:gdLst>
                <a:gd name="T0" fmla="*/ 134 w 5"/>
                <a:gd name="T1" fmla="*/ 0 h 4"/>
                <a:gd name="T2" fmla="*/ 0 w 5"/>
                <a:gd name="T3" fmla="*/ 348 h 4"/>
                <a:gd name="T4" fmla="*/ 174 w 5"/>
                <a:gd name="T5" fmla="*/ 0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1" y="0"/>
                    <a:pt x="0" y="2"/>
                    <a:pt x="0" y="3"/>
                  </a:cubicBezTo>
                  <a:cubicBezTo>
                    <a:pt x="3" y="4"/>
                    <a:pt x="5" y="2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63" name="Freeform 147">
              <a:extLst>
                <a:ext uri="{FF2B5EF4-FFF2-40B4-BE49-F238E27FC236}">
                  <a16:creationId xmlns:a16="http://schemas.microsoft.com/office/drawing/2014/main" id="{FB9700CC-A5A5-42E2-B029-0F75110DC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" y="892"/>
              <a:ext cx="6" cy="10"/>
            </a:xfrm>
            <a:custGeom>
              <a:avLst/>
              <a:gdLst>
                <a:gd name="T0" fmla="*/ 81 w 2"/>
                <a:gd name="T1" fmla="*/ 0 h 3"/>
                <a:gd name="T2" fmla="*/ 81 w 2"/>
                <a:gd name="T3" fmla="*/ 367 h 3"/>
                <a:gd name="T4" fmla="*/ 162 w 2"/>
                <a:gd name="T5" fmla="*/ 0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2" y="2"/>
                    <a:pt x="2" y="1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64" name="Freeform 148">
              <a:extLst>
                <a:ext uri="{FF2B5EF4-FFF2-40B4-BE49-F238E27FC236}">
                  <a16:creationId xmlns:a16="http://schemas.microsoft.com/office/drawing/2014/main" id="{14048DFC-149A-4399-96BF-992DE97B2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6" y="855"/>
              <a:ext cx="18" cy="22"/>
            </a:xfrm>
            <a:custGeom>
              <a:avLst/>
              <a:gdLst>
                <a:gd name="T0" fmla="*/ 162 w 6"/>
                <a:gd name="T1" fmla="*/ 0 h 7"/>
                <a:gd name="T2" fmla="*/ 0 w 6"/>
                <a:gd name="T3" fmla="*/ 493 h 7"/>
                <a:gd name="T4" fmla="*/ 243 w 6"/>
                <a:gd name="T5" fmla="*/ 88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7">
                  <a:moveTo>
                    <a:pt x="2" y="0"/>
                  </a:moveTo>
                  <a:cubicBezTo>
                    <a:pt x="1" y="2"/>
                    <a:pt x="0" y="3"/>
                    <a:pt x="0" y="5"/>
                  </a:cubicBezTo>
                  <a:cubicBezTo>
                    <a:pt x="3" y="7"/>
                    <a:pt x="6" y="3"/>
                    <a:pt x="3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65" name="Freeform 149">
              <a:extLst>
                <a:ext uri="{FF2B5EF4-FFF2-40B4-BE49-F238E27FC236}">
                  <a16:creationId xmlns:a16="http://schemas.microsoft.com/office/drawing/2014/main" id="{1C4AFA68-5C76-46C8-B914-49C5EC553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" y="840"/>
              <a:ext cx="9" cy="9"/>
            </a:xfrm>
            <a:custGeom>
              <a:avLst/>
              <a:gdLst>
                <a:gd name="T0" fmla="*/ 243 w 3"/>
                <a:gd name="T1" fmla="*/ 0 h 3"/>
                <a:gd name="T2" fmla="*/ 0 w 3"/>
                <a:gd name="T3" fmla="*/ 243 h 3"/>
                <a:gd name="T4" fmla="*/ 243 w 3"/>
                <a:gd name="T5" fmla="*/ 243 h 3"/>
                <a:gd name="T6" fmla="*/ 243 w 3"/>
                <a:gd name="T7" fmla="*/ 81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2"/>
                    <a:pt x="3" y="1"/>
                    <a:pt x="3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66" name="Freeform 150">
              <a:extLst>
                <a:ext uri="{FF2B5EF4-FFF2-40B4-BE49-F238E27FC236}">
                  <a16:creationId xmlns:a16="http://schemas.microsoft.com/office/drawing/2014/main" id="{A86B1050-7290-4661-9EFC-036DA60CC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883"/>
              <a:ext cx="9" cy="9"/>
            </a:xfrm>
            <a:custGeom>
              <a:avLst/>
              <a:gdLst>
                <a:gd name="T0" fmla="*/ 81 w 3"/>
                <a:gd name="T1" fmla="*/ 0 h 3"/>
                <a:gd name="T2" fmla="*/ 81 w 3"/>
                <a:gd name="T3" fmla="*/ 243 h 3"/>
                <a:gd name="T4" fmla="*/ 243 w 3"/>
                <a:gd name="T5" fmla="*/ 162 h 3"/>
                <a:gd name="T6" fmla="*/ 162 w 3"/>
                <a:gd name="T7" fmla="*/ 81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1"/>
                    <a:pt x="0" y="2"/>
                    <a:pt x="1" y="3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2" y="1"/>
                    <a:pt x="2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67" name="Freeform 151">
              <a:extLst>
                <a:ext uri="{FF2B5EF4-FFF2-40B4-BE49-F238E27FC236}">
                  <a16:creationId xmlns:a16="http://schemas.microsoft.com/office/drawing/2014/main" id="{1BFA933B-97A8-4F63-9A72-F82279CF3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5" y="822"/>
              <a:ext cx="167" cy="141"/>
            </a:xfrm>
            <a:custGeom>
              <a:avLst/>
              <a:gdLst>
                <a:gd name="T0" fmla="*/ 3291 w 58"/>
                <a:gd name="T1" fmla="*/ 264 h 46"/>
                <a:gd name="T2" fmla="*/ 3150 w 58"/>
                <a:gd name="T3" fmla="*/ 2048 h 46"/>
                <a:gd name="T4" fmla="*/ 3847 w 58"/>
                <a:gd name="T5" fmla="*/ 3626 h 46"/>
                <a:gd name="T6" fmla="*/ 3441 w 58"/>
                <a:gd name="T7" fmla="*/ 3976 h 46"/>
                <a:gd name="T8" fmla="*/ 2272 w 58"/>
                <a:gd name="T9" fmla="*/ 3543 h 46"/>
                <a:gd name="T10" fmla="*/ 2056 w 58"/>
                <a:gd name="T11" fmla="*/ 1756 h 46"/>
                <a:gd name="T12" fmla="*/ 1385 w 58"/>
                <a:gd name="T13" fmla="*/ 809 h 46"/>
                <a:gd name="T14" fmla="*/ 0 w 58"/>
                <a:gd name="T15" fmla="*/ 518 h 46"/>
                <a:gd name="T16" fmla="*/ 1169 w 58"/>
                <a:gd name="T17" fmla="*/ 346 h 46"/>
                <a:gd name="T18" fmla="*/ 1932 w 58"/>
                <a:gd name="T19" fmla="*/ 518 h 46"/>
                <a:gd name="T20" fmla="*/ 2272 w 58"/>
                <a:gd name="T21" fmla="*/ 264 h 46"/>
                <a:gd name="T22" fmla="*/ 3291 w 58"/>
                <a:gd name="T23" fmla="*/ 264 h 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8" h="46">
                  <a:moveTo>
                    <a:pt x="48" y="3"/>
                  </a:moveTo>
                  <a:cubicBezTo>
                    <a:pt x="44" y="7"/>
                    <a:pt x="45" y="18"/>
                    <a:pt x="46" y="23"/>
                  </a:cubicBezTo>
                  <a:cubicBezTo>
                    <a:pt x="48" y="30"/>
                    <a:pt x="53" y="34"/>
                    <a:pt x="56" y="41"/>
                  </a:cubicBezTo>
                  <a:cubicBezTo>
                    <a:pt x="58" y="46"/>
                    <a:pt x="55" y="45"/>
                    <a:pt x="50" y="45"/>
                  </a:cubicBezTo>
                  <a:cubicBezTo>
                    <a:pt x="46" y="44"/>
                    <a:pt x="36" y="43"/>
                    <a:pt x="33" y="40"/>
                  </a:cubicBezTo>
                  <a:cubicBezTo>
                    <a:pt x="30" y="36"/>
                    <a:pt x="32" y="25"/>
                    <a:pt x="30" y="20"/>
                  </a:cubicBezTo>
                  <a:cubicBezTo>
                    <a:pt x="28" y="15"/>
                    <a:pt x="25" y="10"/>
                    <a:pt x="20" y="9"/>
                  </a:cubicBezTo>
                  <a:cubicBezTo>
                    <a:pt x="16" y="7"/>
                    <a:pt x="2" y="9"/>
                    <a:pt x="0" y="6"/>
                  </a:cubicBezTo>
                  <a:cubicBezTo>
                    <a:pt x="5" y="2"/>
                    <a:pt x="11" y="2"/>
                    <a:pt x="17" y="4"/>
                  </a:cubicBezTo>
                  <a:cubicBezTo>
                    <a:pt x="21" y="5"/>
                    <a:pt x="25" y="7"/>
                    <a:pt x="28" y="6"/>
                  </a:cubicBezTo>
                  <a:cubicBezTo>
                    <a:pt x="30" y="6"/>
                    <a:pt x="32" y="4"/>
                    <a:pt x="33" y="3"/>
                  </a:cubicBezTo>
                  <a:cubicBezTo>
                    <a:pt x="39" y="0"/>
                    <a:pt x="45" y="2"/>
                    <a:pt x="48" y="3"/>
                  </a:cubicBezTo>
                </a:path>
              </a:pathLst>
            </a:custGeom>
            <a:solidFill>
              <a:srgbClr val="CEE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68" name="Freeform 152">
              <a:extLst>
                <a:ext uri="{FF2B5EF4-FFF2-40B4-BE49-F238E27FC236}">
                  <a16:creationId xmlns:a16="http://schemas.microsoft.com/office/drawing/2014/main" id="{809D182D-7E33-497B-A9DA-6E0BCC0CF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" y="831"/>
              <a:ext cx="43" cy="104"/>
            </a:xfrm>
            <a:custGeom>
              <a:avLst/>
              <a:gdLst>
                <a:gd name="T0" fmla="*/ 757 w 15"/>
                <a:gd name="T1" fmla="*/ 263 h 34"/>
                <a:gd name="T2" fmla="*/ 682 w 15"/>
                <a:gd name="T3" fmla="*/ 2976 h 34"/>
                <a:gd name="T4" fmla="*/ 616 w 15"/>
                <a:gd name="T5" fmla="*/ 804 h 34"/>
                <a:gd name="T6" fmla="*/ 871 w 15"/>
                <a:gd name="T7" fmla="*/ 263 h 34"/>
                <a:gd name="T8" fmla="*/ 1012 w 15"/>
                <a:gd name="T9" fmla="*/ 168 h 34"/>
                <a:gd name="T10" fmla="*/ 797 w 15"/>
                <a:gd name="T11" fmla="*/ 86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34">
                  <a:moveTo>
                    <a:pt x="11" y="3"/>
                  </a:moveTo>
                  <a:cubicBezTo>
                    <a:pt x="0" y="2"/>
                    <a:pt x="9" y="29"/>
                    <a:pt x="10" y="34"/>
                  </a:cubicBezTo>
                  <a:cubicBezTo>
                    <a:pt x="11" y="25"/>
                    <a:pt x="7" y="18"/>
                    <a:pt x="9" y="9"/>
                  </a:cubicBezTo>
                  <a:cubicBezTo>
                    <a:pt x="10" y="6"/>
                    <a:pt x="11" y="5"/>
                    <a:pt x="13" y="3"/>
                  </a:cubicBezTo>
                  <a:cubicBezTo>
                    <a:pt x="13" y="3"/>
                    <a:pt x="15" y="3"/>
                    <a:pt x="15" y="2"/>
                  </a:cubicBezTo>
                  <a:cubicBezTo>
                    <a:pt x="15" y="0"/>
                    <a:pt x="13" y="1"/>
                    <a:pt x="12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69" name="Freeform 153">
              <a:extLst>
                <a:ext uri="{FF2B5EF4-FFF2-40B4-BE49-F238E27FC236}">
                  <a16:creationId xmlns:a16="http://schemas.microsoft.com/office/drawing/2014/main" id="{8EEBCE3E-DFF8-49DC-B0D4-D6D11A9B4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" y="831"/>
              <a:ext cx="6" cy="6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162 h 2"/>
                <a:gd name="T4" fmla="*/ 162 w 2"/>
                <a:gd name="T5" fmla="*/ 81 h 2"/>
                <a:gd name="T6" fmla="*/ 81 w 2"/>
                <a:gd name="T7" fmla="*/ 81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2" y="2"/>
                    <a:pt x="1" y="2"/>
                    <a:pt x="2" y="1"/>
                  </a:cubicBezTo>
                  <a:cubicBezTo>
                    <a:pt x="1" y="0"/>
                    <a:pt x="1" y="1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70" name="Freeform 154">
              <a:extLst>
                <a:ext uri="{FF2B5EF4-FFF2-40B4-BE49-F238E27FC236}">
                  <a16:creationId xmlns:a16="http://schemas.microsoft.com/office/drawing/2014/main" id="{8ECD5655-27D0-42A1-9738-8437C6C15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" y="1290"/>
              <a:ext cx="184" cy="154"/>
            </a:xfrm>
            <a:custGeom>
              <a:avLst/>
              <a:gdLst>
                <a:gd name="T0" fmla="*/ 75 w 64"/>
                <a:gd name="T1" fmla="*/ 1518 h 50"/>
                <a:gd name="T2" fmla="*/ 1495 w 64"/>
                <a:gd name="T3" fmla="*/ 1728 h 50"/>
                <a:gd name="T4" fmla="*/ 2473 w 64"/>
                <a:gd name="T5" fmla="*/ 2079 h 50"/>
                <a:gd name="T6" fmla="*/ 3686 w 64"/>
                <a:gd name="T7" fmla="*/ 1728 h 50"/>
                <a:gd name="T8" fmla="*/ 3496 w 64"/>
                <a:gd name="T9" fmla="*/ 2686 h 50"/>
                <a:gd name="T10" fmla="*/ 1711 w 64"/>
                <a:gd name="T11" fmla="*/ 3511 h 50"/>
                <a:gd name="T12" fmla="*/ 877 w 64"/>
                <a:gd name="T13" fmla="*/ 3976 h 50"/>
                <a:gd name="T14" fmla="*/ 405 w 64"/>
                <a:gd name="T15" fmla="*/ 2248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" h="50">
                  <a:moveTo>
                    <a:pt x="1" y="17"/>
                  </a:moveTo>
                  <a:cubicBezTo>
                    <a:pt x="0" y="0"/>
                    <a:pt x="16" y="15"/>
                    <a:pt x="22" y="19"/>
                  </a:cubicBezTo>
                  <a:cubicBezTo>
                    <a:pt x="26" y="21"/>
                    <a:pt x="32" y="23"/>
                    <a:pt x="36" y="23"/>
                  </a:cubicBezTo>
                  <a:cubicBezTo>
                    <a:pt x="43" y="23"/>
                    <a:pt x="48" y="20"/>
                    <a:pt x="54" y="19"/>
                  </a:cubicBezTo>
                  <a:cubicBezTo>
                    <a:pt x="64" y="18"/>
                    <a:pt x="56" y="28"/>
                    <a:pt x="51" y="30"/>
                  </a:cubicBezTo>
                  <a:cubicBezTo>
                    <a:pt x="41" y="34"/>
                    <a:pt x="32" y="30"/>
                    <a:pt x="25" y="39"/>
                  </a:cubicBezTo>
                  <a:cubicBezTo>
                    <a:pt x="20" y="44"/>
                    <a:pt x="20" y="50"/>
                    <a:pt x="13" y="44"/>
                  </a:cubicBezTo>
                  <a:cubicBezTo>
                    <a:pt x="10" y="40"/>
                    <a:pt x="7" y="30"/>
                    <a:pt x="6" y="25"/>
                  </a:cubicBezTo>
                </a:path>
              </a:pathLst>
            </a:custGeom>
            <a:solidFill>
              <a:srgbClr val="CEE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71" name="Freeform 155">
              <a:extLst>
                <a:ext uri="{FF2B5EF4-FFF2-40B4-BE49-F238E27FC236}">
                  <a16:creationId xmlns:a16="http://schemas.microsoft.com/office/drawing/2014/main" id="{5D6898A7-C594-440B-ACF2-4867D06C5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6" y="1348"/>
              <a:ext cx="37" cy="46"/>
            </a:xfrm>
            <a:custGeom>
              <a:avLst/>
              <a:gdLst>
                <a:gd name="T0" fmla="*/ 137 w 13"/>
                <a:gd name="T1" fmla="*/ 0 h 15"/>
                <a:gd name="T2" fmla="*/ 390 w 13"/>
                <a:gd name="T3" fmla="*/ 1325 h 15"/>
                <a:gd name="T4" fmla="*/ 390 w 13"/>
                <a:gd name="T5" fmla="*/ 518 h 15"/>
                <a:gd name="T6" fmla="*/ 851 w 13"/>
                <a:gd name="T7" fmla="*/ 432 h 15"/>
                <a:gd name="T8" fmla="*/ 461 w 13"/>
                <a:gd name="T9" fmla="*/ 86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5">
                  <a:moveTo>
                    <a:pt x="2" y="0"/>
                  </a:moveTo>
                  <a:cubicBezTo>
                    <a:pt x="0" y="3"/>
                    <a:pt x="4" y="13"/>
                    <a:pt x="6" y="15"/>
                  </a:cubicBezTo>
                  <a:cubicBezTo>
                    <a:pt x="6" y="12"/>
                    <a:pt x="3" y="8"/>
                    <a:pt x="6" y="6"/>
                  </a:cubicBezTo>
                  <a:cubicBezTo>
                    <a:pt x="8" y="4"/>
                    <a:pt x="11" y="8"/>
                    <a:pt x="13" y="5"/>
                  </a:cubicBezTo>
                  <a:cubicBezTo>
                    <a:pt x="11" y="3"/>
                    <a:pt x="10" y="2"/>
                    <a:pt x="7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72" name="Freeform 156">
              <a:extLst>
                <a:ext uri="{FF2B5EF4-FFF2-40B4-BE49-F238E27FC236}">
                  <a16:creationId xmlns:a16="http://schemas.microsoft.com/office/drawing/2014/main" id="{8C1039E8-0B0C-42B5-8AA9-D270B9059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" y="1361"/>
              <a:ext cx="15" cy="15"/>
            </a:xfrm>
            <a:custGeom>
              <a:avLst/>
              <a:gdLst>
                <a:gd name="T0" fmla="*/ 0 w 5"/>
                <a:gd name="T1" fmla="*/ 324 h 5"/>
                <a:gd name="T2" fmla="*/ 81 w 5"/>
                <a:gd name="T3" fmla="*/ 162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">
                  <a:moveTo>
                    <a:pt x="0" y="4"/>
                  </a:moveTo>
                  <a:cubicBezTo>
                    <a:pt x="4" y="5"/>
                    <a:pt x="5" y="0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73" name="Freeform 157">
              <a:extLst>
                <a:ext uri="{FF2B5EF4-FFF2-40B4-BE49-F238E27FC236}">
                  <a16:creationId xmlns:a16="http://schemas.microsoft.com/office/drawing/2014/main" id="{AA6D360F-FB2A-493E-B24D-6B47BA61C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" y="985"/>
              <a:ext cx="20" cy="24"/>
            </a:xfrm>
            <a:custGeom>
              <a:avLst/>
              <a:gdLst>
                <a:gd name="T0" fmla="*/ 254 w 7"/>
                <a:gd name="T1" fmla="*/ 0 h 8"/>
                <a:gd name="T2" fmla="*/ 74 w 7"/>
                <a:gd name="T3" fmla="*/ 0 h 8"/>
                <a:gd name="T4" fmla="*/ 326 w 7"/>
                <a:gd name="T5" fmla="*/ 648 h 8"/>
                <a:gd name="T6" fmla="*/ 466 w 7"/>
                <a:gd name="T7" fmla="*/ 324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8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3"/>
                    <a:pt x="3" y="6"/>
                    <a:pt x="5" y="8"/>
                  </a:cubicBezTo>
                  <a:cubicBezTo>
                    <a:pt x="2" y="5"/>
                    <a:pt x="5" y="3"/>
                    <a:pt x="7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74" name="Freeform 158">
              <a:extLst>
                <a:ext uri="{FF2B5EF4-FFF2-40B4-BE49-F238E27FC236}">
                  <a16:creationId xmlns:a16="http://schemas.microsoft.com/office/drawing/2014/main" id="{6E47D6C2-E707-4EFF-B290-E9E007058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3" y="963"/>
              <a:ext cx="38" cy="56"/>
            </a:xfrm>
            <a:custGeom>
              <a:avLst/>
              <a:gdLst>
                <a:gd name="T0" fmla="*/ 0 w 13"/>
                <a:gd name="T1" fmla="*/ 1683 h 18"/>
                <a:gd name="T2" fmla="*/ 947 w 13"/>
                <a:gd name="T3" fmla="*/ 843 h 18"/>
                <a:gd name="T4" fmla="*/ 573 w 13"/>
                <a:gd name="T5" fmla="*/ 1027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18">
                  <a:moveTo>
                    <a:pt x="0" y="18"/>
                  </a:moveTo>
                  <a:cubicBezTo>
                    <a:pt x="2" y="15"/>
                    <a:pt x="11" y="0"/>
                    <a:pt x="13" y="9"/>
                  </a:cubicBezTo>
                  <a:cubicBezTo>
                    <a:pt x="11" y="8"/>
                    <a:pt x="9" y="9"/>
                    <a:pt x="8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75" name="Freeform 159">
              <a:extLst>
                <a:ext uri="{FF2B5EF4-FFF2-40B4-BE49-F238E27FC236}">
                  <a16:creationId xmlns:a16="http://schemas.microsoft.com/office/drawing/2014/main" id="{CF7B2E2D-0A70-42C0-BA1C-01FBAA932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" y="1296"/>
              <a:ext cx="52" cy="25"/>
            </a:xfrm>
            <a:custGeom>
              <a:avLst/>
              <a:gdLst>
                <a:gd name="T0" fmla="*/ 0 w 18"/>
                <a:gd name="T1" fmla="*/ 763 h 8"/>
                <a:gd name="T2" fmla="*/ 1251 w 18"/>
                <a:gd name="T3" fmla="*/ 0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" h="8">
                  <a:moveTo>
                    <a:pt x="0" y="8"/>
                  </a:moveTo>
                  <a:cubicBezTo>
                    <a:pt x="4" y="3"/>
                    <a:pt x="12" y="1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76" name="Freeform 160">
              <a:extLst>
                <a:ext uri="{FF2B5EF4-FFF2-40B4-BE49-F238E27FC236}">
                  <a16:creationId xmlns:a16="http://schemas.microsoft.com/office/drawing/2014/main" id="{503ADF8B-65B0-450A-825A-D8B78D7FB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3" y="785"/>
              <a:ext cx="32" cy="21"/>
            </a:xfrm>
            <a:custGeom>
              <a:avLst/>
              <a:gdLst>
                <a:gd name="T0" fmla="*/ 0 w 11"/>
                <a:gd name="T1" fmla="*/ 567 h 7"/>
                <a:gd name="T2" fmla="*/ 788 w 11"/>
                <a:gd name="T3" fmla="*/ 243 h 7"/>
                <a:gd name="T4" fmla="*/ 297 w 11"/>
                <a:gd name="T5" fmla="*/ 486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7">
                  <a:moveTo>
                    <a:pt x="0" y="7"/>
                  </a:moveTo>
                  <a:cubicBezTo>
                    <a:pt x="2" y="3"/>
                    <a:pt x="7" y="0"/>
                    <a:pt x="11" y="3"/>
                  </a:cubicBezTo>
                  <a:cubicBezTo>
                    <a:pt x="8" y="3"/>
                    <a:pt x="5" y="4"/>
                    <a:pt x="4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77" name="Freeform 161">
              <a:extLst>
                <a:ext uri="{FF2B5EF4-FFF2-40B4-BE49-F238E27FC236}">
                  <a16:creationId xmlns:a16="http://schemas.microsoft.com/office/drawing/2014/main" id="{9E37CCE1-9FF5-4C22-BE18-7F3B3B75E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" y="785"/>
              <a:ext cx="35" cy="18"/>
            </a:xfrm>
            <a:custGeom>
              <a:avLst/>
              <a:gdLst>
                <a:gd name="T0" fmla="*/ 222 w 12"/>
                <a:gd name="T1" fmla="*/ 486 h 6"/>
                <a:gd name="T2" fmla="*/ 869 w 12"/>
                <a:gd name="T3" fmla="*/ 405 h 6"/>
                <a:gd name="T4" fmla="*/ 452 w 12"/>
                <a:gd name="T5" fmla="*/ 405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6">
                  <a:moveTo>
                    <a:pt x="3" y="6"/>
                  </a:moveTo>
                  <a:cubicBezTo>
                    <a:pt x="0" y="0"/>
                    <a:pt x="9" y="2"/>
                    <a:pt x="12" y="5"/>
                  </a:cubicBezTo>
                  <a:cubicBezTo>
                    <a:pt x="10" y="3"/>
                    <a:pt x="8" y="4"/>
                    <a:pt x="6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78" name="Freeform 162">
              <a:extLst>
                <a:ext uri="{FF2B5EF4-FFF2-40B4-BE49-F238E27FC236}">
                  <a16:creationId xmlns:a16="http://schemas.microsoft.com/office/drawing/2014/main" id="{70DEE09D-811E-4C76-B199-EE189F41D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" y="735"/>
              <a:ext cx="15" cy="13"/>
            </a:xfrm>
            <a:custGeom>
              <a:avLst/>
              <a:gdLst>
                <a:gd name="T0" fmla="*/ 0 w 5"/>
                <a:gd name="T1" fmla="*/ 244 h 4"/>
                <a:gd name="T2" fmla="*/ 324 w 5"/>
                <a:gd name="T3" fmla="*/ 348 h 4"/>
                <a:gd name="T4" fmla="*/ 243 w 5"/>
                <a:gd name="T5" fmla="*/ 348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4">
                  <a:moveTo>
                    <a:pt x="0" y="2"/>
                  </a:moveTo>
                  <a:cubicBezTo>
                    <a:pt x="1" y="0"/>
                    <a:pt x="5" y="1"/>
                    <a:pt x="4" y="3"/>
                  </a:cubicBezTo>
                  <a:cubicBezTo>
                    <a:pt x="3" y="4"/>
                    <a:pt x="3" y="3"/>
                    <a:pt x="3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79" name="Freeform 163">
              <a:extLst>
                <a:ext uri="{FF2B5EF4-FFF2-40B4-BE49-F238E27FC236}">
                  <a16:creationId xmlns:a16="http://schemas.microsoft.com/office/drawing/2014/main" id="{174053F2-24C3-4050-9844-914CF7A10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" y="738"/>
              <a:ext cx="9" cy="7"/>
            </a:xfrm>
            <a:custGeom>
              <a:avLst/>
              <a:gdLst>
                <a:gd name="T0" fmla="*/ 162 w 3"/>
                <a:gd name="T1" fmla="*/ 0 h 2"/>
                <a:gd name="T2" fmla="*/ 0 w 3"/>
                <a:gd name="T3" fmla="*/ 172 h 2"/>
                <a:gd name="T4" fmla="*/ 243 w 3"/>
                <a:gd name="T5" fmla="*/ 172 h 2"/>
                <a:gd name="T6" fmla="*/ 162 w 3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3" y="0"/>
                    <a:pt x="3" y="1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80" name="Freeform 164">
              <a:extLst>
                <a:ext uri="{FF2B5EF4-FFF2-40B4-BE49-F238E27FC236}">
                  <a16:creationId xmlns:a16="http://schemas.microsoft.com/office/drawing/2014/main" id="{2ACF1B08-14B2-41AF-AF83-E9643E3A9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5" y="1468"/>
              <a:ext cx="185" cy="629"/>
            </a:xfrm>
            <a:custGeom>
              <a:avLst/>
              <a:gdLst>
                <a:gd name="T0" fmla="*/ 4252 w 64"/>
                <a:gd name="T1" fmla="*/ 0 h 204"/>
                <a:gd name="T2" fmla="*/ 4469 w 64"/>
                <a:gd name="T3" fmla="*/ 731 h 204"/>
                <a:gd name="T4" fmla="*/ 4128 w 64"/>
                <a:gd name="T5" fmla="*/ 2168 h 204"/>
                <a:gd name="T6" fmla="*/ 3628 w 64"/>
                <a:gd name="T7" fmla="*/ 5421 h 204"/>
                <a:gd name="T8" fmla="*/ 2656 w 64"/>
                <a:gd name="T9" fmla="*/ 9117 h 204"/>
                <a:gd name="T10" fmla="*/ 2029 w 64"/>
                <a:gd name="T11" fmla="*/ 11581 h 204"/>
                <a:gd name="T12" fmla="*/ 1812 w 64"/>
                <a:gd name="T13" fmla="*/ 14279 h 204"/>
                <a:gd name="T14" fmla="*/ 968 w 64"/>
                <a:gd name="T15" fmla="*/ 17532 h 204"/>
                <a:gd name="T16" fmla="*/ 627 w 64"/>
                <a:gd name="T17" fmla="*/ 14917 h 204"/>
                <a:gd name="T18" fmla="*/ 1405 w 64"/>
                <a:gd name="T19" fmla="*/ 10314 h 204"/>
                <a:gd name="T20" fmla="*/ 2581 w 64"/>
                <a:gd name="T21" fmla="*/ 6864 h 204"/>
                <a:gd name="T22" fmla="*/ 3067 w 64"/>
                <a:gd name="T23" fmla="*/ 4166 h 204"/>
                <a:gd name="T24" fmla="*/ 3911 w 64"/>
                <a:gd name="T25" fmla="*/ 1351 h 20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4" h="204">
                  <a:moveTo>
                    <a:pt x="61" y="0"/>
                  </a:moveTo>
                  <a:cubicBezTo>
                    <a:pt x="62" y="3"/>
                    <a:pt x="64" y="4"/>
                    <a:pt x="64" y="8"/>
                  </a:cubicBezTo>
                  <a:cubicBezTo>
                    <a:pt x="64" y="12"/>
                    <a:pt x="60" y="19"/>
                    <a:pt x="59" y="24"/>
                  </a:cubicBezTo>
                  <a:cubicBezTo>
                    <a:pt x="56" y="35"/>
                    <a:pt x="54" y="48"/>
                    <a:pt x="52" y="60"/>
                  </a:cubicBezTo>
                  <a:cubicBezTo>
                    <a:pt x="48" y="74"/>
                    <a:pt x="43" y="87"/>
                    <a:pt x="38" y="101"/>
                  </a:cubicBezTo>
                  <a:cubicBezTo>
                    <a:pt x="35" y="110"/>
                    <a:pt x="31" y="119"/>
                    <a:pt x="29" y="128"/>
                  </a:cubicBezTo>
                  <a:cubicBezTo>
                    <a:pt x="27" y="138"/>
                    <a:pt x="26" y="148"/>
                    <a:pt x="26" y="158"/>
                  </a:cubicBezTo>
                  <a:cubicBezTo>
                    <a:pt x="25" y="173"/>
                    <a:pt x="27" y="184"/>
                    <a:pt x="14" y="194"/>
                  </a:cubicBezTo>
                  <a:cubicBezTo>
                    <a:pt x="0" y="204"/>
                    <a:pt x="8" y="169"/>
                    <a:pt x="9" y="165"/>
                  </a:cubicBezTo>
                  <a:cubicBezTo>
                    <a:pt x="14" y="148"/>
                    <a:pt x="12" y="130"/>
                    <a:pt x="20" y="114"/>
                  </a:cubicBezTo>
                  <a:cubicBezTo>
                    <a:pt x="26" y="102"/>
                    <a:pt x="32" y="89"/>
                    <a:pt x="37" y="76"/>
                  </a:cubicBezTo>
                  <a:cubicBezTo>
                    <a:pt x="41" y="67"/>
                    <a:pt x="42" y="56"/>
                    <a:pt x="44" y="46"/>
                  </a:cubicBezTo>
                  <a:cubicBezTo>
                    <a:pt x="46" y="35"/>
                    <a:pt x="51" y="25"/>
                    <a:pt x="56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81" name="Freeform 165">
              <a:extLst>
                <a:ext uri="{FF2B5EF4-FFF2-40B4-BE49-F238E27FC236}">
                  <a16:creationId xmlns:a16="http://schemas.microsoft.com/office/drawing/2014/main" id="{C0EF5E27-BC47-4BB2-A946-6CF5E7F1E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" y="1450"/>
              <a:ext cx="136" cy="539"/>
            </a:xfrm>
            <a:custGeom>
              <a:avLst/>
              <a:gdLst>
                <a:gd name="T0" fmla="*/ 3073 w 47"/>
                <a:gd name="T1" fmla="*/ 902 h 175"/>
                <a:gd name="T2" fmla="*/ 2034 w 47"/>
                <a:gd name="T3" fmla="*/ 4497 h 175"/>
                <a:gd name="T4" fmla="*/ 1406 w 47"/>
                <a:gd name="T5" fmla="*/ 8738 h 175"/>
                <a:gd name="T6" fmla="*/ 995 w 47"/>
                <a:gd name="T7" fmla="*/ 10521 h 175"/>
                <a:gd name="T8" fmla="*/ 703 w 47"/>
                <a:gd name="T9" fmla="*/ 12332 h 175"/>
                <a:gd name="T10" fmla="*/ 292 w 47"/>
                <a:gd name="T11" fmla="*/ 15748 h 175"/>
                <a:gd name="T12" fmla="*/ 2034 w 47"/>
                <a:gd name="T13" fmla="*/ 12770 h 175"/>
                <a:gd name="T14" fmla="*/ 2109 w 47"/>
                <a:gd name="T15" fmla="*/ 11602 h 175"/>
                <a:gd name="T16" fmla="*/ 2176 w 47"/>
                <a:gd name="T17" fmla="*/ 8652 h 175"/>
                <a:gd name="T18" fmla="*/ 2303 w 47"/>
                <a:gd name="T19" fmla="*/ 5929 h 175"/>
                <a:gd name="T20" fmla="*/ 2813 w 47"/>
                <a:gd name="T21" fmla="*/ 3511 h 175"/>
                <a:gd name="T22" fmla="*/ 3299 w 47"/>
                <a:gd name="T23" fmla="*/ 0 h 1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7" h="175">
                  <a:moveTo>
                    <a:pt x="44" y="10"/>
                  </a:moveTo>
                  <a:cubicBezTo>
                    <a:pt x="36" y="21"/>
                    <a:pt x="32" y="38"/>
                    <a:pt x="29" y="50"/>
                  </a:cubicBezTo>
                  <a:cubicBezTo>
                    <a:pt x="24" y="65"/>
                    <a:pt x="23" y="82"/>
                    <a:pt x="20" y="97"/>
                  </a:cubicBezTo>
                  <a:cubicBezTo>
                    <a:pt x="18" y="104"/>
                    <a:pt x="16" y="110"/>
                    <a:pt x="14" y="117"/>
                  </a:cubicBezTo>
                  <a:cubicBezTo>
                    <a:pt x="11" y="123"/>
                    <a:pt x="11" y="130"/>
                    <a:pt x="10" y="137"/>
                  </a:cubicBezTo>
                  <a:cubicBezTo>
                    <a:pt x="7" y="149"/>
                    <a:pt x="0" y="162"/>
                    <a:pt x="4" y="175"/>
                  </a:cubicBezTo>
                  <a:cubicBezTo>
                    <a:pt x="5" y="160"/>
                    <a:pt x="22" y="152"/>
                    <a:pt x="29" y="142"/>
                  </a:cubicBezTo>
                  <a:cubicBezTo>
                    <a:pt x="33" y="137"/>
                    <a:pt x="30" y="134"/>
                    <a:pt x="30" y="129"/>
                  </a:cubicBezTo>
                  <a:cubicBezTo>
                    <a:pt x="28" y="118"/>
                    <a:pt x="30" y="107"/>
                    <a:pt x="31" y="96"/>
                  </a:cubicBezTo>
                  <a:cubicBezTo>
                    <a:pt x="32" y="86"/>
                    <a:pt x="32" y="76"/>
                    <a:pt x="33" y="66"/>
                  </a:cubicBezTo>
                  <a:cubicBezTo>
                    <a:pt x="35" y="57"/>
                    <a:pt x="39" y="48"/>
                    <a:pt x="40" y="39"/>
                  </a:cubicBezTo>
                  <a:cubicBezTo>
                    <a:pt x="41" y="26"/>
                    <a:pt x="43" y="12"/>
                    <a:pt x="4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82" name="Freeform 166">
              <a:extLst>
                <a:ext uri="{FF2B5EF4-FFF2-40B4-BE49-F238E27FC236}">
                  <a16:creationId xmlns:a16="http://schemas.microsoft.com/office/drawing/2014/main" id="{4B8DD261-B1C2-4747-B3DB-323DF47B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" y="1342"/>
              <a:ext cx="80" cy="373"/>
            </a:xfrm>
            <a:custGeom>
              <a:avLst/>
              <a:gdLst>
                <a:gd name="T0" fmla="*/ 603 w 28"/>
                <a:gd name="T1" fmla="*/ 0 h 121"/>
                <a:gd name="T2" fmla="*/ 400 w 28"/>
                <a:gd name="T3" fmla="*/ 3080 h 121"/>
                <a:gd name="T4" fmla="*/ 211 w 28"/>
                <a:gd name="T5" fmla="*/ 5863 h 121"/>
                <a:gd name="T6" fmla="*/ 211 w 28"/>
                <a:gd name="T7" fmla="*/ 8117 h 121"/>
                <a:gd name="T8" fmla="*/ 677 w 28"/>
                <a:gd name="T9" fmla="*/ 10928 h 121"/>
                <a:gd name="T10" fmla="*/ 1723 w 28"/>
                <a:gd name="T11" fmla="*/ 6415 h 121"/>
                <a:gd name="T12" fmla="*/ 1657 w 28"/>
                <a:gd name="T13" fmla="*/ 3687 h 121"/>
                <a:gd name="T14" fmla="*/ 1143 w 28"/>
                <a:gd name="T15" fmla="*/ 817 h 1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8" h="121">
                  <a:moveTo>
                    <a:pt x="9" y="0"/>
                  </a:moveTo>
                  <a:cubicBezTo>
                    <a:pt x="9" y="11"/>
                    <a:pt x="6" y="23"/>
                    <a:pt x="6" y="34"/>
                  </a:cubicBezTo>
                  <a:cubicBezTo>
                    <a:pt x="5" y="44"/>
                    <a:pt x="5" y="55"/>
                    <a:pt x="3" y="65"/>
                  </a:cubicBezTo>
                  <a:cubicBezTo>
                    <a:pt x="2" y="75"/>
                    <a:pt x="0" y="80"/>
                    <a:pt x="3" y="90"/>
                  </a:cubicBezTo>
                  <a:cubicBezTo>
                    <a:pt x="6" y="100"/>
                    <a:pt x="6" y="112"/>
                    <a:pt x="10" y="121"/>
                  </a:cubicBezTo>
                  <a:cubicBezTo>
                    <a:pt x="17" y="105"/>
                    <a:pt x="22" y="88"/>
                    <a:pt x="26" y="71"/>
                  </a:cubicBezTo>
                  <a:cubicBezTo>
                    <a:pt x="28" y="61"/>
                    <a:pt x="26" y="51"/>
                    <a:pt x="25" y="41"/>
                  </a:cubicBezTo>
                  <a:cubicBezTo>
                    <a:pt x="24" y="30"/>
                    <a:pt x="19" y="20"/>
                    <a:pt x="17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83" name="Freeform 167">
              <a:extLst>
                <a:ext uri="{FF2B5EF4-FFF2-40B4-BE49-F238E27FC236}">
                  <a16:creationId xmlns:a16="http://schemas.microsoft.com/office/drawing/2014/main" id="{8963E535-C1C6-4328-925B-91356E177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" y="1678"/>
              <a:ext cx="37" cy="148"/>
            </a:xfrm>
            <a:custGeom>
              <a:avLst/>
              <a:gdLst>
                <a:gd name="T0" fmla="*/ 137 w 13"/>
                <a:gd name="T1" fmla="*/ 0 h 48"/>
                <a:gd name="T2" fmla="*/ 74 w 13"/>
                <a:gd name="T3" fmla="*/ 2433 h 48"/>
                <a:gd name="T4" fmla="*/ 137 w 13"/>
                <a:gd name="T5" fmla="*/ 4335 h 48"/>
                <a:gd name="T6" fmla="*/ 712 w 13"/>
                <a:gd name="T7" fmla="*/ 3080 h 48"/>
                <a:gd name="T8" fmla="*/ 527 w 13"/>
                <a:gd name="T9" fmla="*/ 1169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48">
                  <a:moveTo>
                    <a:pt x="2" y="0"/>
                  </a:moveTo>
                  <a:cubicBezTo>
                    <a:pt x="5" y="7"/>
                    <a:pt x="1" y="19"/>
                    <a:pt x="1" y="27"/>
                  </a:cubicBezTo>
                  <a:cubicBezTo>
                    <a:pt x="1" y="34"/>
                    <a:pt x="0" y="42"/>
                    <a:pt x="2" y="48"/>
                  </a:cubicBezTo>
                  <a:cubicBezTo>
                    <a:pt x="5" y="44"/>
                    <a:pt x="9" y="39"/>
                    <a:pt x="11" y="34"/>
                  </a:cubicBezTo>
                  <a:cubicBezTo>
                    <a:pt x="13" y="28"/>
                    <a:pt x="9" y="20"/>
                    <a:pt x="8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84" name="Freeform 168">
              <a:extLst>
                <a:ext uri="{FF2B5EF4-FFF2-40B4-BE49-F238E27FC236}">
                  <a16:creationId xmlns:a16="http://schemas.microsoft.com/office/drawing/2014/main" id="{F58BF861-D9CC-4FEC-83E9-FE22BA5D8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" y="1669"/>
              <a:ext cx="153" cy="431"/>
            </a:xfrm>
            <a:custGeom>
              <a:avLst/>
              <a:gdLst>
                <a:gd name="T0" fmla="*/ 217 w 53"/>
                <a:gd name="T1" fmla="*/ 7555 h 140"/>
                <a:gd name="T2" fmla="*/ 551 w 53"/>
                <a:gd name="T3" fmla="*/ 11763 h 140"/>
                <a:gd name="T4" fmla="*/ 1175 w 53"/>
                <a:gd name="T5" fmla="*/ 11933 h 140"/>
                <a:gd name="T6" fmla="*/ 1466 w 53"/>
                <a:gd name="T7" fmla="*/ 8900 h 140"/>
                <a:gd name="T8" fmla="*/ 1951 w 53"/>
                <a:gd name="T9" fmla="*/ 6188 h 140"/>
                <a:gd name="T10" fmla="*/ 2766 w 53"/>
                <a:gd name="T11" fmla="*/ 4058 h 140"/>
                <a:gd name="T12" fmla="*/ 3684 w 53"/>
                <a:gd name="T13" fmla="*/ 0 h 140"/>
                <a:gd name="T14" fmla="*/ 2500 w 53"/>
                <a:gd name="T15" fmla="*/ 2768 h 140"/>
                <a:gd name="T16" fmla="*/ 626 w 53"/>
                <a:gd name="T17" fmla="*/ 6388 h 1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3" h="140">
                  <a:moveTo>
                    <a:pt x="3" y="84"/>
                  </a:moveTo>
                  <a:cubicBezTo>
                    <a:pt x="4" y="100"/>
                    <a:pt x="0" y="116"/>
                    <a:pt x="8" y="131"/>
                  </a:cubicBezTo>
                  <a:cubicBezTo>
                    <a:pt x="11" y="137"/>
                    <a:pt x="15" y="140"/>
                    <a:pt x="17" y="133"/>
                  </a:cubicBezTo>
                  <a:cubicBezTo>
                    <a:pt x="20" y="122"/>
                    <a:pt x="20" y="109"/>
                    <a:pt x="21" y="99"/>
                  </a:cubicBezTo>
                  <a:cubicBezTo>
                    <a:pt x="23" y="89"/>
                    <a:pt x="24" y="78"/>
                    <a:pt x="28" y="69"/>
                  </a:cubicBezTo>
                  <a:cubicBezTo>
                    <a:pt x="31" y="61"/>
                    <a:pt x="36" y="53"/>
                    <a:pt x="40" y="45"/>
                  </a:cubicBezTo>
                  <a:cubicBezTo>
                    <a:pt x="47" y="30"/>
                    <a:pt x="48" y="15"/>
                    <a:pt x="53" y="0"/>
                  </a:cubicBezTo>
                  <a:cubicBezTo>
                    <a:pt x="47" y="10"/>
                    <a:pt x="42" y="20"/>
                    <a:pt x="36" y="31"/>
                  </a:cubicBezTo>
                  <a:cubicBezTo>
                    <a:pt x="28" y="45"/>
                    <a:pt x="15" y="56"/>
                    <a:pt x="9" y="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85" name="Freeform 169">
              <a:extLst>
                <a:ext uri="{FF2B5EF4-FFF2-40B4-BE49-F238E27FC236}">
                  <a16:creationId xmlns:a16="http://schemas.microsoft.com/office/drawing/2014/main" id="{B11D5F35-65F3-4CEA-BC37-2F8BE5C83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8" y="1407"/>
              <a:ext cx="208" cy="382"/>
            </a:xfrm>
            <a:custGeom>
              <a:avLst/>
              <a:gdLst>
                <a:gd name="T0" fmla="*/ 3764 w 72"/>
                <a:gd name="T1" fmla="*/ 912 h 124"/>
                <a:gd name="T2" fmla="*/ 3279 w 72"/>
                <a:gd name="T3" fmla="*/ 1898 h 124"/>
                <a:gd name="T4" fmla="*/ 2505 w 72"/>
                <a:gd name="T5" fmla="*/ 3161 h 124"/>
                <a:gd name="T6" fmla="*/ 1543 w 72"/>
                <a:gd name="T7" fmla="*/ 4849 h 124"/>
                <a:gd name="T8" fmla="*/ 552 w 72"/>
                <a:gd name="T9" fmla="*/ 8275 h 124"/>
                <a:gd name="T10" fmla="*/ 142 w 72"/>
                <a:gd name="T11" fmla="*/ 11170 h 124"/>
                <a:gd name="T12" fmla="*/ 1109 w 72"/>
                <a:gd name="T13" fmla="*/ 9091 h 124"/>
                <a:gd name="T14" fmla="*/ 1736 w 72"/>
                <a:gd name="T15" fmla="*/ 7923 h 124"/>
                <a:gd name="T16" fmla="*/ 2721 w 72"/>
                <a:gd name="T17" fmla="*/ 4849 h 124"/>
                <a:gd name="T18" fmla="*/ 3279 w 72"/>
                <a:gd name="T19" fmla="*/ 3330 h 124"/>
                <a:gd name="T20" fmla="*/ 3831 w 72"/>
                <a:gd name="T21" fmla="*/ 1984 h 124"/>
                <a:gd name="T22" fmla="*/ 5015 w 72"/>
                <a:gd name="T23" fmla="*/ 0 h 124"/>
                <a:gd name="T24" fmla="*/ 4047 w 72"/>
                <a:gd name="T25" fmla="*/ 912 h 1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2" h="124">
                  <a:moveTo>
                    <a:pt x="54" y="10"/>
                  </a:moveTo>
                  <a:cubicBezTo>
                    <a:pt x="54" y="14"/>
                    <a:pt x="49" y="18"/>
                    <a:pt x="47" y="21"/>
                  </a:cubicBezTo>
                  <a:cubicBezTo>
                    <a:pt x="44" y="26"/>
                    <a:pt x="40" y="30"/>
                    <a:pt x="36" y="35"/>
                  </a:cubicBezTo>
                  <a:cubicBezTo>
                    <a:pt x="30" y="43"/>
                    <a:pt x="27" y="46"/>
                    <a:pt x="22" y="54"/>
                  </a:cubicBezTo>
                  <a:cubicBezTo>
                    <a:pt x="17" y="63"/>
                    <a:pt x="9" y="83"/>
                    <a:pt x="8" y="92"/>
                  </a:cubicBezTo>
                  <a:cubicBezTo>
                    <a:pt x="7" y="100"/>
                    <a:pt x="0" y="117"/>
                    <a:pt x="2" y="124"/>
                  </a:cubicBezTo>
                  <a:cubicBezTo>
                    <a:pt x="5" y="122"/>
                    <a:pt x="14" y="104"/>
                    <a:pt x="16" y="101"/>
                  </a:cubicBezTo>
                  <a:cubicBezTo>
                    <a:pt x="19" y="96"/>
                    <a:pt x="22" y="92"/>
                    <a:pt x="25" y="88"/>
                  </a:cubicBezTo>
                  <a:cubicBezTo>
                    <a:pt x="31" y="77"/>
                    <a:pt x="34" y="65"/>
                    <a:pt x="39" y="54"/>
                  </a:cubicBezTo>
                  <a:cubicBezTo>
                    <a:pt x="41" y="48"/>
                    <a:pt x="44" y="43"/>
                    <a:pt x="47" y="37"/>
                  </a:cubicBezTo>
                  <a:cubicBezTo>
                    <a:pt x="50" y="32"/>
                    <a:pt x="51" y="27"/>
                    <a:pt x="55" y="22"/>
                  </a:cubicBezTo>
                  <a:cubicBezTo>
                    <a:pt x="60" y="14"/>
                    <a:pt x="67" y="8"/>
                    <a:pt x="72" y="0"/>
                  </a:cubicBezTo>
                  <a:cubicBezTo>
                    <a:pt x="68" y="4"/>
                    <a:pt x="63" y="8"/>
                    <a:pt x="58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86" name="Freeform 170">
              <a:extLst>
                <a:ext uri="{FF2B5EF4-FFF2-40B4-BE49-F238E27FC236}">
                  <a16:creationId xmlns:a16="http://schemas.microsoft.com/office/drawing/2014/main" id="{759FB2C1-179B-42F8-AE2E-A37A74065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" y="1256"/>
              <a:ext cx="90" cy="108"/>
            </a:xfrm>
            <a:custGeom>
              <a:avLst/>
              <a:gdLst>
                <a:gd name="T0" fmla="*/ 0 w 31"/>
                <a:gd name="T1" fmla="*/ 3172 h 35"/>
                <a:gd name="T2" fmla="*/ 1417 w 31"/>
                <a:gd name="T3" fmla="*/ 1352 h 35"/>
                <a:gd name="T4" fmla="*/ 2134 w 31"/>
                <a:gd name="T5" fmla="*/ 0 h 35"/>
                <a:gd name="T6" fmla="*/ 1129 w 31"/>
                <a:gd name="T7" fmla="*/ 1648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" h="35">
                  <a:moveTo>
                    <a:pt x="0" y="35"/>
                  </a:moveTo>
                  <a:cubicBezTo>
                    <a:pt x="8" y="30"/>
                    <a:pt x="12" y="21"/>
                    <a:pt x="20" y="15"/>
                  </a:cubicBezTo>
                  <a:cubicBezTo>
                    <a:pt x="25" y="11"/>
                    <a:pt x="31" y="7"/>
                    <a:pt x="30" y="0"/>
                  </a:cubicBezTo>
                  <a:cubicBezTo>
                    <a:pt x="26" y="6"/>
                    <a:pt x="18" y="11"/>
                    <a:pt x="1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87" name="Freeform 171">
              <a:extLst>
                <a:ext uri="{FF2B5EF4-FFF2-40B4-BE49-F238E27FC236}">
                  <a16:creationId xmlns:a16="http://schemas.microsoft.com/office/drawing/2014/main" id="{AC8B404E-3A5D-4355-BDF3-964815797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3" y="1200"/>
              <a:ext cx="41" cy="71"/>
            </a:xfrm>
            <a:custGeom>
              <a:avLst/>
              <a:gdLst>
                <a:gd name="T0" fmla="*/ 1028 w 14"/>
                <a:gd name="T1" fmla="*/ 0 h 23"/>
                <a:gd name="T2" fmla="*/ 155 w 14"/>
                <a:gd name="T3" fmla="*/ 914 h 23"/>
                <a:gd name="T4" fmla="*/ 223 w 14"/>
                <a:gd name="T5" fmla="*/ 2087 h 23"/>
                <a:gd name="T6" fmla="*/ 1028 w 14"/>
                <a:gd name="T7" fmla="*/ 352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3">
                  <a:moveTo>
                    <a:pt x="14" y="0"/>
                  </a:moveTo>
                  <a:cubicBezTo>
                    <a:pt x="11" y="2"/>
                    <a:pt x="3" y="7"/>
                    <a:pt x="2" y="10"/>
                  </a:cubicBezTo>
                  <a:cubicBezTo>
                    <a:pt x="0" y="12"/>
                    <a:pt x="2" y="21"/>
                    <a:pt x="3" y="23"/>
                  </a:cubicBezTo>
                  <a:cubicBezTo>
                    <a:pt x="8" y="18"/>
                    <a:pt x="7" y="9"/>
                    <a:pt x="14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88" name="Freeform 172">
              <a:extLst>
                <a:ext uri="{FF2B5EF4-FFF2-40B4-BE49-F238E27FC236}">
                  <a16:creationId xmlns:a16="http://schemas.microsoft.com/office/drawing/2014/main" id="{D114461C-A0E1-49BA-86C4-C50CBD22D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2" y="1234"/>
              <a:ext cx="44" cy="68"/>
            </a:xfrm>
            <a:custGeom>
              <a:avLst/>
              <a:gdLst>
                <a:gd name="T0" fmla="*/ 654 w 15"/>
                <a:gd name="T1" fmla="*/ 0 h 22"/>
                <a:gd name="T2" fmla="*/ 76 w 15"/>
                <a:gd name="T3" fmla="*/ 2006 h 22"/>
                <a:gd name="T4" fmla="*/ 1109 w 15"/>
                <a:gd name="T5" fmla="*/ 831 h 22"/>
                <a:gd name="T6" fmla="*/ 886 w 15"/>
                <a:gd name="T7" fmla="*/ 269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22">
                  <a:moveTo>
                    <a:pt x="9" y="0"/>
                  </a:moveTo>
                  <a:cubicBezTo>
                    <a:pt x="6" y="7"/>
                    <a:pt x="0" y="14"/>
                    <a:pt x="1" y="22"/>
                  </a:cubicBezTo>
                  <a:cubicBezTo>
                    <a:pt x="4" y="16"/>
                    <a:pt x="9" y="12"/>
                    <a:pt x="15" y="9"/>
                  </a:cubicBezTo>
                  <a:cubicBezTo>
                    <a:pt x="14" y="7"/>
                    <a:pt x="12" y="5"/>
                    <a:pt x="12" y="3"/>
                  </a:cubicBezTo>
                </a:path>
              </a:pathLst>
            </a:cu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89" name="Freeform 173">
              <a:extLst>
                <a:ext uri="{FF2B5EF4-FFF2-40B4-BE49-F238E27FC236}">
                  <a16:creationId xmlns:a16="http://schemas.microsoft.com/office/drawing/2014/main" id="{954C8525-9EF1-4B4A-AC9F-90AE029E4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7" y="1468"/>
              <a:ext cx="185" cy="629"/>
            </a:xfrm>
            <a:custGeom>
              <a:avLst/>
              <a:gdLst>
                <a:gd name="T0" fmla="*/ 292 w 64"/>
                <a:gd name="T1" fmla="*/ 0 h 204"/>
                <a:gd name="T2" fmla="*/ 0 w 64"/>
                <a:gd name="T3" fmla="*/ 731 h 204"/>
                <a:gd name="T4" fmla="*/ 410 w 64"/>
                <a:gd name="T5" fmla="*/ 2168 h 204"/>
                <a:gd name="T6" fmla="*/ 919 w 64"/>
                <a:gd name="T7" fmla="*/ 5421 h 204"/>
                <a:gd name="T8" fmla="*/ 1812 w 64"/>
                <a:gd name="T9" fmla="*/ 9117 h 204"/>
                <a:gd name="T10" fmla="*/ 2515 w 64"/>
                <a:gd name="T11" fmla="*/ 11581 h 204"/>
                <a:gd name="T12" fmla="*/ 2732 w 64"/>
                <a:gd name="T13" fmla="*/ 14279 h 204"/>
                <a:gd name="T14" fmla="*/ 3553 w 64"/>
                <a:gd name="T15" fmla="*/ 17532 h 204"/>
                <a:gd name="T16" fmla="*/ 3845 w 64"/>
                <a:gd name="T17" fmla="*/ 14917 h 204"/>
                <a:gd name="T18" fmla="*/ 3067 w 64"/>
                <a:gd name="T19" fmla="*/ 10314 h 204"/>
                <a:gd name="T20" fmla="*/ 1879 w 64"/>
                <a:gd name="T21" fmla="*/ 6864 h 204"/>
                <a:gd name="T22" fmla="*/ 1405 w 64"/>
                <a:gd name="T23" fmla="*/ 4166 h 204"/>
                <a:gd name="T24" fmla="*/ 627 w 64"/>
                <a:gd name="T25" fmla="*/ 1351 h 20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4" h="204">
                  <a:moveTo>
                    <a:pt x="4" y="0"/>
                  </a:moveTo>
                  <a:cubicBezTo>
                    <a:pt x="2" y="3"/>
                    <a:pt x="1" y="4"/>
                    <a:pt x="0" y="8"/>
                  </a:cubicBezTo>
                  <a:cubicBezTo>
                    <a:pt x="0" y="12"/>
                    <a:pt x="4" y="19"/>
                    <a:pt x="6" y="24"/>
                  </a:cubicBezTo>
                  <a:cubicBezTo>
                    <a:pt x="9" y="35"/>
                    <a:pt x="10" y="48"/>
                    <a:pt x="13" y="60"/>
                  </a:cubicBezTo>
                  <a:cubicBezTo>
                    <a:pt x="16" y="74"/>
                    <a:pt x="21" y="87"/>
                    <a:pt x="26" y="101"/>
                  </a:cubicBezTo>
                  <a:cubicBezTo>
                    <a:pt x="29" y="110"/>
                    <a:pt x="34" y="119"/>
                    <a:pt x="36" y="128"/>
                  </a:cubicBezTo>
                  <a:cubicBezTo>
                    <a:pt x="38" y="138"/>
                    <a:pt x="38" y="148"/>
                    <a:pt x="39" y="158"/>
                  </a:cubicBezTo>
                  <a:cubicBezTo>
                    <a:pt x="39" y="173"/>
                    <a:pt x="38" y="184"/>
                    <a:pt x="51" y="194"/>
                  </a:cubicBezTo>
                  <a:cubicBezTo>
                    <a:pt x="64" y="204"/>
                    <a:pt x="56" y="169"/>
                    <a:pt x="55" y="165"/>
                  </a:cubicBezTo>
                  <a:cubicBezTo>
                    <a:pt x="51" y="148"/>
                    <a:pt x="52" y="130"/>
                    <a:pt x="44" y="114"/>
                  </a:cubicBezTo>
                  <a:cubicBezTo>
                    <a:pt x="38" y="102"/>
                    <a:pt x="32" y="89"/>
                    <a:pt x="27" y="76"/>
                  </a:cubicBezTo>
                  <a:cubicBezTo>
                    <a:pt x="23" y="67"/>
                    <a:pt x="22" y="56"/>
                    <a:pt x="20" y="46"/>
                  </a:cubicBezTo>
                  <a:cubicBezTo>
                    <a:pt x="18" y="35"/>
                    <a:pt x="14" y="25"/>
                    <a:pt x="9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90" name="Freeform 174">
              <a:extLst>
                <a:ext uri="{FF2B5EF4-FFF2-40B4-BE49-F238E27FC236}">
                  <a16:creationId xmlns:a16="http://schemas.microsoft.com/office/drawing/2014/main" id="{4D17DBF6-B87F-476C-948A-0DE129279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" y="1450"/>
              <a:ext cx="133" cy="539"/>
            </a:xfrm>
            <a:custGeom>
              <a:avLst/>
              <a:gdLst>
                <a:gd name="T0" fmla="*/ 217 w 46"/>
                <a:gd name="T1" fmla="*/ 902 h 175"/>
                <a:gd name="T2" fmla="*/ 1255 w 46"/>
                <a:gd name="T3" fmla="*/ 4497 h 175"/>
                <a:gd name="T4" fmla="*/ 1888 w 46"/>
                <a:gd name="T5" fmla="*/ 8738 h 175"/>
                <a:gd name="T6" fmla="*/ 2299 w 46"/>
                <a:gd name="T7" fmla="*/ 10521 h 175"/>
                <a:gd name="T8" fmla="*/ 2582 w 46"/>
                <a:gd name="T9" fmla="*/ 12332 h 175"/>
                <a:gd name="T10" fmla="*/ 3001 w 46"/>
                <a:gd name="T11" fmla="*/ 15748 h 175"/>
                <a:gd name="T12" fmla="*/ 1188 w 46"/>
                <a:gd name="T13" fmla="*/ 12770 h 175"/>
                <a:gd name="T14" fmla="*/ 1188 w 46"/>
                <a:gd name="T15" fmla="*/ 11602 h 175"/>
                <a:gd name="T16" fmla="*/ 1113 w 46"/>
                <a:gd name="T17" fmla="*/ 8652 h 175"/>
                <a:gd name="T18" fmla="*/ 919 w 46"/>
                <a:gd name="T19" fmla="*/ 5929 h 175"/>
                <a:gd name="T20" fmla="*/ 411 w 46"/>
                <a:gd name="T21" fmla="*/ 3511 h 175"/>
                <a:gd name="T22" fmla="*/ 0 w 46"/>
                <a:gd name="T23" fmla="*/ 0 h 1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" h="175">
                  <a:moveTo>
                    <a:pt x="3" y="10"/>
                  </a:moveTo>
                  <a:cubicBezTo>
                    <a:pt x="10" y="21"/>
                    <a:pt x="14" y="38"/>
                    <a:pt x="18" y="50"/>
                  </a:cubicBezTo>
                  <a:cubicBezTo>
                    <a:pt x="22" y="65"/>
                    <a:pt x="24" y="82"/>
                    <a:pt x="27" y="97"/>
                  </a:cubicBezTo>
                  <a:cubicBezTo>
                    <a:pt x="28" y="104"/>
                    <a:pt x="30" y="110"/>
                    <a:pt x="33" y="117"/>
                  </a:cubicBezTo>
                  <a:cubicBezTo>
                    <a:pt x="35" y="123"/>
                    <a:pt x="35" y="130"/>
                    <a:pt x="37" y="137"/>
                  </a:cubicBezTo>
                  <a:cubicBezTo>
                    <a:pt x="39" y="149"/>
                    <a:pt x="46" y="162"/>
                    <a:pt x="43" y="175"/>
                  </a:cubicBezTo>
                  <a:cubicBezTo>
                    <a:pt x="42" y="160"/>
                    <a:pt x="25" y="152"/>
                    <a:pt x="17" y="142"/>
                  </a:cubicBezTo>
                  <a:cubicBezTo>
                    <a:pt x="14" y="137"/>
                    <a:pt x="16" y="134"/>
                    <a:pt x="17" y="129"/>
                  </a:cubicBezTo>
                  <a:cubicBezTo>
                    <a:pt x="18" y="118"/>
                    <a:pt x="17" y="107"/>
                    <a:pt x="16" y="96"/>
                  </a:cubicBezTo>
                  <a:cubicBezTo>
                    <a:pt x="15" y="86"/>
                    <a:pt x="14" y="76"/>
                    <a:pt x="13" y="66"/>
                  </a:cubicBezTo>
                  <a:cubicBezTo>
                    <a:pt x="11" y="57"/>
                    <a:pt x="7" y="48"/>
                    <a:pt x="6" y="39"/>
                  </a:cubicBezTo>
                  <a:cubicBezTo>
                    <a:pt x="5" y="26"/>
                    <a:pt x="3" y="12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91" name="Freeform 175">
              <a:extLst>
                <a:ext uri="{FF2B5EF4-FFF2-40B4-BE49-F238E27FC236}">
                  <a16:creationId xmlns:a16="http://schemas.microsoft.com/office/drawing/2014/main" id="{8D876E65-D104-447D-A09A-2338ACE5F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5" y="1342"/>
              <a:ext cx="81" cy="373"/>
            </a:xfrm>
            <a:custGeom>
              <a:avLst/>
              <a:gdLst>
                <a:gd name="T0" fmla="*/ 1331 w 28"/>
                <a:gd name="T1" fmla="*/ 0 h 121"/>
                <a:gd name="T2" fmla="*/ 1623 w 28"/>
                <a:gd name="T3" fmla="*/ 3080 h 121"/>
                <a:gd name="T4" fmla="*/ 1742 w 28"/>
                <a:gd name="T5" fmla="*/ 5863 h 121"/>
                <a:gd name="T6" fmla="*/ 1742 w 28"/>
                <a:gd name="T7" fmla="*/ 8117 h 121"/>
                <a:gd name="T8" fmla="*/ 1256 w 28"/>
                <a:gd name="T9" fmla="*/ 10928 h 121"/>
                <a:gd name="T10" fmla="*/ 217 w 28"/>
                <a:gd name="T11" fmla="*/ 6415 h 121"/>
                <a:gd name="T12" fmla="*/ 217 w 28"/>
                <a:gd name="T13" fmla="*/ 3687 h 121"/>
                <a:gd name="T14" fmla="*/ 778 w 28"/>
                <a:gd name="T15" fmla="*/ 817 h 1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8" h="121">
                  <a:moveTo>
                    <a:pt x="19" y="0"/>
                  </a:moveTo>
                  <a:cubicBezTo>
                    <a:pt x="19" y="11"/>
                    <a:pt x="22" y="23"/>
                    <a:pt x="23" y="34"/>
                  </a:cubicBezTo>
                  <a:cubicBezTo>
                    <a:pt x="23" y="44"/>
                    <a:pt x="24" y="55"/>
                    <a:pt x="25" y="65"/>
                  </a:cubicBezTo>
                  <a:cubicBezTo>
                    <a:pt x="26" y="75"/>
                    <a:pt x="28" y="80"/>
                    <a:pt x="25" y="90"/>
                  </a:cubicBezTo>
                  <a:cubicBezTo>
                    <a:pt x="23" y="100"/>
                    <a:pt x="22" y="112"/>
                    <a:pt x="18" y="121"/>
                  </a:cubicBezTo>
                  <a:cubicBezTo>
                    <a:pt x="12" y="105"/>
                    <a:pt x="7" y="88"/>
                    <a:pt x="3" y="71"/>
                  </a:cubicBezTo>
                  <a:cubicBezTo>
                    <a:pt x="0" y="61"/>
                    <a:pt x="2" y="51"/>
                    <a:pt x="3" y="41"/>
                  </a:cubicBezTo>
                  <a:cubicBezTo>
                    <a:pt x="4" y="30"/>
                    <a:pt x="10" y="20"/>
                    <a:pt x="11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92" name="Freeform 176">
              <a:extLst>
                <a:ext uri="{FF2B5EF4-FFF2-40B4-BE49-F238E27FC236}">
                  <a16:creationId xmlns:a16="http://schemas.microsoft.com/office/drawing/2014/main" id="{AA72F9E2-E419-411B-9551-B53B0E6BA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4" y="1678"/>
              <a:ext cx="38" cy="148"/>
            </a:xfrm>
            <a:custGeom>
              <a:avLst/>
              <a:gdLst>
                <a:gd name="T0" fmla="*/ 804 w 13"/>
                <a:gd name="T1" fmla="*/ 0 h 48"/>
                <a:gd name="T2" fmla="*/ 947 w 13"/>
                <a:gd name="T3" fmla="*/ 2433 h 48"/>
                <a:gd name="T4" fmla="*/ 804 w 13"/>
                <a:gd name="T5" fmla="*/ 4335 h 48"/>
                <a:gd name="T6" fmla="*/ 155 w 13"/>
                <a:gd name="T7" fmla="*/ 3080 h 48"/>
                <a:gd name="T8" fmla="*/ 453 w 13"/>
                <a:gd name="T9" fmla="*/ 1169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48">
                  <a:moveTo>
                    <a:pt x="11" y="0"/>
                  </a:moveTo>
                  <a:cubicBezTo>
                    <a:pt x="8" y="7"/>
                    <a:pt x="13" y="19"/>
                    <a:pt x="13" y="27"/>
                  </a:cubicBezTo>
                  <a:cubicBezTo>
                    <a:pt x="13" y="34"/>
                    <a:pt x="13" y="42"/>
                    <a:pt x="11" y="48"/>
                  </a:cubicBezTo>
                  <a:cubicBezTo>
                    <a:pt x="9" y="44"/>
                    <a:pt x="4" y="39"/>
                    <a:pt x="2" y="34"/>
                  </a:cubicBezTo>
                  <a:cubicBezTo>
                    <a:pt x="0" y="28"/>
                    <a:pt x="4" y="20"/>
                    <a:pt x="6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93" name="Freeform 177">
              <a:extLst>
                <a:ext uri="{FF2B5EF4-FFF2-40B4-BE49-F238E27FC236}">
                  <a16:creationId xmlns:a16="http://schemas.microsoft.com/office/drawing/2014/main" id="{FE9DBBBD-C0CE-4B38-81BE-3F85373C6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" y="1669"/>
              <a:ext cx="156" cy="431"/>
            </a:xfrm>
            <a:custGeom>
              <a:avLst/>
              <a:gdLst>
                <a:gd name="T0" fmla="*/ 3472 w 54"/>
                <a:gd name="T1" fmla="*/ 7555 h 140"/>
                <a:gd name="T2" fmla="*/ 3204 w 54"/>
                <a:gd name="T3" fmla="*/ 11763 h 140"/>
                <a:gd name="T4" fmla="*/ 2505 w 54"/>
                <a:gd name="T5" fmla="*/ 11933 h 140"/>
                <a:gd name="T6" fmla="*/ 2219 w 54"/>
                <a:gd name="T7" fmla="*/ 8900 h 140"/>
                <a:gd name="T8" fmla="*/ 1811 w 54"/>
                <a:gd name="T9" fmla="*/ 6188 h 140"/>
                <a:gd name="T10" fmla="*/ 968 w 54"/>
                <a:gd name="T11" fmla="*/ 4058 h 140"/>
                <a:gd name="T12" fmla="*/ 0 w 54"/>
                <a:gd name="T13" fmla="*/ 0 h 140"/>
                <a:gd name="T14" fmla="*/ 1184 w 54"/>
                <a:gd name="T15" fmla="*/ 2768 h 140"/>
                <a:gd name="T16" fmla="*/ 3137 w 54"/>
                <a:gd name="T17" fmla="*/ 6388 h 1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" h="140">
                  <a:moveTo>
                    <a:pt x="50" y="84"/>
                  </a:moveTo>
                  <a:cubicBezTo>
                    <a:pt x="49" y="100"/>
                    <a:pt x="54" y="116"/>
                    <a:pt x="46" y="131"/>
                  </a:cubicBezTo>
                  <a:cubicBezTo>
                    <a:pt x="43" y="137"/>
                    <a:pt x="38" y="140"/>
                    <a:pt x="36" y="133"/>
                  </a:cubicBezTo>
                  <a:cubicBezTo>
                    <a:pt x="33" y="122"/>
                    <a:pt x="33" y="109"/>
                    <a:pt x="32" y="99"/>
                  </a:cubicBezTo>
                  <a:cubicBezTo>
                    <a:pt x="31" y="89"/>
                    <a:pt x="29" y="78"/>
                    <a:pt x="26" y="69"/>
                  </a:cubicBezTo>
                  <a:cubicBezTo>
                    <a:pt x="22" y="61"/>
                    <a:pt x="17" y="53"/>
                    <a:pt x="14" y="45"/>
                  </a:cubicBezTo>
                  <a:cubicBezTo>
                    <a:pt x="7" y="30"/>
                    <a:pt x="6" y="15"/>
                    <a:pt x="0" y="0"/>
                  </a:cubicBezTo>
                  <a:cubicBezTo>
                    <a:pt x="6" y="10"/>
                    <a:pt x="11" y="20"/>
                    <a:pt x="17" y="31"/>
                  </a:cubicBezTo>
                  <a:cubicBezTo>
                    <a:pt x="25" y="45"/>
                    <a:pt x="38" y="56"/>
                    <a:pt x="45" y="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94" name="Freeform 178">
              <a:extLst>
                <a:ext uri="{FF2B5EF4-FFF2-40B4-BE49-F238E27FC236}">
                  <a16:creationId xmlns:a16="http://schemas.microsoft.com/office/drawing/2014/main" id="{32AA57B7-8224-427A-B72C-84F4B26C2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" y="1407"/>
              <a:ext cx="211" cy="382"/>
            </a:xfrm>
            <a:custGeom>
              <a:avLst/>
              <a:gdLst>
                <a:gd name="T0" fmla="*/ 1254 w 73"/>
                <a:gd name="T1" fmla="*/ 912 h 124"/>
                <a:gd name="T2" fmla="*/ 1737 w 73"/>
                <a:gd name="T3" fmla="*/ 1898 h 124"/>
                <a:gd name="T4" fmla="*/ 2515 w 73"/>
                <a:gd name="T5" fmla="*/ 3161 h 124"/>
                <a:gd name="T6" fmla="*/ 3500 w 73"/>
                <a:gd name="T7" fmla="*/ 4849 h 124"/>
                <a:gd name="T8" fmla="*/ 4469 w 73"/>
                <a:gd name="T9" fmla="*/ 8275 h 124"/>
                <a:gd name="T10" fmla="*/ 4879 w 73"/>
                <a:gd name="T11" fmla="*/ 11170 h 124"/>
                <a:gd name="T12" fmla="*/ 3911 w 73"/>
                <a:gd name="T13" fmla="*/ 9091 h 124"/>
                <a:gd name="T14" fmla="*/ 3359 w 73"/>
                <a:gd name="T15" fmla="*/ 7923 h 124"/>
                <a:gd name="T16" fmla="*/ 2364 w 73"/>
                <a:gd name="T17" fmla="*/ 4849 h 124"/>
                <a:gd name="T18" fmla="*/ 1737 w 73"/>
                <a:gd name="T19" fmla="*/ 3330 h 124"/>
                <a:gd name="T20" fmla="*/ 1254 w 73"/>
                <a:gd name="T21" fmla="*/ 1984 h 124"/>
                <a:gd name="T22" fmla="*/ 0 w 73"/>
                <a:gd name="T23" fmla="*/ 0 h 124"/>
                <a:gd name="T24" fmla="*/ 968 w 73"/>
                <a:gd name="T25" fmla="*/ 912 h 1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3" h="124">
                  <a:moveTo>
                    <a:pt x="18" y="10"/>
                  </a:moveTo>
                  <a:cubicBezTo>
                    <a:pt x="19" y="14"/>
                    <a:pt x="23" y="18"/>
                    <a:pt x="25" y="21"/>
                  </a:cubicBezTo>
                  <a:cubicBezTo>
                    <a:pt x="29" y="26"/>
                    <a:pt x="32" y="30"/>
                    <a:pt x="36" y="35"/>
                  </a:cubicBezTo>
                  <a:cubicBezTo>
                    <a:pt x="42" y="43"/>
                    <a:pt x="45" y="46"/>
                    <a:pt x="50" y="54"/>
                  </a:cubicBezTo>
                  <a:cubicBezTo>
                    <a:pt x="55" y="63"/>
                    <a:pt x="63" y="83"/>
                    <a:pt x="64" y="92"/>
                  </a:cubicBezTo>
                  <a:cubicBezTo>
                    <a:pt x="65" y="100"/>
                    <a:pt x="73" y="117"/>
                    <a:pt x="70" y="124"/>
                  </a:cubicBezTo>
                  <a:cubicBezTo>
                    <a:pt x="67" y="122"/>
                    <a:pt x="58" y="104"/>
                    <a:pt x="56" y="101"/>
                  </a:cubicBezTo>
                  <a:cubicBezTo>
                    <a:pt x="54" y="96"/>
                    <a:pt x="50" y="92"/>
                    <a:pt x="48" y="88"/>
                  </a:cubicBezTo>
                  <a:cubicBezTo>
                    <a:pt x="41" y="77"/>
                    <a:pt x="38" y="65"/>
                    <a:pt x="34" y="54"/>
                  </a:cubicBezTo>
                  <a:cubicBezTo>
                    <a:pt x="31" y="48"/>
                    <a:pt x="28" y="43"/>
                    <a:pt x="25" y="37"/>
                  </a:cubicBezTo>
                  <a:cubicBezTo>
                    <a:pt x="22" y="32"/>
                    <a:pt x="21" y="27"/>
                    <a:pt x="18" y="22"/>
                  </a:cubicBezTo>
                  <a:cubicBezTo>
                    <a:pt x="12" y="14"/>
                    <a:pt x="5" y="8"/>
                    <a:pt x="0" y="0"/>
                  </a:cubicBezTo>
                  <a:cubicBezTo>
                    <a:pt x="4" y="4"/>
                    <a:pt x="9" y="8"/>
                    <a:pt x="14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95" name="Freeform 179">
              <a:extLst>
                <a:ext uri="{FF2B5EF4-FFF2-40B4-BE49-F238E27FC236}">
                  <a16:creationId xmlns:a16="http://schemas.microsoft.com/office/drawing/2014/main" id="{1D473040-66FC-4D4D-8649-000B1A7F2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" y="1256"/>
              <a:ext cx="86" cy="108"/>
            </a:xfrm>
            <a:custGeom>
              <a:avLst/>
              <a:gdLst>
                <a:gd name="T0" fmla="*/ 2030 w 30"/>
                <a:gd name="T1" fmla="*/ 3172 h 35"/>
                <a:gd name="T2" fmla="*/ 682 w 30"/>
                <a:gd name="T3" fmla="*/ 1352 h 35"/>
                <a:gd name="T4" fmla="*/ 0 w 30"/>
                <a:gd name="T5" fmla="*/ 0 h 35"/>
                <a:gd name="T6" fmla="*/ 946 w 30"/>
                <a:gd name="T7" fmla="*/ 1648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" h="35">
                  <a:moveTo>
                    <a:pt x="30" y="35"/>
                  </a:moveTo>
                  <a:cubicBezTo>
                    <a:pt x="22" y="30"/>
                    <a:pt x="18" y="21"/>
                    <a:pt x="10" y="15"/>
                  </a:cubicBezTo>
                  <a:cubicBezTo>
                    <a:pt x="5" y="11"/>
                    <a:pt x="0" y="7"/>
                    <a:pt x="0" y="0"/>
                  </a:cubicBezTo>
                  <a:cubicBezTo>
                    <a:pt x="4" y="6"/>
                    <a:pt x="12" y="11"/>
                    <a:pt x="14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96" name="Freeform 180">
              <a:extLst>
                <a:ext uri="{FF2B5EF4-FFF2-40B4-BE49-F238E27FC236}">
                  <a16:creationId xmlns:a16="http://schemas.microsoft.com/office/drawing/2014/main" id="{AA1E367F-65E9-4DF3-B831-8A8A3A620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3" y="1200"/>
              <a:ext cx="40" cy="71"/>
            </a:xfrm>
            <a:custGeom>
              <a:avLst/>
              <a:gdLst>
                <a:gd name="T0" fmla="*/ 74 w 14"/>
                <a:gd name="T1" fmla="*/ 0 h 23"/>
                <a:gd name="T2" fmla="*/ 866 w 14"/>
                <a:gd name="T3" fmla="*/ 914 h 23"/>
                <a:gd name="T4" fmla="*/ 726 w 14"/>
                <a:gd name="T5" fmla="*/ 2087 h 23"/>
                <a:gd name="T6" fmla="*/ 0 w 14"/>
                <a:gd name="T7" fmla="*/ 352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3">
                  <a:moveTo>
                    <a:pt x="1" y="0"/>
                  </a:moveTo>
                  <a:cubicBezTo>
                    <a:pt x="3" y="2"/>
                    <a:pt x="11" y="7"/>
                    <a:pt x="13" y="10"/>
                  </a:cubicBezTo>
                  <a:cubicBezTo>
                    <a:pt x="14" y="12"/>
                    <a:pt x="12" y="21"/>
                    <a:pt x="11" y="23"/>
                  </a:cubicBezTo>
                  <a:cubicBezTo>
                    <a:pt x="6" y="18"/>
                    <a:pt x="7" y="9"/>
                    <a:pt x="0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97" name="Freeform 181">
              <a:extLst>
                <a:ext uri="{FF2B5EF4-FFF2-40B4-BE49-F238E27FC236}">
                  <a16:creationId xmlns:a16="http://schemas.microsoft.com/office/drawing/2014/main" id="{83C5B684-726A-4CEA-B275-DA5799613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1" y="1234"/>
              <a:ext cx="43" cy="68"/>
            </a:xfrm>
            <a:custGeom>
              <a:avLst/>
              <a:gdLst>
                <a:gd name="T0" fmla="*/ 467 w 15"/>
                <a:gd name="T1" fmla="*/ 0 h 22"/>
                <a:gd name="T2" fmla="*/ 946 w 15"/>
                <a:gd name="T3" fmla="*/ 2006 h 22"/>
                <a:gd name="T4" fmla="*/ 0 w 15"/>
                <a:gd name="T5" fmla="*/ 831 h 22"/>
                <a:gd name="T6" fmla="*/ 215 w 15"/>
                <a:gd name="T7" fmla="*/ 269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22">
                  <a:moveTo>
                    <a:pt x="7" y="0"/>
                  </a:moveTo>
                  <a:cubicBezTo>
                    <a:pt x="9" y="7"/>
                    <a:pt x="15" y="14"/>
                    <a:pt x="14" y="22"/>
                  </a:cubicBezTo>
                  <a:cubicBezTo>
                    <a:pt x="11" y="16"/>
                    <a:pt x="6" y="12"/>
                    <a:pt x="0" y="9"/>
                  </a:cubicBezTo>
                  <a:cubicBezTo>
                    <a:pt x="1" y="7"/>
                    <a:pt x="3" y="5"/>
                    <a:pt x="3" y="3"/>
                  </a:cubicBezTo>
                </a:path>
              </a:pathLst>
            </a:cu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98" name="Freeform 182">
              <a:extLst>
                <a:ext uri="{FF2B5EF4-FFF2-40B4-BE49-F238E27FC236}">
                  <a16:creationId xmlns:a16="http://schemas.microsoft.com/office/drawing/2014/main" id="{F71EC6D3-D190-4EA5-8CA3-26C995ADB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" y="1749"/>
              <a:ext cx="251" cy="154"/>
            </a:xfrm>
            <a:custGeom>
              <a:avLst/>
              <a:gdLst>
                <a:gd name="T0" fmla="*/ 765 w 87"/>
                <a:gd name="T1" fmla="*/ 521 h 50"/>
                <a:gd name="T2" fmla="*/ 1797 w 87"/>
                <a:gd name="T3" fmla="*/ 644 h 50"/>
                <a:gd name="T4" fmla="*/ 2354 w 87"/>
                <a:gd name="T5" fmla="*/ 644 h 50"/>
                <a:gd name="T6" fmla="*/ 2640 w 87"/>
                <a:gd name="T7" fmla="*/ 816 h 50"/>
                <a:gd name="T8" fmla="*/ 3387 w 87"/>
                <a:gd name="T9" fmla="*/ 437 h 50"/>
                <a:gd name="T10" fmla="*/ 4079 w 87"/>
                <a:gd name="T11" fmla="*/ 437 h 50"/>
                <a:gd name="T12" fmla="*/ 4994 w 87"/>
                <a:gd name="T13" fmla="*/ 351 h 50"/>
                <a:gd name="T14" fmla="*/ 5401 w 87"/>
                <a:gd name="T15" fmla="*/ 265 h 50"/>
                <a:gd name="T16" fmla="*/ 5617 w 87"/>
                <a:gd name="T17" fmla="*/ 437 h 50"/>
                <a:gd name="T18" fmla="*/ 6027 w 87"/>
                <a:gd name="T19" fmla="*/ 86 h 50"/>
                <a:gd name="T20" fmla="*/ 5542 w 87"/>
                <a:gd name="T21" fmla="*/ 1167 h 50"/>
                <a:gd name="T22" fmla="*/ 5401 w 87"/>
                <a:gd name="T23" fmla="*/ 1432 h 50"/>
                <a:gd name="T24" fmla="*/ 5401 w 87"/>
                <a:gd name="T25" fmla="*/ 1728 h 50"/>
                <a:gd name="T26" fmla="*/ 5326 w 87"/>
                <a:gd name="T27" fmla="*/ 1728 h 50"/>
                <a:gd name="T28" fmla="*/ 5184 w 87"/>
                <a:gd name="T29" fmla="*/ 1897 h 50"/>
                <a:gd name="T30" fmla="*/ 5259 w 87"/>
                <a:gd name="T31" fmla="*/ 2162 h 50"/>
                <a:gd name="T32" fmla="*/ 5069 w 87"/>
                <a:gd name="T33" fmla="*/ 2513 h 50"/>
                <a:gd name="T34" fmla="*/ 4919 w 87"/>
                <a:gd name="T35" fmla="*/ 2513 h 50"/>
                <a:gd name="T36" fmla="*/ 4919 w 87"/>
                <a:gd name="T37" fmla="*/ 2778 h 50"/>
                <a:gd name="T38" fmla="*/ 4636 w 87"/>
                <a:gd name="T39" fmla="*/ 3065 h 50"/>
                <a:gd name="T40" fmla="*/ 4371 w 87"/>
                <a:gd name="T41" fmla="*/ 3511 h 50"/>
                <a:gd name="T42" fmla="*/ 4154 w 87"/>
                <a:gd name="T43" fmla="*/ 3862 h 50"/>
                <a:gd name="T44" fmla="*/ 3938 w 87"/>
                <a:gd name="T45" fmla="*/ 4146 h 50"/>
                <a:gd name="T46" fmla="*/ 3745 w 87"/>
                <a:gd name="T47" fmla="*/ 3862 h 50"/>
                <a:gd name="T48" fmla="*/ 3670 w 87"/>
                <a:gd name="T49" fmla="*/ 4497 h 50"/>
                <a:gd name="T50" fmla="*/ 3453 w 87"/>
                <a:gd name="T51" fmla="*/ 3976 h 50"/>
                <a:gd name="T52" fmla="*/ 3312 w 87"/>
                <a:gd name="T53" fmla="*/ 4241 h 50"/>
                <a:gd name="T54" fmla="*/ 3263 w 87"/>
                <a:gd name="T55" fmla="*/ 3976 h 50"/>
                <a:gd name="T56" fmla="*/ 3122 w 87"/>
                <a:gd name="T57" fmla="*/ 4241 h 50"/>
                <a:gd name="T58" fmla="*/ 2764 w 87"/>
                <a:gd name="T59" fmla="*/ 4411 h 50"/>
                <a:gd name="T60" fmla="*/ 2715 w 87"/>
                <a:gd name="T61" fmla="*/ 3976 h 50"/>
                <a:gd name="T62" fmla="*/ 2423 w 87"/>
                <a:gd name="T63" fmla="*/ 4241 h 50"/>
                <a:gd name="T64" fmla="*/ 2089 w 87"/>
                <a:gd name="T65" fmla="*/ 3976 h 50"/>
                <a:gd name="T66" fmla="*/ 2089 w 87"/>
                <a:gd name="T67" fmla="*/ 3862 h 50"/>
                <a:gd name="T68" fmla="*/ 1797 w 87"/>
                <a:gd name="T69" fmla="*/ 3681 h 50"/>
                <a:gd name="T70" fmla="*/ 1515 w 87"/>
                <a:gd name="T71" fmla="*/ 3065 h 50"/>
                <a:gd name="T72" fmla="*/ 1324 w 87"/>
                <a:gd name="T73" fmla="*/ 2686 h 50"/>
                <a:gd name="T74" fmla="*/ 1174 w 87"/>
                <a:gd name="T75" fmla="*/ 2686 h 50"/>
                <a:gd name="T76" fmla="*/ 1108 w 87"/>
                <a:gd name="T77" fmla="*/ 2427 h 50"/>
                <a:gd name="T78" fmla="*/ 958 w 87"/>
                <a:gd name="T79" fmla="*/ 1897 h 50"/>
                <a:gd name="T80" fmla="*/ 958 w 87"/>
                <a:gd name="T81" fmla="*/ 1897 h 50"/>
                <a:gd name="T82" fmla="*/ 0 w 87"/>
                <a:gd name="T83" fmla="*/ 0 h 50"/>
                <a:gd name="T84" fmla="*/ 765 w 87"/>
                <a:gd name="T85" fmla="*/ 521 h 5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7" h="50">
                  <a:moveTo>
                    <a:pt x="11" y="6"/>
                  </a:moveTo>
                  <a:cubicBezTo>
                    <a:pt x="16" y="6"/>
                    <a:pt x="21" y="7"/>
                    <a:pt x="26" y="7"/>
                  </a:cubicBezTo>
                  <a:cubicBezTo>
                    <a:pt x="28" y="7"/>
                    <a:pt x="32" y="7"/>
                    <a:pt x="34" y="7"/>
                  </a:cubicBezTo>
                  <a:cubicBezTo>
                    <a:pt x="35" y="7"/>
                    <a:pt x="36" y="9"/>
                    <a:pt x="38" y="9"/>
                  </a:cubicBezTo>
                  <a:cubicBezTo>
                    <a:pt x="42" y="9"/>
                    <a:pt x="46" y="4"/>
                    <a:pt x="49" y="5"/>
                  </a:cubicBezTo>
                  <a:cubicBezTo>
                    <a:pt x="53" y="5"/>
                    <a:pt x="55" y="11"/>
                    <a:pt x="59" y="5"/>
                  </a:cubicBezTo>
                  <a:cubicBezTo>
                    <a:pt x="60" y="10"/>
                    <a:pt x="69" y="7"/>
                    <a:pt x="72" y="4"/>
                  </a:cubicBezTo>
                  <a:cubicBezTo>
                    <a:pt x="74" y="6"/>
                    <a:pt x="77" y="7"/>
                    <a:pt x="78" y="3"/>
                  </a:cubicBezTo>
                  <a:cubicBezTo>
                    <a:pt x="79" y="4"/>
                    <a:pt x="80" y="4"/>
                    <a:pt x="81" y="5"/>
                  </a:cubicBezTo>
                  <a:cubicBezTo>
                    <a:pt x="83" y="3"/>
                    <a:pt x="85" y="2"/>
                    <a:pt x="87" y="1"/>
                  </a:cubicBezTo>
                  <a:cubicBezTo>
                    <a:pt x="85" y="5"/>
                    <a:pt x="83" y="9"/>
                    <a:pt x="80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7"/>
                    <a:pt x="78" y="18"/>
                    <a:pt x="78" y="19"/>
                  </a:cubicBezTo>
                  <a:cubicBezTo>
                    <a:pt x="78" y="18"/>
                    <a:pt x="77" y="18"/>
                    <a:pt x="77" y="19"/>
                  </a:cubicBezTo>
                  <a:cubicBezTo>
                    <a:pt x="76" y="19"/>
                    <a:pt x="76" y="20"/>
                    <a:pt x="75" y="21"/>
                  </a:cubicBezTo>
                  <a:cubicBezTo>
                    <a:pt x="75" y="22"/>
                    <a:pt x="75" y="23"/>
                    <a:pt x="76" y="24"/>
                  </a:cubicBezTo>
                  <a:cubicBezTo>
                    <a:pt x="73" y="23"/>
                    <a:pt x="73" y="26"/>
                    <a:pt x="73" y="28"/>
                  </a:cubicBezTo>
                  <a:cubicBezTo>
                    <a:pt x="72" y="28"/>
                    <a:pt x="71" y="28"/>
                    <a:pt x="71" y="28"/>
                  </a:cubicBezTo>
                  <a:cubicBezTo>
                    <a:pt x="71" y="29"/>
                    <a:pt x="70" y="30"/>
                    <a:pt x="71" y="31"/>
                  </a:cubicBezTo>
                  <a:cubicBezTo>
                    <a:pt x="68" y="30"/>
                    <a:pt x="67" y="31"/>
                    <a:pt x="67" y="34"/>
                  </a:cubicBezTo>
                  <a:cubicBezTo>
                    <a:pt x="65" y="34"/>
                    <a:pt x="63" y="36"/>
                    <a:pt x="63" y="39"/>
                  </a:cubicBezTo>
                  <a:cubicBezTo>
                    <a:pt x="60" y="36"/>
                    <a:pt x="59" y="40"/>
                    <a:pt x="60" y="43"/>
                  </a:cubicBezTo>
                  <a:cubicBezTo>
                    <a:pt x="59" y="40"/>
                    <a:pt x="57" y="41"/>
                    <a:pt x="57" y="46"/>
                  </a:cubicBezTo>
                  <a:cubicBezTo>
                    <a:pt x="57" y="45"/>
                    <a:pt x="55" y="43"/>
                    <a:pt x="54" y="43"/>
                  </a:cubicBezTo>
                  <a:cubicBezTo>
                    <a:pt x="52" y="43"/>
                    <a:pt x="53" y="47"/>
                    <a:pt x="53" y="50"/>
                  </a:cubicBezTo>
                  <a:cubicBezTo>
                    <a:pt x="53" y="46"/>
                    <a:pt x="53" y="45"/>
                    <a:pt x="50" y="44"/>
                  </a:cubicBezTo>
                  <a:cubicBezTo>
                    <a:pt x="49" y="43"/>
                    <a:pt x="48" y="46"/>
                    <a:pt x="48" y="47"/>
                  </a:cubicBezTo>
                  <a:cubicBezTo>
                    <a:pt x="48" y="46"/>
                    <a:pt x="48" y="44"/>
                    <a:pt x="47" y="44"/>
                  </a:cubicBezTo>
                  <a:cubicBezTo>
                    <a:pt x="45" y="43"/>
                    <a:pt x="45" y="45"/>
                    <a:pt x="45" y="47"/>
                  </a:cubicBezTo>
                  <a:cubicBezTo>
                    <a:pt x="44" y="42"/>
                    <a:pt x="40" y="48"/>
                    <a:pt x="40" y="49"/>
                  </a:cubicBezTo>
                  <a:cubicBezTo>
                    <a:pt x="40" y="50"/>
                    <a:pt x="40" y="45"/>
                    <a:pt x="39" y="44"/>
                  </a:cubicBezTo>
                  <a:cubicBezTo>
                    <a:pt x="37" y="44"/>
                    <a:pt x="36" y="45"/>
                    <a:pt x="35" y="47"/>
                  </a:cubicBezTo>
                  <a:cubicBezTo>
                    <a:pt x="38" y="43"/>
                    <a:pt x="33" y="40"/>
                    <a:pt x="30" y="44"/>
                  </a:cubicBezTo>
                  <a:cubicBezTo>
                    <a:pt x="30" y="44"/>
                    <a:pt x="30" y="43"/>
                    <a:pt x="30" y="43"/>
                  </a:cubicBezTo>
                  <a:cubicBezTo>
                    <a:pt x="31" y="40"/>
                    <a:pt x="29" y="38"/>
                    <a:pt x="26" y="41"/>
                  </a:cubicBezTo>
                  <a:cubicBezTo>
                    <a:pt x="27" y="38"/>
                    <a:pt x="26" y="34"/>
                    <a:pt x="22" y="34"/>
                  </a:cubicBezTo>
                  <a:cubicBezTo>
                    <a:pt x="22" y="32"/>
                    <a:pt x="21" y="31"/>
                    <a:pt x="19" y="30"/>
                  </a:cubicBezTo>
                  <a:cubicBezTo>
                    <a:pt x="19" y="29"/>
                    <a:pt x="17" y="30"/>
                    <a:pt x="17" y="30"/>
                  </a:cubicBezTo>
                  <a:cubicBezTo>
                    <a:pt x="16" y="29"/>
                    <a:pt x="17" y="28"/>
                    <a:pt x="16" y="27"/>
                  </a:cubicBezTo>
                  <a:cubicBezTo>
                    <a:pt x="15" y="25"/>
                    <a:pt x="15" y="23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9" y="15"/>
                    <a:pt x="4" y="8"/>
                    <a:pt x="0" y="0"/>
                  </a:cubicBezTo>
                  <a:cubicBezTo>
                    <a:pt x="3" y="3"/>
                    <a:pt x="7" y="4"/>
                    <a:pt x="11" y="6"/>
                  </a:cubicBezTo>
                  <a:close/>
                </a:path>
              </a:pathLst>
            </a:custGeom>
            <a:solidFill>
              <a:srgbClr val="3C72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99" name="Freeform 183">
              <a:extLst>
                <a:ext uri="{FF2B5EF4-FFF2-40B4-BE49-F238E27FC236}">
                  <a16:creationId xmlns:a16="http://schemas.microsoft.com/office/drawing/2014/main" id="{AA7928C9-92AA-4B8A-886E-C063D47D9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" y="1749"/>
              <a:ext cx="251" cy="154"/>
            </a:xfrm>
            <a:custGeom>
              <a:avLst/>
              <a:gdLst>
                <a:gd name="T0" fmla="*/ 6027 w 87"/>
                <a:gd name="T1" fmla="*/ 86 h 50"/>
                <a:gd name="T2" fmla="*/ 5542 w 87"/>
                <a:gd name="T3" fmla="*/ 1167 h 50"/>
                <a:gd name="T4" fmla="*/ 5401 w 87"/>
                <a:gd name="T5" fmla="*/ 1432 h 50"/>
                <a:gd name="T6" fmla="*/ 5401 w 87"/>
                <a:gd name="T7" fmla="*/ 1728 h 50"/>
                <a:gd name="T8" fmla="*/ 5326 w 87"/>
                <a:gd name="T9" fmla="*/ 1728 h 50"/>
                <a:gd name="T10" fmla="*/ 5184 w 87"/>
                <a:gd name="T11" fmla="*/ 1897 h 50"/>
                <a:gd name="T12" fmla="*/ 5259 w 87"/>
                <a:gd name="T13" fmla="*/ 2162 h 50"/>
                <a:gd name="T14" fmla="*/ 5069 w 87"/>
                <a:gd name="T15" fmla="*/ 2513 h 50"/>
                <a:gd name="T16" fmla="*/ 4919 w 87"/>
                <a:gd name="T17" fmla="*/ 2513 h 50"/>
                <a:gd name="T18" fmla="*/ 4919 w 87"/>
                <a:gd name="T19" fmla="*/ 2778 h 50"/>
                <a:gd name="T20" fmla="*/ 4636 w 87"/>
                <a:gd name="T21" fmla="*/ 3065 h 50"/>
                <a:gd name="T22" fmla="*/ 4371 w 87"/>
                <a:gd name="T23" fmla="*/ 3511 h 50"/>
                <a:gd name="T24" fmla="*/ 4154 w 87"/>
                <a:gd name="T25" fmla="*/ 3862 h 50"/>
                <a:gd name="T26" fmla="*/ 3938 w 87"/>
                <a:gd name="T27" fmla="*/ 4146 h 50"/>
                <a:gd name="T28" fmla="*/ 3745 w 87"/>
                <a:gd name="T29" fmla="*/ 3862 h 50"/>
                <a:gd name="T30" fmla="*/ 3670 w 87"/>
                <a:gd name="T31" fmla="*/ 4497 h 50"/>
                <a:gd name="T32" fmla="*/ 3453 w 87"/>
                <a:gd name="T33" fmla="*/ 3976 h 50"/>
                <a:gd name="T34" fmla="*/ 3312 w 87"/>
                <a:gd name="T35" fmla="*/ 4241 h 50"/>
                <a:gd name="T36" fmla="*/ 3263 w 87"/>
                <a:gd name="T37" fmla="*/ 3976 h 50"/>
                <a:gd name="T38" fmla="*/ 3122 w 87"/>
                <a:gd name="T39" fmla="*/ 4241 h 50"/>
                <a:gd name="T40" fmla="*/ 2764 w 87"/>
                <a:gd name="T41" fmla="*/ 4411 h 50"/>
                <a:gd name="T42" fmla="*/ 2715 w 87"/>
                <a:gd name="T43" fmla="*/ 3976 h 50"/>
                <a:gd name="T44" fmla="*/ 2423 w 87"/>
                <a:gd name="T45" fmla="*/ 4241 h 50"/>
                <a:gd name="T46" fmla="*/ 2089 w 87"/>
                <a:gd name="T47" fmla="*/ 3976 h 50"/>
                <a:gd name="T48" fmla="*/ 2089 w 87"/>
                <a:gd name="T49" fmla="*/ 3862 h 50"/>
                <a:gd name="T50" fmla="*/ 1797 w 87"/>
                <a:gd name="T51" fmla="*/ 3681 h 50"/>
                <a:gd name="T52" fmla="*/ 1515 w 87"/>
                <a:gd name="T53" fmla="*/ 3065 h 50"/>
                <a:gd name="T54" fmla="*/ 1324 w 87"/>
                <a:gd name="T55" fmla="*/ 2686 h 50"/>
                <a:gd name="T56" fmla="*/ 1174 w 87"/>
                <a:gd name="T57" fmla="*/ 2686 h 50"/>
                <a:gd name="T58" fmla="*/ 1108 w 87"/>
                <a:gd name="T59" fmla="*/ 2427 h 50"/>
                <a:gd name="T60" fmla="*/ 958 w 87"/>
                <a:gd name="T61" fmla="*/ 1897 h 50"/>
                <a:gd name="T62" fmla="*/ 958 w 87"/>
                <a:gd name="T63" fmla="*/ 1897 h 50"/>
                <a:gd name="T64" fmla="*/ 0 w 87"/>
                <a:gd name="T65" fmla="*/ 0 h 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7" h="50">
                  <a:moveTo>
                    <a:pt x="87" y="1"/>
                  </a:moveTo>
                  <a:cubicBezTo>
                    <a:pt x="85" y="5"/>
                    <a:pt x="83" y="9"/>
                    <a:pt x="80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7"/>
                    <a:pt x="78" y="18"/>
                    <a:pt x="78" y="19"/>
                  </a:cubicBezTo>
                  <a:cubicBezTo>
                    <a:pt x="78" y="18"/>
                    <a:pt x="77" y="18"/>
                    <a:pt x="77" y="19"/>
                  </a:cubicBezTo>
                  <a:cubicBezTo>
                    <a:pt x="76" y="19"/>
                    <a:pt x="76" y="20"/>
                    <a:pt x="75" y="21"/>
                  </a:cubicBezTo>
                  <a:cubicBezTo>
                    <a:pt x="75" y="22"/>
                    <a:pt x="75" y="23"/>
                    <a:pt x="76" y="24"/>
                  </a:cubicBezTo>
                  <a:cubicBezTo>
                    <a:pt x="73" y="23"/>
                    <a:pt x="73" y="26"/>
                    <a:pt x="73" y="28"/>
                  </a:cubicBezTo>
                  <a:cubicBezTo>
                    <a:pt x="72" y="28"/>
                    <a:pt x="71" y="28"/>
                    <a:pt x="71" y="28"/>
                  </a:cubicBezTo>
                  <a:cubicBezTo>
                    <a:pt x="71" y="29"/>
                    <a:pt x="70" y="30"/>
                    <a:pt x="71" y="31"/>
                  </a:cubicBezTo>
                  <a:cubicBezTo>
                    <a:pt x="68" y="30"/>
                    <a:pt x="67" y="31"/>
                    <a:pt x="67" y="34"/>
                  </a:cubicBezTo>
                  <a:cubicBezTo>
                    <a:pt x="65" y="34"/>
                    <a:pt x="63" y="36"/>
                    <a:pt x="63" y="39"/>
                  </a:cubicBezTo>
                  <a:cubicBezTo>
                    <a:pt x="60" y="36"/>
                    <a:pt x="59" y="40"/>
                    <a:pt x="60" y="43"/>
                  </a:cubicBezTo>
                  <a:cubicBezTo>
                    <a:pt x="59" y="40"/>
                    <a:pt x="57" y="41"/>
                    <a:pt x="57" y="46"/>
                  </a:cubicBezTo>
                  <a:cubicBezTo>
                    <a:pt x="57" y="45"/>
                    <a:pt x="55" y="43"/>
                    <a:pt x="54" y="43"/>
                  </a:cubicBezTo>
                  <a:cubicBezTo>
                    <a:pt x="52" y="43"/>
                    <a:pt x="53" y="47"/>
                    <a:pt x="53" y="50"/>
                  </a:cubicBezTo>
                  <a:cubicBezTo>
                    <a:pt x="53" y="46"/>
                    <a:pt x="53" y="45"/>
                    <a:pt x="50" y="44"/>
                  </a:cubicBezTo>
                  <a:cubicBezTo>
                    <a:pt x="49" y="43"/>
                    <a:pt x="48" y="46"/>
                    <a:pt x="48" y="47"/>
                  </a:cubicBezTo>
                  <a:cubicBezTo>
                    <a:pt x="48" y="46"/>
                    <a:pt x="48" y="44"/>
                    <a:pt x="47" y="44"/>
                  </a:cubicBezTo>
                  <a:cubicBezTo>
                    <a:pt x="45" y="43"/>
                    <a:pt x="45" y="45"/>
                    <a:pt x="45" y="47"/>
                  </a:cubicBezTo>
                  <a:cubicBezTo>
                    <a:pt x="44" y="42"/>
                    <a:pt x="40" y="48"/>
                    <a:pt x="40" y="49"/>
                  </a:cubicBezTo>
                  <a:cubicBezTo>
                    <a:pt x="40" y="50"/>
                    <a:pt x="40" y="45"/>
                    <a:pt x="39" y="44"/>
                  </a:cubicBezTo>
                  <a:cubicBezTo>
                    <a:pt x="37" y="44"/>
                    <a:pt x="36" y="45"/>
                    <a:pt x="35" y="47"/>
                  </a:cubicBezTo>
                  <a:cubicBezTo>
                    <a:pt x="38" y="43"/>
                    <a:pt x="33" y="40"/>
                    <a:pt x="30" y="44"/>
                  </a:cubicBezTo>
                  <a:cubicBezTo>
                    <a:pt x="30" y="44"/>
                    <a:pt x="30" y="43"/>
                    <a:pt x="30" y="43"/>
                  </a:cubicBezTo>
                  <a:cubicBezTo>
                    <a:pt x="31" y="40"/>
                    <a:pt x="29" y="38"/>
                    <a:pt x="26" y="41"/>
                  </a:cubicBezTo>
                  <a:cubicBezTo>
                    <a:pt x="27" y="38"/>
                    <a:pt x="26" y="34"/>
                    <a:pt x="22" y="34"/>
                  </a:cubicBezTo>
                  <a:cubicBezTo>
                    <a:pt x="22" y="32"/>
                    <a:pt x="21" y="31"/>
                    <a:pt x="19" y="30"/>
                  </a:cubicBezTo>
                  <a:cubicBezTo>
                    <a:pt x="19" y="29"/>
                    <a:pt x="17" y="30"/>
                    <a:pt x="17" y="30"/>
                  </a:cubicBezTo>
                  <a:cubicBezTo>
                    <a:pt x="16" y="29"/>
                    <a:pt x="17" y="28"/>
                    <a:pt x="16" y="27"/>
                  </a:cubicBezTo>
                  <a:cubicBezTo>
                    <a:pt x="15" y="25"/>
                    <a:pt x="15" y="23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9" y="15"/>
                    <a:pt x="4" y="8"/>
                    <a:pt x="0" y="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00" name="Freeform 184">
              <a:extLst>
                <a:ext uri="{FF2B5EF4-FFF2-40B4-BE49-F238E27FC236}">
                  <a16:creationId xmlns:a16="http://schemas.microsoft.com/office/drawing/2014/main" id="{E49D41E4-6F4C-4F95-BF5D-E728F12F9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" y="1548"/>
              <a:ext cx="61" cy="90"/>
            </a:xfrm>
            <a:custGeom>
              <a:avLst/>
              <a:gdLst>
                <a:gd name="T0" fmla="*/ 1418 w 21"/>
                <a:gd name="T1" fmla="*/ 0 h 29"/>
                <a:gd name="T2" fmla="*/ 76 w 21"/>
                <a:gd name="T3" fmla="*/ 1946 h 29"/>
                <a:gd name="T4" fmla="*/ 142 w 21"/>
                <a:gd name="T5" fmla="*/ 2601 h 29"/>
                <a:gd name="T6" fmla="*/ 642 w 21"/>
                <a:gd name="T7" fmla="*/ 2418 h 29"/>
                <a:gd name="T8" fmla="*/ 1493 w 21"/>
                <a:gd name="T9" fmla="*/ 1850 h 29"/>
                <a:gd name="T10" fmla="*/ 1418 w 21"/>
                <a:gd name="T11" fmla="*/ 0 h 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29">
                  <a:moveTo>
                    <a:pt x="20" y="0"/>
                  </a:moveTo>
                  <a:cubicBezTo>
                    <a:pt x="10" y="1"/>
                    <a:pt x="3" y="15"/>
                    <a:pt x="1" y="21"/>
                  </a:cubicBezTo>
                  <a:cubicBezTo>
                    <a:pt x="0" y="23"/>
                    <a:pt x="0" y="26"/>
                    <a:pt x="2" y="28"/>
                  </a:cubicBezTo>
                  <a:cubicBezTo>
                    <a:pt x="5" y="29"/>
                    <a:pt x="8" y="28"/>
                    <a:pt x="9" y="26"/>
                  </a:cubicBezTo>
                  <a:cubicBezTo>
                    <a:pt x="10" y="25"/>
                    <a:pt x="15" y="22"/>
                    <a:pt x="21" y="20"/>
                  </a:cubicBezTo>
                  <a:cubicBezTo>
                    <a:pt x="20" y="16"/>
                    <a:pt x="20" y="5"/>
                    <a:pt x="20" y="0"/>
                  </a:cubicBezTo>
                  <a:close/>
                </a:path>
              </a:pathLst>
            </a:custGeom>
            <a:noFill/>
            <a:ln w="7938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01" name="Freeform 185">
              <a:extLst>
                <a:ext uri="{FF2B5EF4-FFF2-40B4-BE49-F238E27FC236}">
                  <a16:creationId xmlns:a16="http://schemas.microsoft.com/office/drawing/2014/main" id="{6EAB31FA-6DA7-48E8-B724-CCC823102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1" y="1625"/>
              <a:ext cx="67" cy="176"/>
            </a:xfrm>
            <a:custGeom>
              <a:avLst/>
              <a:gdLst>
                <a:gd name="T0" fmla="*/ 1655 w 23"/>
                <a:gd name="T1" fmla="*/ 4740 h 57"/>
                <a:gd name="T2" fmla="*/ 1655 w 23"/>
                <a:gd name="T3" fmla="*/ 4443 h 57"/>
                <a:gd name="T4" fmla="*/ 1433 w 23"/>
                <a:gd name="T5" fmla="*/ 4443 h 57"/>
                <a:gd name="T6" fmla="*/ 1433 w 23"/>
                <a:gd name="T7" fmla="*/ 4005 h 57"/>
                <a:gd name="T8" fmla="*/ 1238 w 23"/>
                <a:gd name="T9" fmla="*/ 3918 h 57"/>
                <a:gd name="T10" fmla="*/ 1162 w 23"/>
                <a:gd name="T11" fmla="*/ 3918 h 57"/>
                <a:gd name="T12" fmla="*/ 1087 w 23"/>
                <a:gd name="T13" fmla="*/ 3539 h 57"/>
                <a:gd name="T14" fmla="*/ 1162 w 23"/>
                <a:gd name="T15" fmla="*/ 3088 h 57"/>
                <a:gd name="T16" fmla="*/ 941 w 23"/>
                <a:gd name="T17" fmla="*/ 3088 h 57"/>
                <a:gd name="T18" fmla="*/ 941 w 23"/>
                <a:gd name="T19" fmla="*/ 2918 h 57"/>
                <a:gd name="T20" fmla="*/ 789 w 23"/>
                <a:gd name="T21" fmla="*/ 2535 h 57"/>
                <a:gd name="T22" fmla="*/ 789 w 23"/>
                <a:gd name="T23" fmla="*/ 2356 h 57"/>
                <a:gd name="T24" fmla="*/ 865 w 23"/>
                <a:gd name="T25" fmla="*/ 1917 h 57"/>
                <a:gd name="T26" fmla="*/ 714 w 23"/>
                <a:gd name="T27" fmla="*/ 1917 h 57"/>
                <a:gd name="T28" fmla="*/ 789 w 23"/>
                <a:gd name="T29" fmla="*/ 1439 h 57"/>
                <a:gd name="T30" fmla="*/ 568 w 23"/>
                <a:gd name="T31" fmla="*/ 1000 h 57"/>
                <a:gd name="T32" fmla="*/ 492 w 23"/>
                <a:gd name="T33" fmla="*/ 914 h 57"/>
                <a:gd name="T34" fmla="*/ 425 w 23"/>
                <a:gd name="T35" fmla="*/ 266 h 57"/>
                <a:gd name="T36" fmla="*/ 221 w 23"/>
                <a:gd name="T37" fmla="*/ 266 h 57"/>
                <a:gd name="T38" fmla="*/ 146 w 23"/>
                <a:gd name="T39" fmla="*/ 0 h 57"/>
                <a:gd name="T40" fmla="*/ 1238 w 23"/>
                <a:gd name="T41" fmla="*/ 5178 h 5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3" h="57">
                  <a:moveTo>
                    <a:pt x="23" y="52"/>
                  </a:moveTo>
                  <a:cubicBezTo>
                    <a:pt x="23" y="51"/>
                    <a:pt x="23" y="50"/>
                    <a:pt x="23" y="49"/>
                  </a:cubicBezTo>
                  <a:cubicBezTo>
                    <a:pt x="22" y="49"/>
                    <a:pt x="21" y="49"/>
                    <a:pt x="20" y="49"/>
                  </a:cubicBezTo>
                  <a:cubicBezTo>
                    <a:pt x="19" y="48"/>
                    <a:pt x="21" y="45"/>
                    <a:pt x="20" y="44"/>
                  </a:cubicBezTo>
                  <a:cubicBezTo>
                    <a:pt x="19" y="42"/>
                    <a:pt x="18" y="44"/>
                    <a:pt x="17" y="43"/>
                  </a:cubicBezTo>
                  <a:cubicBezTo>
                    <a:pt x="17" y="43"/>
                    <a:pt x="17" y="43"/>
                    <a:pt x="16" y="43"/>
                  </a:cubicBezTo>
                  <a:cubicBezTo>
                    <a:pt x="16" y="41"/>
                    <a:pt x="15" y="40"/>
                    <a:pt x="15" y="39"/>
                  </a:cubicBezTo>
                  <a:cubicBezTo>
                    <a:pt x="15" y="38"/>
                    <a:pt x="16" y="36"/>
                    <a:pt x="16" y="34"/>
                  </a:cubicBezTo>
                  <a:cubicBezTo>
                    <a:pt x="15" y="34"/>
                    <a:pt x="14" y="34"/>
                    <a:pt x="13" y="34"/>
                  </a:cubicBezTo>
                  <a:cubicBezTo>
                    <a:pt x="13" y="34"/>
                    <a:pt x="13" y="33"/>
                    <a:pt x="13" y="32"/>
                  </a:cubicBezTo>
                  <a:cubicBezTo>
                    <a:pt x="13" y="30"/>
                    <a:pt x="14" y="28"/>
                    <a:pt x="11" y="28"/>
                  </a:cubicBezTo>
                  <a:cubicBezTo>
                    <a:pt x="11" y="27"/>
                    <a:pt x="11" y="27"/>
                    <a:pt x="11" y="26"/>
                  </a:cubicBezTo>
                  <a:cubicBezTo>
                    <a:pt x="11" y="24"/>
                    <a:pt x="12" y="23"/>
                    <a:pt x="12" y="21"/>
                  </a:cubicBezTo>
                  <a:cubicBezTo>
                    <a:pt x="11" y="21"/>
                    <a:pt x="10" y="21"/>
                    <a:pt x="10" y="21"/>
                  </a:cubicBezTo>
                  <a:cubicBezTo>
                    <a:pt x="9" y="19"/>
                    <a:pt x="11" y="17"/>
                    <a:pt x="11" y="16"/>
                  </a:cubicBezTo>
                  <a:cubicBezTo>
                    <a:pt x="5" y="17"/>
                    <a:pt x="9" y="13"/>
                    <a:pt x="8" y="11"/>
                  </a:cubicBezTo>
                  <a:cubicBezTo>
                    <a:pt x="8" y="10"/>
                    <a:pt x="7" y="10"/>
                    <a:pt x="7" y="10"/>
                  </a:cubicBezTo>
                  <a:cubicBezTo>
                    <a:pt x="6" y="7"/>
                    <a:pt x="6" y="5"/>
                    <a:pt x="6" y="3"/>
                  </a:cubicBezTo>
                  <a:cubicBezTo>
                    <a:pt x="5" y="3"/>
                    <a:pt x="4" y="3"/>
                    <a:pt x="3" y="3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0" y="13"/>
                    <a:pt x="9" y="39"/>
                    <a:pt x="17" y="57"/>
                  </a:cubicBezTo>
                </a:path>
              </a:pathLst>
            </a:custGeom>
            <a:noFill/>
            <a:ln w="7938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02" name="Freeform 186">
              <a:extLst>
                <a:ext uri="{FF2B5EF4-FFF2-40B4-BE49-F238E27FC236}">
                  <a16:creationId xmlns:a16="http://schemas.microsoft.com/office/drawing/2014/main" id="{C94BE1F7-F5E6-4416-8B8F-CECB51A12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" y="1234"/>
              <a:ext cx="138" cy="56"/>
            </a:xfrm>
            <a:custGeom>
              <a:avLst/>
              <a:gdLst>
                <a:gd name="T0" fmla="*/ 2191 w 48"/>
                <a:gd name="T1" fmla="*/ 184 h 18"/>
                <a:gd name="T2" fmla="*/ 216 w 48"/>
                <a:gd name="T3" fmla="*/ 756 h 18"/>
                <a:gd name="T4" fmla="*/ 75 w 48"/>
                <a:gd name="T5" fmla="*/ 1412 h 18"/>
                <a:gd name="T6" fmla="*/ 546 w 48"/>
                <a:gd name="T7" fmla="*/ 1509 h 18"/>
                <a:gd name="T8" fmla="*/ 2257 w 48"/>
                <a:gd name="T9" fmla="*/ 1114 h 18"/>
                <a:gd name="T10" fmla="*/ 3280 w 48"/>
                <a:gd name="T11" fmla="*/ 843 h 18"/>
                <a:gd name="T12" fmla="*/ 3016 w 48"/>
                <a:gd name="T13" fmla="*/ 0 h 18"/>
                <a:gd name="T14" fmla="*/ 2191 w 48"/>
                <a:gd name="T15" fmla="*/ 184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18">
                  <a:moveTo>
                    <a:pt x="32" y="2"/>
                  </a:moveTo>
                  <a:cubicBezTo>
                    <a:pt x="17" y="4"/>
                    <a:pt x="8" y="5"/>
                    <a:pt x="3" y="8"/>
                  </a:cubicBezTo>
                  <a:cubicBezTo>
                    <a:pt x="1" y="10"/>
                    <a:pt x="0" y="13"/>
                    <a:pt x="1" y="15"/>
                  </a:cubicBezTo>
                  <a:cubicBezTo>
                    <a:pt x="3" y="17"/>
                    <a:pt x="6" y="18"/>
                    <a:pt x="8" y="16"/>
                  </a:cubicBezTo>
                  <a:cubicBezTo>
                    <a:pt x="12" y="14"/>
                    <a:pt x="23" y="13"/>
                    <a:pt x="33" y="12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7"/>
                    <a:pt x="45" y="4"/>
                    <a:pt x="44" y="0"/>
                  </a:cubicBezTo>
                  <a:lnTo>
                    <a:pt x="32" y="2"/>
                  </a:lnTo>
                  <a:close/>
                </a:path>
              </a:pathLst>
            </a:custGeom>
            <a:noFill/>
            <a:ln w="7938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03" name="Freeform 187">
              <a:extLst>
                <a:ext uri="{FF2B5EF4-FFF2-40B4-BE49-F238E27FC236}">
                  <a16:creationId xmlns:a16="http://schemas.microsoft.com/office/drawing/2014/main" id="{FD5325CC-E2C4-4D6F-A101-956F14669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7" y="1265"/>
              <a:ext cx="20" cy="34"/>
            </a:xfrm>
            <a:custGeom>
              <a:avLst/>
              <a:gdLst>
                <a:gd name="T0" fmla="*/ 0 w 7"/>
                <a:gd name="T1" fmla="*/ 1005 h 11"/>
                <a:gd name="T2" fmla="*/ 140 w 7"/>
                <a:gd name="T3" fmla="*/ 918 h 11"/>
                <a:gd name="T4" fmla="*/ 211 w 7"/>
                <a:gd name="T5" fmla="*/ 831 h 11"/>
                <a:gd name="T6" fmla="*/ 400 w 7"/>
                <a:gd name="T7" fmla="*/ 736 h 11"/>
                <a:gd name="T8" fmla="*/ 466 w 7"/>
                <a:gd name="T9" fmla="*/ 649 h 11"/>
                <a:gd name="T10" fmla="*/ 326 w 7"/>
                <a:gd name="T11" fmla="*/ 439 h 11"/>
                <a:gd name="T12" fmla="*/ 326 w 7"/>
                <a:gd name="T13" fmla="*/ 87 h 11"/>
                <a:gd name="T14" fmla="*/ 326 w 7"/>
                <a:gd name="T15" fmla="*/ 0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" h="11">
                  <a:moveTo>
                    <a:pt x="0" y="11"/>
                  </a:moveTo>
                  <a:cubicBezTo>
                    <a:pt x="1" y="11"/>
                    <a:pt x="1" y="11"/>
                    <a:pt x="2" y="10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8"/>
                    <a:pt x="5" y="9"/>
                    <a:pt x="6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6"/>
                    <a:pt x="6" y="6"/>
                    <a:pt x="5" y="5"/>
                  </a:cubicBezTo>
                  <a:cubicBezTo>
                    <a:pt x="5" y="4"/>
                    <a:pt x="4" y="2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noFill/>
            <a:ln w="7938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04" name="Freeform 188">
              <a:extLst>
                <a:ext uri="{FF2B5EF4-FFF2-40B4-BE49-F238E27FC236}">
                  <a16:creationId xmlns:a16="http://schemas.microsoft.com/office/drawing/2014/main" id="{8683D08B-66F0-4A0D-9510-F0ABCAD38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354"/>
              <a:ext cx="57" cy="361"/>
            </a:xfrm>
            <a:custGeom>
              <a:avLst/>
              <a:gdLst>
                <a:gd name="T0" fmla="*/ 1177 w 20"/>
                <a:gd name="T1" fmla="*/ 10605 h 117"/>
                <a:gd name="T2" fmla="*/ 675 w 20"/>
                <a:gd name="T3" fmla="*/ 8874 h 117"/>
                <a:gd name="T4" fmla="*/ 1317 w 20"/>
                <a:gd name="T5" fmla="*/ 0 h 1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117">
                  <a:moveTo>
                    <a:pt x="18" y="117"/>
                  </a:moveTo>
                  <a:cubicBezTo>
                    <a:pt x="15" y="111"/>
                    <a:pt x="12" y="104"/>
                    <a:pt x="10" y="98"/>
                  </a:cubicBezTo>
                  <a:cubicBezTo>
                    <a:pt x="0" y="69"/>
                    <a:pt x="10" y="30"/>
                    <a:pt x="20" y="0"/>
                  </a:cubicBezTo>
                </a:path>
              </a:pathLst>
            </a:custGeom>
            <a:noFill/>
            <a:ln w="7938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05" name="Freeform 189">
              <a:extLst>
                <a:ext uri="{FF2B5EF4-FFF2-40B4-BE49-F238E27FC236}">
                  <a16:creationId xmlns:a16="http://schemas.microsoft.com/office/drawing/2014/main" id="{029C2FFF-03A3-4588-8470-6BA7D35A8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4" y="1539"/>
              <a:ext cx="61" cy="99"/>
            </a:xfrm>
            <a:custGeom>
              <a:avLst/>
              <a:gdLst>
                <a:gd name="T0" fmla="*/ 1418 w 21"/>
                <a:gd name="T1" fmla="*/ 2190 h 32"/>
                <a:gd name="T2" fmla="*/ 76 w 21"/>
                <a:gd name="T3" fmla="*/ 566 h 32"/>
                <a:gd name="T4" fmla="*/ 0 w 21"/>
                <a:gd name="T5" fmla="*/ 2107 h 32"/>
                <a:gd name="T6" fmla="*/ 860 w 21"/>
                <a:gd name="T7" fmla="*/ 2661 h 32"/>
                <a:gd name="T8" fmla="*/ 1351 w 21"/>
                <a:gd name="T9" fmla="*/ 2843 h 32"/>
                <a:gd name="T10" fmla="*/ 1418 w 21"/>
                <a:gd name="T11" fmla="*/ 219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32">
                  <a:moveTo>
                    <a:pt x="20" y="24"/>
                  </a:moveTo>
                  <a:cubicBezTo>
                    <a:pt x="21" y="17"/>
                    <a:pt x="11" y="0"/>
                    <a:pt x="1" y="6"/>
                  </a:cubicBezTo>
                  <a:cubicBezTo>
                    <a:pt x="1" y="10"/>
                    <a:pt x="1" y="18"/>
                    <a:pt x="0" y="23"/>
                  </a:cubicBezTo>
                  <a:cubicBezTo>
                    <a:pt x="6" y="25"/>
                    <a:pt x="11" y="28"/>
                    <a:pt x="12" y="29"/>
                  </a:cubicBezTo>
                  <a:cubicBezTo>
                    <a:pt x="14" y="31"/>
                    <a:pt x="17" y="32"/>
                    <a:pt x="19" y="31"/>
                  </a:cubicBezTo>
                  <a:cubicBezTo>
                    <a:pt x="21" y="29"/>
                    <a:pt x="20" y="27"/>
                    <a:pt x="20" y="24"/>
                  </a:cubicBezTo>
                  <a:close/>
                </a:path>
              </a:pathLst>
            </a:custGeom>
            <a:noFill/>
            <a:ln w="7938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06" name="Freeform 190">
              <a:extLst>
                <a:ext uri="{FF2B5EF4-FFF2-40B4-BE49-F238E27FC236}">
                  <a16:creationId xmlns:a16="http://schemas.microsoft.com/office/drawing/2014/main" id="{06AE2C4F-D1DD-421D-AADB-A0F988F7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" y="1625"/>
              <a:ext cx="67" cy="182"/>
            </a:xfrm>
            <a:custGeom>
              <a:avLst/>
              <a:gdLst>
                <a:gd name="T0" fmla="*/ 76 w 23"/>
                <a:gd name="T1" fmla="*/ 4701 h 59"/>
                <a:gd name="T2" fmla="*/ 0 w 23"/>
                <a:gd name="T3" fmla="*/ 4433 h 59"/>
                <a:gd name="T4" fmla="*/ 297 w 23"/>
                <a:gd name="T5" fmla="*/ 4433 h 59"/>
                <a:gd name="T6" fmla="*/ 221 w 23"/>
                <a:gd name="T7" fmla="*/ 3998 h 59"/>
                <a:gd name="T8" fmla="*/ 492 w 23"/>
                <a:gd name="T9" fmla="*/ 3902 h 59"/>
                <a:gd name="T10" fmla="*/ 492 w 23"/>
                <a:gd name="T11" fmla="*/ 3902 h 59"/>
                <a:gd name="T12" fmla="*/ 568 w 23"/>
                <a:gd name="T13" fmla="*/ 3520 h 59"/>
                <a:gd name="T14" fmla="*/ 492 w 23"/>
                <a:gd name="T15" fmla="*/ 3082 h 59"/>
                <a:gd name="T16" fmla="*/ 714 w 23"/>
                <a:gd name="T17" fmla="*/ 3082 h 59"/>
                <a:gd name="T18" fmla="*/ 789 w 23"/>
                <a:gd name="T19" fmla="*/ 2903 h 59"/>
                <a:gd name="T20" fmla="*/ 865 w 23"/>
                <a:gd name="T21" fmla="*/ 2520 h 59"/>
                <a:gd name="T22" fmla="*/ 941 w 23"/>
                <a:gd name="T23" fmla="*/ 2351 h 59"/>
                <a:gd name="T24" fmla="*/ 789 w 23"/>
                <a:gd name="T25" fmla="*/ 1913 h 59"/>
                <a:gd name="T26" fmla="*/ 1011 w 23"/>
                <a:gd name="T27" fmla="*/ 1913 h 59"/>
                <a:gd name="T28" fmla="*/ 865 w 23"/>
                <a:gd name="T29" fmla="*/ 1437 h 59"/>
                <a:gd name="T30" fmla="*/ 1087 w 23"/>
                <a:gd name="T31" fmla="*/ 999 h 59"/>
                <a:gd name="T32" fmla="*/ 1238 w 23"/>
                <a:gd name="T33" fmla="*/ 913 h 59"/>
                <a:gd name="T34" fmla="*/ 1238 w 23"/>
                <a:gd name="T35" fmla="*/ 265 h 59"/>
                <a:gd name="T36" fmla="*/ 1433 w 23"/>
                <a:gd name="T37" fmla="*/ 265 h 59"/>
                <a:gd name="T38" fmla="*/ 1579 w 23"/>
                <a:gd name="T39" fmla="*/ 0 h 59"/>
                <a:gd name="T40" fmla="*/ 492 w 23"/>
                <a:gd name="T41" fmla="*/ 5340 h 5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3" h="59">
                  <a:moveTo>
                    <a:pt x="1" y="52"/>
                  </a:moveTo>
                  <a:cubicBezTo>
                    <a:pt x="0" y="51"/>
                    <a:pt x="0" y="50"/>
                    <a:pt x="0" y="49"/>
                  </a:cubicBezTo>
                  <a:cubicBezTo>
                    <a:pt x="1" y="49"/>
                    <a:pt x="3" y="49"/>
                    <a:pt x="4" y="49"/>
                  </a:cubicBezTo>
                  <a:cubicBezTo>
                    <a:pt x="4" y="48"/>
                    <a:pt x="2" y="45"/>
                    <a:pt x="3" y="44"/>
                  </a:cubicBezTo>
                  <a:cubicBezTo>
                    <a:pt x="4" y="42"/>
                    <a:pt x="5" y="44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1"/>
                    <a:pt x="8" y="40"/>
                    <a:pt x="8" y="39"/>
                  </a:cubicBezTo>
                  <a:cubicBezTo>
                    <a:pt x="8" y="38"/>
                    <a:pt x="8" y="36"/>
                    <a:pt x="7" y="34"/>
                  </a:cubicBezTo>
                  <a:cubicBezTo>
                    <a:pt x="8" y="34"/>
                    <a:pt x="9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0"/>
                    <a:pt x="9" y="28"/>
                    <a:pt x="12" y="28"/>
                  </a:cubicBezTo>
                  <a:cubicBezTo>
                    <a:pt x="12" y="27"/>
                    <a:pt x="12" y="27"/>
                    <a:pt x="13" y="26"/>
                  </a:cubicBezTo>
                  <a:cubicBezTo>
                    <a:pt x="12" y="24"/>
                    <a:pt x="11" y="23"/>
                    <a:pt x="11" y="21"/>
                  </a:cubicBezTo>
                  <a:cubicBezTo>
                    <a:pt x="12" y="21"/>
                    <a:pt x="13" y="21"/>
                    <a:pt x="14" y="21"/>
                  </a:cubicBezTo>
                  <a:cubicBezTo>
                    <a:pt x="14" y="19"/>
                    <a:pt x="13" y="17"/>
                    <a:pt x="12" y="16"/>
                  </a:cubicBezTo>
                  <a:cubicBezTo>
                    <a:pt x="18" y="17"/>
                    <a:pt x="14" y="13"/>
                    <a:pt x="15" y="11"/>
                  </a:cubicBezTo>
                  <a:cubicBezTo>
                    <a:pt x="15" y="10"/>
                    <a:pt x="16" y="10"/>
                    <a:pt x="17" y="10"/>
                  </a:cubicBezTo>
                  <a:cubicBezTo>
                    <a:pt x="17" y="7"/>
                    <a:pt x="17" y="5"/>
                    <a:pt x="17" y="3"/>
                  </a:cubicBezTo>
                  <a:cubicBezTo>
                    <a:pt x="18" y="3"/>
                    <a:pt x="19" y="3"/>
                    <a:pt x="20" y="3"/>
                  </a:cubicBezTo>
                  <a:cubicBezTo>
                    <a:pt x="21" y="2"/>
                    <a:pt x="21" y="1"/>
                    <a:pt x="22" y="0"/>
                  </a:cubicBezTo>
                  <a:cubicBezTo>
                    <a:pt x="23" y="13"/>
                    <a:pt x="15" y="40"/>
                    <a:pt x="7" y="59"/>
                  </a:cubicBezTo>
                </a:path>
              </a:pathLst>
            </a:custGeom>
            <a:noFill/>
            <a:ln w="7938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07" name="Freeform 191">
              <a:extLst>
                <a:ext uri="{FF2B5EF4-FFF2-40B4-BE49-F238E27FC236}">
                  <a16:creationId xmlns:a16="http://schemas.microsoft.com/office/drawing/2014/main" id="{0473EE53-F772-4ACE-B2EB-AC3DB1DFF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1234"/>
              <a:ext cx="139" cy="56"/>
            </a:xfrm>
            <a:custGeom>
              <a:avLst/>
              <a:gdLst>
                <a:gd name="T0" fmla="*/ 345 w 48"/>
                <a:gd name="T1" fmla="*/ 0 h 18"/>
                <a:gd name="T2" fmla="*/ 0 w 48"/>
                <a:gd name="T3" fmla="*/ 843 h 18"/>
                <a:gd name="T4" fmla="*/ 1048 w 48"/>
                <a:gd name="T5" fmla="*/ 1114 h 18"/>
                <a:gd name="T6" fmla="*/ 2818 w 48"/>
                <a:gd name="T7" fmla="*/ 1509 h 18"/>
                <a:gd name="T8" fmla="*/ 3304 w 48"/>
                <a:gd name="T9" fmla="*/ 1412 h 18"/>
                <a:gd name="T10" fmla="*/ 3154 w 48"/>
                <a:gd name="T11" fmla="*/ 756 h 18"/>
                <a:gd name="T12" fmla="*/ 1115 w 48"/>
                <a:gd name="T13" fmla="*/ 184 h 18"/>
                <a:gd name="T14" fmla="*/ 345 w 48"/>
                <a:gd name="T15" fmla="*/ 0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18">
                  <a:moveTo>
                    <a:pt x="5" y="0"/>
                  </a:moveTo>
                  <a:cubicBezTo>
                    <a:pt x="3" y="4"/>
                    <a:pt x="2" y="7"/>
                    <a:pt x="0" y="9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25" y="13"/>
                    <a:pt x="37" y="14"/>
                    <a:pt x="40" y="16"/>
                  </a:cubicBezTo>
                  <a:cubicBezTo>
                    <a:pt x="42" y="18"/>
                    <a:pt x="45" y="17"/>
                    <a:pt x="47" y="15"/>
                  </a:cubicBezTo>
                  <a:cubicBezTo>
                    <a:pt x="48" y="13"/>
                    <a:pt x="48" y="10"/>
                    <a:pt x="45" y="8"/>
                  </a:cubicBezTo>
                  <a:cubicBezTo>
                    <a:pt x="40" y="5"/>
                    <a:pt x="31" y="4"/>
                    <a:pt x="16" y="2"/>
                  </a:cubicBezTo>
                  <a:lnTo>
                    <a:pt x="5" y="0"/>
                  </a:lnTo>
                  <a:close/>
                </a:path>
              </a:pathLst>
            </a:custGeom>
            <a:noFill/>
            <a:ln w="7938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08" name="Freeform 192">
              <a:extLst>
                <a:ext uri="{FF2B5EF4-FFF2-40B4-BE49-F238E27FC236}">
                  <a16:creationId xmlns:a16="http://schemas.microsoft.com/office/drawing/2014/main" id="{CD673C8D-1BAC-478F-91A3-E78AA3120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" y="1160"/>
              <a:ext cx="543" cy="998"/>
            </a:xfrm>
            <a:custGeom>
              <a:avLst/>
              <a:gdLst>
                <a:gd name="T0" fmla="*/ 11495 w 188"/>
                <a:gd name="T1" fmla="*/ 0 h 324"/>
                <a:gd name="T2" fmla="*/ 8769 w 188"/>
                <a:gd name="T3" fmla="*/ 3244 h 324"/>
                <a:gd name="T4" fmla="*/ 2911 w 188"/>
                <a:gd name="T5" fmla="*/ 12684 h 324"/>
                <a:gd name="T6" fmla="*/ 2576 w 188"/>
                <a:gd name="T7" fmla="*/ 28899 h 324"/>
                <a:gd name="T8" fmla="*/ 12122 w 188"/>
                <a:gd name="T9" fmla="*/ 14933 h 324"/>
                <a:gd name="T10" fmla="*/ 11279 w 188"/>
                <a:gd name="T11" fmla="*/ 4328 h 324"/>
                <a:gd name="T12" fmla="*/ 12122 w 188"/>
                <a:gd name="T13" fmla="*/ 3416 h 3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8" h="324">
                  <a:moveTo>
                    <a:pt x="165" y="0"/>
                  </a:moveTo>
                  <a:cubicBezTo>
                    <a:pt x="156" y="19"/>
                    <a:pt x="137" y="17"/>
                    <a:pt x="126" y="36"/>
                  </a:cubicBezTo>
                  <a:cubicBezTo>
                    <a:pt x="115" y="54"/>
                    <a:pt x="58" y="103"/>
                    <a:pt x="42" y="141"/>
                  </a:cubicBezTo>
                  <a:cubicBezTo>
                    <a:pt x="26" y="179"/>
                    <a:pt x="0" y="318"/>
                    <a:pt x="37" y="321"/>
                  </a:cubicBezTo>
                  <a:cubicBezTo>
                    <a:pt x="73" y="324"/>
                    <a:pt x="159" y="217"/>
                    <a:pt x="174" y="166"/>
                  </a:cubicBezTo>
                  <a:cubicBezTo>
                    <a:pt x="188" y="115"/>
                    <a:pt x="185" y="81"/>
                    <a:pt x="162" y="48"/>
                  </a:cubicBezTo>
                  <a:cubicBezTo>
                    <a:pt x="162" y="48"/>
                    <a:pt x="170" y="36"/>
                    <a:pt x="174" y="38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09" name="Freeform 193">
              <a:extLst>
                <a:ext uri="{FF2B5EF4-FFF2-40B4-BE49-F238E27FC236}">
                  <a16:creationId xmlns:a16="http://schemas.microsoft.com/office/drawing/2014/main" id="{C27FF838-E0BC-474B-9DE9-C3D8EDF9A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4" y="1274"/>
              <a:ext cx="355" cy="622"/>
            </a:xfrm>
            <a:custGeom>
              <a:avLst/>
              <a:gdLst>
                <a:gd name="T0" fmla="*/ 8537 w 123"/>
                <a:gd name="T1" fmla="*/ 0 h 202"/>
                <a:gd name="T2" fmla="*/ 5481 w 123"/>
                <a:gd name="T3" fmla="*/ 5927 h 202"/>
                <a:gd name="T4" fmla="*/ 2283 w 123"/>
                <a:gd name="T5" fmla="*/ 13398 h 202"/>
                <a:gd name="T6" fmla="*/ 0 w 123"/>
                <a:gd name="T7" fmla="*/ 18158 h 20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3" h="202">
                  <a:moveTo>
                    <a:pt x="123" y="0"/>
                  </a:moveTo>
                  <a:cubicBezTo>
                    <a:pt x="114" y="25"/>
                    <a:pt x="92" y="44"/>
                    <a:pt x="79" y="66"/>
                  </a:cubicBezTo>
                  <a:cubicBezTo>
                    <a:pt x="62" y="93"/>
                    <a:pt x="51" y="122"/>
                    <a:pt x="33" y="149"/>
                  </a:cubicBezTo>
                  <a:cubicBezTo>
                    <a:pt x="21" y="168"/>
                    <a:pt x="9" y="181"/>
                    <a:pt x="0" y="202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10" name="Freeform 194">
              <a:extLst>
                <a:ext uri="{FF2B5EF4-FFF2-40B4-BE49-F238E27FC236}">
                  <a16:creationId xmlns:a16="http://schemas.microsoft.com/office/drawing/2014/main" id="{3AD55CC4-BA69-430F-82E8-5AE64D348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" y="1348"/>
              <a:ext cx="231" cy="792"/>
            </a:xfrm>
            <a:custGeom>
              <a:avLst/>
              <a:gdLst>
                <a:gd name="T0" fmla="*/ 5561 w 80"/>
                <a:gd name="T1" fmla="*/ 0 h 257"/>
                <a:gd name="T2" fmla="*/ 3534 w 80"/>
                <a:gd name="T3" fmla="*/ 5415 h 257"/>
                <a:gd name="T4" fmla="*/ 1594 w 80"/>
                <a:gd name="T5" fmla="*/ 12992 h 257"/>
                <a:gd name="T6" fmla="*/ 141 w 80"/>
                <a:gd name="T7" fmla="*/ 20105 h 257"/>
                <a:gd name="T8" fmla="*/ 0 w 80"/>
                <a:gd name="T9" fmla="*/ 23181 h 2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257">
                  <a:moveTo>
                    <a:pt x="80" y="0"/>
                  </a:moveTo>
                  <a:cubicBezTo>
                    <a:pt x="69" y="22"/>
                    <a:pt x="62" y="38"/>
                    <a:pt x="51" y="60"/>
                  </a:cubicBezTo>
                  <a:cubicBezTo>
                    <a:pt x="38" y="87"/>
                    <a:pt x="34" y="117"/>
                    <a:pt x="23" y="144"/>
                  </a:cubicBezTo>
                  <a:cubicBezTo>
                    <a:pt x="13" y="169"/>
                    <a:pt x="5" y="196"/>
                    <a:pt x="2" y="223"/>
                  </a:cubicBezTo>
                  <a:cubicBezTo>
                    <a:pt x="1" y="235"/>
                    <a:pt x="1" y="246"/>
                    <a:pt x="0" y="257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11" name="Freeform 195">
              <a:extLst>
                <a:ext uri="{FF2B5EF4-FFF2-40B4-BE49-F238E27FC236}">
                  <a16:creationId xmlns:a16="http://schemas.microsoft.com/office/drawing/2014/main" id="{A7A26D97-1EC0-4024-8A8A-E45D5EC21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" y="1210"/>
              <a:ext cx="110" cy="686"/>
            </a:xfrm>
            <a:custGeom>
              <a:avLst/>
              <a:gdLst>
                <a:gd name="T0" fmla="*/ 0 w 38"/>
                <a:gd name="T1" fmla="*/ 19968 h 223"/>
                <a:gd name="T2" fmla="*/ 217 w 38"/>
                <a:gd name="T3" fmla="*/ 15227 h 223"/>
                <a:gd name="T4" fmla="*/ 921 w 38"/>
                <a:gd name="T5" fmla="*/ 9056 h 223"/>
                <a:gd name="T6" fmla="*/ 1552 w 38"/>
                <a:gd name="T7" fmla="*/ 2507 h 223"/>
                <a:gd name="T8" fmla="*/ 2666 w 38"/>
                <a:gd name="T9" fmla="*/ 0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23">
                  <a:moveTo>
                    <a:pt x="0" y="223"/>
                  </a:moveTo>
                  <a:cubicBezTo>
                    <a:pt x="2" y="209"/>
                    <a:pt x="2" y="185"/>
                    <a:pt x="3" y="170"/>
                  </a:cubicBezTo>
                  <a:cubicBezTo>
                    <a:pt x="4" y="147"/>
                    <a:pt x="8" y="124"/>
                    <a:pt x="13" y="101"/>
                  </a:cubicBezTo>
                  <a:cubicBezTo>
                    <a:pt x="17" y="77"/>
                    <a:pt x="17" y="52"/>
                    <a:pt x="22" y="28"/>
                  </a:cubicBezTo>
                  <a:cubicBezTo>
                    <a:pt x="25" y="14"/>
                    <a:pt x="33" y="3"/>
                    <a:pt x="38" y="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12" name="Freeform 196">
              <a:extLst>
                <a:ext uri="{FF2B5EF4-FFF2-40B4-BE49-F238E27FC236}">
                  <a16:creationId xmlns:a16="http://schemas.microsoft.com/office/drawing/2014/main" id="{4D6942AA-2A56-40FD-888E-4713B4879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" y="1567"/>
              <a:ext cx="46" cy="209"/>
            </a:xfrm>
            <a:custGeom>
              <a:avLst/>
              <a:gdLst>
                <a:gd name="T0" fmla="*/ 0 w 16"/>
                <a:gd name="T1" fmla="*/ 0 h 68"/>
                <a:gd name="T2" fmla="*/ 762 w 16"/>
                <a:gd name="T3" fmla="*/ 4469 h 68"/>
                <a:gd name="T4" fmla="*/ 1093 w 16"/>
                <a:gd name="T5" fmla="*/ 6064 h 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68">
                  <a:moveTo>
                    <a:pt x="0" y="0"/>
                  </a:moveTo>
                  <a:cubicBezTo>
                    <a:pt x="4" y="17"/>
                    <a:pt x="6" y="33"/>
                    <a:pt x="11" y="50"/>
                  </a:cubicBezTo>
                  <a:cubicBezTo>
                    <a:pt x="13" y="56"/>
                    <a:pt x="16" y="62"/>
                    <a:pt x="16" y="68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13" name="Freeform 197">
              <a:extLst>
                <a:ext uri="{FF2B5EF4-FFF2-40B4-BE49-F238E27FC236}">
                  <a16:creationId xmlns:a16="http://schemas.microsoft.com/office/drawing/2014/main" id="{5E045DCE-2257-4DEC-9D6D-784E37316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" y="1222"/>
              <a:ext cx="185" cy="841"/>
            </a:xfrm>
            <a:custGeom>
              <a:avLst/>
              <a:gdLst>
                <a:gd name="T0" fmla="*/ 142 w 64"/>
                <a:gd name="T1" fmla="*/ 24589 h 273"/>
                <a:gd name="T2" fmla="*/ 1405 w 64"/>
                <a:gd name="T3" fmla="*/ 16229 h 273"/>
                <a:gd name="T4" fmla="*/ 2732 w 64"/>
                <a:gd name="T5" fmla="*/ 8653 h 273"/>
                <a:gd name="T6" fmla="*/ 4319 w 64"/>
                <a:gd name="T7" fmla="*/ 2600 h 273"/>
                <a:gd name="T8" fmla="*/ 4252 w 64"/>
                <a:gd name="T9" fmla="*/ 0 h 2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273">
                  <a:moveTo>
                    <a:pt x="2" y="273"/>
                  </a:moveTo>
                  <a:cubicBezTo>
                    <a:pt x="0" y="243"/>
                    <a:pt x="10" y="210"/>
                    <a:pt x="20" y="180"/>
                  </a:cubicBezTo>
                  <a:cubicBezTo>
                    <a:pt x="30" y="153"/>
                    <a:pt x="31" y="124"/>
                    <a:pt x="39" y="96"/>
                  </a:cubicBezTo>
                  <a:cubicBezTo>
                    <a:pt x="46" y="73"/>
                    <a:pt x="59" y="52"/>
                    <a:pt x="62" y="29"/>
                  </a:cubicBezTo>
                  <a:cubicBezTo>
                    <a:pt x="63" y="22"/>
                    <a:pt x="64" y="1"/>
                    <a:pt x="61" y="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14" name="Freeform 198">
              <a:extLst>
                <a:ext uri="{FF2B5EF4-FFF2-40B4-BE49-F238E27FC236}">
                  <a16:creationId xmlns:a16="http://schemas.microsoft.com/office/drawing/2014/main" id="{5F30F8DA-40BF-4BCA-80CB-3CFDA1557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4" y="1428"/>
              <a:ext cx="32" cy="34"/>
            </a:xfrm>
            <a:custGeom>
              <a:avLst/>
              <a:gdLst>
                <a:gd name="T0" fmla="*/ 76 w 11"/>
                <a:gd name="T1" fmla="*/ 0 h 11"/>
                <a:gd name="T2" fmla="*/ 788 w 11"/>
                <a:gd name="T3" fmla="*/ 1005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11">
                  <a:moveTo>
                    <a:pt x="1" y="0"/>
                  </a:moveTo>
                  <a:cubicBezTo>
                    <a:pt x="0" y="7"/>
                    <a:pt x="4" y="11"/>
                    <a:pt x="11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15" name="Freeform 199">
              <a:extLst>
                <a:ext uri="{FF2B5EF4-FFF2-40B4-BE49-F238E27FC236}">
                  <a16:creationId xmlns:a16="http://schemas.microsoft.com/office/drawing/2014/main" id="{1BC8B3EB-5E84-45DE-8E92-6C74CC3AD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" y="1284"/>
              <a:ext cx="156" cy="138"/>
            </a:xfrm>
            <a:custGeom>
              <a:avLst/>
              <a:gdLst>
                <a:gd name="T0" fmla="*/ 0 w 54"/>
                <a:gd name="T1" fmla="*/ 3631 h 45"/>
                <a:gd name="T2" fmla="*/ 2921 w 54"/>
                <a:gd name="T3" fmla="*/ 978 h 45"/>
                <a:gd name="T4" fmla="*/ 3764 w 54"/>
                <a:gd name="T5" fmla="*/ 0 h 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45">
                  <a:moveTo>
                    <a:pt x="0" y="41"/>
                  </a:moveTo>
                  <a:cubicBezTo>
                    <a:pt x="13" y="45"/>
                    <a:pt x="33" y="20"/>
                    <a:pt x="42" y="11"/>
                  </a:cubicBezTo>
                  <a:cubicBezTo>
                    <a:pt x="46" y="8"/>
                    <a:pt x="51" y="5"/>
                    <a:pt x="54" y="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16" name="Freeform 200">
              <a:extLst>
                <a:ext uri="{FF2B5EF4-FFF2-40B4-BE49-F238E27FC236}">
                  <a16:creationId xmlns:a16="http://schemas.microsoft.com/office/drawing/2014/main" id="{A045DD72-9708-4DAA-BF7A-097D0320B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" y="822"/>
              <a:ext cx="95" cy="163"/>
            </a:xfrm>
            <a:custGeom>
              <a:avLst/>
              <a:gdLst>
                <a:gd name="T0" fmla="*/ 1716 w 33"/>
                <a:gd name="T1" fmla="*/ 0 h 53"/>
                <a:gd name="T2" fmla="*/ 763 w 33"/>
                <a:gd name="T3" fmla="*/ 643 h 53"/>
                <a:gd name="T4" fmla="*/ 216 w 33"/>
                <a:gd name="T5" fmla="*/ 3924 h 53"/>
                <a:gd name="T6" fmla="*/ 331 w 33"/>
                <a:gd name="T7" fmla="*/ 4739 h 53"/>
                <a:gd name="T8" fmla="*/ 1716 w 33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53">
                  <a:moveTo>
                    <a:pt x="25" y="0"/>
                  </a:moveTo>
                  <a:cubicBezTo>
                    <a:pt x="20" y="2"/>
                    <a:pt x="15" y="4"/>
                    <a:pt x="11" y="7"/>
                  </a:cubicBezTo>
                  <a:cubicBezTo>
                    <a:pt x="0" y="17"/>
                    <a:pt x="0" y="27"/>
                    <a:pt x="3" y="44"/>
                  </a:cubicBezTo>
                  <a:cubicBezTo>
                    <a:pt x="4" y="48"/>
                    <a:pt x="4" y="51"/>
                    <a:pt x="5" y="53"/>
                  </a:cubicBezTo>
                  <a:cubicBezTo>
                    <a:pt x="29" y="37"/>
                    <a:pt x="33" y="12"/>
                    <a:pt x="25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17" name="Freeform 201">
              <a:extLst>
                <a:ext uri="{FF2B5EF4-FFF2-40B4-BE49-F238E27FC236}">
                  <a16:creationId xmlns:a16="http://schemas.microsoft.com/office/drawing/2014/main" id="{E51A7B89-90D1-4A24-9B36-93DD65A31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" y="778"/>
              <a:ext cx="64" cy="44"/>
            </a:xfrm>
            <a:custGeom>
              <a:avLst/>
              <a:gdLst>
                <a:gd name="T0" fmla="*/ 710 w 22"/>
                <a:gd name="T1" fmla="*/ 1175 h 14"/>
                <a:gd name="T2" fmla="*/ 1574 w 22"/>
                <a:gd name="T3" fmla="*/ 1364 h 14"/>
                <a:gd name="T4" fmla="*/ 1574 w 22"/>
                <a:gd name="T5" fmla="*/ 1364 h 14"/>
                <a:gd name="T6" fmla="*/ 372 w 22"/>
                <a:gd name="T7" fmla="*/ 189 h 14"/>
                <a:gd name="T8" fmla="*/ 143 w 22"/>
                <a:gd name="T9" fmla="*/ 1273 h 14"/>
                <a:gd name="T10" fmla="*/ 710 w 22"/>
                <a:gd name="T11" fmla="*/ 1175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14">
                  <a:moveTo>
                    <a:pt x="10" y="12"/>
                  </a:moveTo>
                  <a:cubicBezTo>
                    <a:pt x="13" y="12"/>
                    <a:pt x="18" y="13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6"/>
                    <a:pt x="12" y="0"/>
                    <a:pt x="5" y="2"/>
                  </a:cubicBezTo>
                  <a:cubicBezTo>
                    <a:pt x="0" y="4"/>
                    <a:pt x="1" y="9"/>
                    <a:pt x="2" y="13"/>
                  </a:cubicBezTo>
                  <a:cubicBezTo>
                    <a:pt x="5" y="12"/>
                    <a:pt x="7" y="12"/>
                    <a:pt x="10" y="1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18" name="Freeform 202">
              <a:extLst>
                <a:ext uri="{FF2B5EF4-FFF2-40B4-BE49-F238E27FC236}">
                  <a16:creationId xmlns:a16="http://schemas.microsoft.com/office/drawing/2014/main" id="{B1145C38-6F72-42C4-836F-57929D0F4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" y="1262"/>
              <a:ext cx="101" cy="74"/>
            </a:xfrm>
            <a:custGeom>
              <a:avLst/>
              <a:gdLst>
                <a:gd name="T0" fmla="*/ 0 w 35"/>
                <a:gd name="T1" fmla="*/ 0 h 24"/>
                <a:gd name="T2" fmla="*/ 2424 w 35"/>
                <a:gd name="T3" fmla="*/ 2168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" h="24">
                  <a:moveTo>
                    <a:pt x="0" y="0"/>
                  </a:moveTo>
                  <a:cubicBezTo>
                    <a:pt x="10" y="16"/>
                    <a:pt x="22" y="24"/>
                    <a:pt x="35" y="24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19" name="Freeform 203">
              <a:extLst>
                <a:ext uri="{FF2B5EF4-FFF2-40B4-BE49-F238E27FC236}">
                  <a16:creationId xmlns:a16="http://schemas.microsoft.com/office/drawing/2014/main" id="{804A834E-955E-48B5-93CD-9B3C0342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1" y="1244"/>
              <a:ext cx="43" cy="27"/>
            </a:xfrm>
            <a:custGeom>
              <a:avLst/>
              <a:gdLst>
                <a:gd name="T0" fmla="*/ 0 w 15"/>
                <a:gd name="T1" fmla="*/ 405 h 9"/>
                <a:gd name="T2" fmla="*/ 1012 w 15"/>
                <a:gd name="T3" fmla="*/ 729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9">
                  <a:moveTo>
                    <a:pt x="0" y="5"/>
                  </a:moveTo>
                  <a:cubicBezTo>
                    <a:pt x="8" y="3"/>
                    <a:pt x="10" y="0"/>
                    <a:pt x="15" y="9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20" name="Freeform 204">
              <a:extLst>
                <a:ext uri="{FF2B5EF4-FFF2-40B4-BE49-F238E27FC236}">
                  <a16:creationId xmlns:a16="http://schemas.microsoft.com/office/drawing/2014/main" id="{F4CEC169-F3B4-40E1-A90E-19F93CD7E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" y="966"/>
              <a:ext cx="98" cy="120"/>
            </a:xfrm>
            <a:custGeom>
              <a:avLst/>
              <a:gdLst>
                <a:gd name="T0" fmla="*/ 2343 w 34"/>
                <a:gd name="T1" fmla="*/ 1978 h 39"/>
                <a:gd name="T2" fmla="*/ 623 w 34"/>
                <a:gd name="T3" fmla="*/ 265 h 39"/>
                <a:gd name="T4" fmla="*/ 216 w 34"/>
                <a:gd name="T5" fmla="*/ 169 h 39"/>
                <a:gd name="T6" fmla="*/ 75 w 34"/>
                <a:gd name="T7" fmla="*/ 815 h 39"/>
                <a:gd name="T8" fmla="*/ 2202 w 34"/>
                <a:gd name="T9" fmla="*/ 3492 h 39"/>
                <a:gd name="T10" fmla="*/ 2343 w 34"/>
                <a:gd name="T11" fmla="*/ 1978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39">
                  <a:moveTo>
                    <a:pt x="34" y="22"/>
                  </a:moveTo>
                  <a:cubicBezTo>
                    <a:pt x="25" y="19"/>
                    <a:pt x="14" y="11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0" y="3"/>
                    <a:pt x="0" y="6"/>
                    <a:pt x="1" y="9"/>
                  </a:cubicBezTo>
                  <a:cubicBezTo>
                    <a:pt x="3" y="11"/>
                    <a:pt x="17" y="34"/>
                    <a:pt x="32" y="39"/>
                  </a:cubicBezTo>
                  <a:cubicBezTo>
                    <a:pt x="32" y="33"/>
                    <a:pt x="33" y="27"/>
                    <a:pt x="34" y="2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21" name="Freeform 205">
              <a:extLst>
                <a:ext uri="{FF2B5EF4-FFF2-40B4-BE49-F238E27FC236}">
                  <a16:creationId xmlns:a16="http://schemas.microsoft.com/office/drawing/2014/main" id="{51C68618-EAD3-4BEB-8D2B-2C4688942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" y="1308"/>
              <a:ext cx="29" cy="25"/>
            </a:xfrm>
            <a:custGeom>
              <a:avLst/>
              <a:gdLst>
                <a:gd name="T0" fmla="*/ 708 w 10"/>
                <a:gd name="T1" fmla="*/ 0 h 8"/>
                <a:gd name="T2" fmla="*/ 0 w 10"/>
                <a:gd name="T3" fmla="*/ 763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7" y="5"/>
                    <a:pt x="1" y="3"/>
                    <a:pt x="0" y="8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22" name="Freeform 206">
              <a:extLst>
                <a:ext uri="{FF2B5EF4-FFF2-40B4-BE49-F238E27FC236}">
                  <a16:creationId xmlns:a16="http://schemas.microsoft.com/office/drawing/2014/main" id="{EEE641BF-7E73-4213-9FD0-89E6CF4A3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" y="720"/>
              <a:ext cx="176" cy="256"/>
            </a:xfrm>
            <a:custGeom>
              <a:avLst/>
              <a:gdLst>
                <a:gd name="T0" fmla="*/ 4080 w 61"/>
                <a:gd name="T1" fmla="*/ 6955 h 83"/>
                <a:gd name="T2" fmla="*/ 4080 w 61"/>
                <a:gd name="T3" fmla="*/ 6517 h 83"/>
                <a:gd name="T4" fmla="*/ 3938 w 61"/>
                <a:gd name="T5" fmla="*/ 6604 h 83"/>
                <a:gd name="T6" fmla="*/ 3886 w 61"/>
                <a:gd name="T7" fmla="*/ 6517 h 83"/>
                <a:gd name="T8" fmla="*/ 3886 w 61"/>
                <a:gd name="T9" fmla="*/ 5984 h 83"/>
                <a:gd name="T10" fmla="*/ 3745 w 61"/>
                <a:gd name="T11" fmla="*/ 6070 h 83"/>
                <a:gd name="T12" fmla="*/ 3745 w 61"/>
                <a:gd name="T13" fmla="*/ 5432 h 83"/>
                <a:gd name="T14" fmla="*/ 3604 w 61"/>
                <a:gd name="T15" fmla="*/ 5518 h 83"/>
                <a:gd name="T16" fmla="*/ 3604 w 61"/>
                <a:gd name="T17" fmla="*/ 5518 h 83"/>
                <a:gd name="T18" fmla="*/ 3670 w 61"/>
                <a:gd name="T19" fmla="*/ 4984 h 83"/>
                <a:gd name="T20" fmla="*/ 3454 w 61"/>
                <a:gd name="T21" fmla="*/ 5080 h 83"/>
                <a:gd name="T22" fmla="*/ 3604 w 61"/>
                <a:gd name="T23" fmla="*/ 4605 h 83"/>
                <a:gd name="T24" fmla="*/ 3387 w 61"/>
                <a:gd name="T25" fmla="*/ 4691 h 83"/>
                <a:gd name="T26" fmla="*/ 3454 w 61"/>
                <a:gd name="T27" fmla="*/ 4253 h 83"/>
                <a:gd name="T28" fmla="*/ 3387 w 61"/>
                <a:gd name="T29" fmla="*/ 3815 h 83"/>
                <a:gd name="T30" fmla="*/ 3197 w 61"/>
                <a:gd name="T31" fmla="*/ 3815 h 83"/>
                <a:gd name="T32" fmla="*/ 3312 w 61"/>
                <a:gd name="T33" fmla="*/ 3254 h 83"/>
                <a:gd name="T34" fmla="*/ 3122 w 61"/>
                <a:gd name="T35" fmla="*/ 3254 h 83"/>
                <a:gd name="T36" fmla="*/ 3263 w 61"/>
                <a:gd name="T37" fmla="*/ 2816 h 83"/>
                <a:gd name="T38" fmla="*/ 3047 w 61"/>
                <a:gd name="T39" fmla="*/ 2902 h 83"/>
                <a:gd name="T40" fmla="*/ 3122 w 61"/>
                <a:gd name="T41" fmla="*/ 2437 h 83"/>
                <a:gd name="T42" fmla="*/ 2980 w 61"/>
                <a:gd name="T43" fmla="*/ 2520 h 83"/>
                <a:gd name="T44" fmla="*/ 2980 w 61"/>
                <a:gd name="T45" fmla="*/ 2437 h 83"/>
                <a:gd name="T46" fmla="*/ 2980 w 61"/>
                <a:gd name="T47" fmla="*/ 2255 h 83"/>
                <a:gd name="T48" fmla="*/ 2830 w 61"/>
                <a:gd name="T49" fmla="*/ 2255 h 83"/>
                <a:gd name="T50" fmla="*/ 2830 w 61"/>
                <a:gd name="T51" fmla="*/ 1999 h 83"/>
                <a:gd name="T52" fmla="*/ 2640 w 61"/>
                <a:gd name="T53" fmla="*/ 2168 h 83"/>
                <a:gd name="T54" fmla="*/ 2574 w 61"/>
                <a:gd name="T55" fmla="*/ 1817 h 83"/>
                <a:gd name="T56" fmla="*/ 2357 w 61"/>
                <a:gd name="T57" fmla="*/ 1903 h 83"/>
                <a:gd name="T58" fmla="*/ 2282 w 61"/>
                <a:gd name="T59" fmla="*/ 1647 h 83"/>
                <a:gd name="T60" fmla="*/ 2089 w 61"/>
                <a:gd name="T61" fmla="*/ 1730 h 83"/>
                <a:gd name="T62" fmla="*/ 2089 w 61"/>
                <a:gd name="T63" fmla="*/ 1437 h 83"/>
                <a:gd name="T64" fmla="*/ 1873 w 61"/>
                <a:gd name="T65" fmla="*/ 1647 h 83"/>
                <a:gd name="T66" fmla="*/ 1731 w 61"/>
                <a:gd name="T67" fmla="*/ 1437 h 83"/>
                <a:gd name="T68" fmla="*/ 1515 w 61"/>
                <a:gd name="T69" fmla="*/ 1521 h 83"/>
                <a:gd name="T70" fmla="*/ 1466 w 61"/>
                <a:gd name="T71" fmla="*/ 1169 h 83"/>
                <a:gd name="T72" fmla="*/ 1249 w 61"/>
                <a:gd name="T73" fmla="*/ 913 h 83"/>
                <a:gd name="T74" fmla="*/ 1033 w 61"/>
                <a:gd name="T75" fmla="*/ 1086 h 83"/>
                <a:gd name="T76" fmla="*/ 915 w 61"/>
                <a:gd name="T77" fmla="*/ 817 h 83"/>
                <a:gd name="T78" fmla="*/ 765 w 61"/>
                <a:gd name="T79" fmla="*/ 913 h 83"/>
                <a:gd name="T80" fmla="*/ 698 w 61"/>
                <a:gd name="T81" fmla="*/ 648 h 83"/>
                <a:gd name="T82" fmla="*/ 482 w 61"/>
                <a:gd name="T83" fmla="*/ 817 h 83"/>
                <a:gd name="T84" fmla="*/ 482 w 61"/>
                <a:gd name="T85" fmla="*/ 731 h 83"/>
                <a:gd name="T86" fmla="*/ 407 w 61"/>
                <a:gd name="T87" fmla="*/ 352 h 83"/>
                <a:gd name="T88" fmla="*/ 291 w 61"/>
                <a:gd name="T89" fmla="*/ 561 h 83"/>
                <a:gd name="T90" fmla="*/ 0 w 61"/>
                <a:gd name="T91" fmla="*/ 86 h 83"/>
                <a:gd name="T92" fmla="*/ 0 w 61"/>
                <a:gd name="T93" fmla="*/ 731 h 83"/>
                <a:gd name="T94" fmla="*/ 75 w 61"/>
                <a:gd name="T95" fmla="*/ 913 h 83"/>
                <a:gd name="T96" fmla="*/ 2715 w 61"/>
                <a:gd name="T97" fmla="*/ 2730 h 83"/>
                <a:gd name="T98" fmla="*/ 3938 w 61"/>
                <a:gd name="T99" fmla="*/ 7517 h 83"/>
                <a:gd name="T100" fmla="*/ 4080 w 61"/>
                <a:gd name="T101" fmla="*/ 7421 h 83"/>
                <a:gd name="T102" fmla="*/ 4230 w 61"/>
                <a:gd name="T103" fmla="*/ 7335 h 83"/>
                <a:gd name="T104" fmla="*/ 4080 w 61"/>
                <a:gd name="T105" fmla="*/ 6955 h 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1" h="83">
                  <a:moveTo>
                    <a:pt x="59" y="77"/>
                  </a:moveTo>
                  <a:cubicBezTo>
                    <a:pt x="60" y="75"/>
                    <a:pt x="60" y="74"/>
                    <a:pt x="59" y="72"/>
                  </a:cubicBezTo>
                  <a:cubicBezTo>
                    <a:pt x="59" y="72"/>
                    <a:pt x="58" y="73"/>
                    <a:pt x="57" y="73"/>
                  </a:cubicBezTo>
                  <a:cubicBezTo>
                    <a:pt x="57" y="73"/>
                    <a:pt x="57" y="72"/>
                    <a:pt x="56" y="72"/>
                  </a:cubicBezTo>
                  <a:cubicBezTo>
                    <a:pt x="56" y="70"/>
                    <a:pt x="57" y="68"/>
                    <a:pt x="56" y="66"/>
                  </a:cubicBezTo>
                  <a:cubicBezTo>
                    <a:pt x="56" y="66"/>
                    <a:pt x="55" y="66"/>
                    <a:pt x="54" y="67"/>
                  </a:cubicBezTo>
                  <a:cubicBezTo>
                    <a:pt x="53" y="64"/>
                    <a:pt x="55" y="62"/>
                    <a:pt x="54" y="60"/>
                  </a:cubicBezTo>
                  <a:cubicBezTo>
                    <a:pt x="53" y="60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59"/>
                    <a:pt x="52" y="57"/>
                    <a:pt x="53" y="55"/>
                  </a:cubicBezTo>
                  <a:cubicBezTo>
                    <a:pt x="52" y="56"/>
                    <a:pt x="51" y="56"/>
                    <a:pt x="50" y="56"/>
                  </a:cubicBezTo>
                  <a:cubicBezTo>
                    <a:pt x="51" y="55"/>
                    <a:pt x="51" y="53"/>
                    <a:pt x="52" y="51"/>
                  </a:cubicBezTo>
                  <a:cubicBezTo>
                    <a:pt x="51" y="52"/>
                    <a:pt x="50" y="52"/>
                    <a:pt x="49" y="52"/>
                  </a:cubicBezTo>
                  <a:cubicBezTo>
                    <a:pt x="50" y="51"/>
                    <a:pt x="50" y="49"/>
                    <a:pt x="50" y="47"/>
                  </a:cubicBezTo>
                  <a:cubicBezTo>
                    <a:pt x="47" y="47"/>
                    <a:pt x="48" y="44"/>
                    <a:pt x="49" y="42"/>
                  </a:cubicBezTo>
                  <a:cubicBezTo>
                    <a:pt x="48" y="42"/>
                    <a:pt x="47" y="42"/>
                    <a:pt x="46" y="42"/>
                  </a:cubicBezTo>
                  <a:cubicBezTo>
                    <a:pt x="47" y="40"/>
                    <a:pt x="48" y="38"/>
                    <a:pt x="48" y="36"/>
                  </a:cubicBezTo>
                  <a:cubicBezTo>
                    <a:pt x="47" y="36"/>
                    <a:pt x="46" y="36"/>
                    <a:pt x="45" y="36"/>
                  </a:cubicBezTo>
                  <a:cubicBezTo>
                    <a:pt x="46" y="35"/>
                    <a:pt x="46" y="32"/>
                    <a:pt x="47" y="31"/>
                  </a:cubicBezTo>
                  <a:cubicBezTo>
                    <a:pt x="46" y="32"/>
                    <a:pt x="45" y="32"/>
                    <a:pt x="44" y="32"/>
                  </a:cubicBezTo>
                  <a:cubicBezTo>
                    <a:pt x="44" y="31"/>
                    <a:pt x="44" y="28"/>
                    <a:pt x="45" y="27"/>
                  </a:cubicBezTo>
                  <a:cubicBezTo>
                    <a:pt x="44" y="27"/>
                    <a:pt x="43" y="28"/>
                    <a:pt x="43" y="28"/>
                  </a:cubicBezTo>
                  <a:cubicBezTo>
                    <a:pt x="43" y="28"/>
                    <a:pt x="43" y="27"/>
                    <a:pt x="43" y="27"/>
                  </a:cubicBezTo>
                  <a:cubicBezTo>
                    <a:pt x="43" y="27"/>
                    <a:pt x="43" y="26"/>
                    <a:pt x="43" y="25"/>
                  </a:cubicBezTo>
                  <a:cubicBezTo>
                    <a:pt x="42" y="25"/>
                    <a:pt x="42" y="26"/>
                    <a:pt x="41" y="25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3"/>
                    <a:pt x="39" y="23"/>
                    <a:pt x="38" y="24"/>
                  </a:cubicBezTo>
                  <a:cubicBezTo>
                    <a:pt x="38" y="23"/>
                    <a:pt x="37" y="21"/>
                    <a:pt x="37" y="20"/>
                  </a:cubicBezTo>
                  <a:cubicBezTo>
                    <a:pt x="36" y="21"/>
                    <a:pt x="35" y="21"/>
                    <a:pt x="34" y="21"/>
                  </a:cubicBezTo>
                  <a:cubicBezTo>
                    <a:pt x="34" y="20"/>
                    <a:pt x="33" y="19"/>
                    <a:pt x="33" y="18"/>
                  </a:cubicBezTo>
                  <a:cubicBezTo>
                    <a:pt x="32" y="18"/>
                    <a:pt x="31" y="18"/>
                    <a:pt x="30" y="19"/>
                  </a:cubicBezTo>
                  <a:cubicBezTo>
                    <a:pt x="30" y="18"/>
                    <a:pt x="30" y="17"/>
                    <a:pt x="30" y="16"/>
                  </a:cubicBezTo>
                  <a:cubicBezTo>
                    <a:pt x="29" y="17"/>
                    <a:pt x="27" y="17"/>
                    <a:pt x="27" y="18"/>
                  </a:cubicBezTo>
                  <a:cubicBezTo>
                    <a:pt x="26" y="17"/>
                    <a:pt x="26" y="17"/>
                    <a:pt x="25" y="16"/>
                  </a:cubicBezTo>
                  <a:cubicBezTo>
                    <a:pt x="25" y="16"/>
                    <a:pt x="23" y="16"/>
                    <a:pt x="22" y="17"/>
                  </a:cubicBezTo>
                  <a:cubicBezTo>
                    <a:pt x="23" y="16"/>
                    <a:pt x="21" y="13"/>
                    <a:pt x="21" y="13"/>
                  </a:cubicBezTo>
                  <a:cubicBezTo>
                    <a:pt x="19" y="14"/>
                    <a:pt x="18" y="13"/>
                    <a:pt x="18" y="10"/>
                  </a:cubicBezTo>
                  <a:cubicBezTo>
                    <a:pt x="17" y="11"/>
                    <a:pt x="15" y="11"/>
                    <a:pt x="15" y="12"/>
                  </a:cubicBezTo>
                  <a:cubicBezTo>
                    <a:pt x="15" y="11"/>
                    <a:pt x="14" y="10"/>
                    <a:pt x="13" y="9"/>
                  </a:cubicBezTo>
                  <a:cubicBezTo>
                    <a:pt x="13" y="10"/>
                    <a:pt x="12" y="10"/>
                    <a:pt x="11" y="10"/>
                  </a:cubicBezTo>
                  <a:cubicBezTo>
                    <a:pt x="11" y="9"/>
                    <a:pt x="10" y="8"/>
                    <a:pt x="10" y="7"/>
                  </a:cubicBezTo>
                  <a:cubicBezTo>
                    <a:pt x="9" y="8"/>
                    <a:pt x="8" y="8"/>
                    <a:pt x="7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6" y="5"/>
                    <a:pt x="6" y="4"/>
                  </a:cubicBezTo>
                  <a:cubicBezTo>
                    <a:pt x="6" y="5"/>
                    <a:pt x="5" y="5"/>
                    <a:pt x="4" y="6"/>
                  </a:cubicBezTo>
                  <a:cubicBezTo>
                    <a:pt x="3" y="4"/>
                    <a:pt x="1" y="0"/>
                    <a:pt x="0" y="1"/>
                  </a:cubicBezTo>
                  <a:cubicBezTo>
                    <a:pt x="0" y="1"/>
                    <a:pt x="0" y="7"/>
                    <a:pt x="0" y="8"/>
                  </a:cubicBezTo>
                  <a:cubicBezTo>
                    <a:pt x="0" y="9"/>
                    <a:pt x="1" y="9"/>
                    <a:pt x="1" y="10"/>
                  </a:cubicBezTo>
                  <a:cubicBezTo>
                    <a:pt x="8" y="17"/>
                    <a:pt x="30" y="27"/>
                    <a:pt x="39" y="30"/>
                  </a:cubicBezTo>
                  <a:cubicBezTo>
                    <a:pt x="40" y="42"/>
                    <a:pt x="45" y="63"/>
                    <a:pt x="57" y="83"/>
                  </a:cubicBezTo>
                  <a:cubicBezTo>
                    <a:pt x="57" y="83"/>
                    <a:pt x="58" y="82"/>
                    <a:pt x="59" y="82"/>
                  </a:cubicBezTo>
                  <a:cubicBezTo>
                    <a:pt x="60" y="81"/>
                    <a:pt x="60" y="81"/>
                    <a:pt x="61" y="81"/>
                  </a:cubicBezTo>
                  <a:cubicBezTo>
                    <a:pt x="61" y="80"/>
                    <a:pt x="60" y="79"/>
                    <a:pt x="59" y="77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23" name="Freeform 207">
              <a:extLst>
                <a:ext uri="{FF2B5EF4-FFF2-40B4-BE49-F238E27FC236}">
                  <a16:creationId xmlns:a16="http://schemas.microsoft.com/office/drawing/2014/main" id="{82058625-879B-4823-877C-F8F67C54D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1271"/>
              <a:ext cx="300" cy="105"/>
            </a:xfrm>
            <a:custGeom>
              <a:avLst/>
              <a:gdLst>
                <a:gd name="T0" fmla="*/ 7197 w 104"/>
                <a:gd name="T1" fmla="*/ 0 h 34"/>
                <a:gd name="T2" fmla="*/ 6239 w 104"/>
                <a:gd name="T3" fmla="*/ 562 h 34"/>
                <a:gd name="T4" fmla="*/ 4367 w 104"/>
                <a:gd name="T5" fmla="*/ 1918 h 34"/>
                <a:gd name="T6" fmla="*/ 75 w 104"/>
                <a:gd name="T7" fmla="*/ 2443 h 34"/>
                <a:gd name="T8" fmla="*/ 0 w 104"/>
                <a:gd name="T9" fmla="*/ 2535 h 34"/>
                <a:gd name="T10" fmla="*/ 0 w 104"/>
                <a:gd name="T11" fmla="*/ 2535 h 34"/>
                <a:gd name="T12" fmla="*/ 0 w 104"/>
                <a:gd name="T13" fmla="*/ 2535 h 34"/>
                <a:gd name="T14" fmla="*/ 0 w 104"/>
                <a:gd name="T15" fmla="*/ 2653 h 34"/>
                <a:gd name="T16" fmla="*/ 0 w 104"/>
                <a:gd name="T17" fmla="*/ 2653 h 34"/>
                <a:gd name="T18" fmla="*/ 0 w 104"/>
                <a:gd name="T19" fmla="*/ 3091 h 34"/>
                <a:gd name="T20" fmla="*/ 216 w 104"/>
                <a:gd name="T21" fmla="*/ 3005 h 34"/>
                <a:gd name="T22" fmla="*/ 332 w 104"/>
                <a:gd name="T23" fmla="*/ 2823 h 34"/>
                <a:gd name="T24" fmla="*/ 407 w 104"/>
                <a:gd name="T25" fmla="*/ 3005 h 34"/>
                <a:gd name="T26" fmla="*/ 623 w 104"/>
                <a:gd name="T27" fmla="*/ 2736 h 34"/>
                <a:gd name="T28" fmla="*/ 698 w 104"/>
                <a:gd name="T29" fmla="*/ 2918 h 34"/>
                <a:gd name="T30" fmla="*/ 839 w 104"/>
                <a:gd name="T31" fmla="*/ 2736 h 34"/>
                <a:gd name="T32" fmla="*/ 1033 w 104"/>
                <a:gd name="T33" fmla="*/ 2918 h 34"/>
                <a:gd name="T34" fmla="*/ 1249 w 104"/>
                <a:gd name="T35" fmla="*/ 2653 h 34"/>
                <a:gd name="T36" fmla="*/ 1390 w 104"/>
                <a:gd name="T37" fmla="*/ 2823 h 34"/>
                <a:gd name="T38" fmla="*/ 1514 w 104"/>
                <a:gd name="T39" fmla="*/ 2653 h 34"/>
                <a:gd name="T40" fmla="*/ 1731 w 104"/>
                <a:gd name="T41" fmla="*/ 2736 h 34"/>
                <a:gd name="T42" fmla="*/ 2088 w 104"/>
                <a:gd name="T43" fmla="*/ 2736 h 34"/>
                <a:gd name="T44" fmla="*/ 2495 w 104"/>
                <a:gd name="T45" fmla="*/ 2736 h 34"/>
                <a:gd name="T46" fmla="*/ 2712 w 104"/>
                <a:gd name="T47" fmla="*/ 2653 h 34"/>
                <a:gd name="T48" fmla="*/ 2830 w 104"/>
                <a:gd name="T49" fmla="*/ 2653 h 34"/>
                <a:gd name="T50" fmla="*/ 2980 w 104"/>
                <a:gd name="T51" fmla="*/ 2535 h 34"/>
                <a:gd name="T52" fmla="*/ 3046 w 104"/>
                <a:gd name="T53" fmla="*/ 2653 h 34"/>
                <a:gd name="T54" fmla="*/ 3196 w 104"/>
                <a:gd name="T55" fmla="*/ 2535 h 34"/>
                <a:gd name="T56" fmla="*/ 3312 w 104"/>
                <a:gd name="T57" fmla="*/ 2653 h 34"/>
                <a:gd name="T58" fmla="*/ 3453 w 104"/>
                <a:gd name="T59" fmla="*/ 2535 h 34"/>
                <a:gd name="T60" fmla="*/ 3669 w 104"/>
                <a:gd name="T61" fmla="*/ 2443 h 34"/>
                <a:gd name="T62" fmla="*/ 3744 w 104"/>
                <a:gd name="T63" fmla="*/ 2535 h 34"/>
                <a:gd name="T64" fmla="*/ 3935 w 104"/>
                <a:gd name="T65" fmla="*/ 2443 h 34"/>
                <a:gd name="T66" fmla="*/ 4151 w 104"/>
                <a:gd name="T67" fmla="*/ 2535 h 34"/>
                <a:gd name="T68" fmla="*/ 4292 w 104"/>
                <a:gd name="T69" fmla="*/ 2443 h 34"/>
                <a:gd name="T70" fmla="*/ 4442 w 104"/>
                <a:gd name="T71" fmla="*/ 2535 h 34"/>
                <a:gd name="T72" fmla="*/ 4509 w 104"/>
                <a:gd name="T73" fmla="*/ 2443 h 34"/>
                <a:gd name="T74" fmla="*/ 4702 w 104"/>
                <a:gd name="T75" fmla="*/ 2535 h 34"/>
                <a:gd name="T76" fmla="*/ 4852 w 104"/>
                <a:gd name="T77" fmla="*/ 2088 h 34"/>
                <a:gd name="T78" fmla="*/ 4993 w 104"/>
                <a:gd name="T79" fmla="*/ 2183 h 34"/>
                <a:gd name="T80" fmla="*/ 5068 w 104"/>
                <a:gd name="T81" fmla="*/ 1918 h 34"/>
                <a:gd name="T82" fmla="*/ 5259 w 104"/>
                <a:gd name="T83" fmla="*/ 1918 h 34"/>
                <a:gd name="T84" fmla="*/ 5325 w 104"/>
                <a:gd name="T85" fmla="*/ 1649 h 34"/>
                <a:gd name="T86" fmla="*/ 5541 w 104"/>
                <a:gd name="T87" fmla="*/ 1822 h 34"/>
                <a:gd name="T88" fmla="*/ 5616 w 104"/>
                <a:gd name="T89" fmla="*/ 1439 h 34"/>
                <a:gd name="T90" fmla="*/ 5807 w 104"/>
                <a:gd name="T91" fmla="*/ 1563 h 34"/>
                <a:gd name="T92" fmla="*/ 5951 w 104"/>
                <a:gd name="T93" fmla="*/ 1269 h 34"/>
                <a:gd name="T94" fmla="*/ 6098 w 104"/>
                <a:gd name="T95" fmla="*/ 1439 h 34"/>
                <a:gd name="T96" fmla="*/ 6167 w 104"/>
                <a:gd name="T97" fmla="*/ 1183 h 34"/>
                <a:gd name="T98" fmla="*/ 6314 w 104"/>
                <a:gd name="T99" fmla="*/ 1269 h 34"/>
                <a:gd name="T100" fmla="*/ 6574 w 104"/>
                <a:gd name="T101" fmla="*/ 1183 h 34"/>
                <a:gd name="T102" fmla="*/ 6724 w 104"/>
                <a:gd name="T103" fmla="*/ 1001 h 3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04" h="34">
                  <a:moveTo>
                    <a:pt x="104" y="0"/>
                  </a:moveTo>
                  <a:cubicBezTo>
                    <a:pt x="99" y="2"/>
                    <a:pt x="95" y="4"/>
                    <a:pt x="90" y="6"/>
                  </a:cubicBezTo>
                  <a:cubicBezTo>
                    <a:pt x="78" y="11"/>
                    <a:pt x="68" y="15"/>
                    <a:pt x="63" y="21"/>
                  </a:cubicBezTo>
                  <a:cubicBezTo>
                    <a:pt x="56" y="21"/>
                    <a:pt x="13" y="22"/>
                    <a:pt x="1" y="27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0" y="33"/>
                    <a:pt x="0" y="34"/>
                  </a:cubicBezTo>
                  <a:cubicBezTo>
                    <a:pt x="1" y="33"/>
                    <a:pt x="2" y="33"/>
                    <a:pt x="3" y="33"/>
                  </a:cubicBezTo>
                  <a:cubicBezTo>
                    <a:pt x="3" y="33"/>
                    <a:pt x="4" y="32"/>
                    <a:pt x="5" y="31"/>
                  </a:cubicBezTo>
                  <a:cubicBezTo>
                    <a:pt x="5" y="31"/>
                    <a:pt x="6" y="32"/>
                    <a:pt x="6" y="33"/>
                  </a:cubicBezTo>
                  <a:cubicBezTo>
                    <a:pt x="7" y="32"/>
                    <a:pt x="8" y="31"/>
                    <a:pt x="9" y="30"/>
                  </a:cubicBezTo>
                  <a:cubicBezTo>
                    <a:pt x="9" y="31"/>
                    <a:pt x="9" y="32"/>
                    <a:pt x="10" y="32"/>
                  </a:cubicBezTo>
                  <a:cubicBezTo>
                    <a:pt x="11" y="32"/>
                    <a:pt x="12" y="30"/>
                    <a:pt x="12" y="30"/>
                  </a:cubicBezTo>
                  <a:cubicBezTo>
                    <a:pt x="14" y="30"/>
                    <a:pt x="14" y="31"/>
                    <a:pt x="15" y="32"/>
                  </a:cubicBezTo>
                  <a:cubicBezTo>
                    <a:pt x="16" y="32"/>
                    <a:pt x="17" y="30"/>
                    <a:pt x="18" y="29"/>
                  </a:cubicBezTo>
                  <a:cubicBezTo>
                    <a:pt x="19" y="29"/>
                    <a:pt x="19" y="31"/>
                    <a:pt x="20" y="31"/>
                  </a:cubicBezTo>
                  <a:cubicBezTo>
                    <a:pt x="21" y="31"/>
                    <a:pt x="21" y="30"/>
                    <a:pt x="22" y="29"/>
                  </a:cubicBezTo>
                  <a:cubicBezTo>
                    <a:pt x="23" y="29"/>
                    <a:pt x="24" y="30"/>
                    <a:pt x="25" y="30"/>
                  </a:cubicBezTo>
                  <a:cubicBezTo>
                    <a:pt x="27" y="30"/>
                    <a:pt x="27" y="28"/>
                    <a:pt x="30" y="30"/>
                  </a:cubicBezTo>
                  <a:cubicBezTo>
                    <a:pt x="32" y="27"/>
                    <a:pt x="33" y="29"/>
                    <a:pt x="36" y="30"/>
                  </a:cubicBezTo>
                  <a:cubicBezTo>
                    <a:pt x="37" y="27"/>
                    <a:pt x="37" y="29"/>
                    <a:pt x="39" y="29"/>
                  </a:cubicBezTo>
                  <a:cubicBezTo>
                    <a:pt x="40" y="29"/>
                    <a:pt x="40" y="29"/>
                    <a:pt x="41" y="29"/>
                  </a:cubicBezTo>
                  <a:cubicBezTo>
                    <a:pt x="42" y="29"/>
                    <a:pt x="42" y="28"/>
                    <a:pt x="43" y="28"/>
                  </a:cubicBezTo>
                  <a:cubicBezTo>
                    <a:pt x="43" y="28"/>
                    <a:pt x="44" y="29"/>
                    <a:pt x="44" y="29"/>
                  </a:cubicBezTo>
                  <a:cubicBezTo>
                    <a:pt x="45" y="29"/>
                    <a:pt x="45" y="28"/>
                    <a:pt x="46" y="28"/>
                  </a:cubicBezTo>
                  <a:cubicBezTo>
                    <a:pt x="47" y="28"/>
                    <a:pt x="48" y="29"/>
                    <a:pt x="48" y="29"/>
                  </a:cubicBezTo>
                  <a:cubicBezTo>
                    <a:pt x="49" y="28"/>
                    <a:pt x="49" y="28"/>
                    <a:pt x="50" y="28"/>
                  </a:cubicBezTo>
                  <a:cubicBezTo>
                    <a:pt x="51" y="28"/>
                    <a:pt x="52" y="27"/>
                    <a:pt x="53" y="27"/>
                  </a:cubicBezTo>
                  <a:cubicBezTo>
                    <a:pt x="53" y="27"/>
                    <a:pt x="54" y="28"/>
                    <a:pt x="54" y="28"/>
                  </a:cubicBezTo>
                  <a:cubicBezTo>
                    <a:pt x="55" y="28"/>
                    <a:pt x="56" y="27"/>
                    <a:pt x="57" y="27"/>
                  </a:cubicBezTo>
                  <a:cubicBezTo>
                    <a:pt x="58" y="27"/>
                    <a:pt x="59" y="28"/>
                    <a:pt x="60" y="28"/>
                  </a:cubicBezTo>
                  <a:cubicBezTo>
                    <a:pt x="61" y="28"/>
                    <a:pt x="61" y="27"/>
                    <a:pt x="62" y="27"/>
                  </a:cubicBezTo>
                  <a:cubicBezTo>
                    <a:pt x="62" y="27"/>
                    <a:pt x="64" y="28"/>
                    <a:pt x="64" y="28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6" y="27"/>
                    <a:pt x="67" y="28"/>
                    <a:pt x="68" y="28"/>
                  </a:cubicBezTo>
                  <a:cubicBezTo>
                    <a:pt x="67" y="26"/>
                    <a:pt x="69" y="25"/>
                    <a:pt x="70" y="23"/>
                  </a:cubicBezTo>
                  <a:cubicBezTo>
                    <a:pt x="71" y="24"/>
                    <a:pt x="72" y="24"/>
                    <a:pt x="72" y="24"/>
                  </a:cubicBezTo>
                  <a:cubicBezTo>
                    <a:pt x="72" y="23"/>
                    <a:pt x="72" y="21"/>
                    <a:pt x="73" y="21"/>
                  </a:cubicBezTo>
                  <a:cubicBezTo>
                    <a:pt x="74" y="20"/>
                    <a:pt x="75" y="21"/>
                    <a:pt x="76" y="21"/>
                  </a:cubicBezTo>
                  <a:cubicBezTo>
                    <a:pt x="76" y="20"/>
                    <a:pt x="76" y="19"/>
                    <a:pt x="77" y="18"/>
                  </a:cubicBezTo>
                  <a:cubicBezTo>
                    <a:pt x="78" y="18"/>
                    <a:pt x="79" y="20"/>
                    <a:pt x="80" y="20"/>
                  </a:cubicBezTo>
                  <a:cubicBezTo>
                    <a:pt x="80" y="18"/>
                    <a:pt x="81" y="17"/>
                    <a:pt x="81" y="16"/>
                  </a:cubicBezTo>
                  <a:cubicBezTo>
                    <a:pt x="82" y="17"/>
                    <a:pt x="83" y="17"/>
                    <a:pt x="84" y="17"/>
                  </a:cubicBezTo>
                  <a:cubicBezTo>
                    <a:pt x="84" y="16"/>
                    <a:pt x="84" y="14"/>
                    <a:pt x="86" y="14"/>
                  </a:cubicBezTo>
                  <a:cubicBezTo>
                    <a:pt x="86" y="14"/>
                    <a:pt x="87" y="15"/>
                    <a:pt x="88" y="16"/>
                  </a:cubicBezTo>
                  <a:cubicBezTo>
                    <a:pt x="88" y="14"/>
                    <a:pt x="88" y="14"/>
                    <a:pt x="89" y="13"/>
                  </a:cubicBezTo>
                  <a:cubicBezTo>
                    <a:pt x="90" y="13"/>
                    <a:pt x="90" y="14"/>
                    <a:pt x="91" y="14"/>
                  </a:cubicBezTo>
                  <a:cubicBezTo>
                    <a:pt x="90" y="10"/>
                    <a:pt x="94" y="14"/>
                    <a:pt x="95" y="13"/>
                  </a:cubicBezTo>
                  <a:cubicBezTo>
                    <a:pt x="96" y="12"/>
                    <a:pt x="95" y="10"/>
                    <a:pt x="97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24" name="Freeform 208">
              <a:extLst>
                <a:ext uri="{FF2B5EF4-FFF2-40B4-BE49-F238E27FC236}">
                  <a16:creationId xmlns:a16="http://schemas.microsoft.com/office/drawing/2014/main" id="{490B1AC4-740F-433F-A266-331E6A211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" y="1798"/>
              <a:ext cx="153" cy="277"/>
            </a:xfrm>
            <a:custGeom>
              <a:avLst/>
              <a:gdLst>
                <a:gd name="T0" fmla="*/ 2217 w 53"/>
                <a:gd name="T1" fmla="*/ 643 h 90"/>
                <a:gd name="T2" fmla="*/ 2650 w 53"/>
                <a:gd name="T3" fmla="*/ 1514 h 90"/>
                <a:gd name="T4" fmla="*/ 2716 w 53"/>
                <a:gd name="T5" fmla="*/ 3410 h 90"/>
                <a:gd name="T6" fmla="*/ 2650 w 53"/>
                <a:gd name="T7" fmla="*/ 3496 h 90"/>
                <a:gd name="T8" fmla="*/ 292 w 53"/>
                <a:gd name="T9" fmla="*/ 7085 h 90"/>
                <a:gd name="T10" fmla="*/ 141 w 53"/>
                <a:gd name="T11" fmla="*/ 7728 h 90"/>
                <a:gd name="T12" fmla="*/ 482 w 53"/>
                <a:gd name="T13" fmla="*/ 8079 h 90"/>
                <a:gd name="T14" fmla="*/ 482 w 53"/>
                <a:gd name="T15" fmla="*/ 7436 h 90"/>
                <a:gd name="T16" fmla="*/ 843 w 53"/>
                <a:gd name="T17" fmla="*/ 7436 h 90"/>
                <a:gd name="T18" fmla="*/ 1175 w 53"/>
                <a:gd name="T19" fmla="*/ 6999 h 90"/>
                <a:gd name="T20" fmla="*/ 1175 w 53"/>
                <a:gd name="T21" fmla="*/ 6651 h 90"/>
                <a:gd name="T22" fmla="*/ 1391 w 53"/>
                <a:gd name="T23" fmla="*/ 6565 h 90"/>
                <a:gd name="T24" fmla="*/ 1466 w 53"/>
                <a:gd name="T25" fmla="*/ 6177 h 90"/>
                <a:gd name="T26" fmla="*/ 1807 w 53"/>
                <a:gd name="T27" fmla="*/ 6005 h 90"/>
                <a:gd name="T28" fmla="*/ 2283 w 53"/>
                <a:gd name="T29" fmla="*/ 5485 h 90"/>
                <a:gd name="T30" fmla="*/ 2716 w 53"/>
                <a:gd name="T31" fmla="*/ 4841 h 90"/>
                <a:gd name="T32" fmla="*/ 3126 w 53"/>
                <a:gd name="T33" fmla="*/ 4226 h 90"/>
                <a:gd name="T34" fmla="*/ 3392 w 53"/>
                <a:gd name="T35" fmla="*/ 3675 h 90"/>
                <a:gd name="T36" fmla="*/ 3467 w 53"/>
                <a:gd name="T37" fmla="*/ 3241 h 90"/>
                <a:gd name="T38" fmla="*/ 3533 w 53"/>
                <a:gd name="T39" fmla="*/ 2681 h 90"/>
                <a:gd name="T40" fmla="*/ 3684 w 53"/>
                <a:gd name="T41" fmla="*/ 2074 h 90"/>
                <a:gd name="T42" fmla="*/ 3467 w 53"/>
                <a:gd name="T43" fmla="*/ 1600 h 90"/>
                <a:gd name="T44" fmla="*/ 3201 w 53"/>
                <a:gd name="T45" fmla="*/ 1166 h 90"/>
                <a:gd name="T46" fmla="*/ 2841 w 53"/>
                <a:gd name="T47" fmla="*/ 1250 h 90"/>
                <a:gd name="T48" fmla="*/ 2766 w 53"/>
                <a:gd name="T49" fmla="*/ 1080 h 90"/>
                <a:gd name="T50" fmla="*/ 2841 w 53"/>
                <a:gd name="T51" fmla="*/ 729 h 90"/>
                <a:gd name="T52" fmla="*/ 2500 w 53"/>
                <a:gd name="T53" fmla="*/ 437 h 90"/>
                <a:gd name="T54" fmla="*/ 2500 w 53"/>
                <a:gd name="T55" fmla="*/ 351 h 90"/>
                <a:gd name="T56" fmla="*/ 2575 w 53"/>
                <a:gd name="T57" fmla="*/ 0 h 9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3" h="90">
                  <a:moveTo>
                    <a:pt x="32" y="7"/>
                  </a:moveTo>
                  <a:cubicBezTo>
                    <a:pt x="34" y="11"/>
                    <a:pt x="36" y="15"/>
                    <a:pt x="38" y="17"/>
                  </a:cubicBezTo>
                  <a:cubicBezTo>
                    <a:pt x="39" y="21"/>
                    <a:pt x="44" y="30"/>
                    <a:pt x="39" y="38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" y="82"/>
                    <a:pt x="0" y="86"/>
                    <a:pt x="2" y="86"/>
                  </a:cubicBezTo>
                  <a:cubicBezTo>
                    <a:pt x="3" y="88"/>
                    <a:pt x="5" y="89"/>
                    <a:pt x="7" y="90"/>
                  </a:cubicBezTo>
                  <a:cubicBezTo>
                    <a:pt x="6" y="88"/>
                    <a:pt x="6" y="85"/>
                    <a:pt x="7" y="83"/>
                  </a:cubicBezTo>
                  <a:cubicBezTo>
                    <a:pt x="9" y="83"/>
                    <a:pt x="10" y="84"/>
                    <a:pt x="12" y="83"/>
                  </a:cubicBezTo>
                  <a:cubicBezTo>
                    <a:pt x="11" y="80"/>
                    <a:pt x="12" y="76"/>
                    <a:pt x="17" y="78"/>
                  </a:cubicBezTo>
                  <a:cubicBezTo>
                    <a:pt x="17" y="77"/>
                    <a:pt x="16" y="75"/>
                    <a:pt x="17" y="74"/>
                  </a:cubicBezTo>
                  <a:cubicBezTo>
                    <a:pt x="18" y="73"/>
                    <a:pt x="19" y="74"/>
                    <a:pt x="20" y="73"/>
                  </a:cubicBezTo>
                  <a:cubicBezTo>
                    <a:pt x="21" y="72"/>
                    <a:pt x="20" y="70"/>
                    <a:pt x="21" y="69"/>
                  </a:cubicBezTo>
                  <a:cubicBezTo>
                    <a:pt x="23" y="67"/>
                    <a:pt x="24" y="67"/>
                    <a:pt x="26" y="67"/>
                  </a:cubicBezTo>
                  <a:cubicBezTo>
                    <a:pt x="26" y="60"/>
                    <a:pt x="27" y="62"/>
                    <a:pt x="33" y="61"/>
                  </a:cubicBezTo>
                  <a:cubicBezTo>
                    <a:pt x="30" y="56"/>
                    <a:pt x="36" y="55"/>
                    <a:pt x="39" y="54"/>
                  </a:cubicBezTo>
                  <a:cubicBezTo>
                    <a:pt x="38" y="50"/>
                    <a:pt x="40" y="47"/>
                    <a:pt x="45" y="47"/>
                  </a:cubicBezTo>
                  <a:cubicBezTo>
                    <a:pt x="44" y="44"/>
                    <a:pt x="45" y="41"/>
                    <a:pt x="49" y="41"/>
                  </a:cubicBezTo>
                  <a:cubicBezTo>
                    <a:pt x="48" y="39"/>
                    <a:pt x="48" y="36"/>
                    <a:pt x="50" y="36"/>
                  </a:cubicBezTo>
                  <a:cubicBezTo>
                    <a:pt x="49" y="34"/>
                    <a:pt x="48" y="31"/>
                    <a:pt x="51" y="30"/>
                  </a:cubicBezTo>
                  <a:cubicBezTo>
                    <a:pt x="49" y="28"/>
                    <a:pt x="49" y="24"/>
                    <a:pt x="53" y="23"/>
                  </a:cubicBezTo>
                  <a:cubicBezTo>
                    <a:pt x="49" y="24"/>
                    <a:pt x="49" y="21"/>
                    <a:pt x="50" y="18"/>
                  </a:cubicBezTo>
                  <a:cubicBezTo>
                    <a:pt x="45" y="19"/>
                    <a:pt x="45" y="18"/>
                    <a:pt x="46" y="13"/>
                  </a:cubicBezTo>
                  <a:cubicBezTo>
                    <a:pt x="45" y="13"/>
                    <a:pt x="43" y="14"/>
                    <a:pt x="41" y="14"/>
                  </a:cubicBezTo>
                  <a:cubicBezTo>
                    <a:pt x="41" y="13"/>
                    <a:pt x="41" y="12"/>
                    <a:pt x="40" y="12"/>
                  </a:cubicBezTo>
                  <a:cubicBezTo>
                    <a:pt x="40" y="10"/>
                    <a:pt x="41" y="9"/>
                    <a:pt x="41" y="8"/>
                  </a:cubicBezTo>
                  <a:cubicBezTo>
                    <a:pt x="39" y="5"/>
                    <a:pt x="37" y="6"/>
                    <a:pt x="36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2"/>
                    <a:pt x="37" y="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25" name="Freeform 209">
              <a:extLst>
                <a:ext uri="{FF2B5EF4-FFF2-40B4-BE49-F238E27FC236}">
                  <a16:creationId xmlns:a16="http://schemas.microsoft.com/office/drawing/2014/main" id="{057B9D15-7CEB-4628-9409-371CA208B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0" y="1567"/>
              <a:ext cx="46" cy="209"/>
            </a:xfrm>
            <a:custGeom>
              <a:avLst/>
              <a:gdLst>
                <a:gd name="T0" fmla="*/ 1093 w 16"/>
                <a:gd name="T1" fmla="*/ 0 h 68"/>
                <a:gd name="T2" fmla="*/ 331 w 16"/>
                <a:gd name="T3" fmla="*/ 4469 h 68"/>
                <a:gd name="T4" fmla="*/ 0 w 16"/>
                <a:gd name="T5" fmla="*/ 6064 h 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68">
                  <a:moveTo>
                    <a:pt x="16" y="0"/>
                  </a:moveTo>
                  <a:cubicBezTo>
                    <a:pt x="12" y="17"/>
                    <a:pt x="10" y="33"/>
                    <a:pt x="5" y="50"/>
                  </a:cubicBezTo>
                  <a:cubicBezTo>
                    <a:pt x="4" y="56"/>
                    <a:pt x="0" y="62"/>
                    <a:pt x="0" y="68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26" name="Freeform 210">
              <a:extLst>
                <a:ext uri="{FF2B5EF4-FFF2-40B4-BE49-F238E27FC236}">
                  <a16:creationId xmlns:a16="http://schemas.microsoft.com/office/drawing/2014/main" id="{66094186-8088-4400-8371-D7EE07215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" y="815"/>
              <a:ext cx="332" cy="194"/>
            </a:xfrm>
            <a:custGeom>
              <a:avLst/>
              <a:gdLst>
                <a:gd name="T0" fmla="*/ 4019 w 115"/>
                <a:gd name="T1" fmla="*/ 4323 h 63"/>
                <a:gd name="T2" fmla="*/ 7142 w 115"/>
                <a:gd name="T3" fmla="*/ 5660 h 63"/>
                <a:gd name="T4" fmla="*/ 7769 w 115"/>
                <a:gd name="T5" fmla="*/ 4145 h 63"/>
                <a:gd name="T6" fmla="*/ 7217 w 115"/>
                <a:gd name="T7" fmla="*/ 816 h 63"/>
                <a:gd name="T8" fmla="*/ 5419 w 115"/>
                <a:gd name="T9" fmla="*/ 0 h 63"/>
                <a:gd name="T10" fmla="*/ 4019 w 115"/>
                <a:gd name="T11" fmla="*/ 437 h 63"/>
                <a:gd name="T12" fmla="*/ 3967 w 115"/>
                <a:gd name="T13" fmla="*/ 437 h 63"/>
                <a:gd name="T14" fmla="*/ 2650 w 115"/>
                <a:gd name="T15" fmla="*/ 0 h 63"/>
                <a:gd name="T16" fmla="*/ 768 w 115"/>
                <a:gd name="T17" fmla="*/ 816 h 63"/>
                <a:gd name="T18" fmla="*/ 217 w 115"/>
                <a:gd name="T19" fmla="*/ 4145 h 63"/>
                <a:gd name="T20" fmla="*/ 918 w 115"/>
                <a:gd name="T21" fmla="*/ 5660 h 63"/>
                <a:gd name="T22" fmla="*/ 3967 w 115"/>
                <a:gd name="T23" fmla="*/ 4323 h 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5" h="63">
                  <a:moveTo>
                    <a:pt x="58" y="48"/>
                  </a:moveTo>
                  <a:cubicBezTo>
                    <a:pt x="75" y="49"/>
                    <a:pt x="87" y="51"/>
                    <a:pt x="103" y="63"/>
                  </a:cubicBezTo>
                  <a:cubicBezTo>
                    <a:pt x="103" y="63"/>
                    <a:pt x="110" y="63"/>
                    <a:pt x="112" y="46"/>
                  </a:cubicBezTo>
                  <a:cubicBezTo>
                    <a:pt x="115" y="29"/>
                    <a:pt x="115" y="19"/>
                    <a:pt x="104" y="9"/>
                  </a:cubicBezTo>
                  <a:cubicBezTo>
                    <a:pt x="97" y="3"/>
                    <a:pt x="87" y="0"/>
                    <a:pt x="78" y="0"/>
                  </a:cubicBezTo>
                  <a:cubicBezTo>
                    <a:pt x="72" y="0"/>
                    <a:pt x="63" y="2"/>
                    <a:pt x="58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3" y="2"/>
                    <a:pt x="44" y="0"/>
                    <a:pt x="38" y="0"/>
                  </a:cubicBezTo>
                  <a:cubicBezTo>
                    <a:pt x="28" y="0"/>
                    <a:pt x="18" y="3"/>
                    <a:pt x="11" y="9"/>
                  </a:cubicBezTo>
                  <a:cubicBezTo>
                    <a:pt x="0" y="19"/>
                    <a:pt x="0" y="29"/>
                    <a:pt x="3" y="46"/>
                  </a:cubicBezTo>
                  <a:cubicBezTo>
                    <a:pt x="5" y="63"/>
                    <a:pt x="13" y="63"/>
                    <a:pt x="13" y="63"/>
                  </a:cubicBezTo>
                  <a:cubicBezTo>
                    <a:pt x="28" y="51"/>
                    <a:pt x="40" y="49"/>
                    <a:pt x="57" y="48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27" name="Freeform 211">
              <a:extLst>
                <a:ext uri="{FF2B5EF4-FFF2-40B4-BE49-F238E27FC236}">
                  <a16:creationId xmlns:a16="http://schemas.microsoft.com/office/drawing/2014/main" id="{1CB73E4D-3248-4A6A-86AA-D4FB3C222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0" y="822"/>
              <a:ext cx="96" cy="163"/>
            </a:xfrm>
            <a:custGeom>
              <a:avLst/>
              <a:gdLst>
                <a:gd name="T0" fmla="*/ 643 w 33"/>
                <a:gd name="T1" fmla="*/ 0 h 53"/>
                <a:gd name="T2" fmla="*/ 1574 w 33"/>
                <a:gd name="T3" fmla="*/ 643 h 53"/>
                <a:gd name="T4" fmla="*/ 2141 w 33"/>
                <a:gd name="T5" fmla="*/ 3924 h 53"/>
                <a:gd name="T6" fmla="*/ 1999 w 33"/>
                <a:gd name="T7" fmla="*/ 4739 h 53"/>
                <a:gd name="T8" fmla="*/ 643 w 33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53">
                  <a:moveTo>
                    <a:pt x="9" y="0"/>
                  </a:moveTo>
                  <a:cubicBezTo>
                    <a:pt x="14" y="2"/>
                    <a:pt x="18" y="4"/>
                    <a:pt x="22" y="7"/>
                  </a:cubicBezTo>
                  <a:cubicBezTo>
                    <a:pt x="33" y="17"/>
                    <a:pt x="33" y="27"/>
                    <a:pt x="30" y="44"/>
                  </a:cubicBezTo>
                  <a:cubicBezTo>
                    <a:pt x="30" y="48"/>
                    <a:pt x="29" y="51"/>
                    <a:pt x="28" y="53"/>
                  </a:cubicBezTo>
                  <a:cubicBezTo>
                    <a:pt x="5" y="37"/>
                    <a:pt x="0" y="12"/>
                    <a:pt x="9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28" name="Freeform 212">
              <a:extLst>
                <a:ext uri="{FF2B5EF4-FFF2-40B4-BE49-F238E27FC236}">
                  <a16:creationId xmlns:a16="http://schemas.microsoft.com/office/drawing/2014/main" id="{4363967D-6AD4-496E-87A6-CA143EC21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" y="778"/>
              <a:ext cx="67" cy="44"/>
            </a:xfrm>
            <a:custGeom>
              <a:avLst/>
              <a:gdLst>
                <a:gd name="T0" fmla="*/ 941 w 23"/>
                <a:gd name="T1" fmla="*/ 1175 h 14"/>
                <a:gd name="T2" fmla="*/ 0 w 23"/>
                <a:gd name="T3" fmla="*/ 1364 h 14"/>
                <a:gd name="T4" fmla="*/ 0 w 23"/>
                <a:gd name="T5" fmla="*/ 1364 h 14"/>
                <a:gd name="T6" fmla="*/ 1238 w 23"/>
                <a:gd name="T7" fmla="*/ 189 h 14"/>
                <a:gd name="T8" fmla="*/ 1433 w 23"/>
                <a:gd name="T9" fmla="*/ 1273 h 14"/>
                <a:gd name="T10" fmla="*/ 941 w 23"/>
                <a:gd name="T11" fmla="*/ 1175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4">
                  <a:moveTo>
                    <a:pt x="13" y="12"/>
                  </a:moveTo>
                  <a:cubicBezTo>
                    <a:pt x="9" y="12"/>
                    <a:pt x="4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6"/>
                    <a:pt x="10" y="0"/>
                    <a:pt x="17" y="2"/>
                  </a:cubicBezTo>
                  <a:cubicBezTo>
                    <a:pt x="23" y="4"/>
                    <a:pt x="22" y="9"/>
                    <a:pt x="20" y="13"/>
                  </a:cubicBezTo>
                  <a:cubicBezTo>
                    <a:pt x="18" y="12"/>
                    <a:pt x="15" y="12"/>
                    <a:pt x="13" y="1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29" name="Freeform 213">
              <a:extLst>
                <a:ext uri="{FF2B5EF4-FFF2-40B4-BE49-F238E27FC236}">
                  <a16:creationId xmlns:a16="http://schemas.microsoft.com/office/drawing/2014/main" id="{54142A1E-E60A-4AEA-B641-9B5D0580A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1" y="1262"/>
              <a:ext cx="101" cy="74"/>
            </a:xfrm>
            <a:custGeom>
              <a:avLst/>
              <a:gdLst>
                <a:gd name="T0" fmla="*/ 2424 w 35"/>
                <a:gd name="T1" fmla="*/ 0 h 24"/>
                <a:gd name="T2" fmla="*/ 0 w 35"/>
                <a:gd name="T3" fmla="*/ 2168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" h="24">
                  <a:moveTo>
                    <a:pt x="35" y="0"/>
                  </a:moveTo>
                  <a:cubicBezTo>
                    <a:pt x="25" y="16"/>
                    <a:pt x="13" y="24"/>
                    <a:pt x="0" y="24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30" name="Freeform 214">
              <a:extLst>
                <a:ext uri="{FF2B5EF4-FFF2-40B4-BE49-F238E27FC236}">
                  <a16:creationId xmlns:a16="http://schemas.microsoft.com/office/drawing/2014/main" id="{86ED6CC1-6B3F-4C42-9DAF-B852CF4FE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4" y="1009"/>
              <a:ext cx="46" cy="324"/>
            </a:xfrm>
            <a:custGeom>
              <a:avLst/>
              <a:gdLst>
                <a:gd name="T0" fmla="*/ 331 w 16"/>
                <a:gd name="T1" fmla="*/ 9523 h 105"/>
                <a:gd name="T2" fmla="*/ 480 w 16"/>
                <a:gd name="T3" fmla="*/ 9254 h 105"/>
                <a:gd name="T4" fmla="*/ 1093 w 16"/>
                <a:gd name="T5" fmla="*/ 7437 h 105"/>
                <a:gd name="T6" fmla="*/ 1026 w 16"/>
                <a:gd name="T7" fmla="*/ 7437 h 105"/>
                <a:gd name="T8" fmla="*/ 75 w 16"/>
                <a:gd name="T9" fmla="*/ 3351 h 105"/>
                <a:gd name="T10" fmla="*/ 405 w 16"/>
                <a:gd name="T11" fmla="*/ 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05">
                  <a:moveTo>
                    <a:pt x="5" y="105"/>
                  </a:moveTo>
                  <a:cubicBezTo>
                    <a:pt x="6" y="104"/>
                    <a:pt x="6" y="103"/>
                    <a:pt x="7" y="102"/>
                  </a:cubicBezTo>
                  <a:cubicBezTo>
                    <a:pt x="12" y="87"/>
                    <a:pt x="16" y="82"/>
                    <a:pt x="16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9" y="71"/>
                    <a:pt x="3" y="56"/>
                    <a:pt x="1" y="37"/>
                  </a:cubicBezTo>
                  <a:cubicBezTo>
                    <a:pt x="0" y="22"/>
                    <a:pt x="3" y="5"/>
                    <a:pt x="6" y="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31" name="Freeform 215">
              <a:extLst>
                <a:ext uri="{FF2B5EF4-FFF2-40B4-BE49-F238E27FC236}">
                  <a16:creationId xmlns:a16="http://schemas.microsoft.com/office/drawing/2014/main" id="{0BA2981A-D351-4BE7-A74C-A61B65ADC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" y="1354"/>
              <a:ext cx="58" cy="358"/>
            </a:xfrm>
            <a:custGeom>
              <a:avLst/>
              <a:gdLst>
                <a:gd name="T0" fmla="*/ 0 w 20"/>
                <a:gd name="T1" fmla="*/ 0 h 116"/>
                <a:gd name="T2" fmla="*/ 708 w 20"/>
                <a:gd name="T3" fmla="*/ 8876 h 116"/>
                <a:gd name="T4" fmla="*/ 218 w 20"/>
                <a:gd name="T5" fmla="*/ 10524 h 1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116">
                  <a:moveTo>
                    <a:pt x="0" y="0"/>
                  </a:moveTo>
                  <a:cubicBezTo>
                    <a:pt x="10" y="30"/>
                    <a:pt x="20" y="69"/>
                    <a:pt x="10" y="98"/>
                  </a:cubicBezTo>
                  <a:cubicBezTo>
                    <a:pt x="8" y="104"/>
                    <a:pt x="5" y="110"/>
                    <a:pt x="3" y="116"/>
                  </a:cubicBezTo>
                </a:path>
              </a:pathLst>
            </a:custGeom>
            <a:noFill/>
            <a:ln w="7938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32" name="Freeform 216">
              <a:extLst>
                <a:ext uri="{FF2B5EF4-FFF2-40B4-BE49-F238E27FC236}">
                  <a16:creationId xmlns:a16="http://schemas.microsoft.com/office/drawing/2014/main" id="{2656DCF9-0D82-4583-A70A-7B2A43365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" y="1009"/>
              <a:ext cx="46" cy="327"/>
            </a:xfrm>
            <a:custGeom>
              <a:avLst/>
              <a:gdLst>
                <a:gd name="T0" fmla="*/ 762 w 16"/>
                <a:gd name="T1" fmla="*/ 0 h 106"/>
                <a:gd name="T2" fmla="*/ 1026 w 16"/>
                <a:gd name="T3" fmla="*/ 3350 h 106"/>
                <a:gd name="T4" fmla="*/ 75 w 16"/>
                <a:gd name="T5" fmla="*/ 7422 h 106"/>
                <a:gd name="T6" fmla="*/ 0 w 16"/>
                <a:gd name="T7" fmla="*/ 7422 h 106"/>
                <a:gd name="T8" fmla="*/ 621 w 16"/>
                <a:gd name="T9" fmla="*/ 9252 h 106"/>
                <a:gd name="T10" fmla="*/ 762 w 16"/>
                <a:gd name="T11" fmla="*/ 9603 h 1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06">
                  <a:moveTo>
                    <a:pt x="11" y="0"/>
                  </a:moveTo>
                  <a:cubicBezTo>
                    <a:pt x="13" y="5"/>
                    <a:pt x="16" y="22"/>
                    <a:pt x="15" y="37"/>
                  </a:cubicBezTo>
                  <a:cubicBezTo>
                    <a:pt x="13" y="56"/>
                    <a:pt x="8" y="71"/>
                    <a:pt x="1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4" y="87"/>
                    <a:pt x="9" y="102"/>
                  </a:cubicBezTo>
                  <a:cubicBezTo>
                    <a:pt x="10" y="103"/>
                    <a:pt x="11" y="105"/>
                    <a:pt x="11" y="106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33" name="Freeform 217">
              <a:extLst>
                <a:ext uri="{FF2B5EF4-FFF2-40B4-BE49-F238E27FC236}">
                  <a16:creationId xmlns:a16="http://schemas.microsoft.com/office/drawing/2014/main" id="{AD3F1715-5CFD-485E-A64F-88086A4B0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" y="966"/>
              <a:ext cx="101" cy="120"/>
            </a:xfrm>
            <a:custGeom>
              <a:avLst/>
              <a:gdLst>
                <a:gd name="T0" fmla="*/ 0 w 35"/>
                <a:gd name="T1" fmla="*/ 1978 h 39"/>
                <a:gd name="T2" fmla="*/ 1731 w 35"/>
                <a:gd name="T3" fmla="*/ 265 h 39"/>
                <a:gd name="T4" fmla="*/ 2208 w 35"/>
                <a:gd name="T5" fmla="*/ 169 h 39"/>
                <a:gd name="T6" fmla="*/ 2283 w 35"/>
                <a:gd name="T7" fmla="*/ 815 h 39"/>
                <a:gd name="T8" fmla="*/ 141 w 35"/>
                <a:gd name="T9" fmla="*/ 3492 h 39"/>
                <a:gd name="T10" fmla="*/ 0 w 35"/>
                <a:gd name="T11" fmla="*/ 1978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39">
                  <a:moveTo>
                    <a:pt x="0" y="22"/>
                  </a:moveTo>
                  <a:cubicBezTo>
                    <a:pt x="9" y="19"/>
                    <a:pt x="21" y="11"/>
                    <a:pt x="25" y="3"/>
                  </a:cubicBezTo>
                  <a:cubicBezTo>
                    <a:pt x="26" y="1"/>
                    <a:pt x="29" y="0"/>
                    <a:pt x="32" y="2"/>
                  </a:cubicBezTo>
                  <a:cubicBezTo>
                    <a:pt x="34" y="3"/>
                    <a:pt x="35" y="6"/>
                    <a:pt x="33" y="9"/>
                  </a:cubicBezTo>
                  <a:cubicBezTo>
                    <a:pt x="32" y="11"/>
                    <a:pt x="17" y="34"/>
                    <a:pt x="2" y="39"/>
                  </a:cubicBezTo>
                  <a:cubicBezTo>
                    <a:pt x="2" y="33"/>
                    <a:pt x="1" y="27"/>
                    <a:pt x="0" y="2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34" name="Freeform 218">
              <a:extLst>
                <a:ext uri="{FF2B5EF4-FFF2-40B4-BE49-F238E27FC236}">
                  <a16:creationId xmlns:a16="http://schemas.microsoft.com/office/drawing/2014/main" id="{B5E3B379-492D-4FF9-975B-84F255728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5" y="1308"/>
              <a:ext cx="29" cy="25"/>
            </a:xfrm>
            <a:custGeom>
              <a:avLst/>
              <a:gdLst>
                <a:gd name="T0" fmla="*/ 0 w 10"/>
                <a:gd name="T1" fmla="*/ 0 h 8"/>
                <a:gd name="T2" fmla="*/ 708 w 10"/>
                <a:gd name="T3" fmla="*/ 763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cubicBezTo>
                    <a:pt x="4" y="5"/>
                    <a:pt x="10" y="3"/>
                    <a:pt x="10" y="8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35" name="Freeform 219">
              <a:extLst>
                <a:ext uri="{FF2B5EF4-FFF2-40B4-BE49-F238E27FC236}">
                  <a16:creationId xmlns:a16="http://schemas.microsoft.com/office/drawing/2014/main" id="{07C30BC8-9833-4E00-8026-2F937741D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" y="720"/>
              <a:ext cx="179" cy="256"/>
            </a:xfrm>
            <a:custGeom>
              <a:avLst/>
              <a:gdLst>
                <a:gd name="T0" fmla="*/ 141 w 62"/>
                <a:gd name="T1" fmla="*/ 6955 h 83"/>
                <a:gd name="T2" fmla="*/ 141 w 62"/>
                <a:gd name="T3" fmla="*/ 6517 h 83"/>
                <a:gd name="T4" fmla="*/ 292 w 62"/>
                <a:gd name="T5" fmla="*/ 6604 h 83"/>
                <a:gd name="T6" fmla="*/ 332 w 62"/>
                <a:gd name="T7" fmla="*/ 6517 h 83"/>
                <a:gd name="T8" fmla="*/ 332 w 62"/>
                <a:gd name="T9" fmla="*/ 5984 h 83"/>
                <a:gd name="T10" fmla="*/ 482 w 62"/>
                <a:gd name="T11" fmla="*/ 6070 h 83"/>
                <a:gd name="T12" fmla="*/ 482 w 62"/>
                <a:gd name="T13" fmla="*/ 5432 h 83"/>
                <a:gd name="T14" fmla="*/ 702 w 62"/>
                <a:gd name="T15" fmla="*/ 5518 h 83"/>
                <a:gd name="T16" fmla="*/ 702 w 62"/>
                <a:gd name="T17" fmla="*/ 5518 h 83"/>
                <a:gd name="T18" fmla="*/ 627 w 62"/>
                <a:gd name="T19" fmla="*/ 4984 h 83"/>
                <a:gd name="T20" fmla="*/ 768 w 62"/>
                <a:gd name="T21" fmla="*/ 5080 h 83"/>
                <a:gd name="T22" fmla="*/ 627 w 62"/>
                <a:gd name="T23" fmla="*/ 4605 h 83"/>
                <a:gd name="T24" fmla="*/ 843 w 62"/>
                <a:gd name="T25" fmla="*/ 4691 h 83"/>
                <a:gd name="T26" fmla="*/ 768 w 62"/>
                <a:gd name="T27" fmla="*/ 4253 h 83"/>
                <a:gd name="T28" fmla="*/ 843 w 62"/>
                <a:gd name="T29" fmla="*/ 3815 h 83"/>
                <a:gd name="T30" fmla="*/ 1034 w 62"/>
                <a:gd name="T31" fmla="*/ 3815 h 83"/>
                <a:gd name="T32" fmla="*/ 918 w 62"/>
                <a:gd name="T33" fmla="*/ 3254 h 83"/>
                <a:gd name="T34" fmla="*/ 1109 w 62"/>
                <a:gd name="T35" fmla="*/ 3254 h 83"/>
                <a:gd name="T36" fmla="*/ 1034 w 62"/>
                <a:gd name="T37" fmla="*/ 2816 h 83"/>
                <a:gd name="T38" fmla="*/ 1175 w 62"/>
                <a:gd name="T39" fmla="*/ 2902 h 83"/>
                <a:gd name="T40" fmla="*/ 1109 w 62"/>
                <a:gd name="T41" fmla="*/ 2437 h 83"/>
                <a:gd name="T42" fmla="*/ 1250 w 62"/>
                <a:gd name="T43" fmla="*/ 2520 h 83"/>
                <a:gd name="T44" fmla="*/ 1325 w 62"/>
                <a:gd name="T45" fmla="*/ 2437 h 83"/>
                <a:gd name="T46" fmla="*/ 1325 w 62"/>
                <a:gd name="T47" fmla="*/ 2255 h 83"/>
                <a:gd name="T48" fmla="*/ 1392 w 62"/>
                <a:gd name="T49" fmla="*/ 2255 h 83"/>
                <a:gd name="T50" fmla="*/ 1392 w 62"/>
                <a:gd name="T51" fmla="*/ 1999 h 83"/>
                <a:gd name="T52" fmla="*/ 1591 w 62"/>
                <a:gd name="T53" fmla="*/ 2168 h 83"/>
                <a:gd name="T54" fmla="*/ 1660 w 62"/>
                <a:gd name="T55" fmla="*/ 1817 h 83"/>
                <a:gd name="T56" fmla="*/ 1877 w 62"/>
                <a:gd name="T57" fmla="*/ 1903 h 83"/>
                <a:gd name="T58" fmla="*/ 1952 w 62"/>
                <a:gd name="T59" fmla="*/ 1647 h 83"/>
                <a:gd name="T60" fmla="*/ 2168 w 62"/>
                <a:gd name="T61" fmla="*/ 1730 h 83"/>
                <a:gd name="T62" fmla="*/ 2168 w 62"/>
                <a:gd name="T63" fmla="*/ 1437 h 83"/>
                <a:gd name="T64" fmla="*/ 2434 w 62"/>
                <a:gd name="T65" fmla="*/ 1647 h 83"/>
                <a:gd name="T66" fmla="*/ 2500 w 62"/>
                <a:gd name="T67" fmla="*/ 1437 h 83"/>
                <a:gd name="T68" fmla="*/ 2717 w 62"/>
                <a:gd name="T69" fmla="*/ 1521 h 83"/>
                <a:gd name="T70" fmla="*/ 2769 w 62"/>
                <a:gd name="T71" fmla="*/ 1169 h 83"/>
                <a:gd name="T72" fmla="*/ 2985 w 62"/>
                <a:gd name="T73" fmla="*/ 913 h 83"/>
                <a:gd name="T74" fmla="*/ 3202 w 62"/>
                <a:gd name="T75" fmla="*/ 1086 h 83"/>
                <a:gd name="T76" fmla="*/ 3343 w 62"/>
                <a:gd name="T77" fmla="*/ 817 h 83"/>
                <a:gd name="T78" fmla="*/ 3467 w 62"/>
                <a:gd name="T79" fmla="*/ 913 h 83"/>
                <a:gd name="T80" fmla="*/ 3609 w 62"/>
                <a:gd name="T81" fmla="*/ 648 h 83"/>
                <a:gd name="T82" fmla="*/ 3750 w 62"/>
                <a:gd name="T83" fmla="*/ 817 h 83"/>
                <a:gd name="T84" fmla="*/ 3750 w 62"/>
                <a:gd name="T85" fmla="*/ 731 h 83"/>
                <a:gd name="T86" fmla="*/ 3825 w 62"/>
                <a:gd name="T87" fmla="*/ 352 h 83"/>
                <a:gd name="T88" fmla="*/ 3967 w 62"/>
                <a:gd name="T89" fmla="*/ 561 h 83"/>
                <a:gd name="T90" fmla="*/ 4235 w 62"/>
                <a:gd name="T91" fmla="*/ 86 h 83"/>
                <a:gd name="T92" fmla="*/ 4235 w 62"/>
                <a:gd name="T93" fmla="*/ 731 h 83"/>
                <a:gd name="T94" fmla="*/ 4160 w 62"/>
                <a:gd name="T95" fmla="*/ 913 h 83"/>
                <a:gd name="T96" fmla="*/ 1591 w 62"/>
                <a:gd name="T97" fmla="*/ 2730 h 83"/>
                <a:gd name="T98" fmla="*/ 292 w 62"/>
                <a:gd name="T99" fmla="*/ 7517 h 83"/>
                <a:gd name="T100" fmla="*/ 217 w 62"/>
                <a:gd name="T101" fmla="*/ 7421 h 83"/>
                <a:gd name="T102" fmla="*/ 0 w 62"/>
                <a:gd name="T103" fmla="*/ 7335 h 83"/>
                <a:gd name="T104" fmla="*/ 141 w 62"/>
                <a:gd name="T105" fmla="*/ 6955 h 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2" h="83">
                  <a:moveTo>
                    <a:pt x="2" y="77"/>
                  </a:moveTo>
                  <a:cubicBezTo>
                    <a:pt x="2" y="75"/>
                    <a:pt x="1" y="74"/>
                    <a:pt x="2" y="72"/>
                  </a:cubicBezTo>
                  <a:cubicBezTo>
                    <a:pt x="2" y="72"/>
                    <a:pt x="4" y="73"/>
                    <a:pt x="4" y="73"/>
                  </a:cubicBezTo>
                  <a:cubicBezTo>
                    <a:pt x="5" y="73"/>
                    <a:pt x="5" y="72"/>
                    <a:pt x="5" y="72"/>
                  </a:cubicBezTo>
                  <a:cubicBezTo>
                    <a:pt x="5" y="70"/>
                    <a:pt x="5" y="68"/>
                    <a:pt x="5" y="66"/>
                  </a:cubicBezTo>
                  <a:cubicBezTo>
                    <a:pt x="5" y="66"/>
                    <a:pt x="6" y="66"/>
                    <a:pt x="7" y="67"/>
                  </a:cubicBezTo>
                  <a:cubicBezTo>
                    <a:pt x="8" y="64"/>
                    <a:pt x="7" y="62"/>
                    <a:pt x="7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59"/>
                    <a:pt x="9" y="57"/>
                    <a:pt x="9" y="55"/>
                  </a:cubicBezTo>
                  <a:cubicBezTo>
                    <a:pt x="9" y="56"/>
                    <a:pt x="10" y="56"/>
                    <a:pt x="11" y="56"/>
                  </a:cubicBezTo>
                  <a:cubicBezTo>
                    <a:pt x="10" y="55"/>
                    <a:pt x="10" y="53"/>
                    <a:pt x="9" y="51"/>
                  </a:cubicBezTo>
                  <a:cubicBezTo>
                    <a:pt x="10" y="52"/>
                    <a:pt x="11" y="52"/>
                    <a:pt x="12" y="52"/>
                  </a:cubicBezTo>
                  <a:cubicBezTo>
                    <a:pt x="12" y="51"/>
                    <a:pt x="12" y="49"/>
                    <a:pt x="11" y="47"/>
                  </a:cubicBezTo>
                  <a:cubicBezTo>
                    <a:pt x="14" y="47"/>
                    <a:pt x="14" y="44"/>
                    <a:pt x="12" y="42"/>
                  </a:cubicBezTo>
                  <a:cubicBezTo>
                    <a:pt x="13" y="42"/>
                    <a:pt x="14" y="42"/>
                    <a:pt x="15" y="42"/>
                  </a:cubicBezTo>
                  <a:cubicBezTo>
                    <a:pt x="14" y="40"/>
                    <a:pt x="14" y="38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6" y="35"/>
                    <a:pt x="15" y="32"/>
                    <a:pt x="15" y="31"/>
                  </a:cubicBezTo>
                  <a:cubicBezTo>
                    <a:pt x="15" y="32"/>
                    <a:pt x="17" y="32"/>
                    <a:pt x="17" y="32"/>
                  </a:cubicBezTo>
                  <a:cubicBezTo>
                    <a:pt x="17" y="31"/>
                    <a:pt x="17" y="28"/>
                    <a:pt x="16" y="27"/>
                  </a:cubicBezTo>
                  <a:cubicBezTo>
                    <a:pt x="17" y="27"/>
                    <a:pt x="18" y="28"/>
                    <a:pt x="18" y="28"/>
                  </a:cubicBezTo>
                  <a:cubicBezTo>
                    <a:pt x="18" y="28"/>
                    <a:pt x="18" y="27"/>
                    <a:pt x="19" y="27"/>
                  </a:cubicBezTo>
                  <a:cubicBezTo>
                    <a:pt x="19" y="27"/>
                    <a:pt x="19" y="26"/>
                    <a:pt x="19" y="25"/>
                  </a:cubicBezTo>
                  <a:cubicBezTo>
                    <a:pt x="19" y="25"/>
                    <a:pt x="20" y="26"/>
                    <a:pt x="20" y="25"/>
                  </a:cubicBezTo>
                  <a:cubicBezTo>
                    <a:pt x="20" y="24"/>
                    <a:pt x="20" y="23"/>
                    <a:pt x="20" y="22"/>
                  </a:cubicBezTo>
                  <a:cubicBezTo>
                    <a:pt x="21" y="23"/>
                    <a:pt x="22" y="23"/>
                    <a:pt x="23" y="24"/>
                  </a:cubicBezTo>
                  <a:cubicBezTo>
                    <a:pt x="23" y="23"/>
                    <a:pt x="24" y="21"/>
                    <a:pt x="24" y="20"/>
                  </a:cubicBezTo>
                  <a:cubicBezTo>
                    <a:pt x="25" y="21"/>
                    <a:pt x="26" y="21"/>
                    <a:pt x="27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9" y="18"/>
                    <a:pt x="30" y="18"/>
                    <a:pt x="31" y="19"/>
                  </a:cubicBezTo>
                  <a:cubicBezTo>
                    <a:pt x="31" y="18"/>
                    <a:pt x="31" y="17"/>
                    <a:pt x="31" y="16"/>
                  </a:cubicBezTo>
                  <a:cubicBezTo>
                    <a:pt x="32" y="17"/>
                    <a:pt x="34" y="17"/>
                    <a:pt x="35" y="18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8" y="16"/>
                    <a:pt x="39" y="17"/>
                  </a:cubicBezTo>
                  <a:cubicBezTo>
                    <a:pt x="39" y="16"/>
                    <a:pt x="40" y="13"/>
                    <a:pt x="40" y="13"/>
                  </a:cubicBezTo>
                  <a:cubicBezTo>
                    <a:pt x="42" y="14"/>
                    <a:pt x="43" y="13"/>
                    <a:pt x="43" y="10"/>
                  </a:cubicBezTo>
                  <a:cubicBezTo>
                    <a:pt x="44" y="11"/>
                    <a:pt x="46" y="11"/>
                    <a:pt x="46" y="12"/>
                  </a:cubicBezTo>
                  <a:cubicBezTo>
                    <a:pt x="47" y="11"/>
                    <a:pt x="48" y="10"/>
                    <a:pt x="48" y="9"/>
                  </a:cubicBezTo>
                  <a:cubicBezTo>
                    <a:pt x="49" y="10"/>
                    <a:pt x="50" y="10"/>
                    <a:pt x="50" y="10"/>
                  </a:cubicBezTo>
                  <a:cubicBezTo>
                    <a:pt x="50" y="9"/>
                    <a:pt x="51" y="8"/>
                    <a:pt x="52" y="7"/>
                  </a:cubicBezTo>
                  <a:cubicBezTo>
                    <a:pt x="52" y="8"/>
                    <a:pt x="53" y="8"/>
                    <a:pt x="54" y="9"/>
                  </a:cubicBezTo>
                  <a:cubicBezTo>
                    <a:pt x="54" y="9"/>
                    <a:pt x="54" y="8"/>
                    <a:pt x="54" y="8"/>
                  </a:cubicBezTo>
                  <a:cubicBezTo>
                    <a:pt x="55" y="7"/>
                    <a:pt x="55" y="5"/>
                    <a:pt x="55" y="4"/>
                  </a:cubicBezTo>
                  <a:cubicBezTo>
                    <a:pt x="55" y="5"/>
                    <a:pt x="56" y="5"/>
                    <a:pt x="57" y="6"/>
                  </a:cubicBezTo>
                  <a:cubicBezTo>
                    <a:pt x="58" y="4"/>
                    <a:pt x="60" y="0"/>
                    <a:pt x="61" y="1"/>
                  </a:cubicBezTo>
                  <a:cubicBezTo>
                    <a:pt x="62" y="1"/>
                    <a:pt x="61" y="7"/>
                    <a:pt x="61" y="8"/>
                  </a:cubicBezTo>
                  <a:cubicBezTo>
                    <a:pt x="61" y="9"/>
                    <a:pt x="61" y="9"/>
                    <a:pt x="60" y="10"/>
                  </a:cubicBezTo>
                  <a:cubicBezTo>
                    <a:pt x="53" y="17"/>
                    <a:pt x="32" y="27"/>
                    <a:pt x="23" y="30"/>
                  </a:cubicBezTo>
                  <a:cubicBezTo>
                    <a:pt x="21" y="42"/>
                    <a:pt x="16" y="63"/>
                    <a:pt x="4" y="83"/>
                  </a:cubicBezTo>
                  <a:cubicBezTo>
                    <a:pt x="4" y="83"/>
                    <a:pt x="3" y="82"/>
                    <a:pt x="3" y="82"/>
                  </a:cubicBezTo>
                  <a:cubicBezTo>
                    <a:pt x="2" y="81"/>
                    <a:pt x="1" y="81"/>
                    <a:pt x="0" y="81"/>
                  </a:cubicBezTo>
                  <a:cubicBezTo>
                    <a:pt x="1" y="80"/>
                    <a:pt x="1" y="79"/>
                    <a:pt x="2" y="77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36" name="Freeform 220">
              <a:extLst>
                <a:ext uri="{FF2B5EF4-FFF2-40B4-BE49-F238E27FC236}">
                  <a16:creationId xmlns:a16="http://schemas.microsoft.com/office/drawing/2014/main" id="{47670733-BE4D-4FCB-AC50-E6CC67451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" y="1271"/>
              <a:ext cx="304" cy="105"/>
            </a:xfrm>
            <a:custGeom>
              <a:avLst/>
              <a:gdLst>
                <a:gd name="T0" fmla="*/ 0 w 105"/>
                <a:gd name="T1" fmla="*/ 0 h 34"/>
                <a:gd name="T2" fmla="*/ 999 w 105"/>
                <a:gd name="T3" fmla="*/ 562 h 34"/>
                <a:gd name="T4" fmla="*/ 2892 w 105"/>
                <a:gd name="T5" fmla="*/ 1918 h 34"/>
                <a:gd name="T6" fmla="*/ 7235 w 105"/>
                <a:gd name="T7" fmla="*/ 2443 h 34"/>
                <a:gd name="T8" fmla="*/ 7377 w 105"/>
                <a:gd name="T9" fmla="*/ 2535 h 34"/>
                <a:gd name="T10" fmla="*/ 7377 w 105"/>
                <a:gd name="T11" fmla="*/ 2535 h 34"/>
                <a:gd name="T12" fmla="*/ 7377 w 105"/>
                <a:gd name="T13" fmla="*/ 2535 h 34"/>
                <a:gd name="T14" fmla="*/ 7377 w 105"/>
                <a:gd name="T15" fmla="*/ 2653 h 34"/>
                <a:gd name="T16" fmla="*/ 7377 w 105"/>
                <a:gd name="T17" fmla="*/ 2653 h 34"/>
                <a:gd name="T18" fmla="*/ 7302 w 105"/>
                <a:gd name="T19" fmla="*/ 3091 h 34"/>
                <a:gd name="T20" fmla="*/ 7082 w 105"/>
                <a:gd name="T21" fmla="*/ 3005 h 34"/>
                <a:gd name="T22" fmla="*/ 7041 w 105"/>
                <a:gd name="T23" fmla="*/ 2823 h 34"/>
                <a:gd name="T24" fmla="*/ 6891 w 105"/>
                <a:gd name="T25" fmla="*/ 3005 h 34"/>
                <a:gd name="T26" fmla="*/ 6749 w 105"/>
                <a:gd name="T27" fmla="*/ 2736 h 34"/>
                <a:gd name="T28" fmla="*/ 6604 w 105"/>
                <a:gd name="T29" fmla="*/ 2918 h 34"/>
                <a:gd name="T30" fmla="*/ 6453 w 105"/>
                <a:gd name="T31" fmla="*/ 2736 h 34"/>
                <a:gd name="T32" fmla="*/ 6338 w 105"/>
                <a:gd name="T33" fmla="*/ 2918 h 34"/>
                <a:gd name="T34" fmla="*/ 6042 w 105"/>
                <a:gd name="T35" fmla="*/ 2653 h 34"/>
                <a:gd name="T36" fmla="*/ 5900 w 105"/>
                <a:gd name="T37" fmla="*/ 2823 h 34"/>
                <a:gd name="T38" fmla="*/ 5750 w 105"/>
                <a:gd name="T39" fmla="*/ 2653 h 34"/>
                <a:gd name="T40" fmla="*/ 5559 w 105"/>
                <a:gd name="T41" fmla="*/ 2736 h 34"/>
                <a:gd name="T42" fmla="*/ 5197 w 105"/>
                <a:gd name="T43" fmla="*/ 2736 h 34"/>
                <a:gd name="T44" fmla="*/ 4852 w 105"/>
                <a:gd name="T45" fmla="*/ 2736 h 34"/>
                <a:gd name="T46" fmla="*/ 4635 w 105"/>
                <a:gd name="T47" fmla="*/ 2653 h 34"/>
                <a:gd name="T48" fmla="*/ 4418 w 105"/>
                <a:gd name="T49" fmla="*/ 2653 h 34"/>
                <a:gd name="T50" fmla="*/ 4291 w 105"/>
                <a:gd name="T51" fmla="*/ 2535 h 34"/>
                <a:gd name="T52" fmla="*/ 4224 w 105"/>
                <a:gd name="T53" fmla="*/ 2653 h 34"/>
                <a:gd name="T54" fmla="*/ 4074 w 105"/>
                <a:gd name="T55" fmla="*/ 2535 h 34"/>
                <a:gd name="T56" fmla="*/ 3932 w 105"/>
                <a:gd name="T57" fmla="*/ 2653 h 34"/>
                <a:gd name="T58" fmla="*/ 3790 w 105"/>
                <a:gd name="T59" fmla="*/ 2535 h 34"/>
                <a:gd name="T60" fmla="*/ 3662 w 105"/>
                <a:gd name="T61" fmla="*/ 2443 h 34"/>
                <a:gd name="T62" fmla="*/ 3521 w 105"/>
                <a:gd name="T63" fmla="*/ 2535 h 34"/>
                <a:gd name="T64" fmla="*/ 3303 w 105"/>
                <a:gd name="T65" fmla="*/ 2443 h 34"/>
                <a:gd name="T66" fmla="*/ 3083 w 105"/>
                <a:gd name="T67" fmla="*/ 2535 h 34"/>
                <a:gd name="T68" fmla="*/ 3008 w 105"/>
                <a:gd name="T69" fmla="*/ 2443 h 34"/>
                <a:gd name="T70" fmla="*/ 2817 w 105"/>
                <a:gd name="T71" fmla="*/ 2535 h 34"/>
                <a:gd name="T72" fmla="*/ 2742 w 105"/>
                <a:gd name="T73" fmla="*/ 2443 h 34"/>
                <a:gd name="T74" fmla="*/ 2600 w 105"/>
                <a:gd name="T75" fmla="*/ 2535 h 34"/>
                <a:gd name="T76" fmla="*/ 2380 w 105"/>
                <a:gd name="T77" fmla="*/ 2088 h 34"/>
                <a:gd name="T78" fmla="*/ 2255 w 105"/>
                <a:gd name="T79" fmla="*/ 2183 h 34"/>
                <a:gd name="T80" fmla="*/ 2189 w 105"/>
                <a:gd name="T81" fmla="*/ 1918 h 34"/>
                <a:gd name="T82" fmla="*/ 2038 w 105"/>
                <a:gd name="T83" fmla="*/ 1918 h 34"/>
                <a:gd name="T84" fmla="*/ 1893 w 105"/>
                <a:gd name="T85" fmla="*/ 1649 h 34"/>
                <a:gd name="T86" fmla="*/ 1676 w 105"/>
                <a:gd name="T87" fmla="*/ 1822 h 34"/>
                <a:gd name="T88" fmla="*/ 1627 w 105"/>
                <a:gd name="T89" fmla="*/ 1439 h 34"/>
                <a:gd name="T90" fmla="*/ 1482 w 105"/>
                <a:gd name="T91" fmla="*/ 1563 h 34"/>
                <a:gd name="T92" fmla="*/ 1332 w 105"/>
                <a:gd name="T93" fmla="*/ 1269 h 34"/>
                <a:gd name="T94" fmla="*/ 1190 w 105"/>
                <a:gd name="T95" fmla="*/ 1439 h 34"/>
                <a:gd name="T96" fmla="*/ 1039 w 105"/>
                <a:gd name="T97" fmla="*/ 1183 h 34"/>
                <a:gd name="T98" fmla="*/ 921 w 105"/>
                <a:gd name="T99" fmla="*/ 1269 h 34"/>
                <a:gd name="T100" fmla="*/ 704 w 105"/>
                <a:gd name="T101" fmla="*/ 1183 h 3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05" h="34">
                  <a:moveTo>
                    <a:pt x="0" y="0"/>
                  </a:moveTo>
                  <a:cubicBezTo>
                    <a:pt x="5" y="2"/>
                    <a:pt x="10" y="4"/>
                    <a:pt x="14" y="6"/>
                  </a:cubicBezTo>
                  <a:cubicBezTo>
                    <a:pt x="26" y="11"/>
                    <a:pt x="36" y="15"/>
                    <a:pt x="41" y="21"/>
                  </a:cubicBezTo>
                  <a:cubicBezTo>
                    <a:pt x="49" y="21"/>
                    <a:pt x="91" y="22"/>
                    <a:pt x="103" y="27"/>
                  </a:cubicBezTo>
                  <a:cubicBezTo>
                    <a:pt x="104" y="27"/>
                    <a:pt x="104" y="27"/>
                    <a:pt x="105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8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31"/>
                    <a:pt x="104" y="33"/>
                    <a:pt x="104" y="34"/>
                  </a:cubicBezTo>
                  <a:cubicBezTo>
                    <a:pt x="103" y="33"/>
                    <a:pt x="102" y="33"/>
                    <a:pt x="101" y="33"/>
                  </a:cubicBezTo>
                  <a:cubicBezTo>
                    <a:pt x="101" y="33"/>
                    <a:pt x="100" y="32"/>
                    <a:pt x="100" y="31"/>
                  </a:cubicBezTo>
                  <a:cubicBezTo>
                    <a:pt x="99" y="31"/>
                    <a:pt x="98" y="32"/>
                    <a:pt x="98" y="33"/>
                  </a:cubicBezTo>
                  <a:cubicBezTo>
                    <a:pt x="97" y="32"/>
                    <a:pt x="97" y="31"/>
                    <a:pt x="96" y="30"/>
                  </a:cubicBezTo>
                  <a:cubicBezTo>
                    <a:pt x="95" y="31"/>
                    <a:pt x="95" y="32"/>
                    <a:pt x="94" y="32"/>
                  </a:cubicBezTo>
                  <a:cubicBezTo>
                    <a:pt x="94" y="32"/>
                    <a:pt x="93" y="30"/>
                    <a:pt x="92" y="30"/>
                  </a:cubicBezTo>
                  <a:cubicBezTo>
                    <a:pt x="91" y="30"/>
                    <a:pt x="90" y="31"/>
                    <a:pt x="90" y="32"/>
                  </a:cubicBezTo>
                  <a:cubicBezTo>
                    <a:pt x="88" y="32"/>
                    <a:pt x="88" y="30"/>
                    <a:pt x="86" y="29"/>
                  </a:cubicBezTo>
                  <a:cubicBezTo>
                    <a:pt x="85" y="29"/>
                    <a:pt x="85" y="31"/>
                    <a:pt x="84" y="31"/>
                  </a:cubicBezTo>
                  <a:cubicBezTo>
                    <a:pt x="84" y="31"/>
                    <a:pt x="83" y="30"/>
                    <a:pt x="82" y="29"/>
                  </a:cubicBezTo>
                  <a:cubicBezTo>
                    <a:pt x="81" y="29"/>
                    <a:pt x="80" y="30"/>
                    <a:pt x="79" y="30"/>
                  </a:cubicBezTo>
                  <a:cubicBezTo>
                    <a:pt x="77" y="30"/>
                    <a:pt x="77" y="28"/>
                    <a:pt x="74" y="30"/>
                  </a:cubicBezTo>
                  <a:cubicBezTo>
                    <a:pt x="72" y="27"/>
                    <a:pt x="71" y="29"/>
                    <a:pt x="69" y="30"/>
                  </a:cubicBezTo>
                  <a:cubicBezTo>
                    <a:pt x="68" y="27"/>
                    <a:pt x="67" y="29"/>
                    <a:pt x="66" y="29"/>
                  </a:cubicBezTo>
                  <a:cubicBezTo>
                    <a:pt x="65" y="29"/>
                    <a:pt x="64" y="29"/>
                    <a:pt x="63" y="29"/>
                  </a:cubicBezTo>
                  <a:cubicBezTo>
                    <a:pt x="63" y="29"/>
                    <a:pt x="62" y="28"/>
                    <a:pt x="61" y="28"/>
                  </a:cubicBezTo>
                  <a:cubicBezTo>
                    <a:pt x="61" y="28"/>
                    <a:pt x="61" y="29"/>
                    <a:pt x="60" y="29"/>
                  </a:cubicBezTo>
                  <a:cubicBezTo>
                    <a:pt x="59" y="29"/>
                    <a:pt x="59" y="28"/>
                    <a:pt x="58" y="28"/>
                  </a:cubicBezTo>
                  <a:cubicBezTo>
                    <a:pt x="57" y="28"/>
                    <a:pt x="57" y="29"/>
                    <a:pt x="56" y="29"/>
                  </a:cubicBezTo>
                  <a:cubicBezTo>
                    <a:pt x="55" y="28"/>
                    <a:pt x="55" y="28"/>
                    <a:pt x="54" y="28"/>
                  </a:cubicBezTo>
                  <a:cubicBezTo>
                    <a:pt x="53" y="28"/>
                    <a:pt x="53" y="27"/>
                    <a:pt x="52" y="27"/>
                  </a:cubicBezTo>
                  <a:cubicBezTo>
                    <a:pt x="51" y="27"/>
                    <a:pt x="51" y="28"/>
                    <a:pt x="50" y="28"/>
                  </a:cubicBezTo>
                  <a:cubicBezTo>
                    <a:pt x="49" y="28"/>
                    <a:pt x="48" y="27"/>
                    <a:pt x="47" y="27"/>
                  </a:cubicBezTo>
                  <a:cubicBezTo>
                    <a:pt x="46" y="27"/>
                    <a:pt x="45" y="28"/>
                    <a:pt x="44" y="28"/>
                  </a:cubicBezTo>
                  <a:cubicBezTo>
                    <a:pt x="43" y="28"/>
                    <a:pt x="43" y="27"/>
                    <a:pt x="43" y="27"/>
                  </a:cubicBezTo>
                  <a:cubicBezTo>
                    <a:pt x="42" y="27"/>
                    <a:pt x="40" y="28"/>
                    <a:pt x="40" y="28"/>
                  </a:cubicBezTo>
                  <a:cubicBezTo>
                    <a:pt x="40" y="27"/>
                    <a:pt x="39" y="27"/>
                    <a:pt x="39" y="27"/>
                  </a:cubicBezTo>
                  <a:cubicBezTo>
                    <a:pt x="38" y="27"/>
                    <a:pt x="38" y="28"/>
                    <a:pt x="37" y="28"/>
                  </a:cubicBezTo>
                  <a:cubicBezTo>
                    <a:pt x="37" y="26"/>
                    <a:pt x="36" y="25"/>
                    <a:pt x="34" y="23"/>
                  </a:cubicBezTo>
                  <a:cubicBezTo>
                    <a:pt x="34" y="24"/>
                    <a:pt x="33" y="24"/>
                    <a:pt x="32" y="24"/>
                  </a:cubicBezTo>
                  <a:cubicBezTo>
                    <a:pt x="32" y="23"/>
                    <a:pt x="32" y="21"/>
                    <a:pt x="31" y="21"/>
                  </a:cubicBezTo>
                  <a:cubicBezTo>
                    <a:pt x="30" y="20"/>
                    <a:pt x="30" y="21"/>
                    <a:pt x="29" y="21"/>
                  </a:cubicBezTo>
                  <a:cubicBezTo>
                    <a:pt x="29" y="20"/>
                    <a:pt x="28" y="19"/>
                    <a:pt x="27" y="18"/>
                  </a:cubicBezTo>
                  <a:cubicBezTo>
                    <a:pt x="26" y="18"/>
                    <a:pt x="25" y="20"/>
                    <a:pt x="24" y="20"/>
                  </a:cubicBezTo>
                  <a:cubicBezTo>
                    <a:pt x="25" y="18"/>
                    <a:pt x="24" y="17"/>
                    <a:pt x="23" y="16"/>
                  </a:cubicBezTo>
                  <a:cubicBezTo>
                    <a:pt x="22" y="17"/>
                    <a:pt x="21" y="17"/>
                    <a:pt x="21" y="17"/>
                  </a:cubicBezTo>
                  <a:cubicBezTo>
                    <a:pt x="21" y="16"/>
                    <a:pt x="20" y="14"/>
                    <a:pt x="19" y="14"/>
                  </a:cubicBezTo>
                  <a:cubicBezTo>
                    <a:pt x="18" y="14"/>
                    <a:pt x="17" y="15"/>
                    <a:pt x="17" y="16"/>
                  </a:cubicBezTo>
                  <a:cubicBezTo>
                    <a:pt x="16" y="14"/>
                    <a:pt x="16" y="14"/>
                    <a:pt x="15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4" y="11"/>
                    <a:pt x="12" y="12"/>
                    <a:pt x="10" y="13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37" name="Freeform 221">
              <a:extLst>
                <a:ext uri="{FF2B5EF4-FFF2-40B4-BE49-F238E27FC236}">
                  <a16:creationId xmlns:a16="http://schemas.microsoft.com/office/drawing/2014/main" id="{9DF79836-1631-4649-8CFC-9847AAA6E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2" y="1265"/>
              <a:ext cx="29" cy="37"/>
            </a:xfrm>
            <a:custGeom>
              <a:avLst/>
              <a:gdLst>
                <a:gd name="T0" fmla="*/ 708 w 10"/>
                <a:gd name="T1" fmla="*/ 1085 h 12"/>
                <a:gd name="T2" fmla="*/ 563 w 10"/>
                <a:gd name="T3" fmla="*/ 999 h 12"/>
                <a:gd name="T4" fmla="*/ 371 w 10"/>
                <a:gd name="T5" fmla="*/ 913 h 12"/>
                <a:gd name="T6" fmla="*/ 296 w 10"/>
                <a:gd name="T7" fmla="*/ 817 h 12"/>
                <a:gd name="T8" fmla="*/ 75 w 10"/>
                <a:gd name="T9" fmla="*/ 731 h 12"/>
                <a:gd name="T10" fmla="*/ 0 w 10"/>
                <a:gd name="T11" fmla="*/ 648 h 12"/>
                <a:gd name="T12" fmla="*/ 142 w 10"/>
                <a:gd name="T13" fmla="*/ 438 h 12"/>
                <a:gd name="T14" fmla="*/ 142 w 10"/>
                <a:gd name="T15" fmla="*/ 86 h 12"/>
                <a:gd name="T16" fmla="*/ 142 w 10"/>
                <a:gd name="T17" fmla="*/ 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" h="12">
                  <a:moveTo>
                    <a:pt x="10" y="12"/>
                  </a:moveTo>
                  <a:cubicBezTo>
                    <a:pt x="9" y="11"/>
                    <a:pt x="10" y="10"/>
                    <a:pt x="8" y="11"/>
                  </a:cubicBezTo>
                  <a:cubicBezTo>
                    <a:pt x="6" y="11"/>
                    <a:pt x="7" y="12"/>
                    <a:pt x="5" y="10"/>
                  </a:cubicBezTo>
                  <a:cubicBezTo>
                    <a:pt x="5" y="9"/>
                    <a:pt x="5" y="9"/>
                    <a:pt x="4" y="9"/>
                  </a:cubicBezTo>
                  <a:cubicBezTo>
                    <a:pt x="3" y="8"/>
                    <a:pt x="2" y="9"/>
                    <a:pt x="1" y="8"/>
                  </a:cubicBezTo>
                  <a:cubicBezTo>
                    <a:pt x="1" y="8"/>
                    <a:pt x="0" y="7"/>
                    <a:pt x="0" y="7"/>
                  </a:cubicBezTo>
                  <a:cubicBezTo>
                    <a:pt x="1" y="6"/>
                    <a:pt x="1" y="6"/>
                    <a:pt x="2" y="5"/>
                  </a:cubicBezTo>
                  <a:cubicBezTo>
                    <a:pt x="3" y="4"/>
                    <a:pt x="3" y="2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noFill/>
            <a:ln w="7938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38" name="Freeform 222">
              <a:extLst>
                <a:ext uri="{FF2B5EF4-FFF2-40B4-BE49-F238E27FC236}">
                  <a16:creationId xmlns:a16="http://schemas.microsoft.com/office/drawing/2014/main" id="{DEE7052F-F804-4D40-98C8-BD256A28F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2" y="1798"/>
              <a:ext cx="153" cy="277"/>
            </a:xfrm>
            <a:custGeom>
              <a:avLst/>
              <a:gdLst>
                <a:gd name="T0" fmla="*/ 1542 w 53"/>
                <a:gd name="T1" fmla="*/ 729 h 90"/>
                <a:gd name="T2" fmla="*/ 1033 w 53"/>
                <a:gd name="T3" fmla="*/ 1810 h 90"/>
                <a:gd name="T4" fmla="*/ 1033 w 53"/>
                <a:gd name="T5" fmla="*/ 3496 h 90"/>
                <a:gd name="T6" fmla="*/ 3533 w 53"/>
                <a:gd name="T7" fmla="*/ 7350 h 90"/>
                <a:gd name="T8" fmla="*/ 3467 w 53"/>
                <a:gd name="T9" fmla="*/ 7728 h 90"/>
                <a:gd name="T10" fmla="*/ 3201 w 53"/>
                <a:gd name="T11" fmla="*/ 8079 h 90"/>
                <a:gd name="T12" fmla="*/ 3126 w 53"/>
                <a:gd name="T13" fmla="*/ 7436 h 90"/>
                <a:gd name="T14" fmla="*/ 2766 w 53"/>
                <a:gd name="T15" fmla="*/ 7436 h 90"/>
                <a:gd name="T16" fmla="*/ 2500 w 53"/>
                <a:gd name="T17" fmla="*/ 6999 h 90"/>
                <a:gd name="T18" fmla="*/ 2500 w 53"/>
                <a:gd name="T19" fmla="*/ 6651 h 90"/>
                <a:gd name="T20" fmla="*/ 2217 w 53"/>
                <a:gd name="T21" fmla="*/ 6565 h 90"/>
                <a:gd name="T22" fmla="*/ 2142 w 53"/>
                <a:gd name="T23" fmla="*/ 6177 h 90"/>
                <a:gd name="T24" fmla="*/ 1807 w 53"/>
                <a:gd name="T25" fmla="*/ 6005 h 90"/>
                <a:gd name="T26" fmla="*/ 1391 w 53"/>
                <a:gd name="T27" fmla="*/ 5485 h 90"/>
                <a:gd name="T28" fmla="*/ 918 w 53"/>
                <a:gd name="T29" fmla="*/ 4841 h 90"/>
                <a:gd name="T30" fmla="*/ 482 w 53"/>
                <a:gd name="T31" fmla="*/ 4226 h 90"/>
                <a:gd name="T32" fmla="*/ 292 w 53"/>
                <a:gd name="T33" fmla="*/ 3675 h 90"/>
                <a:gd name="T34" fmla="*/ 141 w 53"/>
                <a:gd name="T35" fmla="*/ 3241 h 90"/>
                <a:gd name="T36" fmla="*/ 75 w 53"/>
                <a:gd name="T37" fmla="*/ 2681 h 90"/>
                <a:gd name="T38" fmla="*/ 0 w 53"/>
                <a:gd name="T39" fmla="*/ 2074 h 90"/>
                <a:gd name="T40" fmla="*/ 141 w 53"/>
                <a:gd name="T41" fmla="*/ 1600 h 90"/>
                <a:gd name="T42" fmla="*/ 407 w 53"/>
                <a:gd name="T43" fmla="*/ 1166 h 90"/>
                <a:gd name="T44" fmla="*/ 768 w 53"/>
                <a:gd name="T45" fmla="*/ 1250 h 90"/>
                <a:gd name="T46" fmla="*/ 843 w 53"/>
                <a:gd name="T47" fmla="*/ 1080 h 90"/>
                <a:gd name="T48" fmla="*/ 843 w 53"/>
                <a:gd name="T49" fmla="*/ 729 h 90"/>
                <a:gd name="T50" fmla="*/ 1109 w 53"/>
                <a:gd name="T51" fmla="*/ 437 h 90"/>
                <a:gd name="T52" fmla="*/ 1109 w 53"/>
                <a:gd name="T53" fmla="*/ 351 h 90"/>
                <a:gd name="T54" fmla="*/ 1033 w 53"/>
                <a:gd name="T55" fmla="*/ 0 h 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3" h="90">
                  <a:moveTo>
                    <a:pt x="22" y="8"/>
                  </a:moveTo>
                  <a:cubicBezTo>
                    <a:pt x="20" y="14"/>
                    <a:pt x="17" y="17"/>
                    <a:pt x="15" y="20"/>
                  </a:cubicBezTo>
                  <a:cubicBezTo>
                    <a:pt x="10" y="28"/>
                    <a:pt x="10" y="34"/>
                    <a:pt x="15" y="39"/>
                  </a:cubicBezTo>
                  <a:cubicBezTo>
                    <a:pt x="19" y="44"/>
                    <a:pt x="51" y="82"/>
                    <a:pt x="51" y="82"/>
                  </a:cubicBezTo>
                  <a:cubicBezTo>
                    <a:pt x="53" y="85"/>
                    <a:pt x="52" y="86"/>
                    <a:pt x="50" y="86"/>
                  </a:cubicBezTo>
                  <a:cubicBezTo>
                    <a:pt x="49" y="88"/>
                    <a:pt x="47" y="89"/>
                    <a:pt x="46" y="90"/>
                  </a:cubicBezTo>
                  <a:cubicBezTo>
                    <a:pt x="46" y="88"/>
                    <a:pt x="46" y="85"/>
                    <a:pt x="45" y="83"/>
                  </a:cubicBezTo>
                  <a:cubicBezTo>
                    <a:pt x="43" y="83"/>
                    <a:pt x="42" y="84"/>
                    <a:pt x="40" y="83"/>
                  </a:cubicBezTo>
                  <a:cubicBezTo>
                    <a:pt x="41" y="80"/>
                    <a:pt x="40" y="76"/>
                    <a:pt x="36" y="78"/>
                  </a:cubicBezTo>
                  <a:cubicBezTo>
                    <a:pt x="36" y="77"/>
                    <a:pt x="36" y="75"/>
                    <a:pt x="36" y="74"/>
                  </a:cubicBezTo>
                  <a:cubicBezTo>
                    <a:pt x="34" y="73"/>
                    <a:pt x="33" y="74"/>
                    <a:pt x="32" y="73"/>
                  </a:cubicBezTo>
                  <a:cubicBezTo>
                    <a:pt x="31" y="72"/>
                    <a:pt x="32" y="70"/>
                    <a:pt x="31" y="69"/>
                  </a:cubicBezTo>
                  <a:cubicBezTo>
                    <a:pt x="30" y="67"/>
                    <a:pt x="28" y="67"/>
                    <a:pt x="26" y="67"/>
                  </a:cubicBezTo>
                  <a:cubicBezTo>
                    <a:pt x="26" y="60"/>
                    <a:pt x="25" y="62"/>
                    <a:pt x="20" y="61"/>
                  </a:cubicBezTo>
                  <a:cubicBezTo>
                    <a:pt x="23" y="56"/>
                    <a:pt x="17" y="55"/>
                    <a:pt x="13" y="54"/>
                  </a:cubicBezTo>
                  <a:cubicBezTo>
                    <a:pt x="14" y="50"/>
                    <a:pt x="12" y="47"/>
                    <a:pt x="7" y="47"/>
                  </a:cubicBezTo>
                  <a:cubicBezTo>
                    <a:pt x="8" y="44"/>
                    <a:pt x="7" y="41"/>
                    <a:pt x="4" y="41"/>
                  </a:cubicBezTo>
                  <a:cubicBezTo>
                    <a:pt x="4" y="39"/>
                    <a:pt x="4" y="36"/>
                    <a:pt x="2" y="36"/>
                  </a:cubicBezTo>
                  <a:cubicBezTo>
                    <a:pt x="3" y="34"/>
                    <a:pt x="4" y="31"/>
                    <a:pt x="1" y="30"/>
                  </a:cubicBezTo>
                  <a:cubicBezTo>
                    <a:pt x="4" y="28"/>
                    <a:pt x="3" y="24"/>
                    <a:pt x="0" y="23"/>
                  </a:cubicBezTo>
                  <a:cubicBezTo>
                    <a:pt x="3" y="24"/>
                    <a:pt x="3" y="21"/>
                    <a:pt x="2" y="18"/>
                  </a:cubicBezTo>
                  <a:cubicBezTo>
                    <a:pt x="7" y="19"/>
                    <a:pt x="8" y="18"/>
                    <a:pt x="6" y="13"/>
                  </a:cubicBezTo>
                  <a:cubicBezTo>
                    <a:pt x="7" y="13"/>
                    <a:pt x="9" y="14"/>
                    <a:pt x="11" y="14"/>
                  </a:cubicBezTo>
                  <a:cubicBezTo>
                    <a:pt x="11" y="13"/>
                    <a:pt x="12" y="12"/>
                    <a:pt x="12" y="12"/>
                  </a:cubicBezTo>
                  <a:cubicBezTo>
                    <a:pt x="12" y="10"/>
                    <a:pt x="11" y="9"/>
                    <a:pt x="12" y="8"/>
                  </a:cubicBezTo>
                  <a:cubicBezTo>
                    <a:pt x="13" y="5"/>
                    <a:pt x="15" y="6"/>
                    <a:pt x="16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3"/>
                    <a:pt x="16" y="2"/>
                    <a:pt x="15" y="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39" name="Freeform 223">
              <a:extLst>
                <a:ext uri="{FF2B5EF4-FFF2-40B4-BE49-F238E27FC236}">
                  <a16:creationId xmlns:a16="http://schemas.microsoft.com/office/drawing/2014/main" id="{9F8D2914-F6C6-436F-8C47-B61EC9BC8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0" y="1160"/>
              <a:ext cx="543" cy="998"/>
            </a:xfrm>
            <a:custGeom>
              <a:avLst/>
              <a:gdLst>
                <a:gd name="T0" fmla="*/ 1661 w 188"/>
                <a:gd name="T1" fmla="*/ 0 h 324"/>
                <a:gd name="T2" fmla="*/ 4312 w 188"/>
                <a:gd name="T3" fmla="*/ 3244 h 324"/>
                <a:gd name="T4" fmla="*/ 10170 w 188"/>
                <a:gd name="T5" fmla="*/ 12684 h 324"/>
                <a:gd name="T6" fmla="*/ 10577 w 188"/>
                <a:gd name="T7" fmla="*/ 28899 h 324"/>
                <a:gd name="T8" fmla="*/ 1034 w 188"/>
                <a:gd name="T9" fmla="*/ 14933 h 324"/>
                <a:gd name="T10" fmla="*/ 1811 w 188"/>
                <a:gd name="T11" fmla="*/ 4328 h 324"/>
                <a:gd name="T12" fmla="*/ 968 w 188"/>
                <a:gd name="T13" fmla="*/ 3416 h 3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8" h="324">
                  <a:moveTo>
                    <a:pt x="24" y="0"/>
                  </a:moveTo>
                  <a:cubicBezTo>
                    <a:pt x="32" y="19"/>
                    <a:pt x="51" y="17"/>
                    <a:pt x="62" y="36"/>
                  </a:cubicBezTo>
                  <a:cubicBezTo>
                    <a:pt x="73" y="54"/>
                    <a:pt x="130" y="103"/>
                    <a:pt x="146" y="141"/>
                  </a:cubicBezTo>
                  <a:cubicBezTo>
                    <a:pt x="162" y="179"/>
                    <a:pt x="188" y="318"/>
                    <a:pt x="152" y="321"/>
                  </a:cubicBezTo>
                  <a:cubicBezTo>
                    <a:pt x="115" y="324"/>
                    <a:pt x="29" y="217"/>
                    <a:pt x="15" y="166"/>
                  </a:cubicBezTo>
                  <a:cubicBezTo>
                    <a:pt x="0" y="115"/>
                    <a:pt x="3" y="81"/>
                    <a:pt x="26" y="48"/>
                  </a:cubicBezTo>
                  <a:cubicBezTo>
                    <a:pt x="26" y="48"/>
                    <a:pt x="18" y="36"/>
                    <a:pt x="14" y="38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40" name="Freeform 224">
              <a:extLst>
                <a:ext uri="{FF2B5EF4-FFF2-40B4-BE49-F238E27FC236}">
                  <a16:creationId xmlns:a16="http://schemas.microsoft.com/office/drawing/2014/main" id="{FCC025C6-B91E-4580-A927-F5AEA2346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" y="1274"/>
              <a:ext cx="356" cy="622"/>
            </a:xfrm>
            <a:custGeom>
              <a:avLst/>
              <a:gdLst>
                <a:gd name="T0" fmla="*/ 0 w 123"/>
                <a:gd name="T1" fmla="*/ 0 h 202"/>
                <a:gd name="T2" fmla="*/ 3149 w 123"/>
                <a:gd name="T3" fmla="*/ 5927 h 202"/>
                <a:gd name="T4" fmla="*/ 6307 w 123"/>
                <a:gd name="T5" fmla="*/ 13398 h 202"/>
                <a:gd name="T6" fmla="*/ 8628 w 123"/>
                <a:gd name="T7" fmla="*/ 18158 h 20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3" h="202">
                  <a:moveTo>
                    <a:pt x="0" y="0"/>
                  </a:moveTo>
                  <a:cubicBezTo>
                    <a:pt x="10" y="25"/>
                    <a:pt x="31" y="44"/>
                    <a:pt x="45" y="66"/>
                  </a:cubicBezTo>
                  <a:cubicBezTo>
                    <a:pt x="61" y="93"/>
                    <a:pt x="73" y="122"/>
                    <a:pt x="90" y="149"/>
                  </a:cubicBezTo>
                  <a:cubicBezTo>
                    <a:pt x="102" y="168"/>
                    <a:pt x="115" y="181"/>
                    <a:pt x="123" y="202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41" name="Freeform 225">
              <a:extLst>
                <a:ext uri="{FF2B5EF4-FFF2-40B4-BE49-F238E27FC236}">
                  <a16:creationId xmlns:a16="http://schemas.microsoft.com/office/drawing/2014/main" id="{38038CF6-CF3B-4929-92B5-B51F71201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2" y="1336"/>
              <a:ext cx="237" cy="804"/>
            </a:xfrm>
            <a:custGeom>
              <a:avLst/>
              <a:gdLst>
                <a:gd name="T0" fmla="*/ 0 w 82"/>
                <a:gd name="T1" fmla="*/ 0 h 261"/>
                <a:gd name="T2" fmla="*/ 2171 w 82"/>
                <a:gd name="T3" fmla="*/ 5760 h 261"/>
                <a:gd name="T4" fmla="*/ 4127 w 82"/>
                <a:gd name="T5" fmla="*/ 13332 h 261"/>
                <a:gd name="T6" fmla="*/ 5581 w 82"/>
                <a:gd name="T7" fmla="*/ 20430 h 261"/>
                <a:gd name="T8" fmla="*/ 5723 w 82"/>
                <a:gd name="T9" fmla="*/ 23504 h 2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2" h="261">
                  <a:moveTo>
                    <a:pt x="0" y="0"/>
                  </a:moveTo>
                  <a:cubicBezTo>
                    <a:pt x="11" y="22"/>
                    <a:pt x="20" y="42"/>
                    <a:pt x="31" y="64"/>
                  </a:cubicBezTo>
                  <a:cubicBezTo>
                    <a:pt x="44" y="91"/>
                    <a:pt x="48" y="121"/>
                    <a:pt x="59" y="148"/>
                  </a:cubicBezTo>
                  <a:cubicBezTo>
                    <a:pt x="69" y="173"/>
                    <a:pt x="77" y="200"/>
                    <a:pt x="80" y="227"/>
                  </a:cubicBezTo>
                  <a:cubicBezTo>
                    <a:pt x="81" y="239"/>
                    <a:pt x="81" y="250"/>
                    <a:pt x="82" y="26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42" name="Freeform 226">
              <a:extLst>
                <a:ext uri="{FF2B5EF4-FFF2-40B4-BE49-F238E27FC236}">
                  <a16:creationId xmlns:a16="http://schemas.microsoft.com/office/drawing/2014/main" id="{F7BF179B-662A-4198-9603-9F7FFC51B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2" y="1210"/>
              <a:ext cx="110" cy="686"/>
            </a:xfrm>
            <a:custGeom>
              <a:avLst/>
              <a:gdLst>
                <a:gd name="T0" fmla="*/ 2666 w 38"/>
                <a:gd name="T1" fmla="*/ 19968 h 223"/>
                <a:gd name="T2" fmla="*/ 2521 w 38"/>
                <a:gd name="T3" fmla="*/ 15227 h 223"/>
                <a:gd name="T4" fmla="*/ 1818 w 38"/>
                <a:gd name="T5" fmla="*/ 9056 h 223"/>
                <a:gd name="T6" fmla="*/ 1114 w 38"/>
                <a:gd name="T7" fmla="*/ 2507 h 223"/>
                <a:gd name="T8" fmla="*/ 0 w 38"/>
                <a:gd name="T9" fmla="*/ 0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23">
                  <a:moveTo>
                    <a:pt x="38" y="223"/>
                  </a:moveTo>
                  <a:cubicBezTo>
                    <a:pt x="36" y="209"/>
                    <a:pt x="37" y="185"/>
                    <a:pt x="36" y="170"/>
                  </a:cubicBezTo>
                  <a:cubicBezTo>
                    <a:pt x="34" y="147"/>
                    <a:pt x="30" y="124"/>
                    <a:pt x="26" y="101"/>
                  </a:cubicBezTo>
                  <a:cubicBezTo>
                    <a:pt x="21" y="77"/>
                    <a:pt x="21" y="52"/>
                    <a:pt x="16" y="28"/>
                  </a:cubicBezTo>
                  <a:cubicBezTo>
                    <a:pt x="13" y="14"/>
                    <a:pt x="5" y="3"/>
                    <a:pt x="0" y="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43" name="Freeform 227">
              <a:extLst>
                <a:ext uri="{FF2B5EF4-FFF2-40B4-BE49-F238E27FC236}">
                  <a16:creationId xmlns:a16="http://schemas.microsoft.com/office/drawing/2014/main" id="{EC3CFD54-0D8E-4000-AAE5-4CAE13FC4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9" y="1222"/>
              <a:ext cx="185" cy="841"/>
            </a:xfrm>
            <a:custGeom>
              <a:avLst/>
              <a:gdLst>
                <a:gd name="T0" fmla="*/ 4319 w 64"/>
                <a:gd name="T1" fmla="*/ 24589 h 273"/>
                <a:gd name="T2" fmla="*/ 3067 w 64"/>
                <a:gd name="T3" fmla="*/ 16229 h 273"/>
                <a:gd name="T4" fmla="*/ 1737 w 64"/>
                <a:gd name="T5" fmla="*/ 8653 h 273"/>
                <a:gd name="T6" fmla="*/ 142 w 64"/>
                <a:gd name="T7" fmla="*/ 2600 h 273"/>
                <a:gd name="T8" fmla="*/ 217 w 64"/>
                <a:gd name="T9" fmla="*/ 0 h 2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273">
                  <a:moveTo>
                    <a:pt x="62" y="273"/>
                  </a:moveTo>
                  <a:cubicBezTo>
                    <a:pt x="64" y="243"/>
                    <a:pt x="54" y="210"/>
                    <a:pt x="44" y="180"/>
                  </a:cubicBezTo>
                  <a:cubicBezTo>
                    <a:pt x="35" y="153"/>
                    <a:pt x="33" y="124"/>
                    <a:pt x="25" y="96"/>
                  </a:cubicBezTo>
                  <a:cubicBezTo>
                    <a:pt x="18" y="73"/>
                    <a:pt x="6" y="52"/>
                    <a:pt x="2" y="29"/>
                  </a:cubicBezTo>
                  <a:cubicBezTo>
                    <a:pt x="1" y="22"/>
                    <a:pt x="0" y="1"/>
                    <a:pt x="3" y="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44" name="Freeform 228">
              <a:extLst>
                <a:ext uri="{FF2B5EF4-FFF2-40B4-BE49-F238E27FC236}">
                  <a16:creationId xmlns:a16="http://schemas.microsoft.com/office/drawing/2014/main" id="{76B6F2D7-8FD4-471B-8666-4F587F4B4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" y="1425"/>
              <a:ext cx="31" cy="37"/>
            </a:xfrm>
            <a:custGeom>
              <a:avLst/>
              <a:gdLst>
                <a:gd name="T0" fmla="*/ 628 w 11"/>
                <a:gd name="T1" fmla="*/ 0 h 12"/>
                <a:gd name="T2" fmla="*/ 0 w 11"/>
                <a:gd name="T3" fmla="*/ 1085 h 1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12">
                  <a:moveTo>
                    <a:pt x="10" y="0"/>
                  </a:moveTo>
                  <a:cubicBezTo>
                    <a:pt x="11" y="7"/>
                    <a:pt x="7" y="12"/>
                    <a:pt x="0" y="12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45" name="Freeform 229">
              <a:extLst>
                <a:ext uri="{FF2B5EF4-FFF2-40B4-BE49-F238E27FC236}">
                  <a16:creationId xmlns:a16="http://schemas.microsoft.com/office/drawing/2014/main" id="{88263475-C0A1-42A4-8928-2024F3F5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" y="1284"/>
              <a:ext cx="156" cy="138"/>
            </a:xfrm>
            <a:custGeom>
              <a:avLst/>
              <a:gdLst>
                <a:gd name="T0" fmla="*/ 3764 w 54"/>
                <a:gd name="T1" fmla="*/ 3631 h 45"/>
                <a:gd name="T2" fmla="*/ 768 w 54"/>
                <a:gd name="T3" fmla="*/ 978 h 45"/>
                <a:gd name="T4" fmla="*/ 0 w 54"/>
                <a:gd name="T5" fmla="*/ 0 h 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45">
                  <a:moveTo>
                    <a:pt x="54" y="41"/>
                  </a:moveTo>
                  <a:cubicBezTo>
                    <a:pt x="40" y="45"/>
                    <a:pt x="21" y="20"/>
                    <a:pt x="11" y="11"/>
                  </a:cubicBezTo>
                  <a:cubicBezTo>
                    <a:pt x="7" y="8"/>
                    <a:pt x="2" y="5"/>
                    <a:pt x="0" y="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46" name="Freeform 230">
              <a:extLst>
                <a:ext uri="{FF2B5EF4-FFF2-40B4-BE49-F238E27FC236}">
                  <a16:creationId xmlns:a16="http://schemas.microsoft.com/office/drawing/2014/main" id="{3990E188-2C79-44C5-9F9E-D3B037DC4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" y="1244"/>
              <a:ext cx="46" cy="27"/>
            </a:xfrm>
            <a:custGeom>
              <a:avLst/>
              <a:gdLst>
                <a:gd name="T0" fmla="*/ 1093 w 16"/>
                <a:gd name="T1" fmla="*/ 405 h 9"/>
                <a:gd name="T2" fmla="*/ 0 w 16"/>
                <a:gd name="T3" fmla="*/ 729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6" h="9">
                  <a:moveTo>
                    <a:pt x="16" y="5"/>
                  </a:moveTo>
                  <a:cubicBezTo>
                    <a:pt x="8" y="3"/>
                    <a:pt x="5" y="0"/>
                    <a:pt x="0" y="9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676" name="Group 231">
            <a:extLst>
              <a:ext uri="{FF2B5EF4-FFF2-40B4-BE49-F238E27FC236}">
                <a16:creationId xmlns:a16="http://schemas.microsoft.com/office/drawing/2014/main" id="{0F77FEED-CCAE-42DF-B020-78A403AB5430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3873500"/>
            <a:ext cx="1947863" cy="2282825"/>
            <a:chOff x="2159" y="2262"/>
            <a:chExt cx="1227" cy="1438"/>
          </a:xfrm>
        </p:grpSpPr>
        <p:sp>
          <p:nvSpPr>
            <p:cNvPr id="29021" name="Freeform 232">
              <a:extLst>
                <a:ext uri="{FF2B5EF4-FFF2-40B4-BE49-F238E27FC236}">
                  <a16:creationId xmlns:a16="http://schemas.microsoft.com/office/drawing/2014/main" id="{A513813B-9236-4BC9-85DC-AEE5FC294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" y="2357"/>
              <a:ext cx="330" cy="194"/>
            </a:xfrm>
            <a:custGeom>
              <a:avLst/>
              <a:gdLst>
                <a:gd name="T0" fmla="*/ 4073 w 114"/>
                <a:gd name="T1" fmla="*/ 4323 h 63"/>
                <a:gd name="T2" fmla="*/ 7156 w 114"/>
                <a:gd name="T3" fmla="*/ 5660 h 63"/>
                <a:gd name="T4" fmla="*/ 7859 w 114"/>
                <a:gd name="T5" fmla="*/ 4145 h 63"/>
                <a:gd name="T6" fmla="*/ 7298 w 114"/>
                <a:gd name="T7" fmla="*/ 816 h 63"/>
                <a:gd name="T8" fmla="*/ 5413 w 114"/>
                <a:gd name="T9" fmla="*/ 0 h 63"/>
                <a:gd name="T10" fmla="*/ 4073 w 114"/>
                <a:gd name="T11" fmla="*/ 437 h 63"/>
                <a:gd name="T12" fmla="*/ 4006 w 114"/>
                <a:gd name="T13" fmla="*/ 437 h 63"/>
                <a:gd name="T14" fmla="*/ 2597 w 114"/>
                <a:gd name="T15" fmla="*/ 0 h 63"/>
                <a:gd name="T16" fmla="*/ 779 w 114"/>
                <a:gd name="T17" fmla="*/ 816 h 63"/>
                <a:gd name="T18" fmla="*/ 142 w 114"/>
                <a:gd name="T19" fmla="*/ 4145 h 63"/>
                <a:gd name="T20" fmla="*/ 845 w 114"/>
                <a:gd name="T21" fmla="*/ 5660 h 63"/>
                <a:gd name="T22" fmla="*/ 4006 w 114"/>
                <a:gd name="T23" fmla="*/ 4323 h 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4" h="63">
                  <a:moveTo>
                    <a:pt x="58" y="48"/>
                  </a:moveTo>
                  <a:cubicBezTo>
                    <a:pt x="75" y="49"/>
                    <a:pt x="86" y="51"/>
                    <a:pt x="102" y="63"/>
                  </a:cubicBezTo>
                  <a:cubicBezTo>
                    <a:pt x="102" y="63"/>
                    <a:pt x="109" y="63"/>
                    <a:pt x="112" y="46"/>
                  </a:cubicBezTo>
                  <a:cubicBezTo>
                    <a:pt x="114" y="29"/>
                    <a:pt x="114" y="19"/>
                    <a:pt x="104" y="9"/>
                  </a:cubicBezTo>
                  <a:cubicBezTo>
                    <a:pt x="97" y="3"/>
                    <a:pt x="87" y="0"/>
                    <a:pt x="77" y="0"/>
                  </a:cubicBezTo>
                  <a:cubicBezTo>
                    <a:pt x="71" y="0"/>
                    <a:pt x="62" y="2"/>
                    <a:pt x="58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2" y="2"/>
                    <a:pt x="43" y="0"/>
                    <a:pt x="37" y="0"/>
                  </a:cubicBezTo>
                  <a:cubicBezTo>
                    <a:pt x="28" y="0"/>
                    <a:pt x="18" y="3"/>
                    <a:pt x="11" y="9"/>
                  </a:cubicBezTo>
                  <a:cubicBezTo>
                    <a:pt x="0" y="19"/>
                    <a:pt x="0" y="29"/>
                    <a:pt x="2" y="46"/>
                  </a:cubicBezTo>
                  <a:cubicBezTo>
                    <a:pt x="5" y="63"/>
                    <a:pt x="12" y="63"/>
                    <a:pt x="12" y="63"/>
                  </a:cubicBezTo>
                  <a:cubicBezTo>
                    <a:pt x="28" y="51"/>
                    <a:pt x="40" y="49"/>
                    <a:pt x="57" y="48"/>
                  </a:cubicBezTo>
                </a:path>
              </a:pathLst>
            </a:custGeom>
            <a:solidFill>
              <a:srgbClr val="E6C9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22" name="Freeform 233">
              <a:extLst>
                <a:ext uri="{FF2B5EF4-FFF2-40B4-BE49-F238E27FC236}">
                  <a16:creationId xmlns:a16="http://schemas.microsoft.com/office/drawing/2014/main" id="{C7C34C07-99A7-4D18-93C0-A675F3094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" y="2364"/>
              <a:ext cx="93" cy="163"/>
            </a:xfrm>
            <a:custGeom>
              <a:avLst/>
              <a:gdLst>
                <a:gd name="T0" fmla="*/ 1715 w 32"/>
                <a:gd name="T1" fmla="*/ 0 h 53"/>
                <a:gd name="T2" fmla="*/ 785 w 32"/>
                <a:gd name="T3" fmla="*/ 643 h 53"/>
                <a:gd name="T4" fmla="*/ 142 w 32"/>
                <a:gd name="T5" fmla="*/ 3924 h 53"/>
                <a:gd name="T6" fmla="*/ 372 w 32"/>
                <a:gd name="T7" fmla="*/ 4739 h 53"/>
                <a:gd name="T8" fmla="*/ 1715 w 32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53">
                  <a:moveTo>
                    <a:pt x="24" y="0"/>
                  </a:moveTo>
                  <a:cubicBezTo>
                    <a:pt x="19" y="2"/>
                    <a:pt x="14" y="4"/>
                    <a:pt x="11" y="7"/>
                  </a:cubicBezTo>
                  <a:cubicBezTo>
                    <a:pt x="0" y="17"/>
                    <a:pt x="0" y="27"/>
                    <a:pt x="2" y="44"/>
                  </a:cubicBezTo>
                  <a:cubicBezTo>
                    <a:pt x="3" y="48"/>
                    <a:pt x="4" y="51"/>
                    <a:pt x="5" y="53"/>
                  </a:cubicBezTo>
                  <a:cubicBezTo>
                    <a:pt x="28" y="37"/>
                    <a:pt x="32" y="12"/>
                    <a:pt x="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23" name="Freeform 234">
              <a:extLst>
                <a:ext uri="{FF2B5EF4-FFF2-40B4-BE49-F238E27FC236}">
                  <a16:creationId xmlns:a16="http://schemas.microsoft.com/office/drawing/2014/main" id="{4A0B10A9-8063-4CFA-87DC-0784E1528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" y="2321"/>
              <a:ext cx="67" cy="43"/>
            </a:xfrm>
            <a:custGeom>
              <a:avLst/>
              <a:gdLst>
                <a:gd name="T0" fmla="*/ 714 w 23"/>
                <a:gd name="T1" fmla="*/ 1075 h 14"/>
                <a:gd name="T2" fmla="*/ 1655 w 23"/>
                <a:gd name="T3" fmla="*/ 1244 h 14"/>
                <a:gd name="T4" fmla="*/ 1655 w 23"/>
                <a:gd name="T5" fmla="*/ 1244 h 14"/>
                <a:gd name="T6" fmla="*/ 425 w 23"/>
                <a:gd name="T7" fmla="*/ 169 h 14"/>
                <a:gd name="T8" fmla="*/ 221 w 23"/>
                <a:gd name="T9" fmla="*/ 1161 h 14"/>
                <a:gd name="T10" fmla="*/ 714 w 23"/>
                <a:gd name="T11" fmla="*/ 1075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4">
                  <a:moveTo>
                    <a:pt x="10" y="12"/>
                  </a:moveTo>
                  <a:cubicBezTo>
                    <a:pt x="14" y="12"/>
                    <a:pt x="18" y="13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2" y="6"/>
                    <a:pt x="13" y="0"/>
                    <a:pt x="6" y="2"/>
                  </a:cubicBezTo>
                  <a:cubicBezTo>
                    <a:pt x="0" y="4"/>
                    <a:pt x="1" y="9"/>
                    <a:pt x="3" y="13"/>
                  </a:cubicBezTo>
                  <a:cubicBezTo>
                    <a:pt x="5" y="12"/>
                    <a:pt x="8" y="12"/>
                    <a:pt x="10" y="12"/>
                  </a:cubicBezTo>
                  <a:close/>
                </a:path>
              </a:pathLst>
            </a:custGeom>
            <a:solidFill>
              <a:srgbClr val="7C6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24" name="Freeform 235">
              <a:extLst>
                <a:ext uri="{FF2B5EF4-FFF2-40B4-BE49-F238E27FC236}">
                  <a16:creationId xmlns:a16="http://schemas.microsoft.com/office/drawing/2014/main" id="{F0816BAC-D74E-4C1E-8869-84DF0931D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0" y="2274"/>
              <a:ext cx="86" cy="56"/>
            </a:xfrm>
            <a:custGeom>
              <a:avLst/>
              <a:gdLst>
                <a:gd name="T0" fmla="*/ 1694 w 30"/>
                <a:gd name="T1" fmla="*/ 1596 h 18"/>
                <a:gd name="T2" fmla="*/ 2030 w 30"/>
                <a:gd name="T3" fmla="*/ 1596 h 18"/>
                <a:gd name="T4" fmla="*/ 1955 w 30"/>
                <a:gd name="T5" fmla="*/ 1509 h 18"/>
                <a:gd name="T6" fmla="*/ 140 w 30"/>
                <a:gd name="T7" fmla="*/ 87 h 18"/>
                <a:gd name="T8" fmla="*/ 0 w 30"/>
                <a:gd name="T9" fmla="*/ 358 h 18"/>
                <a:gd name="T10" fmla="*/ 215 w 30"/>
                <a:gd name="T11" fmla="*/ 572 h 18"/>
                <a:gd name="T12" fmla="*/ 1628 w 30"/>
                <a:gd name="T13" fmla="*/ 1683 h 18"/>
                <a:gd name="T14" fmla="*/ 1694 w 30"/>
                <a:gd name="T15" fmla="*/ 1596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" h="18">
                  <a:moveTo>
                    <a:pt x="25" y="17"/>
                  </a:moveTo>
                  <a:cubicBezTo>
                    <a:pt x="27" y="17"/>
                    <a:pt x="28" y="17"/>
                    <a:pt x="30" y="17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29" y="15"/>
                    <a:pt x="13" y="0"/>
                    <a:pt x="2" y="1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9" y="5"/>
                    <a:pt x="19" y="13"/>
                    <a:pt x="24" y="18"/>
                  </a:cubicBezTo>
                  <a:cubicBezTo>
                    <a:pt x="25" y="18"/>
                    <a:pt x="25" y="17"/>
                    <a:pt x="25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25" name="Freeform 236">
              <a:extLst>
                <a:ext uri="{FF2B5EF4-FFF2-40B4-BE49-F238E27FC236}">
                  <a16:creationId xmlns:a16="http://schemas.microsoft.com/office/drawing/2014/main" id="{A52B7456-505D-4D8C-813C-B8F0A6986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" y="2804"/>
              <a:ext cx="101" cy="74"/>
            </a:xfrm>
            <a:custGeom>
              <a:avLst/>
              <a:gdLst>
                <a:gd name="T0" fmla="*/ 0 w 35"/>
                <a:gd name="T1" fmla="*/ 0 h 24"/>
                <a:gd name="T2" fmla="*/ 2424 w 35"/>
                <a:gd name="T3" fmla="*/ 2168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" h="24">
                  <a:moveTo>
                    <a:pt x="0" y="0"/>
                  </a:moveTo>
                  <a:cubicBezTo>
                    <a:pt x="9" y="16"/>
                    <a:pt x="22" y="24"/>
                    <a:pt x="35" y="24"/>
                  </a:cubicBezTo>
                </a:path>
              </a:pathLst>
            </a:custGeom>
            <a:solidFill>
              <a:srgbClr val="4E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26" name="Freeform 237">
              <a:extLst>
                <a:ext uri="{FF2B5EF4-FFF2-40B4-BE49-F238E27FC236}">
                  <a16:creationId xmlns:a16="http://schemas.microsoft.com/office/drawing/2014/main" id="{F8AE107E-BD4B-47B9-A587-C552FCFEE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" y="2508"/>
              <a:ext cx="101" cy="120"/>
            </a:xfrm>
            <a:custGeom>
              <a:avLst/>
              <a:gdLst>
                <a:gd name="T0" fmla="*/ 2424 w 35"/>
                <a:gd name="T1" fmla="*/ 1978 h 39"/>
                <a:gd name="T2" fmla="*/ 698 w 35"/>
                <a:gd name="T3" fmla="*/ 265 h 39"/>
                <a:gd name="T4" fmla="*/ 216 w 35"/>
                <a:gd name="T5" fmla="*/ 169 h 39"/>
                <a:gd name="T6" fmla="*/ 141 w 35"/>
                <a:gd name="T7" fmla="*/ 815 h 39"/>
                <a:gd name="T8" fmla="*/ 2283 w 35"/>
                <a:gd name="T9" fmla="*/ 3492 h 39"/>
                <a:gd name="T10" fmla="*/ 2424 w 35"/>
                <a:gd name="T11" fmla="*/ 1978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39">
                  <a:moveTo>
                    <a:pt x="35" y="22"/>
                  </a:moveTo>
                  <a:cubicBezTo>
                    <a:pt x="26" y="19"/>
                    <a:pt x="14" y="11"/>
                    <a:pt x="10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2" y="9"/>
                  </a:cubicBezTo>
                  <a:cubicBezTo>
                    <a:pt x="3" y="11"/>
                    <a:pt x="18" y="34"/>
                    <a:pt x="33" y="39"/>
                  </a:cubicBezTo>
                  <a:cubicBezTo>
                    <a:pt x="33" y="33"/>
                    <a:pt x="34" y="27"/>
                    <a:pt x="35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27" name="Freeform 238">
              <a:extLst>
                <a:ext uri="{FF2B5EF4-FFF2-40B4-BE49-F238E27FC236}">
                  <a16:creationId xmlns:a16="http://schemas.microsoft.com/office/drawing/2014/main" id="{793C92D4-7809-47C1-BEB8-1092FA60E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1" y="2776"/>
              <a:ext cx="139" cy="56"/>
            </a:xfrm>
            <a:custGeom>
              <a:avLst/>
              <a:gdLst>
                <a:gd name="T0" fmla="*/ 2189 w 48"/>
                <a:gd name="T1" fmla="*/ 184 h 18"/>
                <a:gd name="T2" fmla="*/ 142 w 48"/>
                <a:gd name="T3" fmla="*/ 756 h 18"/>
                <a:gd name="T4" fmla="*/ 75 w 48"/>
                <a:gd name="T5" fmla="*/ 1412 h 18"/>
                <a:gd name="T6" fmla="*/ 562 w 48"/>
                <a:gd name="T7" fmla="*/ 1509 h 18"/>
                <a:gd name="T8" fmla="*/ 2331 w 48"/>
                <a:gd name="T9" fmla="*/ 1114 h 18"/>
                <a:gd name="T10" fmla="*/ 3379 w 48"/>
                <a:gd name="T11" fmla="*/ 843 h 18"/>
                <a:gd name="T12" fmla="*/ 3035 w 48"/>
                <a:gd name="T13" fmla="*/ 0 h 18"/>
                <a:gd name="T14" fmla="*/ 2189 w 48"/>
                <a:gd name="T15" fmla="*/ 184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18">
                  <a:moveTo>
                    <a:pt x="31" y="2"/>
                  </a:moveTo>
                  <a:cubicBezTo>
                    <a:pt x="17" y="4"/>
                    <a:pt x="7" y="5"/>
                    <a:pt x="2" y="8"/>
                  </a:cubicBezTo>
                  <a:cubicBezTo>
                    <a:pt x="0" y="10"/>
                    <a:pt x="0" y="13"/>
                    <a:pt x="1" y="15"/>
                  </a:cubicBezTo>
                  <a:cubicBezTo>
                    <a:pt x="3" y="17"/>
                    <a:pt x="6" y="18"/>
                    <a:pt x="8" y="16"/>
                  </a:cubicBezTo>
                  <a:cubicBezTo>
                    <a:pt x="11" y="14"/>
                    <a:pt x="22" y="13"/>
                    <a:pt x="33" y="12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6" y="7"/>
                    <a:pt x="45" y="4"/>
                    <a:pt x="43" y="0"/>
                  </a:cubicBezTo>
                  <a:lnTo>
                    <a:pt x="31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28" name="Freeform 239">
              <a:extLst>
                <a:ext uri="{FF2B5EF4-FFF2-40B4-BE49-F238E27FC236}">
                  <a16:creationId xmlns:a16="http://schemas.microsoft.com/office/drawing/2014/main" id="{9FD527E7-22AD-4674-93E6-F208678AC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" y="2262"/>
              <a:ext cx="179" cy="256"/>
            </a:xfrm>
            <a:custGeom>
              <a:avLst/>
              <a:gdLst>
                <a:gd name="T0" fmla="*/ 4160 w 62"/>
                <a:gd name="T1" fmla="*/ 6955 h 83"/>
                <a:gd name="T2" fmla="*/ 4160 w 62"/>
                <a:gd name="T3" fmla="*/ 6517 h 83"/>
                <a:gd name="T4" fmla="*/ 3967 w 62"/>
                <a:gd name="T5" fmla="*/ 6604 h 83"/>
                <a:gd name="T6" fmla="*/ 3967 w 62"/>
                <a:gd name="T7" fmla="*/ 6517 h 83"/>
                <a:gd name="T8" fmla="*/ 3967 w 62"/>
                <a:gd name="T9" fmla="*/ 5984 h 83"/>
                <a:gd name="T10" fmla="*/ 3825 w 62"/>
                <a:gd name="T11" fmla="*/ 6070 h 83"/>
                <a:gd name="T12" fmla="*/ 3825 w 62"/>
                <a:gd name="T13" fmla="*/ 5432 h 83"/>
                <a:gd name="T14" fmla="*/ 3609 w 62"/>
                <a:gd name="T15" fmla="*/ 5518 h 83"/>
                <a:gd name="T16" fmla="*/ 3609 w 62"/>
                <a:gd name="T17" fmla="*/ 5518 h 83"/>
                <a:gd name="T18" fmla="*/ 3684 w 62"/>
                <a:gd name="T19" fmla="*/ 4984 h 83"/>
                <a:gd name="T20" fmla="*/ 3534 w 62"/>
                <a:gd name="T21" fmla="*/ 5080 h 83"/>
                <a:gd name="T22" fmla="*/ 3609 w 62"/>
                <a:gd name="T23" fmla="*/ 4605 h 83"/>
                <a:gd name="T24" fmla="*/ 3467 w 62"/>
                <a:gd name="T25" fmla="*/ 4691 h 83"/>
                <a:gd name="T26" fmla="*/ 3534 w 62"/>
                <a:gd name="T27" fmla="*/ 4253 h 83"/>
                <a:gd name="T28" fmla="*/ 3467 w 62"/>
                <a:gd name="T29" fmla="*/ 3815 h 83"/>
                <a:gd name="T30" fmla="*/ 3277 w 62"/>
                <a:gd name="T31" fmla="*/ 3815 h 83"/>
                <a:gd name="T32" fmla="*/ 3343 w 62"/>
                <a:gd name="T33" fmla="*/ 3254 h 83"/>
                <a:gd name="T34" fmla="*/ 3202 w 62"/>
                <a:gd name="T35" fmla="*/ 3254 h 83"/>
                <a:gd name="T36" fmla="*/ 3277 w 62"/>
                <a:gd name="T37" fmla="*/ 2816 h 83"/>
                <a:gd name="T38" fmla="*/ 3060 w 62"/>
                <a:gd name="T39" fmla="*/ 2902 h 83"/>
                <a:gd name="T40" fmla="*/ 3127 w 62"/>
                <a:gd name="T41" fmla="*/ 2437 h 83"/>
                <a:gd name="T42" fmla="*/ 2985 w 62"/>
                <a:gd name="T43" fmla="*/ 2520 h 83"/>
                <a:gd name="T44" fmla="*/ 2985 w 62"/>
                <a:gd name="T45" fmla="*/ 2437 h 83"/>
                <a:gd name="T46" fmla="*/ 2985 w 62"/>
                <a:gd name="T47" fmla="*/ 2255 h 83"/>
                <a:gd name="T48" fmla="*/ 2910 w 62"/>
                <a:gd name="T49" fmla="*/ 2255 h 83"/>
                <a:gd name="T50" fmla="*/ 2910 w 62"/>
                <a:gd name="T51" fmla="*/ 1999 h 83"/>
                <a:gd name="T52" fmla="*/ 2717 w 62"/>
                <a:gd name="T53" fmla="*/ 2168 h 83"/>
                <a:gd name="T54" fmla="*/ 2575 w 62"/>
                <a:gd name="T55" fmla="*/ 1817 h 83"/>
                <a:gd name="T56" fmla="*/ 2434 w 62"/>
                <a:gd name="T57" fmla="*/ 1903 h 83"/>
                <a:gd name="T58" fmla="*/ 2359 w 62"/>
                <a:gd name="T59" fmla="*/ 1647 h 83"/>
                <a:gd name="T60" fmla="*/ 2168 w 62"/>
                <a:gd name="T61" fmla="*/ 1730 h 83"/>
                <a:gd name="T62" fmla="*/ 2093 w 62"/>
                <a:gd name="T63" fmla="*/ 1437 h 83"/>
                <a:gd name="T64" fmla="*/ 1877 w 62"/>
                <a:gd name="T65" fmla="*/ 1647 h 83"/>
                <a:gd name="T66" fmla="*/ 1810 w 62"/>
                <a:gd name="T67" fmla="*/ 1437 h 83"/>
                <a:gd name="T68" fmla="*/ 1591 w 62"/>
                <a:gd name="T69" fmla="*/ 1521 h 83"/>
                <a:gd name="T70" fmla="*/ 1542 w 62"/>
                <a:gd name="T71" fmla="*/ 1169 h 83"/>
                <a:gd name="T72" fmla="*/ 1250 w 62"/>
                <a:gd name="T73" fmla="*/ 913 h 83"/>
                <a:gd name="T74" fmla="*/ 1109 w 62"/>
                <a:gd name="T75" fmla="*/ 1086 h 83"/>
                <a:gd name="T76" fmla="*/ 959 w 62"/>
                <a:gd name="T77" fmla="*/ 817 h 83"/>
                <a:gd name="T78" fmla="*/ 843 w 62"/>
                <a:gd name="T79" fmla="*/ 913 h 83"/>
                <a:gd name="T80" fmla="*/ 702 w 62"/>
                <a:gd name="T81" fmla="*/ 648 h 83"/>
                <a:gd name="T82" fmla="*/ 551 w 62"/>
                <a:gd name="T83" fmla="*/ 817 h 83"/>
                <a:gd name="T84" fmla="*/ 551 w 62"/>
                <a:gd name="T85" fmla="*/ 731 h 83"/>
                <a:gd name="T86" fmla="*/ 482 w 62"/>
                <a:gd name="T87" fmla="*/ 352 h 83"/>
                <a:gd name="T88" fmla="*/ 332 w 62"/>
                <a:gd name="T89" fmla="*/ 561 h 83"/>
                <a:gd name="T90" fmla="*/ 75 w 62"/>
                <a:gd name="T91" fmla="*/ 86 h 83"/>
                <a:gd name="T92" fmla="*/ 75 w 62"/>
                <a:gd name="T93" fmla="*/ 731 h 83"/>
                <a:gd name="T94" fmla="*/ 141 w 62"/>
                <a:gd name="T95" fmla="*/ 913 h 83"/>
                <a:gd name="T96" fmla="*/ 2717 w 62"/>
                <a:gd name="T97" fmla="*/ 2730 h 83"/>
                <a:gd name="T98" fmla="*/ 4019 w 62"/>
                <a:gd name="T99" fmla="*/ 7517 h 83"/>
                <a:gd name="T100" fmla="*/ 4094 w 62"/>
                <a:gd name="T101" fmla="*/ 7421 h 83"/>
                <a:gd name="T102" fmla="*/ 4310 w 62"/>
                <a:gd name="T103" fmla="*/ 7335 h 83"/>
                <a:gd name="T104" fmla="*/ 4160 w 62"/>
                <a:gd name="T105" fmla="*/ 6955 h 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2" h="83">
                  <a:moveTo>
                    <a:pt x="60" y="77"/>
                  </a:moveTo>
                  <a:cubicBezTo>
                    <a:pt x="60" y="75"/>
                    <a:pt x="61" y="74"/>
                    <a:pt x="60" y="72"/>
                  </a:cubicBezTo>
                  <a:cubicBezTo>
                    <a:pt x="59" y="72"/>
                    <a:pt x="58" y="73"/>
                    <a:pt x="57" y="73"/>
                  </a:cubicBezTo>
                  <a:cubicBezTo>
                    <a:pt x="57" y="73"/>
                    <a:pt x="57" y="72"/>
                    <a:pt x="57" y="72"/>
                  </a:cubicBezTo>
                  <a:cubicBezTo>
                    <a:pt x="57" y="70"/>
                    <a:pt x="57" y="68"/>
                    <a:pt x="57" y="66"/>
                  </a:cubicBezTo>
                  <a:cubicBezTo>
                    <a:pt x="56" y="66"/>
                    <a:pt x="56" y="66"/>
                    <a:pt x="55" y="67"/>
                  </a:cubicBezTo>
                  <a:cubicBezTo>
                    <a:pt x="54" y="64"/>
                    <a:pt x="55" y="62"/>
                    <a:pt x="55" y="60"/>
                  </a:cubicBezTo>
                  <a:cubicBezTo>
                    <a:pt x="54" y="60"/>
                    <a:pt x="53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59"/>
                    <a:pt x="53" y="57"/>
                    <a:pt x="53" y="55"/>
                  </a:cubicBezTo>
                  <a:cubicBezTo>
                    <a:pt x="52" y="56"/>
                    <a:pt x="51" y="56"/>
                    <a:pt x="51" y="56"/>
                  </a:cubicBezTo>
                  <a:cubicBezTo>
                    <a:pt x="52" y="55"/>
                    <a:pt x="52" y="53"/>
                    <a:pt x="52" y="51"/>
                  </a:cubicBezTo>
                  <a:cubicBezTo>
                    <a:pt x="52" y="52"/>
                    <a:pt x="51" y="52"/>
                    <a:pt x="50" y="52"/>
                  </a:cubicBezTo>
                  <a:cubicBezTo>
                    <a:pt x="50" y="51"/>
                    <a:pt x="50" y="49"/>
                    <a:pt x="51" y="47"/>
                  </a:cubicBezTo>
                  <a:cubicBezTo>
                    <a:pt x="48" y="47"/>
                    <a:pt x="48" y="44"/>
                    <a:pt x="50" y="42"/>
                  </a:cubicBezTo>
                  <a:cubicBezTo>
                    <a:pt x="49" y="42"/>
                    <a:pt x="48" y="42"/>
                    <a:pt x="47" y="42"/>
                  </a:cubicBezTo>
                  <a:cubicBezTo>
                    <a:pt x="47" y="40"/>
                    <a:pt x="48" y="38"/>
                    <a:pt x="48" y="36"/>
                  </a:cubicBezTo>
                  <a:cubicBezTo>
                    <a:pt x="48" y="36"/>
                    <a:pt x="46" y="36"/>
                    <a:pt x="46" y="36"/>
                  </a:cubicBezTo>
                  <a:cubicBezTo>
                    <a:pt x="46" y="35"/>
                    <a:pt x="47" y="32"/>
                    <a:pt x="47" y="31"/>
                  </a:cubicBezTo>
                  <a:cubicBezTo>
                    <a:pt x="47" y="32"/>
                    <a:pt x="45" y="32"/>
                    <a:pt x="44" y="32"/>
                  </a:cubicBezTo>
                  <a:cubicBezTo>
                    <a:pt x="45" y="31"/>
                    <a:pt x="45" y="28"/>
                    <a:pt x="45" y="27"/>
                  </a:cubicBezTo>
                  <a:cubicBezTo>
                    <a:pt x="45" y="27"/>
                    <a:pt x="44" y="28"/>
                    <a:pt x="43" y="28"/>
                  </a:cubicBezTo>
                  <a:cubicBezTo>
                    <a:pt x="43" y="28"/>
                    <a:pt x="43" y="27"/>
                    <a:pt x="43" y="27"/>
                  </a:cubicBezTo>
                  <a:cubicBezTo>
                    <a:pt x="43" y="27"/>
                    <a:pt x="43" y="26"/>
                    <a:pt x="43" y="25"/>
                  </a:cubicBezTo>
                  <a:cubicBezTo>
                    <a:pt x="43" y="25"/>
                    <a:pt x="42" y="26"/>
                    <a:pt x="42" y="25"/>
                  </a:cubicBezTo>
                  <a:cubicBezTo>
                    <a:pt x="42" y="24"/>
                    <a:pt x="41" y="23"/>
                    <a:pt x="42" y="22"/>
                  </a:cubicBezTo>
                  <a:cubicBezTo>
                    <a:pt x="41" y="23"/>
                    <a:pt x="39" y="23"/>
                    <a:pt x="39" y="24"/>
                  </a:cubicBezTo>
                  <a:cubicBezTo>
                    <a:pt x="39" y="23"/>
                    <a:pt x="38" y="21"/>
                    <a:pt x="37" y="20"/>
                  </a:cubicBezTo>
                  <a:cubicBezTo>
                    <a:pt x="37" y="21"/>
                    <a:pt x="35" y="21"/>
                    <a:pt x="35" y="21"/>
                  </a:cubicBezTo>
                  <a:cubicBezTo>
                    <a:pt x="35" y="20"/>
                    <a:pt x="34" y="19"/>
                    <a:pt x="34" y="18"/>
                  </a:cubicBezTo>
                  <a:cubicBezTo>
                    <a:pt x="33" y="18"/>
                    <a:pt x="32" y="18"/>
                    <a:pt x="31" y="19"/>
                  </a:cubicBezTo>
                  <a:cubicBezTo>
                    <a:pt x="31" y="18"/>
                    <a:pt x="30" y="17"/>
                    <a:pt x="30" y="16"/>
                  </a:cubicBezTo>
                  <a:cubicBezTo>
                    <a:pt x="30" y="17"/>
                    <a:pt x="28" y="17"/>
                    <a:pt x="27" y="18"/>
                  </a:cubicBezTo>
                  <a:cubicBezTo>
                    <a:pt x="27" y="17"/>
                    <a:pt x="26" y="17"/>
                    <a:pt x="26" y="16"/>
                  </a:cubicBezTo>
                  <a:cubicBezTo>
                    <a:pt x="25" y="16"/>
                    <a:pt x="24" y="16"/>
                    <a:pt x="23" y="17"/>
                  </a:cubicBezTo>
                  <a:cubicBezTo>
                    <a:pt x="23" y="16"/>
                    <a:pt x="22" y="13"/>
                    <a:pt x="22" y="13"/>
                  </a:cubicBezTo>
                  <a:cubicBezTo>
                    <a:pt x="20" y="14"/>
                    <a:pt x="19" y="13"/>
                    <a:pt x="18" y="10"/>
                  </a:cubicBezTo>
                  <a:cubicBezTo>
                    <a:pt x="18" y="11"/>
                    <a:pt x="16" y="11"/>
                    <a:pt x="16" y="12"/>
                  </a:cubicBezTo>
                  <a:cubicBezTo>
                    <a:pt x="15" y="11"/>
                    <a:pt x="14" y="10"/>
                    <a:pt x="14" y="9"/>
                  </a:cubicBezTo>
                  <a:cubicBezTo>
                    <a:pt x="13" y="10"/>
                    <a:pt x="12" y="10"/>
                    <a:pt x="12" y="10"/>
                  </a:cubicBezTo>
                  <a:cubicBezTo>
                    <a:pt x="11" y="9"/>
                    <a:pt x="10" y="8"/>
                    <a:pt x="10" y="7"/>
                  </a:cubicBezTo>
                  <a:cubicBezTo>
                    <a:pt x="10" y="8"/>
                    <a:pt x="8" y="8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7" y="7"/>
                    <a:pt x="7" y="5"/>
                    <a:pt x="7" y="4"/>
                  </a:cubicBezTo>
                  <a:cubicBezTo>
                    <a:pt x="6" y="5"/>
                    <a:pt x="6" y="5"/>
                    <a:pt x="5" y="6"/>
                  </a:cubicBezTo>
                  <a:cubicBezTo>
                    <a:pt x="3" y="4"/>
                    <a:pt x="1" y="0"/>
                    <a:pt x="1" y="1"/>
                  </a:cubicBezTo>
                  <a:cubicBezTo>
                    <a:pt x="0" y="1"/>
                    <a:pt x="1" y="7"/>
                    <a:pt x="1" y="8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9" y="17"/>
                    <a:pt x="30" y="27"/>
                    <a:pt x="39" y="30"/>
                  </a:cubicBezTo>
                  <a:cubicBezTo>
                    <a:pt x="41" y="42"/>
                    <a:pt x="45" y="63"/>
                    <a:pt x="58" y="83"/>
                  </a:cubicBezTo>
                  <a:cubicBezTo>
                    <a:pt x="58" y="83"/>
                    <a:pt x="59" y="82"/>
                    <a:pt x="59" y="82"/>
                  </a:cubicBezTo>
                  <a:cubicBezTo>
                    <a:pt x="60" y="81"/>
                    <a:pt x="61" y="81"/>
                    <a:pt x="62" y="81"/>
                  </a:cubicBezTo>
                  <a:cubicBezTo>
                    <a:pt x="61" y="80"/>
                    <a:pt x="60" y="79"/>
                    <a:pt x="60" y="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29" name="Freeform 240">
              <a:extLst>
                <a:ext uri="{FF2B5EF4-FFF2-40B4-BE49-F238E27FC236}">
                  <a16:creationId xmlns:a16="http://schemas.microsoft.com/office/drawing/2014/main" id="{BD9755DE-F6D6-4D88-B93C-77E573E8C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" y="2807"/>
              <a:ext cx="320" cy="111"/>
            </a:xfrm>
            <a:custGeom>
              <a:avLst/>
              <a:gdLst>
                <a:gd name="T0" fmla="*/ 7521 w 111"/>
                <a:gd name="T1" fmla="*/ 438 h 36"/>
                <a:gd name="T2" fmla="*/ 7521 w 111"/>
                <a:gd name="T3" fmla="*/ 86 h 36"/>
                <a:gd name="T4" fmla="*/ 7521 w 111"/>
                <a:gd name="T5" fmla="*/ 0 h 36"/>
                <a:gd name="T6" fmla="*/ 6276 w 111"/>
                <a:gd name="T7" fmla="*/ 731 h 36"/>
                <a:gd name="T8" fmla="*/ 4431 w 111"/>
                <a:gd name="T9" fmla="*/ 2081 h 36"/>
                <a:gd name="T10" fmla="*/ 141 w 111"/>
                <a:gd name="T11" fmla="*/ 2605 h 36"/>
                <a:gd name="T12" fmla="*/ 0 w 111"/>
                <a:gd name="T13" fmla="*/ 2729 h 36"/>
                <a:gd name="T14" fmla="*/ 0 w 111"/>
                <a:gd name="T15" fmla="*/ 2729 h 36"/>
                <a:gd name="T16" fmla="*/ 0 w 111"/>
                <a:gd name="T17" fmla="*/ 2729 h 36"/>
                <a:gd name="T18" fmla="*/ 0 w 111"/>
                <a:gd name="T19" fmla="*/ 2815 h 36"/>
                <a:gd name="T20" fmla="*/ 0 w 111"/>
                <a:gd name="T21" fmla="*/ 2815 h 36"/>
                <a:gd name="T22" fmla="*/ 75 w 111"/>
                <a:gd name="T23" fmla="*/ 3253 h 36"/>
                <a:gd name="T24" fmla="*/ 216 w 111"/>
                <a:gd name="T25" fmla="*/ 3167 h 36"/>
                <a:gd name="T26" fmla="*/ 332 w 111"/>
                <a:gd name="T27" fmla="*/ 2994 h 36"/>
                <a:gd name="T28" fmla="*/ 481 w 111"/>
                <a:gd name="T29" fmla="*/ 3167 h 36"/>
                <a:gd name="T30" fmla="*/ 623 w 111"/>
                <a:gd name="T31" fmla="*/ 2898 h 36"/>
                <a:gd name="T32" fmla="*/ 764 w 111"/>
                <a:gd name="T33" fmla="*/ 3080 h 36"/>
                <a:gd name="T34" fmla="*/ 888 w 111"/>
                <a:gd name="T35" fmla="*/ 2898 h 36"/>
                <a:gd name="T36" fmla="*/ 1029 w 111"/>
                <a:gd name="T37" fmla="*/ 3080 h 36"/>
                <a:gd name="T38" fmla="*/ 1320 w 111"/>
                <a:gd name="T39" fmla="*/ 2815 h 36"/>
                <a:gd name="T40" fmla="*/ 1387 w 111"/>
                <a:gd name="T41" fmla="*/ 2994 h 36"/>
                <a:gd name="T42" fmla="*/ 1580 w 111"/>
                <a:gd name="T43" fmla="*/ 2815 h 36"/>
                <a:gd name="T44" fmla="*/ 1796 w 111"/>
                <a:gd name="T45" fmla="*/ 2898 h 36"/>
                <a:gd name="T46" fmla="*/ 2136 w 111"/>
                <a:gd name="T47" fmla="*/ 2898 h 36"/>
                <a:gd name="T48" fmla="*/ 2494 w 111"/>
                <a:gd name="T49" fmla="*/ 2898 h 36"/>
                <a:gd name="T50" fmla="*/ 2684 w 111"/>
                <a:gd name="T51" fmla="*/ 2815 h 36"/>
                <a:gd name="T52" fmla="*/ 2900 w 111"/>
                <a:gd name="T53" fmla="*/ 2815 h 36"/>
                <a:gd name="T54" fmla="*/ 2966 w 111"/>
                <a:gd name="T55" fmla="*/ 2729 h 36"/>
                <a:gd name="T56" fmla="*/ 3116 w 111"/>
                <a:gd name="T57" fmla="*/ 2815 h 36"/>
                <a:gd name="T58" fmla="*/ 3232 w 111"/>
                <a:gd name="T59" fmla="*/ 2729 h 36"/>
                <a:gd name="T60" fmla="*/ 3373 w 111"/>
                <a:gd name="T61" fmla="*/ 2815 h 36"/>
                <a:gd name="T62" fmla="*/ 3523 w 111"/>
                <a:gd name="T63" fmla="*/ 2729 h 36"/>
                <a:gd name="T64" fmla="*/ 3664 w 111"/>
                <a:gd name="T65" fmla="*/ 2605 h 36"/>
                <a:gd name="T66" fmla="*/ 3805 w 111"/>
                <a:gd name="T67" fmla="*/ 2729 h 36"/>
                <a:gd name="T68" fmla="*/ 3999 w 111"/>
                <a:gd name="T69" fmla="*/ 2605 h 36"/>
                <a:gd name="T70" fmla="*/ 4215 w 111"/>
                <a:gd name="T71" fmla="*/ 2729 h 36"/>
                <a:gd name="T72" fmla="*/ 4290 w 111"/>
                <a:gd name="T73" fmla="*/ 2605 h 36"/>
                <a:gd name="T74" fmla="*/ 4480 w 111"/>
                <a:gd name="T75" fmla="*/ 2729 h 36"/>
                <a:gd name="T76" fmla="*/ 4555 w 111"/>
                <a:gd name="T77" fmla="*/ 2605 h 36"/>
                <a:gd name="T78" fmla="*/ 4696 w 111"/>
                <a:gd name="T79" fmla="*/ 2729 h 36"/>
                <a:gd name="T80" fmla="*/ 4837 w 111"/>
                <a:gd name="T81" fmla="*/ 2254 h 36"/>
                <a:gd name="T82" fmla="*/ 5028 w 111"/>
                <a:gd name="T83" fmla="*/ 2350 h 36"/>
                <a:gd name="T84" fmla="*/ 5103 w 111"/>
                <a:gd name="T85" fmla="*/ 2081 h 36"/>
                <a:gd name="T86" fmla="*/ 5244 w 111"/>
                <a:gd name="T87" fmla="*/ 2081 h 36"/>
                <a:gd name="T88" fmla="*/ 5394 w 111"/>
                <a:gd name="T89" fmla="*/ 1816 h 36"/>
                <a:gd name="T90" fmla="*/ 5535 w 111"/>
                <a:gd name="T91" fmla="*/ 1998 h 36"/>
                <a:gd name="T92" fmla="*/ 5650 w 111"/>
                <a:gd name="T93" fmla="*/ 1643 h 36"/>
                <a:gd name="T94" fmla="*/ 5800 w 111"/>
                <a:gd name="T95" fmla="*/ 1730 h 36"/>
                <a:gd name="T96" fmla="*/ 5942 w 111"/>
                <a:gd name="T97" fmla="*/ 1437 h 36"/>
                <a:gd name="T98" fmla="*/ 6083 w 111"/>
                <a:gd name="T99" fmla="*/ 1643 h 36"/>
                <a:gd name="T100" fmla="*/ 6210 w 111"/>
                <a:gd name="T101" fmla="*/ 1351 h 36"/>
                <a:gd name="T102" fmla="*/ 6276 w 111"/>
                <a:gd name="T103" fmla="*/ 1437 h 36"/>
                <a:gd name="T104" fmla="*/ 6639 w 111"/>
                <a:gd name="T105" fmla="*/ 1351 h 36"/>
                <a:gd name="T106" fmla="*/ 6781 w 111"/>
                <a:gd name="T107" fmla="*/ 1169 h 36"/>
                <a:gd name="T108" fmla="*/ 6899 w 111"/>
                <a:gd name="T109" fmla="*/ 1169 h 36"/>
                <a:gd name="T110" fmla="*/ 7115 w 111"/>
                <a:gd name="T111" fmla="*/ 999 h 36"/>
                <a:gd name="T112" fmla="*/ 7265 w 111"/>
                <a:gd name="T113" fmla="*/ 913 h 36"/>
                <a:gd name="T114" fmla="*/ 7380 w 111"/>
                <a:gd name="T115" fmla="*/ 817 h 36"/>
                <a:gd name="T116" fmla="*/ 7521 w 111"/>
                <a:gd name="T117" fmla="*/ 731 h 36"/>
                <a:gd name="T118" fmla="*/ 7671 w 111"/>
                <a:gd name="T119" fmla="*/ 648 h 36"/>
                <a:gd name="T120" fmla="*/ 7521 w 111"/>
                <a:gd name="T121" fmla="*/ 438 h 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11" h="36">
                  <a:moveTo>
                    <a:pt x="109" y="5"/>
                  </a:moveTo>
                  <a:cubicBezTo>
                    <a:pt x="108" y="4"/>
                    <a:pt x="108" y="2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3" y="3"/>
                    <a:pt x="97" y="6"/>
                    <a:pt x="91" y="8"/>
                  </a:cubicBezTo>
                  <a:cubicBezTo>
                    <a:pt x="79" y="13"/>
                    <a:pt x="69" y="17"/>
                    <a:pt x="64" y="23"/>
                  </a:cubicBezTo>
                  <a:cubicBezTo>
                    <a:pt x="56" y="23"/>
                    <a:pt x="14" y="24"/>
                    <a:pt x="2" y="29"/>
                  </a:cubicBezTo>
                  <a:cubicBezTo>
                    <a:pt x="1" y="29"/>
                    <a:pt x="0" y="29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0" y="35"/>
                    <a:pt x="1" y="36"/>
                  </a:cubicBezTo>
                  <a:cubicBezTo>
                    <a:pt x="1" y="35"/>
                    <a:pt x="2" y="35"/>
                    <a:pt x="3" y="35"/>
                  </a:cubicBezTo>
                  <a:cubicBezTo>
                    <a:pt x="4" y="35"/>
                    <a:pt x="4" y="34"/>
                    <a:pt x="5" y="33"/>
                  </a:cubicBezTo>
                  <a:cubicBezTo>
                    <a:pt x="6" y="33"/>
                    <a:pt x="6" y="34"/>
                    <a:pt x="7" y="35"/>
                  </a:cubicBezTo>
                  <a:cubicBezTo>
                    <a:pt x="7" y="34"/>
                    <a:pt x="8" y="33"/>
                    <a:pt x="9" y="32"/>
                  </a:cubicBezTo>
                  <a:cubicBezTo>
                    <a:pt x="9" y="33"/>
                    <a:pt x="10" y="34"/>
                    <a:pt x="11" y="34"/>
                  </a:cubicBezTo>
                  <a:cubicBezTo>
                    <a:pt x="11" y="34"/>
                    <a:pt x="12" y="32"/>
                    <a:pt x="13" y="32"/>
                  </a:cubicBezTo>
                  <a:cubicBezTo>
                    <a:pt x="14" y="32"/>
                    <a:pt x="14" y="33"/>
                    <a:pt x="15" y="34"/>
                  </a:cubicBezTo>
                  <a:cubicBezTo>
                    <a:pt x="16" y="34"/>
                    <a:pt x="17" y="32"/>
                    <a:pt x="19" y="31"/>
                  </a:cubicBezTo>
                  <a:cubicBezTo>
                    <a:pt x="20" y="31"/>
                    <a:pt x="20" y="33"/>
                    <a:pt x="20" y="33"/>
                  </a:cubicBezTo>
                  <a:cubicBezTo>
                    <a:pt x="21" y="33"/>
                    <a:pt x="22" y="32"/>
                    <a:pt x="23" y="31"/>
                  </a:cubicBezTo>
                  <a:cubicBezTo>
                    <a:pt x="24" y="31"/>
                    <a:pt x="25" y="32"/>
                    <a:pt x="26" y="32"/>
                  </a:cubicBezTo>
                  <a:cubicBezTo>
                    <a:pt x="28" y="32"/>
                    <a:pt x="28" y="30"/>
                    <a:pt x="31" y="32"/>
                  </a:cubicBezTo>
                  <a:cubicBezTo>
                    <a:pt x="33" y="29"/>
                    <a:pt x="34" y="31"/>
                    <a:pt x="36" y="32"/>
                  </a:cubicBezTo>
                  <a:cubicBezTo>
                    <a:pt x="37" y="29"/>
                    <a:pt x="38" y="31"/>
                    <a:pt x="39" y="31"/>
                  </a:cubicBezTo>
                  <a:cubicBezTo>
                    <a:pt x="40" y="31"/>
                    <a:pt x="41" y="31"/>
                    <a:pt x="42" y="31"/>
                  </a:cubicBezTo>
                  <a:cubicBezTo>
                    <a:pt x="42" y="31"/>
                    <a:pt x="43" y="30"/>
                    <a:pt x="43" y="30"/>
                  </a:cubicBezTo>
                  <a:cubicBezTo>
                    <a:pt x="44" y="30"/>
                    <a:pt x="44" y="31"/>
                    <a:pt x="45" y="31"/>
                  </a:cubicBezTo>
                  <a:cubicBezTo>
                    <a:pt x="45" y="31"/>
                    <a:pt x="46" y="30"/>
                    <a:pt x="47" y="30"/>
                  </a:cubicBezTo>
                  <a:cubicBezTo>
                    <a:pt x="48" y="30"/>
                    <a:pt x="48" y="31"/>
                    <a:pt x="49" y="31"/>
                  </a:cubicBezTo>
                  <a:cubicBezTo>
                    <a:pt x="50" y="30"/>
                    <a:pt x="50" y="30"/>
                    <a:pt x="51" y="30"/>
                  </a:cubicBezTo>
                  <a:cubicBezTo>
                    <a:pt x="52" y="30"/>
                    <a:pt x="52" y="29"/>
                    <a:pt x="53" y="29"/>
                  </a:cubicBezTo>
                  <a:cubicBezTo>
                    <a:pt x="54" y="29"/>
                    <a:pt x="54" y="30"/>
                    <a:pt x="55" y="30"/>
                  </a:cubicBezTo>
                  <a:cubicBezTo>
                    <a:pt x="56" y="30"/>
                    <a:pt x="57" y="29"/>
                    <a:pt x="58" y="29"/>
                  </a:cubicBezTo>
                  <a:cubicBezTo>
                    <a:pt x="59" y="29"/>
                    <a:pt x="60" y="30"/>
                    <a:pt x="61" y="30"/>
                  </a:cubicBezTo>
                  <a:cubicBezTo>
                    <a:pt x="61" y="30"/>
                    <a:pt x="62" y="29"/>
                    <a:pt x="62" y="29"/>
                  </a:cubicBezTo>
                  <a:cubicBezTo>
                    <a:pt x="63" y="29"/>
                    <a:pt x="65" y="30"/>
                    <a:pt x="65" y="30"/>
                  </a:cubicBezTo>
                  <a:cubicBezTo>
                    <a:pt x="65" y="29"/>
                    <a:pt x="65" y="29"/>
                    <a:pt x="66" y="29"/>
                  </a:cubicBezTo>
                  <a:cubicBezTo>
                    <a:pt x="66" y="29"/>
                    <a:pt x="67" y="30"/>
                    <a:pt x="68" y="30"/>
                  </a:cubicBezTo>
                  <a:cubicBezTo>
                    <a:pt x="68" y="28"/>
                    <a:pt x="69" y="27"/>
                    <a:pt x="70" y="25"/>
                  </a:cubicBezTo>
                  <a:cubicBezTo>
                    <a:pt x="71" y="26"/>
                    <a:pt x="72" y="26"/>
                    <a:pt x="73" y="26"/>
                  </a:cubicBezTo>
                  <a:cubicBezTo>
                    <a:pt x="73" y="25"/>
                    <a:pt x="73" y="23"/>
                    <a:pt x="74" y="23"/>
                  </a:cubicBezTo>
                  <a:cubicBezTo>
                    <a:pt x="75" y="22"/>
                    <a:pt x="75" y="23"/>
                    <a:pt x="76" y="23"/>
                  </a:cubicBezTo>
                  <a:cubicBezTo>
                    <a:pt x="76" y="22"/>
                    <a:pt x="77" y="21"/>
                    <a:pt x="78" y="20"/>
                  </a:cubicBezTo>
                  <a:cubicBezTo>
                    <a:pt x="78" y="20"/>
                    <a:pt x="80" y="22"/>
                    <a:pt x="80" y="22"/>
                  </a:cubicBezTo>
                  <a:cubicBezTo>
                    <a:pt x="80" y="20"/>
                    <a:pt x="81" y="19"/>
                    <a:pt x="82" y="18"/>
                  </a:cubicBezTo>
                  <a:cubicBezTo>
                    <a:pt x="83" y="19"/>
                    <a:pt x="83" y="19"/>
                    <a:pt x="84" y="19"/>
                  </a:cubicBezTo>
                  <a:cubicBezTo>
                    <a:pt x="84" y="18"/>
                    <a:pt x="85" y="16"/>
                    <a:pt x="86" y="16"/>
                  </a:cubicBezTo>
                  <a:cubicBezTo>
                    <a:pt x="87" y="16"/>
                    <a:pt x="87" y="17"/>
                    <a:pt x="88" y="18"/>
                  </a:cubicBezTo>
                  <a:cubicBezTo>
                    <a:pt x="89" y="16"/>
                    <a:pt x="89" y="16"/>
                    <a:pt x="90" y="15"/>
                  </a:cubicBezTo>
                  <a:cubicBezTo>
                    <a:pt x="90" y="15"/>
                    <a:pt x="91" y="16"/>
                    <a:pt x="91" y="16"/>
                  </a:cubicBezTo>
                  <a:cubicBezTo>
                    <a:pt x="91" y="12"/>
                    <a:pt x="95" y="16"/>
                    <a:pt x="96" y="15"/>
                  </a:cubicBezTo>
                  <a:cubicBezTo>
                    <a:pt x="97" y="14"/>
                    <a:pt x="96" y="12"/>
                    <a:pt x="98" y="13"/>
                  </a:cubicBezTo>
                  <a:cubicBezTo>
                    <a:pt x="99" y="13"/>
                    <a:pt x="99" y="14"/>
                    <a:pt x="100" y="13"/>
                  </a:cubicBezTo>
                  <a:cubicBezTo>
                    <a:pt x="102" y="11"/>
                    <a:pt x="101" y="10"/>
                    <a:pt x="103" y="11"/>
                  </a:cubicBezTo>
                  <a:cubicBezTo>
                    <a:pt x="105" y="11"/>
                    <a:pt x="104" y="12"/>
                    <a:pt x="105" y="10"/>
                  </a:cubicBezTo>
                  <a:cubicBezTo>
                    <a:pt x="106" y="9"/>
                    <a:pt x="106" y="9"/>
                    <a:pt x="107" y="9"/>
                  </a:cubicBezTo>
                  <a:cubicBezTo>
                    <a:pt x="108" y="8"/>
                    <a:pt x="108" y="9"/>
                    <a:pt x="109" y="8"/>
                  </a:cubicBezTo>
                  <a:cubicBezTo>
                    <a:pt x="110" y="8"/>
                    <a:pt x="110" y="7"/>
                    <a:pt x="111" y="7"/>
                  </a:cubicBezTo>
                  <a:cubicBezTo>
                    <a:pt x="110" y="6"/>
                    <a:pt x="109" y="6"/>
                    <a:pt x="109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30" name="Freeform 241">
              <a:extLst>
                <a:ext uri="{FF2B5EF4-FFF2-40B4-BE49-F238E27FC236}">
                  <a16:creationId xmlns:a16="http://schemas.microsoft.com/office/drawing/2014/main" id="{5CA3C24F-38D4-4B5C-BD83-BC148280C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0" y="3167"/>
              <a:ext cx="150" cy="450"/>
            </a:xfrm>
            <a:custGeom>
              <a:avLst/>
              <a:gdLst>
                <a:gd name="T0" fmla="*/ 3528 w 52"/>
                <a:gd name="T1" fmla="*/ 7761 h 146"/>
                <a:gd name="T2" fmla="*/ 3603 w 52"/>
                <a:gd name="T3" fmla="*/ 7117 h 146"/>
                <a:gd name="T4" fmla="*/ 3453 w 52"/>
                <a:gd name="T5" fmla="*/ 6679 h 146"/>
                <a:gd name="T6" fmla="*/ 3196 w 52"/>
                <a:gd name="T7" fmla="*/ 6241 h 146"/>
                <a:gd name="T8" fmla="*/ 2830 w 52"/>
                <a:gd name="T9" fmla="*/ 6328 h 146"/>
                <a:gd name="T10" fmla="*/ 2763 w 52"/>
                <a:gd name="T11" fmla="*/ 6146 h 146"/>
                <a:gd name="T12" fmla="*/ 2763 w 52"/>
                <a:gd name="T13" fmla="*/ 5767 h 146"/>
                <a:gd name="T14" fmla="*/ 2495 w 52"/>
                <a:gd name="T15" fmla="*/ 5502 h 146"/>
                <a:gd name="T16" fmla="*/ 2420 w 52"/>
                <a:gd name="T17" fmla="*/ 5415 h 146"/>
                <a:gd name="T18" fmla="*/ 2495 w 52"/>
                <a:gd name="T19" fmla="*/ 5064 h 146"/>
                <a:gd name="T20" fmla="*/ 2354 w 52"/>
                <a:gd name="T21" fmla="*/ 5064 h 146"/>
                <a:gd name="T22" fmla="*/ 2420 w 52"/>
                <a:gd name="T23" fmla="*/ 4417 h 146"/>
                <a:gd name="T24" fmla="*/ 2138 w 52"/>
                <a:gd name="T25" fmla="*/ 4417 h 146"/>
                <a:gd name="T26" fmla="*/ 2204 w 52"/>
                <a:gd name="T27" fmla="*/ 3979 h 146"/>
                <a:gd name="T28" fmla="*/ 1947 w 52"/>
                <a:gd name="T29" fmla="*/ 3896 h 146"/>
                <a:gd name="T30" fmla="*/ 1947 w 52"/>
                <a:gd name="T31" fmla="*/ 3896 h 146"/>
                <a:gd name="T32" fmla="*/ 1797 w 52"/>
                <a:gd name="T33" fmla="*/ 3514 h 146"/>
                <a:gd name="T34" fmla="*/ 1872 w 52"/>
                <a:gd name="T35" fmla="*/ 3079 h 146"/>
                <a:gd name="T36" fmla="*/ 1731 w 52"/>
                <a:gd name="T37" fmla="*/ 3079 h 146"/>
                <a:gd name="T38" fmla="*/ 1656 w 52"/>
                <a:gd name="T39" fmla="*/ 2897 h 146"/>
                <a:gd name="T40" fmla="*/ 1581 w 52"/>
                <a:gd name="T41" fmla="*/ 2518 h 146"/>
                <a:gd name="T42" fmla="*/ 1514 w 52"/>
                <a:gd name="T43" fmla="*/ 2346 h 146"/>
                <a:gd name="T44" fmla="*/ 1656 w 52"/>
                <a:gd name="T45" fmla="*/ 1899 h 146"/>
                <a:gd name="T46" fmla="*/ 1465 w 52"/>
                <a:gd name="T47" fmla="*/ 1899 h 146"/>
                <a:gd name="T48" fmla="*/ 1581 w 52"/>
                <a:gd name="T49" fmla="*/ 1433 h 146"/>
                <a:gd name="T50" fmla="*/ 1390 w 52"/>
                <a:gd name="T51" fmla="*/ 999 h 146"/>
                <a:gd name="T52" fmla="*/ 1249 w 52"/>
                <a:gd name="T53" fmla="*/ 912 h 146"/>
                <a:gd name="T54" fmla="*/ 1249 w 52"/>
                <a:gd name="T55" fmla="*/ 265 h 146"/>
                <a:gd name="T56" fmla="*/ 1033 w 52"/>
                <a:gd name="T57" fmla="*/ 265 h 146"/>
                <a:gd name="T58" fmla="*/ 914 w 52"/>
                <a:gd name="T59" fmla="*/ 0 h 146"/>
                <a:gd name="T60" fmla="*/ 2637 w 52"/>
                <a:gd name="T61" fmla="*/ 6584 h 146"/>
                <a:gd name="T62" fmla="*/ 2637 w 52"/>
                <a:gd name="T63" fmla="*/ 8491 h 146"/>
                <a:gd name="T64" fmla="*/ 2570 w 52"/>
                <a:gd name="T65" fmla="*/ 8578 h 146"/>
                <a:gd name="T66" fmla="*/ 216 w 52"/>
                <a:gd name="T67" fmla="*/ 12178 h 146"/>
                <a:gd name="T68" fmla="*/ 141 w 52"/>
                <a:gd name="T69" fmla="*/ 12825 h 146"/>
                <a:gd name="T70" fmla="*/ 407 w 52"/>
                <a:gd name="T71" fmla="*/ 13176 h 146"/>
                <a:gd name="T72" fmla="*/ 482 w 52"/>
                <a:gd name="T73" fmla="*/ 12529 h 146"/>
                <a:gd name="T74" fmla="*/ 839 w 52"/>
                <a:gd name="T75" fmla="*/ 12529 h 146"/>
                <a:gd name="T76" fmla="*/ 1108 w 52"/>
                <a:gd name="T77" fmla="*/ 12095 h 146"/>
                <a:gd name="T78" fmla="*/ 1108 w 52"/>
                <a:gd name="T79" fmla="*/ 11743 h 146"/>
                <a:gd name="T80" fmla="*/ 1390 w 52"/>
                <a:gd name="T81" fmla="*/ 11657 h 146"/>
                <a:gd name="T82" fmla="*/ 1465 w 52"/>
                <a:gd name="T83" fmla="*/ 11278 h 146"/>
                <a:gd name="T84" fmla="*/ 1797 w 52"/>
                <a:gd name="T85" fmla="*/ 11096 h 146"/>
                <a:gd name="T86" fmla="*/ 2204 w 52"/>
                <a:gd name="T87" fmla="*/ 10572 h 146"/>
                <a:gd name="T88" fmla="*/ 2712 w 52"/>
                <a:gd name="T89" fmla="*/ 9928 h 146"/>
                <a:gd name="T90" fmla="*/ 3046 w 52"/>
                <a:gd name="T91" fmla="*/ 9280 h 146"/>
                <a:gd name="T92" fmla="*/ 3312 w 52"/>
                <a:gd name="T93" fmla="*/ 8760 h 146"/>
                <a:gd name="T94" fmla="*/ 3453 w 52"/>
                <a:gd name="T95" fmla="*/ 8313 h 146"/>
                <a:gd name="T96" fmla="*/ 3528 w 52"/>
                <a:gd name="T97" fmla="*/ 7761 h 14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2" h="146">
                  <a:moveTo>
                    <a:pt x="51" y="86"/>
                  </a:moveTo>
                  <a:cubicBezTo>
                    <a:pt x="48" y="84"/>
                    <a:pt x="49" y="80"/>
                    <a:pt x="52" y="79"/>
                  </a:cubicBezTo>
                  <a:cubicBezTo>
                    <a:pt x="49" y="80"/>
                    <a:pt x="49" y="77"/>
                    <a:pt x="50" y="74"/>
                  </a:cubicBezTo>
                  <a:cubicBezTo>
                    <a:pt x="44" y="75"/>
                    <a:pt x="44" y="74"/>
                    <a:pt x="46" y="69"/>
                  </a:cubicBezTo>
                  <a:cubicBezTo>
                    <a:pt x="45" y="69"/>
                    <a:pt x="42" y="70"/>
                    <a:pt x="41" y="70"/>
                  </a:cubicBezTo>
                  <a:cubicBezTo>
                    <a:pt x="41" y="69"/>
                    <a:pt x="40" y="68"/>
                    <a:pt x="40" y="68"/>
                  </a:cubicBezTo>
                  <a:cubicBezTo>
                    <a:pt x="40" y="66"/>
                    <a:pt x="41" y="65"/>
                    <a:pt x="40" y="64"/>
                  </a:cubicBezTo>
                  <a:cubicBezTo>
                    <a:pt x="39" y="61"/>
                    <a:pt x="37" y="62"/>
                    <a:pt x="36" y="61"/>
                  </a:cubicBezTo>
                  <a:cubicBezTo>
                    <a:pt x="36" y="60"/>
                    <a:pt x="36" y="60"/>
                    <a:pt x="35" y="60"/>
                  </a:cubicBezTo>
                  <a:cubicBezTo>
                    <a:pt x="35" y="59"/>
                    <a:pt x="35" y="58"/>
                    <a:pt x="36" y="56"/>
                  </a:cubicBezTo>
                  <a:cubicBezTo>
                    <a:pt x="36" y="56"/>
                    <a:pt x="35" y="55"/>
                    <a:pt x="34" y="56"/>
                  </a:cubicBezTo>
                  <a:cubicBezTo>
                    <a:pt x="33" y="53"/>
                    <a:pt x="35" y="51"/>
                    <a:pt x="35" y="49"/>
                  </a:cubicBezTo>
                  <a:cubicBezTo>
                    <a:pt x="34" y="49"/>
                    <a:pt x="32" y="49"/>
                    <a:pt x="31" y="49"/>
                  </a:cubicBezTo>
                  <a:cubicBezTo>
                    <a:pt x="31" y="48"/>
                    <a:pt x="33" y="45"/>
                    <a:pt x="32" y="44"/>
                  </a:cubicBezTo>
                  <a:cubicBezTo>
                    <a:pt x="31" y="42"/>
                    <a:pt x="30" y="44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7" y="41"/>
                    <a:pt x="27" y="40"/>
                    <a:pt x="26" y="39"/>
                  </a:cubicBezTo>
                  <a:cubicBezTo>
                    <a:pt x="27" y="38"/>
                    <a:pt x="27" y="36"/>
                    <a:pt x="27" y="34"/>
                  </a:cubicBezTo>
                  <a:cubicBezTo>
                    <a:pt x="27" y="34"/>
                    <a:pt x="26" y="34"/>
                    <a:pt x="25" y="34"/>
                  </a:cubicBezTo>
                  <a:cubicBezTo>
                    <a:pt x="25" y="34"/>
                    <a:pt x="24" y="33"/>
                    <a:pt x="24" y="32"/>
                  </a:cubicBezTo>
                  <a:cubicBezTo>
                    <a:pt x="25" y="30"/>
                    <a:pt x="26" y="28"/>
                    <a:pt x="23" y="28"/>
                  </a:cubicBezTo>
                  <a:cubicBezTo>
                    <a:pt x="23" y="27"/>
                    <a:pt x="22" y="27"/>
                    <a:pt x="22" y="26"/>
                  </a:cubicBezTo>
                  <a:cubicBezTo>
                    <a:pt x="23" y="24"/>
                    <a:pt x="24" y="23"/>
                    <a:pt x="24" y="21"/>
                  </a:cubicBezTo>
                  <a:cubicBezTo>
                    <a:pt x="23" y="21"/>
                    <a:pt x="22" y="21"/>
                    <a:pt x="21" y="21"/>
                  </a:cubicBezTo>
                  <a:cubicBezTo>
                    <a:pt x="21" y="19"/>
                    <a:pt x="22" y="17"/>
                    <a:pt x="23" y="16"/>
                  </a:cubicBezTo>
                  <a:cubicBezTo>
                    <a:pt x="17" y="17"/>
                    <a:pt x="21" y="13"/>
                    <a:pt x="20" y="11"/>
                  </a:cubicBezTo>
                  <a:cubicBezTo>
                    <a:pt x="20" y="10"/>
                    <a:pt x="19" y="10"/>
                    <a:pt x="18" y="10"/>
                  </a:cubicBezTo>
                  <a:cubicBezTo>
                    <a:pt x="18" y="7"/>
                    <a:pt x="18" y="5"/>
                    <a:pt x="18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4" y="2"/>
                    <a:pt x="13" y="1"/>
                    <a:pt x="13" y="0"/>
                  </a:cubicBezTo>
                  <a:cubicBezTo>
                    <a:pt x="11" y="18"/>
                    <a:pt x="28" y="60"/>
                    <a:pt x="38" y="73"/>
                  </a:cubicBezTo>
                  <a:cubicBezTo>
                    <a:pt x="39" y="77"/>
                    <a:pt x="44" y="86"/>
                    <a:pt x="38" y="94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1" y="138"/>
                    <a:pt x="0" y="142"/>
                    <a:pt x="2" y="142"/>
                  </a:cubicBezTo>
                  <a:cubicBezTo>
                    <a:pt x="3" y="144"/>
                    <a:pt x="5" y="145"/>
                    <a:pt x="6" y="146"/>
                  </a:cubicBezTo>
                  <a:cubicBezTo>
                    <a:pt x="6" y="144"/>
                    <a:pt x="6" y="141"/>
                    <a:pt x="7" y="139"/>
                  </a:cubicBezTo>
                  <a:cubicBezTo>
                    <a:pt x="8" y="139"/>
                    <a:pt x="10" y="140"/>
                    <a:pt x="12" y="139"/>
                  </a:cubicBezTo>
                  <a:cubicBezTo>
                    <a:pt x="11" y="136"/>
                    <a:pt x="12" y="132"/>
                    <a:pt x="16" y="134"/>
                  </a:cubicBezTo>
                  <a:cubicBezTo>
                    <a:pt x="16" y="133"/>
                    <a:pt x="16" y="131"/>
                    <a:pt x="16" y="130"/>
                  </a:cubicBezTo>
                  <a:cubicBezTo>
                    <a:pt x="18" y="129"/>
                    <a:pt x="19" y="130"/>
                    <a:pt x="20" y="129"/>
                  </a:cubicBezTo>
                  <a:cubicBezTo>
                    <a:pt x="21" y="128"/>
                    <a:pt x="20" y="126"/>
                    <a:pt x="21" y="125"/>
                  </a:cubicBezTo>
                  <a:cubicBezTo>
                    <a:pt x="22" y="123"/>
                    <a:pt x="24" y="123"/>
                    <a:pt x="26" y="123"/>
                  </a:cubicBezTo>
                  <a:cubicBezTo>
                    <a:pt x="26" y="116"/>
                    <a:pt x="27" y="118"/>
                    <a:pt x="32" y="117"/>
                  </a:cubicBezTo>
                  <a:cubicBezTo>
                    <a:pt x="29" y="112"/>
                    <a:pt x="35" y="111"/>
                    <a:pt x="39" y="110"/>
                  </a:cubicBezTo>
                  <a:cubicBezTo>
                    <a:pt x="38" y="106"/>
                    <a:pt x="40" y="103"/>
                    <a:pt x="44" y="103"/>
                  </a:cubicBezTo>
                  <a:cubicBezTo>
                    <a:pt x="43" y="100"/>
                    <a:pt x="45" y="97"/>
                    <a:pt x="48" y="97"/>
                  </a:cubicBezTo>
                  <a:cubicBezTo>
                    <a:pt x="47" y="95"/>
                    <a:pt x="47" y="92"/>
                    <a:pt x="50" y="92"/>
                  </a:cubicBezTo>
                  <a:cubicBezTo>
                    <a:pt x="49" y="90"/>
                    <a:pt x="48" y="87"/>
                    <a:pt x="51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31" name="Freeform 242">
              <a:extLst>
                <a:ext uri="{FF2B5EF4-FFF2-40B4-BE49-F238E27FC236}">
                  <a16:creationId xmlns:a16="http://schemas.microsoft.com/office/drawing/2014/main" id="{F2F6084E-C249-4565-A38E-8AB074DB0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" y="2364"/>
              <a:ext cx="93" cy="163"/>
            </a:xfrm>
            <a:custGeom>
              <a:avLst/>
              <a:gdLst>
                <a:gd name="T0" fmla="*/ 567 w 32"/>
                <a:gd name="T1" fmla="*/ 0 h 53"/>
                <a:gd name="T2" fmla="*/ 1572 w 32"/>
                <a:gd name="T3" fmla="*/ 643 h 53"/>
                <a:gd name="T4" fmla="*/ 2136 w 32"/>
                <a:gd name="T5" fmla="*/ 3924 h 53"/>
                <a:gd name="T6" fmla="*/ 1985 w 32"/>
                <a:gd name="T7" fmla="*/ 4739 h 53"/>
                <a:gd name="T8" fmla="*/ 567 w 32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53">
                  <a:moveTo>
                    <a:pt x="8" y="0"/>
                  </a:moveTo>
                  <a:cubicBezTo>
                    <a:pt x="13" y="2"/>
                    <a:pt x="18" y="4"/>
                    <a:pt x="22" y="7"/>
                  </a:cubicBezTo>
                  <a:cubicBezTo>
                    <a:pt x="32" y="17"/>
                    <a:pt x="32" y="27"/>
                    <a:pt x="30" y="44"/>
                  </a:cubicBezTo>
                  <a:cubicBezTo>
                    <a:pt x="29" y="48"/>
                    <a:pt x="28" y="51"/>
                    <a:pt x="28" y="53"/>
                  </a:cubicBezTo>
                  <a:cubicBezTo>
                    <a:pt x="4" y="37"/>
                    <a:pt x="0" y="12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32" name="Freeform 243">
              <a:extLst>
                <a:ext uri="{FF2B5EF4-FFF2-40B4-BE49-F238E27FC236}">
                  <a16:creationId xmlns:a16="http://schemas.microsoft.com/office/drawing/2014/main" id="{9C819C73-BD67-4251-A412-526B8868C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1" y="2321"/>
              <a:ext cx="67" cy="43"/>
            </a:xfrm>
            <a:custGeom>
              <a:avLst/>
              <a:gdLst>
                <a:gd name="T0" fmla="*/ 941 w 23"/>
                <a:gd name="T1" fmla="*/ 1075 h 14"/>
                <a:gd name="T2" fmla="*/ 76 w 23"/>
                <a:gd name="T3" fmla="*/ 1244 h 14"/>
                <a:gd name="T4" fmla="*/ 0 w 23"/>
                <a:gd name="T5" fmla="*/ 1244 h 14"/>
                <a:gd name="T6" fmla="*/ 1238 w 23"/>
                <a:gd name="T7" fmla="*/ 169 h 14"/>
                <a:gd name="T8" fmla="*/ 1512 w 23"/>
                <a:gd name="T9" fmla="*/ 1161 h 14"/>
                <a:gd name="T10" fmla="*/ 941 w 23"/>
                <a:gd name="T11" fmla="*/ 1075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4">
                  <a:moveTo>
                    <a:pt x="13" y="12"/>
                  </a:moveTo>
                  <a:cubicBezTo>
                    <a:pt x="10" y="12"/>
                    <a:pt x="5" y="13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6"/>
                    <a:pt x="11" y="0"/>
                    <a:pt x="17" y="2"/>
                  </a:cubicBezTo>
                  <a:cubicBezTo>
                    <a:pt x="23" y="4"/>
                    <a:pt x="22" y="9"/>
                    <a:pt x="21" y="13"/>
                  </a:cubicBezTo>
                  <a:cubicBezTo>
                    <a:pt x="18" y="12"/>
                    <a:pt x="16" y="12"/>
                    <a:pt x="13" y="12"/>
                  </a:cubicBezTo>
                  <a:close/>
                </a:path>
              </a:pathLst>
            </a:custGeom>
            <a:solidFill>
              <a:srgbClr val="7C6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33" name="Freeform 244">
              <a:extLst>
                <a:ext uri="{FF2B5EF4-FFF2-40B4-BE49-F238E27FC236}">
                  <a16:creationId xmlns:a16="http://schemas.microsoft.com/office/drawing/2014/main" id="{FE652941-7C27-47D6-8B37-6CB8FFE91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6" y="2274"/>
              <a:ext cx="89" cy="56"/>
            </a:xfrm>
            <a:custGeom>
              <a:avLst/>
              <a:gdLst>
                <a:gd name="T0" fmla="*/ 330 w 31"/>
                <a:gd name="T1" fmla="*/ 1596 h 18"/>
                <a:gd name="T2" fmla="*/ 0 w 31"/>
                <a:gd name="T3" fmla="*/ 1596 h 18"/>
                <a:gd name="T4" fmla="*/ 75 w 31"/>
                <a:gd name="T5" fmla="*/ 1509 h 18"/>
                <a:gd name="T6" fmla="*/ 1895 w 31"/>
                <a:gd name="T7" fmla="*/ 87 h 18"/>
                <a:gd name="T8" fmla="*/ 2036 w 31"/>
                <a:gd name="T9" fmla="*/ 358 h 18"/>
                <a:gd name="T10" fmla="*/ 1895 w 31"/>
                <a:gd name="T11" fmla="*/ 572 h 18"/>
                <a:gd name="T12" fmla="*/ 405 w 31"/>
                <a:gd name="T13" fmla="*/ 1683 h 18"/>
                <a:gd name="T14" fmla="*/ 330 w 31"/>
                <a:gd name="T15" fmla="*/ 1596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1" h="18">
                  <a:moveTo>
                    <a:pt x="5" y="17"/>
                  </a:moveTo>
                  <a:cubicBezTo>
                    <a:pt x="4" y="17"/>
                    <a:pt x="2" y="17"/>
                    <a:pt x="0" y="17"/>
                  </a:cubicBezTo>
                  <a:cubicBezTo>
                    <a:pt x="0" y="17"/>
                    <a:pt x="1" y="16"/>
                    <a:pt x="1" y="16"/>
                  </a:cubicBezTo>
                  <a:cubicBezTo>
                    <a:pt x="2" y="15"/>
                    <a:pt x="17" y="0"/>
                    <a:pt x="28" y="1"/>
                  </a:cubicBezTo>
                  <a:cubicBezTo>
                    <a:pt x="30" y="1"/>
                    <a:pt x="31" y="2"/>
                    <a:pt x="30" y="4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1" y="5"/>
                    <a:pt x="11" y="13"/>
                    <a:pt x="6" y="18"/>
                  </a:cubicBezTo>
                  <a:cubicBezTo>
                    <a:pt x="6" y="18"/>
                    <a:pt x="6" y="17"/>
                    <a:pt x="5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34" name="Freeform 245">
              <a:extLst>
                <a:ext uri="{FF2B5EF4-FFF2-40B4-BE49-F238E27FC236}">
                  <a16:creationId xmlns:a16="http://schemas.microsoft.com/office/drawing/2014/main" id="{C6503A08-118B-4846-89C3-821D7FE1B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4" y="2804"/>
              <a:ext cx="98" cy="74"/>
            </a:xfrm>
            <a:custGeom>
              <a:avLst/>
              <a:gdLst>
                <a:gd name="T0" fmla="*/ 2343 w 34"/>
                <a:gd name="T1" fmla="*/ 0 h 24"/>
                <a:gd name="T2" fmla="*/ 0 w 34"/>
                <a:gd name="T3" fmla="*/ 2168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" h="24">
                  <a:moveTo>
                    <a:pt x="34" y="0"/>
                  </a:moveTo>
                  <a:cubicBezTo>
                    <a:pt x="25" y="16"/>
                    <a:pt x="13" y="24"/>
                    <a:pt x="0" y="24"/>
                  </a:cubicBezTo>
                </a:path>
              </a:pathLst>
            </a:custGeom>
            <a:solidFill>
              <a:srgbClr val="4E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35" name="Freeform 246">
              <a:extLst>
                <a:ext uri="{FF2B5EF4-FFF2-40B4-BE49-F238E27FC236}">
                  <a16:creationId xmlns:a16="http://schemas.microsoft.com/office/drawing/2014/main" id="{C5944BE7-D17A-4D77-8221-5F73708C9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" y="2505"/>
              <a:ext cx="392" cy="902"/>
            </a:xfrm>
            <a:custGeom>
              <a:avLst/>
              <a:gdLst>
                <a:gd name="T0" fmla="*/ 7733 w 136"/>
                <a:gd name="T1" fmla="*/ 10501 h 293"/>
                <a:gd name="T2" fmla="*/ 7111 w 136"/>
                <a:gd name="T3" fmla="*/ 8718 h 293"/>
                <a:gd name="T4" fmla="*/ 8068 w 136"/>
                <a:gd name="T5" fmla="*/ 4673 h 293"/>
                <a:gd name="T6" fmla="*/ 7808 w 136"/>
                <a:gd name="T7" fmla="*/ 1345 h 293"/>
                <a:gd name="T8" fmla="*/ 4767 w 136"/>
                <a:gd name="T9" fmla="*/ 0 h 293"/>
                <a:gd name="T10" fmla="*/ 4695 w 136"/>
                <a:gd name="T11" fmla="*/ 0 h 293"/>
                <a:gd name="T12" fmla="*/ 1580 w 136"/>
                <a:gd name="T13" fmla="*/ 1345 h 293"/>
                <a:gd name="T14" fmla="*/ 1320 w 136"/>
                <a:gd name="T15" fmla="*/ 4673 h 293"/>
                <a:gd name="T16" fmla="*/ 2277 w 136"/>
                <a:gd name="T17" fmla="*/ 8718 h 293"/>
                <a:gd name="T18" fmla="*/ 1654 w 136"/>
                <a:gd name="T19" fmla="*/ 10501 h 293"/>
                <a:gd name="T20" fmla="*/ 764 w 136"/>
                <a:gd name="T21" fmla="*/ 20213 h 293"/>
                <a:gd name="T22" fmla="*/ 4695 w 136"/>
                <a:gd name="T23" fmla="*/ 26318 h 293"/>
                <a:gd name="T24" fmla="*/ 8624 w 136"/>
                <a:gd name="T25" fmla="*/ 20213 h 293"/>
                <a:gd name="T26" fmla="*/ 7733 w 136"/>
                <a:gd name="T27" fmla="*/ 10501 h 29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6" h="293">
                  <a:moveTo>
                    <a:pt x="112" y="117"/>
                  </a:moveTo>
                  <a:cubicBezTo>
                    <a:pt x="108" y="105"/>
                    <a:pt x="105" y="99"/>
                    <a:pt x="103" y="97"/>
                  </a:cubicBezTo>
                  <a:cubicBezTo>
                    <a:pt x="110" y="86"/>
                    <a:pt x="115" y="71"/>
                    <a:pt x="117" y="52"/>
                  </a:cubicBezTo>
                  <a:cubicBezTo>
                    <a:pt x="119" y="37"/>
                    <a:pt x="115" y="20"/>
                    <a:pt x="113" y="15"/>
                  </a:cubicBezTo>
                  <a:cubicBezTo>
                    <a:pt x="97" y="3"/>
                    <a:pt x="86" y="1"/>
                    <a:pt x="69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1"/>
                    <a:pt x="39" y="3"/>
                    <a:pt x="23" y="15"/>
                  </a:cubicBezTo>
                  <a:cubicBezTo>
                    <a:pt x="21" y="20"/>
                    <a:pt x="17" y="37"/>
                    <a:pt x="19" y="52"/>
                  </a:cubicBezTo>
                  <a:cubicBezTo>
                    <a:pt x="21" y="71"/>
                    <a:pt x="26" y="86"/>
                    <a:pt x="33" y="97"/>
                  </a:cubicBezTo>
                  <a:cubicBezTo>
                    <a:pt x="32" y="99"/>
                    <a:pt x="28" y="105"/>
                    <a:pt x="24" y="117"/>
                  </a:cubicBezTo>
                  <a:cubicBezTo>
                    <a:pt x="13" y="147"/>
                    <a:pt x="0" y="192"/>
                    <a:pt x="11" y="225"/>
                  </a:cubicBezTo>
                  <a:cubicBezTo>
                    <a:pt x="22" y="258"/>
                    <a:pt x="44" y="293"/>
                    <a:pt x="68" y="293"/>
                  </a:cubicBezTo>
                  <a:cubicBezTo>
                    <a:pt x="92" y="293"/>
                    <a:pt x="114" y="258"/>
                    <a:pt x="125" y="225"/>
                  </a:cubicBezTo>
                  <a:cubicBezTo>
                    <a:pt x="136" y="192"/>
                    <a:pt x="123" y="147"/>
                    <a:pt x="112" y="117"/>
                  </a:cubicBezTo>
                  <a:close/>
                </a:path>
              </a:pathLst>
            </a:custGeom>
            <a:solidFill>
              <a:srgbClr val="E6C9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36" name="Freeform 247">
              <a:extLst>
                <a:ext uri="{FF2B5EF4-FFF2-40B4-BE49-F238E27FC236}">
                  <a16:creationId xmlns:a16="http://schemas.microsoft.com/office/drawing/2014/main" id="{B42591E9-D805-44DD-818F-8E0694F41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0" y="2508"/>
              <a:ext cx="98" cy="120"/>
            </a:xfrm>
            <a:custGeom>
              <a:avLst/>
              <a:gdLst>
                <a:gd name="T0" fmla="*/ 0 w 34"/>
                <a:gd name="T1" fmla="*/ 1978 h 39"/>
                <a:gd name="T2" fmla="*/ 1654 w 34"/>
                <a:gd name="T3" fmla="*/ 265 h 39"/>
                <a:gd name="T4" fmla="*/ 2136 w 34"/>
                <a:gd name="T5" fmla="*/ 169 h 39"/>
                <a:gd name="T6" fmla="*/ 2277 w 34"/>
                <a:gd name="T7" fmla="*/ 815 h 39"/>
                <a:gd name="T8" fmla="*/ 141 w 34"/>
                <a:gd name="T9" fmla="*/ 3492 h 39"/>
                <a:gd name="T10" fmla="*/ 0 w 34"/>
                <a:gd name="T11" fmla="*/ 1978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39">
                  <a:moveTo>
                    <a:pt x="0" y="22"/>
                  </a:moveTo>
                  <a:cubicBezTo>
                    <a:pt x="9" y="19"/>
                    <a:pt x="20" y="11"/>
                    <a:pt x="24" y="3"/>
                  </a:cubicBezTo>
                  <a:cubicBezTo>
                    <a:pt x="26" y="1"/>
                    <a:pt x="29" y="0"/>
                    <a:pt x="31" y="2"/>
                  </a:cubicBezTo>
                  <a:cubicBezTo>
                    <a:pt x="33" y="3"/>
                    <a:pt x="34" y="6"/>
                    <a:pt x="33" y="9"/>
                  </a:cubicBezTo>
                  <a:cubicBezTo>
                    <a:pt x="31" y="11"/>
                    <a:pt x="17" y="34"/>
                    <a:pt x="2" y="39"/>
                  </a:cubicBezTo>
                  <a:cubicBezTo>
                    <a:pt x="1" y="33"/>
                    <a:pt x="1" y="27"/>
                    <a:pt x="0" y="22"/>
                  </a:cubicBezTo>
                  <a:close/>
                </a:path>
              </a:pathLst>
            </a:custGeom>
            <a:solidFill>
              <a:srgbClr val="4E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37" name="Freeform 248">
              <a:extLst>
                <a:ext uri="{FF2B5EF4-FFF2-40B4-BE49-F238E27FC236}">
                  <a16:creationId xmlns:a16="http://schemas.microsoft.com/office/drawing/2014/main" id="{4962D6C7-1272-4BC3-AB66-E98776E02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" y="2776"/>
              <a:ext cx="142" cy="56"/>
            </a:xfrm>
            <a:custGeom>
              <a:avLst/>
              <a:gdLst>
                <a:gd name="T0" fmla="*/ 345 w 49"/>
                <a:gd name="T1" fmla="*/ 0 h 18"/>
                <a:gd name="T2" fmla="*/ 0 w 49"/>
                <a:gd name="T3" fmla="*/ 843 h 18"/>
                <a:gd name="T4" fmla="*/ 1116 w 49"/>
                <a:gd name="T5" fmla="*/ 1114 h 18"/>
                <a:gd name="T6" fmla="*/ 2898 w 49"/>
                <a:gd name="T7" fmla="*/ 1509 h 18"/>
                <a:gd name="T8" fmla="*/ 3309 w 49"/>
                <a:gd name="T9" fmla="*/ 1412 h 18"/>
                <a:gd name="T10" fmla="*/ 3234 w 49"/>
                <a:gd name="T11" fmla="*/ 756 h 18"/>
                <a:gd name="T12" fmla="*/ 1194 w 49"/>
                <a:gd name="T13" fmla="*/ 184 h 18"/>
                <a:gd name="T14" fmla="*/ 345 w 49"/>
                <a:gd name="T15" fmla="*/ 0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18">
                  <a:moveTo>
                    <a:pt x="5" y="0"/>
                  </a:moveTo>
                  <a:cubicBezTo>
                    <a:pt x="4" y="4"/>
                    <a:pt x="2" y="7"/>
                    <a:pt x="0" y="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6" y="13"/>
                    <a:pt x="37" y="14"/>
                    <a:pt x="41" y="16"/>
                  </a:cubicBezTo>
                  <a:cubicBezTo>
                    <a:pt x="43" y="18"/>
                    <a:pt x="46" y="17"/>
                    <a:pt x="47" y="15"/>
                  </a:cubicBezTo>
                  <a:cubicBezTo>
                    <a:pt x="49" y="13"/>
                    <a:pt x="48" y="10"/>
                    <a:pt x="46" y="8"/>
                  </a:cubicBezTo>
                  <a:cubicBezTo>
                    <a:pt x="41" y="5"/>
                    <a:pt x="32" y="4"/>
                    <a:pt x="17" y="2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38" name="Freeform 249">
              <a:extLst>
                <a:ext uri="{FF2B5EF4-FFF2-40B4-BE49-F238E27FC236}">
                  <a16:creationId xmlns:a16="http://schemas.microsoft.com/office/drawing/2014/main" id="{D3B3712E-48FC-482D-A8CB-4CD6DB06D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0" y="2262"/>
              <a:ext cx="180" cy="256"/>
            </a:xfrm>
            <a:custGeom>
              <a:avLst/>
              <a:gdLst>
                <a:gd name="T0" fmla="*/ 218 w 62"/>
                <a:gd name="T1" fmla="*/ 6955 h 83"/>
                <a:gd name="T2" fmla="*/ 218 w 62"/>
                <a:gd name="T3" fmla="*/ 6517 h 83"/>
                <a:gd name="T4" fmla="*/ 372 w 62"/>
                <a:gd name="T5" fmla="*/ 6604 h 83"/>
                <a:gd name="T6" fmla="*/ 372 w 62"/>
                <a:gd name="T7" fmla="*/ 6517 h 83"/>
                <a:gd name="T8" fmla="*/ 372 w 62"/>
                <a:gd name="T9" fmla="*/ 5984 h 83"/>
                <a:gd name="T10" fmla="*/ 566 w 62"/>
                <a:gd name="T11" fmla="*/ 6070 h 83"/>
                <a:gd name="T12" fmla="*/ 566 w 62"/>
                <a:gd name="T13" fmla="*/ 5432 h 83"/>
                <a:gd name="T14" fmla="*/ 708 w 62"/>
                <a:gd name="T15" fmla="*/ 5518 h 83"/>
                <a:gd name="T16" fmla="*/ 708 w 62"/>
                <a:gd name="T17" fmla="*/ 5518 h 83"/>
                <a:gd name="T18" fmla="*/ 633 w 62"/>
                <a:gd name="T19" fmla="*/ 4984 h 83"/>
                <a:gd name="T20" fmla="*/ 859 w 62"/>
                <a:gd name="T21" fmla="*/ 5080 h 83"/>
                <a:gd name="T22" fmla="*/ 708 w 62"/>
                <a:gd name="T23" fmla="*/ 4605 h 83"/>
                <a:gd name="T24" fmla="*/ 926 w 62"/>
                <a:gd name="T25" fmla="*/ 4691 h 83"/>
                <a:gd name="T26" fmla="*/ 859 w 62"/>
                <a:gd name="T27" fmla="*/ 4253 h 83"/>
                <a:gd name="T28" fmla="*/ 926 w 62"/>
                <a:gd name="T29" fmla="*/ 3815 h 83"/>
                <a:gd name="T30" fmla="*/ 1129 w 62"/>
                <a:gd name="T31" fmla="*/ 3815 h 83"/>
                <a:gd name="T32" fmla="*/ 1002 w 62"/>
                <a:gd name="T33" fmla="*/ 3254 h 83"/>
                <a:gd name="T34" fmla="*/ 1196 w 62"/>
                <a:gd name="T35" fmla="*/ 3254 h 83"/>
                <a:gd name="T36" fmla="*/ 1080 w 62"/>
                <a:gd name="T37" fmla="*/ 2816 h 83"/>
                <a:gd name="T38" fmla="*/ 1272 w 62"/>
                <a:gd name="T39" fmla="*/ 2902 h 83"/>
                <a:gd name="T40" fmla="*/ 1196 w 62"/>
                <a:gd name="T41" fmla="*/ 2437 h 83"/>
                <a:gd name="T42" fmla="*/ 1350 w 62"/>
                <a:gd name="T43" fmla="*/ 2520 h 83"/>
                <a:gd name="T44" fmla="*/ 1350 w 62"/>
                <a:gd name="T45" fmla="*/ 2437 h 83"/>
                <a:gd name="T46" fmla="*/ 1350 w 62"/>
                <a:gd name="T47" fmla="*/ 2255 h 83"/>
                <a:gd name="T48" fmla="*/ 1492 w 62"/>
                <a:gd name="T49" fmla="*/ 2255 h 83"/>
                <a:gd name="T50" fmla="*/ 1417 w 62"/>
                <a:gd name="T51" fmla="*/ 1999 h 83"/>
                <a:gd name="T52" fmla="*/ 1710 w 62"/>
                <a:gd name="T53" fmla="*/ 2168 h 83"/>
                <a:gd name="T54" fmla="*/ 1785 w 62"/>
                <a:gd name="T55" fmla="*/ 1817 h 83"/>
                <a:gd name="T56" fmla="*/ 1980 w 62"/>
                <a:gd name="T57" fmla="*/ 1903 h 83"/>
                <a:gd name="T58" fmla="*/ 1980 w 62"/>
                <a:gd name="T59" fmla="*/ 1647 h 83"/>
                <a:gd name="T60" fmla="*/ 2276 w 62"/>
                <a:gd name="T61" fmla="*/ 1730 h 83"/>
                <a:gd name="T62" fmla="*/ 2276 w 62"/>
                <a:gd name="T63" fmla="*/ 1437 h 83"/>
                <a:gd name="T64" fmla="*/ 2494 w 62"/>
                <a:gd name="T65" fmla="*/ 1647 h 83"/>
                <a:gd name="T66" fmla="*/ 2622 w 62"/>
                <a:gd name="T67" fmla="*/ 1437 h 83"/>
                <a:gd name="T68" fmla="*/ 2764 w 62"/>
                <a:gd name="T69" fmla="*/ 1521 h 83"/>
                <a:gd name="T70" fmla="*/ 2839 w 62"/>
                <a:gd name="T71" fmla="*/ 1169 h 83"/>
                <a:gd name="T72" fmla="*/ 3135 w 62"/>
                <a:gd name="T73" fmla="*/ 913 h 83"/>
                <a:gd name="T74" fmla="*/ 3330 w 62"/>
                <a:gd name="T75" fmla="*/ 1086 h 83"/>
                <a:gd name="T76" fmla="*/ 3472 w 62"/>
                <a:gd name="T77" fmla="*/ 817 h 83"/>
                <a:gd name="T78" fmla="*/ 3623 w 62"/>
                <a:gd name="T79" fmla="*/ 913 h 83"/>
                <a:gd name="T80" fmla="*/ 3693 w 62"/>
                <a:gd name="T81" fmla="*/ 648 h 83"/>
                <a:gd name="T82" fmla="*/ 3919 w 62"/>
                <a:gd name="T83" fmla="*/ 817 h 83"/>
                <a:gd name="T84" fmla="*/ 3919 w 62"/>
                <a:gd name="T85" fmla="*/ 731 h 83"/>
                <a:gd name="T86" fmla="*/ 3919 w 62"/>
                <a:gd name="T87" fmla="*/ 352 h 83"/>
                <a:gd name="T88" fmla="*/ 4114 w 62"/>
                <a:gd name="T89" fmla="*/ 561 h 83"/>
                <a:gd name="T90" fmla="*/ 4407 w 62"/>
                <a:gd name="T91" fmla="*/ 86 h 83"/>
                <a:gd name="T92" fmla="*/ 4332 w 62"/>
                <a:gd name="T93" fmla="*/ 731 h 83"/>
                <a:gd name="T94" fmla="*/ 4332 w 62"/>
                <a:gd name="T95" fmla="*/ 913 h 83"/>
                <a:gd name="T96" fmla="*/ 1643 w 62"/>
                <a:gd name="T97" fmla="*/ 2730 h 83"/>
                <a:gd name="T98" fmla="*/ 372 w 62"/>
                <a:gd name="T99" fmla="*/ 7517 h 83"/>
                <a:gd name="T100" fmla="*/ 218 w 62"/>
                <a:gd name="T101" fmla="*/ 7421 h 83"/>
                <a:gd name="T102" fmla="*/ 0 w 62"/>
                <a:gd name="T103" fmla="*/ 7335 h 83"/>
                <a:gd name="T104" fmla="*/ 218 w 62"/>
                <a:gd name="T105" fmla="*/ 6955 h 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2" h="83">
                  <a:moveTo>
                    <a:pt x="3" y="77"/>
                  </a:moveTo>
                  <a:cubicBezTo>
                    <a:pt x="2" y="75"/>
                    <a:pt x="2" y="74"/>
                    <a:pt x="3" y="72"/>
                  </a:cubicBezTo>
                  <a:cubicBezTo>
                    <a:pt x="3" y="72"/>
                    <a:pt x="4" y="73"/>
                    <a:pt x="5" y="73"/>
                  </a:cubicBezTo>
                  <a:cubicBezTo>
                    <a:pt x="5" y="73"/>
                    <a:pt x="5" y="72"/>
                    <a:pt x="5" y="72"/>
                  </a:cubicBezTo>
                  <a:cubicBezTo>
                    <a:pt x="5" y="70"/>
                    <a:pt x="5" y="68"/>
                    <a:pt x="5" y="66"/>
                  </a:cubicBezTo>
                  <a:cubicBezTo>
                    <a:pt x="6" y="66"/>
                    <a:pt x="7" y="66"/>
                    <a:pt x="8" y="67"/>
                  </a:cubicBezTo>
                  <a:cubicBezTo>
                    <a:pt x="8" y="64"/>
                    <a:pt x="7" y="62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59"/>
                    <a:pt x="10" y="57"/>
                    <a:pt x="9" y="55"/>
                  </a:cubicBezTo>
                  <a:cubicBezTo>
                    <a:pt x="10" y="56"/>
                    <a:pt x="11" y="56"/>
                    <a:pt x="12" y="56"/>
                  </a:cubicBezTo>
                  <a:cubicBezTo>
                    <a:pt x="11" y="55"/>
                    <a:pt x="11" y="53"/>
                    <a:pt x="10" y="51"/>
                  </a:cubicBezTo>
                  <a:cubicBezTo>
                    <a:pt x="10" y="52"/>
                    <a:pt x="12" y="52"/>
                    <a:pt x="13" y="52"/>
                  </a:cubicBezTo>
                  <a:cubicBezTo>
                    <a:pt x="12" y="51"/>
                    <a:pt x="12" y="49"/>
                    <a:pt x="12" y="47"/>
                  </a:cubicBezTo>
                  <a:cubicBezTo>
                    <a:pt x="15" y="47"/>
                    <a:pt x="14" y="44"/>
                    <a:pt x="13" y="42"/>
                  </a:cubicBezTo>
                  <a:cubicBezTo>
                    <a:pt x="14" y="42"/>
                    <a:pt x="15" y="42"/>
                    <a:pt x="16" y="42"/>
                  </a:cubicBezTo>
                  <a:cubicBezTo>
                    <a:pt x="15" y="40"/>
                    <a:pt x="14" y="38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6" y="35"/>
                    <a:pt x="16" y="32"/>
                    <a:pt x="15" y="31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7" y="31"/>
                    <a:pt x="17" y="28"/>
                    <a:pt x="17" y="27"/>
                  </a:cubicBezTo>
                  <a:cubicBezTo>
                    <a:pt x="17" y="27"/>
                    <a:pt x="18" y="28"/>
                    <a:pt x="19" y="28"/>
                  </a:cubicBezTo>
                  <a:cubicBezTo>
                    <a:pt x="19" y="28"/>
                    <a:pt x="19" y="27"/>
                    <a:pt x="19" y="27"/>
                  </a:cubicBezTo>
                  <a:cubicBezTo>
                    <a:pt x="19" y="27"/>
                    <a:pt x="19" y="26"/>
                    <a:pt x="19" y="25"/>
                  </a:cubicBezTo>
                  <a:cubicBezTo>
                    <a:pt x="20" y="25"/>
                    <a:pt x="20" y="26"/>
                    <a:pt x="21" y="25"/>
                  </a:cubicBezTo>
                  <a:cubicBezTo>
                    <a:pt x="21" y="24"/>
                    <a:pt x="21" y="23"/>
                    <a:pt x="20" y="22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4" y="23"/>
                    <a:pt x="25" y="21"/>
                    <a:pt x="25" y="20"/>
                  </a:cubicBezTo>
                  <a:cubicBezTo>
                    <a:pt x="26" y="21"/>
                    <a:pt x="27" y="21"/>
                    <a:pt x="28" y="21"/>
                  </a:cubicBezTo>
                  <a:cubicBezTo>
                    <a:pt x="28" y="20"/>
                    <a:pt x="28" y="19"/>
                    <a:pt x="28" y="18"/>
                  </a:cubicBezTo>
                  <a:cubicBezTo>
                    <a:pt x="29" y="18"/>
                    <a:pt x="31" y="18"/>
                    <a:pt x="32" y="19"/>
                  </a:cubicBezTo>
                  <a:cubicBezTo>
                    <a:pt x="32" y="18"/>
                    <a:pt x="32" y="17"/>
                    <a:pt x="32" y="16"/>
                  </a:cubicBezTo>
                  <a:cubicBezTo>
                    <a:pt x="33" y="17"/>
                    <a:pt x="35" y="17"/>
                    <a:pt x="35" y="18"/>
                  </a:cubicBezTo>
                  <a:cubicBezTo>
                    <a:pt x="36" y="17"/>
                    <a:pt x="36" y="17"/>
                    <a:pt x="37" y="16"/>
                  </a:cubicBezTo>
                  <a:cubicBezTo>
                    <a:pt x="37" y="16"/>
                    <a:pt x="39" y="16"/>
                    <a:pt x="39" y="17"/>
                  </a:cubicBezTo>
                  <a:cubicBezTo>
                    <a:pt x="39" y="16"/>
                    <a:pt x="40" y="13"/>
                    <a:pt x="40" y="13"/>
                  </a:cubicBezTo>
                  <a:cubicBezTo>
                    <a:pt x="43" y="14"/>
                    <a:pt x="44" y="13"/>
                    <a:pt x="44" y="10"/>
                  </a:cubicBezTo>
                  <a:cubicBezTo>
                    <a:pt x="45" y="11"/>
                    <a:pt x="46" y="11"/>
                    <a:pt x="47" y="12"/>
                  </a:cubicBezTo>
                  <a:cubicBezTo>
                    <a:pt x="47" y="11"/>
                    <a:pt x="48" y="10"/>
                    <a:pt x="49" y="9"/>
                  </a:cubicBezTo>
                  <a:cubicBezTo>
                    <a:pt x="49" y="10"/>
                    <a:pt x="50" y="10"/>
                    <a:pt x="51" y="10"/>
                  </a:cubicBezTo>
                  <a:cubicBezTo>
                    <a:pt x="51" y="9"/>
                    <a:pt x="52" y="8"/>
                    <a:pt x="52" y="7"/>
                  </a:cubicBezTo>
                  <a:cubicBezTo>
                    <a:pt x="53" y="8"/>
                    <a:pt x="54" y="8"/>
                    <a:pt x="55" y="9"/>
                  </a:cubicBezTo>
                  <a:cubicBezTo>
                    <a:pt x="55" y="9"/>
                    <a:pt x="55" y="8"/>
                    <a:pt x="55" y="8"/>
                  </a:cubicBezTo>
                  <a:cubicBezTo>
                    <a:pt x="55" y="7"/>
                    <a:pt x="56" y="5"/>
                    <a:pt x="55" y="4"/>
                  </a:cubicBezTo>
                  <a:cubicBezTo>
                    <a:pt x="56" y="5"/>
                    <a:pt x="57" y="5"/>
                    <a:pt x="58" y="6"/>
                  </a:cubicBezTo>
                  <a:cubicBezTo>
                    <a:pt x="59" y="4"/>
                    <a:pt x="61" y="0"/>
                    <a:pt x="62" y="1"/>
                  </a:cubicBezTo>
                  <a:cubicBezTo>
                    <a:pt x="62" y="1"/>
                    <a:pt x="61" y="7"/>
                    <a:pt x="61" y="8"/>
                  </a:cubicBezTo>
                  <a:cubicBezTo>
                    <a:pt x="61" y="9"/>
                    <a:pt x="61" y="9"/>
                    <a:pt x="61" y="10"/>
                  </a:cubicBezTo>
                  <a:cubicBezTo>
                    <a:pt x="54" y="17"/>
                    <a:pt x="32" y="27"/>
                    <a:pt x="23" y="30"/>
                  </a:cubicBezTo>
                  <a:cubicBezTo>
                    <a:pt x="22" y="42"/>
                    <a:pt x="17" y="63"/>
                    <a:pt x="5" y="83"/>
                  </a:cubicBezTo>
                  <a:cubicBezTo>
                    <a:pt x="4" y="83"/>
                    <a:pt x="4" y="82"/>
                    <a:pt x="3" y="82"/>
                  </a:cubicBezTo>
                  <a:cubicBezTo>
                    <a:pt x="2" y="81"/>
                    <a:pt x="1" y="81"/>
                    <a:pt x="0" y="81"/>
                  </a:cubicBezTo>
                  <a:cubicBezTo>
                    <a:pt x="1" y="80"/>
                    <a:pt x="2" y="79"/>
                    <a:pt x="3" y="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39" name="Freeform 250">
              <a:extLst>
                <a:ext uri="{FF2B5EF4-FFF2-40B4-BE49-F238E27FC236}">
                  <a16:creationId xmlns:a16="http://schemas.microsoft.com/office/drawing/2014/main" id="{0E4DD382-E79F-4BFA-B767-F056EC67B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5" y="2807"/>
              <a:ext cx="318" cy="111"/>
            </a:xfrm>
            <a:custGeom>
              <a:avLst/>
              <a:gdLst>
                <a:gd name="T0" fmla="*/ 75 w 110"/>
                <a:gd name="T1" fmla="*/ 438 h 36"/>
                <a:gd name="T2" fmla="*/ 142 w 110"/>
                <a:gd name="T3" fmla="*/ 86 h 36"/>
                <a:gd name="T4" fmla="*/ 142 w 110"/>
                <a:gd name="T5" fmla="*/ 0 h 36"/>
                <a:gd name="T6" fmla="*/ 1405 w 110"/>
                <a:gd name="T7" fmla="*/ 731 h 36"/>
                <a:gd name="T8" fmla="*/ 3284 w 110"/>
                <a:gd name="T9" fmla="*/ 2081 h 36"/>
                <a:gd name="T10" fmla="*/ 7615 w 110"/>
                <a:gd name="T11" fmla="*/ 2605 h 36"/>
                <a:gd name="T12" fmla="*/ 7681 w 110"/>
                <a:gd name="T13" fmla="*/ 2729 h 36"/>
                <a:gd name="T14" fmla="*/ 7681 w 110"/>
                <a:gd name="T15" fmla="*/ 2729 h 36"/>
                <a:gd name="T16" fmla="*/ 7681 w 110"/>
                <a:gd name="T17" fmla="*/ 2729 h 36"/>
                <a:gd name="T18" fmla="*/ 7681 w 110"/>
                <a:gd name="T19" fmla="*/ 2815 h 36"/>
                <a:gd name="T20" fmla="*/ 7681 w 110"/>
                <a:gd name="T21" fmla="*/ 2815 h 36"/>
                <a:gd name="T22" fmla="*/ 7615 w 110"/>
                <a:gd name="T23" fmla="*/ 3253 h 36"/>
                <a:gd name="T24" fmla="*/ 7464 w 110"/>
                <a:gd name="T25" fmla="*/ 3167 h 36"/>
                <a:gd name="T26" fmla="*/ 7346 w 110"/>
                <a:gd name="T27" fmla="*/ 2994 h 36"/>
                <a:gd name="T28" fmla="*/ 7271 w 110"/>
                <a:gd name="T29" fmla="*/ 3167 h 36"/>
                <a:gd name="T30" fmla="*/ 7054 w 110"/>
                <a:gd name="T31" fmla="*/ 2898 h 36"/>
                <a:gd name="T32" fmla="*/ 6979 w 110"/>
                <a:gd name="T33" fmla="*/ 3080 h 36"/>
                <a:gd name="T34" fmla="*/ 6762 w 110"/>
                <a:gd name="T35" fmla="*/ 2898 h 36"/>
                <a:gd name="T36" fmla="*/ 6643 w 110"/>
                <a:gd name="T37" fmla="*/ 3080 h 36"/>
                <a:gd name="T38" fmla="*/ 6426 w 110"/>
                <a:gd name="T39" fmla="*/ 2815 h 36"/>
                <a:gd name="T40" fmla="*/ 6285 w 110"/>
                <a:gd name="T41" fmla="*/ 2994 h 36"/>
                <a:gd name="T42" fmla="*/ 6135 w 110"/>
                <a:gd name="T43" fmla="*/ 2815 h 36"/>
                <a:gd name="T44" fmla="*/ 5941 w 110"/>
                <a:gd name="T45" fmla="*/ 2898 h 36"/>
                <a:gd name="T46" fmla="*/ 5582 w 110"/>
                <a:gd name="T47" fmla="*/ 2898 h 36"/>
                <a:gd name="T48" fmla="*/ 5172 w 110"/>
                <a:gd name="T49" fmla="*/ 2898 h 36"/>
                <a:gd name="T50" fmla="*/ 4955 w 110"/>
                <a:gd name="T51" fmla="*/ 2815 h 36"/>
                <a:gd name="T52" fmla="*/ 4805 w 110"/>
                <a:gd name="T53" fmla="*/ 2815 h 36"/>
                <a:gd name="T54" fmla="*/ 4689 w 110"/>
                <a:gd name="T55" fmla="*/ 2729 h 36"/>
                <a:gd name="T56" fmla="*/ 4614 w 110"/>
                <a:gd name="T57" fmla="*/ 2815 h 36"/>
                <a:gd name="T58" fmla="*/ 4397 w 110"/>
                <a:gd name="T59" fmla="*/ 2729 h 36"/>
                <a:gd name="T60" fmla="*/ 4322 w 110"/>
                <a:gd name="T61" fmla="*/ 2815 h 36"/>
                <a:gd name="T62" fmla="*/ 4128 w 110"/>
                <a:gd name="T63" fmla="*/ 2729 h 36"/>
                <a:gd name="T64" fmla="*/ 3987 w 110"/>
                <a:gd name="T65" fmla="*/ 2605 h 36"/>
                <a:gd name="T66" fmla="*/ 3911 w 110"/>
                <a:gd name="T67" fmla="*/ 2729 h 36"/>
                <a:gd name="T68" fmla="*/ 3628 w 110"/>
                <a:gd name="T69" fmla="*/ 2605 h 36"/>
                <a:gd name="T70" fmla="*/ 3501 w 110"/>
                <a:gd name="T71" fmla="*/ 2729 h 36"/>
                <a:gd name="T72" fmla="*/ 3359 w 110"/>
                <a:gd name="T73" fmla="*/ 2605 h 36"/>
                <a:gd name="T74" fmla="*/ 3209 w 110"/>
                <a:gd name="T75" fmla="*/ 2729 h 36"/>
                <a:gd name="T76" fmla="*/ 3142 w 110"/>
                <a:gd name="T77" fmla="*/ 2605 h 36"/>
                <a:gd name="T78" fmla="*/ 2926 w 110"/>
                <a:gd name="T79" fmla="*/ 2729 h 36"/>
                <a:gd name="T80" fmla="*/ 2798 w 110"/>
                <a:gd name="T81" fmla="*/ 2254 h 36"/>
                <a:gd name="T82" fmla="*/ 2582 w 110"/>
                <a:gd name="T83" fmla="*/ 2350 h 36"/>
                <a:gd name="T84" fmla="*/ 2515 w 110"/>
                <a:gd name="T85" fmla="*/ 2081 h 36"/>
                <a:gd name="T86" fmla="*/ 2365 w 110"/>
                <a:gd name="T87" fmla="*/ 2081 h 36"/>
                <a:gd name="T88" fmla="*/ 2298 w 110"/>
                <a:gd name="T89" fmla="*/ 1816 h 36"/>
                <a:gd name="T90" fmla="*/ 2107 w 110"/>
                <a:gd name="T91" fmla="*/ 1998 h 36"/>
                <a:gd name="T92" fmla="*/ 1954 w 110"/>
                <a:gd name="T93" fmla="*/ 1643 h 36"/>
                <a:gd name="T94" fmla="*/ 1813 w 110"/>
                <a:gd name="T95" fmla="*/ 1730 h 36"/>
                <a:gd name="T96" fmla="*/ 1662 w 110"/>
                <a:gd name="T97" fmla="*/ 1437 h 36"/>
                <a:gd name="T98" fmla="*/ 1547 w 110"/>
                <a:gd name="T99" fmla="*/ 1643 h 36"/>
                <a:gd name="T100" fmla="*/ 1471 w 110"/>
                <a:gd name="T101" fmla="*/ 1351 h 36"/>
                <a:gd name="T102" fmla="*/ 1330 w 110"/>
                <a:gd name="T103" fmla="*/ 1437 h 36"/>
                <a:gd name="T104" fmla="*/ 968 w 110"/>
                <a:gd name="T105" fmla="*/ 1351 h 36"/>
                <a:gd name="T106" fmla="*/ 919 w 110"/>
                <a:gd name="T107" fmla="*/ 1169 h 36"/>
                <a:gd name="T108" fmla="*/ 702 w 110"/>
                <a:gd name="T109" fmla="*/ 1169 h 36"/>
                <a:gd name="T110" fmla="*/ 552 w 110"/>
                <a:gd name="T111" fmla="*/ 999 h 36"/>
                <a:gd name="T112" fmla="*/ 335 w 110"/>
                <a:gd name="T113" fmla="*/ 913 h 36"/>
                <a:gd name="T114" fmla="*/ 292 w 110"/>
                <a:gd name="T115" fmla="*/ 817 h 36"/>
                <a:gd name="T116" fmla="*/ 75 w 110"/>
                <a:gd name="T117" fmla="*/ 731 h 36"/>
                <a:gd name="T118" fmla="*/ 0 w 110"/>
                <a:gd name="T119" fmla="*/ 648 h 36"/>
                <a:gd name="T120" fmla="*/ 75 w 110"/>
                <a:gd name="T121" fmla="*/ 438 h 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10" h="36">
                  <a:moveTo>
                    <a:pt x="1" y="5"/>
                  </a:moveTo>
                  <a:cubicBezTo>
                    <a:pt x="2" y="4"/>
                    <a:pt x="2" y="2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8" y="3"/>
                    <a:pt x="14" y="6"/>
                    <a:pt x="20" y="8"/>
                  </a:cubicBezTo>
                  <a:cubicBezTo>
                    <a:pt x="31" y="13"/>
                    <a:pt x="42" y="17"/>
                    <a:pt x="47" y="23"/>
                  </a:cubicBezTo>
                  <a:cubicBezTo>
                    <a:pt x="54" y="23"/>
                    <a:pt x="97" y="24"/>
                    <a:pt x="109" y="29"/>
                  </a:cubicBezTo>
                  <a:cubicBezTo>
                    <a:pt x="109" y="29"/>
                    <a:pt x="110" y="29"/>
                    <a:pt x="110" y="30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30"/>
                    <a:pt x="110" y="31"/>
                    <a:pt x="110" y="31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10" y="33"/>
                    <a:pt x="110" y="35"/>
                    <a:pt x="109" y="36"/>
                  </a:cubicBezTo>
                  <a:cubicBezTo>
                    <a:pt x="109" y="35"/>
                    <a:pt x="108" y="35"/>
                    <a:pt x="107" y="35"/>
                  </a:cubicBezTo>
                  <a:cubicBezTo>
                    <a:pt x="106" y="35"/>
                    <a:pt x="106" y="34"/>
                    <a:pt x="105" y="33"/>
                  </a:cubicBezTo>
                  <a:cubicBezTo>
                    <a:pt x="105" y="33"/>
                    <a:pt x="104" y="34"/>
                    <a:pt x="104" y="35"/>
                  </a:cubicBezTo>
                  <a:cubicBezTo>
                    <a:pt x="103" y="34"/>
                    <a:pt x="102" y="33"/>
                    <a:pt x="101" y="32"/>
                  </a:cubicBezTo>
                  <a:cubicBezTo>
                    <a:pt x="101" y="33"/>
                    <a:pt x="100" y="34"/>
                    <a:pt x="100" y="34"/>
                  </a:cubicBezTo>
                  <a:cubicBezTo>
                    <a:pt x="99" y="34"/>
                    <a:pt x="98" y="32"/>
                    <a:pt x="97" y="32"/>
                  </a:cubicBezTo>
                  <a:cubicBezTo>
                    <a:pt x="96" y="32"/>
                    <a:pt x="96" y="33"/>
                    <a:pt x="95" y="34"/>
                  </a:cubicBezTo>
                  <a:cubicBezTo>
                    <a:pt x="94" y="34"/>
                    <a:pt x="93" y="32"/>
                    <a:pt x="92" y="31"/>
                  </a:cubicBezTo>
                  <a:cubicBezTo>
                    <a:pt x="91" y="31"/>
                    <a:pt x="91" y="33"/>
                    <a:pt x="90" y="33"/>
                  </a:cubicBezTo>
                  <a:cubicBezTo>
                    <a:pt x="89" y="33"/>
                    <a:pt x="89" y="32"/>
                    <a:pt x="88" y="31"/>
                  </a:cubicBezTo>
                  <a:cubicBezTo>
                    <a:pt x="87" y="31"/>
                    <a:pt x="86" y="32"/>
                    <a:pt x="85" y="32"/>
                  </a:cubicBezTo>
                  <a:cubicBezTo>
                    <a:pt x="82" y="32"/>
                    <a:pt x="82" y="30"/>
                    <a:pt x="80" y="32"/>
                  </a:cubicBezTo>
                  <a:cubicBezTo>
                    <a:pt x="78" y="29"/>
                    <a:pt x="76" y="31"/>
                    <a:pt x="74" y="32"/>
                  </a:cubicBezTo>
                  <a:cubicBezTo>
                    <a:pt x="73" y="29"/>
                    <a:pt x="73" y="31"/>
                    <a:pt x="71" y="31"/>
                  </a:cubicBezTo>
                  <a:cubicBezTo>
                    <a:pt x="70" y="31"/>
                    <a:pt x="70" y="31"/>
                    <a:pt x="69" y="31"/>
                  </a:cubicBezTo>
                  <a:cubicBezTo>
                    <a:pt x="68" y="31"/>
                    <a:pt x="68" y="30"/>
                    <a:pt x="67" y="30"/>
                  </a:cubicBezTo>
                  <a:cubicBezTo>
                    <a:pt x="67" y="30"/>
                    <a:pt x="66" y="31"/>
                    <a:pt x="66" y="31"/>
                  </a:cubicBezTo>
                  <a:cubicBezTo>
                    <a:pt x="65" y="31"/>
                    <a:pt x="64" y="30"/>
                    <a:pt x="63" y="30"/>
                  </a:cubicBezTo>
                  <a:cubicBezTo>
                    <a:pt x="62" y="30"/>
                    <a:pt x="62" y="31"/>
                    <a:pt x="62" y="31"/>
                  </a:cubicBezTo>
                  <a:cubicBezTo>
                    <a:pt x="61" y="30"/>
                    <a:pt x="61" y="30"/>
                    <a:pt x="59" y="30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57" y="29"/>
                    <a:pt x="56" y="30"/>
                    <a:pt x="56" y="30"/>
                  </a:cubicBezTo>
                  <a:cubicBezTo>
                    <a:pt x="54" y="30"/>
                    <a:pt x="54" y="29"/>
                    <a:pt x="52" y="29"/>
                  </a:cubicBezTo>
                  <a:cubicBezTo>
                    <a:pt x="51" y="29"/>
                    <a:pt x="51" y="30"/>
                    <a:pt x="50" y="30"/>
                  </a:cubicBezTo>
                  <a:cubicBezTo>
                    <a:pt x="49" y="30"/>
                    <a:pt x="49" y="29"/>
                    <a:pt x="48" y="29"/>
                  </a:cubicBezTo>
                  <a:cubicBezTo>
                    <a:pt x="48" y="29"/>
                    <a:pt x="46" y="30"/>
                    <a:pt x="46" y="30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4" y="29"/>
                    <a:pt x="43" y="30"/>
                    <a:pt x="42" y="30"/>
                  </a:cubicBezTo>
                  <a:cubicBezTo>
                    <a:pt x="43" y="28"/>
                    <a:pt x="41" y="27"/>
                    <a:pt x="40" y="25"/>
                  </a:cubicBezTo>
                  <a:cubicBezTo>
                    <a:pt x="39" y="26"/>
                    <a:pt x="38" y="26"/>
                    <a:pt x="37" y="26"/>
                  </a:cubicBezTo>
                  <a:cubicBezTo>
                    <a:pt x="38" y="25"/>
                    <a:pt x="37" y="23"/>
                    <a:pt x="36" y="23"/>
                  </a:cubicBezTo>
                  <a:cubicBezTo>
                    <a:pt x="36" y="22"/>
                    <a:pt x="35" y="23"/>
                    <a:pt x="34" y="23"/>
                  </a:cubicBezTo>
                  <a:cubicBezTo>
                    <a:pt x="34" y="22"/>
                    <a:pt x="34" y="21"/>
                    <a:pt x="33" y="20"/>
                  </a:cubicBezTo>
                  <a:cubicBezTo>
                    <a:pt x="32" y="20"/>
                    <a:pt x="31" y="22"/>
                    <a:pt x="30" y="22"/>
                  </a:cubicBezTo>
                  <a:cubicBezTo>
                    <a:pt x="30" y="20"/>
                    <a:pt x="29" y="19"/>
                    <a:pt x="28" y="18"/>
                  </a:cubicBezTo>
                  <a:cubicBezTo>
                    <a:pt x="28" y="19"/>
                    <a:pt x="27" y="19"/>
                    <a:pt x="26" y="19"/>
                  </a:cubicBezTo>
                  <a:cubicBezTo>
                    <a:pt x="26" y="18"/>
                    <a:pt x="25" y="16"/>
                    <a:pt x="24" y="16"/>
                  </a:cubicBezTo>
                  <a:cubicBezTo>
                    <a:pt x="23" y="16"/>
                    <a:pt x="23" y="17"/>
                    <a:pt x="22" y="18"/>
                  </a:cubicBezTo>
                  <a:cubicBezTo>
                    <a:pt x="22" y="16"/>
                    <a:pt x="22" y="16"/>
                    <a:pt x="21" y="15"/>
                  </a:cubicBezTo>
                  <a:cubicBezTo>
                    <a:pt x="20" y="15"/>
                    <a:pt x="20" y="16"/>
                    <a:pt x="19" y="16"/>
                  </a:cubicBezTo>
                  <a:cubicBezTo>
                    <a:pt x="19" y="12"/>
                    <a:pt x="16" y="16"/>
                    <a:pt x="14" y="15"/>
                  </a:cubicBezTo>
                  <a:cubicBezTo>
                    <a:pt x="14" y="14"/>
                    <a:pt x="15" y="12"/>
                    <a:pt x="13" y="13"/>
                  </a:cubicBezTo>
                  <a:cubicBezTo>
                    <a:pt x="11" y="13"/>
                    <a:pt x="11" y="14"/>
                    <a:pt x="10" y="13"/>
                  </a:cubicBezTo>
                  <a:cubicBezTo>
                    <a:pt x="9" y="11"/>
                    <a:pt x="10" y="10"/>
                    <a:pt x="8" y="11"/>
                  </a:cubicBezTo>
                  <a:cubicBezTo>
                    <a:pt x="6" y="11"/>
                    <a:pt x="6" y="12"/>
                    <a:pt x="5" y="10"/>
                  </a:cubicBezTo>
                  <a:cubicBezTo>
                    <a:pt x="4" y="9"/>
                    <a:pt x="5" y="9"/>
                    <a:pt x="4" y="9"/>
                  </a:cubicBezTo>
                  <a:cubicBezTo>
                    <a:pt x="3" y="8"/>
                    <a:pt x="2" y="9"/>
                    <a:pt x="1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6"/>
                    <a:pt x="1" y="6"/>
                    <a:pt x="1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40" name="Freeform 251">
              <a:extLst>
                <a:ext uri="{FF2B5EF4-FFF2-40B4-BE49-F238E27FC236}">
                  <a16:creationId xmlns:a16="http://schemas.microsoft.com/office/drawing/2014/main" id="{6928E177-E403-4445-BCC1-7FA455DA3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2" y="3167"/>
              <a:ext cx="156" cy="450"/>
            </a:xfrm>
            <a:custGeom>
              <a:avLst/>
              <a:gdLst>
                <a:gd name="T0" fmla="*/ 75 w 54"/>
                <a:gd name="T1" fmla="*/ 7761 h 146"/>
                <a:gd name="T2" fmla="*/ 0 w 54"/>
                <a:gd name="T3" fmla="*/ 7117 h 146"/>
                <a:gd name="T4" fmla="*/ 217 w 54"/>
                <a:gd name="T5" fmla="*/ 6679 h 146"/>
                <a:gd name="T6" fmla="*/ 485 w 54"/>
                <a:gd name="T7" fmla="*/ 6241 h 146"/>
                <a:gd name="T8" fmla="*/ 768 w 54"/>
                <a:gd name="T9" fmla="*/ 6328 h 146"/>
                <a:gd name="T10" fmla="*/ 919 w 54"/>
                <a:gd name="T11" fmla="*/ 6146 h 146"/>
                <a:gd name="T12" fmla="*/ 844 w 54"/>
                <a:gd name="T13" fmla="*/ 5767 h 146"/>
                <a:gd name="T14" fmla="*/ 1184 w 54"/>
                <a:gd name="T15" fmla="*/ 5502 h 146"/>
                <a:gd name="T16" fmla="*/ 1184 w 54"/>
                <a:gd name="T17" fmla="*/ 5415 h 146"/>
                <a:gd name="T18" fmla="*/ 1109 w 54"/>
                <a:gd name="T19" fmla="*/ 5064 h 146"/>
                <a:gd name="T20" fmla="*/ 1326 w 54"/>
                <a:gd name="T21" fmla="*/ 5064 h 146"/>
                <a:gd name="T22" fmla="*/ 1251 w 54"/>
                <a:gd name="T23" fmla="*/ 4417 h 146"/>
                <a:gd name="T24" fmla="*/ 1468 w 54"/>
                <a:gd name="T25" fmla="*/ 4417 h 146"/>
                <a:gd name="T26" fmla="*/ 1401 w 54"/>
                <a:gd name="T27" fmla="*/ 3979 h 146"/>
                <a:gd name="T28" fmla="*/ 1661 w 54"/>
                <a:gd name="T29" fmla="*/ 3896 h 146"/>
                <a:gd name="T30" fmla="*/ 1661 w 54"/>
                <a:gd name="T31" fmla="*/ 3896 h 146"/>
                <a:gd name="T32" fmla="*/ 1811 w 54"/>
                <a:gd name="T33" fmla="*/ 3514 h 146"/>
                <a:gd name="T34" fmla="*/ 1736 w 54"/>
                <a:gd name="T35" fmla="*/ 3079 h 146"/>
                <a:gd name="T36" fmla="*/ 1953 w 54"/>
                <a:gd name="T37" fmla="*/ 3079 h 146"/>
                <a:gd name="T38" fmla="*/ 1953 w 54"/>
                <a:gd name="T39" fmla="*/ 2897 h 146"/>
                <a:gd name="T40" fmla="*/ 2094 w 54"/>
                <a:gd name="T41" fmla="*/ 2518 h 146"/>
                <a:gd name="T42" fmla="*/ 2094 w 54"/>
                <a:gd name="T43" fmla="*/ 2346 h 146"/>
                <a:gd name="T44" fmla="*/ 2028 w 54"/>
                <a:gd name="T45" fmla="*/ 1899 h 146"/>
                <a:gd name="T46" fmla="*/ 2170 w 54"/>
                <a:gd name="T47" fmla="*/ 1899 h 146"/>
                <a:gd name="T48" fmla="*/ 2094 w 54"/>
                <a:gd name="T49" fmla="*/ 1433 h 146"/>
                <a:gd name="T50" fmla="*/ 2288 w 54"/>
                <a:gd name="T51" fmla="*/ 999 h 146"/>
                <a:gd name="T52" fmla="*/ 2363 w 54"/>
                <a:gd name="T53" fmla="*/ 912 h 146"/>
                <a:gd name="T54" fmla="*/ 2438 w 54"/>
                <a:gd name="T55" fmla="*/ 265 h 146"/>
                <a:gd name="T56" fmla="*/ 2580 w 54"/>
                <a:gd name="T57" fmla="*/ 265 h 146"/>
                <a:gd name="T58" fmla="*/ 2721 w 54"/>
                <a:gd name="T59" fmla="*/ 0 h 146"/>
                <a:gd name="T60" fmla="*/ 1109 w 54"/>
                <a:gd name="T61" fmla="*/ 6849 h 146"/>
                <a:gd name="T62" fmla="*/ 1034 w 54"/>
                <a:gd name="T63" fmla="*/ 8578 h 146"/>
                <a:gd name="T64" fmla="*/ 3614 w 54"/>
                <a:gd name="T65" fmla="*/ 12446 h 146"/>
                <a:gd name="T66" fmla="*/ 3548 w 54"/>
                <a:gd name="T67" fmla="*/ 12825 h 146"/>
                <a:gd name="T68" fmla="*/ 3204 w 54"/>
                <a:gd name="T69" fmla="*/ 13176 h 146"/>
                <a:gd name="T70" fmla="*/ 3204 w 54"/>
                <a:gd name="T71" fmla="*/ 12529 h 146"/>
                <a:gd name="T72" fmla="*/ 2846 w 54"/>
                <a:gd name="T73" fmla="*/ 12529 h 146"/>
                <a:gd name="T74" fmla="*/ 2505 w 54"/>
                <a:gd name="T75" fmla="*/ 12095 h 146"/>
                <a:gd name="T76" fmla="*/ 2505 w 54"/>
                <a:gd name="T77" fmla="*/ 11743 h 146"/>
                <a:gd name="T78" fmla="*/ 2288 w 54"/>
                <a:gd name="T79" fmla="*/ 11657 h 146"/>
                <a:gd name="T80" fmla="*/ 2219 w 54"/>
                <a:gd name="T81" fmla="*/ 11278 h 146"/>
                <a:gd name="T82" fmla="*/ 1878 w 54"/>
                <a:gd name="T83" fmla="*/ 11096 h 146"/>
                <a:gd name="T84" fmla="*/ 1401 w 54"/>
                <a:gd name="T85" fmla="*/ 10572 h 146"/>
                <a:gd name="T86" fmla="*/ 968 w 54"/>
                <a:gd name="T87" fmla="*/ 9928 h 146"/>
                <a:gd name="T88" fmla="*/ 552 w 54"/>
                <a:gd name="T89" fmla="*/ 9280 h 146"/>
                <a:gd name="T90" fmla="*/ 292 w 54"/>
                <a:gd name="T91" fmla="*/ 8760 h 146"/>
                <a:gd name="T92" fmla="*/ 142 w 54"/>
                <a:gd name="T93" fmla="*/ 8313 h 146"/>
                <a:gd name="T94" fmla="*/ 75 w 54"/>
                <a:gd name="T95" fmla="*/ 7761 h 14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4" h="146">
                  <a:moveTo>
                    <a:pt x="1" y="86"/>
                  </a:moveTo>
                  <a:cubicBezTo>
                    <a:pt x="4" y="84"/>
                    <a:pt x="4" y="80"/>
                    <a:pt x="0" y="79"/>
                  </a:cubicBezTo>
                  <a:cubicBezTo>
                    <a:pt x="4" y="80"/>
                    <a:pt x="4" y="77"/>
                    <a:pt x="3" y="74"/>
                  </a:cubicBezTo>
                  <a:cubicBezTo>
                    <a:pt x="8" y="75"/>
                    <a:pt x="8" y="74"/>
                    <a:pt x="7" y="69"/>
                  </a:cubicBezTo>
                  <a:cubicBezTo>
                    <a:pt x="8" y="69"/>
                    <a:pt x="10" y="70"/>
                    <a:pt x="11" y="70"/>
                  </a:cubicBezTo>
                  <a:cubicBezTo>
                    <a:pt x="12" y="69"/>
                    <a:pt x="12" y="68"/>
                    <a:pt x="13" y="68"/>
                  </a:cubicBezTo>
                  <a:cubicBezTo>
                    <a:pt x="13" y="66"/>
                    <a:pt x="12" y="65"/>
                    <a:pt x="12" y="64"/>
                  </a:cubicBezTo>
                  <a:cubicBezTo>
                    <a:pt x="13" y="61"/>
                    <a:pt x="16" y="62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59"/>
                    <a:pt x="17" y="58"/>
                    <a:pt x="16" y="56"/>
                  </a:cubicBezTo>
                  <a:cubicBezTo>
                    <a:pt x="17" y="56"/>
                    <a:pt x="18" y="55"/>
                    <a:pt x="19" y="56"/>
                  </a:cubicBezTo>
                  <a:cubicBezTo>
                    <a:pt x="19" y="53"/>
                    <a:pt x="18" y="51"/>
                    <a:pt x="18" y="49"/>
                  </a:cubicBezTo>
                  <a:cubicBezTo>
                    <a:pt x="19" y="49"/>
                    <a:pt x="20" y="49"/>
                    <a:pt x="21" y="49"/>
                  </a:cubicBezTo>
                  <a:cubicBezTo>
                    <a:pt x="21" y="48"/>
                    <a:pt x="20" y="45"/>
                    <a:pt x="20" y="44"/>
                  </a:cubicBezTo>
                  <a:cubicBezTo>
                    <a:pt x="21" y="42"/>
                    <a:pt x="23" y="44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1"/>
                    <a:pt x="25" y="40"/>
                    <a:pt x="26" y="39"/>
                  </a:cubicBezTo>
                  <a:cubicBezTo>
                    <a:pt x="26" y="38"/>
                    <a:pt x="25" y="36"/>
                    <a:pt x="25" y="34"/>
                  </a:cubicBezTo>
                  <a:cubicBezTo>
                    <a:pt x="26" y="34"/>
                    <a:pt x="27" y="34"/>
                    <a:pt x="28" y="34"/>
                  </a:cubicBezTo>
                  <a:cubicBezTo>
                    <a:pt x="28" y="34"/>
                    <a:pt x="28" y="33"/>
                    <a:pt x="28" y="32"/>
                  </a:cubicBezTo>
                  <a:cubicBezTo>
                    <a:pt x="28" y="30"/>
                    <a:pt x="27" y="28"/>
                    <a:pt x="30" y="28"/>
                  </a:cubicBezTo>
                  <a:cubicBezTo>
                    <a:pt x="30" y="27"/>
                    <a:pt x="30" y="27"/>
                    <a:pt x="30" y="26"/>
                  </a:cubicBezTo>
                  <a:cubicBezTo>
                    <a:pt x="30" y="24"/>
                    <a:pt x="29" y="23"/>
                    <a:pt x="29" y="21"/>
                  </a:cubicBezTo>
                  <a:cubicBezTo>
                    <a:pt x="29" y="21"/>
                    <a:pt x="31" y="21"/>
                    <a:pt x="31" y="21"/>
                  </a:cubicBezTo>
                  <a:cubicBezTo>
                    <a:pt x="31" y="19"/>
                    <a:pt x="30" y="17"/>
                    <a:pt x="30" y="16"/>
                  </a:cubicBezTo>
                  <a:cubicBezTo>
                    <a:pt x="36" y="17"/>
                    <a:pt x="31" y="13"/>
                    <a:pt x="33" y="11"/>
                  </a:cubicBezTo>
                  <a:cubicBezTo>
                    <a:pt x="33" y="10"/>
                    <a:pt x="33" y="10"/>
                    <a:pt x="34" y="10"/>
                  </a:cubicBezTo>
                  <a:cubicBezTo>
                    <a:pt x="34" y="7"/>
                    <a:pt x="35" y="5"/>
                    <a:pt x="35" y="3"/>
                  </a:cubicBezTo>
                  <a:cubicBezTo>
                    <a:pt x="36" y="3"/>
                    <a:pt x="37" y="3"/>
                    <a:pt x="37" y="3"/>
                  </a:cubicBezTo>
                  <a:cubicBezTo>
                    <a:pt x="38" y="2"/>
                    <a:pt x="39" y="1"/>
                    <a:pt x="39" y="0"/>
                  </a:cubicBezTo>
                  <a:cubicBezTo>
                    <a:pt x="41" y="18"/>
                    <a:pt x="25" y="62"/>
                    <a:pt x="16" y="76"/>
                  </a:cubicBezTo>
                  <a:cubicBezTo>
                    <a:pt x="10" y="84"/>
                    <a:pt x="11" y="90"/>
                    <a:pt x="15" y="95"/>
                  </a:cubicBezTo>
                  <a:cubicBezTo>
                    <a:pt x="19" y="100"/>
                    <a:pt x="52" y="138"/>
                    <a:pt x="52" y="138"/>
                  </a:cubicBezTo>
                  <a:cubicBezTo>
                    <a:pt x="54" y="141"/>
                    <a:pt x="52" y="142"/>
                    <a:pt x="51" y="142"/>
                  </a:cubicBezTo>
                  <a:cubicBezTo>
                    <a:pt x="49" y="144"/>
                    <a:pt x="48" y="145"/>
                    <a:pt x="46" y="146"/>
                  </a:cubicBezTo>
                  <a:cubicBezTo>
                    <a:pt x="46" y="144"/>
                    <a:pt x="47" y="141"/>
                    <a:pt x="46" y="139"/>
                  </a:cubicBezTo>
                  <a:cubicBezTo>
                    <a:pt x="44" y="139"/>
                    <a:pt x="42" y="140"/>
                    <a:pt x="41" y="139"/>
                  </a:cubicBezTo>
                  <a:cubicBezTo>
                    <a:pt x="42" y="136"/>
                    <a:pt x="40" y="132"/>
                    <a:pt x="36" y="134"/>
                  </a:cubicBezTo>
                  <a:cubicBezTo>
                    <a:pt x="36" y="133"/>
                    <a:pt x="37" y="131"/>
                    <a:pt x="36" y="130"/>
                  </a:cubicBezTo>
                  <a:cubicBezTo>
                    <a:pt x="35" y="129"/>
                    <a:pt x="33" y="130"/>
                    <a:pt x="33" y="129"/>
                  </a:cubicBezTo>
                  <a:cubicBezTo>
                    <a:pt x="31" y="128"/>
                    <a:pt x="33" y="126"/>
                    <a:pt x="32" y="125"/>
                  </a:cubicBezTo>
                  <a:cubicBezTo>
                    <a:pt x="30" y="123"/>
                    <a:pt x="29" y="123"/>
                    <a:pt x="27" y="123"/>
                  </a:cubicBezTo>
                  <a:cubicBezTo>
                    <a:pt x="26" y="116"/>
                    <a:pt x="26" y="118"/>
                    <a:pt x="20" y="117"/>
                  </a:cubicBezTo>
                  <a:cubicBezTo>
                    <a:pt x="23" y="112"/>
                    <a:pt x="17" y="111"/>
                    <a:pt x="14" y="110"/>
                  </a:cubicBezTo>
                  <a:cubicBezTo>
                    <a:pt x="15" y="106"/>
                    <a:pt x="13" y="103"/>
                    <a:pt x="8" y="103"/>
                  </a:cubicBezTo>
                  <a:cubicBezTo>
                    <a:pt x="9" y="100"/>
                    <a:pt x="8" y="97"/>
                    <a:pt x="4" y="97"/>
                  </a:cubicBezTo>
                  <a:cubicBezTo>
                    <a:pt x="5" y="95"/>
                    <a:pt x="5" y="92"/>
                    <a:pt x="2" y="92"/>
                  </a:cubicBezTo>
                  <a:cubicBezTo>
                    <a:pt x="4" y="90"/>
                    <a:pt x="5" y="87"/>
                    <a:pt x="1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41" name="Freeform 252">
              <a:extLst>
                <a:ext uri="{FF2B5EF4-FFF2-40B4-BE49-F238E27FC236}">
                  <a16:creationId xmlns:a16="http://schemas.microsoft.com/office/drawing/2014/main" id="{DD0F1504-4907-46F7-935C-3C45FADB6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4" y="2973"/>
              <a:ext cx="335" cy="145"/>
            </a:xfrm>
            <a:custGeom>
              <a:avLst/>
              <a:gdLst>
                <a:gd name="T0" fmla="*/ 8066 w 116"/>
                <a:gd name="T1" fmla="*/ 1438 h 47"/>
                <a:gd name="T2" fmla="*/ 7849 w 116"/>
                <a:gd name="T3" fmla="*/ 0 h 47"/>
                <a:gd name="T4" fmla="*/ 7731 w 116"/>
                <a:gd name="T5" fmla="*/ 561 h 47"/>
                <a:gd name="T6" fmla="*/ 6746 w 116"/>
                <a:gd name="T7" fmla="*/ 1169 h 47"/>
                <a:gd name="T8" fmla="*/ 5155 w 116"/>
                <a:gd name="T9" fmla="*/ 1351 h 47"/>
                <a:gd name="T10" fmla="*/ 4603 w 116"/>
                <a:gd name="T11" fmla="*/ 1524 h 47"/>
                <a:gd name="T12" fmla="*/ 3685 w 116"/>
                <a:gd name="T13" fmla="*/ 1913 h 47"/>
                <a:gd name="T14" fmla="*/ 3419 w 116"/>
                <a:gd name="T15" fmla="*/ 1817 h 47"/>
                <a:gd name="T16" fmla="*/ 3203 w 116"/>
                <a:gd name="T17" fmla="*/ 1913 h 47"/>
                <a:gd name="T18" fmla="*/ 2845 w 116"/>
                <a:gd name="T19" fmla="*/ 1731 h 47"/>
                <a:gd name="T20" fmla="*/ 2576 w 116"/>
                <a:gd name="T21" fmla="*/ 1731 h 47"/>
                <a:gd name="T22" fmla="*/ 2218 w 116"/>
                <a:gd name="T23" fmla="*/ 1169 h 47"/>
                <a:gd name="T24" fmla="*/ 1811 w 116"/>
                <a:gd name="T25" fmla="*/ 1524 h 47"/>
                <a:gd name="T26" fmla="*/ 1542 w 116"/>
                <a:gd name="T27" fmla="*/ 1169 h 47"/>
                <a:gd name="T28" fmla="*/ 1034 w 116"/>
                <a:gd name="T29" fmla="*/ 913 h 47"/>
                <a:gd name="T30" fmla="*/ 702 w 116"/>
                <a:gd name="T31" fmla="*/ 648 h 47"/>
                <a:gd name="T32" fmla="*/ 410 w 116"/>
                <a:gd name="T33" fmla="*/ 265 h 47"/>
                <a:gd name="T34" fmla="*/ 292 w 116"/>
                <a:gd name="T35" fmla="*/ 265 h 47"/>
                <a:gd name="T36" fmla="*/ 292 w 116"/>
                <a:gd name="T37" fmla="*/ 0 h 47"/>
                <a:gd name="T38" fmla="*/ 217 w 116"/>
                <a:gd name="T39" fmla="*/ 0 h 47"/>
                <a:gd name="T40" fmla="*/ 0 w 116"/>
                <a:gd name="T41" fmla="*/ 1438 h 47"/>
                <a:gd name="T42" fmla="*/ 0 w 116"/>
                <a:gd name="T43" fmla="*/ 1438 h 47"/>
                <a:gd name="T44" fmla="*/ 142 w 116"/>
                <a:gd name="T45" fmla="*/ 1999 h 47"/>
                <a:gd name="T46" fmla="*/ 702 w 116"/>
                <a:gd name="T47" fmla="*/ 3168 h 47"/>
                <a:gd name="T48" fmla="*/ 1326 w 116"/>
                <a:gd name="T49" fmla="*/ 3702 h 47"/>
                <a:gd name="T50" fmla="*/ 2218 w 116"/>
                <a:gd name="T51" fmla="*/ 3903 h 47"/>
                <a:gd name="T52" fmla="*/ 2911 w 116"/>
                <a:gd name="T53" fmla="*/ 3903 h 47"/>
                <a:gd name="T54" fmla="*/ 3468 w 116"/>
                <a:gd name="T55" fmla="*/ 4085 h 47"/>
                <a:gd name="T56" fmla="*/ 3760 w 116"/>
                <a:gd name="T57" fmla="*/ 3816 h 47"/>
                <a:gd name="T58" fmla="*/ 3980 w 116"/>
                <a:gd name="T59" fmla="*/ 4085 h 47"/>
                <a:gd name="T60" fmla="*/ 4237 w 116"/>
                <a:gd name="T61" fmla="*/ 4254 h 47"/>
                <a:gd name="T62" fmla="*/ 5230 w 116"/>
                <a:gd name="T63" fmla="*/ 3903 h 47"/>
                <a:gd name="T64" fmla="*/ 6671 w 116"/>
                <a:gd name="T65" fmla="*/ 3437 h 47"/>
                <a:gd name="T66" fmla="*/ 7107 w 116"/>
                <a:gd name="T67" fmla="*/ 2999 h 47"/>
                <a:gd name="T68" fmla="*/ 7156 w 116"/>
                <a:gd name="T69" fmla="*/ 2903 h 47"/>
                <a:gd name="T70" fmla="*/ 8066 w 116"/>
                <a:gd name="T71" fmla="*/ 1438 h 4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16" h="47">
                  <a:moveTo>
                    <a:pt x="116" y="16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2"/>
                    <a:pt x="112" y="4"/>
                    <a:pt x="111" y="6"/>
                  </a:cubicBezTo>
                  <a:cubicBezTo>
                    <a:pt x="106" y="7"/>
                    <a:pt x="102" y="11"/>
                    <a:pt x="97" y="13"/>
                  </a:cubicBezTo>
                  <a:cubicBezTo>
                    <a:pt x="93" y="15"/>
                    <a:pt x="77" y="18"/>
                    <a:pt x="74" y="15"/>
                  </a:cubicBezTo>
                  <a:cubicBezTo>
                    <a:pt x="73" y="18"/>
                    <a:pt x="69" y="19"/>
                    <a:pt x="66" y="17"/>
                  </a:cubicBezTo>
                  <a:cubicBezTo>
                    <a:pt x="62" y="20"/>
                    <a:pt x="58" y="22"/>
                    <a:pt x="53" y="21"/>
                  </a:cubicBezTo>
                  <a:cubicBezTo>
                    <a:pt x="52" y="21"/>
                    <a:pt x="50" y="20"/>
                    <a:pt x="49" y="20"/>
                  </a:cubicBezTo>
                  <a:cubicBezTo>
                    <a:pt x="48" y="20"/>
                    <a:pt x="47" y="21"/>
                    <a:pt x="46" y="21"/>
                  </a:cubicBezTo>
                  <a:cubicBezTo>
                    <a:pt x="44" y="21"/>
                    <a:pt x="43" y="20"/>
                    <a:pt x="41" y="19"/>
                  </a:cubicBezTo>
                  <a:cubicBezTo>
                    <a:pt x="40" y="19"/>
                    <a:pt x="39" y="20"/>
                    <a:pt x="37" y="19"/>
                  </a:cubicBezTo>
                  <a:cubicBezTo>
                    <a:pt x="35" y="18"/>
                    <a:pt x="33" y="15"/>
                    <a:pt x="32" y="13"/>
                  </a:cubicBezTo>
                  <a:cubicBezTo>
                    <a:pt x="30" y="14"/>
                    <a:pt x="27" y="17"/>
                    <a:pt x="26" y="17"/>
                  </a:cubicBezTo>
                  <a:cubicBezTo>
                    <a:pt x="23" y="17"/>
                    <a:pt x="24" y="14"/>
                    <a:pt x="22" y="13"/>
                  </a:cubicBezTo>
                  <a:cubicBezTo>
                    <a:pt x="19" y="12"/>
                    <a:pt x="17" y="16"/>
                    <a:pt x="15" y="10"/>
                  </a:cubicBezTo>
                  <a:cubicBezTo>
                    <a:pt x="12" y="11"/>
                    <a:pt x="11" y="9"/>
                    <a:pt x="10" y="7"/>
                  </a:cubicBezTo>
                  <a:cubicBezTo>
                    <a:pt x="7" y="8"/>
                    <a:pt x="6" y="6"/>
                    <a:pt x="6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5"/>
                    <a:pt x="1" y="1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2"/>
                  </a:cubicBezTo>
                  <a:cubicBezTo>
                    <a:pt x="3" y="27"/>
                    <a:pt x="5" y="31"/>
                    <a:pt x="10" y="35"/>
                  </a:cubicBezTo>
                  <a:cubicBezTo>
                    <a:pt x="14" y="38"/>
                    <a:pt x="15" y="40"/>
                    <a:pt x="19" y="41"/>
                  </a:cubicBezTo>
                  <a:cubicBezTo>
                    <a:pt x="23" y="42"/>
                    <a:pt x="28" y="42"/>
                    <a:pt x="32" y="43"/>
                  </a:cubicBezTo>
                  <a:cubicBezTo>
                    <a:pt x="36" y="44"/>
                    <a:pt x="38" y="43"/>
                    <a:pt x="42" y="43"/>
                  </a:cubicBezTo>
                  <a:cubicBezTo>
                    <a:pt x="44" y="43"/>
                    <a:pt x="48" y="45"/>
                    <a:pt x="50" y="45"/>
                  </a:cubicBezTo>
                  <a:cubicBezTo>
                    <a:pt x="51" y="44"/>
                    <a:pt x="52" y="42"/>
                    <a:pt x="54" y="42"/>
                  </a:cubicBezTo>
                  <a:cubicBezTo>
                    <a:pt x="55" y="42"/>
                    <a:pt x="56" y="44"/>
                    <a:pt x="57" y="45"/>
                  </a:cubicBezTo>
                  <a:cubicBezTo>
                    <a:pt x="59" y="46"/>
                    <a:pt x="61" y="43"/>
                    <a:pt x="61" y="47"/>
                  </a:cubicBezTo>
                  <a:cubicBezTo>
                    <a:pt x="67" y="43"/>
                    <a:pt x="69" y="43"/>
                    <a:pt x="75" y="43"/>
                  </a:cubicBezTo>
                  <a:cubicBezTo>
                    <a:pt x="82" y="42"/>
                    <a:pt x="89" y="39"/>
                    <a:pt x="96" y="38"/>
                  </a:cubicBezTo>
                  <a:cubicBezTo>
                    <a:pt x="101" y="37"/>
                    <a:pt x="100" y="37"/>
                    <a:pt x="102" y="33"/>
                  </a:cubicBezTo>
                  <a:cubicBezTo>
                    <a:pt x="102" y="33"/>
                    <a:pt x="103" y="33"/>
                    <a:pt x="103" y="32"/>
                  </a:cubicBezTo>
                  <a:cubicBezTo>
                    <a:pt x="111" y="28"/>
                    <a:pt x="116" y="22"/>
                    <a:pt x="116" y="16"/>
                  </a:cubicBezTo>
                  <a:close/>
                </a:path>
              </a:pathLst>
            </a:custGeom>
            <a:solidFill>
              <a:srgbClr val="7C6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42" name="Freeform 253">
              <a:extLst>
                <a:ext uri="{FF2B5EF4-FFF2-40B4-BE49-F238E27FC236}">
                  <a16:creationId xmlns:a16="http://schemas.microsoft.com/office/drawing/2014/main" id="{AB73AB32-5794-43FC-8C47-043027552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" y="3118"/>
              <a:ext cx="352" cy="160"/>
            </a:xfrm>
            <a:custGeom>
              <a:avLst/>
              <a:gdLst>
                <a:gd name="T0" fmla="*/ 8457 w 122"/>
                <a:gd name="T1" fmla="*/ 0 h 52"/>
                <a:gd name="T2" fmla="*/ 8165 w 122"/>
                <a:gd name="T3" fmla="*/ 815 h 52"/>
                <a:gd name="T4" fmla="*/ 8116 w 122"/>
                <a:gd name="T5" fmla="*/ 520 h 52"/>
                <a:gd name="T6" fmla="*/ 7210 w 122"/>
                <a:gd name="T7" fmla="*/ 1345 h 52"/>
                <a:gd name="T8" fmla="*/ 5811 w 122"/>
                <a:gd name="T9" fmla="*/ 1809 h 52"/>
                <a:gd name="T10" fmla="*/ 5476 w 122"/>
                <a:gd name="T11" fmla="*/ 1892 h 52"/>
                <a:gd name="T12" fmla="*/ 4853 w 122"/>
                <a:gd name="T13" fmla="*/ 2160 h 52"/>
                <a:gd name="T14" fmla="*/ 4080 w 122"/>
                <a:gd name="T15" fmla="*/ 1600 h 52"/>
                <a:gd name="T16" fmla="*/ 3454 w 122"/>
                <a:gd name="T17" fmla="*/ 1514 h 52"/>
                <a:gd name="T18" fmla="*/ 2640 w 122"/>
                <a:gd name="T19" fmla="*/ 1514 h 52"/>
                <a:gd name="T20" fmla="*/ 2089 w 122"/>
                <a:gd name="T21" fmla="*/ 1514 h 52"/>
                <a:gd name="T22" fmla="*/ 1731 w 122"/>
                <a:gd name="T23" fmla="*/ 1345 h 52"/>
                <a:gd name="T24" fmla="*/ 1391 w 122"/>
                <a:gd name="T25" fmla="*/ 1345 h 52"/>
                <a:gd name="T26" fmla="*/ 1108 w 122"/>
                <a:gd name="T27" fmla="*/ 994 h 52"/>
                <a:gd name="T28" fmla="*/ 915 w 122"/>
                <a:gd name="T29" fmla="*/ 898 h 52"/>
                <a:gd name="T30" fmla="*/ 548 w 122"/>
                <a:gd name="T31" fmla="*/ 437 h 52"/>
                <a:gd name="T32" fmla="*/ 75 w 122"/>
                <a:gd name="T33" fmla="*/ 265 h 52"/>
                <a:gd name="T34" fmla="*/ 141 w 122"/>
                <a:gd name="T35" fmla="*/ 643 h 52"/>
                <a:gd name="T36" fmla="*/ 0 w 122"/>
                <a:gd name="T37" fmla="*/ 0 h 52"/>
                <a:gd name="T38" fmla="*/ 0 w 122"/>
                <a:gd name="T39" fmla="*/ 0 h 52"/>
                <a:gd name="T40" fmla="*/ 291 w 122"/>
                <a:gd name="T41" fmla="*/ 2329 h 52"/>
                <a:gd name="T42" fmla="*/ 291 w 122"/>
                <a:gd name="T43" fmla="*/ 2329 h 52"/>
                <a:gd name="T44" fmla="*/ 698 w 122"/>
                <a:gd name="T45" fmla="*/ 2763 h 52"/>
                <a:gd name="T46" fmla="*/ 1108 w 122"/>
                <a:gd name="T47" fmla="*/ 3323 h 52"/>
                <a:gd name="T48" fmla="*/ 1249 w 122"/>
                <a:gd name="T49" fmla="*/ 3578 h 52"/>
                <a:gd name="T50" fmla="*/ 1515 w 122"/>
                <a:gd name="T51" fmla="*/ 3674 h 52"/>
                <a:gd name="T52" fmla="*/ 1873 w 122"/>
                <a:gd name="T53" fmla="*/ 4025 h 52"/>
                <a:gd name="T54" fmla="*/ 2141 w 122"/>
                <a:gd name="T55" fmla="*/ 4025 h 52"/>
                <a:gd name="T56" fmla="*/ 2424 w 122"/>
                <a:gd name="T57" fmla="*/ 4658 h 52"/>
                <a:gd name="T58" fmla="*/ 2905 w 122"/>
                <a:gd name="T59" fmla="*/ 4222 h 52"/>
                <a:gd name="T60" fmla="*/ 3454 w 122"/>
                <a:gd name="T61" fmla="*/ 4025 h 52"/>
                <a:gd name="T62" fmla="*/ 3820 w 122"/>
                <a:gd name="T63" fmla="*/ 4308 h 52"/>
                <a:gd name="T64" fmla="*/ 4155 w 122"/>
                <a:gd name="T65" fmla="*/ 4138 h 52"/>
                <a:gd name="T66" fmla="*/ 4562 w 122"/>
                <a:gd name="T67" fmla="*/ 4308 h 52"/>
                <a:gd name="T68" fmla="*/ 5069 w 122"/>
                <a:gd name="T69" fmla="*/ 4403 h 52"/>
                <a:gd name="T70" fmla="*/ 5620 w 122"/>
                <a:gd name="T71" fmla="*/ 4222 h 52"/>
                <a:gd name="T72" fmla="*/ 6319 w 122"/>
                <a:gd name="T73" fmla="*/ 4025 h 52"/>
                <a:gd name="T74" fmla="*/ 6726 w 122"/>
                <a:gd name="T75" fmla="*/ 3760 h 52"/>
                <a:gd name="T76" fmla="*/ 7542 w 122"/>
                <a:gd name="T77" fmla="*/ 2972 h 52"/>
                <a:gd name="T78" fmla="*/ 8165 w 122"/>
                <a:gd name="T79" fmla="*/ 2329 h 52"/>
                <a:gd name="T80" fmla="*/ 8165 w 122"/>
                <a:gd name="T81" fmla="*/ 2329 h 52"/>
                <a:gd name="T82" fmla="*/ 8457 w 122"/>
                <a:gd name="T83" fmla="*/ 643 h 52"/>
                <a:gd name="T84" fmla="*/ 8457 w 122"/>
                <a:gd name="T85" fmla="*/ 0 h 5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22" h="52">
                  <a:moveTo>
                    <a:pt x="122" y="0"/>
                  </a:moveTo>
                  <a:cubicBezTo>
                    <a:pt x="122" y="3"/>
                    <a:pt x="121" y="6"/>
                    <a:pt x="118" y="9"/>
                  </a:cubicBezTo>
                  <a:cubicBezTo>
                    <a:pt x="118" y="8"/>
                    <a:pt x="118" y="7"/>
                    <a:pt x="117" y="6"/>
                  </a:cubicBezTo>
                  <a:cubicBezTo>
                    <a:pt x="115" y="12"/>
                    <a:pt x="110" y="13"/>
                    <a:pt x="104" y="15"/>
                  </a:cubicBezTo>
                  <a:cubicBezTo>
                    <a:pt x="100" y="17"/>
                    <a:pt x="89" y="22"/>
                    <a:pt x="84" y="20"/>
                  </a:cubicBezTo>
                  <a:cubicBezTo>
                    <a:pt x="83" y="22"/>
                    <a:pt x="81" y="23"/>
                    <a:pt x="79" y="21"/>
                  </a:cubicBezTo>
                  <a:cubicBezTo>
                    <a:pt x="76" y="25"/>
                    <a:pt x="74" y="25"/>
                    <a:pt x="70" y="24"/>
                  </a:cubicBezTo>
                  <a:cubicBezTo>
                    <a:pt x="67" y="23"/>
                    <a:pt x="60" y="20"/>
                    <a:pt x="59" y="18"/>
                  </a:cubicBezTo>
                  <a:cubicBezTo>
                    <a:pt x="56" y="19"/>
                    <a:pt x="52" y="19"/>
                    <a:pt x="50" y="17"/>
                  </a:cubicBezTo>
                  <a:cubicBezTo>
                    <a:pt x="47" y="20"/>
                    <a:pt x="41" y="21"/>
                    <a:pt x="38" y="17"/>
                  </a:cubicBezTo>
                  <a:cubicBezTo>
                    <a:pt x="36" y="19"/>
                    <a:pt x="32" y="19"/>
                    <a:pt x="30" y="17"/>
                  </a:cubicBezTo>
                  <a:cubicBezTo>
                    <a:pt x="28" y="19"/>
                    <a:pt x="26" y="17"/>
                    <a:pt x="25" y="15"/>
                  </a:cubicBezTo>
                  <a:cubicBezTo>
                    <a:pt x="23" y="18"/>
                    <a:pt x="22" y="16"/>
                    <a:pt x="20" y="15"/>
                  </a:cubicBezTo>
                  <a:cubicBezTo>
                    <a:pt x="18" y="14"/>
                    <a:pt x="18" y="12"/>
                    <a:pt x="16" y="11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1" y="8"/>
                    <a:pt x="10" y="6"/>
                    <a:pt x="8" y="5"/>
                  </a:cubicBezTo>
                  <a:cubicBezTo>
                    <a:pt x="5" y="3"/>
                    <a:pt x="3" y="7"/>
                    <a:pt x="1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5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1" y="18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6" y="28"/>
                    <a:pt x="8" y="30"/>
                    <a:pt x="10" y="31"/>
                  </a:cubicBezTo>
                  <a:cubicBezTo>
                    <a:pt x="11" y="34"/>
                    <a:pt x="14" y="35"/>
                    <a:pt x="16" y="37"/>
                  </a:cubicBezTo>
                  <a:cubicBezTo>
                    <a:pt x="17" y="38"/>
                    <a:pt x="17" y="39"/>
                    <a:pt x="18" y="40"/>
                  </a:cubicBezTo>
                  <a:cubicBezTo>
                    <a:pt x="19" y="41"/>
                    <a:pt x="21" y="40"/>
                    <a:pt x="22" y="41"/>
                  </a:cubicBezTo>
                  <a:cubicBezTo>
                    <a:pt x="24" y="41"/>
                    <a:pt x="25" y="44"/>
                    <a:pt x="27" y="45"/>
                  </a:cubicBezTo>
                  <a:cubicBezTo>
                    <a:pt x="28" y="46"/>
                    <a:pt x="30" y="45"/>
                    <a:pt x="31" y="45"/>
                  </a:cubicBezTo>
                  <a:cubicBezTo>
                    <a:pt x="34" y="47"/>
                    <a:pt x="36" y="49"/>
                    <a:pt x="35" y="52"/>
                  </a:cubicBezTo>
                  <a:cubicBezTo>
                    <a:pt x="36" y="48"/>
                    <a:pt x="39" y="48"/>
                    <a:pt x="42" y="47"/>
                  </a:cubicBezTo>
                  <a:cubicBezTo>
                    <a:pt x="43" y="47"/>
                    <a:pt x="48" y="45"/>
                    <a:pt x="50" y="45"/>
                  </a:cubicBezTo>
                  <a:cubicBezTo>
                    <a:pt x="52" y="45"/>
                    <a:pt x="53" y="47"/>
                    <a:pt x="55" y="48"/>
                  </a:cubicBezTo>
                  <a:cubicBezTo>
                    <a:pt x="57" y="48"/>
                    <a:pt x="57" y="46"/>
                    <a:pt x="60" y="46"/>
                  </a:cubicBezTo>
                  <a:cubicBezTo>
                    <a:pt x="63" y="45"/>
                    <a:pt x="63" y="48"/>
                    <a:pt x="66" y="48"/>
                  </a:cubicBezTo>
                  <a:cubicBezTo>
                    <a:pt x="69" y="48"/>
                    <a:pt x="71" y="43"/>
                    <a:pt x="73" y="49"/>
                  </a:cubicBezTo>
                  <a:cubicBezTo>
                    <a:pt x="77" y="45"/>
                    <a:pt x="77" y="47"/>
                    <a:pt x="81" y="47"/>
                  </a:cubicBezTo>
                  <a:cubicBezTo>
                    <a:pt x="84" y="46"/>
                    <a:pt x="87" y="41"/>
                    <a:pt x="91" y="45"/>
                  </a:cubicBezTo>
                  <a:cubicBezTo>
                    <a:pt x="92" y="43"/>
                    <a:pt x="94" y="41"/>
                    <a:pt x="97" y="42"/>
                  </a:cubicBezTo>
                  <a:cubicBezTo>
                    <a:pt x="100" y="37"/>
                    <a:pt x="105" y="36"/>
                    <a:pt x="109" y="33"/>
                  </a:cubicBezTo>
                  <a:cubicBezTo>
                    <a:pt x="113" y="31"/>
                    <a:pt x="116" y="29"/>
                    <a:pt x="118" y="26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21" y="20"/>
                    <a:pt x="122" y="13"/>
                    <a:pt x="122" y="7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7C6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43" name="Freeform 254">
              <a:extLst>
                <a:ext uri="{FF2B5EF4-FFF2-40B4-BE49-F238E27FC236}">
                  <a16:creationId xmlns:a16="http://schemas.microsoft.com/office/drawing/2014/main" id="{564469CC-A37E-4604-A5A3-110C68EE7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" y="2702"/>
              <a:ext cx="540" cy="989"/>
            </a:xfrm>
            <a:custGeom>
              <a:avLst/>
              <a:gdLst>
                <a:gd name="T0" fmla="*/ 4236 w 187"/>
                <a:gd name="T1" fmla="*/ 3247 h 321"/>
                <a:gd name="T2" fmla="*/ 1467 w 187"/>
                <a:gd name="T3" fmla="*/ 86 h 321"/>
                <a:gd name="T4" fmla="*/ 918 w 187"/>
                <a:gd name="T5" fmla="*/ 3417 h 321"/>
                <a:gd name="T6" fmla="*/ 1542 w 187"/>
                <a:gd name="T7" fmla="*/ 4766 h 321"/>
                <a:gd name="T8" fmla="*/ 1325 w 187"/>
                <a:gd name="T9" fmla="*/ 5059 h 321"/>
                <a:gd name="T10" fmla="*/ 918 w 187"/>
                <a:gd name="T11" fmla="*/ 14940 h 321"/>
                <a:gd name="T12" fmla="*/ 1467 w 187"/>
                <a:gd name="T13" fmla="*/ 16754 h 321"/>
                <a:gd name="T14" fmla="*/ 1594 w 187"/>
                <a:gd name="T15" fmla="*/ 17201 h 321"/>
                <a:gd name="T16" fmla="*/ 1811 w 187"/>
                <a:gd name="T17" fmla="*/ 17666 h 321"/>
                <a:gd name="T18" fmla="*/ 2027 w 187"/>
                <a:gd name="T19" fmla="*/ 18187 h 321"/>
                <a:gd name="T20" fmla="*/ 2284 w 187"/>
                <a:gd name="T21" fmla="*/ 18662 h 321"/>
                <a:gd name="T22" fmla="*/ 3535 w 187"/>
                <a:gd name="T23" fmla="*/ 21179 h 321"/>
                <a:gd name="T24" fmla="*/ 3826 w 187"/>
                <a:gd name="T25" fmla="*/ 21727 h 321"/>
                <a:gd name="T26" fmla="*/ 4170 w 187"/>
                <a:gd name="T27" fmla="*/ 22260 h 321"/>
                <a:gd name="T28" fmla="*/ 4453 w 187"/>
                <a:gd name="T29" fmla="*/ 22781 h 321"/>
                <a:gd name="T30" fmla="*/ 4794 w 187"/>
                <a:gd name="T31" fmla="*/ 23342 h 321"/>
                <a:gd name="T32" fmla="*/ 5155 w 187"/>
                <a:gd name="T33" fmla="*/ 23779 h 321"/>
                <a:gd name="T34" fmla="*/ 5637 w 187"/>
                <a:gd name="T35" fmla="*/ 24596 h 321"/>
                <a:gd name="T36" fmla="*/ 5972 w 187"/>
                <a:gd name="T37" fmla="*/ 25061 h 321"/>
                <a:gd name="T38" fmla="*/ 6330 w 187"/>
                <a:gd name="T39" fmla="*/ 25508 h 321"/>
                <a:gd name="T40" fmla="*/ 6671 w 187"/>
                <a:gd name="T41" fmla="*/ 25942 h 321"/>
                <a:gd name="T42" fmla="*/ 7029 w 187"/>
                <a:gd name="T43" fmla="*/ 26407 h 321"/>
                <a:gd name="T44" fmla="*/ 7372 w 187"/>
                <a:gd name="T45" fmla="*/ 26758 h 321"/>
                <a:gd name="T46" fmla="*/ 7730 w 187"/>
                <a:gd name="T47" fmla="*/ 27196 h 321"/>
                <a:gd name="T48" fmla="*/ 8062 w 187"/>
                <a:gd name="T49" fmla="*/ 27492 h 321"/>
                <a:gd name="T50" fmla="*/ 8473 w 187"/>
                <a:gd name="T51" fmla="*/ 27926 h 321"/>
                <a:gd name="T52" fmla="*/ 8839 w 187"/>
                <a:gd name="T53" fmla="*/ 28194 h 321"/>
                <a:gd name="T54" fmla="*/ 9105 w 187"/>
                <a:gd name="T55" fmla="*/ 28487 h 321"/>
                <a:gd name="T56" fmla="*/ 9391 w 187"/>
                <a:gd name="T57" fmla="*/ 28659 h 321"/>
                <a:gd name="T58" fmla="*/ 9656 w 187"/>
                <a:gd name="T59" fmla="*/ 28752 h 321"/>
                <a:gd name="T60" fmla="*/ 9948 w 187"/>
                <a:gd name="T61" fmla="*/ 28924 h 321"/>
                <a:gd name="T62" fmla="*/ 10208 w 187"/>
                <a:gd name="T63" fmla="*/ 28924 h 321"/>
                <a:gd name="T64" fmla="*/ 10090 w 187"/>
                <a:gd name="T65" fmla="*/ 12691 h 3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87" h="321">
                  <a:moveTo>
                    <a:pt x="145" y="141"/>
                  </a:moveTo>
                  <a:cubicBezTo>
                    <a:pt x="129" y="103"/>
                    <a:pt x="72" y="54"/>
                    <a:pt x="61" y="36"/>
                  </a:cubicBezTo>
                  <a:cubicBezTo>
                    <a:pt x="50" y="17"/>
                    <a:pt x="31" y="19"/>
                    <a:pt x="22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9" y="14"/>
                    <a:pt x="15" y="24"/>
                    <a:pt x="10" y="33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7" y="36"/>
                    <a:pt x="25" y="48"/>
                    <a:pt x="25" y="48"/>
                  </a:cubicBezTo>
                  <a:cubicBezTo>
                    <a:pt x="24" y="49"/>
                    <a:pt x="23" y="51"/>
                    <a:pt x="22" y="53"/>
                  </a:cubicBezTo>
                  <a:cubicBezTo>
                    <a:pt x="21" y="54"/>
                    <a:pt x="20" y="55"/>
                    <a:pt x="19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" y="87"/>
                    <a:pt x="0" y="119"/>
                    <a:pt x="13" y="166"/>
                  </a:cubicBezTo>
                  <a:cubicBezTo>
                    <a:pt x="15" y="172"/>
                    <a:pt x="18" y="179"/>
                    <a:pt x="21" y="186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22" y="187"/>
                    <a:pt x="23" y="189"/>
                    <a:pt x="23" y="191"/>
                  </a:cubicBezTo>
                  <a:cubicBezTo>
                    <a:pt x="23" y="191"/>
                    <a:pt x="24" y="191"/>
                    <a:pt x="24" y="191"/>
                  </a:cubicBezTo>
                  <a:cubicBezTo>
                    <a:pt x="25" y="193"/>
                    <a:pt x="25" y="194"/>
                    <a:pt x="26" y="196"/>
                  </a:cubicBezTo>
                  <a:cubicBezTo>
                    <a:pt x="26" y="196"/>
                    <a:pt x="26" y="196"/>
                    <a:pt x="27" y="197"/>
                  </a:cubicBezTo>
                  <a:cubicBezTo>
                    <a:pt x="27" y="198"/>
                    <a:pt x="28" y="200"/>
                    <a:pt x="29" y="202"/>
                  </a:cubicBezTo>
                  <a:cubicBezTo>
                    <a:pt x="29" y="202"/>
                    <a:pt x="30" y="202"/>
                    <a:pt x="30" y="202"/>
                  </a:cubicBezTo>
                  <a:cubicBezTo>
                    <a:pt x="31" y="204"/>
                    <a:pt x="32" y="206"/>
                    <a:pt x="33" y="207"/>
                  </a:cubicBezTo>
                  <a:cubicBezTo>
                    <a:pt x="33" y="207"/>
                    <a:pt x="33" y="207"/>
                    <a:pt x="33" y="207"/>
                  </a:cubicBezTo>
                  <a:cubicBezTo>
                    <a:pt x="38" y="217"/>
                    <a:pt x="44" y="226"/>
                    <a:pt x="51" y="235"/>
                  </a:cubicBezTo>
                  <a:cubicBezTo>
                    <a:pt x="51" y="236"/>
                    <a:pt x="52" y="236"/>
                    <a:pt x="52" y="237"/>
                  </a:cubicBezTo>
                  <a:cubicBezTo>
                    <a:pt x="53" y="238"/>
                    <a:pt x="54" y="240"/>
                    <a:pt x="55" y="241"/>
                  </a:cubicBezTo>
                  <a:cubicBezTo>
                    <a:pt x="56" y="242"/>
                    <a:pt x="56" y="242"/>
                    <a:pt x="57" y="243"/>
                  </a:cubicBezTo>
                  <a:cubicBezTo>
                    <a:pt x="58" y="244"/>
                    <a:pt x="59" y="245"/>
                    <a:pt x="60" y="247"/>
                  </a:cubicBezTo>
                  <a:cubicBezTo>
                    <a:pt x="60" y="247"/>
                    <a:pt x="61" y="248"/>
                    <a:pt x="61" y="249"/>
                  </a:cubicBezTo>
                  <a:cubicBezTo>
                    <a:pt x="62" y="250"/>
                    <a:pt x="63" y="251"/>
                    <a:pt x="64" y="253"/>
                  </a:cubicBezTo>
                  <a:cubicBezTo>
                    <a:pt x="65" y="253"/>
                    <a:pt x="65" y="254"/>
                    <a:pt x="66" y="255"/>
                  </a:cubicBezTo>
                  <a:cubicBezTo>
                    <a:pt x="67" y="256"/>
                    <a:pt x="68" y="257"/>
                    <a:pt x="69" y="259"/>
                  </a:cubicBezTo>
                  <a:cubicBezTo>
                    <a:pt x="70" y="259"/>
                    <a:pt x="70" y="260"/>
                    <a:pt x="71" y="260"/>
                  </a:cubicBezTo>
                  <a:cubicBezTo>
                    <a:pt x="72" y="262"/>
                    <a:pt x="73" y="263"/>
                    <a:pt x="74" y="264"/>
                  </a:cubicBezTo>
                  <a:cubicBezTo>
                    <a:pt x="74" y="265"/>
                    <a:pt x="74" y="265"/>
                    <a:pt x="75" y="265"/>
                  </a:cubicBezTo>
                  <a:cubicBezTo>
                    <a:pt x="77" y="268"/>
                    <a:pt x="79" y="270"/>
                    <a:pt x="81" y="273"/>
                  </a:cubicBezTo>
                  <a:cubicBezTo>
                    <a:pt x="82" y="274"/>
                    <a:pt x="83" y="274"/>
                    <a:pt x="83" y="275"/>
                  </a:cubicBezTo>
                  <a:cubicBezTo>
                    <a:pt x="84" y="276"/>
                    <a:pt x="85" y="277"/>
                    <a:pt x="86" y="278"/>
                  </a:cubicBezTo>
                  <a:cubicBezTo>
                    <a:pt x="87" y="279"/>
                    <a:pt x="88" y="280"/>
                    <a:pt x="88" y="281"/>
                  </a:cubicBezTo>
                  <a:cubicBezTo>
                    <a:pt x="89" y="281"/>
                    <a:pt x="90" y="282"/>
                    <a:pt x="91" y="283"/>
                  </a:cubicBezTo>
                  <a:cubicBezTo>
                    <a:pt x="92" y="284"/>
                    <a:pt x="93" y="285"/>
                    <a:pt x="94" y="286"/>
                  </a:cubicBezTo>
                  <a:cubicBezTo>
                    <a:pt x="94" y="287"/>
                    <a:pt x="95" y="287"/>
                    <a:pt x="96" y="288"/>
                  </a:cubicBezTo>
                  <a:cubicBezTo>
                    <a:pt x="97" y="289"/>
                    <a:pt x="98" y="290"/>
                    <a:pt x="99" y="291"/>
                  </a:cubicBezTo>
                  <a:cubicBezTo>
                    <a:pt x="99" y="291"/>
                    <a:pt x="100" y="292"/>
                    <a:pt x="101" y="293"/>
                  </a:cubicBezTo>
                  <a:cubicBezTo>
                    <a:pt x="102" y="294"/>
                    <a:pt x="103" y="295"/>
                    <a:pt x="104" y="295"/>
                  </a:cubicBezTo>
                  <a:cubicBezTo>
                    <a:pt x="104" y="296"/>
                    <a:pt x="105" y="297"/>
                    <a:pt x="106" y="297"/>
                  </a:cubicBezTo>
                  <a:cubicBezTo>
                    <a:pt x="107" y="298"/>
                    <a:pt x="108" y="299"/>
                    <a:pt x="109" y="300"/>
                  </a:cubicBezTo>
                  <a:cubicBezTo>
                    <a:pt x="109" y="301"/>
                    <a:pt x="110" y="301"/>
                    <a:pt x="111" y="302"/>
                  </a:cubicBezTo>
                  <a:cubicBezTo>
                    <a:pt x="112" y="303"/>
                    <a:pt x="113" y="304"/>
                    <a:pt x="114" y="304"/>
                  </a:cubicBezTo>
                  <a:cubicBezTo>
                    <a:pt x="115" y="305"/>
                    <a:pt x="115" y="305"/>
                    <a:pt x="116" y="305"/>
                  </a:cubicBezTo>
                  <a:cubicBezTo>
                    <a:pt x="117" y="307"/>
                    <a:pt x="119" y="308"/>
                    <a:pt x="120" y="309"/>
                  </a:cubicBezTo>
                  <a:cubicBezTo>
                    <a:pt x="121" y="309"/>
                    <a:pt x="121" y="310"/>
                    <a:pt x="122" y="310"/>
                  </a:cubicBezTo>
                  <a:cubicBezTo>
                    <a:pt x="123" y="311"/>
                    <a:pt x="124" y="311"/>
                    <a:pt x="125" y="312"/>
                  </a:cubicBezTo>
                  <a:cubicBezTo>
                    <a:pt x="125" y="312"/>
                    <a:pt x="126" y="313"/>
                    <a:pt x="127" y="313"/>
                  </a:cubicBezTo>
                  <a:cubicBezTo>
                    <a:pt x="127" y="314"/>
                    <a:pt x="128" y="314"/>
                    <a:pt x="129" y="315"/>
                  </a:cubicBezTo>
                  <a:cubicBezTo>
                    <a:pt x="130" y="315"/>
                    <a:pt x="130" y="315"/>
                    <a:pt x="131" y="316"/>
                  </a:cubicBezTo>
                  <a:cubicBezTo>
                    <a:pt x="132" y="316"/>
                    <a:pt x="133" y="317"/>
                    <a:pt x="134" y="317"/>
                  </a:cubicBezTo>
                  <a:cubicBezTo>
                    <a:pt x="134" y="317"/>
                    <a:pt x="135" y="318"/>
                    <a:pt x="135" y="318"/>
                  </a:cubicBezTo>
                  <a:cubicBezTo>
                    <a:pt x="136" y="318"/>
                    <a:pt x="137" y="319"/>
                    <a:pt x="138" y="319"/>
                  </a:cubicBezTo>
                  <a:cubicBezTo>
                    <a:pt x="138" y="319"/>
                    <a:pt x="139" y="319"/>
                    <a:pt x="139" y="319"/>
                  </a:cubicBezTo>
                  <a:cubicBezTo>
                    <a:pt x="140" y="320"/>
                    <a:pt x="141" y="320"/>
                    <a:pt x="142" y="320"/>
                  </a:cubicBezTo>
                  <a:cubicBezTo>
                    <a:pt x="142" y="320"/>
                    <a:pt x="143" y="320"/>
                    <a:pt x="143" y="321"/>
                  </a:cubicBezTo>
                  <a:cubicBezTo>
                    <a:pt x="144" y="321"/>
                    <a:pt x="145" y="321"/>
                    <a:pt x="146" y="321"/>
                  </a:cubicBezTo>
                  <a:cubicBezTo>
                    <a:pt x="146" y="321"/>
                    <a:pt x="147" y="321"/>
                    <a:pt x="147" y="321"/>
                  </a:cubicBezTo>
                  <a:cubicBezTo>
                    <a:pt x="148" y="321"/>
                    <a:pt x="149" y="321"/>
                    <a:pt x="150" y="321"/>
                  </a:cubicBezTo>
                  <a:cubicBezTo>
                    <a:pt x="187" y="318"/>
                    <a:pt x="161" y="179"/>
                    <a:pt x="145" y="141"/>
                  </a:cubicBezTo>
                  <a:close/>
                </a:path>
              </a:pathLst>
            </a:custGeom>
            <a:solidFill>
              <a:srgbClr val="F7E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44" name="Freeform 255">
              <a:extLst>
                <a:ext uri="{FF2B5EF4-FFF2-40B4-BE49-F238E27FC236}">
                  <a16:creationId xmlns:a16="http://schemas.microsoft.com/office/drawing/2014/main" id="{A9A370D6-7089-427B-B4DA-27F77F56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" y="2702"/>
              <a:ext cx="540" cy="989"/>
            </a:xfrm>
            <a:custGeom>
              <a:avLst/>
              <a:gdLst>
                <a:gd name="T0" fmla="*/ 11467 w 187"/>
                <a:gd name="T1" fmla="*/ 4766 h 321"/>
                <a:gd name="T2" fmla="*/ 11265 w 187"/>
                <a:gd name="T3" fmla="*/ 4329 h 321"/>
                <a:gd name="T4" fmla="*/ 12091 w 187"/>
                <a:gd name="T5" fmla="*/ 3417 h 321"/>
                <a:gd name="T6" fmla="*/ 12307 w 187"/>
                <a:gd name="T7" fmla="*/ 2979 h 321"/>
                <a:gd name="T8" fmla="*/ 11467 w 187"/>
                <a:gd name="T9" fmla="*/ 0 h 321"/>
                <a:gd name="T10" fmla="*/ 11415 w 187"/>
                <a:gd name="T11" fmla="*/ 0 h 321"/>
                <a:gd name="T12" fmla="*/ 8764 w 187"/>
                <a:gd name="T13" fmla="*/ 3247 h 321"/>
                <a:gd name="T14" fmla="*/ 2911 w 187"/>
                <a:gd name="T15" fmla="*/ 12691 h 321"/>
                <a:gd name="T16" fmla="*/ 2501 w 187"/>
                <a:gd name="T17" fmla="*/ 28924 h 321"/>
                <a:gd name="T18" fmla="*/ 2717 w 187"/>
                <a:gd name="T19" fmla="*/ 28924 h 321"/>
                <a:gd name="T20" fmla="*/ 2844 w 187"/>
                <a:gd name="T21" fmla="*/ 28924 h 321"/>
                <a:gd name="T22" fmla="*/ 2986 w 187"/>
                <a:gd name="T23" fmla="*/ 28924 h 321"/>
                <a:gd name="T24" fmla="*/ 3127 w 187"/>
                <a:gd name="T25" fmla="*/ 28838 h 321"/>
                <a:gd name="T26" fmla="*/ 3278 w 187"/>
                <a:gd name="T27" fmla="*/ 28752 h 321"/>
                <a:gd name="T28" fmla="*/ 3393 w 187"/>
                <a:gd name="T29" fmla="*/ 28752 h 321"/>
                <a:gd name="T30" fmla="*/ 3535 w 187"/>
                <a:gd name="T31" fmla="*/ 28659 h 321"/>
                <a:gd name="T32" fmla="*/ 3685 w 187"/>
                <a:gd name="T33" fmla="*/ 28573 h 321"/>
                <a:gd name="T34" fmla="*/ 3826 w 187"/>
                <a:gd name="T35" fmla="*/ 28487 h 321"/>
                <a:gd name="T36" fmla="*/ 3971 w 187"/>
                <a:gd name="T37" fmla="*/ 28401 h 321"/>
                <a:gd name="T38" fmla="*/ 4170 w 187"/>
                <a:gd name="T39" fmla="*/ 28194 h 321"/>
                <a:gd name="T40" fmla="*/ 4311 w 187"/>
                <a:gd name="T41" fmla="*/ 28108 h 321"/>
                <a:gd name="T42" fmla="*/ 4528 w 187"/>
                <a:gd name="T43" fmla="*/ 27926 h 321"/>
                <a:gd name="T44" fmla="*/ 4603 w 187"/>
                <a:gd name="T45" fmla="*/ 27843 h 321"/>
                <a:gd name="T46" fmla="*/ 4938 w 187"/>
                <a:gd name="T47" fmla="*/ 27575 h 321"/>
                <a:gd name="T48" fmla="*/ 5013 w 187"/>
                <a:gd name="T49" fmla="*/ 27405 h 321"/>
                <a:gd name="T50" fmla="*/ 5270 w 187"/>
                <a:gd name="T51" fmla="*/ 27196 h 321"/>
                <a:gd name="T52" fmla="*/ 5420 w 187"/>
                <a:gd name="T53" fmla="*/ 27027 h 321"/>
                <a:gd name="T54" fmla="*/ 5562 w 187"/>
                <a:gd name="T55" fmla="*/ 26758 h 321"/>
                <a:gd name="T56" fmla="*/ 5778 w 187"/>
                <a:gd name="T57" fmla="*/ 26589 h 321"/>
                <a:gd name="T58" fmla="*/ 5897 w 187"/>
                <a:gd name="T59" fmla="*/ 26407 h 321"/>
                <a:gd name="T60" fmla="*/ 6113 w 187"/>
                <a:gd name="T61" fmla="*/ 26238 h 321"/>
                <a:gd name="T62" fmla="*/ 6263 w 187"/>
                <a:gd name="T63" fmla="*/ 25942 h 321"/>
                <a:gd name="T64" fmla="*/ 6480 w 187"/>
                <a:gd name="T65" fmla="*/ 25763 h 321"/>
                <a:gd name="T66" fmla="*/ 6596 w 187"/>
                <a:gd name="T67" fmla="*/ 25508 h 321"/>
                <a:gd name="T68" fmla="*/ 6812 w 187"/>
                <a:gd name="T69" fmla="*/ 25326 h 321"/>
                <a:gd name="T70" fmla="*/ 6962 w 187"/>
                <a:gd name="T71" fmla="*/ 25061 h 321"/>
                <a:gd name="T72" fmla="*/ 7156 w 187"/>
                <a:gd name="T73" fmla="*/ 24774 h 321"/>
                <a:gd name="T74" fmla="*/ 7297 w 187"/>
                <a:gd name="T75" fmla="*/ 24596 h 321"/>
                <a:gd name="T76" fmla="*/ 7730 w 187"/>
                <a:gd name="T77" fmla="*/ 23979 h 321"/>
                <a:gd name="T78" fmla="*/ 7779 w 187"/>
                <a:gd name="T79" fmla="*/ 23779 h 321"/>
                <a:gd name="T80" fmla="*/ 8062 w 187"/>
                <a:gd name="T81" fmla="*/ 23514 h 321"/>
                <a:gd name="T82" fmla="*/ 8138 w 187"/>
                <a:gd name="T83" fmla="*/ 23342 h 321"/>
                <a:gd name="T84" fmla="*/ 8354 w 187"/>
                <a:gd name="T85" fmla="*/ 22990 h 321"/>
                <a:gd name="T86" fmla="*/ 8473 w 187"/>
                <a:gd name="T87" fmla="*/ 22781 h 321"/>
                <a:gd name="T88" fmla="*/ 8689 w 187"/>
                <a:gd name="T89" fmla="*/ 22430 h 321"/>
                <a:gd name="T90" fmla="*/ 8839 w 187"/>
                <a:gd name="T91" fmla="*/ 22260 h 321"/>
                <a:gd name="T92" fmla="*/ 9030 w 187"/>
                <a:gd name="T93" fmla="*/ 21909 h 321"/>
                <a:gd name="T94" fmla="*/ 9105 w 187"/>
                <a:gd name="T95" fmla="*/ 21727 h 321"/>
                <a:gd name="T96" fmla="*/ 9321 w 187"/>
                <a:gd name="T97" fmla="*/ 21348 h 321"/>
                <a:gd name="T98" fmla="*/ 9391 w 187"/>
                <a:gd name="T99" fmla="*/ 21179 h 321"/>
                <a:gd name="T100" fmla="*/ 10641 w 187"/>
                <a:gd name="T101" fmla="*/ 18748 h 321"/>
                <a:gd name="T102" fmla="*/ 10716 w 187"/>
                <a:gd name="T103" fmla="*/ 18662 h 321"/>
                <a:gd name="T104" fmla="*/ 10907 w 187"/>
                <a:gd name="T105" fmla="*/ 18283 h 321"/>
                <a:gd name="T106" fmla="*/ 10907 w 187"/>
                <a:gd name="T107" fmla="*/ 18187 h 321"/>
                <a:gd name="T108" fmla="*/ 11123 w 187"/>
                <a:gd name="T109" fmla="*/ 17750 h 321"/>
                <a:gd name="T110" fmla="*/ 11123 w 187"/>
                <a:gd name="T111" fmla="*/ 17666 h 321"/>
                <a:gd name="T112" fmla="*/ 11340 w 187"/>
                <a:gd name="T113" fmla="*/ 17201 h 321"/>
                <a:gd name="T114" fmla="*/ 11340 w 187"/>
                <a:gd name="T115" fmla="*/ 17201 h 321"/>
                <a:gd name="T116" fmla="*/ 11467 w 187"/>
                <a:gd name="T117" fmla="*/ 16754 h 321"/>
                <a:gd name="T118" fmla="*/ 11467 w 187"/>
                <a:gd name="T119" fmla="*/ 16754 h 321"/>
                <a:gd name="T120" fmla="*/ 11467 w 187"/>
                <a:gd name="T121" fmla="*/ 16754 h 321"/>
                <a:gd name="T122" fmla="*/ 12042 w 187"/>
                <a:gd name="T123" fmla="*/ 14940 h 321"/>
                <a:gd name="T124" fmla="*/ 11467 w 187"/>
                <a:gd name="T125" fmla="*/ 4766 h 32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87" h="321">
                  <a:moveTo>
                    <a:pt x="165" y="53"/>
                  </a:moveTo>
                  <a:cubicBezTo>
                    <a:pt x="164" y="51"/>
                    <a:pt x="163" y="49"/>
                    <a:pt x="162" y="48"/>
                  </a:cubicBezTo>
                  <a:cubicBezTo>
                    <a:pt x="162" y="48"/>
                    <a:pt x="170" y="36"/>
                    <a:pt x="174" y="38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2" y="24"/>
                    <a:pt x="167" y="13"/>
                    <a:pt x="165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56" y="19"/>
                    <a:pt x="137" y="17"/>
                    <a:pt x="126" y="36"/>
                  </a:cubicBezTo>
                  <a:cubicBezTo>
                    <a:pt x="115" y="54"/>
                    <a:pt x="58" y="103"/>
                    <a:pt x="42" y="141"/>
                  </a:cubicBezTo>
                  <a:cubicBezTo>
                    <a:pt x="26" y="179"/>
                    <a:pt x="0" y="318"/>
                    <a:pt x="36" y="321"/>
                  </a:cubicBezTo>
                  <a:cubicBezTo>
                    <a:pt x="37" y="321"/>
                    <a:pt x="38" y="321"/>
                    <a:pt x="39" y="321"/>
                  </a:cubicBezTo>
                  <a:cubicBezTo>
                    <a:pt x="40" y="321"/>
                    <a:pt x="40" y="321"/>
                    <a:pt x="41" y="321"/>
                  </a:cubicBezTo>
                  <a:cubicBezTo>
                    <a:pt x="41" y="321"/>
                    <a:pt x="42" y="321"/>
                    <a:pt x="43" y="321"/>
                  </a:cubicBezTo>
                  <a:cubicBezTo>
                    <a:pt x="44" y="320"/>
                    <a:pt x="44" y="320"/>
                    <a:pt x="45" y="320"/>
                  </a:cubicBezTo>
                  <a:cubicBezTo>
                    <a:pt x="45" y="320"/>
                    <a:pt x="46" y="320"/>
                    <a:pt x="47" y="319"/>
                  </a:cubicBezTo>
                  <a:cubicBezTo>
                    <a:pt x="47" y="319"/>
                    <a:pt x="48" y="319"/>
                    <a:pt x="49" y="319"/>
                  </a:cubicBezTo>
                  <a:cubicBezTo>
                    <a:pt x="49" y="319"/>
                    <a:pt x="50" y="318"/>
                    <a:pt x="51" y="318"/>
                  </a:cubicBezTo>
                  <a:cubicBezTo>
                    <a:pt x="52" y="318"/>
                    <a:pt x="52" y="317"/>
                    <a:pt x="53" y="317"/>
                  </a:cubicBezTo>
                  <a:cubicBezTo>
                    <a:pt x="54" y="317"/>
                    <a:pt x="54" y="316"/>
                    <a:pt x="55" y="316"/>
                  </a:cubicBezTo>
                  <a:cubicBezTo>
                    <a:pt x="56" y="315"/>
                    <a:pt x="56" y="315"/>
                    <a:pt x="57" y="315"/>
                  </a:cubicBezTo>
                  <a:cubicBezTo>
                    <a:pt x="58" y="314"/>
                    <a:pt x="59" y="314"/>
                    <a:pt x="60" y="313"/>
                  </a:cubicBezTo>
                  <a:cubicBezTo>
                    <a:pt x="60" y="313"/>
                    <a:pt x="61" y="312"/>
                    <a:pt x="62" y="312"/>
                  </a:cubicBezTo>
                  <a:cubicBezTo>
                    <a:pt x="63" y="311"/>
                    <a:pt x="64" y="311"/>
                    <a:pt x="65" y="310"/>
                  </a:cubicBezTo>
                  <a:cubicBezTo>
                    <a:pt x="65" y="310"/>
                    <a:pt x="66" y="309"/>
                    <a:pt x="66" y="309"/>
                  </a:cubicBezTo>
                  <a:cubicBezTo>
                    <a:pt x="68" y="308"/>
                    <a:pt x="69" y="307"/>
                    <a:pt x="71" y="306"/>
                  </a:cubicBezTo>
                  <a:cubicBezTo>
                    <a:pt x="71" y="305"/>
                    <a:pt x="72" y="305"/>
                    <a:pt x="72" y="304"/>
                  </a:cubicBezTo>
                  <a:cubicBezTo>
                    <a:pt x="73" y="303"/>
                    <a:pt x="74" y="303"/>
                    <a:pt x="76" y="302"/>
                  </a:cubicBezTo>
                  <a:cubicBezTo>
                    <a:pt x="76" y="301"/>
                    <a:pt x="77" y="301"/>
                    <a:pt x="78" y="300"/>
                  </a:cubicBezTo>
                  <a:cubicBezTo>
                    <a:pt x="79" y="299"/>
                    <a:pt x="79" y="298"/>
                    <a:pt x="80" y="297"/>
                  </a:cubicBezTo>
                  <a:cubicBezTo>
                    <a:pt x="81" y="297"/>
                    <a:pt x="82" y="296"/>
                    <a:pt x="83" y="295"/>
                  </a:cubicBezTo>
                  <a:cubicBezTo>
                    <a:pt x="84" y="295"/>
                    <a:pt x="84" y="294"/>
                    <a:pt x="85" y="293"/>
                  </a:cubicBezTo>
                  <a:cubicBezTo>
                    <a:pt x="86" y="292"/>
                    <a:pt x="87" y="292"/>
                    <a:pt x="88" y="291"/>
                  </a:cubicBezTo>
                  <a:cubicBezTo>
                    <a:pt x="89" y="290"/>
                    <a:pt x="89" y="289"/>
                    <a:pt x="90" y="288"/>
                  </a:cubicBezTo>
                  <a:cubicBezTo>
                    <a:pt x="91" y="287"/>
                    <a:pt x="92" y="287"/>
                    <a:pt x="93" y="286"/>
                  </a:cubicBezTo>
                  <a:cubicBezTo>
                    <a:pt x="94" y="285"/>
                    <a:pt x="94" y="284"/>
                    <a:pt x="95" y="283"/>
                  </a:cubicBezTo>
                  <a:cubicBezTo>
                    <a:pt x="96" y="282"/>
                    <a:pt x="97" y="282"/>
                    <a:pt x="98" y="281"/>
                  </a:cubicBezTo>
                  <a:cubicBezTo>
                    <a:pt x="99" y="280"/>
                    <a:pt x="99" y="279"/>
                    <a:pt x="100" y="278"/>
                  </a:cubicBezTo>
                  <a:cubicBezTo>
                    <a:pt x="101" y="277"/>
                    <a:pt x="102" y="276"/>
                    <a:pt x="103" y="275"/>
                  </a:cubicBezTo>
                  <a:cubicBezTo>
                    <a:pt x="104" y="275"/>
                    <a:pt x="104" y="274"/>
                    <a:pt x="105" y="273"/>
                  </a:cubicBezTo>
                  <a:cubicBezTo>
                    <a:pt x="107" y="271"/>
                    <a:pt x="109" y="268"/>
                    <a:pt x="111" y="266"/>
                  </a:cubicBezTo>
                  <a:cubicBezTo>
                    <a:pt x="112" y="265"/>
                    <a:pt x="112" y="265"/>
                    <a:pt x="112" y="264"/>
                  </a:cubicBezTo>
                  <a:cubicBezTo>
                    <a:pt x="113" y="263"/>
                    <a:pt x="115" y="262"/>
                    <a:pt x="116" y="261"/>
                  </a:cubicBezTo>
                  <a:cubicBezTo>
                    <a:pt x="116" y="260"/>
                    <a:pt x="117" y="259"/>
                    <a:pt x="117" y="259"/>
                  </a:cubicBezTo>
                  <a:cubicBezTo>
                    <a:pt x="118" y="257"/>
                    <a:pt x="119" y="256"/>
                    <a:pt x="120" y="255"/>
                  </a:cubicBezTo>
                  <a:cubicBezTo>
                    <a:pt x="121" y="254"/>
                    <a:pt x="121" y="254"/>
                    <a:pt x="122" y="253"/>
                  </a:cubicBezTo>
                  <a:cubicBezTo>
                    <a:pt x="123" y="252"/>
                    <a:pt x="124" y="250"/>
                    <a:pt x="125" y="249"/>
                  </a:cubicBezTo>
                  <a:cubicBezTo>
                    <a:pt x="126" y="248"/>
                    <a:pt x="126" y="248"/>
                    <a:pt x="127" y="247"/>
                  </a:cubicBezTo>
                  <a:cubicBezTo>
                    <a:pt x="128" y="246"/>
                    <a:pt x="129" y="244"/>
                    <a:pt x="130" y="243"/>
                  </a:cubicBezTo>
                  <a:cubicBezTo>
                    <a:pt x="130" y="242"/>
                    <a:pt x="131" y="242"/>
                    <a:pt x="131" y="241"/>
                  </a:cubicBezTo>
                  <a:cubicBezTo>
                    <a:pt x="132" y="240"/>
                    <a:pt x="133" y="238"/>
                    <a:pt x="134" y="237"/>
                  </a:cubicBezTo>
                  <a:cubicBezTo>
                    <a:pt x="135" y="236"/>
                    <a:pt x="135" y="236"/>
                    <a:pt x="135" y="235"/>
                  </a:cubicBezTo>
                  <a:cubicBezTo>
                    <a:pt x="142" y="226"/>
                    <a:pt x="148" y="217"/>
                    <a:pt x="153" y="208"/>
                  </a:cubicBezTo>
                  <a:cubicBezTo>
                    <a:pt x="153" y="208"/>
                    <a:pt x="154" y="208"/>
                    <a:pt x="154" y="207"/>
                  </a:cubicBezTo>
                  <a:cubicBezTo>
                    <a:pt x="155" y="206"/>
                    <a:pt x="156" y="204"/>
                    <a:pt x="157" y="203"/>
                  </a:cubicBezTo>
                  <a:cubicBezTo>
                    <a:pt x="157" y="202"/>
                    <a:pt x="157" y="202"/>
                    <a:pt x="157" y="202"/>
                  </a:cubicBezTo>
                  <a:cubicBezTo>
                    <a:pt x="158" y="200"/>
                    <a:pt x="159" y="199"/>
                    <a:pt x="160" y="197"/>
                  </a:cubicBezTo>
                  <a:cubicBezTo>
                    <a:pt x="160" y="197"/>
                    <a:pt x="160" y="196"/>
                    <a:pt x="160" y="196"/>
                  </a:cubicBezTo>
                  <a:cubicBezTo>
                    <a:pt x="161" y="194"/>
                    <a:pt x="162" y="193"/>
                    <a:pt x="163" y="191"/>
                  </a:cubicBezTo>
                  <a:cubicBezTo>
                    <a:pt x="163" y="191"/>
                    <a:pt x="163" y="191"/>
                    <a:pt x="163" y="191"/>
                  </a:cubicBezTo>
                  <a:cubicBezTo>
                    <a:pt x="164" y="189"/>
                    <a:pt x="165" y="188"/>
                    <a:pt x="165" y="186"/>
                  </a:cubicBezTo>
                  <a:cubicBezTo>
                    <a:pt x="165" y="186"/>
                    <a:pt x="165" y="186"/>
                    <a:pt x="165" y="186"/>
                  </a:cubicBezTo>
                  <a:cubicBezTo>
                    <a:pt x="165" y="186"/>
                    <a:pt x="165" y="186"/>
                    <a:pt x="165" y="186"/>
                  </a:cubicBezTo>
                  <a:cubicBezTo>
                    <a:pt x="169" y="179"/>
                    <a:pt x="171" y="172"/>
                    <a:pt x="173" y="166"/>
                  </a:cubicBezTo>
                  <a:cubicBezTo>
                    <a:pt x="187" y="117"/>
                    <a:pt x="185" y="84"/>
                    <a:pt x="165" y="53"/>
                  </a:cubicBezTo>
                  <a:close/>
                </a:path>
              </a:pathLst>
            </a:custGeom>
            <a:solidFill>
              <a:srgbClr val="F7E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45" name="Freeform 256">
              <a:extLst>
                <a:ext uri="{FF2B5EF4-FFF2-40B4-BE49-F238E27FC236}">
                  <a16:creationId xmlns:a16="http://schemas.microsoft.com/office/drawing/2014/main" id="{D1A01BF4-8359-43F5-B801-5AC413B5F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4" y="2524"/>
              <a:ext cx="225" cy="286"/>
            </a:xfrm>
            <a:custGeom>
              <a:avLst/>
              <a:gdLst>
                <a:gd name="T0" fmla="*/ 332 w 78"/>
                <a:gd name="T1" fmla="*/ 5997 h 93"/>
                <a:gd name="T2" fmla="*/ 141 w 78"/>
                <a:gd name="T3" fmla="*/ 2411 h 93"/>
                <a:gd name="T4" fmla="*/ 1324 w 78"/>
                <a:gd name="T5" fmla="*/ 520 h 93"/>
                <a:gd name="T6" fmla="*/ 3886 w 78"/>
                <a:gd name="T7" fmla="*/ 86 h 93"/>
                <a:gd name="T8" fmla="*/ 5400 w 78"/>
                <a:gd name="T9" fmla="*/ 1335 h 93"/>
                <a:gd name="T10" fmla="*/ 2354 w 78"/>
                <a:gd name="T11" fmla="*/ 2592 h 93"/>
                <a:gd name="T12" fmla="*/ 1514 w 78"/>
                <a:gd name="T13" fmla="*/ 5732 h 93"/>
                <a:gd name="T14" fmla="*/ 1656 w 78"/>
                <a:gd name="T15" fmla="*/ 8226 h 93"/>
                <a:gd name="T16" fmla="*/ 407 w 78"/>
                <a:gd name="T17" fmla="*/ 6166 h 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93">
                  <a:moveTo>
                    <a:pt x="5" y="67"/>
                  </a:moveTo>
                  <a:cubicBezTo>
                    <a:pt x="0" y="54"/>
                    <a:pt x="1" y="38"/>
                    <a:pt x="2" y="27"/>
                  </a:cubicBezTo>
                  <a:cubicBezTo>
                    <a:pt x="4" y="15"/>
                    <a:pt x="8" y="10"/>
                    <a:pt x="19" y="6"/>
                  </a:cubicBezTo>
                  <a:cubicBezTo>
                    <a:pt x="31" y="1"/>
                    <a:pt x="43" y="0"/>
                    <a:pt x="56" y="1"/>
                  </a:cubicBezTo>
                  <a:cubicBezTo>
                    <a:pt x="63" y="1"/>
                    <a:pt x="78" y="5"/>
                    <a:pt x="78" y="15"/>
                  </a:cubicBezTo>
                  <a:cubicBezTo>
                    <a:pt x="63" y="18"/>
                    <a:pt x="46" y="17"/>
                    <a:pt x="34" y="29"/>
                  </a:cubicBezTo>
                  <a:cubicBezTo>
                    <a:pt x="24" y="38"/>
                    <a:pt x="20" y="51"/>
                    <a:pt x="22" y="64"/>
                  </a:cubicBezTo>
                  <a:cubicBezTo>
                    <a:pt x="23" y="69"/>
                    <a:pt x="35" y="93"/>
                    <a:pt x="24" y="92"/>
                  </a:cubicBezTo>
                  <a:cubicBezTo>
                    <a:pt x="16" y="91"/>
                    <a:pt x="8" y="76"/>
                    <a:pt x="6" y="69"/>
                  </a:cubicBezTo>
                </a:path>
              </a:pathLst>
            </a:custGeom>
            <a:solidFill>
              <a:srgbClr val="F2E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46" name="Freeform 257">
              <a:extLst>
                <a:ext uri="{FF2B5EF4-FFF2-40B4-BE49-F238E27FC236}">
                  <a16:creationId xmlns:a16="http://schemas.microsoft.com/office/drawing/2014/main" id="{412C9A21-B89A-45D0-A1E7-599B33444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3" y="2536"/>
              <a:ext cx="132" cy="129"/>
            </a:xfrm>
            <a:custGeom>
              <a:avLst/>
              <a:gdLst>
                <a:gd name="T0" fmla="*/ 3122 w 46"/>
                <a:gd name="T1" fmla="*/ 0 h 42"/>
                <a:gd name="T2" fmla="*/ 806 w 46"/>
                <a:gd name="T3" fmla="*/ 897 h 42"/>
                <a:gd name="T4" fmla="*/ 264 w 46"/>
                <a:gd name="T5" fmla="*/ 3735 h 42"/>
                <a:gd name="T6" fmla="*/ 1228 w 46"/>
                <a:gd name="T7" fmla="*/ 1244 h 42"/>
                <a:gd name="T8" fmla="*/ 2175 w 46"/>
                <a:gd name="T9" fmla="*/ 728 h 42"/>
                <a:gd name="T10" fmla="*/ 2792 w 46"/>
                <a:gd name="T11" fmla="*/ 169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42">
                  <a:moveTo>
                    <a:pt x="46" y="0"/>
                  </a:moveTo>
                  <a:cubicBezTo>
                    <a:pt x="35" y="4"/>
                    <a:pt x="22" y="1"/>
                    <a:pt x="12" y="10"/>
                  </a:cubicBezTo>
                  <a:cubicBezTo>
                    <a:pt x="3" y="17"/>
                    <a:pt x="0" y="31"/>
                    <a:pt x="4" y="42"/>
                  </a:cubicBezTo>
                  <a:cubicBezTo>
                    <a:pt x="8" y="31"/>
                    <a:pt x="5" y="17"/>
                    <a:pt x="18" y="14"/>
                  </a:cubicBezTo>
                  <a:cubicBezTo>
                    <a:pt x="24" y="13"/>
                    <a:pt x="27" y="11"/>
                    <a:pt x="32" y="8"/>
                  </a:cubicBezTo>
                  <a:cubicBezTo>
                    <a:pt x="35" y="5"/>
                    <a:pt x="39" y="5"/>
                    <a:pt x="4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47" name="Freeform 258">
              <a:extLst>
                <a:ext uri="{FF2B5EF4-FFF2-40B4-BE49-F238E27FC236}">
                  <a16:creationId xmlns:a16="http://schemas.microsoft.com/office/drawing/2014/main" id="{326F0147-29EC-4A83-A49B-9D80F0851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5" y="2536"/>
              <a:ext cx="24" cy="19"/>
            </a:xfrm>
            <a:custGeom>
              <a:avLst/>
              <a:gdLst>
                <a:gd name="T0" fmla="*/ 567 w 8"/>
                <a:gd name="T1" fmla="*/ 101 h 6"/>
                <a:gd name="T2" fmla="*/ 243 w 8"/>
                <a:gd name="T3" fmla="*/ 513 h 6"/>
                <a:gd name="T4" fmla="*/ 567 w 8"/>
                <a:gd name="T5" fmla="*/ 19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6">
                  <a:moveTo>
                    <a:pt x="7" y="1"/>
                  </a:moveTo>
                  <a:cubicBezTo>
                    <a:pt x="4" y="0"/>
                    <a:pt x="0" y="3"/>
                    <a:pt x="3" y="5"/>
                  </a:cubicBezTo>
                  <a:cubicBezTo>
                    <a:pt x="5" y="6"/>
                    <a:pt x="8" y="4"/>
                    <a:pt x="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48" name="Freeform 259">
              <a:extLst>
                <a:ext uri="{FF2B5EF4-FFF2-40B4-BE49-F238E27FC236}">
                  <a16:creationId xmlns:a16="http://schemas.microsoft.com/office/drawing/2014/main" id="{2BF6CE78-C570-47AF-9F2C-6101ECB91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" y="2401"/>
              <a:ext cx="26" cy="24"/>
            </a:xfrm>
            <a:custGeom>
              <a:avLst/>
              <a:gdLst>
                <a:gd name="T0" fmla="*/ 335 w 9"/>
                <a:gd name="T1" fmla="*/ 0 h 8"/>
                <a:gd name="T2" fmla="*/ 552 w 9"/>
                <a:gd name="T3" fmla="*/ 567 h 8"/>
                <a:gd name="T4" fmla="*/ 410 w 9"/>
                <a:gd name="T5" fmla="*/ 81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0" y="3"/>
                    <a:pt x="2" y="8"/>
                    <a:pt x="8" y="7"/>
                  </a:cubicBezTo>
                  <a:cubicBezTo>
                    <a:pt x="8" y="4"/>
                    <a:pt x="9" y="2"/>
                    <a:pt x="6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49" name="Freeform 260">
              <a:extLst>
                <a:ext uri="{FF2B5EF4-FFF2-40B4-BE49-F238E27FC236}">
                  <a16:creationId xmlns:a16="http://schemas.microsoft.com/office/drawing/2014/main" id="{F6E1327F-0E4E-4B54-A4C1-A6345316D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6" y="2394"/>
              <a:ext cx="14" cy="13"/>
            </a:xfrm>
            <a:custGeom>
              <a:avLst/>
              <a:gdLst>
                <a:gd name="T0" fmla="*/ 134 w 5"/>
                <a:gd name="T1" fmla="*/ 0 h 4"/>
                <a:gd name="T2" fmla="*/ 0 w 5"/>
                <a:gd name="T3" fmla="*/ 348 h 4"/>
                <a:gd name="T4" fmla="*/ 174 w 5"/>
                <a:gd name="T5" fmla="*/ 0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1" y="0"/>
                    <a:pt x="0" y="2"/>
                    <a:pt x="0" y="3"/>
                  </a:cubicBezTo>
                  <a:cubicBezTo>
                    <a:pt x="3" y="4"/>
                    <a:pt x="5" y="2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50" name="Freeform 261">
              <a:extLst>
                <a:ext uri="{FF2B5EF4-FFF2-40B4-BE49-F238E27FC236}">
                  <a16:creationId xmlns:a16="http://schemas.microsoft.com/office/drawing/2014/main" id="{5D659051-C785-46E6-A63A-610B8DA3A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4" y="2434"/>
              <a:ext cx="9" cy="10"/>
            </a:xfrm>
            <a:custGeom>
              <a:avLst/>
              <a:gdLst>
                <a:gd name="T0" fmla="*/ 81 w 3"/>
                <a:gd name="T1" fmla="*/ 0 h 3"/>
                <a:gd name="T2" fmla="*/ 162 w 3"/>
                <a:gd name="T3" fmla="*/ 367 h 3"/>
                <a:gd name="T4" fmla="*/ 243 w 3"/>
                <a:gd name="T5" fmla="*/ 0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1"/>
                    <a:pt x="0" y="2"/>
                    <a:pt x="2" y="3"/>
                  </a:cubicBezTo>
                  <a:cubicBezTo>
                    <a:pt x="3" y="2"/>
                    <a:pt x="2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51" name="Freeform 262">
              <a:extLst>
                <a:ext uri="{FF2B5EF4-FFF2-40B4-BE49-F238E27FC236}">
                  <a16:creationId xmlns:a16="http://schemas.microsoft.com/office/drawing/2014/main" id="{3E13D450-D0C4-4E67-805F-84AAB1E4A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" y="2398"/>
              <a:ext cx="18" cy="21"/>
            </a:xfrm>
            <a:custGeom>
              <a:avLst/>
              <a:gdLst>
                <a:gd name="T0" fmla="*/ 243 w 6"/>
                <a:gd name="T1" fmla="*/ 0 h 7"/>
                <a:gd name="T2" fmla="*/ 0 w 6"/>
                <a:gd name="T3" fmla="*/ 405 h 7"/>
                <a:gd name="T4" fmla="*/ 243 w 6"/>
                <a:gd name="T5" fmla="*/ 81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1" y="2"/>
                    <a:pt x="0" y="3"/>
                    <a:pt x="0" y="5"/>
                  </a:cubicBezTo>
                  <a:cubicBezTo>
                    <a:pt x="4" y="7"/>
                    <a:pt x="6" y="3"/>
                    <a:pt x="3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52" name="Freeform 263">
              <a:extLst>
                <a:ext uri="{FF2B5EF4-FFF2-40B4-BE49-F238E27FC236}">
                  <a16:creationId xmlns:a16="http://schemas.microsoft.com/office/drawing/2014/main" id="{3413AA0D-0F0A-4E66-9CC5-A52706C4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3" y="2382"/>
              <a:ext cx="12" cy="9"/>
            </a:xfrm>
            <a:custGeom>
              <a:avLst/>
              <a:gdLst>
                <a:gd name="T0" fmla="*/ 243 w 4"/>
                <a:gd name="T1" fmla="*/ 0 h 3"/>
                <a:gd name="T2" fmla="*/ 0 w 4"/>
                <a:gd name="T3" fmla="*/ 243 h 3"/>
                <a:gd name="T4" fmla="*/ 324 w 4"/>
                <a:gd name="T5" fmla="*/ 243 h 3"/>
                <a:gd name="T6" fmla="*/ 324 w 4"/>
                <a:gd name="T7" fmla="*/ 81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1" y="3"/>
                    <a:pt x="3" y="3"/>
                    <a:pt x="4" y="3"/>
                  </a:cubicBezTo>
                  <a:cubicBezTo>
                    <a:pt x="4" y="2"/>
                    <a:pt x="4" y="1"/>
                    <a:pt x="4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53" name="Freeform 264">
              <a:extLst>
                <a:ext uri="{FF2B5EF4-FFF2-40B4-BE49-F238E27FC236}">
                  <a16:creationId xmlns:a16="http://schemas.microsoft.com/office/drawing/2014/main" id="{3FE280B2-297B-4799-A1F2-1A85331DE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5" y="2425"/>
              <a:ext cx="9" cy="9"/>
            </a:xfrm>
            <a:custGeom>
              <a:avLst/>
              <a:gdLst>
                <a:gd name="T0" fmla="*/ 81 w 3"/>
                <a:gd name="T1" fmla="*/ 0 h 3"/>
                <a:gd name="T2" fmla="*/ 0 w 3"/>
                <a:gd name="T3" fmla="*/ 243 h 3"/>
                <a:gd name="T4" fmla="*/ 243 w 3"/>
                <a:gd name="T5" fmla="*/ 162 h 3"/>
                <a:gd name="T6" fmla="*/ 162 w 3"/>
                <a:gd name="T7" fmla="*/ 81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54" name="Freeform 265">
              <a:extLst>
                <a:ext uri="{FF2B5EF4-FFF2-40B4-BE49-F238E27FC236}">
                  <a16:creationId xmlns:a16="http://schemas.microsoft.com/office/drawing/2014/main" id="{EA154C1F-90C4-4A50-8692-DD7B36899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" y="2364"/>
              <a:ext cx="167" cy="141"/>
            </a:xfrm>
            <a:custGeom>
              <a:avLst/>
              <a:gdLst>
                <a:gd name="T0" fmla="*/ 3291 w 58"/>
                <a:gd name="T1" fmla="*/ 264 h 46"/>
                <a:gd name="T2" fmla="*/ 3225 w 58"/>
                <a:gd name="T3" fmla="*/ 2048 h 46"/>
                <a:gd name="T4" fmla="*/ 3847 w 58"/>
                <a:gd name="T5" fmla="*/ 3626 h 46"/>
                <a:gd name="T6" fmla="*/ 3507 w 58"/>
                <a:gd name="T7" fmla="*/ 3976 h 46"/>
                <a:gd name="T8" fmla="*/ 2338 w 58"/>
                <a:gd name="T9" fmla="*/ 3543 h 46"/>
                <a:gd name="T10" fmla="*/ 2056 w 58"/>
                <a:gd name="T11" fmla="*/ 1756 h 46"/>
                <a:gd name="T12" fmla="*/ 1434 w 58"/>
                <a:gd name="T13" fmla="*/ 809 h 46"/>
                <a:gd name="T14" fmla="*/ 0 w 58"/>
                <a:gd name="T15" fmla="*/ 518 h 46"/>
                <a:gd name="T16" fmla="*/ 1244 w 58"/>
                <a:gd name="T17" fmla="*/ 346 h 46"/>
                <a:gd name="T18" fmla="*/ 2007 w 58"/>
                <a:gd name="T19" fmla="*/ 518 h 46"/>
                <a:gd name="T20" fmla="*/ 2338 w 58"/>
                <a:gd name="T21" fmla="*/ 264 h 46"/>
                <a:gd name="T22" fmla="*/ 3366 w 58"/>
                <a:gd name="T23" fmla="*/ 264 h 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8" h="46">
                  <a:moveTo>
                    <a:pt x="48" y="3"/>
                  </a:moveTo>
                  <a:cubicBezTo>
                    <a:pt x="44" y="7"/>
                    <a:pt x="45" y="18"/>
                    <a:pt x="47" y="23"/>
                  </a:cubicBezTo>
                  <a:cubicBezTo>
                    <a:pt x="48" y="30"/>
                    <a:pt x="54" y="34"/>
                    <a:pt x="56" y="41"/>
                  </a:cubicBezTo>
                  <a:cubicBezTo>
                    <a:pt x="58" y="46"/>
                    <a:pt x="56" y="45"/>
                    <a:pt x="51" y="45"/>
                  </a:cubicBezTo>
                  <a:cubicBezTo>
                    <a:pt x="47" y="44"/>
                    <a:pt x="37" y="43"/>
                    <a:pt x="34" y="40"/>
                  </a:cubicBezTo>
                  <a:cubicBezTo>
                    <a:pt x="30" y="36"/>
                    <a:pt x="32" y="25"/>
                    <a:pt x="30" y="20"/>
                  </a:cubicBezTo>
                  <a:cubicBezTo>
                    <a:pt x="29" y="15"/>
                    <a:pt x="26" y="10"/>
                    <a:pt x="21" y="9"/>
                  </a:cubicBezTo>
                  <a:cubicBezTo>
                    <a:pt x="17" y="7"/>
                    <a:pt x="2" y="9"/>
                    <a:pt x="0" y="6"/>
                  </a:cubicBezTo>
                  <a:cubicBezTo>
                    <a:pt x="6" y="2"/>
                    <a:pt x="12" y="2"/>
                    <a:pt x="18" y="4"/>
                  </a:cubicBezTo>
                  <a:cubicBezTo>
                    <a:pt x="21" y="5"/>
                    <a:pt x="25" y="7"/>
                    <a:pt x="29" y="6"/>
                  </a:cubicBezTo>
                  <a:cubicBezTo>
                    <a:pt x="31" y="6"/>
                    <a:pt x="32" y="4"/>
                    <a:pt x="34" y="3"/>
                  </a:cubicBezTo>
                  <a:cubicBezTo>
                    <a:pt x="39" y="0"/>
                    <a:pt x="46" y="2"/>
                    <a:pt x="49" y="3"/>
                  </a:cubicBezTo>
                </a:path>
              </a:pathLst>
            </a:custGeom>
            <a:solidFill>
              <a:srgbClr val="F2E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55" name="Freeform 266">
              <a:extLst>
                <a:ext uri="{FF2B5EF4-FFF2-40B4-BE49-F238E27FC236}">
                  <a16:creationId xmlns:a16="http://schemas.microsoft.com/office/drawing/2014/main" id="{34168083-ABC5-4BDE-BE32-C8E34D7EA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3" y="2373"/>
              <a:ext cx="43" cy="105"/>
            </a:xfrm>
            <a:custGeom>
              <a:avLst/>
              <a:gdLst>
                <a:gd name="T0" fmla="*/ 682 w 15"/>
                <a:gd name="T1" fmla="*/ 266 h 34"/>
                <a:gd name="T2" fmla="*/ 682 w 15"/>
                <a:gd name="T3" fmla="*/ 3091 h 34"/>
                <a:gd name="T4" fmla="*/ 616 w 15"/>
                <a:gd name="T5" fmla="*/ 821 h 34"/>
                <a:gd name="T6" fmla="*/ 871 w 15"/>
                <a:gd name="T7" fmla="*/ 266 h 34"/>
                <a:gd name="T8" fmla="*/ 946 w 15"/>
                <a:gd name="T9" fmla="*/ 182 h 34"/>
                <a:gd name="T10" fmla="*/ 797 w 15"/>
                <a:gd name="T11" fmla="*/ 86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34">
                  <a:moveTo>
                    <a:pt x="10" y="3"/>
                  </a:moveTo>
                  <a:cubicBezTo>
                    <a:pt x="0" y="2"/>
                    <a:pt x="8" y="29"/>
                    <a:pt x="10" y="34"/>
                  </a:cubicBezTo>
                  <a:cubicBezTo>
                    <a:pt x="11" y="25"/>
                    <a:pt x="6" y="18"/>
                    <a:pt x="9" y="9"/>
                  </a:cubicBezTo>
                  <a:cubicBezTo>
                    <a:pt x="9" y="6"/>
                    <a:pt x="11" y="5"/>
                    <a:pt x="13" y="3"/>
                  </a:cubicBezTo>
                  <a:cubicBezTo>
                    <a:pt x="13" y="3"/>
                    <a:pt x="15" y="3"/>
                    <a:pt x="14" y="2"/>
                  </a:cubicBezTo>
                  <a:cubicBezTo>
                    <a:pt x="14" y="0"/>
                    <a:pt x="12" y="1"/>
                    <a:pt x="12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56" name="Freeform 267">
              <a:extLst>
                <a:ext uri="{FF2B5EF4-FFF2-40B4-BE49-F238E27FC236}">
                  <a16:creationId xmlns:a16="http://schemas.microsoft.com/office/drawing/2014/main" id="{E3619EE7-2FDE-4492-BB63-2C8054628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2373"/>
              <a:ext cx="3" cy="6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62 h 2"/>
                <a:gd name="T4" fmla="*/ 81 w 1"/>
                <a:gd name="T5" fmla="*/ 81 h 2"/>
                <a:gd name="T6" fmla="*/ 0 w 1"/>
                <a:gd name="T7" fmla="*/ 81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0"/>
                    <a:pt x="1" y="1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57" name="Freeform 268">
              <a:extLst>
                <a:ext uri="{FF2B5EF4-FFF2-40B4-BE49-F238E27FC236}">
                  <a16:creationId xmlns:a16="http://schemas.microsoft.com/office/drawing/2014/main" id="{9AB1B467-0C74-476C-B6DF-8E6CB5D0C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2832"/>
              <a:ext cx="182" cy="154"/>
            </a:xfrm>
            <a:custGeom>
              <a:avLst/>
              <a:gdLst>
                <a:gd name="T0" fmla="*/ 0 w 63"/>
                <a:gd name="T1" fmla="*/ 1518 h 50"/>
                <a:gd name="T2" fmla="*/ 1543 w 63"/>
                <a:gd name="T3" fmla="*/ 1728 h 50"/>
                <a:gd name="T4" fmla="*/ 2505 w 63"/>
                <a:gd name="T5" fmla="*/ 2079 h 50"/>
                <a:gd name="T6" fmla="*/ 3764 w 63"/>
                <a:gd name="T7" fmla="*/ 1728 h 50"/>
                <a:gd name="T8" fmla="*/ 3472 w 63"/>
                <a:gd name="T9" fmla="*/ 2686 h 50"/>
                <a:gd name="T10" fmla="*/ 1661 w 63"/>
                <a:gd name="T11" fmla="*/ 3511 h 50"/>
                <a:gd name="T12" fmla="*/ 919 w 63"/>
                <a:gd name="T13" fmla="*/ 3976 h 50"/>
                <a:gd name="T14" fmla="*/ 335 w 63"/>
                <a:gd name="T15" fmla="*/ 2248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3" h="50">
                  <a:moveTo>
                    <a:pt x="0" y="17"/>
                  </a:moveTo>
                  <a:cubicBezTo>
                    <a:pt x="0" y="0"/>
                    <a:pt x="15" y="15"/>
                    <a:pt x="22" y="19"/>
                  </a:cubicBezTo>
                  <a:cubicBezTo>
                    <a:pt x="26" y="21"/>
                    <a:pt x="31" y="23"/>
                    <a:pt x="36" y="23"/>
                  </a:cubicBezTo>
                  <a:cubicBezTo>
                    <a:pt x="43" y="23"/>
                    <a:pt x="48" y="20"/>
                    <a:pt x="54" y="19"/>
                  </a:cubicBezTo>
                  <a:cubicBezTo>
                    <a:pt x="63" y="18"/>
                    <a:pt x="55" y="28"/>
                    <a:pt x="50" y="30"/>
                  </a:cubicBezTo>
                  <a:cubicBezTo>
                    <a:pt x="41" y="34"/>
                    <a:pt x="32" y="30"/>
                    <a:pt x="24" y="39"/>
                  </a:cubicBezTo>
                  <a:cubicBezTo>
                    <a:pt x="20" y="44"/>
                    <a:pt x="19" y="50"/>
                    <a:pt x="13" y="44"/>
                  </a:cubicBezTo>
                  <a:cubicBezTo>
                    <a:pt x="9" y="40"/>
                    <a:pt x="6" y="30"/>
                    <a:pt x="5" y="25"/>
                  </a:cubicBezTo>
                </a:path>
              </a:pathLst>
            </a:custGeom>
            <a:solidFill>
              <a:srgbClr val="F2E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58" name="Freeform 269">
              <a:extLst>
                <a:ext uri="{FF2B5EF4-FFF2-40B4-BE49-F238E27FC236}">
                  <a16:creationId xmlns:a16="http://schemas.microsoft.com/office/drawing/2014/main" id="{44880108-DE00-49A9-AE2B-3F9421E68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" y="2890"/>
              <a:ext cx="40" cy="46"/>
            </a:xfrm>
            <a:custGeom>
              <a:avLst/>
              <a:gdLst>
                <a:gd name="T0" fmla="*/ 211 w 14"/>
                <a:gd name="T1" fmla="*/ 0 h 15"/>
                <a:gd name="T2" fmla="*/ 466 w 14"/>
                <a:gd name="T3" fmla="*/ 1325 h 15"/>
                <a:gd name="T4" fmla="*/ 466 w 14"/>
                <a:gd name="T5" fmla="*/ 518 h 15"/>
                <a:gd name="T6" fmla="*/ 931 w 14"/>
                <a:gd name="T7" fmla="*/ 432 h 15"/>
                <a:gd name="T8" fmla="*/ 540 w 14"/>
                <a:gd name="T9" fmla="*/ 86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15">
                  <a:moveTo>
                    <a:pt x="3" y="0"/>
                  </a:moveTo>
                  <a:cubicBezTo>
                    <a:pt x="0" y="3"/>
                    <a:pt x="5" y="13"/>
                    <a:pt x="7" y="15"/>
                  </a:cubicBezTo>
                  <a:cubicBezTo>
                    <a:pt x="6" y="12"/>
                    <a:pt x="4" y="8"/>
                    <a:pt x="7" y="6"/>
                  </a:cubicBezTo>
                  <a:cubicBezTo>
                    <a:pt x="9" y="4"/>
                    <a:pt x="12" y="8"/>
                    <a:pt x="14" y="5"/>
                  </a:cubicBezTo>
                  <a:cubicBezTo>
                    <a:pt x="12" y="3"/>
                    <a:pt x="10" y="2"/>
                    <a:pt x="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59" name="Freeform 270">
              <a:extLst>
                <a:ext uri="{FF2B5EF4-FFF2-40B4-BE49-F238E27FC236}">
                  <a16:creationId xmlns:a16="http://schemas.microsoft.com/office/drawing/2014/main" id="{982D4C5D-742C-4917-8C5B-F8FF6D24A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" y="2902"/>
              <a:ext cx="17" cy="16"/>
            </a:xfrm>
            <a:custGeom>
              <a:avLst/>
              <a:gdLst>
                <a:gd name="T0" fmla="*/ 0 w 6"/>
                <a:gd name="T1" fmla="*/ 429 h 5"/>
                <a:gd name="T2" fmla="*/ 74 w 6"/>
                <a:gd name="T3" fmla="*/ 195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">
                  <a:moveTo>
                    <a:pt x="0" y="4"/>
                  </a:moveTo>
                  <a:cubicBezTo>
                    <a:pt x="4" y="5"/>
                    <a:pt x="6" y="0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60" name="Freeform 271">
              <a:extLst>
                <a:ext uri="{FF2B5EF4-FFF2-40B4-BE49-F238E27FC236}">
                  <a16:creationId xmlns:a16="http://schemas.microsoft.com/office/drawing/2014/main" id="{19EC7FF2-2B9E-4C54-ABF0-23BBC91EB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" y="2527"/>
              <a:ext cx="17" cy="24"/>
            </a:xfrm>
            <a:custGeom>
              <a:avLst/>
              <a:gdLst>
                <a:gd name="T0" fmla="*/ 210 w 6"/>
                <a:gd name="T1" fmla="*/ 0 h 8"/>
                <a:gd name="T2" fmla="*/ 0 w 6"/>
                <a:gd name="T3" fmla="*/ 0 h 8"/>
                <a:gd name="T4" fmla="*/ 320 w 6"/>
                <a:gd name="T5" fmla="*/ 648 h 8"/>
                <a:gd name="T6" fmla="*/ 385 w 6"/>
                <a:gd name="T7" fmla="*/ 324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8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3"/>
                    <a:pt x="3" y="6"/>
                    <a:pt x="5" y="8"/>
                  </a:cubicBezTo>
                  <a:cubicBezTo>
                    <a:pt x="2" y="5"/>
                    <a:pt x="5" y="3"/>
                    <a:pt x="6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61" name="Freeform 272">
              <a:extLst>
                <a:ext uri="{FF2B5EF4-FFF2-40B4-BE49-F238E27FC236}">
                  <a16:creationId xmlns:a16="http://schemas.microsoft.com/office/drawing/2014/main" id="{438B548A-E48F-4AE8-8EEB-DB30CEB23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3" y="2505"/>
              <a:ext cx="40" cy="56"/>
            </a:xfrm>
            <a:custGeom>
              <a:avLst/>
              <a:gdLst>
                <a:gd name="T0" fmla="*/ 0 w 14"/>
                <a:gd name="T1" fmla="*/ 1683 h 18"/>
                <a:gd name="T2" fmla="*/ 931 w 14"/>
                <a:gd name="T3" fmla="*/ 843 h 18"/>
                <a:gd name="T4" fmla="*/ 603 w 14"/>
                <a:gd name="T5" fmla="*/ 1027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18">
                  <a:moveTo>
                    <a:pt x="0" y="18"/>
                  </a:moveTo>
                  <a:cubicBezTo>
                    <a:pt x="3" y="15"/>
                    <a:pt x="12" y="0"/>
                    <a:pt x="14" y="9"/>
                  </a:cubicBezTo>
                  <a:cubicBezTo>
                    <a:pt x="12" y="8"/>
                    <a:pt x="10" y="9"/>
                    <a:pt x="9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62" name="Freeform 273">
              <a:extLst>
                <a:ext uri="{FF2B5EF4-FFF2-40B4-BE49-F238E27FC236}">
                  <a16:creationId xmlns:a16="http://schemas.microsoft.com/office/drawing/2014/main" id="{A3399B3D-989E-4843-918F-5D2B0663D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7" y="2838"/>
              <a:ext cx="50" cy="24"/>
            </a:xfrm>
            <a:custGeom>
              <a:avLst/>
              <a:gdLst>
                <a:gd name="T0" fmla="*/ 0 w 17"/>
                <a:gd name="T1" fmla="*/ 648 h 8"/>
                <a:gd name="T2" fmla="*/ 1271 w 17"/>
                <a:gd name="T3" fmla="*/ 0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8">
                  <a:moveTo>
                    <a:pt x="0" y="8"/>
                  </a:moveTo>
                  <a:cubicBezTo>
                    <a:pt x="4" y="3"/>
                    <a:pt x="11" y="1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63" name="Freeform 274">
              <a:extLst>
                <a:ext uri="{FF2B5EF4-FFF2-40B4-BE49-F238E27FC236}">
                  <a16:creationId xmlns:a16="http://schemas.microsoft.com/office/drawing/2014/main" id="{4872C5E3-8200-4D47-BD66-361CBDDF3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6" y="2327"/>
              <a:ext cx="29" cy="21"/>
            </a:xfrm>
            <a:custGeom>
              <a:avLst/>
              <a:gdLst>
                <a:gd name="T0" fmla="*/ 0 w 10"/>
                <a:gd name="T1" fmla="*/ 567 h 7"/>
                <a:gd name="T2" fmla="*/ 708 w 10"/>
                <a:gd name="T3" fmla="*/ 243 h 7"/>
                <a:gd name="T4" fmla="*/ 218 w 10"/>
                <a:gd name="T5" fmla="*/ 486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7">
                  <a:moveTo>
                    <a:pt x="0" y="7"/>
                  </a:moveTo>
                  <a:cubicBezTo>
                    <a:pt x="1" y="3"/>
                    <a:pt x="7" y="0"/>
                    <a:pt x="10" y="3"/>
                  </a:cubicBezTo>
                  <a:cubicBezTo>
                    <a:pt x="8" y="3"/>
                    <a:pt x="5" y="4"/>
                    <a:pt x="3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64" name="Freeform 275">
              <a:extLst>
                <a:ext uri="{FF2B5EF4-FFF2-40B4-BE49-F238E27FC236}">
                  <a16:creationId xmlns:a16="http://schemas.microsoft.com/office/drawing/2014/main" id="{1C2B8E81-02D1-4433-9D23-E967059A3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" y="2327"/>
              <a:ext cx="32" cy="18"/>
            </a:xfrm>
            <a:custGeom>
              <a:avLst/>
              <a:gdLst>
                <a:gd name="T0" fmla="*/ 221 w 11"/>
                <a:gd name="T1" fmla="*/ 486 h 6"/>
                <a:gd name="T2" fmla="*/ 788 w 11"/>
                <a:gd name="T3" fmla="*/ 405 h 6"/>
                <a:gd name="T4" fmla="*/ 372 w 11"/>
                <a:gd name="T5" fmla="*/ 405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6">
                  <a:moveTo>
                    <a:pt x="3" y="6"/>
                  </a:moveTo>
                  <a:cubicBezTo>
                    <a:pt x="0" y="0"/>
                    <a:pt x="9" y="2"/>
                    <a:pt x="11" y="5"/>
                  </a:cubicBezTo>
                  <a:cubicBezTo>
                    <a:pt x="10" y="3"/>
                    <a:pt x="7" y="4"/>
                    <a:pt x="5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65" name="Freeform 276">
              <a:extLst>
                <a:ext uri="{FF2B5EF4-FFF2-40B4-BE49-F238E27FC236}">
                  <a16:creationId xmlns:a16="http://schemas.microsoft.com/office/drawing/2014/main" id="{0984CDC8-9239-4B16-9ED4-460F4FD72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" y="2277"/>
              <a:ext cx="18" cy="13"/>
            </a:xfrm>
            <a:custGeom>
              <a:avLst/>
              <a:gdLst>
                <a:gd name="T0" fmla="*/ 0 w 6"/>
                <a:gd name="T1" fmla="*/ 244 h 4"/>
                <a:gd name="T2" fmla="*/ 324 w 6"/>
                <a:gd name="T3" fmla="*/ 348 h 4"/>
                <a:gd name="T4" fmla="*/ 243 w 6"/>
                <a:gd name="T5" fmla="*/ 348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2" y="0"/>
                    <a:pt x="6" y="1"/>
                    <a:pt x="4" y="3"/>
                  </a:cubicBezTo>
                  <a:cubicBezTo>
                    <a:pt x="4" y="4"/>
                    <a:pt x="4" y="3"/>
                    <a:pt x="3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66" name="Freeform 277">
              <a:extLst>
                <a:ext uri="{FF2B5EF4-FFF2-40B4-BE49-F238E27FC236}">
                  <a16:creationId xmlns:a16="http://schemas.microsoft.com/office/drawing/2014/main" id="{855BEA38-A7CB-4CF0-959E-7E46733D9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1" y="2281"/>
              <a:ext cx="9" cy="6"/>
            </a:xfrm>
            <a:custGeom>
              <a:avLst/>
              <a:gdLst>
                <a:gd name="T0" fmla="*/ 81 w 3"/>
                <a:gd name="T1" fmla="*/ 0 h 2"/>
                <a:gd name="T2" fmla="*/ 0 w 3"/>
                <a:gd name="T3" fmla="*/ 81 h 2"/>
                <a:gd name="T4" fmla="*/ 243 w 3"/>
                <a:gd name="T5" fmla="*/ 81 h 2"/>
                <a:gd name="T6" fmla="*/ 162 w 3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2" y="0"/>
                    <a:pt x="2" y="1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67" name="Freeform 278">
              <a:extLst>
                <a:ext uri="{FF2B5EF4-FFF2-40B4-BE49-F238E27FC236}">
                  <a16:creationId xmlns:a16="http://schemas.microsoft.com/office/drawing/2014/main" id="{675A09F2-3032-4BD0-AB2D-671D30C65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8" y="3010"/>
              <a:ext cx="182" cy="628"/>
            </a:xfrm>
            <a:custGeom>
              <a:avLst/>
              <a:gdLst>
                <a:gd name="T0" fmla="*/ 4172 w 63"/>
                <a:gd name="T1" fmla="*/ 0 h 204"/>
                <a:gd name="T2" fmla="*/ 4391 w 63"/>
                <a:gd name="T3" fmla="*/ 730 h 204"/>
                <a:gd name="T4" fmla="*/ 4047 w 63"/>
                <a:gd name="T5" fmla="*/ 2161 h 204"/>
                <a:gd name="T6" fmla="*/ 3548 w 63"/>
                <a:gd name="T7" fmla="*/ 5403 h 204"/>
                <a:gd name="T8" fmla="*/ 2655 w 63"/>
                <a:gd name="T9" fmla="*/ 9069 h 204"/>
                <a:gd name="T10" fmla="*/ 1953 w 63"/>
                <a:gd name="T11" fmla="*/ 11495 h 204"/>
                <a:gd name="T12" fmla="*/ 1736 w 63"/>
                <a:gd name="T13" fmla="*/ 14176 h 204"/>
                <a:gd name="T14" fmla="*/ 919 w 63"/>
                <a:gd name="T15" fmla="*/ 17418 h 204"/>
                <a:gd name="T16" fmla="*/ 627 w 63"/>
                <a:gd name="T17" fmla="*/ 14823 h 204"/>
                <a:gd name="T18" fmla="*/ 1401 w 63"/>
                <a:gd name="T19" fmla="*/ 10245 h 204"/>
                <a:gd name="T20" fmla="*/ 2580 w 63"/>
                <a:gd name="T21" fmla="*/ 6822 h 204"/>
                <a:gd name="T22" fmla="*/ 3062 w 63"/>
                <a:gd name="T23" fmla="*/ 4140 h 204"/>
                <a:gd name="T24" fmla="*/ 3831 w 63"/>
                <a:gd name="T25" fmla="*/ 1345 h 20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3" h="204">
                  <a:moveTo>
                    <a:pt x="60" y="0"/>
                  </a:moveTo>
                  <a:cubicBezTo>
                    <a:pt x="61" y="3"/>
                    <a:pt x="63" y="4"/>
                    <a:pt x="63" y="8"/>
                  </a:cubicBezTo>
                  <a:cubicBezTo>
                    <a:pt x="63" y="12"/>
                    <a:pt x="59" y="19"/>
                    <a:pt x="58" y="24"/>
                  </a:cubicBezTo>
                  <a:cubicBezTo>
                    <a:pt x="55" y="35"/>
                    <a:pt x="54" y="48"/>
                    <a:pt x="51" y="60"/>
                  </a:cubicBezTo>
                  <a:cubicBezTo>
                    <a:pt x="48" y="74"/>
                    <a:pt x="43" y="87"/>
                    <a:pt x="38" y="101"/>
                  </a:cubicBezTo>
                  <a:cubicBezTo>
                    <a:pt x="35" y="110"/>
                    <a:pt x="30" y="119"/>
                    <a:pt x="28" y="128"/>
                  </a:cubicBezTo>
                  <a:cubicBezTo>
                    <a:pt x="26" y="138"/>
                    <a:pt x="26" y="148"/>
                    <a:pt x="25" y="158"/>
                  </a:cubicBezTo>
                  <a:cubicBezTo>
                    <a:pt x="25" y="173"/>
                    <a:pt x="26" y="184"/>
                    <a:pt x="13" y="194"/>
                  </a:cubicBezTo>
                  <a:cubicBezTo>
                    <a:pt x="0" y="204"/>
                    <a:pt x="8" y="169"/>
                    <a:pt x="9" y="165"/>
                  </a:cubicBezTo>
                  <a:cubicBezTo>
                    <a:pt x="13" y="148"/>
                    <a:pt x="12" y="130"/>
                    <a:pt x="20" y="114"/>
                  </a:cubicBezTo>
                  <a:cubicBezTo>
                    <a:pt x="26" y="102"/>
                    <a:pt x="32" y="89"/>
                    <a:pt x="37" y="76"/>
                  </a:cubicBezTo>
                  <a:cubicBezTo>
                    <a:pt x="40" y="67"/>
                    <a:pt x="42" y="56"/>
                    <a:pt x="44" y="46"/>
                  </a:cubicBezTo>
                  <a:cubicBezTo>
                    <a:pt x="46" y="35"/>
                    <a:pt x="50" y="25"/>
                    <a:pt x="55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68" name="Freeform 279">
              <a:extLst>
                <a:ext uri="{FF2B5EF4-FFF2-40B4-BE49-F238E27FC236}">
                  <a16:creationId xmlns:a16="http://schemas.microsoft.com/office/drawing/2014/main" id="{58E9B3D6-E43D-441F-A11E-6277D1425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" y="2992"/>
              <a:ext cx="133" cy="539"/>
            </a:xfrm>
            <a:custGeom>
              <a:avLst/>
              <a:gdLst>
                <a:gd name="T0" fmla="*/ 3001 w 46"/>
                <a:gd name="T1" fmla="*/ 902 h 175"/>
                <a:gd name="T2" fmla="*/ 1957 w 46"/>
                <a:gd name="T3" fmla="*/ 4497 h 175"/>
                <a:gd name="T4" fmla="*/ 1330 w 46"/>
                <a:gd name="T5" fmla="*/ 8738 h 175"/>
                <a:gd name="T6" fmla="*/ 919 w 46"/>
                <a:gd name="T7" fmla="*/ 10521 h 175"/>
                <a:gd name="T8" fmla="*/ 627 w 46"/>
                <a:gd name="T9" fmla="*/ 12332 h 175"/>
                <a:gd name="T10" fmla="*/ 217 w 46"/>
                <a:gd name="T11" fmla="*/ 15748 h 175"/>
                <a:gd name="T12" fmla="*/ 2033 w 46"/>
                <a:gd name="T13" fmla="*/ 12770 h 175"/>
                <a:gd name="T14" fmla="*/ 2033 w 46"/>
                <a:gd name="T15" fmla="*/ 11602 h 175"/>
                <a:gd name="T16" fmla="*/ 2108 w 46"/>
                <a:gd name="T17" fmla="*/ 8652 h 175"/>
                <a:gd name="T18" fmla="*/ 2299 w 46"/>
                <a:gd name="T19" fmla="*/ 5929 h 175"/>
                <a:gd name="T20" fmla="*/ 2802 w 46"/>
                <a:gd name="T21" fmla="*/ 3511 h 175"/>
                <a:gd name="T22" fmla="*/ 3218 w 46"/>
                <a:gd name="T23" fmla="*/ 0 h 1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" h="175">
                  <a:moveTo>
                    <a:pt x="43" y="10"/>
                  </a:moveTo>
                  <a:cubicBezTo>
                    <a:pt x="36" y="21"/>
                    <a:pt x="32" y="38"/>
                    <a:pt x="28" y="50"/>
                  </a:cubicBezTo>
                  <a:cubicBezTo>
                    <a:pt x="24" y="65"/>
                    <a:pt x="22" y="82"/>
                    <a:pt x="19" y="97"/>
                  </a:cubicBezTo>
                  <a:cubicBezTo>
                    <a:pt x="18" y="104"/>
                    <a:pt x="16" y="110"/>
                    <a:pt x="13" y="117"/>
                  </a:cubicBezTo>
                  <a:cubicBezTo>
                    <a:pt x="11" y="123"/>
                    <a:pt x="11" y="130"/>
                    <a:pt x="9" y="137"/>
                  </a:cubicBezTo>
                  <a:cubicBezTo>
                    <a:pt x="7" y="149"/>
                    <a:pt x="0" y="162"/>
                    <a:pt x="3" y="175"/>
                  </a:cubicBezTo>
                  <a:cubicBezTo>
                    <a:pt x="4" y="160"/>
                    <a:pt x="21" y="152"/>
                    <a:pt x="29" y="142"/>
                  </a:cubicBezTo>
                  <a:cubicBezTo>
                    <a:pt x="32" y="137"/>
                    <a:pt x="30" y="134"/>
                    <a:pt x="29" y="129"/>
                  </a:cubicBezTo>
                  <a:cubicBezTo>
                    <a:pt x="28" y="118"/>
                    <a:pt x="29" y="107"/>
                    <a:pt x="30" y="96"/>
                  </a:cubicBezTo>
                  <a:cubicBezTo>
                    <a:pt x="31" y="86"/>
                    <a:pt x="31" y="76"/>
                    <a:pt x="33" y="66"/>
                  </a:cubicBezTo>
                  <a:cubicBezTo>
                    <a:pt x="35" y="57"/>
                    <a:pt x="39" y="48"/>
                    <a:pt x="40" y="39"/>
                  </a:cubicBezTo>
                  <a:cubicBezTo>
                    <a:pt x="41" y="26"/>
                    <a:pt x="43" y="12"/>
                    <a:pt x="4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69" name="Freeform 280">
              <a:extLst>
                <a:ext uri="{FF2B5EF4-FFF2-40B4-BE49-F238E27FC236}">
                  <a16:creationId xmlns:a16="http://schemas.microsoft.com/office/drawing/2014/main" id="{CD308B85-ECC1-4A39-A324-5152FE3F2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3" y="2884"/>
              <a:ext cx="81" cy="373"/>
            </a:xfrm>
            <a:custGeom>
              <a:avLst/>
              <a:gdLst>
                <a:gd name="T0" fmla="*/ 628 w 28"/>
                <a:gd name="T1" fmla="*/ 0 h 121"/>
                <a:gd name="T2" fmla="*/ 344 w 28"/>
                <a:gd name="T3" fmla="*/ 3080 h 121"/>
                <a:gd name="T4" fmla="*/ 217 w 28"/>
                <a:gd name="T5" fmla="*/ 5863 h 121"/>
                <a:gd name="T6" fmla="*/ 217 w 28"/>
                <a:gd name="T7" fmla="*/ 8117 h 121"/>
                <a:gd name="T8" fmla="*/ 703 w 28"/>
                <a:gd name="T9" fmla="*/ 10928 h 121"/>
                <a:gd name="T10" fmla="*/ 1742 w 28"/>
                <a:gd name="T11" fmla="*/ 6415 h 121"/>
                <a:gd name="T12" fmla="*/ 1742 w 28"/>
                <a:gd name="T13" fmla="*/ 3687 h 121"/>
                <a:gd name="T14" fmla="*/ 1189 w 28"/>
                <a:gd name="T15" fmla="*/ 817 h 1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8" h="121">
                  <a:moveTo>
                    <a:pt x="9" y="0"/>
                  </a:moveTo>
                  <a:cubicBezTo>
                    <a:pt x="9" y="11"/>
                    <a:pt x="6" y="23"/>
                    <a:pt x="5" y="34"/>
                  </a:cubicBezTo>
                  <a:cubicBezTo>
                    <a:pt x="5" y="44"/>
                    <a:pt x="4" y="55"/>
                    <a:pt x="3" y="65"/>
                  </a:cubicBezTo>
                  <a:cubicBezTo>
                    <a:pt x="1" y="75"/>
                    <a:pt x="0" y="80"/>
                    <a:pt x="3" y="90"/>
                  </a:cubicBezTo>
                  <a:cubicBezTo>
                    <a:pt x="5" y="100"/>
                    <a:pt x="6" y="112"/>
                    <a:pt x="10" y="121"/>
                  </a:cubicBezTo>
                  <a:cubicBezTo>
                    <a:pt x="16" y="105"/>
                    <a:pt x="21" y="88"/>
                    <a:pt x="25" y="71"/>
                  </a:cubicBezTo>
                  <a:cubicBezTo>
                    <a:pt x="28" y="61"/>
                    <a:pt x="26" y="51"/>
                    <a:pt x="25" y="41"/>
                  </a:cubicBezTo>
                  <a:cubicBezTo>
                    <a:pt x="24" y="30"/>
                    <a:pt x="18" y="20"/>
                    <a:pt x="17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70" name="Freeform 281">
              <a:extLst>
                <a:ext uri="{FF2B5EF4-FFF2-40B4-BE49-F238E27FC236}">
                  <a16:creationId xmlns:a16="http://schemas.microsoft.com/office/drawing/2014/main" id="{BC5D4668-A226-45AA-BB50-ECEFBF19D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7" y="3220"/>
              <a:ext cx="38" cy="147"/>
            </a:xfrm>
            <a:custGeom>
              <a:avLst/>
              <a:gdLst>
                <a:gd name="T0" fmla="*/ 155 w 13"/>
                <a:gd name="T1" fmla="*/ 0 h 48"/>
                <a:gd name="T2" fmla="*/ 0 w 13"/>
                <a:gd name="T3" fmla="*/ 2383 h 48"/>
                <a:gd name="T4" fmla="*/ 155 w 13"/>
                <a:gd name="T5" fmla="*/ 4220 h 48"/>
                <a:gd name="T6" fmla="*/ 725 w 13"/>
                <a:gd name="T7" fmla="*/ 2992 h 48"/>
                <a:gd name="T8" fmla="*/ 497 w 13"/>
                <a:gd name="T9" fmla="*/ 1155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48">
                  <a:moveTo>
                    <a:pt x="2" y="0"/>
                  </a:moveTo>
                  <a:cubicBezTo>
                    <a:pt x="4" y="7"/>
                    <a:pt x="0" y="19"/>
                    <a:pt x="0" y="27"/>
                  </a:cubicBezTo>
                  <a:cubicBezTo>
                    <a:pt x="0" y="34"/>
                    <a:pt x="0" y="42"/>
                    <a:pt x="2" y="48"/>
                  </a:cubicBezTo>
                  <a:cubicBezTo>
                    <a:pt x="4" y="44"/>
                    <a:pt x="9" y="39"/>
                    <a:pt x="10" y="34"/>
                  </a:cubicBezTo>
                  <a:cubicBezTo>
                    <a:pt x="13" y="28"/>
                    <a:pt x="8" y="20"/>
                    <a:pt x="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71" name="Freeform 282">
              <a:extLst>
                <a:ext uri="{FF2B5EF4-FFF2-40B4-BE49-F238E27FC236}">
                  <a16:creationId xmlns:a16="http://schemas.microsoft.com/office/drawing/2014/main" id="{19C0EB64-0AA5-4158-B29F-8B9AC5CEF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" y="3210"/>
              <a:ext cx="156" cy="431"/>
            </a:xfrm>
            <a:custGeom>
              <a:avLst/>
              <a:gdLst>
                <a:gd name="T0" fmla="*/ 292 w 54"/>
                <a:gd name="T1" fmla="*/ 7555 h 140"/>
                <a:gd name="T2" fmla="*/ 552 w 54"/>
                <a:gd name="T3" fmla="*/ 11763 h 140"/>
                <a:gd name="T4" fmla="*/ 1251 w 54"/>
                <a:gd name="T5" fmla="*/ 11933 h 140"/>
                <a:gd name="T6" fmla="*/ 1543 w 54"/>
                <a:gd name="T7" fmla="*/ 8900 h 140"/>
                <a:gd name="T8" fmla="*/ 1953 w 54"/>
                <a:gd name="T9" fmla="*/ 6188 h 140"/>
                <a:gd name="T10" fmla="*/ 2796 w 54"/>
                <a:gd name="T11" fmla="*/ 4058 h 140"/>
                <a:gd name="T12" fmla="*/ 3764 w 54"/>
                <a:gd name="T13" fmla="*/ 0 h 140"/>
                <a:gd name="T14" fmla="*/ 2580 w 54"/>
                <a:gd name="T15" fmla="*/ 2768 h 140"/>
                <a:gd name="T16" fmla="*/ 627 w 54"/>
                <a:gd name="T17" fmla="*/ 6388 h 1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" h="140">
                  <a:moveTo>
                    <a:pt x="4" y="84"/>
                  </a:moveTo>
                  <a:cubicBezTo>
                    <a:pt x="4" y="100"/>
                    <a:pt x="0" y="116"/>
                    <a:pt x="8" y="131"/>
                  </a:cubicBezTo>
                  <a:cubicBezTo>
                    <a:pt x="11" y="137"/>
                    <a:pt x="15" y="140"/>
                    <a:pt x="18" y="133"/>
                  </a:cubicBezTo>
                  <a:cubicBezTo>
                    <a:pt x="21" y="122"/>
                    <a:pt x="20" y="109"/>
                    <a:pt x="22" y="99"/>
                  </a:cubicBezTo>
                  <a:cubicBezTo>
                    <a:pt x="23" y="89"/>
                    <a:pt x="24" y="78"/>
                    <a:pt x="28" y="69"/>
                  </a:cubicBezTo>
                  <a:cubicBezTo>
                    <a:pt x="32" y="61"/>
                    <a:pt x="36" y="53"/>
                    <a:pt x="40" y="45"/>
                  </a:cubicBezTo>
                  <a:cubicBezTo>
                    <a:pt x="47" y="30"/>
                    <a:pt x="48" y="15"/>
                    <a:pt x="54" y="0"/>
                  </a:cubicBezTo>
                  <a:cubicBezTo>
                    <a:pt x="48" y="10"/>
                    <a:pt x="43" y="20"/>
                    <a:pt x="37" y="31"/>
                  </a:cubicBezTo>
                  <a:cubicBezTo>
                    <a:pt x="29" y="45"/>
                    <a:pt x="16" y="56"/>
                    <a:pt x="9" y="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72" name="Freeform 283">
              <a:extLst>
                <a:ext uri="{FF2B5EF4-FFF2-40B4-BE49-F238E27FC236}">
                  <a16:creationId xmlns:a16="http://schemas.microsoft.com/office/drawing/2014/main" id="{74517FA5-A84C-4862-B546-52F5D0107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8" y="2949"/>
              <a:ext cx="211" cy="381"/>
            </a:xfrm>
            <a:custGeom>
              <a:avLst/>
              <a:gdLst>
                <a:gd name="T0" fmla="*/ 3844 w 73"/>
                <a:gd name="T1" fmla="*/ 897 h 124"/>
                <a:gd name="T2" fmla="*/ 3359 w 73"/>
                <a:gd name="T3" fmla="*/ 1890 h 124"/>
                <a:gd name="T4" fmla="*/ 2581 w 73"/>
                <a:gd name="T5" fmla="*/ 3134 h 124"/>
                <a:gd name="T6" fmla="*/ 1596 w 73"/>
                <a:gd name="T7" fmla="*/ 4815 h 124"/>
                <a:gd name="T8" fmla="*/ 627 w 73"/>
                <a:gd name="T9" fmla="*/ 8213 h 124"/>
                <a:gd name="T10" fmla="*/ 217 w 73"/>
                <a:gd name="T11" fmla="*/ 11055 h 124"/>
                <a:gd name="T12" fmla="*/ 1185 w 73"/>
                <a:gd name="T13" fmla="*/ 8997 h 124"/>
                <a:gd name="T14" fmla="*/ 1737 w 73"/>
                <a:gd name="T15" fmla="*/ 7835 h 124"/>
                <a:gd name="T16" fmla="*/ 2731 w 73"/>
                <a:gd name="T17" fmla="*/ 4815 h 124"/>
                <a:gd name="T18" fmla="*/ 3359 w 73"/>
                <a:gd name="T19" fmla="*/ 3303 h 124"/>
                <a:gd name="T20" fmla="*/ 3844 w 73"/>
                <a:gd name="T21" fmla="*/ 1973 h 124"/>
                <a:gd name="T22" fmla="*/ 5096 w 73"/>
                <a:gd name="T23" fmla="*/ 0 h 124"/>
                <a:gd name="T24" fmla="*/ 4128 w 73"/>
                <a:gd name="T25" fmla="*/ 897 h 1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3" h="124">
                  <a:moveTo>
                    <a:pt x="55" y="10"/>
                  </a:moveTo>
                  <a:cubicBezTo>
                    <a:pt x="54" y="14"/>
                    <a:pt x="50" y="18"/>
                    <a:pt x="48" y="21"/>
                  </a:cubicBezTo>
                  <a:cubicBezTo>
                    <a:pt x="44" y="26"/>
                    <a:pt x="40" y="30"/>
                    <a:pt x="37" y="35"/>
                  </a:cubicBezTo>
                  <a:cubicBezTo>
                    <a:pt x="31" y="43"/>
                    <a:pt x="27" y="46"/>
                    <a:pt x="23" y="54"/>
                  </a:cubicBezTo>
                  <a:cubicBezTo>
                    <a:pt x="18" y="63"/>
                    <a:pt x="10" y="83"/>
                    <a:pt x="9" y="92"/>
                  </a:cubicBezTo>
                  <a:cubicBezTo>
                    <a:pt x="8" y="100"/>
                    <a:pt x="0" y="117"/>
                    <a:pt x="3" y="124"/>
                  </a:cubicBezTo>
                  <a:cubicBezTo>
                    <a:pt x="6" y="122"/>
                    <a:pt x="15" y="104"/>
                    <a:pt x="17" y="101"/>
                  </a:cubicBezTo>
                  <a:cubicBezTo>
                    <a:pt x="19" y="96"/>
                    <a:pt x="23" y="92"/>
                    <a:pt x="25" y="88"/>
                  </a:cubicBezTo>
                  <a:cubicBezTo>
                    <a:pt x="31" y="77"/>
                    <a:pt x="35" y="65"/>
                    <a:pt x="39" y="54"/>
                  </a:cubicBezTo>
                  <a:cubicBezTo>
                    <a:pt x="41" y="48"/>
                    <a:pt x="45" y="43"/>
                    <a:pt x="48" y="37"/>
                  </a:cubicBezTo>
                  <a:cubicBezTo>
                    <a:pt x="50" y="32"/>
                    <a:pt x="52" y="27"/>
                    <a:pt x="55" y="22"/>
                  </a:cubicBezTo>
                  <a:cubicBezTo>
                    <a:pt x="61" y="14"/>
                    <a:pt x="67" y="8"/>
                    <a:pt x="73" y="0"/>
                  </a:cubicBezTo>
                  <a:cubicBezTo>
                    <a:pt x="69" y="4"/>
                    <a:pt x="64" y="8"/>
                    <a:pt x="59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73" name="Freeform 284">
              <a:extLst>
                <a:ext uri="{FF2B5EF4-FFF2-40B4-BE49-F238E27FC236}">
                  <a16:creationId xmlns:a16="http://schemas.microsoft.com/office/drawing/2014/main" id="{8188868D-84D9-4295-8CDB-B8A4E1968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" y="2798"/>
              <a:ext cx="86" cy="108"/>
            </a:xfrm>
            <a:custGeom>
              <a:avLst/>
              <a:gdLst>
                <a:gd name="T0" fmla="*/ 0 w 30"/>
                <a:gd name="T1" fmla="*/ 3172 h 35"/>
                <a:gd name="T2" fmla="*/ 1339 w 30"/>
                <a:gd name="T3" fmla="*/ 1352 h 35"/>
                <a:gd name="T4" fmla="*/ 2030 w 30"/>
                <a:gd name="T5" fmla="*/ 0 h 35"/>
                <a:gd name="T6" fmla="*/ 1084 w 30"/>
                <a:gd name="T7" fmla="*/ 1648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" h="35">
                  <a:moveTo>
                    <a:pt x="0" y="35"/>
                  </a:moveTo>
                  <a:cubicBezTo>
                    <a:pt x="7" y="30"/>
                    <a:pt x="12" y="21"/>
                    <a:pt x="20" y="15"/>
                  </a:cubicBezTo>
                  <a:cubicBezTo>
                    <a:pt x="25" y="11"/>
                    <a:pt x="30" y="7"/>
                    <a:pt x="30" y="0"/>
                  </a:cubicBezTo>
                  <a:cubicBezTo>
                    <a:pt x="25" y="6"/>
                    <a:pt x="18" y="11"/>
                    <a:pt x="1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74" name="Freeform 285">
              <a:extLst>
                <a:ext uri="{FF2B5EF4-FFF2-40B4-BE49-F238E27FC236}">
                  <a16:creationId xmlns:a16="http://schemas.microsoft.com/office/drawing/2014/main" id="{3D81B75B-BF80-46DD-BEB5-6D912C0C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" y="2742"/>
              <a:ext cx="41" cy="71"/>
            </a:xfrm>
            <a:custGeom>
              <a:avLst/>
              <a:gdLst>
                <a:gd name="T0" fmla="*/ 952 w 14"/>
                <a:gd name="T1" fmla="*/ 0 h 23"/>
                <a:gd name="T2" fmla="*/ 76 w 14"/>
                <a:gd name="T3" fmla="*/ 914 h 23"/>
                <a:gd name="T4" fmla="*/ 223 w 14"/>
                <a:gd name="T5" fmla="*/ 2087 h 23"/>
                <a:gd name="T6" fmla="*/ 1028 w 14"/>
                <a:gd name="T7" fmla="*/ 352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3">
                  <a:moveTo>
                    <a:pt x="13" y="0"/>
                  </a:moveTo>
                  <a:cubicBezTo>
                    <a:pt x="11" y="2"/>
                    <a:pt x="3" y="7"/>
                    <a:pt x="1" y="10"/>
                  </a:cubicBezTo>
                  <a:cubicBezTo>
                    <a:pt x="0" y="12"/>
                    <a:pt x="2" y="21"/>
                    <a:pt x="3" y="23"/>
                  </a:cubicBezTo>
                  <a:cubicBezTo>
                    <a:pt x="8" y="18"/>
                    <a:pt x="6" y="9"/>
                    <a:pt x="14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75" name="Freeform 286">
              <a:extLst>
                <a:ext uri="{FF2B5EF4-FFF2-40B4-BE49-F238E27FC236}">
                  <a16:creationId xmlns:a16="http://schemas.microsoft.com/office/drawing/2014/main" id="{7771CAA5-2CE3-4E28-BD44-7710CAA52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5" y="2776"/>
              <a:ext cx="43" cy="68"/>
            </a:xfrm>
            <a:custGeom>
              <a:avLst/>
              <a:gdLst>
                <a:gd name="T0" fmla="*/ 542 w 15"/>
                <a:gd name="T1" fmla="*/ 0 h 22"/>
                <a:gd name="T2" fmla="*/ 75 w 15"/>
                <a:gd name="T3" fmla="*/ 2006 h 22"/>
                <a:gd name="T4" fmla="*/ 1012 w 15"/>
                <a:gd name="T5" fmla="*/ 831 h 22"/>
                <a:gd name="T6" fmla="*/ 797 w 15"/>
                <a:gd name="T7" fmla="*/ 269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22">
                  <a:moveTo>
                    <a:pt x="8" y="0"/>
                  </a:moveTo>
                  <a:cubicBezTo>
                    <a:pt x="5" y="7"/>
                    <a:pt x="0" y="14"/>
                    <a:pt x="1" y="22"/>
                  </a:cubicBezTo>
                  <a:cubicBezTo>
                    <a:pt x="4" y="16"/>
                    <a:pt x="8" y="12"/>
                    <a:pt x="15" y="9"/>
                  </a:cubicBezTo>
                  <a:cubicBezTo>
                    <a:pt x="14" y="7"/>
                    <a:pt x="12" y="5"/>
                    <a:pt x="12" y="3"/>
                  </a:cubicBezTo>
                </a:path>
              </a:pathLst>
            </a:cu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76" name="Freeform 287">
              <a:extLst>
                <a:ext uri="{FF2B5EF4-FFF2-40B4-BE49-F238E27FC236}">
                  <a16:creationId xmlns:a16="http://schemas.microsoft.com/office/drawing/2014/main" id="{8C3B255E-849F-41C2-AA22-2D9FAC270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0" y="3010"/>
              <a:ext cx="184" cy="628"/>
            </a:xfrm>
            <a:custGeom>
              <a:avLst/>
              <a:gdLst>
                <a:gd name="T0" fmla="*/ 216 w 64"/>
                <a:gd name="T1" fmla="*/ 0 h 204"/>
                <a:gd name="T2" fmla="*/ 0 w 64"/>
                <a:gd name="T3" fmla="*/ 730 h 204"/>
                <a:gd name="T4" fmla="*/ 331 w 64"/>
                <a:gd name="T5" fmla="*/ 2161 h 204"/>
                <a:gd name="T6" fmla="*/ 834 w 64"/>
                <a:gd name="T7" fmla="*/ 5403 h 204"/>
                <a:gd name="T8" fmla="*/ 1785 w 64"/>
                <a:gd name="T9" fmla="*/ 9069 h 204"/>
                <a:gd name="T10" fmla="*/ 2398 w 64"/>
                <a:gd name="T11" fmla="*/ 11495 h 204"/>
                <a:gd name="T12" fmla="*/ 2588 w 64"/>
                <a:gd name="T13" fmla="*/ 14176 h 204"/>
                <a:gd name="T14" fmla="*/ 3421 w 64"/>
                <a:gd name="T15" fmla="*/ 17418 h 204"/>
                <a:gd name="T16" fmla="*/ 3686 w 64"/>
                <a:gd name="T17" fmla="*/ 14823 h 204"/>
                <a:gd name="T18" fmla="*/ 3016 w 64"/>
                <a:gd name="T19" fmla="*/ 10245 h 204"/>
                <a:gd name="T20" fmla="*/ 1852 w 64"/>
                <a:gd name="T21" fmla="*/ 6822 h 204"/>
                <a:gd name="T22" fmla="*/ 1380 w 64"/>
                <a:gd name="T23" fmla="*/ 4140 h 204"/>
                <a:gd name="T24" fmla="*/ 546 w 64"/>
                <a:gd name="T25" fmla="*/ 1345 h 20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4" h="204">
                  <a:moveTo>
                    <a:pt x="3" y="0"/>
                  </a:moveTo>
                  <a:cubicBezTo>
                    <a:pt x="2" y="3"/>
                    <a:pt x="0" y="4"/>
                    <a:pt x="0" y="8"/>
                  </a:cubicBezTo>
                  <a:cubicBezTo>
                    <a:pt x="0" y="12"/>
                    <a:pt x="4" y="19"/>
                    <a:pt x="5" y="24"/>
                  </a:cubicBezTo>
                  <a:cubicBezTo>
                    <a:pt x="8" y="35"/>
                    <a:pt x="10" y="48"/>
                    <a:pt x="12" y="60"/>
                  </a:cubicBezTo>
                  <a:cubicBezTo>
                    <a:pt x="15" y="74"/>
                    <a:pt x="20" y="87"/>
                    <a:pt x="26" y="101"/>
                  </a:cubicBezTo>
                  <a:cubicBezTo>
                    <a:pt x="29" y="110"/>
                    <a:pt x="33" y="119"/>
                    <a:pt x="35" y="128"/>
                  </a:cubicBezTo>
                  <a:cubicBezTo>
                    <a:pt x="37" y="138"/>
                    <a:pt x="38" y="148"/>
                    <a:pt x="38" y="158"/>
                  </a:cubicBezTo>
                  <a:cubicBezTo>
                    <a:pt x="39" y="173"/>
                    <a:pt x="37" y="184"/>
                    <a:pt x="50" y="194"/>
                  </a:cubicBezTo>
                  <a:cubicBezTo>
                    <a:pt x="64" y="204"/>
                    <a:pt x="56" y="169"/>
                    <a:pt x="54" y="165"/>
                  </a:cubicBezTo>
                  <a:cubicBezTo>
                    <a:pt x="50" y="148"/>
                    <a:pt x="51" y="130"/>
                    <a:pt x="44" y="114"/>
                  </a:cubicBezTo>
                  <a:cubicBezTo>
                    <a:pt x="38" y="102"/>
                    <a:pt x="32" y="89"/>
                    <a:pt x="27" y="76"/>
                  </a:cubicBezTo>
                  <a:cubicBezTo>
                    <a:pt x="23" y="67"/>
                    <a:pt x="22" y="56"/>
                    <a:pt x="20" y="46"/>
                  </a:cubicBezTo>
                  <a:cubicBezTo>
                    <a:pt x="17" y="35"/>
                    <a:pt x="13" y="25"/>
                    <a:pt x="8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77" name="Freeform 288">
              <a:extLst>
                <a:ext uri="{FF2B5EF4-FFF2-40B4-BE49-F238E27FC236}">
                  <a16:creationId xmlns:a16="http://schemas.microsoft.com/office/drawing/2014/main" id="{150CF63D-41EB-4A72-BF01-0ED21EC05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" y="2992"/>
              <a:ext cx="133" cy="539"/>
            </a:xfrm>
            <a:custGeom>
              <a:avLst/>
              <a:gdLst>
                <a:gd name="T0" fmla="*/ 217 w 46"/>
                <a:gd name="T1" fmla="*/ 902 h 175"/>
                <a:gd name="T2" fmla="*/ 1255 w 46"/>
                <a:gd name="T3" fmla="*/ 4497 h 175"/>
                <a:gd name="T4" fmla="*/ 1888 w 46"/>
                <a:gd name="T5" fmla="*/ 8738 h 175"/>
                <a:gd name="T6" fmla="*/ 2299 w 46"/>
                <a:gd name="T7" fmla="*/ 10521 h 175"/>
                <a:gd name="T8" fmla="*/ 2582 w 46"/>
                <a:gd name="T9" fmla="*/ 12332 h 175"/>
                <a:gd name="T10" fmla="*/ 3001 w 46"/>
                <a:gd name="T11" fmla="*/ 15748 h 175"/>
                <a:gd name="T12" fmla="*/ 1255 w 46"/>
                <a:gd name="T13" fmla="*/ 12770 h 175"/>
                <a:gd name="T14" fmla="*/ 1188 w 46"/>
                <a:gd name="T15" fmla="*/ 11602 h 175"/>
                <a:gd name="T16" fmla="*/ 1113 w 46"/>
                <a:gd name="T17" fmla="*/ 8652 h 175"/>
                <a:gd name="T18" fmla="*/ 919 w 46"/>
                <a:gd name="T19" fmla="*/ 5929 h 175"/>
                <a:gd name="T20" fmla="*/ 486 w 46"/>
                <a:gd name="T21" fmla="*/ 3511 h 175"/>
                <a:gd name="T22" fmla="*/ 0 w 46"/>
                <a:gd name="T23" fmla="*/ 0 h 1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" h="175">
                  <a:moveTo>
                    <a:pt x="3" y="10"/>
                  </a:moveTo>
                  <a:cubicBezTo>
                    <a:pt x="10" y="21"/>
                    <a:pt x="14" y="38"/>
                    <a:pt x="18" y="50"/>
                  </a:cubicBezTo>
                  <a:cubicBezTo>
                    <a:pt x="22" y="65"/>
                    <a:pt x="24" y="82"/>
                    <a:pt x="27" y="97"/>
                  </a:cubicBezTo>
                  <a:cubicBezTo>
                    <a:pt x="29" y="104"/>
                    <a:pt x="31" y="110"/>
                    <a:pt x="33" y="117"/>
                  </a:cubicBezTo>
                  <a:cubicBezTo>
                    <a:pt x="35" y="123"/>
                    <a:pt x="36" y="130"/>
                    <a:pt x="37" y="137"/>
                  </a:cubicBezTo>
                  <a:cubicBezTo>
                    <a:pt x="40" y="149"/>
                    <a:pt x="46" y="162"/>
                    <a:pt x="43" y="175"/>
                  </a:cubicBezTo>
                  <a:cubicBezTo>
                    <a:pt x="42" y="160"/>
                    <a:pt x="25" y="152"/>
                    <a:pt x="18" y="142"/>
                  </a:cubicBezTo>
                  <a:cubicBezTo>
                    <a:pt x="14" y="137"/>
                    <a:pt x="16" y="134"/>
                    <a:pt x="17" y="129"/>
                  </a:cubicBezTo>
                  <a:cubicBezTo>
                    <a:pt x="18" y="118"/>
                    <a:pt x="17" y="107"/>
                    <a:pt x="16" y="96"/>
                  </a:cubicBezTo>
                  <a:cubicBezTo>
                    <a:pt x="15" y="86"/>
                    <a:pt x="15" y="76"/>
                    <a:pt x="13" y="66"/>
                  </a:cubicBezTo>
                  <a:cubicBezTo>
                    <a:pt x="12" y="57"/>
                    <a:pt x="8" y="48"/>
                    <a:pt x="7" y="39"/>
                  </a:cubicBezTo>
                  <a:cubicBezTo>
                    <a:pt x="6" y="26"/>
                    <a:pt x="4" y="12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78" name="Freeform 289">
              <a:extLst>
                <a:ext uri="{FF2B5EF4-FFF2-40B4-BE49-F238E27FC236}">
                  <a16:creationId xmlns:a16="http://schemas.microsoft.com/office/drawing/2014/main" id="{D9D90DC1-C0CD-43F2-8D74-D044E14A0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" y="2884"/>
              <a:ext cx="78" cy="373"/>
            </a:xfrm>
            <a:custGeom>
              <a:avLst/>
              <a:gdLst>
                <a:gd name="T0" fmla="*/ 1326 w 27"/>
                <a:gd name="T1" fmla="*/ 0 h 121"/>
                <a:gd name="T2" fmla="*/ 1543 w 27"/>
                <a:gd name="T3" fmla="*/ 3080 h 121"/>
                <a:gd name="T4" fmla="*/ 1736 w 27"/>
                <a:gd name="T5" fmla="*/ 5863 h 121"/>
                <a:gd name="T6" fmla="*/ 1736 w 27"/>
                <a:gd name="T7" fmla="*/ 8117 h 121"/>
                <a:gd name="T8" fmla="*/ 1251 w 27"/>
                <a:gd name="T9" fmla="*/ 10928 h 121"/>
                <a:gd name="T10" fmla="*/ 142 w 27"/>
                <a:gd name="T11" fmla="*/ 6415 h 121"/>
                <a:gd name="T12" fmla="*/ 217 w 27"/>
                <a:gd name="T13" fmla="*/ 3687 h 121"/>
                <a:gd name="T14" fmla="*/ 768 w 27"/>
                <a:gd name="T15" fmla="*/ 817 h 1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7" h="121">
                  <a:moveTo>
                    <a:pt x="19" y="0"/>
                  </a:moveTo>
                  <a:cubicBezTo>
                    <a:pt x="19" y="11"/>
                    <a:pt x="21" y="23"/>
                    <a:pt x="22" y="34"/>
                  </a:cubicBezTo>
                  <a:cubicBezTo>
                    <a:pt x="23" y="44"/>
                    <a:pt x="23" y="55"/>
                    <a:pt x="25" y="65"/>
                  </a:cubicBezTo>
                  <a:cubicBezTo>
                    <a:pt x="26" y="75"/>
                    <a:pt x="27" y="80"/>
                    <a:pt x="25" y="90"/>
                  </a:cubicBezTo>
                  <a:cubicBezTo>
                    <a:pt x="22" y="100"/>
                    <a:pt x="21" y="112"/>
                    <a:pt x="18" y="121"/>
                  </a:cubicBezTo>
                  <a:cubicBezTo>
                    <a:pt x="11" y="105"/>
                    <a:pt x="6" y="88"/>
                    <a:pt x="2" y="71"/>
                  </a:cubicBezTo>
                  <a:cubicBezTo>
                    <a:pt x="0" y="61"/>
                    <a:pt x="1" y="51"/>
                    <a:pt x="3" y="41"/>
                  </a:cubicBezTo>
                  <a:cubicBezTo>
                    <a:pt x="4" y="30"/>
                    <a:pt x="9" y="20"/>
                    <a:pt x="11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79" name="Freeform 290">
              <a:extLst>
                <a:ext uri="{FF2B5EF4-FFF2-40B4-BE49-F238E27FC236}">
                  <a16:creationId xmlns:a16="http://schemas.microsoft.com/office/drawing/2014/main" id="{3169A0BE-C30F-42F6-906E-71A1730C4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4" y="3220"/>
              <a:ext cx="38" cy="147"/>
            </a:xfrm>
            <a:custGeom>
              <a:avLst/>
              <a:gdLst>
                <a:gd name="T0" fmla="*/ 871 w 13"/>
                <a:gd name="T1" fmla="*/ 0 h 48"/>
                <a:gd name="T2" fmla="*/ 947 w 13"/>
                <a:gd name="T3" fmla="*/ 2383 h 48"/>
                <a:gd name="T4" fmla="*/ 871 w 13"/>
                <a:gd name="T5" fmla="*/ 4220 h 48"/>
                <a:gd name="T6" fmla="*/ 222 w 13"/>
                <a:gd name="T7" fmla="*/ 2992 h 48"/>
                <a:gd name="T8" fmla="*/ 453 w 13"/>
                <a:gd name="T9" fmla="*/ 1155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48">
                  <a:moveTo>
                    <a:pt x="12" y="0"/>
                  </a:moveTo>
                  <a:cubicBezTo>
                    <a:pt x="9" y="7"/>
                    <a:pt x="13" y="19"/>
                    <a:pt x="13" y="27"/>
                  </a:cubicBezTo>
                  <a:cubicBezTo>
                    <a:pt x="13" y="34"/>
                    <a:pt x="13" y="42"/>
                    <a:pt x="12" y="48"/>
                  </a:cubicBezTo>
                  <a:cubicBezTo>
                    <a:pt x="9" y="44"/>
                    <a:pt x="5" y="39"/>
                    <a:pt x="3" y="34"/>
                  </a:cubicBezTo>
                  <a:cubicBezTo>
                    <a:pt x="0" y="28"/>
                    <a:pt x="5" y="20"/>
                    <a:pt x="6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80" name="Freeform 291">
              <a:extLst>
                <a:ext uri="{FF2B5EF4-FFF2-40B4-BE49-F238E27FC236}">
                  <a16:creationId xmlns:a16="http://schemas.microsoft.com/office/drawing/2014/main" id="{C5CBE48E-78B3-4DC5-BCD1-C5B12A151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1" y="3210"/>
              <a:ext cx="153" cy="431"/>
            </a:xfrm>
            <a:custGeom>
              <a:avLst/>
              <a:gdLst>
                <a:gd name="T0" fmla="*/ 3467 w 53"/>
                <a:gd name="T1" fmla="*/ 7555 h 140"/>
                <a:gd name="T2" fmla="*/ 3126 w 53"/>
                <a:gd name="T3" fmla="*/ 11763 h 140"/>
                <a:gd name="T4" fmla="*/ 2500 w 53"/>
                <a:gd name="T5" fmla="*/ 11933 h 140"/>
                <a:gd name="T6" fmla="*/ 2217 w 53"/>
                <a:gd name="T7" fmla="*/ 8900 h 140"/>
                <a:gd name="T8" fmla="*/ 1732 w 53"/>
                <a:gd name="T9" fmla="*/ 6188 h 140"/>
                <a:gd name="T10" fmla="*/ 918 w 53"/>
                <a:gd name="T11" fmla="*/ 4058 h 140"/>
                <a:gd name="T12" fmla="*/ 0 w 53"/>
                <a:gd name="T13" fmla="*/ 0 h 140"/>
                <a:gd name="T14" fmla="*/ 1175 w 53"/>
                <a:gd name="T15" fmla="*/ 2768 h 140"/>
                <a:gd name="T16" fmla="*/ 3057 w 53"/>
                <a:gd name="T17" fmla="*/ 6388 h 1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3" h="140">
                  <a:moveTo>
                    <a:pt x="50" y="84"/>
                  </a:moveTo>
                  <a:cubicBezTo>
                    <a:pt x="49" y="100"/>
                    <a:pt x="53" y="116"/>
                    <a:pt x="45" y="131"/>
                  </a:cubicBezTo>
                  <a:cubicBezTo>
                    <a:pt x="42" y="137"/>
                    <a:pt x="38" y="140"/>
                    <a:pt x="36" y="133"/>
                  </a:cubicBezTo>
                  <a:cubicBezTo>
                    <a:pt x="32" y="122"/>
                    <a:pt x="33" y="109"/>
                    <a:pt x="32" y="99"/>
                  </a:cubicBezTo>
                  <a:cubicBezTo>
                    <a:pt x="30" y="89"/>
                    <a:pt x="29" y="78"/>
                    <a:pt x="25" y="69"/>
                  </a:cubicBezTo>
                  <a:cubicBezTo>
                    <a:pt x="22" y="61"/>
                    <a:pt x="17" y="53"/>
                    <a:pt x="13" y="45"/>
                  </a:cubicBezTo>
                  <a:cubicBezTo>
                    <a:pt x="6" y="30"/>
                    <a:pt x="5" y="15"/>
                    <a:pt x="0" y="0"/>
                  </a:cubicBezTo>
                  <a:cubicBezTo>
                    <a:pt x="6" y="10"/>
                    <a:pt x="11" y="20"/>
                    <a:pt x="17" y="31"/>
                  </a:cubicBezTo>
                  <a:cubicBezTo>
                    <a:pt x="25" y="45"/>
                    <a:pt x="37" y="56"/>
                    <a:pt x="44" y="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81" name="Freeform 292">
              <a:extLst>
                <a:ext uri="{FF2B5EF4-FFF2-40B4-BE49-F238E27FC236}">
                  <a16:creationId xmlns:a16="http://schemas.microsoft.com/office/drawing/2014/main" id="{BBB3D138-B515-4746-9912-CBFC624B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3" y="2949"/>
              <a:ext cx="208" cy="381"/>
            </a:xfrm>
            <a:custGeom>
              <a:avLst/>
              <a:gdLst>
                <a:gd name="T0" fmla="*/ 1251 w 72"/>
                <a:gd name="T1" fmla="*/ 897 h 124"/>
                <a:gd name="T2" fmla="*/ 1736 w 72"/>
                <a:gd name="T3" fmla="*/ 1890 h 124"/>
                <a:gd name="T4" fmla="*/ 2505 w 72"/>
                <a:gd name="T5" fmla="*/ 3134 h 124"/>
                <a:gd name="T6" fmla="*/ 3472 w 72"/>
                <a:gd name="T7" fmla="*/ 4815 h 124"/>
                <a:gd name="T8" fmla="*/ 4458 w 72"/>
                <a:gd name="T9" fmla="*/ 8213 h 124"/>
                <a:gd name="T10" fmla="*/ 4874 w 72"/>
                <a:gd name="T11" fmla="*/ 11055 h 124"/>
                <a:gd name="T12" fmla="*/ 3906 w 72"/>
                <a:gd name="T13" fmla="*/ 8997 h 124"/>
                <a:gd name="T14" fmla="*/ 3279 w 72"/>
                <a:gd name="T15" fmla="*/ 7835 h 124"/>
                <a:gd name="T16" fmla="*/ 2288 w 72"/>
                <a:gd name="T17" fmla="*/ 4815 h 124"/>
                <a:gd name="T18" fmla="*/ 1736 w 72"/>
                <a:gd name="T19" fmla="*/ 3303 h 124"/>
                <a:gd name="T20" fmla="*/ 1184 w 72"/>
                <a:gd name="T21" fmla="*/ 1973 h 124"/>
                <a:gd name="T22" fmla="*/ 0 w 72"/>
                <a:gd name="T23" fmla="*/ 0 h 124"/>
                <a:gd name="T24" fmla="*/ 968 w 72"/>
                <a:gd name="T25" fmla="*/ 897 h 1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2" h="124">
                  <a:moveTo>
                    <a:pt x="18" y="10"/>
                  </a:moveTo>
                  <a:cubicBezTo>
                    <a:pt x="18" y="14"/>
                    <a:pt x="22" y="18"/>
                    <a:pt x="25" y="21"/>
                  </a:cubicBezTo>
                  <a:cubicBezTo>
                    <a:pt x="28" y="26"/>
                    <a:pt x="32" y="30"/>
                    <a:pt x="36" y="35"/>
                  </a:cubicBezTo>
                  <a:cubicBezTo>
                    <a:pt x="41" y="43"/>
                    <a:pt x="45" y="46"/>
                    <a:pt x="50" y="54"/>
                  </a:cubicBezTo>
                  <a:cubicBezTo>
                    <a:pt x="55" y="63"/>
                    <a:pt x="63" y="83"/>
                    <a:pt x="64" y="92"/>
                  </a:cubicBezTo>
                  <a:cubicBezTo>
                    <a:pt x="65" y="100"/>
                    <a:pt x="72" y="117"/>
                    <a:pt x="70" y="124"/>
                  </a:cubicBezTo>
                  <a:cubicBezTo>
                    <a:pt x="66" y="122"/>
                    <a:pt x="58" y="104"/>
                    <a:pt x="56" y="101"/>
                  </a:cubicBezTo>
                  <a:cubicBezTo>
                    <a:pt x="53" y="96"/>
                    <a:pt x="50" y="92"/>
                    <a:pt x="47" y="88"/>
                  </a:cubicBezTo>
                  <a:cubicBezTo>
                    <a:pt x="41" y="77"/>
                    <a:pt x="38" y="65"/>
                    <a:pt x="33" y="54"/>
                  </a:cubicBezTo>
                  <a:cubicBezTo>
                    <a:pt x="31" y="48"/>
                    <a:pt x="27" y="43"/>
                    <a:pt x="25" y="37"/>
                  </a:cubicBezTo>
                  <a:cubicBezTo>
                    <a:pt x="22" y="32"/>
                    <a:pt x="20" y="27"/>
                    <a:pt x="17" y="22"/>
                  </a:cubicBezTo>
                  <a:cubicBezTo>
                    <a:pt x="12" y="14"/>
                    <a:pt x="5" y="8"/>
                    <a:pt x="0" y="0"/>
                  </a:cubicBezTo>
                  <a:cubicBezTo>
                    <a:pt x="3" y="4"/>
                    <a:pt x="9" y="8"/>
                    <a:pt x="14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82" name="Freeform 293">
              <a:extLst>
                <a:ext uri="{FF2B5EF4-FFF2-40B4-BE49-F238E27FC236}">
                  <a16:creationId xmlns:a16="http://schemas.microsoft.com/office/drawing/2014/main" id="{210DC3C7-258C-40C5-8DFE-36C3D2C6B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" y="2798"/>
              <a:ext cx="89" cy="108"/>
            </a:xfrm>
            <a:custGeom>
              <a:avLst/>
              <a:gdLst>
                <a:gd name="T0" fmla="*/ 2110 w 31"/>
                <a:gd name="T1" fmla="*/ 3172 h 35"/>
                <a:gd name="T2" fmla="*/ 758 w 31"/>
                <a:gd name="T3" fmla="*/ 1352 h 35"/>
                <a:gd name="T4" fmla="*/ 75 w 31"/>
                <a:gd name="T5" fmla="*/ 0 h 35"/>
                <a:gd name="T6" fmla="*/ 1013 w 31"/>
                <a:gd name="T7" fmla="*/ 1648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" h="35">
                  <a:moveTo>
                    <a:pt x="31" y="35"/>
                  </a:moveTo>
                  <a:cubicBezTo>
                    <a:pt x="23" y="30"/>
                    <a:pt x="19" y="21"/>
                    <a:pt x="11" y="15"/>
                  </a:cubicBezTo>
                  <a:cubicBezTo>
                    <a:pt x="5" y="11"/>
                    <a:pt x="0" y="7"/>
                    <a:pt x="1" y="0"/>
                  </a:cubicBezTo>
                  <a:cubicBezTo>
                    <a:pt x="5" y="6"/>
                    <a:pt x="13" y="11"/>
                    <a:pt x="15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83" name="Freeform 294">
              <a:extLst>
                <a:ext uri="{FF2B5EF4-FFF2-40B4-BE49-F238E27FC236}">
                  <a16:creationId xmlns:a16="http://schemas.microsoft.com/office/drawing/2014/main" id="{AEC7C1C2-6618-4545-AB7F-DBDC0EFB0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5" y="2742"/>
              <a:ext cx="38" cy="71"/>
            </a:xfrm>
            <a:custGeom>
              <a:avLst/>
              <a:gdLst>
                <a:gd name="T0" fmla="*/ 0 w 13"/>
                <a:gd name="T1" fmla="*/ 0 h 23"/>
                <a:gd name="T2" fmla="*/ 871 w 13"/>
                <a:gd name="T3" fmla="*/ 914 h 23"/>
                <a:gd name="T4" fmla="*/ 804 w 13"/>
                <a:gd name="T5" fmla="*/ 2087 h 23"/>
                <a:gd name="T6" fmla="*/ 0 w 13"/>
                <a:gd name="T7" fmla="*/ 352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3">
                  <a:moveTo>
                    <a:pt x="0" y="0"/>
                  </a:moveTo>
                  <a:cubicBezTo>
                    <a:pt x="3" y="2"/>
                    <a:pt x="11" y="7"/>
                    <a:pt x="12" y="10"/>
                  </a:cubicBezTo>
                  <a:cubicBezTo>
                    <a:pt x="13" y="12"/>
                    <a:pt x="11" y="21"/>
                    <a:pt x="11" y="23"/>
                  </a:cubicBezTo>
                  <a:cubicBezTo>
                    <a:pt x="5" y="18"/>
                    <a:pt x="7" y="9"/>
                    <a:pt x="0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84" name="Freeform 295">
              <a:extLst>
                <a:ext uri="{FF2B5EF4-FFF2-40B4-BE49-F238E27FC236}">
                  <a16:creationId xmlns:a16="http://schemas.microsoft.com/office/drawing/2014/main" id="{88A6650E-AA62-424B-97D0-D85DC30DA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" y="2776"/>
              <a:ext cx="40" cy="68"/>
            </a:xfrm>
            <a:custGeom>
              <a:avLst/>
              <a:gdLst>
                <a:gd name="T0" fmla="*/ 400 w 14"/>
                <a:gd name="T1" fmla="*/ 0 h 22"/>
                <a:gd name="T2" fmla="*/ 931 w 14"/>
                <a:gd name="T3" fmla="*/ 2006 h 22"/>
                <a:gd name="T4" fmla="*/ 0 w 14"/>
                <a:gd name="T5" fmla="*/ 831 h 22"/>
                <a:gd name="T6" fmla="*/ 211 w 14"/>
                <a:gd name="T7" fmla="*/ 269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2">
                  <a:moveTo>
                    <a:pt x="6" y="0"/>
                  </a:moveTo>
                  <a:cubicBezTo>
                    <a:pt x="9" y="7"/>
                    <a:pt x="14" y="14"/>
                    <a:pt x="14" y="22"/>
                  </a:cubicBezTo>
                  <a:cubicBezTo>
                    <a:pt x="10" y="16"/>
                    <a:pt x="6" y="12"/>
                    <a:pt x="0" y="9"/>
                  </a:cubicBezTo>
                  <a:cubicBezTo>
                    <a:pt x="1" y="7"/>
                    <a:pt x="3" y="5"/>
                    <a:pt x="3" y="3"/>
                  </a:cubicBezTo>
                </a:path>
              </a:pathLst>
            </a:cu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85" name="Freeform 296">
              <a:extLst>
                <a:ext uri="{FF2B5EF4-FFF2-40B4-BE49-F238E27FC236}">
                  <a16:creationId xmlns:a16="http://schemas.microsoft.com/office/drawing/2014/main" id="{BDA132F0-3063-4932-B533-B56C955AC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4" y="3290"/>
              <a:ext cx="254" cy="154"/>
            </a:xfrm>
            <a:custGeom>
              <a:avLst/>
              <a:gdLst>
                <a:gd name="T0" fmla="*/ 768 w 88"/>
                <a:gd name="T1" fmla="*/ 521 h 50"/>
                <a:gd name="T2" fmla="*/ 1873 w 88"/>
                <a:gd name="T3" fmla="*/ 644 h 50"/>
                <a:gd name="T4" fmla="*/ 2358 w 88"/>
                <a:gd name="T5" fmla="*/ 644 h 50"/>
                <a:gd name="T6" fmla="*/ 2716 w 88"/>
                <a:gd name="T7" fmla="*/ 816 h 50"/>
                <a:gd name="T8" fmla="*/ 3391 w 88"/>
                <a:gd name="T9" fmla="*/ 437 h 50"/>
                <a:gd name="T10" fmla="*/ 4090 w 88"/>
                <a:gd name="T11" fmla="*/ 437 h 50"/>
                <a:gd name="T12" fmla="*/ 4999 w 88"/>
                <a:gd name="T13" fmla="*/ 351 h 50"/>
                <a:gd name="T14" fmla="*/ 5406 w 88"/>
                <a:gd name="T15" fmla="*/ 265 h 50"/>
                <a:gd name="T16" fmla="*/ 5623 w 88"/>
                <a:gd name="T17" fmla="*/ 437 h 50"/>
                <a:gd name="T18" fmla="*/ 6108 w 88"/>
                <a:gd name="T19" fmla="*/ 86 h 50"/>
                <a:gd name="T20" fmla="*/ 5556 w 88"/>
                <a:gd name="T21" fmla="*/ 1167 h 50"/>
                <a:gd name="T22" fmla="*/ 5481 w 88"/>
                <a:gd name="T23" fmla="*/ 1432 h 50"/>
                <a:gd name="T24" fmla="*/ 5481 w 88"/>
                <a:gd name="T25" fmla="*/ 1728 h 50"/>
                <a:gd name="T26" fmla="*/ 5340 w 88"/>
                <a:gd name="T27" fmla="*/ 1728 h 50"/>
                <a:gd name="T28" fmla="*/ 5265 w 88"/>
                <a:gd name="T29" fmla="*/ 1897 h 50"/>
                <a:gd name="T30" fmla="*/ 5265 w 88"/>
                <a:gd name="T31" fmla="*/ 2162 h 50"/>
                <a:gd name="T32" fmla="*/ 5149 w 88"/>
                <a:gd name="T33" fmla="*/ 2513 h 50"/>
                <a:gd name="T34" fmla="*/ 4933 w 88"/>
                <a:gd name="T35" fmla="*/ 2513 h 50"/>
                <a:gd name="T36" fmla="*/ 4933 w 88"/>
                <a:gd name="T37" fmla="*/ 2778 h 50"/>
                <a:gd name="T38" fmla="*/ 4716 w 88"/>
                <a:gd name="T39" fmla="*/ 3065 h 50"/>
                <a:gd name="T40" fmla="*/ 4448 w 88"/>
                <a:gd name="T41" fmla="*/ 3511 h 50"/>
                <a:gd name="T42" fmla="*/ 4156 w 88"/>
                <a:gd name="T43" fmla="*/ 3862 h 50"/>
                <a:gd name="T44" fmla="*/ 4015 w 88"/>
                <a:gd name="T45" fmla="*/ 4146 h 50"/>
                <a:gd name="T46" fmla="*/ 3749 w 88"/>
                <a:gd name="T47" fmla="*/ 3862 h 50"/>
                <a:gd name="T48" fmla="*/ 3683 w 88"/>
                <a:gd name="T49" fmla="*/ 4497 h 50"/>
                <a:gd name="T50" fmla="*/ 3467 w 88"/>
                <a:gd name="T51" fmla="*/ 3976 h 50"/>
                <a:gd name="T52" fmla="*/ 3391 w 88"/>
                <a:gd name="T53" fmla="*/ 4241 h 50"/>
                <a:gd name="T54" fmla="*/ 3273 w 88"/>
                <a:gd name="T55" fmla="*/ 3976 h 50"/>
                <a:gd name="T56" fmla="*/ 3123 w 88"/>
                <a:gd name="T57" fmla="*/ 4241 h 50"/>
                <a:gd name="T58" fmla="*/ 2840 w 88"/>
                <a:gd name="T59" fmla="*/ 4411 h 50"/>
                <a:gd name="T60" fmla="*/ 2765 w 88"/>
                <a:gd name="T61" fmla="*/ 3976 h 50"/>
                <a:gd name="T62" fmla="*/ 2433 w 88"/>
                <a:gd name="T63" fmla="*/ 4241 h 50"/>
                <a:gd name="T64" fmla="*/ 2090 w 88"/>
                <a:gd name="T65" fmla="*/ 3976 h 50"/>
                <a:gd name="T66" fmla="*/ 2090 w 88"/>
                <a:gd name="T67" fmla="*/ 3862 h 50"/>
                <a:gd name="T68" fmla="*/ 1873 w 88"/>
                <a:gd name="T69" fmla="*/ 3681 h 50"/>
                <a:gd name="T70" fmla="*/ 1590 w 88"/>
                <a:gd name="T71" fmla="*/ 3065 h 50"/>
                <a:gd name="T72" fmla="*/ 1391 w 88"/>
                <a:gd name="T73" fmla="*/ 2686 h 50"/>
                <a:gd name="T74" fmla="*/ 1175 w 88"/>
                <a:gd name="T75" fmla="*/ 2686 h 50"/>
                <a:gd name="T76" fmla="*/ 1175 w 88"/>
                <a:gd name="T77" fmla="*/ 2427 h 50"/>
                <a:gd name="T78" fmla="*/ 1033 w 88"/>
                <a:gd name="T79" fmla="*/ 1897 h 50"/>
                <a:gd name="T80" fmla="*/ 1033 w 88"/>
                <a:gd name="T81" fmla="*/ 1897 h 50"/>
                <a:gd name="T82" fmla="*/ 0 w 88"/>
                <a:gd name="T83" fmla="*/ 0 h 50"/>
                <a:gd name="T84" fmla="*/ 768 w 88"/>
                <a:gd name="T85" fmla="*/ 521 h 5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8" h="50">
                  <a:moveTo>
                    <a:pt x="11" y="6"/>
                  </a:moveTo>
                  <a:cubicBezTo>
                    <a:pt x="17" y="6"/>
                    <a:pt x="22" y="7"/>
                    <a:pt x="27" y="7"/>
                  </a:cubicBezTo>
                  <a:cubicBezTo>
                    <a:pt x="29" y="7"/>
                    <a:pt x="33" y="7"/>
                    <a:pt x="34" y="7"/>
                  </a:cubicBezTo>
                  <a:cubicBezTo>
                    <a:pt x="36" y="7"/>
                    <a:pt x="37" y="9"/>
                    <a:pt x="39" y="9"/>
                  </a:cubicBezTo>
                  <a:cubicBezTo>
                    <a:pt x="42" y="9"/>
                    <a:pt x="46" y="4"/>
                    <a:pt x="49" y="5"/>
                  </a:cubicBezTo>
                  <a:cubicBezTo>
                    <a:pt x="54" y="5"/>
                    <a:pt x="55" y="11"/>
                    <a:pt x="59" y="5"/>
                  </a:cubicBezTo>
                  <a:cubicBezTo>
                    <a:pt x="60" y="10"/>
                    <a:pt x="70" y="7"/>
                    <a:pt x="72" y="4"/>
                  </a:cubicBezTo>
                  <a:cubicBezTo>
                    <a:pt x="75" y="6"/>
                    <a:pt x="78" y="7"/>
                    <a:pt x="78" y="3"/>
                  </a:cubicBezTo>
                  <a:cubicBezTo>
                    <a:pt x="79" y="4"/>
                    <a:pt x="80" y="4"/>
                    <a:pt x="81" y="5"/>
                  </a:cubicBezTo>
                  <a:cubicBezTo>
                    <a:pt x="84" y="3"/>
                    <a:pt x="86" y="2"/>
                    <a:pt x="88" y="1"/>
                  </a:cubicBezTo>
                  <a:cubicBezTo>
                    <a:pt x="86" y="5"/>
                    <a:pt x="83" y="9"/>
                    <a:pt x="80" y="13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7"/>
                    <a:pt x="79" y="18"/>
                    <a:pt x="79" y="19"/>
                  </a:cubicBezTo>
                  <a:cubicBezTo>
                    <a:pt x="78" y="18"/>
                    <a:pt x="78" y="18"/>
                    <a:pt x="77" y="19"/>
                  </a:cubicBezTo>
                  <a:cubicBezTo>
                    <a:pt x="77" y="19"/>
                    <a:pt x="76" y="20"/>
                    <a:pt x="76" y="21"/>
                  </a:cubicBezTo>
                  <a:cubicBezTo>
                    <a:pt x="76" y="22"/>
                    <a:pt x="76" y="23"/>
                    <a:pt x="76" y="24"/>
                  </a:cubicBezTo>
                  <a:cubicBezTo>
                    <a:pt x="73" y="23"/>
                    <a:pt x="73" y="26"/>
                    <a:pt x="74" y="28"/>
                  </a:cubicBezTo>
                  <a:cubicBezTo>
                    <a:pt x="73" y="28"/>
                    <a:pt x="72" y="28"/>
                    <a:pt x="71" y="28"/>
                  </a:cubicBezTo>
                  <a:cubicBezTo>
                    <a:pt x="72" y="29"/>
                    <a:pt x="71" y="30"/>
                    <a:pt x="71" y="31"/>
                  </a:cubicBezTo>
                  <a:cubicBezTo>
                    <a:pt x="68" y="30"/>
                    <a:pt x="67" y="31"/>
                    <a:pt x="68" y="34"/>
                  </a:cubicBezTo>
                  <a:cubicBezTo>
                    <a:pt x="65" y="34"/>
                    <a:pt x="64" y="36"/>
                    <a:pt x="64" y="39"/>
                  </a:cubicBezTo>
                  <a:cubicBezTo>
                    <a:pt x="61" y="36"/>
                    <a:pt x="60" y="40"/>
                    <a:pt x="60" y="43"/>
                  </a:cubicBezTo>
                  <a:cubicBezTo>
                    <a:pt x="59" y="40"/>
                    <a:pt x="57" y="41"/>
                    <a:pt x="58" y="46"/>
                  </a:cubicBezTo>
                  <a:cubicBezTo>
                    <a:pt x="57" y="45"/>
                    <a:pt x="56" y="43"/>
                    <a:pt x="54" y="43"/>
                  </a:cubicBezTo>
                  <a:cubicBezTo>
                    <a:pt x="52" y="43"/>
                    <a:pt x="54" y="47"/>
                    <a:pt x="53" y="50"/>
                  </a:cubicBezTo>
                  <a:cubicBezTo>
                    <a:pt x="53" y="46"/>
                    <a:pt x="54" y="45"/>
                    <a:pt x="50" y="44"/>
                  </a:cubicBezTo>
                  <a:cubicBezTo>
                    <a:pt x="50" y="43"/>
                    <a:pt x="49" y="46"/>
                    <a:pt x="49" y="47"/>
                  </a:cubicBezTo>
                  <a:cubicBezTo>
                    <a:pt x="49" y="46"/>
                    <a:pt x="48" y="44"/>
                    <a:pt x="47" y="44"/>
                  </a:cubicBezTo>
                  <a:cubicBezTo>
                    <a:pt x="46" y="43"/>
                    <a:pt x="45" y="45"/>
                    <a:pt x="45" y="47"/>
                  </a:cubicBezTo>
                  <a:cubicBezTo>
                    <a:pt x="45" y="42"/>
                    <a:pt x="41" y="48"/>
                    <a:pt x="41" y="49"/>
                  </a:cubicBezTo>
                  <a:cubicBezTo>
                    <a:pt x="41" y="50"/>
                    <a:pt x="41" y="45"/>
                    <a:pt x="40" y="44"/>
                  </a:cubicBezTo>
                  <a:cubicBezTo>
                    <a:pt x="38" y="44"/>
                    <a:pt x="36" y="45"/>
                    <a:pt x="35" y="47"/>
                  </a:cubicBezTo>
                  <a:cubicBezTo>
                    <a:pt x="38" y="43"/>
                    <a:pt x="33" y="40"/>
                    <a:pt x="30" y="44"/>
                  </a:cubicBezTo>
                  <a:cubicBezTo>
                    <a:pt x="30" y="44"/>
                    <a:pt x="30" y="43"/>
                    <a:pt x="30" y="43"/>
                  </a:cubicBezTo>
                  <a:cubicBezTo>
                    <a:pt x="32" y="40"/>
                    <a:pt x="29" y="38"/>
                    <a:pt x="27" y="41"/>
                  </a:cubicBezTo>
                  <a:cubicBezTo>
                    <a:pt x="27" y="38"/>
                    <a:pt x="26" y="34"/>
                    <a:pt x="23" y="34"/>
                  </a:cubicBezTo>
                  <a:cubicBezTo>
                    <a:pt x="23" y="32"/>
                    <a:pt x="21" y="31"/>
                    <a:pt x="20" y="30"/>
                  </a:cubicBezTo>
                  <a:cubicBezTo>
                    <a:pt x="19" y="29"/>
                    <a:pt x="18" y="30"/>
                    <a:pt x="17" y="30"/>
                  </a:cubicBezTo>
                  <a:cubicBezTo>
                    <a:pt x="17" y="29"/>
                    <a:pt x="17" y="28"/>
                    <a:pt x="17" y="27"/>
                  </a:cubicBezTo>
                  <a:cubicBezTo>
                    <a:pt x="16" y="25"/>
                    <a:pt x="15" y="23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9" y="15"/>
                    <a:pt x="5" y="8"/>
                    <a:pt x="0" y="0"/>
                  </a:cubicBezTo>
                  <a:cubicBezTo>
                    <a:pt x="3" y="3"/>
                    <a:pt x="7" y="4"/>
                    <a:pt x="11" y="6"/>
                  </a:cubicBezTo>
                  <a:close/>
                </a:path>
              </a:pathLst>
            </a:custGeom>
            <a:solidFill>
              <a:srgbClr val="7C6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86" name="Freeform 297">
              <a:extLst>
                <a:ext uri="{FF2B5EF4-FFF2-40B4-BE49-F238E27FC236}">
                  <a16:creationId xmlns:a16="http://schemas.microsoft.com/office/drawing/2014/main" id="{7D87AEE1-A0C4-49D8-B4ED-84F35E9EA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4" y="3290"/>
              <a:ext cx="254" cy="154"/>
            </a:xfrm>
            <a:custGeom>
              <a:avLst/>
              <a:gdLst>
                <a:gd name="T0" fmla="*/ 6108 w 88"/>
                <a:gd name="T1" fmla="*/ 86 h 50"/>
                <a:gd name="T2" fmla="*/ 5556 w 88"/>
                <a:gd name="T3" fmla="*/ 1167 h 50"/>
                <a:gd name="T4" fmla="*/ 5481 w 88"/>
                <a:gd name="T5" fmla="*/ 1432 h 50"/>
                <a:gd name="T6" fmla="*/ 5481 w 88"/>
                <a:gd name="T7" fmla="*/ 1728 h 50"/>
                <a:gd name="T8" fmla="*/ 5340 w 88"/>
                <a:gd name="T9" fmla="*/ 1728 h 50"/>
                <a:gd name="T10" fmla="*/ 5265 w 88"/>
                <a:gd name="T11" fmla="*/ 1897 h 50"/>
                <a:gd name="T12" fmla="*/ 5265 w 88"/>
                <a:gd name="T13" fmla="*/ 2162 h 50"/>
                <a:gd name="T14" fmla="*/ 5149 w 88"/>
                <a:gd name="T15" fmla="*/ 2513 h 50"/>
                <a:gd name="T16" fmla="*/ 4933 w 88"/>
                <a:gd name="T17" fmla="*/ 2513 h 50"/>
                <a:gd name="T18" fmla="*/ 4933 w 88"/>
                <a:gd name="T19" fmla="*/ 2778 h 50"/>
                <a:gd name="T20" fmla="*/ 4716 w 88"/>
                <a:gd name="T21" fmla="*/ 3065 h 50"/>
                <a:gd name="T22" fmla="*/ 4448 w 88"/>
                <a:gd name="T23" fmla="*/ 3511 h 50"/>
                <a:gd name="T24" fmla="*/ 4156 w 88"/>
                <a:gd name="T25" fmla="*/ 3862 h 50"/>
                <a:gd name="T26" fmla="*/ 4015 w 88"/>
                <a:gd name="T27" fmla="*/ 4146 h 50"/>
                <a:gd name="T28" fmla="*/ 3749 w 88"/>
                <a:gd name="T29" fmla="*/ 3862 h 50"/>
                <a:gd name="T30" fmla="*/ 3683 w 88"/>
                <a:gd name="T31" fmla="*/ 4497 h 50"/>
                <a:gd name="T32" fmla="*/ 3467 w 88"/>
                <a:gd name="T33" fmla="*/ 3976 h 50"/>
                <a:gd name="T34" fmla="*/ 3391 w 88"/>
                <a:gd name="T35" fmla="*/ 4241 h 50"/>
                <a:gd name="T36" fmla="*/ 3273 w 88"/>
                <a:gd name="T37" fmla="*/ 3976 h 50"/>
                <a:gd name="T38" fmla="*/ 3123 w 88"/>
                <a:gd name="T39" fmla="*/ 4241 h 50"/>
                <a:gd name="T40" fmla="*/ 2840 w 88"/>
                <a:gd name="T41" fmla="*/ 4411 h 50"/>
                <a:gd name="T42" fmla="*/ 2765 w 88"/>
                <a:gd name="T43" fmla="*/ 3976 h 50"/>
                <a:gd name="T44" fmla="*/ 2433 w 88"/>
                <a:gd name="T45" fmla="*/ 4241 h 50"/>
                <a:gd name="T46" fmla="*/ 2090 w 88"/>
                <a:gd name="T47" fmla="*/ 3976 h 50"/>
                <a:gd name="T48" fmla="*/ 2090 w 88"/>
                <a:gd name="T49" fmla="*/ 3862 h 50"/>
                <a:gd name="T50" fmla="*/ 1873 w 88"/>
                <a:gd name="T51" fmla="*/ 3681 h 50"/>
                <a:gd name="T52" fmla="*/ 1590 w 88"/>
                <a:gd name="T53" fmla="*/ 3065 h 50"/>
                <a:gd name="T54" fmla="*/ 1391 w 88"/>
                <a:gd name="T55" fmla="*/ 2686 h 50"/>
                <a:gd name="T56" fmla="*/ 1175 w 88"/>
                <a:gd name="T57" fmla="*/ 2686 h 50"/>
                <a:gd name="T58" fmla="*/ 1175 w 88"/>
                <a:gd name="T59" fmla="*/ 2427 h 50"/>
                <a:gd name="T60" fmla="*/ 1033 w 88"/>
                <a:gd name="T61" fmla="*/ 1897 h 50"/>
                <a:gd name="T62" fmla="*/ 1033 w 88"/>
                <a:gd name="T63" fmla="*/ 1897 h 50"/>
                <a:gd name="T64" fmla="*/ 0 w 88"/>
                <a:gd name="T65" fmla="*/ 0 h 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8" h="50">
                  <a:moveTo>
                    <a:pt x="88" y="1"/>
                  </a:moveTo>
                  <a:cubicBezTo>
                    <a:pt x="86" y="5"/>
                    <a:pt x="83" y="9"/>
                    <a:pt x="80" y="13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7"/>
                    <a:pt x="79" y="18"/>
                    <a:pt x="79" y="19"/>
                  </a:cubicBezTo>
                  <a:cubicBezTo>
                    <a:pt x="78" y="18"/>
                    <a:pt x="78" y="18"/>
                    <a:pt x="77" y="19"/>
                  </a:cubicBezTo>
                  <a:cubicBezTo>
                    <a:pt x="77" y="19"/>
                    <a:pt x="76" y="20"/>
                    <a:pt x="76" y="21"/>
                  </a:cubicBezTo>
                  <a:cubicBezTo>
                    <a:pt x="76" y="22"/>
                    <a:pt x="76" y="23"/>
                    <a:pt x="76" y="24"/>
                  </a:cubicBezTo>
                  <a:cubicBezTo>
                    <a:pt x="73" y="23"/>
                    <a:pt x="73" y="26"/>
                    <a:pt x="74" y="28"/>
                  </a:cubicBezTo>
                  <a:cubicBezTo>
                    <a:pt x="73" y="28"/>
                    <a:pt x="72" y="28"/>
                    <a:pt x="71" y="28"/>
                  </a:cubicBezTo>
                  <a:cubicBezTo>
                    <a:pt x="72" y="29"/>
                    <a:pt x="71" y="30"/>
                    <a:pt x="71" y="31"/>
                  </a:cubicBezTo>
                  <a:cubicBezTo>
                    <a:pt x="68" y="30"/>
                    <a:pt x="67" y="31"/>
                    <a:pt x="68" y="34"/>
                  </a:cubicBezTo>
                  <a:cubicBezTo>
                    <a:pt x="65" y="34"/>
                    <a:pt x="64" y="36"/>
                    <a:pt x="64" y="39"/>
                  </a:cubicBezTo>
                  <a:cubicBezTo>
                    <a:pt x="61" y="36"/>
                    <a:pt x="60" y="40"/>
                    <a:pt x="60" y="43"/>
                  </a:cubicBezTo>
                  <a:cubicBezTo>
                    <a:pt x="59" y="40"/>
                    <a:pt x="57" y="41"/>
                    <a:pt x="58" y="46"/>
                  </a:cubicBezTo>
                  <a:cubicBezTo>
                    <a:pt x="57" y="45"/>
                    <a:pt x="56" y="43"/>
                    <a:pt x="54" y="43"/>
                  </a:cubicBezTo>
                  <a:cubicBezTo>
                    <a:pt x="52" y="43"/>
                    <a:pt x="54" y="47"/>
                    <a:pt x="53" y="50"/>
                  </a:cubicBezTo>
                  <a:cubicBezTo>
                    <a:pt x="53" y="46"/>
                    <a:pt x="54" y="45"/>
                    <a:pt x="50" y="44"/>
                  </a:cubicBezTo>
                  <a:cubicBezTo>
                    <a:pt x="50" y="43"/>
                    <a:pt x="49" y="46"/>
                    <a:pt x="49" y="47"/>
                  </a:cubicBezTo>
                  <a:cubicBezTo>
                    <a:pt x="49" y="46"/>
                    <a:pt x="48" y="44"/>
                    <a:pt x="47" y="44"/>
                  </a:cubicBezTo>
                  <a:cubicBezTo>
                    <a:pt x="46" y="43"/>
                    <a:pt x="45" y="45"/>
                    <a:pt x="45" y="47"/>
                  </a:cubicBezTo>
                  <a:cubicBezTo>
                    <a:pt x="45" y="42"/>
                    <a:pt x="41" y="48"/>
                    <a:pt x="41" y="49"/>
                  </a:cubicBezTo>
                  <a:cubicBezTo>
                    <a:pt x="41" y="50"/>
                    <a:pt x="41" y="45"/>
                    <a:pt x="40" y="44"/>
                  </a:cubicBezTo>
                  <a:cubicBezTo>
                    <a:pt x="38" y="44"/>
                    <a:pt x="36" y="45"/>
                    <a:pt x="35" y="47"/>
                  </a:cubicBezTo>
                  <a:cubicBezTo>
                    <a:pt x="38" y="43"/>
                    <a:pt x="33" y="40"/>
                    <a:pt x="30" y="44"/>
                  </a:cubicBezTo>
                  <a:cubicBezTo>
                    <a:pt x="30" y="44"/>
                    <a:pt x="30" y="43"/>
                    <a:pt x="30" y="43"/>
                  </a:cubicBezTo>
                  <a:cubicBezTo>
                    <a:pt x="32" y="40"/>
                    <a:pt x="29" y="38"/>
                    <a:pt x="27" y="41"/>
                  </a:cubicBezTo>
                  <a:cubicBezTo>
                    <a:pt x="27" y="38"/>
                    <a:pt x="26" y="34"/>
                    <a:pt x="23" y="34"/>
                  </a:cubicBezTo>
                  <a:cubicBezTo>
                    <a:pt x="23" y="32"/>
                    <a:pt x="21" y="31"/>
                    <a:pt x="20" y="30"/>
                  </a:cubicBezTo>
                  <a:cubicBezTo>
                    <a:pt x="19" y="29"/>
                    <a:pt x="18" y="30"/>
                    <a:pt x="17" y="30"/>
                  </a:cubicBezTo>
                  <a:cubicBezTo>
                    <a:pt x="17" y="29"/>
                    <a:pt x="17" y="28"/>
                    <a:pt x="17" y="27"/>
                  </a:cubicBezTo>
                  <a:cubicBezTo>
                    <a:pt x="16" y="25"/>
                    <a:pt x="15" y="23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9" y="15"/>
                    <a:pt x="5" y="8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87" name="Freeform 298">
              <a:extLst>
                <a:ext uri="{FF2B5EF4-FFF2-40B4-BE49-F238E27FC236}">
                  <a16:creationId xmlns:a16="http://schemas.microsoft.com/office/drawing/2014/main" id="{62AB103A-CDF7-4288-ABCE-9928029F7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" y="3090"/>
              <a:ext cx="58" cy="90"/>
            </a:xfrm>
            <a:custGeom>
              <a:avLst/>
              <a:gdLst>
                <a:gd name="T0" fmla="*/ 1412 w 20"/>
                <a:gd name="T1" fmla="*/ 0 h 29"/>
                <a:gd name="T2" fmla="*/ 75 w 20"/>
                <a:gd name="T3" fmla="*/ 1946 h 29"/>
                <a:gd name="T4" fmla="*/ 142 w 20"/>
                <a:gd name="T5" fmla="*/ 2601 h 29"/>
                <a:gd name="T6" fmla="*/ 632 w 20"/>
                <a:gd name="T7" fmla="*/ 2418 h 29"/>
                <a:gd name="T8" fmla="*/ 1412 w 20"/>
                <a:gd name="T9" fmla="*/ 1850 h 29"/>
                <a:gd name="T10" fmla="*/ 1412 w 20"/>
                <a:gd name="T11" fmla="*/ 0 h 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" h="29">
                  <a:moveTo>
                    <a:pt x="20" y="0"/>
                  </a:moveTo>
                  <a:cubicBezTo>
                    <a:pt x="9" y="1"/>
                    <a:pt x="3" y="15"/>
                    <a:pt x="1" y="21"/>
                  </a:cubicBezTo>
                  <a:cubicBezTo>
                    <a:pt x="0" y="23"/>
                    <a:pt x="0" y="26"/>
                    <a:pt x="2" y="28"/>
                  </a:cubicBezTo>
                  <a:cubicBezTo>
                    <a:pt x="4" y="29"/>
                    <a:pt x="7" y="28"/>
                    <a:pt x="9" y="26"/>
                  </a:cubicBezTo>
                  <a:cubicBezTo>
                    <a:pt x="10" y="25"/>
                    <a:pt x="15" y="22"/>
                    <a:pt x="20" y="20"/>
                  </a:cubicBezTo>
                  <a:cubicBezTo>
                    <a:pt x="20" y="16"/>
                    <a:pt x="20" y="5"/>
                    <a:pt x="20" y="0"/>
                  </a:cubicBezTo>
                  <a:close/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88" name="Freeform 299">
              <a:extLst>
                <a:ext uri="{FF2B5EF4-FFF2-40B4-BE49-F238E27FC236}">
                  <a16:creationId xmlns:a16="http://schemas.microsoft.com/office/drawing/2014/main" id="{B9810DFF-21FB-4A51-9793-558BAD564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" y="3167"/>
              <a:ext cx="67" cy="176"/>
            </a:xfrm>
            <a:custGeom>
              <a:avLst/>
              <a:gdLst>
                <a:gd name="T0" fmla="*/ 1579 w 23"/>
                <a:gd name="T1" fmla="*/ 4740 h 57"/>
                <a:gd name="T2" fmla="*/ 1655 w 23"/>
                <a:gd name="T3" fmla="*/ 4443 h 57"/>
                <a:gd name="T4" fmla="*/ 1357 w 23"/>
                <a:gd name="T5" fmla="*/ 4443 h 57"/>
                <a:gd name="T6" fmla="*/ 1433 w 23"/>
                <a:gd name="T7" fmla="*/ 4005 h 57"/>
                <a:gd name="T8" fmla="*/ 1162 w 23"/>
                <a:gd name="T9" fmla="*/ 3918 h 57"/>
                <a:gd name="T10" fmla="*/ 1162 w 23"/>
                <a:gd name="T11" fmla="*/ 3918 h 57"/>
                <a:gd name="T12" fmla="*/ 1011 w 23"/>
                <a:gd name="T13" fmla="*/ 3539 h 57"/>
                <a:gd name="T14" fmla="*/ 1087 w 23"/>
                <a:gd name="T15" fmla="*/ 3088 h 57"/>
                <a:gd name="T16" fmla="*/ 941 w 23"/>
                <a:gd name="T17" fmla="*/ 3088 h 57"/>
                <a:gd name="T18" fmla="*/ 865 w 23"/>
                <a:gd name="T19" fmla="*/ 2918 h 57"/>
                <a:gd name="T20" fmla="*/ 789 w 23"/>
                <a:gd name="T21" fmla="*/ 2535 h 57"/>
                <a:gd name="T22" fmla="*/ 714 w 23"/>
                <a:gd name="T23" fmla="*/ 2356 h 57"/>
                <a:gd name="T24" fmla="*/ 865 w 23"/>
                <a:gd name="T25" fmla="*/ 1917 h 57"/>
                <a:gd name="T26" fmla="*/ 644 w 23"/>
                <a:gd name="T27" fmla="*/ 1917 h 57"/>
                <a:gd name="T28" fmla="*/ 789 w 23"/>
                <a:gd name="T29" fmla="*/ 1439 h 57"/>
                <a:gd name="T30" fmla="*/ 568 w 23"/>
                <a:gd name="T31" fmla="*/ 1000 h 57"/>
                <a:gd name="T32" fmla="*/ 425 w 23"/>
                <a:gd name="T33" fmla="*/ 914 h 57"/>
                <a:gd name="T34" fmla="*/ 425 w 23"/>
                <a:gd name="T35" fmla="*/ 266 h 57"/>
                <a:gd name="T36" fmla="*/ 221 w 23"/>
                <a:gd name="T37" fmla="*/ 266 h 57"/>
                <a:gd name="T38" fmla="*/ 76 w 23"/>
                <a:gd name="T39" fmla="*/ 0 h 57"/>
                <a:gd name="T40" fmla="*/ 1238 w 23"/>
                <a:gd name="T41" fmla="*/ 5178 h 5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3" h="57">
                  <a:moveTo>
                    <a:pt x="22" y="52"/>
                  </a:moveTo>
                  <a:cubicBezTo>
                    <a:pt x="23" y="51"/>
                    <a:pt x="23" y="50"/>
                    <a:pt x="23" y="49"/>
                  </a:cubicBezTo>
                  <a:cubicBezTo>
                    <a:pt x="22" y="49"/>
                    <a:pt x="20" y="49"/>
                    <a:pt x="19" y="49"/>
                  </a:cubicBezTo>
                  <a:cubicBezTo>
                    <a:pt x="19" y="48"/>
                    <a:pt x="21" y="45"/>
                    <a:pt x="20" y="44"/>
                  </a:cubicBezTo>
                  <a:cubicBezTo>
                    <a:pt x="19" y="42"/>
                    <a:pt x="18" y="44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1"/>
                    <a:pt x="15" y="40"/>
                    <a:pt x="14" y="39"/>
                  </a:cubicBezTo>
                  <a:cubicBezTo>
                    <a:pt x="15" y="38"/>
                    <a:pt x="15" y="36"/>
                    <a:pt x="15" y="34"/>
                  </a:cubicBezTo>
                  <a:cubicBezTo>
                    <a:pt x="15" y="34"/>
                    <a:pt x="14" y="34"/>
                    <a:pt x="13" y="34"/>
                  </a:cubicBezTo>
                  <a:cubicBezTo>
                    <a:pt x="13" y="34"/>
                    <a:pt x="12" y="33"/>
                    <a:pt x="12" y="32"/>
                  </a:cubicBezTo>
                  <a:cubicBezTo>
                    <a:pt x="13" y="30"/>
                    <a:pt x="14" y="28"/>
                    <a:pt x="11" y="28"/>
                  </a:cubicBezTo>
                  <a:cubicBezTo>
                    <a:pt x="11" y="27"/>
                    <a:pt x="10" y="27"/>
                    <a:pt x="10" y="26"/>
                  </a:cubicBezTo>
                  <a:cubicBezTo>
                    <a:pt x="11" y="24"/>
                    <a:pt x="12" y="23"/>
                    <a:pt x="12" y="21"/>
                  </a:cubicBezTo>
                  <a:cubicBezTo>
                    <a:pt x="11" y="21"/>
                    <a:pt x="10" y="21"/>
                    <a:pt x="9" y="21"/>
                  </a:cubicBezTo>
                  <a:cubicBezTo>
                    <a:pt x="9" y="19"/>
                    <a:pt x="10" y="17"/>
                    <a:pt x="11" y="16"/>
                  </a:cubicBezTo>
                  <a:cubicBezTo>
                    <a:pt x="5" y="17"/>
                    <a:pt x="9" y="13"/>
                    <a:pt x="8" y="11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6" y="7"/>
                    <a:pt x="6" y="5"/>
                    <a:pt x="6" y="3"/>
                  </a:cubicBezTo>
                  <a:cubicBezTo>
                    <a:pt x="5" y="3"/>
                    <a:pt x="4" y="3"/>
                    <a:pt x="3" y="3"/>
                  </a:cubicBezTo>
                  <a:cubicBezTo>
                    <a:pt x="2" y="2"/>
                    <a:pt x="1" y="1"/>
                    <a:pt x="1" y="0"/>
                  </a:cubicBezTo>
                  <a:cubicBezTo>
                    <a:pt x="0" y="13"/>
                    <a:pt x="8" y="39"/>
                    <a:pt x="17" y="57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89" name="Freeform 300">
              <a:extLst>
                <a:ext uri="{FF2B5EF4-FFF2-40B4-BE49-F238E27FC236}">
                  <a16:creationId xmlns:a16="http://schemas.microsoft.com/office/drawing/2014/main" id="{504915F0-3837-4E7E-88C1-6CC7EA2DE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1" y="2776"/>
              <a:ext cx="139" cy="56"/>
            </a:xfrm>
            <a:custGeom>
              <a:avLst/>
              <a:gdLst>
                <a:gd name="T0" fmla="*/ 2189 w 48"/>
                <a:gd name="T1" fmla="*/ 184 h 18"/>
                <a:gd name="T2" fmla="*/ 142 w 48"/>
                <a:gd name="T3" fmla="*/ 756 h 18"/>
                <a:gd name="T4" fmla="*/ 75 w 48"/>
                <a:gd name="T5" fmla="*/ 1412 h 18"/>
                <a:gd name="T6" fmla="*/ 562 w 48"/>
                <a:gd name="T7" fmla="*/ 1509 h 18"/>
                <a:gd name="T8" fmla="*/ 2331 w 48"/>
                <a:gd name="T9" fmla="*/ 1114 h 18"/>
                <a:gd name="T10" fmla="*/ 3379 w 48"/>
                <a:gd name="T11" fmla="*/ 843 h 18"/>
                <a:gd name="T12" fmla="*/ 3035 w 48"/>
                <a:gd name="T13" fmla="*/ 0 h 18"/>
                <a:gd name="T14" fmla="*/ 2189 w 48"/>
                <a:gd name="T15" fmla="*/ 184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18">
                  <a:moveTo>
                    <a:pt x="31" y="2"/>
                  </a:moveTo>
                  <a:cubicBezTo>
                    <a:pt x="17" y="4"/>
                    <a:pt x="7" y="5"/>
                    <a:pt x="2" y="8"/>
                  </a:cubicBezTo>
                  <a:cubicBezTo>
                    <a:pt x="0" y="10"/>
                    <a:pt x="0" y="13"/>
                    <a:pt x="1" y="15"/>
                  </a:cubicBezTo>
                  <a:cubicBezTo>
                    <a:pt x="3" y="17"/>
                    <a:pt x="6" y="18"/>
                    <a:pt x="8" y="16"/>
                  </a:cubicBezTo>
                  <a:cubicBezTo>
                    <a:pt x="11" y="14"/>
                    <a:pt x="22" y="13"/>
                    <a:pt x="33" y="12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6" y="7"/>
                    <a:pt x="45" y="4"/>
                    <a:pt x="43" y="0"/>
                  </a:cubicBezTo>
                  <a:lnTo>
                    <a:pt x="31" y="2"/>
                  </a:lnTo>
                  <a:close/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90" name="Freeform 301">
              <a:extLst>
                <a:ext uri="{FF2B5EF4-FFF2-40B4-BE49-F238E27FC236}">
                  <a16:creationId xmlns:a16="http://schemas.microsoft.com/office/drawing/2014/main" id="{3B158EF4-D0BA-492A-BABA-11298A8F0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" y="2807"/>
              <a:ext cx="20" cy="34"/>
            </a:xfrm>
            <a:custGeom>
              <a:avLst/>
              <a:gdLst>
                <a:gd name="T0" fmla="*/ 0 w 7"/>
                <a:gd name="T1" fmla="*/ 1005 h 11"/>
                <a:gd name="T2" fmla="*/ 74 w 7"/>
                <a:gd name="T3" fmla="*/ 918 h 11"/>
                <a:gd name="T4" fmla="*/ 211 w 7"/>
                <a:gd name="T5" fmla="*/ 831 h 11"/>
                <a:gd name="T6" fmla="*/ 326 w 7"/>
                <a:gd name="T7" fmla="*/ 736 h 11"/>
                <a:gd name="T8" fmla="*/ 466 w 7"/>
                <a:gd name="T9" fmla="*/ 649 h 11"/>
                <a:gd name="T10" fmla="*/ 326 w 7"/>
                <a:gd name="T11" fmla="*/ 439 h 11"/>
                <a:gd name="T12" fmla="*/ 326 w 7"/>
                <a:gd name="T13" fmla="*/ 87 h 11"/>
                <a:gd name="T14" fmla="*/ 326 w 7"/>
                <a:gd name="T15" fmla="*/ 0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" h="11">
                  <a:moveTo>
                    <a:pt x="0" y="11"/>
                  </a:moveTo>
                  <a:cubicBezTo>
                    <a:pt x="1" y="11"/>
                    <a:pt x="0" y="11"/>
                    <a:pt x="1" y="10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8"/>
                    <a:pt x="4" y="9"/>
                    <a:pt x="5" y="8"/>
                  </a:cubicBezTo>
                  <a:cubicBezTo>
                    <a:pt x="6" y="8"/>
                    <a:pt x="6" y="7"/>
                    <a:pt x="7" y="7"/>
                  </a:cubicBezTo>
                  <a:cubicBezTo>
                    <a:pt x="6" y="6"/>
                    <a:pt x="5" y="6"/>
                    <a:pt x="5" y="5"/>
                  </a:cubicBezTo>
                  <a:cubicBezTo>
                    <a:pt x="4" y="4"/>
                    <a:pt x="4" y="2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91" name="Freeform 302">
              <a:extLst>
                <a:ext uri="{FF2B5EF4-FFF2-40B4-BE49-F238E27FC236}">
                  <a16:creationId xmlns:a16="http://schemas.microsoft.com/office/drawing/2014/main" id="{0544EEA4-8CC7-400A-BC02-F767F3AD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" y="2896"/>
              <a:ext cx="57" cy="361"/>
            </a:xfrm>
            <a:custGeom>
              <a:avLst/>
              <a:gdLst>
                <a:gd name="T0" fmla="*/ 1112 w 20"/>
                <a:gd name="T1" fmla="*/ 10605 h 117"/>
                <a:gd name="T2" fmla="*/ 675 w 20"/>
                <a:gd name="T3" fmla="*/ 8874 h 117"/>
                <a:gd name="T4" fmla="*/ 1317 w 20"/>
                <a:gd name="T5" fmla="*/ 0 h 1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117">
                  <a:moveTo>
                    <a:pt x="17" y="117"/>
                  </a:moveTo>
                  <a:cubicBezTo>
                    <a:pt x="14" y="111"/>
                    <a:pt x="12" y="104"/>
                    <a:pt x="10" y="98"/>
                  </a:cubicBezTo>
                  <a:cubicBezTo>
                    <a:pt x="0" y="69"/>
                    <a:pt x="10" y="30"/>
                    <a:pt x="20" y="0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92" name="Freeform 303">
              <a:extLst>
                <a:ext uri="{FF2B5EF4-FFF2-40B4-BE49-F238E27FC236}">
                  <a16:creationId xmlns:a16="http://schemas.microsoft.com/office/drawing/2014/main" id="{F3583076-3927-4E02-8F08-FCABBF699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7" y="3081"/>
              <a:ext cx="61" cy="99"/>
            </a:xfrm>
            <a:custGeom>
              <a:avLst/>
              <a:gdLst>
                <a:gd name="T0" fmla="*/ 1418 w 21"/>
                <a:gd name="T1" fmla="*/ 2190 h 32"/>
                <a:gd name="T2" fmla="*/ 76 w 21"/>
                <a:gd name="T3" fmla="*/ 566 h 32"/>
                <a:gd name="T4" fmla="*/ 0 w 21"/>
                <a:gd name="T5" fmla="*/ 2107 h 32"/>
                <a:gd name="T6" fmla="*/ 860 w 21"/>
                <a:gd name="T7" fmla="*/ 2661 h 32"/>
                <a:gd name="T8" fmla="*/ 1275 w 21"/>
                <a:gd name="T9" fmla="*/ 2843 h 32"/>
                <a:gd name="T10" fmla="*/ 1418 w 21"/>
                <a:gd name="T11" fmla="*/ 219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32">
                  <a:moveTo>
                    <a:pt x="20" y="24"/>
                  </a:moveTo>
                  <a:cubicBezTo>
                    <a:pt x="20" y="17"/>
                    <a:pt x="10" y="0"/>
                    <a:pt x="1" y="6"/>
                  </a:cubicBezTo>
                  <a:cubicBezTo>
                    <a:pt x="1" y="10"/>
                    <a:pt x="0" y="18"/>
                    <a:pt x="0" y="23"/>
                  </a:cubicBezTo>
                  <a:cubicBezTo>
                    <a:pt x="6" y="25"/>
                    <a:pt x="11" y="28"/>
                    <a:pt x="12" y="29"/>
                  </a:cubicBezTo>
                  <a:cubicBezTo>
                    <a:pt x="13" y="31"/>
                    <a:pt x="16" y="32"/>
                    <a:pt x="18" y="31"/>
                  </a:cubicBezTo>
                  <a:cubicBezTo>
                    <a:pt x="21" y="29"/>
                    <a:pt x="20" y="27"/>
                    <a:pt x="20" y="24"/>
                  </a:cubicBezTo>
                  <a:close/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93" name="Freeform 304">
              <a:extLst>
                <a:ext uri="{FF2B5EF4-FFF2-40B4-BE49-F238E27FC236}">
                  <a16:creationId xmlns:a16="http://schemas.microsoft.com/office/drawing/2014/main" id="{87040C42-B5DE-4D84-99BC-EE78CACC8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4" y="3167"/>
              <a:ext cx="67" cy="182"/>
            </a:xfrm>
            <a:custGeom>
              <a:avLst/>
              <a:gdLst>
                <a:gd name="T0" fmla="*/ 0 w 23"/>
                <a:gd name="T1" fmla="*/ 4701 h 59"/>
                <a:gd name="T2" fmla="*/ 0 w 23"/>
                <a:gd name="T3" fmla="*/ 4433 h 59"/>
                <a:gd name="T4" fmla="*/ 221 w 23"/>
                <a:gd name="T5" fmla="*/ 4433 h 59"/>
                <a:gd name="T6" fmla="*/ 146 w 23"/>
                <a:gd name="T7" fmla="*/ 3998 h 59"/>
                <a:gd name="T8" fmla="*/ 425 w 23"/>
                <a:gd name="T9" fmla="*/ 3902 h 59"/>
                <a:gd name="T10" fmla="*/ 425 w 23"/>
                <a:gd name="T11" fmla="*/ 3902 h 59"/>
                <a:gd name="T12" fmla="*/ 568 w 23"/>
                <a:gd name="T13" fmla="*/ 3520 h 59"/>
                <a:gd name="T14" fmla="*/ 492 w 23"/>
                <a:gd name="T15" fmla="*/ 3082 h 59"/>
                <a:gd name="T16" fmla="*/ 714 w 23"/>
                <a:gd name="T17" fmla="*/ 3082 h 59"/>
                <a:gd name="T18" fmla="*/ 714 w 23"/>
                <a:gd name="T19" fmla="*/ 2903 h 59"/>
                <a:gd name="T20" fmla="*/ 865 w 23"/>
                <a:gd name="T21" fmla="*/ 2520 h 59"/>
                <a:gd name="T22" fmla="*/ 865 w 23"/>
                <a:gd name="T23" fmla="*/ 2351 h 59"/>
                <a:gd name="T24" fmla="*/ 789 w 23"/>
                <a:gd name="T25" fmla="*/ 1913 h 59"/>
                <a:gd name="T26" fmla="*/ 941 w 23"/>
                <a:gd name="T27" fmla="*/ 1913 h 59"/>
                <a:gd name="T28" fmla="*/ 865 w 23"/>
                <a:gd name="T29" fmla="*/ 1437 h 59"/>
                <a:gd name="T30" fmla="*/ 1087 w 23"/>
                <a:gd name="T31" fmla="*/ 999 h 59"/>
                <a:gd name="T32" fmla="*/ 1162 w 23"/>
                <a:gd name="T33" fmla="*/ 913 h 59"/>
                <a:gd name="T34" fmla="*/ 1238 w 23"/>
                <a:gd name="T35" fmla="*/ 265 h 59"/>
                <a:gd name="T36" fmla="*/ 1357 w 23"/>
                <a:gd name="T37" fmla="*/ 265 h 59"/>
                <a:gd name="T38" fmla="*/ 1512 w 23"/>
                <a:gd name="T39" fmla="*/ 0 h 59"/>
                <a:gd name="T40" fmla="*/ 492 w 23"/>
                <a:gd name="T41" fmla="*/ 5340 h 5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3" h="59">
                  <a:moveTo>
                    <a:pt x="0" y="52"/>
                  </a:moveTo>
                  <a:cubicBezTo>
                    <a:pt x="0" y="51"/>
                    <a:pt x="0" y="50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3" y="48"/>
                    <a:pt x="2" y="45"/>
                    <a:pt x="2" y="44"/>
                  </a:cubicBezTo>
                  <a:cubicBezTo>
                    <a:pt x="3" y="42"/>
                    <a:pt x="5" y="44"/>
                    <a:pt x="6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7" y="41"/>
                    <a:pt x="7" y="40"/>
                    <a:pt x="8" y="39"/>
                  </a:cubicBezTo>
                  <a:cubicBezTo>
                    <a:pt x="8" y="38"/>
                    <a:pt x="7" y="36"/>
                    <a:pt x="7" y="34"/>
                  </a:cubicBezTo>
                  <a:cubicBezTo>
                    <a:pt x="8" y="34"/>
                    <a:pt x="9" y="34"/>
                    <a:pt x="10" y="34"/>
                  </a:cubicBezTo>
                  <a:cubicBezTo>
                    <a:pt x="10" y="34"/>
                    <a:pt x="10" y="33"/>
                    <a:pt x="10" y="32"/>
                  </a:cubicBezTo>
                  <a:cubicBezTo>
                    <a:pt x="10" y="30"/>
                    <a:pt x="9" y="28"/>
                    <a:pt x="12" y="28"/>
                  </a:cubicBezTo>
                  <a:cubicBezTo>
                    <a:pt x="12" y="27"/>
                    <a:pt x="12" y="27"/>
                    <a:pt x="12" y="26"/>
                  </a:cubicBezTo>
                  <a:cubicBezTo>
                    <a:pt x="12" y="24"/>
                    <a:pt x="11" y="23"/>
                    <a:pt x="11" y="21"/>
                  </a:cubicBezTo>
                  <a:cubicBezTo>
                    <a:pt x="11" y="21"/>
                    <a:pt x="13" y="21"/>
                    <a:pt x="13" y="21"/>
                  </a:cubicBezTo>
                  <a:cubicBezTo>
                    <a:pt x="13" y="19"/>
                    <a:pt x="12" y="17"/>
                    <a:pt x="12" y="16"/>
                  </a:cubicBezTo>
                  <a:cubicBezTo>
                    <a:pt x="18" y="17"/>
                    <a:pt x="13" y="13"/>
                    <a:pt x="15" y="11"/>
                  </a:cubicBezTo>
                  <a:cubicBezTo>
                    <a:pt x="15" y="10"/>
                    <a:pt x="15" y="10"/>
                    <a:pt x="16" y="10"/>
                  </a:cubicBezTo>
                  <a:cubicBezTo>
                    <a:pt x="16" y="7"/>
                    <a:pt x="17" y="5"/>
                    <a:pt x="17" y="3"/>
                  </a:cubicBezTo>
                  <a:cubicBezTo>
                    <a:pt x="18" y="3"/>
                    <a:pt x="19" y="3"/>
                    <a:pt x="19" y="3"/>
                  </a:cubicBezTo>
                  <a:cubicBezTo>
                    <a:pt x="20" y="2"/>
                    <a:pt x="21" y="1"/>
                    <a:pt x="21" y="0"/>
                  </a:cubicBezTo>
                  <a:cubicBezTo>
                    <a:pt x="23" y="13"/>
                    <a:pt x="15" y="40"/>
                    <a:pt x="7" y="59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94" name="Freeform 305">
              <a:extLst>
                <a:ext uri="{FF2B5EF4-FFF2-40B4-BE49-F238E27FC236}">
                  <a16:creationId xmlns:a16="http://schemas.microsoft.com/office/drawing/2014/main" id="{2C3C3993-71CC-4E97-B431-D536B06FB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" y="2776"/>
              <a:ext cx="142" cy="56"/>
            </a:xfrm>
            <a:custGeom>
              <a:avLst/>
              <a:gdLst>
                <a:gd name="T0" fmla="*/ 345 w 49"/>
                <a:gd name="T1" fmla="*/ 0 h 18"/>
                <a:gd name="T2" fmla="*/ 0 w 49"/>
                <a:gd name="T3" fmla="*/ 843 h 18"/>
                <a:gd name="T4" fmla="*/ 1116 w 49"/>
                <a:gd name="T5" fmla="*/ 1114 h 18"/>
                <a:gd name="T6" fmla="*/ 2898 w 49"/>
                <a:gd name="T7" fmla="*/ 1509 h 18"/>
                <a:gd name="T8" fmla="*/ 3309 w 49"/>
                <a:gd name="T9" fmla="*/ 1412 h 18"/>
                <a:gd name="T10" fmla="*/ 3234 w 49"/>
                <a:gd name="T11" fmla="*/ 756 h 18"/>
                <a:gd name="T12" fmla="*/ 1194 w 49"/>
                <a:gd name="T13" fmla="*/ 184 h 18"/>
                <a:gd name="T14" fmla="*/ 345 w 49"/>
                <a:gd name="T15" fmla="*/ 0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18">
                  <a:moveTo>
                    <a:pt x="5" y="0"/>
                  </a:moveTo>
                  <a:cubicBezTo>
                    <a:pt x="4" y="4"/>
                    <a:pt x="2" y="7"/>
                    <a:pt x="0" y="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6" y="13"/>
                    <a:pt x="37" y="14"/>
                    <a:pt x="41" y="16"/>
                  </a:cubicBezTo>
                  <a:cubicBezTo>
                    <a:pt x="43" y="18"/>
                    <a:pt x="46" y="17"/>
                    <a:pt x="47" y="15"/>
                  </a:cubicBezTo>
                  <a:cubicBezTo>
                    <a:pt x="49" y="13"/>
                    <a:pt x="48" y="10"/>
                    <a:pt x="46" y="8"/>
                  </a:cubicBezTo>
                  <a:cubicBezTo>
                    <a:pt x="41" y="5"/>
                    <a:pt x="32" y="4"/>
                    <a:pt x="17" y="2"/>
                  </a:cubicBezTo>
                  <a:lnTo>
                    <a:pt x="5" y="0"/>
                  </a:lnTo>
                  <a:close/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95" name="Freeform 306">
              <a:extLst>
                <a:ext uri="{FF2B5EF4-FFF2-40B4-BE49-F238E27FC236}">
                  <a16:creationId xmlns:a16="http://schemas.microsoft.com/office/drawing/2014/main" id="{6DA933FB-9E60-486A-91F6-ED15B4B8A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" y="2702"/>
              <a:ext cx="543" cy="998"/>
            </a:xfrm>
            <a:custGeom>
              <a:avLst/>
              <a:gdLst>
                <a:gd name="T0" fmla="*/ 11420 w 188"/>
                <a:gd name="T1" fmla="*/ 0 h 324"/>
                <a:gd name="T2" fmla="*/ 8769 w 188"/>
                <a:gd name="T3" fmla="*/ 3244 h 324"/>
                <a:gd name="T4" fmla="*/ 2911 w 188"/>
                <a:gd name="T5" fmla="*/ 12684 h 324"/>
                <a:gd name="T6" fmla="*/ 2501 w 188"/>
                <a:gd name="T7" fmla="*/ 28899 h 324"/>
                <a:gd name="T8" fmla="*/ 12047 w 188"/>
                <a:gd name="T9" fmla="*/ 14933 h 324"/>
                <a:gd name="T10" fmla="*/ 11279 w 188"/>
                <a:gd name="T11" fmla="*/ 4328 h 324"/>
                <a:gd name="T12" fmla="*/ 12122 w 188"/>
                <a:gd name="T13" fmla="*/ 3416 h 3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8" h="324">
                  <a:moveTo>
                    <a:pt x="164" y="0"/>
                  </a:moveTo>
                  <a:cubicBezTo>
                    <a:pt x="156" y="19"/>
                    <a:pt x="137" y="17"/>
                    <a:pt x="126" y="36"/>
                  </a:cubicBezTo>
                  <a:cubicBezTo>
                    <a:pt x="115" y="54"/>
                    <a:pt x="58" y="103"/>
                    <a:pt x="42" y="141"/>
                  </a:cubicBezTo>
                  <a:cubicBezTo>
                    <a:pt x="26" y="179"/>
                    <a:pt x="0" y="318"/>
                    <a:pt x="36" y="321"/>
                  </a:cubicBezTo>
                  <a:cubicBezTo>
                    <a:pt x="73" y="324"/>
                    <a:pt x="159" y="217"/>
                    <a:pt x="173" y="166"/>
                  </a:cubicBezTo>
                  <a:cubicBezTo>
                    <a:pt x="188" y="115"/>
                    <a:pt x="185" y="81"/>
                    <a:pt x="162" y="48"/>
                  </a:cubicBezTo>
                  <a:cubicBezTo>
                    <a:pt x="162" y="48"/>
                    <a:pt x="170" y="36"/>
                    <a:pt x="174" y="3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96" name="Freeform 307">
              <a:extLst>
                <a:ext uri="{FF2B5EF4-FFF2-40B4-BE49-F238E27FC236}">
                  <a16:creationId xmlns:a16="http://schemas.microsoft.com/office/drawing/2014/main" id="{990BBD54-A73A-4F1D-AF11-66269D3C9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7" y="2816"/>
              <a:ext cx="355" cy="622"/>
            </a:xfrm>
            <a:custGeom>
              <a:avLst/>
              <a:gdLst>
                <a:gd name="T0" fmla="*/ 8537 w 123"/>
                <a:gd name="T1" fmla="*/ 0 h 202"/>
                <a:gd name="T2" fmla="*/ 5406 w 123"/>
                <a:gd name="T3" fmla="*/ 5927 h 202"/>
                <a:gd name="T4" fmla="*/ 2283 w 123"/>
                <a:gd name="T5" fmla="*/ 13398 h 202"/>
                <a:gd name="T6" fmla="*/ 0 w 123"/>
                <a:gd name="T7" fmla="*/ 18158 h 20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3" h="202">
                  <a:moveTo>
                    <a:pt x="123" y="0"/>
                  </a:moveTo>
                  <a:cubicBezTo>
                    <a:pt x="113" y="25"/>
                    <a:pt x="92" y="44"/>
                    <a:pt x="78" y="66"/>
                  </a:cubicBezTo>
                  <a:cubicBezTo>
                    <a:pt x="62" y="93"/>
                    <a:pt x="50" y="122"/>
                    <a:pt x="33" y="149"/>
                  </a:cubicBezTo>
                  <a:cubicBezTo>
                    <a:pt x="20" y="168"/>
                    <a:pt x="8" y="181"/>
                    <a:pt x="0" y="202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97" name="Freeform 308">
              <a:extLst>
                <a:ext uri="{FF2B5EF4-FFF2-40B4-BE49-F238E27FC236}">
                  <a16:creationId xmlns:a16="http://schemas.microsoft.com/office/drawing/2014/main" id="{E0A85ED1-8E1F-4FFF-84F9-6D950D534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3" y="2890"/>
              <a:ext cx="231" cy="791"/>
            </a:xfrm>
            <a:custGeom>
              <a:avLst/>
              <a:gdLst>
                <a:gd name="T0" fmla="*/ 5561 w 80"/>
                <a:gd name="T1" fmla="*/ 0 h 257"/>
                <a:gd name="T2" fmla="*/ 3534 w 80"/>
                <a:gd name="T3" fmla="*/ 5389 h 257"/>
                <a:gd name="T4" fmla="*/ 1594 w 80"/>
                <a:gd name="T5" fmla="*/ 12911 h 257"/>
                <a:gd name="T6" fmla="*/ 141 w 80"/>
                <a:gd name="T7" fmla="*/ 19997 h 257"/>
                <a:gd name="T8" fmla="*/ 0 w 80"/>
                <a:gd name="T9" fmla="*/ 23065 h 2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257">
                  <a:moveTo>
                    <a:pt x="80" y="0"/>
                  </a:moveTo>
                  <a:cubicBezTo>
                    <a:pt x="69" y="22"/>
                    <a:pt x="62" y="38"/>
                    <a:pt x="51" y="60"/>
                  </a:cubicBezTo>
                  <a:cubicBezTo>
                    <a:pt x="37" y="87"/>
                    <a:pt x="33" y="117"/>
                    <a:pt x="23" y="144"/>
                  </a:cubicBezTo>
                  <a:cubicBezTo>
                    <a:pt x="13" y="169"/>
                    <a:pt x="4" y="196"/>
                    <a:pt x="2" y="223"/>
                  </a:cubicBezTo>
                  <a:cubicBezTo>
                    <a:pt x="0" y="235"/>
                    <a:pt x="1" y="246"/>
                    <a:pt x="0" y="257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98" name="Freeform 309">
              <a:extLst>
                <a:ext uri="{FF2B5EF4-FFF2-40B4-BE49-F238E27FC236}">
                  <a16:creationId xmlns:a16="http://schemas.microsoft.com/office/drawing/2014/main" id="{186BDB61-BE9F-43AC-BCEE-C6EB49921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" y="2752"/>
              <a:ext cx="110" cy="686"/>
            </a:xfrm>
            <a:custGeom>
              <a:avLst/>
              <a:gdLst>
                <a:gd name="T0" fmla="*/ 0 w 38"/>
                <a:gd name="T1" fmla="*/ 19968 h 223"/>
                <a:gd name="T2" fmla="*/ 142 w 38"/>
                <a:gd name="T3" fmla="*/ 15227 h 223"/>
                <a:gd name="T4" fmla="*/ 845 w 38"/>
                <a:gd name="T5" fmla="*/ 9056 h 223"/>
                <a:gd name="T6" fmla="*/ 1552 w 38"/>
                <a:gd name="T7" fmla="*/ 2507 h 223"/>
                <a:gd name="T8" fmla="*/ 2666 w 38"/>
                <a:gd name="T9" fmla="*/ 0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23">
                  <a:moveTo>
                    <a:pt x="0" y="223"/>
                  </a:moveTo>
                  <a:cubicBezTo>
                    <a:pt x="1" y="209"/>
                    <a:pt x="1" y="185"/>
                    <a:pt x="2" y="170"/>
                  </a:cubicBezTo>
                  <a:cubicBezTo>
                    <a:pt x="4" y="147"/>
                    <a:pt x="8" y="124"/>
                    <a:pt x="12" y="101"/>
                  </a:cubicBezTo>
                  <a:cubicBezTo>
                    <a:pt x="17" y="77"/>
                    <a:pt x="16" y="52"/>
                    <a:pt x="22" y="28"/>
                  </a:cubicBezTo>
                  <a:cubicBezTo>
                    <a:pt x="25" y="14"/>
                    <a:pt x="33" y="3"/>
                    <a:pt x="38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99" name="Freeform 310">
              <a:extLst>
                <a:ext uri="{FF2B5EF4-FFF2-40B4-BE49-F238E27FC236}">
                  <a16:creationId xmlns:a16="http://schemas.microsoft.com/office/drawing/2014/main" id="{E20A1578-AAAC-469C-8EAA-3F27D2B40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6" y="3109"/>
              <a:ext cx="46" cy="209"/>
            </a:xfrm>
            <a:custGeom>
              <a:avLst/>
              <a:gdLst>
                <a:gd name="T0" fmla="*/ 0 w 16"/>
                <a:gd name="T1" fmla="*/ 0 h 68"/>
                <a:gd name="T2" fmla="*/ 762 w 16"/>
                <a:gd name="T3" fmla="*/ 4469 h 68"/>
                <a:gd name="T4" fmla="*/ 1026 w 16"/>
                <a:gd name="T5" fmla="*/ 6064 h 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68">
                  <a:moveTo>
                    <a:pt x="0" y="0"/>
                  </a:moveTo>
                  <a:cubicBezTo>
                    <a:pt x="3" y="17"/>
                    <a:pt x="6" y="33"/>
                    <a:pt x="11" y="50"/>
                  </a:cubicBezTo>
                  <a:cubicBezTo>
                    <a:pt x="12" y="56"/>
                    <a:pt x="16" y="62"/>
                    <a:pt x="15" y="6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00" name="Freeform 311">
              <a:extLst>
                <a:ext uri="{FF2B5EF4-FFF2-40B4-BE49-F238E27FC236}">
                  <a16:creationId xmlns:a16="http://schemas.microsoft.com/office/drawing/2014/main" id="{B280DD29-ABCA-4041-A10A-B5D1358A1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9" y="2764"/>
              <a:ext cx="184" cy="841"/>
            </a:xfrm>
            <a:custGeom>
              <a:avLst/>
              <a:gdLst>
                <a:gd name="T0" fmla="*/ 141 w 64"/>
                <a:gd name="T1" fmla="*/ 24589 h 273"/>
                <a:gd name="T2" fmla="*/ 1380 w 64"/>
                <a:gd name="T3" fmla="*/ 16229 h 273"/>
                <a:gd name="T4" fmla="*/ 2662 w 64"/>
                <a:gd name="T5" fmla="*/ 8653 h 273"/>
                <a:gd name="T6" fmla="*/ 4232 w 64"/>
                <a:gd name="T7" fmla="*/ 2600 h 273"/>
                <a:gd name="T8" fmla="*/ 4108 w 64"/>
                <a:gd name="T9" fmla="*/ 0 h 2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273">
                  <a:moveTo>
                    <a:pt x="2" y="273"/>
                  </a:moveTo>
                  <a:cubicBezTo>
                    <a:pt x="0" y="243"/>
                    <a:pt x="10" y="210"/>
                    <a:pt x="20" y="180"/>
                  </a:cubicBezTo>
                  <a:cubicBezTo>
                    <a:pt x="29" y="153"/>
                    <a:pt x="31" y="124"/>
                    <a:pt x="39" y="96"/>
                  </a:cubicBezTo>
                  <a:cubicBezTo>
                    <a:pt x="45" y="73"/>
                    <a:pt x="58" y="52"/>
                    <a:pt x="62" y="29"/>
                  </a:cubicBezTo>
                  <a:cubicBezTo>
                    <a:pt x="63" y="22"/>
                    <a:pt x="64" y="1"/>
                    <a:pt x="6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01" name="Freeform 312">
              <a:extLst>
                <a:ext uri="{FF2B5EF4-FFF2-40B4-BE49-F238E27FC236}">
                  <a16:creationId xmlns:a16="http://schemas.microsoft.com/office/drawing/2014/main" id="{581E17D9-F320-48BC-ADD0-2D6F75584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4" y="2970"/>
              <a:ext cx="34" cy="34"/>
            </a:xfrm>
            <a:custGeom>
              <a:avLst/>
              <a:gdLst>
                <a:gd name="T0" fmla="*/ 74 w 12"/>
                <a:gd name="T1" fmla="*/ 0 h 11"/>
                <a:gd name="T2" fmla="*/ 771 w 12"/>
                <a:gd name="T3" fmla="*/ 1005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11">
                  <a:moveTo>
                    <a:pt x="1" y="0"/>
                  </a:moveTo>
                  <a:cubicBezTo>
                    <a:pt x="0" y="7"/>
                    <a:pt x="5" y="11"/>
                    <a:pt x="12" y="1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02" name="Freeform 313">
              <a:extLst>
                <a:ext uri="{FF2B5EF4-FFF2-40B4-BE49-F238E27FC236}">
                  <a16:creationId xmlns:a16="http://schemas.microsoft.com/office/drawing/2014/main" id="{9A165D18-0685-4BF9-8FD6-A8B446DB4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0" y="2826"/>
              <a:ext cx="156" cy="138"/>
            </a:xfrm>
            <a:custGeom>
              <a:avLst/>
              <a:gdLst>
                <a:gd name="T0" fmla="*/ 0 w 54"/>
                <a:gd name="T1" fmla="*/ 3631 h 45"/>
                <a:gd name="T2" fmla="*/ 2987 w 54"/>
                <a:gd name="T3" fmla="*/ 978 h 45"/>
                <a:gd name="T4" fmla="*/ 3764 w 54"/>
                <a:gd name="T5" fmla="*/ 0 h 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45">
                  <a:moveTo>
                    <a:pt x="0" y="41"/>
                  </a:moveTo>
                  <a:cubicBezTo>
                    <a:pt x="14" y="45"/>
                    <a:pt x="33" y="20"/>
                    <a:pt x="43" y="11"/>
                  </a:cubicBezTo>
                  <a:cubicBezTo>
                    <a:pt x="47" y="8"/>
                    <a:pt x="51" y="5"/>
                    <a:pt x="54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03" name="Freeform 314">
              <a:extLst>
                <a:ext uri="{FF2B5EF4-FFF2-40B4-BE49-F238E27FC236}">
                  <a16:creationId xmlns:a16="http://schemas.microsoft.com/office/drawing/2014/main" id="{D75273E3-8C36-4A42-87A3-EF72F2D04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" y="2364"/>
              <a:ext cx="93" cy="163"/>
            </a:xfrm>
            <a:custGeom>
              <a:avLst/>
              <a:gdLst>
                <a:gd name="T0" fmla="*/ 1715 w 32"/>
                <a:gd name="T1" fmla="*/ 0 h 53"/>
                <a:gd name="T2" fmla="*/ 785 w 32"/>
                <a:gd name="T3" fmla="*/ 643 h 53"/>
                <a:gd name="T4" fmla="*/ 142 w 32"/>
                <a:gd name="T5" fmla="*/ 3924 h 53"/>
                <a:gd name="T6" fmla="*/ 372 w 32"/>
                <a:gd name="T7" fmla="*/ 4739 h 53"/>
                <a:gd name="T8" fmla="*/ 1715 w 32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53">
                  <a:moveTo>
                    <a:pt x="24" y="0"/>
                  </a:moveTo>
                  <a:cubicBezTo>
                    <a:pt x="19" y="2"/>
                    <a:pt x="14" y="4"/>
                    <a:pt x="11" y="7"/>
                  </a:cubicBezTo>
                  <a:cubicBezTo>
                    <a:pt x="0" y="17"/>
                    <a:pt x="0" y="27"/>
                    <a:pt x="2" y="44"/>
                  </a:cubicBezTo>
                  <a:cubicBezTo>
                    <a:pt x="3" y="48"/>
                    <a:pt x="4" y="51"/>
                    <a:pt x="5" y="53"/>
                  </a:cubicBezTo>
                  <a:cubicBezTo>
                    <a:pt x="28" y="37"/>
                    <a:pt x="32" y="12"/>
                    <a:pt x="24" y="0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04" name="Freeform 315">
              <a:extLst>
                <a:ext uri="{FF2B5EF4-FFF2-40B4-BE49-F238E27FC236}">
                  <a16:creationId xmlns:a16="http://schemas.microsoft.com/office/drawing/2014/main" id="{F1933D23-74C8-4932-BCE6-14B91A09B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" y="2321"/>
              <a:ext cx="67" cy="43"/>
            </a:xfrm>
            <a:custGeom>
              <a:avLst/>
              <a:gdLst>
                <a:gd name="T0" fmla="*/ 714 w 23"/>
                <a:gd name="T1" fmla="*/ 1075 h 14"/>
                <a:gd name="T2" fmla="*/ 1655 w 23"/>
                <a:gd name="T3" fmla="*/ 1244 h 14"/>
                <a:gd name="T4" fmla="*/ 1655 w 23"/>
                <a:gd name="T5" fmla="*/ 1244 h 14"/>
                <a:gd name="T6" fmla="*/ 425 w 23"/>
                <a:gd name="T7" fmla="*/ 169 h 14"/>
                <a:gd name="T8" fmla="*/ 221 w 23"/>
                <a:gd name="T9" fmla="*/ 1161 h 14"/>
                <a:gd name="T10" fmla="*/ 714 w 23"/>
                <a:gd name="T11" fmla="*/ 1075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4">
                  <a:moveTo>
                    <a:pt x="10" y="12"/>
                  </a:moveTo>
                  <a:cubicBezTo>
                    <a:pt x="14" y="12"/>
                    <a:pt x="18" y="13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2" y="6"/>
                    <a:pt x="13" y="0"/>
                    <a:pt x="6" y="2"/>
                  </a:cubicBezTo>
                  <a:cubicBezTo>
                    <a:pt x="0" y="4"/>
                    <a:pt x="1" y="9"/>
                    <a:pt x="3" y="13"/>
                  </a:cubicBezTo>
                  <a:cubicBezTo>
                    <a:pt x="5" y="12"/>
                    <a:pt x="8" y="12"/>
                    <a:pt x="10" y="12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05" name="Freeform 316">
              <a:extLst>
                <a:ext uri="{FF2B5EF4-FFF2-40B4-BE49-F238E27FC236}">
                  <a16:creationId xmlns:a16="http://schemas.microsoft.com/office/drawing/2014/main" id="{7166E5FD-22F1-45B4-8424-7A433C6DA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" y="2804"/>
              <a:ext cx="101" cy="74"/>
            </a:xfrm>
            <a:custGeom>
              <a:avLst/>
              <a:gdLst>
                <a:gd name="T0" fmla="*/ 0 w 35"/>
                <a:gd name="T1" fmla="*/ 0 h 24"/>
                <a:gd name="T2" fmla="*/ 2424 w 35"/>
                <a:gd name="T3" fmla="*/ 2168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" h="24">
                  <a:moveTo>
                    <a:pt x="0" y="0"/>
                  </a:moveTo>
                  <a:cubicBezTo>
                    <a:pt x="9" y="16"/>
                    <a:pt x="22" y="24"/>
                    <a:pt x="35" y="2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06" name="Freeform 317">
              <a:extLst>
                <a:ext uri="{FF2B5EF4-FFF2-40B4-BE49-F238E27FC236}">
                  <a16:creationId xmlns:a16="http://schemas.microsoft.com/office/drawing/2014/main" id="{70603C4A-871A-4082-BB6B-F8441DD87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1" y="2785"/>
              <a:ext cx="43" cy="28"/>
            </a:xfrm>
            <a:custGeom>
              <a:avLst/>
              <a:gdLst>
                <a:gd name="T0" fmla="*/ 0 w 15"/>
                <a:gd name="T1" fmla="*/ 485 h 9"/>
                <a:gd name="T2" fmla="*/ 1012 w 15"/>
                <a:gd name="T3" fmla="*/ 843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9">
                  <a:moveTo>
                    <a:pt x="0" y="5"/>
                  </a:moveTo>
                  <a:cubicBezTo>
                    <a:pt x="8" y="3"/>
                    <a:pt x="11" y="0"/>
                    <a:pt x="15" y="9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07" name="Freeform 318">
              <a:extLst>
                <a:ext uri="{FF2B5EF4-FFF2-40B4-BE49-F238E27FC236}">
                  <a16:creationId xmlns:a16="http://schemas.microsoft.com/office/drawing/2014/main" id="{3CDD058B-AAD1-44A7-A054-277378E95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" y="2508"/>
              <a:ext cx="101" cy="120"/>
            </a:xfrm>
            <a:custGeom>
              <a:avLst/>
              <a:gdLst>
                <a:gd name="T0" fmla="*/ 2424 w 35"/>
                <a:gd name="T1" fmla="*/ 1978 h 39"/>
                <a:gd name="T2" fmla="*/ 698 w 35"/>
                <a:gd name="T3" fmla="*/ 265 h 39"/>
                <a:gd name="T4" fmla="*/ 216 w 35"/>
                <a:gd name="T5" fmla="*/ 169 h 39"/>
                <a:gd name="T6" fmla="*/ 141 w 35"/>
                <a:gd name="T7" fmla="*/ 815 h 39"/>
                <a:gd name="T8" fmla="*/ 2283 w 35"/>
                <a:gd name="T9" fmla="*/ 3492 h 39"/>
                <a:gd name="T10" fmla="*/ 2424 w 35"/>
                <a:gd name="T11" fmla="*/ 1978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39">
                  <a:moveTo>
                    <a:pt x="35" y="22"/>
                  </a:moveTo>
                  <a:cubicBezTo>
                    <a:pt x="26" y="19"/>
                    <a:pt x="14" y="11"/>
                    <a:pt x="10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2" y="9"/>
                  </a:cubicBezTo>
                  <a:cubicBezTo>
                    <a:pt x="3" y="11"/>
                    <a:pt x="18" y="34"/>
                    <a:pt x="33" y="39"/>
                  </a:cubicBezTo>
                  <a:cubicBezTo>
                    <a:pt x="33" y="33"/>
                    <a:pt x="34" y="27"/>
                    <a:pt x="35" y="22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08" name="Freeform 319">
              <a:extLst>
                <a:ext uri="{FF2B5EF4-FFF2-40B4-BE49-F238E27FC236}">
                  <a16:creationId xmlns:a16="http://schemas.microsoft.com/office/drawing/2014/main" id="{0A765366-C1CC-497E-90B9-E58BD29F9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" y="2850"/>
              <a:ext cx="29" cy="25"/>
            </a:xfrm>
            <a:custGeom>
              <a:avLst/>
              <a:gdLst>
                <a:gd name="T0" fmla="*/ 708 w 10"/>
                <a:gd name="T1" fmla="*/ 0 h 8"/>
                <a:gd name="T2" fmla="*/ 0 w 10"/>
                <a:gd name="T3" fmla="*/ 763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6" y="5"/>
                    <a:pt x="0" y="3"/>
                    <a:pt x="0" y="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09" name="Freeform 320">
              <a:extLst>
                <a:ext uri="{FF2B5EF4-FFF2-40B4-BE49-F238E27FC236}">
                  <a16:creationId xmlns:a16="http://schemas.microsoft.com/office/drawing/2014/main" id="{6601B1FC-4FBB-4425-8E31-4373C8816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" y="2262"/>
              <a:ext cx="179" cy="256"/>
            </a:xfrm>
            <a:custGeom>
              <a:avLst/>
              <a:gdLst>
                <a:gd name="T0" fmla="*/ 4160 w 62"/>
                <a:gd name="T1" fmla="*/ 6955 h 83"/>
                <a:gd name="T2" fmla="*/ 4160 w 62"/>
                <a:gd name="T3" fmla="*/ 6517 h 83"/>
                <a:gd name="T4" fmla="*/ 3967 w 62"/>
                <a:gd name="T5" fmla="*/ 6604 h 83"/>
                <a:gd name="T6" fmla="*/ 3967 w 62"/>
                <a:gd name="T7" fmla="*/ 6517 h 83"/>
                <a:gd name="T8" fmla="*/ 3967 w 62"/>
                <a:gd name="T9" fmla="*/ 5984 h 83"/>
                <a:gd name="T10" fmla="*/ 3825 w 62"/>
                <a:gd name="T11" fmla="*/ 6070 h 83"/>
                <a:gd name="T12" fmla="*/ 3825 w 62"/>
                <a:gd name="T13" fmla="*/ 5432 h 83"/>
                <a:gd name="T14" fmla="*/ 3609 w 62"/>
                <a:gd name="T15" fmla="*/ 5518 h 83"/>
                <a:gd name="T16" fmla="*/ 3609 w 62"/>
                <a:gd name="T17" fmla="*/ 5518 h 83"/>
                <a:gd name="T18" fmla="*/ 3684 w 62"/>
                <a:gd name="T19" fmla="*/ 4984 h 83"/>
                <a:gd name="T20" fmla="*/ 3534 w 62"/>
                <a:gd name="T21" fmla="*/ 5080 h 83"/>
                <a:gd name="T22" fmla="*/ 3609 w 62"/>
                <a:gd name="T23" fmla="*/ 4605 h 83"/>
                <a:gd name="T24" fmla="*/ 3467 w 62"/>
                <a:gd name="T25" fmla="*/ 4691 h 83"/>
                <a:gd name="T26" fmla="*/ 3534 w 62"/>
                <a:gd name="T27" fmla="*/ 4253 h 83"/>
                <a:gd name="T28" fmla="*/ 3467 w 62"/>
                <a:gd name="T29" fmla="*/ 3815 h 83"/>
                <a:gd name="T30" fmla="*/ 3277 w 62"/>
                <a:gd name="T31" fmla="*/ 3815 h 83"/>
                <a:gd name="T32" fmla="*/ 3343 w 62"/>
                <a:gd name="T33" fmla="*/ 3254 h 83"/>
                <a:gd name="T34" fmla="*/ 3202 w 62"/>
                <a:gd name="T35" fmla="*/ 3254 h 83"/>
                <a:gd name="T36" fmla="*/ 3277 w 62"/>
                <a:gd name="T37" fmla="*/ 2816 h 83"/>
                <a:gd name="T38" fmla="*/ 3060 w 62"/>
                <a:gd name="T39" fmla="*/ 2902 h 83"/>
                <a:gd name="T40" fmla="*/ 3127 w 62"/>
                <a:gd name="T41" fmla="*/ 2437 h 83"/>
                <a:gd name="T42" fmla="*/ 2985 w 62"/>
                <a:gd name="T43" fmla="*/ 2520 h 83"/>
                <a:gd name="T44" fmla="*/ 2985 w 62"/>
                <a:gd name="T45" fmla="*/ 2437 h 83"/>
                <a:gd name="T46" fmla="*/ 2985 w 62"/>
                <a:gd name="T47" fmla="*/ 2255 h 83"/>
                <a:gd name="T48" fmla="*/ 2910 w 62"/>
                <a:gd name="T49" fmla="*/ 2255 h 83"/>
                <a:gd name="T50" fmla="*/ 2910 w 62"/>
                <a:gd name="T51" fmla="*/ 1999 h 83"/>
                <a:gd name="T52" fmla="*/ 2717 w 62"/>
                <a:gd name="T53" fmla="*/ 2168 h 83"/>
                <a:gd name="T54" fmla="*/ 2575 w 62"/>
                <a:gd name="T55" fmla="*/ 1817 h 83"/>
                <a:gd name="T56" fmla="*/ 2434 w 62"/>
                <a:gd name="T57" fmla="*/ 1903 h 83"/>
                <a:gd name="T58" fmla="*/ 2359 w 62"/>
                <a:gd name="T59" fmla="*/ 1647 h 83"/>
                <a:gd name="T60" fmla="*/ 2168 w 62"/>
                <a:gd name="T61" fmla="*/ 1730 h 83"/>
                <a:gd name="T62" fmla="*/ 2093 w 62"/>
                <a:gd name="T63" fmla="*/ 1437 h 83"/>
                <a:gd name="T64" fmla="*/ 1877 w 62"/>
                <a:gd name="T65" fmla="*/ 1647 h 83"/>
                <a:gd name="T66" fmla="*/ 1810 w 62"/>
                <a:gd name="T67" fmla="*/ 1437 h 83"/>
                <a:gd name="T68" fmla="*/ 1591 w 62"/>
                <a:gd name="T69" fmla="*/ 1521 h 83"/>
                <a:gd name="T70" fmla="*/ 1542 w 62"/>
                <a:gd name="T71" fmla="*/ 1169 h 83"/>
                <a:gd name="T72" fmla="*/ 1250 w 62"/>
                <a:gd name="T73" fmla="*/ 913 h 83"/>
                <a:gd name="T74" fmla="*/ 1109 w 62"/>
                <a:gd name="T75" fmla="*/ 1086 h 83"/>
                <a:gd name="T76" fmla="*/ 959 w 62"/>
                <a:gd name="T77" fmla="*/ 817 h 83"/>
                <a:gd name="T78" fmla="*/ 843 w 62"/>
                <a:gd name="T79" fmla="*/ 913 h 83"/>
                <a:gd name="T80" fmla="*/ 702 w 62"/>
                <a:gd name="T81" fmla="*/ 648 h 83"/>
                <a:gd name="T82" fmla="*/ 551 w 62"/>
                <a:gd name="T83" fmla="*/ 817 h 83"/>
                <a:gd name="T84" fmla="*/ 551 w 62"/>
                <a:gd name="T85" fmla="*/ 731 h 83"/>
                <a:gd name="T86" fmla="*/ 482 w 62"/>
                <a:gd name="T87" fmla="*/ 352 h 83"/>
                <a:gd name="T88" fmla="*/ 332 w 62"/>
                <a:gd name="T89" fmla="*/ 561 h 83"/>
                <a:gd name="T90" fmla="*/ 75 w 62"/>
                <a:gd name="T91" fmla="*/ 86 h 83"/>
                <a:gd name="T92" fmla="*/ 75 w 62"/>
                <a:gd name="T93" fmla="*/ 731 h 83"/>
                <a:gd name="T94" fmla="*/ 141 w 62"/>
                <a:gd name="T95" fmla="*/ 913 h 83"/>
                <a:gd name="T96" fmla="*/ 2717 w 62"/>
                <a:gd name="T97" fmla="*/ 2730 h 83"/>
                <a:gd name="T98" fmla="*/ 4019 w 62"/>
                <a:gd name="T99" fmla="*/ 7517 h 83"/>
                <a:gd name="T100" fmla="*/ 4094 w 62"/>
                <a:gd name="T101" fmla="*/ 7421 h 83"/>
                <a:gd name="T102" fmla="*/ 4310 w 62"/>
                <a:gd name="T103" fmla="*/ 7335 h 83"/>
                <a:gd name="T104" fmla="*/ 4160 w 62"/>
                <a:gd name="T105" fmla="*/ 6955 h 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2" h="83">
                  <a:moveTo>
                    <a:pt x="60" y="77"/>
                  </a:moveTo>
                  <a:cubicBezTo>
                    <a:pt x="60" y="75"/>
                    <a:pt x="61" y="74"/>
                    <a:pt x="60" y="72"/>
                  </a:cubicBezTo>
                  <a:cubicBezTo>
                    <a:pt x="59" y="72"/>
                    <a:pt x="58" y="73"/>
                    <a:pt x="57" y="73"/>
                  </a:cubicBezTo>
                  <a:cubicBezTo>
                    <a:pt x="57" y="73"/>
                    <a:pt x="57" y="72"/>
                    <a:pt x="57" y="72"/>
                  </a:cubicBezTo>
                  <a:cubicBezTo>
                    <a:pt x="57" y="70"/>
                    <a:pt x="57" y="68"/>
                    <a:pt x="57" y="66"/>
                  </a:cubicBezTo>
                  <a:cubicBezTo>
                    <a:pt x="56" y="66"/>
                    <a:pt x="56" y="66"/>
                    <a:pt x="55" y="67"/>
                  </a:cubicBezTo>
                  <a:cubicBezTo>
                    <a:pt x="54" y="64"/>
                    <a:pt x="55" y="62"/>
                    <a:pt x="55" y="60"/>
                  </a:cubicBezTo>
                  <a:cubicBezTo>
                    <a:pt x="54" y="60"/>
                    <a:pt x="53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59"/>
                    <a:pt x="53" y="57"/>
                    <a:pt x="53" y="55"/>
                  </a:cubicBezTo>
                  <a:cubicBezTo>
                    <a:pt x="52" y="56"/>
                    <a:pt x="51" y="56"/>
                    <a:pt x="51" y="56"/>
                  </a:cubicBezTo>
                  <a:cubicBezTo>
                    <a:pt x="52" y="55"/>
                    <a:pt x="52" y="53"/>
                    <a:pt x="52" y="51"/>
                  </a:cubicBezTo>
                  <a:cubicBezTo>
                    <a:pt x="52" y="52"/>
                    <a:pt x="51" y="52"/>
                    <a:pt x="50" y="52"/>
                  </a:cubicBezTo>
                  <a:cubicBezTo>
                    <a:pt x="50" y="51"/>
                    <a:pt x="50" y="49"/>
                    <a:pt x="51" y="47"/>
                  </a:cubicBezTo>
                  <a:cubicBezTo>
                    <a:pt x="48" y="47"/>
                    <a:pt x="48" y="44"/>
                    <a:pt x="50" y="42"/>
                  </a:cubicBezTo>
                  <a:cubicBezTo>
                    <a:pt x="49" y="42"/>
                    <a:pt x="48" y="42"/>
                    <a:pt x="47" y="42"/>
                  </a:cubicBezTo>
                  <a:cubicBezTo>
                    <a:pt x="47" y="40"/>
                    <a:pt x="48" y="38"/>
                    <a:pt x="48" y="36"/>
                  </a:cubicBezTo>
                  <a:cubicBezTo>
                    <a:pt x="48" y="36"/>
                    <a:pt x="46" y="36"/>
                    <a:pt x="46" y="36"/>
                  </a:cubicBezTo>
                  <a:cubicBezTo>
                    <a:pt x="46" y="35"/>
                    <a:pt x="47" y="32"/>
                    <a:pt x="47" y="31"/>
                  </a:cubicBezTo>
                  <a:cubicBezTo>
                    <a:pt x="47" y="32"/>
                    <a:pt x="45" y="32"/>
                    <a:pt x="44" y="32"/>
                  </a:cubicBezTo>
                  <a:cubicBezTo>
                    <a:pt x="45" y="31"/>
                    <a:pt x="45" y="28"/>
                    <a:pt x="45" y="27"/>
                  </a:cubicBezTo>
                  <a:cubicBezTo>
                    <a:pt x="45" y="27"/>
                    <a:pt x="44" y="28"/>
                    <a:pt x="43" y="28"/>
                  </a:cubicBezTo>
                  <a:cubicBezTo>
                    <a:pt x="43" y="28"/>
                    <a:pt x="43" y="27"/>
                    <a:pt x="43" y="27"/>
                  </a:cubicBezTo>
                  <a:cubicBezTo>
                    <a:pt x="43" y="27"/>
                    <a:pt x="43" y="26"/>
                    <a:pt x="43" y="25"/>
                  </a:cubicBezTo>
                  <a:cubicBezTo>
                    <a:pt x="43" y="25"/>
                    <a:pt x="42" y="26"/>
                    <a:pt x="42" y="25"/>
                  </a:cubicBezTo>
                  <a:cubicBezTo>
                    <a:pt x="42" y="24"/>
                    <a:pt x="41" y="23"/>
                    <a:pt x="42" y="22"/>
                  </a:cubicBezTo>
                  <a:cubicBezTo>
                    <a:pt x="41" y="23"/>
                    <a:pt x="39" y="23"/>
                    <a:pt x="39" y="24"/>
                  </a:cubicBezTo>
                  <a:cubicBezTo>
                    <a:pt x="39" y="23"/>
                    <a:pt x="38" y="21"/>
                    <a:pt x="37" y="20"/>
                  </a:cubicBezTo>
                  <a:cubicBezTo>
                    <a:pt x="37" y="21"/>
                    <a:pt x="35" y="21"/>
                    <a:pt x="35" y="21"/>
                  </a:cubicBezTo>
                  <a:cubicBezTo>
                    <a:pt x="35" y="20"/>
                    <a:pt x="34" y="19"/>
                    <a:pt x="34" y="18"/>
                  </a:cubicBezTo>
                  <a:cubicBezTo>
                    <a:pt x="33" y="18"/>
                    <a:pt x="32" y="18"/>
                    <a:pt x="31" y="19"/>
                  </a:cubicBezTo>
                  <a:cubicBezTo>
                    <a:pt x="31" y="18"/>
                    <a:pt x="30" y="17"/>
                    <a:pt x="30" y="16"/>
                  </a:cubicBezTo>
                  <a:cubicBezTo>
                    <a:pt x="30" y="17"/>
                    <a:pt x="28" y="17"/>
                    <a:pt x="27" y="18"/>
                  </a:cubicBezTo>
                  <a:cubicBezTo>
                    <a:pt x="27" y="17"/>
                    <a:pt x="26" y="17"/>
                    <a:pt x="26" y="16"/>
                  </a:cubicBezTo>
                  <a:cubicBezTo>
                    <a:pt x="25" y="16"/>
                    <a:pt x="24" y="16"/>
                    <a:pt x="23" y="17"/>
                  </a:cubicBezTo>
                  <a:cubicBezTo>
                    <a:pt x="23" y="16"/>
                    <a:pt x="22" y="13"/>
                    <a:pt x="22" y="13"/>
                  </a:cubicBezTo>
                  <a:cubicBezTo>
                    <a:pt x="20" y="14"/>
                    <a:pt x="19" y="13"/>
                    <a:pt x="18" y="10"/>
                  </a:cubicBezTo>
                  <a:cubicBezTo>
                    <a:pt x="18" y="11"/>
                    <a:pt x="16" y="11"/>
                    <a:pt x="16" y="12"/>
                  </a:cubicBezTo>
                  <a:cubicBezTo>
                    <a:pt x="15" y="11"/>
                    <a:pt x="14" y="10"/>
                    <a:pt x="14" y="9"/>
                  </a:cubicBezTo>
                  <a:cubicBezTo>
                    <a:pt x="13" y="10"/>
                    <a:pt x="12" y="10"/>
                    <a:pt x="12" y="10"/>
                  </a:cubicBezTo>
                  <a:cubicBezTo>
                    <a:pt x="11" y="9"/>
                    <a:pt x="10" y="8"/>
                    <a:pt x="10" y="7"/>
                  </a:cubicBezTo>
                  <a:cubicBezTo>
                    <a:pt x="10" y="8"/>
                    <a:pt x="8" y="8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7" y="7"/>
                    <a:pt x="7" y="5"/>
                    <a:pt x="7" y="4"/>
                  </a:cubicBezTo>
                  <a:cubicBezTo>
                    <a:pt x="6" y="5"/>
                    <a:pt x="6" y="5"/>
                    <a:pt x="5" y="6"/>
                  </a:cubicBezTo>
                  <a:cubicBezTo>
                    <a:pt x="3" y="4"/>
                    <a:pt x="1" y="0"/>
                    <a:pt x="1" y="1"/>
                  </a:cubicBezTo>
                  <a:cubicBezTo>
                    <a:pt x="0" y="1"/>
                    <a:pt x="1" y="7"/>
                    <a:pt x="1" y="8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9" y="17"/>
                    <a:pt x="30" y="27"/>
                    <a:pt x="39" y="30"/>
                  </a:cubicBezTo>
                  <a:cubicBezTo>
                    <a:pt x="41" y="42"/>
                    <a:pt x="45" y="63"/>
                    <a:pt x="58" y="83"/>
                  </a:cubicBezTo>
                  <a:cubicBezTo>
                    <a:pt x="58" y="83"/>
                    <a:pt x="59" y="82"/>
                    <a:pt x="59" y="82"/>
                  </a:cubicBezTo>
                  <a:cubicBezTo>
                    <a:pt x="60" y="81"/>
                    <a:pt x="61" y="81"/>
                    <a:pt x="62" y="81"/>
                  </a:cubicBezTo>
                  <a:cubicBezTo>
                    <a:pt x="61" y="80"/>
                    <a:pt x="60" y="79"/>
                    <a:pt x="60" y="77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10" name="Freeform 321">
              <a:extLst>
                <a:ext uri="{FF2B5EF4-FFF2-40B4-BE49-F238E27FC236}">
                  <a16:creationId xmlns:a16="http://schemas.microsoft.com/office/drawing/2014/main" id="{3679CF44-8943-4406-8505-3168D0B60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" y="2813"/>
              <a:ext cx="303" cy="105"/>
            </a:xfrm>
            <a:custGeom>
              <a:avLst/>
              <a:gdLst>
                <a:gd name="T0" fmla="*/ 7278 w 105"/>
                <a:gd name="T1" fmla="*/ 0 h 34"/>
                <a:gd name="T2" fmla="*/ 6320 w 105"/>
                <a:gd name="T3" fmla="*/ 562 h 34"/>
                <a:gd name="T4" fmla="*/ 4447 w 105"/>
                <a:gd name="T5" fmla="*/ 1918 h 34"/>
                <a:gd name="T6" fmla="*/ 141 w 105"/>
                <a:gd name="T7" fmla="*/ 2443 h 34"/>
                <a:gd name="T8" fmla="*/ 0 w 105"/>
                <a:gd name="T9" fmla="*/ 2535 h 34"/>
                <a:gd name="T10" fmla="*/ 0 w 105"/>
                <a:gd name="T11" fmla="*/ 2535 h 34"/>
                <a:gd name="T12" fmla="*/ 0 w 105"/>
                <a:gd name="T13" fmla="*/ 2535 h 34"/>
                <a:gd name="T14" fmla="*/ 0 w 105"/>
                <a:gd name="T15" fmla="*/ 2653 h 34"/>
                <a:gd name="T16" fmla="*/ 0 w 105"/>
                <a:gd name="T17" fmla="*/ 2653 h 34"/>
                <a:gd name="T18" fmla="*/ 75 w 105"/>
                <a:gd name="T19" fmla="*/ 3091 h 34"/>
                <a:gd name="T20" fmla="*/ 216 w 105"/>
                <a:gd name="T21" fmla="*/ 3005 h 34"/>
                <a:gd name="T22" fmla="*/ 332 w 105"/>
                <a:gd name="T23" fmla="*/ 2823 h 34"/>
                <a:gd name="T24" fmla="*/ 482 w 105"/>
                <a:gd name="T25" fmla="*/ 3005 h 34"/>
                <a:gd name="T26" fmla="*/ 623 w 105"/>
                <a:gd name="T27" fmla="*/ 2736 h 34"/>
                <a:gd name="T28" fmla="*/ 765 w 105"/>
                <a:gd name="T29" fmla="*/ 2918 h 34"/>
                <a:gd name="T30" fmla="*/ 915 w 105"/>
                <a:gd name="T31" fmla="*/ 2736 h 34"/>
                <a:gd name="T32" fmla="*/ 1033 w 105"/>
                <a:gd name="T33" fmla="*/ 2918 h 34"/>
                <a:gd name="T34" fmla="*/ 1325 w 105"/>
                <a:gd name="T35" fmla="*/ 2653 h 34"/>
                <a:gd name="T36" fmla="*/ 1391 w 105"/>
                <a:gd name="T37" fmla="*/ 2823 h 34"/>
                <a:gd name="T38" fmla="*/ 1581 w 105"/>
                <a:gd name="T39" fmla="*/ 2653 h 34"/>
                <a:gd name="T40" fmla="*/ 1798 w 105"/>
                <a:gd name="T41" fmla="*/ 2736 h 34"/>
                <a:gd name="T42" fmla="*/ 2141 w 105"/>
                <a:gd name="T43" fmla="*/ 2736 h 34"/>
                <a:gd name="T44" fmla="*/ 2499 w 105"/>
                <a:gd name="T45" fmla="*/ 2736 h 34"/>
                <a:gd name="T46" fmla="*/ 2715 w 105"/>
                <a:gd name="T47" fmla="*/ 2653 h 34"/>
                <a:gd name="T48" fmla="*/ 2906 w 105"/>
                <a:gd name="T49" fmla="*/ 2653 h 34"/>
                <a:gd name="T50" fmla="*/ 2981 w 105"/>
                <a:gd name="T51" fmla="*/ 2535 h 34"/>
                <a:gd name="T52" fmla="*/ 3122 w 105"/>
                <a:gd name="T53" fmla="*/ 2653 h 34"/>
                <a:gd name="T54" fmla="*/ 3264 w 105"/>
                <a:gd name="T55" fmla="*/ 2535 h 34"/>
                <a:gd name="T56" fmla="*/ 3388 w 105"/>
                <a:gd name="T57" fmla="*/ 2653 h 34"/>
                <a:gd name="T58" fmla="*/ 3532 w 105"/>
                <a:gd name="T59" fmla="*/ 2535 h 34"/>
                <a:gd name="T60" fmla="*/ 3679 w 105"/>
                <a:gd name="T61" fmla="*/ 2443 h 34"/>
                <a:gd name="T62" fmla="*/ 3824 w 105"/>
                <a:gd name="T63" fmla="*/ 2535 h 34"/>
                <a:gd name="T64" fmla="*/ 4014 w 105"/>
                <a:gd name="T65" fmla="*/ 2443 h 34"/>
                <a:gd name="T66" fmla="*/ 4230 w 105"/>
                <a:gd name="T67" fmla="*/ 2535 h 34"/>
                <a:gd name="T68" fmla="*/ 4305 w 105"/>
                <a:gd name="T69" fmla="*/ 2443 h 34"/>
                <a:gd name="T70" fmla="*/ 4522 w 105"/>
                <a:gd name="T71" fmla="*/ 2535 h 34"/>
                <a:gd name="T72" fmla="*/ 4562 w 105"/>
                <a:gd name="T73" fmla="*/ 2443 h 34"/>
                <a:gd name="T74" fmla="*/ 4712 w 105"/>
                <a:gd name="T75" fmla="*/ 2535 h 34"/>
                <a:gd name="T76" fmla="*/ 4854 w 105"/>
                <a:gd name="T77" fmla="*/ 2088 h 34"/>
                <a:gd name="T78" fmla="*/ 5070 w 105"/>
                <a:gd name="T79" fmla="*/ 2183 h 34"/>
                <a:gd name="T80" fmla="*/ 5145 w 105"/>
                <a:gd name="T81" fmla="*/ 1918 h 34"/>
                <a:gd name="T82" fmla="*/ 5264 w 105"/>
                <a:gd name="T83" fmla="*/ 1918 h 34"/>
                <a:gd name="T84" fmla="*/ 5405 w 105"/>
                <a:gd name="T85" fmla="*/ 1649 h 34"/>
                <a:gd name="T86" fmla="*/ 5555 w 105"/>
                <a:gd name="T87" fmla="*/ 1822 h 34"/>
                <a:gd name="T88" fmla="*/ 5696 w 105"/>
                <a:gd name="T89" fmla="*/ 1439 h 34"/>
                <a:gd name="T90" fmla="*/ 5812 w 105"/>
                <a:gd name="T91" fmla="*/ 1563 h 34"/>
                <a:gd name="T92" fmla="*/ 5962 w 105"/>
                <a:gd name="T93" fmla="*/ 1269 h 34"/>
                <a:gd name="T94" fmla="*/ 6103 w 105"/>
                <a:gd name="T95" fmla="*/ 1439 h 34"/>
                <a:gd name="T96" fmla="*/ 6245 w 105"/>
                <a:gd name="T97" fmla="*/ 1183 h 34"/>
                <a:gd name="T98" fmla="*/ 6320 w 105"/>
                <a:gd name="T99" fmla="*/ 1269 h 34"/>
                <a:gd name="T100" fmla="*/ 6654 w 105"/>
                <a:gd name="T101" fmla="*/ 1183 h 34"/>
                <a:gd name="T102" fmla="*/ 6805 w 105"/>
                <a:gd name="T103" fmla="*/ 1001 h 3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05" h="34">
                  <a:moveTo>
                    <a:pt x="105" y="0"/>
                  </a:moveTo>
                  <a:cubicBezTo>
                    <a:pt x="100" y="2"/>
                    <a:pt x="95" y="4"/>
                    <a:pt x="91" y="6"/>
                  </a:cubicBezTo>
                  <a:cubicBezTo>
                    <a:pt x="79" y="11"/>
                    <a:pt x="69" y="15"/>
                    <a:pt x="64" y="21"/>
                  </a:cubicBezTo>
                  <a:cubicBezTo>
                    <a:pt x="56" y="21"/>
                    <a:pt x="14" y="22"/>
                    <a:pt x="2" y="27"/>
                  </a:cubicBezTo>
                  <a:cubicBezTo>
                    <a:pt x="1" y="27"/>
                    <a:pt x="0" y="27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0" y="33"/>
                    <a:pt x="1" y="34"/>
                  </a:cubicBezTo>
                  <a:cubicBezTo>
                    <a:pt x="1" y="33"/>
                    <a:pt x="2" y="33"/>
                    <a:pt x="3" y="33"/>
                  </a:cubicBezTo>
                  <a:cubicBezTo>
                    <a:pt x="4" y="33"/>
                    <a:pt x="4" y="32"/>
                    <a:pt x="5" y="31"/>
                  </a:cubicBezTo>
                  <a:cubicBezTo>
                    <a:pt x="6" y="31"/>
                    <a:pt x="6" y="32"/>
                    <a:pt x="7" y="33"/>
                  </a:cubicBezTo>
                  <a:cubicBezTo>
                    <a:pt x="7" y="32"/>
                    <a:pt x="8" y="31"/>
                    <a:pt x="9" y="30"/>
                  </a:cubicBezTo>
                  <a:cubicBezTo>
                    <a:pt x="9" y="31"/>
                    <a:pt x="10" y="32"/>
                    <a:pt x="11" y="32"/>
                  </a:cubicBezTo>
                  <a:cubicBezTo>
                    <a:pt x="11" y="32"/>
                    <a:pt x="12" y="30"/>
                    <a:pt x="13" y="30"/>
                  </a:cubicBezTo>
                  <a:cubicBezTo>
                    <a:pt x="14" y="30"/>
                    <a:pt x="14" y="31"/>
                    <a:pt x="15" y="32"/>
                  </a:cubicBezTo>
                  <a:cubicBezTo>
                    <a:pt x="16" y="32"/>
                    <a:pt x="17" y="30"/>
                    <a:pt x="19" y="29"/>
                  </a:cubicBezTo>
                  <a:cubicBezTo>
                    <a:pt x="20" y="29"/>
                    <a:pt x="20" y="31"/>
                    <a:pt x="20" y="31"/>
                  </a:cubicBezTo>
                  <a:cubicBezTo>
                    <a:pt x="21" y="31"/>
                    <a:pt x="22" y="30"/>
                    <a:pt x="23" y="29"/>
                  </a:cubicBezTo>
                  <a:cubicBezTo>
                    <a:pt x="24" y="29"/>
                    <a:pt x="25" y="30"/>
                    <a:pt x="26" y="30"/>
                  </a:cubicBezTo>
                  <a:cubicBezTo>
                    <a:pt x="28" y="30"/>
                    <a:pt x="28" y="28"/>
                    <a:pt x="31" y="30"/>
                  </a:cubicBezTo>
                  <a:cubicBezTo>
                    <a:pt x="33" y="27"/>
                    <a:pt x="34" y="29"/>
                    <a:pt x="36" y="30"/>
                  </a:cubicBezTo>
                  <a:cubicBezTo>
                    <a:pt x="37" y="27"/>
                    <a:pt x="38" y="29"/>
                    <a:pt x="39" y="29"/>
                  </a:cubicBezTo>
                  <a:cubicBezTo>
                    <a:pt x="40" y="29"/>
                    <a:pt x="41" y="29"/>
                    <a:pt x="42" y="29"/>
                  </a:cubicBezTo>
                  <a:cubicBezTo>
                    <a:pt x="42" y="29"/>
                    <a:pt x="43" y="28"/>
                    <a:pt x="43" y="28"/>
                  </a:cubicBezTo>
                  <a:cubicBezTo>
                    <a:pt x="44" y="28"/>
                    <a:pt x="44" y="29"/>
                    <a:pt x="45" y="29"/>
                  </a:cubicBezTo>
                  <a:cubicBezTo>
                    <a:pt x="45" y="29"/>
                    <a:pt x="46" y="28"/>
                    <a:pt x="47" y="28"/>
                  </a:cubicBezTo>
                  <a:cubicBezTo>
                    <a:pt x="48" y="28"/>
                    <a:pt x="48" y="29"/>
                    <a:pt x="49" y="29"/>
                  </a:cubicBezTo>
                  <a:cubicBezTo>
                    <a:pt x="50" y="28"/>
                    <a:pt x="50" y="28"/>
                    <a:pt x="51" y="28"/>
                  </a:cubicBezTo>
                  <a:cubicBezTo>
                    <a:pt x="52" y="28"/>
                    <a:pt x="52" y="27"/>
                    <a:pt x="53" y="27"/>
                  </a:cubicBezTo>
                  <a:cubicBezTo>
                    <a:pt x="54" y="27"/>
                    <a:pt x="54" y="28"/>
                    <a:pt x="55" y="28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7"/>
                    <a:pt x="60" y="28"/>
                    <a:pt x="61" y="28"/>
                  </a:cubicBezTo>
                  <a:cubicBezTo>
                    <a:pt x="61" y="28"/>
                    <a:pt x="62" y="27"/>
                    <a:pt x="62" y="27"/>
                  </a:cubicBezTo>
                  <a:cubicBezTo>
                    <a:pt x="63" y="27"/>
                    <a:pt x="65" y="28"/>
                    <a:pt x="65" y="28"/>
                  </a:cubicBezTo>
                  <a:cubicBezTo>
                    <a:pt x="65" y="27"/>
                    <a:pt x="65" y="27"/>
                    <a:pt x="66" y="27"/>
                  </a:cubicBezTo>
                  <a:cubicBezTo>
                    <a:pt x="66" y="27"/>
                    <a:pt x="67" y="28"/>
                    <a:pt x="68" y="28"/>
                  </a:cubicBezTo>
                  <a:cubicBezTo>
                    <a:pt x="68" y="26"/>
                    <a:pt x="69" y="25"/>
                    <a:pt x="70" y="23"/>
                  </a:cubicBezTo>
                  <a:cubicBezTo>
                    <a:pt x="71" y="24"/>
                    <a:pt x="72" y="24"/>
                    <a:pt x="73" y="24"/>
                  </a:cubicBezTo>
                  <a:cubicBezTo>
                    <a:pt x="73" y="23"/>
                    <a:pt x="73" y="21"/>
                    <a:pt x="74" y="21"/>
                  </a:cubicBezTo>
                  <a:cubicBezTo>
                    <a:pt x="75" y="20"/>
                    <a:pt x="75" y="21"/>
                    <a:pt x="76" y="21"/>
                  </a:cubicBezTo>
                  <a:cubicBezTo>
                    <a:pt x="76" y="20"/>
                    <a:pt x="77" y="19"/>
                    <a:pt x="78" y="18"/>
                  </a:cubicBezTo>
                  <a:cubicBezTo>
                    <a:pt x="78" y="18"/>
                    <a:pt x="80" y="20"/>
                    <a:pt x="80" y="20"/>
                  </a:cubicBezTo>
                  <a:cubicBezTo>
                    <a:pt x="80" y="18"/>
                    <a:pt x="81" y="17"/>
                    <a:pt x="82" y="16"/>
                  </a:cubicBezTo>
                  <a:cubicBezTo>
                    <a:pt x="83" y="17"/>
                    <a:pt x="83" y="17"/>
                    <a:pt x="84" y="17"/>
                  </a:cubicBezTo>
                  <a:cubicBezTo>
                    <a:pt x="84" y="16"/>
                    <a:pt x="85" y="14"/>
                    <a:pt x="86" y="14"/>
                  </a:cubicBezTo>
                  <a:cubicBezTo>
                    <a:pt x="87" y="14"/>
                    <a:pt x="87" y="15"/>
                    <a:pt x="88" y="16"/>
                  </a:cubicBezTo>
                  <a:cubicBezTo>
                    <a:pt x="89" y="14"/>
                    <a:pt x="89" y="14"/>
                    <a:pt x="90" y="13"/>
                  </a:cubicBezTo>
                  <a:cubicBezTo>
                    <a:pt x="90" y="13"/>
                    <a:pt x="91" y="14"/>
                    <a:pt x="91" y="14"/>
                  </a:cubicBezTo>
                  <a:cubicBezTo>
                    <a:pt x="91" y="10"/>
                    <a:pt x="95" y="14"/>
                    <a:pt x="96" y="13"/>
                  </a:cubicBezTo>
                  <a:cubicBezTo>
                    <a:pt x="97" y="12"/>
                    <a:pt x="96" y="10"/>
                    <a:pt x="98" y="1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11" name="Freeform 322">
              <a:extLst>
                <a:ext uri="{FF2B5EF4-FFF2-40B4-BE49-F238E27FC236}">
                  <a16:creationId xmlns:a16="http://schemas.microsoft.com/office/drawing/2014/main" id="{9FCAC600-3407-46D9-8D0B-B1912E23F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0" y="3340"/>
              <a:ext cx="150" cy="277"/>
            </a:xfrm>
            <a:custGeom>
              <a:avLst/>
              <a:gdLst>
                <a:gd name="T0" fmla="*/ 2204 w 52"/>
                <a:gd name="T1" fmla="*/ 643 h 90"/>
                <a:gd name="T2" fmla="*/ 2637 w 52"/>
                <a:gd name="T3" fmla="*/ 1514 h 90"/>
                <a:gd name="T4" fmla="*/ 2637 w 52"/>
                <a:gd name="T5" fmla="*/ 3410 h 90"/>
                <a:gd name="T6" fmla="*/ 2570 w 52"/>
                <a:gd name="T7" fmla="*/ 3496 h 90"/>
                <a:gd name="T8" fmla="*/ 216 w 52"/>
                <a:gd name="T9" fmla="*/ 7085 h 90"/>
                <a:gd name="T10" fmla="*/ 141 w 52"/>
                <a:gd name="T11" fmla="*/ 7728 h 90"/>
                <a:gd name="T12" fmla="*/ 407 w 52"/>
                <a:gd name="T13" fmla="*/ 8079 h 90"/>
                <a:gd name="T14" fmla="*/ 482 w 52"/>
                <a:gd name="T15" fmla="*/ 7436 h 90"/>
                <a:gd name="T16" fmla="*/ 839 w 52"/>
                <a:gd name="T17" fmla="*/ 7436 h 90"/>
                <a:gd name="T18" fmla="*/ 1108 w 52"/>
                <a:gd name="T19" fmla="*/ 6999 h 90"/>
                <a:gd name="T20" fmla="*/ 1108 w 52"/>
                <a:gd name="T21" fmla="*/ 6651 h 90"/>
                <a:gd name="T22" fmla="*/ 1390 w 52"/>
                <a:gd name="T23" fmla="*/ 6565 h 90"/>
                <a:gd name="T24" fmla="*/ 1465 w 52"/>
                <a:gd name="T25" fmla="*/ 6177 h 90"/>
                <a:gd name="T26" fmla="*/ 1797 w 52"/>
                <a:gd name="T27" fmla="*/ 6005 h 90"/>
                <a:gd name="T28" fmla="*/ 2204 w 52"/>
                <a:gd name="T29" fmla="*/ 5485 h 90"/>
                <a:gd name="T30" fmla="*/ 2712 w 52"/>
                <a:gd name="T31" fmla="*/ 4841 h 90"/>
                <a:gd name="T32" fmla="*/ 3046 w 52"/>
                <a:gd name="T33" fmla="*/ 4226 h 90"/>
                <a:gd name="T34" fmla="*/ 3312 w 52"/>
                <a:gd name="T35" fmla="*/ 3675 h 90"/>
                <a:gd name="T36" fmla="*/ 3453 w 52"/>
                <a:gd name="T37" fmla="*/ 3241 h 90"/>
                <a:gd name="T38" fmla="*/ 3528 w 52"/>
                <a:gd name="T39" fmla="*/ 2681 h 90"/>
                <a:gd name="T40" fmla="*/ 3603 w 52"/>
                <a:gd name="T41" fmla="*/ 2074 h 90"/>
                <a:gd name="T42" fmla="*/ 3453 w 52"/>
                <a:gd name="T43" fmla="*/ 1600 h 90"/>
                <a:gd name="T44" fmla="*/ 3196 w 52"/>
                <a:gd name="T45" fmla="*/ 1166 h 90"/>
                <a:gd name="T46" fmla="*/ 2830 w 52"/>
                <a:gd name="T47" fmla="*/ 1250 h 90"/>
                <a:gd name="T48" fmla="*/ 2763 w 52"/>
                <a:gd name="T49" fmla="*/ 1080 h 90"/>
                <a:gd name="T50" fmla="*/ 2763 w 52"/>
                <a:gd name="T51" fmla="*/ 729 h 90"/>
                <a:gd name="T52" fmla="*/ 2495 w 52"/>
                <a:gd name="T53" fmla="*/ 437 h 90"/>
                <a:gd name="T54" fmla="*/ 2420 w 52"/>
                <a:gd name="T55" fmla="*/ 351 h 90"/>
                <a:gd name="T56" fmla="*/ 2495 w 52"/>
                <a:gd name="T57" fmla="*/ 0 h 9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2" h="90">
                  <a:moveTo>
                    <a:pt x="32" y="7"/>
                  </a:moveTo>
                  <a:cubicBezTo>
                    <a:pt x="34" y="11"/>
                    <a:pt x="36" y="15"/>
                    <a:pt x="38" y="17"/>
                  </a:cubicBezTo>
                  <a:cubicBezTo>
                    <a:pt x="39" y="21"/>
                    <a:pt x="44" y="30"/>
                    <a:pt x="38" y="38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1" y="82"/>
                    <a:pt x="0" y="86"/>
                    <a:pt x="2" y="86"/>
                  </a:cubicBezTo>
                  <a:cubicBezTo>
                    <a:pt x="3" y="88"/>
                    <a:pt x="5" y="89"/>
                    <a:pt x="6" y="90"/>
                  </a:cubicBezTo>
                  <a:cubicBezTo>
                    <a:pt x="6" y="88"/>
                    <a:pt x="6" y="85"/>
                    <a:pt x="7" y="83"/>
                  </a:cubicBezTo>
                  <a:cubicBezTo>
                    <a:pt x="8" y="83"/>
                    <a:pt x="10" y="84"/>
                    <a:pt x="12" y="83"/>
                  </a:cubicBezTo>
                  <a:cubicBezTo>
                    <a:pt x="11" y="80"/>
                    <a:pt x="12" y="76"/>
                    <a:pt x="16" y="78"/>
                  </a:cubicBezTo>
                  <a:cubicBezTo>
                    <a:pt x="16" y="77"/>
                    <a:pt x="16" y="75"/>
                    <a:pt x="16" y="74"/>
                  </a:cubicBezTo>
                  <a:cubicBezTo>
                    <a:pt x="18" y="73"/>
                    <a:pt x="19" y="74"/>
                    <a:pt x="20" y="73"/>
                  </a:cubicBezTo>
                  <a:cubicBezTo>
                    <a:pt x="21" y="72"/>
                    <a:pt x="20" y="70"/>
                    <a:pt x="21" y="69"/>
                  </a:cubicBezTo>
                  <a:cubicBezTo>
                    <a:pt x="22" y="67"/>
                    <a:pt x="24" y="67"/>
                    <a:pt x="26" y="67"/>
                  </a:cubicBezTo>
                  <a:cubicBezTo>
                    <a:pt x="26" y="60"/>
                    <a:pt x="27" y="62"/>
                    <a:pt x="32" y="61"/>
                  </a:cubicBezTo>
                  <a:cubicBezTo>
                    <a:pt x="29" y="56"/>
                    <a:pt x="35" y="55"/>
                    <a:pt x="39" y="54"/>
                  </a:cubicBezTo>
                  <a:cubicBezTo>
                    <a:pt x="38" y="50"/>
                    <a:pt x="40" y="47"/>
                    <a:pt x="44" y="47"/>
                  </a:cubicBezTo>
                  <a:cubicBezTo>
                    <a:pt x="43" y="44"/>
                    <a:pt x="45" y="41"/>
                    <a:pt x="48" y="41"/>
                  </a:cubicBezTo>
                  <a:cubicBezTo>
                    <a:pt x="47" y="39"/>
                    <a:pt x="47" y="36"/>
                    <a:pt x="50" y="36"/>
                  </a:cubicBezTo>
                  <a:cubicBezTo>
                    <a:pt x="49" y="34"/>
                    <a:pt x="48" y="31"/>
                    <a:pt x="51" y="30"/>
                  </a:cubicBezTo>
                  <a:cubicBezTo>
                    <a:pt x="48" y="28"/>
                    <a:pt x="49" y="24"/>
                    <a:pt x="52" y="23"/>
                  </a:cubicBezTo>
                  <a:cubicBezTo>
                    <a:pt x="49" y="24"/>
                    <a:pt x="49" y="21"/>
                    <a:pt x="50" y="18"/>
                  </a:cubicBezTo>
                  <a:cubicBezTo>
                    <a:pt x="44" y="19"/>
                    <a:pt x="44" y="18"/>
                    <a:pt x="46" y="13"/>
                  </a:cubicBezTo>
                  <a:cubicBezTo>
                    <a:pt x="45" y="13"/>
                    <a:pt x="42" y="14"/>
                    <a:pt x="41" y="14"/>
                  </a:cubicBezTo>
                  <a:cubicBezTo>
                    <a:pt x="41" y="13"/>
                    <a:pt x="40" y="12"/>
                    <a:pt x="40" y="12"/>
                  </a:cubicBezTo>
                  <a:cubicBezTo>
                    <a:pt x="40" y="10"/>
                    <a:pt x="41" y="9"/>
                    <a:pt x="40" y="8"/>
                  </a:cubicBezTo>
                  <a:cubicBezTo>
                    <a:pt x="39" y="5"/>
                    <a:pt x="37" y="6"/>
                    <a:pt x="36" y="5"/>
                  </a:cubicBezTo>
                  <a:cubicBezTo>
                    <a:pt x="36" y="4"/>
                    <a:pt x="36" y="4"/>
                    <a:pt x="35" y="4"/>
                  </a:cubicBezTo>
                  <a:cubicBezTo>
                    <a:pt x="35" y="3"/>
                    <a:pt x="35" y="2"/>
                    <a:pt x="36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12" name="Freeform 323">
              <a:extLst>
                <a:ext uri="{FF2B5EF4-FFF2-40B4-BE49-F238E27FC236}">
                  <a16:creationId xmlns:a16="http://schemas.microsoft.com/office/drawing/2014/main" id="{1835ACEE-2220-4D62-8DDE-90D0D3A6C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" y="3109"/>
              <a:ext cx="43" cy="209"/>
            </a:xfrm>
            <a:custGeom>
              <a:avLst/>
              <a:gdLst>
                <a:gd name="T0" fmla="*/ 1012 w 15"/>
                <a:gd name="T1" fmla="*/ 0 h 68"/>
                <a:gd name="T2" fmla="*/ 330 w 15"/>
                <a:gd name="T3" fmla="*/ 4469 h 68"/>
                <a:gd name="T4" fmla="*/ 0 w 15"/>
                <a:gd name="T5" fmla="*/ 6064 h 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68">
                  <a:moveTo>
                    <a:pt x="15" y="0"/>
                  </a:moveTo>
                  <a:cubicBezTo>
                    <a:pt x="12" y="17"/>
                    <a:pt x="9" y="33"/>
                    <a:pt x="5" y="50"/>
                  </a:cubicBezTo>
                  <a:cubicBezTo>
                    <a:pt x="3" y="56"/>
                    <a:pt x="0" y="62"/>
                    <a:pt x="0" y="6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13" name="Freeform 324">
              <a:extLst>
                <a:ext uri="{FF2B5EF4-FFF2-40B4-BE49-F238E27FC236}">
                  <a16:creationId xmlns:a16="http://schemas.microsoft.com/office/drawing/2014/main" id="{920ACABE-6098-49BF-9255-59FA77C42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" y="2357"/>
              <a:ext cx="330" cy="194"/>
            </a:xfrm>
            <a:custGeom>
              <a:avLst/>
              <a:gdLst>
                <a:gd name="T0" fmla="*/ 4073 w 114"/>
                <a:gd name="T1" fmla="*/ 4323 h 63"/>
                <a:gd name="T2" fmla="*/ 7156 w 114"/>
                <a:gd name="T3" fmla="*/ 5660 h 63"/>
                <a:gd name="T4" fmla="*/ 7859 w 114"/>
                <a:gd name="T5" fmla="*/ 4145 h 63"/>
                <a:gd name="T6" fmla="*/ 7298 w 114"/>
                <a:gd name="T7" fmla="*/ 816 h 63"/>
                <a:gd name="T8" fmla="*/ 5413 w 114"/>
                <a:gd name="T9" fmla="*/ 0 h 63"/>
                <a:gd name="T10" fmla="*/ 4073 w 114"/>
                <a:gd name="T11" fmla="*/ 437 h 63"/>
                <a:gd name="T12" fmla="*/ 4006 w 114"/>
                <a:gd name="T13" fmla="*/ 437 h 63"/>
                <a:gd name="T14" fmla="*/ 2597 w 114"/>
                <a:gd name="T15" fmla="*/ 0 h 63"/>
                <a:gd name="T16" fmla="*/ 779 w 114"/>
                <a:gd name="T17" fmla="*/ 816 h 63"/>
                <a:gd name="T18" fmla="*/ 142 w 114"/>
                <a:gd name="T19" fmla="*/ 4145 h 63"/>
                <a:gd name="T20" fmla="*/ 845 w 114"/>
                <a:gd name="T21" fmla="*/ 5660 h 63"/>
                <a:gd name="T22" fmla="*/ 4006 w 114"/>
                <a:gd name="T23" fmla="*/ 4323 h 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4" h="63">
                  <a:moveTo>
                    <a:pt x="58" y="48"/>
                  </a:moveTo>
                  <a:cubicBezTo>
                    <a:pt x="75" y="49"/>
                    <a:pt x="86" y="51"/>
                    <a:pt x="102" y="63"/>
                  </a:cubicBezTo>
                  <a:cubicBezTo>
                    <a:pt x="102" y="63"/>
                    <a:pt x="109" y="63"/>
                    <a:pt x="112" y="46"/>
                  </a:cubicBezTo>
                  <a:cubicBezTo>
                    <a:pt x="114" y="29"/>
                    <a:pt x="114" y="19"/>
                    <a:pt x="104" y="9"/>
                  </a:cubicBezTo>
                  <a:cubicBezTo>
                    <a:pt x="97" y="3"/>
                    <a:pt x="87" y="0"/>
                    <a:pt x="77" y="0"/>
                  </a:cubicBezTo>
                  <a:cubicBezTo>
                    <a:pt x="71" y="0"/>
                    <a:pt x="62" y="2"/>
                    <a:pt x="58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2" y="2"/>
                    <a:pt x="43" y="0"/>
                    <a:pt x="37" y="0"/>
                  </a:cubicBezTo>
                  <a:cubicBezTo>
                    <a:pt x="28" y="0"/>
                    <a:pt x="18" y="3"/>
                    <a:pt x="11" y="9"/>
                  </a:cubicBezTo>
                  <a:cubicBezTo>
                    <a:pt x="0" y="19"/>
                    <a:pt x="0" y="29"/>
                    <a:pt x="2" y="46"/>
                  </a:cubicBezTo>
                  <a:cubicBezTo>
                    <a:pt x="5" y="63"/>
                    <a:pt x="12" y="63"/>
                    <a:pt x="12" y="63"/>
                  </a:cubicBezTo>
                  <a:cubicBezTo>
                    <a:pt x="28" y="51"/>
                    <a:pt x="40" y="49"/>
                    <a:pt x="57" y="4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14" name="Freeform 325">
              <a:extLst>
                <a:ext uri="{FF2B5EF4-FFF2-40B4-BE49-F238E27FC236}">
                  <a16:creationId xmlns:a16="http://schemas.microsoft.com/office/drawing/2014/main" id="{91870EB2-FDD3-4D1D-9DC0-0AE440C63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" y="2364"/>
              <a:ext cx="93" cy="163"/>
            </a:xfrm>
            <a:custGeom>
              <a:avLst/>
              <a:gdLst>
                <a:gd name="T0" fmla="*/ 567 w 32"/>
                <a:gd name="T1" fmla="*/ 0 h 53"/>
                <a:gd name="T2" fmla="*/ 1572 w 32"/>
                <a:gd name="T3" fmla="*/ 643 h 53"/>
                <a:gd name="T4" fmla="*/ 2136 w 32"/>
                <a:gd name="T5" fmla="*/ 3924 h 53"/>
                <a:gd name="T6" fmla="*/ 1985 w 32"/>
                <a:gd name="T7" fmla="*/ 4739 h 53"/>
                <a:gd name="T8" fmla="*/ 567 w 32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53">
                  <a:moveTo>
                    <a:pt x="8" y="0"/>
                  </a:moveTo>
                  <a:cubicBezTo>
                    <a:pt x="13" y="2"/>
                    <a:pt x="18" y="4"/>
                    <a:pt x="22" y="7"/>
                  </a:cubicBezTo>
                  <a:cubicBezTo>
                    <a:pt x="32" y="17"/>
                    <a:pt x="32" y="27"/>
                    <a:pt x="30" y="44"/>
                  </a:cubicBezTo>
                  <a:cubicBezTo>
                    <a:pt x="29" y="48"/>
                    <a:pt x="28" y="51"/>
                    <a:pt x="28" y="53"/>
                  </a:cubicBezTo>
                  <a:cubicBezTo>
                    <a:pt x="4" y="37"/>
                    <a:pt x="0" y="12"/>
                    <a:pt x="8" y="0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15" name="Freeform 326">
              <a:extLst>
                <a:ext uri="{FF2B5EF4-FFF2-40B4-BE49-F238E27FC236}">
                  <a16:creationId xmlns:a16="http://schemas.microsoft.com/office/drawing/2014/main" id="{A8F2F2B8-3A6C-4A63-BBF8-12E536AF9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1" y="2321"/>
              <a:ext cx="67" cy="43"/>
            </a:xfrm>
            <a:custGeom>
              <a:avLst/>
              <a:gdLst>
                <a:gd name="T0" fmla="*/ 941 w 23"/>
                <a:gd name="T1" fmla="*/ 1075 h 14"/>
                <a:gd name="T2" fmla="*/ 76 w 23"/>
                <a:gd name="T3" fmla="*/ 1244 h 14"/>
                <a:gd name="T4" fmla="*/ 0 w 23"/>
                <a:gd name="T5" fmla="*/ 1244 h 14"/>
                <a:gd name="T6" fmla="*/ 1238 w 23"/>
                <a:gd name="T7" fmla="*/ 169 h 14"/>
                <a:gd name="T8" fmla="*/ 1512 w 23"/>
                <a:gd name="T9" fmla="*/ 1161 h 14"/>
                <a:gd name="T10" fmla="*/ 941 w 23"/>
                <a:gd name="T11" fmla="*/ 1075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4">
                  <a:moveTo>
                    <a:pt x="13" y="12"/>
                  </a:moveTo>
                  <a:cubicBezTo>
                    <a:pt x="10" y="12"/>
                    <a:pt x="5" y="13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6"/>
                    <a:pt x="11" y="0"/>
                    <a:pt x="17" y="2"/>
                  </a:cubicBezTo>
                  <a:cubicBezTo>
                    <a:pt x="23" y="4"/>
                    <a:pt x="22" y="9"/>
                    <a:pt x="21" y="13"/>
                  </a:cubicBezTo>
                  <a:cubicBezTo>
                    <a:pt x="18" y="12"/>
                    <a:pt x="16" y="12"/>
                    <a:pt x="13" y="12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16" name="Freeform 327">
              <a:extLst>
                <a:ext uri="{FF2B5EF4-FFF2-40B4-BE49-F238E27FC236}">
                  <a16:creationId xmlns:a16="http://schemas.microsoft.com/office/drawing/2014/main" id="{8871ED0D-CB07-4E7B-9B58-5733349E9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4" y="2804"/>
              <a:ext cx="98" cy="74"/>
            </a:xfrm>
            <a:custGeom>
              <a:avLst/>
              <a:gdLst>
                <a:gd name="T0" fmla="*/ 2343 w 34"/>
                <a:gd name="T1" fmla="*/ 0 h 24"/>
                <a:gd name="T2" fmla="*/ 0 w 34"/>
                <a:gd name="T3" fmla="*/ 2168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" h="24">
                  <a:moveTo>
                    <a:pt x="34" y="0"/>
                  </a:moveTo>
                  <a:cubicBezTo>
                    <a:pt x="25" y="16"/>
                    <a:pt x="13" y="24"/>
                    <a:pt x="0" y="2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17" name="Freeform 328">
              <a:extLst>
                <a:ext uri="{FF2B5EF4-FFF2-40B4-BE49-F238E27FC236}">
                  <a16:creationId xmlns:a16="http://schemas.microsoft.com/office/drawing/2014/main" id="{AC8759F5-BC99-4CB6-82B5-9A0952906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4" y="2551"/>
              <a:ext cx="49" cy="324"/>
            </a:xfrm>
            <a:custGeom>
              <a:avLst/>
              <a:gdLst>
                <a:gd name="T0" fmla="*/ 406 w 17"/>
                <a:gd name="T1" fmla="*/ 9523 h 105"/>
                <a:gd name="T2" fmla="*/ 481 w 17"/>
                <a:gd name="T3" fmla="*/ 9254 h 105"/>
                <a:gd name="T4" fmla="*/ 1170 w 17"/>
                <a:gd name="T5" fmla="*/ 7437 h 105"/>
                <a:gd name="T6" fmla="*/ 1104 w 17"/>
                <a:gd name="T7" fmla="*/ 7437 h 105"/>
                <a:gd name="T8" fmla="*/ 141 w 17"/>
                <a:gd name="T9" fmla="*/ 3351 h 105"/>
                <a:gd name="T10" fmla="*/ 406 w 17"/>
                <a:gd name="T11" fmla="*/ 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105">
                  <a:moveTo>
                    <a:pt x="6" y="105"/>
                  </a:moveTo>
                  <a:cubicBezTo>
                    <a:pt x="6" y="104"/>
                    <a:pt x="7" y="103"/>
                    <a:pt x="7" y="102"/>
                  </a:cubicBezTo>
                  <a:cubicBezTo>
                    <a:pt x="12" y="87"/>
                    <a:pt x="17" y="82"/>
                    <a:pt x="17" y="82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9" y="71"/>
                    <a:pt x="4" y="56"/>
                    <a:pt x="2" y="37"/>
                  </a:cubicBezTo>
                  <a:cubicBezTo>
                    <a:pt x="0" y="22"/>
                    <a:pt x="4" y="5"/>
                    <a:pt x="6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18" name="Freeform 329">
              <a:extLst>
                <a:ext uri="{FF2B5EF4-FFF2-40B4-BE49-F238E27FC236}">
                  <a16:creationId xmlns:a16="http://schemas.microsoft.com/office/drawing/2014/main" id="{5779B199-FBA7-4651-BB12-E79317BDD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0" y="2896"/>
              <a:ext cx="55" cy="357"/>
            </a:xfrm>
            <a:custGeom>
              <a:avLst/>
              <a:gdLst>
                <a:gd name="T0" fmla="*/ 0 w 19"/>
                <a:gd name="T1" fmla="*/ 0 h 116"/>
                <a:gd name="T2" fmla="*/ 628 w 19"/>
                <a:gd name="T3" fmla="*/ 8799 h 116"/>
                <a:gd name="T4" fmla="*/ 142 w 19"/>
                <a:gd name="T5" fmla="*/ 10408 h 1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16">
                  <a:moveTo>
                    <a:pt x="0" y="0"/>
                  </a:moveTo>
                  <a:cubicBezTo>
                    <a:pt x="10" y="30"/>
                    <a:pt x="19" y="69"/>
                    <a:pt x="9" y="98"/>
                  </a:cubicBezTo>
                  <a:cubicBezTo>
                    <a:pt x="7" y="104"/>
                    <a:pt x="5" y="110"/>
                    <a:pt x="2" y="116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19" name="Freeform 330">
              <a:extLst>
                <a:ext uri="{FF2B5EF4-FFF2-40B4-BE49-F238E27FC236}">
                  <a16:creationId xmlns:a16="http://schemas.microsoft.com/office/drawing/2014/main" id="{E1A159F9-1AAB-49C6-8F71-99C718EB4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" y="2551"/>
              <a:ext cx="46" cy="327"/>
            </a:xfrm>
            <a:custGeom>
              <a:avLst/>
              <a:gdLst>
                <a:gd name="T0" fmla="*/ 687 w 16"/>
                <a:gd name="T1" fmla="*/ 0 h 106"/>
                <a:gd name="T2" fmla="*/ 952 w 16"/>
                <a:gd name="T3" fmla="*/ 3350 h 106"/>
                <a:gd name="T4" fmla="*/ 0 w 16"/>
                <a:gd name="T5" fmla="*/ 7422 h 106"/>
                <a:gd name="T6" fmla="*/ 0 w 16"/>
                <a:gd name="T7" fmla="*/ 7422 h 106"/>
                <a:gd name="T8" fmla="*/ 621 w 16"/>
                <a:gd name="T9" fmla="*/ 9252 h 106"/>
                <a:gd name="T10" fmla="*/ 762 w 16"/>
                <a:gd name="T11" fmla="*/ 9603 h 1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06">
                  <a:moveTo>
                    <a:pt x="10" y="0"/>
                  </a:moveTo>
                  <a:cubicBezTo>
                    <a:pt x="12" y="5"/>
                    <a:pt x="16" y="22"/>
                    <a:pt x="14" y="37"/>
                  </a:cubicBezTo>
                  <a:cubicBezTo>
                    <a:pt x="12" y="56"/>
                    <a:pt x="7" y="71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4" y="87"/>
                    <a:pt x="9" y="102"/>
                  </a:cubicBezTo>
                  <a:cubicBezTo>
                    <a:pt x="10" y="103"/>
                    <a:pt x="10" y="105"/>
                    <a:pt x="11" y="106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20" name="Freeform 331">
              <a:extLst>
                <a:ext uri="{FF2B5EF4-FFF2-40B4-BE49-F238E27FC236}">
                  <a16:creationId xmlns:a16="http://schemas.microsoft.com/office/drawing/2014/main" id="{B9444656-0015-4F15-B03C-BE1D8B7F0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0" y="2508"/>
              <a:ext cx="98" cy="120"/>
            </a:xfrm>
            <a:custGeom>
              <a:avLst/>
              <a:gdLst>
                <a:gd name="T0" fmla="*/ 0 w 34"/>
                <a:gd name="T1" fmla="*/ 1978 h 39"/>
                <a:gd name="T2" fmla="*/ 1654 w 34"/>
                <a:gd name="T3" fmla="*/ 265 h 39"/>
                <a:gd name="T4" fmla="*/ 2136 w 34"/>
                <a:gd name="T5" fmla="*/ 169 h 39"/>
                <a:gd name="T6" fmla="*/ 2277 w 34"/>
                <a:gd name="T7" fmla="*/ 815 h 39"/>
                <a:gd name="T8" fmla="*/ 141 w 34"/>
                <a:gd name="T9" fmla="*/ 3492 h 39"/>
                <a:gd name="T10" fmla="*/ 0 w 34"/>
                <a:gd name="T11" fmla="*/ 1978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39">
                  <a:moveTo>
                    <a:pt x="0" y="22"/>
                  </a:moveTo>
                  <a:cubicBezTo>
                    <a:pt x="9" y="19"/>
                    <a:pt x="20" y="11"/>
                    <a:pt x="24" y="3"/>
                  </a:cubicBezTo>
                  <a:cubicBezTo>
                    <a:pt x="26" y="1"/>
                    <a:pt x="29" y="0"/>
                    <a:pt x="31" y="2"/>
                  </a:cubicBezTo>
                  <a:cubicBezTo>
                    <a:pt x="33" y="3"/>
                    <a:pt x="34" y="6"/>
                    <a:pt x="33" y="9"/>
                  </a:cubicBezTo>
                  <a:cubicBezTo>
                    <a:pt x="31" y="11"/>
                    <a:pt x="17" y="34"/>
                    <a:pt x="2" y="39"/>
                  </a:cubicBezTo>
                  <a:cubicBezTo>
                    <a:pt x="1" y="33"/>
                    <a:pt x="1" y="27"/>
                    <a:pt x="0" y="22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21" name="Freeform 332">
              <a:extLst>
                <a:ext uri="{FF2B5EF4-FFF2-40B4-BE49-F238E27FC236}">
                  <a16:creationId xmlns:a16="http://schemas.microsoft.com/office/drawing/2014/main" id="{7639A748-7756-48D5-B497-663EA0F1F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8" y="2850"/>
              <a:ext cx="29" cy="25"/>
            </a:xfrm>
            <a:custGeom>
              <a:avLst/>
              <a:gdLst>
                <a:gd name="T0" fmla="*/ 0 w 10"/>
                <a:gd name="T1" fmla="*/ 0 h 8"/>
                <a:gd name="T2" fmla="*/ 708 w 10"/>
                <a:gd name="T3" fmla="*/ 763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cubicBezTo>
                    <a:pt x="3" y="5"/>
                    <a:pt x="9" y="3"/>
                    <a:pt x="10" y="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22" name="Freeform 333">
              <a:extLst>
                <a:ext uri="{FF2B5EF4-FFF2-40B4-BE49-F238E27FC236}">
                  <a16:creationId xmlns:a16="http://schemas.microsoft.com/office/drawing/2014/main" id="{5415DB99-3E44-43EA-83DA-031AB7F36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0" y="2262"/>
              <a:ext cx="180" cy="256"/>
            </a:xfrm>
            <a:custGeom>
              <a:avLst/>
              <a:gdLst>
                <a:gd name="T0" fmla="*/ 218 w 62"/>
                <a:gd name="T1" fmla="*/ 6955 h 83"/>
                <a:gd name="T2" fmla="*/ 218 w 62"/>
                <a:gd name="T3" fmla="*/ 6517 h 83"/>
                <a:gd name="T4" fmla="*/ 372 w 62"/>
                <a:gd name="T5" fmla="*/ 6604 h 83"/>
                <a:gd name="T6" fmla="*/ 372 w 62"/>
                <a:gd name="T7" fmla="*/ 6517 h 83"/>
                <a:gd name="T8" fmla="*/ 372 w 62"/>
                <a:gd name="T9" fmla="*/ 5984 h 83"/>
                <a:gd name="T10" fmla="*/ 566 w 62"/>
                <a:gd name="T11" fmla="*/ 6070 h 83"/>
                <a:gd name="T12" fmla="*/ 566 w 62"/>
                <a:gd name="T13" fmla="*/ 5432 h 83"/>
                <a:gd name="T14" fmla="*/ 708 w 62"/>
                <a:gd name="T15" fmla="*/ 5518 h 83"/>
                <a:gd name="T16" fmla="*/ 708 w 62"/>
                <a:gd name="T17" fmla="*/ 5518 h 83"/>
                <a:gd name="T18" fmla="*/ 633 w 62"/>
                <a:gd name="T19" fmla="*/ 4984 h 83"/>
                <a:gd name="T20" fmla="*/ 859 w 62"/>
                <a:gd name="T21" fmla="*/ 5080 h 83"/>
                <a:gd name="T22" fmla="*/ 708 w 62"/>
                <a:gd name="T23" fmla="*/ 4605 h 83"/>
                <a:gd name="T24" fmla="*/ 926 w 62"/>
                <a:gd name="T25" fmla="*/ 4691 h 83"/>
                <a:gd name="T26" fmla="*/ 859 w 62"/>
                <a:gd name="T27" fmla="*/ 4253 h 83"/>
                <a:gd name="T28" fmla="*/ 926 w 62"/>
                <a:gd name="T29" fmla="*/ 3815 h 83"/>
                <a:gd name="T30" fmla="*/ 1129 w 62"/>
                <a:gd name="T31" fmla="*/ 3815 h 83"/>
                <a:gd name="T32" fmla="*/ 1002 w 62"/>
                <a:gd name="T33" fmla="*/ 3254 h 83"/>
                <a:gd name="T34" fmla="*/ 1196 w 62"/>
                <a:gd name="T35" fmla="*/ 3254 h 83"/>
                <a:gd name="T36" fmla="*/ 1080 w 62"/>
                <a:gd name="T37" fmla="*/ 2816 h 83"/>
                <a:gd name="T38" fmla="*/ 1272 w 62"/>
                <a:gd name="T39" fmla="*/ 2902 h 83"/>
                <a:gd name="T40" fmla="*/ 1196 w 62"/>
                <a:gd name="T41" fmla="*/ 2437 h 83"/>
                <a:gd name="T42" fmla="*/ 1350 w 62"/>
                <a:gd name="T43" fmla="*/ 2520 h 83"/>
                <a:gd name="T44" fmla="*/ 1350 w 62"/>
                <a:gd name="T45" fmla="*/ 2437 h 83"/>
                <a:gd name="T46" fmla="*/ 1350 w 62"/>
                <a:gd name="T47" fmla="*/ 2255 h 83"/>
                <a:gd name="T48" fmla="*/ 1492 w 62"/>
                <a:gd name="T49" fmla="*/ 2255 h 83"/>
                <a:gd name="T50" fmla="*/ 1417 w 62"/>
                <a:gd name="T51" fmla="*/ 1999 h 83"/>
                <a:gd name="T52" fmla="*/ 1710 w 62"/>
                <a:gd name="T53" fmla="*/ 2168 h 83"/>
                <a:gd name="T54" fmla="*/ 1785 w 62"/>
                <a:gd name="T55" fmla="*/ 1817 h 83"/>
                <a:gd name="T56" fmla="*/ 1980 w 62"/>
                <a:gd name="T57" fmla="*/ 1903 h 83"/>
                <a:gd name="T58" fmla="*/ 1980 w 62"/>
                <a:gd name="T59" fmla="*/ 1647 h 83"/>
                <a:gd name="T60" fmla="*/ 2276 w 62"/>
                <a:gd name="T61" fmla="*/ 1730 h 83"/>
                <a:gd name="T62" fmla="*/ 2276 w 62"/>
                <a:gd name="T63" fmla="*/ 1437 h 83"/>
                <a:gd name="T64" fmla="*/ 2494 w 62"/>
                <a:gd name="T65" fmla="*/ 1647 h 83"/>
                <a:gd name="T66" fmla="*/ 2622 w 62"/>
                <a:gd name="T67" fmla="*/ 1437 h 83"/>
                <a:gd name="T68" fmla="*/ 2764 w 62"/>
                <a:gd name="T69" fmla="*/ 1521 h 83"/>
                <a:gd name="T70" fmla="*/ 2839 w 62"/>
                <a:gd name="T71" fmla="*/ 1169 h 83"/>
                <a:gd name="T72" fmla="*/ 3135 w 62"/>
                <a:gd name="T73" fmla="*/ 913 h 83"/>
                <a:gd name="T74" fmla="*/ 3330 w 62"/>
                <a:gd name="T75" fmla="*/ 1086 h 83"/>
                <a:gd name="T76" fmla="*/ 3472 w 62"/>
                <a:gd name="T77" fmla="*/ 817 h 83"/>
                <a:gd name="T78" fmla="*/ 3623 w 62"/>
                <a:gd name="T79" fmla="*/ 913 h 83"/>
                <a:gd name="T80" fmla="*/ 3693 w 62"/>
                <a:gd name="T81" fmla="*/ 648 h 83"/>
                <a:gd name="T82" fmla="*/ 3919 w 62"/>
                <a:gd name="T83" fmla="*/ 817 h 83"/>
                <a:gd name="T84" fmla="*/ 3919 w 62"/>
                <a:gd name="T85" fmla="*/ 731 h 83"/>
                <a:gd name="T86" fmla="*/ 3919 w 62"/>
                <a:gd name="T87" fmla="*/ 352 h 83"/>
                <a:gd name="T88" fmla="*/ 4114 w 62"/>
                <a:gd name="T89" fmla="*/ 561 h 83"/>
                <a:gd name="T90" fmla="*/ 4407 w 62"/>
                <a:gd name="T91" fmla="*/ 86 h 83"/>
                <a:gd name="T92" fmla="*/ 4332 w 62"/>
                <a:gd name="T93" fmla="*/ 731 h 83"/>
                <a:gd name="T94" fmla="*/ 4332 w 62"/>
                <a:gd name="T95" fmla="*/ 913 h 83"/>
                <a:gd name="T96" fmla="*/ 1643 w 62"/>
                <a:gd name="T97" fmla="*/ 2730 h 83"/>
                <a:gd name="T98" fmla="*/ 372 w 62"/>
                <a:gd name="T99" fmla="*/ 7517 h 83"/>
                <a:gd name="T100" fmla="*/ 218 w 62"/>
                <a:gd name="T101" fmla="*/ 7421 h 83"/>
                <a:gd name="T102" fmla="*/ 0 w 62"/>
                <a:gd name="T103" fmla="*/ 7335 h 83"/>
                <a:gd name="T104" fmla="*/ 218 w 62"/>
                <a:gd name="T105" fmla="*/ 6955 h 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2" h="83">
                  <a:moveTo>
                    <a:pt x="3" y="77"/>
                  </a:moveTo>
                  <a:cubicBezTo>
                    <a:pt x="2" y="75"/>
                    <a:pt x="2" y="74"/>
                    <a:pt x="3" y="72"/>
                  </a:cubicBezTo>
                  <a:cubicBezTo>
                    <a:pt x="3" y="72"/>
                    <a:pt x="4" y="73"/>
                    <a:pt x="5" y="73"/>
                  </a:cubicBezTo>
                  <a:cubicBezTo>
                    <a:pt x="5" y="73"/>
                    <a:pt x="5" y="72"/>
                    <a:pt x="5" y="72"/>
                  </a:cubicBezTo>
                  <a:cubicBezTo>
                    <a:pt x="5" y="70"/>
                    <a:pt x="5" y="68"/>
                    <a:pt x="5" y="66"/>
                  </a:cubicBezTo>
                  <a:cubicBezTo>
                    <a:pt x="6" y="66"/>
                    <a:pt x="7" y="66"/>
                    <a:pt x="8" y="67"/>
                  </a:cubicBezTo>
                  <a:cubicBezTo>
                    <a:pt x="8" y="64"/>
                    <a:pt x="7" y="62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59"/>
                    <a:pt x="10" y="57"/>
                    <a:pt x="9" y="55"/>
                  </a:cubicBezTo>
                  <a:cubicBezTo>
                    <a:pt x="10" y="56"/>
                    <a:pt x="11" y="56"/>
                    <a:pt x="12" y="56"/>
                  </a:cubicBezTo>
                  <a:cubicBezTo>
                    <a:pt x="11" y="55"/>
                    <a:pt x="11" y="53"/>
                    <a:pt x="10" y="51"/>
                  </a:cubicBezTo>
                  <a:cubicBezTo>
                    <a:pt x="10" y="52"/>
                    <a:pt x="12" y="52"/>
                    <a:pt x="13" y="52"/>
                  </a:cubicBezTo>
                  <a:cubicBezTo>
                    <a:pt x="12" y="51"/>
                    <a:pt x="12" y="49"/>
                    <a:pt x="12" y="47"/>
                  </a:cubicBezTo>
                  <a:cubicBezTo>
                    <a:pt x="15" y="47"/>
                    <a:pt x="14" y="44"/>
                    <a:pt x="13" y="42"/>
                  </a:cubicBezTo>
                  <a:cubicBezTo>
                    <a:pt x="14" y="42"/>
                    <a:pt x="15" y="42"/>
                    <a:pt x="16" y="42"/>
                  </a:cubicBezTo>
                  <a:cubicBezTo>
                    <a:pt x="15" y="40"/>
                    <a:pt x="14" y="38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6" y="35"/>
                    <a:pt x="16" y="32"/>
                    <a:pt x="15" y="31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7" y="31"/>
                    <a:pt x="17" y="28"/>
                    <a:pt x="17" y="27"/>
                  </a:cubicBezTo>
                  <a:cubicBezTo>
                    <a:pt x="17" y="27"/>
                    <a:pt x="18" y="28"/>
                    <a:pt x="19" y="28"/>
                  </a:cubicBezTo>
                  <a:cubicBezTo>
                    <a:pt x="19" y="28"/>
                    <a:pt x="19" y="27"/>
                    <a:pt x="19" y="27"/>
                  </a:cubicBezTo>
                  <a:cubicBezTo>
                    <a:pt x="19" y="27"/>
                    <a:pt x="19" y="26"/>
                    <a:pt x="19" y="25"/>
                  </a:cubicBezTo>
                  <a:cubicBezTo>
                    <a:pt x="20" y="25"/>
                    <a:pt x="20" y="26"/>
                    <a:pt x="21" y="25"/>
                  </a:cubicBezTo>
                  <a:cubicBezTo>
                    <a:pt x="21" y="24"/>
                    <a:pt x="21" y="23"/>
                    <a:pt x="20" y="22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4" y="23"/>
                    <a:pt x="25" y="21"/>
                    <a:pt x="25" y="20"/>
                  </a:cubicBezTo>
                  <a:cubicBezTo>
                    <a:pt x="26" y="21"/>
                    <a:pt x="27" y="21"/>
                    <a:pt x="28" y="21"/>
                  </a:cubicBezTo>
                  <a:cubicBezTo>
                    <a:pt x="28" y="20"/>
                    <a:pt x="28" y="19"/>
                    <a:pt x="28" y="18"/>
                  </a:cubicBezTo>
                  <a:cubicBezTo>
                    <a:pt x="29" y="18"/>
                    <a:pt x="31" y="18"/>
                    <a:pt x="32" y="19"/>
                  </a:cubicBezTo>
                  <a:cubicBezTo>
                    <a:pt x="32" y="18"/>
                    <a:pt x="32" y="17"/>
                    <a:pt x="32" y="16"/>
                  </a:cubicBezTo>
                  <a:cubicBezTo>
                    <a:pt x="33" y="17"/>
                    <a:pt x="35" y="17"/>
                    <a:pt x="35" y="18"/>
                  </a:cubicBezTo>
                  <a:cubicBezTo>
                    <a:pt x="36" y="17"/>
                    <a:pt x="36" y="17"/>
                    <a:pt x="37" y="16"/>
                  </a:cubicBezTo>
                  <a:cubicBezTo>
                    <a:pt x="37" y="16"/>
                    <a:pt x="39" y="16"/>
                    <a:pt x="39" y="17"/>
                  </a:cubicBezTo>
                  <a:cubicBezTo>
                    <a:pt x="39" y="16"/>
                    <a:pt x="40" y="13"/>
                    <a:pt x="40" y="13"/>
                  </a:cubicBezTo>
                  <a:cubicBezTo>
                    <a:pt x="43" y="14"/>
                    <a:pt x="44" y="13"/>
                    <a:pt x="44" y="10"/>
                  </a:cubicBezTo>
                  <a:cubicBezTo>
                    <a:pt x="45" y="11"/>
                    <a:pt x="46" y="11"/>
                    <a:pt x="47" y="12"/>
                  </a:cubicBezTo>
                  <a:cubicBezTo>
                    <a:pt x="47" y="11"/>
                    <a:pt x="48" y="10"/>
                    <a:pt x="49" y="9"/>
                  </a:cubicBezTo>
                  <a:cubicBezTo>
                    <a:pt x="49" y="10"/>
                    <a:pt x="50" y="10"/>
                    <a:pt x="51" y="10"/>
                  </a:cubicBezTo>
                  <a:cubicBezTo>
                    <a:pt x="51" y="9"/>
                    <a:pt x="52" y="8"/>
                    <a:pt x="52" y="7"/>
                  </a:cubicBezTo>
                  <a:cubicBezTo>
                    <a:pt x="53" y="8"/>
                    <a:pt x="54" y="8"/>
                    <a:pt x="55" y="9"/>
                  </a:cubicBezTo>
                  <a:cubicBezTo>
                    <a:pt x="55" y="9"/>
                    <a:pt x="55" y="8"/>
                    <a:pt x="55" y="8"/>
                  </a:cubicBezTo>
                  <a:cubicBezTo>
                    <a:pt x="55" y="7"/>
                    <a:pt x="56" y="5"/>
                    <a:pt x="55" y="4"/>
                  </a:cubicBezTo>
                  <a:cubicBezTo>
                    <a:pt x="56" y="5"/>
                    <a:pt x="57" y="5"/>
                    <a:pt x="58" y="6"/>
                  </a:cubicBezTo>
                  <a:cubicBezTo>
                    <a:pt x="59" y="4"/>
                    <a:pt x="61" y="0"/>
                    <a:pt x="62" y="1"/>
                  </a:cubicBezTo>
                  <a:cubicBezTo>
                    <a:pt x="62" y="1"/>
                    <a:pt x="61" y="7"/>
                    <a:pt x="61" y="8"/>
                  </a:cubicBezTo>
                  <a:cubicBezTo>
                    <a:pt x="61" y="9"/>
                    <a:pt x="61" y="9"/>
                    <a:pt x="61" y="10"/>
                  </a:cubicBezTo>
                  <a:cubicBezTo>
                    <a:pt x="54" y="17"/>
                    <a:pt x="32" y="27"/>
                    <a:pt x="23" y="30"/>
                  </a:cubicBezTo>
                  <a:cubicBezTo>
                    <a:pt x="22" y="42"/>
                    <a:pt x="17" y="63"/>
                    <a:pt x="5" y="83"/>
                  </a:cubicBezTo>
                  <a:cubicBezTo>
                    <a:pt x="4" y="83"/>
                    <a:pt x="4" y="82"/>
                    <a:pt x="3" y="82"/>
                  </a:cubicBezTo>
                  <a:cubicBezTo>
                    <a:pt x="2" y="81"/>
                    <a:pt x="1" y="81"/>
                    <a:pt x="0" y="81"/>
                  </a:cubicBezTo>
                  <a:cubicBezTo>
                    <a:pt x="1" y="80"/>
                    <a:pt x="2" y="79"/>
                    <a:pt x="3" y="77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23" name="Freeform 334">
              <a:extLst>
                <a:ext uri="{FF2B5EF4-FFF2-40B4-BE49-F238E27FC236}">
                  <a16:creationId xmlns:a16="http://schemas.microsoft.com/office/drawing/2014/main" id="{37BB51A9-D6DA-4BAA-85DE-81F03D121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2" y="2813"/>
              <a:ext cx="301" cy="105"/>
            </a:xfrm>
            <a:custGeom>
              <a:avLst/>
              <a:gdLst>
                <a:gd name="T0" fmla="*/ 0 w 104"/>
                <a:gd name="T1" fmla="*/ 0 h 34"/>
                <a:gd name="T2" fmla="*/ 996 w 104"/>
                <a:gd name="T3" fmla="*/ 562 h 34"/>
                <a:gd name="T4" fmla="*/ 2883 w 104"/>
                <a:gd name="T5" fmla="*/ 1918 h 34"/>
                <a:gd name="T6" fmla="*/ 7221 w 104"/>
                <a:gd name="T7" fmla="*/ 2443 h 34"/>
                <a:gd name="T8" fmla="*/ 7296 w 104"/>
                <a:gd name="T9" fmla="*/ 2535 h 34"/>
                <a:gd name="T10" fmla="*/ 7296 w 104"/>
                <a:gd name="T11" fmla="*/ 2535 h 34"/>
                <a:gd name="T12" fmla="*/ 7296 w 104"/>
                <a:gd name="T13" fmla="*/ 2535 h 34"/>
                <a:gd name="T14" fmla="*/ 7296 w 104"/>
                <a:gd name="T15" fmla="*/ 2653 h 34"/>
                <a:gd name="T16" fmla="*/ 7296 w 104"/>
                <a:gd name="T17" fmla="*/ 2653 h 34"/>
                <a:gd name="T18" fmla="*/ 7221 w 104"/>
                <a:gd name="T19" fmla="*/ 3091 h 34"/>
                <a:gd name="T20" fmla="*/ 7079 w 104"/>
                <a:gd name="T21" fmla="*/ 3005 h 34"/>
                <a:gd name="T22" fmla="*/ 6961 w 104"/>
                <a:gd name="T23" fmla="*/ 2823 h 34"/>
                <a:gd name="T24" fmla="*/ 6885 w 104"/>
                <a:gd name="T25" fmla="*/ 3005 h 34"/>
                <a:gd name="T26" fmla="*/ 6668 w 104"/>
                <a:gd name="T27" fmla="*/ 2736 h 34"/>
                <a:gd name="T28" fmla="*/ 6593 w 104"/>
                <a:gd name="T29" fmla="*/ 2918 h 34"/>
                <a:gd name="T30" fmla="*/ 6376 w 104"/>
                <a:gd name="T31" fmla="*/ 2736 h 34"/>
                <a:gd name="T32" fmla="*/ 6257 w 104"/>
                <a:gd name="T33" fmla="*/ 2918 h 34"/>
                <a:gd name="T34" fmla="*/ 6040 w 104"/>
                <a:gd name="T35" fmla="*/ 2653 h 34"/>
                <a:gd name="T36" fmla="*/ 5890 w 104"/>
                <a:gd name="T37" fmla="*/ 2823 h 34"/>
                <a:gd name="T38" fmla="*/ 5745 w 104"/>
                <a:gd name="T39" fmla="*/ 2653 h 34"/>
                <a:gd name="T40" fmla="*/ 5554 w 104"/>
                <a:gd name="T41" fmla="*/ 2736 h 34"/>
                <a:gd name="T42" fmla="*/ 5186 w 104"/>
                <a:gd name="T43" fmla="*/ 2736 h 34"/>
                <a:gd name="T44" fmla="*/ 4775 w 104"/>
                <a:gd name="T45" fmla="*/ 2736 h 34"/>
                <a:gd name="T46" fmla="*/ 4556 w 104"/>
                <a:gd name="T47" fmla="*/ 2653 h 34"/>
                <a:gd name="T48" fmla="*/ 4414 w 104"/>
                <a:gd name="T49" fmla="*/ 2653 h 34"/>
                <a:gd name="T50" fmla="*/ 4289 w 104"/>
                <a:gd name="T51" fmla="*/ 2535 h 34"/>
                <a:gd name="T52" fmla="*/ 4223 w 104"/>
                <a:gd name="T53" fmla="*/ 2653 h 34"/>
                <a:gd name="T54" fmla="*/ 4003 w 104"/>
                <a:gd name="T55" fmla="*/ 2535 h 34"/>
                <a:gd name="T56" fmla="*/ 3927 w 104"/>
                <a:gd name="T57" fmla="*/ 2653 h 34"/>
                <a:gd name="T58" fmla="*/ 3710 w 104"/>
                <a:gd name="T59" fmla="*/ 2535 h 34"/>
                <a:gd name="T60" fmla="*/ 3586 w 104"/>
                <a:gd name="T61" fmla="*/ 2443 h 34"/>
                <a:gd name="T62" fmla="*/ 3519 w 104"/>
                <a:gd name="T63" fmla="*/ 2535 h 34"/>
                <a:gd name="T64" fmla="*/ 3224 w 104"/>
                <a:gd name="T65" fmla="*/ 2443 h 34"/>
                <a:gd name="T66" fmla="*/ 3082 w 104"/>
                <a:gd name="T67" fmla="*/ 2535 h 34"/>
                <a:gd name="T68" fmla="*/ 2958 w 104"/>
                <a:gd name="T69" fmla="*/ 2443 h 34"/>
                <a:gd name="T70" fmla="*/ 2813 w 104"/>
                <a:gd name="T71" fmla="*/ 2535 h 34"/>
                <a:gd name="T72" fmla="*/ 2738 w 104"/>
                <a:gd name="T73" fmla="*/ 2443 h 34"/>
                <a:gd name="T74" fmla="*/ 2521 w 104"/>
                <a:gd name="T75" fmla="*/ 2535 h 34"/>
                <a:gd name="T76" fmla="*/ 2379 w 104"/>
                <a:gd name="T77" fmla="*/ 2088 h 34"/>
                <a:gd name="T78" fmla="*/ 2179 w 104"/>
                <a:gd name="T79" fmla="*/ 2183 h 34"/>
                <a:gd name="T80" fmla="*/ 2110 w 104"/>
                <a:gd name="T81" fmla="*/ 1918 h 34"/>
                <a:gd name="T82" fmla="*/ 1959 w 104"/>
                <a:gd name="T83" fmla="*/ 1918 h 34"/>
                <a:gd name="T84" fmla="*/ 1893 w 104"/>
                <a:gd name="T85" fmla="*/ 1649 h 34"/>
                <a:gd name="T86" fmla="*/ 1676 w 104"/>
                <a:gd name="T87" fmla="*/ 1822 h 34"/>
                <a:gd name="T88" fmla="*/ 1548 w 104"/>
                <a:gd name="T89" fmla="*/ 1439 h 34"/>
                <a:gd name="T90" fmla="*/ 1407 w 104"/>
                <a:gd name="T91" fmla="*/ 1563 h 34"/>
                <a:gd name="T92" fmla="*/ 1265 w 104"/>
                <a:gd name="T93" fmla="*/ 1269 h 34"/>
                <a:gd name="T94" fmla="*/ 1114 w 104"/>
                <a:gd name="T95" fmla="*/ 1439 h 34"/>
                <a:gd name="T96" fmla="*/ 1039 w 104"/>
                <a:gd name="T97" fmla="*/ 1183 h 34"/>
                <a:gd name="T98" fmla="*/ 920 w 104"/>
                <a:gd name="T99" fmla="*/ 1269 h 34"/>
                <a:gd name="T100" fmla="*/ 703 w 104"/>
                <a:gd name="T101" fmla="*/ 1183 h 3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04" h="34">
                  <a:moveTo>
                    <a:pt x="0" y="0"/>
                  </a:moveTo>
                  <a:cubicBezTo>
                    <a:pt x="5" y="2"/>
                    <a:pt x="9" y="4"/>
                    <a:pt x="14" y="6"/>
                  </a:cubicBezTo>
                  <a:cubicBezTo>
                    <a:pt x="25" y="11"/>
                    <a:pt x="36" y="15"/>
                    <a:pt x="41" y="21"/>
                  </a:cubicBezTo>
                  <a:cubicBezTo>
                    <a:pt x="48" y="21"/>
                    <a:pt x="91" y="22"/>
                    <a:pt x="103" y="27"/>
                  </a:cubicBezTo>
                  <a:cubicBezTo>
                    <a:pt x="103" y="27"/>
                    <a:pt x="104" y="27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28"/>
                    <a:pt x="104" y="29"/>
                    <a:pt x="104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4" y="31"/>
                    <a:pt x="104" y="33"/>
                    <a:pt x="103" y="34"/>
                  </a:cubicBezTo>
                  <a:cubicBezTo>
                    <a:pt x="103" y="33"/>
                    <a:pt x="102" y="33"/>
                    <a:pt x="101" y="33"/>
                  </a:cubicBezTo>
                  <a:cubicBezTo>
                    <a:pt x="100" y="33"/>
                    <a:pt x="100" y="32"/>
                    <a:pt x="99" y="31"/>
                  </a:cubicBezTo>
                  <a:cubicBezTo>
                    <a:pt x="99" y="31"/>
                    <a:pt x="98" y="32"/>
                    <a:pt x="98" y="33"/>
                  </a:cubicBezTo>
                  <a:cubicBezTo>
                    <a:pt x="97" y="32"/>
                    <a:pt x="96" y="31"/>
                    <a:pt x="95" y="30"/>
                  </a:cubicBezTo>
                  <a:cubicBezTo>
                    <a:pt x="95" y="31"/>
                    <a:pt x="94" y="32"/>
                    <a:pt x="94" y="32"/>
                  </a:cubicBezTo>
                  <a:cubicBezTo>
                    <a:pt x="93" y="32"/>
                    <a:pt x="92" y="30"/>
                    <a:pt x="91" y="30"/>
                  </a:cubicBezTo>
                  <a:cubicBezTo>
                    <a:pt x="90" y="30"/>
                    <a:pt x="90" y="31"/>
                    <a:pt x="89" y="32"/>
                  </a:cubicBezTo>
                  <a:cubicBezTo>
                    <a:pt x="88" y="32"/>
                    <a:pt x="87" y="30"/>
                    <a:pt x="86" y="29"/>
                  </a:cubicBezTo>
                  <a:cubicBezTo>
                    <a:pt x="85" y="29"/>
                    <a:pt x="85" y="31"/>
                    <a:pt x="84" y="31"/>
                  </a:cubicBezTo>
                  <a:cubicBezTo>
                    <a:pt x="83" y="31"/>
                    <a:pt x="83" y="30"/>
                    <a:pt x="82" y="29"/>
                  </a:cubicBezTo>
                  <a:cubicBezTo>
                    <a:pt x="81" y="29"/>
                    <a:pt x="80" y="30"/>
                    <a:pt x="79" y="30"/>
                  </a:cubicBezTo>
                  <a:cubicBezTo>
                    <a:pt x="76" y="30"/>
                    <a:pt x="76" y="28"/>
                    <a:pt x="74" y="30"/>
                  </a:cubicBezTo>
                  <a:cubicBezTo>
                    <a:pt x="72" y="27"/>
                    <a:pt x="70" y="29"/>
                    <a:pt x="68" y="30"/>
                  </a:cubicBezTo>
                  <a:cubicBezTo>
                    <a:pt x="67" y="27"/>
                    <a:pt x="67" y="29"/>
                    <a:pt x="65" y="29"/>
                  </a:cubicBezTo>
                  <a:cubicBezTo>
                    <a:pt x="64" y="29"/>
                    <a:pt x="64" y="29"/>
                    <a:pt x="63" y="29"/>
                  </a:cubicBezTo>
                  <a:cubicBezTo>
                    <a:pt x="62" y="29"/>
                    <a:pt x="62" y="28"/>
                    <a:pt x="61" y="28"/>
                  </a:cubicBezTo>
                  <a:cubicBezTo>
                    <a:pt x="61" y="28"/>
                    <a:pt x="60" y="29"/>
                    <a:pt x="60" y="29"/>
                  </a:cubicBezTo>
                  <a:cubicBezTo>
                    <a:pt x="59" y="29"/>
                    <a:pt x="58" y="28"/>
                    <a:pt x="57" y="28"/>
                  </a:cubicBezTo>
                  <a:cubicBezTo>
                    <a:pt x="56" y="28"/>
                    <a:pt x="56" y="29"/>
                    <a:pt x="56" y="29"/>
                  </a:cubicBezTo>
                  <a:cubicBezTo>
                    <a:pt x="55" y="28"/>
                    <a:pt x="55" y="28"/>
                    <a:pt x="53" y="28"/>
                  </a:cubicBezTo>
                  <a:cubicBezTo>
                    <a:pt x="53" y="28"/>
                    <a:pt x="52" y="27"/>
                    <a:pt x="51" y="27"/>
                  </a:cubicBezTo>
                  <a:cubicBezTo>
                    <a:pt x="51" y="27"/>
                    <a:pt x="50" y="28"/>
                    <a:pt x="50" y="28"/>
                  </a:cubicBezTo>
                  <a:cubicBezTo>
                    <a:pt x="48" y="28"/>
                    <a:pt x="48" y="27"/>
                    <a:pt x="46" y="27"/>
                  </a:cubicBezTo>
                  <a:cubicBezTo>
                    <a:pt x="45" y="27"/>
                    <a:pt x="45" y="28"/>
                    <a:pt x="44" y="28"/>
                  </a:cubicBezTo>
                  <a:cubicBezTo>
                    <a:pt x="43" y="28"/>
                    <a:pt x="43" y="27"/>
                    <a:pt x="42" y="27"/>
                  </a:cubicBezTo>
                  <a:cubicBezTo>
                    <a:pt x="42" y="27"/>
                    <a:pt x="40" y="28"/>
                    <a:pt x="40" y="28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8" y="27"/>
                    <a:pt x="37" y="28"/>
                    <a:pt x="36" y="28"/>
                  </a:cubicBezTo>
                  <a:cubicBezTo>
                    <a:pt x="37" y="26"/>
                    <a:pt x="35" y="25"/>
                    <a:pt x="34" y="23"/>
                  </a:cubicBezTo>
                  <a:cubicBezTo>
                    <a:pt x="33" y="24"/>
                    <a:pt x="32" y="24"/>
                    <a:pt x="31" y="24"/>
                  </a:cubicBezTo>
                  <a:cubicBezTo>
                    <a:pt x="32" y="23"/>
                    <a:pt x="31" y="21"/>
                    <a:pt x="30" y="21"/>
                  </a:cubicBezTo>
                  <a:cubicBezTo>
                    <a:pt x="30" y="20"/>
                    <a:pt x="29" y="21"/>
                    <a:pt x="28" y="21"/>
                  </a:cubicBezTo>
                  <a:cubicBezTo>
                    <a:pt x="28" y="20"/>
                    <a:pt x="28" y="19"/>
                    <a:pt x="27" y="18"/>
                  </a:cubicBezTo>
                  <a:cubicBezTo>
                    <a:pt x="26" y="18"/>
                    <a:pt x="25" y="20"/>
                    <a:pt x="24" y="20"/>
                  </a:cubicBezTo>
                  <a:cubicBezTo>
                    <a:pt x="24" y="18"/>
                    <a:pt x="23" y="17"/>
                    <a:pt x="22" y="16"/>
                  </a:cubicBezTo>
                  <a:cubicBezTo>
                    <a:pt x="22" y="17"/>
                    <a:pt x="21" y="17"/>
                    <a:pt x="20" y="17"/>
                  </a:cubicBezTo>
                  <a:cubicBezTo>
                    <a:pt x="20" y="16"/>
                    <a:pt x="19" y="14"/>
                    <a:pt x="18" y="14"/>
                  </a:cubicBezTo>
                  <a:cubicBezTo>
                    <a:pt x="17" y="14"/>
                    <a:pt x="17" y="15"/>
                    <a:pt x="16" y="16"/>
                  </a:cubicBezTo>
                  <a:cubicBezTo>
                    <a:pt x="16" y="14"/>
                    <a:pt x="16" y="14"/>
                    <a:pt x="15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1"/>
                    <a:pt x="11" y="12"/>
                    <a:pt x="10" y="13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24" name="Freeform 335">
              <a:extLst>
                <a:ext uri="{FF2B5EF4-FFF2-40B4-BE49-F238E27FC236}">
                  <a16:creationId xmlns:a16="http://schemas.microsoft.com/office/drawing/2014/main" id="{B683DEEA-F4CA-4E1E-A397-C98A98699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5" y="2807"/>
              <a:ext cx="29" cy="37"/>
            </a:xfrm>
            <a:custGeom>
              <a:avLst/>
              <a:gdLst>
                <a:gd name="T0" fmla="*/ 708 w 10"/>
                <a:gd name="T1" fmla="*/ 1085 h 12"/>
                <a:gd name="T2" fmla="*/ 563 w 10"/>
                <a:gd name="T3" fmla="*/ 999 h 12"/>
                <a:gd name="T4" fmla="*/ 371 w 10"/>
                <a:gd name="T5" fmla="*/ 913 h 12"/>
                <a:gd name="T6" fmla="*/ 296 w 10"/>
                <a:gd name="T7" fmla="*/ 817 h 12"/>
                <a:gd name="T8" fmla="*/ 75 w 10"/>
                <a:gd name="T9" fmla="*/ 731 h 12"/>
                <a:gd name="T10" fmla="*/ 0 w 10"/>
                <a:gd name="T11" fmla="*/ 648 h 12"/>
                <a:gd name="T12" fmla="*/ 75 w 10"/>
                <a:gd name="T13" fmla="*/ 438 h 12"/>
                <a:gd name="T14" fmla="*/ 142 w 10"/>
                <a:gd name="T15" fmla="*/ 86 h 12"/>
                <a:gd name="T16" fmla="*/ 142 w 10"/>
                <a:gd name="T17" fmla="*/ 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" h="12">
                  <a:moveTo>
                    <a:pt x="10" y="12"/>
                  </a:moveTo>
                  <a:cubicBezTo>
                    <a:pt x="9" y="11"/>
                    <a:pt x="9" y="10"/>
                    <a:pt x="8" y="11"/>
                  </a:cubicBezTo>
                  <a:cubicBezTo>
                    <a:pt x="6" y="11"/>
                    <a:pt x="6" y="12"/>
                    <a:pt x="5" y="10"/>
                  </a:cubicBezTo>
                  <a:cubicBezTo>
                    <a:pt x="4" y="9"/>
                    <a:pt x="5" y="9"/>
                    <a:pt x="4" y="9"/>
                  </a:cubicBezTo>
                  <a:cubicBezTo>
                    <a:pt x="3" y="8"/>
                    <a:pt x="2" y="9"/>
                    <a:pt x="1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6"/>
                    <a:pt x="1" y="6"/>
                    <a:pt x="1" y="5"/>
                  </a:cubicBezTo>
                  <a:cubicBezTo>
                    <a:pt x="2" y="4"/>
                    <a:pt x="2" y="2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25" name="Freeform 336">
              <a:extLst>
                <a:ext uri="{FF2B5EF4-FFF2-40B4-BE49-F238E27FC236}">
                  <a16:creationId xmlns:a16="http://schemas.microsoft.com/office/drawing/2014/main" id="{8F12053B-18F6-4F9E-A76C-3A33A498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2" y="3340"/>
              <a:ext cx="156" cy="277"/>
            </a:xfrm>
            <a:custGeom>
              <a:avLst/>
              <a:gdLst>
                <a:gd name="T0" fmla="*/ 1543 w 54"/>
                <a:gd name="T1" fmla="*/ 729 h 90"/>
                <a:gd name="T2" fmla="*/ 1109 w 54"/>
                <a:gd name="T3" fmla="*/ 1810 h 90"/>
                <a:gd name="T4" fmla="*/ 1034 w 54"/>
                <a:gd name="T5" fmla="*/ 3496 h 90"/>
                <a:gd name="T6" fmla="*/ 3614 w 54"/>
                <a:gd name="T7" fmla="*/ 7350 h 90"/>
                <a:gd name="T8" fmla="*/ 3548 w 54"/>
                <a:gd name="T9" fmla="*/ 7728 h 90"/>
                <a:gd name="T10" fmla="*/ 3204 w 54"/>
                <a:gd name="T11" fmla="*/ 8079 h 90"/>
                <a:gd name="T12" fmla="*/ 3204 w 54"/>
                <a:gd name="T13" fmla="*/ 7436 h 90"/>
                <a:gd name="T14" fmla="*/ 2846 w 54"/>
                <a:gd name="T15" fmla="*/ 7436 h 90"/>
                <a:gd name="T16" fmla="*/ 2505 w 54"/>
                <a:gd name="T17" fmla="*/ 6999 h 90"/>
                <a:gd name="T18" fmla="*/ 2505 w 54"/>
                <a:gd name="T19" fmla="*/ 6651 h 90"/>
                <a:gd name="T20" fmla="*/ 2288 w 54"/>
                <a:gd name="T21" fmla="*/ 6565 h 90"/>
                <a:gd name="T22" fmla="*/ 2219 w 54"/>
                <a:gd name="T23" fmla="*/ 6177 h 90"/>
                <a:gd name="T24" fmla="*/ 1878 w 54"/>
                <a:gd name="T25" fmla="*/ 6005 h 90"/>
                <a:gd name="T26" fmla="*/ 1401 w 54"/>
                <a:gd name="T27" fmla="*/ 5485 h 90"/>
                <a:gd name="T28" fmla="*/ 968 w 54"/>
                <a:gd name="T29" fmla="*/ 4841 h 90"/>
                <a:gd name="T30" fmla="*/ 552 w 54"/>
                <a:gd name="T31" fmla="*/ 4226 h 90"/>
                <a:gd name="T32" fmla="*/ 292 w 54"/>
                <a:gd name="T33" fmla="*/ 3675 h 90"/>
                <a:gd name="T34" fmla="*/ 142 w 54"/>
                <a:gd name="T35" fmla="*/ 3241 h 90"/>
                <a:gd name="T36" fmla="*/ 75 w 54"/>
                <a:gd name="T37" fmla="*/ 2681 h 90"/>
                <a:gd name="T38" fmla="*/ 0 w 54"/>
                <a:gd name="T39" fmla="*/ 2074 h 90"/>
                <a:gd name="T40" fmla="*/ 217 w 54"/>
                <a:gd name="T41" fmla="*/ 1600 h 90"/>
                <a:gd name="T42" fmla="*/ 485 w 54"/>
                <a:gd name="T43" fmla="*/ 1166 h 90"/>
                <a:gd name="T44" fmla="*/ 768 w 54"/>
                <a:gd name="T45" fmla="*/ 1250 h 90"/>
                <a:gd name="T46" fmla="*/ 919 w 54"/>
                <a:gd name="T47" fmla="*/ 1080 h 90"/>
                <a:gd name="T48" fmla="*/ 844 w 54"/>
                <a:gd name="T49" fmla="*/ 729 h 90"/>
                <a:gd name="T50" fmla="*/ 1184 w 54"/>
                <a:gd name="T51" fmla="*/ 437 h 90"/>
                <a:gd name="T52" fmla="*/ 1184 w 54"/>
                <a:gd name="T53" fmla="*/ 351 h 90"/>
                <a:gd name="T54" fmla="*/ 1109 w 54"/>
                <a:gd name="T55" fmla="*/ 0 h 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4" h="90">
                  <a:moveTo>
                    <a:pt x="22" y="8"/>
                  </a:moveTo>
                  <a:cubicBezTo>
                    <a:pt x="20" y="14"/>
                    <a:pt x="18" y="17"/>
                    <a:pt x="16" y="20"/>
                  </a:cubicBezTo>
                  <a:cubicBezTo>
                    <a:pt x="10" y="28"/>
                    <a:pt x="11" y="34"/>
                    <a:pt x="15" y="39"/>
                  </a:cubicBezTo>
                  <a:cubicBezTo>
                    <a:pt x="19" y="44"/>
                    <a:pt x="52" y="82"/>
                    <a:pt x="52" y="82"/>
                  </a:cubicBezTo>
                  <a:cubicBezTo>
                    <a:pt x="54" y="85"/>
                    <a:pt x="52" y="86"/>
                    <a:pt x="51" y="86"/>
                  </a:cubicBezTo>
                  <a:cubicBezTo>
                    <a:pt x="49" y="88"/>
                    <a:pt x="48" y="89"/>
                    <a:pt x="46" y="90"/>
                  </a:cubicBezTo>
                  <a:cubicBezTo>
                    <a:pt x="46" y="88"/>
                    <a:pt x="47" y="85"/>
                    <a:pt x="46" y="83"/>
                  </a:cubicBezTo>
                  <a:cubicBezTo>
                    <a:pt x="44" y="83"/>
                    <a:pt x="42" y="84"/>
                    <a:pt x="41" y="83"/>
                  </a:cubicBezTo>
                  <a:cubicBezTo>
                    <a:pt x="42" y="80"/>
                    <a:pt x="40" y="76"/>
                    <a:pt x="36" y="78"/>
                  </a:cubicBezTo>
                  <a:cubicBezTo>
                    <a:pt x="36" y="77"/>
                    <a:pt x="37" y="75"/>
                    <a:pt x="36" y="74"/>
                  </a:cubicBezTo>
                  <a:cubicBezTo>
                    <a:pt x="35" y="73"/>
                    <a:pt x="33" y="74"/>
                    <a:pt x="33" y="73"/>
                  </a:cubicBezTo>
                  <a:cubicBezTo>
                    <a:pt x="31" y="72"/>
                    <a:pt x="33" y="70"/>
                    <a:pt x="32" y="69"/>
                  </a:cubicBezTo>
                  <a:cubicBezTo>
                    <a:pt x="30" y="67"/>
                    <a:pt x="29" y="67"/>
                    <a:pt x="27" y="67"/>
                  </a:cubicBezTo>
                  <a:cubicBezTo>
                    <a:pt x="26" y="60"/>
                    <a:pt x="26" y="62"/>
                    <a:pt x="20" y="61"/>
                  </a:cubicBezTo>
                  <a:cubicBezTo>
                    <a:pt x="23" y="56"/>
                    <a:pt x="17" y="55"/>
                    <a:pt x="14" y="54"/>
                  </a:cubicBezTo>
                  <a:cubicBezTo>
                    <a:pt x="15" y="50"/>
                    <a:pt x="13" y="47"/>
                    <a:pt x="8" y="47"/>
                  </a:cubicBezTo>
                  <a:cubicBezTo>
                    <a:pt x="9" y="44"/>
                    <a:pt x="8" y="41"/>
                    <a:pt x="4" y="41"/>
                  </a:cubicBezTo>
                  <a:cubicBezTo>
                    <a:pt x="5" y="39"/>
                    <a:pt x="5" y="36"/>
                    <a:pt x="2" y="36"/>
                  </a:cubicBezTo>
                  <a:cubicBezTo>
                    <a:pt x="4" y="34"/>
                    <a:pt x="5" y="31"/>
                    <a:pt x="1" y="30"/>
                  </a:cubicBezTo>
                  <a:cubicBezTo>
                    <a:pt x="4" y="28"/>
                    <a:pt x="4" y="24"/>
                    <a:pt x="0" y="23"/>
                  </a:cubicBezTo>
                  <a:cubicBezTo>
                    <a:pt x="4" y="24"/>
                    <a:pt x="4" y="21"/>
                    <a:pt x="3" y="18"/>
                  </a:cubicBezTo>
                  <a:cubicBezTo>
                    <a:pt x="8" y="19"/>
                    <a:pt x="8" y="18"/>
                    <a:pt x="7" y="13"/>
                  </a:cubicBezTo>
                  <a:cubicBezTo>
                    <a:pt x="8" y="13"/>
                    <a:pt x="10" y="14"/>
                    <a:pt x="11" y="14"/>
                  </a:cubicBezTo>
                  <a:cubicBezTo>
                    <a:pt x="12" y="13"/>
                    <a:pt x="12" y="12"/>
                    <a:pt x="13" y="12"/>
                  </a:cubicBezTo>
                  <a:cubicBezTo>
                    <a:pt x="13" y="10"/>
                    <a:pt x="12" y="9"/>
                    <a:pt x="12" y="8"/>
                  </a:cubicBezTo>
                  <a:cubicBezTo>
                    <a:pt x="13" y="5"/>
                    <a:pt x="16" y="6"/>
                    <a:pt x="17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3"/>
                    <a:pt x="17" y="2"/>
                    <a:pt x="16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26" name="Freeform 337">
              <a:extLst>
                <a:ext uri="{FF2B5EF4-FFF2-40B4-BE49-F238E27FC236}">
                  <a16:creationId xmlns:a16="http://schemas.microsoft.com/office/drawing/2014/main" id="{C30953B9-42FD-4FC6-8952-AE8199935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" y="2702"/>
              <a:ext cx="543" cy="998"/>
            </a:xfrm>
            <a:custGeom>
              <a:avLst/>
              <a:gdLst>
                <a:gd name="T0" fmla="*/ 1594 w 188"/>
                <a:gd name="T1" fmla="*/ 0 h 324"/>
                <a:gd name="T2" fmla="*/ 4312 w 188"/>
                <a:gd name="T3" fmla="*/ 3244 h 324"/>
                <a:gd name="T4" fmla="*/ 10170 w 188"/>
                <a:gd name="T5" fmla="*/ 12684 h 324"/>
                <a:gd name="T6" fmla="*/ 10502 w 188"/>
                <a:gd name="T7" fmla="*/ 28899 h 324"/>
                <a:gd name="T8" fmla="*/ 968 w 188"/>
                <a:gd name="T9" fmla="*/ 14933 h 324"/>
                <a:gd name="T10" fmla="*/ 1811 w 188"/>
                <a:gd name="T11" fmla="*/ 4328 h 324"/>
                <a:gd name="T12" fmla="*/ 968 w 188"/>
                <a:gd name="T13" fmla="*/ 3416 h 3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8" h="324">
                  <a:moveTo>
                    <a:pt x="23" y="0"/>
                  </a:moveTo>
                  <a:cubicBezTo>
                    <a:pt x="32" y="19"/>
                    <a:pt x="51" y="17"/>
                    <a:pt x="62" y="36"/>
                  </a:cubicBezTo>
                  <a:cubicBezTo>
                    <a:pt x="73" y="54"/>
                    <a:pt x="130" y="103"/>
                    <a:pt x="146" y="141"/>
                  </a:cubicBezTo>
                  <a:cubicBezTo>
                    <a:pt x="162" y="179"/>
                    <a:pt x="188" y="318"/>
                    <a:pt x="151" y="321"/>
                  </a:cubicBezTo>
                  <a:cubicBezTo>
                    <a:pt x="115" y="324"/>
                    <a:pt x="29" y="217"/>
                    <a:pt x="14" y="166"/>
                  </a:cubicBezTo>
                  <a:cubicBezTo>
                    <a:pt x="0" y="115"/>
                    <a:pt x="2" y="81"/>
                    <a:pt x="26" y="48"/>
                  </a:cubicBezTo>
                  <a:cubicBezTo>
                    <a:pt x="26" y="48"/>
                    <a:pt x="18" y="36"/>
                    <a:pt x="14" y="3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27" name="Freeform 338">
              <a:extLst>
                <a:ext uri="{FF2B5EF4-FFF2-40B4-BE49-F238E27FC236}">
                  <a16:creationId xmlns:a16="http://schemas.microsoft.com/office/drawing/2014/main" id="{E3F22F6F-C614-4775-ABEE-F56D7639F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" y="2816"/>
              <a:ext cx="355" cy="622"/>
            </a:xfrm>
            <a:custGeom>
              <a:avLst/>
              <a:gdLst>
                <a:gd name="T0" fmla="*/ 0 w 123"/>
                <a:gd name="T1" fmla="*/ 0 h 202"/>
                <a:gd name="T2" fmla="*/ 3056 w 123"/>
                <a:gd name="T3" fmla="*/ 5927 h 202"/>
                <a:gd name="T4" fmla="*/ 6249 w 123"/>
                <a:gd name="T5" fmla="*/ 13398 h 202"/>
                <a:gd name="T6" fmla="*/ 8537 w 123"/>
                <a:gd name="T7" fmla="*/ 18158 h 20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3" h="202">
                  <a:moveTo>
                    <a:pt x="0" y="0"/>
                  </a:moveTo>
                  <a:cubicBezTo>
                    <a:pt x="9" y="25"/>
                    <a:pt x="31" y="44"/>
                    <a:pt x="44" y="66"/>
                  </a:cubicBezTo>
                  <a:cubicBezTo>
                    <a:pt x="61" y="93"/>
                    <a:pt x="72" y="122"/>
                    <a:pt x="90" y="149"/>
                  </a:cubicBezTo>
                  <a:cubicBezTo>
                    <a:pt x="102" y="168"/>
                    <a:pt x="114" y="181"/>
                    <a:pt x="123" y="202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28" name="Freeform 339">
              <a:extLst>
                <a:ext uri="{FF2B5EF4-FFF2-40B4-BE49-F238E27FC236}">
                  <a16:creationId xmlns:a16="http://schemas.microsoft.com/office/drawing/2014/main" id="{26AC69C9-B2A3-424A-A440-EE178D696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" y="2878"/>
              <a:ext cx="240" cy="803"/>
            </a:xfrm>
            <a:custGeom>
              <a:avLst/>
              <a:gdLst>
                <a:gd name="T0" fmla="*/ 0 w 83"/>
                <a:gd name="T1" fmla="*/ 0 h 261"/>
                <a:gd name="T2" fmla="*/ 2174 w 83"/>
                <a:gd name="T3" fmla="*/ 5735 h 261"/>
                <a:gd name="T4" fmla="*/ 4181 w 83"/>
                <a:gd name="T5" fmla="*/ 13251 h 261"/>
                <a:gd name="T6" fmla="*/ 5662 w 83"/>
                <a:gd name="T7" fmla="*/ 20324 h 261"/>
                <a:gd name="T8" fmla="*/ 5803 w 83"/>
                <a:gd name="T9" fmla="*/ 23389 h 2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" h="261">
                  <a:moveTo>
                    <a:pt x="0" y="0"/>
                  </a:moveTo>
                  <a:cubicBezTo>
                    <a:pt x="11" y="22"/>
                    <a:pt x="21" y="42"/>
                    <a:pt x="31" y="64"/>
                  </a:cubicBezTo>
                  <a:cubicBezTo>
                    <a:pt x="45" y="91"/>
                    <a:pt x="49" y="121"/>
                    <a:pt x="60" y="148"/>
                  </a:cubicBezTo>
                  <a:cubicBezTo>
                    <a:pt x="70" y="173"/>
                    <a:pt x="78" y="200"/>
                    <a:pt x="81" y="227"/>
                  </a:cubicBezTo>
                  <a:cubicBezTo>
                    <a:pt x="82" y="239"/>
                    <a:pt x="81" y="250"/>
                    <a:pt x="83" y="26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29" name="Freeform 340">
              <a:extLst>
                <a:ext uri="{FF2B5EF4-FFF2-40B4-BE49-F238E27FC236}">
                  <a16:creationId xmlns:a16="http://schemas.microsoft.com/office/drawing/2014/main" id="{829E85FA-60CD-43E5-8D10-CED251C0E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" y="2752"/>
              <a:ext cx="110" cy="686"/>
            </a:xfrm>
            <a:custGeom>
              <a:avLst/>
              <a:gdLst>
                <a:gd name="T0" fmla="*/ 2666 w 38"/>
                <a:gd name="T1" fmla="*/ 19968 h 223"/>
                <a:gd name="T2" fmla="*/ 2446 w 38"/>
                <a:gd name="T3" fmla="*/ 15227 h 223"/>
                <a:gd name="T4" fmla="*/ 1743 w 38"/>
                <a:gd name="T5" fmla="*/ 9056 h 223"/>
                <a:gd name="T6" fmla="*/ 1114 w 38"/>
                <a:gd name="T7" fmla="*/ 2507 h 223"/>
                <a:gd name="T8" fmla="*/ 0 w 38"/>
                <a:gd name="T9" fmla="*/ 0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23">
                  <a:moveTo>
                    <a:pt x="38" y="223"/>
                  </a:moveTo>
                  <a:cubicBezTo>
                    <a:pt x="36" y="209"/>
                    <a:pt x="36" y="185"/>
                    <a:pt x="35" y="170"/>
                  </a:cubicBezTo>
                  <a:cubicBezTo>
                    <a:pt x="33" y="147"/>
                    <a:pt x="30" y="124"/>
                    <a:pt x="25" y="101"/>
                  </a:cubicBezTo>
                  <a:cubicBezTo>
                    <a:pt x="21" y="77"/>
                    <a:pt x="21" y="52"/>
                    <a:pt x="16" y="28"/>
                  </a:cubicBezTo>
                  <a:cubicBezTo>
                    <a:pt x="13" y="14"/>
                    <a:pt x="5" y="3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30" name="Freeform 341">
              <a:extLst>
                <a:ext uri="{FF2B5EF4-FFF2-40B4-BE49-F238E27FC236}">
                  <a16:creationId xmlns:a16="http://schemas.microsoft.com/office/drawing/2014/main" id="{964FAB62-F13F-47AD-854B-A24CCEA65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2" y="2764"/>
              <a:ext cx="182" cy="841"/>
            </a:xfrm>
            <a:custGeom>
              <a:avLst/>
              <a:gdLst>
                <a:gd name="T0" fmla="*/ 4316 w 63"/>
                <a:gd name="T1" fmla="*/ 24589 h 273"/>
                <a:gd name="T2" fmla="*/ 2987 w 63"/>
                <a:gd name="T3" fmla="*/ 16229 h 273"/>
                <a:gd name="T4" fmla="*/ 1736 w 63"/>
                <a:gd name="T5" fmla="*/ 8653 h 273"/>
                <a:gd name="T6" fmla="*/ 142 w 63"/>
                <a:gd name="T7" fmla="*/ 2600 h 273"/>
                <a:gd name="T8" fmla="*/ 217 w 63"/>
                <a:gd name="T9" fmla="*/ 0 h 2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73">
                  <a:moveTo>
                    <a:pt x="62" y="273"/>
                  </a:moveTo>
                  <a:cubicBezTo>
                    <a:pt x="63" y="243"/>
                    <a:pt x="54" y="210"/>
                    <a:pt x="43" y="180"/>
                  </a:cubicBezTo>
                  <a:cubicBezTo>
                    <a:pt x="34" y="153"/>
                    <a:pt x="33" y="124"/>
                    <a:pt x="25" y="96"/>
                  </a:cubicBezTo>
                  <a:cubicBezTo>
                    <a:pt x="18" y="73"/>
                    <a:pt x="5" y="52"/>
                    <a:pt x="2" y="29"/>
                  </a:cubicBezTo>
                  <a:cubicBezTo>
                    <a:pt x="0" y="22"/>
                    <a:pt x="0" y="1"/>
                    <a:pt x="3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31" name="Freeform 342">
              <a:extLst>
                <a:ext uri="{FF2B5EF4-FFF2-40B4-BE49-F238E27FC236}">
                  <a16:creationId xmlns:a16="http://schemas.microsoft.com/office/drawing/2014/main" id="{B9BD778E-E50E-4F05-890D-D6766F44F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" y="2967"/>
              <a:ext cx="29" cy="37"/>
            </a:xfrm>
            <a:custGeom>
              <a:avLst/>
              <a:gdLst>
                <a:gd name="T0" fmla="*/ 632 w 10"/>
                <a:gd name="T1" fmla="*/ 0 h 12"/>
                <a:gd name="T2" fmla="*/ 0 w 10"/>
                <a:gd name="T3" fmla="*/ 1085 h 1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12">
                  <a:moveTo>
                    <a:pt x="9" y="0"/>
                  </a:moveTo>
                  <a:cubicBezTo>
                    <a:pt x="10" y="7"/>
                    <a:pt x="6" y="12"/>
                    <a:pt x="0" y="12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32" name="Freeform 343">
              <a:extLst>
                <a:ext uri="{FF2B5EF4-FFF2-40B4-BE49-F238E27FC236}">
                  <a16:creationId xmlns:a16="http://schemas.microsoft.com/office/drawing/2014/main" id="{45F5E3ED-974D-4AC5-8399-7ED47750C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" y="2826"/>
              <a:ext cx="156" cy="138"/>
            </a:xfrm>
            <a:custGeom>
              <a:avLst/>
              <a:gdLst>
                <a:gd name="T0" fmla="*/ 3764 w 54"/>
                <a:gd name="T1" fmla="*/ 3631 h 45"/>
                <a:gd name="T2" fmla="*/ 768 w 54"/>
                <a:gd name="T3" fmla="*/ 978 h 45"/>
                <a:gd name="T4" fmla="*/ 0 w 54"/>
                <a:gd name="T5" fmla="*/ 0 h 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45">
                  <a:moveTo>
                    <a:pt x="54" y="41"/>
                  </a:moveTo>
                  <a:cubicBezTo>
                    <a:pt x="40" y="45"/>
                    <a:pt x="21" y="20"/>
                    <a:pt x="11" y="11"/>
                  </a:cubicBezTo>
                  <a:cubicBezTo>
                    <a:pt x="7" y="8"/>
                    <a:pt x="3" y="5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33" name="Freeform 344">
              <a:extLst>
                <a:ext uri="{FF2B5EF4-FFF2-40B4-BE49-F238E27FC236}">
                  <a16:creationId xmlns:a16="http://schemas.microsoft.com/office/drawing/2014/main" id="{6B671DFF-FA98-4709-8DAB-08FB5AAB8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8" y="2785"/>
              <a:ext cx="43" cy="28"/>
            </a:xfrm>
            <a:custGeom>
              <a:avLst/>
              <a:gdLst>
                <a:gd name="T0" fmla="*/ 1012 w 15"/>
                <a:gd name="T1" fmla="*/ 485 h 9"/>
                <a:gd name="T2" fmla="*/ 0 w 15"/>
                <a:gd name="T3" fmla="*/ 843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9">
                  <a:moveTo>
                    <a:pt x="15" y="5"/>
                  </a:moveTo>
                  <a:cubicBezTo>
                    <a:pt x="7" y="3"/>
                    <a:pt x="5" y="0"/>
                    <a:pt x="0" y="9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677" name="Group 345">
            <a:extLst>
              <a:ext uri="{FF2B5EF4-FFF2-40B4-BE49-F238E27FC236}">
                <a16:creationId xmlns:a16="http://schemas.microsoft.com/office/drawing/2014/main" id="{17B353A1-D64F-4205-8DF0-68FB6A203751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1511300"/>
            <a:ext cx="1947863" cy="2282825"/>
            <a:chOff x="3167" y="723"/>
            <a:chExt cx="1227" cy="1438"/>
          </a:xfrm>
        </p:grpSpPr>
        <p:sp>
          <p:nvSpPr>
            <p:cNvPr id="28907" name="Freeform 346">
              <a:extLst>
                <a:ext uri="{FF2B5EF4-FFF2-40B4-BE49-F238E27FC236}">
                  <a16:creationId xmlns:a16="http://schemas.microsoft.com/office/drawing/2014/main" id="{351C869D-687A-4D69-BEE9-52CE18902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5" y="819"/>
              <a:ext cx="332" cy="194"/>
            </a:xfrm>
            <a:custGeom>
              <a:avLst/>
              <a:gdLst>
                <a:gd name="T0" fmla="*/ 4019 w 115"/>
                <a:gd name="T1" fmla="*/ 4323 h 63"/>
                <a:gd name="T2" fmla="*/ 7142 w 115"/>
                <a:gd name="T3" fmla="*/ 5660 h 63"/>
                <a:gd name="T4" fmla="*/ 7769 w 115"/>
                <a:gd name="T5" fmla="*/ 4145 h 63"/>
                <a:gd name="T6" fmla="*/ 7217 w 115"/>
                <a:gd name="T7" fmla="*/ 816 h 63"/>
                <a:gd name="T8" fmla="*/ 5419 w 115"/>
                <a:gd name="T9" fmla="*/ 0 h 63"/>
                <a:gd name="T10" fmla="*/ 4019 w 115"/>
                <a:gd name="T11" fmla="*/ 437 h 63"/>
                <a:gd name="T12" fmla="*/ 3967 w 115"/>
                <a:gd name="T13" fmla="*/ 437 h 63"/>
                <a:gd name="T14" fmla="*/ 2650 w 115"/>
                <a:gd name="T15" fmla="*/ 0 h 63"/>
                <a:gd name="T16" fmla="*/ 768 w 115"/>
                <a:gd name="T17" fmla="*/ 816 h 63"/>
                <a:gd name="T18" fmla="*/ 217 w 115"/>
                <a:gd name="T19" fmla="*/ 4145 h 63"/>
                <a:gd name="T20" fmla="*/ 918 w 115"/>
                <a:gd name="T21" fmla="*/ 5660 h 63"/>
                <a:gd name="T22" fmla="*/ 3967 w 115"/>
                <a:gd name="T23" fmla="*/ 4323 h 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5" h="63">
                  <a:moveTo>
                    <a:pt x="58" y="48"/>
                  </a:moveTo>
                  <a:cubicBezTo>
                    <a:pt x="75" y="49"/>
                    <a:pt x="87" y="51"/>
                    <a:pt x="103" y="63"/>
                  </a:cubicBezTo>
                  <a:cubicBezTo>
                    <a:pt x="103" y="63"/>
                    <a:pt x="110" y="63"/>
                    <a:pt x="112" y="46"/>
                  </a:cubicBezTo>
                  <a:cubicBezTo>
                    <a:pt x="115" y="29"/>
                    <a:pt x="115" y="19"/>
                    <a:pt x="104" y="9"/>
                  </a:cubicBezTo>
                  <a:cubicBezTo>
                    <a:pt x="97" y="3"/>
                    <a:pt x="87" y="0"/>
                    <a:pt x="78" y="0"/>
                  </a:cubicBezTo>
                  <a:cubicBezTo>
                    <a:pt x="72" y="0"/>
                    <a:pt x="63" y="2"/>
                    <a:pt x="58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3" y="2"/>
                    <a:pt x="44" y="0"/>
                    <a:pt x="38" y="0"/>
                  </a:cubicBezTo>
                  <a:cubicBezTo>
                    <a:pt x="28" y="0"/>
                    <a:pt x="18" y="3"/>
                    <a:pt x="11" y="9"/>
                  </a:cubicBezTo>
                  <a:cubicBezTo>
                    <a:pt x="0" y="19"/>
                    <a:pt x="0" y="29"/>
                    <a:pt x="3" y="46"/>
                  </a:cubicBezTo>
                  <a:cubicBezTo>
                    <a:pt x="6" y="63"/>
                    <a:pt x="13" y="63"/>
                    <a:pt x="13" y="63"/>
                  </a:cubicBezTo>
                  <a:cubicBezTo>
                    <a:pt x="28" y="51"/>
                    <a:pt x="40" y="49"/>
                    <a:pt x="57" y="48"/>
                  </a:cubicBezTo>
                </a:path>
              </a:pathLst>
            </a:custGeom>
            <a:solidFill>
              <a:srgbClr val="A799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08" name="Freeform 347">
              <a:extLst>
                <a:ext uri="{FF2B5EF4-FFF2-40B4-BE49-F238E27FC236}">
                  <a16:creationId xmlns:a16="http://schemas.microsoft.com/office/drawing/2014/main" id="{10617E73-2838-43F6-9D65-4B3117125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5" y="825"/>
              <a:ext cx="95" cy="163"/>
            </a:xfrm>
            <a:custGeom>
              <a:avLst/>
              <a:gdLst>
                <a:gd name="T0" fmla="*/ 1716 w 33"/>
                <a:gd name="T1" fmla="*/ 0 h 53"/>
                <a:gd name="T2" fmla="*/ 763 w 33"/>
                <a:gd name="T3" fmla="*/ 643 h 53"/>
                <a:gd name="T4" fmla="*/ 216 w 33"/>
                <a:gd name="T5" fmla="*/ 3924 h 53"/>
                <a:gd name="T6" fmla="*/ 331 w 33"/>
                <a:gd name="T7" fmla="*/ 4739 h 53"/>
                <a:gd name="T8" fmla="*/ 1716 w 33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53">
                  <a:moveTo>
                    <a:pt x="25" y="0"/>
                  </a:moveTo>
                  <a:cubicBezTo>
                    <a:pt x="20" y="2"/>
                    <a:pt x="15" y="4"/>
                    <a:pt x="11" y="7"/>
                  </a:cubicBezTo>
                  <a:cubicBezTo>
                    <a:pt x="0" y="17"/>
                    <a:pt x="0" y="27"/>
                    <a:pt x="3" y="44"/>
                  </a:cubicBezTo>
                  <a:cubicBezTo>
                    <a:pt x="4" y="48"/>
                    <a:pt x="4" y="51"/>
                    <a:pt x="5" y="53"/>
                  </a:cubicBezTo>
                  <a:cubicBezTo>
                    <a:pt x="29" y="37"/>
                    <a:pt x="33" y="12"/>
                    <a:pt x="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09" name="Freeform 348">
              <a:extLst>
                <a:ext uri="{FF2B5EF4-FFF2-40B4-BE49-F238E27FC236}">
                  <a16:creationId xmlns:a16="http://schemas.microsoft.com/office/drawing/2014/main" id="{A9C82AE4-205D-4F00-A1A2-580EF71FD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" y="782"/>
              <a:ext cx="64" cy="43"/>
            </a:xfrm>
            <a:custGeom>
              <a:avLst/>
              <a:gdLst>
                <a:gd name="T0" fmla="*/ 710 w 22"/>
                <a:gd name="T1" fmla="*/ 1075 h 14"/>
                <a:gd name="T2" fmla="*/ 1574 w 22"/>
                <a:gd name="T3" fmla="*/ 1244 h 14"/>
                <a:gd name="T4" fmla="*/ 1574 w 22"/>
                <a:gd name="T5" fmla="*/ 1244 h 14"/>
                <a:gd name="T6" fmla="*/ 372 w 22"/>
                <a:gd name="T7" fmla="*/ 169 h 14"/>
                <a:gd name="T8" fmla="*/ 143 w 22"/>
                <a:gd name="T9" fmla="*/ 1161 h 14"/>
                <a:gd name="T10" fmla="*/ 710 w 22"/>
                <a:gd name="T11" fmla="*/ 1075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14">
                  <a:moveTo>
                    <a:pt x="10" y="12"/>
                  </a:moveTo>
                  <a:cubicBezTo>
                    <a:pt x="13" y="12"/>
                    <a:pt x="18" y="13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6"/>
                    <a:pt x="12" y="0"/>
                    <a:pt x="5" y="2"/>
                  </a:cubicBezTo>
                  <a:cubicBezTo>
                    <a:pt x="0" y="4"/>
                    <a:pt x="1" y="9"/>
                    <a:pt x="2" y="13"/>
                  </a:cubicBezTo>
                  <a:cubicBezTo>
                    <a:pt x="5" y="12"/>
                    <a:pt x="7" y="12"/>
                    <a:pt x="10" y="12"/>
                  </a:cubicBezTo>
                  <a:close/>
                </a:path>
              </a:pathLst>
            </a:custGeom>
            <a:solidFill>
              <a:srgbClr val="53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10" name="Freeform 349">
              <a:extLst>
                <a:ext uri="{FF2B5EF4-FFF2-40B4-BE49-F238E27FC236}">
                  <a16:creationId xmlns:a16="http://schemas.microsoft.com/office/drawing/2014/main" id="{EFF0F2F5-F204-4519-8418-51E6A6D13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" y="735"/>
              <a:ext cx="89" cy="56"/>
            </a:xfrm>
            <a:custGeom>
              <a:avLst/>
              <a:gdLst>
                <a:gd name="T0" fmla="*/ 1705 w 31"/>
                <a:gd name="T1" fmla="*/ 1596 h 18"/>
                <a:gd name="T2" fmla="*/ 2110 w 31"/>
                <a:gd name="T3" fmla="*/ 1596 h 18"/>
                <a:gd name="T4" fmla="*/ 2036 w 31"/>
                <a:gd name="T5" fmla="*/ 1509 h 18"/>
                <a:gd name="T6" fmla="*/ 215 w 31"/>
                <a:gd name="T7" fmla="*/ 87 h 18"/>
                <a:gd name="T8" fmla="*/ 0 w 31"/>
                <a:gd name="T9" fmla="*/ 358 h 18"/>
                <a:gd name="T10" fmla="*/ 215 w 31"/>
                <a:gd name="T11" fmla="*/ 572 h 18"/>
                <a:gd name="T12" fmla="*/ 1705 w 31"/>
                <a:gd name="T13" fmla="*/ 1683 h 18"/>
                <a:gd name="T14" fmla="*/ 1705 w 31"/>
                <a:gd name="T15" fmla="*/ 1596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1" h="18">
                  <a:moveTo>
                    <a:pt x="25" y="17"/>
                  </a:moveTo>
                  <a:cubicBezTo>
                    <a:pt x="27" y="17"/>
                    <a:pt x="29" y="17"/>
                    <a:pt x="31" y="17"/>
                  </a:cubicBezTo>
                  <a:cubicBezTo>
                    <a:pt x="31" y="17"/>
                    <a:pt x="30" y="16"/>
                    <a:pt x="30" y="16"/>
                  </a:cubicBezTo>
                  <a:cubicBezTo>
                    <a:pt x="29" y="15"/>
                    <a:pt x="14" y="0"/>
                    <a:pt x="3" y="1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10" y="5"/>
                    <a:pt x="20" y="1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11" name="Freeform 350">
              <a:extLst>
                <a:ext uri="{FF2B5EF4-FFF2-40B4-BE49-F238E27FC236}">
                  <a16:creationId xmlns:a16="http://schemas.microsoft.com/office/drawing/2014/main" id="{7B39AB46-CAD0-47B7-8902-7A0FECF38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1" y="1265"/>
              <a:ext cx="98" cy="74"/>
            </a:xfrm>
            <a:custGeom>
              <a:avLst/>
              <a:gdLst>
                <a:gd name="T0" fmla="*/ 0 w 34"/>
                <a:gd name="T1" fmla="*/ 0 h 24"/>
                <a:gd name="T2" fmla="*/ 2343 w 34"/>
                <a:gd name="T3" fmla="*/ 2168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cubicBezTo>
                    <a:pt x="9" y="16"/>
                    <a:pt x="21" y="24"/>
                    <a:pt x="34" y="24"/>
                  </a:cubicBezTo>
                </a:path>
              </a:pathLst>
            </a:custGeom>
            <a:solidFill>
              <a:srgbClr val="4E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12" name="Freeform 351">
              <a:extLst>
                <a:ext uri="{FF2B5EF4-FFF2-40B4-BE49-F238E27FC236}">
                  <a16:creationId xmlns:a16="http://schemas.microsoft.com/office/drawing/2014/main" id="{A6F9A195-267D-4D7F-961E-1265D72BC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" y="969"/>
              <a:ext cx="98" cy="121"/>
            </a:xfrm>
            <a:custGeom>
              <a:avLst/>
              <a:gdLst>
                <a:gd name="T0" fmla="*/ 2343 w 34"/>
                <a:gd name="T1" fmla="*/ 2032 h 39"/>
                <a:gd name="T2" fmla="*/ 623 w 34"/>
                <a:gd name="T3" fmla="*/ 270 h 39"/>
                <a:gd name="T4" fmla="*/ 216 w 34"/>
                <a:gd name="T5" fmla="*/ 183 h 39"/>
                <a:gd name="T6" fmla="*/ 75 w 34"/>
                <a:gd name="T7" fmla="*/ 838 h 39"/>
                <a:gd name="T8" fmla="*/ 2202 w 34"/>
                <a:gd name="T9" fmla="*/ 3608 h 39"/>
                <a:gd name="T10" fmla="*/ 2343 w 34"/>
                <a:gd name="T11" fmla="*/ 2032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39">
                  <a:moveTo>
                    <a:pt x="34" y="22"/>
                  </a:moveTo>
                  <a:cubicBezTo>
                    <a:pt x="25" y="19"/>
                    <a:pt x="14" y="11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0" y="3"/>
                    <a:pt x="0" y="6"/>
                    <a:pt x="1" y="9"/>
                  </a:cubicBezTo>
                  <a:cubicBezTo>
                    <a:pt x="3" y="11"/>
                    <a:pt x="17" y="34"/>
                    <a:pt x="32" y="39"/>
                  </a:cubicBezTo>
                  <a:cubicBezTo>
                    <a:pt x="32" y="33"/>
                    <a:pt x="33" y="27"/>
                    <a:pt x="34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13" name="Freeform 352">
              <a:extLst>
                <a:ext uri="{FF2B5EF4-FFF2-40B4-BE49-F238E27FC236}">
                  <a16:creationId xmlns:a16="http://schemas.microsoft.com/office/drawing/2014/main" id="{74093B68-A1C2-44EC-87AB-D73A0796B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" y="1237"/>
              <a:ext cx="139" cy="56"/>
            </a:xfrm>
            <a:custGeom>
              <a:avLst/>
              <a:gdLst>
                <a:gd name="T0" fmla="*/ 2256 w 48"/>
                <a:gd name="T1" fmla="*/ 184 h 18"/>
                <a:gd name="T2" fmla="*/ 217 w 48"/>
                <a:gd name="T3" fmla="*/ 756 h 18"/>
                <a:gd name="T4" fmla="*/ 142 w 48"/>
                <a:gd name="T5" fmla="*/ 1412 h 18"/>
                <a:gd name="T6" fmla="*/ 562 w 48"/>
                <a:gd name="T7" fmla="*/ 1509 h 18"/>
                <a:gd name="T8" fmla="*/ 2331 w 48"/>
                <a:gd name="T9" fmla="*/ 1114 h 18"/>
                <a:gd name="T10" fmla="*/ 3379 w 48"/>
                <a:gd name="T11" fmla="*/ 843 h 18"/>
                <a:gd name="T12" fmla="*/ 3087 w 48"/>
                <a:gd name="T13" fmla="*/ 0 h 18"/>
                <a:gd name="T14" fmla="*/ 2256 w 48"/>
                <a:gd name="T15" fmla="*/ 184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18">
                  <a:moveTo>
                    <a:pt x="32" y="2"/>
                  </a:moveTo>
                  <a:cubicBezTo>
                    <a:pt x="17" y="4"/>
                    <a:pt x="8" y="5"/>
                    <a:pt x="3" y="8"/>
                  </a:cubicBezTo>
                  <a:cubicBezTo>
                    <a:pt x="1" y="10"/>
                    <a:pt x="0" y="13"/>
                    <a:pt x="2" y="15"/>
                  </a:cubicBezTo>
                  <a:cubicBezTo>
                    <a:pt x="3" y="17"/>
                    <a:pt x="6" y="18"/>
                    <a:pt x="8" y="16"/>
                  </a:cubicBezTo>
                  <a:cubicBezTo>
                    <a:pt x="12" y="14"/>
                    <a:pt x="23" y="13"/>
                    <a:pt x="33" y="12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7"/>
                    <a:pt x="45" y="4"/>
                    <a:pt x="44" y="0"/>
                  </a:cubicBezTo>
                  <a:lnTo>
                    <a:pt x="32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14" name="Freeform 353">
              <a:extLst>
                <a:ext uri="{FF2B5EF4-FFF2-40B4-BE49-F238E27FC236}">
                  <a16:creationId xmlns:a16="http://schemas.microsoft.com/office/drawing/2014/main" id="{4FEAD15F-8027-4789-BBC1-9C767D3B2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4" y="723"/>
              <a:ext cx="176" cy="256"/>
            </a:xfrm>
            <a:custGeom>
              <a:avLst/>
              <a:gdLst>
                <a:gd name="T0" fmla="*/ 4080 w 61"/>
                <a:gd name="T1" fmla="*/ 6955 h 83"/>
                <a:gd name="T2" fmla="*/ 4080 w 61"/>
                <a:gd name="T3" fmla="*/ 6517 h 83"/>
                <a:gd name="T4" fmla="*/ 3938 w 61"/>
                <a:gd name="T5" fmla="*/ 6604 h 83"/>
                <a:gd name="T6" fmla="*/ 3938 w 61"/>
                <a:gd name="T7" fmla="*/ 6517 h 83"/>
                <a:gd name="T8" fmla="*/ 3938 w 61"/>
                <a:gd name="T9" fmla="*/ 5984 h 83"/>
                <a:gd name="T10" fmla="*/ 3745 w 61"/>
                <a:gd name="T11" fmla="*/ 6070 h 83"/>
                <a:gd name="T12" fmla="*/ 3745 w 61"/>
                <a:gd name="T13" fmla="*/ 5432 h 83"/>
                <a:gd name="T14" fmla="*/ 3604 w 61"/>
                <a:gd name="T15" fmla="*/ 5518 h 83"/>
                <a:gd name="T16" fmla="*/ 3604 w 61"/>
                <a:gd name="T17" fmla="*/ 5518 h 83"/>
                <a:gd name="T18" fmla="*/ 3670 w 61"/>
                <a:gd name="T19" fmla="*/ 4984 h 83"/>
                <a:gd name="T20" fmla="*/ 3454 w 61"/>
                <a:gd name="T21" fmla="*/ 5080 h 83"/>
                <a:gd name="T22" fmla="*/ 3604 w 61"/>
                <a:gd name="T23" fmla="*/ 4605 h 83"/>
                <a:gd name="T24" fmla="*/ 3387 w 61"/>
                <a:gd name="T25" fmla="*/ 4691 h 83"/>
                <a:gd name="T26" fmla="*/ 3454 w 61"/>
                <a:gd name="T27" fmla="*/ 4253 h 83"/>
                <a:gd name="T28" fmla="*/ 3387 w 61"/>
                <a:gd name="T29" fmla="*/ 3815 h 83"/>
                <a:gd name="T30" fmla="*/ 3197 w 61"/>
                <a:gd name="T31" fmla="*/ 3815 h 83"/>
                <a:gd name="T32" fmla="*/ 3312 w 61"/>
                <a:gd name="T33" fmla="*/ 3254 h 83"/>
                <a:gd name="T34" fmla="*/ 3122 w 61"/>
                <a:gd name="T35" fmla="*/ 3254 h 83"/>
                <a:gd name="T36" fmla="*/ 3263 w 61"/>
                <a:gd name="T37" fmla="*/ 2816 h 83"/>
                <a:gd name="T38" fmla="*/ 3047 w 61"/>
                <a:gd name="T39" fmla="*/ 2902 h 83"/>
                <a:gd name="T40" fmla="*/ 3122 w 61"/>
                <a:gd name="T41" fmla="*/ 2437 h 83"/>
                <a:gd name="T42" fmla="*/ 2980 w 61"/>
                <a:gd name="T43" fmla="*/ 2520 h 83"/>
                <a:gd name="T44" fmla="*/ 2980 w 61"/>
                <a:gd name="T45" fmla="*/ 2437 h 83"/>
                <a:gd name="T46" fmla="*/ 2980 w 61"/>
                <a:gd name="T47" fmla="*/ 2255 h 83"/>
                <a:gd name="T48" fmla="*/ 2830 w 61"/>
                <a:gd name="T49" fmla="*/ 2255 h 83"/>
                <a:gd name="T50" fmla="*/ 2830 w 61"/>
                <a:gd name="T51" fmla="*/ 1999 h 83"/>
                <a:gd name="T52" fmla="*/ 2640 w 61"/>
                <a:gd name="T53" fmla="*/ 2168 h 83"/>
                <a:gd name="T54" fmla="*/ 2574 w 61"/>
                <a:gd name="T55" fmla="*/ 1817 h 83"/>
                <a:gd name="T56" fmla="*/ 2357 w 61"/>
                <a:gd name="T57" fmla="*/ 1903 h 83"/>
                <a:gd name="T58" fmla="*/ 2282 w 61"/>
                <a:gd name="T59" fmla="*/ 1647 h 83"/>
                <a:gd name="T60" fmla="*/ 2089 w 61"/>
                <a:gd name="T61" fmla="*/ 1730 h 83"/>
                <a:gd name="T62" fmla="*/ 2089 w 61"/>
                <a:gd name="T63" fmla="*/ 1437 h 83"/>
                <a:gd name="T64" fmla="*/ 1873 w 61"/>
                <a:gd name="T65" fmla="*/ 1647 h 83"/>
                <a:gd name="T66" fmla="*/ 1731 w 61"/>
                <a:gd name="T67" fmla="*/ 1437 h 83"/>
                <a:gd name="T68" fmla="*/ 1581 w 61"/>
                <a:gd name="T69" fmla="*/ 1521 h 83"/>
                <a:gd name="T70" fmla="*/ 1466 w 61"/>
                <a:gd name="T71" fmla="*/ 1169 h 83"/>
                <a:gd name="T72" fmla="*/ 1249 w 61"/>
                <a:gd name="T73" fmla="*/ 913 h 83"/>
                <a:gd name="T74" fmla="*/ 1033 w 61"/>
                <a:gd name="T75" fmla="*/ 1086 h 83"/>
                <a:gd name="T76" fmla="*/ 915 w 61"/>
                <a:gd name="T77" fmla="*/ 817 h 83"/>
                <a:gd name="T78" fmla="*/ 765 w 61"/>
                <a:gd name="T79" fmla="*/ 913 h 83"/>
                <a:gd name="T80" fmla="*/ 698 w 61"/>
                <a:gd name="T81" fmla="*/ 648 h 83"/>
                <a:gd name="T82" fmla="*/ 482 w 61"/>
                <a:gd name="T83" fmla="*/ 817 h 83"/>
                <a:gd name="T84" fmla="*/ 482 w 61"/>
                <a:gd name="T85" fmla="*/ 731 h 83"/>
                <a:gd name="T86" fmla="*/ 482 w 61"/>
                <a:gd name="T87" fmla="*/ 352 h 83"/>
                <a:gd name="T88" fmla="*/ 291 w 61"/>
                <a:gd name="T89" fmla="*/ 561 h 83"/>
                <a:gd name="T90" fmla="*/ 0 w 61"/>
                <a:gd name="T91" fmla="*/ 86 h 83"/>
                <a:gd name="T92" fmla="*/ 75 w 61"/>
                <a:gd name="T93" fmla="*/ 731 h 83"/>
                <a:gd name="T94" fmla="*/ 75 w 61"/>
                <a:gd name="T95" fmla="*/ 913 h 83"/>
                <a:gd name="T96" fmla="*/ 2715 w 61"/>
                <a:gd name="T97" fmla="*/ 2730 h 83"/>
                <a:gd name="T98" fmla="*/ 3938 w 61"/>
                <a:gd name="T99" fmla="*/ 7517 h 83"/>
                <a:gd name="T100" fmla="*/ 4080 w 61"/>
                <a:gd name="T101" fmla="*/ 7421 h 83"/>
                <a:gd name="T102" fmla="*/ 4230 w 61"/>
                <a:gd name="T103" fmla="*/ 7335 h 83"/>
                <a:gd name="T104" fmla="*/ 4080 w 61"/>
                <a:gd name="T105" fmla="*/ 6955 h 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1" h="83">
                  <a:moveTo>
                    <a:pt x="59" y="77"/>
                  </a:moveTo>
                  <a:cubicBezTo>
                    <a:pt x="60" y="75"/>
                    <a:pt x="60" y="74"/>
                    <a:pt x="59" y="72"/>
                  </a:cubicBezTo>
                  <a:cubicBezTo>
                    <a:pt x="59" y="72"/>
                    <a:pt x="58" y="73"/>
                    <a:pt x="57" y="73"/>
                  </a:cubicBezTo>
                  <a:cubicBezTo>
                    <a:pt x="57" y="73"/>
                    <a:pt x="57" y="72"/>
                    <a:pt x="57" y="72"/>
                  </a:cubicBezTo>
                  <a:cubicBezTo>
                    <a:pt x="57" y="70"/>
                    <a:pt x="57" y="68"/>
                    <a:pt x="57" y="66"/>
                  </a:cubicBezTo>
                  <a:cubicBezTo>
                    <a:pt x="56" y="66"/>
                    <a:pt x="55" y="66"/>
                    <a:pt x="54" y="67"/>
                  </a:cubicBezTo>
                  <a:cubicBezTo>
                    <a:pt x="53" y="64"/>
                    <a:pt x="55" y="62"/>
                    <a:pt x="54" y="60"/>
                  </a:cubicBezTo>
                  <a:cubicBezTo>
                    <a:pt x="54" y="60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59"/>
                    <a:pt x="52" y="57"/>
                    <a:pt x="53" y="55"/>
                  </a:cubicBezTo>
                  <a:cubicBezTo>
                    <a:pt x="52" y="56"/>
                    <a:pt x="51" y="56"/>
                    <a:pt x="50" y="56"/>
                  </a:cubicBezTo>
                  <a:cubicBezTo>
                    <a:pt x="51" y="55"/>
                    <a:pt x="51" y="53"/>
                    <a:pt x="52" y="51"/>
                  </a:cubicBezTo>
                  <a:cubicBezTo>
                    <a:pt x="51" y="52"/>
                    <a:pt x="50" y="52"/>
                    <a:pt x="49" y="52"/>
                  </a:cubicBezTo>
                  <a:cubicBezTo>
                    <a:pt x="50" y="51"/>
                    <a:pt x="50" y="49"/>
                    <a:pt x="50" y="47"/>
                  </a:cubicBezTo>
                  <a:cubicBezTo>
                    <a:pt x="47" y="47"/>
                    <a:pt x="48" y="44"/>
                    <a:pt x="49" y="42"/>
                  </a:cubicBezTo>
                  <a:cubicBezTo>
                    <a:pt x="48" y="42"/>
                    <a:pt x="47" y="42"/>
                    <a:pt x="46" y="42"/>
                  </a:cubicBezTo>
                  <a:cubicBezTo>
                    <a:pt x="47" y="40"/>
                    <a:pt x="48" y="38"/>
                    <a:pt x="48" y="36"/>
                  </a:cubicBezTo>
                  <a:cubicBezTo>
                    <a:pt x="47" y="36"/>
                    <a:pt x="46" y="36"/>
                    <a:pt x="45" y="36"/>
                  </a:cubicBezTo>
                  <a:cubicBezTo>
                    <a:pt x="46" y="35"/>
                    <a:pt x="46" y="32"/>
                    <a:pt x="47" y="31"/>
                  </a:cubicBezTo>
                  <a:cubicBezTo>
                    <a:pt x="46" y="32"/>
                    <a:pt x="45" y="32"/>
                    <a:pt x="44" y="32"/>
                  </a:cubicBezTo>
                  <a:cubicBezTo>
                    <a:pt x="45" y="31"/>
                    <a:pt x="45" y="28"/>
                    <a:pt x="45" y="27"/>
                  </a:cubicBezTo>
                  <a:cubicBezTo>
                    <a:pt x="45" y="27"/>
                    <a:pt x="44" y="28"/>
                    <a:pt x="43" y="28"/>
                  </a:cubicBezTo>
                  <a:cubicBezTo>
                    <a:pt x="43" y="28"/>
                    <a:pt x="43" y="27"/>
                    <a:pt x="43" y="27"/>
                  </a:cubicBezTo>
                  <a:cubicBezTo>
                    <a:pt x="43" y="27"/>
                    <a:pt x="43" y="26"/>
                    <a:pt x="43" y="25"/>
                  </a:cubicBezTo>
                  <a:cubicBezTo>
                    <a:pt x="42" y="25"/>
                    <a:pt x="42" y="26"/>
                    <a:pt x="41" y="25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3"/>
                    <a:pt x="39" y="23"/>
                    <a:pt x="38" y="24"/>
                  </a:cubicBezTo>
                  <a:cubicBezTo>
                    <a:pt x="38" y="23"/>
                    <a:pt x="37" y="21"/>
                    <a:pt x="37" y="20"/>
                  </a:cubicBezTo>
                  <a:cubicBezTo>
                    <a:pt x="36" y="21"/>
                    <a:pt x="35" y="21"/>
                    <a:pt x="34" y="21"/>
                  </a:cubicBezTo>
                  <a:cubicBezTo>
                    <a:pt x="34" y="20"/>
                    <a:pt x="33" y="19"/>
                    <a:pt x="33" y="18"/>
                  </a:cubicBezTo>
                  <a:cubicBezTo>
                    <a:pt x="32" y="18"/>
                    <a:pt x="31" y="18"/>
                    <a:pt x="30" y="19"/>
                  </a:cubicBezTo>
                  <a:cubicBezTo>
                    <a:pt x="30" y="18"/>
                    <a:pt x="30" y="17"/>
                    <a:pt x="30" y="16"/>
                  </a:cubicBezTo>
                  <a:cubicBezTo>
                    <a:pt x="29" y="17"/>
                    <a:pt x="27" y="17"/>
                    <a:pt x="27" y="18"/>
                  </a:cubicBezTo>
                  <a:cubicBezTo>
                    <a:pt x="26" y="17"/>
                    <a:pt x="26" y="17"/>
                    <a:pt x="25" y="16"/>
                  </a:cubicBezTo>
                  <a:cubicBezTo>
                    <a:pt x="25" y="16"/>
                    <a:pt x="23" y="16"/>
                    <a:pt x="23" y="17"/>
                  </a:cubicBezTo>
                  <a:cubicBezTo>
                    <a:pt x="23" y="16"/>
                    <a:pt x="21" y="13"/>
                    <a:pt x="21" y="13"/>
                  </a:cubicBezTo>
                  <a:cubicBezTo>
                    <a:pt x="19" y="14"/>
                    <a:pt x="18" y="13"/>
                    <a:pt x="18" y="10"/>
                  </a:cubicBezTo>
                  <a:cubicBezTo>
                    <a:pt x="17" y="11"/>
                    <a:pt x="16" y="11"/>
                    <a:pt x="15" y="12"/>
                  </a:cubicBezTo>
                  <a:cubicBezTo>
                    <a:pt x="15" y="11"/>
                    <a:pt x="14" y="10"/>
                    <a:pt x="13" y="9"/>
                  </a:cubicBezTo>
                  <a:cubicBezTo>
                    <a:pt x="13" y="10"/>
                    <a:pt x="12" y="10"/>
                    <a:pt x="11" y="10"/>
                  </a:cubicBezTo>
                  <a:cubicBezTo>
                    <a:pt x="11" y="9"/>
                    <a:pt x="10" y="8"/>
                    <a:pt x="10" y="7"/>
                  </a:cubicBezTo>
                  <a:cubicBezTo>
                    <a:pt x="9" y="8"/>
                    <a:pt x="8" y="8"/>
                    <a:pt x="7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6" y="5"/>
                    <a:pt x="7" y="4"/>
                  </a:cubicBezTo>
                  <a:cubicBezTo>
                    <a:pt x="6" y="5"/>
                    <a:pt x="5" y="5"/>
                    <a:pt x="4" y="6"/>
                  </a:cubicBezTo>
                  <a:cubicBezTo>
                    <a:pt x="3" y="4"/>
                    <a:pt x="1" y="0"/>
                    <a:pt x="0" y="1"/>
                  </a:cubicBezTo>
                  <a:cubicBezTo>
                    <a:pt x="0" y="1"/>
                    <a:pt x="1" y="7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8" y="17"/>
                    <a:pt x="30" y="27"/>
                    <a:pt x="39" y="30"/>
                  </a:cubicBezTo>
                  <a:cubicBezTo>
                    <a:pt x="40" y="42"/>
                    <a:pt x="45" y="63"/>
                    <a:pt x="57" y="83"/>
                  </a:cubicBezTo>
                  <a:cubicBezTo>
                    <a:pt x="58" y="83"/>
                    <a:pt x="58" y="82"/>
                    <a:pt x="59" y="82"/>
                  </a:cubicBezTo>
                  <a:cubicBezTo>
                    <a:pt x="60" y="81"/>
                    <a:pt x="61" y="81"/>
                    <a:pt x="61" y="81"/>
                  </a:cubicBezTo>
                  <a:cubicBezTo>
                    <a:pt x="61" y="80"/>
                    <a:pt x="60" y="79"/>
                    <a:pt x="59" y="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15" name="Freeform 354">
              <a:extLst>
                <a:ext uri="{FF2B5EF4-FFF2-40B4-BE49-F238E27FC236}">
                  <a16:creationId xmlns:a16="http://schemas.microsoft.com/office/drawing/2014/main" id="{39A706C7-C68B-4616-8D70-0FC53AC41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1" y="1268"/>
              <a:ext cx="317" cy="111"/>
            </a:xfrm>
            <a:custGeom>
              <a:avLst/>
              <a:gdLst>
                <a:gd name="T0" fmla="*/ 7516 w 110"/>
                <a:gd name="T1" fmla="*/ 438 h 36"/>
                <a:gd name="T2" fmla="*/ 7441 w 110"/>
                <a:gd name="T3" fmla="*/ 86 h 36"/>
                <a:gd name="T4" fmla="*/ 7441 w 110"/>
                <a:gd name="T5" fmla="*/ 0 h 36"/>
                <a:gd name="T6" fmla="*/ 6196 w 110"/>
                <a:gd name="T7" fmla="*/ 731 h 36"/>
                <a:gd name="T8" fmla="*/ 4352 w 110"/>
                <a:gd name="T9" fmla="*/ 2081 h 36"/>
                <a:gd name="T10" fmla="*/ 75 w 110"/>
                <a:gd name="T11" fmla="*/ 2605 h 36"/>
                <a:gd name="T12" fmla="*/ 0 w 110"/>
                <a:gd name="T13" fmla="*/ 2729 h 36"/>
                <a:gd name="T14" fmla="*/ 0 w 110"/>
                <a:gd name="T15" fmla="*/ 2729 h 36"/>
                <a:gd name="T16" fmla="*/ 0 w 110"/>
                <a:gd name="T17" fmla="*/ 2729 h 36"/>
                <a:gd name="T18" fmla="*/ 0 w 110"/>
                <a:gd name="T19" fmla="*/ 2815 h 36"/>
                <a:gd name="T20" fmla="*/ 0 w 110"/>
                <a:gd name="T21" fmla="*/ 2815 h 36"/>
                <a:gd name="T22" fmla="*/ 75 w 110"/>
                <a:gd name="T23" fmla="*/ 3253 h 36"/>
                <a:gd name="T24" fmla="*/ 216 w 110"/>
                <a:gd name="T25" fmla="*/ 3167 h 36"/>
                <a:gd name="T26" fmla="*/ 331 w 110"/>
                <a:gd name="T27" fmla="*/ 2994 h 36"/>
                <a:gd name="T28" fmla="*/ 406 w 110"/>
                <a:gd name="T29" fmla="*/ 3167 h 36"/>
                <a:gd name="T30" fmla="*/ 622 w 110"/>
                <a:gd name="T31" fmla="*/ 2898 h 36"/>
                <a:gd name="T32" fmla="*/ 697 w 110"/>
                <a:gd name="T33" fmla="*/ 3080 h 36"/>
                <a:gd name="T34" fmla="*/ 888 w 110"/>
                <a:gd name="T35" fmla="*/ 2898 h 36"/>
                <a:gd name="T36" fmla="*/ 1029 w 110"/>
                <a:gd name="T37" fmla="*/ 3080 h 36"/>
                <a:gd name="T38" fmla="*/ 1245 w 110"/>
                <a:gd name="T39" fmla="*/ 2815 h 36"/>
                <a:gd name="T40" fmla="*/ 1386 w 110"/>
                <a:gd name="T41" fmla="*/ 2994 h 36"/>
                <a:gd name="T42" fmla="*/ 1510 w 110"/>
                <a:gd name="T43" fmla="*/ 2815 h 36"/>
                <a:gd name="T44" fmla="*/ 1720 w 110"/>
                <a:gd name="T45" fmla="*/ 2898 h 36"/>
                <a:gd name="T46" fmla="*/ 2061 w 110"/>
                <a:gd name="T47" fmla="*/ 2898 h 36"/>
                <a:gd name="T48" fmla="*/ 2493 w 110"/>
                <a:gd name="T49" fmla="*/ 2898 h 36"/>
                <a:gd name="T50" fmla="*/ 2683 w 110"/>
                <a:gd name="T51" fmla="*/ 2815 h 36"/>
                <a:gd name="T52" fmla="*/ 2824 w 110"/>
                <a:gd name="T53" fmla="*/ 2815 h 36"/>
                <a:gd name="T54" fmla="*/ 2965 w 110"/>
                <a:gd name="T55" fmla="*/ 2729 h 36"/>
                <a:gd name="T56" fmla="*/ 3040 w 110"/>
                <a:gd name="T57" fmla="*/ 2815 h 36"/>
                <a:gd name="T58" fmla="*/ 3182 w 110"/>
                <a:gd name="T59" fmla="*/ 2729 h 36"/>
                <a:gd name="T60" fmla="*/ 3305 w 110"/>
                <a:gd name="T61" fmla="*/ 2815 h 36"/>
                <a:gd name="T62" fmla="*/ 3447 w 110"/>
                <a:gd name="T63" fmla="*/ 2729 h 36"/>
                <a:gd name="T64" fmla="*/ 3663 w 110"/>
                <a:gd name="T65" fmla="*/ 2605 h 36"/>
                <a:gd name="T66" fmla="*/ 3738 w 110"/>
                <a:gd name="T67" fmla="*/ 2729 h 36"/>
                <a:gd name="T68" fmla="*/ 3928 w 110"/>
                <a:gd name="T69" fmla="*/ 2605 h 36"/>
                <a:gd name="T70" fmla="*/ 4144 w 110"/>
                <a:gd name="T71" fmla="*/ 2729 h 36"/>
                <a:gd name="T72" fmla="*/ 4285 w 110"/>
                <a:gd name="T73" fmla="*/ 2605 h 36"/>
                <a:gd name="T74" fmla="*/ 4401 w 110"/>
                <a:gd name="T75" fmla="*/ 2729 h 36"/>
                <a:gd name="T76" fmla="*/ 4475 w 110"/>
                <a:gd name="T77" fmla="*/ 2605 h 36"/>
                <a:gd name="T78" fmla="*/ 4692 w 110"/>
                <a:gd name="T79" fmla="*/ 2729 h 36"/>
                <a:gd name="T80" fmla="*/ 4833 w 110"/>
                <a:gd name="T81" fmla="*/ 2254 h 36"/>
                <a:gd name="T82" fmla="*/ 4957 w 110"/>
                <a:gd name="T83" fmla="*/ 2350 h 36"/>
                <a:gd name="T84" fmla="*/ 5026 w 110"/>
                <a:gd name="T85" fmla="*/ 2081 h 36"/>
                <a:gd name="T86" fmla="*/ 5239 w 110"/>
                <a:gd name="T87" fmla="*/ 2081 h 36"/>
                <a:gd name="T88" fmla="*/ 5314 w 110"/>
                <a:gd name="T89" fmla="*/ 1816 h 36"/>
                <a:gd name="T90" fmla="*/ 5530 w 110"/>
                <a:gd name="T91" fmla="*/ 1998 h 36"/>
                <a:gd name="T92" fmla="*/ 5573 w 110"/>
                <a:gd name="T93" fmla="*/ 1643 h 36"/>
                <a:gd name="T94" fmla="*/ 5790 w 110"/>
                <a:gd name="T95" fmla="*/ 1730 h 36"/>
                <a:gd name="T96" fmla="*/ 5939 w 110"/>
                <a:gd name="T97" fmla="*/ 1437 h 36"/>
                <a:gd name="T98" fmla="*/ 6078 w 110"/>
                <a:gd name="T99" fmla="*/ 1643 h 36"/>
                <a:gd name="T100" fmla="*/ 6130 w 110"/>
                <a:gd name="T101" fmla="*/ 1351 h 36"/>
                <a:gd name="T102" fmla="*/ 6271 w 110"/>
                <a:gd name="T103" fmla="*/ 1437 h 36"/>
                <a:gd name="T104" fmla="*/ 6562 w 110"/>
                <a:gd name="T105" fmla="*/ 1351 h 36"/>
                <a:gd name="T106" fmla="*/ 6703 w 110"/>
                <a:gd name="T107" fmla="*/ 1169 h 36"/>
                <a:gd name="T108" fmla="*/ 6893 w 110"/>
                <a:gd name="T109" fmla="*/ 1169 h 36"/>
                <a:gd name="T110" fmla="*/ 7035 w 110"/>
                <a:gd name="T111" fmla="*/ 999 h 36"/>
                <a:gd name="T112" fmla="*/ 7251 w 110"/>
                <a:gd name="T113" fmla="*/ 913 h 36"/>
                <a:gd name="T114" fmla="*/ 7300 w 110"/>
                <a:gd name="T115" fmla="*/ 817 h 36"/>
                <a:gd name="T116" fmla="*/ 7516 w 110"/>
                <a:gd name="T117" fmla="*/ 731 h 36"/>
                <a:gd name="T118" fmla="*/ 7591 w 110"/>
                <a:gd name="T119" fmla="*/ 648 h 36"/>
                <a:gd name="T120" fmla="*/ 7516 w 110"/>
                <a:gd name="T121" fmla="*/ 438 h 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10" h="36">
                  <a:moveTo>
                    <a:pt x="109" y="5"/>
                  </a:moveTo>
                  <a:cubicBezTo>
                    <a:pt x="108" y="4"/>
                    <a:pt x="108" y="2"/>
                    <a:pt x="108" y="1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2" y="3"/>
                    <a:pt x="96" y="6"/>
                    <a:pt x="90" y="8"/>
                  </a:cubicBezTo>
                  <a:cubicBezTo>
                    <a:pt x="78" y="13"/>
                    <a:pt x="68" y="17"/>
                    <a:pt x="63" y="23"/>
                  </a:cubicBezTo>
                  <a:cubicBezTo>
                    <a:pt x="56" y="23"/>
                    <a:pt x="13" y="24"/>
                    <a:pt x="1" y="29"/>
                  </a:cubicBezTo>
                  <a:cubicBezTo>
                    <a:pt x="1" y="29"/>
                    <a:pt x="0" y="29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0" y="35"/>
                    <a:pt x="1" y="36"/>
                  </a:cubicBezTo>
                  <a:cubicBezTo>
                    <a:pt x="1" y="35"/>
                    <a:pt x="2" y="35"/>
                    <a:pt x="3" y="35"/>
                  </a:cubicBezTo>
                  <a:cubicBezTo>
                    <a:pt x="4" y="35"/>
                    <a:pt x="4" y="34"/>
                    <a:pt x="5" y="33"/>
                  </a:cubicBezTo>
                  <a:cubicBezTo>
                    <a:pt x="5" y="33"/>
                    <a:pt x="6" y="34"/>
                    <a:pt x="6" y="35"/>
                  </a:cubicBezTo>
                  <a:cubicBezTo>
                    <a:pt x="7" y="34"/>
                    <a:pt x="8" y="33"/>
                    <a:pt x="9" y="32"/>
                  </a:cubicBezTo>
                  <a:cubicBezTo>
                    <a:pt x="9" y="33"/>
                    <a:pt x="10" y="34"/>
                    <a:pt x="10" y="34"/>
                  </a:cubicBezTo>
                  <a:cubicBezTo>
                    <a:pt x="11" y="34"/>
                    <a:pt x="12" y="32"/>
                    <a:pt x="13" y="32"/>
                  </a:cubicBezTo>
                  <a:cubicBezTo>
                    <a:pt x="14" y="32"/>
                    <a:pt x="14" y="33"/>
                    <a:pt x="15" y="34"/>
                  </a:cubicBezTo>
                  <a:cubicBezTo>
                    <a:pt x="16" y="34"/>
                    <a:pt x="17" y="32"/>
                    <a:pt x="18" y="31"/>
                  </a:cubicBezTo>
                  <a:cubicBezTo>
                    <a:pt x="19" y="31"/>
                    <a:pt x="19" y="33"/>
                    <a:pt x="20" y="33"/>
                  </a:cubicBezTo>
                  <a:cubicBezTo>
                    <a:pt x="21" y="33"/>
                    <a:pt x="21" y="32"/>
                    <a:pt x="22" y="31"/>
                  </a:cubicBezTo>
                  <a:cubicBezTo>
                    <a:pt x="23" y="31"/>
                    <a:pt x="24" y="32"/>
                    <a:pt x="25" y="32"/>
                  </a:cubicBezTo>
                  <a:cubicBezTo>
                    <a:pt x="28" y="32"/>
                    <a:pt x="28" y="30"/>
                    <a:pt x="30" y="32"/>
                  </a:cubicBezTo>
                  <a:cubicBezTo>
                    <a:pt x="32" y="29"/>
                    <a:pt x="33" y="31"/>
                    <a:pt x="36" y="32"/>
                  </a:cubicBezTo>
                  <a:cubicBezTo>
                    <a:pt x="37" y="29"/>
                    <a:pt x="37" y="31"/>
                    <a:pt x="39" y="31"/>
                  </a:cubicBezTo>
                  <a:cubicBezTo>
                    <a:pt x="40" y="31"/>
                    <a:pt x="40" y="31"/>
                    <a:pt x="41" y="31"/>
                  </a:cubicBezTo>
                  <a:cubicBezTo>
                    <a:pt x="42" y="31"/>
                    <a:pt x="42" y="30"/>
                    <a:pt x="43" y="30"/>
                  </a:cubicBezTo>
                  <a:cubicBezTo>
                    <a:pt x="43" y="30"/>
                    <a:pt x="44" y="31"/>
                    <a:pt x="44" y="31"/>
                  </a:cubicBezTo>
                  <a:cubicBezTo>
                    <a:pt x="45" y="31"/>
                    <a:pt x="46" y="30"/>
                    <a:pt x="46" y="30"/>
                  </a:cubicBezTo>
                  <a:cubicBezTo>
                    <a:pt x="47" y="30"/>
                    <a:pt x="48" y="31"/>
                    <a:pt x="48" y="31"/>
                  </a:cubicBezTo>
                  <a:cubicBezTo>
                    <a:pt x="49" y="30"/>
                    <a:pt x="49" y="30"/>
                    <a:pt x="50" y="30"/>
                  </a:cubicBezTo>
                  <a:cubicBezTo>
                    <a:pt x="51" y="30"/>
                    <a:pt x="52" y="29"/>
                    <a:pt x="53" y="29"/>
                  </a:cubicBezTo>
                  <a:cubicBezTo>
                    <a:pt x="53" y="29"/>
                    <a:pt x="54" y="30"/>
                    <a:pt x="54" y="30"/>
                  </a:cubicBezTo>
                  <a:cubicBezTo>
                    <a:pt x="55" y="30"/>
                    <a:pt x="56" y="29"/>
                    <a:pt x="57" y="29"/>
                  </a:cubicBezTo>
                  <a:cubicBezTo>
                    <a:pt x="58" y="29"/>
                    <a:pt x="59" y="30"/>
                    <a:pt x="60" y="30"/>
                  </a:cubicBezTo>
                  <a:cubicBezTo>
                    <a:pt x="61" y="30"/>
                    <a:pt x="61" y="29"/>
                    <a:pt x="62" y="29"/>
                  </a:cubicBezTo>
                  <a:cubicBezTo>
                    <a:pt x="62" y="29"/>
                    <a:pt x="64" y="30"/>
                    <a:pt x="64" y="30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6" y="29"/>
                    <a:pt x="67" y="30"/>
                    <a:pt x="68" y="30"/>
                  </a:cubicBezTo>
                  <a:cubicBezTo>
                    <a:pt x="67" y="28"/>
                    <a:pt x="69" y="27"/>
                    <a:pt x="70" y="25"/>
                  </a:cubicBezTo>
                  <a:cubicBezTo>
                    <a:pt x="71" y="26"/>
                    <a:pt x="72" y="26"/>
                    <a:pt x="72" y="26"/>
                  </a:cubicBezTo>
                  <a:cubicBezTo>
                    <a:pt x="72" y="25"/>
                    <a:pt x="72" y="23"/>
                    <a:pt x="73" y="23"/>
                  </a:cubicBezTo>
                  <a:cubicBezTo>
                    <a:pt x="74" y="22"/>
                    <a:pt x="75" y="23"/>
                    <a:pt x="76" y="23"/>
                  </a:cubicBezTo>
                  <a:cubicBezTo>
                    <a:pt x="76" y="22"/>
                    <a:pt x="76" y="21"/>
                    <a:pt x="77" y="20"/>
                  </a:cubicBezTo>
                  <a:cubicBezTo>
                    <a:pt x="78" y="20"/>
                    <a:pt x="79" y="22"/>
                    <a:pt x="80" y="22"/>
                  </a:cubicBezTo>
                  <a:cubicBezTo>
                    <a:pt x="80" y="20"/>
                    <a:pt x="81" y="19"/>
                    <a:pt x="81" y="18"/>
                  </a:cubicBezTo>
                  <a:cubicBezTo>
                    <a:pt x="82" y="19"/>
                    <a:pt x="83" y="19"/>
                    <a:pt x="84" y="19"/>
                  </a:cubicBezTo>
                  <a:cubicBezTo>
                    <a:pt x="84" y="18"/>
                    <a:pt x="84" y="16"/>
                    <a:pt x="86" y="16"/>
                  </a:cubicBezTo>
                  <a:cubicBezTo>
                    <a:pt x="86" y="16"/>
                    <a:pt x="87" y="17"/>
                    <a:pt x="88" y="18"/>
                  </a:cubicBezTo>
                  <a:cubicBezTo>
                    <a:pt x="88" y="16"/>
                    <a:pt x="88" y="16"/>
                    <a:pt x="89" y="15"/>
                  </a:cubicBezTo>
                  <a:cubicBezTo>
                    <a:pt x="90" y="15"/>
                    <a:pt x="90" y="16"/>
                    <a:pt x="91" y="16"/>
                  </a:cubicBezTo>
                  <a:cubicBezTo>
                    <a:pt x="91" y="12"/>
                    <a:pt x="94" y="16"/>
                    <a:pt x="95" y="15"/>
                  </a:cubicBezTo>
                  <a:cubicBezTo>
                    <a:pt x="96" y="14"/>
                    <a:pt x="95" y="12"/>
                    <a:pt x="97" y="13"/>
                  </a:cubicBezTo>
                  <a:cubicBezTo>
                    <a:pt x="98" y="13"/>
                    <a:pt x="99" y="14"/>
                    <a:pt x="100" y="13"/>
                  </a:cubicBezTo>
                  <a:cubicBezTo>
                    <a:pt x="101" y="11"/>
                    <a:pt x="100" y="10"/>
                    <a:pt x="102" y="11"/>
                  </a:cubicBezTo>
                  <a:cubicBezTo>
                    <a:pt x="104" y="11"/>
                    <a:pt x="104" y="12"/>
                    <a:pt x="105" y="10"/>
                  </a:cubicBezTo>
                  <a:cubicBezTo>
                    <a:pt x="106" y="9"/>
                    <a:pt x="105" y="9"/>
                    <a:pt x="106" y="9"/>
                  </a:cubicBezTo>
                  <a:cubicBezTo>
                    <a:pt x="107" y="8"/>
                    <a:pt x="108" y="9"/>
                    <a:pt x="109" y="8"/>
                  </a:cubicBezTo>
                  <a:cubicBezTo>
                    <a:pt x="110" y="8"/>
                    <a:pt x="110" y="7"/>
                    <a:pt x="110" y="7"/>
                  </a:cubicBezTo>
                  <a:cubicBezTo>
                    <a:pt x="110" y="6"/>
                    <a:pt x="109" y="6"/>
                    <a:pt x="109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16" name="Freeform 355">
              <a:extLst>
                <a:ext uri="{FF2B5EF4-FFF2-40B4-BE49-F238E27FC236}">
                  <a16:creationId xmlns:a16="http://schemas.microsoft.com/office/drawing/2014/main" id="{F9B1EB87-2C4E-4C37-A130-6C7B66507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" y="1628"/>
              <a:ext cx="150" cy="450"/>
            </a:xfrm>
            <a:custGeom>
              <a:avLst/>
              <a:gdLst>
                <a:gd name="T0" fmla="*/ 3453 w 52"/>
                <a:gd name="T1" fmla="*/ 7761 h 146"/>
                <a:gd name="T2" fmla="*/ 3603 w 52"/>
                <a:gd name="T3" fmla="*/ 7117 h 146"/>
                <a:gd name="T4" fmla="*/ 3387 w 52"/>
                <a:gd name="T5" fmla="*/ 6679 h 146"/>
                <a:gd name="T6" fmla="*/ 3121 w 52"/>
                <a:gd name="T7" fmla="*/ 6241 h 146"/>
                <a:gd name="T8" fmla="*/ 2830 w 52"/>
                <a:gd name="T9" fmla="*/ 6328 h 146"/>
                <a:gd name="T10" fmla="*/ 2712 w 52"/>
                <a:gd name="T11" fmla="*/ 6146 h 146"/>
                <a:gd name="T12" fmla="*/ 2763 w 52"/>
                <a:gd name="T13" fmla="*/ 5767 h 146"/>
                <a:gd name="T14" fmla="*/ 2420 w 52"/>
                <a:gd name="T15" fmla="*/ 5502 h 146"/>
                <a:gd name="T16" fmla="*/ 2420 w 52"/>
                <a:gd name="T17" fmla="*/ 5415 h 146"/>
                <a:gd name="T18" fmla="*/ 2495 w 52"/>
                <a:gd name="T19" fmla="*/ 5064 h 146"/>
                <a:gd name="T20" fmla="*/ 2279 w 52"/>
                <a:gd name="T21" fmla="*/ 5064 h 146"/>
                <a:gd name="T22" fmla="*/ 2354 w 52"/>
                <a:gd name="T23" fmla="*/ 4417 h 146"/>
                <a:gd name="T24" fmla="*/ 2138 w 52"/>
                <a:gd name="T25" fmla="*/ 4417 h 146"/>
                <a:gd name="T26" fmla="*/ 2204 w 52"/>
                <a:gd name="T27" fmla="*/ 3979 h 146"/>
                <a:gd name="T28" fmla="*/ 1947 w 52"/>
                <a:gd name="T29" fmla="*/ 3896 h 146"/>
                <a:gd name="T30" fmla="*/ 1872 w 52"/>
                <a:gd name="T31" fmla="*/ 3896 h 146"/>
                <a:gd name="T32" fmla="*/ 1797 w 52"/>
                <a:gd name="T33" fmla="*/ 3514 h 146"/>
                <a:gd name="T34" fmla="*/ 1872 w 52"/>
                <a:gd name="T35" fmla="*/ 3079 h 146"/>
                <a:gd name="T36" fmla="*/ 1656 w 52"/>
                <a:gd name="T37" fmla="*/ 3079 h 146"/>
                <a:gd name="T38" fmla="*/ 1656 w 52"/>
                <a:gd name="T39" fmla="*/ 2897 h 146"/>
                <a:gd name="T40" fmla="*/ 1514 w 52"/>
                <a:gd name="T41" fmla="*/ 2518 h 146"/>
                <a:gd name="T42" fmla="*/ 1514 w 52"/>
                <a:gd name="T43" fmla="*/ 2346 h 146"/>
                <a:gd name="T44" fmla="*/ 1581 w 52"/>
                <a:gd name="T45" fmla="*/ 1899 h 146"/>
                <a:gd name="T46" fmla="*/ 1465 w 52"/>
                <a:gd name="T47" fmla="*/ 1899 h 146"/>
                <a:gd name="T48" fmla="*/ 1514 w 52"/>
                <a:gd name="T49" fmla="*/ 1433 h 146"/>
                <a:gd name="T50" fmla="*/ 1324 w 52"/>
                <a:gd name="T51" fmla="*/ 999 h 146"/>
                <a:gd name="T52" fmla="*/ 1249 w 52"/>
                <a:gd name="T53" fmla="*/ 912 h 146"/>
                <a:gd name="T54" fmla="*/ 1174 w 52"/>
                <a:gd name="T55" fmla="*/ 265 h 146"/>
                <a:gd name="T56" fmla="*/ 958 w 52"/>
                <a:gd name="T57" fmla="*/ 265 h 146"/>
                <a:gd name="T58" fmla="*/ 914 w 52"/>
                <a:gd name="T59" fmla="*/ 0 h 146"/>
                <a:gd name="T60" fmla="*/ 2570 w 52"/>
                <a:gd name="T61" fmla="*/ 6584 h 146"/>
                <a:gd name="T62" fmla="*/ 2637 w 52"/>
                <a:gd name="T63" fmla="*/ 8491 h 146"/>
                <a:gd name="T64" fmla="*/ 2570 w 52"/>
                <a:gd name="T65" fmla="*/ 8578 h 146"/>
                <a:gd name="T66" fmla="*/ 216 w 52"/>
                <a:gd name="T67" fmla="*/ 12178 h 146"/>
                <a:gd name="T68" fmla="*/ 75 w 52"/>
                <a:gd name="T69" fmla="*/ 12825 h 146"/>
                <a:gd name="T70" fmla="*/ 407 w 52"/>
                <a:gd name="T71" fmla="*/ 13176 h 146"/>
                <a:gd name="T72" fmla="*/ 407 w 52"/>
                <a:gd name="T73" fmla="*/ 12529 h 146"/>
                <a:gd name="T74" fmla="*/ 764 w 52"/>
                <a:gd name="T75" fmla="*/ 12529 h 146"/>
                <a:gd name="T76" fmla="*/ 1108 w 52"/>
                <a:gd name="T77" fmla="*/ 12095 h 146"/>
                <a:gd name="T78" fmla="*/ 1108 w 52"/>
                <a:gd name="T79" fmla="*/ 11743 h 146"/>
                <a:gd name="T80" fmla="*/ 1324 w 52"/>
                <a:gd name="T81" fmla="*/ 11657 h 146"/>
                <a:gd name="T82" fmla="*/ 1390 w 52"/>
                <a:gd name="T83" fmla="*/ 11278 h 146"/>
                <a:gd name="T84" fmla="*/ 1731 w 52"/>
                <a:gd name="T85" fmla="*/ 11096 h 146"/>
                <a:gd name="T86" fmla="*/ 2204 w 52"/>
                <a:gd name="T87" fmla="*/ 10572 h 146"/>
                <a:gd name="T88" fmla="*/ 2637 w 52"/>
                <a:gd name="T89" fmla="*/ 9928 h 146"/>
                <a:gd name="T90" fmla="*/ 3046 w 52"/>
                <a:gd name="T91" fmla="*/ 9280 h 146"/>
                <a:gd name="T92" fmla="*/ 3312 w 52"/>
                <a:gd name="T93" fmla="*/ 8760 h 146"/>
                <a:gd name="T94" fmla="*/ 3453 w 52"/>
                <a:gd name="T95" fmla="*/ 8313 h 146"/>
                <a:gd name="T96" fmla="*/ 3453 w 52"/>
                <a:gd name="T97" fmla="*/ 7761 h 14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2" h="146">
                  <a:moveTo>
                    <a:pt x="50" y="86"/>
                  </a:moveTo>
                  <a:cubicBezTo>
                    <a:pt x="48" y="84"/>
                    <a:pt x="48" y="80"/>
                    <a:pt x="52" y="79"/>
                  </a:cubicBezTo>
                  <a:cubicBezTo>
                    <a:pt x="48" y="80"/>
                    <a:pt x="48" y="77"/>
                    <a:pt x="49" y="74"/>
                  </a:cubicBezTo>
                  <a:cubicBezTo>
                    <a:pt x="44" y="75"/>
                    <a:pt x="44" y="74"/>
                    <a:pt x="45" y="69"/>
                  </a:cubicBezTo>
                  <a:cubicBezTo>
                    <a:pt x="44" y="69"/>
                    <a:pt x="42" y="70"/>
                    <a:pt x="41" y="70"/>
                  </a:cubicBezTo>
                  <a:cubicBezTo>
                    <a:pt x="40" y="69"/>
                    <a:pt x="40" y="68"/>
                    <a:pt x="39" y="68"/>
                  </a:cubicBezTo>
                  <a:cubicBezTo>
                    <a:pt x="39" y="66"/>
                    <a:pt x="40" y="65"/>
                    <a:pt x="40" y="64"/>
                  </a:cubicBezTo>
                  <a:cubicBezTo>
                    <a:pt x="38" y="61"/>
                    <a:pt x="36" y="62"/>
                    <a:pt x="35" y="61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59"/>
                    <a:pt x="35" y="58"/>
                    <a:pt x="36" y="56"/>
                  </a:cubicBezTo>
                  <a:cubicBezTo>
                    <a:pt x="35" y="56"/>
                    <a:pt x="34" y="55"/>
                    <a:pt x="33" y="56"/>
                  </a:cubicBezTo>
                  <a:cubicBezTo>
                    <a:pt x="33" y="53"/>
                    <a:pt x="34" y="51"/>
                    <a:pt x="34" y="49"/>
                  </a:cubicBezTo>
                  <a:cubicBezTo>
                    <a:pt x="33" y="49"/>
                    <a:pt x="32" y="49"/>
                    <a:pt x="31" y="49"/>
                  </a:cubicBezTo>
                  <a:cubicBezTo>
                    <a:pt x="31" y="48"/>
                    <a:pt x="32" y="45"/>
                    <a:pt x="32" y="44"/>
                  </a:cubicBezTo>
                  <a:cubicBezTo>
                    <a:pt x="31" y="42"/>
                    <a:pt x="29" y="44"/>
                    <a:pt x="28" y="43"/>
                  </a:cubicBezTo>
                  <a:cubicBezTo>
                    <a:pt x="28" y="43"/>
                    <a:pt x="28" y="43"/>
                    <a:pt x="27" y="43"/>
                  </a:cubicBezTo>
                  <a:cubicBezTo>
                    <a:pt x="27" y="41"/>
                    <a:pt x="26" y="40"/>
                    <a:pt x="26" y="39"/>
                  </a:cubicBezTo>
                  <a:cubicBezTo>
                    <a:pt x="26" y="38"/>
                    <a:pt x="27" y="36"/>
                    <a:pt x="27" y="34"/>
                  </a:cubicBezTo>
                  <a:cubicBezTo>
                    <a:pt x="26" y="34"/>
                    <a:pt x="25" y="34"/>
                    <a:pt x="24" y="34"/>
                  </a:cubicBezTo>
                  <a:cubicBezTo>
                    <a:pt x="24" y="34"/>
                    <a:pt x="24" y="33"/>
                    <a:pt x="24" y="32"/>
                  </a:cubicBezTo>
                  <a:cubicBezTo>
                    <a:pt x="24" y="30"/>
                    <a:pt x="25" y="28"/>
                    <a:pt x="22" y="28"/>
                  </a:cubicBezTo>
                  <a:cubicBezTo>
                    <a:pt x="22" y="27"/>
                    <a:pt x="22" y="27"/>
                    <a:pt x="22" y="26"/>
                  </a:cubicBezTo>
                  <a:cubicBezTo>
                    <a:pt x="22" y="24"/>
                    <a:pt x="23" y="23"/>
                    <a:pt x="23" y="21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1" y="19"/>
                    <a:pt x="22" y="17"/>
                    <a:pt x="22" y="16"/>
                  </a:cubicBezTo>
                  <a:cubicBezTo>
                    <a:pt x="16" y="17"/>
                    <a:pt x="21" y="13"/>
                    <a:pt x="19" y="11"/>
                  </a:cubicBezTo>
                  <a:cubicBezTo>
                    <a:pt x="19" y="10"/>
                    <a:pt x="19" y="10"/>
                    <a:pt x="18" y="10"/>
                  </a:cubicBezTo>
                  <a:cubicBezTo>
                    <a:pt x="18" y="7"/>
                    <a:pt x="17" y="5"/>
                    <a:pt x="17" y="3"/>
                  </a:cubicBezTo>
                  <a:cubicBezTo>
                    <a:pt x="16" y="3"/>
                    <a:pt x="15" y="3"/>
                    <a:pt x="14" y="3"/>
                  </a:cubicBezTo>
                  <a:cubicBezTo>
                    <a:pt x="14" y="2"/>
                    <a:pt x="13" y="1"/>
                    <a:pt x="13" y="0"/>
                  </a:cubicBezTo>
                  <a:cubicBezTo>
                    <a:pt x="11" y="18"/>
                    <a:pt x="28" y="60"/>
                    <a:pt x="37" y="73"/>
                  </a:cubicBezTo>
                  <a:cubicBezTo>
                    <a:pt x="38" y="77"/>
                    <a:pt x="43" y="86"/>
                    <a:pt x="38" y="94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1" y="138"/>
                    <a:pt x="0" y="142"/>
                    <a:pt x="1" y="142"/>
                  </a:cubicBezTo>
                  <a:cubicBezTo>
                    <a:pt x="3" y="144"/>
                    <a:pt x="4" y="145"/>
                    <a:pt x="6" y="146"/>
                  </a:cubicBezTo>
                  <a:cubicBezTo>
                    <a:pt x="6" y="144"/>
                    <a:pt x="5" y="141"/>
                    <a:pt x="6" y="139"/>
                  </a:cubicBezTo>
                  <a:cubicBezTo>
                    <a:pt x="8" y="139"/>
                    <a:pt x="10" y="140"/>
                    <a:pt x="11" y="139"/>
                  </a:cubicBezTo>
                  <a:cubicBezTo>
                    <a:pt x="10" y="136"/>
                    <a:pt x="11" y="132"/>
                    <a:pt x="16" y="134"/>
                  </a:cubicBezTo>
                  <a:cubicBezTo>
                    <a:pt x="16" y="133"/>
                    <a:pt x="15" y="131"/>
                    <a:pt x="16" y="130"/>
                  </a:cubicBezTo>
                  <a:cubicBezTo>
                    <a:pt x="17" y="129"/>
                    <a:pt x="18" y="130"/>
                    <a:pt x="19" y="129"/>
                  </a:cubicBezTo>
                  <a:cubicBezTo>
                    <a:pt x="21" y="128"/>
                    <a:pt x="19" y="126"/>
                    <a:pt x="20" y="125"/>
                  </a:cubicBezTo>
                  <a:cubicBezTo>
                    <a:pt x="22" y="123"/>
                    <a:pt x="23" y="123"/>
                    <a:pt x="25" y="123"/>
                  </a:cubicBezTo>
                  <a:cubicBezTo>
                    <a:pt x="25" y="116"/>
                    <a:pt x="26" y="118"/>
                    <a:pt x="32" y="117"/>
                  </a:cubicBezTo>
                  <a:cubicBezTo>
                    <a:pt x="29" y="112"/>
                    <a:pt x="35" y="111"/>
                    <a:pt x="38" y="110"/>
                  </a:cubicBezTo>
                  <a:cubicBezTo>
                    <a:pt x="37" y="106"/>
                    <a:pt x="39" y="103"/>
                    <a:pt x="44" y="103"/>
                  </a:cubicBezTo>
                  <a:cubicBezTo>
                    <a:pt x="43" y="100"/>
                    <a:pt x="44" y="97"/>
                    <a:pt x="48" y="97"/>
                  </a:cubicBezTo>
                  <a:cubicBezTo>
                    <a:pt x="47" y="95"/>
                    <a:pt x="47" y="92"/>
                    <a:pt x="50" y="92"/>
                  </a:cubicBezTo>
                  <a:cubicBezTo>
                    <a:pt x="48" y="90"/>
                    <a:pt x="47" y="87"/>
                    <a:pt x="50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17" name="Freeform 356">
              <a:extLst>
                <a:ext uri="{FF2B5EF4-FFF2-40B4-BE49-F238E27FC236}">
                  <a16:creationId xmlns:a16="http://schemas.microsoft.com/office/drawing/2014/main" id="{A46F2430-C6A2-4F3E-9827-A98131FFA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825"/>
              <a:ext cx="93" cy="163"/>
            </a:xfrm>
            <a:custGeom>
              <a:avLst/>
              <a:gdLst>
                <a:gd name="T0" fmla="*/ 567 w 32"/>
                <a:gd name="T1" fmla="*/ 0 h 53"/>
                <a:gd name="T2" fmla="*/ 1494 w 32"/>
                <a:gd name="T3" fmla="*/ 643 h 53"/>
                <a:gd name="T4" fmla="*/ 2061 w 32"/>
                <a:gd name="T5" fmla="*/ 3924 h 53"/>
                <a:gd name="T6" fmla="*/ 1918 w 32"/>
                <a:gd name="T7" fmla="*/ 4739 h 53"/>
                <a:gd name="T8" fmla="*/ 567 w 32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53">
                  <a:moveTo>
                    <a:pt x="8" y="0"/>
                  </a:moveTo>
                  <a:cubicBezTo>
                    <a:pt x="13" y="2"/>
                    <a:pt x="17" y="4"/>
                    <a:pt x="21" y="7"/>
                  </a:cubicBezTo>
                  <a:cubicBezTo>
                    <a:pt x="32" y="17"/>
                    <a:pt x="32" y="27"/>
                    <a:pt x="29" y="44"/>
                  </a:cubicBezTo>
                  <a:cubicBezTo>
                    <a:pt x="29" y="48"/>
                    <a:pt x="28" y="51"/>
                    <a:pt x="27" y="53"/>
                  </a:cubicBezTo>
                  <a:cubicBezTo>
                    <a:pt x="4" y="37"/>
                    <a:pt x="0" y="12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18" name="Freeform 357">
              <a:extLst>
                <a:ext uri="{FF2B5EF4-FFF2-40B4-BE49-F238E27FC236}">
                  <a16:creationId xmlns:a16="http://schemas.microsoft.com/office/drawing/2014/main" id="{3D3EE01F-0065-41CD-B5AC-6D4ED27E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" y="782"/>
              <a:ext cx="67" cy="43"/>
            </a:xfrm>
            <a:custGeom>
              <a:avLst/>
              <a:gdLst>
                <a:gd name="T0" fmla="*/ 941 w 23"/>
                <a:gd name="T1" fmla="*/ 1075 h 14"/>
                <a:gd name="T2" fmla="*/ 0 w 23"/>
                <a:gd name="T3" fmla="*/ 1244 h 14"/>
                <a:gd name="T4" fmla="*/ 0 w 23"/>
                <a:gd name="T5" fmla="*/ 1244 h 14"/>
                <a:gd name="T6" fmla="*/ 1238 w 23"/>
                <a:gd name="T7" fmla="*/ 169 h 14"/>
                <a:gd name="T8" fmla="*/ 1433 w 23"/>
                <a:gd name="T9" fmla="*/ 1161 h 14"/>
                <a:gd name="T10" fmla="*/ 941 w 23"/>
                <a:gd name="T11" fmla="*/ 1075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4">
                  <a:moveTo>
                    <a:pt x="13" y="12"/>
                  </a:moveTo>
                  <a:cubicBezTo>
                    <a:pt x="9" y="12"/>
                    <a:pt x="5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6"/>
                    <a:pt x="10" y="0"/>
                    <a:pt x="17" y="2"/>
                  </a:cubicBezTo>
                  <a:cubicBezTo>
                    <a:pt x="23" y="4"/>
                    <a:pt x="22" y="9"/>
                    <a:pt x="20" y="13"/>
                  </a:cubicBezTo>
                  <a:cubicBezTo>
                    <a:pt x="18" y="12"/>
                    <a:pt x="15" y="12"/>
                    <a:pt x="13" y="12"/>
                  </a:cubicBezTo>
                  <a:close/>
                </a:path>
              </a:pathLst>
            </a:custGeom>
            <a:solidFill>
              <a:srgbClr val="53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19" name="Freeform 358">
              <a:extLst>
                <a:ext uri="{FF2B5EF4-FFF2-40B4-BE49-F238E27FC236}">
                  <a16:creationId xmlns:a16="http://schemas.microsoft.com/office/drawing/2014/main" id="{E4A942EA-3E2D-459F-884B-3E6734A1F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" y="735"/>
              <a:ext cx="86" cy="56"/>
            </a:xfrm>
            <a:custGeom>
              <a:avLst/>
              <a:gdLst>
                <a:gd name="T0" fmla="*/ 330 w 30"/>
                <a:gd name="T1" fmla="*/ 1596 h 18"/>
                <a:gd name="T2" fmla="*/ 0 w 30"/>
                <a:gd name="T3" fmla="*/ 1596 h 18"/>
                <a:gd name="T4" fmla="*/ 75 w 30"/>
                <a:gd name="T5" fmla="*/ 1509 h 18"/>
                <a:gd name="T6" fmla="*/ 1881 w 30"/>
                <a:gd name="T7" fmla="*/ 87 h 18"/>
                <a:gd name="T8" fmla="*/ 2030 w 30"/>
                <a:gd name="T9" fmla="*/ 358 h 18"/>
                <a:gd name="T10" fmla="*/ 1817 w 30"/>
                <a:gd name="T11" fmla="*/ 572 h 18"/>
                <a:gd name="T12" fmla="*/ 401 w 30"/>
                <a:gd name="T13" fmla="*/ 1683 h 18"/>
                <a:gd name="T14" fmla="*/ 330 w 30"/>
                <a:gd name="T15" fmla="*/ 1596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" h="18">
                  <a:moveTo>
                    <a:pt x="5" y="17"/>
                  </a:moveTo>
                  <a:cubicBezTo>
                    <a:pt x="3" y="17"/>
                    <a:pt x="2" y="17"/>
                    <a:pt x="0" y="17"/>
                  </a:cubicBezTo>
                  <a:cubicBezTo>
                    <a:pt x="0" y="17"/>
                    <a:pt x="0" y="16"/>
                    <a:pt x="1" y="16"/>
                  </a:cubicBezTo>
                  <a:cubicBezTo>
                    <a:pt x="1" y="15"/>
                    <a:pt x="17" y="0"/>
                    <a:pt x="28" y="1"/>
                  </a:cubicBezTo>
                  <a:cubicBezTo>
                    <a:pt x="29" y="1"/>
                    <a:pt x="30" y="2"/>
                    <a:pt x="30" y="4"/>
                  </a:cubicBezTo>
                  <a:cubicBezTo>
                    <a:pt x="30" y="5"/>
                    <a:pt x="29" y="6"/>
                    <a:pt x="27" y="6"/>
                  </a:cubicBezTo>
                  <a:cubicBezTo>
                    <a:pt x="21" y="5"/>
                    <a:pt x="10" y="13"/>
                    <a:pt x="6" y="18"/>
                  </a:cubicBezTo>
                  <a:cubicBezTo>
                    <a:pt x="5" y="18"/>
                    <a:pt x="5" y="17"/>
                    <a:pt x="5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20" name="Freeform 359">
              <a:extLst>
                <a:ext uri="{FF2B5EF4-FFF2-40B4-BE49-F238E27FC236}">
                  <a16:creationId xmlns:a16="http://schemas.microsoft.com/office/drawing/2014/main" id="{47E098F8-FF8D-4E38-9E16-3D8A8558E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2" y="1265"/>
              <a:ext cx="101" cy="74"/>
            </a:xfrm>
            <a:custGeom>
              <a:avLst/>
              <a:gdLst>
                <a:gd name="T0" fmla="*/ 2424 w 35"/>
                <a:gd name="T1" fmla="*/ 0 h 24"/>
                <a:gd name="T2" fmla="*/ 0 w 35"/>
                <a:gd name="T3" fmla="*/ 2168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" h="24">
                  <a:moveTo>
                    <a:pt x="35" y="0"/>
                  </a:moveTo>
                  <a:cubicBezTo>
                    <a:pt x="26" y="16"/>
                    <a:pt x="13" y="24"/>
                    <a:pt x="0" y="24"/>
                  </a:cubicBezTo>
                </a:path>
              </a:pathLst>
            </a:custGeom>
            <a:solidFill>
              <a:srgbClr val="4E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21" name="Freeform 360">
              <a:extLst>
                <a:ext uri="{FF2B5EF4-FFF2-40B4-BE49-F238E27FC236}">
                  <a16:creationId xmlns:a16="http://schemas.microsoft.com/office/drawing/2014/main" id="{BD05FE50-CE4C-42B5-8002-37BCCCF38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3" y="966"/>
              <a:ext cx="395" cy="903"/>
            </a:xfrm>
            <a:custGeom>
              <a:avLst/>
              <a:gdLst>
                <a:gd name="T0" fmla="*/ 7814 w 137"/>
                <a:gd name="T1" fmla="*/ 10571 h 293"/>
                <a:gd name="T2" fmla="*/ 7191 w 137"/>
                <a:gd name="T3" fmla="*/ 8746 h 293"/>
                <a:gd name="T4" fmla="*/ 8148 w 137"/>
                <a:gd name="T5" fmla="*/ 4681 h 293"/>
                <a:gd name="T6" fmla="*/ 7888 w 137"/>
                <a:gd name="T7" fmla="*/ 1350 h 293"/>
                <a:gd name="T8" fmla="*/ 4772 w 137"/>
                <a:gd name="T9" fmla="*/ 0 h 293"/>
                <a:gd name="T10" fmla="*/ 4697 w 137"/>
                <a:gd name="T11" fmla="*/ 0 h 293"/>
                <a:gd name="T12" fmla="*/ 1655 w 137"/>
                <a:gd name="T13" fmla="*/ 1350 h 293"/>
                <a:gd name="T14" fmla="*/ 1387 w 137"/>
                <a:gd name="T15" fmla="*/ 4681 h 293"/>
                <a:gd name="T16" fmla="*/ 2353 w 137"/>
                <a:gd name="T17" fmla="*/ 8746 h 293"/>
                <a:gd name="T18" fmla="*/ 1730 w 137"/>
                <a:gd name="T19" fmla="*/ 10571 h 293"/>
                <a:gd name="T20" fmla="*/ 764 w 137"/>
                <a:gd name="T21" fmla="*/ 20288 h 293"/>
                <a:gd name="T22" fmla="*/ 4697 w 137"/>
                <a:gd name="T23" fmla="*/ 26434 h 293"/>
                <a:gd name="T24" fmla="*/ 8704 w 137"/>
                <a:gd name="T25" fmla="*/ 20288 h 293"/>
                <a:gd name="T26" fmla="*/ 7814 w 137"/>
                <a:gd name="T27" fmla="*/ 10571 h 29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7" h="293">
                  <a:moveTo>
                    <a:pt x="113" y="117"/>
                  </a:moveTo>
                  <a:cubicBezTo>
                    <a:pt x="109" y="105"/>
                    <a:pt x="105" y="99"/>
                    <a:pt x="104" y="97"/>
                  </a:cubicBezTo>
                  <a:cubicBezTo>
                    <a:pt x="111" y="86"/>
                    <a:pt x="116" y="71"/>
                    <a:pt x="118" y="52"/>
                  </a:cubicBezTo>
                  <a:cubicBezTo>
                    <a:pt x="119" y="37"/>
                    <a:pt x="116" y="20"/>
                    <a:pt x="114" y="15"/>
                  </a:cubicBezTo>
                  <a:cubicBezTo>
                    <a:pt x="98" y="3"/>
                    <a:pt x="86" y="1"/>
                    <a:pt x="69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1"/>
                    <a:pt x="39" y="3"/>
                    <a:pt x="24" y="15"/>
                  </a:cubicBezTo>
                  <a:cubicBezTo>
                    <a:pt x="21" y="20"/>
                    <a:pt x="18" y="37"/>
                    <a:pt x="20" y="52"/>
                  </a:cubicBezTo>
                  <a:cubicBezTo>
                    <a:pt x="22" y="71"/>
                    <a:pt x="27" y="86"/>
                    <a:pt x="34" y="97"/>
                  </a:cubicBezTo>
                  <a:cubicBezTo>
                    <a:pt x="32" y="99"/>
                    <a:pt x="29" y="105"/>
                    <a:pt x="25" y="117"/>
                  </a:cubicBezTo>
                  <a:cubicBezTo>
                    <a:pt x="14" y="147"/>
                    <a:pt x="0" y="192"/>
                    <a:pt x="11" y="225"/>
                  </a:cubicBezTo>
                  <a:cubicBezTo>
                    <a:pt x="22" y="258"/>
                    <a:pt x="44" y="293"/>
                    <a:pt x="68" y="293"/>
                  </a:cubicBezTo>
                  <a:cubicBezTo>
                    <a:pt x="92" y="293"/>
                    <a:pt x="115" y="258"/>
                    <a:pt x="126" y="225"/>
                  </a:cubicBezTo>
                  <a:cubicBezTo>
                    <a:pt x="137" y="192"/>
                    <a:pt x="123" y="147"/>
                    <a:pt x="113" y="117"/>
                  </a:cubicBezTo>
                  <a:close/>
                </a:path>
              </a:pathLst>
            </a:custGeom>
            <a:solidFill>
              <a:srgbClr val="A799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22" name="Freeform 361">
              <a:extLst>
                <a:ext uri="{FF2B5EF4-FFF2-40B4-BE49-F238E27FC236}">
                  <a16:creationId xmlns:a16="http://schemas.microsoft.com/office/drawing/2014/main" id="{22709A9F-FE23-4B63-84A4-94C2DB6B7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" y="969"/>
              <a:ext cx="101" cy="121"/>
            </a:xfrm>
            <a:custGeom>
              <a:avLst/>
              <a:gdLst>
                <a:gd name="T0" fmla="*/ 0 w 35"/>
                <a:gd name="T1" fmla="*/ 2032 h 39"/>
                <a:gd name="T2" fmla="*/ 1731 w 35"/>
                <a:gd name="T3" fmla="*/ 270 h 39"/>
                <a:gd name="T4" fmla="*/ 2208 w 35"/>
                <a:gd name="T5" fmla="*/ 183 h 39"/>
                <a:gd name="T6" fmla="*/ 2283 w 35"/>
                <a:gd name="T7" fmla="*/ 838 h 39"/>
                <a:gd name="T8" fmla="*/ 141 w 35"/>
                <a:gd name="T9" fmla="*/ 3608 h 39"/>
                <a:gd name="T10" fmla="*/ 0 w 35"/>
                <a:gd name="T11" fmla="*/ 2032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39">
                  <a:moveTo>
                    <a:pt x="0" y="22"/>
                  </a:moveTo>
                  <a:cubicBezTo>
                    <a:pt x="9" y="19"/>
                    <a:pt x="21" y="11"/>
                    <a:pt x="25" y="3"/>
                  </a:cubicBezTo>
                  <a:cubicBezTo>
                    <a:pt x="26" y="1"/>
                    <a:pt x="29" y="0"/>
                    <a:pt x="32" y="2"/>
                  </a:cubicBezTo>
                  <a:cubicBezTo>
                    <a:pt x="34" y="3"/>
                    <a:pt x="35" y="6"/>
                    <a:pt x="33" y="9"/>
                  </a:cubicBezTo>
                  <a:cubicBezTo>
                    <a:pt x="32" y="11"/>
                    <a:pt x="17" y="34"/>
                    <a:pt x="2" y="39"/>
                  </a:cubicBezTo>
                  <a:cubicBezTo>
                    <a:pt x="2" y="33"/>
                    <a:pt x="1" y="27"/>
                    <a:pt x="0" y="22"/>
                  </a:cubicBezTo>
                  <a:close/>
                </a:path>
              </a:pathLst>
            </a:custGeom>
            <a:solidFill>
              <a:srgbClr val="4E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23" name="Freeform 362">
              <a:extLst>
                <a:ext uri="{FF2B5EF4-FFF2-40B4-BE49-F238E27FC236}">
                  <a16:creationId xmlns:a16="http://schemas.microsoft.com/office/drawing/2014/main" id="{A4EAABC6-4E2B-4C4A-BCF9-EDE82AA54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" y="1237"/>
              <a:ext cx="139" cy="56"/>
            </a:xfrm>
            <a:custGeom>
              <a:avLst/>
              <a:gdLst>
                <a:gd name="T0" fmla="*/ 345 w 48"/>
                <a:gd name="T1" fmla="*/ 0 h 18"/>
                <a:gd name="T2" fmla="*/ 0 w 48"/>
                <a:gd name="T3" fmla="*/ 843 h 18"/>
                <a:gd name="T4" fmla="*/ 1048 w 48"/>
                <a:gd name="T5" fmla="*/ 1114 h 18"/>
                <a:gd name="T6" fmla="*/ 2818 w 48"/>
                <a:gd name="T7" fmla="*/ 1509 h 18"/>
                <a:gd name="T8" fmla="*/ 3304 w 48"/>
                <a:gd name="T9" fmla="*/ 1412 h 18"/>
                <a:gd name="T10" fmla="*/ 3229 w 48"/>
                <a:gd name="T11" fmla="*/ 756 h 18"/>
                <a:gd name="T12" fmla="*/ 1115 w 48"/>
                <a:gd name="T13" fmla="*/ 184 h 18"/>
                <a:gd name="T14" fmla="*/ 345 w 48"/>
                <a:gd name="T15" fmla="*/ 0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18">
                  <a:moveTo>
                    <a:pt x="5" y="0"/>
                  </a:moveTo>
                  <a:cubicBezTo>
                    <a:pt x="3" y="4"/>
                    <a:pt x="2" y="7"/>
                    <a:pt x="0" y="9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25" y="13"/>
                    <a:pt x="37" y="14"/>
                    <a:pt x="40" y="16"/>
                  </a:cubicBezTo>
                  <a:cubicBezTo>
                    <a:pt x="42" y="18"/>
                    <a:pt x="45" y="17"/>
                    <a:pt x="47" y="15"/>
                  </a:cubicBezTo>
                  <a:cubicBezTo>
                    <a:pt x="48" y="13"/>
                    <a:pt x="48" y="10"/>
                    <a:pt x="46" y="8"/>
                  </a:cubicBezTo>
                  <a:cubicBezTo>
                    <a:pt x="41" y="5"/>
                    <a:pt x="31" y="4"/>
                    <a:pt x="16" y="2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24" name="Freeform 363">
              <a:extLst>
                <a:ext uri="{FF2B5EF4-FFF2-40B4-BE49-F238E27FC236}">
                  <a16:creationId xmlns:a16="http://schemas.microsoft.com/office/drawing/2014/main" id="{ABFCA1BF-8D28-47E4-8428-E65544119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1" y="723"/>
              <a:ext cx="179" cy="256"/>
            </a:xfrm>
            <a:custGeom>
              <a:avLst/>
              <a:gdLst>
                <a:gd name="T0" fmla="*/ 141 w 62"/>
                <a:gd name="T1" fmla="*/ 6955 h 83"/>
                <a:gd name="T2" fmla="*/ 141 w 62"/>
                <a:gd name="T3" fmla="*/ 6517 h 83"/>
                <a:gd name="T4" fmla="*/ 292 w 62"/>
                <a:gd name="T5" fmla="*/ 6604 h 83"/>
                <a:gd name="T6" fmla="*/ 332 w 62"/>
                <a:gd name="T7" fmla="*/ 6517 h 83"/>
                <a:gd name="T8" fmla="*/ 332 w 62"/>
                <a:gd name="T9" fmla="*/ 5984 h 83"/>
                <a:gd name="T10" fmla="*/ 482 w 62"/>
                <a:gd name="T11" fmla="*/ 6070 h 83"/>
                <a:gd name="T12" fmla="*/ 482 w 62"/>
                <a:gd name="T13" fmla="*/ 5432 h 83"/>
                <a:gd name="T14" fmla="*/ 702 w 62"/>
                <a:gd name="T15" fmla="*/ 5518 h 83"/>
                <a:gd name="T16" fmla="*/ 702 w 62"/>
                <a:gd name="T17" fmla="*/ 5518 h 83"/>
                <a:gd name="T18" fmla="*/ 627 w 62"/>
                <a:gd name="T19" fmla="*/ 4984 h 83"/>
                <a:gd name="T20" fmla="*/ 768 w 62"/>
                <a:gd name="T21" fmla="*/ 5080 h 83"/>
                <a:gd name="T22" fmla="*/ 627 w 62"/>
                <a:gd name="T23" fmla="*/ 4605 h 83"/>
                <a:gd name="T24" fmla="*/ 843 w 62"/>
                <a:gd name="T25" fmla="*/ 4691 h 83"/>
                <a:gd name="T26" fmla="*/ 768 w 62"/>
                <a:gd name="T27" fmla="*/ 4253 h 83"/>
                <a:gd name="T28" fmla="*/ 843 w 62"/>
                <a:gd name="T29" fmla="*/ 3815 h 83"/>
                <a:gd name="T30" fmla="*/ 1034 w 62"/>
                <a:gd name="T31" fmla="*/ 3815 h 83"/>
                <a:gd name="T32" fmla="*/ 959 w 62"/>
                <a:gd name="T33" fmla="*/ 3254 h 83"/>
                <a:gd name="T34" fmla="*/ 1109 w 62"/>
                <a:gd name="T35" fmla="*/ 3254 h 83"/>
                <a:gd name="T36" fmla="*/ 1034 w 62"/>
                <a:gd name="T37" fmla="*/ 2816 h 83"/>
                <a:gd name="T38" fmla="*/ 1175 w 62"/>
                <a:gd name="T39" fmla="*/ 2902 h 83"/>
                <a:gd name="T40" fmla="*/ 1109 w 62"/>
                <a:gd name="T41" fmla="*/ 2437 h 83"/>
                <a:gd name="T42" fmla="*/ 1250 w 62"/>
                <a:gd name="T43" fmla="*/ 2520 h 83"/>
                <a:gd name="T44" fmla="*/ 1325 w 62"/>
                <a:gd name="T45" fmla="*/ 2437 h 83"/>
                <a:gd name="T46" fmla="*/ 1325 w 62"/>
                <a:gd name="T47" fmla="*/ 2255 h 83"/>
                <a:gd name="T48" fmla="*/ 1392 w 62"/>
                <a:gd name="T49" fmla="*/ 2255 h 83"/>
                <a:gd name="T50" fmla="*/ 1392 w 62"/>
                <a:gd name="T51" fmla="*/ 1999 h 83"/>
                <a:gd name="T52" fmla="*/ 1591 w 62"/>
                <a:gd name="T53" fmla="*/ 2168 h 83"/>
                <a:gd name="T54" fmla="*/ 1735 w 62"/>
                <a:gd name="T55" fmla="*/ 1817 h 83"/>
                <a:gd name="T56" fmla="*/ 1877 w 62"/>
                <a:gd name="T57" fmla="*/ 1903 h 83"/>
                <a:gd name="T58" fmla="*/ 1952 w 62"/>
                <a:gd name="T59" fmla="*/ 1647 h 83"/>
                <a:gd name="T60" fmla="*/ 2168 w 62"/>
                <a:gd name="T61" fmla="*/ 1730 h 83"/>
                <a:gd name="T62" fmla="*/ 2168 w 62"/>
                <a:gd name="T63" fmla="*/ 1437 h 83"/>
                <a:gd name="T64" fmla="*/ 2434 w 62"/>
                <a:gd name="T65" fmla="*/ 1647 h 83"/>
                <a:gd name="T66" fmla="*/ 2500 w 62"/>
                <a:gd name="T67" fmla="*/ 1437 h 83"/>
                <a:gd name="T68" fmla="*/ 2717 w 62"/>
                <a:gd name="T69" fmla="*/ 1521 h 83"/>
                <a:gd name="T70" fmla="*/ 2769 w 62"/>
                <a:gd name="T71" fmla="*/ 1169 h 83"/>
                <a:gd name="T72" fmla="*/ 3060 w 62"/>
                <a:gd name="T73" fmla="*/ 913 h 83"/>
                <a:gd name="T74" fmla="*/ 3202 w 62"/>
                <a:gd name="T75" fmla="*/ 1086 h 83"/>
                <a:gd name="T76" fmla="*/ 3343 w 62"/>
                <a:gd name="T77" fmla="*/ 817 h 83"/>
                <a:gd name="T78" fmla="*/ 3467 w 62"/>
                <a:gd name="T79" fmla="*/ 913 h 83"/>
                <a:gd name="T80" fmla="*/ 3609 w 62"/>
                <a:gd name="T81" fmla="*/ 648 h 83"/>
                <a:gd name="T82" fmla="*/ 3750 w 62"/>
                <a:gd name="T83" fmla="*/ 817 h 83"/>
                <a:gd name="T84" fmla="*/ 3750 w 62"/>
                <a:gd name="T85" fmla="*/ 731 h 83"/>
                <a:gd name="T86" fmla="*/ 3825 w 62"/>
                <a:gd name="T87" fmla="*/ 352 h 83"/>
                <a:gd name="T88" fmla="*/ 3967 w 62"/>
                <a:gd name="T89" fmla="*/ 561 h 83"/>
                <a:gd name="T90" fmla="*/ 4235 w 62"/>
                <a:gd name="T91" fmla="*/ 86 h 83"/>
                <a:gd name="T92" fmla="*/ 4235 w 62"/>
                <a:gd name="T93" fmla="*/ 731 h 83"/>
                <a:gd name="T94" fmla="*/ 4160 w 62"/>
                <a:gd name="T95" fmla="*/ 913 h 83"/>
                <a:gd name="T96" fmla="*/ 1591 w 62"/>
                <a:gd name="T97" fmla="*/ 2730 h 83"/>
                <a:gd name="T98" fmla="*/ 292 w 62"/>
                <a:gd name="T99" fmla="*/ 7517 h 83"/>
                <a:gd name="T100" fmla="*/ 217 w 62"/>
                <a:gd name="T101" fmla="*/ 7421 h 83"/>
                <a:gd name="T102" fmla="*/ 0 w 62"/>
                <a:gd name="T103" fmla="*/ 7335 h 83"/>
                <a:gd name="T104" fmla="*/ 141 w 62"/>
                <a:gd name="T105" fmla="*/ 6955 h 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2" h="83">
                  <a:moveTo>
                    <a:pt x="2" y="77"/>
                  </a:moveTo>
                  <a:cubicBezTo>
                    <a:pt x="2" y="75"/>
                    <a:pt x="1" y="74"/>
                    <a:pt x="2" y="72"/>
                  </a:cubicBezTo>
                  <a:cubicBezTo>
                    <a:pt x="3" y="72"/>
                    <a:pt x="4" y="73"/>
                    <a:pt x="4" y="73"/>
                  </a:cubicBezTo>
                  <a:cubicBezTo>
                    <a:pt x="5" y="73"/>
                    <a:pt x="5" y="72"/>
                    <a:pt x="5" y="72"/>
                  </a:cubicBezTo>
                  <a:cubicBezTo>
                    <a:pt x="5" y="70"/>
                    <a:pt x="5" y="68"/>
                    <a:pt x="5" y="66"/>
                  </a:cubicBezTo>
                  <a:cubicBezTo>
                    <a:pt x="6" y="66"/>
                    <a:pt x="6" y="66"/>
                    <a:pt x="7" y="67"/>
                  </a:cubicBezTo>
                  <a:cubicBezTo>
                    <a:pt x="8" y="64"/>
                    <a:pt x="7" y="62"/>
                    <a:pt x="7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59"/>
                    <a:pt x="9" y="57"/>
                    <a:pt x="9" y="55"/>
                  </a:cubicBezTo>
                  <a:cubicBezTo>
                    <a:pt x="10" y="56"/>
                    <a:pt x="10" y="56"/>
                    <a:pt x="11" y="56"/>
                  </a:cubicBezTo>
                  <a:cubicBezTo>
                    <a:pt x="10" y="55"/>
                    <a:pt x="10" y="53"/>
                    <a:pt x="9" y="51"/>
                  </a:cubicBezTo>
                  <a:cubicBezTo>
                    <a:pt x="10" y="52"/>
                    <a:pt x="11" y="52"/>
                    <a:pt x="12" y="52"/>
                  </a:cubicBezTo>
                  <a:cubicBezTo>
                    <a:pt x="12" y="51"/>
                    <a:pt x="12" y="49"/>
                    <a:pt x="11" y="47"/>
                  </a:cubicBezTo>
                  <a:cubicBezTo>
                    <a:pt x="14" y="47"/>
                    <a:pt x="14" y="44"/>
                    <a:pt x="12" y="42"/>
                  </a:cubicBezTo>
                  <a:cubicBezTo>
                    <a:pt x="13" y="42"/>
                    <a:pt x="14" y="42"/>
                    <a:pt x="15" y="42"/>
                  </a:cubicBezTo>
                  <a:cubicBezTo>
                    <a:pt x="14" y="40"/>
                    <a:pt x="14" y="38"/>
                    <a:pt x="14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6" y="35"/>
                    <a:pt x="15" y="32"/>
                    <a:pt x="15" y="31"/>
                  </a:cubicBezTo>
                  <a:cubicBezTo>
                    <a:pt x="15" y="32"/>
                    <a:pt x="17" y="32"/>
                    <a:pt x="17" y="32"/>
                  </a:cubicBezTo>
                  <a:cubicBezTo>
                    <a:pt x="17" y="31"/>
                    <a:pt x="17" y="28"/>
                    <a:pt x="16" y="27"/>
                  </a:cubicBezTo>
                  <a:cubicBezTo>
                    <a:pt x="17" y="27"/>
                    <a:pt x="18" y="28"/>
                    <a:pt x="18" y="28"/>
                  </a:cubicBezTo>
                  <a:cubicBezTo>
                    <a:pt x="18" y="28"/>
                    <a:pt x="19" y="27"/>
                    <a:pt x="19" y="27"/>
                  </a:cubicBezTo>
                  <a:cubicBezTo>
                    <a:pt x="19" y="27"/>
                    <a:pt x="19" y="26"/>
                    <a:pt x="19" y="25"/>
                  </a:cubicBezTo>
                  <a:cubicBezTo>
                    <a:pt x="19" y="25"/>
                    <a:pt x="20" y="26"/>
                    <a:pt x="20" y="25"/>
                  </a:cubicBezTo>
                  <a:cubicBezTo>
                    <a:pt x="20" y="24"/>
                    <a:pt x="20" y="23"/>
                    <a:pt x="20" y="22"/>
                  </a:cubicBezTo>
                  <a:cubicBezTo>
                    <a:pt x="21" y="23"/>
                    <a:pt x="23" y="23"/>
                    <a:pt x="23" y="24"/>
                  </a:cubicBezTo>
                  <a:cubicBezTo>
                    <a:pt x="23" y="23"/>
                    <a:pt x="24" y="21"/>
                    <a:pt x="25" y="20"/>
                  </a:cubicBezTo>
                  <a:cubicBezTo>
                    <a:pt x="25" y="21"/>
                    <a:pt x="27" y="21"/>
                    <a:pt x="27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9" y="18"/>
                    <a:pt x="30" y="18"/>
                    <a:pt x="31" y="19"/>
                  </a:cubicBezTo>
                  <a:cubicBezTo>
                    <a:pt x="31" y="18"/>
                    <a:pt x="32" y="17"/>
                    <a:pt x="31" y="16"/>
                  </a:cubicBezTo>
                  <a:cubicBezTo>
                    <a:pt x="32" y="17"/>
                    <a:pt x="34" y="17"/>
                    <a:pt x="35" y="18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8" y="16"/>
                    <a:pt x="39" y="17"/>
                  </a:cubicBezTo>
                  <a:cubicBezTo>
                    <a:pt x="39" y="16"/>
                    <a:pt x="40" y="13"/>
                    <a:pt x="40" y="13"/>
                  </a:cubicBezTo>
                  <a:cubicBezTo>
                    <a:pt x="42" y="14"/>
                    <a:pt x="43" y="13"/>
                    <a:pt x="44" y="10"/>
                  </a:cubicBezTo>
                  <a:cubicBezTo>
                    <a:pt x="44" y="11"/>
                    <a:pt x="46" y="11"/>
                    <a:pt x="46" y="12"/>
                  </a:cubicBezTo>
                  <a:cubicBezTo>
                    <a:pt x="47" y="11"/>
                    <a:pt x="48" y="10"/>
                    <a:pt x="48" y="9"/>
                  </a:cubicBezTo>
                  <a:cubicBezTo>
                    <a:pt x="49" y="10"/>
                    <a:pt x="50" y="10"/>
                    <a:pt x="50" y="10"/>
                  </a:cubicBezTo>
                  <a:cubicBezTo>
                    <a:pt x="51" y="9"/>
                    <a:pt x="51" y="8"/>
                    <a:pt x="52" y="7"/>
                  </a:cubicBezTo>
                  <a:cubicBezTo>
                    <a:pt x="52" y="8"/>
                    <a:pt x="54" y="8"/>
                    <a:pt x="54" y="9"/>
                  </a:cubicBezTo>
                  <a:cubicBezTo>
                    <a:pt x="54" y="9"/>
                    <a:pt x="54" y="8"/>
                    <a:pt x="54" y="8"/>
                  </a:cubicBezTo>
                  <a:cubicBezTo>
                    <a:pt x="55" y="7"/>
                    <a:pt x="55" y="5"/>
                    <a:pt x="55" y="4"/>
                  </a:cubicBezTo>
                  <a:cubicBezTo>
                    <a:pt x="56" y="5"/>
                    <a:pt x="56" y="5"/>
                    <a:pt x="57" y="6"/>
                  </a:cubicBezTo>
                  <a:cubicBezTo>
                    <a:pt x="59" y="4"/>
                    <a:pt x="61" y="0"/>
                    <a:pt x="61" y="1"/>
                  </a:cubicBezTo>
                  <a:cubicBezTo>
                    <a:pt x="62" y="1"/>
                    <a:pt x="61" y="7"/>
                    <a:pt x="61" y="8"/>
                  </a:cubicBezTo>
                  <a:cubicBezTo>
                    <a:pt x="61" y="9"/>
                    <a:pt x="61" y="9"/>
                    <a:pt x="60" y="10"/>
                  </a:cubicBezTo>
                  <a:cubicBezTo>
                    <a:pt x="53" y="17"/>
                    <a:pt x="32" y="27"/>
                    <a:pt x="23" y="30"/>
                  </a:cubicBezTo>
                  <a:cubicBezTo>
                    <a:pt x="21" y="42"/>
                    <a:pt x="17" y="63"/>
                    <a:pt x="4" y="83"/>
                  </a:cubicBezTo>
                  <a:cubicBezTo>
                    <a:pt x="4" y="83"/>
                    <a:pt x="3" y="82"/>
                    <a:pt x="3" y="82"/>
                  </a:cubicBezTo>
                  <a:cubicBezTo>
                    <a:pt x="2" y="81"/>
                    <a:pt x="1" y="81"/>
                    <a:pt x="0" y="81"/>
                  </a:cubicBezTo>
                  <a:cubicBezTo>
                    <a:pt x="1" y="80"/>
                    <a:pt x="1" y="79"/>
                    <a:pt x="2" y="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25" name="Freeform 364">
              <a:extLst>
                <a:ext uri="{FF2B5EF4-FFF2-40B4-BE49-F238E27FC236}">
                  <a16:creationId xmlns:a16="http://schemas.microsoft.com/office/drawing/2014/main" id="{ADB44108-6581-4109-9E60-1FA455D80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3" y="1268"/>
              <a:ext cx="320" cy="111"/>
            </a:xfrm>
            <a:custGeom>
              <a:avLst/>
              <a:gdLst>
                <a:gd name="T0" fmla="*/ 141 w 111"/>
                <a:gd name="T1" fmla="*/ 438 h 36"/>
                <a:gd name="T2" fmla="*/ 141 w 111"/>
                <a:gd name="T3" fmla="*/ 86 h 36"/>
                <a:gd name="T4" fmla="*/ 141 w 111"/>
                <a:gd name="T5" fmla="*/ 0 h 36"/>
                <a:gd name="T6" fmla="*/ 1387 w 111"/>
                <a:gd name="T7" fmla="*/ 731 h 36"/>
                <a:gd name="T8" fmla="*/ 3232 w 111"/>
                <a:gd name="T9" fmla="*/ 2081 h 36"/>
                <a:gd name="T10" fmla="*/ 7521 w 111"/>
                <a:gd name="T11" fmla="*/ 2605 h 36"/>
                <a:gd name="T12" fmla="*/ 7671 w 111"/>
                <a:gd name="T13" fmla="*/ 2729 h 36"/>
                <a:gd name="T14" fmla="*/ 7671 w 111"/>
                <a:gd name="T15" fmla="*/ 2729 h 36"/>
                <a:gd name="T16" fmla="*/ 7671 w 111"/>
                <a:gd name="T17" fmla="*/ 2729 h 36"/>
                <a:gd name="T18" fmla="*/ 7671 w 111"/>
                <a:gd name="T19" fmla="*/ 2815 h 36"/>
                <a:gd name="T20" fmla="*/ 7671 w 111"/>
                <a:gd name="T21" fmla="*/ 2815 h 36"/>
                <a:gd name="T22" fmla="*/ 7596 w 111"/>
                <a:gd name="T23" fmla="*/ 3253 h 36"/>
                <a:gd name="T24" fmla="*/ 7455 w 111"/>
                <a:gd name="T25" fmla="*/ 3167 h 36"/>
                <a:gd name="T26" fmla="*/ 7331 w 111"/>
                <a:gd name="T27" fmla="*/ 2994 h 36"/>
                <a:gd name="T28" fmla="*/ 7190 w 111"/>
                <a:gd name="T29" fmla="*/ 3167 h 36"/>
                <a:gd name="T30" fmla="*/ 7049 w 111"/>
                <a:gd name="T31" fmla="*/ 2898 h 36"/>
                <a:gd name="T32" fmla="*/ 6899 w 111"/>
                <a:gd name="T33" fmla="*/ 3080 h 36"/>
                <a:gd name="T34" fmla="*/ 6781 w 111"/>
                <a:gd name="T35" fmla="*/ 2898 h 36"/>
                <a:gd name="T36" fmla="*/ 6639 w 111"/>
                <a:gd name="T37" fmla="*/ 3080 h 36"/>
                <a:gd name="T38" fmla="*/ 6351 w 111"/>
                <a:gd name="T39" fmla="*/ 2815 h 36"/>
                <a:gd name="T40" fmla="*/ 6276 w 111"/>
                <a:gd name="T41" fmla="*/ 2994 h 36"/>
                <a:gd name="T42" fmla="*/ 6083 w 111"/>
                <a:gd name="T43" fmla="*/ 2815 h 36"/>
                <a:gd name="T44" fmla="*/ 5867 w 111"/>
                <a:gd name="T45" fmla="*/ 2898 h 36"/>
                <a:gd name="T46" fmla="*/ 5535 w 111"/>
                <a:gd name="T47" fmla="*/ 2898 h 36"/>
                <a:gd name="T48" fmla="*/ 5178 w 111"/>
                <a:gd name="T49" fmla="*/ 2898 h 36"/>
                <a:gd name="T50" fmla="*/ 4987 w 111"/>
                <a:gd name="T51" fmla="*/ 2815 h 36"/>
                <a:gd name="T52" fmla="*/ 4771 w 111"/>
                <a:gd name="T53" fmla="*/ 2815 h 36"/>
                <a:gd name="T54" fmla="*/ 4621 w 111"/>
                <a:gd name="T55" fmla="*/ 2729 h 36"/>
                <a:gd name="T56" fmla="*/ 4555 w 111"/>
                <a:gd name="T57" fmla="*/ 2815 h 36"/>
                <a:gd name="T58" fmla="*/ 4431 w 111"/>
                <a:gd name="T59" fmla="*/ 2729 h 36"/>
                <a:gd name="T60" fmla="*/ 4290 w 111"/>
                <a:gd name="T61" fmla="*/ 2815 h 36"/>
                <a:gd name="T62" fmla="*/ 4148 w 111"/>
                <a:gd name="T63" fmla="*/ 2729 h 36"/>
                <a:gd name="T64" fmla="*/ 3999 w 111"/>
                <a:gd name="T65" fmla="*/ 2605 h 36"/>
                <a:gd name="T66" fmla="*/ 3857 w 111"/>
                <a:gd name="T67" fmla="*/ 2729 h 36"/>
                <a:gd name="T68" fmla="*/ 3664 w 111"/>
                <a:gd name="T69" fmla="*/ 2605 h 36"/>
                <a:gd name="T70" fmla="*/ 3448 w 111"/>
                <a:gd name="T71" fmla="*/ 2729 h 36"/>
                <a:gd name="T72" fmla="*/ 3373 w 111"/>
                <a:gd name="T73" fmla="*/ 2605 h 36"/>
                <a:gd name="T74" fmla="*/ 3183 w 111"/>
                <a:gd name="T75" fmla="*/ 2729 h 36"/>
                <a:gd name="T76" fmla="*/ 3116 w 111"/>
                <a:gd name="T77" fmla="*/ 2605 h 36"/>
                <a:gd name="T78" fmla="*/ 2966 w 111"/>
                <a:gd name="T79" fmla="*/ 2729 h 36"/>
                <a:gd name="T80" fmla="*/ 2759 w 111"/>
                <a:gd name="T81" fmla="*/ 2254 h 36"/>
                <a:gd name="T82" fmla="*/ 2635 w 111"/>
                <a:gd name="T83" fmla="*/ 2350 h 36"/>
                <a:gd name="T84" fmla="*/ 2560 w 111"/>
                <a:gd name="T85" fmla="*/ 2081 h 36"/>
                <a:gd name="T86" fmla="*/ 2419 w 111"/>
                <a:gd name="T87" fmla="*/ 2081 h 36"/>
                <a:gd name="T88" fmla="*/ 2277 w 111"/>
                <a:gd name="T89" fmla="*/ 1816 h 36"/>
                <a:gd name="T90" fmla="*/ 2136 w 111"/>
                <a:gd name="T91" fmla="*/ 1998 h 36"/>
                <a:gd name="T92" fmla="*/ 2012 w 111"/>
                <a:gd name="T93" fmla="*/ 1643 h 36"/>
                <a:gd name="T94" fmla="*/ 1871 w 111"/>
                <a:gd name="T95" fmla="*/ 1730 h 36"/>
                <a:gd name="T96" fmla="*/ 1730 w 111"/>
                <a:gd name="T97" fmla="*/ 1437 h 36"/>
                <a:gd name="T98" fmla="*/ 1580 w 111"/>
                <a:gd name="T99" fmla="*/ 1643 h 36"/>
                <a:gd name="T100" fmla="*/ 1462 w 111"/>
                <a:gd name="T101" fmla="*/ 1351 h 36"/>
                <a:gd name="T102" fmla="*/ 1320 w 111"/>
                <a:gd name="T103" fmla="*/ 1437 h 36"/>
                <a:gd name="T104" fmla="*/ 1029 w 111"/>
                <a:gd name="T105" fmla="*/ 1351 h 36"/>
                <a:gd name="T106" fmla="*/ 888 w 111"/>
                <a:gd name="T107" fmla="*/ 1169 h 36"/>
                <a:gd name="T108" fmla="*/ 764 w 111"/>
                <a:gd name="T109" fmla="*/ 1169 h 36"/>
                <a:gd name="T110" fmla="*/ 548 w 111"/>
                <a:gd name="T111" fmla="*/ 999 h 36"/>
                <a:gd name="T112" fmla="*/ 406 w 111"/>
                <a:gd name="T113" fmla="*/ 913 h 36"/>
                <a:gd name="T114" fmla="*/ 291 w 111"/>
                <a:gd name="T115" fmla="*/ 817 h 36"/>
                <a:gd name="T116" fmla="*/ 141 w 111"/>
                <a:gd name="T117" fmla="*/ 731 h 36"/>
                <a:gd name="T118" fmla="*/ 0 w 111"/>
                <a:gd name="T119" fmla="*/ 648 h 36"/>
                <a:gd name="T120" fmla="*/ 141 w 111"/>
                <a:gd name="T121" fmla="*/ 438 h 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11" h="36">
                  <a:moveTo>
                    <a:pt x="2" y="5"/>
                  </a:moveTo>
                  <a:cubicBezTo>
                    <a:pt x="3" y="4"/>
                    <a:pt x="3" y="2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8" y="3"/>
                    <a:pt x="14" y="6"/>
                    <a:pt x="20" y="8"/>
                  </a:cubicBezTo>
                  <a:cubicBezTo>
                    <a:pt x="32" y="13"/>
                    <a:pt x="42" y="17"/>
                    <a:pt x="47" y="23"/>
                  </a:cubicBezTo>
                  <a:cubicBezTo>
                    <a:pt x="55" y="23"/>
                    <a:pt x="97" y="24"/>
                    <a:pt x="109" y="29"/>
                  </a:cubicBezTo>
                  <a:cubicBezTo>
                    <a:pt x="110" y="29"/>
                    <a:pt x="110" y="29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1"/>
                    <a:pt x="111" y="31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1" y="33"/>
                    <a:pt x="110" y="35"/>
                    <a:pt x="110" y="36"/>
                  </a:cubicBezTo>
                  <a:cubicBezTo>
                    <a:pt x="109" y="35"/>
                    <a:pt x="108" y="35"/>
                    <a:pt x="108" y="35"/>
                  </a:cubicBezTo>
                  <a:cubicBezTo>
                    <a:pt x="107" y="35"/>
                    <a:pt x="106" y="34"/>
                    <a:pt x="106" y="33"/>
                  </a:cubicBezTo>
                  <a:cubicBezTo>
                    <a:pt x="105" y="33"/>
                    <a:pt x="105" y="34"/>
                    <a:pt x="104" y="35"/>
                  </a:cubicBezTo>
                  <a:cubicBezTo>
                    <a:pt x="103" y="34"/>
                    <a:pt x="103" y="33"/>
                    <a:pt x="102" y="32"/>
                  </a:cubicBezTo>
                  <a:cubicBezTo>
                    <a:pt x="101" y="33"/>
                    <a:pt x="101" y="34"/>
                    <a:pt x="100" y="34"/>
                  </a:cubicBezTo>
                  <a:cubicBezTo>
                    <a:pt x="100" y="34"/>
                    <a:pt x="99" y="32"/>
                    <a:pt x="98" y="32"/>
                  </a:cubicBezTo>
                  <a:cubicBezTo>
                    <a:pt x="97" y="32"/>
                    <a:pt x="97" y="33"/>
                    <a:pt x="96" y="34"/>
                  </a:cubicBezTo>
                  <a:cubicBezTo>
                    <a:pt x="95" y="34"/>
                    <a:pt x="94" y="32"/>
                    <a:pt x="92" y="31"/>
                  </a:cubicBezTo>
                  <a:cubicBezTo>
                    <a:pt x="91" y="31"/>
                    <a:pt x="91" y="33"/>
                    <a:pt x="91" y="33"/>
                  </a:cubicBezTo>
                  <a:cubicBezTo>
                    <a:pt x="90" y="33"/>
                    <a:pt x="89" y="32"/>
                    <a:pt x="88" y="31"/>
                  </a:cubicBezTo>
                  <a:cubicBezTo>
                    <a:pt x="87" y="31"/>
                    <a:pt x="86" y="32"/>
                    <a:pt x="85" y="32"/>
                  </a:cubicBezTo>
                  <a:cubicBezTo>
                    <a:pt x="83" y="32"/>
                    <a:pt x="83" y="30"/>
                    <a:pt x="80" y="32"/>
                  </a:cubicBezTo>
                  <a:cubicBezTo>
                    <a:pt x="78" y="29"/>
                    <a:pt x="77" y="31"/>
                    <a:pt x="75" y="32"/>
                  </a:cubicBezTo>
                  <a:cubicBezTo>
                    <a:pt x="74" y="29"/>
                    <a:pt x="73" y="31"/>
                    <a:pt x="72" y="31"/>
                  </a:cubicBezTo>
                  <a:cubicBezTo>
                    <a:pt x="71" y="31"/>
                    <a:pt x="70" y="31"/>
                    <a:pt x="69" y="31"/>
                  </a:cubicBezTo>
                  <a:cubicBezTo>
                    <a:pt x="69" y="31"/>
                    <a:pt x="68" y="30"/>
                    <a:pt x="67" y="30"/>
                  </a:cubicBezTo>
                  <a:cubicBezTo>
                    <a:pt x="67" y="30"/>
                    <a:pt x="67" y="31"/>
                    <a:pt x="66" y="31"/>
                  </a:cubicBezTo>
                  <a:cubicBezTo>
                    <a:pt x="66" y="31"/>
                    <a:pt x="65" y="30"/>
                    <a:pt x="64" y="30"/>
                  </a:cubicBezTo>
                  <a:cubicBezTo>
                    <a:pt x="63" y="30"/>
                    <a:pt x="63" y="31"/>
                    <a:pt x="62" y="31"/>
                  </a:cubicBezTo>
                  <a:cubicBezTo>
                    <a:pt x="61" y="30"/>
                    <a:pt x="61" y="30"/>
                    <a:pt x="60" y="30"/>
                  </a:cubicBezTo>
                  <a:cubicBezTo>
                    <a:pt x="59" y="30"/>
                    <a:pt x="59" y="29"/>
                    <a:pt x="58" y="29"/>
                  </a:cubicBezTo>
                  <a:cubicBezTo>
                    <a:pt x="57" y="29"/>
                    <a:pt x="57" y="30"/>
                    <a:pt x="56" y="30"/>
                  </a:cubicBezTo>
                  <a:cubicBezTo>
                    <a:pt x="55" y="30"/>
                    <a:pt x="54" y="29"/>
                    <a:pt x="53" y="29"/>
                  </a:cubicBezTo>
                  <a:cubicBezTo>
                    <a:pt x="52" y="29"/>
                    <a:pt x="51" y="30"/>
                    <a:pt x="50" y="30"/>
                  </a:cubicBezTo>
                  <a:cubicBezTo>
                    <a:pt x="50" y="30"/>
                    <a:pt x="49" y="29"/>
                    <a:pt x="49" y="29"/>
                  </a:cubicBezTo>
                  <a:cubicBezTo>
                    <a:pt x="48" y="29"/>
                    <a:pt x="46" y="30"/>
                    <a:pt x="46" y="30"/>
                  </a:cubicBezTo>
                  <a:cubicBezTo>
                    <a:pt x="46" y="29"/>
                    <a:pt x="46" y="29"/>
                    <a:pt x="45" y="29"/>
                  </a:cubicBezTo>
                  <a:cubicBezTo>
                    <a:pt x="44" y="29"/>
                    <a:pt x="44" y="30"/>
                    <a:pt x="43" y="30"/>
                  </a:cubicBezTo>
                  <a:cubicBezTo>
                    <a:pt x="43" y="28"/>
                    <a:pt x="42" y="27"/>
                    <a:pt x="40" y="25"/>
                  </a:cubicBezTo>
                  <a:cubicBezTo>
                    <a:pt x="40" y="26"/>
                    <a:pt x="39" y="26"/>
                    <a:pt x="38" y="26"/>
                  </a:cubicBezTo>
                  <a:cubicBezTo>
                    <a:pt x="38" y="25"/>
                    <a:pt x="38" y="23"/>
                    <a:pt x="37" y="23"/>
                  </a:cubicBezTo>
                  <a:cubicBezTo>
                    <a:pt x="36" y="22"/>
                    <a:pt x="36" y="23"/>
                    <a:pt x="35" y="23"/>
                  </a:cubicBezTo>
                  <a:cubicBezTo>
                    <a:pt x="35" y="22"/>
                    <a:pt x="34" y="21"/>
                    <a:pt x="33" y="20"/>
                  </a:cubicBezTo>
                  <a:cubicBezTo>
                    <a:pt x="33" y="20"/>
                    <a:pt x="31" y="22"/>
                    <a:pt x="31" y="22"/>
                  </a:cubicBezTo>
                  <a:cubicBezTo>
                    <a:pt x="31" y="20"/>
                    <a:pt x="30" y="19"/>
                    <a:pt x="29" y="18"/>
                  </a:cubicBezTo>
                  <a:cubicBezTo>
                    <a:pt x="28" y="19"/>
                    <a:pt x="28" y="19"/>
                    <a:pt x="27" y="19"/>
                  </a:cubicBezTo>
                  <a:cubicBezTo>
                    <a:pt x="27" y="18"/>
                    <a:pt x="26" y="16"/>
                    <a:pt x="25" y="16"/>
                  </a:cubicBezTo>
                  <a:cubicBezTo>
                    <a:pt x="24" y="16"/>
                    <a:pt x="23" y="17"/>
                    <a:pt x="23" y="18"/>
                  </a:cubicBezTo>
                  <a:cubicBezTo>
                    <a:pt x="22" y="16"/>
                    <a:pt x="22" y="16"/>
                    <a:pt x="21" y="15"/>
                  </a:cubicBezTo>
                  <a:cubicBezTo>
                    <a:pt x="20" y="15"/>
                    <a:pt x="20" y="16"/>
                    <a:pt x="19" y="16"/>
                  </a:cubicBezTo>
                  <a:cubicBezTo>
                    <a:pt x="20" y="12"/>
                    <a:pt x="16" y="16"/>
                    <a:pt x="15" y="15"/>
                  </a:cubicBezTo>
                  <a:cubicBezTo>
                    <a:pt x="14" y="14"/>
                    <a:pt x="15" y="12"/>
                    <a:pt x="13" y="13"/>
                  </a:cubicBezTo>
                  <a:cubicBezTo>
                    <a:pt x="12" y="13"/>
                    <a:pt x="12" y="14"/>
                    <a:pt x="11" y="13"/>
                  </a:cubicBezTo>
                  <a:cubicBezTo>
                    <a:pt x="9" y="11"/>
                    <a:pt x="10" y="10"/>
                    <a:pt x="8" y="11"/>
                  </a:cubicBezTo>
                  <a:cubicBezTo>
                    <a:pt x="6" y="11"/>
                    <a:pt x="7" y="12"/>
                    <a:pt x="6" y="10"/>
                  </a:cubicBezTo>
                  <a:cubicBezTo>
                    <a:pt x="5" y="9"/>
                    <a:pt x="5" y="9"/>
                    <a:pt x="4" y="9"/>
                  </a:cubicBezTo>
                  <a:cubicBezTo>
                    <a:pt x="3" y="8"/>
                    <a:pt x="2" y="9"/>
                    <a:pt x="2" y="8"/>
                  </a:cubicBezTo>
                  <a:cubicBezTo>
                    <a:pt x="1" y="8"/>
                    <a:pt x="0" y="7"/>
                    <a:pt x="0" y="7"/>
                  </a:cubicBezTo>
                  <a:cubicBezTo>
                    <a:pt x="1" y="6"/>
                    <a:pt x="1" y="6"/>
                    <a:pt x="2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26" name="Freeform 365">
              <a:extLst>
                <a:ext uri="{FF2B5EF4-FFF2-40B4-BE49-F238E27FC236}">
                  <a16:creationId xmlns:a16="http://schemas.microsoft.com/office/drawing/2014/main" id="{93ADC7FD-1973-4576-9613-AEB3E73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3" y="1628"/>
              <a:ext cx="156" cy="450"/>
            </a:xfrm>
            <a:custGeom>
              <a:avLst/>
              <a:gdLst>
                <a:gd name="T0" fmla="*/ 75 w 54"/>
                <a:gd name="T1" fmla="*/ 7761 h 146"/>
                <a:gd name="T2" fmla="*/ 0 w 54"/>
                <a:gd name="T3" fmla="*/ 7117 h 146"/>
                <a:gd name="T4" fmla="*/ 142 w 54"/>
                <a:gd name="T5" fmla="*/ 6679 h 146"/>
                <a:gd name="T6" fmla="*/ 410 w 54"/>
                <a:gd name="T7" fmla="*/ 6241 h 146"/>
                <a:gd name="T8" fmla="*/ 768 w 54"/>
                <a:gd name="T9" fmla="*/ 6328 h 146"/>
                <a:gd name="T10" fmla="*/ 844 w 54"/>
                <a:gd name="T11" fmla="*/ 6146 h 146"/>
                <a:gd name="T12" fmla="*/ 844 w 54"/>
                <a:gd name="T13" fmla="*/ 5767 h 146"/>
                <a:gd name="T14" fmla="*/ 1109 w 54"/>
                <a:gd name="T15" fmla="*/ 5502 h 146"/>
                <a:gd name="T16" fmla="*/ 1184 w 54"/>
                <a:gd name="T17" fmla="*/ 5415 h 146"/>
                <a:gd name="T18" fmla="*/ 1109 w 54"/>
                <a:gd name="T19" fmla="*/ 5064 h 146"/>
                <a:gd name="T20" fmla="*/ 1251 w 54"/>
                <a:gd name="T21" fmla="*/ 5064 h 146"/>
                <a:gd name="T22" fmla="*/ 1184 w 54"/>
                <a:gd name="T23" fmla="*/ 4417 h 146"/>
                <a:gd name="T24" fmla="*/ 1468 w 54"/>
                <a:gd name="T25" fmla="*/ 4417 h 146"/>
                <a:gd name="T26" fmla="*/ 1401 w 54"/>
                <a:gd name="T27" fmla="*/ 3979 h 146"/>
                <a:gd name="T28" fmla="*/ 1661 w 54"/>
                <a:gd name="T29" fmla="*/ 3896 h 146"/>
                <a:gd name="T30" fmla="*/ 1661 w 54"/>
                <a:gd name="T31" fmla="*/ 3896 h 146"/>
                <a:gd name="T32" fmla="*/ 1736 w 54"/>
                <a:gd name="T33" fmla="*/ 3514 h 146"/>
                <a:gd name="T34" fmla="*/ 1661 w 54"/>
                <a:gd name="T35" fmla="*/ 3079 h 146"/>
                <a:gd name="T36" fmla="*/ 1878 w 54"/>
                <a:gd name="T37" fmla="*/ 3079 h 146"/>
                <a:gd name="T38" fmla="*/ 1953 w 54"/>
                <a:gd name="T39" fmla="*/ 2897 h 146"/>
                <a:gd name="T40" fmla="*/ 2028 w 54"/>
                <a:gd name="T41" fmla="*/ 2518 h 146"/>
                <a:gd name="T42" fmla="*/ 2094 w 54"/>
                <a:gd name="T43" fmla="*/ 2346 h 146"/>
                <a:gd name="T44" fmla="*/ 1953 w 54"/>
                <a:gd name="T45" fmla="*/ 1899 h 146"/>
                <a:gd name="T46" fmla="*/ 2170 w 54"/>
                <a:gd name="T47" fmla="*/ 1899 h 146"/>
                <a:gd name="T48" fmla="*/ 2028 w 54"/>
                <a:gd name="T49" fmla="*/ 1433 h 146"/>
                <a:gd name="T50" fmla="*/ 2219 w 54"/>
                <a:gd name="T51" fmla="*/ 999 h 146"/>
                <a:gd name="T52" fmla="*/ 2363 w 54"/>
                <a:gd name="T53" fmla="*/ 912 h 146"/>
                <a:gd name="T54" fmla="*/ 2363 w 54"/>
                <a:gd name="T55" fmla="*/ 265 h 146"/>
                <a:gd name="T56" fmla="*/ 2580 w 54"/>
                <a:gd name="T57" fmla="*/ 265 h 146"/>
                <a:gd name="T58" fmla="*/ 2721 w 54"/>
                <a:gd name="T59" fmla="*/ 0 h 146"/>
                <a:gd name="T60" fmla="*/ 1034 w 54"/>
                <a:gd name="T61" fmla="*/ 6849 h 146"/>
                <a:gd name="T62" fmla="*/ 1034 w 54"/>
                <a:gd name="T63" fmla="*/ 8578 h 146"/>
                <a:gd name="T64" fmla="*/ 3548 w 54"/>
                <a:gd name="T65" fmla="*/ 12446 h 146"/>
                <a:gd name="T66" fmla="*/ 3472 w 54"/>
                <a:gd name="T67" fmla="*/ 12825 h 146"/>
                <a:gd name="T68" fmla="*/ 3204 w 54"/>
                <a:gd name="T69" fmla="*/ 13176 h 146"/>
                <a:gd name="T70" fmla="*/ 3137 w 54"/>
                <a:gd name="T71" fmla="*/ 12529 h 146"/>
                <a:gd name="T72" fmla="*/ 2796 w 54"/>
                <a:gd name="T73" fmla="*/ 12529 h 146"/>
                <a:gd name="T74" fmla="*/ 2505 w 54"/>
                <a:gd name="T75" fmla="*/ 12095 h 146"/>
                <a:gd name="T76" fmla="*/ 2505 w 54"/>
                <a:gd name="T77" fmla="*/ 11743 h 146"/>
                <a:gd name="T78" fmla="*/ 2219 w 54"/>
                <a:gd name="T79" fmla="*/ 11657 h 146"/>
                <a:gd name="T80" fmla="*/ 2170 w 54"/>
                <a:gd name="T81" fmla="*/ 11278 h 146"/>
                <a:gd name="T82" fmla="*/ 1811 w 54"/>
                <a:gd name="T83" fmla="*/ 11096 h 146"/>
                <a:gd name="T84" fmla="*/ 1401 w 54"/>
                <a:gd name="T85" fmla="*/ 10572 h 146"/>
                <a:gd name="T86" fmla="*/ 919 w 54"/>
                <a:gd name="T87" fmla="*/ 9928 h 146"/>
                <a:gd name="T88" fmla="*/ 485 w 54"/>
                <a:gd name="T89" fmla="*/ 9280 h 146"/>
                <a:gd name="T90" fmla="*/ 292 w 54"/>
                <a:gd name="T91" fmla="*/ 8760 h 146"/>
                <a:gd name="T92" fmla="*/ 142 w 54"/>
                <a:gd name="T93" fmla="*/ 8313 h 146"/>
                <a:gd name="T94" fmla="*/ 75 w 54"/>
                <a:gd name="T95" fmla="*/ 7761 h 14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4" h="146">
                  <a:moveTo>
                    <a:pt x="1" y="86"/>
                  </a:moveTo>
                  <a:cubicBezTo>
                    <a:pt x="4" y="84"/>
                    <a:pt x="3" y="80"/>
                    <a:pt x="0" y="79"/>
                  </a:cubicBezTo>
                  <a:cubicBezTo>
                    <a:pt x="3" y="80"/>
                    <a:pt x="3" y="77"/>
                    <a:pt x="2" y="74"/>
                  </a:cubicBezTo>
                  <a:cubicBezTo>
                    <a:pt x="7" y="75"/>
                    <a:pt x="8" y="74"/>
                    <a:pt x="6" y="69"/>
                  </a:cubicBezTo>
                  <a:cubicBezTo>
                    <a:pt x="7" y="69"/>
                    <a:pt x="9" y="70"/>
                    <a:pt x="11" y="70"/>
                  </a:cubicBezTo>
                  <a:cubicBezTo>
                    <a:pt x="11" y="69"/>
                    <a:pt x="12" y="68"/>
                    <a:pt x="12" y="68"/>
                  </a:cubicBezTo>
                  <a:cubicBezTo>
                    <a:pt x="12" y="66"/>
                    <a:pt x="11" y="65"/>
                    <a:pt x="12" y="64"/>
                  </a:cubicBezTo>
                  <a:cubicBezTo>
                    <a:pt x="13" y="61"/>
                    <a:pt x="15" y="62"/>
                    <a:pt x="16" y="61"/>
                  </a:cubicBezTo>
                  <a:cubicBezTo>
                    <a:pt x="16" y="60"/>
                    <a:pt x="16" y="60"/>
                    <a:pt x="17" y="60"/>
                  </a:cubicBezTo>
                  <a:cubicBezTo>
                    <a:pt x="17" y="59"/>
                    <a:pt x="16" y="58"/>
                    <a:pt x="16" y="56"/>
                  </a:cubicBezTo>
                  <a:cubicBezTo>
                    <a:pt x="16" y="56"/>
                    <a:pt x="17" y="55"/>
                    <a:pt x="18" y="56"/>
                  </a:cubicBezTo>
                  <a:cubicBezTo>
                    <a:pt x="19" y="53"/>
                    <a:pt x="17" y="51"/>
                    <a:pt x="17" y="49"/>
                  </a:cubicBezTo>
                  <a:cubicBezTo>
                    <a:pt x="18" y="49"/>
                    <a:pt x="20" y="49"/>
                    <a:pt x="21" y="49"/>
                  </a:cubicBezTo>
                  <a:cubicBezTo>
                    <a:pt x="21" y="48"/>
                    <a:pt x="19" y="45"/>
                    <a:pt x="20" y="44"/>
                  </a:cubicBezTo>
                  <a:cubicBezTo>
                    <a:pt x="21" y="42"/>
                    <a:pt x="22" y="44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1"/>
                    <a:pt x="25" y="40"/>
                    <a:pt x="25" y="39"/>
                  </a:cubicBezTo>
                  <a:cubicBezTo>
                    <a:pt x="25" y="38"/>
                    <a:pt x="25" y="36"/>
                    <a:pt x="24" y="34"/>
                  </a:cubicBezTo>
                  <a:cubicBezTo>
                    <a:pt x="25" y="34"/>
                    <a:pt x="26" y="34"/>
                    <a:pt x="27" y="34"/>
                  </a:cubicBezTo>
                  <a:cubicBezTo>
                    <a:pt x="27" y="34"/>
                    <a:pt x="28" y="33"/>
                    <a:pt x="28" y="32"/>
                  </a:cubicBezTo>
                  <a:cubicBezTo>
                    <a:pt x="27" y="30"/>
                    <a:pt x="26" y="28"/>
                    <a:pt x="29" y="28"/>
                  </a:cubicBezTo>
                  <a:cubicBezTo>
                    <a:pt x="29" y="27"/>
                    <a:pt x="30" y="27"/>
                    <a:pt x="30" y="26"/>
                  </a:cubicBezTo>
                  <a:cubicBezTo>
                    <a:pt x="29" y="24"/>
                    <a:pt x="28" y="23"/>
                    <a:pt x="28" y="21"/>
                  </a:cubicBezTo>
                  <a:cubicBezTo>
                    <a:pt x="29" y="21"/>
                    <a:pt x="30" y="21"/>
                    <a:pt x="31" y="21"/>
                  </a:cubicBezTo>
                  <a:cubicBezTo>
                    <a:pt x="31" y="19"/>
                    <a:pt x="30" y="17"/>
                    <a:pt x="29" y="16"/>
                  </a:cubicBezTo>
                  <a:cubicBezTo>
                    <a:pt x="35" y="17"/>
                    <a:pt x="31" y="13"/>
                    <a:pt x="32" y="11"/>
                  </a:cubicBezTo>
                  <a:cubicBezTo>
                    <a:pt x="32" y="10"/>
                    <a:pt x="33" y="10"/>
                    <a:pt x="34" y="10"/>
                  </a:cubicBezTo>
                  <a:cubicBezTo>
                    <a:pt x="34" y="7"/>
                    <a:pt x="34" y="5"/>
                    <a:pt x="34" y="3"/>
                  </a:cubicBezTo>
                  <a:cubicBezTo>
                    <a:pt x="35" y="3"/>
                    <a:pt x="36" y="3"/>
                    <a:pt x="37" y="3"/>
                  </a:cubicBezTo>
                  <a:cubicBezTo>
                    <a:pt x="38" y="2"/>
                    <a:pt x="38" y="1"/>
                    <a:pt x="39" y="0"/>
                  </a:cubicBezTo>
                  <a:cubicBezTo>
                    <a:pt x="41" y="18"/>
                    <a:pt x="25" y="62"/>
                    <a:pt x="15" y="76"/>
                  </a:cubicBezTo>
                  <a:cubicBezTo>
                    <a:pt x="10" y="84"/>
                    <a:pt x="11" y="90"/>
                    <a:pt x="15" y="95"/>
                  </a:cubicBezTo>
                  <a:cubicBezTo>
                    <a:pt x="19" y="100"/>
                    <a:pt x="51" y="138"/>
                    <a:pt x="51" y="138"/>
                  </a:cubicBezTo>
                  <a:cubicBezTo>
                    <a:pt x="54" y="141"/>
                    <a:pt x="52" y="142"/>
                    <a:pt x="50" y="142"/>
                  </a:cubicBezTo>
                  <a:cubicBezTo>
                    <a:pt x="49" y="144"/>
                    <a:pt x="47" y="145"/>
                    <a:pt x="46" y="146"/>
                  </a:cubicBezTo>
                  <a:cubicBezTo>
                    <a:pt x="46" y="144"/>
                    <a:pt x="46" y="141"/>
                    <a:pt x="45" y="139"/>
                  </a:cubicBezTo>
                  <a:cubicBezTo>
                    <a:pt x="44" y="139"/>
                    <a:pt x="42" y="140"/>
                    <a:pt x="40" y="139"/>
                  </a:cubicBezTo>
                  <a:cubicBezTo>
                    <a:pt x="41" y="136"/>
                    <a:pt x="40" y="132"/>
                    <a:pt x="36" y="134"/>
                  </a:cubicBezTo>
                  <a:cubicBezTo>
                    <a:pt x="36" y="133"/>
                    <a:pt x="36" y="131"/>
                    <a:pt x="36" y="130"/>
                  </a:cubicBezTo>
                  <a:cubicBezTo>
                    <a:pt x="34" y="129"/>
                    <a:pt x="33" y="130"/>
                    <a:pt x="32" y="129"/>
                  </a:cubicBezTo>
                  <a:cubicBezTo>
                    <a:pt x="31" y="128"/>
                    <a:pt x="32" y="126"/>
                    <a:pt x="31" y="125"/>
                  </a:cubicBezTo>
                  <a:cubicBezTo>
                    <a:pt x="30" y="123"/>
                    <a:pt x="28" y="123"/>
                    <a:pt x="26" y="123"/>
                  </a:cubicBezTo>
                  <a:cubicBezTo>
                    <a:pt x="26" y="116"/>
                    <a:pt x="25" y="118"/>
                    <a:pt x="20" y="117"/>
                  </a:cubicBezTo>
                  <a:cubicBezTo>
                    <a:pt x="23" y="112"/>
                    <a:pt x="17" y="111"/>
                    <a:pt x="13" y="110"/>
                  </a:cubicBezTo>
                  <a:cubicBezTo>
                    <a:pt x="14" y="106"/>
                    <a:pt x="12" y="103"/>
                    <a:pt x="7" y="103"/>
                  </a:cubicBezTo>
                  <a:cubicBezTo>
                    <a:pt x="9" y="100"/>
                    <a:pt x="7" y="97"/>
                    <a:pt x="4" y="97"/>
                  </a:cubicBezTo>
                  <a:cubicBezTo>
                    <a:pt x="5" y="95"/>
                    <a:pt x="5" y="92"/>
                    <a:pt x="2" y="92"/>
                  </a:cubicBezTo>
                  <a:cubicBezTo>
                    <a:pt x="3" y="90"/>
                    <a:pt x="4" y="87"/>
                    <a:pt x="1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27" name="Freeform 366">
              <a:extLst>
                <a:ext uri="{FF2B5EF4-FFF2-40B4-BE49-F238E27FC236}">
                  <a16:creationId xmlns:a16="http://schemas.microsoft.com/office/drawing/2014/main" id="{E2D1D9B7-83FF-4AAF-BBE4-6E53BFD1A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2" y="1434"/>
              <a:ext cx="335" cy="145"/>
            </a:xfrm>
            <a:custGeom>
              <a:avLst/>
              <a:gdLst>
                <a:gd name="T0" fmla="*/ 8066 w 116"/>
                <a:gd name="T1" fmla="*/ 1438 h 47"/>
                <a:gd name="T2" fmla="*/ 7849 w 116"/>
                <a:gd name="T3" fmla="*/ 0 h 47"/>
                <a:gd name="T4" fmla="*/ 7780 w 116"/>
                <a:gd name="T5" fmla="*/ 561 h 47"/>
                <a:gd name="T6" fmla="*/ 6813 w 116"/>
                <a:gd name="T7" fmla="*/ 1169 h 47"/>
                <a:gd name="T8" fmla="*/ 5230 w 116"/>
                <a:gd name="T9" fmla="*/ 1351 h 47"/>
                <a:gd name="T10" fmla="*/ 4647 w 116"/>
                <a:gd name="T11" fmla="*/ 1524 h 47"/>
                <a:gd name="T12" fmla="*/ 3760 w 116"/>
                <a:gd name="T13" fmla="*/ 1913 h 47"/>
                <a:gd name="T14" fmla="*/ 3468 w 116"/>
                <a:gd name="T15" fmla="*/ 1817 h 47"/>
                <a:gd name="T16" fmla="*/ 3203 w 116"/>
                <a:gd name="T17" fmla="*/ 1913 h 47"/>
                <a:gd name="T18" fmla="*/ 2911 w 116"/>
                <a:gd name="T19" fmla="*/ 1731 h 47"/>
                <a:gd name="T20" fmla="*/ 2651 w 116"/>
                <a:gd name="T21" fmla="*/ 1731 h 47"/>
                <a:gd name="T22" fmla="*/ 2218 w 116"/>
                <a:gd name="T23" fmla="*/ 1169 h 47"/>
                <a:gd name="T24" fmla="*/ 1877 w 116"/>
                <a:gd name="T25" fmla="*/ 1524 h 47"/>
                <a:gd name="T26" fmla="*/ 1594 w 116"/>
                <a:gd name="T27" fmla="*/ 1169 h 47"/>
                <a:gd name="T28" fmla="*/ 1109 w 116"/>
                <a:gd name="T29" fmla="*/ 913 h 47"/>
                <a:gd name="T30" fmla="*/ 768 w 116"/>
                <a:gd name="T31" fmla="*/ 648 h 47"/>
                <a:gd name="T32" fmla="*/ 410 w 116"/>
                <a:gd name="T33" fmla="*/ 265 h 47"/>
                <a:gd name="T34" fmla="*/ 292 w 116"/>
                <a:gd name="T35" fmla="*/ 265 h 47"/>
                <a:gd name="T36" fmla="*/ 292 w 116"/>
                <a:gd name="T37" fmla="*/ 0 h 47"/>
                <a:gd name="T38" fmla="*/ 292 w 116"/>
                <a:gd name="T39" fmla="*/ 0 h 47"/>
                <a:gd name="T40" fmla="*/ 0 w 116"/>
                <a:gd name="T41" fmla="*/ 1438 h 47"/>
                <a:gd name="T42" fmla="*/ 75 w 116"/>
                <a:gd name="T43" fmla="*/ 1438 h 47"/>
                <a:gd name="T44" fmla="*/ 217 w 116"/>
                <a:gd name="T45" fmla="*/ 1999 h 47"/>
                <a:gd name="T46" fmla="*/ 768 w 116"/>
                <a:gd name="T47" fmla="*/ 3168 h 47"/>
                <a:gd name="T48" fmla="*/ 1401 w 116"/>
                <a:gd name="T49" fmla="*/ 3702 h 47"/>
                <a:gd name="T50" fmla="*/ 2284 w 116"/>
                <a:gd name="T51" fmla="*/ 3903 h 47"/>
                <a:gd name="T52" fmla="*/ 2986 w 116"/>
                <a:gd name="T53" fmla="*/ 3903 h 47"/>
                <a:gd name="T54" fmla="*/ 3468 w 116"/>
                <a:gd name="T55" fmla="*/ 4085 h 47"/>
                <a:gd name="T56" fmla="*/ 3760 w 116"/>
                <a:gd name="T57" fmla="*/ 3816 h 47"/>
                <a:gd name="T58" fmla="*/ 3980 w 116"/>
                <a:gd name="T59" fmla="*/ 4085 h 47"/>
                <a:gd name="T60" fmla="*/ 4312 w 116"/>
                <a:gd name="T61" fmla="*/ 4254 h 47"/>
                <a:gd name="T62" fmla="*/ 5270 w 116"/>
                <a:gd name="T63" fmla="*/ 3903 h 47"/>
                <a:gd name="T64" fmla="*/ 6746 w 116"/>
                <a:gd name="T65" fmla="*/ 3437 h 47"/>
                <a:gd name="T66" fmla="*/ 7156 w 116"/>
                <a:gd name="T67" fmla="*/ 2999 h 47"/>
                <a:gd name="T68" fmla="*/ 7156 w 116"/>
                <a:gd name="T69" fmla="*/ 2903 h 47"/>
                <a:gd name="T70" fmla="*/ 8066 w 116"/>
                <a:gd name="T71" fmla="*/ 1438 h 4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16" h="47">
                  <a:moveTo>
                    <a:pt x="116" y="16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2"/>
                    <a:pt x="113" y="4"/>
                    <a:pt x="112" y="6"/>
                  </a:cubicBezTo>
                  <a:cubicBezTo>
                    <a:pt x="106" y="7"/>
                    <a:pt x="102" y="11"/>
                    <a:pt x="98" y="13"/>
                  </a:cubicBezTo>
                  <a:cubicBezTo>
                    <a:pt x="93" y="15"/>
                    <a:pt x="78" y="18"/>
                    <a:pt x="75" y="15"/>
                  </a:cubicBezTo>
                  <a:cubicBezTo>
                    <a:pt x="73" y="18"/>
                    <a:pt x="69" y="19"/>
                    <a:pt x="67" y="17"/>
                  </a:cubicBezTo>
                  <a:cubicBezTo>
                    <a:pt x="63" y="20"/>
                    <a:pt x="59" y="22"/>
                    <a:pt x="54" y="21"/>
                  </a:cubicBezTo>
                  <a:cubicBezTo>
                    <a:pt x="53" y="21"/>
                    <a:pt x="50" y="20"/>
                    <a:pt x="50" y="20"/>
                  </a:cubicBezTo>
                  <a:cubicBezTo>
                    <a:pt x="48" y="20"/>
                    <a:pt x="47" y="21"/>
                    <a:pt x="46" y="21"/>
                  </a:cubicBezTo>
                  <a:cubicBezTo>
                    <a:pt x="44" y="21"/>
                    <a:pt x="44" y="20"/>
                    <a:pt x="42" y="19"/>
                  </a:cubicBezTo>
                  <a:cubicBezTo>
                    <a:pt x="40" y="19"/>
                    <a:pt x="40" y="20"/>
                    <a:pt x="38" y="19"/>
                  </a:cubicBezTo>
                  <a:cubicBezTo>
                    <a:pt x="35" y="18"/>
                    <a:pt x="33" y="15"/>
                    <a:pt x="32" y="13"/>
                  </a:cubicBezTo>
                  <a:cubicBezTo>
                    <a:pt x="31" y="14"/>
                    <a:pt x="28" y="17"/>
                    <a:pt x="27" y="17"/>
                  </a:cubicBezTo>
                  <a:cubicBezTo>
                    <a:pt x="23" y="17"/>
                    <a:pt x="25" y="14"/>
                    <a:pt x="23" y="13"/>
                  </a:cubicBezTo>
                  <a:cubicBezTo>
                    <a:pt x="20" y="12"/>
                    <a:pt x="18" y="16"/>
                    <a:pt x="16" y="10"/>
                  </a:cubicBezTo>
                  <a:cubicBezTo>
                    <a:pt x="13" y="11"/>
                    <a:pt x="11" y="9"/>
                    <a:pt x="11" y="7"/>
                  </a:cubicBezTo>
                  <a:cubicBezTo>
                    <a:pt x="8" y="8"/>
                    <a:pt x="7" y="6"/>
                    <a:pt x="6" y="3"/>
                  </a:cubicBezTo>
                  <a:cubicBezTo>
                    <a:pt x="6" y="3"/>
                    <a:pt x="5" y="3"/>
                    <a:pt x="4" y="3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5"/>
                    <a:pt x="1" y="11"/>
                    <a:pt x="0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8"/>
                    <a:pt x="2" y="20"/>
                    <a:pt x="3" y="22"/>
                  </a:cubicBezTo>
                  <a:cubicBezTo>
                    <a:pt x="3" y="27"/>
                    <a:pt x="6" y="31"/>
                    <a:pt x="11" y="35"/>
                  </a:cubicBezTo>
                  <a:cubicBezTo>
                    <a:pt x="15" y="38"/>
                    <a:pt x="15" y="40"/>
                    <a:pt x="20" y="41"/>
                  </a:cubicBezTo>
                  <a:cubicBezTo>
                    <a:pt x="24" y="42"/>
                    <a:pt x="28" y="42"/>
                    <a:pt x="33" y="43"/>
                  </a:cubicBezTo>
                  <a:cubicBezTo>
                    <a:pt x="37" y="44"/>
                    <a:pt x="39" y="43"/>
                    <a:pt x="43" y="43"/>
                  </a:cubicBezTo>
                  <a:cubicBezTo>
                    <a:pt x="45" y="43"/>
                    <a:pt x="49" y="45"/>
                    <a:pt x="50" y="45"/>
                  </a:cubicBezTo>
                  <a:cubicBezTo>
                    <a:pt x="52" y="44"/>
                    <a:pt x="53" y="42"/>
                    <a:pt x="54" y="42"/>
                  </a:cubicBezTo>
                  <a:cubicBezTo>
                    <a:pt x="55" y="42"/>
                    <a:pt x="56" y="44"/>
                    <a:pt x="57" y="45"/>
                  </a:cubicBezTo>
                  <a:cubicBezTo>
                    <a:pt x="59" y="46"/>
                    <a:pt x="61" y="43"/>
                    <a:pt x="62" y="47"/>
                  </a:cubicBezTo>
                  <a:cubicBezTo>
                    <a:pt x="67" y="43"/>
                    <a:pt x="69" y="43"/>
                    <a:pt x="76" y="43"/>
                  </a:cubicBezTo>
                  <a:cubicBezTo>
                    <a:pt x="83" y="42"/>
                    <a:pt x="90" y="39"/>
                    <a:pt x="97" y="38"/>
                  </a:cubicBezTo>
                  <a:cubicBezTo>
                    <a:pt x="101" y="37"/>
                    <a:pt x="100" y="37"/>
                    <a:pt x="103" y="33"/>
                  </a:cubicBezTo>
                  <a:cubicBezTo>
                    <a:pt x="103" y="33"/>
                    <a:pt x="103" y="33"/>
                    <a:pt x="103" y="32"/>
                  </a:cubicBezTo>
                  <a:cubicBezTo>
                    <a:pt x="111" y="28"/>
                    <a:pt x="116" y="22"/>
                    <a:pt x="116" y="16"/>
                  </a:cubicBezTo>
                  <a:close/>
                </a:path>
              </a:pathLst>
            </a:custGeom>
            <a:solidFill>
              <a:srgbClr val="53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28" name="Freeform 367">
              <a:extLst>
                <a:ext uri="{FF2B5EF4-FFF2-40B4-BE49-F238E27FC236}">
                  <a16:creationId xmlns:a16="http://schemas.microsoft.com/office/drawing/2014/main" id="{19202256-75A8-43EB-8C76-600017783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3" y="1579"/>
              <a:ext cx="355" cy="160"/>
            </a:xfrm>
            <a:custGeom>
              <a:avLst/>
              <a:gdLst>
                <a:gd name="T0" fmla="*/ 8537 w 123"/>
                <a:gd name="T1" fmla="*/ 0 h 52"/>
                <a:gd name="T2" fmla="*/ 8246 w 123"/>
                <a:gd name="T3" fmla="*/ 815 h 52"/>
                <a:gd name="T4" fmla="*/ 8130 w 123"/>
                <a:gd name="T5" fmla="*/ 520 h 52"/>
                <a:gd name="T6" fmla="*/ 7288 w 123"/>
                <a:gd name="T7" fmla="*/ 1345 h 52"/>
                <a:gd name="T8" fmla="*/ 5891 w 123"/>
                <a:gd name="T9" fmla="*/ 1809 h 52"/>
                <a:gd name="T10" fmla="*/ 5556 w 123"/>
                <a:gd name="T11" fmla="*/ 1892 h 52"/>
                <a:gd name="T12" fmla="*/ 4932 w 123"/>
                <a:gd name="T13" fmla="*/ 2160 h 52"/>
                <a:gd name="T14" fmla="*/ 4156 w 123"/>
                <a:gd name="T15" fmla="*/ 1600 h 52"/>
                <a:gd name="T16" fmla="*/ 3533 w 123"/>
                <a:gd name="T17" fmla="*/ 1514 h 52"/>
                <a:gd name="T18" fmla="*/ 2716 w 123"/>
                <a:gd name="T19" fmla="*/ 1514 h 52"/>
                <a:gd name="T20" fmla="*/ 2142 w 123"/>
                <a:gd name="T21" fmla="*/ 1514 h 52"/>
                <a:gd name="T22" fmla="*/ 1732 w 123"/>
                <a:gd name="T23" fmla="*/ 1345 h 52"/>
                <a:gd name="T24" fmla="*/ 1391 w 123"/>
                <a:gd name="T25" fmla="*/ 1345 h 52"/>
                <a:gd name="T26" fmla="*/ 1175 w 123"/>
                <a:gd name="T27" fmla="*/ 994 h 52"/>
                <a:gd name="T28" fmla="*/ 958 w 123"/>
                <a:gd name="T29" fmla="*/ 898 h 52"/>
                <a:gd name="T30" fmla="*/ 623 w 123"/>
                <a:gd name="T31" fmla="*/ 437 h 52"/>
                <a:gd name="T32" fmla="*/ 75 w 123"/>
                <a:gd name="T33" fmla="*/ 265 h 52"/>
                <a:gd name="T34" fmla="*/ 216 w 123"/>
                <a:gd name="T35" fmla="*/ 643 h 52"/>
                <a:gd name="T36" fmla="*/ 75 w 123"/>
                <a:gd name="T37" fmla="*/ 0 h 52"/>
                <a:gd name="T38" fmla="*/ 0 w 123"/>
                <a:gd name="T39" fmla="*/ 0 h 52"/>
                <a:gd name="T40" fmla="*/ 292 w 123"/>
                <a:gd name="T41" fmla="*/ 2329 h 52"/>
                <a:gd name="T42" fmla="*/ 292 w 123"/>
                <a:gd name="T43" fmla="*/ 2329 h 52"/>
                <a:gd name="T44" fmla="*/ 768 w 123"/>
                <a:gd name="T45" fmla="*/ 2763 h 52"/>
                <a:gd name="T46" fmla="*/ 1108 w 123"/>
                <a:gd name="T47" fmla="*/ 3323 h 52"/>
                <a:gd name="T48" fmla="*/ 1325 w 123"/>
                <a:gd name="T49" fmla="*/ 3578 h 52"/>
                <a:gd name="T50" fmla="*/ 1582 w 123"/>
                <a:gd name="T51" fmla="*/ 3674 h 52"/>
                <a:gd name="T52" fmla="*/ 1948 w 123"/>
                <a:gd name="T53" fmla="*/ 4025 h 52"/>
                <a:gd name="T54" fmla="*/ 2217 w 123"/>
                <a:gd name="T55" fmla="*/ 4025 h 52"/>
                <a:gd name="T56" fmla="*/ 2499 w 123"/>
                <a:gd name="T57" fmla="*/ 4658 h 52"/>
                <a:gd name="T58" fmla="*/ 2906 w 123"/>
                <a:gd name="T59" fmla="*/ 4222 h 52"/>
                <a:gd name="T60" fmla="*/ 3466 w 123"/>
                <a:gd name="T61" fmla="*/ 4025 h 52"/>
                <a:gd name="T62" fmla="*/ 3824 w 123"/>
                <a:gd name="T63" fmla="*/ 4308 h 52"/>
                <a:gd name="T64" fmla="*/ 4231 w 123"/>
                <a:gd name="T65" fmla="*/ 4138 h 52"/>
                <a:gd name="T66" fmla="*/ 4566 w 123"/>
                <a:gd name="T67" fmla="*/ 4308 h 52"/>
                <a:gd name="T68" fmla="*/ 5074 w 123"/>
                <a:gd name="T69" fmla="*/ 4403 h 52"/>
                <a:gd name="T70" fmla="*/ 5622 w 123"/>
                <a:gd name="T71" fmla="*/ 4222 h 52"/>
                <a:gd name="T72" fmla="*/ 6324 w 123"/>
                <a:gd name="T73" fmla="*/ 4025 h 52"/>
                <a:gd name="T74" fmla="*/ 6731 w 123"/>
                <a:gd name="T75" fmla="*/ 3760 h 52"/>
                <a:gd name="T76" fmla="*/ 7622 w 123"/>
                <a:gd name="T77" fmla="*/ 2972 h 52"/>
                <a:gd name="T78" fmla="*/ 8246 w 123"/>
                <a:gd name="T79" fmla="*/ 2329 h 52"/>
                <a:gd name="T80" fmla="*/ 8246 w 123"/>
                <a:gd name="T81" fmla="*/ 2329 h 52"/>
                <a:gd name="T82" fmla="*/ 8537 w 123"/>
                <a:gd name="T83" fmla="*/ 643 h 52"/>
                <a:gd name="T84" fmla="*/ 8537 w 123"/>
                <a:gd name="T85" fmla="*/ 0 h 5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23" h="52">
                  <a:moveTo>
                    <a:pt x="123" y="0"/>
                  </a:moveTo>
                  <a:cubicBezTo>
                    <a:pt x="123" y="3"/>
                    <a:pt x="121" y="6"/>
                    <a:pt x="119" y="9"/>
                  </a:cubicBezTo>
                  <a:cubicBezTo>
                    <a:pt x="119" y="8"/>
                    <a:pt x="118" y="7"/>
                    <a:pt x="117" y="6"/>
                  </a:cubicBezTo>
                  <a:cubicBezTo>
                    <a:pt x="116" y="12"/>
                    <a:pt x="110" y="13"/>
                    <a:pt x="105" y="15"/>
                  </a:cubicBezTo>
                  <a:cubicBezTo>
                    <a:pt x="100" y="17"/>
                    <a:pt x="89" y="22"/>
                    <a:pt x="85" y="20"/>
                  </a:cubicBezTo>
                  <a:cubicBezTo>
                    <a:pt x="84" y="22"/>
                    <a:pt x="81" y="23"/>
                    <a:pt x="80" y="21"/>
                  </a:cubicBezTo>
                  <a:cubicBezTo>
                    <a:pt x="77" y="25"/>
                    <a:pt x="75" y="25"/>
                    <a:pt x="71" y="24"/>
                  </a:cubicBezTo>
                  <a:cubicBezTo>
                    <a:pt x="68" y="23"/>
                    <a:pt x="61" y="20"/>
                    <a:pt x="60" y="18"/>
                  </a:cubicBezTo>
                  <a:cubicBezTo>
                    <a:pt x="57" y="19"/>
                    <a:pt x="53" y="19"/>
                    <a:pt x="51" y="17"/>
                  </a:cubicBezTo>
                  <a:cubicBezTo>
                    <a:pt x="48" y="20"/>
                    <a:pt x="41" y="21"/>
                    <a:pt x="39" y="17"/>
                  </a:cubicBezTo>
                  <a:cubicBezTo>
                    <a:pt x="37" y="19"/>
                    <a:pt x="33" y="19"/>
                    <a:pt x="31" y="17"/>
                  </a:cubicBezTo>
                  <a:cubicBezTo>
                    <a:pt x="29" y="19"/>
                    <a:pt x="26" y="17"/>
                    <a:pt x="25" y="15"/>
                  </a:cubicBezTo>
                  <a:cubicBezTo>
                    <a:pt x="24" y="18"/>
                    <a:pt x="22" y="16"/>
                    <a:pt x="20" y="15"/>
                  </a:cubicBezTo>
                  <a:cubicBezTo>
                    <a:pt x="19" y="14"/>
                    <a:pt x="18" y="12"/>
                    <a:pt x="17" y="11"/>
                  </a:cubicBezTo>
                  <a:cubicBezTo>
                    <a:pt x="16" y="10"/>
                    <a:pt x="14" y="10"/>
                    <a:pt x="14" y="10"/>
                  </a:cubicBezTo>
                  <a:cubicBezTo>
                    <a:pt x="12" y="8"/>
                    <a:pt x="11" y="6"/>
                    <a:pt x="9" y="5"/>
                  </a:cubicBezTo>
                  <a:cubicBezTo>
                    <a:pt x="6" y="3"/>
                    <a:pt x="4" y="7"/>
                    <a:pt x="1" y="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5"/>
                    <a:pt x="1" y="2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2" y="18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6" y="28"/>
                    <a:pt x="8" y="30"/>
                    <a:pt x="11" y="31"/>
                  </a:cubicBezTo>
                  <a:cubicBezTo>
                    <a:pt x="12" y="34"/>
                    <a:pt x="14" y="35"/>
                    <a:pt x="16" y="37"/>
                  </a:cubicBezTo>
                  <a:cubicBezTo>
                    <a:pt x="17" y="38"/>
                    <a:pt x="18" y="39"/>
                    <a:pt x="19" y="40"/>
                  </a:cubicBezTo>
                  <a:cubicBezTo>
                    <a:pt x="19" y="41"/>
                    <a:pt x="22" y="40"/>
                    <a:pt x="23" y="41"/>
                  </a:cubicBezTo>
                  <a:cubicBezTo>
                    <a:pt x="24" y="41"/>
                    <a:pt x="26" y="44"/>
                    <a:pt x="28" y="45"/>
                  </a:cubicBezTo>
                  <a:cubicBezTo>
                    <a:pt x="29" y="46"/>
                    <a:pt x="31" y="45"/>
                    <a:pt x="32" y="45"/>
                  </a:cubicBezTo>
                  <a:cubicBezTo>
                    <a:pt x="34" y="47"/>
                    <a:pt x="36" y="49"/>
                    <a:pt x="36" y="52"/>
                  </a:cubicBezTo>
                  <a:cubicBezTo>
                    <a:pt x="36" y="48"/>
                    <a:pt x="40" y="48"/>
                    <a:pt x="42" y="47"/>
                  </a:cubicBezTo>
                  <a:cubicBezTo>
                    <a:pt x="44" y="47"/>
                    <a:pt x="49" y="45"/>
                    <a:pt x="50" y="45"/>
                  </a:cubicBezTo>
                  <a:cubicBezTo>
                    <a:pt x="53" y="45"/>
                    <a:pt x="54" y="47"/>
                    <a:pt x="55" y="48"/>
                  </a:cubicBezTo>
                  <a:cubicBezTo>
                    <a:pt x="58" y="48"/>
                    <a:pt x="58" y="46"/>
                    <a:pt x="61" y="46"/>
                  </a:cubicBezTo>
                  <a:cubicBezTo>
                    <a:pt x="63" y="45"/>
                    <a:pt x="64" y="48"/>
                    <a:pt x="66" y="48"/>
                  </a:cubicBezTo>
                  <a:cubicBezTo>
                    <a:pt x="69" y="48"/>
                    <a:pt x="72" y="43"/>
                    <a:pt x="73" y="49"/>
                  </a:cubicBezTo>
                  <a:cubicBezTo>
                    <a:pt x="77" y="45"/>
                    <a:pt x="77" y="47"/>
                    <a:pt x="81" y="47"/>
                  </a:cubicBezTo>
                  <a:cubicBezTo>
                    <a:pt x="85" y="46"/>
                    <a:pt x="88" y="41"/>
                    <a:pt x="91" y="45"/>
                  </a:cubicBezTo>
                  <a:cubicBezTo>
                    <a:pt x="93" y="43"/>
                    <a:pt x="95" y="41"/>
                    <a:pt x="97" y="42"/>
                  </a:cubicBezTo>
                  <a:cubicBezTo>
                    <a:pt x="101" y="37"/>
                    <a:pt x="106" y="36"/>
                    <a:pt x="110" y="33"/>
                  </a:cubicBezTo>
                  <a:cubicBezTo>
                    <a:pt x="114" y="31"/>
                    <a:pt x="117" y="29"/>
                    <a:pt x="119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21" y="20"/>
                    <a:pt x="122" y="13"/>
                    <a:pt x="123" y="7"/>
                  </a:cubicBezTo>
                  <a:lnTo>
                    <a:pt x="123" y="0"/>
                  </a:lnTo>
                  <a:close/>
                </a:path>
              </a:pathLst>
            </a:custGeom>
            <a:solidFill>
              <a:srgbClr val="53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29" name="Freeform 368">
              <a:extLst>
                <a:ext uri="{FF2B5EF4-FFF2-40B4-BE49-F238E27FC236}">
                  <a16:creationId xmlns:a16="http://schemas.microsoft.com/office/drawing/2014/main" id="{00B07E45-3636-41F5-8053-6DAD26EF1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7" y="1163"/>
              <a:ext cx="537" cy="989"/>
            </a:xfrm>
            <a:custGeom>
              <a:avLst/>
              <a:gdLst>
                <a:gd name="T0" fmla="*/ 4160 w 186"/>
                <a:gd name="T1" fmla="*/ 3247 h 321"/>
                <a:gd name="T2" fmla="*/ 1467 w 186"/>
                <a:gd name="T3" fmla="*/ 86 h 321"/>
                <a:gd name="T4" fmla="*/ 843 w 186"/>
                <a:gd name="T5" fmla="*/ 3417 h 321"/>
                <a:gd name="T6" fmla="*/ 1467 w 186"/>
                <a:gd name="T7" fmla="*/ 4766 h 321"/>
                <a:gd name="T8" fmla="*/ 1325 w 186"/>
                <a:gd name="T9" fmla="*/ 5059 h 321"/>
                <a:gd name="T10" fmla="*/ 918 w 186"/>
                <a:gd name="T11" fmla="*/ 14940 h 321"/>
                <a:gd name="T12" fmla="*/ 1467 w 186"/>
                <a:gd name="T13" fmla="*/ 16754 h 321"/>
                <a:gd name="T14" fmla="*/ 1591 w 186"/>
                <a:gd name="T15" fmla="*/ 17201 h 321"/>
                <a:gd name="T16" fmla="*/ 1810 w 186"/>
                <a:gd name="T17" fmla="*/ 17666 h 321"/>
                <a:gd name="T18" fmla="*/ 2027 w 186"/>
                <a:gd name="T19" fmla="*/ 18187 h 321"/>
                <a:gd name="T20" fmla="*/ 2217 w 186"/>
                <a:gd name="T21" fmla="*/ 18662 h 321"/>
                <a:gd name="T22" fmla="*/ 3534 w 186"/>
                <a:gd name="T23" fmla="*/ 21179 h 321"/>
                <a:gd name="T24" fmla="*/ 3825 w 186"/>
                <a:gd name="T25" fmla="*/ 21727 h 321"/>
                <a:gd name="T26" fmla="*/ 4094 w 186"/>
                <a:gd name="T27" fmla="*/ 22260 h 321"/>
                <a:gd name="T28" fmla="*/ 4452 w 186"/>
                <a:gd name="T29" fmla="*/ 22781 h 321"/>
                <a:gd name="T30" fmla="*/ 4793 w 186"/>
                <a:gd name="T31" fmla="*/ 23342 h 321"/>
                <a:gd name="T32" fmla="*/ 5076 w 186"/>
                <a:gd name="T33" fmla="*/ 23779 h 321"/>
                <a:gd name="T34" fmla="*/ 5636 w 186"/>
                <a:gd name="T35" fmla="*/ 24596 h 321"/>
                <a:gd name="T36" fmla="*/ 5968 w 186"/>
                <a:gd name="T37" fmla="*/ 25061 h 321"/>
                <a:gd name="T38" fmla="*/ 6326 w 186"/>
                <a:gd name="T39" fmla="*/ 25508 h 321"/>
                <a:gd name="T40" fmla="*/ 6669 w 186"/>
                <a:gd name="T41" fmla="*/ 25942 h 321"/>
                <a:gd name="T42" fmla="*/ 7027 w 186"/>
                <a:gd name="T43" fmla="*/ 26407 h 321"/>
                <a:gd name="T44" fmla="*/ 7293 w 186"/>
                <a:gd name="T45" fmla="*/ 26758 h 321"/>
                <a:gd name="T46" fmla="*/ 7651 w 186"/>
                <a:gd name="T47" fmla="*/ 27196 h 321"/>
                <a:gd name="T48" fmla="*/ 7994 w 186"/>
                <a:gd name="T49" fmla="*/ 27492 h 321"/>
                <a:gd name="T50" fmla="*/ 8401 w 186"/>
                <a:gd name="T51" fmla="*/ 27926 h 321"/>
                <a:gd name="T52" fmla="*/ 8759 w 186"/>
                <a:gd name="T53" fmla="*/ 28194 h 321"/>
                <a:gd name="T54" fmla="*/ 9094 w 186"/>
                <a:gd name="T55" fmla="*/ 28487 h 321"/>
                <a:gd name="T56" fmla="*/ 9386 w 186"/>
                <a:gd name="T57" fmla="*/ 28659 h 321"/>
                <a:gd name="T58" fmla="*/ 9652 w 186"/>
                <a:gd name="T59" fmla="*/ 28752 h 321"/>
                <a:gd name="T60" fmla="*/ 9935 w 186"/>
                <a:gd name="T61" fmla="*/ 28924 h 321"/>
                <a:gd name="T62" fmla="*/ 10151 w 186"/>
                <a:gd name="T63" fmla="*/ 28924 h 321"/>
                <a:gd name="T64" fmla="*/ 10010 w 186"/>
                <a:gd name="T65" fmla="*/ 12691 h 3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86" h="321">
                  <a:moveTo>
                    <a:pt x="144" y="141"/>
                  </a:moveTo>
                  <a:cubicBezTo>
                    <a:pt x="128" y="103"/>
                    <a:pt x="71" y="54"/>
                    <a:pt x="60" y="36"/>
                  </a:cubicBezTo>
                  <a:cubicBezTo>
                    <a:pt x="49" y="17"/>
                    <a:pt x="30" y="19"/>
                    <a:pt x="22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8" y="14"/>
                    <a:pt x="14" y="24"/>
                    <a:pt x="9" y="33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6" y="36"/>
                    <a:pt x="24" y="48"/>
                    <a:pt x="24" y="48"/>
                  </a:cubicBezTo>
                  <a:cubicBezTo>
                    <a:pt x="23" y="49"/>
                    <a:pt x="22" y="51"/>
                    <a:pt x="21" y="53"/>
                  </a:cubicBezTo>
                  <a:cubicBezTo>
                    <a:pt x="20" y="54"/>
                    <a:pt x="20" y="55"/>
                    <a:pt x="19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" y="87"/>
                    <a:pt x="0" y="119"/>
                    <a:pt x="13" y="166"/>
                  </a:cubicBezTo>
                  <a:cubicBezTo>
                    <a:pt x="14" y="172"/>
                    <a:pt x="17" y="179"/>
                    <a:pt x="21" y="186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21" y="187"/>
                    <a:pt x="22" y="189"/>
                    <a:pt x="23" y="191"/>
                  </a:cubicBezTo>
                  <a:cubicBezTo>
                    <a:pt x="23" y="191"/>
                    <a:pt x="23" y="191"/>
                    <a:pt x="23" y="191"/>
                  </a:cubicBezTo>
                  <a:cubicBezTo>
                    <a:pt x="24" y="193"/>
                    <a:pt x="25" y="194"/>
                    <a:pt x="26" y="196"/>
                  </a:cubicBezTo>
                  <a:cubicBezTo>
                    <a:pt x="26" y="196"/>
                    <a:pt x="26" y="196"/>
                    <a:pt x="26" y="197"/>
                  </a:cubicBezTo>
                  <a:cubicBezTo>
                    <a:pt x="27" y="198"/>
                    <a:pt x="28" y="200"/>
                    <a:pt x="29" y="202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30" y="204"/>
                    <a:pt x="31" y="206"/>
                    <a:pt x="32" y="207"/>
                  </a:cubicBezTo>
                  <a:cubicBezTo>
                    <a:pt x="32" y="207"/>
                    <a:pt x="32" y="207"/>
                    <a:pt x="32" y="207"/>
                  </a:cubicBezTo>
                  <a:cubicBezTo>
                    <a:pt x="38" y="217"/>
                    <a:pt x="44" y="226"/>
                    <a:pt x="51" y="235"/>
                  </a:cubicBezTo>
                  <a:cubicBezTo>
                    <a:pt x="51" y="236"/>
                    <a:pt x="51" y="236"/>
                    <a:pt x="52" y="237"/>
                  </a:cubicBezTo>
                  <a:cubicBezTo>
                    <a:pt x="53" y="238"/>
                    <a:pt x="54" y="240"/>
                    <a:pt x="55" y="241"/>
                  </a:cubicBezTo>
                  <a:cubicBezTo>
                    <a:pt x="55" y="242"/>
                    <a:pt x="56" y="242"/>
                    <a:pt x="56" y="243"/>
                  </a:cubicBezTo>
                  <a:cubicBezTo>
                    <a:pt x="57" y="244"/>
                    <a:pt x="58" y="245"/>
                    <a:pt x="59" y="247"/>
                  </a:cubicBezTo>
                  <a:cubicBezTo>
                    <a:pt x="60" y="247"/>
                    <a:pt x="60" y="248"/>
                    <a:pt x="61" y="249"/>
                  </a:cubicBezTo>
                  <a:cubicBezTo>
                    <a:pt x="62" y="250"/>
                    <a:pt x="63" y="251"/>
                    <a:pt x="64" y="253"/>
                  </a:cubicBezTo>
                  <a:cubicBezTo>
                    <a:pt x="64" y="253"/>
                    <a:pt x="65" y="254"/>
                    <a:pt x="65" y="255"/>
                  </a:cubicBezTo>
                  <a:cubicBezTo>
                    <a:pt x="66" y="256"/>
                    <a:pt x="68" y="257"/>
                    <a:pt x="69" y="259"/>
                  </a:cubicBezTo>
                  <a:cubicBezTo>
                    <a:pt x="69" y="259"/>
                    <a:pt x="70" y="260"/>
                    <a:pt x="70" y="260"/>
                  </a:cubicBezTo>
                  <a:cubicBezTo>
                    <a:pt x="71" y="262"/>
                    <a:pt x="72" y="263"/>
                    <a:pt x="73" y="264"/>
                  </a:cubicBezTo>
                  <a:cubicBezTo>
                    <a:pt x="74" y="265"/>
                    <a:pt x="74" y="265"/>
                    <a:pt x="74" y="265"/>
                  </a:cubicBezTo>
                  <a:cubicBezTo>
                    <a:pt x="76" y="268"/>
                    <a:pt x="79" y="270"/>
                    <a:pt x="81" y="273"/>
                  </a:cubicBezTo>
                  <a:cubicBezTo>
                    <a:pt x="82" y="274"/>
                    <a:pt x="82" y="274"/>
                    <a:pt x="83" y="275"/>
                  </a:cubicBezTo>
                  <a:cubicBezTo>
                    <a:pt x="84" y="276"/>
                    <a:pt x="85" y="277"/>
                    <a:pt x="86" y="278"/>
                  </a:cubicBezTo>
                  <a:cubicBezTo>
                    <a:pt x="86" y="279"/>
                    <a:pt x="87" y="280"/>
                    <a:pt x="88" y="281"/>
                  </a:cubicBezTo>
                  <a:cubicBezTo>
                    <a:pt x="89" y="281"/>
                    <a:pt x="90" y="282"/>
                    <a:pt x="91" y="283"/>
                  </a:cubicBezTo>
                  <a:cubicBezTo>
                    <a:pt x="91" y="284"/>
                    <a:pt x="92" y="285"/>
                    <a:pt x="93" y="286"/>
                  </a:cubicBezTo>
                  <a:cubicBezTo>
                    <a:pt x="94" y="287"/>
                    <a:pt x="95" y="287"/>
                    <a:pt x="96" y="288"/>
                  </a:cubicBezTo>
                  <a:cubicBezTo>
                    <a:pt x="96" y="289"/>
                    <a:pt x="97" y="290"/>
                    <a:pt x="98" y="291"/>
                  </a:cubicBezTo>
                  <a:cubicBezTo>
                    <a:pt x="99" y="291"/>
                    <a:pt x="100" y="292"/>
                    <a:pt x="101" y="293"/>
                  </a:cubicBezTo>
                  <a:cubicBezTo>
                    <a:pt x="101" y="294"/>
                    <a:pt x="102" y="295"/>
                    <a:pt x="103" y="295"/>
                  </a:cubicBezTo>
                  <a:cubicBezTo>
                    <a:pt x="104" y="296"/>
                    <a:pt x="105" y="297"/>
                    <a:pt x="105" y="297"/>
                  </a:cubicBezTo>
                  <a:cubicBezTo>
                    <a:pt x="106" y="298"/>
                    <a:pt x="107" y="299"/>
                    <a:pt x="108" y="300"/>
                  </a:cubicBezTo>
                  <a:cubicBezTo>
                    <a:pt x="109" y="301"/>
                    <a:pt x="110" y="301"/>
                    <a:pt x="110" y="302"/>
                  </a:cubicBezTo>
                  <a:cubicBezTo>
                    <a:pt x="112" y="303"/>
                    <a:pt x="113" y="304"/>
                    <a:pt x="114" y="304"/>
                  </a:cubicBezTo>
                  <a:cubicBezTo>
                    <a:pt x="114" y="305"/>
                    <a:pt x="115" y="305"/>
                    <a:pt x="115" y="305"/>
                  </a:cubicBezTo>
                  <a:cubicBezTo>
                    <a:pt x="117" y="307"/>
                    <a:pt x="118" y="308"/>
                    <a:pt x="120" y="309"/>
                  </a:cubicBezTo>
                  <a:cubicBezTo>
                    <a:pt x="120" y="309"/>
                    <a:pt x="121" y="310"/>
                    <a:pt x="121" y="310"/>
                  </a:cubicBezTo>
                  <a:cubicBezTo>
                    <a:pt x="122" y="311"/>
                    <a:pt x="123" y="311"/>
                    <a:pt x="124" y="312"/>
                  </a:cubicBezTo>
                  <a:cubicBezTo>
                    <a:pt x="125" y="312"/>
                    <a:pt x="126" y="313"/>
                    <a:pt x="126" y="313"/>
                  </a:cubicBezTo>
                  <a:cubicBezTo>
                    <a:pt x="127" y="314"/>
                    <a:pt x="128" y="314"/>
                    <a:pt x="129" y="315"/>
                  </a:cubicBezTo>
                  <a:cubicBezTo>
                    <a:pt x="129" y="315"/>
                    <a:pt x="130" y="315"/>
                    <a:pt x="131" y="316"/>
                  </a:cubicBezTo>
                  <a:cubicBezTo>
                    <a:pt x="131" y="316"/>
                    <a:pt x="132" y="317"/>
                    <a:pt x="133" y="317"/>
                  </a:cubicBezTo>
                  <a:cubicBezTo>
                    <a:pt x="134" y="317"/>
                    <a:pt x="134" y="318"/>
                    <a:pt x="135" y="318"/>
                  </a:cubicBezTo>
                  <a:cubicBezTo>
                    <a:pt x="136" y="318"/>
                    <a:pt x="137" y="319"/>
                    <a:pt x="137" y="319"/>
                  </a:cubicBezTo>
                  <a:cubicBezTo>
                    <a:pt x="138" y="319"/>
                    <a:pt x="138" y="319"/>
                    <a:pt x="139" y="319"/>
                  </a:cubicBezTo>
                  <a:cubicBezTo>
                    <a:pt x="140" y="320"/>
                    <a:pt x="141" y="320"/>
                    <a:pt x="141" y="320"/>
                  </a:cubicBezTo>
                  <a:cubicBezTo>
                    <a:pt x="142" y="320"/>
                    <a:pt x="142" y="320"/>
                    <a:pt x="143" y="321"/>
                  </a:cubicBezTo>
                  <a:cubicBezTo>
                    <a:pt x="144" y="321"/>
                    <a:pt x="144" y="321"/>
                    <a:pt x="145" y="321"/>
                  </a:cubicBezTo>
                  <a:cubicBezTo>
                    <a:pt x="146" y="321"/>
                    <a:pt x="146" y="321"/>
                    <a:pt x="146" y="321"/>
                  </a:cubicBezTo>
                  <a:cubicBezTo>
                    <a:pt x="148" y="321"/>
                    <a:pt x="149" y="321"/>
                    <a:pt x="150" y="321"/>
                  </a:cubicBezTo>
                  <a:cubicBezTo>
                    <a:pt x="186" y="318"/>
                    <a:pt x="160" y="179"/>
                    <a:pt x="144" y="141"/>
                  </a:cubicBezTo>
                  <a:close/>
                </a:path>
              </a:pathLst>
            </a:custGeom>
            <a:solidFill>
              <a:srgbClr val="E4E0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30" name="Freeform 369">
              <a:extLst>
                <a:ext uri="{FF2B5EF4-FFF2-40B4-BE49-F238E27FC236}">
                  <a16:creationId xmlns:a16="http://schemas.microsoft.com/office/drawing/2014/main" id="{40C8168F-DCEC-483C-933F-CD224EC1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7" y="1163"/>
              <a:ext cx="540" cy="989"/>
            </a:xfrm>
            <a:custGeom>
              <a:avLst/>
              <a:gdLst>
                <a:gd name="T0" fmla="*/ 11467 w 187"/>
                <a:gd name="T1" fmla="*/ 4766 h 321"/>
                <a:gd name="T2" fmla="*/ 11265 w 187"/>
                <a:gd name="T3" fmla="*/ 4329 h 321"/>
                <a:gd name="T4" fmla="*/ 12091 w 187"/>
                <a:gd name="T5" fmla="*/ 3417 h 321"/>
                <a:gd name="T6" fmla="*/ 12307 w 187"/>
                <a:gd name="T7" fmla="*/ 2979 h 321"/>
                <a:gd name="T8" fmla="*/ 11467 w 187"/>
                <a:gd name="T9" fmla="*/ 0 h 321"/>
                <a:gd name="T10" fmla="*/ 11467 w 187"/>
                <a:gd name="T11" fmla="*/ 0 h 321"/>
                <a:gd name="T12" fmla="*/ 8764 w 187"/>
                <a:gd name="T13" fmla="*/ 3247 h 321"/>
                <a:gd name="T14" fmla="*/ 2911 w 187"/>
                <a:gd name="T15" fmla="*/ 12691 h 321"/>
                <a:gd name="T16" fmla="*/ 2576 w 187"/>
                <a:gd name="T17" fmla="*/ 28924 h 321"/>
                <a:gd name="T18" fmla="*/ 2792 w 187"/>
                <a:gd name="T19" fmla="*/ 28924 h 321"/>
                <a:gd name="T20" fmla="*/ 2844 w 187"/>
                <a:gd name="T21" fmla="*/ 28924 h 321"/>
                <a:gd name="T22" fmla="*/ 3061 w 187"/>
                <a:gd name="T23" fmla="*/ 28924 h 321"/>
                <a:gd name="T24" fmla="*/ 3127 w 187"/>
                <a:gd name="T25" fmla="*/ 28838 h 321"/>
                <a:gd name="T26" fmla="*/ 3344 w 187"/>
                <a:gd name="T27" fmla="*/ 28752 h 321"/>
                <a:gd name="T28" fmla="*/ 3393 w 187"/>
                <a:gd name="T29" fmla="*/ 28752 h 321"/>
                <a:gd name="T30" fmla="*/ 3610 w 187"/>
                <a:gd name="T31" fmla="*/ 28659 h 321"/>
                <a:gd name="T32" fmla="*/ 3685 w 187"/>
                <a:gd name="T33" fmla="*/ 28573 h 321"/>
                <a:gd name="T34" fmla="*/ 3901 w 187"/>
                <a:gd name="T35" fmla="*/ 28487 h 321"/>
                <a:gd name="T36" fmla="*/ 4020 w 187"/>
                <a:gd name="T37" fmla="*/ 28401 h 321"/>
                <a:gd name="T38" fmla="*/ 4170 w 187"/>
                <a:gd name="T39" fmla="*/ 28194 h 321"/>
                <a:gd name="T40" fmla="*/ 4311 w 187"/>
                <a:gd name="T41" fmla="*/ 28108 h 321"/>
                <a:gd name="T42" fmla="*/ 4528 w 187"/>
                <a:gd name="T43" fmla="*/ 27926 h 321"/>
                <a:gd name="T44" fmla="*/ 4643 w 187"/>
                <a:gd name="T45" fmla="*/ 27843 h 321"/>
                <a:gd name="T46" fmla="*/ 4938 w 187"/>
                <a:gd name="T47" fmla="*/ 27575 h 321"/>
                <a:gd name="T48" fmla="*/ 5079 w 187"/>
                <a:gd name="T49" fmla="*/ 27405 h 321"/>
                <a:gd name="T50" fmla="*/ 5270 w 187"/>
                <a:gd name="T51" fmla="*/ 27196 h 321"/>
                <a:gd name="T52" fmla="*/ 5420 w 187"/>
                <a:gd name="T53" fmla="*/ 27027 h 321"/>
                <a:gd name="T54" fmla="*/ 5637 w 187"/>
                <a:gd name="T55" fmla="*/ 26758 h 321"/>
                <a:gd name="T56" fmla="*/ 5778 w 187"/>
                <a:gd name="T57" fmla="*/ 26589 h 321"/>
                <a:gd name="T58" fmla="*/ 5972 w 187"/>
                <a:gd name="T59" fmla="*/ 26407 h 321"/>
                <a:gd name="T60" fmla="*/ 6113 w 187"/>
                <a:gd name="T61" fmla="*/ 26238 h 321"/>
                <a:gd name="T62" fmla="*/ 6330 w 187"/>
                <a:gd name="T63" fmla="*/ 25942 h 321"/>
                <a:gd name="T64" fmla="*/ 6480 w 187"/>
                <a:gd name="T65" fmla="*/ 25763 h 321"/>
                <a:gd name="T66" fmla="*/ 6671 w 187"/>
                <a:gd name="T67" fmla="*/ 25508 h 321"/>
                <a:gd name="T68" fmla="*/ 6812 w 187"/>
                <a:gd name="T69" fmla="*/ 25326 h 321"/>
                <a:gd name="T70" fmla="*/ 7029 w 187"/>
                <a:gd name="T71" fmla="*/ 25061 h 321"/>
                <a:gd name="T72" fmla="*/ 7156 w 187"/>
                <a:gd name="T73" fmla="*/ 24774 h 321"/>
                <a:gd name="T74" fmla="*/ 7297 w 187"/>
                <a:gd name="T75" fmla="*/ 24596 h 321"/>
                <a:gd name="T76" fmla="*/ 7779 w 187"/>
                <a:gd name="T77" fmla="*/ 23979 h 321"/>
                <a:gd name="T78" fmla="*/ 7846 w 187"/>
                <a:gd name="T79" fmla="*/ 23779 h 321"/>
                <a:gd name="T80" fmla="*/ 8062 w 187"/>
                <a:gd name="T81" fmla="*/ 23514 h 321"/>
                <a:gd name="T82" fmla="*/ 8213 w 187"/>
                <a:gd name="T83" fmla="*/ 23342 h 321"/>
                <a:gd name="T84" fmla="*/ 8406 w 187"/>
                <a:gd name="T85" fmla="*/ 22990 h 321"/>
                <a:gd name="T86" fmla="*/ 8548 w 187"/>
                <a:gd name="T87" fmla="*/ 22781 h 321"/>
                <a:gd name="T88" fmla="*/ 8764 w 187"/>
                <a:gd name="T89" fmla="*/ 22430 h 321"/>
                <a:gd name="T90" fmla="*/ 8839 w 187"/>
                <a:gd name="T91" fmla="*/ 22260 h 321"/>
                <a:gd name="T92" fmla="*/ 9030 w 187"/>
                <a:gd name="T93" fmla="*/ 21909 h 321"/>
                <a:gd name="T94" fmla="*/ 9171 w 187"/>
                <a:gd name="T95" fmla="*/ 21727 h 321"/>
                <a:gd name="T96" fmla="*/ 9391 w 187"/>
                <a:gd name="T97" fmla="*/ 21348 h 321"/>
                <a:gd name="T98" fmla="*/ 9466 w 187"/>
                <a:gd name="T99" fmla="*/ 21179 h 321"/>
                <a:gd name="T100" fmla="*/ 10716 w 187"/>
                <a:gd name="T101" fmla="*/ 18748 h 321"/>
                <a:gd name="T102" fmla="*/ 10716 w 187"/>
                <a:gd name="T103" fmla="*/ 18662 h 321"/>
                <a:gd name="T104" fmla="*/ 10907 w 187"/>
                <a:gd name="T105" fmla="*/ 18283 h 321"/>
                <a:gd name="T106" fmla="*/ 10982 w 187"/>
                <a:gd name="T107" fmla="*/ 18187 h 321"/>
                <a:gd name="T108" fmla="*/ 11123 w 187"/>
                <a:gd name="T109" fmla="*/ 17750 h 321"/>
                <a:gd name="T110" fmla="*/ 11199 w 187"/>
                <a:gd name="T111" fmla="*/ 17666 h 321"/>
                <a:gd name="T112" fmla="*/ 11340 w 187"/>
                <a:gd name="T113" fmla="*/ 17201 h 321"/>
                <a:gd name="T114" fmla="*/ 11340 w 187"/>
                <a:gd name="T115" fmla="*/ 17201 h 321"/>
                <a:gd name="T116" fmla="*/ 11533 w 187"/>
                <a:gd name="T117" fmla="*/ 16754 h 321"/>
                <a:gd name="T118" fmla="*/ 11533 w 187"/>
                <a:gd name="T119" fmla="*/ 16754 h 321"/>
                <a:gd name="T120" fmla="*/ 11533 w 187"/>
                <a:gd name="T121" fmla="*/ 16754 h 321"/>
                <a:gd name="T122" fmla="*/ 12091 w 187"/>
                <a:gd name="T123" fmla="*/ 14940 h 321"/>
                <a:gd name="T124" fmla="*/ 11467 w 187"/>
                <a:gd name="T125" fmla="*/ 4766 h 32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87" h="321">
                  <a:moveTo>
                    <a:pt x="165" y="53"/>
                  </a:moveTo>
                  <a:cubicBezTo>
                    <a:pt x="164" y="51"/>
                    <a:pt x="163" y="49"/>
                    <a:pt x="162" y="48"/>
                  </a:cubicBezTo>
                  <a:cubicBezTo>
                    <a:pt x="162" y="48"/>
                    <a:pt x="170" y="36"/>
                    <a:pt x="174" y="38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2" y="24"/>
                    <a:pt x="168" y="13"/>
                    <a:pt x="165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56" y="19"/>
                    <a:pt x="137" y="17"/>
                    <a:pt x="126" y="36"/>
                  </a:cubicBezTo>
                  <a:cubicBezTo>
                    <a:pt x="115" y="54"/>
                    <a:pt x="58" y="103"/>
                    <a:pt x="42" y="141"/>
                  </a:cubicBezTo>
                  <a:cubicBezTo>
                    <a:pt x="26" y="179"/>
                    <a:pt x="0" y="318"/>
                    <a:pt x="37" y="321"/>
                  </a:cubicBezTo>
                  <a:cubicBezTo>
                    <a:pt x="38" y="321"/>
                    <a:pt x="39" y="321"/>
                    <a:pt x="40" y="321"/>
                  </a:cubicBezTo>
                  <a:cubicBezTo>
                    <a:pt x="40" y="321"/>
                    <a:pt x="41" y="321"/>
                    <a:pt x="41" y="321"/>
                  </a:cubicBezTo>
                  <a:cubicBezTo>
                    <a:pt x="42" y="321"/>
                    <a:pt x="43" y="321"/>
                    <a:pt x="44" y="321"/>
                  </a:cubicBezTo>
                  <a:cubicBezTo>
                    <a:pt x="44" y="320"/>
                    <a:pt x="45" y="320"/>
                    <a:pt x="45" y="320"/>
                  </a:cubicBezTo>
                  <a:cubicBezTo>
                    <a:pt x="46" y="320"/>
                    <a:pt x="47" y="320"/>
                    <a:pt x="48" y="319"/>
                  </a:cubicBezTo>
                  <a:cubicBezTo>
                    <a:pt x="48" y="319"/>
                    <a:pt x="49" y="319"/>
                    <a:pt x="49" y="319"/>
                  </a:cubicBezTo>
                  <a:cubicBezTo>
                    <a:pt x="50" y="319"/>
                    <a:pt x="51" y="318"/>
                    <a:pt x="52" y="318"/>
                  </a:cubicBezTo>
                  <a:cubicBezTo>
                    <a:pt x="52" y="318"/>
                    <a:pt x="53" y="317"/>
                    <a:pt x="53" y="317"/>
                  </a:cubicBezTo>
                  <a:cubicBezTo>
                    <a:pt x="54" y="317"/>
                    <a:pt x="55" y="316"/>
                    <a:pt x="56" y="316"/>
                  </a:cubicBezTo>
                  <a:cubicBezTo>
                    <a:pt x="56" y="315"/>
                    <a:pt x="57" y="315"/>
                    <a:pt x="58" y="315"/>
                  </a:cubicBezTo>
                  <a:cubicBezTo>
                    <a:pt x="59" y="314"/>
                    <a:pt x="59" y="314"/>
                    <a:pt x="60" y="313"/>
                  </a:cubicBezTo>
                  <a:cubicBezTo>
                    <a:pt x="61" y="313"/>
                    <a:pt x="62" y="312"/>
                    <a:pt x="62" y="312"/>
                  </a:cubicBezTo>
                  <a:cubicBezTo>
                    <a:pt x="63" y="311"/>
                    <a:pt x="64" y="311"/>
                    <a:pt x="65" y="310"/>
                  </a:cubicBezTo>
                  <a:cubicBezTo>
                    <a:pt x="66" y="310"/>
                    <a:pt x="66" y="309"/>
                    <a:pt x="67" y="309"/>
                  </a:cubicBezTo>
                  <a:cubicBezTo>
                    <a:pt x="68" y="308"/>
                    <a:pt x="70" y="307"/>
                    <a:pt x="71" y="306"/>
                  </a:cubicBezTo>
                  <a:cubicBezTo>
                    <a:pt x="72" y="305"/>
                    <a:pt x="72" y="305"/>
                    <a:pt x="73" y="304"/>
                  </a:cubicBezTo>
                  <a:cubicBezTo>
                    <a:pt x="74" y="303"/>
                    <a:pt x="75" y="303"/>
                    <a:pt x="76" y="302"/>
                  </a:cubicBezTo>
                  <a:cubicBezTo>
                    <a:pt x="77" y="301"/>
                    <a:pt x="77" y="301"/>
                    <a:pt x="78" y="300"/>
                  </a:cubicBezTo>
                  <a:cubicBezTo>
                    <a:pt x="79" y="299"/>
                    <a:pt x="80" y="298"/>
                    <a:pt x="81" y="297"/>
                  </a:cubicBezTo>
                  <a:cubicBezTo>
                    <a:pt x="82" y="297"/>
                    <a:pt x="82" y="296"/>
                    <a:pt x="83" y="295"/>
                  </a:cubicBezTo>
                  <a:cubicBezTo>
                    <a:pt x="84" y="295"/>
                    <a:pt x="85" y="294"/>
                    <a:pt x="86" y="293"/>
                  </a:cubicBezTo>
                  <a:cubicBezTo>
                    <a:pt x="87" y="292"/>
                    <a:pt x="87" y="292"/>
                    <a:pt x="88" y="291"/>
                  </a:cubicBezTo>
                  <a:cubicBezTo>
                    <a:pt x="89" y="290"/>
                    <a:pt x="90" y="289"/>
                    <a:pt x="91" y="288"/>
                  </a:cubicBezTo>
                  <a:cubicBezTo>
                    <a:pt x="92" y="287"/>
                    <a:pt x="93" y="287"/>
                    <a:pt x="93" y="286"/>
                  </a:cubicBezTo>
                  <a:cubicBezTo>
                    <a:pt x="94" y="285"/>
                    <a:pt x="95" y="284"/>
                    <a:pt x="96" y="283"/>
                  </a:cubicBezTo>
                  <a:cubicBezTo>
                    <a:pt x="97" y="282"/>
                    <a:pt x="98" y="282"/>
                    <a:pt x="98" y="281"/>
                  </a:cubicBezTo>
                  <a:cubicBezTo>
                    <a:pt x="99" y="280"/>
                    <a:pt x="100" y="279"/>
                    <a:pt x="101" y="278"/>
                  </a:cubicBezTo>
                  <a:cubicBezTo>
                    <a:pt x="102" y="277"/>
                    <a:pt x="103" y="276"/>
                    <a:pt x="103" y="275"/>
                  </a:cubicBezTo>
                  <a:cubicBezTo>
                    <a:pt x="104" y="275"/>
                    <a:pt x="105" y="274"/>
                    <a:pt x="105" y="273"/>
                  </a:cubicBezTo>
                  <a:cubicBezTo>
                    <a:pt x="107" y="271"/>
                    <a:pt x="110" y="268"/>
                    <a:pt x="112" y="266"/>
                  </a:cubicBezTo>
                  <a:cubicBezTo>
                    <a:pt x="112" y="265"/>
                    <a:pt x="113" y="265"/>
                    <a:pt x="113" y="264"/>
                  </a:cubicBezTo>
                  <a:cubicBezTo>
                    <a:pt x="114" y="263"/>
                    <a:pt x="115" y="262"/>
                    <a:pt x="116" y="261"/>
                  </a:cubicBezTo>
                  <a:cubicBezTo>
                    <a:pt x="117" y="260"/>
                    <a:pt x="117" y="259"/>
                    <a:pt x="118" y="259"/>
                  </a:cubicBezTo>
                  <a:cubicBezTo>
                    <a:pt x="119" y="257"/>
                    <a:pt x="120" y="256"/>
                    <a:pt x="121" y="255"/>
                  </a:cubicBezTo>
                  <a:cubicBezTo>
                    <a:pt x="121" y="254"/>
                    <a:pt x="122" y="254"/>
                    <a:pt x="123" y="253"/>
                  </a:cubicBezTo>
                  <a:cubicBezTo>
                    <a:pt x="124" y="252"/>
                    <a:pt x="125" y="250"/>
                    <a:pt x="126" y="249"/>
                  </a:cubicBezTo>
                  <a:cubicBezTo>
                    <a:pt x="126" y="248"/>
                    <a:pt x="127" y="248"/>
                    <a:pt x="127" y="247"/>
                  </a:cubicBezTo>
                  <a:cubicBezTo>
                    <a:pt x="128" y="246"/>
                    <a:pt x="129" y="244"/>
                    <a:pt x="130" y="243"/>
                  </a:cubicBezTo>
                  <a:cubicBezTo>
                    <a:pt x="131" y="242"/>
                    <a:pt x="131" y="242"/>
                    <a:pt x="132" y="241"/>
                  </a:cubicBezTo>
                  <a:cubicBezTo>
                    <a:pt x="133" y="240"/>
                    <a:pt x="134" y="238"/>
                    <a:pt x="135" y="237"/>
                  </a:cubicBezTo>
                  <a:cubicBezTo>
                    <a:pt x="135" y="236"/>
                    <a:pt x="135" y="236"/>
                    <a:pt x="136" y="235"/>
                  </a:cubicBezTo>
                  <a:cubicBezTo>
                    <a:pt x="142" y="226"/>
                    <a:pt x="148" y="217"/>
                    <a:pt x="154" y="208"/>
                  </a:cubicBezTo>
                  <a:cubicBezTo>
                    <a:pt x="154" y="208"/>
                    <a:pt x="154" y="208"/>
                    <a:pt x="154" y="207"/>
                  </a:cubicBezTo>
                  <a:cubicBezTo>
                    <a:pt x="155" y="206"/>
                    <a:pt x="156" y="204"/>
                    <a:pt x="157" y="203"/>
                  </a:cubicBezTo>
                  <a:cubicBezTo>
                    <a:pt x="157" y="202"/>
                    <a:pt x="157" y="202"/>
                    <a:pt x="158" y="202"/>
                  </a:cubicBezTo>
                  <a:cubicBezTo>
                    <a:pt x="158" y="200"/>
                    <a:pt x="159" y="199"/>
                    <a:pt x="160" y="197"/>
                  </a:cubicBezTo>
                  <a:cubicBezTo>
                    <a:pt x="160" y="197"/>
                    <a:pt x="161" y="196"/>
                    <a:pt x="161" y="196"/>
                  </a:cubicBezTo>
                  <a:cubicBezTo>
                    <a:pt x="162" y="194"/>
                    <a:pt x="162" y="193"/>
                    <a:pt x="163" y="191"/>
                  </a:cubicBezTo>
                  <a:cubicBezTo>
                    <a:pt x="163" y="191"/>
                    <a:pt x="163" y="191"/>
                    <a:pt x="163" y="191"/>
                  </a:cubicBezTo>
                  <a:cubicBezTo>
                    <a:pt x="164" y="189"/>
                    <a:pt x="165" y="188"/>
                    <a:pt x="166" y="186"/>
                  </a:cubicBezTo>
                  <a:cubicBezTo>
                    <a:pt x="166" y="186"/>
                    <a:pt x="166" y="186"/>
                    <a:pt x="166" y="186"/>
                  </a:cubicBezTo>
                  <a:cubicBezTo>
                    <a:pt x="166" y="186"/>
                    <a:pt x="166" y="186"/>
                    <a:pt x="166" y="186"/>
                  </a:cubicBezTo>
                  <a:cubicBezTo>
                    <a:pt x="169" y="179"/>
                    <a:pt x="172" y="172"/>
                    <a:pt x="174" y="166"/>
                  </a:cubicBezTo>
                  <a:cubicBezTo>
                    <a:pt x="187" y="117"/>
                    <a:pt x="186" y="84"/>
                    <a:pt x="165" y="53"/>
                  </a:cubicBezTo>
                  <a:close/>
                </a:path>
              </a:pathLst>
            </a:custGeom>
            <a:solidFill>
              <a:srgbClr val="E4E0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31" name="Freeform 370">
              <a:extLst>
                <a:ext uri="{FF2B5EF4-FFF2-40B4-BE49-F238E27FC236}">
                  <a16:creationId xmlns:a16="http://schemas.microsoft.com/office/drawing/2014/main" id="{BE704E77-1A9E-47DD-AFCC-7905943BA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" y="985"/>
              <a:ext cx="225" cy="286"/>
            </a:xfrm>
            <a:custGeom>
              <a:avLst/>
              <a:gdLst>
                <a:gd name="T0" fmla="*/ 291 w 78"/>
                <a:gd name="T1" fmla="*/ 5997 h 93"/>
                <a:gd name="T2" fmla="*/ 141 w 78"/>
                <a:gd name="T3" fmla="*/ 2411 h 93"/>
                <a:gd name="T4" fmla="*/ 1324 w 78"/>
                <a:gd name="T5" fmla="*/ 520 h 93"/>
                <a:gd name="T6" fmla="*/ 3819 w 78"/>
                <a:gd name="T7" fmla="*/ 86 h 93"/>
                <a:gd name="T8" fmla="*/ 5400 w 78"/>
                <a:gd name="T9" fmla="*/ 1335 h 93"/>
                <a:gd name="T10" fmla="*/ 2354 w 78"/>
                <a:gd name="T11" fmla="*/ 2592 h 93"/>
                <a:gd name="T12" fmla="*/ 1514 w 78"/>
                <a:gd name="T13" fmla="*/ 5732 h 93"/>
                <a:gd name="T14" fmla="*/ 1581 w 78"/>
                <a:gd name="T15" fmla="*/ 8226 h 93"/>
                <a:gd name="T16" fmla="*/ 407 w 78"/>
                <a:gd name="T17" fmla="*/ 6166 h 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93">
                  <a:moveTo>
                    <a:pt x="4" y="67"/>
                  </a:moveTo>
                  <a:cubicBezTo>
                    <a:pt x="0" y="54"/>
                    <a:pt x="0" y="38"/>
                    <a:pt x="2" y="27"/>
                  </a:cubicBezTo>
                  <a:cubicBezTo>
                    <a:pt x="3" y="15"/>
                    <a:pt x="8" y="10"/>
                    <a:pt x="19" y="6"/>
                  </a:cubicBezTo>
                  <a:cubicBezTo>
                    <a:pt x="30" y="1"/>
                    <a:pt x="43" y="0"/>
                    <a:pt x="55" y="1"/>
                  </a:cubicBezTo>
                  <a:cubicBezTo>
                    <a:pt x="63" y="1"/>
                    <a:pt x="78" y="5"/>
                    <a:pt x="78" y="15"/>
                  </a:cubicBezTo>
                  <a:cubicBezTo>
                    <a:pt x="63" y="18"/>
                    <a:pt x="45" y="17"/>
                    <a:pt x="34" y="29"/>
                  </a:cubicBezTo>
                  <a:cubicBezTo>
                    <a:pt x="24" y="38"/>
                    <a:pt x="20" y="51"/>
                    <a:pt x="22" y="64"/>
                  </a:cubicBezTo>
                  <a:cubicBezTo>
                    <a:pt x="23" y="69"/>
                    <a:pt x="34" y="93"/>
                    <a:pt x="23" y="92"/>
                  </a:cubicBezTo>
                  <a:cubicBezTo>
                    <a:pt x="15" y="91"/>
                    <a:pt x="7" y="76"/>
                    <a:pt x="6" y="69"/>
                  </a:cubicBezTo>
                </a:path>
              </a:pathLst>
            </a:custGeom>
            <a:solidFill>
              <a:srgbClr val="CEC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32" name="Freeform 371">
              <a:extLst>
                <a:ext uri="{FF2B5EF4-FFF2-40B4-BE49-F238E27FC236}">
                  <a16:creationId xmlns:a16="http://schemas.microsoft.com/office/drawing/2014/main" id="{8CC49E65-A955-43A7-B568-EEB425116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4" y="997"/>
              <a:ext cx="130" cy="129"/>
            </a:xfrm>
            <a:custGeom>
              <a:avLst/>
              <a:gdLst>
                <a:gd name="T0" fmla="*/ 3137 w 45"/>
                <a:gd name="T1" fmla="*/ 0 h 42"/>
                <a:gd name="T2" fmla="*/ 768 w 45"/>
                <a:gd name="T3" fmla="*/ 897 h 42"/>
                <a:gd name="T4" fmla="*/ 292 w 45"/>
                <a:gd name="T5" fmla="*/ 3735 h 42"/>
                <a:gd name="T6" fmla="*/ 1251 w 45"/>
                <a:gd name="T7" fmla="*/ 1244 h 42"/>
                <a:gd name="T8" fmla="*/ 2170 w 45"/>
                <a:gd name="T9" fmla="*/ 728 h 42"/>
                <a:gd name="T10" fmla="*/ 2846 w 45"/>
                <a:gd name="T11" fmla="*/ 169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5" h="42">
                  <a:moveTo>
                    <a:pt x="45" y="0"/>
                  </a:moveTo>
                  <a:cubicBezTo>
                    <a:pt x="34" y="4"/>
                    <a:pt x="21" y="1"/>
                    <a:pt x="11" y="10"/>
                  </a:cubicBezTo>
                  <a:cubicBezTo>
                    <a:pt x="2" y="17"/>
                    <a:pt x="0" y="31"/>
                    <a:pt x="4" y="42"/>
                  </a:cubicBezTo>
                  <a:cubicBezTo>
                    <a:pt x="8" y="31"/>
                    <a:pt x="4" y="17"/>
                    <a:pt x="18" y="14"/>
                  </a:cubicBezTo>
                  <a:cubicBezTo>
                    <a:pt x="23" y="13"/>
                    <a:pt x="27" y="11"/>
                    <a:pt x="31" y="8"/>
                  </a:cubicBezTo>
                  <a:cubicBezTo>
                    <a:pt x="34" y="5"/>
                    <a:pt x="38" y="5"/>
                    <a:pt x="4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33" name="Freeform 372">
              <a:extLst>
                <a:ext uri="{FF2B5EF4-FFF2-40B4-BE49-F238E27FC236}">
                  <a16:creationId xmlns:a16="http://schemas.microsoft.com/office/drawing/2014/main" id="{54D4079B-4EB1-4FBA-BF84-17541E63C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6" y="997"/>
              <a:ext cx="24" cy="19"/>
            </a:xfrm>
            <a:custGeom>
              <a:avLst/>
              <a:gdLst>
                <a:gd name="T0" fmla="*/ 486 w 8"/>
                <a:gd name="T1" fmla="*/ 101 h 6"/>
                <a:gd name="T2" fmla="*/ 243 w 8"/>
                <a:gd name="T3" fmla="*/ 513 h 6"/>
                <a:gd name="T4" fmla="*/ 567 w 8"/>
                <a:gd name="T5" fmla="*/ 19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6">
                  <a:moveTo>
                    <a:pt x="6" y="1"/>
                  </a:moveTo>
                  <a:cubicBezTo>
                    <a:pt x="4" y="0"/>
                    <a:pt x="0" y="3"/>
                    <a:pt x="3" y="5"/>
                  </a:cubicBezTo>
                  <a:cubicBezTo>
                    <a:pt x="5" y="6"/>
                    <a:pt x="8" y="4"/>
                    <a:pt x="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34" name="Freeform 373">
              <a:extLst>
                <a:ext uri="{FF2B5EF4-FFF2-40B4-BE49-F238E27FC236}">
                  <a16:creationId xmlns:a16="http://schemas.microsoft.com/office/drawing/2014/main" id="{BECFE798-D9B7-435F-BB41-6C89F4A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862"/>
              <a:ext cx="23" cy="24"/>
            </a:xfrm>
            <a:custGeom>
              <a:avLst/>
              <a:gdLst>
                <a:gd name="T0" fmla="*/ 331 w 8"/>
                <a:gd name="T1" fmla="*/ 0 h 8"/>
                <a:gd name="T2" fmla="*/ 480 w 8"/>
                <a:gd name="T3" fmla="*/ 567 h 8"/>
                <a:gd name="T4" fmla="*/ 331 w 8"/>
                <a:gd name="T5" fmla="*/ 81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0" y="3"/>
                    <a:pt x="1" y="8"/>
                    <a:pt x="7" y="7"/>
                  </a:cubicBezTo>
                  <a:cubicBezTo>
                    <a:pt x="8" y="4"/>
                    <a:pt x="8" y="2"/>
                    <a:pt x="5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35" name="Freeform 374">
              <a:extLst>
                <a:ext uri="{FF2B5EF4-FFF2-40B4-BE49-F238E27FC236}">
                  <a16:creationId xmlns:a16="http://schemas.microsoft.com/office/drawing/2014/main" id="{9E506CEC-76E1-4E95-90E4-129A68855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7" y="855"/>
              <a:ext cx="14" cy="13"/>
            </a:xfrm>
            <a:custGeom>
              <a:avLst/>
              <a:gdLst>
                <a:gd name="T0" fmla="*/ 134 w 5"/>
                <a:gd name="T1" fmla="*/ 0 h 4"/>
                <a:gd name="T2" fmla="*/ 0 w 5"/>
                <a:gd name="T3" fmla="*/ 348 h 4"/>
                <a:gd name="T4" fmla="*/ 174 w 5"/>
                <a:gd name="T5" fmla="*/ 0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1" y="0"/>
                    <a:pt x="0" y="2"/>
                    <a:pt x="0" y="3"/>
                  </a:cubicBezTo>
                  <a:cubicBezTo>
                    <a:pt x="3" y="4"/>
                    <a:pt x="5" y="2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36" name="Freeform 375">
              <a:extLst>
                <a:ext uri="{FF2B5EF4-FFF2-40B4-BE49-F238E27FC236}">
                  <a16:creationId xmlns:a16="http://schemas.microsoft.com/office/drawing/2014/main" id="{0F26879F-3E23-478D-858C-3E04B2A0D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" y="896"/>
              <a:ext cx="6" cy="9"/>
            </a:xfrm>
            <a:custGeom>
              <a:avLst/>
              <a:gdLst>
                <a:gd name="T0" fmla="*/ 81 w 2"/>
                <a:gd name="T1" fmla="*/ 0 h 3"/>
                <a:gd name="T2" fmla="*/ 81 w 2"/>
                <a:gd name="T3" fmla="*/ 243 h 3"/>
                <a:gd name="T4" fmla="*/ 162 w 2"/>
                <a:gd name="T5" fmla="*/ 0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2" y="2"/>
                    <a:pt x="2" y="1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37" name="Freeform 376">
              <a:extLst>
                <a:ext uri="{FF2B5EF4-FFF2-40B4-BE49-F238E27FC236}">
                  <a16:creationId xmlns:a16="http://schemas.microsoft.com/office/drawing/2014/main" id="{AC9B7B25-F729-4910-8D97-14DAA26E3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7" y="859"/>
              <a:ext cx="18" cy="21"/>
            </a:xfrm>
            <a:custGeom>
              <a:avLst/>
              <a:gdLst>
                <a:gd name="T0" fmla="*/ 162 w 6"/>
                <a:gd name="T1" fmla="*/ 0 h 7"/>
                <a:gd name="T2" fmla="*/ 0 w 6"/>
                <a:gd name="T3" fmla="*/ 405 h 7"/>
                <a:gd name="T4" fmla="*/ 243 w 6"/>
                <a:gd name="T5" fmla="*/ 81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7">
                  <a:moveTo>
                    <a:pt x="2" y="0"/>
                  </a:moveTo>
                  <a:cubicBezTo>
                    <a:pt x="1" y="2"/>
                    <a:pt x="0" y="3"/>
                    <a:pt x="0" y="5"/>
                  </a:cubicBezTo>
                  <a:cubicBezTo>
                    <a:pt x="3" y="7"/>
                    <a:pt x="6" y="3"/>
                    <a:pt x="3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38" name="Freeform 377">
              <a:extLst>
                <a:ext uri="{FF2B5EF4-FFF2-40B4-BE49-F238E27FC236}">
                  <a16:creationId xmlns:a16="http://schemas.microsoft.com/office/drawing/2014/main" id="{B46183DF-8434-4B3C-AAEC-68B3238EB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" y="843"/>
              <a:ext cx="9" cy="9"/>
            </a:xfrm>
            <a:custGeom>
              <a:avLst/>
              <a:gdLst>
                <a:gd name="T0" fmla="*/ 243 w 3"/>
                <a:gd name="T1" fmla="*/ 0 h 3"/>
                <a:gd name="T2" fmla="*/ 0 w 3"/>
                <a:gd name="T3" fmla="*/ 243 h 3"/>
                <a:gd name="T4" fmla="*/ 243 w 3"/>
                <a:gd name="T5" fmla="*/ 243 h 3"/>
                <a:gd name="T6" fmla="*/ 243 w 3"/>
                <a:gd name="T7" fmla="*/ 81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2"/>
                    <a:pt x="3" y="1"/>
                    <a:pt x="3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39" name="Freeform 378">
              <a:extLst>
                <a:ext uri="{FF2B5EF4-FFF2-40B4-BE49-F238E27FC236}">
                  <a16:creationId xmlns:a16="http://schemas.microsoft.com/office/drawing/2014/main" id="{0F0ACB88-4CE3-4EF8-A659-A8ABB228E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" y="886"/>
              <a:ext cx="6" cy="10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67 h 3"/>
                <a:gd name="T4" fmla="*/ 162 w 2"/>
                <a:gd name="T5" fmla="*/ 257 h 3"/>
                <a:gd name="T6" fmla="*/ 81 w 2"/>
                <a:gd name="T7" fmla="*/ 110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40" name="Freeform 379">
              <a:extLst>
                <a:ext uri="{FF2B5EF4-FFF2-40B4-BE49-F238E27FC236}">
                  <a16:creationId xmlns:a16="http://schemas.microsoft.com/office/drawing/2014/main" id="{10E4669D-BB9E-45C5-802B-633EA470D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6" y="825"/>
              <a:ext cx="167" cy="141"/>
            </a:xfrm>
            <a:custGeom>
              <a:avLst/>
              <a:gdLst>
                <a:gd name="T0" fmla="*/ 3291 w 58"/>
                <a:gd name="T1" fmla="*/ 264 h 46"/>
                <a:gd name="T2" fmla="*/ 3150 w 58"/>
                <a:gd name="T3" fmla="*/ 2048 h 46"/>
                <a:gd name="T4" fmla="*/ 3847 w 58"/>
                <a:gd name="T5" fmla="*/ 3626 h 46"/>
                <a:gd name="T6" fmla="*/ 3441 w 58"/>
                <a:gd name="T7" fmla="*/ 3976 h 46"/>
                <a:gd name="T8" fmla="*/ 2338 w 58"/>
                <a:gd name="T9" fmla="*/ 3543 h 46"/>
                <a:gd name="T10" fmla="*/ 2056 w 58"/>
                <a:gd name="T11" fmla="*/ 1756 h 46"/>
                <a:gd name="T12" fmla="*/ 1434 w 58"/>
                <a:gd name="T13" fmla="*/ 809 h 46"/>
                <a:gd name="T14" fmla="*/ 0 w 58"/>
                <a:gd name="T15" fmla="*/ 518 h 46"/>
                <a:gd name="T16" fmla="*/ 1244 w 58"/>
                <a:gd name="T17" fmla="*/ 346 h 46"/>
                <a:gd name="T18" fmla="*/ 2007 w 58"/>
                <a:gd name="T19" fmla="*/ 518 h 46"/>
                <a:gd name="T20" fmla="*/ 2272 w 58"/>
                <a:gd name="T21" fmla="*/ 264 h 46"/>
                <a:gd name="T22" fmla="*/ 3291 w 58"/>
                <a:gd name="T23" fmla="*/ 264 h 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8" h="46">
                  <a:moveTo>
                    <a:pt x="48" y="3"/>
                  </a:moveTo>
                  <a:cubicBezTo>
                    <a:pt x="44" y="7"/>
                    <a:pt x="45" y="18"/>
                    <a:pt x="46" y="23"/>
                  </a:cubicBezTo>
                  <a:cubicBezTo>
                    <a:pt x="48" y="30"/>
                    <a:pt x="53" y="34"/>
                    <a:pt x="56" y="41"/>
                  </a:cubicBezTo>
                  <a:cubicBezTo>
                    <a:pt x="58" y="46"/>
                    <a:pt x="55" y="45"/>
                    <a:pt x="50" y="45"/>
                  </a:cubicBezTo>
                  <a:cubicBezTo>
                    <a:pt x="46" y="44"/>
                    <a:pt x="36" y="43"/>
                    <a:pt x="34" y="40"/>
                  </a:cubicBezTo>
                  <a:cubicBezTo>
                    <a:pt x="30" y="36"/>
                    <a:pt x="32" y="25"/>
                    <a:pt x="30" y="20"/>
                  </a:cubicBezTo>
                  <a:cubicBezTo>
                    <a:pt x="28" y="15"/>
                    <a:pt x="25" y="10"/>
                    <a:pt x="21" y="9"/>
                  </a:cubicBezTo>
                  <a:cubicBezTo>
                    <a:pt x="16" y="7"/>
                    <a:pt x="2" y="9"/>
                    <a:pt x="0" y="6"/>
                  </a:cubicBezTo>
                  <a:cubicBezTo>
                    <a:pt x="5" y="2"/>
                    <a:pt x="11" y="2"/>
                    <a:pt x="18" y="4"/>
                  </a:cubicBezTo>
                  <a:cubicBezTo>
                    <a:pt x="21" y="5"/>
                    <a:pt x="25" y="7"/>
                    <a:pt x="29" y="6"/>
                  </a:cubicBezTo>
                  <a:cubicBezTo>
                    <a:pt x="30" y="6"/>
                    <a:pt x="32" y="4"/>
                    <a:pt x="33" y="3"/>
                  </a:cubicBezTo>
                  <a:cubicBezTo>
                    <a:pt x="39" y="0"/>
                    <a:pt x="45" y="2"/>
                    <a:pt x="48" y="3"/>
                  </a:cubicBezTo>
                </a:path>
              </a:pathLst>
            </a:custGeom>
            <a:solidFill>
              <a:srgbClr val="CEC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41" name="Freeform 380">
              <a:extLst>
                <a:ext uri="{FF2B5EF4-FFF2-40B4-BE49-F238E27FC236}">
                  <a16:creationId xmlns:a16="http://schemas.microsoft.com/office/drawing/2014/main" id="{6E8D6BDC-7C88-4008-B82A-CFF26A024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1" y="834"/>
              <a:ext cx="43" cy="105"/>
            </a:xfrm>
            <a:custGeom>
              <a:avLst/>
              <a:gdLst>
                <a:gd name="T0" fmla="*/ 757 w 15"/>
                <a:gd name="T1" fmla="*/ 266 h 34"/>
                <a:gd name="T2" fmla="*/ 757 w 15"/>
                <a:gd name="T3" fmla="*/ 3091 h 34"/>
                <a:gd name="T4" fmla="*/ 616 w 15"/>
                <a:gd name="T5" fmla="*/ 821 h 34"/>
                <a:gd name="T6" fmla="*/ 871 w 15"/>
                <a:gd name="T7" fmla="*/ 266 h 34"/>
                <a:gd name="T8" fmla="*/ 1012 w 15"/>
                <a:gd name="T9" fmla="*/ 182 h 34"/>
                <a:gd name="T10" fmla="*/ 797 w 15"/>
                <a:gd name="T11" fmla="*/ 86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34">
                  <a:moveTo>
                    <a:pt x="11" y="3"/>
                  </a:moveTo>
                  <a:cubicBezTo>
                    <a:pt x="0" y="2"/>
                    <a:pt x="9" y="29"/>
                    <a:pt x="11" y="34"/>
                  </a:cubicBezTo>
                  <a:cubicBezTo>
                    <a:pt x="11" y="25"/>
                    <a:pt x="7" y="18"/>
                    <a:pt x="9" y="9"/>
                  </a:cubicBezTo>
                  <a:cubicBezTo>
                    <a:pt x="10" y="6"/>
                    <a:pt x="11" y="5"/>
                    <a:pt x="13" y="3"/>
                  </a:cubicBezTo>
                  <a:cubicBezTo>
                    <a:pt x="13" y="3"/>
                    <a:pt x="15" y="3"/>
                    <a:pt x="15" y="2"/>
                  </a:cubicBezTo>
                  <a:cubicBezTo>
                    <a:pt x="15" y="0"/>
                    <a:pt x="13" y="1"/>
                    <a:pt x="12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42" name="Freeform 381">
              <a:extLst>
                <a:ext uri="{FF2B5EF4-FFF2-40B4-BE49-F238E27FC236}">
                  <a16:creationId xmlns:a16="http://schemas.microsoft.com/office/drawing/2014/main" id="{2A1135E4-D715-451E-8DE2-7899F8D56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" y="834"/>
              <a:ext cx="5" cy="6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162 h 2"/>
                <a:gd name="T4" fmla="*/ 83 w 2"/>
                <a:gd name="T5" fmla="*/ 81 h 2"/>
                <a:gd name="T6" fmla="*/ 50 w 2"/>
                <a:gd name="T7" fmla="*/ 81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2" y="2"/>
                    <a:pt x="1" y="2"/>
                    <a:pt x="2" y="1"/>
                  </a:cubicBezTo>
                  <a:cubicBezTo>
                    <a:pt x="2" y="0"/>
                    <a:pt x="1" y="1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43" name="Freeform 382">
              <a:extLst>
                <a:ext uri="{FF2B5EF4-FFF2-40B4-BE49-F238E27FC236}">
                  <a16:creationId xmlns:a16="http://schemas.microsoft.com/office/drawing/2014/main" id="{3E53429F-3B2C-4070-BFC5-0C2E9DC5F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7" y="1293"/>
              <a:ext cx="184" cy="154"/>
            </a:xfrm>
            <a:custGeom>
              <a:avLst/>
              <a:gdLst>
                <a:gd name="T0" fmla="*/ 75 w 64"/>
                <a:gd name="T1" fmla="*/ 1518 h 50"/>
                <a:gd name="T2" fmla="*/ 1495 w 64"/>
                <a:gd name="T3" fmla="*/ 1728 h 50"/>
                <a:gd name="T4" fmla="*/ 2521 w 64"/>
                <a:gd name="T5" fmla="*/ 2079 h 50"/>
                <a:gd name="T6" fmla="*/ 3752 w 64"/>
                <a:gd name="T7" fmla="*/ 1728 h 50"/>
                <a:gd name="T8" fmla="*/ 3496 w 64"/>
                <a:gd name="T9" fmla="*/ 2686 h 50"/>
                <a:gd name="T10" fmla="*/ 1711 w 64"/>
                <a:gd name="T11" fmla="*/ 3511 h 50"/>
                <a:gd name="T12" fmla="*/ 877 w 64"/>
                <a:gd name="T13" fmla="*/ 3976 h 50"/>
                <a:gd name="T14" fmla="*/ 405 w 64"/>
                <a:gd name="T15" fmla="*/ 2248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" h="50">
                  <a:moveTo>
                    <a:pt x="1" y="17"/>
                  </a:moveTo>
                  <a:cubicBezTo>
                    <a:pt x="0" y="0"/>
                    <a:pt x="16" y="15"/>
                    <a:pt x="22" y="19"/>
                  </a:cubicBezTo>
                  <a:cubicBezTo>
                    <a:pt x="26" y="21"/>
                    <a:pt x="32" y="23"/>
                    <a:pt x="37" y="23"/>
                  </a:cubicBezTo>
                  <a:cubicBezTo>
                    <a:pt x="43" y="23"/>
                    <a:pt x="48" y="20"/>
                    <a:pt x="55" y="19"/>
                  </a:cubicBezTo>
                  <a:cubicBezTo>
                    <a:pt x="64" y="18"/>
                    <a:pt x="56" y="28"/>
                    <a:pt x="51" y="30"/>
                  </a:cubicBezTo>
                  <a:cubicBezTo>
                    <a:pt x="41" y="34"/>
                    <a:pt x="32" y="30"/>
                    <a:pt x="25" y="39"/>
                  </a:cubicBezTo>
                  <a:cubicBezTo>
                    <a:pt x="21" y="44"/>
                    <a:pt x="20" y="50"/>
                    <a:pt x="13" y="44"/>
                  </a:cubicBezTo>
                  <a:cubicBezTo>
                    <a:pt x="10" y="40"/>
                    <a:pt x="7" y="30"/>
                    <a:pt x="6" y="25"/>
                  </a:cubicBezTo>
                </a:path>
              </a:pathLst>
            </a:custGeom>
            <a:solidFill>
              <a:srgbClr val="CEC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44" name="Freeform 383">
              <a:extLst>
                <a:ext uri="{FF2B5EF4-FFF2-40B4-BE49-F238E27FC236}">
                  <a16:creationId xmlns:a16="http://schemas.microsoft.com/office/drawing/2014/main" id="{8C0E67E1-F9ED-4EFD-9948-57AD1A90F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" y="1351"/>
              <a:ext cx="37" cy="46"/>
            </a:xfrm>
            <a:custGeom>
              <a:avLst/>
              <a:gdLst>
                <a:gd name="T0" fmla="*/ 137 w 13"/>
                <a:gd name="T1" fmla="*/ 0 h 15"/>
                <a:gd name="T2" fmla="*/ 390 w 13"/>
                <a:gd name="T3" fmla="*/ 1325 h 15"/>
                <a:gd name="T4" fmla="*/ 390 w 13"/>
                <a:gd name="T5" fmla="*/ 518 h 15"/>
                <a:gd name="T6" fmla="*/ 851 w 13"/>
                <a:gd name="T7" fmla="*/ 432 h 15"/>
                <a:gd name="T8" fmla="*/ 461 w 13"/>
                <a:gd name="T9" fmla="*/ 86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5">
                  <a:moveTo>
                    <a:pt x="2" y="0"/>
                  </a:moveTo>
                  <a:cubicBezTo>
                    <a:pt x="0" y="3"/>
                    <a:pt x="4" y="13"/>
                    <a:pt x="6" y="15"/>
                  </a:cubicBezTo>
                  <a:cubicBezTo>
                    <a:pt x="6" y="12"/>
                    <a:pt x="3" y="8"/>
                    <a:pt x="6" y="6"/>
                  </a:cubicBezTo>
                  <a:cubicBezTo>
                    <a:pt x="9" y="4"/>
                    <a:pt x="11" y="8"/>
                    <a:pt x="13" y="5"/>
                  </a:cubicBezTo>
                  <a:cubicBezTo>
                    <a:pt x="12" y="3"/>
                    <a:pt x="10" y="2"/>
                    <a:pt x="7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45" name="Freeform 384">
              <a:extLst>
                <a:ext uri="{FF2B5EF4-FFF2-40B4-BE49-F238E27FC236}">
                  <a16:creationId xmlns:a16="http://schemas.microsoft.com/office/drawing/2014/main" id="{E3372D01-4B3A-463C-912F-EB030CBE6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" y="1364"/>
              <a:ext cx="14" cy="15"/>
            </a:xfrm>
            <a:custGeom>
              <a:avLst/>
              <a:gdLst>
                <a:gd name="T0" fmla="*/ 0 w 5"/>
                <a:gd name="T1" fmla="*/ 324 h 5"/>
                <a:gd name="T2" fmla="*/ 62 w 5"/>
                <a:gd name="T3" fmla="*/ 162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">
                  <a:moveTo>
                    <a:pt x="0" y="4"/>
                  </a:moveTo>
                  <a:cubicBezTo>
                    <a:pt x="4" y="5"/>
                    <a:pt x="5" y="0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46" name="Freeform 385">
              <a:extLst>
                <a:ext uri="{FF2B5EF4-FFF2-40B4-BE49-F238E27FC236}">
                  <a16:creationId xmlns:a16="http://schemas.microsoft.com/office/drawing/2014/main" id="{93A83E02-EBBA-43D9-AA82-0F73F5826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7" y="988"/>
              <a:ext cx="20" cy="25"/>
            </a:xfrm>
            <a:custGeom>
              <a:avLst/>
              <a:gdLst>
                <a:gd name="T0" fmla="*/ 254 w 7"/>
                <a:gd name="T1" fmla="*/ 0 h 8"/>
                <a:gd name="T2" fmla="*/ 74 w 7"/>
                <a:gd name="T3" fmla="*/ 0 h 8"/>
                <a:gd name="T4" fmla="*/ 326 w 7"/>
                <a:gd name="T5" fmla="*/ 763 h 8"/>
                <a:gd name="T6" fmla="*/ 466 w 7"/>
                <a:gd name="T7" fmla="*/ 40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8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3"/>
                    <a:pt x="3" y="6"/>
                    <a:pt x="5" y="8"/>
                  </a:cubicBezTo>
                  <a:cubicBezTo>
                    <a:pt x="2" y="5"/>
                    <a:pt x="5" y="3"/>
                    <a:pt x="7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47" name="Freeform 386">
              <a:extLst>
                <a:ext uri="{FF2B5EF4-FFF2-40B4-BE49-F238E27FC236}">
                  <a16:creationId xmlns:a16="http://schemas.microsoft.com/office/drawing/2014/main" id="{09454A8C-5D16-4004-85D7-321F0CC4D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4" y="966"/>
              <a:ext cx="40" cy="56"/>
            </a:xfrm>
            <a:custGeom>
              <a:avLst/>
              <a:gdLst>
                <a:gd name="T0" fmla="*/ 0 w 14"/>
                <a:gd name="T1" fmla="*/ 1683 h 18"/>
                <a:gd name="T2" fmla="*/ 931 w 14"/>
                <a:gd name="T3" fmla="*/ 843 h 18"/>
                <a:gd name="T4" fmla="*/ 540 w 14"/>
                <a:gd name="T5" fmla="*/ 1027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18">
                  <a:moveTo>
                    <a:pt x="0" y="18"/>
                  </a:moveTo>
                  <a:cubicBezTo>
                    <a:pt x="2" y="15"/>
                    <a:pt x="11" y="0"/>
                    <a:pt x="14" y="9"/>
                  </a:cubicBezTo>
                  <a:cubicBezTo>
                    <a:pt x="11" y="8"/>
                    <a:pt x="9" y="9"/>
                    <a:pt x="8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48" name="Freeform 387">
              <a:extLst>
                <a:ext uri="{FF2B5EF4-FFF2-40B4-BE49-F238E27FC236}">
                  <a16:creationId xmlns:a16="http://schemas.microsoft.com/office/drawing/2014/main" id="{1D4EB090-2771-4C41-8432-E18E865B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" y="1299"/>
              <a:ext cx="52" cy="25"/>
            </a:xfrm>
            <a:custGeom>
              <a:avLst/>
              <a:gdLst>
                <a:gd name="T0" fmla="*/ 0 w 18"/>
                <a:gd name="T1" fmla="*/ 763 h 8"/>
                <a:gd name="T2" fmla="*/ 1251 w 18"/>
                <a:gd name="T3" fmla="*/ 0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" h="8">
                  <a:moveTo>
                    <a:pt x="0" y="8"/>
                  </a:moveTo>
                  <a:cubicBezTo>
                    <a:pt x="5" y="3"/>
                    <a:pt x="12" y="1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49" name="Freeform 388">
              <a:extLst>
                <a:ext uri="{FF2B5EF4-FFF2-40B4-BE49-F238E27FC236}">
                  <a16:creationId xmlns:a16="http://schemas.microsoft.com/office/drawing/2014/main" id="{2CCD3BFD-199B-4031-BA7C-A7CDE16B0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" y="788"/>
              <a:ext cx="31" cy="21"/>
            </a:xfrm>
            <a:custGeom>
              <a:avLst/>
              <a:gdLst>
                <a:gd name="T0" fmla="*/ 0 w 11"/>
                <a:gd name="T1" fmla="*/ 567 h 7"/>
                <a:gd name="T2" fmla="*/ 690 w 11"/>
                <a:gd name="T3" fmla="*/ 243 h 7"/>
                <a:gd name="T4" fmla="*/ 245 w 11"/>
                <a:gd name="T5" fmla="*/ 486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7">
                  <a:moveTo>
                    <a:pt x="0" y="7"/>
                  </a:moveTo>
                  <a:cubicBezTo>
                    <a:pt x="2" y="3"/>
                    <a:pt x="7" y="0"/>
                    <a:pt x="11" y="3"/>
                  </a:cubicBezTo>
                  <a:cubicBezTo>
                    <a:pt x="8" y="3"/>
                    <a:pt x="5" y="4"/>
                    <a:pt x="4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50" name="Freeform 389">
              <a:extLst>
                <a:ext uri="{FF2B5EF4-FFF2-40B4-BE49-F238E27FC236}">
                  <a16:creationId xmlns:a16="http://schemas.microsoft.com/office/drawing/2014/main" id="{C5A5D25A-D607-4684-BEC7-0524B4A42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" y="788"/>
              <a:ext cx="35" cy="18"/>
            </a:xfrm>
            <a:custGeom>
              <a:avLst/>
              <a:gdLst>
                <a:gd name="T0" fmla="*/ 222 w 12"/>
                <a:gd name="T1" fmla="*/ 486 h 6"/>
                <a:gd name="T2" fmla="*/ 869 w 12"/>
                <a:gd name="T3" fmla="*/ 405 h 6"/>
                <a:gd name="T4" fmla="*/ 452 w 12"/>
                <a:gd name="T5" fmla="*/ 405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6">
                  <a:moveTo>
                    <a:pt x="3" y="6"/>
                  </a:moveTo>
                  <a:cubicBezTo>
                    <a:pt x="0" y="0"/>
                    <a:pt x="9" y="2"/>
                    <a:pt x="12" y="5"/>
                  </a:cubicBezTo>
                  <a:cubicBezTo>
                    <a:pt x="10" y="3"/>
                    <a:pt x="8" y="4"/>
                    <a:pt x="6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51" name="Freeform 390">
              <a:extLst>
                <a:ext uri="{FF2B5EF4-FFF2-40B4-BE49-F238E27FC236}">
                  <a16:creationId xmlns:a16="http://schemas.microsoft.com/office/drawing/2014/main" id="{B03376BA-D741-4D56-A053-0173FEB4A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3" y="738"/>
              <a:ext cx="15" cy="13"/>
            </a:xfrm>
            <a:custGeom>
              <a:avLst/>
              <a:gdLst>
                <a:gd name="T0" fmla="*/ 0 w 5"/>
                <a:gd name="T1" fmla="*/ 244 h 4"/>
                <a:gd name="T2" fmla="*/ 324 w 5"/>
                <a:gd name="T3" fmla="*/ 348 h 4"/>
                <a:gd name="T4" fmla="*/ 243 w 5"/>
                <a:gd name="T5" fmla="*/ 348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4">
                  <a:moveTo>
                    <a:pt x="0" y="2"/>
                  </a:moveTo>
                  <a:cubicBezTo>
                    <a:pt x="1" y="0"/>
                    <a:pt x="5" y="1"/>
                    <a:pt x="4" y="3"/>
                  </a:cubicBezTo>
                  <a:cubicBezTo>
                    <a:pt x="3" y="4"/>
                    <a:pt x="3" y="3"/>
                    <a:pt x="3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52" name="Freeform 391">
              <a:extLst>
                <a:ext uri="{FF2B5EF4-FFF2-40B4-BE49-F238E27FC236}">
                  <a16:creationId xmlns:a16="http://schemas.microsoft.com/office/drawing/2014/main" id="{931EADC0-EC47-49A0-A82E-005042F08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9" y="742"/>
              <a:ext cx="9" cy="6"/>
            </a:xfrm>
            <a:custGeom>
              <a:avLst/>
              <a:gdLst>
                <a:gd name="T0" fmla="*/ 162 w 3"/>
                <a:gd name="T1" fmla="*/ 0 h 2"/>
                <a:gd name="T2" fmla="*/ 0 w 3"/>
                <a:gd name="T3" fmla="*/ 81 h 2"/>
                <a:gd name="T4" fmla="*/ 243 w 3"/>
                <a:gd name="T5" fmla="*/ 81 h 2"/>
                <a:gd name="T6" fmla="*/ 162 w 3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1" y="2"/>
                    <a:pt x="3" y="2"/>
                    <a:pt x="3" y="1"/>
                  </a:cubicBezTo>
                  <a:cubicBezTo>
                    <a:pt x="3" y="0"/>
                    <a:pt x="3" y="1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53" name="Freeform 392">
              <a:extLst>
                <a:ext uri="{FF2B5EF4-FFF2-40B4-BE49-F238E27FC236}">
                  <a16:creationId xmlns:a16="http://schemas.microsoft.com/office/drawing/2014/main" id="{51202591-C6A8-4E2A-A748-FDA5493E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6" y="1471"/>
              <a:ext cx="185" cy="629"/>
            </a:xfrm>
            <a:custGeom>
              <a:avLst/>
              <a:gdLst>
                <a:gd name="T0" fmla="*/ 4252 w 64"/>
                <a:gd name="T1" fmla="*/ 0 h 204"/>
                <a:gd name="T2" fmla="*/ 4469 w 64"/>
                <a:gd name="T3" fmla="*/ 731 h 204"/>
                <a:gd name="T4" fmla="*/ 4128 w 64"/>
                <a:gd name="T5" fmla="*/ 2168 h 204"/>
                <a:gd name="T6" fmla="*/ 3628 w 64"/>
                <a:gd name="T7" fmla="*/ 5421 h 204"/>
                <a:gd name="T8" fmla="*/ 2656 w 64"/>
                <a:gd name="T9" fmla="*/ 9117 h 204"/>
                <a:gd name="T10" fmla="*/ 2029 w 64"/>
                <a:gd name="T11" fmla="*/ 11581 h 204"/>
                <a:gd name="T12" fmla="*/ 1812 w 64"/>
                <a:gd name="T13" fmla="*/ 14279 h 204"/>
                <a:gd name="T14" fmla="*/ 968 w 64"/>
                <a:gd name="T15" fmla="*/ 17532 h 204"/>
                <a:gd name="T16" fmla="*/ 627 w 64"/>
                <a:gd name="T17" fmla="*/ 14917 h 204"/>
                <a:gd name="T18" fmla="*/ 1405 w 64"/>
                <a:gd name="T19" fmla="*/ 10314 h 204"/>
                <a:gd name="T20" fmla="*/ 2581 w 64"/>
                <a:gd name="T21" fmla="*/ 6864 h 204"/>
                <a:gd name="T22" fmla="*/ 3067 w 64"/>
                <a:gd name="T23" fmla="*/ 4166 h 204"/>
                <a:gd name="T24" fmla="*/ 3911 w 64"/>
                <a:gd name="T25" fmla="*/ 1351 h 20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4" h="204">
                  <a:moveTo>
                    <a:pt x="61" y="0"/>
                  </a:moveTo>
                  <a:cubicBezTo>
                    <a:pt x="62" y="3"/>
                    <a:pt x="64" y="4"/>
                    <a:pt x="64" y="8"/>
                  </a:cubicBezTo>
                  <a:cubicBezTo>
                    <a:pt x="64" y="12"/>
                    <a:pt x="60" y="19"/>
                    <a:pt x="59" y="24"/>
                  </a:cubicBezTo>
                  <a:cubicBezTo>
                    <a:pt x="56" y="35"/>
                    <a:pt x="54" y="48"/>
                    <a:pt x="52" y="60"/>
                  </a:cubicBezTo>
                  <a:cubicBezTo>
                    <a:pt x="48" y="74"/>
                    <a:pt x="43" y="87"/>
                    <a:pt x="38" y="101"/>
                  </a:cubicBezTo>
                  <a:cubicBezTo>
                    <a:pt x="35" y="110"/>
                    <a:pt x="31" y="119"/>
                    <a:pt x="29" y="128"/>
                  </a:cubicBezTo>
                  <a:cubicBezTo>
                    <a:pt x="27" y="138"/>
                    <a:pt x="26" y="148"/>
                    <a:pt x="26" y="158"/>
                  </a:cubicBezTo>
                  <a:cubicBezTo>
                    <a:pt x="25" y="173"/>
                    <a:pt x="27" y="184"/>
                    <a:pt x="14" y="194"/>
                  </a:cubicBezTo>
                  <a:cubicBezTo>
                    <a:pt x="0" y="204"/>
                    <a:pt x="8" y="169"/>
                    <a:pt x="9" y="165"/>
                  </a:cubicBezTo>
                  <a:cubicBezTo>
                    <a:pt x="14" y="148"/>
                    <a:pt x="13" y="130"/>
                    <a:pt x="20" y="114"/>
                  </a:cubicBezTo>
                  <a:cubicBezTo>
                    <a:pt x="26" y="102"/>
                    <a:pt x="32" y="89"/>
                    <a:pt x="37" y="76"/>
                  </a:cubicBezTo>
                  <a:cubicBezTo>
                    <a:pt x="41" y="67"/>
                    <a:pt x="42" y="56"/>
                    <a:pt x="44" y="46"/>
                  </a:cubicBezTo>
                  <a:cubicBezTo>
                    <a:pt x="46" y="35"/>
                    <a:pt x="51" y="25"/>
                    <a:pt x="56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54" name="Freeform 393">
              <a:extLst>
                <a:ext uri="{FF2B5EF4-FFF2-40B4-BE49-F238E27FC236}">
                  <a16:creationId xmlns:a16="http://schemas.microsoft.com/office/drawing/2014/main" id="{39FD622A-2B66-47D4-ABB3-ACCAC82ED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" y="1453"/>
              <a:ext cx="136" cy="539"/>
            </a:xfrm>
            <a:custGeom>
              <a:avLst/>
              <a:gdLst>
                <a:gd name="T0" fmla="*/ 3073 w 47"/>
                <a:gd name="T1" fmla="*/ 902 h 175"/>
                <a:gd name="T2" fmla="*/ 2034 w 47"/>
                <a:gd name="T3" fmla="*/ 4497 h 175"/>
                <a:gd name="T4" fmla="*/ 1406 w 47"/>
                <a:gd name="T5" fmla="*/ 8738 h 175"/>
                <a:gd name="T6" fmla="*/ 995 w 47"/>
                <a:gd name="T7" fmla="*/ 10521 h 175"/>
                <a:gd name="T8" fmla="*/ 703 w 47"/>
                <a:gd name="T9" fmla="*/ 12332 h 175"/>
                <a:gd name="T10" fmla="*/ 292 w 47"/>
                <a:gd name="T11" fmla="*/ 15748 h 175"/>
                <a:gd name="T12" fmla="*/ 2034 w 47"/>
                <a:gd name="T13" fmla="*/ 12770 h 175"/>
                <a:gd name="T14" fmla="*/ 2109 w 47"/>
                <a:gd name="T15" fmla="*/ 11602 h 175"/>
                <a:gd name="T16" fmla="*/ 2176 w 47"/>
                <a:gd name="T17" fmla="*/ 8652 h 175"/>
                <a:gd name="T18" fmla="*/ 2379 w 47"/>
                <a:gd name="T19" fmla="*/ 5929 h 175"/>
                <a:gd name="T20" fmla="*/ 2813 w 47"/>
                <a:gd name="T21" fmla="*/ 3511 h 175"/>
                <a:gd name="T22" fmla="*/ 3299 w 47"/>
                <a:gd name="T23" fmla="*/ 0 h 1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7" h="175">
                  <a:moveTo>
                    <a:pt x="44" y="10"/>
                  </a:moveTo>
                  <a:cubicBezTo>
                    <a:pt x="36" y="21"/>
                    <a:pt x="32" y="38"/>
                    <a:pt x="29" y="50"/>
                  </a:cubicBezTo>
                  <a:cubicBezTo>
                    <a:pt x="24" y="65"/>
                    <a:pt x="23" y="82"/>
                    <a:pt x="20" y="97"/>
                  </a:cubicBezTo>
                  <a:cubicBezTo>
                    <a:pt x="18" y="104"/>
                    <a:pt x="16" y="110"/>
                    <a:pt x="14" y="117"/>
                  </a:cubicBezTo>
                  <a:cubicBezTo>
                    <a:pt x="11" y="123"/>
                    <a:pt x="11" y="130"/>
                    <a:pt x="10" y="137"/>
                  </a:cubicBezTo>
                  <a:cubicBezTo>
                    <a:pt x="7" y="149"/>
                    <a:pt x="0" y="162"/>
                    <a:pt x="4" y="175"/>
                  </a:cubicBezTo>
                  <a:cubicBezTo>
                    <a:pt x="5" y="160"/>
                    <a:pt x="22" y="152"/>
                    <a:pt x="29" y="142"/>
                  </a:cubicBezTo>
                  <a:cubicBezTo>
                    <a:pt x="33" y="137"/>
                    <a:pt x="31" y="134"/>
                    <a:pt x="30" y="129"/>
                  </a:cubicBezTo>
                  <a:cubicBezTo>
                    <a:pt x="28" y="118"/>
                    <a:pt x="30" y="107"/>
                    <a:pt x="31" y="96"/>
                  </a:cubicBezTo>
                  <a:cubicBezTo>
                    <a:pt x="32" y="86"/>
                    <a:pt x="32" y="76"/>
                    <a:pt x="34" y="66"/>
                  </a:cubicBezTo>
                  <a:cubicBezTo>
                    <a:pt x="35" y="57"/>
                    <a:pt x="39" y="48"/>
                    <a:pt x="40" y="39"/>
                  </a:cubicBezTo>
                  <a:cubicBezTo>
                    <a:pt x="41" y="26"/>
                    <a:pt x="43" y="12"/>
                    <a:pt x="4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55" name="Freeform 394">
              <a:extLst>
                <a:ext uri="{FF2B5EF4-FFF2-40B4-BE49-F238E27FC236}">
                  <a16:creationId xmlns:a16="http://schemas.microsoft.com/office/drawing/2014/main" id="{D1633A2D-523C-4ACF-A3BB-01822ECF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1" y="1345"/>
              <a:ext cx="81" cy="373"/>
            </a:xfrm>
            <a:custGeom>
              <a:avLst/>
              <a:gdLst>
                <a:gd name="T0" fmla="*/ 628 w 28"/>
                <a:gd name="T1" fmla="*/ 0 h 121"/>
                <a:gd name="T2" fmla="*/ 411 w 28"/>
                <a:gd name="T3" fmla="*/ 3080 h 121"/>
                <a:gd name="T4" fmla="*/ 217 w 28"/>
                <a:gd name="T5" fmla="*/ 5863 h 121"/>
                <a:gd name="T6" fmla="*/ 217 w 28"/>
                <a:gd name="T7" fmla="*/ 8117 h 121"/>
                <a:gd name="T8" fmla="*/ 703 w 28"/>
                <a:gd name="T9" fmla="*/ 10928 h 121"/>
                <a:gd name="T10" fmla="*/ 1817 w 28"/>
                <a:gd name="T11" fmla="*/ 6415 h 121"/>
                <a:gd name="T12" fmla="*/ 1742 w 28"/>
                <a:gd name="T13" fmla="*/ 3687 h 121"/>
                <a:gd name="T14" fmla="*/ 1189 w 28"/>
                <a:gd name="T15" fmla="*/ 817 h 1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8" h="121">
                  <a:moveTo>
                    <a:pt x="9" y="0"/>
                  </a:moveTo>
                  <a:cubicBezTo>
                    <a:pt x="9" y="11"/>
                    <a:pt x="6" y="23"/>
                    <a:pt x="6" y="34"/>
                  </a:cubicBezTo>
                  <a:cubicBezTo>
                    <a:pt x="5" y="44"/>
                    <a:pt x="5" y="55"/>
                    <a:pt x="3" y="65"/>
                  </a:cubicBezTo>
                  <a:cubicBezTo>
                    <a:pt x="2" y="75"/>
                    <a:pt x="0" y="80"/>
                    <a:pt x="3" y="90"/>
                  </a:cubicBezTo>
                  <a:cubicBezTo>
                    <a:pt x="6" y="100"/>
                    <a:pt x="6" y="112"/>
                    <a:pt x="10" y="121"/>
                  </a:cubicBezTo>
                  <a:cubicBezTo>
                    <a:pt x="17" y="105"/>
                    <a:pt x="22" y="88"/>
                    <a:pt x="26" y="71"/>
                  </a:cubicBezTo>
                  <a:cubicBezTo>
                    <a:pt x="28" y="61"/>
                    <a:pt x="26" y="51"/>
                    <a:pt x="25" y="41"/>
                  </a:cubicBezTo>
                  <a:cubicBezTo>
                    <a:pt x="24" y="30"/>
                    <a:pt x="19" y="20"/>
                    <a:pt x="17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56" name="Freeform 395">
              <a:extLst>
                <a:ext uri="{FF2B5EF4-FFF2-40B4-BE49-F238E27FC236}">
                  <a16:creationId xmlns:a16="http://schemas.microsoft.com/office/drawing/2014/main" id="{290C8857-28F0-4C6E-A8A1-C90C0116C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5" y="1681"/>
              <a:ext cx="38" cy="148"/>
            </a:xfrm>
            <a:custGeom>
              <a:avLst/>
              <a:gdLst>
                <a:gd name="T0" fmla="*/ 155 w 13"/>
                <a:gd name="T1" fmla="*/ 0 h 48"/>
                <a:gd name="T2" fmla="*/ 76 w 13"/>
                <a:gd name="T3" fmla="*/ 2433 h 48"/>
                <a:gd name="T4" fmla="*/ 155 w 13"/>
                <a:gd name="T5" fmla="*/ 4335 h 48"/>
                <a:gd name="T6" fmla="*/ 804 w 13"/>
                <a:gd name="T7" fmla="*/ 3080 h 48"/>
                <a:gd name="T8" fmla="*/ 573 w 13"/>
                <a:gd name="T9" fmla="*/ 1169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48">
                  <a:moveTo>
                    <a:pt x="2" y="0"/>
                  </a:moveTo>
                  <a:cubicBezTo>
                    <a:pt x="5" y="7"/>
                    <a:pt x="1" y="19"/>
                    <a:pt x="1" y="27"/>
                  </a:cubicBezTo>
                  <a:cubicBezTo>
                    <a:pt x="1" y="34"/>
                    <a:pt x="0" y="42"/>
                    <a:pt x="2" y="48"/>
                  </a:cubicBezTo>
                  <a:cubicBezTo>
                    <a:pt x="5" y="44"/>
                    <a:pt x="9" y="39"/>
                    <a:pt x="11" y="34"/>
                  </a:cubicBezTo>
                  <a:cubicBezTo>
                    <a:pt x="13" y="28"/>
                    <a:pt x="9" y="20"/>
                    <a:pt x="8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57" name="Freeform 396">
              <a:extLst>
                <a:ext uri="{FF2B5EF4-FFF2-40B4-BE49-F238E27FC236}">
                  <a16:creationId xmlns:a16="http://schemas.microsoft.com/office/drawing/2014/main" id="{A3287DF8-3682-4FC6-A055-BBCFE3F7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" y="1672"/>
              <a:ext cx="153" cy="431"/>
            </a:xfrm>
            <a:custGeom>
              <a:avLst/>
              <a:gdLst>
                <a:gd name="T0" fmla="*/ 217 w 53"/>
                <a:gd name="T1" fmla="*/ 7555 h 140"/>
                <a:gd name="T2" fmla="*/ 551 w 53"/>
                <a:gd name="T3" fmla="*/ 11763 h 140"/>
                <a:gd name="T4" fmla="*/ 1175 w 53"/>
                <a:gd name="T5" fmla="*/ 11933 h 140"/>
                <a:gd name="T6" fmla="*/ 1466 w 53"/>
                <a:gd name="T7" fmla="*/ 8900 h 140"/>
                <a:gd name="T8" fmla="*/ 1951 w 53"/>
                <a:gd name="T9" fmla="*/ 6188 h 140"/>
                <a:gd name="T10" fmla="*/ 2766 w 53"/>
                <a:gd name="T11" fmla="*/ 4058 h 140"/>
                <a:gd name="T12" fmla="*/ 3684 w 53"/>
                <a:gd name="T13" fmla="*/ 0 h 140"/>
                <a:gd name="T14" fmla="*/ 2500 w 53"/>
                <a:gd name="T15" fmla="*/ 2768 h 140"/>
                <a:gd name="T16" fmla="*/ 626 w 53"/>
                <a:gd name="T17" fmla="*/ 6388 h 1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3" h="140">
                  <a:moveTo>
                    <a:pt x="3" y="84"/>
                  </a:moveTo>
                  <a:cubicBezTo>
                    <a:pt x="4" y="100"/>
                    <a:pt x="0" y="116"/>
                    <a:pt x="8" y="131"/>
                  </a:cubicBezTo>
                  <a:cubicBezTo>
                    <a:pt x="11" y="137"/>
                    <a:pt x="15" y="140"/>
                    <a:pt x="17" y="133"/>
                  </a:cubicBezTo>
                  <a:cubicBezTo>
                    <a:pt x="20" y="122"/>
                    <a:pt x="20" y="109"/>
                    <a:pt x="21" y="99"/>
                  </a:cubicBezTo>
                  <a:cubicBezTo>
                    <a:pt x="23" y="89"/>
                    <a:pt x="24" y="78"/>
                    <a:pt x="28" y="69"/>
                  </a:cubicBezTo>
                  <a:cubicBezTo>
                    <a:pt x="31" y="61"/>
                    <a:pt x="36" y="53"/>
                    <a:pt x="40" y="45"/>
                  </a:cubicBezTo>
                  <a:cubicBezTo>
                    <a:pt x="47" y="30"/>
                    <a:pt x="48" y="15"/>
                    <a:pt x="53" y="0"/>
                  </a:cubicBezTo>
                  <a:cubicBezTo>
                    <a:pt x="47" y="10"/>
                    <a:pt x="42" y="20"/>
                    <a:pt x="36" y="31"/>
                  </a:cubicBezTo>
                  <a:cubicBezTo>
                    <a:pt x="28" y="45"/>
                    <a:pt x="16" y="56"/>
                    <a:pt x="9" y="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58" name="Freeform 397">
              <a:extLst>
                <a:ext uri="{FF2B5EF4-FFF2-40B4-BE49-F238E27FC236}">
                  <a16:creationId xmlns:a16="http://schemas.microsoft.com/office/drawing/2014/main" id="{E483B8CF-0603-4FC9-A5C7-5D392E4FE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" y="1410"/>
              <a:ext cx="208" cy="382"/>
            </a:xfrm>
            <a:custGeom>
              <a:avLst/>
              <a:gdLst>
                <a:gd name="T0" fmla="*/ 3764 w 72"/>
                <a:gd name="T1" fmla="*/ 912 h 124"/>
                <a:gd name="T2" fmla="*/ 3279 w 72"/>
                <a:gd name="T3" fmla="*/ 1898 h 124"/>
                <a:gd name="T4" fmla="*/ 2505 w 72"/>
                <a:gd name="T5" fmla="*/ 3161 h 124"/>
                <a:gd name="T6" fmla="*/ 1543 w 72"/>
                <a:gd name="T7" fmla="*/ 4849 h 124"/>
                <a:gd name="T8" fmla="*/ 552 w 72"/>
                <a:gd name="T9" fmla="*/ 8275 h 124"/>
                <a:gd name="T10" fmla="*/ 142 w 72"/>
                <a:gd name="T11" fmla="*/ 11170 h 124"/>
                <a:gd name="T12" fmla="*/ 1109 w 72"/>
                <a:gd name="T13" fmla="*/ 9091 h 124"/>
                <a:gd name="T14" fmla="*/ 1736 w 72"/>
                <a:gd name="T15" fmla="*/ 7923 h 124"/>
                <a:gd name="T16" fmla="*/ 2721 w 72"/>
                <a:gd name="T17" fmla="*/ 4849 h 124"/>
                <a:gd name="T18" fmla="*/ 3279 w 72"/>
                <a:gd name="T19" fmla="*/ 3330 h 124"/>
                <a:gd name="T20" fmla="*/ 3831 w 72"/>
                <a:gd name="T21" fmla="*/ 1984 h 124"/>
                <a:gd name="T22" fmla="*/ 5015 w 72"/>
                <a:gd name="T23" fmla="*/ 0 h 124"/>
                <a:gd name="T24" fmla="*/ 4047 w 72"/>
                <a:gd name="T25" fmla="*/ 912 h 1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2" h="124">
                  <a:moveTo>
                    <a:pt x="54" y="10"/>
                  </a:moveTo>
                  <a:cubicBezTo>
                    <a:pt x="54" y="14"/>
                    <a:pt x="50" y="18"/>
                    <a:pt x="47" y="21"/>
                  </a:cubicBezTo>
                  <a:cubicBezTo>
                    <a:pt x="44" y="26"/>
                    <a:pt x="40" y="30"/>
                    <a:pt x="36" y="35"/>
                  </a:cubicBezTo>
                  <a:cubicBezTo>
                    <a:pt x="31" y="43"/>
                    <a:pt x="27" y="46"/>
                    <a:pt x="22" y="54"/>
                  </a:cubicBezTo>
                  <a:cubicBezTo>
                    <a:pt x="17" y="63"/>
                    <a:pt x="9" y="83"/>
                    <a:pt x="8" y="92"/>
                  </a:cubicBezTo>
                  <a:cubicBezTo>
                    <a:pt x="7" y="100"/>
                    <a:pt x="0" y="117"/>
                    <a:pt x="2" y="124"/>
                  </a:cubicBezTo>
                  <a:cubicBezTo>
                    <a:pt x="5" y="122"/>
                    <a:pt x="14" y="104"/>
                    <a:pt x="16" y="101"/>
                  </a:cubicBezTo>
                  <a:cubicBezTo>
                    <a:pt x="19" y="96"/>
                    <a:pt x="22" y="92"/>
                    <a:pt x="25" y="88"/>
                  </a:cubicBezTo>
                  <a:cubicBezTo>
                    <a:pt x="31" y="77"/>
                    <a:pt x="34" y="65"/>
                    <a:pt x="39" y="54"/>
                  </a:cubicBezTo>
                  <a:cubicBezTo>
                    <a:pt x="41" y="48"/>
                    <a:pt x="45" y="43"/>
                    <a:pt x="47" y="37"/>
                  </a:cubicBezTo>
                  <a:cubicBezTo>
                    <a:pt x="50" y="32"/>
                    <a:pt x="51" y="27"/>
                    <a:pt x="55" y="22"/>
                  </a:cubicBezTo>
                  <a:cubicBezTo>
                    <a:pt x="60" y="14"/>
                    <a:pt x="67" y="8"/>
                    <a:pt x="72" y="0"/>
                  </a:cubicBezTo>
                  <a:cubicBezTo>
                    <a:pt x="68" y="4"/>
                    <a:pt x="63" y="8"/>
                    <a:pt x="58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59" name="Freeform 398">
              <a:extLst>
                <a:ext uri="{FF2B5EF4-FFF2-40B4-BE49-F238E27FC236}">
                  <a16:creationId xmlns:a16="http://schemas.microsoft.com/office/drawing/2014/main" id="{054B5CDC-4B77-4E73-9790-7C5A9714B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6" y="1259"/>
              <a:ext cx="89" cy="108"/>
            </a:xfrm>
            <a:custGeom>
              <a:avLst/>
              <a:gdLst>
                <a:gd name="T0" fmla="*/ 0 w 31"/>
                <a:gd name="T1" fmla="*/ 3172 h 35"/>
                <a:gd name="T2" fmla="*/ 1352 w 31"/>
                <a:gd name="T3" fmla="*/ 1352 h 35"/>
                <a:gd name="T4" fmla="*/ 2036 w 31"/>
                <a:gd name="T5" fmla="*/ 0 h 35"/>
                <a:gd name="T6" fmla="*/ 1088 w 31"/>
                <a:gd name="T7" fmla="*/ 1648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" h="35">
                  <a:moveTo>
                    <a:pt x="0" y="35"/>
                  </a:moveTo>
                  <a:cubicBezTo>
                    <a:pt x="8" y="30"/>
                    <a:pt x="12" y="21"/>
                    <a:pt x="20" y="15"/>
                  </a:cubicBezTo>
                  <a:cubicBezTo>
                    <a:pt x="26" y="11"/>
                    <a:pt x="31" y="7"/>
                    <a:pt x="30" y="0"/>
                  </a:cubicBezTo>
                  <a:cubicBezTo>
                    <a:pt x="26" y="6"/>
                    <a:pt x="18" y="11"/>
                    <a:pt x="1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60" name="Freeform 399">
              <a:extLst>
                <a:ext uri="{FF2B5EF4-FFF2-40B4-BE49-F238E27FC236}">
                  <a16:creationId xmlns:a16="http://schemas.microsoft.com/office/drawing/2014/main" id="{7655B1E0-24BD-4831-B76A-C5BB0595B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7" y="1203"/>
              <a:ext cx="38" cy="71"/>
            </a:xfrm>
            <a:custGeom>
              <a:avLst/>
              <a:gdLst>
                <a:gd name="T0" fmla="*/ 947 w 13"/>
                <a:gd name="T1" fmla="*/ 0 h 23"/>
                <a:gd name="T2" fmla="*/ 76 w 13"/>
                <a:gd name="T3" fmla="*/ 914 h 23"/>
                <a:gd name="T4" fmla="*/ 155 w 13"/>
                <a:gd name="T5" fmla="*/ 2087 h 23"/>
                <a:gd name="T6" fmla="*/ 947 w 13"/>
                <a:gd name="T7" fmla="*/ 352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3">
                  <a:moveTo>
                    <a:pt x="13" y="0"/>
                  </a:moveTo>
                  <a:cubicBezTo>
                    <a:pt x="10" y="2"/>
                    <a:pt x="2" y="7"/>
                    <a:pt x="1" y="10"/>
                  </a:cubicBezTo>
                  <a:cubicBezTo>
                    <a:pt x="0" y="12"/>
                    <a:pt x="1" y="21"/>
                    <a:pt x="2" y="23"/>
                  </a:cubicBezTo>
                  <a:cubicBezTo>
                    <a:pt x="8" y="18"/>
                    <a:pt x="6" y="9"/>
                    <a:pt x="13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61" name="Freeform 400">
              <a:extLst>
                <a:ext uri="{FF2B5EF4-FFF2-40B4-BE49-F238E27FC236}">
                  <a16:creationId xmlns:a16="http://schemas.microsoft.com/office/drawing/2014/main" id="{37FFAB27-D72A-4C3B-839D-5BA00403D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6" y="1237"/>
              <a:ext cx="41" cy="68"/>
            </a:xfrm>
            <a:custGeom>
              <a:avLst/>
              <a:gdLst>
                <a:gd name="T0" fmla="*/ 574 w 14"/>
                <a:gd name="T1" fmla="*/ 0 h 22"/>
                <a:gd name="T2" fmla="*/ 0 w 14"/>
                <a:gd name="T3" fmla="*/ 2006 h 22"/>
                <a:gd name="T4" fmla="*/ 1028 w 14"/>
                <a:gd name="T5" fmla="*/ 831 h 22"/>
                <a:gd name="T6" fmla="*/ 805 w 14"/>
                <a:gd name="T7" fmla="*/ 269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2">
                  <a:moveTo>
                    <a:pt x="8" y="0"/>
                  </a:moveTo>
                  <a:cubicBezTo>
                    <a:pt x="5" y="7"/>
                    <a:pt x="0" y="14"/>
                    <a:pt x="0" y="22"/>
                  </a:cubicBezTo>
                  <a:cubicBezTo>
                    <a:pt x="4" y="16"/>
                    <a:pt x="8" y="12"/>
                    <a:pt x="14" y="9"/>
                  </a:cubicBezTo>
                  <a:cubicBezTo>
                    <a:pt x="13" y="7"/>
                    <a:pt x="11" y="5"/>
                    <a:pt x="11" y="3"/>
                  </a:cubicBezTo>
                </a:path>
              </a:pathLst>
            </a:cu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62" name="Freeform 401">
              <a:extLst>
                <a:ext uri="{FF2B5EF4-FFF2-40B4-BE49-F238E27FC236}">
                  <a16:creationId xmlns:a16="http://schemas.microsoft.com/office/drawing/2014/main" id="{D9C44397-D37F-4F2C-8E59-054D45C84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" y="1471"/>
              <a:ext cx="184" cy="629"/>
            </a:xfrm>
            <a:custGeom>
              <a:avLst/>
              <a:gdLst>
                <a:gd name="T0" fmla="*/ 290 w 64"/>
                <a:gd name="T1" fmla="*/ 0 h 204"/>
                <a:gd name="T2" fmla="*/ 75 w 64"/>
                <a:gd name="T3" fmla="*/ 731 h 204"/>
                <a:gd name="T4" fmla="*/ 405 w 64"/>
                <a:gd name="T5" fmla="*/ 2168 h 204"/>
                <a:gd name="T6" fmla="*/ 877 w 64"/>
                <a:gd name="T7" fmla="*/ 5421 h 204"/>
                <a:gd name="T8" fmla="*/ 1785 w 64"/>
                <a:gd name="T9" fmla="*/ 9117 h 204"/>
                <a:gd name="T10" fmla="*/ 2473 w 64"/>
                <a:gd name="T11" fmla="*/ 11581 h 204"/>
                <a:gd name="T12" fmla="*/ 2662 w 64"/>
                <a:gd name="T13" fmla="*/ 14279 h 204"/>
                <a:gd name="T14" fmla="*/ 3496 w 64"/>
                <a:gd name="T15" fmla="*/ 17532 h 204"/>
                <a:gd name="T16" fmla="*/ 3752 w 64"/>
                <a:gd name="T17" fmla="*/ 14917 h 204"/>
                <a:gd name="T18" fmla="*/ 3016 w 64"/>
                <a:gd name="T19" fmla="*/ 10314 h 204"/>
                <a:gd name="T20" fmla="*/ 1852 w 64"/>
                <a:gd name="T21" fmla="*/ 6864 h 204"/>
                <a:gd name="T22" fmla="*/ 1380 w 64"/>
                <a:gd name="T23" fmla="*/ 4166 h 204"/>
                <a:gd name="T24" fmla="*/ 621 w 64"/>
                <a:gd name="T25" fmla="*/ 1351 h 20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4" h="204">
                  <a:moveTo>
                    <a:pt x="4" y="0"/>
                  </a:moveTo>
                  <a:cubicBezTo>
                    <a:pt x="2" y="3"/>
                    <a:pt x="1" y="4"/>
                    <a:pt x="1" y="8"/>
                  </a:cubicBezTo>
                  <a:cubicBezTo>
                    <a:pt x="0" y="12"/>
                    <a:pt x="5" y="19"/>
                    <a:pt x="6" y="24"/>
                  </a:cubicBezTo>
                  <a:cubicBezTo>
                    <a:pt x="9" y="35"/>
                    <a:pt x="10" y="48"/>
                    <a:pt x="13" y="60"/>
                  </a:cubicBezTo>
                  <a:cubicBezTo>
                    <a:pt x="16" y="74"/>
                    <a:pt x="21" y="87"/>
                    <a:pt x="26" y="101"/>
                  </a:cubicBezTo>
                  <a:cubicBezTo>
                    <a:pt x="29" y="110"/>
                    <a:pt x="34" y="119"/>
                    <a:pt x="36" y="128"/>
                  </a:cubicBezTo>
                  <a:cubicBezTo>
                    <a:pt x="38" y="138"/>
                    <a:pt x="38" y="148"/>
                    <a:pt x="39" y="158"/>
                  </a:cubicBezTo>
                  <a:cubicBezTo>
                    <a:pt x="39" y="173"/>
                    <a:pt x="38" y="184"/>
                    <a:pt x="51" y="194"/>
                  </a:cubicBezTo>
                  <a:cubicBezTo>
                    <a:pt x="64" y="204"/>
                    <a:pt x="56" y="169"/>
                    <a:pt x="55" y="165"/>
                  </a:cubicBezTo>
                  <a:cubicBezTo>
                    <a:pt x="51" y="148"/>
                    <a:pt x="52" y="130"/>
                    <a:pt x="44" y="114"/>
                  </a:cubicBezTo>
                  <a:cubicBezTo>
                    <a:pt x="38" y="102"/>
                    <a:pt x="32" y="89"/>
                    <a:pt x="27" y="76"/>
                  </a:cubicBezTo>
                  <a:cubicBezTo>
                    <a:pt x="23" y="67"/>
                    <a:pt x="22" y="56"/>
                    <a:pt x="20" y="46"/>
                  </a:cubicBezTo>
                  <a:cubicBezTo>
                    <a:pt x="18" y="35"/>
                    <a:pt x="14" y="25"/>
                    <a:pt x="9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63" name="Freeform 402">
              <a:extLst>
                <a:ext uri="{FF2B5EF4-FFF2-40B4-BE49-F238E27FC236}">
                  <a16:creationId xmlns:a16="http://schemas.microsoft.com/office/drawing/2014/main" id="{D8AE3110-504F-423D-9145-8EF3BD72E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7" y="1453"/>
              <a:ext cx="133" cy="539"/>
            </a:xfrm>
            <a:custGeom>
              <a:avLst/>
              <a:gdLst>
                <a:gd name="T0" fmla="*/ 217 w 46"/>
                <a:gd name="T1" fmla="*/ 902 h 175"/>
                <a:gd name="T2" fmla="*/ 1255 w 46"/>
                <a:gd name="T3" fmla="*/ 4497 h 175"/>
                <a:gd name="T4" fmla="*/ 1888 w 46"/>
                <a:gd name="T5" fmla="*/ 8738 h 175"/>
                <a:gd name="T6" fmla="*/ 2299 w 46"/>
                <a:gd name="T7" fmla="*/ 10521 h 175"/>
                <a:gd name="T8" fmla="*/ 2582 w 46"/>
                <a:gd name="T9" fmla="*/ 12332 h 175"/>
                <a:gd name="T10" fmla="*/ 3001 w 46"/>
                <a:gd name="T11" fmla="*/ 15748 h 175"/>
                <a:gd name="T12" fmla="*/ 1188 w 46"/>
                <a:gd name="T13" fmla="*/ 12770 h 175"/>
                <a:gd name="T14" fmla="*/ 1188 w 46"/>
                <a:gd name="T15" fmla="*/ 11602 h 175"/>
                <a:gd name="T16" fmla="*/ 1113 w 46"/>
                <a:gd name="T17" fmla="*/ 8652 h 175"/>
                <a:gd name="T18" fmla="*/ 919 w 46"/>
                <a:gd name="T19" fmla="*/ 5929 h 175"/>
                <a:gd name="T20" fmla="*/ 411 w 46"/>
                <a:gd name="T21" fmla="*/ 3511 h 175"/>
                <a:gd name="T22" fmla="*/ 0 w 46"/>
                <a:gd name="T23" fmla="*/ 0 h 1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" h="175">
                  <a:moveTo>
                    <a:pt x="3" y="10"/>
                  </a:moveTo>
                  <a:cubicBezTo>
                    <a:pt x="10" y="21"/>
                    <a:pt x="14" y="38"/>
                    <a:pt x="18" y="50"/>
                  </a:cubicBezTo>
                  <a:cubicBezTo>
                    <a:pt x="22" y="65"/>
                    <a:pt x="24" y="82"/>
                    <a:pt x="27" y="97"/>
                  </a:cubicBezTo>
                  <a:cubicBezTo>
                    <a:pt x="28" y="104"/>
                    <a:pt x="30" y="110"/>
                    <a:pt x="33" y="117"/>
                  </a:cubicBezTo>
                  <a:cubicBezTo>
                    <a:pt x="35" y="123"/>
                    <a:pt x="35" y="130"/>
                    <a:pt x="37" y="137"/>
                  </a:cubicBezTo>
                  <a:cubicBezTo>
                    <a:pt x="39" y="149"/>
                    <a:pt x="46" y="162"/>
                    <a:pt x="43" y="175"/>
                  </a:cubicBezTo>
                  <a:cubicBezTo>
                    <a:pt x="42" y="160"/>
                    <a:pt x="25" y="152"/>
                    <a:pt x="17" y="142"/>
                  </a:cubicBezTo>
                  <a:cubicBezTo>
                    <a:pt x="14" y="137"/>
                    <a:pt x="16" y="134"/>
                    <a:pt x="17" y="129"/>
                  </a:cubicBezTo>
                  <a:cubicBezTo>
                    <a:pt x="18" y="118"/>
                    <a:pt x="17" y="107"/>
                    <a:pt x="16" y="96"/>
                  </a:cubicBezTo>
                  <a:cubicBezTo>
                    <a:pt x="15" y="86"/>
                    <a:pt x="15" y="76"/>
                    <a:pt x="13" y="66"/>
                  </a:cubicBezTo>
                  <a:cubicBezTo>
                    <a:pt x="11" y="57"/>
                    <a:pt x="7" y="48"/>
                    <a:pt x="6" y="39"/>
                  </a:cubicBezTo>
                  <a:cubicBezTo>
                    <a:pt x="5" y="26"/>
                    <a:pt x="3" y="12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64" name="Freeform 403">
              <a:extLst>
                <a:ext uri="{FF2B5EF4-FFF2-40B4-BE49-F238E27FC236}">
                  <a16:creationId xmlns:a16="http://schemas.microsoft.com/office/drawing/2014/main" id="{95D07CB0-DCB2-41CD-A6CD-45D3E6DD5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" y="1345"/>
              <a:ext cx="81" cy="373"/>
            </a:xfrm>
            <a:custGeom>
              <a:avLst/>
              <a:gdLst>
                <a:gd name="T0" fmla="*/ 1331 w 28"/>
                <a:gd name="T1" fmla="*/ 0 h 121"/>
                <a:gd name="T2" fmla="*/ 1623 w 28"/>
                <a:gd name="T3" fmla="*/ 3080 h 121"/>
                <a:gd name="T4" fmla="*/ 1742 w 28"/>
                <a:gd name="T5" fmla="*/ 5863 h 121"/>
                <a:gd name="T6" fmla="*/ 1742 w 28"/>
                <a:gd name="T7" fmla="*/ 8117 h 121"/>
                <a:gd name="T8" fmla="*/ 1256 w 28"/>
                <a:gd name="T9" fmla="*/ 10928 h 121"/>
                <a:gd name="T10" fmla="*/ 217 w 28"/>
                <a:gd name="T11" fmla="*/ 6415 h 121"/>
                <a:gd name="T12" fmla="*/ 217 w 28"/>
                <a:gd name="T13" fmla="*/ 3687 h 121"/>
                <a:gd name="T14" fmla="*/ 778 w 28"/>
                <a:gd name="T15" fmla="*/ 817 h 1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8" h="121">
                  <a:moveTo>
                    <a:pt x="19" y="0"/>
                  </a:moveTo>
                  <a:cubicBezTo>
                    <a:pt x="19" y="11"/>
                    <a:pt x="22" y="23"/>
                    <a:pt x="23" y="34"/>
                  </a:cubicBezTo>
                  <a:cubicBezTo>
                    <a:pt x="23" y="44"/>
                    <a:pt x="24" y="55"/>
                    <a:pt x="25" y="65"/>
                  </a:cubicBezTo>
                  <a:cubicBezTo>
                    <a:pt x="27" y="75"/>
                    <a:pt x="28" y="80"/>
                    <a:pt x="25" y="90"/>
                  </a:cubicBezTo>
                  <a:cubicBezTo>
                    <a:pt x="23" y="100"/>
                    <a:pt x="22" y="112"/>
                    <a:pt x="18" y="121"/>
                  </a:cubicBezTo>
                  <a:cubicBezTo>
                    <a:pt x="12" y="105"/>
                    <a:pt x="7" y="88"/>
                    <a:pt x="3" y="71"/>
                  </a:cubicBezTo>
                  <a:cubicBezTo>
                    <a:pt x="0" y="61"/>
                    <a:pt x="2" y="51"/>
                    <a:pt x="3" y="41"/>
                  </a:cubicBezTo>
                  <a:cubicBezTo>
                    <a:pt x="4" y="30"/>
                    <a:pt x="10" y="20"/>
                    <a:pt x="11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65" name="Freeform 404">
              <a:extLst>
                <a:ext uri="{FF2B5EF4-FFF2-40B4-BE49-F238E27FC236}">
                  <a16:creationId xmlns:a16="http://schemas.microsoft.com/office/drawing/2014/main" id="{9CECC288-FB22-4C59-83AE-1B61C4490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" y="1681"/>
              <a:ext cx="38" cy="148"/>
            </a:xfrm>
            <a:custGeom>
              <a:avLst/>
              <a:gdLst>
                <a:gd name="T0" fmla="*/ 804 w 13"/>
                <a:gd name="T1" fmla="*/ 0 h 48"/>
                <a:gd name="T2" fmla="*/ 947 w 13"/>
                <a:gd name="T3" fmla="*/ 2433 h 48"/>
                <a:gd name="T4" fmla="*/ 804 w 13"/>
                <a:gd name="T5" fmla="*/ 4335 h 48"/>
                <a:gd name="T6" fmla="*/ 222 w 13"/>
                <a:gd name="T7" fmla="*/ 3080 h 48"/>
                <a:gd name="T8" fmla="*/ 453 w 13"/>
                <a:gd name="T9" fmla="*/ 1169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48">
                  <a:moveTo>
                    <a:pt x="11" y="0"/>
                  </a:moveTo>
                  <a:cubicBezTo>
                    <a:pt x="9" y="7"/>
                    <a:pt x="13" y="19"/>
                    <a:pt x="13" y="27"/>
                  </a:cubicBezTo>
                  <a:cubicBezTo>
                    <a:pt x="13" y="34"/>
                    <a:pt x="13" y="42"/>
                    <a:pt x="11" y="48"/>
                  </a:cubicBezTo>
                  <a:cubicBezTo>
                    <a:pt x="9" y="44"/>
                    <a:pt x="4" y="39"/>
                    <a:pt x="3" y="34"/>
                  </a:cubicBezTo>
                  <a:cubicBezTo>
                    <a:pt x="0" y="28"/>
                    <a:pt x="4" y="20"/>
                    <a:pt x="6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66" name="Freeform 405">
              <a:extLst>
                <a:ext uri="{FF2B5EF4-FFF2-40B4-BE49-F238E27FC236}">
                  <a16:creationId xmlns:a16="http://schemas.microsoft.com/office/drawing/2014/main" id="{00D18786-5E5B-4CEF-82AA-8673A53D8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9" y="1672"/>
              <a:ext cx="156" cy="431"/>
            </a:xfrm>
            <a:custGeom>
              <a:avLst/>
              <a:gdLst>
                <a:gd name="T0" fmla="*/ 3472 w 54"/>
                <a:gd name="T1" fmla="*/ 7555 h 140"/>
                <a:gd name="T2" fmla="*/ 3204 w 54"/>
                <a:gd name="T3" fmla="*/ 11763 h 140"/>
                <a:gd name="T4" fmla="*/ 2505 w 54"/>
                <a:gd name="T5" fmla="*/ 11933 h 140"/>
                <a:gd name="T6" fmla="*/ 2219 w 54"/>
                <a:gd name="T7" fmla="*/ 8900 h 140"/>
                <a:gd name="T8" fmla="*/ 1811 w 54"/>
                <a:gd name="T9" fmla="*/ 6188 h 140"/>
                <a:gd name="T10" fmla="*/ 968 w 54"/>
                <a:gd name="T11" fmla="*/ 4058 h 140"/>
                <a:gd name="T12" fmla="*/ 0 w 54"/>
                <a:gd name="T13" fmla="*/ 0 h 140"/>
                <a:gd name="T14" fmla="*/ 1184 w 54"/>
                <a:gd name="T15" fmla="*/ 2768 h 140"/>
                <a:gd name="T16" fmla="*/ 3137 w 54"/>
                <a:gd name="T17" fmla="*/ 6388 h 1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" h="140">
                  <a:moveTo>
                    <a:pt x="50" y="84"/>
                  </a:moveTo>
                  <a:cubicBezTo>
                    <a:pt x="50" y="100"/>
                    <a:pt x="54" y="116"/>
                    <a:pt x="46" y="131"/>
                  </a:cubicBezTo>
                  <a:cubicBezTo>
                    <a:pt x="43" y="137"/>
                    <a:pt x="38" y="140"/>
                    <a:pt x="36" y="133"/>
                  </a:cubicBezTo>
                  <a:cubicBezTo>
                    <a:pt x="33" y="122"/>
                    <a:pt x="34" y="109"/>
                    <a:pt x="32" y="99"/>
                  </a:cubicBezTo>
                  <a:cubicBezTo>
                    <a:pt x="31" y="89"/>
                    <a:pt x="29" y="78"/>
                    <a:pt x="26" y="69"/>
                  </a:cubicBezTo>
                  <a:cubicBezTo>
                    <a:pt x="22" y="61"/>
                    <a:pt x="18" y="53"/>
                    <a:pt x="14" y="45"/>
                  </a:cubicBezTo>
                  <a:cubicBezTo>
                    <a:pt x="7" y="30"/>
                    <a:pt x="6" y="15"/>
                    <a:pt x="0" y="0"/>
                  </a:cubicBezTo>
                  <a:cubicBezTo>
                    <a:pt x="6" y="10"/>
                    <a:pt x="11" y="20"/>
                    <a:pt x="17" y="31"/>
                  </a:cubicBezTo>
                  <a:cubicBezTo>
                    <a:pt x="25" y="45"/>
                    <a:pt x="38" y="56"/>
                    <a:pt x="45" y="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67" name="Freeform 406">
              <a:extLst>
                <a:ext uri="{FF2B5EF4-FFF2-40B4-BE49-F238E27FC236}">
                  <a16:creationId xmlns:a16="http://schemas.microsoft.com/office/drawing/2014/main" id="{3409BFF6-6414-4740-90A5-31564E0BC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1" y="1410"/>
              <a:ext cx="211" cy="382"/>
            </a:xfrm>
            <a:custGeom>
              <a:avLst/>
              <a:gdLst>
                <a:gd name="T0" fmla="*/ 1254 w 73"/>
                <a:gd name="T1" fmla="*/ 912 h 124"/>
                <a:gd name="T2" fmla="*/ 1737 w 73"/>
                <a:gd name="T3" fmla="*/ 1898 h 124"/>
                <a:gd name="T4" fmla="*/ 2515 w 73"/>
                <a:gd name="T5" fmla="*/ 3161 h 124"/>
                <a:gd name="T6" fmla="*/ 3500 w 73"/>
                <a:gd name="T7" fmla="*/ 4849 h 124"/>
                <a:gd name="T8" fmla="*/ 4469 w 73"/>
                <a:gd name="T9" fmla="*/ 8275 h 124"/>
                <a:gd name="T10" fmla="*/ 4879 w 73"/>
                <a:gd name="T11" fmla="*/ 11170 h 124"/>
                <a:gd name="T12" fmla="*/ 3911 w 73"/>
                <a:gd name="T13" fmla="*/ 9091 h 124"/>
                <a:gd name="T14" fmla="*/ 3359 w 73"/>
                <a:gd name="T15" fmla="*/ 7923 h 124"/>
                <a:gd name="T16" fmla="*/ 2364 w 73"/>
                <a:gd name="T17" fmla="*/ 4849 h 124"/>
                <a:gd name="T18" fmla="*/ 1737 w 73"/>
                <a:gd name="T19" fmla="*/ 3330 h 124"/>
                <a:gd name="T20" fmla="*/ 1254 w 73"/>
                <a:gd name="T21" fmla="*/ 1984 h 124"/>
                <a:gd name="T22" fmla="*/ 0 w 73"/>
                <a:gd name="T23" fmla="*/ 0 h 124"/>
                <a:gd name="T24" fmla="*/ 968 w 73"/>
                <a:gd name="T25" fmla="*/ 912 h 1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3" h="124">
                  <a:moveTo>
                    <a:pt x="18" y="10"/>
                  </a:moveTo>
                  <a:cubicBezTo>
                    <a:pt x="19" y="14"/>
                    <a:pt x="23" y="18"/>
                    <a:pt x="25" y="21"/>
                  </a:cubicBezTo>
                  <a:cubicBezTo>
                    <a:pt x="29" y="26"/>
                    <a:pt x="32" y="30"/>
                    <a:pt x="36" y="35"/>
                  </a:cubicBezTo>
                  <a:cubicBezTo>
                    <a:pt x="42" y="43"/>
                    <a:pt x="45" y="46"/>
                    <a:pt x="50" y="54"/>
                  </a:cubicBezTo>
                  <a:cubicBezTo>
                    <a:pt x="55" y="63"/>
                    <a:pt x="63" y="83"/>
                    <a:pt x="64" y="92"/>
                  </a:cubicBezTo>
                  <a:cubicBezTo>
                    <a:pt x="65" y="100"/>
                    <a:pt x="73" y="117"/>
                    <a:pt x="70" y="124"/>
                  </a:cubicBezTo>
                  <a:cubicBezTo>
                    <a:pt x="67" y="122"/>
                    <a:pt x="58" y="104"/>
                    <a:pt x="56" y="101"/>
                  </a:cubicBezTo>
                  <a:cubicBezTo>
                    <a:pt x="54" y="96"/>
                    <a:pt x="50" y="92"/>
                    <a:pt x="48" y="88"/>
                  </a:cubicBezTo>
                  <a:cubicBezTo>
                    <a:pt x="41" y="77"/>
                    <a:pt x="38" y="65"/>
                    <a:pt x="34" y="54"/>
                  </a:cubicBezTo>
                  <a:cubicBezTo>
                    <a:pt x="31" y="48"/>
                    <a:pt x="28" y="43"/>
                    <a:pt x="25" y="37"/>
                  </a:cubicBezTo>
                  <a:cubicBezTo>
                    <a:pt x="23" y="32"/>
                    <a:pt x="21" y="27"/>
                    <a:pt x="18" y="22"/>
                  </a:cubicBezTo>
                  <a:cubicBezTo>
                    <a:pt x="12" y="14"/>
                    <a:pt x="6" y="8"/>
                    <a:pt x="0" y="0"/>
                  </a:cubicBezTo>
                  <a:cubicBezTo>
                    <a:pt x="4" y="4"/>
                    <a:pt x="9" y="8"/>
                    <a:pt x="14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68" name="Freeform 407">
              <a:extLst>
                <a:ext uri="{FF2B5EF4-FFF2-40B4-BE49-F238E27FC236}">
                  <a16:creationId xmlns:a16="http://schemas.microsoft.com/office/drawing/2014/main" id="{865AFF12-5C5C-4D2D-B468-1DD6BDA9C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6" y="1259"/>
              <a:ext cx="86" cy="108"/>
            </a:xfrm>
            <a:custGeom>
              <a:avLst/>
              <a:gdLst>
                <a:gd name="T0" fmla="*/ 2030 w 30"/>
                <a:gd name="T1" fmla="*/ 3172 h 35"/>
                <a:gd name="T2" fmla="*/ 682 w 30"/>
                <a:gd name="T3" fmla="*/ 1352 h 35"/>
                <a:gd name="T4" fmla="*/ 0 w 30"/>
                <a:gd name="T5" fmla="*/ 0 h 35"/>
                <a:gd name="T6" fmla="*/ 946 w 30"/>
                <a:gd name="T7" fmla="*/ 1648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" h="35">
                  <a:moveTo>
                    <a:pt x="30" y="35"/>
                  </a:moveTo>
                  <a:cubicBezTo>
                    <a:pt x="22" y="30"/>
                    <a:pt x="18" y="21"/>
                    <a:pt x="10" y="15"/>
                  </a:cubicBezTo>
                  <a:cubicBezTo>
                    <a:pt x="5" y="11"/>
                    <a:pt x="0" y="7"/>
                    <a:pt x="0" y="0"/>
                  </a:cubicBezTo>
                  <a:cubicBezTo>
                    <a:pt x="5" y="6"/>
                    <a:pt x="12" y="11"/>
                    <a:pt x="14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69" name="Freeform 408">
              <a:extLst>
                <a:ext uri="{FF2B5EF4-FFF2-40B4-BE49-F238E27FC236}">
                  <a16:creationId xmlns:a16="http://schemas.microsoft.com/office/drawing/2014/main" id="{5679AB22-71CA-455E-A35F-3A81E74C8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3" y="1203"/>
              <a:ext cx="41" cy="71"/>
            </a:xfrm>
            <a:custGeom>
              <a:avLst/>
              <a:gdLst>
                <a:gd name="T0" fmla="*/ 76 w 14"/>
                <a:gd name="T1" fmla="*/ 0 h 23"/>
                <a:gd name="T2" fmla="*/ 952 w 14"/>
                <a:gd name="T3" fmla="*/ 914 h 23"/>
                <a:gd name="T4" fmla="*/ 805 w 14"/>
                <a:gd name="T5" fmla="*/ 2087 h 23"/>
                <a:gd name="T6" fmla="*/ 0 w 14"/>
                <a:gd name="T7" fmla="*/ 352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3">
                  <a:moveTo>
                    <a:pt x="1" y="0"/>
                  </a:moveTo>
                  <a:cubicBezTo>
                    <a:pt x="3" y="2"/>
                    <a:pt x="11" y="7"/>
                    <a:pt x="13" y="10"/>
                  </a:cubicBezTo>
                  <a:cubicBezTo>
                    <a:pt x="14" y="12"/>
                    <a:pt x="12" y="21"/>
                    <a:pt x="11" y="23"/>
                  </a:cubicBezTo>
                  <a:cubicBezTo>
                    <a:pt x="6" y="18"/>
                    <a:pt x="7" y="9"/>
                    <a:pt x="0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70" name="Freeform 409">
              <a:extLst>
                <a:ext uri="{FF2B5EF4-FFF2-40B4-BE49-F238E27FC236}">
                  <a16:creationId xmlns:a16="http://schemas.microsoft.com/office/drawing/2014/main" id="{7689E471-423F-4896-8356-0E1FF95FD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" y="1237"/>
              <a:ext cx="43" cy="68"/>
            </a:xfrm>
            <a:custGeom>
              <a:avLst/>
              <a:gdLst>
                <a:gd name="T0" fmla="*/ 467 w 15"/>
                <a:gd name="T1" fmla="*/ 0 h 22"/>
                <a:gd name="T2" fmla="*/ 946 w 15"/>
                <a:gd name="T3" fmla="*/ 2006 h 22"/>
                <a:gd name="T4" fmla="*/ 0 w 15"/>
                <a:gd name="T5" fmla="*/ 831 h 22"/>
                <a:gd name="T6" fmla="*/ 215 w 15"/>
                <a:gd name="T7" fmla="*/ 269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22">
                  <a:moveTo>
                    <a:pt x="7" y="0"/>
                  </a:moveTo>
                  <a:cubicBezTo>
                    <a:pt x="9" y="7"/>
                    <a:pt x="15" y="14"/>
                    <a:pt x="14" y="22"/>
                  </a:cubicBezTo>
                  <a:cubicBezTo>
                    <a:pt x="11" y="16"/>
                    <a:pt x="7" y="12"/>
                    <a:pt x="0" y="9"/>
                  </a:cubicBezTo>
                  <a:cubicBezTo>
                    <a:pt x="1" y="7"/>
                    <a:pt x="3" y="5"/>
                    <a:pt x="3" y="3"/>
                  </a:cubicBezTo>
                </a:path>
              </a:pathLst>
            </a:cu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71" name="Freeform 410">
              <a:extLst>
                <a:ext uri="{FF2B5EF4-FFF2-40B4-BE49-F238E27FC236}">
                  <a16:creationId xmlns:a16="http://schemas.microsoft.com/office/drawing/2014/main" id="{BBE11E7B-CAF4-442D-84B0-D799C8B6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" y="1551"/>
              <a:ext cx="61" cy="90"/>
            </a:xfrm>
            <a:custGeom>
              <a:avLst/>
              <a:gdLst>
                <a:gd name="T0" fmla="*/ 1493 w 21"/>
                <a:gd name="T1" fmla="*/ 0 h 29"/>
                <a:gd name="T2" fmla="*/ 76 w 21"/>
                <a:gd name="T3" fmla="*/ 1946 h 29"/>
                <a:gd name="T4" fmla="*/ 142 w 21"/>
                <a:gd name="T5" fmla="*/ 2601 h 29"/>
                <a:gd name="T6" fmla="*/ 642 w 21"/>
                <a:gd name="T7" fmla="*/ 2418 h 29"/>
                <a:gd name="T8" fmla="*/ 1493 w 21"/>
                <a:gd name="T9" fmla="*/ 1850 h 29"/>
                <a:gd name="T10" fmla="*/ 1493 w 21"/>
                <a:gd name="T11" fmla="*/ 0 h 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29">
                  <a:moveTo>
                    <a:pt x="21" y="0"/>
                  </a:moveTo>
                  <a:cubicBezTo>
                    <a:pt x="10" y="1"/>
                    <a:pt x="3" y="15"/>
                    <a:pt x="1" y="21"/>
                  </a:cubicBezTo>
                  <a:cubicBezTo>
                    <a:pt x="0" y="23"/>
                    <a:pt x="0" y="26"/>
                    <a:pt x="2" y="28"/>
                  </a:cubicBezTo>
                  <a:cubicBezTo>
                    <a:pt x="5" y="29"/>
                    <a:pt x="8" y="28"/>
                    <a:pt x="9" y="26"/>
                  </a:cubicBezTo>
                  <a:cubicBezTo>
                    <a:pt x="10" y="25"/>
                    <a:pt x="15" y="22"/>
                    <a:pt x="21" y="20"/>
                  </a:cubicBezTo>
                  <a:cubicBezTo>
                    <a:pt x="21" y="16"/>
                    <a:pt x="21" y="5"/>
                    <a:pt x="21" y="0"/>
                  </a:cubicBezTo>
                  <a:close/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72" name="Freeform 411">
              <a:extLst>
                <a:ext uri="{FF2B5EF4-FFF2-40B4-BE49-F238E27FC236}">
                  <a16:creationId xmlns:a16="http://schemas.microsoft.com/office/drawing/2014/main" id="{E85DA17D-81E5-47D1-BC17-29CDD20C8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" y="1628"/>
              <a:ext cx="67" cy="176"/>
            </a:xfrm>
            <a:custGeom>
              <a:avLst/>
              <a:gdLst>
                <a:gd name="T0" fmla="*/ 1655 w 23"/>
                <a:gd name="T1" fmla="*/ 4740 h 57"/>
                <a:gd name="T2" fmla="*/ 1655 w 23"/>
                <a:gd name="T3" fmla="*/ 4443 h 57"/>
                <a:gd name="T4" fmla="*/ 1433 w 23"/>
                <a:gd name="T5" fmla="*/ 4443 h 57"/>
                <a:gd name="T6" fmla="*/ 1512 w 23"/>
                <a:gd name="T7" fmla="*/ 4005 h 57"/>
                <a:gd name="T8" fmla="*/ 1238 w 23"/>
                <a:gd name="T9" fmla="*/ 3918 h 57"/>
                <a:gd name="T10" fmla="*/ 1162 w 23"/>
                <a:gd name="T11" fmla="*/ 3918 h 57"/>
                <a:gd name="T12" fmla="*/ 1087 w 23"/>
                <a:gd name="T13" fmla="*/ 3539 h 57"/>
                <a:gd name="T14" fmla="*/ 1162 w 23"/>
                <a:gd name="T15" fmla="*/ 3088 h 57"/>
                <a:gd name="T16" fmla="*/ 941 w 23"/>
                <a:gd name="T17" fmla="*/ 3088 h 57"/>
                <a:gd name="T18" fmla="*/ 941 w 23"/>
                <a:gd name="T19" fmla="*/ 2918 h 57"/>
                <a:gd name="T20" fmla="*/ 789 w 23"/>
                <a:gd name="T21" fmla="*/ 2535 h 57"/>
                <a:gd name="T22" fmla="*/ 789 w 23"/>
                <a:gd name="T23" fmla="*/ 2356 h 57"/>
                <a:gd name="T24" fmla="*/ 865 w 23"/>
                <a:gd name="T25" fmla="*/ 1917 h 57"/>
                <a:gd name="T26" fmla="*/ 714 w 23"/>
                <a:gd name="T27" fmla="*/ 1917 h 57"/>
                <a:gd name="T28" fmla="*/ 789 w 23"/>
                <a:gd name="T29" fmla="*/ 1439 h 57"/>
                <a:gd name="T30" fmla="*/ 568 w 23"/>
                <a:gd name="T31" fmla="*/ 1000 h 57"/>
                <a:gd name="T32" fmla="*/ 492 w 23"/>
                <a:gd name="T33" fmla="*/ 914 h 57"/>
                <a:gd name="T34" fmla="*/ 425 w 23"/>
                <a:gd name="T35" fmla="*/ 266 h 57"/>
                <a:gd name="T36" fmla="*/ 221 w 23"/>
                <a:gd name="T37" fmla="*/ 266 h 57"/>
                <a:gd name="T38" fmla="*/ 146 w 23"/>
                <a:gd name="T39" fmla="*/ 0 h 57"/>
                <a:gd name="T40" fmla="*/ 1238 w 23"/>
                <a:gd name="T41" fmla="*/ 5178 h 5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3" h="57">
                  <a:moveTo>
                    <a:pt x="23" y="52"/>
                  </a:moveTo>
                  <a:cubicBezTo>
                    <a:pt x="23" y="51"/>
                    <a:pt x="23" y="50"/>
                    <a:pt x="23" y="49"/>
                  </a:cubicBezTo>
                  <a:cubicBezTo>
                    <a:pt x="22" y="49"/>
                    <a:pt x="21" y="49"/>
                    <a:pt x="20" y="49"/>
                  </a:cubicBezTo>
                  <a:cubicBezTo>
                    <a:pt x="20" y="48"/>
                    <a:pt x="21" y="45"/>
                    <a:pt x="21" y="44"/>
                  </a:cubicBezTo>
                  <a:cubicBezTo>
                    <a:pt x="20" y="42"/>
                    <a:pt x="18" y="44"/>
                    <a:pt x="17" y="43"/>
                  </a:cubicBezTo>
                  <a:cubicBezTo>
                    <a:pt x="17" y="43"/>
                    <a:pt x="17" y="43"/>
                    <a:pt x="16" y="43"/>
                  </a:cubicBezTo>
                  <a:cubicBezTo>
                    <a:pt x="16" y="41"/>
                    <a:pt x="15" y="40"/>
                    <a:pt x="15" y="39"/>
                  </a:cubicBezTo>
                  <a:cubicBezTo>
                    <a:pt x="15" y="38"/>
                    <a:pt x="16" y="36"/>
                    <a:pt x="16" y="34"/>
                  </a:cubicBezTo>
                  <a:cubicBezTo>
                    <a:pt x="15" y="34"/>
                    <a:pt x="14" y="34"/>
                    <a:pt x="13" y="34"/>
                  </a:cubicBezTo>
                  <a:cubicBezTo>
                    <a:pt x="13" y="34"/>
                    <a:pt x="13" y="33"/>
                    <a:pt x="13" y="32"/>
                  </a:cubicBezTo>
                  <a:cubicBezTo>
                    <a:pt x="13" y="30"/>
                    <a:pt x="14" y="28"/>
                    <a:pt x="11" y="28"/>
                  </a:cubicBezTo>
                  <a:cubicBezTo>
                    <a:pt x="11" y="27"/>
                    <a:pt x="11" y="27"/>
                    <a:pt x="11" y="26"/>
                  </a:cubicBezTo>
                  <a:cubicBezTo>
                    <a:pt x="11" y="24"/>
                    <a:pt x="12" y="23"/>
                    <a:pt x="12" y="21"/>
                  </a:cubicBezTo>
                  <a:cubicBezTo>
                    <a:pt x="11" y="21"/>
                    <a:pt x="10" y="21"/>
                    <a:pt x="10" y="21"/>
                  </a:cubicBezTo>
                  <a:cubicBezTo>
                    <a:pt x="10" y="19"/>
                    <a:pt x="11" y="17"/>
                    <a:pt x="11" y="16"/>
                  </a:cubicBezTo>
                  <a:cubicBezTo>
                    <a:pt x="5" y="17"/>
                    <a:pt x="10" y="13"/>
                    <a:pt x="8" y="11"/>
                  </a:cubicBezTo>
                  <a:cubicBezTo>
                    <a:pt x="8" y="10"/>
                    <a:pt x="8" y="10"/>
                    <a:pt x="7" y="10"/>
                  </a:cubicBezTo>
                  <a:cubicBezTo>
                    <a:pt x="7" y="7"/>
                    <a:pt x="6" y="5"/>
                    <a:pt x="6" y="3"/>
                  </a:cubicBezTo>
                  <a:cubicBezTo>
                    <a:pt x="5" y="3"/>
                    <a:pt x="4" y="3"/>
                    <a:pt x="3" y="3"/>
                  </a:cubicBezTo>
                  <a:cubicBezTo>
                    <a:pt x="3" y="2"/>
                    <a:pt x="2" y="1"/>
                    <a:pt x="2" y="0"/>
                  </a:cubicBezTo>
                  <a:cubicBezTo>
                    <a:pt x="0" y="13"/>
                    <a:pt x="9" y="39"/>
                    <a:pt x="17" y="57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73" name="Freeform 412">
              <a:extLst>
                <a:ext uri="{FF2B5EF4-FFF2-40B4-BE49-F238E27FC236}">
                  <a16:creationId xmlns:a16="http://schemas.microsoft.com/office/drawing/2014/main" id="{935AF824-0844-43E4-A84B-B5CBEAB1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" y="1237"/>
              <a:ext cx="139" cy="56"/>
            </a:xfrm>
            <a:custGeom>
              <a:avLst/>
              <a:gdLst>
                <a:gd name="T0" fmla="*/ 2256 w 48"/>
                <a:gd name="T1" fmla="*/ 184 h 18"/>
                <a:gd name="T2" fmla="*/ 217 w 48"/>
                <a:gd name="T3" fmla="*/ 756 h 18"/>
                <a:gd name="T4" fmla="*/ 142 w 48"/>
                <a:gd name="T5" fmla="*/ 1412 h 18"/>
                <a:gd name="T6" fmla="*/ 562 w 48"/>
                <a:gd name="T7" fmla="*/ 1509 h 18"/>
                <a:gd name="T8" fmla="*/ 2331 w 48"/>
                <a:gd name="T9" fmla="*/ 1114 h 18"/>
                <a:gd name="T10" fmla="*/ 3379 w 48"/>
                <a:gd name="T11" fmla="*/ 843 h 18"/>
                <a:gd name="T12" fmla="*/ 3087 w 48"/>
                <a:gd name="T13" fmla="*/ 0 h 18"/>
                <a:gd name="T14" fmla="*/ 2256 w 48"/>
                <a:gd name="T15" fmla="*/ 184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18">
                  <a:moveTo>
                    <a:pt x="32" y="2"/>
                  </a:moveTo>
                  <a:cubicBezTo>
                    <a:pt x="17" y="4"/>
                    <a:pt x="8" y="5"/>
                    <a:pt x="3" y="8"/>
                  </a:cubicBezTo>
                  <a:cubicBezTo>
                    <a:pt x="1" y="10"/>
                    <a:pt x="0" y="13"/>
                    <a:pt x="2" y="15"/>
                  </a:cubicBezTo>
                  <a:cubicBezTo>
                    <a:pt x="3" y="17"/>
                    <a:pt x="6" y="18"/>
                    <a:pt x="8" y="16"/>
                  </a:cubicBezTo>
                  <a:cubicBezTo>
                    <a:pt x="12" y="14"/>
                    <a:pt x="23" y="13"/>
                    <a:pt x="33" y="12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7"/>
                    <a:pt x="45" y="4"/>
                    <a:pt x="44" y="0"/>
                  </a:cubicBezTo>
                  <a:lnTo>
                    <a:pt x="32" y="2"/>
                  </a:lnTo>
                  <a:close/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74" name="Freeform 413">
              <a:extLst>
                <a:ext uri="{FF2B5EF4-FFF2-40B4-BE49-F238E27FC236}">
                  <a16:creationId xmlns:a16="http://schemas.microsoft.com/office/drawing/2014/main" id="{ECD18BE9-3108-49F0-A4E6-900C67EF5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8" y="1268"/>
              <a:ext cx="20" cy="34"/>
            </a:xfrm>
            <a:custGeom>
              <a:avLst/>
              <a:gdLst>
                <a:gd name="T0" fmla="*/ 0 w 7"/>
                <a:gd name="T1" fmla="*/ 1005 h 11"/>
                <a:gd name="T2" fmla="*/ 140 w 7"/>
                <a:gd name="T3" fmla="*/ 918 h 11"/>
                <a:gd name="T4" fmla="*/ 211 w 7"/>
                <a:gd name="T5" fmla="*/ 831 h 11"/>
                <a:gd name="T6" fmla="*/ 400 w 7"/>
                <a:gd name="T7" fmla="*/ 736 h 11"/>
                <a:gd name="T8" fmla="*/ 466 w 7"/>
                <a:gd name="T9" fmla="*/ 649 h 11"/>
                <a:gd name="T10" fmla="*/ 400 w 7"/>
                <a:gd name="T11" fmla="*/ 439 h 11"/>
                <a:gd name="T12" fmla="*/ 326 w 7"/>
                <a:gd name="T13" fmla="*/ 87 h 11"/>
                <a:gd name="T14" fmla="*/ 326 w 7"/>
                <a:gd name="T15" fmla="*/ 0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" h="11">
                  <a:moveTo>
                    <a:pt x="0" y="11"/>
                  </a:moveTo>
                  <a:cubicBezTo>
                    <a:pt x="1" y="11"/>
                    <a:pt x="1" y="11"/>
                    <a:pt x="2" y="10"/>
                  </a:cubicBezTo>
                  <a:cubicBezTo>
                    <a:pt x="3" y="9"/>
                    <a:pt x="2" y="9"/>
                    <a:pt x="3" y="9"/>
                  </a:cubicBezTo>
                  <a:cubicBezTo>
                    <a:pt x="4" y="8"/>
                    <a:pt x="5" y="9"/>
                    <a:pt x="6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7" y="6"/>
                    <a:pt x="6" y="6"/>
                    <a:pt x="6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75" name="Freeform 414">
              <a:extLst>
                <a:ext uri="{FF2B5EF4-FFF2-40B4-BE49-F238E27FC236}">
                  <a16:creationId xmlns:a16="http://schemas.microsoft.com/office/drawing/2014/main" id="{0E82938F-D6CA-488F-B4F4-791C4F3A8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" y="1357"/>
              <a:ext cx="54" cy="361"/>
            </a:xfrm>
            <a:custGeom>
              <a:avLst/>
              <a:gdLst>
                <a:gd name="T0" fmla="*/ 1100 w 19"/>
                <a:gd name="T1" fmla="*/ 10605 h 117"/>
                <a:gd name="T2" fmla="*/ 597 w 19"/>
                <a:gd name="T3" fmla="*/ 8874 h 117"/>
                <a:gd name="T4" fmla="*/ 1236 w 19"/>
                <a:gd name="T5" fmla="*/ 0 h 1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17">
                  <a:moveTo>
                    <a:pt x="17" y="117"/>
                  </a:moveTo>
                  <a:cubicBezTo>
                    <a:pt x="14" y="111"/>
                    <a:pt x="11" y="104"/>
                    <a:pt x="9" y="98"/>
                  </a:cubicBezTo>
                  <a:cubicBezTo>
                    <a:pt x="0" y="69"/>
                    <a:pt x="9" y="30"/>
                    <a:pt x="19" y="0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76" name="Freeform 415">
              <a:extLst>
                <a:ext uri="{FF2B5EF4-FFF2-40B4-BE49-F238E27FC236}">
                  <a16:creationId xmlns:a16="http://schemas.microsoft.com/office/drawing/2014/main" id="{BB14C2DC-4104-4123-BAA9-240D9FAE7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" y="1542"/>
              <a:ext cx="61" cy="99"/>
            </a:xfrm>
            <a:custGeom>
              <a:avLst/>
              <a:gdLst>
                <a:gd name="T0" fmla="*/ 1418 w 21"/>
                <a:gd name="T1" fmla="*/ 2190 h 32"/>
                <a:gd name="T2" fmla="*/ 76 w 21"/>
                <a:gd name="T3" fmla="*/ 566 h 32"/>
                <a:gd name="T4" fmla="*/ 0 w 21"/>
                <a:gd name="T5" fmla="*/ 2107 h 32"/>
                <a:gd name="T6" fmla="*/ 860 w 21"/>
                <a:gd name="T7" fmla="*/ 2661 h 32"/>
                <a:gd name="T8" fmla="*/ 1351 w 21"/>
                <a:gd name="T9" fmla="*/ 2843 h 32"/>
                <a:gd name="T10" fmla="*/ 1418 w 21"/>
                <a:gd name="T11" fmla="*/ 219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32">
                  <a:moveTo>
                    <a:pt x="20" y="24"/>
                  </a:moveTo>
                  <a:cubicBezTo>
                    <a:pt x="21" y="17"/>
                    <a:pt x="11" y="0"/>
                    <a:pt x="1" y="6"/>
                  </a:cubicBezTo>
                  <a:cubicBezTo>
                    <a:pt x="1" y="10"/>
                    <a:pt x="1" y="18"/>
                    <a:pt x="0" y="23"/>
                  </a:cubicBezTo>
                  <a:cubicBezTo>
                    <a:pt x="6" y="25"/>
                    <a:pt x="11" y="28"/>
                    <a:pt x="12" y="29"/>
                  </a:cubicBezTo>
                  <a:cubicBezTo>
                    <a:pt x="14" y="31"/>
                    <a:pt x="17" y="32"/>
                    <a:pt x="19" y="31"/>
                  </a:cubicBezTo>
                  <a:cubicBezTo>
                    <a:pt x="21" y="29"/>
                    <a:pt x="20" y="27"/>
                    <a:pt x="20" y="24"/>
                  </a:cubicBezTo>
                  <a:close/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77" name="Freeform 416">
              <a:extLst>
                <a:ext uri="{FF2B5EF4-FFF2-40B4-BE49-F238E27FC236}">
                  <a16:creationId xmlns:a16="http://schemas.microsoft.com/office/drawing/2014/main" id="{6CE2442D-D069-4A10-89DE-14363A1A8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2" y="1628"/>
              <a:ext cx="67" cy="182"/>
            </a:xfrm>
            <a:custGeom>
              <a:avLst/>
              <a:gdLst>
                <a:gd name="T0" fmla="*/ 76 w 23"/>
                <a:gd name="T1" fmla="*/ 4701 h 59"/>
                <a:gd name="T2" fmla="*/ 0 w 23"/>
                <a:gd name="T3" fmla="*/ 4433 h 59"/>
                <a:gd name="T4" fmla="*/ 297 w 23"/>
                <a:gd name="T5" fmla="*/ 4433 h 59"/>
                <a:gd name="T6" fmla="*/ 221 w 23"/>
                <a:gd name="T7" fmla="*/ 3998 h 59"/>
                <a:gd name="T8" fmla="*/ 492 w 23"/>
                <a:gd name="T9" fmla="*/ 3902 h 59"/>
                <a:gd name="T10" fmla="*/ 492 w 23"/>
                <a:gd name="T11" fmla="*/ 3902 h 59"/>
                <a:gd name="T12" fmla="*/ 568 w 23"/>
                <a:gd name="T13" fmla="*/ 3520 h 59"/>
                <a:gd name="T14" fmla="*/ 492 w 23"/>
                <a:gd name="T15" fmla="*/ 3082 h 59"/>
                <a:gd name="T16" fmla="*/ 714 w 23"/>
                <a:gd name="T17" fmla="*/ 3082 h 59"/>
                <a:gd name="T18" fmla="*/ 789 w 23"/>
                <a:gd name="T19" fmla="*/ 2903 h 59"/>
                <a:gd name="T20" fmla="*/ 865 w 23"/>
                <a:gd name="T21" fmla="*/ 2520 h 59"/>
                <a:gd name="T22" fmla="*/ 941 w 23"/>
                <a:gd name="T23" fmla="*/ 2351 h 59"/>
                <a:gd name="T24" fmla="*/ 789 w 23"/>
                <a:gd name="T25" fmla="*/ 1913 h 59"/>
                <a:gd name="T26" fmla="*/ 1011 w 23"/>
                <a:gd name="T27" fmla="*/ 1913 h 59"/>
                <a:gd name="T28" fmla="*/ 865 w 23"/>
                <a:gd name="T29" fmla="*/ 1437 h 59"/>
                <a:gd name="T30" fmla="*/ 1087 w 23"/>
                <a:gd name="T31" fmla="*/ 999 h 59"/>
                <a:gd name="T32" fmla="*/ 1238 w 23"/>
                <a:gd name="T33" fmla="*/ 913 h 59"/>
                <a:gd name="T34" fmla="*/ 1238 w 23"/>
                <a:gd name="T35" fmla="*/ 265 h 59"/>
                <a:gd name="T36" fmla="*/ 1433 w 23"/>
                <a:gd name="T37" fmla="*/ 265 h 59"/>
                <a:gd name="T38" fmla="*/ 1579 w 23"/>
                <a:gd name="T39" fmla="*/ 0 h 59"/>
                <a:gd name="T40" fmla="*/ 492 w 23"/>
                <a:gd name="T41" fmla="*/ 5340 h 5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3" h="59">
                  <a:moveTo>
                    <a:pt x="1" y="52"/>
                  </a:moveTo>
                  <a:cubicBezTo>
                    <a:pt x="1" y="51"/>
                    <a:pt x="0" y="50"/>
                    <a:pt x="0" y="49"/>
                  </a:cubicBezTo>
                  <a:cubicBezTo>
                    <a:pt x="1" y="49"/>
                    <a:pt x="3" y="49"/>
                    <a:pt x="4" y="49"/>
                  </a:cubicBezTo>
                  <a:cubicBezTo>
                    <a:pt x="4" y="48"/>
                    <a:pt x="2" y="45"/>
                    <a:pt x="3" y="44"/>
                  </a:cubicBezTo>
                  <a:cubicBezTo>
                    <a:pt x="4" y="42"/>
                    <a:pt x="5" y="44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1"/>
                    <a:pt x="8" y="40"/>
                    <a:pt x="8" y="39"/>
                  </a:cubicBezTo>
                  <a:cubicBezTo>
                    <a:pt x="8" y="38"/>
                    <a:pt x="8" y="36"/>
                    <a:pt x="7" y="34"/>
                  </a:cubicBezTo>
                  <a:cubicBezTo>
                    <a:pt x="8" y="34"/>
                    <a:pt x="9" y="34"/>
                    <a:pt x="10" y="34"/>
                  </a:cubicBezTo>
                  <a:cubicBezTo>
                    <a:pt x="10" y="34"/>
                    <a:pt x="11" y="33"/>
                    <a:pt x="11" y="32"/>
                  </a:cubicBezTo>
                  <a:cubicBezTo>
                    <a:pt x="10" y="30"/>
                    <a:pt x="9" y="28"/>
                    <a:pt x="12" y="28"/>
                  </a:cubicBezTo>
                  <a:cubicBezTo>
                    <a:pt x="12" y="27"/>
                    <a:pt x="13" y="27"/>
                    <a:pt x="13" y="26"/>
                  </a:cubicBezTo>
                  <a:cubicBezTo>
                    <a:pt x="12" y="24"/>
                    <a:pt x="11" y="23"/>
                    <a:pt x="11" y="21"/>
                  </a:cubicBezTo>
                  <a:cubicBezTo>
                    <a:pt x="12" y="21"/>
                    <a:pt x="13" y="21"/>
                    <a:pt x="14" y="21"/>
                  </a:cubicBezTo>
                  <a:cubicBezTo>
                    <a:pt x="14" y="19"/>
                    <a:pt x="13" y="17"/>
                    <a:pt x="12" y="16"/>
                  </a:cubicBezTo>
                  <a:cubicBezTo>
                    <a:pt x="18" y="17"/>
                    <a:pt x="14" y="13"/>
                    <a:pt x="15" y="11"/>
                  </a:cubicBezTo>
                  <a:cubicBezTo>
                    <a:pt x="15" y="10"/>
                    <a:pt x="16" y="10"/>
                    <a:pt x="17" y="10"/>
                  </a:cubicBezTo>
                  <a:cubicBezTo>
                    <a:pt x="17" y="7"/>
                    <a:pt x="17" y="5"/>
                    <a:pt x="17" y="3"/>
                  </a:cubicBezTo>
                  <a:cubicBezTo>
                    <a:pt x="18" y="3"/>
                    <a:pt x="19" y="3"/>
                    <a:pt x="20" y="3"/>
                  </a:cubicBezTo>
                  <a:cubicBezTo>
                    <a:pt x="21" y="2"/>
                    <a:pt x="21" y="1"/>
                    <a:pt x="22" y="0"/>
                  </a:cubicBezTo>
                  <a:cubicBezTo>
                    <a:pt x="23" y="13"/>
                    <a:pt x="15" y="40"/>
                    <a:pt x="7" y="59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78" name="Freeform 417">
              <a:extLst>
                <a:ext uri="{FF2B5EF4-FFF2-40B4-BE49-F238E27FC236}">
                  <a16:creationId xmlns:a16="http://schemas.microsoft.com/office/drawing/2014/main" id="{8C3F48C8-43AD-45D2-B65A-08F8C1422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" y="1237"/>
              <a:ext cx="139" cy="56"/>
            </a:xfrm>
            <a:custGeom>
              <a:avLst/>
              <a:gdLst>
                <a:gd name="T0" fmla="*/ 345 w 48"/>
                <a:gd name="T1" fmla="*/ 0 h 18"/>
                <a:gd name="T2" fmla="*/ 0 w 48"/>
                <a:gd name="T3" fmla="*/ 843 h 18"/>
                <a:gd name="T4" fmla="*/ 1048 w 48"/>
                <a:gd name="T5" fmla="*/ 1114 h 18"/>
                <a:gd name="T6" fmla="*/ 2818 w 48"/>
                <a:gd name="T7" fmla="*/ 1509 h 18"/>
                <a:gd name="T8" fmla="*/ 3304 w 48"/>
                <a:gd name="T9" fmla="*/ 1412 h 18"/>
                <a:gd name="T10" fmla="*/ 3229 w 48"/>
                <a:gd name="T11" fmla="*/ 756 h 18"/>
                <a:gd name="T12" fmla="*/ 1115 w 48"/>
                <a:gd name="T13" fmla="*/ 184 h 18"/>
                <a:gd name="T14" fmla="*/ 345 w 48"/>
                <a:gd name="T15" fmla="*/ 0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18">
                  <a:moveTo>
                    <a:pt x="5" y="0"/>
                  </a:moveTo>
                  <a:cubicBezTo>
                    <a:pt x="3" y="4"/>
                    <a:pt x="2" y="7"/>
                    <a:pt x="0" y="9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25" y="13"/>
                    <a:pt x="37" y="14"/>
                    <a:pt x="40" y="16"/>
                  </a:cubicBezTo>
                  <a:cubicBezTo>
                    <a:pt x="42" y="18"/>
                    <a:pt x="45" y="17"/>
                    <a:pt x="47" y="15"/>
                  </a:cubicBezTo>
                  <a:cubicBezTo>
                    <a:pt x="48" y="13"/>
                    <a:pt x="48" y="10"/>
                    <a:pt x="46" y="8"/>
                  </a:cubicBezTo>
                  <a:cubicBezTo>
                    <a:pt x="41" y="5"/>
                    <a:pt x="31" y="4"/>
                    <a:pt x="16" y="2"/>
                  </a:cubicBezTo>
                  <a:lnTo>
                    <a:pt x="5" y="0"/>
                  </a:lnTo>
                  <a:close/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79" name="Freeform 418">
              <a:extLst>
                <a:ext uri="{FF2B5EF4-FFF2-40B4-BE49-F238E27FC236}">
                  <a16:creationId xmlns:a16="http://schemas.microsoft.com/office/drawing/2014/main" id="{A9B46605-E0EF-48E0-BA46-6AFF98D64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7" y="1163"/>
              <a:ext cx="543" cy="998"/>
            </a:xfrm>
            <a:custGeom>
              <a:avLst/>
              <a:gdLst>
                <a:gd name="T0" fmla="*/ 11495 w 188"/>
                <a:gd name="T1" fmla="*/ 0 h 324"/>
                <a:gd name="T2" fmla="*/ 8769 w 188"/>
                <a:gd name="T3" fmla="*/ 3244 h 324"/>
                <a:gd name="T4" fmla="*/ 2911 w 188"/>
                <a:gd name="T5" fmla="*/ 12684 h 324"/>
                <a:gd name="T6" fmla="*/ 2576 w 188"/>
                <a:gd name="T7" fmla="*/ 28899 h 324"/>
                <a:gd name="T8" fmla="*/ 12122 w 188"/>
                <a:gd name="T9" fmla="*/ 14933 h 324"/>
                <a:gd name="T10" fmla="*/ 11279 w 188"/>
                <a:gd name="T11" fmla="*/ 4328 h 324"/>
                <a:gd name="T12" fmla="*/ 12122 w 188"/>
                <a:gd name="T13" fmla="*/ 3416 h 3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8" h="324">
                  <a:moveTo>
                    <a:pt x="165" y="0"/>
                  </a:moveTo>
                  <a:cubicBezTo>
                    <a:pt x="156" y="19"/>
                    <a:pt x="137" y="17"/>
                    <a:pt x="126" y="36"/>
                  </a:cubicBezTo>
                  <a:cubicBezTo>
                    <a:pt x="115" y="54"/>
                    <a:pt x="58" y="103"/>
                    <a:pt x="42" y="141"/>
                  </a:cubicBezTo>
                  <a:cubicBezTo>
                    <a:pt x="26" y="179"/>
                    <a:pt x="0" y="318"/>
                    <a:pt x="37" y="321"/>
                  </a:cubicBezTo>
                  <a:cubicBezTo>
                    <a:pt x="73" y="324"/>
                    <a:pt x="159" y="217"/>
                    <a:pt x="174" y="166"/>
                  </a:cubicBezTo>
                  <a:cubicBezTo>
                    <a:pt x="188" y="115"/>
                    <a:pt x="185" y="81"/>
                    <a:pt x="162" y="48"/>
                  </a:cubicBezTo>
                  <a:cubicBezTo>
                    <a:pt x="162" y="48"/>
                    <a:pt x="170" y="36"/>
                    <a:pt x="174" y="3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80" name="Freeform 419">
              <a:extLst>
                <a:ext uri="{FF2B5EF4-FFF2-40B4-BE49-F238E27FC236}">
                  <a16:creationId xmlns:a16="http://schemas.microsoft.com/office/drawing/2014/main" id="{FB58EDC0-FA3B-4141-93E3-4C5B0A0E7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277"/>
              <a:ext cx="355" cy="622"/>
            </a:xfrm>
            <a:custGeom>
              <a:avLst/>
              <a:gdLst>
                <a:gd name="T0" fmla="*/ 8537 w 123"/>
                <a:gd name="T1" fmla="*/ 0 h 202"/>
                <a:gd name="T2" fmla="*/ 5481 w 123"/>
                <a:gd name="T3" fmla="*/ 5927 h 202"/>
                <a:gd name="T4" fmla="*/ 2283 w 123"/>
                <a:gd name="T5" fmla="*/ 13398 h 202"/>
                <a:gd name="T6" fmla="*/ 0 w 123"/>
                <a:gd name="T7" fmla="*/ 18158 h 20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3" h="202">
                  <a:moveTo>
                    <a:pt x="123" y="0"/>
                  </a:moveTo>
                  <a:cubicBezTo>
                    <a:pt x="114" y="25"/>
                    <a:pt x="92" y="44"/>
                    <a:pt x="79" y="66"/>
                  </a:cubicBezTo>
                  <a:cubicBezTo>
                    <a:pt x="62" y="93"/>
                    <a:pt x="51" y="122"/>
                    <a:pt x="33" y="149"/>
                  </a:cubicBezTo>
                  <a:cubicBezTo>
                    <a:pt x="21" y="168"/>
                    <a:pt x="9" y="181"/>
                    <a:pt x="0" y="202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81" name="Freeform 420">
              <a:extLst>
                <a:ext uri="{FF2B5EF4-FFF2-40B4-BE49-F238E27FC236}">
                  <a16:creationId xmlns:a16="http://schemas.microsoft.com/office/drawing/2014/main" id="{E9799C18-EC4F-498F-B875-0EF740425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" y="1351"/>
              <a:ext cx="231" cy="792"/>
            </a:xfrm>
            <a:custGeom>
              <a:avLst/>
              <a:gdLst>
                <a:gd name="T0" fmla="*/ 5561 w 80"/>
                <a:gd name="T1" fmla="*/ 0 h 257"/>
                <a:gd name="T2" fmla="*/ 3534 w 80"/>
                <a:gd name="T3" fmla="*/ 5415 h 257"/>
                <a:gd name="T4" fmla="*/ 1594 w 80"/>
                <a:gd name="T5" fmla="*/ 12992 h 257"/>
                <a:gd name="T6" fmla="*/ 141 w 80"/>
                <a:gd name="T7" fmla="*/ 20105 h 257"/>
                <a:gd name="T8" fmla="*/ 0 w 80"/>
                <a:gd name="T9" fmla="*/ 23181 h 2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257">
                  <a:moveTo>
                    <a:pt x="80" y="0"/>
                  </a:moveTo>
                  <a:cubicBezTo>
                    <a:pt x="69" y="22"/>
                    <a:pt x="62" y="38"/>
                    <a:pt x="51" y="60"/>
                  </a:cubicBezTo>
                  <a:cubicBezTo>
                    <a:pt x="38" y="87"/>
                    <a:pt x="34" y="117"/>
                    <a:pt x="23" y="144"/>
                  </a:cubicBezTo>
                  <a:cubicBezTo>
                    <a:pt x="13" y="169"/>
                    <a:pt x="5" y="196"/>
                    <a:pt x="2" y="223"/>
                  </a:cubicBezTo>
                  <a:cubicBezTo>
                    <a:pt x="1" y="235"/>
                    <a:pt x="2" y="246"/>
                    <a:pt x="0" y="257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82" name="Freeform 421">
              <a:extLst>
                <a:ext uri="{FF2B5EF4-FFF2-40B4-BE49-F238E27FC236}">
                  <a16:creationId xmlns:a16="http://schemas.microsoft.com/office/drawing/2014/main" id="{4623A38C-51FD-4D68-8D98-E1C3775B8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1213"/>
              <a:ext cx="110" cy="686"/>
            </a:xfrm>
            <a:custGeom>
              <a:avLst/>
              <a:gdLst>
                <a:gd name="T0" fmla="*/ 0 w 38"/>
                <a:gd name="T1" fmla="*/ 19968 h 223"/>
                <a:gd name="T2" fmla="*/ 217 w 38"/>
                <a:gd name="T3" fmla="*/ 15227 h 223"/>
                <a:gd name="T4" fmla="*/ 921 w 38"/>
                <a:gd name="T5" fmla="*/ 9056 h 223"/>
                <a:gd name="T6" fmla="*/ 1552 w 38"/>
                <a:gd name="T7" fmla="*/ 2507 h 223"/>
                <a:gd name="T8" fmla="*/ 2666 w 38"/>
                <a:gd name="T9" fmla="*/ 0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23">
                  <a:moveTo>
                    <a:pt x="0" y="223"/>
                  </a:moveTo>
                  <a:cubicBezTo>
                    <a:pt x="2" y="209"/>
                    <a:pt x="2" y="185"/>
                    <a:pt x="3" y="170"/>
                  </a:cubicBezTo>
                  <a:cubicBezTo>
                    <a:pt x="4" y="147"/>
                    <a:pt x="8" y="124"/>
                    <a:pt x="13" y="101"/>
                  </a:cubicBezTo>
                  <a:cubicBezTo>
                    <a:pt x="17" y="77"/>
                    <a:pt x="17" y="52"/>
                    <a:pt x="22" y="28"/>
                  </a:cubicBezTo>
                  <a:cubicBezTo>
                    <a:pt x="25" y="14"/>
                    <a:pt x="33" y="3"/>
                    <a:pt x="38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83" name="Freeform 422">
              <a:extLst>
                <a:ext uri="{FF2B5EF4-FFF2-40B4-BE49-F238E27FC236}">
                  <a16:creationId xmlns:a16="http://schemas.microsoft.com/office/drawing/2014/main" id="{07E78CD1-BC6B-4B93-BF7A-39397B13D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7" y="1570"/>
              <a:ext cx="43" cy="209"/>
            </a:xfrm>
            <a:custGeom>
              <a:avLst/>
              <a:gdLst>
                <a:gd name="T0" fmla="*/ 0 w 15"/>
                <a:gd name="T1" fmla="*/ 0 h 68"/>
                <a:gd name="T2" fmla="*/ 682 w 15"/>
                <a:gd name="T3" fmla="*/ 4469 h 68"/>
                <a:gd name="T4" fmla="*/ 1012 w 15"/>
                <a:gd name="T5" fmla="*/ 6064 h 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68">
                  <a:moveTo>
                    <a:pt x="0" y="0"/>
                  </a:moveTo>
                  <a:cubicBezTo>
                    <a:pt x="3" y="17"/>
                    <a:pt x="6" y="33"/>
                    <a:pt x="10" y="50"/>
                  </a:cubicBezTo>
                  <a:cubicBezTo>
                    <a:pt x="12" y="56"/>
                    <a:pt x="15" y="62"/>
                    <a:pt x="15" y="6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84" name="Freeform 423">
              <a:extLst>
                <a:ext uri="{FF2B5EF4-FFF2-40B4-BE49-F238E27FC236}">
                  <a16:creationId xmlns:a16="http://schemas.microsoft.com/office/drawing/2014/main" id="{689C72DB-B90B-421E-A54C-06DAEBBD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0" y="1225"/>
              <a:ext cx="181" cy="841"/>
            </a:xfrm>
            <a:custGeom>
              <a:avLst/>
              <a:gdLst>
                <a:gd name="T0" fmla="*/ 75 w 63"/>
                <a:gd name="T1" fmla="*/ 24589 h 273"/>
                <a:gd name="T2" fmla="*/ 1304 w 63"/>
                <a:gd name="T3" fmla="*/ 16229 h 273"/>
                <a:gd name="T4" fmla="*/ 2583 w 63"/>
                <a:gd name="T5" fmla="*/ 8653 h 273"/>
                <a:gd name="T6" fmla="*/ 4152 w 63"/>
                <a:gd name="T7" fmla="*/ 2600 h 273"/>
                <a:gd name="T8" fmla="*/ 4077 w 63"/>
                <a:gd name="T9" fmla="*/ 0 h 2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73">
                  <a:moveTo>
                    <a:pt x="1" y="273"/>
                  </a:moveTo>
                  <a:cubicBezTo>
                    <a:pt x="0" y="243"/>
                    <a:pt x="9" y="210"/>
                    <a:pt x="19" y="180"/>
                  </a:cubicBezTo>
                  <a:cubicBezTo>
                    <a:pt x="29" y="153"/>
                    <a:pt x="30" y="124"/>
                    <a:pt x="38" y="96"/>
                  </a:cubicBezTo>
                  <a:cubicBezTo>
                    <a:pt x="45" y="73"/>
                    <a:pt x="58" y="52"/>
                    <a:pt x="61" y="29"/>
                  </a:cubicBezTo>
                  <a:cubicBezTo>
                    <a:pt x="62" y="22"/>
                    <a:pt x="63" y="1"/>
                    <a:pt x="6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85" name="Freeform 424">
              <a:extLst>
                <a:ext uri="{FF2B5EF4-FFF2-40B4-BE49-F238E27FC236}">
                  <a16:creationId xmlns:a16="http://schemas.microsoft.com/office/drawing/2014/main" id="{0E1A3457-B434-43FC-B3A1-58E94B0D6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" y="1431"/>
              <a:ext cx="32" cy="34"/>
            </a:xfrm>
            <a:custGeom>
              <a:avLst/>
              <a:gdLst>
                <a:gd name="T0" fmla="*/ 76 w 11"/>
                <a:gd name="T1" fmla="*/ 0 h 11"/>
                <a:gd name="T2" fmla="*/ 788 w 11"/>
                <a:gd name="T3" fmla="*/ 1005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11">
                  <a:moveTo>
                    <a:pt x="1" y="0"/>
                  </a:moveTo>
                  <a:cubicBezTo>
                    <a:pt x="0" y="7"/>
                    <a:pt x="5" y="11"/>
                    <a:pt x="11" y="1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86" name="Freeform 425">
              <a:extLst>
                <a:ext uri="{FF2B5EF4-FFF2-40B4-BE49-F238E27FC236}">
                  <a16:creationId xmlns:a16="http://schemas.microsoft.com/office/drawing/2014/main" id="{1F9ED7C6-09B1-435B-A1C2-D5C1C0395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" y="1287"/>
              <a:ext cx="156" cy="138"/>
            </a:xfrm>
            <a:custGeom>
              <a:avLst/>
              <a:gdLst>
                <a:gd name="T0" fmla="*/ 0 w 54"/>
                <a:gd name="T1" fmla="*/ 3631 h 45"/>
                <a:gd name="T2" fmla="*/ 2987 w 54"/>
                <a:gd name="T3" fmla="*/ 978 h 45"/>
                <a:gd name="T4" fmla="*/ 3764 w 54"/>
                <a:gd name="T5" fmla="*/ 0 h 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45">
                  <a:moveTo>
                    <a:pt x="0" y="41"/>
                  </a:moveTo>
                  <a:cubicBezTo>
                    <a:pt x="14" y="45"/>
                    <a:pt x="33" y="20"/>
                    <a:pt x="43" y="11"/>
                  </a:cubicBezTo>
                  <a:cubicBezTo>
                    <a:pt x="47" y="8"/>
                    <a:pt x="51" y="5"/>
                    <a:pt x="54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87" name="Freeform 426">
              <a:extLst>
                <a:ext uri="{FF2B5EF4-FFF2-40B4-BE49-F238E27FC236}">
                  <a16:creationId xmlns:a16="http://schemas.microsoft.com/office/drawing/2014/main" id="{8D9C7B79-F1D4-450D-B480-775515EAE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5" y="825"/>
              <a:ext cx="95" cy="163"/>
            </a:xfrm>
            <a:custGeom>
              <a:avLst/>
              <a:gdLst>
                <a:gd name="T0" fmla="*/ 1716 w 33"/>
                <a:gd name="T1" fmla="*/ 0 h 53"/>
                <a:gd name="T2" fmla="*/ 763 w 33"/>
                <a:gd name="T3" fmla="*/ 643 h 53"/>
                <a:gd name="T4" fmla="*/ 216 w 33"/>
                <a:gd name="T5" fmla="*/ 3924 h 53"/>
                <a:gd name="T6" fmla="*/ 331 w 33"/>
                <a:gd name="T7" fmla="*/ 4739 h 53"/>
                <a:gd name="T8" fmla="*/ 1716 w 33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53">
                  <a:moveTo>
                    <a:pt x="25" y="0"/>
                  </a:moveTo>
                  <a:cubicBezTo>
                    <a:pt x="20" y="2"/>
                    <a:pt x="15" y="4"/>
                    <a:pt x="11" y="7"/>
                  </a:cubicBezTo>
                  <a:cubicBezTo>
                    <a:pt x="0" y="17"/>
                    <a:pt x="0" y="27"/>
                    <a:pt x="3" y="44"/>
                  </a:cubicBezTo>
                  <a:cubicBezTo>
                    <a:pt x="4" y="48"/>
                    <a:pt x="4" y="51"/>
                    <a:pt x="5" y="53"/>
                  </a:cubicBezTo>
                  <a:cubicBezTo>
                    <a:pt x="29" y="37"/>
                    <a:pt x="33" y="12"/>
                    <a:pt x="25" y="0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88" name="Freeform 427">
              <a:extLst>
                <a:ext uri="{FF2B5EF4-FFF2-40B4-BE49-F238E27FC236}">
                  <a16:creationId xmlns:a16="http://schemas.microsoft.com/office/drawing/2014/main" id="{47C4DB2F-2EB0-477A-A9D6-081F37453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" y="782"/>
              <a:ext cx="64" cy="43"/>
            </a:xfrm>
            <a:custGeom>
              <a:avLst/>
              <a:gdLst>
                <a:gd name="T0" fmla="*/ 710 w 22"/>
                <a:gd name="T1" fmla="*/ 1075 h 14"/>
                <a:gd name="T2" fmla="*/ 1574 w 22"/>
                <a:gd name="T3" fmla="*/ 1244 h 14"/>
                <a:gd name="T4" fmla="*/ 1574 w 22"/>
                <a:gd name="T5" fmla="*/ 1244 h 14"/>
                <a:gd name="T6" fmla="*/ 372 w 22"/>
                <a:gd name="T7" fmla="*/ 169 h 14"/>
                <a:gd name="T8" fmla="*/ 143 w 22"/>
                <a:gd name="T9" fmla="*/ 1161 h 14"/>
                <a:gd name="T10" fmla="*/ 710 w 22"/>
                <a:gd name="T11" fmla="*/ 1075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14">
                  <a:moveTo>
                    <a:pt x="10" y="12"/>
                  </a:moveTo>
                  <a:cubicBezTo>
                    <a:pt x="13" y="12"/>
                    <a:pt x="18" y="13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6"/>
                    <a:pt x="12" y="0"/>
                    <a:pt x="5" y="2"/>
                  </a:cubicBezTo>
                  <a:cubicBezTo>
                    <a:pt x="0" y="4"/>
                    <a:pt x="1" y="9"/>
                    <a:pt x="2" y="13"/>
                  </a:cubicBezTo>
                  <a:cubicBezTo>
                    <a:pt x="5" y="12"/>
                    <a:pt x="7" y="12"/>
                    <a:pt x="10" y="12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89" name="Freeform 428">
              <a:extLst>
                <a:ext uri="{FF2B5EF4-FFF2-40B4-BE49-F238E27FC236}">
                  <a16:creationId xmlns:a16="http://schemas.microsoft.com/office/drawing/2014/main" id="{066596CA-7D2B-453F-A8BA-355671934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1" y="1265"/>
              <a:ext cx="98" cy="74"/>
            </a:xfrm>
            <a:custGeom>
              <a:avLst/>
              <a:gdLst>
                <a:gd name="T0" fmla="*/ 0 w 34"/>
                <a:gd name="T1" fmla="*/ 0 h 24"/>
                <a:gd name="T2" fmla="*/ 2343 w 34"/>
                <a:gd name="T3" fmla="*/ 2168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cubicBezTo>
                    <a:pt x="9" y="16"/>
                    <a:pt x="21" y="24"/>
                    <a:pt x="34" y="2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90" name="Freeform 429">
              <a:extLst>
                <a:ext uri="{FF2B5EF4-FFF2-40B4-BE49-F238E27FC236}">
                  <a16:creationId xmlns:a16="http://schemas.microsoft.com/office/drawing/2014/main" id="{80AF09A8-FA99-44C4-8B80-4160557AF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2" y="1247"/>
              <a:ext cx="43" cy="27"/>
            </a:xfrm>
            <a:custGeom>
              <a:avLst/>
              <a:gdLst>
                <a:gd name="T0" fmla="*/ 0 w 15"/>
                <a:gd name="T1" fmla="*/ 405 h 9"/>
                <a:gd name="T2" fmla="*/ 1012 w 15"/>
                <a:gd name="T3" fmla="*/ 729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9">
                  <a:moveTo>
                    <a:pt x="0" y="5"/>
                  </a:moveTo>
                  <a:cubicBezTo>
                    <a:pt x="8" y="3"/>
                    <a:pt x="10" y="0"/>
                    <a:pt x="15" y="9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91" name="Freeform 430">
              <a:extLst>
                <a:ext uri="{FF2B5EF4-FFF2-40B4-BE49-F238E27FC236}">
                  <a16:creationId xmlns:a16="http://schemas.microsoft.com/office/drawing/2014/main" id="{94E25E1F-297E-410E-B77F-787E933A3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" y="969"/>
              <a:ext cx="98" cy="121"/>
            </a:xfrm>
            <a:custGeom>
              <a:avLst/>
              <a:gdLst>
                <a:gd name="T0" fmla="*/ 2343 w 34"/>
                <a:gd name="T1" fmla="*/ 2032 h 39"/>
                <a:gd name="T2" fmla="*/ 623 w 34"/>
                <a:gd name="T3" fmla="*/ 270 h 39"/>
                <a:gd name="T4" fmla="*/ 216 w 34"/>
                <a:gd name="T5" fmla="*/ 183 h 39"/>
                <a:gd name="T6" fmla="*/ 75 w 34"/>
                <a:gd name="T7" fmla="*/ 838 h 39"/>
                <a:gd name="T8" fmla="*/ 2202 w 34"/>
                <a:gd name="T9" fmla="*/ 3608 h 39"/>
                <a:gd name="T10" fmla="*/ 2343 w 34"/>
                <a:gd name="T11" fmla="*/ 2032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39">
                  <a:moveTo>
                    <a:pt x="34" y="22"/>
                  </a:moveTo>
                  <a:cubicBezTo>
                    <a:pt x="25" y="19"/>
                    <a:pt x="14" y="11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0" y="3"/>
                    <a:pt x="0" y="6"/>
                    <a:pt x="1" y="9"/>
                  </a:cubicBezTo>
                  <a:cubicBezTo>
                    <a:pt x="3" y="11"/>
                    <a:pt x="17" y="34"/>
                    <a:pt x="32" y="39"/>
                  </a:cubicBezTo>
                  <a:cubicBezTo>
                    <a:pt x="32" y="33"/>
                    <a:pt x="33" y="27"/>
                    <a:pt x="34" y="22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92" name="Freeform 431">
              <a:extLst>
                <a:ext uri="{FF2B5EF4-FFF2-40B4-BE49-F238E27FC236}">
                  <a16:creationId xmlns:a16="http://schemas.microsoft.com/office/drawing/2014/main" id="{6123A304-A0EE-4564-BACF-243B7113E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" y="1311"/>
              <a:ext cx="29" cy="25"/>
            </a:xfrm>
            <a:custGeom>
              <a:avLst/>
              <a:gdLst>
                <a:gd name="T0" fmla="*/ 708 w 10"/>
                <a:gd name="T1" fmla="*/ 0 h 8"/>
                <a:gd name="T2" fmla="*/ 0 w 10"/>
                <a:gd name="T3" fmla="*/ 763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7" y="5"/>
                    <a:pt x="1" y="3"/>
                    <a:pt x="0" y="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93" name="Freeform 432">
              <a:extLst>
                <a:ext uri="{FF2B5EF4-FFF2-40B4-BE49-F238E27FC236}">
                  <a16:creationId xmlns:a16="http://schemas.microsoft.com/office/drawing/2014/main" id="{095B161D-F414-476C-98B1-3502F730B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4" y="723"/>
              <a:ext cx="176" cy="256"/>
            </a:xfrm>
            <a:custGeom>
              <a:avLst/>
              <a:gdLst>
                <a:gd name="T0" fmla="*/ 4080 w 61"/>
                <a:gd name="T1" fmla="*/ 6955 h 83"/>
                <a:gd name="T2" fmla="*/ 4080 w 61"/>
                <a:gd name="T3" fmla="*/ 6517 h 83"/>
                <a:gd name="T4" fmla="*/ 3938 w 61"/>
                <a:gd name="T5" fmla="*/ 6604 h 83"/>
                <a:gd name="T6" fmla="*/ 3938 w 61"/>
                <a:gd name="T7" fmla="*/ 6517 h 83"/>
                <a:gd name="T8" fmla="*/ 3938 w 61"/>
                <a:gd name="T9" fmla="*/ 5984 h 83"/>
                <a:gd name="T10" fmla="*/ 3745 w 61"/>
                <a:gd name="T11" fmla="*/ 6070 h 83"/>
                <a:gd name="T12" fmla="*/ 3745 w 61"/>
                <a:gd name="T13" fmla="*/ 5432 h 83"/>
                <a:gd name="T14" fmla="*/ 3604 w 61"/>
                <a:gd name="T15" fmla="*/ 5518 h 83"/>
                <a:gd name="T16" fmla="*/ 3604 w 61"/>
                <a:gd name="T17" fmla="*/ 5518 h 83"/>
                <a:gd name="T18" fmla="*/ 3670 w 61"/>
                <a:gd name="T19" fmla="*/ 4984 h 83"/>
                <a:gd name="T20" fmla="*/ 3454 w 61"/>
                <a:gd name="T21" fmla="*/ 5080 h 83"/>
                <a:gd name="T22" fmla="*/ 3604 w 61"/>
                <a:gd name="T23" fmla="*/ 4605 h 83"/>
                <a:gd name="T24" fmla="*/ 3387 w 61"/>
                <a:gd name="T25" fmla="*/ 4691 h 83"/>
                <a:gd name="T26" fmla="*/ 3454 w 61"/>
                <a:gd name="T27" fmla="*/ 4253 h 83"/>
                <a:gd name="T28" fmla="*/ 3387 w 61"/>
                <a:gd name="T29" fmla="*/ 3815 h 83"/>
                <a:gd name="T30" fmla="*/ 3197 w 61"/>
                <a:gd name="T31" fmla="*/ 3815 h 83"/>
                <a:gd name="T32" fmla="*/ 3312 w 61"/>
                <a:gd name="T33" fmla="*/ 3254 h 83"/>
                <a:gd name="T34" fmla="*/ 3122 w 61"/>
                <a:gd name="T35" fmla="*/ 3254 h 83"/>
                <a:gd name="T36" fmla="*/ 3263 w 61"/>
                <a:gd name="T37" fmla="*/ 2816 h 83"/>
                <a:gd name="T38" fmla="*/ 3047 w 61"/>
                <a:gd name="T39" fmla="*/ 2902 h 83"/>
                <a:gd name="T40" fmla="*/ 3122 w 61"/>
                <a:gd name="T41" fmla="*/ 2437 h 83"/>
                <a:gd name="T42" fmla="*/ 2980 w 61"/>
                <a:gd name="T43" fmla="*/ 2520 h 83"/>
                <a:gd name="T44" fmla="*/ 2980 w 61"/>
                <a:gd name="T45" fmla="*/ 2437 h 83"/>
                <a:gd name="T46" fmla="*/ 2980 w 61"/>
                <a:gd name="T47" fmla="*/ 2255 h 83"/>
                <a:gd name="T48" fmla="*/ 2830 w 61"/>
                <a:gd name="T49" fmla="*/ 2255 h 83"/>
                <a:gd name="T50" fmla="*/ 2830 w 61"/>
                <a:gd name="T51" fmla="*/ 1999 h 83"/>
                <a:gd name="T52" fmla="*/ 2640 w 61"/>
                <a:gd name="T53" fmla="*/ 2168 h 83"/>
                <a:gd name="T54" fmla="*/ 2574 w 61"/>
                <a:gd name="T55" fmla="*/ 1817 h 83"/>
                <a:gd name="T56" fmla="*/ 2357 w 61"/>
                <a:gd name="T57" fmla="*/ 1903 h 83"/>
                <a:gd name="T58" fmla="*/ 2282 w 61"/>
                <a:gd name="T59" fmla="*/ 1647 h 83"/>
                <a:gd name="T60" fmla="*/ 2089 w 61"/>
                <a:gd name="T61" fmla="*/ 1730 h 83"/>
                <a:gd name="T62" fmla="*/ 2089 w 61"/>
                <a:gd name="T63" fmla="*/ 1437 h 83"/>
                <a:gd name="T64" fmla="*/ 1873 w 61"/>
                <a:gd name="T65" fmla="*/ 1647 h 83"/>
                <a:gd name="T66" fmla="*/ 1731 w 61"/>
                <a:gd name="T67" fmla="*/ 1437 h 83"/>
                <a:gd name="T68" fmla="*/ 1581 w 61"/>
                <a:gd name="T69" fmla="*/ 1521 h 83"/>
                <a:gd name="T70" fmla="*/ 1466 w 61"/>
                <a:gd name="T71" fmla="*/ 1169 h 83"/>
                <a:gd name="T72" fmla="*/ 1249 w 61"/>
                <a:gd name="T73" fmla="*/ 913 h 83"/>
                <a:gd name="T74" fmla="*/ 1033 w 61"/>
                <a:gd name="T75" fmla="*/ 1086 h 83"/>
                <a:gd name="T76" fmla="*/ 915 w 61"/>
                <a:gd name="T77" fmla="*/ 817 h 83"/>
                <a:gd name="T78" fmla="*/ 765 w 61"/>
                <a:gd name="T79" fmla="*/ 913 h 83"/>
                <a:gd name="T80" fmla="*/ 698 w 61"/>
                <a:gd name="T81" fmla="*/ 648 h 83"/>
                <a:gd name="T82" fmla="*/ 482 w 61"/>
                <a:gd name="T83" fmla="*/ 817 h 83"/>
                <a:gd name="T84" fmla="*/ 482 w 61"/>
                <a:gd name="T85" fmla="*/ 731 h 83"/>
                <a:gd name="T86" fmla="*/ 482 w 61"/>
                <a:gd name="T87" fmla="*/ 352 h 83"/>
                <a:gd name="T88" fmla="*/ 291 w 61"/>
                <a:gd name="T89" fmla="*/ 561 h 83"/>
                <a:gd name="T90" fmla="*/ 0 w 61"/>
                <a:gd name="T91" fmla="*/ 86 h 83"/>
                <a:gd name="T92" fmla="*/ 75 w 61"/>
                <a:gd name="T93" fmla="*/ 731 h 83"/>
                <a:gd name="T94" fmla="*/ 75 w 61"/>
                <a:gd name="T95" fmla="*/ 913 h 83"/>
                <a:gd name="T96" fmla="*/ 2715 w 61"/>
                <a:gd name="T97" fmla="*/ 2730 h 83"/>
                <a:gd name="T98" fmla="*/ 3938 w 61"/>
                <a:gd name="T99" fmla="*/ 7517 h 83"/>
                <a:gd name="T100" fmla="*/ 4080 w 61"/>
                <a:gd name="T101" fmla="*/ 7421 h 83"/>
                <a:gd name="T102" fmla="*/ 4230 w 61"/>
                <a:gd name="T103" fmla="*/ 7335 h 83"/>
                <a:gd name="T104" fmla="*/ 4080 w 61"/>
                <a:gd name="T105" fmla="*/ 6955 h 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1" h="83">
                  <a:moveTo>
                    <a:pt x="59" y="77"/>
                  </a:moveTo>
                  <a:cubicBezTo>
                    <a:pt x="60" y="75"/>
                    <a:pt x="60" y="74"/>
                    <a:pt x="59" y="72"/>
                  </a:cubicBezTo>
                  <a:cubicBezTo>
                    <a:pt x="59" y="72"/>
                    <a:pt x="58" y="73"/>
                    <a:pt x="57" y="73"/>
                  </a:cubicBezTo>
                  <a:cubicBezTo>
                    <a:pt x="57" y="73"/>
                    <a:pt x="57" y="72"/>
                    <a:pt x="57" y="72"/>
                  </a:cubicBezTo>
                  <a:cubicBezTo>
                    <a:pt x="57" y="70"/>
                    <a:pt x="57" y="68"/>
                    <a:pt x="57" y="66"/>
                  </a:cubicBezTo>
                  <a:cubicBezTo>
                    <a:pt x="56" y="66"/>
                    <a:pt x="55" y="66"/>
                    <a:pt x="54" y="67"/>
                  </a:cubicBezTo>
                  <a:cubicBezTo>
                    <a:pt x="53" y="64"/>
                    <a:pt x="55" y="62"/>
                    <a:pt x="54" y="60"/>
                  </a:cubicBezTo>
                  <a:cubicBezTo>
                    <a:pt x="54" y="60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59"/>
                    <a:pt x="52" y="57"/>
                    <a:pt x="53" y="55"/>
                  </a:cubicBezTo>
                  <a:cubicBezTo>
                    <a:pt x="52" y="56"/>
                    <a:pt x="51" y="56"/>
                    <a:pt x="50" y="56"/>
                  </a:cubicBezTo>
                  <a:cubicBezTo>
                    <a:pt x="51" y="55"/>
                    <a:pt x="51" y="53"/>
                    <a:pt x="52" y="51"/>
                  </a:cubicBezTo>
                  <a:cubicBezTo>
                    <a:pt x="51" y="52"/>
                    <a:pt x="50" y="52"/>
                    <a:pt x="49" y="52"/>
                  </a:cubicBezTo>
                  <a:cubicBezTo>
                    <a:pt x="50" y="51"/>
                    <a:pt x="50" y="49"/>
                    <a:pt x="50" y="47"/>
                  </a:cubicBezTo>
                  <a:cubicBezTo>
                    <a:pt x="47" y="47"/>
                    <a:pt x="48" y="44"/>
                    <a:pt x="49" y="42"/>
                  </a:cubicBezTo>
                  <a:cubicBezTo>
                    <a:pt x="48" y="42"/>
                    <a:pt x="47" y="42"/>
                    <a:pt x="46" y="42"/>
                  </a:cubicBezTo>
                  <a:cubicBezTo>
                    <a:pt x="47" y="40"/>
                    <a:pt x="48" y="38"/>
                    <a:pt x="48" y="36"/>
                  </a:cubicBezTo>
                  <a:cubicBezTo>
                    <a:pt x="47" y="36"/>
                    <a:pt x="46" y="36"/>
                    <a:pt x="45" y="36"/>
                  </a:cubicBezTo>
                  <a:cubicBezTo>
                    <a:pt x="46" y="35"/>
                    <a:pt x="46" y="32"/>
                    <a:pt x="47" y="31"/>
                  </a:cubicBezTo>
                  <a:cubicBezTo>
                    <a:pt x="46" y="32"/>
                    <a:pt x="45" y="32"/>
                    <a:pt x="44" y="32"/>
                  </a:cubicBezTo>
                  <a:cubicBezTo>
                    <a:pt x="45" y="31"/>
                    <a:pt x="45" y="28"/>
                    <a:pt x="45" y="27"/>
                  </a:cubicBezTo>
                  <a:cubicBezTo>
                    <a:pt x="45" y="27"/>
                    <a:pt x="44" y="28"/>
                    <a:pt x="43" y="28"/>
                  </a:cubicBezTo>
                  <a:cubicBezTo>
                    <a:pt x="43" y="28"/>
                    <a:pt x="43" y="27"/>
                    <a:pt x="43" y="27"/>
                  </a:cubicBezTo>
                  <a:cubicBezTo>
                    <a:pt x="43" y="27"/>
                    <a:pt x="43" y="26"/>
                    <a:pt x="43" y="25"/>
                  </a:cubicBezTo>
                  <a:cubicBezTo>
                    <a:pt x="42" y="25"/>
                    <a:pt x="42" y="26"/>
                    <a:pt x="41" y="25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3"/>
                    <a:pt x="39" y="23"/>
                    <a:pt x="38" y="24"/>
                  </a:cubicBezTo>
                  <a:cubicBezTo>
                    <a:pt x="38" y="23"/>
                    <a:pt x="37" y="21"/>
                    <a:pt x="37" y="20"/>
                  </a:cubicBezTo>
                  <a:cubicBezTo>
                    <a:pt x="36" y="21"/>
                    <a:pt x="35" y="21"/>
                    <a:pt x="34" y="21"/>
                  </a:cubicBezTo>
                  <a:cubicBezTo>
                    <a:pt x="34" y="20"/>
                    <a:pt x="33" y="19"/>
                    <a:pt x="33" y="18"/>
                  </a:cubicBezTo>
                  <a:cubicBezTo>
                    <a:pt x="32" y="18"/>
                    <a:pt x="31" y="18"/>
                    <a:pt x="30" y="19"/>
                  </a:cubicBezTo>
                  <a:cubicBezTo>
                    <a:pt x="30" y="18"/>
                    <a:pt x="30" y="17"/>
                    <a:pt x="30" y="16"/>
                  </a:cubicBezTo>
                  <a:cubicBezTo>
                    <a:pt x="29" y="17"/>
                    <a:pt x="27" y="17"/>
                    <a:pt x="27" y="18"/>
                  </a:cubicBezTo>
                  <a:cubicBezTo>
                    <a:pt x="26" y="17"/>
                    <a:pt x="26" y="17"/>
                    <a:pt x="25" y="16"/>
                  </a:cubicBezTo>
                  <a:cubicBezTo>
                    <a:pt x="25" y="16"/>
                    <a:pt x="23" y="16"/>
                    <a:pt x="23" y="17"/>
                  </a:cubicBezTo>
                  <a:cubicBezTo>
                    <a:pt x="23" y="16"/>
                    <a:pt x="21" y="13"/>
                    <a:pt x="21" y="13"/>
                  </a:cubicBezTo>
                  <a:cubicBezTo>
                    <a:pt x="19" y="14"/>
                    <a:pt x="18" y="13"/>
                    <a:pt x="18" y="10"/>
                  </a:cubicBezTo>
                  <a:cubicBezTo>
                    <a:pt x="17" y="11"/>
                    <a:pt x="16" y="11"/>
                    <a:pt x="15" y="12"/>
                  </a:cubicBezTo>
                  <a:cubicBezTo>
                    <a:pt x="15" y="11"/>
                    <a:pt x="14" y="10"/>
                    <a:pt x="13" y="9"/>
                  </a:cubicBezTo>
                  <a:cubicBezTo>
                    <a:pt x="13" y="10"/>
                    <a:pt x="12" y="10"/>
                    <a:pt x="11" y="10"/>
                  </a:cubicBezTo>
                  <a:cubicBezTo>
                    <a:pt x="11" y="9"/>
                    <a:pt x="10" y="8"/>
                    <a:pt x="10" y="7"/>
                  </a:cubicBezTo>
                  <a:cubicBezTo>
                    <a:pt x="9" y="8"/>
                    <a:pt x="8" y="8"/>
                    <a:pt x="7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6" y="5"/>
                    <a:pt x="7" y="4"/>
                  </a:cubicBezTo>
                  <a:cubicBezTo>
                    <a:pt x="6" y="5"/>
                    <a:pt x="5" y="5"/>
                    <a:pt x="4" y="6"/>
                  </a:cubicBezTo>
                  <a:cubicBezTo>
                    <a:pt x="3" y="4"/>
                    <a:pt x="1" y="0"/>
                    <a:pt x="0" y="1"/>
                  </a:cubicBezTo>
                  <a:cubicBezTo>
                    <a:pt x="0" y="1"/>
                    <a:pt x="1" y="7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8" y="17"/>
                    <a:pt x="30" y="27"/>
                    <a:pt x="39" y="30"/>
                  </a:cubicBezTo>
                  <a:cubicBezTo>
                    <a:pt x="40" y="42"/>
                    <a:pt x="45" y="63"/>
                    <a:pt x="57" y="83"/>
                  </a:cubicBezTo>
                  <a:cubicBezTo>
                    <a:pt x="58" y="83"/>
                    <a:pt x="58" y="82"/>
                    <a:pt x="59" y="82"/>
                  </a:cubicBezTo>
                  <a:cubicBezTo>
                    <a:pt x="60" y="81"/>
                    <a:pt x="61" y="81"/>
                    <a:pt x="61" y="81"/>
                  </a:cubicBezTo>
                  <a:cubicBezTo>
                    <a:pt x="61" y="80"/>
                    <a:pt x="60" y="79"/>
                    <a:pt x="59" y="77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94" name="Freeform 433">
              <a:extLst>
                <a:ext uri="{FF2B5EF4-FFF2-40B4-BE49-F238E27FC236}">
                  <a16:creationId xmlns:a16="http://schemas.microsoft.com/office/drawing/2014/main" id="{3C7CA992-9452-4977-B3AD-9F1D82EEE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1" y="1274"/>
              <a:ext cx="300" cy="105"/>
            </a:xfrm>
            <a:custGeom>
              <a:avLst/>
              <a:gdLst>
                <a:gd name="T0" fmla="*/ 7197 w 104"/>
                <a:gd name="T1" fmla="*/ 0 h 34"/>
                <a:gd name="T2" fmla="*/ 6239 w 104"/>
                <a:gd name="T3" fmla="*/ 562 h 34"/>
                <a:gd name="T4" fmla="*/ 4367 w 104"/>
                <a:gd name="T5" fmla="*/ 1918 h 34"/>
                <a:gd name="T6" fmla="*/ 75 w 104"/>
                <a:gd name="T7" fmla="*/ 2443 h 34"/>
                <a:gd name="T8" fmla="*/ 0 w 104"/>
                <a:gd name="T9" fmla="*/ 2535 h 34"/>
                <a:gd name="T10" fmla="*/ 0 w 104"/>
                <a:gd name="T11" fmla="*/ 2535 h 34"/>
                <a:gd name="T12" fmla="*/ 0 w 104"/>
                <a:gd name="T13" fmla="*/ 2535 h 34"/>
                <a:gd name="T14" fmla="*/ 0 w 104"/>
                <a:gd name="T15" fmla="*/ 2653 h 34"/>
                <a:gd name="T16" fmla="*/ 0 w 104"/>
                <a:gd name="T17" fmla="*/ 2653 h 34"/>
                <a:gd name="T18" fmla="*/ 75 w 104"/>
                <a:gd name="T19" fmla="*/ 3091 h 34"/>
                <a:gd name="T20" fmla="*/ 216 w 104"/>
                <a:gd name="T21" fmla="*/ 3005 h 34"/>
                <a:gd name="T22" fmla="*/ 332 w 104"/>
                <a:gd name="T23" fmla="*/ 2823 h 34"/>
                <a:gd name="T24" fmla="*/ 407 w 104"/>
                <a:gd name="T25" fmla="*/ 3005 h 34"/>
                <a:gd name="T26" fmla="*/ 623 w 104"/>
                <a:gd name="T27" fmla="*/ 2736 h 34"/>
                <a:gd name="T28" fmla="*/ 698 w 104"/>
                <a:gd name="T29" fmla="*/ 2918 h 34"/>
                <a:gd name="T30" fmla="*/ 914 w 104"/>
                <a:gd name="T31" fmla="*/ 2736 h 34"/>
                <a:gd name="T32" fmla="*/ 1033 w 104"/>
                <a:gd name="T33" fmla="*/ 2918 h 34"/>
                <a:gd name="T34" fmla="*/ 1249 w 104"/>
                <a:gd name="T35" fmla="*/ 2653 h 34"/>
                <a:gd name="T36" fmla="*/ 1390 w 104"/>
                <a:gd name="T37" fmla="*/ 2823 h 34"/>
                <a:gd name="T38" fmla="*/ 1514 w 104"/>
                <a:gd name="T39" fmla="*/ 2653 h 34"/>
                <a:gd name="T40" fmla="*/ 1731 w 104"/>
                <a:gd name="T41" fmla="*/ 2736 h 34"/>
                <a:gd name="T42" fmla="*/ 2088 w 104"/>
                <a:gd name="T43" fmla="*/ 2736 h 34"/>
                <a:gd name="T44" fmla="*/ 2495 w 104"/>
                <a:gd name="T45" fmla="*/ 2736 h 34"/>
                <a:gd name="T46" fmla="*/ 2712 w 104"/>
                <a:gd name="T47" fmla="*/ 2653 h 34"/>
                <a:gd name="T48" fmla="*/ 2830 w 104"/>
                <a:gd name="T49" fmla="*/ 2653 h 34"/>
                <a:gd name="T50" fmla="*/ 2980 w 104"/>
                <a:gd name="T51" fmla="*/ 2535 h 34"/>
                <a:gd name="T52" fmla="*/ 3046 w 104"/>
                <a:gd name="T53" fmla="*/ 2653 h 34"/>
                <a:gd name="T54" fmla="*/ 3196 w 104"/>
                <a:gd name="T55" fmla="*/ 2535 h 34"/>
                <a:gd name="T56" fmla="*/ 3312 w 104"/>
                <a:gd name="T57" fmla="*/ 2653 h 34"/>
                <a:gd name="T58" fmla="*/ 3453 w 104"/>
                <a:gd name="T59" fmla="*/ 2535 h 34"/>
                <a:gd name="T60" fmla="*/ 3669 w 104"/>
                <a:gd name="T61" fmla="*/ 2443 h 34"/>
                <a:gd name="T62" fmla="*/ 3744 w 104"/>
                <a:gd name="T63" fmla="*/ 2535 h 34"/>
                <a:gd name="T64" fmla="*/ 3935 w 104"/>
                <a:gd name="T65" fmla="*/ 2443 h 34"/>
                <a:gd name="T66" fmla="*/ 4151 w 104"/>
                <a:gd name="T67" fmla="*/ 2535 h 34"/>
                <a:gd name="T68" fmla="*/ 4292 w 104"/>
                <a:gd name="T69" fmla="*/ 2443 h 34"/>
                <a:gd name="T70" fmla="*/ 4442 w 104"/>
                <a:gd name="T71" fmla="*/ 2535 h 34"/>
                <a:gd name="T72" fmla="*/ 4509 w 104"/>
                <a:gd name="T73" fmla="*/ 2443 h 34"/>
                <a:gd name="T74" fmla="*/ 4702 w 104"/>
                <a:gd name="T75" fmla="*/ 2535 h 34"/>
                <a:gd name="T76" fmla="*/ 4852 w 104"/>
                <a:gd name="T77" fmla="*/ 2088 h 34"/>
                <a:gd name="T78" fmla="*/ 4993 w 104"/>
                <a:gd name="T79" fmla="*/ 2183 h 34"/>
                <a:gd name="T80" fmla="*/ 5068 w 104"/>
                <a:gd name="T81" fmla="*/ 1918 h 34"/>
                <a:gd name="T82" fmla="*/ 5259 w 104"/>
                <a:gd name="T83" fmla="*/ 1918 h 34"/>
                <a:gd name="T84" fmla="*/ 5325 w 104"/>
                <a:gd name="T85" fmla="*/ 1649 h 34"/>
                <a:gd name="T86" fmla="*/ 5541 w 104"/>
                <a:gd name="T87" fmla="*/ 1822 h 34"/>
                <a:gd name="T88" fmla="*/ 5616 w 104"/>
                <a:gd name="T89" fmla="*/ 1439 h 34"/>
                <a:gd name="T90" fmla="*/ 5807 w 104"/>
                <a:gd name="T91" fmla="*/ 1563 h 34"/>
                <a:gd name="T92" fmla="*/ 5951 w 104"/>
                <a:gd name="T93" fmla="*/ 1269 h 34"/>
                <a:gd name="T94" fmla="*/ 6098 w 104"/>
                <a:gd name="T95" fmla="*/ 1439 h 34"/>
                <a:gd name="T96" fmla="*/ 6167 w 104"/>
                <a:gd name="T97" fmla="*/ 1183 h 34"/>
                <a:gd name="T98" fmla="*/ 6314 w 104"/>
                <a:gd name="T99" fmla="*/ 1269 h 34"/>
                <a:gd name="T100" fmla="*/ 6574 w 104"/>
                <a:gd name="T101" fmla="*/ 1183 h 34"/>
                <a:gd name="T102" fmla="*/ 6724 w 104"/>
                <a:gd name="T103" fmla="*/ 1001 h 3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04" h="34">
                  <a:moveTo>
                    <a:pt x="104" y="0"/>
                  </a:moveTo>
                  <a:cubicBezTo>
                    <a:pt x="100" y="2"/>
                    <a:pt x="95" y="4"/>
                    <a:pt x="90" y="6"/>
                  </a:cubicBezTo>
                  <a:cubicBezTo>
                    <a:pt x="78" y="11"/>
                    <a:pt x="68" y="15"/>
                    <a:pt x="63" y="21"/>
                  </a:cubicBezTo>
                  <a:cubicBezTo>
                    <a:pt x="56" y="21"/>
                    <a:pt x="13" y="22"/>
                    <a:pt x="1" y="27"/>
                  </a:cubicBezTo>
                  <a:cubicBezTo>
                    <a:pt x="1" y="27"/>
                    <a:pt x="0" y="27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0" y="33"/>
                    <a:pt x="1" y="34"/>
                  </a:cubicBezTo>
                  <a:cubicBezTo>
                    <a:pt x="1" y="33"/>
                    <a:pt x="2" y="33"/>
                    <a:pt x="3" y="33"/>
                  </a:cubicBezTo>
                  <a:cubicBezTo>
                    <a:pt x="4" y="33"/>
                    <a:pt x="4" y="32"/>
                    <a:pt x="5" y="31"/>
                  </a:cubicBezTo>
                  <a:cubicBezTo>
                    <a:pt x="5" y="31"/>
                    <a:pt x="6" y="32"/>
                    <a:pt x="6" y="33"/>
                  </a:cubicBezTo>
                  <a:cubicBezTo>
                    <a:pt x="7" y="32"/>
                    <a:pt x="8" y="31"/>
                    <a:pt x="9" y="30"/>
                  </a:cubicBezTo>
                  <a:cubicBezTo>
                    <a:pt x="9" y="31"/>
                    <a:pt x="10" y="32"/>
                    <a:pt x="10" y="32"/>
                  </a:cubicBezTo>
                  <a:cubicBezTo>
                    <a:pt x="11" y="32"/>
                    <a:pt x="12" y="30"/>
                    <a:pt x="13" y="30"/>
                  </a:cubicBezTo>
                  <a:cubicBezTo>
                    <a:pt x="14" y="30"/>
                    <a:pt x="14" y="31"/>
                    <a:pt x="15" y="32"/>
                  </a:cubicBezTo>
                  <a:cubicBezTo>
                    <a:pt x="16" y="32"/>
                    <a:pt x="17" y="30"/>
                    <a:pt x="18" y="29"/>
                  </a:cubicBezTo>
                  <a:cubicBezTo>
                    <a:pt x="19" y="29"/>
                    <a:pt x="19" y="31"/>
                    <a:pt x="20" y="31"/>
                  </a:cubicBezTo>
                  <a:cubicBezTo>
                    <a:pt x="21" y="31"/>
                    <a:pt x="21" y="30"/>
                    <a:pt x="22" y="29"/>
                  </a:cubicBezTo>
                  <a:cubicBezTo>
                    <a:pt x="23" y="29"/>
                    <a:pt x="24" y="30"/>
                    <a:pt x="25" y="30"/>
                  </a:cubicBezTo>
                  <a:cubicBezTo>
                    <a:pt x="28" y="30"/>
                    <a:pt x="28" y="28"/>
                    <a:pt x="30" y="30"/>
                  </a:cubicBezTo>
                  <a:cubicBezTo>
                    <a:pt x="32" y="27"/>
                    <a:pt x="33" y="29"/>
                    <a:pt x="36" y="30"/>
                  </a:cubicBezTo>
                  <a:cubicBezTo>
                    <a:pt x="37" y="27"/>
                    <a:pt x="37" y="29"/>
                    <a:pt x="39" y="29"/>
                  </a:cubicBezTo>
                  <a:cubicBezTo>
                    <a:pt x="40" y="29"/>
                    <a:pt x="40" y="29"/>
                    <a:pt x="41" y="29"/>
                  </a:cubicBezTo>
                  <a:cubicBezTo>
                    <a:pt x="42" y="29"/>
                    <a:pt x="42" y="28"/>
                    <a:pt x="43" y="28"/>
                  </a:cubicBezTo>
                  <a:cubicBezTo>
                    <a:pt x="43" y="28"/>
                    <a:pt x="44" y="29"/>
                    <a:pt x="44" y="29"/>
                  </a:cubicBezTo>
                  <a:cubicBezTo>
                    <a:pt x="45" y="29"/>
                    <a:pt x="46" y="28"/>
                    <a:pt x="46" y="28"/>
                  </a:cubicBezTo>
                  <a:cubicBezTo>
                    <a:pt x="47" y="28"/>
                    <a:pt x="48" y="29"/>
                    <a:pt x="48" y="29"/>
                  </a:cubicBezTo>
                  <a:cubicBezTo>
                    <a:pt x="49" y="28"/>
                    <a:pt x="49" y="28"/>
                    <a:pt x="50" y="28"/>
                  </a:cubicBezTo>
                  <a:cubicBezTo>
                    <a:pt x="51" y="28"/>
                    <a:pt x="52" y="27"/>
                    <a:pt x="53" y="27"/>
                  </a:cubicBezTo>
                  <a:cubicBezTo>
                    <a:pt x="53" y="27"/>
                    <a:pt x="54" y="28"/>
                    <a:pt x="54" y="28"/>
                  </a:cubicBezTo>
                  <a:cubicBezTo>
                    <a:pt x="55" y="28"/>
                    <a:pt x="56" y="27"/>
                    <a:pt x="57" y="27"/>
                  </a:cubicBezTo>
                  <a:cubicBezTo>
                    <a:pt x="58" y="27"/>
                    <a:pt x="59" y="28"/>
                    <a:pt x="60" y="28"/>
                  </a:cubicBezTo>
                  <a:cubicBezTo>
                    <a:pt x="61" y="28"/>
                    <a:pt x="61" y="27"/>
                    <a:pt x="62" y="27"/>
                  </a:cubicBezTo>
                  <a:cubicBezTo>
                    <a:pt x="62" y="27"/>
                    <a:pt x="64" y="28"/>
                    <a:pt x="64" y="28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6" y="27"/>
                    <a:pt x="67" y="28"/>
                    <a:pt x="68" y="28"/>
                  </a:cubicBezTo>
                  <a:cubicBezTo>
                    <a:pt x="67" y="26"/>
                    <a:pt x="69" y="25"/>
                    <a:pt x="70" y="23"/>
                  </a:cubicBezTo>
                  <a:cubicBezTo>
                    <a:pt x="71" y="24"/>
                    <a:pt x="72" y="24"/>
                    <a:pt x="72" y="24"/>
                  </a:cubicBezTo>
                  <a:cubicBezTo>
                    <a:pt x="72" y="23"/>
                    <a:pt x="72" y="21"/>
                    <a:pt x="73" y="21"/>
                  </a:cubicBezTo>
                  <a:cubicBezTo>
                    <a:pt x="74" y="20"/>
                    <a:pt x="75" y="21"/>
                    <a:pt x="76" y="21"/>
                  </a:cubicBezTo>
                  <a:cubicBezTo>
                    <a:pt x="76" y="20"/>
                    <a:pt x="76" y="19"/>
                    <a:pt x="77" y="18"/>
                  </a:cubicBezTo>
                  <a:cubicBezTo>
                    <a:pt x="78" y="18"/>
                    <a:pt x="79" y="20"/>
                    <a:pt x="80" y="20"/>
                  </a:cubicBezTo>
                  <a:cubicBezTo>
                    <a:pt x="80" y="18"/>
                    <a:pt x="81" y="17"/>
                    <a:pt x="81" y="16"/>
                  </a:cubicBezTo>
                  <a:cubicBezTo>
                    <a:pt x="82" y="17"/>
                    <a:pt x="83" y="17"/>
                    <a:pt x="84" y="17"/>
                  </a:cubicBezTo>
                  <a:cubicBezTo>
                    <a:pt x="84" y="16"/>
                    <a:pt x="84" y="14"/>
                    <a:pt x="86" y="14"/>
                  </a:cubicBezTo>
                  <a:cubicBezTo>
                    <a:pt x="86" y="14"/>
                    <a:pt x="87" y="15"/>
                    <a:pt x="88" y="16"/>
                  </a:cubicBezTo>
                  <a:cubicBezTo>
                    <a:pt x="88" y="14"/>
                    <a:pt x="88" y="14"/>
                    <a:pt x="89" y="13"/>
                  </a:cubicBezTo>
                  <a:cubicBezTo>
                    <a:pt x="90" y="13"/>
                    <a:pt x="90" y="14"/>
                    <a:pt x="91" y="14"/>
                  </a:cubicBezTo>
                  <a:cubicBezTo>
                    <a:pt x="91" y="10"/>
                    <a:pt x="94" y="14"/>
                    <a:pt x="95" y="13"/>
                  </a:cubicBezTo>
                  <a:cubicBezTo>
                    <a:pt x="96" y="12"/>
                    <a:pt x="95" y="10"/>
                    <a:pt x="97" y="1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95" name="Freeform 434">
              <a:extLst>
                <a:ext uri="{FF2B5EF4-FFF2-40B4-BE49-F238E27FC236}">
                  <a16:creationId xmlns:a16="http://schemas.microsoft.com/office/drawing/2014/main" id="{CB3A203C-FE7A-4ABB-A91E-B12CFD512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" y="1801"/>
              <a:ext cx="150" cy="277"/>
            </a:xfrm>
            <a:custGeom>
              <a:avLst/>
              <a:gdLst>
                <a:gd name="T0" fmla="*/ 2138 w 52"/>
                <a:gd name="T1" fmla="*/ 643 h 90"/>
                <a:gd name="T2" fmla="*/ 2570 w 52"/>
                <a:gd name="T3" fmla="*/ 1514 h 90"/>
                <a:gd name="T4" fmla="*/ 2637 w 52"/>
                <a:gd name="T5" fmla="*/ 3410 h 90"/>
                <a:gd name="T6" fmla="*/ 2570 w 52"/>
                <a:gd name="T7" fmla="*/ 3496 h 90"/>
                <a:gd name="T8" fmla="*/ 216 w 52"/>
                <a:gd name="T9" fmla="*/ 7085 h 90"/>
                <a:gd name="T10" fmla="*/ 75 w 52"/>
                <a:gd name="T11" fmla="*/ 7728 h 90"/>
                <a:gd name="T12" fmla="*/ 407 w 52"/>
                <a:gd name="T13" fmla="*/ 8079 h 90"/>
                <a:gd name="T14" fmla="*/ 407 w 52"/>
                <a:gd name="T15" fmla="*/ 7436 h 90"/>
                <a:gd name="T16" fmla="*/ 764 w 52"/>
                <a:gd name="T17" fmla="*/ 7436 h 90"/>
                <a:gd name="T18" fmla="*/ 1108 w 52"/>
                <a:gd name="T19" fmla="*/ 6999 h 90"/>
                <a:gd name="T20" fmla="*/ 1108 w 52"/>
                <a:gd name="T21" fmla="*/ 6651 h 90"/>
                <a:gd name="T22" fmla="*/ 1324 w 52"/>
                <a:gd name="T23" fmla="*/ 6565 h 90"/>
                <a:gd name="T24" fmla="*/ 1390 w 52"/>
                <a:gd name="T25" fmla="*/ 6177 h 90"/>
                <a:gd name="T26" fmla="*/ 1731 w 52"/>
                <a:gd name="T27" fmla="*/ 6005 h 90"/>
                <a:gd name="T28" fmla="*/ 2204 w 52"/>
                <a:gd name="T29" fmla="*/ 5485 h 90"/>
                <a:gd name="T30" fmla="*/ 2637 w 52"/>
                <a:gd name="T31" fmla="*/ 4841 h 90"/>
                <a:gd name="T32" fmla="*/ 3046 w 52"/>
                <a:gd name="T33" fmla="*/ 4226 h 90"/>
                <a:gd name="T34" fmla="*/ 3312 w 52"/>
                <a:gd name="T35" fmla="*/ 3675 h 90"/>
                <a:gd name="T36" fmla="*/ 3453 w 52"/>
                <a:gd name="T37" fmla="*/ 3241 h 90"/>
                <a:gd name="T38" fmla="*/ 3453 w 52"/>
                <a:gd name="T39" fmla="*/ 2681 h 90"/>
                <a:gd name="T40" fmla="*/ 3603 w 52"/>
                <a:gd name="T41" fmla="*/ 2074 h 90"/>
                <a:gd name="T42" fmla="*/ 3387 w 52"/>
                <a:gd name="T43" fmla="*/ 1600 h 90"/>
                <a:gd name="T44" fmla="*/ 3121 w 52"/>
                <a:gd name="T45" fmla="*/ 1166 h 90"/>
                <a:gd name="T46" fmla="*/ 2830 w 52"/>
                <a:gd name="T47" fmla="*/ 1250 h 90"/>
                <a:gd name="T48" fmla="*/ 2712 w 52"/>
                <a:gd name="T49" fmla="*/ 1080 h 90"/>
                <a:gd name="T50" fmla="*/ 2763 w 52"/>
                <a:gd name="T51" fmla="*/ 729 h 90"/>
                <a:gd name="T52" fmla="*/ 2420 w 52"/>
                <a:gd name="T53" fmla="*/ 437 h 90"/>
                <a:gd name="T54" fmla="*/ 2420 w 52"/>
                <a:gd name="T55" fmla="*/ 351 h 90"/>
                <a:gd name="T56" fmla="*/ 2495 w 52"/>
                <a:gd name="T57" fmla="*/ 0 h 9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2" h="90">
                  <a:moveTo>
                    <a:pt x="31" y="7"/>
                  </a:moveTo>
                  <a:cubicBezTo>
                    <a:pt x="33" y="11"/>
                    <a:pt x="35" y="15"/>
                    <a:pt x="37" y="17"/>
                  </a:cubicBezTo>
                  <a:cubicBezTo>
                    <a:pt x="38" y="21"/>
                    <a:pt x="43" y="30"/>
                    <a:pt x="38" y="38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1" y="82"/>
                    <a:pt x="0" y="86"/>
                    <a:pt x="1" y="86"/>
                  </a:cubicBezTo>
                  <a:cubicBezTo>
                    <a:pt x="3" y="88"/>
                    <a:pt x="4" y="89"/>
                    <a:pt x="6" y="90"/>
                  </a:cubicBezTo>
                  <a:cubicBezTo>
                    <a:pt x="6" y="88"/>
                    <a:pt x="5" y="85"/>
                    <a:pt x="6" y="83"/>
                  </a:cubicBezTo>
                  <a:cubicBezTo>
                    <a:pt x="8" y="83"/>
                    <a:pt x="10" y="84"/>
                    <a:pt x="11" y="83"/>
                  </a:cubicBezTo>
                  <a:cubicBezTo>
                    <a:pt x="10" y="80"/>
                    <a:pt x="11" y="76"/>
                    <a:pt x="16" y="78"/>
                  </a:cubicBezTo>
                  <a:cubicBezTo>
                    <a:pt x="16" y="77"/>
                    <a:pt x="15" y="75"/>
                    <a:pt x="16" y="74"/>
                  </a:cubicBezTo>
                  <a:cubicBezTo>
                    <a:pt x="17" y="73"/>
                    <a:pt x="18" y="74"/>
                    <a:pt x="19" y="73"/>
                  </a:cubicBezTo>
                  <a:cubicBezTo>
                    <a:pt x="21" y="72"/>
                    <a:pt x="19" y="70"/>
                    <a:pt x="20" y="69"/>
                  </a:cubicBezTo>
                  <a:cubicBezTo>
                    <a:pt x="22" y="67"/>
                    <a:pt x="23" y="67"/>
                    <a:pt x="25" y="67"/>
                  </a:cubicBezTo>
                  <a:cubicBezTo>
                    <a:pt x="25" y="60"/>
                    <a:pt x="26" y="62"/>
                    <a:pt x="32" y="61"/>
                  </a:cubicBezTo>
                  <a:cubicBezTo>
                    <a:pt x="29" y="56"/>
                    <a:pt x="35" y="55"/>
                    <a:pt x="38" y="54"/>
                  </a:cubicBezTo>
                  <a:cubicBezTo>
                    <a:pt x="37" y="50"/>
                    <a:pt x="39" y="47"/>
                    <a:pt x="44" y="47"/>
                  </a:cubicBezTo>
                  <a:cubicBezTo>
                    <a:pt x="43" y="44"/>
                    <a:pt x="44" y="41"/>
                    <a:pt x="48" y="41"/>
                  </a:cubicBezTo>
                  <a:cubicBezTo>
                    <a:pt x="47" y="39"/>
                    <a:pt x="47" y="36"/>
                    <a:pt x="50" y="36"/>
                  </a:cubicBezTo>
                  <a:cubicBezTo>
                    <a:pt x="48" y="34"/>
                    <a:pt x="47" y="31"/>
                    <a:pt x="50" y="30"/>
                  </a:cubicBezTo>
                  <a:cubicBezTo>
                    <a:pt x="48" y="28"/>
                    <a:pt x="48" y="24"/>
                    <a:pt x="52" y="23"/>
                  </a:cubicBezTo>
                  <a:cubicBezTo>
                    <a:pt x="48" y="24"/>
                    <a:pt x="48" y="21"/>
                    <a:pt x="49" y="18"/>
                  </a:cubicBezTo>
                  <a:cubicBezTo>
                    <a:pt x="44" y="19"/>
                    <a:pt x="44" y="18"/>
                    <a:pt x="45" y="13"/>
                  </a:cubicBezTo>
                  <a:cubicBezTo>
                    <a:pt x="44" y="13"/>
                    <a:pt x="42" y="14"/>
                    <a:pt x="41" y="14"/>
                  </a:cubicBezTo>
                  <a:cubicBezTo>
                    <a:pt x="40" y="13"/>
                    <a:pt x="40" y="12"/>
                    <a:pt x="39" y="12"/>
                  </a:cubicBezTo>
                  <a:cubicBezTo>
                    <a:pt x="39" y="10"/>
                    <a:pt x="40" y="9"/>
                    <a:pt x="40" y="8"/>
                  </a:cubicBezTo>
                  <a:cubicBezTo>
                    <a:pt x="38" y="5"/>
                    <a:pt x="36" y="6"/>
                    <a:pt x="35" y="5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3"/>
                    <a:pt x="35" y="2"/>
                    <a:pt x="36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96" name="Freeform 435">
              <a:extLst>
                <a:ext uri="{FF2B5EF4-FFF2-40B4-BE49-F238E27FC236}">
                  <a16:creationId xmlns:a16="http://schemas.microsoft.com/office/drawing/2014/main" id="{665BC705-251A-4296-B831-42E5128AB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1" y="1570"/>
              <a:ext cx="46" cy="209"/>
            </a:xfrm>
            <a:custGeom>
              <a:avLst/>
              <a:gdLst>
                <a:gd name="T0" fmla="*/ 1093 w 16"/>
                <a:gd name="T1" fmla="*/ 0 h 68"/>
                <a:gd name="T2" fmla="*/ 331 w 16"/>
                <a:gd name="T3" fmla="*/ 4469 h 68"/>
                <a:gd name="T4" fmla="*/ 75 w 16"/>
                <a:gd name="T5" fmla="*/ 6064 h 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68">
                  <a:moveTo>
                    <a:pt x="16" y="0"/>
                  </a:moveTo>
                  <a:cubicBezTo>
                    <a:pt x="13" y="17"/>
                    <a:pt x="10" y="33"/>
                    <a:pt x="5" y="50"/>
                  </a:cubicBezTo>
                  <a:cubicBezTo>
                    <a:pt x="4" y="56"/>
                    <a:pt x="0" y="62"/>
                    <a:pt x="1" y="6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97" name="Freeform 436">
              <a:extLst>
                <a:ext uri="{FF2B5EF4-FFF2-40B4-BE49-F238E27FC236}">
                  <a16:creationId xmlns:a16="http://schemas.microsoft.com/office/drawing/2014/main" id="{73840C75-EF5A-46C5-BBCB-F41DDEADC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5" y="819"/>
              <a:ext cx="332" cy="194"/>
            </a:xfrm>
            <a:custGeom>
              <a:avLst/>
              <a:gdLst>
                <a:gd name="T0" fmla="*/ 4019 w 115"/>
                <a:gd name="T1" fmla="*/ 4323 h 63"/>
                <a:gd name="T2" fmla="*/ 7142 w 115"/>
                <a:gd name="T3" fmla="*/ 5660 h 63"/>
                <a:gd name="T4" fmla="*/ 7769 w 115"/>
                <a:gd name="T5" fmla="*/ 4145 h 63"/>
                <a:gd name="T6" fmla="*/ 7217 w 115"/>
                <a:gd name="T7" fmla="*/ 816 h 63"/>
                <a:gd name="T8" fmla="*/ 5419 w 115"/>
                <a:gd name="T9" fmla="*/ 0 h 63"/>
                <a:gd name="T10" fmla="*/ 4019 w 115"/>
                <a:gd name="T11" fmla="*/ 437 h 63"/>
                <a:gd name="T12" fmla="*/ 3967 w 115"/>
                <a:gd name="T13" fmla="*/ 437 h 63"/>
                <a:gd name="T14" fmla="*/ 2650 w 115"/>
                <a:gd name="T15" fmla="*/ 0 h 63"/>
                <a:gd name="T16" fmla="*/ 768 w 115"/>
                <a:gd name="T17" fmla="*/ 816 h 63"/>
                <a:gd name="T18" fmla="*/ 217 w 115"/>
                <a:gd name="T19" fmla="*/ 4145 h 63"/>
                <a:gd name="T20" fmla="*/ 918 w 115"/>
                <a:gd name="T21" fmla="*/ 5660 h 63"/>
                <a:gd name="T22" fmla="*/ 3967 w 115"/>
                <a:gd name="T23" fmla="*/ 4323 h 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5" h="63">
                  <a:moveTo>
                    <a:pt x="58" y="48"/>
                  </a:moveTo>
                  <a:cubicBezTo>
                    <a:pt x="75" y="49"/>
                    <a:pt x="87" y="51"/>
                    <a:pt x="103" y="63"/>
                  </a:cubicBezTo>
                  <a:cubicBezTo>
                    <a:pt x="103" y="63"/>
                    <a:pt x="110" y="63"/>
                    <a:pt x="112" y="46"/>
                  </a:cubicBezTo>
                  <a:cubicBezTo>
                    <a:pt x="115" y="29"/>
                    <a:pt x="115" y="19"/>
                    <a:pt x="104" y="9"/>
                  </a:cubicBezTo>
                  <a:cubicBezTo>
                    <a:pt x="97" y="3"/>
                    <a:pt x="87" y="0"/>
                    <a:pt x="78" y="0"/>
                  </a:cubicBezTo>
                  <a:cubicBezTo>
                    <a:pt x="72" y="0"/>
                    <a:pt x="63" y="2"/>
                    <a:pt x="58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3" y="2"/>
                    <a:pt x="44" y="0"/>
                    <a:pt x="38" y="0"/>
                  </a:cubicBezTo>
                  <a:cubicBezTo>
                    <a:pt x="28" y="0"/>
                    <a:pt x="18" y="3"/>
                    <a:pt x="11" y="9"/>
                  </a:cubicBezTo>
                  <a:cubicBezTo>
                    <a:pt x="0" y="19"/>
                    <a:pt x="0" y="29"/>
                    <a:pt x="3" y="46"/>
                  </a:cubicBezTo>
                  <a:cubicBezTo>
                    <a:pt x="6" y="63"/>
                    <a:pt x="13" y="63"/>
                    <a:pt x="13" y="63"/>
                  </a:cubicBezTo>
                  <a:cubicBezTo>
                    <a:pt x="28" y="51"/>
                    <a:pt x="40" y="49"/>
                    <a:pt x="57" y="4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98" name="Freeform 437">
              <a:extLst>
                <a:ext uri="{FF2B5EF4-FFF2-40B4-BE49-F238E27FC236}">
                  <a16:creationId xmlns:a16="http://schemas.microsoft.com/office/drawing/2014/main" id="{0D5F2A7C-93D6-48D9-8E39-7C076A2FE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825"/>
              <a:ext cx="93" cy="163"/>
            </a:xfrm>
            <a:custGeom>
              <a:avLst/>
              <a:gdLst>
                <a:gd name="T0" fmla="*/ 567 w 32"/>
                <a:gd name="T1" fmla="*/ 0 h 53"/>
                <a:gd name="T2" fmla="*/ 1494 w 32"/>
                <a:gd name="T3" fmla="*/ 643 h 53"/>
                <a:gd name="T4" fmla="*/ 2061 w 32"/>
                <a:gd name="T5" fmla="*/ 3924 h 53"/>
                <a:gd name="T6" fmla="*/ 1918 w 32"/>
                <a:gd name="T7" fmla="*/ 4739 h 53"/>
                <a:gd name="T8" fmla="*/ 567 w 32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53">
                  <a:moveTo>
                    <a:pt x="8" y="0"/>
                  </a:moveTo>
                  <a:cubicBezTo>
                    <a:pt x="13" y="2"/>
                    <a:pt x="17" y="4"/>
                    <a:pt x="21" y="7"/>
                  </a:cubicBezTo>
                  <a:cubicBezTo>
                    <a:pt x="32" y="17"/>
                    <a:pt x="32" y="27"/>
                    <a:pt x="29" y="44"/>
                  </a:cubicBezTo>
                  <a:cubicBezTo>
                    <a:pt x="29" y="48"/>
                    <a:pt x="28" y="51"/>
                    <a:pt x="27" y="53"/>
                  </a:cubicBezTo>
                  <a:cubicBezTo>
                    <a:pt x="4" y="37"/>
                    <a:pt x="0" y="12"/>
                    <a:pt x="8" y="0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99" name="Freeform 438">
              <a:extLst>
                <a:ext uri="{FF2B5EF4-FFF2-40B4-BE49-F238E27FC236}">
                  <a16:creationId xmlns:a16="http://schemas.microsoft.com/office/drawing/2014/main" id="{8DDDEB4F-5F1F-4339-8364-714B9CDBB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" y="782"/>
              <a:ext cx="67" cy="43"/>
            </a:xfrm>
            <a:custGeom>
              <a:avLst/>
              <a:gdLst>
                <a:gd name="T0" fmla="*/ 941 w 23"/>
                <a:gd name="T1" fmla="*/ 1075 h 14"/>
                <a:gd name="T2" fmla="*/ 0 w 23"/>
                <a:gd name="T3" fmla="*/ 1244 h 14"/>
                <a:gd name="T4" fmla="*/ 0 w 23"/>
                <a:gd name="T5" fmla="*/ 1244 h 14"/>
                <a:gd name="T6" fmla="*/ 1238 w 23"/>
                <a:gd name="T7" fmla="*/ 169 h 14"/>
                <a:gd name="T8" fmla="*/ 1433 w 23"/>
                <a:gd name="T9" fmla="*/ 1161 h 14"/>
                <a:gd name="T10" fmla="*/ 941 w 23"/>
                <a:gd name="T11" fmla="*/ 1075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4">
                  <a:moveTo>
                    <a:pt x="13" y="12"/>
                  </a:moveTo>
                  <a:cubicBezTo>
                    <a:pt x="9" y="12"/>
                    <a:pt x="5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6"/>
                    <a:pt x="10" y="0"/>
                    <a:pt x="17" y="2"/>
                  </a:cubicBezTo>
                  <a:cubicBezTo>
                    <a:pt x="23" y="4"/>
                    <a:pt x="22" y="9"/>
                    <a:pt x="20" y="13"/>
                  </a:cubicBezTo>
                  <a:cubicBezTo>
                    <a:pt x="18" y="12"/>
                    <a:pt x="15" y="12"/>
                    <a:pt x="13" y="12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00" name="Freeform 439">
              <a:extLst>
                <a:ext uri="{FF2B5EF4-FFF2-40B4-BE49-F238E27FC236}">
                  <a16:creationId xmlns:a16="http://schemas.microsoft.com/office/drawing/2014/main" id="{CB86C1C4-B759-4B7D-A53F-0091FAAFD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2" y="1265"/>
              <a:ext cx="101" cy="74"/>
            </a:xfrm>
            <a:custGeom>
              <a:avLst/>
              <a:gdLst>
                <a:gd name="T0" fmla="*/ 2424 w 35"/>
                <a:gd name="T1" fmla="*/ 0 h 24"/>
                <a:gd name="T2" fmla="*/ 0 w 35"/>
                <a:gd name="T3" fmla="*/ 2168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" h="24">
                  <a:moveTo>
                    <a:pt x="35" y="0"/>
                  </a:moveTo>
                  <a:cubicBezTo>
                    <a:pt x="26" y="16"/>
                    <a:pt x="13" y="24"/>
                    <a:pt x="0" y="2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01" name="Freeform 440">
              <a:extLst>
                <a:ext uri="{FF2B5EF4-FFF2-40B4-BE49-F238E27FC236}">
                  <a16:creationId xmlns:a16="http://schemas.microsoft.com/office/drawing/2014/main" id="{FB458DF5-2BEE-463B-A30E-EE502D6A3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013"/>
              <a:ext cx="46" cy="323"/>
            </a:xfrm>
            <a:custGeom>
              <a:avLst/>
              <a:gdLst>
                <a:gd name="T0" fmla="*/ 405 w 16"/>
                <a:gd name="T1" fmla="*/ 9407 h 105"/>
                <a:gd name="T2" fmla="*/ 480 w 16"/>
                <a:gd name="T3" fmla="*/ 9142 h 105"/>
                <a:gd name="T4" fmla="*/ 1093 w 16"/>
                <a:gd name="T5" fmla="*/ 7334 h 105"/>
                <a:gd name="T6" fmla="*/ 1093 w 16"/>
                <a:gd name="T7" fmla="*/ 7334 h 105"/>
                <a:gd name="T8" fmla="*/ 141 w 16"/>
                <a:gd name="T9" fmla="*/ 3322 h 105"/>
                <a:gd name="T10" fmla="*/ 405 w 16"/>
                <a:gd name="T11" fmla="*/ 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05">
                  <a:moveTo>
                    <a:pt x="6" y="105"/>
                  </a:moveTo>
                  <a:cubicBezTo>
                    <a:pt x="6" y="104"/>
                    <a:pt x="6" y="103"/>
                    <a:pt x="7" y="102"/>
                  </a:cubicBezTo>
                  <a:cubicBezTo>
                    <a:pt x="12" y="87"/>
                    <a:pt x="16" y="82"/>
                    <a:pt x="16" y="82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9" y="71"/>
                    <a:pt x="4" y="56"/>
                    <a:pt x="2" y="37"/>
                  </a:cubicBezTo>
                  <a:cubicBezTo>
                    <a:pt x="0" y="22"/>
                    <a:pt x="3" y="5"/>
                    <a:pt x="6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02" name="Freeform 441">
              <a:extLst>
                <a:ext uri="{FF2B5EF4-FFF2-40B4-BE49-F238E27FC236}">
                  <a16:creationId xmlns:a16="http://schemas.microsoft.com/office/drawing/2014/main" id="{B2445483-3117-44B4-B318-E76D646AA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1733"/>
              <a:ext cx="139" cy="136"/>
            </a:xfrm>
            <a:custGeom>
              <a:avLst/>
              <a:gdLst>
                <a:gd name="T0" fmla="*/ 3379 w 48"/>
                <a:gd name="T1" fmla="*/ 0 h 44"/>
                <a:gd name="T2" fmla="*/ 0 w 48"/>
                <a:gd name="T3" fmla="*/ 4012 h 4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8" h="44">
                  <a:moveTo>
                    <a:pt x="48" y="0"/>
                  </a:moveTo>
                  <a:cubicBezTo>
                    <a:pt x="36" y="24"/>
                    <a:pt x="18" y="44"/>
                    <a:pt x="0" y="4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03" name="Freeform 442">
              <a:extLst>
                <a:ext uri="{FF2B5EF4-FFF2-40B4-BE49-F238E27FC236}">
                  <a16:creationId xmlns:a16="http://schemas.microsoft.com/office/drawing/2014/main" id="{0D24BA4A-8726-4F6D-A944-1558D80EA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" y="1357"/>
              <a:ext cx="57" cy="358"/>
            </a:xfrm>
            <a:custGeom>
              <a:avLst/>
              <a:gdLst>
                <a:gd name="T0" fmla="*/ 0 w 20"/>
                <a:gd name="T1" fmla="*/ 0 h 116"/>
                <a:gd name="T2" fmla="*/ 675 w 20"/>
                <a:gd name="T3" fmla="*/ 8876 h 116"/>
                <a:gd name="T4" fmla="*/ 211 w 20"/>
                <a:gd name="T5" fmla="*/ 10524 h 1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116">
                  <a:moveTo>
                    <a:pt x="0" y="0"/>
                  </a:moveTo>
                  <a:cubicBezTo>
                    <a:pt x="10" y="30"/>
                    <a:pt x="20" y="69"/>
                    <a:pt x="10" y="98"/>
                  </a:cubicBezTo>
                  <a:cubicBezTo>
                    <a:pt x="8" y="104"/>
                    <a:pt x="5" y="110"/>
                    <a:pt x="3" y="116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04" name="Freeform 443">
              <a:extLst>
                <a:ext uri="{FF2B5EF4-FFF2-40B4-BE49-F238E27FC236}">
                  <a16:creationId xmlns:a16="http://schemas.microsoft.com/office/drawing/2014/main" id="{2D28B6EA-5D30-4B5F-9601-B54402F21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0" y="1013"/>
              <a:ext cx="46" cy="326"/>
            </a:xfrm>
            <a:custGeom>
              <a:avLst/>
              <a:gdLst>
                <a:gd name="T0" fmla="*/ 762 w 16"/>
                <a:gd name="T1" fmla="*/ 0 h 106"/>
                <a:gd name="T2" fmla="*/ 1026 w 16"/>
                <a:gd name="T3" fmla="*/ 3318 h 106"/>
                <a:gd name="T4" fmla="*/ 75 w 16"/>
                <a:gd name="T5" fmla="*/ 7329 h 106"/>
                <a:gd name="T6" fmla="*/ 0 w 16"/>
                <a:gd name="T7" fmla="*/ 7329 h 106"/>
                <a:gd name="T8" fmla="*/ 687 w 16"/>
                <a:gd name="T9" fmla="*/ 9137 h 106"/>
                <a:gd name="T10" fmla="*/ 762 w 16"/>
                <a:gd name="T11" fmla="*/ 9488 h 1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06">
                  <a:moveTo>
                    <a:pt x="11" y="0"/>
                  </a:moveTo>
                  <a:cubicBezTo>
                    <a:pt x="13" y="5"/>
                    <a:pt x="16" y="22"/>
                    <a:pt x="15" y="37"/>
                  </a:cubicBezTo>
                  <a:cubicBezTo>
                    <a:pt x="13" y="56"/>
                    <a:pt x="8" y="71"/>
                    <a:pt x="1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4" y="87"/>
                    <a:pt x="10" y="102"/>
                  </a:cubicBezTo>
                  <a:cubicBezTo>
                    <a:pt x="10" y="103"/>
                    <a:pt x="11" y="105"/>
                    <a:pt x="11" y="106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05" name="Freeform 444">
              <a:extLst>
                <a:ext uri="{FF2B5EF4-FFF2-40B4-BE49-F238E27FC236}">
                  <a16:creationId xmlns:a16="http://schemas.microsoft.com/office/drawing/2014/main" id="{57CCE136-E0E0-4564-AAC4-03C055811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" y="969"/>
              <a:ext cx="101" cy="121"/>
            </a:xfrm>
            <a:custGeom>
              <a:avLst/>
              <a:gdLst>
                <a:gd name="T0" fmla="*/ 0 w 35"/>
                <a:gd name="T1" fmla="*/ 2032 h 39"/>
                <a:gd name="T2" fmla="*/ 1731 w 35"/>
                <a:gd name="T3" fmla="*/ 270 h 39"/>
                <a:gd name="T4" fmla="*/ 2208 w 35"/>
                <a:gd name="T5" fmla="*/ 183 h 39"/>
                <a:gd name="T6" fmla="*/ 2283 w 35"/>
                <a:gd name="T7" fmla="*/ 838 h 39"/>
                <a:gd name="T8" fmla="*/ 141 w 35"/>
                <a:gd name="T9" fmla="*/ 3608 h 39"/>
                <a:gd name="T10" fmla="*/ 0 w 35"/>
                <a:gd name="T11" fmla="*/ 2032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39">
                  <a:moveTo>
                    <a:pt x="0" y="22"/>
                  </a:moveTo>
                  <a:cubicBezTo>
                    <a:pt x="9" y="19"/>
                    <a:pt x="21" y="11"/>
                    <a:pt x="25" y="3"/>
                  </a:cubicBezTo>
                  <a:cubicBezTo>
                    <a:pt x="26" y="1"/>
                    <a:pt x="29" y="0"/>
                    <a:pt x="32" y="2"/>
                  </a:cubicBezTo>
                  <a:cubicBezTo>
                    <a:pt x="34" y="3"/>
                    <a:pt x="35" y="6"/>
                    <a:pt x="33" y="9"/>
                  </a:cubicBezTo>
                  <a:cubicBezTo>
                    <a:pt x="32" y="11"/>
                    <a:pt x="17" y="34"/>
                    <a:pt x="2" y="39"/>
                  </a:cubicBezTo>
                  <a:cubicBezTo>
                    <a:pt x="2" y="33"/>
                    <a:pt x="1" y="27"/>
                    <a:pt x="0" y="22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06" name="Freeform 445">
              <a:extLst>
                <a:ext uri="{FF2B5EF4-FFF2-40B4-BE49-F238E27FC236}">
                  <a16:creationId xmlns:a16="http://schemas.microsoft.com/office/drawing/2014/main" id="{F94254D1-6316-4D7E-AA06-D30047BCE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6" y="1311"/>
              <a:ext cx="29" cy="25"/>
            </a:xfrm>
            <a:custGeom>
              <a:avLst/>
              <a:gdLst>
                <a:gd name="T0" fmla="*/ 0 w 10"/>
                <a:gd name="T1" fmla="*/ 0 h 8"/>
                <a:gd name="T2" fmla="*/ 708 w 10"/>
                <a:gd name="T3" fmla="*/ 763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cubicBezTo>
                    <a:pt x="4" y="5"/>
                    <a:pt x="10" y="3"/>
                    <a:pt x="10" y="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07" name="Freeform 446">
              <a:extLst>
                <a:ext uri="{FF2B5EF4-FFF2-40B4-BE49-F238E27FC236}">
                  <a16:creationId xmlns:a16="http://schemas.microsoft.com/office/drawing/2014/main" id="{CF27A659-3782-42C4-8738-FF98FD3F3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1" y="723"/>
              <a:ext cx="179" cy="256"/>
            </a:xfrm>
            <a:custGeom>
              <a:avLst/>
              <a:gdLst>
                <a:gd name="T0" fmla="*/ 141 w 62"/>
                <a:gd name="T1" fmla="*/ 6955 h 83"/>
                <a:gd name="T2" fmla="*/ 141 w 62"/>
                <a:gd name="T3" fmla="*/ 6517 h 83"/>
                <a:gd name="T4" fmla="*/ 292 w 62"/>
                <a:gd name="T5" fmla="*/ 6604 h 83"/>
                <a:gd name="T6" fmla="*/ 332 w 62"/>
                <a:gd name="T7" fmla="*/ 6517 h 83"/>
                <a:gd name="T8" fmla="*/ 332 w 62"/>
                <a:gd name="T9" fmla="*/ 5984 h 83"/>
                <a:gd name="T10" fmla="*/ 482 w 62"/>
                <a:gd name="T11" fmla="*/ 6070 h 83"/>
                <a:gd name="T12" fmla="*/ 482 w 62"/>
                <a:gd name="T13" fmla="*/ 5432 h 83"/>
                <a:gd name="T14" fmla="*/ 702 w 62"/>
                <a:gd name="T15" fmla="*/ 5518 h 83"/>
                <a:gd name="T16" fmla="*/ 702 w 62"/>
                <a:gd name="T17" fmla="*/ 5518 h 83"/>
                <a:gd name="T18" fmla="*/ 627 w 62"/>
                <a:gd name="T19" fmla="*/ 4984 h 83"/>
                <a:gd name="T20" fmla="*/ 768 w 62"/>
                <a:gd name="T21" fmla="*/ 5080 h 83"/>
                <a:gd name="T22" fmla="*/ 627 w 62"/>
                <a:gd name="T23" fmla="*/ 4605 h 83"/>
                <a:gd name="T24" fmla="*/ 843 w 62"/>
                <a:gd name="T25" fmla="*/ 4691 h 83"/>
                <a:gd name="T26" fmla="*/ 768 w 62"/>
                <a:gd name="T27" fmla="*/ 4253 h 83"/>
                <a:gd name="T28" fmla="*/ 843 w 62"/>
                <a:gd name="T29" fmla="*/ 3815 h 83"/>
                <a:gd name="T30" fmla="*/ 1034 w 62"/>
                <a:gd name="T31" fmla="*/ 3815 h 83"/>
                <a:gd name="T32" fmla="*/ 959 w 62"/>
                <a:gd name="T33" fmla="*/ 3254 h 83"/>
                <a:gd name="T34" fmla="*/ 1109 w 62"/>
                <a:gd name="T35" fmla="*/ 3254 h 83"/>
                <a:gd name="T36" fmla="*/ 1034 w 62"/>
                <a:gd name="T37" fmla="*/ 2816 h 83"/>
                <a:gd name="T38" fmla="*/ 1175 w 62"/>
                <a:gd name="T39" fmla="*/ 2902 h 83"/>
                <a:gd name="T40" fmla="*/ 1109 w 62"/>
                <a:gd name="T41" fmla="*/ 2437 h 83"/>
                <a:gd name="T42" fmla="*/ 1250 w 62"/>
                <a:gd name="T43" fmla="*/ 2520 h 83"/>
                <a:gd name="T44" fmla="*/ 1325 w 62"/>
                <a:gd name="T45" fmla="*/ 2437 h 83"/>
                <a:gd name="T46" fmla="*/ 1325 w 62"/>
                <a:gd name="T47" fmla="*/ 2255 h 83"/>
                <a:gd name="T48" fmla="*/ 1392 w 62"/>
                <a:gd name="T49" fmla="*/ 2255 h 83"/>
                <a:gd name="T50" fmla="*/ 1392 w 62"/>
                <a:gd name="T51" fmla="*/ 1999 h 83"/>
                <a:gd name="T52" fmla="*/ 1591 w 62"/>
                <a:gd name="T53" fmla="*/ 2168 h 83"/>
                <a:gd name="T54" fmla="*/ 1735 w 62"/>
                <a:gd name="T55" fmla="*/ 1817 h 83"/>
                <a:gd name="T56" fmla="*/ 1877 w 62"/>
                <a:gd name="T57" fmla="*/ 1903 h 83"/>
                <a:gd name="T58" fmla="*/ 1952 w 62"/>
                <a:gd name="T59" fmla="*/ 1647 h 83"/>
                <a:gd name="T60" fmla="*/ 2168 w 62"/>
                <a:gd name="T61" fmla="*/ 1730 h 83"/>
                <a:gd name="T62" fmla="*/ 2168 w 62"/>
                <a:gd name="T63" fmla="*/ 1437 h 83"/>
                <a:gd name="T64" fmla="*/ 2434 w 62"/>
                <a:gd name="T65" fmla="*/ 1647 h 83"/>
                <a:gd name="T66" fmla="*/ 2500 w 62"/>
                <a:gd name="T67" fmla="*/ 1437 h 83"/>
                <a:gd name="T68" fmla="*/ 2717 w 62"/>
                <a:gd name="T69" fmla="*/ 1521 h 83"/>
                <a:gd name="T70" fmla="*/ 2769 w 62"/>
                <a:gd name="T71" fmla="*/ 1169 h 83"/>
                <a:gd name="T72" fmla="*/ 3060 w 62"/>
                <a:gd name="T73" fmla="*/ 913 h 83"/>
                <a:gd name="T74" fmla="*/ 3202 w 62"/>
                <a:gd name="T75" fmla="*/ 1086 h 83"/>
                <a:gd name="T76" fmla="*/ 3343 w 62"/>
                <a:gd name="T77" fmla="*/ 817 h 83"/>
                <a:gd name="T78" fmla="*/ 3467 w 62"/>
                <a:gd name="T79" fmla="*/ 913 h 83"/>
                <a:gd name="T80" fmla="*/ 3609 w 62"/>
                <a:gd name="T81" fmla="*/ 648 h 83"/>
                <a:gd name="T82" fmla="*/ 3750 w 62"/>
                <a:gd name="T83" fmla="*/ 817 h 83"/>
                <a:gd name="T84" fmla="*/ 3750 w 62"/>
                <a:gd name="T85" fmla="*/ 731 h 83"/>
                <a:gd name="T86" fmla="*/ 3825 w 62"/>
                <a:gd name="T87" fmla="*/ 352 h 83"/>
                <a:gd name="T88" fmla="*/ 3967 w 62"/>
                <a:gd name="T89" fmla="*/ 561 h 83"/>
                <a:gd name="T90" fmla="*/ 4235 w 62"/>
                <a:gd name="T91" fmla="*/ 86 h 83"/>
                <a:gd name="T92" fmla="*/ 4235 w 62"/>
                <a:gd name="T93" fmla="*/ 731 h 83"/>
                <a:gd name="T94" fmla="*/ 4160 w 62"/>
                <a:gd name="T95" fmla="*/ 913 h 83"/>
                <a:gd name="T96" fmla="*/ 1591 w 62"/>
                <a:gd name="T97" fmla="*/ 2730 h 83"/>
                <a:gd name="T98" fmla="*/ 292 w 62"/>
                <a:gd name="T99" fmla="*/ 7517 h 83"/>
                <a:gd name="T100" fmla="*/ 217 w 62"/>
                <a:gd name="T101" fmla="*/ 7421 h 83"/>
                <a:gd name="T102" fmla="*/ 0 w 62"/>
                <a:gd name="T103" fmla="*/ 7335 h 83"/>
                <a:gd name="T104" fmla="*/ 141 w 62"/>
                <a:gd name="T105" fmla="*/ 6955 h 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2" h="83">
                  <a:moveTo>
                    <a:pt x="2" y="77"/>
                  </a:moveTo>
                  <a:cubicBezTo>
                    <a:pt x="2" y="75"/>
                    <a:pt x="1" y="74"/>
                    <a:pt x="2" y="72"/>
                  </a:cubicBezTo>
                  <a:cubicBezTo>
                    <a:pt x="3" y="72"/>
                    <a:pt x="4" y="73"/>
                    <a:pt x="4" y="73"/>
                  </a:cubicBezTo>
                  <a:cubicBezTo>
                    <a:pt x="5" y="73"/>
                    <a:pt x="5" y="72"/>
                    <a:pt x="5" y="72"/>
                  </a:cubicBezTo>
                  <a:cubicBezTo>
                    <a:pt x="5" y="70"/>
                    <a:pt x="5" y="68"/>
                    <a:pt x="5" y="66"/>
                  </a:cubicBezTo>
                  <a:cubicBezTo>
                    <a:pt x="6" y="66"/>
                    <a:pt x="6" y="66"/>
                    <a:pt x="7" y="67"/>
                  </a:cubicBezTo>
                  <a:cubicBezTo>
                    <a:pt x="8" y="64"/>
                    <a:pt x="7" y="62"/>
                    <a:pt x="7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59"/>
                    <a:pt x="9" y="57"/>
                    <a:pt x="9" y="55"/>
                  </a:cubicBezTo>
                  <a:cubicBezTo>
                    <a:pt x="10" y="56"/>
                    <a:pt x="10" y="56"/>
                    <a:pt x="11" y="56"/>
                  </a:cubicBezTo>
                  <a:cubicBezTo>
                    <a:pt x="10" y="55"/>
                    <a:pt x="10" y="53"/>
                    <a:pt x="9" y="51"/>
                  </a:cubicBezTo>
                  <a:cubicBezTo>
                    <a:pt x="10" y="52"/>
                    <a:pt x="11" y="52"/>
                    <a:pt x="12" y="52"/>
                  </a:cubicBezTo>
                  <a:cubicBezTo>
                    <a:pt x="12" y="51"/>
                    <a:pt x="12" y="49"/>
                    <a:pt x="11" y="47"/>
                  </a:cubicBezTo>
                  <a:cubicBezTo>
                    <a:pt x="14" y="47"/>
                    <a:pt x="14" y="44"/>
                    <a:pt x="12" y="42"/>
                  </a:cubicBezTo>
                  <a:cubicBezTo>
                    <a:pt x="13" y="42"/>
                    <a:pt x="14" y="42"/>
                    <a:pt x="15" y="42"/>
                  </a:cubicBezTo>
                  <a:cubicBezTo>
                    <a:pt x="14" y="40"/>
                    <a:pt x="14" y="38"/>
                    <a:pt x="14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6" y="35"/>
                    <a:pt x="15" y="32"/>
                    <a:pt x="15" y="31"/>
                  </a:cubicBezTo>
                  <a:cubicBezTo>
                    <a:pt x="15" y="32"/>
                    <a:pt x="17" y="32"/>
                    <a:pt x="17" y="32"/>
                  </a:cubicBezTo>
                  <a:cubicBezTo>
                    <a:pt x="17" y="31"/>
                    <a:pt x="17" y="28"/>
                    <a:pt x="16" y="27"/>
                  </a:cubicBezTo>
                  <a:cubicBezTo>
                    <a:pt x="17" y="27"/>
                    <a:pt x="18" y="28"/>
                    <a:pt x="18" y="28"/>
                  </a:cubicBezTo>
                  <a:cubicBezTo>
                    <a:pt x="18" y="28"/>
                    <a:pt x="19" y="27"/>
                    <a:pt x="19" y="27"/>
                  </a:cubicBezTo>
                  <a:cubicBezTo>
                    <a:pt x="19" y="27"/>
                    <a:pt x="19" y="26"/>
                    <a:pt x="19" y="25"/>
                  </a:cubicBezTo>
                  <a:cubicBezTo>
                    <a:pt x="19" y="25"/>
                    <a:pt x="20" y="26"/>
                    <a:pt x="20" y="25"/>
                  </a:cubicBezTo>
                  <a:cubicBezTo>
                    <a:pt x="20" y="24"/>
                    <a:pt x="20" y="23"/>
                    <a:pt x="20" y="22"/>
                  </a:cubicBezTo>
                  <a:cubicBezTo>
                    <a:pt x="21" y="23"/>
                    <a:pt x="23" y="23"/>
                    <a:pt x="23" y="24"/>
                  </a:cubicBezTo>
                  <a:cubicBezTo>
                    <a:pt x="23" y="23"/>
                    <a:pt x="24" y="21"/>
                    <a:pt x="25" y="20"/>
                  </a:cubicBezTo>
                  <a:cubicBezTo>
                    <a:pt x="25" y="21"/>
                    <a:pt x="27" y="21"/>
                    <a:pt x="27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9" y="18"/>
                    <a:pt x="30" y="18"/>
                    <a:pt x="31" y="19"/>
                  </a:cubicBezTo>
                  <a:cubicBezTo>
                    <a:pt x="31" y="18"/>
                    <a:pt x="32" y="17"/>
                    <a:pt x="31" y="16"/>
                  </a:cubicBezTo>
                  <a:cubicBezTo>
                    <a:pt x="32" y="17"/>
                    <a:pt x="34" y="17"/>
                    <a:pt x="35" y="18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8" y="16"/>
                    <a:pt x="39" y="17"/>
                  </a:cubicBezTo>
                  <a:cubicBezTo>
                    <a:pt x="39" y="16"/>
                    <a:pt x="40" y="13"/>
                    <a:pt x="40" y="13"/>
                  </a:cubicBezTo>
                  <a:cubicBezTo>
                    <a:pt x="42" y="14"/>
                    <a:pt x="43" y="13"/>
                    <a:pt x="44" y="10"/>
                  </a:cubicBezTo>
                  <a:cubicBezTo>
                    <a:pt x="44" y="11"/>
                    <a:pt x="46" y="11"/>
                    <a:pt x="46" y="12"/>
                  </a:cubicBezTo>
                  <a:cubicBezTo>
                    <a:pt x="47" y="11"/>
                    <a:pt x="48" y="10"/>
                    <a:pt x="48" y="9"/>
                  </a:cubicBezTo>
                  <a:cubicBezTo>
                    <a:pt x="49" y="10"/>
                    <a:pt x="50" y="10"/>
                    <a:pt x="50" y="10"/>
                  </a:cubicBezTo>
                  <a:cubicBezTo>
                    <a:pt x="51" y="9"/>
                    <a:pt x="51" y="8"/>
                    <a:pt x="52" y="7"/>
                  </a:cubicBezTo>
                  <a:cubicBezTo>
                    <a:pt x="52" y="8"/>
                    <a:pt x="54" y="8"/>
                    <a:pt x="54" y="9"/>
                  </a:cubicBezTo>
                  <a:cubicBezTo>
                    <a:pt x="54" y="9"/>
                    <a:pt x="54" y="8"/>
                    <a:pt x="54" y="8"/>
                  </a:cubicBezTo>
                  <a:cubicBezTo>
                    <a:pt x="55" y="7"/>
                    <a:pt x="55" y="5"/>
                    <a:pt x="55" y="4"/>
                  </a:cubicBezTo>
                  <a:cubicBezTo>
                    <a:pt x="56" y="5"/>
                    <a:pt x="56" y="5"/>
                    <a:pt x="57" y="6"/>
                  </a:cubicBezTo>
                  <a:cubicBezTo>
                    <a:pt x="59" y="4"/>
                    <a:pt x="61" y="0"/>
                    <a:pt x="61" y="1"/>
                  </a:cubicBezTo>
                  <a:cubicBezTo>
                    <a:pt x="62" y="1"/>
                    <a:pt x="61" y="7"/>
                    <a:pt x="61" y="8"/>
                  </a:cubicBezTo>
                  <a:cubicBezTo>
                    <a:pt x="61" y="9"/>
                    <a:pt x="61" y="9"/>
                    <a:pt x="60" y="10"/>
                  </a:cubicBezTo>
                  <a:cubicBezTo>
                    <a:pt x="53" y="17"/>
                    <a:pt x="32" y="27"/>
                    <a:pt x="23" y="30"/>
                  </a:cubicBezTo>
                  <a:cubicBezTo>
                    <a:pt x="21" y="42"/>
                    <a:pt x="17" y="63"/>
                    <a:pt x="4" y="83"/>
                  </a:cubicBezTo>
                  <a:cubicBezTo>
                    <a:pt x="4" y="83"/>
                    <a:pt x="3" y="82"/>
                    <a:pt x="3" y="82"/>
                  </a:cubicBezTo>
                  <a:cubicBezTo>
                    <a:pt x="2" y="81"/>
                    <a:pt x="1" y="81"/>
                    <a:pt x="0" y="81"/>
                  </a:cubicBezTo>
                  <a:cubicBezTo>
                    <a:pt x="1" y="80"/>
                    <a:pt x="1" y="79"/>
                    <a:pt x="2" y="77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08" name="Freeform 447">
              <a:extLst>
                <a:ext uri="{FF2B5EF4-FFF2-40B4-BE49-F238E27FC236}">
                  <a16:creationId xmlns:a16="http://schemas.microsoft.com/office/drawing/2014/main" id="{186F2B9C-C0F0-4294-95F3-8D5F7E299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3" y="1274"/>
              <a:ext cx="300" cy="105"/>
            </a:xfrm>
            <a:custGeom>
              <a:avLst/>
              <a:gdLst>
                <a:gd name="T0" fmla="*/ 0 w 104"/>
                <a:gd name="T1" fmla="*/ 0 h 34"/>
                <a:gd name="T2" fmla="*/ 914 w 104"/>
                <a:gd name="T3" fmla="*/ 562 h 34"/>
                <a:gd name="T4" fmla="*/ 2763 w 104"/>
                <a:gd name="T5" fmla="*/ 1918 h 34"/>
                <a:gd name="T6" fmla="*/ 7056 w 104"/>
                <a:gd name="T7" fmla="*/ 2443 h 34"/>
                <a:gd name="T8" fmla="*/ 7197 w 104"/>
                <a:gd name="T9" fmla="*/ 2535 h 34"/>
                <a:gd name="T10" fmla="*/ 7197 w 104"/>
                <a:gd name="T11" fmla="*/ 2535 h 34"/>
                <a:gd name="T12" fmla="*/ 7197 w 104"/>
                <a:gd name="T13" fmla="*/ 2535 h 34"/>
                <a:gd name="T14" fmla="*/ 7197 w 104"/>
                <a:gd name="T15" fmla="*/ 2653 h 34"/>
                <a:gd name="T16" fmla="*/ 7197 w 104"/>
                <a:gd name="T17" fmla="*/ 2653 h 34"/>
                <a:gd name="T18" fmla="*/ 7131 w 104"/>
                <a:gd name="T19" fmla="*/ 3091 h 34"/>
                <a:gd name="T20" fmla="*/ 6981 w 104"/>
                <a:gd name="T21" fmla="*/ 3005 h 34"/>
                <a:gd name="T22" fmla="*/ 6865 w 104"/>
                <a:gd name="T23" fmla="*/ 2823 h 34"/>
                <a:gd name="T24" fmla="*/ 6724 w 104"/>
                <a:gd name="T25" fmla="*/ 3005 h 34"/>
                <a:gd name="T26" fmla="*/ 6574 w 104"/>
                <a:gd name="T27" fmla="*/ 2736 h 34"/>
                <a:gd name="T28" fmla="*/ 6433 w 104"/>
                <a:gd name="T29" fmla="*/ 2918 h 34"/>
                <a:gd name="T30" fmla="*/ 6314 w 104"/>
                <a:gd name="T31" fmla="*/ 2736 h 34"/>
                <a:gd name="T32" fmla="*/ 6167 w 104"/>
                <a:gd name="T33" fmla="*/ 2918 h 34"/>
                <a:gd name="T34" fmla="*/ 5882 w 104"/>
                <a:gd name="T35" fmla="*/ 2653 h 34"/>
                <a:gd name="T36" fmla="*/ 5807 w 104"/>
                <a:gd name="T37" fmla="*/ 2823 h 34"/>
                <a:gd name="T38" fmla="*/ 5616 w 104"/>
                <a:gd name="T39" fmla="*/ 2653 h 34"/>
                <a:gd name="T40" fmla="*/ 5400 w 104"/>
                <a:gd name="T41" fmla="*/ 2736 h 34"/>
                <a:gd name="T42" fmla="*/ 5068 w 104"/>
                <a:gd name="T43" fmla="*/ 2736 h 34"/>
                <a:gd name="T44" fmla="*/ 4702 w 104"/>
                <a:gd name="T45" fmla="*/ 2736 h 34"/>
                <a:gd name="T46" fmla="*/ 4509 w 104"/>
                <a:gd name="T47" fmla="*/ 2653 h 34"/>
                <a:gd name="T48" fmla="*/ 4292 w 104"/>
                <a:gd name="T49" fmla="*/ 2653 h 34"/>
                <a:gd name="T50" fmla="*/ 4151 w 104"/>
                <a:gd name="T51" fmla="*/ 2535 h 34"/>
                <a:gd name="T52" fmla="*/ 4076 w 104"/>
                <a:gd name="T53" fmla="*/ 2653 h 34"/>
                <a:gd name="T54" fmla="*/ 3935 w 104"/>
                <a:gd name="T55" fmla="*/ 2535 h 34"/>
                <a:gd name="T56" fmla="*/ 3819 w 104"/>
                <a:gd name="T57" fmla="*/ 2653 h 34"/>
                <a:gd name="T58" fmla="*/ 3669 w 104"/>
                <a:gd name="T59" fmla="*/ 2535 h 34"/>
                <a:gd name="T60" fmla="*/ 3528 w 104"/>
                <a:gd name="T61" fmla="*/ 2443 h 34"/>
                <a:gd name="T62" fmla="*/ 3387 w 104"/>
                <a:gd name="T63" fmla="*/ 2535 h 34"/>
                <a:gd name="T64" fmla="*/ 3196 w 104"/>
                <a:gd name="T65" fmla="*/ 2443 h 34"/>
                <a:gd name="T66" fmla="*/ 2980 w 104"/>
                <a:gd name="T67" fmla="*/ 2535 h 34"/>
                <a:gd name="T68" fmla="*/ 2905 w 104"/>
                <a:gd name="T69" fmla="*/ 2443 h 34"/>
                <a:gd name="T70" fmla="*/ 2712 w 104"/>
                <a:gd name="T71" fmla="*/ 2535 h 34"/>
                <a:gd name="T72" fmla="*/ 2637 w 104"/>
                <a:gd name="T73" fmla="*/ 2443 h 34"/>
                <a:gd name="T74" fmla="*/ 2495 w 104"/>
                <a:gd name="T75" fmla="*/ 2535 h 34"/>
                <a:gd name="T76" fmla="*/ 2279 w 104"/>
                <a:gd name="T77" fmla="*/ 2088 h 34"/>
                <a:gd name="T78" fmla="*/ 2138 w 104"/>
                <a:gd name="T79" fmla="*/ 2183 h 34"/>
                <a:gd name="T80" fmla="*/ 2088 w 104"/>
                <a:gd name="T81" fmla="*/ 1918 h 34"/>
                <a:gd name="T82" fmla="*/ 1947 w 104"/>
                <a:gd name="T83" fmla="*/ 1918 h 34"/>
                <a:gd name="T84" fmla="*/ 1797 w 104"/>
                <a:gd name="T85" fmla="*/ 1649 h 34"/>
                <a:gd name="T86" fmla="*/ 1656 w 104"/>
                <a:gd name="T87" fmla="*/ 1822 h 34"/>
                <a:gd name="T88" fmla="*/ 1514 w 104"/>
                <a:gd name="T89" fmla="*/ 1439 h 34"/>
                <a:gd name="T90" fmla="*/ 1390 w 104"/>
                <a:gd name="T91" fmla="*/ 1563 h 34"/>
                <a:gd name="T92" fmla="*/ 1249 w 104"/>
                <a:gd name="T93" fmla="*/ 1269 h 34"/>
                <a:gd name="T94" fmla="*/ 1108 w 104"/>
                <a:gd name="T95" fmla="*/ 1439 h 34"/>
                <a:gd name="T96" fmla="*/ 958 w 104"/>
                <a:gd name="T97" fmla="*/ 1183 h 34"/>
                <a:gd name="T98" fmla="*/ 839 w 104"/>
                <a:gd name="T99" fmla="*/ 1269 h 34"/>
                <a:gd name="T100" fmla="*/ 623 w 104"/>
                <a:gd name="T101" fmla="*/ 1183 h 3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04" h="34">
                  <a:moveTo>
                    <a:pt x="0" y="0"/>
                  </a:moveTo>
                  <a:cubicBezTo>
                    <a:pt x="4" y="2"/>
                    <a:pt x="9" y="4"/>
                    <a:pt x="13" y="6"/>
                  </a:cubicBezTo>
                  <a:cubicBezTo>
                    <a:pt x="25" y="11"/>
                    <a:pt x="35" y="15"/>
                    <a:pt x="40" y="21"/>
                  </a:cubicBezTo>
                  <a:cubicBezTo>
                    <a:pt x="48" y="21"/>
                    <a:pt x="90" y="22"/>
                    <a:pt x="102" y="27"/>
                  </a:cubicBezTo>
                  <a:cubicBezTo>
                    <a:pt x="103" y="27"/>
                    <a:pt x="103" y="27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28"/>
                    <a:pt x="104" y="29"/>
                    <a:pt x="104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4" y="31"/>
                    <a:pt x="103" y="33"/>
                    <a:pt x="103" y="34"/>
                  </a:cubicBezTo>
                  <a:cubicBezTo>
                    <a:pt x="102" y="33"/>
                    <a:pt x="101" y="33"/>
                    <a:pt x="101" y="33"/>
                  </a:cubicBezTo>
                  <a:cubicBezTo>
                    <a:pt x="100" y="33"/>
                    <a:pt x="99" y="32"/>
                    <a:pt x="99" y="31"/>
                  </a:cubicBezTo>
                  <a:cubicBezTo>
                    <a:pt x="98" y="31"/>
                    <a:pt x="98" y="32"/>
                    <a:pt x="97" y="33"/>
                  </a:cubicBezTo>
                  <a:cubicBezTo>
                    <a:pt x="96" y="32"/>
                    <a:pt x="96" y="31"/>
                    <a:pt x="95" y="30"/>
                  </a:cubicBezTo>
                  <a:cubicBezTo>
                    <a:pt x="94" y="31"/>
                    <a:pt x="94" y="32"/>
                    <a:pt x="93" y="32"/>
                  </a:cubicBezTo>
                  <a:cubicBezTo>
                    <a:pt x="93" y="32"/>
                    <a:pt x="92" y="30"/>
                    <a:pt x="91" y="30"/>
                  </a:cubicBezTo>
                  <a:cubicBezTo>
                    <a:pt x="90" y="30"/>
                    <a:pt x="90" y="31"/>
                    <a:pt x="89" y="32"/>
                  </a:cubicBezTo>
                  <a:cubicBezTo>
                    <a:pt x="88" y="32"/>
                    <a:pt x="87" y="30"/>
                    <a:pt x="85" y="29"/>
                  </a:cubicBezTo>
                  <a:cubicBezTo>
                    <a:pt x="84" y="29"/>
                    <a:pt x="84" y="31"/>
                    <a:pt x="84" y="31"/>
                  </a:cubicBezTo>
                  <a:cubicBezTo>
                    <a:pt x="83" y="31"/>
                    <a:pt x="82" y="30"/>
                    <a:pt x="81" y="29"/>
                  </a:cubicBezTo>
                  <a:cubicBezTo>
                    <a:pt x="80" y="29"/>
                    <a:pt x="79" y="30"/>
                    <a:pt x="78" y="30"/>
                  </a:cubicBezTo>
                  <a:cubicBezTo>
                    <a:pt x="76" y="30"/>
                    <a:pt x="76" y="28"/>
                    <a:pt x="73" y="30"/>
                  </a:cubicBezTo>
                  <a:cubicBezTo>
                    <a:pt x="71" y="27"/>
                    <a:pt x="70" y="29"/>
                    <a:pt x="68" y="30"/>
                  </a:cubicBezTo>
                  <a:cubicBezTo>
                    <a:pt x="67" y="27"/>
                    <a:pt x="66" y="29"/>
                    <a:pt x="65" y="29"/>
                  </a:cubicBezTo>
                  <a:cubicBezTo>
                    <a:pt x="64" y="29"/>
                    <a:pt x="63" y="29"/>
                    <a:pt x="62" y="29"/>
                  </a:cubicBezTo>
                  <a:cubicBezTo>
                    <a:pt x="62" y="29"/>
                    <a:pt x="61" y="28"/>
                    <a:pt x="60" y="28"/>
                  </a:cubicBezTo>
                  <a:cubicBezTo>
                    <a:pt x="60" y="28"/>
                    <a:pt x="60" y="29"/>
                    <a:pt x="59" y="29"/>
                  </a:cubicBezTo>
                  <a:cubicBezTo>
                    <a:pt x="59" y="29"/>
                    <a:pt x="58" y="28"/>
                    <a:pt x="57" y="28"/>
                  </a:cubicBezTo>
                  <a:cubicBezTo>
                    <a:pt x="56" y="28"/>
                    <a:pt x="56" y="29"/>
                    <a:pt x="55" y="29"/>
                  </a:cubicBezTo>
                  <a:cubicBezTo>
                    <a:pt x="54" y="28"/>
                    <a:pt x="54" y="28"/>
                    <a:pt x="53" y="28"/>
                  </a:cubicBezTo>
                  <a:cubicBezTo>
                    <a:pt x="52" y="28"/>
                    <a:pt x="52" y="27"/>
                    <a:pt x="51" y="27"/>
                  </a:cubicBezTo>
                  <a:cubicBezTo>
                    <a:pt x="50" y="27"/>
                    <a:pt x="50" y="28"/>
                    <a:pt x="49" y="28"/>
                  </a:cubicBezTo>
                  <a:cubicBezTo>
                    <a:pt x="48" y="28"/>
                    <a:pt x="47" y="27"/>
                    <a:pt x="46" y="27"/>
                  </a:cubicBezTo>
                  <a:cubicBezTo>
                    <a:pt x="45" y="27"/>
                    <a:pt x="44" y="28"/>
                    <a:pt x="43" y="28"/>
                  </a:cubicBezTo>
                  <a:cubicBezTo>
                    <a:pt x="43" y="28"/>
                    <a:pt x="42" y="27"/>
                    <a:pt x="42" y="27"/>
                  </a:cubicBezTo>
                  <a:cubicBezTo>
                    <a:pt x="41" y="27"/>
                    <a:pt x="39" y="28"/>
                    <a:pt x="39" y="28"/>
                  </a:cubicBezTo>
                  <a:cubicBezTo>
                    <a:pt x="39" y="27"/>
                    <a:pt x="39" y="27"/>
                    <a:pt x="38" y="27"/>
                  </a:cubicBezTo>
                  <a:cubicBezTo>
                    <a:pt x="37" y="27"/>
                    <a:pt x="37" y="28"/>
                    <a:pt x="36" y="28"/>
                  </a:cubicBezTo>
                  <a:cubicBezTo>
                    <a:pt x="36" y="26"/>
                    <a:pt x="35" y="25"/>
                    <a:pt x="33" y="23"/>
                  </a:cubicBezTo>
                  <a:cubicBezTo>
                    <a:pt x="33" y="24"/>
                    <a:pt x="32" y="24"/>
                    <a:pt x="31" y="24"/>
                  </a:cubicBezTo>
                  <a:cubicBezTo>
                    <a:pt x="31" y="23"/>
                    <a:pt x="31" y="21"/>
                    <a:pt x="30" y="21"/>
                  </a:cubicBezTo>
                  <a:cubicBezTo>
                    <a:pt x="29" y="20"/>
                    <a:pt x="29" y="21"/>
                    <a:pt x="28" y="21"/>
                  </a:cubicBezTo>
                  <a:cubicBezTo>
                    <a:pt x="28" y="20"/>
                    <a:pt x="27" y="19"/>
                    <a:pt x="26" y="18"/>
                  </a:cubicBezTo>
                  <a:cubicBezTo>
                    <a:pt x="26" y="18"/>
                    <a:pt x="24" y="20"/>
                    <a:pt x="24" y="20"/>
                  </a:cubicBezTo>
                  <a:cubicBezTo>
                    <a:pt x="24" y="18"/>
                    <a:pt x="23" y="17"/>
                    <a:pt x="22" y="16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6"/>
                    <a:pt x="19" y="14"/>
                    <a:pt x="18" y="14"/>
                  </a:cubicBezTo>
                  <a:cubicBezTo>
                    <a:pt x="17" y="14"/>
                    <a:pt x="16" y="15"/>
                    <a:pt x="16" y="16"/>
                  </a:cubicBezTo>
                  <a:cubicBezTo>
                    <a:pt x="15" y="14"/>
                    <a:pt x="15" y="14"/>
                    <a:pt x="14" y="13"/>
                  </a:cubicBezTo>
                  <a:cubicBezTo>
                    <a:pt x="13" y="13"/>
                    <a:pt x="13" y="14"/>
                    <a:pt x="12" y="14"/>
                  </a:cubicBezTo>
                  <a:cubicBezTo>
                    <a:pt x="13" y="11"/>
                    <a:pt x="11" y="12"/>
                    <a:pt x="9" y="13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09" name="Freeform 448">
              <a:extLst>
                <a:ext uri="{FF2B5EF4-FFF2-40B4-BE49-F238E27FC236}">
                  <a16:creationId xmlns:a16="http://schemas.microsoft.com/office/drawing/2014/main" id="{DEC4F6F6-B7C3-4A27-B102-346DE954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3" y="1268"/>
              <a:ext cx="29" cy="37"/>
            </a:xfrm>
            <a:custGeom>
              <a:avLst/>
              <a:gdLst>
                <a:gd name="T0" fmla="*/ 708 w 10"/>
                <a:gd name="T1" fmla="*/ 1085 h 12"/>
                <a:gd name="T2" fmla="*/ 563 w 10"/>
                <a:gd name="T3" fmla="*/ 999 h 12"/>
                <a:gd name="T4" fmla="*/ 412 w 10"/>
                <a:gd name="T5" fmla="*/ 913 h 12"/>
                <a:gd name="T6" fmla="*/ 296 w 10"/>
                <a:gd name="T7" fmla="*/ 817 h 12"/>
                <a:gd name="T8" fmla="*/ 142 w 10"/>
                <a:gd name="T9" fmla="*/ 731 h 12"/>
                <a:gd name="T10" fmla="*/ 0 w 10"/>
                <a:gd name="T11" fmla="*/ 648 h 12"/>
                <a:gd name="T12" fmla="*/ 142 w 10"/>
                <a:gd name="T13" fmla="*/ 438 h 12"/>
                <a:gd name="T14" fmla="*/ 142 w 10"/>
                <a:gd name="T15" fmla="*/ 86 h 12"/>
                <a:gd name="T16" fmla="*/ 142 w 10"/>
                <a:gd name="T17" fmla="*/ 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" h="12">
                  <a:moveTo>
                    <a:pt x="10" y="12"/>
                  </a:moveTo>
                  <a:cubicBezTo>
                    <a:pt x="10" y="11"/>
                    <a:pt x="10" y="10"/>
                    <a:pt x="8" y="11"/>
                  </a:cubicBezTo>
                  <a:cubicBezTo>
                    <a:pt x="6" y="11"/>
                    <a:pt x="7" y="12"/>
                    <a:pt x="6" y="10"/>
                  </a:cubicBezTo>
                  <a:cubicBezTo>
                    <a:pt x="5" y="9"/>
                    <a:pt x="5" y="9"/>
                    <a:pt x="4" y="9"/>
                  </a:cubicBezTo>
                  <a:cubicBezTo>
                    <a:pt x="3" y="8"/>
                    <a:pt x="2" y="9"/>
                    <a:pt x="2" y="8"/>
                  </a:cubicBezTo>
                  <a:cubicBezTo>
                    <a:pt x="1" y="8"/>
                    <a:pt x="0" y="7"/>
                    <a:pt x="0" y="7"/>
                  </a:cubicBezTo>
                  <a:cubicBezTo>
                    <a:pt x="1" y="6"/>
                    <a:pt x="1" y="6"/>
                    <a:pt x="2" y="5"/>
                  </a:cubicBezTo>
                  <a:cubicBezTo>
                    <a:pt x="3" y="4"/>
                    <a:pt x="3" y="2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10" name="Freeform 449">
              <a:extLst>
                <a:ext uri="{FF2B5EF4-FFF2-40B4-BE49-F238E27FC236}">
                  <a16:creationId xmlns:a16="http://schemas.microsoft.com/office/drawing/2014/main" id="{8D4C1C23-2058-4791-872E-183808B53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3" y="1801"/>
              <a:ext cx="156" cy="277"/>
            </a:xfrm>
            <a:custGeom>
              <a:avLst/>
              <a:gdLst>
                <a:gd name="T0" fmla="*/ 1543 w 54"/>
                <a:gd name="T1" fmla="*/ 729 h 90"/>
                <a:gd name="T2" fmla="*/ 1034 w 54"/>
                <a:gd name="T3" fmla="*/ 1810 h 90"/>
                <a:gd name="T4" fmla="*/ 1034 w 54"/>
                <a:gd name="T5" fmla="*/ 3496 h 90"/>
                <a:gd name="T6" fmla="*/ 3548 w 54"/>
                <a:gd name="T7" fmla="*/ 7350 h 90"/>
                <a:gd name="T8" fmla="*/ 3472 w 54"/>
                <a:gd name="T9" fmla="*/ 7728 h 90"/>
                <a:gd name="T10" fmla="*/ 3204 w 54"/>
                <a:gd name="T11" fmla="*/ 8079 h 90"/>
                <a:gd name="T12" fmla="*/ 3137 w 54"/>
                <a:gd name="T13" fmla="*/ 7436 h 90"/>
                <a:gd name="T14" fmla="*/ 2796 w 54"/>
                <a:gd name="T15" fmla="*/ 7436 h 90"/>
                <a:gd name="T16" fmla="*/ 2505 w 54"/>
                <a:gd name="T17" fmla="*/ 6999 h 90"/>
                <a:gd name="T18" fmla="*/ 2505 w 54"/>
                <a:gd name="T19" fmla="*/ 6651 h 90"/>
                <a:gd name="T20" fmla="*/ 2219 w 54"/>
                <a:gd name="T21" fmla="*/ 6565 h 90"/>
                <a:gd name="T22" fmla="*/ 2170 w 54"/>
                <a:gd name="T23" fmla="*/ 6177 h 90"/>
                <a:gd name="T24" fmla="*/ 1811 w 54"/>
                <a:gd name="T25" fmla="*/ 6005 h 90"/>
                <a:gd name="T26" fmla="*/ 1401 w 54"/>
                <a:gd name="T27" fmla="*/ 5485 h 90"/>
                <a:gd name="T28" fmla="*/ 919 w 54"/>
                <a:gd name="T29" fmla="*/ 4841 h 90"/>
                <a:gd name="T30" fmla="*/ 485 w 54"/>
                <a:gd name="T31" fmla="*/ 4226 h 90"/>
                <a:gd name="T32" fmla="*/ 292 w 54"/>
                <a:gd name="T33" fmla="*/ 3675 h 90"/>
                <a:gd name="T34" fmla="*/ 142 w 54"/>
                <a:gd name="T35" fmla="*/ 3241 h 90"/>
                <a:gd name="T36" fmla="*/ 75 w 54"/>
                <a:gd name="T37" fmla="*/ 2681 h 90"/>
                <a:gd name="T38" fmla="*/ 0 w 54"/>
                <a:gd name="T39" fmla="*/ 2074 h 90"/>
                <a:gd name="T40" fmla="*/ 142 w 54"/>
                <a:gd name="T41" fmla="*/ 1600 h 90"/>
                <a:gd name="T42" fmla="*/ 410 w 54"/>
                <a:gd name="T43" fmla="*/ 1166 h 90"/>
                <a:gd name="T44" fmla="*/ 768 w 54"/>
                <a:gd name="T45" fmla="*/ 1250 h 90"/>
                <a:gd name="T46" fmla="*/ 844 w 54"/>
                <a:gd name="T47" fmla="*/ 1080 h 90"/>
                <a:gd name="T48" fmla="*/ 844 w 54"/>
                <a:gd name="T49" fmla="*/ 729 h 90"/>
                <a:gd name="T50" fmla="*/ 1109 w 54"/>
                <a:gd name="T51" fmla="*/ 437 h 90"/>
                <a:gd name="T52" fmla="*/ 1184 w 54"/>
                <a:gd name="T53" fmla="*/ 351 h 90"/>
                <a:gd name="T54" fmla="*/ 1109 w 54"/>
                <a:gd name="T55" fmla="*/ 0 h 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4" h="90">
                  <a:moveTo>
                    <a:pt x="22" y="8"/>
                  </a:moveTo>
                  <a:cubicBezTo>
                    <a:pt x="20" y="14"/>
                    <a:pt x="17" y="17"/>
                    <a:pt x="15" y="20"/>
                  </a:cubicBezTo>
                  <a:cubicBezTo>
                    <a:pt x="10" y="28"/>
                    <a:pt x="11" y="34"/>
                    <a:pt x="15" y="39"/>
                  </a:cubicBezTo>
                  <a:cubicBezTo>
                    <a:pt x="19" y="44"/>
                    <a:pt x="51" y="82"/>
                    <a:pt x="51" y="82"/>
                  </a:cubicBezTo>
                  <a:cubicBezTo>
                    <a:pt x="54" y="85"/>
                    <a:pt x="52" y="86"/>
                    <a:pt x="50" y="86"/>
                  </a:cubicBezTo>
                  <a:cubicBezTo>
                    <a:pt x="49" y="88"/>
                    <a:pt x="47" y="89"/>
                    <a:pt x="46" y="90"/>
                  </a:cubicBezTo>
                  <a:cubicBezTo>
                    <a:pt x="46" y="88"/>
                    <a:pt x="46" y="85"/>
                    <a:pt x="45" y="83"/>
                  </a:cubicBezTo>
                  <a:cubicBezTo>
                    <a:pt x="44" y="83"/>
                    <a:pt x="42" y="84"/>
                    <a:pt x="40" y="83"/>
                  </a:cubicBezTo>
                  <a:cubicBezTo>
                    <a:pt x="41" y="80"/>
                    <a:pt x="40" y="76"/>
                    <a:pt x="36" y="78"/>
                  </a:cubicBezTo>
                  <a:cubicBezTo>
                    <a:pt x="36" y="77"/>
                    <a:pt x="36" y="75"/>
                    <a:pt x="36" y="74"/>
                  </a:cubicBezTo>
                  <a:cubicBezTo>
                    <a:pt x="34" y="73"/>
                    <a:pt x="33" y="74"/>
                    <a:pt x="32" y="73"/>
                  </a:cubicBezTo>
                  <a:cubicBezTo>
                    <a:pt x="31" y="72"/>
                    <a:pt x="32" y="70"/>
                    <a:pt x="31" y="69"/>
                  </a:cubicBezTo>
                  <a:cubicBezTo>
                    <a:pt x="30" y="67"/>
                    <a:pt x="28" y="67"/>
                    <a:pt x="26" y="67"/>
                  </a:cubicBezTo>
                  <a:cubicBezTo>
                    <a:pt x="26" y="60"/>
                    <a:pt x="25" y="62"/>
                    <a:pt x="20" y="61"/>
                  </a:cubicBezTo>
                  <a:cubicBezTo>
                    <a:pt x="23" y="56"/>
                    <a:pt x="17" y="55"/>
                    <a:pt x="13" y="54"/>
                  </a:cubicBezTo>
                  <a:cubicBezTo>
                    <a:pt x="14" y="50"/>
                    <a:pt x="12" y="47"/>
                    <a:pt x="7" y="47"/>
                  </a:cubicBezTo>
                  <a:cubicBezTo>
                    <a:pt x="9" y="44"/>
                    <a:pt x="7" y="41"/>
                    <a:pt x="4" y="41"/>
                  </a:cubicBezTo>
                  <a:cubicBezTo>
                    <a:pt x="5" y="39"/>
                    <a:pt x="5" y="36"/>
                    <a:pt x="2" y="36"/>
                  </a:cubicBezTo>
                  <a:cubicBezTo>
                    <a:pt x="3" y="34"/>
                    <a:pt x="4" y="31"/>
                    <a:pt x="1" y="30"/>
                  </a:cubicBezTo>
                  <a:cubicBezTo>
                    <a:pt x="4" y="28"/>
                    <a:pt x="3" y="24"/>
                    <a:pt x="0" y="23"/>
                  </a:cubicBezTo>
                  <a:cubicBezTo>
                    <a:pt x="3" y="24"/>
                    <a:pt x="3" y="21"/>
                    <a:pt x="2" y="18"/>
                  </a:cubicBezTo>
                  <a:cubicBezTo>
                    <a:pt x="7" y="19"/>
                    <a:pt x="8" y="18"/>
                    <a:pt x="6" y="13"/>
                  </a:cubicBezTo>
                  <a:cubicBezTo>
                    <a:pt x="7" y="13"/>
                    <a:pt x="9" y="14"/>
                    <a:pt x="11" y="14"/>
                  </a:cubicBezTo>
                  <a:cubicBezTo>
                    <a:pt x="11" y="13"/>
                    <a:pt x="12" y="12"/>
                    <a:pt x="12" y="12"/>
                  </a:cubicBezTo>
                  <a:cubicBezTo>
                    <a:pt x="12" y="10"/>
                    <a:pt x="11" y="9"/>
                    <a:pt x="12" y="8"/>
                  </a:cubicBezTo>
                  <a:cubicBezTo>
                    <a:pt x="13" y="5"/>
                    <a:pt x="15" y="6"/>
                    <a:pt x="16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17" y="3"/>
                    <a:pt x="16" y="2"/>
                    <a:pt x="16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11" name="Freeform 450">
              <a:extLst>
                <a:ext uri="{FF2B5EF4-FFF2-40B4-BE49-F238E27FC236}">
                  <a16:creationId xmlns:a16="http://schemas.microsoft.com/office/drawing/2014/main" id="{985782C1-A22B-412E-8ABB-9AE2EAA7B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1" y="1163"/>
              <a:ext cx="543" cy="998"/>
            </a:xfrm>
            <a:custGeom>
              <a:avLst/>
              <a:gdLst>
                <a:gd name="T0" fmla="*/ 1661 w 188"/>
                <a:gd name="T1" fmla="*/ 0 h 324"/>
                <a:gd name="T2" fmla="*/ 4312 w 188"/>
                <a:gd name="T3" fmla="*/ 3244 h 324"/>
                <a:gd name="T4" fmla="*/ 10170 w 188"/>
                <a:gd name="T5" fmla="*/ 12684 h 324"/>
                <a:gd name="T6" fmla="*/ 10577 w 188"/>
                <a:gd name="T7" fmla="*/ 28899 h 324"/>
                <a:gd name="T8" fmla="*/ 1034 w 188"/>
                <a:gd name="T9" fmla="*/ 14933 h 324"/>
                <a:gd name="T10" fmla="*/ 1811 w 188"/>
                <a:gd name="T11" fmla="*/ 4328 h 324"/>
                <a:gd name="T12" fmla="*/ 968 w 188"/>
                <a:gd name="T13" fmla="*/ 3416 h 3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8" h="324">
                  <a:moveTo>
                    <a:pt x="24" y="0"/>
                  </a:moveTo>
                  <a:cubicBezTo>
                    <a:pt x="32" y="19"/>
                    <a:pt x="51" y="17"/>
                    <a:pt x="62" y="36"/>
                  </a:cubicBezTo>
                  <a:cubicBezTo>
                    <a:pt x="73" y="54"/>
                    <a:pt x="130" y="103"/>
                    <a:pt x="146" y="141"/>
                  </a:cubicBezTo>
                  <a:cubicBezTo>
                    <a:pt x="162" y="179"/>
                    <a:pt x="188" y="318"/>
                    <a:pt x="152" y="321"/>
                  </a:cubicBezTo>
                  <a:cubicBezTo>
                    <a:pt x="115" y="324"/>
                    <a:pt x="29" y="217"/>
                    <a:pt x="15" y="166"/>
                  </a:cubicBezTo>
                  <a:cubicBezTo>
                    <a:pt x="0" y="115"/>
                    <a:pt x="3" y="81"/>
                    <a:pt x="26" y="48"/>
                  </a:cubicBezTo>
                  <a:cubicBezTo>
                    <a:pt x="26" y="48"/>
                    <a:pt x="18" y="36"/>
                    <a:pt x="14" y="3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12" name="Freeform 451">
              <a:extLst>
                <a:ext uri="{FF2B5EF4-FFF2-40B4-BE49-F238E27FC236}">
                  <a16:creationId xmlns:a16="http://schemas.microsoft.com/office/drawing/2014/main" id="{84F146E9-6ACE-4CEE-B4DE-9E75375B0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" y="1277"/>
              <a:ext cx="355" cy="622"/>
            </a:xfrm>
            <a:custGeom>
              <a:avLst/>
              <a:gdLst>
                <a:gd name="T0" fmla="*/ 0 w 123"/>
                <a:gd name="T1" fmla="*/ 0 h 202"/>
                <a:gd name="T2" fmla="*/ 3123 w 123"/>
                <a:gd name="T3" fmla="*/ 5927 h 202"/>
                <a:gd name="T4" fmla="*/ 6249 w 123"/>
                <a:gd name="T5" fmla="*/ 13398 h 202"/>
                <a:gd name="T6" fmla="*/ 8537 w 123"/>
                <a:gd name="T7" fmla="*/ 18158 h 20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3" h="202">
                  <a:moveTo>
                    <a:pt x="0" y="0"/>
                  </a:moveTo>
                  <a:cubicBezTo>
                    <a:pt x="10" y="25"/>
                    <a:pt x="31" y="44"/>
                    <a:pt x="45" y="66"/>
                  </a:cubicBezTo>
                  <a:cubicBezTo>
                    <a:pt x="61" y="93"/>
                    <a:pt x="73" y="122"/>
                    <a:pt x="90" y="149"/>
                  </a:cubicBezTo>
                  <a:cubicBezTo>
                    <a:pt x="103" y="168"/>
                    <a:pt x="115" y="181"/>
                    <a:pt x="123" y="202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13" name="Freeform 452">
              <a:extLst>
                <a:ext uri="{FF2B5EF4-FFF2-40B4-BE49-F238E27FC236}">
                  <a16:creationId xmlns:a16="http://schemas.microsoft.com/office/drawing/2014/main" id="{40A01D6B-BCE7-42E0-82B2-FDB968A25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3" y="1339"/>
              <a:ext cx="237" cy="804"/>
            </a:xfrm>
            <a:custGeom>
              <a:avLst/>
              <a:gdLst>
                <a:gd name="T0" fmla="*/ 0 w 82"/>
                <a:gd name="T1" fmla="*/ 0 h 261"/>
                <a:gd name="T2" fmla="*/ 2171 w 82"/>
                <a:gd name="T3" fmla="*/ 5760 h 261"/>
                <a:gd name="T4" fmla="*/ 4127 w 82"/>
                <a:gd name="T5" fmla="*/ 13332 h 261"/>
                <a:gd name="T6" fmla="*/ 5581 w 82"/>
                <a:gd name="T7" fmla="*/ 20430 h 261"/>
                <a:gd name="T8" fmla="*/ 5723 w 82"/>
                <a:gd name="T9" fmla="*/ 23504 h 2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2" h="261">
                  <a:moveTo>
                    <a:pt x="0" y="0"/>
                  </a:moveTo>
                  <a:cubicBezTo>
                    <a:pt x="11" y="22"/>
                    <a:pt x="20" y="42"/>
                    <a:pt x="31" y="64"/>
                  </a:cubicBezTo>
                  <a:cubicBezTo>
                    <a:pt x="44" y="91"/>
                    <a:pt x="48" y="121"/>
                    <a:pt x="59" y="148"/>
                  </a:cubicBezTo>
                  <a:cubicBezTo>
                    <a:pt x="69" y="173"/>
                    <a:pt x="78" y="200"/>
                    <a:pt x="80" y="227"/>
                  </a:cubicBezTo>
                  <a:cubicBezTo>
                    <a:pt x="81" y="239"/>
                    <a:pt x="81" y="250"/>
                    <a:pt x="82" y="26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14" name="Freeform 453">
              <a:extLst>
                <a:ext uri="{FF2B5EF4-FFF2-40B4-BE49-F238E27FC236}">
                  <a16:creationId xmlns:a16="http://schemas.microsoft.com/office/drawing/2014/main" id="{5414C8A9-223E-471D-9D2D-DB5273365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3" y="1213"/>
              <a:ext cx="110" cy="686"/>
            </a:xfrm>
            <a:custGeom>
              <a:avLst/>
              <a:gdLst>
                <a:gd name="T0" fmla="*/ 2666 w 38"/>
                <a:gd name="T1" fmla="*/ 19968 h 223"/>
                <a:gd name="T2" fmla="*/ 2521 w 38"/>
                <a:gd name="T3" fmla="*/ 15227 h 223"/>
                <a:gd name="T4" fmla="*/ 1818 w 38"/>
                <a:gd name="T5" fmla="*/ 9056 h 223"/>
                <a:gd name="T6" fmla="*/ 1114 w 38"/>
                <a:gd name="T7" fmla="*/ 2507 h 223"/>
                <a:gd name="T8" fmla="*/ 0 w 38"/>
                <a:gd name="T9" fmla="*/ 0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23">
                  <a:moveTo>
                    <a:pt x="38" y="223"/>
                  </a:moveTo>
                  <a:cubicBezTo>
                    <a:pt x="36" y="209"/>
                    <a:pt x="37" y="185"/>
                    <a:pt x="36" y="170"/>
                  </a:cubicBezTo>
                  <a:cubicBezTo>
                    <a:pt x="34" y="147"/>
                    <a:pt x="30" y="124"/>
                    <a:pt x="26" y="101"/>
                  </a:cubicBezTo>
                  <a:cubicBezTo>
                    <a:pt x="21" y="77"/>
                    <a:pt x="22" y="52"/>
                    <a:pt x="16" y="28"/>
                  </a:cubicBezTo>
                  <a:cubicBezTo>
                    <a:pt x="13" y="14"/>
                    <a:pt x="5" y="3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15" name="Freeform 454">
              <a:extLst>
                <a:ext uri="{FF2B5EF4-FFF2-40B4-BE49-F238E27FC236}">
                  <a16:creationId xmlns:a16="http://schemas.microsoft.com/office/drawing/2014/main" id="{65BBCD59-7DAE-4636-9DC2-E00934F95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0" y="1225"/>
              <a:ext cx="184" cy="841"/>
            </a:xfrm>
            <a:custGeom>
              <a:avLst/>
              <a:gdLst>
                <a:gd name="T0" fmla="*/ 4232 w 64"/>
                <a:gd name="T1" fmla="*/ 24589 h 273"/>
                <a:gd name="T2" fmla="*/ 3016 w 64"/>
                <a:gd name="T3" fmla="*/ 16229 h 273"/>
                <a:gd name="T4" fmla="*/ 1711 w 64"/>
                <a:gd name="T5" fmla="*/ 8653 h 273"/>
                <a:gd name="T6" fmla="*/ 141 w 64"/>
                <a:gd name="T7" fmla="*/ 2600 h 273"/>
                <a:gd name="T8" fmla="*/ 216 w 64"/>
                <a:gd name="T9" fmla="*/ 0 h 2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273">
                  <a:moveTo>
                    <a:pt x="62" y="273"/>
                  </a:moveTo>
                  <a:cubicBezTo>
                    <a:pt x="64" y="243"/>
                    <a:pt x="54" y="210"/>
                    <a:pt x="44" y="180"/>
                  </a:cubicBezTo>
                  <a:cubicBezTo>
                    <a:pt x="35" y="153"/>
                    <a:pt x="33" y="124"/>
                    <a:pt x="25" y="96"/>
                  </a:cubicBezTo>
                  <a:cubicBezTo>
                    <a:pt x="19" y="73"/>
                    <a:pt x="6" y="52"/>
                    <a:pt x="2" y="29"/>
                  </a:cubicBezTo>
                  <a:cubicBezTo>
                    <a:pt x="1" y="22"/>
                    <a:pt x="0" y="1"/>
                    <a:pt x="3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16" name="Freeform 455">
              <a:extLst>
                <a:ext uri="{FF2B5EF4-FFF2-40B4-BE49-F238E27FC236}">
                  <a16:creationId xmlns:a16="http://schemas.microsoft.com/office/drawing/2014/main" id="{8C6F8530-4600-4A9A-AE00-7BB6E2BD7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" y="1428"/>
              <a:ext cx="32" cy="37"/>
            </a:xfrm>
            <a:custGeom>
              <a:avLst/>
              <a:gdLst>
                <a:gd name="T0" fmla="*/ 710 w 11"/>
                <a:gd name="T1" fmla="*/ 0 h 12"/>
                <a:gd name="T2" fmla="*/ 0 w 11"/>
                <a:gd name="T3" fmla="*/ 1085 h 1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12">
                  <a:moveTo>
                    <a:pt x="10" y="0"/>
                  </a:moveTo>
                  <a:cubicBezTo>
                    <a:pt x="11" y="7"/>
                    <a:pt x="7" y="12"/>
                    <a:pt x="0" y="12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17" name="Freeform 456">
              <a:extLst>
                <a:ext uri="{FF2B5EF4-FFF2-40B4-BE49-F238E27FC236}">
                  <a16:creationId xmlns:a16="http://schemas.microsoft.com/office/drawing/2014/main" id="{FE260D4C-7D9D-4F8F-820D-627ACCD6C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7" y="1287"/>
              <a:ext cx="156" cy="138"/>
            </a:xfrm>
            <a:custGeom>
              <a:avLst/>
              <a:gdLst>
                <a:gd name="T0" fmla="*/ 3764 w 54"/>
                <a:gd name="T1" fmla="*/ 3631 h 45"/>
                <a:gd name="T2" fmla="*/ 768 w 54"/>
                <a:gd name="T3" fmla="*/ 978 h 45"/>
                <a:gd name="T4" fmla="*/ 0 w 54"/>
                <a:gd name="T5" fmla="*/ 0 h 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45">
                  <a:moveTo>
                    <a:pt x="54" y="41"/>
                  </a:moveTo>
                  <a:cubicBezTo>
                    <a:pt x="40" y="45"/>
                    <a:pt x="21" y="20"/>
                    <a:pt x="11" y="11"/>
                  </a:cubicBezTo>
                  <a:cubicBezTo>
                    <a:pt x="7" y="8"/>
                    <a:pt x="3" y="5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18" name="Freeform 457">
              <a:extLst>
                <a:ext uri="{FF2B5EF4-FFF2-40B4-BE49-F238E27FC236}">
                  <a16:creationId xmlns:a16="http://schemas.microsoft.com/office/drawing/2014/main" id="{2DE47067-6963-4646-B2D9-9C55F4166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" y="1247"/>
              <a:ext cx="46" cy="27"/>
            </a:xfrm>
            <a:custGeom>
              <a:avLst/>
              <a:gdLst>
                <a:gd name="T0" fmla="*/ 1093 w 16"/>
                <a:gd name="T1" fmla="*/ 405 h 9"/>
                <a:gd name="T2" fmla="*/ 0 w 16"/>
                <a:gd name="T3" fmla="*/ 729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6" h="9">
                  <a:moveTo>
                    <a:pt x="16" y="5"/>
                  </a:moveTo>
                  <a:cubicBezTo>
                    <a:pt x="8" y="3"/>
                    <a:pt x="5" y="0"/>
                    <a:pt x="0" y="9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19" name="Freeform 458">
              <a:extLst>
                <a:ext uri="{FF2B5EF4-FFF2-40B4-BE49-F238E27FC236}">
                  <a16:creationId xmlns:a16="http://schemas.microsoft.com/office/drawing/2014/main" id="{BA003021-EE27-4FCB-BD64-8D920A1F9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" y="1752"/>
              <a:ext cx="251" cy="154"/>
            </a:xfrm>
            <a:custGeom>
              <a:avLst/>
              <a:gdLst>
                <a:gd name="T0" fmla="*/ 765 w 87"/>
                <a:gd name="T1" fmla="*/ 521 h 50"/>
                <a:gd name="T2" fmla="*/ 1797 w 87"/>
                <a:gd name="T3" fmla="*/ 644 h 50"/>
                <a:gd name="T4" fmla="*/ 2354 w 87"/>
                <a:gd name="T5" fmla="*/ 644 h 50"/>
                <a:gd name="T6" fmla="*/ 2640 w 87"/>
                <a:gd name="T7" fmla="*/ 816 h 50"/>
                <a:gd name="T8" fmla="*/ 3387 w 87"/>
                <a:gd name="T9" fmla="*/ 437 h 50"/>
                <a:gd name="T10" fmla="*/ 4079 w 87"/>
                <a:gd name="T11" fmla="*/ 437 h 50"/>
                <a:gd name="T12" fmla="*/ 4994 w 87"/>
                <a:gd name="T13" fmla="*/ 351 h 50"/>
                <a:gd name="T14" fmla="*/ 5401 w 87"/>
                <a:gd name="T15" fmla="*/ 265 h 50"/>
                <a:gd name="T16" fmla="*/ 5617 w 87"/>
                <a:gd name="T17" fmla="*/ 437 h 50"/>
                <a:gd name="T18" fmla="*/ 6027 w 87"/>
                <a:gd name="T19" fmla="*/ 86 h 50"/>
                <a:gd name="T20" fmla="*/ 5542 w 87"/>
                <a:gd name="T21" fmla="*/ 1167 h 50"/>
                <a:gd name="T22" fmla="*/ 5401 w 87"/>
                <a:gd name="T23" fmla="*/ 1432 h 50"/>
                <a:gd name="T24" fmla="*/ 5401 w 87"/>
                <a:gd name="T25" fmla="*/ 1728 h 50"/>
                <a:gd name="T26" fmla="*/ 5326 w 87"/>
                <a:gd name="T27" fmla="*/ 1728 h 50"/>
                <a:gd name="T28" fmla="*/ 5184 w 87"/>
                <a:gd name="T29" fmla="*/ 1897 h 50"/>
                <a:gd name="T30" fmla="*/ 5259 w 87"/>
                <a:gd name="T31" fmla="*/ 2162 h 50"/>
                <a:gd name="T32" fmla="*/ 5069 w 87"/>
                <a:gd name="T33" fmla="*/ 2513 h 50"/>
                <a:gd name="T34" fmla="*/ 4919 w 87"/>
                <a:gd name="T35" fmla="*/ 2513 h 50"/>
                <a:gd name="T36" fmla="*/ 4919 w 87"/>
                <a:gd name="T37" fmla="*/ 2778 h 50"/>
                <a:gd name="T38" fmla="*/ 4636 w 87"/>
                <a:gd name="T39" fmla="*/ 3065 h 50"/>
                <a:gd name="T40" fmla="*/ 4371 w 87"/>
                <a:gd name="T41" fmla="*/ 3511 h 50"/>
                <a:gd name="T42" fmla="*/ 4154 w 87"/>
                <a:gd name="T43" fmla="*/ 3862 h 50"/>
                <a:gd name="T44" fmla="*/ 3938 w 87"/>
                <a:gd name="T45" fmla="*/ 4146 h 50"/>
                <a:gd name="T46" fmla="*/ 3745 w 87"/>
                <a:gd name="T47" fmla="*/ 3862 h 50"/>
                <a:gd name="T48" fmla="*/ 3670 w 87"/>
                <a:gd name="T49" fmla="*/ 4497 h 50"/>
                <a:gd name="T50" fmla="*/ 3453 w 87"/>
                <a:gd name="T51" fmla="*/ 3976 h 50"/>
                <a:gd name="T52" fmla="*/ 3312 w 87"/>
                <a:gd name="T53" fmla="*/ 4241 h 50"/>
                <a:gd name="T54" fmla="*/ 3263 w 87"/>
                <a:gd name="T55" fmla="*/ 3976 h 50"/>
                <a:gd name="T56" fmla="*/ 3122 w 87"/>
                <a:gd name="T57" fmla="*/ 4241 h 50"/>
                <a:gd name="T58" fmla="*/ 2764 w 87"/>
                <a:gd name="T59" fmla="*/ 4411 h 50"/>
                <a:gd name="T60" fmla="*/ 2715 w 87"/>
                <a:gd name="T61" fmla="*/ 3976 h 50"/>
                <a:gd name="T62" fmla="*/ 2423 w 87"/>
                <a:gd name="T63" fmla="*/ 4241 h 50"/>
                <a:gd name="T64" fmla="*/ 2089 w 87"/>
                <a:gd name="T65" fmla="*/ 3976 h 50"/>
                <a:gd name="T66" fmla="*/ 2089 w 87"/>
                <a:gd name="T67" fmla="*/ 3862 h 50"/>
                <a:gd name="T68" fmla="*/ 1797 w 87"/>
                <a:gd name="T69" fmla="*/ 3681 h 50"/>
                <a:gd name="T70" fmla="*/ 1515 w 87"/>
                <a:gd name="T71" fmla="*/ 3065 h 50"/>
                <a:gd name="T72" fmla="*/ 1324 w 87"/>
                <a:gd name="T73" fmla="*/ 2686 h 50"/>
                <a:gd name="T74" fmla="*/ 1174 w 87"/>
                <a:gd name="T75" fmla="*/ 2686 h 50"/>
                <a:gd name="T76" fmla="*/ 1108 w 87"/>
                <a:gd name="T77" fmla="*/ 2427 h 50"/>
                <a:gd name="T78" fmla="*/ 958 w 87"/>
                <a:gd name="T79" fmla="*/ 1897 h 50"/>
                <a:gd name="T80" fmla="*/ 958 w 87"/>
                <a:gd name="T81" fmla="*/ 1897 h 50"/>
                <a:gd name="T82" fmla="*/ 0 w 87"/>
                <a:gd name="T83" fmla="*/ 0 h 50"/>
                <a:gd name="T84" fmla="*/ 765 w 87"/>
                <a:gd name="T85" fmla="*/ 521 h 5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7" h="50">
                  <a:moveTo>
                    <a:pt x="11" y="6"/>
                  </a:moveTo>
                  <a:cubicBezTo>
                    <a:pt x="16" y="6"/>
                    <a:pt x="21" y="7"/>
                    <a:pt x="26" y="7"/>
                  </a:cubicBezTo>
                  <a:cubicBezTo>
                    <a:pt x="28" y="7"/>
                    <a:pt x="32" y="7"/>
                    <a:pt x="34" y="7"/>
                  </a:cubicBezTo>
                  <a:cubicBezTo>
                    <a:pt x="35" y="7"/>
                    <a:pt x="36" y="9"/>
                    <a:pt x="38" y="9"/>
                  </a:cubicBezTo>
                  <a:cubicBezTo>
                    <a:pt x="42" y="9"/>
                    <a:pt x="46" y="4"/>
                    <a:pt x="49" y="5"/>
                  </a:cubicBezTo>
                  <a:cubicBezTo>
                    <a:pt x="53" y="5"/>
                    <a:pt x="55" y="11"/>
                    <a:pt x="59" y="5"/>
                  </a:cubicBezTo>
                  <a:cubicBezTo>
                    <a:pt x="60" y="10"/>
                    <a:pt x="69" y="7"/>
                    <a:pt x="72" y="4"/>
                  </a:cubicBezTo>
                  <a:cubicBezTo>
                    <a:pt x="74" y="6"/>
                    <a:pt x="77" y="7"/>
                    <a:pt x="78" y="3"/>
                  </a:cubicBezTo>
                  <a:cubicBezTo>
                    <a:pt x="79" y="4"/>
                    <a:pt x="80" y="4"/>
                    <a:pt x="81" y="5"/>
                  </a:cubicBezTo>
                  <a:cubicBezTo>
                    <a:pt x="83" y="3"/>
                    <a:pt x="85" y="2"/>
                    <a:pt x="87" y="1"/>
                  </a:cubicBezTo>
                  <a:cubicBezTo>
                    <a:pt x="85" y="5"/>
                    <a:pt x="83" y="9"/>
                    <a:pt x="80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7"/>
                    <a:pt x="78" y="18"/>
                    <a:pt x="78" y="19"/>
                  </a:cubicBezTo>
                  <a:cubicBezTo>
                    <a:pt x="78" y="18"/>
                    <a:pt x="77" y="18"/>
                    <a:pt x="77" y="19"/>
                  </a:cubicBezTo>
                  <a:cubicBezTo>
                    <a:pt x="76" y="19"/>
                    <a:pt x="76" y="20"/>
                    <a:pt x="75" y="21"/>
                  </a:cubicBezTo>
                  <a:cubicBezTo>
                    <a:pt x="75" y="22"/>
                    <a:pt x="75" y="23"/>
                    <a:pt x="76" y="24"/>
                  </a:cubicBezTo>
                  <a:cubicBezTo>
                    <a:pt x="73" y="23"/>
                    <a:pt x="73" y="26"/>
                    <a:pt x="73" y="28"/>
                  </a:cubicBezTo>
                  <a:cubicBezTo>
                    <a:pt x="72" y="28"/>
                    <a:pt x="72" y="28"/>
                    <a:pt x="71" y="28"/>
                  </a:cubicBezTo>
                  <a:cubicBezTo>
                    <a:pt x="71" y="29"/>
                    <a:pt x="70" y="30"/>
                    <a:pt x="71" y="31"/>
                  </a:cubicBezTo>
                  <a:cubicBezTo>
                    <a:pt x="68" y="30"/>
                    <a:pt x="67" y="31"/>
                    <a:pt x="67" y="34"/>
                  </a:cubicBezTo>
                  <a:cubicBezTo>
                    <a:pt x="65" y="34"/>
                    <a:pt x="63" y="36"/>
                    <a:pt x="63" y="39"/>
                  </a:cubicBezTo>
                  <a:cubicBezTo>
                    <a:pt x="60" y="36"/>
                    <a:pt x="59" y="40"/>
                    <a:pt x="60" y="43"/>
                  </a:cubicBezTo>
                  <a:cubicBezTo>
                    <a:pt x="59" y="40"/>
                    <a:pt x="57" y="41"/>
                    <a:pt x="57" y="46"/>
                  </a:cubicBezTo>
                  <a:cubicBezTo>
                    <a:pt x="57" y="45"/>
                    <a:pt x="55" y="43"/>
                    <a:pt x="54" y="43"/>
                  </a:cubicBezTo>
                  <a:cubicBezTo>
                    <a:pt x="52" y="43"/>
                    <a:pt x="53" y="47"/>
                    <a:pt x="53" y="50"/>
                  </a:cubicBezTo>
                  <a:cubicBezTo>
                    <a:pt x="53" y="46"/>
                    <a:pt x="53" y="45"/>
                    <a:pt x="50" y="44"/>
                  </a:cubicBezTo>
                  <a:cubicBezTo>
                    <a:pt x="49" y="43"/>
                    <a:pt x="48" y="46"/>
                    <a:pt x="48" y="47"/>
                  </a:cubicBezTo>
                  <a:cubicBezTo>
                    <a:pt x="48" y="46"/>
                    <a:pt x="48" y="44"/>
                    <a:pt x="47" y="44"/>
                  </a:cubicBezTo>
                  <a:cubicBezTo>
                    <a:pt x="45" y="43"/>
                    <a:pt x="45" y="45"/>
                    <a:pt x="45" y="47"/>
                  </a:cubicBezTo>
                  <a:cubicBezTo>
                    <a:pt x="45" y="42"/>
                    <a:pt x="40" y="48"/>
                    <a:pt x="40" y="49"/>
                  </a:cubicBezTo>
                  <a:cubicBezTo>
                    <a:pt x="40" y="50"/>
                    <a:pt x="40" y="45"/>
                    <a:pt x="39" y="44"/>
                  </a:cubicBezTo>
                  <a:cubicBezTo>
                    <a:pt x="37" y="44"/>
                    <a:pt x="36" y="45"/>
                    <a:pt x="35" y="47"/>
                  </a:cubicBezTo>
                  <a:cubicBezTo>
                    <a:pt x="38" y="43"/>
                    <a:pt x="33" y="40"/>
                    <a:pt x="30" y="44"/>
                  </a:cubicBezTo>
                  <a:cubicBezTo>
                    <a:pt x="30" y="44"/>
                    <a:pt x="30" y="43"/>
                    <a:pt x="30" y="43"/>
                  </a:cubicBezTo>
                  <a:cubicBezTo>
                    <a:pt x="31" y="40"/>
                    <a:pt x="29" y="38"/>
                    <a:pt x="26" y="41"/>
                  </a:cubicBezTo>
                  <a:cubicBezTo>
                    <a:pt x="27" y="38"/>
                    <a:pt x="26" y="34"/>
                    <a:pt x="22" y="34"/>
                  </a:cubicBezTo>
                  <a:cubicBezTo>
                    <a:pt x="22" y="32"/>
                    <a:pt x="21" y="31"/>
                    <a:pt x="19" y="30"/>
                  </a:cubicBezTo>
                  <a:cubicBezTo>
                    <a:pt x="19" y="29"/>
                    <a:pt x="17" y="30"/>
                    <a:pt x="17" y="30"/>
                  </a:cubicBezTo>
                  <a:cubicBezTo>
                    <a:pt x="16" y="29"/>
                    <a:pt x="17" y="28"/>
                    <a:pt x="16" y="27"/>
                  </a:cubicBezTo>
                  <a:cubicBezTo>
                    <a:pt x="15" y="25"/>
                    <a:pt x="15" y="23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9" y="15"/>
                    <a:pt x="4" y="8"/>
                    <a:pt x="0" y="0"/>
                  </a:cubicBezTo>
                  <a:cubicBezTo>
                    <a:pt x="3" y="3"/>
                    <a:pt x="7" y="4"/>
                    <a:pt x="11" y="6"/>
                  </a:cubicBezTo>
                  <a:close/>
                </a:path>
              </a:pathLst>
            </a:custGeom>
            <a:solidFill>
              <a:srgbClr val="53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20" name="Freeform 459">
              <a:extLst>
                <a:ext uri="{FF2B5EF4-FFF2-40B4-BE49-F238E27FC236}">
                  <a16:creationId xmlns:a16="http://schemas.microsoft.com/office/drawing/2014/main" id="{2A4BA7AC-8D3D-48EF-9AA8-294FA7EB2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" y="1752"/>
              <a:ext cx="251" cy="154"/>
            </a:xfrm>
            <a:custGeom>
              <a:avLst/>
              <a:gdLst>
                <a:gd name="T0" fmla="*/ 6027 w 87"/>
                <a:gd name="T1" fmla="*/ 86 h 50"/>
                <a:gd name="T2" fmla="*/ 5542 w 87"/>
                <a:gd name="T3" fmla="*/ 1167 h 50"/>
                <a:gd name="T4" fmla="*/ 5401 w 87"/>
                <a:gd name="T5" fmla="*/ 1432 h 50"/>
                <a:gd name="T6" fmla="*/ 5401 w 87"/>
                <a:gd name="T7" fmla="*/ 1728 h 50"/>
                <a:gd name="T8" fmla="*/ 5326 w 87"/>
                <a:gd name="T9" fmla="*/ 1728 h 50"/>
                <a:gd name="T10" fmla="*/ 5184 w 87"/>
                <a:gd name="T11" fmla="*/ 1897 h 50"/>
                <a:gd name="T12" fmla="*/ 5259 w 87"/>
                <a:gd name="T13" fmla="*/ 2162 h 50"/>
                <a:gd name="T14" fmla="*/ 5069 w 87"/>
                <a:gd name="T15" fmla="*/ 2513 h 50"/>
                <a:gd name="T16" fmla="*/ 4919 w 87"/>
                <a:gd name="T17" fmla="*/ 2513 h 50"/>
                <a:gd name="T18" fmla="*/ 4919 w 87"/>
                <a:gd name="T19" fmla="*/ 2778 h 50"/>
                <a:gd name="T20" fmla="*/ 4636 w 87"/>
                <a:gd name="T21" fmla="*/ 3065 h 50"/>
                <a:gd name="T22" fmla="*/ 4371 w 87"/>
                <a:gd name="T23" fmla="*/ 3511 h 50"/>
                <a:gd name="T24" fmla="*/ 4154 w 87"/>
                <a:gd name="T25" fmla="*/ 3862 h 50"/>
                <a:gd name="T26" fmla="*/ 3938 w 87"/>
                <a:gd name="T27" fmla="*/ 4146 h 50"/>
                <a:gd name="T28" fmla="*/ 3745 w 87"/>
                <a:gd name="T29" fmla="*/ 3862 h 50"/>
                <a:gd name="T30" fmla="*/ 3670 w 87"/>
                <a:gd name="T31" fmla="*/ 4497 h 50"/>
                <a:gd name="T32" fmla="*/ 3453 w 87"/>
                <a:gd name="T33" fmla="*/ 3976 h 50"/>
                <a:gd name="T34" fmla="*/ 3312 w 87"/>
                <a:gd name="T35" fmla="*/ 4241 h 50"/>
                <a:gd name="T36" fmla="*/ 3263 w 87"/>
                <a:gd name="T37" fmla="*/ 3976 h 50"/>
                <a:gd name="T38" fmla="*/ 3122 w 87"/>
                <a:gd name="T39" fmla="*/ 4241 h 50"/>
                <a:gd name="T40" fmla="*/ 2764 w 87"/>
                <a:gd name="T41" fmla="*/ 4411 h 50"/>
                <a:gd name="T42" fmla="*/ 2715 w 87"/>
                <a:gd name="T43" fmla="*/ 3976 h 50"/>
                <a:gd name="T44" fmla="*/ 2423 w 87"/>
                <a:gd name="T45" fmla="*/ 4241 h 50"/>
                <a:gd name="T46" fmla="*/ 2089 w 87"/>
                <a:gd name="T47" fmla="*/ 3976 h 50"/>
                <a:gd name="T48" fmla="*/ 2089 w 87"/>
                <a:gd name="T49" fmla="*/ 3862 h 50"/>
                <a:gd name="T50" fmla="*/ 1797 w 87"/>
                <a:gd name="T51" fmla="*/ 3681 h 50"/>
                <a:gd name="T52" fmla="*/ 1515 w 87"/>
                <a:gd name="T53" fmla="*/ 3065 h 50"/>
                <a:gd name="T54" fmla="*/ 1324 w 87"/>
                <a:gd name="T55" fmla="*/ 2686 h 50"/>
                <a:gd name="T56" fmla="*/ 1174 w 87"/>
                <a:gd name="T57" fmla="*/ 2686 h 50"/>
                <a:gd name="T58" fmla="*/ 1108 w 87"/>
                <a:gd name="T59" fmla="*/ 2427 h 50"/>
                <a:gd name="T60" fmla="*/ 958 w 87"/>
                <a:gd name="T61" fmla="*/ 1897 h 50"/>
                <a:gd name="T62" fmla="*/ 958 w 87"/>
                <a:gd name="T63" fmla="*/ 1897 h 50"/>
                <a:gd name="T64" fmla="*/ 0 w 87"/>
                <a:gd name="T65" fmla="*/ 0 h 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7" h="50">
                  <a:moveTo>
                    <a:pt x="87" y="1"/>
                  </a:moveTo>
                  <a:cubicBezTo>
                    <a:pt x="85" y="5"/>
                    <a:pt x="83" y="9"/>
                    <a:pt x="80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7"/>
                    <a:pt x="78" y="18"/>
                    <a:pt x="78" y="19"/>
                  </a:cubicBezTo>
                  <a:cubicBezTo>
                    <a:pt x="78" y="18"/>
                    <a:pt x="77" y="18"/>
                    <a:pt x="77" y="19"/>
                  </a:cubicBezTo>
                  <a:cubicBezTo>
                    <a:pt x="76" y="19"/>
                    <a:pt x="76" y="20"/>
                    <a:pt x="75" y="21"/>
                  </a:cubicBezTo>
                  <a:cubicBezTo>
                    <a:pt x="75" y="22"/>
                    <a:pt x="75" y="23"/>
                    <a:pt x="76" y="24"/>
                  </a:cubicBezTo>
                  <a:cubicBezTo>
                    <a:pt x="73" y="23"/>
                    <a:pt x="73" y="26"/>
                    <a:pt x="73" y="28"/>
                  </a:cubicBezTo>
                  <a:cubicBezTo>
                    <a:pt x="72" y="28"/>
                    <a:pt x="72" y="28"/>
                    <a:pt x="71" y="28"/>
                  </a:cubicBezTo>
                  <a:cubicBezTo>
                    <a:pt x="71" y="29"/>
                    <a:pt x="70" y="30"/>
                    <a:pt x="71" y="31"/>
                  </a:cubicBezTo>
                  <a:cubicBezTo>
                    <a:pt x="68" y="30"/>
                    <a:pt x="67" y="31"/>
                    <a:pt x="67" y="34"/>
                  </a:cubicBezTo>
                  <a:cubicBezTo>
                    <a:pt x="65" y="34"/>
                    <a:pt x="63" y="36"/>
                    <a:pt x="63" y="39"/>
                  </a:cubicBezTo>
                  <a:cubicBezTo>
                    <a:pt x="60" y="36"/>
                    <a:pt x="59" y="40"/>
                    <a:pt x="60" y="43"/>
                  </a:cubicBezTo>
                  <a:cubicBezTo>
                    <a:pt x="59" y="40"/>
                    <a:pt x="57" y="41"/>
                    <a:pt x="57" y="46"/>
                  </a:cubicBezTo>
                  <a:cubicBezTo>
                    <a:pt x="57" y="45"/>
                    <a:pt x="55" y="43"/>
                    <a:pt x="54" y="43"/>
                  </a:cubicBezTo>
                  <a:cubicBezTo>
                    <a:pt x="52" y="43"/>
                    <a:pt x="53" y="47"/>
                    <a:pt x="53" y="50"/>
                  </a:cubicBezTo>
                  <a:cubicBezTo>
                    <a:pt x="53" y="46"/>
                    <a:pt x="53" y="45"/>
                    <a:pt x="50" y="44"/>
                  </a:cubicBezTo>
                  <a:cubicBezTo>
                    <a:pt x="49" y="43"/>
                    <a:pt x="48" y="46"/>
                    <a:pt x="48" y="47"/>
                  </a:cubicBezTo>
                  <a:cubicBezTo>
                    <a:pt x="48" y="46"/>
                    <a:pt x="48" y="44"/>
                    <a:pt x="47" y="44"/>
                  </a:cubicBezTo>
                  <a:cubicBezTo>
                    <a:pt x="45" y="43"/>
                    <a:pt x="45" y="45"/>
                    <a:pt x="45" y="47"/>
                  </a:cubicBezTo>
                  <a:cubicBezTo>
                    <a:pt x="45" y="42"/>
                    <a:pt x="40" y="48"/>
                    <a:pt x="40" y="49"/>
                  </a:cubicBezTo>
                  <a:cubicBezTo>
                    <a:pt x="40" y="50"/>
                    <a:pt x="40" y="45"/>
                    <a:pt x="39" y="44"/>
                  </a:cubicBezTo>
                  <a:cubicBezTo>
                    <a:pt x="37" y="44"/>
                    <a:pt x="36" y="45"/>
                    <a:pt x="35" y="47"/>
                  </a:cubicBezTo>
                  <a:cubicBezTo>
                    <a:pt x="38" y="43"/>
                    <a:pt x="33" y="40"/>
                    <a:pt x="30" y="44"/>
                  </a:cubicBezTo>
                  <a:cubicBezTo>
                    <a:pt x="30" y="44"/>
                    <a:pt x="30" y="43"/>
                    <a:pt x="30" y="43"/>
                  </a:cubicBezTo>
                  <a:cubicBezTo>
                    <a:pt x="31" y="40"/>
                    <a:pt x="29" y="38"/>
                    <a:pt x="26" y="41"/>
                  </a:cubicBezTo>
                  <a:cubicBezTo>
                    <a:pt x="27" y="38"/>
                    <a:pt x="26" y="34"/>
                    <a:pt x="22" y="34"/>
                  </a:cubicBezTo>
                  <a:cubicBezTo>
                    <a:pt x="22" y="32"/>
                    <a:pt x="21" y="31"/>
                    <a:pt x="19" y="30"/>
                  </a:cubicBezTo>
                  <a:cubicBezTo>
                    <a:pt x="19" y="29"/>
                    <a:pt x="17" y="30"/>
                    <a:pt x="17" y="30"/>
                  </a:cubicBezTo>
                  <a:cubicBezTo>
                    <a:pt x="16" y="29"/>
                    <a:pt x="17" y="28"/>
                    <a:pt x="16" y="27"/>
                  </a:cubicBezTo>
                  <a:cubicBezTo>
                    <a:pt x="15" y="25"/>
                    <a:pt x="15" y="23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9" y="15"/>
                    <a:pt x="4" y="8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678" name="Group 460">
            <a:extLst>
              <a:ext uri="{FF2B5EF4-FFF2-40B4-BE49-F238E27FC236}">
                <a16:creationId xmlns:a16="http://schemas.microsoft.com/office/drawing/2014/main" id="{64E20833-CBBD-45E0-8B04-F757F3CE35A1}"/>
              </a:ext>
            </a:extLst>
          </p:cNvPr>
          <p:cNvGrpSpPr>
            <a:grpSpLocks/>
          </p:cNvGrpSpPr>
          <p:nvPr/>
        </p:nvGrpSpPr>
        <p:grpSpPr bwMode="auto">
          <a:xfrm>
            <a:off x="8156575" y="3883025"/>
            <a:ext cx="1947863" cy="2282825"/>
            <a:chOff x="4178" y="2262"/>
            <a:chExt cx="1227" cy="1438"/>
          </a:xfrm>
        </p:grpSpPr>
        <p:sp>
          <p:nvSpPr>
            <p:cNvPr id="28793" name="Freeform 461">
              <a:extLst>
                <a:ext uri="{FF2B5EF4-FFF2-40B4-BE49-F238E27FC236}">
                  <a16:creationId xmlns:a16="http://schemas.microsoft.com/office/drawing/2014/main" id="{1CB5E917-05A1-4A94-9CFC-679F12F5E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2358"/>
              <a:ext cx="332" cy="194"/>
            </a:xfrm>
            <a:custGeom>
              <a:avLst/>
              <a:gdLst>
                <a:gd name="T0" fmla="*/ 4019 w 115"/>
                <a:gd name="T1" fmla="*/ 4323 h 63"/>
                <a:gd name="T2" fmla="*/ 7076 w 115"/>
                <a:gd name="T3" fmla="*/ 5660 h 63"/>
                <a:gd name="T4" fmla="*/ 7769 w 115"/>
                <a:gd name="T5" fmla="*/ 4145 h 63"/>
                <a:gd name="T6" fmla="*/ 7217 w 115"/>
                <a:gd name="T7" fmla="*/ 816 h 63"/>
                <a:gd name="T8" fmla="*/ 5344 w 115"/>
                <a:gd name="T9" fmla="*/ 0 h 63"/>
                <a:gd name="T10" fmla="*/ 4019 w 115"/>
                <a:gd name="T11" fmla="*/ 437 h 63"/>
                <a:gd name="T12" fmla="*/ 3967 w 115"/>
                <a:gd name="T13" fmla="*/ 437 h 63"/>
                <a:gd name="T14" fmla="*/ 2575 w 115"/>
                <a:gd name="T15" fmla="*/ 0 h 63"/>
                <a:gd name="T16" fmla="*/ 768 w 115"/>
                <a:gd name="T17" fmla="*/ 816 h 63"/>
                <a:gd name="T18" fmla="*/ 217 w 115"/>
                <a:gd name="T19" fmla="*/ 4145 h 63"/>
                <a:gd name="T20" fmla="*/ 843 w 115"/>
                <a:gd name="T21" fmla="*/ 5660 h 63"/>
                <a:gd name="T22" fmla="*/ 3967 w 115"/>
                <a:gd name="T23" fmla="*/ 4323 h 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5" h="63">
                  <a:moveTo>
                    <a:pt x="58" y="48"/>
                  </a:moveTo>
                  <a:cubicBezTo>
                    <a:pt x="75" y="49"/>
                    <a:pt x="87" y="51"/>
                    <a:pt x="102" y="63"/>
                  </a:cubicBezTo>
                  <a:cubicBezTo>
                    <a:pt x="102" y="63"/>
                    <a:pt x="109" y="63"/>
                    <a:pt x="112" y="46"/>
                  </a:cubicBezTo>
                  <a:cubicBezTo>
                    <a:pt x="115" y="29"/>
                    <a:pt x="115" y="19"/>
                    <a:pt x="104" y="9"/>
                  </a:cubicBezTo>
                  <a:cubicBezTo>
                    <a:pt x="97" y="3"/>
                    <a:pt x="87" y="0"/>
                    <a:pt x="77" y="0"/>
                  </a:cubicBezTo>
                  <a:cubicBezTo>
                    <a:pt x="71" y="0"/>
                    <a:pt x="62" y="2"/>
                    <a:pt x="58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2" y="2"/>
                    <a:pt x="43" y="0"/>
                    <a:pt x="37" y="0"/>
                  </a:cubicBezTo>
                  <a:cubicBezTo>
                    <a:pt x="28" y="0"/>
                    <a:pt x="18" y="3"/>
                    <a:pt x="11" y="9"/>
                  </a:cubicBezTo>
                  <a:cubicBezTo>
                    <a:pt x="0" y="19"/>
                    <a:pt x="0" y="29"/>
                    <a:pt x="3" y="46"/>
                  </a:cubicBezTo>
                  <a:cubicBezTo>
                    <a:pt x="5" y="63"/>
                    <a:pt x="12" y="63"/>
                    <a:pt x="12" y="63"/>
                  </a:cubicBezTo>
                  <a:cubicBezTo>
                    <a:pt x="28" y="51"/>
                    <a:pt x="40" y="49"/>
                    <a:pt x="57" y="48"/>
                  </a:cubicBezTo>
                </a:path>
              </a:pathLst>
            </a:custGeom>
            <a:solidFill>
              <a:srgbClr val="DFB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94" name="Freeform 462">
              <a:extLst>
                <a:ext uri="{FF2B5EF4-FFF2-40B4-BE49-F238E27FC236}">
                  <a16:creationId xmlns:a16="http://schemas.microsoft.com/office/drawing/2014/main" id="{640C9B94-FBB7-4302-82DB-E3E424164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2364"/>
              <a:ext cx="92" cy="163"/>
            </a:xfrm>
            <a:custGeom>
              <a:avLst/>
              <a:gdLst>
                <a:gd name="T0" fmla="*/ 1636 w 32"/>
                <a:gd name="T1" fmla="*/ 0 h 53"/>
                <a:gd name="T2" fmla="*/ 762 w 32"/>
                <a:gd name="T3" fmla="*/ 643 h 53"/>
                <a:gd name="T4" fmla="*/ 216 w 32"/>
                <a:gd name="T5" fmla="*/ 3924 h 53"/>
                <a:gd name="T6" fmla="*/ 331 w 32"/>
                <a:gd name="T7" fmla="*/ 4739 h 53"/>
                <a:gd name="T8" fmla="*/ 1636 w 32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53">
                  <a:moveTo>
                    <a:pt x="24" y="0"/>
                  </a:moveTo>
                  <a:cubicBezTo>
                    <a:pt x="19" y="2"/>
                    <a:pt x="15" y="4"/>
                    <a:pt x="11" y="7"/>
                  </a:cubicBezTo>
                  <a:cubicBezTo>
                    <a:pt x="0" y="17"/>
                    <a:pt x="0" y="27"/>
                    <a:pt x="3" y="44"/>
                  </a:cubicBezTo>
                  <a:cubicBezTo>
                    <a:pt x="3" y="48"/>
                    <a:pt x="4" y="51"/>
                    <a:pt x="5" y="53"/>
                  </a:cubicBezTo>
                  <a:cubicBezTo>
                    <a:pt x="28" y="37"/>
                    <a:pt x="32" y="12"/>
                    <a:pt x="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95" name="Freeform 463">
              <a:extLst>
                <a:ext uri="{FF2B5EF4-FFF2-40B4-BE49-F238E27FC236}">
                  <a16:creationId xmlns:a16="http://schemas.microsoft.com/office/drawing/2014/main" id="{33E8A928-CD5B-4B5E-8503-11FB97C9B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" y="2321"/>
              <a:ext cx="67" cy="43"/>
            </a:xfrm>
            <a:custGeom>
              <a:avLst/>
              <a:gdLst>
                <a:gd name="T0" fmla="*/ 714 w 23"/>
                <a:gd name="T1" fmla="*/ 1075 h 14"/>
                <a:gd name="T2" fmla="*/ 1655 w 23"/>
                <a:gd name="T3" fmla="*/ 1244 h 14"/>
                <a:gd name="T4" fmla="*/ 1655 w 23"/>
                <a:gd name="T5" fmla="*/ 1244 h 14"/>
                <a:gd name="T6" fmla="*/ 425 w 23"/>
                <a:gd name="T7" fmla="*/ 169 h 14"/>
                <a:gd name="T8" fmla="*/ 221 w 23"/>
                <a:gd name="T9" fmla="*/ 1161 h 14"/>
                <a:gd name="T10" fmla="*/ 714 w 23"/>
                <a:gd name="T11" fmla="*/ 1075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4">
                  <a:moveTo>
                    <a:pt x="10" y="12"/>
                  </a:moveTo>
                  <a:cubicBezTo>
                    <a:pt x="14" y="12"/>
                    <a:pt x="18" y="13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2" y="6"/>
                    <a:pt x="13" y="0"/>
                    <a:pt x="6" y="2"/>
                  </a:cubicBezTo>
                  <a:cubicBezTo>
                    <a:pt x="0" y="4"/>
                    <a:pt x="1" y="9"/>
                    <a:pt x="3" y="13"/>
                  </a:cubicBezTo>
                  <a:cubicBezTo>
                    <a:pt x="5" y="12"/>
                    <a:pt x="8" y="12"/>
                    <a:pt x="10" y="12"/>
                  </a:cubicBezTo>
                  <a:close/>
                </a:path>
              </a:pathLst>
            </a:custGeom>
            <a:solidFill>
              <a:srgbClr val="8C3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96" name="Freeform 464">
              <a:extLst>
                <a:ext uri="{FF2B5EF4-FFF2-40B4-BE49-F238E27FC236}">
                  <a16:creationId xmlns:a16="http://schemas.microsoft.com/office/drawing/2014/main" id="{0556B95A-8EBE-4C45-8EE3-6F50C49E6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" y="2275"/>
              <a:ext cx="86" cy="55"/>
            </a:xfrm>
            <a:custGeom>
              <a:avLst/>
              <a:gdLst>
                <a:gd name="T0" fmla="*/ 1694 w 30"/>
                <a:gd name="T1" fmla="*/ 1485 h 18"/>
                <a:gd name="T2" fmla="*/ 2030 w 30"/>
                <a:gd name="T3" fmla="*/ 1485 h 18"/>
                <a:gd name="T4" fmla="*/ 1955 w 30"/>
                <a:gd name="T5" fmla="*/ 1399 h 18"/>
                <a:gd name="T6" fmla="*/ 140 w 30"/>
                <a:gd name="T7" fmla="*/ 86 h 18"/>
                <a:gd name="T8" fmla="*/ 0 w 30"/>
                <a:gd name="T9" fmla="*/ 345 h 18"/>
                <a:gd name="T10" fmla="*/ 215 w 30"/>
                <a:gd name="T11" fmla="*/ 513 h 18"/>
                <a:gd name="T12" fmla="*/ 1628 w 30"/>
                <a:gd name="T13" fmla="*/ 1568 h 18"/>
                <a:gd name="T14" fmla="*/ 1694 w 30"/>
                <a:gd name="T15" fmla="*/ 1485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" h="18">
                  <a:moveTo>
                    <a:pt x="25" y="17"/>
                  </a:moveTo>
                  <a:cubicBezTo>
                    <a:pt x="27" y="17"/>
                    <a:pt x="28" y="17"/>
                    <a:pt x="30" y="17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29" y="15"/>
                    <a:pt x="14" y="0"/>
                    <a:pt x="2" y="1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9" y="5"/>
                    <a:pt x="20" y="13"/>
                    <a:pt x="24" y="18"/>
                  </a:cubicBezTo>
                  <a:cubicBezTo>
                    <a:pt x="25" y="18"/>
                    <a:pt x="25" y="17"/>
                    <a:pt x="25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97" name="Freeform 465">
              <a:extLst>
                <a:ext uri="{FF2B5EF4-FFF2-40B4-BE49-F238E27FC236}">
                  <a16:creationId xmlns:a16="http://schemas.microsoft.com/office/drawing/2014/main" id="{8AFB89D2-5C83-425A-B113-5A1273F3F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9" y="2804"/>
              <a:ext cx="101" cy="74"/>
            </a:xfrm>
            <a:custGeom>
              <a:avLst/>
              <a:gdLst>
                <a:gd name="T0" fmla="*/ 0 w 35"/>
                <a:gd name="T1" fmla="*/ 0 h 24"/>
                <a:gd name="T2" fmla="*/ 2424 w 35"/>
                <a:gd name="T3" fmla="*/ 2168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" h="24">
                  <a:moveTo>
                    <a:pt x="0" y="0"/>
                  </a:moveTo>
                  <a:cubicBezTo>
                    <a:pt x="10" y="16"/>
                    <a:pt x="22" y="24"/>
                    <a:pt x="35" y="24"/>
                  </a:cubicBezTo>
                </a:path>
              </a:pathLst>
            </a:custGeom>
            <a:solidFill>
              <a:srgbClr val="4E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98" name="Freeform 466">
              <a:extLst>
                <a:ext uri="{FF2B5EF4-FFF2-40B4-BE49-F238E27FC236}">
                  <a16:creationId xmlns:a16="http://schemas.microsoft.com/office/drawing/2014/main" id="{A18D4C56-A62F-45AA-80AA-C91C223F7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3" y="2509"/>
              <a:ext cx="101" cy="120"/>
            </a:xfrm>
            <a:custGeom>
              <a:avLst/>
              <a:gdLst>
                <a:gd name="T0" fmla="*/ 2424 w 35"/>
                <a:gd name="T1" fmla="*/ 1978 h 39"/>
                <a:gd name="T2" fmla="*/ 698 w 35"/>
                <a:gd name="T3" fmla="*/ 265 h 39"/>
                <a:gd name="T4" fmla="*/ 216 w 35"/>
                <a:gd name="T5" fmla="*/ 169 h 39"/>
                <a:gd name="T6" fmla="*/ 141 w 35"/>
                <a:gd name="T7" fmla="*/ 815 h 39"/>
                <a:gd name="T8" fmla="*/ 2283 w 35"/>
                <a:gd name="T9" fmla="*/ 3492 h 39"/>
                <a:gd name="T10" fmla="*/ 2424 w 35"/>
                <a:gd name="T11" fmla="*/ 1978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39">
                  <a:moveTo>
                    <a:pt x="35" y="22"/>
                  </a:moveTo>
                  <a:cubicBezTo>
                    <a:pt x="26" y="19"/>
                    <a:pt x="14" y="11"/>
                    <a:pt x="10" y="3"/>
                  </a:cubicBezTo>
                  <a:cubicBezTo>
                    <a:pt x="9" y="1"/>
                    <a:pt x="6" y="0"/>
                    <a:pt x="3" y="2"/>
                  </a:cubicBezTo>
                  <a:cubicBezTo>
                    <a:pt x="1" y="3"/>
                    <a:pt x="0" y="6"/>
                    <a:pt x="2" y="9"/>
                  </a:cubicBezTo>
                  <a:cubicBezTo>
                    <a:pt x="3" y="11"/>
                    <a:pt x="18" y="34"/>
                    <a:pt x="33" y="39"/>
                  </a:cubicBezTo>
                  <a:cubicBezTo>
                    <a:pt x="33" y="33"/>
                    <a:pt x="34" y="27"/>
                    <a:pt x="35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99" name="Freeform 467">
              <a:extLst>
                <a:ext uri="{FF2B5EF4-FFF2-40B4-BE49-F238E27FC236}">
                  <a16:creationId xmlns:a16="http://schemas.microsoft.com/office/drawing/2014/main" id="{3EE88854-6CF2-4F3D-894B-7743C940B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0" y="2776"/>
              <a:ext cx="139" cy="56"/>
            </a:xfrm>
            <a:custGeom>
              <a:avLst/>
              <a:gdLst>
                <a:gd name="T0" fmla="*/ 2256 w 48"/>
                <a:gd name="T1" fmla="*/ 184 h 18"/>
                <a:gd name="T2" fmla="*/ 142 w 48"/>
                <a:gd name="T3" fmla="*/ 756 h 18"/>
                <a:gd name="T4" fmla="*/ 75 w 48"/>
                <a:gd name="T5" fmla="*/ 1412 h 18"/>
                <a:gd name="T6" fmla="*/ 562 w 48"/>
                <a:gd name="T7" fmla="*/ 1509 h 18"/>
                <a:gd name="T8" fmla="*/ 2331 w 48"/>
                <a:gd name="T9" fmla="*/ 1114 h 18"/>
                <a:gd name="T10" fmla="*/ 3379 w 48"/>
                <a:gd name="T11" fmla="*/ 843 h 18"/>
                <a:gd name="T12" fmla="*/ 3035 w 48"/>
                <a:gd name="T13" fmla="*/ 0 h 18"/>
                <a:gd name="T14" fmla="*/ 2256 w 48"/>
                <a:gd name="T15" fmla="*/ 184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18">
                  <a:moveTo>
                    <a:pt x="32" y="2"/>
                  </a:moveTo>
                  <a:cubicBezTo>
                    <a:pt x="17" y="4"/>
                    <a:pt x="8" y="5"/>
                    <a:pt x="2" y="8"/>
                  </a:cubicBezTo>
                  <a:cubicBezTo>
                    <a:pt x="0" y="10"/>
                    <a:pt x="0" y="13"/>
                    <a:pt x="1" y="15"/>
                  </a:cubicBezTo>
                  <a:cubicBezTo>
                    <a:pt x="3" y="17"/>
                    <a:pt x="6" y="18"/>
                    <a:pt x="8" y="16"/>
                  </a:cubicBezTo>
                  <a:cubicBezTo>
                    <a:pt x="11" y="14"/>
                    <a:pt x="23" y="13"/>
                    <a:pt x="33" y="12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6" y="7"/>
                    <a:pt x="45" y="4"/>
                    <a:pt x="43" y="0"/>
                  </a:cubicBezTo>
                  <a:lnTo>
                    <a:pt x="32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00" name="Freeform 468">
              <a:extLst>
                <a:ext uri="{FF2B5EF4-FFF2-40B4-BE49-F238E27FC236}">
                  <a16:creationId xmlns:a16="http://schemas.microsoft.com/office/drawing/2014/main" id="{62B96E67-F856-4707-8A72-0FB4B945D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2" y="2262"/>
              <a:ext cx="179" cy="256"/>
            </a:xfrm>
            <a:custGeom>
              <a:avLst/>
              <a:gdLst>
                <a:gd name="T0" fmla="*/ 4160 w 62"/>
                <a:gd name="T1" fmla="*/ 6955 h 83"/>
                <a:gd name="T2" fmla="*/ 4160 w 62"/>
                <a:gd name="T3" fmla="*/ 6517 h 83"/>
                <a:gd name="T4" fmla="*/ 4019 w 62"/>
                <a:gd name="T5" fmla="*/ 6604 h 83"/>
                <a:gd name="T6" fmla="*/ 3967 w 62"/>
                <a:gd name="T7" fmla="*/ 6517 h 83"/>
                <a:gd name="T8" fmla="*/ 3967 w 62"/>
                <a:gd name="T9" fmla="*/ 5984 h 83"/>
                <a:gd name="T10" fmla="*/ 3825 w 62"/>
                <a:gd name="T11" fmla="*/ 6070 h 83"/>
                <a:gd name="T12" fmla="*/ 3825 w 62"/>
                <a:gd name="T13" fmla="*/ 5432 h 83"/>
                <a:gd name="T14" fmla="*/ 3609 w 62"/>
                <a:gd name="T15" fmla="*/ 5518 h 83"/>
                <a:gd name="T16" fmla="*/ 3609 w 62"/>
                <a:gd name="T17" fmla="*/ 5518 h 83"/>
                <a:gd name="T18" fmla="*/ 3684 w 62"/>
                <a:gd name="T19" fmla="*/ 4984 h 83"/>
                <a:gd name="T20" fmla="*/ 3534 w 62"/>
                <a:gd name="T21" fmla="*/ 5080 h 83"/>
                <a:gd name="T22" fmla="*/ 3684 w 62"/>
                <a:gd name="T23" fmla="*/ 4605 h 83"/>
                <a:gd name="T24" fmla="*/ 3467 w 62"/>
                <a:gd name="T25" fmla="*/ 4691 h 83"/>
                <a:gd name="T26" fmla="*/ 3534 w 62"/>
                <a:gd name="T27" fmla="*/ 4253 h 83"/>
                <a:gd name="T28" fmla="*/ 3467 w 62"/>
                <a:gd name="T29" fmla="*/ 3815 h 83"/>
                <a:gd name="T30" fmla="*/ 3277 w 62"/>
                <a:gd name="T31" fmla="*/ 3815 h 83"/>
                <a:gd name="T32" fmla="*/ 3343 w 62"/>
                <a:gd name="T33" fmla="*/ 3254 h 83"/>
                <a:gd name="T34" fmla="*/ 3202 w 62"/>
                <a:gd name="T35" fmla="*/ 3254 h 83"/>
                <a:gd name="T36" fmla="*/ 3277 w 62"/>
                <a:gd name="T37" fmla="*/ 2816 h 83"/>
                <a:gd name="T38" fmla="*/ 3127 w 62"/>
                <a:gd name="T39" fmla="*/ 2902 h 83"/>
                <a:gd name="T40" fmla="*/ 3202 w 62"/>
                <a:gd name="T41" fmla="*/ 2437 h 83"/>
                <a:gd name="T42" fmla="*/ 3060 w 62"/>
                <a:gd name="T43" fmla="*/ 2520 h 83"/>
                <a:gd name="T44" fmla="*/ 2985 w 62"/>
                <a:gd name="T45" fmla="*/ 2437 h 83"/>
                <a:gd name="T46" fmla="*/ 2985 w 62"/>
                <a:gd name="T47" fmla="*/ 2255 h 83"/>
                <a:gd name="T48" fmla="*/ 2910 w 62"/>
                <a:gd name="T49" fmla="*/ 2255 h 83"/>
                <a:gd name="T50" fmla="*/ 2910 w 62"/>
                <a:gd name="T51" fmla="*/ 1999 h 83"/>
                <a:gd name="T52" fmla="*/ 2717 w 62"/>
                <a:gd name="T53" fmla="*/ 2168 h 83"/>
                <a:gd name="T54" fmla="*/ 2575 w 62"/>
                <a:gd name="T55" fmla="*/ 1817 h 83"/>
                <a:gd name="T56" fmla="*/ 2434 w 62"/>
                <a:gd name="T57" fmla="*/ 1903 h 83"/>
                <a:gd name="T58" fmla="*/ 2359 w 62"/>
                <a:gd name="T59" fmla="*/ 1647 h 83"/>
                <a:gd name="T60" fmla="*/ 2168 w 62"/>
                <a:gd name="T61" fmla="*/ 1730 h 83"/>
                <a:gd name="T62" fmla="*/ 2168 w 62"/>
                <a:gd name="T63" fmla="*/ 1437 h 83"/>
                <a:gd name="T64" fmla="*/ 1877 w 62"/>
                <a:gd name="T65" fmla="*/ 1647 h 83"/>
                <a:gd name="T66" fmla="*/ 1810 w 62"/>
                <a:gd name="T67" fmla="*/ 1437 h 83"/>
                <a:gd name="T68" fmla="*/ 1591 w 62"/>
                <a:gd name="T69" fmla="*/ 1521 h 83"/>
                <a:gd name="T70" fmla="*/ 1542 w 62"/>
                <a:gd name="T71" fmla="*/ 1169 h 83"/>
                <a:gd name="T72" fmla="*/ 1250 w 62"/>
                <a:gd name="T73" fmla="*/ 913 h 83"/>
                <a:gd name="T74" fmla="*/ 1109 w 62"/>
                <a:gd name="T75" fmla="*/ 1086 h 83"/>
                <a:gd name="T76" fmla="*/ 959 w 62"/>
                <a:gd name="T77" fmla="*/ 817 h 83"/>
                <a:gd name="T78" fmla="*/ 843 w 62"/>
                <a:gd name="T79" fmla="*/ 913 h 83"/>
                <a:gd name="T80" fmla="*/ 702 w 62"/>
                <a:gd name="T81" fmla="*/ 648 h 83"/>
                <a:gd name="T82" fmla="*/ 551 w 62"/>
                <a:gd name="T83" fmla="*/ 817 h 83"/>
                <a:gd name="T84" fmla="*/ 551 w 62"/>
                <a:gd name="T85" fmla="*/ 731 h 83"/>
                <a:gd name="T86" fmla="*/ 482 w 62"/>
                <a:gd name="T87" fmla="*/ 352 h 83"/>
                <a:gd name="T88" fmla="*/ 332 w 62"/>
                <a:gd name="T89" fmla="*/ 561 h 83"/>
                <a:gd name="T90" fmla="*/ 75 w 62"/>
                <a:gd name="T91" fmla="*/ 86 h 83"/>
                <a:gd name="T92" fmla="*/ 75 w 62"/>
                <a:gd name="T93" fmla="*/ 731 h 83"/>
                <a:gd name="T94" fmla="*/ 141 w 62"/>
                <a:gd name="T95" fmla="*/ 913 h 83"/>
                <a:gd name="T96" fmla="*/ 2717 w 62"/>
                <a:gd name="T97" fmla="*/ 2730 h 83"/>
                <a:gd name="T98" fmla="*/ 4019 w 62"/>
                <a:gd name="T99" fmla="*/ 7517 h 83"/>
                <a:gd name="T100" fmla="*/ 4094 w 62"/>
                <a:gd name="T101" fmla="*/ 7421 h 83"/>
                <a:gd name="T102" fmla="*/ 4310 w 62"/>
                <a:gd name="T103" fmla="*/ 7335 h 83"/>
                <a:gd name="T104" fmla="*/ 4160 w 62"/>
                <a:gd name="T105" fmla="*/ 6955 h 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2" h="83">
                  <a:moveTo>
                    <a:pt x="60" y="77"/>
                  </a:moveTo>
                  <a:cubicBezTo>
                    <a:pt x="60" y="75"/>
                    <a:pt x="61" y="74"/>
                    <a:pt x="60" y="72"/>
                  </a:cubicBezTo>
                  <a:cubicBezTo>
                    <a:pt x="59" y="72"/>
                    <a:pt x="58" y="73"/>
                    <a:pt x="58" y="73"/>
                  </a:cubicBezTo>
                  <a:cubicBezTo>
                    <a:pt x="57" y="73"/>
                    <a:pt x="57" y="72"/>
                    <a:pt x="57" y="72"/>
                  </a:cubicBezTo>
                  <a:cubicBezTo>
                    <a:pt x="57" y="70"/>
                    <a:pt x="57" y="68"/>
                    <a:pt x="57" y="66"/>
                  </a:cubicBezTo>
                  <a:cubicBezTo>
                    <a:pt x="56" y="66"/>
                    <a:pt x="56" y="66"/>
                    <a:pt x="55" y="67"/>
                  </a:cubicBezTo>
                  <a:cubicBezTo>
                    <a:pt x="54" y="64"/>
                    <a:pt x="55" y="62"/>
                    <a:pt x="55" y="60"/>
                  </a:cubicBezTo>
                  <a:cubicBezTo>
                    <a:pt x="54" y="60"/>
                    <a:pt x="53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59"/>
                    <a:pt x="53" y="57"/>
                    <a:pt x="53" y="55"/>
                  </a:cubicBezTo>
                  <a:cubicBezTo>
                    <a:pt x="52" y="56"/>
                    <a:pt x="52" y="56"/>
                    <a:pt x="51" y="56"/>
                  </a:cubicBezTo>
                  <a:cubicBezTo>
                    <a:pt x="52" y="55"/>
                    <a:pt x="52" y="53"/>
                    <a:pt x="53" y="51"/>
                  </a:cubicBezTo>
                  <a:cubicBezTo>
                    <a:pt x="52" y="52"/>
                    <a:pt x="51" y="52"/>
                    <a:pt x="50" y="52"/>
                  </a:cubicBezTo>
                  <a:cubicBezTo>
                    <a:pt x="50" y="51"/>
                    <a:pt x="50" y="49"/>
                    <a:pt x="51" y="47"/>
                  </a:cubicBezTo>
                  <a:cubicBezTo>
                    <a:pt x="48" y="47"/>
                    <a:pt x="48" y="44"/>
                    <a:pt x="50" y="42"/>
                  </a:cubicBezTo>
                  <a:cubicBezTo>
                    <a:pt x="49" y="42"/>
                    <a:pt x="48" y="42"/>
                    <a:pt x="47" y="42"/>
                  </a:cubicBezTo>
                  <a:cubicBezTo>
                    <a:pt x="48" y="40"/>
                    <a:pt x="48" y="38"/>
                    <a:pt x="48" y="36"/>
                  </a:cubicBezTo>
                  <a:cubicBezTo>
                    <a:pt x="48" y="36"/>
                    <a:pt x="47" y="36"/>
                    <a:pt x="46" y="36"/>
                  </a:cubicBezTo>
                  <a:cubicBezTo>
                    <a:pt x="46" y="35"/>
                    <a:pt x="47" y="32"/>
                    <a:pt x="47" y="31"/>
                  </a:cubicBezTo>
                  <a:cubicBezTo>
                    <a:pt x="47" y="32"/>
                    <a:pt x="45" y="32"/>
                    <a:pt x="45" y="32"/>
                  </a:cubicBezTo>
                  <a:cubicBezTo>
                    <a:pt x="45" y="31"/>
                    <a:pt x="45" y="28"/>
                    <a:pt x="46" y="27"/>
                  </a:cubicBezTo>
                  <a:cubicBezTo>
                    <a:pt x="45" y="27"/>
                    <a:pt x="44" y="28"/>
                    <a:pt x="44" y="28"/>
                  </a:cubicBezTo>
                  <a:cubicBezTo>
                    <a:pt x="44" y="28"/>
                    <a:pt x="43" y="27"/>
                    <a:pt x="43" y="27"/>
                  </a:cubicBezTo>
                  <a:cubicBezTo>
                    <a:pt x="43" y="27"/>
                    <a:pt x="43" y="26"/>
                    <a:pt x="43" y="25"/>
                  </a:cubicBezTo>
                  <a:cubicBezTo>
                    <a:pt x="43" y="25"/>
                    <a:pt x="42" y="26"/>
                    <a:pt x="42" y="25"/>
                  </a:cubicBezTo>
                  <a:cubicBezTo>
                    <a:pt x="42" y="24"/>
                    <a:pt x="42" y="23"/>
                    <a:pt x="42" y="22"/>
                  </a:cubicBezTo>
                  <a:cubicBezTo>
                    <a:pt x="41" y="23"/>
                    <a:pt x="39" y="23"/>
                    <a:pt x="39" y="24"/>
                  </a:cubicBezTo>
                  <a:cubicBezTo>
                    <a:pt x="39" y="23"/>
                    <a:pt x="38" y="21"/>
                    <a:pt x="37" y="20"/>
                  </a:cubicBezTo>
                  <a:cubicBezTo>
                    <a:pt x="37" y="21"/>
                    <a:pt x="35" y="21"/>
                    <a:pt x="35" y="21"/>
                  </a:cubicBezTo>
                  <a:cubicBezTo>
                    <a:pt x="35" y="20"/>
                    <a:pt x="34" y="19"/>
                    <a:pt x="34" y="18"/>
                  </a:cubicBezTo>
                  <a:cubicBezTo>
                    <a:pt x="33" y="18"/>
                    <a:pt x="32" y="18"/>
                    <a:pt x="31" y="19"/>
                  </a:cubicBezTo>
                  <a:cubicBezTo>
                    <a:pt x="31" y="18"/>
                    <a:pt x="30" y="17"/>
                    <a:pt x="31" y="16"/>
                  </a:cubicBezTo>
                  <a:cubicBezTo>
                    <a:pt x="30" y="17"/>
                    <a:pt x="28" y="17"/>
                    <a:pt x="27" y="18"/>
                  </a:cubicBezTo>
                  <a:cubicBezTo>
                    <a:pt x="27" y="17"/>
                    <a:pt x="26" y="17"/>
                    <a:pt x="26" y="16"/>
                  </a:cubicBezTo>
                  <a:cubicBezTo>
                    <a:pt x="25" y="16"/>
                    <a:pt x="24" y="16"/>
                    <a:pt x="23" y="17"/>
                  </a:cubicBezTo>
                  <a:cubicBezTo>
                    <a:pt x="23" y="16"/>
                    <a:pt x="22" y="13"/>
                    <a:pt x="22" y="13"/>
                  </a:cubicBezTo>
                  <a:cubicBezTo>
                    <a:pt x="20" y="14"/>
                    <a:pt x="19" y="13"/>
                    <a:pt x="18" y="10"/>
                  </a:cubicBezTo>
                  <a:cubicBezTo>
                    <a:pt x="18" y="11"/>
                    <a:pt x="16" y="11"/>
                    <a:pt x="16" y="12"/>
                  </a:cubicBezTo>
                  <a:cubicBezTo>
                    <a:pt x="15" y="11"/>
                    <a:pt x="14" y="10"/>
                    <a:pt x="14" y="9"/>
                  </a:cubicBezTo>
                  <a:cubicBezTo>
                    <a:pt x="13" y="10"/>
                    <a:pt x="12" y="10"/>
                    <a:pt x="12" y="10"/>
                  </a:cubicBezTo>
                  <a:cubicBezTo>
                    <a:pt x="11" y="9"/>
                    <a:pt x="11" y="8"/>
                    <a:pt x="10" y="7"/>
                  </a:cubicBezTo>
                  <a:cubicBezTo>
                    <a:pt x="10" y="8"/>
                    <a:pt x="9" y="8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7" y="7"/>
                    <a:pt x="7" y="5"/>
                    <a:pt x="7" y="4"/>
                  </a:cubicBezTo>
                  <a:cubicBezTo>
                    <a:pt x="6" y="5"/>
                    <a:pt x="6" y="5"/>
                    <a:pt x="5" y="6"/>
                  </a:cubicBezTo>
                  <a:cubicBezTo>
                    <a:pt x="3" y="4"/>
                    <a:pt x="1" y="0"/>
                    <a:pt x="1" y="1"/>
                  </a:cubicBezTo>
                  <a:cubicBezTo>
                    <a:pt x="0" y="1"/>
                    <a:pt x="1" y="7"/>
                    <a:pt x="1" y="8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9" y="17"/>
                    <a:pt x="30" y="27"/>
                    <a:pt x="39" y="30"/>
                  </a:cubicBezTo>
                  <a:cubicBezTo>
                    <a:pt x="41" y="42"/>
                    <a:pt x="45" y="63"/>
                    <a:pt x="58" y="83"/>
                  </a:cubicBezTo>
                  <a:cubicBezTo>
                    <a:pt x="58" y="83"/>
                    <a:pt x="59" y="82"/>
                    <a:pt x="59" y="82"/>
                  </a:cubicBezTo>
                  <a:cubicBezTo>
                    <a:pt x="60" y="81"/>
                    <a:pt x="61" y="81"/>
                    <a:pt x="62" y="81"/>
                  </a:cubicBezTo>
                  <a:cubicBezTo>
                    <a:pt x="61" y="80"/>
                    <a:pt x="61" y="79"/>
                    <a:pt x="60" y="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01" name="Freeform 469">
              <a:extLst>
                <a:ext uri="{FF2B5EF4-FFF2-40B4-BE49-F238E27FC236}">
                  <a16:creationId xmlns:a16="http://schemas.microsoft.com/office/drawing/2014/main" id="{9179244F-EA8F-4A34-99EF-DAF34B4AD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9" y="2807"/>
              <a:ext cx="320" cy="111"/>
            </a:xfrm>
            <a:custGeom>
              <a:avLst/>
              <a:gdLst>
                <a:gd name="T0" fmla="*/ 7521 w 111"/>
                <a:gd name="T1" fmla="*/ 438 h 36"/>
                <a:gd name="T2" fmla="*/ 7521 w 111"/>
                <a:gd name="T3" fmla="*/ 86 h 36"/>
                <a:gd name="T4" fmla="*/ 7521 w 111"/>
                <a:gd name="T5" fmla="*/ 0 h 36"/>
                <a:gd name="T6" fmla="*/ 6276 w 111"/>
                <a:gd name="T7" fmla="*/ 731 h 36"/>
                <a:gd name="T8" fmla="*/ 4431 w 111"/>
                <a:gd name="T9" fmla="*/ 2081 h 36"/>
                <a:gd name="T10" fmla="*/ 141 w 111"/>
                <a:gd name="T11" fmla="*/ 2605 h 36"/>
                <a:gd name="T12" fmla="*/ 0 w 111"/>
                <a:gd name="T13" fmla="*/ 2729 h 36"/>
                <a:gd name="T14" fmla="*/ 0 w 111"/>
                <a:gd name="T15" fmla="*/ 2729 h 36"/>
                <a:gd name="T16" fmla="*/ 0 w 111"/>
                <a:gd name="T17" fmla="*/ 2729 h 36"/>
                <a:gd name="T18" fmla="*/ 0 w 111"/>
                <a:gd name="T19" fmla="*/ 2815 h 36"/>
                <a:gd name="T20" fmla="*/ 0 w 111"/>
                <a:gd name="T21" fmla="*/ 2815 h 36"/>
                <a:gd name="T22" fmla="*/ 75 w 111"/>
                <a:gd name="T23" fmla="*/ 3253 h 36"/>
                <a:gd name="T24" fmla="*/ 216 w 111"/>
                <a:gd name="T25" fmla="*/ 3167 h 36"/>
                <a:gd name="T26" fmla="*/ 332 w 111"/>
                <a:gd name="T27" fmla="*/ 2994 h 36"/>
                <a:gd name="T28" fmla="*/ 481 w 111"/>
                <a:gd name="T29" fmla="*/ 3167 h 36"/>
                <a:gd name="T30" fmla="*/ 623 w 111"/>
                <a:gd name="T31" fmla="*/ 2898 h 36"/>
                <a:gd name="T32" fmla="*/ 764 w 111"/>
                <a:gd name="T33" fmla="*/ 3080 h 36"/>
                <a:gd name="T34" fmla="*/ 888 w 111"/>
                <a:gd name="T35" fmla="*/ 2898 h 36"/>
                <a:gd name="T36" fmla="*/ 1029 w 111"/>
                <a:gd name="T37" fmla="*/ 3080 h 36"/>
                <a:gd name="T38" fmla="*/ 1320 w 111"/>
                <a:gd name="T39" fmla="*/ 2815 h 36"/>
                <a:gd name="T40" fmla="*/ 1387 w 111"/>
                <a:gd name="T41" fmla="*/ 2994 h 36"/>
                <a:gd name="T42" fmla="*/ 1580 w 111"/>
                <a:gd name="T43" fmla="*/ 2815 h 36"/>
                <a:gd name="T44" fmla="*/ 1796 w 111"/>
                <a:gd name="T45" fmla="*/ 2898 h 36"/>
                <a:gd name="T46" fmla="*/ 2136 w 111"/>
                <a:gd name="T47" fmla="*/ 2898 h 36"/>
                <a:gd name="T48" fmla="*/ 2494 w 111"/>
                <a:gd name="T49" fmla="*/ 2898 h 36"/>
                <a:gd name="T50" fmla="*/ 2684 w 111"/>
                <a:gd name="T51" fmla="*/ 2815 h 36"/>
                <a:gd name="T52" fmla="*/ 2900 w 111"/>
                <a:gd name="T53" fmla="*/ 2815 h 36"/>
                <a:gd name="T54" fmla="*/ 3041 w 111"/>
                <a:gd name="T55" fmla="*/ 2729 h 36"/>
                <a:gd name="T56" fmla="*/ 3116 w 111"/>
                <a:gd name="T57" fmla="*/ 2815 h 36"/>
                <a:gd name="T58" fmla="*/ 3232 w 111"/>
                <a:gd name="T59" fmla="*/ 2729 h 36"/>
                <a:gd name="T60" fmla="*/ 3373 w 111"/>
                <a:gd name="T61" fmla="*/ 2815 h 36"/>
                <a:gd name="T62" fmla="*/ 3523 w 111"/>
                <a:gd name="T63" fmla="*/ 2729 h 36"/>
                <a:gd name="T64" fmla="*/ 3664 w 111"/>
                <a:gd name="T65" fmla="*/ 2605 h 36"/>
                <a:gd name="T66" fmla="*/ 3805 w 111"/>
                <a:gd name="T67" fmla="*/ 2729 h 36"/>
                <a:gd name="T68" fmla="*/ 3999 w 111"/>
                <a:gd name="T69" fmla="*/ 2605 h 36"/>
                <a:gd name="T70" fmla="*/ 4215 w 111"/>
                <a:gd name="T71" fmla="*/ 2729 h 36"/>
                <a:gd name="T72" fmla="*/ 4290 w 111"/>
                <a:gd name="T73" fmla="*/ 2605 h 36"/>
                <a:gd name="T74" fmla="*/ 4480 w 111"/>
                <a:gd name="T75" fmla="*/ 2729 h 36"/>
                <a:gd name="T76" fmla="*/ 4555 w 111"/>
                <a:gd name="T77" fmla="*/ 2605 h 36"/>
                <a:gd name="T78" fmla="*/ 4696 w 111"/>
                <a:gd name="T79" fmla="*/ 2729 h 36"/>
                <a:gd name="T80" fmla="*/ 4912 w 111"/>
                <a:gd name="T81" fmla="*/ 2254 h 36"/>
                <a:gd name="T82" fmla="*/ 5028 w 111"/>
                <a:gd name="T83" fmla="*/ 2350 h 36"/>
                <a:gd name="T84" fmla="*/ 5103 w 111"/>
                <a:gd name="T85" fmla="*/ 2081 h 36"/>
                <a:gd name="T86" fmla="*/ 5244 w 111"/>
                <a:gd name="T87" fmla="*/ 2081 h 36"/>
                <a:gd name="T88" fmla="*/ 5394 w 111"/>
                <a:gd name="T89" fmla="*/ 1816 h 36"/>
                <a:gd name="T90" fmla="*/ 5535 w 111"/>
                <a:gd name="T91" fmla="*/ 1998 h 36"/>
                <a:gd name="T92" fmla="*/ 5650 w 111"/>
                <a:gd name="T93" fmla="*/ 1643 h 36"/>
                <a:gd name="T94" fmla="*/ 5800 w 111"/>
                <a:gd name="T95" fmla="*/ 1730 h 36"/>
                <a:gd name="T96" fmla="*/ 5942 w 111"/>
                <a:gd name="T97" fmla="*/ 1437 h 36"/>
                <a:gd name="T98" fmla="*/ 6083 w 111"/>
                <a:gd name="T99" fmla="*/ 1643 h 36"/>
                <a:gd name="T100" fmla="*/ 6210 w 111"/>
                <a:gd name="T101" fmla="*/ 1351 h 36"/>
                <a:gd name="T102" fmla="*/ 6351 w 111"/>
                <a:gd name="T103" fmla="*/ 1437 h 36"/>
                <a:gd name="T104" fmla="*/ 6639 w 111"/>
                <a:gd name="T105" fmla="*/ 1351 h 36"/>
                <a:gd name="T106" fmla="*/ 6781 w 111"/>
                <a:gd name="T107" fmla="*/ 1169 h 36"/>
                <a:gd name="T108" fmla="*/ 6899 w 111"/>
                <a:gd name="T109" fmla="*/ 1169 h 36"/>
                <a:gd name="T110" fmla="*/ 7115 w 111"/>
                <a:gd name="T111" fmla="*/ 999 h 36"/>
                <a:gd name="T112" fmla="*/ 7265 w 111"/>
                <a:gd name="T113" fmla="*/ 913 h 36"/>
                <a:gd name="T114" fmla="*/ 7380 w 111"/>
                <a:gd name="T115" fmla="*/ 817 h 36"/>
                <a:gd name="T116" fmla="*/ 7521 w 111"/>
                <a:gd name="T117" fmla="*/ 731 h 36"/>
                <a:gd name="T118" fmla="*/ 7671 w 111"/>
                <a:gd name="T119" fmla="*/ 648 h 36"/>
                <a:gd name="T120" fmla="*/ 7521 w 111"/>
                <a:gd name="T121" fmla="*/ 438 h 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11" h="36">
                  <a:moveTo>
                    <a:pt x="109" y="5"/>
                  </a:moveTo>
                  <a:cubicBezTo>
                    <a:pt x="108" y="4"/>
                    <a:pt x="108" y="2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3" y="3"/>
                    <a:pt x="97" y="6"/>
                    <a:pt x="91" y="8"/>
                  </a:cubicBezTo>
                  <a:cubicBezTo>
                    <a:pt x="79" y="13"/>
                    <a:pt x="69" y="17"/>
                    <a:pt x="64" y="23"/>
                  </a:cubicBezTo>
                  <a:cubicBezTo>
                    <a:pt x="56" y="23"/>
                    <a:pt x="14" y="24"/>
                    <a:pt x="2" y="29"/>
                  </a:cubicBezTo>
                  <a:cubicBezTo>
                    <a:pt x="1" y="29"/>
                    <a:pt x="1" y="29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1" y="35"/>
                    <a:pt x="1" y="36"/>
                  </a:cubicBezTo>
                  <a:cubicBezTo>
                    <a:pt x="2" y="35"/>
                    <a:pt x="3" y="35"/>
                    <a:pt x="3" y="35"/>
                  </a:cubicBezTo>
                  <a:cubicBezTo>
                    <a:pt x="4" y="35"/>
                    <a:pt x="5" y="34"/>
                    <a:pt x="5" y="33"/>
                  </a:cubicBezTo>
                  <a:cubicBezTo>
                    <a:pt x="6" y="33"/>
                    <a:pt x="7" y="34"/>
                    <a:pt x="7" y="35"/>
                  </a:cubicBezTo>
                  <a:cubicBezTo>
                    <a:pt x="8" y="34"/>
                    <a:pt x="8" y="33"/>
                    <a:pt x="9" y="32"/>
                  </a:cubicBezTo>
                  <a:cubicBezTo>
                    <a:pt x="10" y="33"/>
                    <a:pt x="10" y="34"/>
                    <a:pt x="11" y="34"/>
                  </a:cubicBezTo>
                  <a:cubicBezTo>
                    <a:pt x="11" y="34"/>
                    <a:pt x="12" y="32"/>
                    <a:pt x="13" y="32"/>
                  </a:cubicBezTo>
                  <a:cubicBezTo>
                    <a:pt x="14" y="32"/>
                    <a:pt x="14" y="33"/>
                    <a:pt x="15" y="34"/>
                  </a:cubicBezTo>
                  <a:cubicBezTo>
                    <a:pt x="16" y="34"/>
                    <a:pt x="17" y="32"/>
                    <a:pt x="19" y="31"/>
                  </a:cubicBezTo>
                  <a:cubicBezTo>
                    <a:pt x="20" y="31"/>
                    <a:pt x="20" y="33"/>
                    <a:pt x="20" y="33"/>
                  </a:cubicBezTo>
                  <a:cubicBezTo>
                    <a:pt x="21" y="33"/>
                    <a:pt x="22" y="32"/>
                    <a:pt x="23" y="31"/>
                  </a:cubicBezTo>
                  <a:cubicBezTo>
                    <a:pt x="24" y="31"/>
                    <a:pt x="25" y="32"/>
                    <a:pt x="26" y="32"/>
                  </a:cubicBezTo>
                  <a:cubicBezTo>
                    <a:pt x="28" y="32"/>
                    <a:pt x="28" y="30"/>
                    <a:pt x="31" y="32"/>
                  </a:cubicBezTo>
                  <a:cubicBezTo>
                    <a:pt x="33" y="29"/>
                    <a:pt x="34" y="31"/>
                    <a:pt x="36" y="32"/>
                  </a:cubicBezTo>
                  <a:cubicBezTo>
                    <a:pt x="37" y="29"/>
                    <a:pt x="38" y="31"/>
                    <a:pt x="39" y="31"/>
                  </a:cubicBezTo>
                  <a:cubicBezTo>
                    <a:pt x="40" y="31"/>
                    <a:pt x="41" y="31"/>
                    <a:pt x="42" y="31"/>
                  </a:cubicBezTo>
                  <a:cubicBezTo>
                    <a:pt x="42" y="31"/>
                    <a:pt x="43" y="30"/>
                    <a:pt x="44" y="30"/>
                  </a:cubicBezTo>
                  <a:cubicBezTo>
                    <a:pt x="44" y="30"/>
                    <a:pt x="44" y="31"/>
                    <a:pt x="45" y="31"/>
                  </a:cubicBezTo>
                  <a:cubicBezTo>
                    <a:pt x="45" y="31"/>
                    <a:pt x="46" y="30"/>
                    <a:pt x="47" y="30"/>
                  </a:cubicBezTo>
                  <a:cubicBezTo>
                    <a:pt x="48" y="30"/>
                    <a:pt x="48" y="31"/>
                    <a:pt x="49" y="31"/>
                  </a:cubicBezTo>
                  <a:cubicBezTo>
                    <a:pt x="50" y="30"/>
                    <a:pt x="50" y="30"/>
                    <a:pt x="51" y="30"/>
                  </a:cubicBezTo>
                  <a:cubicBezTo>
                    <a:pt x="52" y="30"/>
                    <a:pt x="52" y="29"/>
                    <a:pt x="53" y="29"/>
                  </a:cubicBezTo>
                  <a:cubicBezTo>
                    <a:pt x="54" y="29"/>
                    <a:pt x="54" y="30"/>
                    <a:pt x="55" y="30"/>
                  </a:cubicBezTo>
                  <a:cubicBezTo>
                    <a:pt x="56" y="30"/>
                    <a:pt x="57" y="29"/>
                    <a:pt x="58" y="29"/>
                  </a:cubicBezTo>
                  <a:cubicBezTo>
                    <a:pt x="59" y="29"/>
                    <a:pt x="60" y="30"/>
                    <a:pt x="61" y="30"/>
                  </a:cubicBezTo>
                  <a:cubicBezTo>
                    <a:pt x="61" y="30"/>
                    <a:pt x="62" y="29"/>
                    <a:pt x="62" y="29"/>
                  </a:cubicBezTo>
                  <a:cubicBezTo>
                    <a:pt x="63" y="29"/>
                    <a:pt x="65" y="30"/>
                    <a:pt x="65" y="30"/>
                  </a:cubicBezTo>
                  <a:cubicBezTo>
                    <a:pt x="65" y="29"/>
                    <a:pt x="65" y="29"/>
                    <a:pt x="66" y="29"/>
                  </a:cubicBezTo>
                  <a:cubicBezTo>
                    <a:pt x="67" y="29"/>
                    <a:pt x="67" y="30"/>
                    <a:pt x="68" y="30"/>
                  </a:cubicBezTo>
                  <a:cubicBezTo>
                    <a:pt x="68" y="28"/>
                    <a:pt x="69" y="27"/>
                    <a:pt x="71" y="25"/>
                  </a:cubicBezTo>
                  <a:cubicBezTo>
                    <a:pt x="71" y="26"/>
                    <a:pt x="72" y="26"/>
                    <a:pt x="73" y="26"/>
                  </a:cubicBezTo>
                  <a:cubicBezTo>
                    <a:pt x="73" y="25"/>
                    <a:pt x="73" y="23"/>
                    <a:pt x="74" y="23"/>
                  </a:cubicBezTo>
                  <a:cubicBezTo>
                    <a:pt x="75" y="22"/>
                    <a:pt x="75" y="23"/>
                    <a:pt x="76" y="23"/>
                  </a:cubicBezTo>
                  <a:cubicBezTo>
                    <a:pt x="76" y="22"/>
                    <a:pt x="77" y="21"/>
                    <a:pt x="78" y="20"/>
                  </a:cubicBezTo>
                  <a:cubicBezTo>
                    <a:pt x="78" y="20"/>
                    <a:pt x="80" y="22"/>
                    <a:pt x="80" y="22"/>
                  </a:cubicBezTo>
                  <a:cubicBezTo>
                    <a:pt x="80" y="20"/>
                    <a:pt x="81" y="19"/>
                    <a:pt x="82" y="18"/>
                  </a:cubicBezTo>
                  <a:cubicBezTo>
                    <a:pt x="83" y="19"/>
                    <a:pt x="83" y="19"/>
                    <a:pt x="84" y="19"/>
                  </a:cubicBezTo>
                  <a:cubicBezTo>
                    <a:pt x="84" y="18"/>
                    <a:pt x="85" y="16"/>
                    <a:pt x="86" y="16"/>
                  </a:cubicBezTo>
                  <a:cubicBezTo>
                    <a:pt x="87" y="16"/>
                    <a:pt x="88" y="17"/>
                    <a:pt x="88" y="18"/>
                  </a:cubicBezTo>
                  <a:cubicBezTo>
                    <a:pt x="89" y="16"/>
                    <a:pt x="89" y="16"/>
                    <a:pt x="90" y="15"/>
                  </a:cubicBezTo>
                  <a:cubicBezTo>
                    <a:pt x="91" y="15"/>
                    <a:pt x="91" y="16"/>
                    <a:pt x="92" y="16"/>
                  </a:cubicBezTo>
                  <a:cubicBezTo>
                    <a:pt x="91" y="12"/>
                    <a:pt x="95" y="16"/>
                    <a:pt x="96" y="15"/>
                  </a:cubicBezTo>
                  <a:cubicBezTo>
                    <a:pt x="97" y="14"/>
                    <a:pt x="96" y="12"/>
                    <a:pt x="98" y="13"/>
                  </a:cubicBezTo>
                  <a:cubicBezTo>
                    <a:pt x="99" y="13"/>
                    <a:pt x="99" y="14"/>
                    <a:pt x="100" y="13"/>
                  </a:cubicBezTo>
                  <a:cubicBezTo>
                    <a:pt x="102" y="11"/>
                    <a:pt x="101" y="10"/>
                    <a:pt x="103" y="11"/>
                  </a:cubicBezTo>
                  <a:cubicBezTo>
                    <a:pt x="105" y="11"/>
                    <a:pt x="104" y="12"/>
                    <a:pt x="105" y="10"/>
                  </a:cubicBezTo>
                  <a:cubicBezTo>
                    <a:pt x="106" y="9"/>
                    <a:pt x="106" y="9"/>
                    <a:pt x="107" y="9"/>
                  </a:cubicBezTo>
                  <a:cubicBezTo>
                    <a:pt x="108" y="8"/>
                    <a:pt x="109" y="9"/>
                    <a:pt x="109" y="8"/>
                  </a:cubicBezTo>
                  <a:cubicBezTo>
                    <a:pt x="110" y="8"/>
                    <a:pt x="111" y="7"/>
                    <a:pt x="111" y="7"/>
                  </a:cubicBezTo>
                  <a:cubicBezTo>
                    <a:pt x="110" y="6"/>
                    <a:pt x="110" y="6"/>
                    <a:pt x="109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02" name="Freeform 470">
              <a:extLst>
                <a:ext uri="{FF2B5EF4-FFF2-40B4-BE49-F238E27FC236}">
                  <a16:creationId xmlns:a16="http://schemas.microsoft.com/office/drawing/2014/main" id="{FA186CFA-7803-462E-AA3B-AB1D07D46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9" y="3167"/>
              <a:ext cx="150" cy="450"/>
            </a:xfrm>
            <a:custGeom>
              <a:avLst/>
              <a:gdLst>
                <a:gd name="T0" fmla="*/ 3528 w 52"/>
                <a:gd name="T1" fmla="*/ 7761 h 146"/>
                <a:gd name="T2" fmla="*/ 3603 w 52"/>
                <a:gd name="T3" fmla="*/ 7117 h 146"/>
                <a:gd name="T4" fmla="*/ 3453 w 52"/>
                <a:gd name="T5" fmla="*/ 6679 h 146"/>
                <a:gd name="T6" fmla="*/ 3196 w 52"/>
                <a:gd name="T7" fmla="*/ 6241 h 146"/>
                <a:gd name="T8" fmla="*/ 2830 w 52"/>
                <a:gd name="T9" fmla="*/ 6328 h 146"/>
                <a:gd name="T10" fmla="*/ 2763 w 52"/>
                <a:gd name="T11" fmla="*/ 6146 h 146"/>
                <a:gd name="T12" fmla="*/ 2763 w 52"/>
                <a:gd name="T13" fmla="*/ 5767 h 146"/>
                <a:gd name="T14" fmla="*/ 2495 w 52"/>
                <a:gd name="T15" fmla="*/ 5502 h 146"/>
                <a:gd name="T16" fmla="*/ 2420 w 52"/>
                <a:gd name="T17" fmla="*/ 5415 h 146"/>
                <a:gd name="T18" fmla="*/ 2495 w 52"/>
                <a:gd name="T19" fmla="*/ 5064 h 146"/>
                <a:gd name="T20" fmla="*/ 2354 w 52"/>
                <a:gd name="T21" fmla="*/ 5064 h 146"/>
                <a:gd name="T22" fmla="*/ 2420 w 52"/>
                <a:gd name="T23" fmla="*/ 4417 h 146"/>
                <a:gd name="T24" fmla="*/ 2138 w 52"/>
                <a:gd name="T25" fmla="*/ 4417 h 146"/>
                <a:gd name="T26" fmla="*/ 2204 w 52"/>
                <a:gd name="T27" fmla="*/ 3979 h 146"/>
                <a:gd name="T28" fmla="*/ 1947 w 52"/>
                <a:gd name="T29" fmla="*/ 3896 h 146"/>
                <a:gd name="T30" fmla="*/ 1947 w 52"/>
                <a:gd name="T31" fmla="*/ 3896 h 146"/>
                <a:gd name="T32" fmla="*/ 1872 w 52"/>
                <a:gd name="T33" fmla="*/ 3514 h 146"/>
                <a:gd name="T34" fmla="*/ 1947 w 52"/>
                <a:gd name="T35" fmla="*/ 3079 h 146"/>
                <a:gd name="T36" fmla="*/ 1731 w 52"/>
                <a:gd name="T37" fmla="*/ 3079 h 146"/>
                <a:gd name="T38" fmla="*/ 1656 w 52"/>
                <a:gd name="T39" fmla="*/ 2897 h 146"/>
                <a:gd name="T40" fmla="*/ 1581 w 52"/>
                <a:gd name="T41" fmla="*/ 2518 h 146"/>
                <a:gd name="T42" fmla="*/ 1514 w 52"/>
                <a:gd name="T43" fmla="*/ 2346 h 146"/>
                <a:gd name="T44" fmla="*/ 1656 w 52"/>
                <a:gd name="T45" fmla="*/ 1899 h 146"/>
                <a:gd name="T46" fmla="*/ 1465 w 52"/>
                <a:gd name="T47" fmla="*/ 1899 h 146"/>
                <a:gd name="T48" fmla="*/ 1581 w 52"/>
                <a:gd name="T49" fmla="*/ 1433 h 146"/>
                <a:gd name="T50" fmla="*/ 1390 w 52"/>
                <a:gd name="T51" fmla="*/ 999 h 146"/>
                <a:gd name="T52" fmla="*/ 1249 w 52"/>
                <a:gd name="T53" fmla="*/ 912 h 146"/>
                <a:gd name="T54" fmla="*/ 1249 w 52"/>
                <a:gd name="T55" fmla="*/ 265 h 146"/>
                <a:gd name="T56" fmla="*/ 1033 w 52"/>
                <a:gd name="T57" fmla="*/ 265 h 146"/>
                <a:gd name="T58" fmla="*/ 914 w 52"/>
                <a:gd name="T59" fmla="*/ 0 h 146"/>
                <a:gd name="T60" fmla="*/ 2637 w 52"/>
                <a:gd name="T61" fmla="*/ 6584 h 146"/>
                <a:gd name="T62" fmla="*/ 2637 w 52"/>
                <a:gd name="T63" fmla="*/ 8491 h 146"/>
                <a:gd name="T64" fmla="*/ 2570 w 52"/>
                <a:gd name="T65" fmla="*/ 8578 h 146"/>
                <a:gd name="T66" fmla="*/ 216 w 52"/>
                <a:gd name="T67" fmla="*/ 12178 h 146"/>
                <a:gd name="T68" fmla="*/ 141 w 52"/>
                <a:gd name="T69" fmla="*/ 12825 h 146"/>
                <a:gd name="T70" fmla="*/ 407 w 52"/>
                <a:gd name="T71" fmla="*/ 13176 h 146"/>
                <a:gd name="T72" fmla="*/ 482 w 52"/>
                <a:gd name="T73" fmla="*/ 12529 h 146"/>
                <a:gd name="T74" fmla="*/ 839 w 52"/>
                <a:gd name="T75" fmla="*/ 12529 h 146"/>
                <a:gd name="T76" fmla="*/ 1108 w 52"/>
                <a:gd name="T77" fmla="*/ 12095 h 146"/>
                <a:gd name="T78" fmla="*/ 1108 w 52"/>
                <a:gd name="T79" fmla="*/ 11743 h 146"/>
                <a:gd name="T80" fmla="*/ 1390 w 52"/>
                <a:gd name="T81" fmla="*/ 11657 h 146"/>
                <a:gd name="T82" fmla="*/ 1465 w 52"/>
                <a:gd name="T83" fmla="*/ 11278 h 146"/>
                <a:gd name="T84" fmla="*/ 1797 w 52"/>
                <a:gd name="T85" fmla="*/ 11096 h 146"/>
                <a:gd name="T86" fmla="*/ 2204 w 52"/>
                <a:gd name="T87" fmla="*/ 10572 h 146"/>
                <a:gd name="T88" fmla="*/ 2712 w 52"/>
                <a:gd name="T89" fmla="*/ 9928 h 146"/>
                <a:gd name="T90" fmla="*/ 3121 w 52"/>
                <a:gd name="T91" fmla="*/ 9280 h 146"/>
                <a:gd name="T92" fmla="*/ 3312 w 52"/>
                <a:gd name="T93" fmla="*/ 8760 h 146"/>
                <a:gd name="T94" fmla="*/ 3453 w 52"/>
                <a:gd name="T95" fmla="*/ 8313 h 146"/>
                <a:gd name="T96" fmla="*/ 3528 w 52"/>
                <a:gd name="T97" fmla="*/ 7761 h 14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2" h="146">
                  <a:moveTo>
                    <a:pt x="51" y="86"/>
                  </a:moveTo>
                  <a:cubicBezTo>
                    <a:pt x="48" y="84"/>
                    <a:pt x="49" y="80"/>
                    <a:pt x="52" y="79"/>
                  </a:cubicBezTo>
                  <a:cubicBezTo>
                    <a:pt x="49" y="80"/>
                    <a:pt x="49" y="77"/>
                    <a:pt x="50" y="74"/>
                  </a:cubicBezTo>
                  <a:cubicBezTo>
                    <a:pt x="45" y="75"/>
                    <a:pt x="44" y="74"/>
                    <a:pt x="46" y="69"/>
                  </a:cubicBezTo>
                  <a:cubicBezTo>
                    <a:pt x="45" y="69"/>
                    <a:pt x="43" y="70"/>
                    <a:pt x="41" y="70"/>
                  </a:cubicBezTo>
                  <a:cubicBezTo>
                    <a:pt x="41" y="69"/>
                    <a:pt x="40" y="68"/>
                    <a:pt x="40" y="68"/>
                  </a:cubicBezTo>
                  <a:cubicBezTo>
                    <a:pt x="40" y="66"/>
                    <a:pt x="41" y="65"/>
                    <a:pt x="40" y="64"/>
                  </a:cubicBezTo>
                  <a:cubicBezTo>
                    <a:pt x="39" y="61"/>
                    <a:pt x="37" y="62"/>
                    <a:pt x="36" y="61"/>
                  </a:cubicBezTo>
                  <a:cubicBezTo>
                    <a:pt x="36" y="60"/>
                    <a:pt x="36" y="60"/>
                    <a:pt x="35" y="60"/>
                  </a:cubicBezTo>
                  <a:cubicBezTo>
                    <a:pt x="35" y="59"/>
                    <a:pt x="36" y="58"/>
                    <a:pt x="36" y="56"/>
                  </a:cubicBezTo>
                  <a:cubicBezTo>
                    <a:pt x="36" y="56"/>
                    <a:pt x="35" y="55"/>
                    <a:pt x="34" y="56"/>
                  </a:cubicBezTo>
                  <a:cubicBezTo>
                    <a:pt x="33" y="53"/>
                    <a:pt x="35" y="51"/>
                    <a:pt x="35" y="49"/>
                  </a:cubicBezTo>
                  <a:cubicBezTo>
                    <a:pt x="34" y="49"/>
                    <a:pt x="32" y="49"/>
                    <a:pt x="31" y="49"/>
                  </a:cubicBezTo>
                  <a:cubicBezTo>
                    <a:pt x="31" y="48"/>
                    <a:pt x="33" y="45"/>
                    <a:pt x="32" y="44"/>
                  </a:cubicBezTo>
                  <a:cubicBezTo>
                    <a:pt x="31" y="42"/>
                    <a:pt x="30" y="44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1"/>
                    <a:pt x="27" y="40"/>
                    <a:pt x="27" y="39"/>
                  </a:cubicBezTo>
                  <a:cubicBezTo>
                    <a:pt x="27" y="38"/>
                    <a:pt x="27" y="36"/>
                    <a:pt x="28" y="34"/>
                  </a:cubicBezTo>
                  <a:cubicBezTo>
                    <a:pt x="27" y="34"/>
                    <a:pt x="26" y="34"/>
                    <a:pt x="25" y="34"/>
                  </a:cubicBezTo>
                  <a:cubicBezTo>
                    <a:pt x="25" y="34"/>
                    <a:pt x="24" y="33"/>
                    <a:pt x="24" y="32"/>
                  </a:cubicBezTo>
                  <a:cubicBezTo>
                    <a:pt x="25" y="30"/>
                    <a:pt x="26" y="28"/>
                    <a:pt x="23" y="28"/>
                  </a:cubicBezTo>
                  <a:cubicBezTo>
                    <a:pt x="23" y="27"/>
                    <a:pt x="22" y="27"/>
                    <a:pt x="22" y="26"/>
                  </a:cubicBezTo>
                  <a:cubicBezTo>
                    <a:pt x="23" y="24"/>
                    <a:pt x="24" y="23"/>
                    <a:pt x="24" y="21"/>
                  </a:cubicBezTo>
                  <a:cubicBezTo>
                    <a:pt x="23" y="21"/>
                    <a:pt x="22" y="21"/>
                    <a:pt x="21" y="21"/>
                  </a:cubicBezTo>
                  <a:cubicBezTo>
                    <a:pt x="21" y="19"/>
                    <a:pt x="22" y="17"/>
                    <a:pt x="23" y="16"/>
                  </a:cubicBezTo>
                  <a:cubicBezTo>
                    <a:pt x="17" y="17"/>
                    <a:pt x="21" y="13"/>
                    <a:pt x="20" y="11"/>
                  </a:cubicBezTo>
                  <a:cubicBezTo>
                    <a:pt x="20" y="10"/>
                    <a:pt x="19" y="10"/>
                    <a:pt x="18" y="10"/>
                  </a:cubicBezTo>
                  <a:cubicBezTo>
                    <a:pt x="18" y="7"/>
                    <a:pt x="18" y="5"/>
                    <a:pt x="18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4" y="2"/>
                    <a:pt x="14" y="1"/>
                    <a:pt x="13" y="0"/>
                  </a:cubicBezTo>
                  <a:cubicBezTo>
                    <a:pt x="11" y="18"/>
                    <a:pt x="28" y="60"/>
                    <a:pt x="38" y="73"/>
                  </a:cubicBezTo>
                  <a:cubicBezTo>
                    <a:pt x="39" y="77"/>
                    <a:pt x="44" y="86"/>
                    <a:pt x="38" y="94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1" y="138"/>
                    <a:pt x="0" y="142"/>
                    <a:pt x="2" y="142"/>
                  </a:cubicBezTo>
                  <a:cubicBezTo>
                    <a:pt x="3" y="144"/>
                    <a:pt x="5" y="145"/>
                    <a:pt x="6" y="146"/>
                  </a:cubicBezTo>
                  <a:cubicBezTo>
                    <a:pt x="6" y="144"/>
                    <a:pt x="6" y="141"/>
                    <a:pt x="7" y="139"/>
                  </a:cubicBezTo>
                  <a:cubicBezTo>
                    <a:pt x="8" y="139"/>
                    <a:pt x="10" y="140"/>
                    <a:pt x="12" y="139"/>
                  </a:cubicBezTo>
                  <a:cubicBezTo>
                    <a:pt x="11" y="136"/>
                    <a:pt x="12" y="132"/>
                    <a:pt x="16" y="134"/>
                  </a:cubicBezTo>
                  <a:cubicBezTo>
                    <a:pt x="16" y="133"/>
                    <a:pt x="16" y="131"/>
                    <a:pt x="16" y="130"/>
                  </a:cubicBezTo>
                  <a:cubicBezTo>
                    <a:pt x="18" y="129"/>
                    <a:pt x="19" y="130"/>
                    <a:pt x="20" y="129"/>
                  </a:cubicBezTo>
                  <a:cubicBezTo>
                    <a:pt x="21" y="128"/>
                    <a:pt x="20" y="126"/>
                    <a:pt x="21" y="125"/>
                  </a:cubicBezTo>
                  <a:cubicBezTo>
                    <a:pt x="22" y="123"/>
                    <a:pt x="24" y="123"/>
                    <a:pt x="26" y="123"/>
                  </a:cubicBezTo>
                  <a:cubicBezTo>
                    <a:pt x="26" y="116"/>
                    <a:pt x="27" y="118"/>
                    <a:pt x="32" y="117"/>
                  </a:cubicBezTo>
                  <a:cubicBezTo>
                    <a:pt x="29" y="112"/>
                    <a:pt x="35" y="111"/>
                    <a:pt x="39" y="110"/>
                  </a:cubicBezTo>
                  <a:cubicBezTo>
                    <a:pt x="38" y="106"/>
                    <a:pt x="40" y="103"/>
                    <a:pt x="45" y="103"/>
                  </a:cubicBezTo>
                  <a:cubicBezTo>
                    <a:pt x="43" y="100"/>
                    <a:pt x="45" y="97"/>
                    <a:pt x="48" y="97"/>
                  </a:cubicBezTo>
                  <a:cubicBezTo>
                    <a:pt x="47" y="95"/>
                    <a:pt x="47" y="92"/>
                    <a:pt x="50" y="92"/>
                  </a:cubicBezTo>
                  <a:cubicBezTo>
                    <a:pt x="49" y="90"/>
                    <a:pt x="48" y="87"/>
                    <a:pt x="51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03" name="Freeform 471">
              <a:extLst>
                <a:ext uri="{FF2B5EF4-FFF2-40B4-BE49-F238E27FC236}">
                  <a16:creationId xmlns:a16="http://schemas.microsoft.com/office/drawing/2014/main" id="{2CA50E5B-8440-44B3-99B5-E645F78DE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2" y="2364"/>
              <a:ext cx="96" cy="163"/>
            </a:xfrm>
            <a:custGeom>
              <a:avLst/>
              <a:gdLst>
                <a:gd name="T0" fmla="*/ 567 w 33"/>
                <a:gd name="T1" fmla="*/ 0 h 53"/>
                <a:gd name="T2" fmla="*/ 1574 w 33"/>
                <a:gd name="T3" fmla="*/ 643 h 53"/>
                <a:gd name="T4" fmla="*/ 2141 w 33"/>
                <a:gd name="T5" fmla="*/ 3924 h 53"/>
                <a:gd name="T6" fmla="*/ 1999 w 33"/>
                <a:gd name="T7" fmla="*/ 4739 h 53"/>
                <a:gd name="T8" fmla="*/ 567 w 33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53">
                  <a:moveTo>
                    <a:pt x="8" y="0"/>
                  </a:moveTo>
                  <a:cubicBezTo>
                    <a:pt x="13" y="2"/>
                    <a:pt x="18" y="4"/>
                    <a:pt x="22" y="7"/>
                  </a:cubicBezTo>
                  <a:cubicBezTo>
                    <a:pt x="33" y="17"/>
                    <a:pt x="33" y="27"/>
                    <a:pt x="30" y="44"/>
                  </a:cubicBezTo>
                  <a:cubicBezTo>
                    <a:pt x="29" y="48"/>
                    <a:pt x="29" y="51"/>
                    <a:pt x="28" y="53"/>
                  </a:cubicBezTo>
                  <a:cubicBezTo>
                    <a:pt x="4" y="37"/>
                    <a:pt x="0" y="12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04" name="Freeform 472">
              <a:extLst>
                <a:ext uri="{FF2B5EF4-FFF2-40B4-BE49-F238E27FC236}">
                  <a16:creationId xmlns:a16="http://schemas.microsoft.com/office/drawing/2014/main" id="{55343E76-393E-4CE6-8DA5-353617AFE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3" y="2321"/>
              <a:ext cx="64" cy="43"/>
            </a:xfrm>
            <a:custGeom>
              <a:avLst/>
              <a:gdLst>
                <a:gd name="T0" fmla="*/ 864 w 22"/>
                <a:gd name="T1" fmla="*/ 1075 h 14"/>
                <a:gd name="T2" fmla="*/ 0 w 22"/>
                <a:gd name="T3" fmla="*/ 1244 h 14"/>
                <a:gd name="T4" fmla="*/ 0 w 22"/>
                <a:gd name="T5" fmla="*/ 1244 h 14"/>
                <a:gd name="T6" fmla="*/ 1210 w 22"/>
                <a:gd name="T7" fmla="*/ 169 h 14"/>
                <a:gd name="T8" fmla="*/ 1431 w 22"/>
                <a:gd name="T9" fmla="*/ 1161 h 14"/>
                <a:gd name="T10" fmla="*/ 864 w 22"/>
                <a:gd name="T11" fmla="*/ 1075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14">
                  <a:moveTo>
                    <a:pt x="12" y="12"/>
                  </a:moveTo>
                  <a:cubicBezTo>
                    <a:pt x="9" y="12"/>
                    <a:pt x="4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6"/>
                    <a:pt x="10" y="0"/>
                    <a:pt x="17" y="2"/>
                  </a:cubicBezTo>
                  <a:cubicBezTo>
                    <a:pt x="22" y="4"/>
                    <a:pt x="21" y="9"/>
                    <a:pt x="20" y="13"/>
                  </a:cubicBezTo>
                  <a:cubicBezTo>
                    <a:pt x="17" y="12"/>
                    <a:pt x="15" y="12"/>
                    <a:pt x="12" y="12"/>
                  </a:cubicBezTo>
                  <a:close/>
                </a:path>
              </a:pathLst>
            </a:custGeom>
            <a:solidFill>
              <a:srgbClr val="8C3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05" name="Freeform 473">
              <a:extLst>
                <a:ext uri="{FF2B5EF4-FFF2-40B4-BE49-F238E27FC236}">
                  <a16:creationId xmlns:a16="http://schemas.microsoft.com/office/drawing/2014/main" id="{849CFD04-B5E9-487E-B9CE-50A4A7245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5" y="2275"/>
              <a:ext cx="90" cy="55"/>
            </a:xfrm>
            <a:custGeom>
              <a:avLst/>
              <a:gdLst>
                <a:gd name="T0" fmla="*/ 412 w 31"/>
                <a:gd name="T1" fmla="*/ 1485 h 18"/>
                <a:gd name="T2" fmla="*/ 0 w 31"/>
                <a:gd name="T3" fmla="*/ 1485 h 18"/>
                <a:gd name="T4" fmla="*/ 75 w 31"/>
                <a:gd name="T5" fmla="*/ 1399 h 18"/>
                <a:gd name="T6" fmla="*/ 1980 w 31"/>
                <a:gd name="T7" fmla="*/ 86 h 18"/>
                <a:gd name="T8" fmla="*/ 2201 w 31"/>
                <a:gd name="T9" fmla="*/ 345 h 18"/>
                <a:gd name="T10" fmla="*/ 1980 w 31"/>
                <a:gd name="T11" fmla="*/ 513 h 18"/>
                <a:gd name="T12" fmla="*/ 412 w 31"/>
                <a:gd name="T13" fmla="*/ 1568 h 18"/>
                <a:gd name="T14" fmla="*/ 412 w 31"/>
                <a:gd name="T15" fmla="*/ 1485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1" h="18">
                  <a:moveTo>
                    <a:pt x="6" y="17"/>
                  </a:moveTo>
                  <a:cubicBezTo>
                    <a:pt x="4" y="17"/>
                    <a:pt x="2" y="17"/>
                    <a:pt x="0" y="17"/>
                  </a:cubicBezTo>
                  <a:cubicBezTo>
                    <a:pt x="0" y="17"/>
                    <a:pt x="1" y="16"/>
                    <a:pt x="1" y="16"/>
                  </a:cubicBezTo>
                  <a:cubicBezTo>
                    <a:pt x="2" y="15"/>
                    <a:pt x="17" y="0"/>
                    <a:pt x="28" y="1"/>
                  </a:cubicBezTo>
                  <a:cubicBezTo>
                    <a:pt x="30" y="1"/>
                    <a:pt x="31" y="2"/>
                    <a:pt x="31" y="4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1" y="5"/>
                    <a:pt x="11" y="13"/>
                    <a:pt x="6" y="18"/>
                  </a:cubicBezTo>
                  <a:cubicBezTo>
                    <a:pt x="6" y="18"/>
                    <a:pt x="6" y="17"/>
                    <a:pt x="6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06" name="Freeform 474">
              <a:extLst>
                <a:ext uri="{FF2B5EF4-FFF2-40B4-BE49-F238E27FC236}">
                  <a16:creationId xmlns:a16="http://schemas.microsoft.com/office/drawing/2014/main" id="{D2CDB166-AACC-4CAD-A2E3-7472FC642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3" y="2804"/>
              <a:ext cx="98" cy="74"/>
            </a:xfrm>
            <a:custGeom>
              <a:avLst/>
              <a:gdLst>
                <a:gd name="T0" fmla="*/ 2343 w 34"/>
                <a:gd name="T1" fmla="*/ 0 h 24"/>
                <a:gd name="T2" fmla="*/ 0 w 34"/>
                <a:gd name="T3" fmla="*/ 2168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" h="24">
                  <a:moveTo>
                    <a:pt x="34" y="0"/>
                  </a:moveTo>
                  <a:cubicBezTo>
                    <a:pt x="25" y="16"/>
                    <a:pt x="13" y="24"/>
                    <a:pt x="0" y="24"/>
                  </a:cubicBezTo>
                </a:path>
              </a:pathLst>
            </a:custGeom>
            <a:solidFill>
              <a:srgbClr val="4E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07" name="Freeform 475">
              <a:extLst>
                <a:ext uri="{FF2B5EF4-FFF2-40B4-BE49-F238E27FC236}">
                  <a16:creationId xmlns:a16="http://schemas.microsoft.com/office/drawing/2014/main" id="{B718E40E-609E-48C1-84B9-389A60C5D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" y="2505"/>
              <a:ext cx="395" cy="903"/>
            </a:xfrm>
            <a:custGeom>
              <a:avLst/>
              <a:gdLst>
                <a:gd name="T0" fmla="*/ 7739 w 137"/>
                <a:gd name="T1" fmla="*/ 10571 h 293"/>
                <a:gd name="T2" fmla="*/ 7191 w 137"/>
                <a:gd name="T3" fmla="*/ 8746 h 293"/>
                <a:gd name="T4" fmla="*/ 8079 w 137"/>
                <a:gd name="T5" fmla="*/ 4681 h 293"/>
                <a:gd name="T6" fmla="*/ 7814 w 137"/>
                <a:gd name="T7" fmla="*/ 1350 h 293"/>
                <a:gd name="T8" fmla="*/ 4772 w 137"/>
                <a:gd name="T9" fmla="*/ 0 h 293"/>
                <a:gd name="T10" fmla="*/ 4697 w 137"/>
                <a:gd name="T11" fmla="*/ 0 h 293"/>
                <a:gd name="T12" fmla="*/ 1580 w 137"/>
                <a:gd name="T13" fmla="*/ 1350 h 293"/>
                <a:gd name="T14" fmla="*/ 1321 w 137"/>
                <a:gd name="T15" fmla="*/ 4681 h 293"/>
                <a:gd name="T16" fmla="*/ 2278 w 137"/>
                <a:gd name="T17" fmla="*/ 8746 h 293"/>
                <a:gd name="T18" fmla="*/ 1655 w 137"/>
                <a:gd name="T19" fmla="*/ 10571 h 293"/>
                <a:gd name="T20" fmla="*/ 764 w 137"/>
                <a:gd name="T21" fmla="*/ 20288 h 293"/>
                <a:gd name="T22" fmla="*/ 4697 w 137"/>
                <a:gd name="T23" fmla="*/ 26434 h 293"/>
                <a:gd name="T24" fmla="*/ 8704 w 137"/>
                <a:gd name="T25" fmla="*/ 20288 h 293"/>
                <a:gd name="T26" fmla="*/ 7739 w 137"/>
                <a:gd name="T27" fmla="*/ 10571 h 29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7" h="293">
                  <a:moveTo>
                    <a:pt x="112" y="117"/>
                  </a:moveTo>
                  <a:cubicBezTo>
                    <a:pt x="108" y="105"/>
                    <a:pt x="105" y="99"/>
                    <a:pt x="104" y="97"/>
                  </a:cubicBezTo>
                  <a:cubicBezTo>
                    <a:pt x="110" y="86"/>
                    <a:pt x="115" y="71"/>
                    <a:pt x="117" y="52"/>
                  </a:cubicBezTo>
                  <a:cubicBezTo>
                    <a:pt x="119" y="37"/>
                    <a:pt x="116" y="20"/>
                    <a:pt x="113" y="15"/>
                  </a:cubicBezTo>
                  <a:cubicBezTo>
                    <a:pt x="98" y="3"/>
                    <a:pt x="86" y="1"/>
                    <a:pt x="69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1"/>
                    <a:pt x="39" y="3"/>
                    <a:pt x="23" y="15"/>
                  </a:cubicBezTo>
                  <a:cubicBezTo>
                    <a:pt x="21" y="20"/>
                    <a:pt x="18" y="37"/>
                    <a:pt x="19" y="52"/>
                  </a:cubicBezTo>
                  <a:cubicBezTo>
                    <a:pt x="21" y="71"/>
                    <a:pt x="26" y="86"/>
                    <a:pt x="33" y="97"/>
                  </a:cubicBezTo>
                  <a:cubicBezTo>
                    <a:pt x="32" y="99"/>
                    <a:pt x="28" y="105"/>
                    <a:pt x="24" y="117"/>
                  </a:cubicBezTo>
                  <a:cubicBezTo>
                    <a:pt x="14" y="147"/>
                    <a:pt x="0" y="192"/>
                    <a:pt x="11" y="225"/>
                  </a:cubicBezTo>
                  <a:cubicBezTo>
                    <a:pt x="22" y="258"/>
                    <a:pt x="44" y="293"/>
                    <a:pt x="68" y="293"/>
                  </a:cubicBezTo>
                  <a:cubicBezTo>
                    <a:pt x="92" y="293"/>
                    <a:pt x="115" y="258"/>
                    <a:pt x="126" y="225"/>
                  </a:cubicBezTo>
                  <a:cubicBezTo>
                    <a:pt x="137" y="192"/>
                    <a:pt x="123" y="147"/>
                    <a:pt x="112" y="117"/>
                  </a:cubicBezTo>
                  <a:close/>
                </a:path>
              </a:pathLst>
            </a:custGeom>
            <a:solidFill>
              <a:srgbClr val="DFB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08" name="Freeform 476">
              <a:extLst>
                <a:ext uri="{FF2B5EF4-FFF2-40B4-BE49-F238E27FC236}">
                  <a16:creationId xmlns:a16="http://schemas.microsoft.com/office/drawing/2014/main" id="{697E2CCA-719D-4B48-B8FE-1E44459D5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9" y="2509"/>
              <a:ext cx="98" cy="120"/>
            </a:xfrm>
            <a:custGeom>
              <a:avLst/>
              <a:gdLst>
                <a:gd name="T0" fmla="*/ 0 w 34"/>
                <a:gd name="T1" fmla="*/ 1978 h 39"/>
                <a:gd name="T2" fmla="*/ 1729 w 34"/>
                <a:gd name="T3" fmla="*/ 265 h 39"/>
                <a:gd name="T4" fmla="*/ 2136 w 34"/>
                <a:gd name="T5" fmla="*/ 169 h 39"/>
                <a:gd name="T6" fmla="*/ 2277 w 34"/>
                <a:gd name="T7" fmla="*/ 815 h 39"/>
                <a:gd name="T8" fmla="*/ 141 w 34"/>
                <a:gd name="T9" fmla="*/ 3492 h 39"/>
                <a:gd name="T10" fmla="*/ 0 w 34"/>
                <a:gd name="T11" fmla="*/ 1978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39">
                  <a:moveTo>
                    <a:pt x="0" y="22"/>
                  </a:moveTo>
                  <a:cubicBezTo>
                    <a:pt x="9" y="19"/>
                    <a:pt x="20" y="11"/>
                    <a:pt x="25" y="3"/>
                  </a:cubicBezTo>
                  <a:cubicBezTo>
                    <a:pt x="26" y="1"/>
                    <a:pt x="29" y="0"/>
                    <a:pt x="31" y="2"/>
                  </a:cubicBezTo>
                  <a:cubicBezTo>
                    <a:pt x="34" y="3"/>
                    <a:pt x="34" y="6"/>
                    <a:pt x="33" y="9"/>
                  </a:cubicBezTo>
                  <a:cubicBezTo>
                    <a:pt x="31" y="11"/>
                    <a:pt x="17" y="34"/>
                    <a:pt x="2" y="39"/>
                  </a:cubicBezTo>
                  <a:cubicBezTo>
                    <a:pt x="2" y="33"/>
                    <a:pt x="1" y="27"/>
                    <a:pt x="0" y="22"/>
                  </a:cubicBezTo>
                  <a:close/>
                </a:path>
              </a:pathLst>
            </a:custGeom>
            <a:solidFill>
              <a:srgbClr val="4E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09" name="Freeform 477">
              <a:extLst>
                <a:ext uri="{FF2B5EF4-FFF2-40B4-BE49-F238E27FC236}">
                  <a16:creationId xmlns:a16="http://schemas.microsoft.com/office/drawing/2014/main" id="{24F64BA8-2AA6-45CB-8D4F-A563A9DBB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4" y="2776"/>
              <a:ext cx="139" cy="56"/>
            </a:xfrm>
            <a:custGeom>
              <a:avLst/>
              <a:gdLst>
                <a:gd name="T0" fmla="*/ 292 w 48"/>
                <a:gd name="T1" fmla="*/ 0 h 18"/>
                <a:gd name="T2" fmla="*/ 0 w 48"/>
                <a:gd name="T3" fmla="*/ 843 h 18"/>
                <a:gd name="T4" fmla="*/ 1048 w 48"/>
                <a:gd name="T5" fmla="*/ 1114 h 18"/>
                <a:gd name="T6" fmla="*/ 2818 w 48"/>
                <a:gd name="T7" fmla="*/ 1509 h 18"/>
                <a:gd name="T8" fmla="*/ 3229 w 48"/>
                <a:gd name="T9" fmla="*/ 1412 h 18"/>
                <a:gd name="T10" fmla="*/ 3154 w 48"/>
                <a:gd name="T11" fmla="*/ 756 h 18"/>
                <a:gd name="T12" fmla="*/ 1115 w 48"/>
                <a:gd name="T13" fmla="*/ 184 h 18"/>
                <a:gd name="T14" fmla="*/ 292 w 48"/>
                <a:gd name="T15" fmla="*/ 0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18">
                  <a:moveTo>
                    <a:pt x="4" y="0"/>
                  </a:moveTo>
                  <a:cubicBezTo>
                    <a:pt x="3" y="4"/>
                    <a:pt x="1" y="7"/>
                    <a:pt x="0" y="9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25" y="13"/>
                    <a:pt x="36" y="14"/>
                    <a:pt x="40" y="16"/>
                  </a:cubicBezTo>
                  <a:cubicBezTo>
                    <a:pt x="42" y="18"/>
                    <a:pt x="45" y="17"/>
                    <a:pt x="46" y="15"/>
                  </a:cubicBezTo>
                  <a:cubicBezTo>
                    <a:pt x="48" y="13"/>
                    <a:pt x="47" y="10"/>
                    <a:pt x="45" y="8"/>
                  </a:cubicBezTo>
                  <a:cubicBezTo>
                    <a:pt x="40" y="5"/>
                    <a:pt x="31" y="4"/>
                    <a:pt x="16" y="2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10" name="Freeform 478">
              <a:extLst>
                <a:ext uri="{FF2B5EF4-FFF2-40B4-BE49-F238E27FC236}">
                  <a16:creationId xmlns:a16="http://schemas.microsoft.com/office/drawing/2014/main" id="{2DF7F6BB-B513-48C1-9098-5BA8BBD70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2" y="2262"/>
              <a:ext cx="177" cy="256"/>
            </a:xfrm>
            <a:custGeom>
              <a:avLst/>
              <a:gdLst>
                <a:gd name="T0" fmla="*/ 142 w 61"/>
                <a:gd name="T1" fmla="*/ 6955 h 83"/>
                <a:gd name="T2" fmla="*/ 142 w 61"/>
                <a:gd name="T3" fmla="*/ 6517 h 83"/>
                <a:gd name="T4" fmla="*/ 296 w 61"/>
                <a:gd name="T5" fmla="*/ 6604 h 83"/>
                <a:gd name="T6" fmla="*/ 296 w 61"/>
                <a:gd name="T7" fmla="*/ 6517 h 83"/>
                <a:gd name="T8" fmla="*/ 296 w 61"/>
                <a:gd name="T9" fmla="*/ 5984 h 83"/>
                <a:gd name="T10" fmla="*/ 487 w 61"/>
                <a:gd name="T11" fmla="*/ 6070 h 83"/>
                <a:gd name="T12" fmla="*/ 487 w 61"/>
                <a:gd name="T13" fmla="*/ 5432 h 83"/>
                <a:gd name="T14" fmla="*/ 633 w 61"/>
                <a:gd name="T15" fmla="*/ 5518 h 83"/>
                <a:gd name="T16" fmla="*/ 633 w 61"/>
                <a:gd name="T17" fmla="*/ 5518 h 83"/>
                <a:gd name="T18" fmla="*/ 563 w 61"/>
                <a:gd name="T19" fmla="*/ 4984 h 83"/>
                <a:gd name="T20" fmla="*/ 783 w 61"/>
                <a:gd name="T21" fmla="*/ 5080 h 83"/>
                <a:gd name="T22" fmla="*/ 633 w 61"/>
                <a:gd name="T23" fmla="*/ 4605 h 83"/>
                <a:gd name="T24" fmla="*/ 859 w 61"/>
                <a:gd name="T25" fmla="*/ 4691 h 83"/>
                <a:gd name="T26" fmla="*/ 783 w 61"/>
                <a:gd name="T27" fmla="*/ 4253 h 83"/>
                <a:gd name="T28" fmla="*/ 859 w 61"/>
                <a:gd name="T29" fmla="*/ 3815 h 83"/>
                <a:gd name="T30" fmla="*/ 1077 w 61"/>
                <a:gd name="T31" fmla="*/ 3815 h 83"/>
                <a:gd name="T32" fmla="*/ 926 w 61"/>
                <a:gd name="T33" fmla="*/ 3254 h 83"/>
                <a:gd name="T34" fmla="*/ 1120 w 61"/>
                <a:gd name="T35" fmla="*/ 3254 h 83"/>
                <a:gd name="T36" fmla="*/ 1001 w 61"/>
                <a:gd name="T37" fmla="*/ 2816 h 83"/>
                <a:gd name="T38" fmla="*/ 1195 w 61"/>
                <a:gd name="T39" fmla="*/ 2902 h 83"/>
                <a:gd name="T40" fmla="*/ 1120 w 61"/>
                <a:gd name="T41" fmla="*/ 2437 h 83"/>
                <a:gd name="T42" fmla="*/ 1271 w 61"/>
                <a:gd name="T43" fmla="*/ 2520 h 83"/>
                <a:gd name="T44" fmla="*/ 1271 w 61"/>
                <a:gd name="T45" fmla="*/ 2437 h 83"/>
                <a:gd name="T46" fmla="*/ 1271 w 61"/>
                <a:gd name="T47" fmla="*/ 2255 h 83"/>
                <a:gd name="T48" fmla="*/ 1413 w 61"/>
                <a:gd name="T49" fmla="*/ 2255 h 83"/>
                <a:gd name="T50" fmla="*/ 1413 w 61"/>
                <a:gd name="T51" fmla="*/ 1999 h 83"/>
                <a:gd name="T52" fmla="*/ 1634 w 61"/>
                <a:gd name="T53" fmla="*/ 2168 h 83"/>
                <a:gd name="T54" fmla="*/ 1709 w 61"/>
                <a:gd name="T55" fmla="*/ 1817 h 83"/>
                <a:gd name="T56" fmla="*/ 1903 w 61"/>
                <a:gd name="T57" fmla="*/ 1903 h 83"/>
                <a:gd name="T58" fmla="*/ 1979 w 61"/>
                <a:gd name="T59" fmla="*/ 1647 h 83"/>
                <a:gd name="T60" fmla="*/ 2197 w 61"/>
                <a:gd name="T61" fmla="*/ 1730 h 83"/>
                <a:gd name="T62" fmla="*/ 2197 w 61"/>
                <a:gd name="T63" fmla="*/ 1437 h 83"/>
                <a:gd name="T64" fmla="*/ 2417 w 61"/>
                <a:gd name="T65" fmla="*/ 1647 h 83"/>
                <a:gd name="T66" fmla="*/ 2542 w 61"/>
                <a:gd name="T67" fmla="*/ 1437 h 83"/>
                <a:gd name="T68" fmla="*/ 2687 w 61"/>
                <a:gd name="T69" fmla="*/ 1521 h 83"/>
                <a:gd name="T70" fmla="*/ 2838 w 61"/>
                <a:gd name="T71" fmla="*/ 1169 h 83"/>
                <a:gd name="T72" fmla="*/ 3055 w 61"/>
                <a:gd name="T73" fmla="*/ 913 h 83"/>
                <a:gd name="T74" fmla="*/ 3250 w 61"/>
                <a:gd name="T75" fmla="*/ 1086 h 83"/>
                <a:gd name="T76" fmla="*/ 3392 w 61"/>
                <a:gd name="T77" fmla="*/ 817 h 83"/>
                <a:gd name="T78" fmla="*/ 3546 w 61"/>
                <a:gd name="T79" fmla="*/ 913 h 83"/>
                <a:gd name="T80" fmla="*/ 3613 w 61"/>
                <a:gd name="T81" fmla="*/ 648 h 83"/>
                <a:gd name="T82" fmla="*/ 3839 w 61"/>
                <a:gd name="T83" fmla="*/ 817 h 83"/>
                <a:gd name="T84" fmla="*/ 3839 w 61"/>
                <a:gd name="T85" fmla="*/ 731 h 83"/>
                <a:gd name="T86" fmla="*/ 3839 w 61"/>
                <a:gd name="T87" fmla="*/ 352 h 83"/>
                <a:gd name="T88" fmla="*/ 4033 w 61"/>
                <a:gd name="T89" fmla="*/ 561 h 83"/>
                <a:gd name="T90" fmla="*/ 4326 w 61"/>
                <a:gd name="T91" fmla="*/ 86 h 83"/>
                <a:gd name="T92" fmla="*/ 4251 w 61"/>
                <a:gd name="T93" fmla="*/ 731 h 83"/>
                <a:gd name="T94" fmla="*/ 4251 w 61"/>
                <a:gd name="T95" fmla="*/ 913 h 83"/>
                <a:gd name="T96" fmla="*/ 1567 w 61"/>
                <a:gd name="T97" fmla="*/ 2730 h 83"/>
                <a:gd name="T98" fmla="*/ 296 w 61"/>
                <a:gd name="T99" fmla="*/ 7517 h 83"/>
                <a:gd name="T100" fmla="*/ 142 w 61"/>
                <a:gd name="T101" fmla="*/ 7421 h 83"/>
                <a:gd name="T102" fmla="*/ 0 w 61"/>
                <a:gd name="T103" fmla="*/ 7335 h 83"/>
                <a:gd name="T104" fmla="*/ 142 w 61"/>
                <a:gd name="T105" fmla="*/ 6955 h 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1" h="83">
                  <a:moveTo>
                    <a:pt x="2" y="77"/>
                  </a:moveTo>
                  <a:cubicBezTo>
                    <a:pt x="1" y="75"/>
                    <a:pt x="1" y="74"/>
                    <a:pt x="2" y="72"/>
                  </a:cubicBezTo>
                  <a:cubicBezTo>
                    <a:pt x="2" y="72"/>
                    <a:pt x="3" y="73"/>
                    <a:pt x="4" y="73"/>
                  </a:cubicBezTo>
                  <a:cubicBezTo>
                    <a:pt x="4" y="73"/>
                    <a:pt x="4" y="72"/>
                    <a:pt x="4" y="72"/>
                  </a:cubicBezTo>
                  <a:cubicBezTo>
                    <a:pt x="4" y="70"/>
                    <a:pt x="4" y="68"/>
                    <a:pt x="4" y="66"/>
                  </a:cubicBezTo>
                  <a:cubicBezTo>
                    <a:pt x="5" y="66"/>
                    <a:pt x="6" y="66"/>
                    <a:pt x="7" y="67"/>
                  </a:cubicBezTo>
                  <a:cubicBezTo>
                    <a:pt x="8" y="64"/>
                    <a:pt x="6" y="62"/>
                    <a:pt x="7" y="60"/>
                  </a:cubicBezTo>
                  <a:cubicBezTo>
                    <a:pt x="7" y="60"/>
                    <a:pt x="9" y="61"/>
                    <a:pt x="9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59"/>
                    <a:pt x="9" y="57"/>
                    <a:pt x="8" y="55"/>
                  </a:cubicBezTo>
                  <a:cubicBezTo>
                    <a:pt x="9" y="56"/>
                    <a:pt x="10" y="56"/>
                    <a:pt x="11" y="56"/>
                  </a:cubicBezTo>
                  <a:cubicBezTo>
                    <a:pt x="10" y="55"/>
                    <a:pt x="10" y="53"/>
                    <a:pt x="9" y="51"/>
                  </a:cubicBezTo>
                  <a:cubicBezTo>
                    <a:pt x="10" y="52"/>
                    <a:pt x="11" y="52"/>
                    <a:pt x="12" y="52"/>
                  </a:cubicBezTo>
                  <a:cubicBezTo>
                    <a:pt x="11" y="51"/>
                    <a:pt x="11" y="49"/>
                    <a:pt x="11" y="47"/>
                  </a:cubicBezTo>
                  <a:cubicBezTo>
                    <a:pt x="14" y="47"/>
                    <a:pt x="13" y="44"/>
                    <a:pt x="12" y="42"/>
                  </a:cubicBezTo>
                  <a:cubicBezTo>
                    <a:pt x="13" y="42"/>
                    <a:pt x="14" y="42"/>
                    <a:pt x="15" y="42"/>
                  </a:cubicBezTo>
                  <a:cubicBezTo>
                    <a:pt x="14" y="40"/>
                    <a:pt x="13" y="38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5" y="35"/>
                    <a:pt x="15" y="32"/>
                    <a:pt x="14" y="31"/>
                  </a:cubicBezTo>
                  <a:cubicBezTo>
                    <a:pt x="15" y="32"/>
                    <a:pt x="16" y="32"/>
                    <a:pt x="17" y="32"/>
                  </a:cubicBezTo>
                  <a:cubicBezTo>
                    <a:pt x="16" y="31"/>
                    <a:pt x="16" y="28"/>
                    <a:pt x="16" y="27"/>
                  </a:cubicBezTo>
                  <a:cubicBezTo>
                    <a:pt x="16" y="27"/>
                    <a:pt x="17" y="28"/>
                    <a:pt x="18" y="28"/>
                  </a:cubicBezTo>
                  <a:cubicBezTo>
                    <a:pt x="18" y="28"/>
                    <a:pt x="18" y="27"/>
                    <a:pt x="18" y="27"/>
                  </a:cubicBezTo>
                  <a:cubicBezTo>
                    <a:pt x="18" y="27"/>
                    <a:pt x="18" y="26"/>
                    <a:pt x="18" y="25"/>
                  </a:cubicBezTo>
                  <a:cubicBezTo>
                    <a:pt x="19" y="25"/>
                    <a:pt x="19" y="26"/>
                    <a:pt x="20" y="25"/>
                  </a:cubicBezTo>
                  <a:cubicBezTo>
                    <a:pt x="20" y="24"/>
                    <a:pt x="20" y="23"/>
                    <a:pt x="20" y="22"/>
                  </a:cubicBezTo>
                  <a:cubicBezTo>
                    <a:pt x="20" y="23"/>
                    <a:pt x="22" y="23"/>
                    <a:pt x="23" y="24"/>
                  </a:cubicBezTo>
                  <a:cubicBezTo>
                    <a:pt x="23" y="23"/>
                    <a:pt x="24" y="21"/>
                    <a:pt x="24" y="20"/>
                  </a:cubicBezTo>
                  <a:cubicBezTo>
                    <a:pt x="25" y="21"/>
                    <a:pt x="26" y="21"/>
                    <a:pt x="27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9" y="18"/>
                    <a:pt x="30" y="18"/>
                    <a:pt x="31" y="19"/>
                  </a:cubicBezTo>
                  <a:cubicBezTo>
                    <a:pt x="31" y="18"/>
                    <a:pt x="31" y="17"/>
                    <a:pt x="31" y="16"/>
                  </a:cubicBezTo>
                  <a:cubicBezTo>
                    <a:pt x="32" y="17"/>
                    <a:pt x="34" y="17"/>
                    <a:pt x="34" y="18"/>
                  </a:cubicBezTo>
                  <a:cubicBezTo>
                    <a:pt x="35" y="17"/>
                    <a:pt x="35" y="17"/>
                    <a:pt x="36" y="16"/>
                  </a:cubicBezTo>
                  <a:cubicBezTo>
                    <a:pt x="36" y="16"/>
                    <a:pt x="38" y="16"/>
                    <a:pt x="38" y="17"/>
                  </a:cubicBezTo>
                  <a:cubicBezTo>
                    <a:pt x="38" y="16"/>
                    <a:pt x="40" y="13"/>
                    <a:pt x="40" y="13"/>
                  </a:cubicBezTo>
                  <a:cubicBezTo>
                    <a:pt x="42" y="14"/>
                    <a:pt x="43" y="13"/>
                    <a:pt x="43" y="10"/>
                  </a:cubicBezTo>
                  <a:cubicBezTo>
                    <a:pt x="44" y="11"/>
                    <a:pt x="45" y="11"/>
                    <a:pt x="46" y="12"/>
                  </a:cubicBezTo>
                  <a:cubicBezTo>
                    <a:pt x="46" y="11"/>
                    <a:pt x="47" y="10"/>
                    <a:pt x="48" y="9"/>
                  </a:cubicBezTo>
                  <a:cubicBezTo>
                    <a:pt x="48" y="10"/>
                    <a:pt x="49" y="10"/>
                    <a:pt x="50" y="10"/>
                  </a:cubicBezTo>
                  <a:cubicBezTo>
                    <a:pt x="50" y="9"/>
                    <a:pt x="51" y="8"/>
                    <a:pt x="51" y="7"/>
                  </a:cubicBezTo>
                  <a:cubicBezTo>
                    <a:pt x="52" y="8"/>
                    <a:pt x="53" y="8"/>
                    <a:pt x="54" y="9"/>
                  </a:cubicBezTo>
                  <a:cubicBezTo>
                    <a:pt x="54" y="9"/>
                    <a:pt x="54" y="8"/>
                    <a:pt x="54" y="8"/>
                  </a:cubicBezTo>
                  <a:cubicBezTo>
                    <a:pt x="54" y="7"/>
                    <a:pt x="55" y="5"/>
                    <a:pt x="54" y="4"/>
                  </a:cubicBezTo>
                  <a:cubicBezTo>
                    <a:pt x="55" y="5"/>
                    <a:pt x="56" y="5"/>
                    <a:pt x="57" y="6"/>
                  </a:cubicBezTo>
                  <a:cubicBezTo>
                    <a:pt x="58" y="4"/>
                    <a:pt x="60" y="0"/>
                    <a:pt x="61" y="1"/>
                  </a:cubicBezTo>
                  <a:cubicBezTo>
                    <a:pt x="61" y="1"/>
                    <a:pt x="60" y="7"/>
                    <a:pt x="60" y="8"/>
                  </a:cubicBezTo>
                  <a:cubicBezTo>
                    <a:pt x="60" y="9"/>
                    <a:pt x="60" y="9"/>
                    <a:pt x="60" y="10"/>
                  </a:cubicBezTo>
                  <a:cubicBezTo>
                    <a:pt x="53" y="17"/>
                    <a:pt x="31" y="27"/>
                    <a:pt x="22" y="30"/>
                  </a:cubicBezTo>
                  <a:cubicBezTo>
                    <a:pt x="21" y="42"/>
                    <a:pt x="16" y="63"/>
                    <a:pt x="4" y="83"/>
                  </a:cubicBezTo>
                  <a:cubicBezTo>
                    <a:pt x="3" y="83"/>
                    <a:pt x="3" y="82"/>
                    <a:pt x="2" y="82"/>
                  </a:cubicBezTo>
                  <a:cubicBezTo>
                    <a:pt x="1" y="81"/>
                    <a:pt x="0" y="81"/>
                    <a:pt x="0" y="81"/>
                  </a:cubicBezTo>
                  <a:cubicBezTo>
                    <a:pt x="0" y="80"/>
                    <a:pt x="1" y="79"/>
                    <a:pt x="2" y="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11" name="Freeform 479">
              <a:extLst>
                <a:ext uri="{FF2B5EF4-FFF2-40B4-BE49-F238E27FC236}">
                  <a16:creationId xmlns:a16="http://schemas.microsoft.com/office/drawing/2014/main" id="{E070D8D8-97B2-4382-A4ED-1999A4065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" y="2807"/>
              <a:ext cx="318" cy="111"/>
            </a:xfrm>
            <a:custGeom>
              <a:avLst/>
              <a:gdLst>
                <a:gd name="T0" fmla="*/ 75 w 110"/>
                <a:gd name="T1" fmla="*/ 438 h 36"/>
                <a:gd name="T2" fmla="*/ 142 w 110"/>
                <a:gd name="T3" fmla="*/ 86 h 36"/>
                <a:gd name="T4" fmla="*/ 142 w 110"/>
                <a:gd name="T5" fmla="*/ 0 h 36"/>
                <a:gd name="T6" fmla="*/ 1405 w 110"/>
                <a:gd name="T7" fmla="*/ 731 h 36"/>
                <a:gd name="T8" fmla="*/ 3284 w 110"/>
                <a:gd name="T9" fmla="*/ 2081 h 36"/>
                <a:gd name="T10" fmla="*/ 7615 w 110"/>
                <a:gd name="T11" fmla="*/ 2605 h 36"/>
                <a:gd name="T12" fmla="*/ 7681 w 110"/>
                <a:gd name="T13" fmla="*/ 2729 h 36"/>
                <a:gd name="T14" fmla="*/ 7681 w 110"/>
                <a:gd name="T15" fmla="*/ 2729 h 36"/>
                <a:gd name="T16" fmla="*/ 7681 w 110"/>
                <a:gd name="T17" fmla="*/ 2729 h 36"/>
                <a:gd name="T18" fmla="*/ 7681 w 110"/>
                <a:gd name="T19" fmla="*/ 2815 h 36"/>
                <a:gd name="T20" fmla="*/ 7681 w 110"/>
                <a:gd name="T21" fmla="*/ 2815 h 36"/>
                <a:gd name="T22" fmla="*/ 7615 w 110"/>
                <a:gd name="T23" fmla="*/ 3253 h 36"/>
                <a:gd name="T24" fmla="*/ 7464 w 110"/>
                <a:gd name="T25" fmla="*/ 3167 h 36"/>
                <a:gd name="T26" fmla="*/ 7346 w 110"/>
                <a:gd name="T27" fmla="*/ 2994 h 36"/>
                <a:gd name="T28" fmla="*/ 7271 w 110"/>
                <a:gd name="T29" fmla="*/ 3167 h 36"/>
                <a:gd name="T30" fmla="*/ 7054 w 110"/>
                <a:gd name="T31" fmla="*/ 2898 h 36"/>
                <a:gd name="T32" fmla="*/ 6979 w 110"/>
                <a:gd name="T33" fmla="*/ 3080 h 36"/>
                <a:gd name="T34" fmla="*/ 6837 w 110"/>
                <a:gd name="T35" fmla="*/ 2898 h 36"/>
                <a:gd name="T36" fmla="*/ 6643 w 110"/>
                <a:gd name="T37" fmla="*/ 3080 h 36"/>
                <a:gd name="T38" fmla="*/ 6426 w 110"/>
                <a:gd name="T39" fmla="*/ 2815 h 36"/>
                <a:gd name="T40" fmla="*/ 6285 w 110"/>
                <a:gd name="T41" fmla="*/ 2994 h 36"/>
                <a:gd name="T42" fmla="*/ 6135 w 110"/>
                <a:gd name="T43" fmla="*/ 2815 h 36"/>
                <a:gd name="T44" fmla="*/ 5941 w 110"/>
                <a:gd name="T45" fmla="*/ 2898 h 36"/>
                <a:gd name="T46" fmla="*/ 5582 w 110"/>
                <a:gd name="T47" fmla="*/ 2898 h 36"/>
                <a:gd name="T48" fmla="*/ 5172 w 110"/>
                <a:gd name="T49" fmla="*/ 2898 h 36"/>
                <a:gd name="T50" fmla="*/ 4955 w 110"/>
                <a:gd name="T51" fmla="*/ 2815 h 36"/>
                <a:gd name="T52" fmla="*/ 4805 w 110"/>
                <a:gd name="T53" fmla="*/ 2815 h 36"/>
                <a:gd name="T54" fmla="*/ 4689 w 110"/>
                <a:gd name="T55" fmla="*/ 2729 h 36"/>
                <a:gd name="T56" fmla="*/ 4614 w 110"/>
                <a:gd name="T57" fmla="*/ 2815 h 36"/>
                <a:gd name="T58" fmla="*/ 4472 w 110"/>
                <a:gd name="T59" fmla="*/ 2729 h 36"/>
                <a:gd name="T60" fmla="*/ 4322 w 110"/>
                <a:gd name="T61" fmla="*/ 2815 h 36"/>
                <a:gd name="T62" fmla="*/ 4177 w 110"/>
                <a:gd name="T63" fmla="*/ 2729 h 36"/>
                <a:gd name="T64" fmla="*/ 3987 w 110"/>
                <a:gd name="T65" fmla="*/ 2605 h 36"/>
                <a:gd name="T66" fmla="*/ 3911 w 110"/>
                <a:gd name="T67" fmla="*/ 2729 h 36"/>
                <a:gd name="T68" fmla="*/ 3695 w 110"/>
                <a:gd name="T69" fmla="*/ 2605 h 36"/>
                <a:gd name="T70" fmla="*/ 3501 w 110"/>
                <a:gd name="T71" fmla="*/ 2729 h 36"/>
                <a:gd name="T72" fmla="*/ 3359 w 110"/>
                <a:gd name="T73" fmla="*/ 2605 h 36"/>
                <a:gd name="T74" fmla="*/ 3209 w 110"/>
                <a:gd name="T75" fmla="*/ 2729 h 36"/>
                <a:gd name="T76" fmla="*/ 3142 w 110"/>
                <a:gd name="T77" fmla="*/ 2605 h 36"/>
                <a:gd name="T78" fmla="*/ 2926 w 110"/>
                <a:gd name="T79" fmla="*/ 2729 h 36"/>
                <a:gd name="T80" fmla="*/ 2798 w 110"/>
                <a:gd name="T81" fmla="*/ 2254 h 36"/>
                <a:gd name="T82" fmla="*/ 2657 w 110"/>
                <a:gd name="T83" fmla="*/ 2350 h 36"/>
                <a:gd name="T84" fmla="*/ 2582 w 110"/>
                <a:gd name="T85" fmla="*/ 2081 h 36"/>
                <a:gd name="T86" fmla="*/ 2365 w 110"/>
                <a:gd name="T87" fmla="*/ 2081 h 36"/>
                <a:gd name="T88" fmla="*/ 2298 w 110"/>
                <a:gd name="T89" fmla="*/ 1816 h 36"/>
                <a:gd name="T90" fmla="*/ 2107 w 110"/>
                <a:gd name="T91" fmla="*/ 1998 h 36"/>
                <a:gd name="T92" fmla="*/ 2029 w 110"/>
                <a:gd name="T93" fmla="*/ 1643 h 36"/>
                <a:gd name="T94" fmla="*/ 1813 w 110"/>
                <a:gd name="T95" fmla="*/ 1730 h 36"/>
                <a:gd name="T96" fmla="*/ 1662 w 110"/>
                <a:gd name="T97" fmla="*/ 1437 h 36"/>
                <a:gd name="T98" fmla="*/ 1547 w 110"/>
                <a:gd name="T99" fmla="*/ 1643 h 36"/>
                <a:gd name="T100" fmla="*/ 1471 w 110"/>
                <a:gd name="T101" fmla="*/ 1351 h 36"/>
                <a:gd name="T102" fmla="*/ 1330 w 110"/>
                <a:gd name="T103" fmla="*/ 1437 h 36"/>
                <a:gd name="T104" fmla="*/ 1035 w 110"/>
                <a:gd name="T105" fmla="*/ 1351 h 36"/>
                <a:gd name="T106" fmla="*/ 919 w 110"/>
                <a:gd name="T107" fmla="*/ 1169 h 36"/>
                <a:gd name="T108" fmla="*/ 702 w 110"/>
                <a:gd name="T109" fmla="*/ 1169 h 36"/>
                <a:gd name="T110" fmla="*/ 552 w 110"/>
                <a:gd name="T111" fmla="*/ 999 h 36"/>
                <a:gd name="T112" fmla="*/ 335 w 110"/>
                <a:gd name="T113" fmla="*/ 913 h 36"/>
                <a:gd name="T114" fmla="*/ 292 w 110"/>
                <a:gd name="T115" fmla="*/ 817 h 36"/>
                <a:gd name="T116" fmla="*/ 75 w 110"/>
                <a:gd name="T117" fmla="*/ 731 h 36"/>
                <a:gd name="T118" fmla="*/ 0 w 110"/>
                <a:gd name="T119" fmla="*/ 648 h 36"/>
                <a:gd name="T120" fmla="*/ 75 w 110"/>
                <a:gd name="T121" fmla="*/ 438 h 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10" h="36">
                  <a:moveTo>
                    <a:pt x="1" y="5"/>
                  </a:moveTo>
                  <a:cubicBezTo>
                    <a:pt x="2" y="4"/>
                    <a:pt x="2" y="2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8" y="3"/>
                    <a:pt x="14" y="6"/>
                    <a:pt x="20" y="8"/>
                  </a:cubicBezTo>
                  <a:cubicBezTo>
                    <a:pt x="32" y="13"/>
                    <a:pt x="42" y="17"/>
                    <a:pt x="47" y="23"/>
                  </a:cubicBezTo>
                  <a:cubicBezTo>
                    <a:pt x="54" y="23"/>
                    <a:pt x="97" y="24"/>
                    <a:pt x="109" y="29"/>
                  </a:cubicBezTo>
                  <a:cubicBezTo>
                    <a:pt x="109" y="29"/>
                    <a:pt x="110" y="29"/>
                    <a:pt x="110" y="30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30"/>
                    <a:pt x="110" y="31"/>
                    <a:pt x="110" y="31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10" y="33"/>
                    <a:pt x="110" y="35"/>
                    <a:pt x="109" y="36"/>
                  </a:cubicBezTo>
                  <a:cubicBezTo>
                    <a:pt x="109" y="35"/>
                    <a:pt x="108" y="35"/>
                    <a:pt x="107" y="35"/>
                  </a:cubicBezTo>
                  <a:cubicBezTo>
                    <a:pt x="107" y="35"/>
                    <a:pt x="106" y="34"/>
                    <a:pt x="105" y="33"/>
                  </a:cubicBezTo>
                  <a:cubicBezTo>
                    <a:pt x="105" y="33"/>
                    <a:pt x="104" y="34"/>
                    <a:pt x="104" y="35"/>
                  </a:cubicBezTo>
                  <a:cubicBezTo>
                    <a:pt x="103" y="34"/>
                    <a:pt x="102" y="33"/>
                    <a:pt x="101" y="32"/>
                  </a:cubicBezTo>
                  <a:cubicBezTo>
                    <a:pt x="101" y="33"/>
                    <a:pt x="100" y="34"/>
                    <a:pt x="100" y="34"/>
                  </a:cubicBezTo>
                  <a:cubicBezTo>
                    <a:pt x="99" y="34"/>
                    <a:pt x="98" y="32"/>
                    <a:pt x="98" y="32"/>
                  </a:cubicBezTo>
                  <a:cubicBezTo>
                    <a:pt x="96" y="32"/>
                    <a:pt x="96" y="33"/>
                    <a:pt x="95" y="34"/>
                  </a:cubicBezTo>
                  <a:cubicBezTo>
                    <a:pt x="94" y="34"/>
                    <a:pt x="93" y="32"/>
                    <a:pt x="92" y="31"/>
                  </a:cubicBezTo>
                  <a:cubicBezTo>
                    <a:pt x="91" y="31"/>
                    <a:pt x="91" y="33"/>
                    <a:pt x="90" y="33"/>
                  </a:cubicBezTo>
                  <a:cubicBezTo>
                    <a:pt x="89" y="33"/>
                    <a:pt x="89" y="32"/>
                    <a:pt x="88" y="31"/>
                  </a:cubicBezTo>
                  <a:cubicBezTo>
                    <a:pt x="87" y="31"/>
                    <a:pt x="86" y="32"/>
                    <a:pt x="85" y="32"/>
                  </a:cubicBezTo>
                  <a:cubicBezTo>
                    <a:pt x="83" y="32"/>
                    <a:pt x="82" y="30"/>
                    <a:pt x="80" y="32"/>
                  </a:cubicBezTo>
                  <a:cubicBezTo>
                    <a:pt x="78" y="29"/>
                    <a:pt x="77" y="31"/>
                    <a:pt x="74" y="32"/>
                  </a:cubicBezTo>
                  <a:cubicBezTo>
                    <a:pt x="73" y="29"/>
                    <a:pt x="73" y="31"/>
                    <a:pt x="71" y="31"/>
                  </a:cubicBezTo>
                  <a:cubicBezTo>
                    <a:pt x="70" y="31"/>
                    <a:pt x="70" y="31"/>
                    <a:pt x="69" y="31"/>
                  </a:cubicBezTo>
                  <a:cubicBezTo>
                    <a:pt x="68" y="31"/>
                    <a:pt x="68" y="30"/>
                    <a:pt x="67" y="30"/>
                  </a:cubicBezTo>
                  <a:cubicBezTo>
                    <a:pt x="67" y="30"/>
                    <a:pt x="66" y="31"/>
                    <a:pt x="66" y="31"/>
                  </a:cubicBezTo>
                  <a:cubicBezTo>
                    <a:pt x="65" y="31"/>
                    <a:pt x="64" y="30"/>
                    <a:pt x="64" y="30"/>
                  </a:cubicBezTo>
                  <a:cubicBezTo>
                    <a:pt x="63" y="30"/>
                    <a:pt x="62" y="31"/>
                    <a:pt x="62" y="31"/>
                  </a:cubicBezTo>
                  <a:cubicBezTo>
                    <a:pt x="61" y="30"/>
                    <a:pt x="61" y="30"/>
                    <a:pt x="60" y="30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57" y="29"/>
                    <a:pt x="56" y="30"/>
                    <a:pt x="56" y="30"/>
                  </a:cubicBezTo>
                  <a:cubicBezTo>
                    <a:pt x="55" y="30"/>
                    <a:pt x="54" y="29"/>
                    <a:pt x="53" y="29"/>
                  </a:cubicBezTo>
                  <a:cubicBezTo>
                    <a:pt x="52" y="29"/>
                    <a:pt x="51" y="30"/>
                    <a:pt x="50" y="30"/>
                  </a:cubicBezTo>
                  <a:cubicBezTo>
                    <a:pt x="49" y="30"/>
                    <a:pt x="49" y="29"/>
                    <a:pt x="48" y="29"/>
                  </a:cubicBezTo>
                  <a:cubicBezTo>
                    <a:pt x="48" y="29"/>
                    <a:pt x="46" y="30"/>
                    <a:pt x="46" y="30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4" y="29"/>
                    <a:pt x="43" y="30"/>
                    <a:pt x="42" y="30"/>
                  </a:cubicBezTo>
                  <a:cubicBezTo>
                    <a:pt x="43" y="28"/>
                    <a:pt x="41" y="27"/>
                    <a:pt x="40" y="25"/>
                  </a:cubicBezTo>
                  <a:cubicBezTo>
                    <a:pt x="39" y="26"/>
                    <a:pt x="38" y="26"/>
                    <a:pt x="38" y="26"/>
                  </a:cubicBezTo>
                  <a:cubicBezTo>
                    <a:pt x="38" y="25"/>
                    <a:pt x="38" y="23"/>
                    <a:pt x="37" y="23"/>
                  </a:cubicBezTo>
                  <a:cubicBezTo>
                    <a:pt x="36" y="22"/>
                    <a:pt x="35" y="23"/>
                    <a:pt x="34" y="23"/>
                  </a:cubicBezTo>
                  <a:cubicBezTo>
                    <a:pt x="34" y="22"/>
                    <a:pt x="34" y="21"/>
                    <a:pt x="33" y="20"/>
                  </a:cubicBezTo>
                  <a:cubicBezTo>
                    <a:pt x="32" y="20"/>
                    <a:pt x="31" y="22"/>
                    <a:pt x="30" y="22"/>
                  </a:cubicBezTo>
                  <a:cubicBezTo>
                    <a:pt x="30" y="20"/>
                    <a:pt x="29" y="19"/>
                    <a:pt x="29" y="18"/>
                  </a:cubicBezTo>
                  <a:cubicBezTo>
                    <a:pt x="28" y="19"/>
                    <a:pt x="27" y="19"/>
                    <a:pt x="26" y="19"/>
                  </a:cubicBezTo>
                  <a:cubicBezTo>
                    <a:pt x="26" y="18"/>
                    <a:pt x="26" y="16"/>
                    <a:pt x="24" y="16"/>
                  </a:cubicBezTo>
                  <a:cubicBezTo>
                    <a:pt x="24" y="16"/>
                    <a:pt x="23" y="17"/>
                    <a:pt x="22" y="18"/>
                  </a:cubicBezTo>
                  <a:cubicBezTo>
                    <a:pt x="22" y="16"/>
                    <a:pt x="22" y="16"/>
                    <a:pt x="21" y="15"/>
                  </a:cubicBezTo>
                  <a:cubicBezTo>
                    <a:pt x="20" y="15"/>
                    <a:pt x="20" y="16"/>
                    <a:pt x="19" y="16"/>
                  </a:cubicBezTo>
                  <a:cubicBezTo>
                    <a:pt x="20" y="12"/>
                    <a:pt x="16" y="16"/>
                    <a:pt x="15" y="15"/>
                  </a:cubicBezTo>
                  <a:cubicBezTo>
                    <a:pt x="14" y="14"/>
                    <a:pt x="15" y="12"/>
                    <a:pt x="13" y="13"/>
                  </a:cubicBezTo>
                  <a:cubicBezTo>
                    <a:pt x="12" y="13"/>
                    <a:pt x="11" y="14"/>
                    <a:pt x="10" y="13"/>
                  </a:cubicBezTo>
                  <a:cubicBezTo>
                    <a:pt x="9" y="11"/>
                    <a:pt x="10" y="10"/>
                    <a:pt x="8" y="11"/>
                  </a:cubicBezTo>
                  <a:cubicBezTo>
                    <a:pt x="6" y="11"/>
                    <a:pt x="6" y="12"/>
                    <a:pt x="5" y="10"/>
                  </a:cubicBezTo>
                  <a:cubicBezTo>
                    <a:pt x="4" y="9"/>
                    <a:pt x="5" y="9"/>
                    <a:pt x="4" y="9"/>
                  </a:cubicBezTo>
                  <a:cubicBezTo>
                    <a:pt x="3" y="8"/>
                    <a:pt x="2" y="9"/>
                    <a:pt x="1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6"/>
                    <a:pt x="1" y="6"/>
                    <a:pt x="1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12" name="Freeform 480">
              <a:extLst>
                <a:ext uri="{FF2B5EF4-FFF2-40B4-BE49-F238E27FC236}">
                  <a16:creationId xmlns:a16="http://schemas.microsoft.com/office/drawing/2014/main" id="{14E26E4D-3459-4270-9682-6638AF1EC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" y="3167"/>
              <a:ext cx="156" cy="450"/>
            </a:xfrm>
            <a:custGeom>
              <a:avLst/>
              <a:gdLst>
                <a:gd name="T0" fmla="*/ 142 w 54"/>
                <a:gd name="T1" fmla="*/ 7761 h 146"/>
                <a:gd name="T2" fmla="*/ 0 w 54"/>
                <a:gd name="T3" fmla="*/ 7117 h 146"/>
                <a:gd name="T4" fmla="*/ 217 w 54"/>
                <a:gd name="T5" fmla="*/ 6679 h 146"/>
                <a:gd name="T6" fmla="*/ 485 w 54"/>
                <a:gd name="T7" fmla="*/ 6241 h 146"/>
                <a:gd name="T8" fmla="*/ 768 w 54"/>
                <a:gd name="T9" fmla="*/ 6328 h 146"/>
                <a:gd name="T10" fmla="*/ 919 w 54"/>
                <a:gd name="T11" fmla="*/ 6146 h 146"/>
                <a:gd name="T12" fmla="*/ 844 w 54"/>
                <a:gd name="T13" fmla="*/ 5767 h 146"/>
                <a:gd name="T14" fmla="*/ 1184 w 54"/>
                <a:gd name="T15" fmla="*/ 5502 h 146"/>
                <a:gd name="T16" fmla="*/ 1184 w 54"/>
                <a:gd name="T17" fmla="*/ 5415 h 146"/>
                <a:gd name="T18" fmla="*/ 1109 w 54"/>
                <a:gd name="T19" fmla="*/ 5064 h 146"/>
                <a:gd name="T20" fmla="*/ 1326 w 54"/>
                <a:gd name="T21" fmla="*/ 5064 h 146"/>
                <a:gd name="T22" fmla="*/ 1251 w 54"/>
                <a:gd name="T23" fmla="*/ 4417 h 146"/>
                <a:gd name="T24" fmla="*/ 1468 w 54"/>
                <a:gd name="T25" fmla="*/ 4417 h 146"/>
                <a:gd name="T26" fmla="*/ 1401 w 54"/>
                <a:gd name="T27" fmla="*/ 3979 h 146"/>
                <a:gd name="T28" fmla="*/ 1661 w 54"/>
                <a:gd name="T29" fmla="*/ 3896 h 146"/>
                <a:gd name="T30" fmla="*/ 1736 w 54"/>
                <a:gd name="T31" fmla="*/ 3896 h 146"/>
                <a:gd name="T32" fmla="*/ 1811 w 54"/>
                <a:gd name="T33" fmla="*/ 3514 h 146"/>
                <a:gd name="T34" fmla="*/ 1736 w 54"/>
                <a:gd name="T35" fmla="*/ 3079 h 146"/>
                <a:gd name="T36" fmla="*/ 1953 w 54"/>
                <a:gd name="T37" fmla="*/ 3079 h 146"/>
                <a:gd name="T38" fmla="*/ 1953 w 54"/>
                <a:gd name="T39" fmla="*/ 2897 h 146"/>
                <a:gd name="T40" fmla="*/ 2094 w 54"/>
                <a:gd name="T41" fmla="*/ 2518 h 146"/>
                <a:gd name="T42" fmla="*/ 2094 w 54"/>
                <a:gd name="T43" fmla="*/ 2346 h 146"/>
                <a:gd name="T44" fmla="*/ 2028 w 54"/>
                <a:gd name="T45" fmla="*/ 1899 h 146"/>
                <a:gd name="T46" fmla="*/ 2170 w 54"/>
                <a:gd name="T47" fmla="*/ 1899 h 146"/>
                <a:gd name="T48" fmla="*/ 2094 w 54"/>
                <a:gd name="T49" fmla="*/ 1433 h 146"/>
                <a:gd name="T50" fmla="*/ 2288 w 54"/>
                <a:gd name="T51" fmla="*/ 999 h 146"/>
                <a:gd name="T52" fmla="*/ 2363 w 54"/>
                <a:gd name="T53" fmla="*/ 912 h 146"/>
                <a:gd name="T54" fmla="*/ 2438 w 54"/>
                <a:gd name="T55" fmla="*/ 265 h 146"/>
                <a:gd name="T56" fmla="*/ 2655 w 54"/>
                <a:gd name="T57" fmla="*/ 265 h 146"/>
                <a:gd name="T58" fmla="*/ 2721 w 54"/>
                <a:gd name="T59" fmla="*/ 0 h 146"/>
                <a:gd name="T60" fmla="*/ 1109 w 54"/>
                <a:gd name="T61" fmla="*/ 6849 h 146"/>
                <a:gd name="T62" fmla="*/ 1034 w 54"/>
                <a:gd name="T63" fmla="*/ 8578 h 146"/>
                <a:gd name="T64" fmla="*/ 3614 w 54"/>
                <a:gd name="T65" fmla="*/ 12446 h 146"/>
                <a:gd name="T66" fmla="*/ 3548 w 54"/>
                <a:gd name="T67" fmla="*/ 12825 h 146"/>
                <a:gd name="T68" fmla="*/ 3204 w 54"/>
                <a:gd name="T69" fmla="*/ 13176 h 146"/>
                <a:gd name="T70" fmla="*/ 3204 w 54"/>
                <a:gd name="T71" fmla="*/ 12529 h 146"/>
                <a:gd name="T72" fmla="*/ 2846 w 54"/>
                <a:gd name="T73" fmla="*/ 12529 h 146"/>
                <a:gd name="T74" fmla="*/ 2505 w 54"/>
                <a:gd name="T75" fmla="*/ 12095 h 146"/>
                <a:gd name="T76" fmla="*/ 2505 w 54"/>
                <a:gd name="T77" fmla="*/ 11743 h 146"/>
                <a:gd name="T78" fmla="*/ 2288 w 54"/>
                <a:gd name="T79" fmla="*/ 11657 h 146"/>
                <a:gd name="T80" fmla="*/ 2219 w 54"/>
                <a:gd name="T81" fmla="*/ 11278 h 146"/>
                <a:gd name="T82" fmla="*/ 1878 w 54"/>
                <a:gd name="T83" fmla="*/ 11096 h 146"/>
                <a:gd name="T84" fmla="*/ 1401 w 54"/>
                <a:gd name="T85" fmla="*/ 10572 h 146"/>
                <a:gd name="T86" fmla="*/ 968 w 54"/>
                <a:gd name="T87" fmla="*/ 9928 h 146"/>
                <a:gd name="T88" fmla="*/ 552 w 54"/>
                <a:gd name="T89" fmla="*/ 9280 h 146"/>
                <a:gd name="T90" fmla="*/ 292 w 54"/>
                <a:gd name="T91" fmla="*/ 8760 h 146"/>
                <a:gd name="T92" fmla="*/ 142 w 54"/>
                <a:gd name="T93" fmla="*/ 8313 h 146"/>
                <a:gd name="T94" fmla="*/ 142 w 54"/>
                <a:gd name="T95" fmla="*/ 7761 h 14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4" h="146">
                  <a:moveTo>
                    <a:pt x="2" y="86"/>
                  </a:moveTo>
                  <a:cubicBezTo>
                    <a:pt x="4" y="84"/>
                    <a:pt x="4" y="80"/>
                    <a:pt x="0" y="79"/>
                  </a:cubicBezTo>
                  <a:cubicBezTo>
                    <a:pt x="4" y="80"/>
                    <a:pt x="4" y="77"/>
                    <a:pt x="3" y="74"/>
                  </a:cubicBezTo>
                  <a:cubicBezTo>
                    <a:pt x="8" y="75"/>
                    <a:pt x="8" y="74"/>
                    <a:pt x="7" y="69"/>
                  </a:cubicBezTo>
                  <a:cubicBezTo>
                    <a:pt x="8" y="69"/>
                    <a:pt x="10" y="70"/>
                    <a:pt x="11" y="70"/>
                  </a:cubicBezTo>
                  <a:cubicBezTo>
                    <a:pt x="12" y="69"/>
                    <a:pt x="12" y="68"/>
                    <a:pt x="13" y="68"/>
                  </a:cubicBezTo>
                  <a:cubicBezTo>
                    <a:pt x="13" y="66"/>
                    <a:pt x="12" y="65"/>
                    <a:pt x="12" y="64"/>
                  </a:cubicBezTo>
                  <a:cubicBezTo>
                    <a:pt x="14" y="61"/>
                    <a:pt x="16" y="62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59"/>
                    <a:pt x="17" y="58"/>
                    <a:pt x="16" y="56"/>
                  </a:cubicBezTo>
                  <a:cubicBezTo>
                    <a:pt x="17" y="56"/>
                    <a:pt x="18" y="55"/>
                    <a:pt x="19" y="56"/>
                  </a:cubicBezTo>
                  <a:cubicBezTo>
                    <a:pt x="19" y="53"/>
                    <a:pt x="18" y="51"/>
                    <a:pt x="18" y="49"/>
                  </a:cubicBezTo>
                  <a:cubicBezTo>
                    <a:pt x="19" y="49"/>
                    <a:pt x="20" y="49"/>
                    <a:pt x="21" y="49"/>
                  </a:cubicBezTo>
                  <a:cubicBezTo>
                    <a:pt x="21" y="48"/>
                    <a:pt x="20" y="45"/>
                    <a:pt x="20" y="44"/>
                  </a:cubicBezTo>
                  <a:cubicBezTo>
                    <a:pt x="21" y="42"/>
                    <a:pt x="23" y="44"/>
                    <a:pt x="24" y="43"/>
                  </a:cubicBezTo>
                  <a:cubicBezTo>
                    <a:pt x="24" y="43"/>
                    <a:pt x="24" y="43"/>
                    <a:pt x="25" y="43"/>
                  </a:cubicBezTo>
                  <a:cubicBezTo>
                    <a:pt x="25" y="41"/>
                    <a:pt x="26" y="40"/>
                    <a:pt x="26" y="39"/>
                  </a:cubicBezTo>
                  <a:cubicBezTo>
                    <a:pt x="26" y="38"/>
                    <a:pt x="25" y="36"/>
                    <a:pt x="25" y="34"/>
                  </a:cubicBezTo>
                  <a:cubicBezTo>
                    <a:pt x="26" y="34"/>
                    <a:pt x="27" y="34"/>
                    <a:pt x="28" y="34"/>
                  </a:cubicBezTo>
                  <a:cubicBezTo>
                    <a:pt x="28" y="34"/>
                    <a:pt x="28" y="33"/>
                    <a:pt x="28" y="32"/>
                  </a:cubicBezTo>
                  <a:cubicBezTo>
                    <a:pt x="28" y="30"/>
                    <a:pt x="27" y="28"/>
                    <a:pt x="30" y="28"/>
                  </a:cubicBezTo>
                  <a:cubicBezTo>
                    <a:pt x="30" y="27"/>
                    <a:pt x="30" y="27"/>
                    <a:pt x="30" y="26"/>
                  </a:cubicBezTo>
                  <a:cubicBezTo>
                    <a:pt x="30" y="24"/>
                    <a:pt x="29" y="23"/>
                    <a:pt x="29" y="21"/>
                  </a:cubicBezTo>
                  <a:cubicBezTo>
                    <a:pt x="30" y="21"/>
                    <a:pt x="31" y="21"/>
                    <a:pt x="31" y="21"/>
                  </a:cubicBezTo>
                  <a:cubicBezTo>
                    <a:pt x="31" y="19"/>
                    <a:pt x="30" y="17"/>
                    <a:pt x="30" y="16"/>
                  </a:cubicBezTo>
                  <a:cubicBezTo>
                    <a:pt x="36" y="17"/>
                    <a:pt x="31" y="13"/>
                    <a:pt x="33" y="11"/>
                  </a:cubicBezTo>
                  <a:cubicBezTo>
                    <a:pt x="33" y="10"/>
                    <a:pt x="33" y="10"/>
                    <a:pt x="34" y="10"/>
                  </a:cubicBezTo>
                  <a:cubicBezTo>
                    <a:pt x="34" y="7"/>
                    <a:pt x="35" y="5"/>
                    <a:pt x="35" y="3"/>
                  </a:cubicBezTo>
                  <a:cubicBezTo>
                    <a:pt x="36" y="3"/>
                    <a:pt x="37" y="3"/>
                    <a:pt x="38" y="3"/>
                  </a:cubicBezTo>
                  <a:cubicBezTo>
                    <a:pt x="38" y="2"/>
                    <a:pt x="39" y="1"/>
                    <a:pt x="39" y="0"/>
                  </a:cubicBezTo>
                  <a:cubicBezTo>
                    <a:pt x="41" y="18"/>
                    <a:pt x="25" y="62"/>
                    <a:pt x="16" y="76"/>
                  </a:cubicBezTo>
                  <a:cubicBezTo>
                    <a:pt x="10" y="84"/>
                    <a:pt x="11" y="90"/>
                    <a:pt x="15" y="95"/>
                  </a:cubicBezTo>
                  <a:cubicBezTo>
                    <a:pt x="20" y="100"/>
                    <a:pt x="52" y="138"/>
                    <a:pt x="52" y="138"/>
                  </a:cubicBezTo>
                  <a:cubicBezTo>
                    <a:pt x="54" y="141"/>
                    <a:pt x="53" y="142"/>
                    <a:pt x="51" y="142"/>
                  </a:cubicBezTo>
                  <a:cubicBezTo>
                    <a:pt x="50" y="144"/>
                    <a:pt x="48" y="145"/>
                    <a:pt x="46" y="146"/>
                  </a:cubicBezTo>
                  <a:cubicBezTo>
                    <a:pt x="46" y="144"/>
                    <a:pt x="47" y="141"/>
                    <a:pt x="46" y="139"/>
                  </a:cubicBezTo>
                  <a:cubicBezTo>
                    <a:pt x="44" y="139"/>
                    <a:pt x="42" y="140"/>
                    <a:pt x="41" y="139"/>
                  </a:cubicBezTo>
                  <a:cubicBezTo>
                    <a:pt x="42" y="136"/>
                    <a:pt x="41" y="132"/>
                    <a:pt x="36" y="134"/>
                  </a:cubicBezTo>
                  <a:cubicBezTo>
                    <a:pt x="36" y="133"/>
                    <a:pt x="37" y="131"/>
                    <a:pt x="36" y="130"/>
                  </a:cubicBezTo>
                  <a:cubicBezTo>
                    <a:pt x="35" y="129"/>
                    <a:pt x="34" y="130"/>
                    <a:pt x="33" y="129"/>
                  </a:cubicBezTo>
                  <a:cubicBezTo>
                    <a:pt x="31" y="128"/>
                    <a:pt x="33" y="126"/>
                    <a:pt x="32" y="125"/>
                  </a:cubicBezTo>
                  <a:cubicBezTo>
                    <a:pt x="30" y="123"/>
                    <a:pt x="29" y="123"/>
                    <a:pt x="27" y="123"/>
                  </a:cubicBezTo>
                  <a:cubicBezTo>
                    <a:pt x="27" y="116"/>
                    <a:pt x="26" y="118"/>
                    <a:pt x="20" y="117"/>
                  </a:cubicBezTo>
                  <a:cubicBezTo>
                    <a:pt x="23" y="112"/>
                    <a:pt x="17" y="111"/>
                    <a:pt x="14" y="110"/>
                  </a:cubicBezTo>
                  <a:cubicBezTo>
                    <a:pt x="15" y="106"/>
                    <a:pt x="13" y="103"/>
                    <a:pt x="8" y="103"/>
                  </a:cubicBezTo>
                  <a:cubicBezTo>
                    <a:pt x="9" y="100"/>
                    <a:pt x="8" y="97"/>
                    <a:pt x="4" y="97"/>
                  </a:cubicBezTo>
                  <a:cubicBezTo>
                    <a:pt x="5" y="95"/>
                    <a:pt x="5" y="92"/>
                    <a:pt x="2" y="92"/>
                  </a:cubicBezTo>
                  <a:cubicBezTo>
                    <a:pt x="4" y="90"/>
                    <a:pt x="5" y="87"/>
                    <a:pt x="2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13" name="Freeform 481">
              <a:extLst>
                <a:ext uri="{FF2B5EF4-FFF2-40B4-BE49-F238E27FC236}">
                  <a16:creationId xmlns:a16="http://schemas.microsoft.com/office/drawing/2014/main" id="{0E0CA828-26F0-4DBE-9ABC-609F377C8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" y="2973"/>
              <a:ext cx="335" cy="145"/>
            </a:xfrm>
            <a:custGeom>
              <a:avLst/>
              <a:gdLst>
                <a:gd name="T0" fmla="*/ 8066 w 116"/>
                <a:gd name="T1" fmla="*/ 1438 h 47"/>
                <a:gd name="T2" fmla="*/ 7849 w 116"/>
                <a:gd name="T3" fmla="*/ 0 h 47"/>
                <a:gd name="T4" fmla="*/ 7731 w 116"/>
                <a:gd name="T5" fmla="*/ 561 h 47"/>
                <a:gd name="T6" fmla="*/ 6746 w 116"/>
                <a:gd name="T7" fmla="*/ 1169 h 47"/>
                <a:gd name="T8" fmla="*/ 5155 w 116"/>
                <a:gd name="T9" fmla="*/ 1351 h 47"/>
                <a:gd name="T10" fmla="*/ 4603 w 116"/>
                <a:gd name="T11" fmla="*/ 1524 h 47"/>
                <a:gd name="T12" fmla="*/ 3685 w 116"/>
                <a:gd name="T13" fmla="*/ 1913 h 47"/>
                <a:gd name="T14" fmla="*/ 3419 w 116"/>
                <a:gd name="T15" fmla="*/ 1817 h 47"/>
                <a:gd name="T16" fmla="*/ 3203 w 116"/>
                <a:gd name="T17" fmla="*/ 1913 h 47"/>
                <a:gd name="T18" fmla="*/ 2845 w 116"/>
                <a:gd name="T19" fmla="*/ 1731 h 47"/>
                <a:gd name="T20" fmla="*/ 2576 w 116"/>
                <a:gd name="T21" fmla="*/ 1731 h 47"/>
                <a:gd name="T22" fmla="*/ 2218 w 116"/>
                <a:gd name="T23" fmla="*/ 1169 h 47"/>
                <a:gd name="T24" fmla="*/ 1811 w 116"/>
                <a:gd name="T25" fmla="*/ 1524 h 47"/>
                <a:gd name="T26" fmla="*/ 1542 w 116"/>
                <a:gd name="T27" fmla="*/ 1169 h 47"/>
                <a:gd name="T28" fmla="*/ 1034 w 116"/>
                <a:gd name="T29" fmla="*/ 913 h 47"/>
                <a:gd name="T30" fmla="*/ 702 w 116"/>
                <a:gd name="T31" fmla="*/ 648 h 47"/>
                <a:gd name="T32" fmla="*/ 410 w 116"/>
                <a:gd name="T33" fmla="*/ 265 h 47"/>
                <a:gd name="T34" fmla="*/ 292 w 116"/>
                <a:gd name="T35" fmla="*/ 265 h 47"/>
                <a:gd name="T36" fmla="*/ 292 w 116"/>
                <a:gd name="T37" fmla="*/ 0 h 47"/>
                <a:gd name="T38" fmla="*/ 217 w 116"/>
                <a:gd name="T39" fmla="*/ 0 h 47"/>
                <a:gd name="T40" fmla="*/ 0 w 116"/>
                <a:gd name="T41" fmla="*/ 1438 h 47"/>
                <a:gd name="T42" fmla="*/ 75 w 116"/>
                <a:gd name="T43" fmla="*/ 1438 h 47"/>
                <a:gd name="T44" fmla="*/ 142 w 116"/>
                <a:gd name="T45" fmla="*/ 1999 h 47"/>
                <a:gd name="T46" fmla="*/ 702 w 116"/>
                <a:gd name="T47" fmla="*/ 3168 h 47"/>
                <a:gd name="T48" fmla="*/ 1326 w 116"/>
                <a:gd name="T49" fmla="*/ 3702 h 47"/>
                <a:gd name="T50" fmla="*/ 2218 w 116"/>
                <a:gd name="T51" fmla="*/ 3903 h 47"/>
                <a:gd name="T52" fmla="*/ 2911 w 116"/>
                <a:gd name="T53" fmla="*/ 3903 h 47"/>
                <a:gd name="T54" fmla="*/ 3468 w 116"/>
                <a:gd name="T55" fmla="*/ 4085 h 47"/>
                <a:gd name="T56" fmla="*/ 3760 w 116"/>
                <a:gd name="T57" fmla="*/ 3816 h 47"/>
                <a:gd name="T58" fmla="*/ 3980 w 116"/>
                <a:gd name="T59" fmla="*/ 4085 h 47"/>
                <a:gd name="T60" fmla="*/ 4237 w 116"/>
                <a:gd name="T61" fmla="*/ 4254 h 47"/>
                <a:gd name="T62" fmla="*/ 5230 w 116"/>
                <a:gd name="T63" fmla="*/ 3903 h 47"/>
                <a:gd name="T64" fmla="*/ 6671 w 116"/>
                <a:gd name="T65" fmla="*/ 3437 h 47"/>
                <a:gd name="T66" fmla="*/ 7107 w 116"/>
                <a:gd name="T67" fmla="*/ 2999 h 47"/>
                <a:gd name="T68" fmla="*/ 7156 w 116"/>
                <a:gd name="T69" fmla="*/ 2903 h 47"/>
                <a:gd name="T70" fmla="*/ 8066 w 116"/>
                <a:gd name="T71" fmla="*/ 1438 h 4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16" h="47">
                  <a:moveTo>
                    <a:pt x="116" y="16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2"/>
                    <a:pt x="112" y="4"/>
                    <a:pt x="111" y="6"/>
                  </a:cubicBezTo>
                  <a:cubicBezTo>
                    <a:pt x="106" y="7"/>
                    <a:pt x="102" y="11"/>
                    <a:pt x="97" y="13"/>
                  </a:cubicBezTo>
                  <a:cubicBezTo>
                    <a:pt x="93" y="15"/>
                    <a:pt x="77" y="18"/>
                    <a:pt x="74" y="15"/>
                  </a:cubicBezTo>
                  <a:cubicBezTo>
                    <a:pt x="73" y="18"/>
                    <a:pt x="69" y="19"/>
                    <a:pt x="66" y="17"/>
                  </a:cubicBezTo>
                  <a:cubicBezTo>
                    <a:pt x="62" y="20"/>
                    <a:pt x="58" y="22"/>
                    <a:pt x="53" y="21"/>
                  </a:cubicBezTo>
                  <a:cubicBezTo>
                    <a:pt x="52" y="21"/>
                    <a:pt x="50" y="20"/>
                    <a:pt x="49" y="20"/>
                  </a:cubicBezTo>
                  <a:cubicBezTo>
                    <a:pt x="48" y="20"/>
                    <a:pt x="47" y="21"/>
                    <a:pt x="46" y="21"/>
                  </a:cubicBezTo>
                  <a:cubicBezTo>
                    <a:pt x="44" y="21"/>
                    <a:pt x="43" y="20"/>
                    <a:pt x="41" y="19"/>
                  </a:cubicBezTo>
                  <a:cubicBezTo>
                    <a:pt x="40" y="19"/>
                    <a:pt x="39" y="20"/>
                    <a:pt x="37" y="19"/>
                  </a:cubicBezTo>
                  <a:cubicBezTo>
                    <a:pt x="35" y="18"/>
                    <a:pt x="33" y="15"/>
                    <a:pt x="32" y="13"/>
                  </a:cubicBezTo>
                  <a:cubicBezTo>
                    <a:pt x="30" y="14"/>
                    <a:pt x="28" y="17"/>
                    <a:pt x="26" y="17"/>
                  </a:cubicBezTo>
                  <a:cubicBezTo>
                    <a:pt x="23" y="17"/>
                    <a:pt x="24" y="14"/>
                    <a:pt x="22" y="13"/>
                  </a:cubicBezTo>
                  <a:cubicBezTo>
                    <a:pt x="19" y="12"/>
                    <a:pt x="17" y="16"/>
                    <a:pt x="15" y="10"/>
                  </a:cubicBezTo>
                  <a:cubicBezTo>
                    <a:pt x="13" y="11"/>
                    <a:pt x="11" y="9"/>
                    <a:pt x="10" y="7"/>
                  </a:cubicBezTo>
                  <a:cubicBezTo>
                    <a:pt x="8" y="8"/>
                    <a:pt x="6" y="6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5"/>
                    <a:pt x="1" y="11"/>
                    <a:pt x="0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8"/>
                    <a:pt x="1" y="20"/>
                    <a:pt x="2" y="22"/>
                  </a:cubicBezTo>
                  <a:cubicBezTo>
                    <a:pt x="3" y="27"/>
                    <a:pt x="5" y="31"/>
                    <a:pt x="10" y="35"/>
                  </a:cubicBezTo>
                  <a:cubicBezTo>
                    <a:pt x="14" y="38"/>
                    <a:pt x="15" y="40"/>
                    <a:pt x="19" y="41"/>
                  </a:cubicBezTo>
                  <a:cubicBezTo>
                    <a:pt x="23" y="42"/>
                    <a:pt x="28" y="42"/>
                    <a:pt x="32" y="43"/>
                  </a:cubicBezTo>
                  <a:cubicBezTo>
                    <a:pt x="37" y="44"/>
                    <a:pt x="39" y="43"/>
                    <a:pt x="42" y="43"/>
                  </a:cubicBezTo>
                  <a:cubicBezTo>
                    <a:pt x="44" y="43"/>
                    <a:pt x="48" y="45"/>
                    <a:pt x="50" y="45"/>
                  </a:cubicBezTo>
                  <a:cubicBezTo>
                    <a:pt x="51" y="44"/>
                    <a:pt x="52" y="42"/>
                    <a:pt x="54" y="42"/>
                  </a:cubicBezTo>
                  <a:cubicBezTo>
                    <a:pt x="55" y="42"/>
                    <a:pt x="56" y="44"/>
                    <a:pt x="57" y="45"/>
                  </a:cubicBezTo>
                  <a:cubicBezTo>
                    <a:pt x="59" y="46"/>
                    <a:pt x="61" y="43"/>
                    <a:pt x="61" y="47"/>
                  </a:cubicBezTo>
                  <a:cubicBezTo>
                    <a:pt x="67" y="43"/>
                    <a:pt x="69" y="43"/>
                    <a:pt x="75" y="43"/>
                  </a:cubicBezTo>
                  <a:cubicBezTo>
                    <a:pt x="82" y="42"/>
                    <a:pt x="89" y="39"/>
                    <a:pt x="96" y="38"/>
                  </a:cubicBezTo>
                  <a:cubicBezTo>
                    <a:pt x="101" y="37"/>
                    <a:pt x="100" y="37"/>
                    <a:pt x="102" y="33"/>
                  </a:cubicBezTo>
                  <a:cubicBezTo>
                    <a:pt x="102" y="33"/>
                    <a:pt x="103" y="33"/>
                    <a:pt x="103" y="32"/>
                  </a:cubicBezTo>
                  <a:cubicBezTo>
                    <a:pt x="111" y="28"/>
                    <a:pt x="116" y="22"/>
                    <a:pt x="116" y="16"/>
                  </a:cubicBezTo>
                  <a:close/>
                </a:path>
              </a:pathLst>
            </a:custGeom>
            <a:solidFill>
              <a:srgbClr val="8C3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14" name="Freeform 482">
              <a:extLst>
                <a:ext uri="{FF2B5EF4-FFF2-40B4-BE49-F238E27FC236}">
                  <a16:creationId xmlns:a16="http://schemas.microsoft.com/office/drawing/2014/main" id="{A8C28173-7893-4A8B-9D34-C480AA922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4" y="3118"/>
              <a:ext cx="352" cy="160"/>
            </a:xfrm>
            <a:custGeom>
              <a:avLst/>
              <a:gdLst>
                <a:gd name="T0" fmla="*/ 8457 w 122"/>
                <a:gd name="T1" fmla="*/ 0 h 52"/>
                <a:gd name="T2" fmla="*/ 8240 w 122"/>
                <a:gd name="T3" fmla="*/ 815 h 52"/>
                <a:gd name="T4" fmla="*/ 8116 w 122"/>
                <a:gd name="T5" fmla="*/ 520 h 52"/>
                <a:gd name="T6" fmla="*/ 7210 w 122"/>
                <a:gd name="T7" fmla="*/ 1345 h 52"/>
                <a:gd name="T8" fmla="*/ 5886 w 122"/>
                <a:gd name="T9" fmla="*/ 1809 h 52"/>
                <a:gd name="T10" fmla="*/ 5476 w 122"/>
                <a:gd name="T11" fmla="*/ 1892 h 52"/>
                <a:gd name="T12" fmla="*/ 4853 w 122"/>
                <a:gd name="T13" fmla="*/ 2160 h 52"/>
                <a:gd name="T14" fmla="*/ 4080 w 122"/>
                <a:gd name="T15" fmla="*/ 1600 h 52"/>
                <a:gd name="T16" fmla="*/ 3454 w 122"/>
                <a:gd name="T17" fmla="*/ 1514 h 52"/>
                <a:gd name="T18" fmla="*/ 2640 w 122"/>
                <a:gd name="T19" fmla="*/ 1514 h 52"/>
                <a:gd name="T20" fmla="*/ 2089 w 122"/>
                <a:gd name="T21" fmla="*/ 1514 h 52"/>
                <a:gd name="T22" fmla="*/ 1731 w 122"/>
                <a:gd name="T23" fmla="*/ 1345 h 52"/>
                <a:gd name="T24" fmla="*/ 1391 w 122"/>
                <a:gd name="T25" fmla="*/ 1345 h 52"/>
                <a:gd name="T26" fmla="*/ 1108 w 122"/>
                <a:gd name="T27" fmla="*/ 994 h 52"/>
                <a:gd name="T28" fmla="*/ 915 w 122"/>
                <a:gd name="T29" fmla="*/ 898 h 52"/>
                <a:gd name="T30" fmla="*/ 548 w 122"/>
                <a:gd name="T31" fmla="*/ 437 h 52"/>
                <a:gd name="T32" fmla="*/ 75 w 122"/>
                <a:gd name="T33" fmla="*/ 265 h 52"/>
                <a:gd name="T34" fmla="*/ 141 w 122"/>
                <a:gd name="T35" fmla="*/ 643 h 52"/>
                <a:gd name="T36" fmla="*/ 0 w 122"/>
                <a:gd name="T37" fmla="*/ 0 h 52"/>
                <a:gd name="T38" fmla="*/ 0 w 122"/>
                <a:gd name="T39" fmla="*/ 0 h 52"/>
                <a:gd name="T40" fmla="*/ 291 w 122"/>
                <a:gd name="T41" fmla="*/ 2329 h 52"/>
                <a:gd name="T42" fmla="*/ 291 w 122"/>
                <a:gd name="T43" fmla="*/ 2329 h 52"/>
                <a:gd name="T44" fmla="*/ 765 w 122"/>
                <a:gd name="T45" fmla="*/ 2763 h 52"/>
                <a:gd name="T46" fmla="*/ 1108 w 122"/>
                <a:gd name="T47" fmla="*/ 3323 h 52"/>
                <a:gd name="T48" fmla="*/ 1249 w 122"/>
                <a:gd name="T49" fmla="*/ 3578 h 52"/>
                <a:gd name="T50" fmla="*/ 1515 w 122"/>
                <a:gd name="T51" fmla="*/ 3674 h 52"/>
                <a:gd name="T52" fmla="*/ 1873 w 122"/>
                <a:gd name="T53" fmla="*/ 4025 h 52"/>
                <a:gd name="T54" fmla="*/ 2141 w 122"/>
                <a:gd name="T55" fmla="*/ 4025 h 52"/>
                <a:gd name="T56" fmla="*/ 2424 w 122"/>
                <a:gd name="T57" fmla="*/ 4658 h 52"/>
                <a:gd name="T58" fmla="*/ 2905 w 122"/>
                <a:gd name="T59" fmla="*/ 4222 h 52"/>
                <a:gd name="T60" fmla="*/ 3454 w 122"/>
                <a:gd name="T61" fmla="*/ 4025 h 52"/>
                <a:gd name="T62" fmla="*/ 3820 w 122"/>
                <a:gd name="T63" fmla="*/ 4308 h 52"/>
                <a:gd name="T64" fmla="*/ 4155 w 122"/>
                <a:gd name="T65" fmla="*/ 4138 h 52"/>
                <a:gd name="T66" fmla="*/ 4562 w 122"/>
                <a:gd name="T67" fmla="*/ 4308 h 52"/>
                <a:gd name="T68" fmla="*/ 5069 w 122"/>
                <a:gd name="T69" fmla="*/ 4403 h 52"/>
                <a:gd name="T70" fmla="*/ 5620 w 122"/>
                <a:gd name="T71" fmla="*/ 4222 h 52"/>
                <a:gd name="T72" fmla="*/ 6319 w 122"/>
                <a:gd name="T73" fmla="*/ 4025 h 52"/>
                <a:gd name="T74" fmla="*/ 6726 w 122"/>
                <a:gd name="T75" fmla="*/ 3760 h 52"/>
                <a:gd name="T76" fmla="*/ 7542 w 122"/>
                <a:gd name="T77" fmla="*/ 2972 h 52"/>
                <a:gd name="T78" fmla="*/ 8165 w 122"/>
                <a:gd name="T79" fmla="*/ 2329 h 52"/>
                <a:gd name="T80" fmla="*/ 8240 w 122"/>
                <a:gd name="T81" fmla="*/ 2329 h 52"/>
                <a:gd name="T82" fmla="*/ 8457 w 122"/>
                <a:gd name="T83" fmla="*/ 643 h 52"/>
                <a:gd name="T84" fmla="*/ 8457 w 122"/>
                <a:gd name="T85" fmla="*/ 0 h 5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22" h="52">
                  <a:moveTo>
                    <a:pt x="122" y="0"/>
                  </a:moveTo>
                  <a:cubicBezTo>
                    <a:pt x="122" y="3"/>
                    <a:pt x="121" y="6"/>
                    <a:pt x="119" y="9"/>
                  </a:cubicBezTo>
                  <a:cubicBezTo>
                    <a:pt x="118" y="8"/>
                    <a:pt x="118" y="7"/>
                    <a:pt x="117" y="6"/>
                  </a:cubicBezTo>
                  <a:cubicBezTo>
                    <a:pt x="115" y="12"/>
                    <a:pt x="110" y="13"/>
                    <a:pt x="104" y="15"/>
                  </a:cubicBezTo>
                  <a:cubicBezTo>
                    <a:pt x="100" y="17"/>
                    <a:pt x="89" y="22"/>
                    <a:pt x="85" y="20"/>
                  </a:cubicBezTo>
                  <a:cubicBezTo>
                    <a:pt x="83" y="22"/>
                    <a:pt x="81" y="23"/>
                    <a:pt x="79" y="21"/>
                  </a:cubicBezTo>
                  <a:cubicBezTo>
                    <a:pt x="76" y="25"/>
                    <a:pt x="74" y="25"/>
                    <a:pt x="70" y="24"/>
                  </a:cubicBezTo>
                  <a:cubicBezTo>
                    <a:pt x="68" y="23"/>
                    <a:pt x="61" y="20"/>
                    <a:pt x="59" y="18"/>
                  </a:cubicBezTo>
                  <a:cubicBezTo>
                    <a:pt x="56" y="19"/>
                    <a:pt x="52" y="19"/>
                    <a:pt x="50" y="17"/>
                  </a:cubicBezTo>
                  <a:cubicBezTo>
                    <a:pt x="47" y="20"/>
                    <a:pt x="41" y="21"/>
                    <a:pt x="38" y="17"/>
                  </a:cubicBezTo>
                  <a:cubicBezTo>
                    <a:pt x="36" y="19"/>
                    <a:pt x="33" y="19"/>
                    <a:pt x="30" y="17"/>
                  </a:cubicBezTo>
                  <a:cubicBezTo>
                    <a:pt x="28" y="19"/>
                    <a:pt x="26" y="17"/>
                    <a:pt x="25" y="15"/>
                  </a:cubicBezTo>
                  <a:cubicBezTo>
                    <a:pt x="23" y="18"/>
                    <a:pt x="22" y="16"/>
                    <a:pt x="20" y="15"/>
                  </a:cubicBezTo>
                  <a:cubicBezTo>
                    <a:pt x="18" y="14"/>
                    <a:pt x="18" y="12"/>
                    <a:pt x="16" y="11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1" y="8"/>
                    <a:pt x="10" y="6"/>
                    <a:pt x="8" y="5"/>
                  </a:cubicBezTo>
                  <a:cubicBezTo>
                    <a:pt x="5" y="3"/>
                    <a:pt x="3" y="7"/>
                    <a:pt x="1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5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1" y="18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6" y="28"/>
                    <a:pt x="8" y="30"/>
                    <a:pt x="11" y="31"/>
                  </a:cubicBezTo>
                  <a:cubicBezTo>
                    <a:pt x="11" y="34"/>
                    <a:pt x="14" y="35"/>
                    <a:pt x="16" y="37"/>
                  </a:cubicBezTo>
                  <a:cubicBezTo>
                    <a:pt x="17" y="38"/>
                    <a:pt x="17" y="39"/>
                    <a:pt x="18" y="40"/>
                  </a:cubicBezTo>
                  <a:cubicBezTo>
                    <a:pt x="19" y="41"/>
                    <a:pt x="21" y="40"/>
                    <a:pt x="22" y="41"/>
                  </a:cubicBezTo>
                  <a:cubicBezTo>
                    <a:pt x="24" y="41"/>
                    <a:pt x="25" y="44"/>
                    <a:pt x="27" y="45"/>
                  </a:cubicBezTo>
                  <a:cubicBezTo>
                    <a:pt x="28" y="46"/>
                    <a:pt x="31" y="45"/>
                    <a:pt x="31" y="45"/>
                  </a:cubicBezTo>
                  <a:cubicBezTo>
                    <a:pt x="34" y="47"/>
                    <a:pt x="36" y="49"/>
                    <a:pt x="35" y="52"/>
                  </a:cubicBezTo>
                  <a:cubicBezTo>
                    <a:pt x="36" y="48"/>
                    <a:pt x="39" y="48"/>
                    <a:pt x="42" y="47"/>
                  </a:cubicBezTo>
                  <a:cubicBezTo>
                    <a:pt x="44" y="47"/>
                    <a:pt x="48" y="45"/>
                    <a:pt x="50" y="45"/>
                  </a:cubicBezTo>
                  <a:cubicBezTo>
                    <a:pt x="53" y="45"/>
                    <a:pt x="53" y="47"/>
                    <a:pt x="55" y="48"/>
                  </a:cubicBezTo>
                  <a:cubicBezTo>
                    <a:pt x="58" y="48"/>
                    <a:pt x="57" y="46"/>
                    <a:pt x="60" y="46"/>
                  </a:cubicBezTo>
                  <a:cubicBezTo>
                    <a:pt x="63" y="45"/>
                    <a:pt x="63" y="48"/>
                    <a:pt x="66" y="48"/>
                  </a:cubicBezTo>
                  <a:cubicBezTo>
                    <a:pt x="69" y="48"/>
                    <a:pt x="71" y="43"/>
                    <a:pt x="73" y="49"/>
                  </a:cubicBezTo>
                  <a:cubicBezTo>
                    <a:pt x="77" y="45"/>
                    <a:pt x="77" y="47"/>
                    <a:pt x="81" y="47"/>
                  </a:cubicBezTo>
                  <a:cubicBezTo>
                    <a:pt x="84" y="46"/>
                    <a:pt x="87" y="41"/>
                    <a:pt x="91" y="45"/>
                  </a:cubicBezTo>
                  <a:cubicBezTo>
                    <a:pt x="93" y="43"/>
                    <a:pt x="94" y="41"/>
                    <a:pt x="97" y="42"/>
                  </a:cubicBezTo>
                  <a:cubicBezTo>
                    <a:pt x="100" y="37"/>
                    <a:pt x="105" y="36"/>
                    <a:pt x="109" y="33"/>
                  </a:cubicBezTo>
                  <a:cubicBezTo>
                    <a:pt x="113" y="31"/>
                    <a:pt x="116" y="29"/>
                    <a:pt x="118" y="26"/>
                  </a:cubicBezTo>
                  <a:cubicBezTo>
                    <a:pt x="118" y="26"/>
                    <a:pt x="119" y="26"/>
                    <a:pt x="119" y="26"/>
                  </a:cubicBezTo>
                  <a:cubicBezTo>
                    <a:pt x="121" y="20"/>
                    <a:pt x="122" y="13"/>
                    <a:pt x="122" y="7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8C3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15" name="Freeform 483">
              <a:extLst>
                <a:ext uri="{FF2B5EF4-FFF2-40B4-BE49-F238E27FC236}">
                  <a16:creationId xmlns:a16="http://schemas.microsoft.com/office/drawing/2014/main" id="{2EFAB2DF-A271-44E7-91A7-E5038EA79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5" y="2703"/>
              <a:ext cx="540" cy="988"/>
            </a:xfrm>
            <a:custGeom>
              <a:avLst/>
              <a:gdLst>
                <a:gd name="T0" fmla="*/ 4236 w 187"/>
                <a:gd name="T1" fmla="*/ 3241 h 321"/>
                <a:gd name="T2" fmla="*/ 1467 w 187"/>
                <a:gd name="T3" fmla="*/ 86 h 321"/>
                <a:gd name="T4" fmla="*/ 918 w 187"/>
                <a:gd name="T5" fmla="*/ 3410 h 321"/>
                <a:gd name="T6" fmla="*/ 1542 w 187"/>
                <a:gd name="T7" fmla="*/ 4755 h 321"/>
                <a:gd name="T8" fmla="*/ 1325 w 187"/>
                <a:gd name="T9" fmla="*/ 5011 h 321"/>
                <a:gd name="T10" fmla="*/ 918 w 187"/>
                <a:gd name="T11" fmla="*/ 14903 h 321"/>
                <a:gd name="T12" fmla="*/ 1467 w 187"/>
                <a:gd name="T13" fmla="*/ 16682 h 321"/>
                <a:gd name="T14" fmla="*/ 1594 w 187"/>
                <a:gd name="T15" fmla="*/ 17147 h 321"/>
                <a:gd name="T16" fmla="*/ 1811 w 187"/>
                <a:gd name="T17" fmla="*/ 17584 h 321"/>
                <a:gd name="T18" fmla="*/ 2027 w 187"/>
                <a:gd name="T19" fmla="*/ 18132 h 321"/>
                <a:gd name="T20" fmla="*/ 2284 w 187"/>
                <a:gd name="T21" fmla="*/ 18578 h 321"/>
                <a:gd name="T22" fmla="*/ 3535 w 187"/>
                <a:gd name="T23" fmla="*/ 21077 h 321"/>
                <a:gd name="T24" fmla="*/ 3826 w 187"/>
                <a:gd name="T25" fmla="*/ 21638 h 321"/>
                <a:gd name="T26" fmla="*/ 4170 w 187"/>
                <a:gd name="T27" fmla="*/ 22158 h 321"/>
                <a:gd name="T28" fmla="*/ 4453 w 187"/>
                <a:gd name="T29" fmla="*/ 22718 h 321"/>
                <a:gd name="T30" fmla="*/ 4794 w 187"/>
                <a:gd name="T31" fmla="*/ 23238 h 321"/>
                <a:gd name="T32" fmla="*/ 5155 w 187"/>
                <a:gd name="T33" fmla="*/ 23703 h 321"/>
                <a:gd name="T34" fmla="*/ 5703 w 187"/>
                <a:gd name="T35" fmla="*/ 24488 h 321"/>
                <a:gd name="T36" fmla="*/ 5972 w 187"/>
                <a:gd name="T37" fmla="*/ 24962 h 321"/>
                <a:gd name="T38" fmla="*/ 6330 w 187"/>
                <a:gd name="T39" fmla="*/ 25399 h 321"/>
                <a:gd name="T40" fmla="*/ 6671 w 187"/>
                <a:gd name="T41" fmla="*/ 25833 h 321"/>
                <a:gd name="T42" fmla="*/ 7029 w 187"/>
                <a:gd name="T43" fmla="*/ 26297 h 321"/>
                <a:gd name="T44" fmla="*/ 7372 w 187"/>
                <a:gd name="T45" fmla="*/ 26648 h 321"/>
                <a:gd name="T46" fmla="*/ 7730 w 187"/>
                <a:gd name="T47" fmla="*/ 27113 h 321"/>
                <a:gd name="T48" fmla="*/ 8062 w 187"/>
                <a:gd name="T49" fmla="*/ 27378 h 321"/>
                <a:gd name="T50" fmla="*/ 8473 w 187"/>
                <a:gd name="T51" fmla="*/ 27815 h 321"/>
                <a:gd name="T52" fmla="*/ 8839 w 187"/>
                <a:gd name="T53" fmla="*/ 28080 h 321"/>
                <a:gd name="T54" fmla="*/ 9105 w 187"/>
                <a:gd name="T55" fmla="*/ 28372 h 321"/>
                <a:gd name="T56" fmla="*/ 9391 w 187"/>
                <a:gd name="T57" fmla="*/ 28544 h 321"/>
                <a:gd name="T58" fmla="*/ 9732 w 187"/>
                <a:gd name="T59" fmla="*/ 28627 h 321"/>
                <a:gd name="T60" fmla="*/ 9948 w 187"/>
                <a:gd name="T61" fmla="*/ 28809 h 321"/>
                <a:gd name="T62" fmla="*/ 10208 w 187"/>
                <a:gd name="T63" fmla="*/ 28809 h 321"/>
                <a:gd name="T64" fmla="*/ 10090 w 187"/>
                <a:gd name="T65" fmla="*/ 12656 h 3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87" h="321">
                  <a:moveTo>
                    <a:pt x="145" y="141"/>
                  </a:moveTo>
                  <a:cubicBezTo>
                    <a:pt x="129" y="103"/>
                    <a:pt x="72" y="54"/>
                    <a:pt x="61" y="36"/>
                  </a:cubicBezTo>
                  <a:cubicBezTo>
                    <a:pt x="50" y="17"/>
                    <a:pt x="31" y="19"/>
                    <a:pt x="22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9" y="14"/>
                    <a:pt x="15" y="24"/>
                    <a:pt x="10" y="33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7" y="36"/>
                    <a:pt x="25" y="48"/>
                    <a:pt x="25" y="48"/>
                  </a:cubicBezTo>
                  <a:cubicBezTo>
                    <a:pt x="24" y="49"/>
                    <a:pt x="23" y="51"/>
                    <a:pt x="22" y="53"/>
                  </a:cubicBezTo>
                  <a:cubicBezTo>
                    <a:pt x="21" y="54"/>
                    <a:pt x="20" y="55"/>
                    <a:pt x="19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" y="87"/>
                    <a:pt x="0" y="119"/>
                    <a:pt x="13" y="166"/>
                  </a:cubicBezTo>
                  <a:cubicBezTo>
                    <a:pt x="15" y="172"/>
                    <a:pt x="18" y="179"/>
                    <a:pt x="21" y="186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22" y="187"/>
                    <a:pt x="23" y="189"/>
                    <a:pt x="23" y="191"/>
                  </a:cubicBezTo>
                  <a:cubicBezTo>
                    <a:pt x="24" y="191"/>
                    <a:pt x="24" y="191"/>
                    <a:pt x="24" y="191"/>
                  </a:cubicBezTo>
                  <a:cubicBezTo>
                    <a:pt x="25" y="193"/>
                    <a:pt x="25" y="194"/>
                    <a:pt x="26" y="196"/>
                  </a:cubicBezTo>
                  <a:cubicBezTo>
                    <a:pt x="26" y="196"/>
                    <a:pt x="27" y="196"/>
                    <a:pt x="27" y="197"/>
                  </a:cubicBezTo>
                  <a:cubicBezTo>
                    <a:pt x="28" y="198"/>
                    <a:pt x="28" y="200"/>
                    <a:pt x="29" y="202"/>
                  </a:cubicBezTo>
                  <a:cubicBezTo>
                    <a:pt x="30" y="202"/>
                    <a:pt x="30" y="202"/>
                    <a:pt x="30" y="202"/>
                  </a:cubicBezTo>
                  <a:cubicBezTo>
                    <a:pt x="31" y="204"/>
                    <a:pt x="32" y="206"/>
                    <a:pt x="33" y="207"/>
                  </a:cubicBezTo>
                  <a:cubicBezTo>
                    <a:pt x="33" y="207"/>
                    <a:pt x="33" y="207"/>
                    <a:pt x="33" y="207"/>
                  </a:cubicBezTo>
                  <a:cubicBezTo>
                    <a:pt x="38" y="217"/>
                    <a:pt x="45" y="226"/>
                    <a:pt x="51" y="235"/>
                  </a:cubicBezTo>
                  <a:cubicBezTo>
                    <a:pt x="52" y="236"/>
                    <a:pt x="52" y="236"/>
                    <a:pt x="52" y="237"/>
                  </a:cubicBezTo>
                  <a:cubicBezTo>
                    <a:pt x="53" y="238"/>
                    <a:pt x="54" y="240"/>
                    <a:pt x="55" y="241"/>
                  </a:cubicBezTo>
                  <a:cubicBezTo>
                    <a:pt x="56" y="242"/>
                    <a:pt x="56" y="242"/>
                    <a:pt x="57" y="243"/>
                  </a:cubicBezTo>
                  <a:cubicBezTo>
                    <a:pt x="58" y="244"/>
                    <a:pt x="59" y="245"/>
                    <a:pt x="60" y="247"/>
                  </a:cubicBezTo>
                  <a:cubicBezTo>
                    <a:pt x="60" y="247"/>
                    <a:pt x="61" y="248"/>
                    <a:pt x="61" y="249"/>
                  </a:cubicBezTo>
                  <a:cubicBezTo>
                    <a:pt x="62" y="250"/>
                    <a:pt x="63" y="251"/>
                    <a:pt x="64" y="253"/>
                  </a:cubicBezTo>
                  <a:cubicBezTo>
                    <a:pt x="65" y="253"/>
                    <a:pt x="65" y="254"/>
                    <a:pt x="66" y="255"/>
                  </a:cubicBezTo>
                  <a:cubicBezTo>
                    <a:pt x="67" y="256"/>
                    <a:pt x="68" y="257"/>
                    <a:pt x="69" y="259"/>
                  </a:cubicBezTo>
                  <a:cubicBezTo>
                    <a:pt x="70" y="259"/>
                    <a:pt x="70" y="260"/>
                    <a:pt x="71" y="260"/>
                  </a:cubicBezTo>
                  <a:cubicBezTo>
                    <a:pt x="72" y="262"/>
                    <a:pt x="73" y="263"/>
                    <a:pt x="74" y="264"/>
                  </a:cubicBezTo>
                  <a:cubicBezTo>
                    <a:pt x="74" y="265"/>
                    <a:pt x="74" y="265"/>
                    <a:pt x="75" y="265"/>
                  </a:cubicBezTo>
                  <a:cubicBezTo>
                    <a:pt x="77" y="268"/>
                    <a:pt x="79" y="270"/>
                    <a:pt x="82" y="273"/>
                  </a:cubicBezTo>
                  <a:cubicBezTo>
                    <a:pt x="82" y="274"/>
                    <a:pt x="83" y="274"/>
                    <a:pt x="84" y="275"/>
                  </a:cubicBezTo>
                  <a:cubicBezTo>
                    <a:pt x="84" y="276"/>
                    <a:pt x="85" y="277"/>
                    <a:pt x="86" y="278"/>
                  </a:cubicBezTo>
                  <a:cubicBezTo>
                    <a:pt x="87" y="279"/>
                    <a:pt x="88" y="280"/>
                    <a:pt x="89" y="281"/>
                  </a:cubicBezTo>
                  <a:cubicBezTo>
                    <a:pt x="89" y="281"/>
                    <a:pt x="90" y="282"/>
                    <a:pt x="91" y="283"/>
                  </a:cubicBezTo>
                  <a:cubicBezTo>
                    <a:pt x="92" y="284"/>
                    <a:pt x="93" y="285"/>
                    <a:pt x="94" y="286"/>
                  </a:cubicBezTo>
                  <a:cubicBezTo>
                    <a:pt x="94" y="287"/>
                    <a:pt x="95" y="287"/>
                    <a:pt x="96" y="288"/>
                  </a:cubicBezTo>
                  <a:cubicBezTo>
                    <a:pt x="97" y="289"/>
                    <a:pt x="98" y="290"/>
                    <a:pt x="99" y="291"/>
                  </a:cubicBezTo>
                  <a:cubicBezTo>
                    <a:pt x="100" y="291"/>
                    <a:pt x="100" y="292"/>
                    <a:pt x="101" y="293"/>
                  </a:cubicBezTo>
                  <a:cubicBezTo>
                    <a:pt x="102" y="294"/>
                    <a:pt x="103" y="295"/>
                    <a:pt x="104" y="295"/>
                  </a:cubicBezTo>
                  <a:cubicBezTo>
                    <a:pt x="105" y="296"/>
                    <a:pt x="105" y="297"/>
                    <a:pt x="106" y="297"/>
                  </a:cubicBezTo>
                  <a:cubicBezTo>
                    <a:pt x="107" y="298"/>
                    <a:pt x="108" y="299"/>
                    <a:pt x="109" y="300"/>
                  </a:cubicBezTo>
                  <a:cubicBezTo>
                    <a:pt x="110" y="301"/>
                    <a:pt x="110" y="301"/>
                    <a:pt x="111" y="302"/>
                  </a:cubicBezTo>
                  <a:cubicBezTo>
                    <a:pt x="112" y="303"/>
                    <a:pt x="113" y="304"/>
                    <a:pt x="114" y="304"/>
                  </a:cubicBezTo>
                  <a:cubicBezTo>
                    <a:pt x="115" y="305"/>
                    <a:pt x="115" y="305"/>
                    <a:pt x="116" y="305"/>
                  </a:cubicBezTo>
                  <a:cubicBezTo>
                    <a:pt x="117" y="307"/>
                    <a:pt x="119" y="308"/>
                    <a:pt x="120" y="309"/>
                  </a:cubicBezTo>
                  <a:cubicBezTo>
                    <a:pt x="121" y="309"/>
                    <a:pt x="121" y="310"/>
                    <a:pt x="122" y="310"/>
                  </a:cubicBezTo>
                  <a:cubicBezTo>
                    <a:pt x="123" y="311"/>
                    <a:pt x="124" y="311"/>
                    <a:pt x="125" y="312"/>
                  </a:cubicBezTo>
                  <a:cubicBezTo>
                    <a:pt x="126" y="312"/>
                    <a:pt x="126" y="313"/>
                    <a:pt x="127" y="313"/>
                  </a:cubicBezTo>
                  <a:cubicBezTo>
                    <a:pt x="128" y="314"/>
                    <a:pt x="128" y="314"/>
                    <a:pt x="129" y="315"/>
                  </a:cubicBezTo>
                  <a:cubicBezTo>
                    <a:pt x="130" y="315"/>
                    <a:pt x="131" y="315"/>
                    <a:pt x="131" y="316"/>
                  </a:cubicBezTo>
                  <a:cubicBezTo>
                    <a:pt x="132" y="316"/>
                    <a:pt x="133" y="317"/>
                    <a:pt x="134" y="317"/>
                  </a:cubicBezTo>
                  <a:cubicBezTo>
                    <a:pt x="134" y="317"/>
                    <a:pt x="135" y="318"/>
                    <a:pt x="135" y="318"/>
                  </a:cubicBezTo>
                  <a:cubicBezTo>
                    <a:pt x="136" y="318"/>
                    <a:pt x="137" y="319"/>
                    <a:pt x="138" y="319"/>
                  </a:cubicBezTo>
                  <a:cubicBezTo>
                    <a:pt x="138" y="319"/>
                    <a:pt x="139" y="319"/>
                    <a:pt x="140" y="319"/>
                  </a:cubicBezTo>
                  <a:cubicBezTo>
                    <a:pt x="140" y="320"/>
                    <a:pt x="141" y="320"/>
                    <a:pt x="142" y="320"/>
                  </a:cubicBezTo>
                  <a:cubicBezTo>
                    <a:pt x="142" y="320"/>
                    <a:pt x="143" y="320"/>
                    <a:pt x="143" y="321"/>
                  </a:cubicBezTo>
                  <a:cubicBezTo>
                    <a:pt x="144" y="321"/>
                    <a:pt x="145" y="321"/>
                    <a:pt x="146" y="321"/>
                  </a:cubicBezTo>
                  <a:cubicBezTo>
                    <a:pt x="146" y="321"/>
                    <a:pt x="147" y="321"/>
                    <a:pt x="147" y="321"/>
                  </a:cubicBezTo>
                  <a:cubicBezTo>
                    <a:pt x="148" y="321"/>
                    <a:pt x="149" y="321"/>
                    <a:pt x="150" y="321"/>
                  </a:cubicBezTo>
                  <a:cubicBezTo>
                    <a:pt x="187" y="318"/>
                    <a:pt x="161" y="179"/>
                    <a:pt x="145" y="141"/>
                  </a:cubicBezTo>
                  <a:close/>
                </a:path>
              </a:pathLst>
            </a:custGeom>
            <a:solidFill>
              <a:srgbClr val="F6EB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16" name="Freeform 484">
              <a:extLst>
                <a:ext uri="{FF2B5EF4-FFF2-40B4-BE49-F238E27FC236}">
                  <a16:creationId xmlns:a16="http://schemas.microsoft.com/office/drawing/2014/main" id="{AC55DFA0-B650-403E-A0DE-B78D5DD80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" y="2703"/>
              <a:ext cx="540" cy="988"/>
            </a:xfrm>
            <a:custGeom>
              <a:avLst/>
              <a:gdLst>
                <a:gd name="T0" fmla="*/ 11467 w 187"/>
                <a:gd name="T1" fmla="*/ 4755 h 321"/>
                <a:gd name="T2" fmla="*/ 11265 w 187"/>
                <a:gd name="T3" fmla="*/ 4321 h 321"/>
                <a:gd name="T4" fmla="*/ 12091 w 187"/>
                <a:gd name="T5" fmla="*/ 3410 h 321"/>
                <a:gd name="T6" fmla="*/ 12307 w 187"/>
                <a:gd name="T7" fmla="*/ 2973 h 321"/>
                <a:gd name="T8" fmla="*/ 11467 w 187"/>
                <a:gd name="T9" fmla="*/ 0 h 321"/>
                <a:gd name="T10" fmla="*/ 11415 w 187"/>
                <a:gd name="T11" fmla="*/ 0 h 321"/>
                <a:gd name="T12" fmla="*/ 8764 w 187"/>
                <a:gd name="T13" fmla="*/ 3241 h 321"/>
                <a:gd name="T14" fmla="*/ 2911 w 187"/>
                <a:gd name="T15" fmla="*/ 12656 h 321"/>
                <a:gd name="T16" fmla="*/ 2501 w 187"/>
                <a:gd name="T17" fmla="*/ 28809 h 321"/>
                <a:gd name="T18" fmla="*/ 2792 w 187"/>
                <a:gd name="T19" fmla="*/ 28809 h 321"/>
                <a:gd name="T20" fmla="*/ 2844 w 187"/>
                <a:gd name="T21" fmla="*/ 28809 h 321"/>
                <a:gd name="T22" fmla="*/ 2986 w 187"/>
                <a:gd name="T23" fmla="*/ 28809 h 321"/>
                <a:gd name="T24" fmla="*/ 3127 w 187"/>
                <a:gd name="T25" fmla="*/ 28723 h 321"/>
                <a:gd name="T26" fmla="*/ 3278 w 187"/>
                <a:gd name="T27" fmla="*/ 28627 h 321"/>
                <a:gd name="T28" fmla="*/ 3393 w 187"/>
                <a:gd name="T29" fmla="*/ 28627 h 321"/>
                <a:gd name="T30" fmla="*/ 3535 w 187"/>
                <a:gd name="T31" fmla="*/ 28544 h 321"/>
                <a:gd name="T32" fmla="*/ 3685 w 187"/>
                <a:gd name="T33" fmla="*/ 28458 h 321"/>
                <a:gd name="T34" fmla="*/ 3826 w 187"/>
                <a:gd name="T35" fmla="*/ 28372 h 321"/>
                <a:gd name="T36" fmla="*/ 3971 w 187"/>
                <a:gd name="T37" fmla="*/ 28289 h 321"/>
                <a:gd name="T38" fmla="*/ 4170 w 187"/>
                <a:gd name="T39" fmla="*/ 28080 h 321"/>
                <a:gd name="T40" fmla="*/ 4311 w 187"/>
                <a:gd name="T41" fmla="*/ 27993 h 321"/>
                <a:gd name="T42" fmla="*/ 4528 w 187"/>
                <a:gd name="T43" fmla="*/ 27815 h 321"/>
                <a:gd name="T44" fmla="*/ 4603 w 187"/>
                <a:gd name="T45" fmla="*/ 27729 h 321"/>
                <a:gd name="T46" fmla="*/ 4938 w 187"/>
                <a:gd name="T47" fmla="*/ 27464 h 321"/>
                <a:gd name="T48" fmla="*/ 5013 w 187"/>
                <a:gd name="T49" fmla="*/ 27292 h 321"/>
                <a:gd name="T50" fmla="*/ 5270 w 187"/>
                <a:gd name="T51" fmla="*/ 27113 h 321"/>
                <a:gd name="T52" fmla="*/ 5420 w 187"/>
                <a:gd name="T53" fmla="*/ 26913 h 321"/>
                <a:gd name="T54" fmla="*/ 5637 w 187"/>
                <a:gd name="T55" fmla="*/ 26648 h 321"/>
                <a:gd name="T56" fmla="*/ 5778 w 187"/>
                <a:gd name="T57" fmla="*/ 26479 h 321"/>
                <a:gd name="T58" fmla="*/ 5897 w 187"/>
                <a:gd name="T59" fmla="*/ 26297 h 321"/>
                <a:gd name="T60" fmla="*/ 6113 w 187"/>
                <a:gd name="T61" fmla="*/ 26128 h 321"/>
                <a:gd name="T62" fmla="*/ 6263 w 187"/>
                <a:gd name="T63" fmla="*/ 25833 h 321"/>
                <a:gd name="T64" fmla="*/ 6480 w 187"/>
                <a:gd name="T65" fmla="*/ 25663 h 321"/>
                <a:gd name="T66" fmla="*/ 6596 w 187"/>
                <a:gd name="T67" fmla="*/ 25399 h 321"/>
                <a:gd name="T68" fmla="*/ 6812 w 187"/>
                <a:gd name="T69" fmla="*/ 25217 h 321"/>
                <a:gd name="T70" fmla="*/ 6962 w 187"/>
                <a:gd name="T71" fmla="*/ 24962 h 321"/>
                <a:gd name="T72" fmla="*/ 7156 w 187"/>
                <a:gd name="T73" fmla="*/ 24669 h 321"/>
                <a:gd name="T74" fmla="*/ 7297 w 187"/>
                <a:gd name="T75" fmla="*/ 24488 h 321"/>
                <a:gd name="T76" fmla="*/ 7730 w 187"/>
                <a:gd name="T77" fmla="*/ 23881 h 321"/>
                <a:gd name="T78" fmla="*/ 7779 w 187"/>
                <a:gd name="T79" fmla="*/ 23703 h 321"/>
                <a:gd name="T80" fmla="*/ 8062 w 187"/>
                <a:gd name="T81" fmla="*/ 23420 h 321"/>
                <a:gd name="T82" fmla="*/ 8138 w 187"/>
                <a:gd name="T83" fmla="*/ 23238 h 321"/>
                <a:gd name="T84" fmla="*/ 8354 w 187"/>
                <a:gd name="T85" fmla="*/ 22887 h 321"/>
                <a:gd name="T86" fmla="*/ 8473 w 187"/>
                <a:gd name="T87" fmla="*/ 22718 h 321"/>
                <a:gd name="T88" fmla="*/ 8689 w 187"/>
                <a:gd name="T89" fmla="*/ 22339 h 321"/>
                <a:gd name="T90" fmla="*/ 8839 w 187"/>
                <a:gd name="T91" fmla="*/ 22158 h 321"/>
                <a:gd name="T92" fmla="*/ 9030 w 187"/>
                <a:gd name="T93" fmla="*/ 21807 h 321"/>
                <a:gd name="T94" fmla="*/ 9105 w 187"/>
                <a:gd name="T95" fmla="*/ 21638 h 321"/>
                <a:gd name="T96" fmla="*/ 9321 w 187"/>
                <a:gd name="T97" fmla="*/ 21259 h 321"/>
                <a:gd name="T98" fmla="*/ 9391 w 187"/>
                <a:gd name="T99" fmla="*/ 21077 h 321"/>
                <a:gd name="T100" fmla="*/ 10641 w 187"/>
                <a:gd name="T101" fmla="*/ 18661 h 321"/>
                <a:gd name="T102" fmla="*/ 10716 w 187"/>
                <a:gd name="T103" fmla="*/ 18578 h 321"/>
                <a:gd name="T104" fmla="*/ 10907 w 187"/>
                <a:gd name="T105" fmla="*/ 18227 h 321"/>
                <a:gd name="T106" fmla="*/ 10907 w 187"/>
                <a:gd name="T107" fmla="*/ 18132 h 321"/>
                <a:gd name="T108" fmla="*/ 11123 w 187"/>
                <a:gd name="T109" fmla="*/ 17667 h 321"/>
                <a:gd name="T110" fmla="*/ 11123 w 187"/>
                <a:gd name="T111" fmla="*/ 17584 h 321"/>
                <a:gd name="T112" fmla="*/ 11340 w 187"/>
                <a:gd name="T113" fmla="*/ 17147 h 321"/>
                <a:gd name="T114" fmla="*/ 11340 w 187"/>
                <a:gd name="T115" fmla="*/ 17147 h 321"/>
                <a:gd name="T116" fmla="*/ 11467 w 187"/>
                <a:gd name="T117" fmla="*/ 16682 h 321"/>
                <a:gd name="T118" fmla="*/ 11467 w 187"/>
                <a:gd name="T119" fmla="*/ 16682 h 321"/>
                <a:gd name="T120" fmla="*/ 11467 w 187"/>
                <a:gd name="T121" fmla="*/ 16682 h 321"/>
                <a:gd name="T122" fmla="*/ 12042 w 187"/>
                <a:gd name="T123" fmla="*/ 14903 h 321"/>
                <a:gd name="T124" fmla="*/ 11467 w 187"/>
                <a:gd name="T125" fmla="*/ 4755 h 32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87" h="321">
                  <a:moveTo>
                    <a:pt x="165" y="53"/>
                  </a:moveTo>
                  <a:cubicBezTo>
                    <a:pt x="164" y="51"/>
                    <a:pt x="163" y="49"/>
                    <a:pt x="162" y="48"/>
                  </a:cubicBezTo>
                  <a:cubicBezTo>
                    <a:pt x="162" y="48"/>
                    <a:pt x="170" y="36"/>
                    <a:pt x="174" y="38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2" y="24"/>
                    <a:pt x="168" y="13"/>
                    <a:pt x="165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56" y="19"/>
                    <a:pt x="137" y="17"/>
                    <a:pt x="126" y="36"/>
                  </a:cubicBezTo>
                  <a:cubicBezTo>
                    <a:pt x="115" y="54"/>
                    <a:pt x="58" y="103"/>
                    <a:pt x="42" y="141"/>
                  </a:cubicBezTo>
                  <a:cubicBezTo>
                    <a:pt x="26" y="179"/>
                    <a:pt x="0" y="318"/>
                    <a:pt x="36" y="321"/>
                  </a:cubicBezTo>
                  <a:cubicBezTo>
                    <a:pt x="37" y="321"/>
                    <a:pt x="38" y="321"/>
                    <a:pt x="40" y="321"/>
                  </a:cubicBezTo>
                  <a:cubicBezTo>
                    <a:pt x="40" y="321"/>
                    <a:pt x="40" y="321"/>
                    <a:pt x="41" y="321"/>
                  </a:cubicBezTo>
                  <a:cubicBezTo>
                    <a:pt x="42" y="321"/>
                    <a:pt x="42" y="321"/>
                    <a:pt x="43" y="321"/>
                  </a:cubicBezTo>
                  <a:cubicBezTo>
                    <a:pt x="44" y="320"/>
                    <a:pt x="44" y="320"/>
                    <a:pt x="45" y="320"/>
                  </a:cubicBezTo>
                  <a:cubicBezTo>
                    <a:pt x="45" y="320"/>
                    <a:pt x="46" y="320"/>
                    <a:pt x="47" y="319"/>
                  </a:cubicBezTo>
                  <a:cubicBezTo>
                    <a:pt x="48" y="319"/>
                    <a:pt x="48" y="319"/>
                    <a:pt x="49" y="319"/>
                  </a:cubicBezTo>
                  <a:cubicBezTo>
                    <a:pt x="49" y="319"/>
                    <a:pt x="50" y="318"/>
                    <a:pt x="51" y="318"/>
                  </a:cubicBezTo>
                  <a:cubicBezTo>
                    <a:pt x="52" y="318"/>
                    <a:pt x="52" y="317"/>
                    <a:pt x="53" y="317"/>
                  </a:cubicBezTo>
                  <a:cubicBezTo>
                    <a:pt x="54" y="317"/>
                    <a:pt x="55" y="316"/>
                    <a:pt x="55" y="316"/>
                  </a:cubicBezTo>
                  <a:cubicBezTo>
                    <a:pt x="56" y="315"/>
                    <a:pt x="57" y="315"/>
                    <a:pt x="57" y="315"/>
                  </a:cubicBezTo>
                  <a:cubicBezTo>
                    <a:pt x="58" y="314"/>
                    <a:pt x="59" y="314"/>
                    <a:pt x="60" y="313"/>
                  </a:cubicBezTo>
                  <a:cubicBezTo>
                    <a:pt x="61" y="313"/>
                    <a:pt x="61" y="312"/>
                    <a:pt x="62" y="312"/>
                  </a:cubicBezTo>
                  <a:cubicBezTo>
                    <a:pt x="63" y="311"/>
                    <a:pt x="64" y="311"/>
                    <a:pt x="65" y="310"/>
                  </a:cubicBezTo>
                  <a:cubicBezTo>
                    <a:pt x="65" y="310"/>
                    <a:pt x="66" y="309"/>
                    <a:pt x="66" y="309"/>
                  </a:cubicBezTo>
                  <a:cubicBezTo>
                    <a:pt x="68" y="308"/>
                    <a:pt x="69" y="307"/>
                    <a:pt x="71" y="306"/>
                  </a:cubicBezTo>
                  <a:cubicBezTo>
                    <a:pt x="71" y="305"/>
                    <a:pt x="72" y="305"/>
                    <a:pt x="72" y="304"/>
                  </a:cubicBezTo>
                  <a:cubicBezTo>
                    <a:pt x="73" y="303"/>
                    <a:pt x="75" y="303"/>
                    <a:pt x="76" y="302"/>
                  </a:cubicBezTo>
                  <a:cubicBezTo>
                    <a:pt x="76" y="301"/>
                    <a:pt x="77" y="301"/>
                    <a:pt x="78" y="300"/>
                  </a:cubicBezTo>
                  <a:cubicBezTo>
                    <a:pt x="79" y="299"/>
                    <a:pt x="80" y="298"/>
                    <a:pt x="81" y="297"/>
                  </a:cubicBezTo>
                  <a:cubicBezTo>
                    <a:pt x="81" y="297"/>
                    <a:pt x="82" y="296"/>
                    <a:pt x="83" y="295"/>
                  </a:cubicBezTo>
                  <a:cubicBezTo>
                    <a:pt x="84" y="295"/>
                    <a:pt x="85" y="294"/>
                    <a:pt x="85" y="293"/>
                  </a:cubicBezTo>
                  <a:cubicBezTo>
                    <a:pt x="86" y="292"/>
                    <a:pt x="87" y="292"/>
                    <a:pt x="88" y="291"/>
                  </a:cubicBezTo>
                  <a:cubicBezTo>
                    <a:pt x="89" y="290"/>
                    <a:pt x="90" y="289"/>
                    <a:pt x="90" y="288"/>
                  </a:cubicBezTo>
                  <a:cubicBezTo>
                    <a:pt x="91" y="287"/>
                    <a:pt x="92" y="287"/>
                    <a:pt x="93" y="286"/>
                  </a:cubicBezTo>
                  <a:cubicBezTo>
                    <a:pt x="94" y="285"/>
                    <a:pt x="95" y="284"/>
                    <a:pt x="95" y="283"/>
                  </a:cubicBezTo>
                  <a:cubicBezTo>
                    <a:pt x="96" y="282"/>
                    <a:pt x="97" y="282"/>
                    <a:pt x="98" y="281"/>
                  </a:cubicBezTo>
                  <a:cubicBezTo>
                    <a:pt x="99" y="280"/>
                    <a:pt x="100" y="279"/>
                    <a:pt x="100" y="278"/>
                  </a:cubicBezTo>
                  <a:cubicBezTo>
                    <a:pt x="101" y="277"/>
                    <a:pt x="102" y="276"/>
                    <a:pt x="103" y="275"/>
                  </a:cubicBezTo>
                  <a:cubicBezTo>
                    <a:pt x="104" y="275"/>
                    <a:pt x="104" y="274"/>
                    <a:pt x="105" y="273"/>
                  </a:cubicBezTo>
                  <a:cubicBezTo>
                    <a:pt x="107" y="271"/>
                    <a:pt x="109" y="268"/>
                    <a:pt x="111" y="266"/>
                  </a:cubicBezTo>
                  <a:cubicBezTo>
                    <a:pt x="112" y="265"/>
                    <a:pt x="112" y="265"/>
                    <a:pt x="112" y="264"/>
                  </a:cubicBezTo>
                  <a:cubicBezTo>
                    <a:pt x="114" y="263"/>
                    <a:pt x="115" y="262"/>
                    <a:pt x="116" y="261"/>
                  </a:cubicBezTo>
                  <a:cubicBezTo>
                    <a:pt x="116" y="260"/>
                    <a:pt x="117" y="259"/>
                    <a:pt x="117" y="259"/>
                  </a:cubicBezTo>
                  <a:cubicBezTo>
                    <a:pt x="118" y="257"/>
                    <a:pt x="119" y="256"/>
                    <a:pt x="120" y="255"/>
                  </a:cubicBezTo>
                  <a:cubicBezTo>
                    <a:pt x="121" y="254"/>
                    <a:pt x="122" y="254"/>
                    <a:pt x="122" y="253"/>
                  </a:cubicBezTo>
                  <a:cubicBezTo>
                    <a:pt x="123" y="252"/>
                    <a:pt x="124" y="250"/>
                    <a:pt x="125" y="249"/>
                  </a:cubicBezTo>
                  <a:cubicBezTo>
                    <a:pt x="126" y="248"/>
                    <a:pt x="126" y="248"/>
                    <a:pt x="127" y="247"/>
                  </a:cubicBezTo>
                  <a:cubicBezTo>
                    <a:pt x="128" y="246"/>
                    <a:pt x="129" y="244"/>
                    <a:pt x="130" y="243"/>
                  </a:cubicBezTo>
                  <a:cubicBezTo>
                    <a:pt x="130" y="242"/>
                    <a:pt x="131" y="242"/>
                    <a:pt x="131" y="241"/>
                  </a:cubicBezTo>
                  <a:cubicBezTo>
                    <a:pt x="132" y="240"/>
                    <a:pt x="133" y="238"/>
                    <a:pt x="134" y="237"/>
                  </a:cubicBezTo>
                  <a:cubicBezTo>
                    <a:pt x="135" y="236"/>
                    <a:pt x="135" y="236"/>
                    <a:pt x="135" y="235"/>
                  </a:cubicBezTo>
                  <a:cubicBezTo>
                    <a:pt x="142" y="226"/>
                    <a:pt x="148" y="217"/>
                    <a:pt x="153" y="208"/>
                  </a:cubicBezTo>
                  <a:cubicBezTo>
                    <a:pt x="154" y="208"/>
                    <a:pt x="154" y="208"/>
                    <a:pt x="154" y="207"/>
                  </a:cubicBezTo>
                  <a:cubicBezTo>
                    <a:pt x="155" y="206"/>
                    <a:pt x="156" y="204"/>
                    <a:pt x="157" y="203"/>
                  </a:cubicBezTo>
                  <a:cubicBezTo>
                    <a:pt x="157" y="202"/>
                    <a:pt x="157" y="202"/>
                    <a:pt x="157" y="202"/>
                  </a:cubicBezTo>
                  <a:cubicBezTo>
                    <a:pt x="158" y="200"/>
                    <a:pt x="159" y="199"/>
                    <a:pt x="160" y="197"/>
                  </a:cubicBezTo>
                  <a:cubicBezTo>
                    <a:pt x="160" y="197"/>
                    <a:pt x="160" y="196"/>
                    <a:pt x="160" y="196"/>
                  </a:cubicBezTo>
                  <a:cubicBezTo>
                    <a:pt x="161" y="194"/>
                    <a:pt x="162" y="193"/>
                    <a:pt x="163" y="191"/>
                  </a:cubicBezTo>
                  <a:cubicBezTo>
                    <a:pt x="163" y="191"/>
                    <a:pt x="163" y="191"/>
                    <a:pt x="163" y="191"/>
                  </a:cubicBezTo>
                  <a:cubicBezTo>
                    <a:pt x="164" y="189"/>
                    <a:pt x="165" y="188"/>
                    <a:pt x="165" y="186"/>
                  </a:cubicBezTo>
                  <a:cubicBezTo>
                    <a:pt x="165" y="186"/>
                    <a:pt x="165" y="186"/>
                    <a:pt x="165" y="186"/>
                  </a:cubicBezTo>
                  <a:cubicBezTo>
                    <a:pt x="165" y="186"/>
                    <a:pt x="165" y="186"/>
                    <a:pt x="165" y="186"/>
                  </a:cubicBezTo>
                  <a:cubicBezTo>
                    <a:pt x="169" y="179"/>
                    <a:pt x="172" y="172"/>
                    <a:pt x="173" y="166"/>
                  </a:cubicBezTo>
                  <a:cubicBezTo>
                    <a:pt x="187" y="117"/>
                    <a:pt x="185" y="84"/>
                    <a:pt x="165" y="53"/>
                  </a:cubicBezTo>
                  <a:close/>
                </a:path>
              </a:pathLst>
            </a:custGeom>
            <a:solidFill>
              <a:srgbClr val="F6EB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17" name="Freeform 485">
              <a:extLst>
                <a:ext uri="{FF2B5EF4-FFF2-40B4-BE49-F238E27FC236}">
                  <a16:creationId xmlns:a16="http://schemas.microsoft.com/office/drawing/2014/main" id="{07BC4F63-96F4-4DCF-87B9-536FD2F3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3" y="2524"/>
              <a:ext cx="225" cy="286"/>
            </a:xfrm>
            <a:custGeom>
              <a:avLst/>
              <a:gdLst>
                <a:gd name="T0" fmla="*/ 332 w 78"/>
                <a:gd name="T1" fmla="*/ 5997 h 93"/>
                <a:gd name="T2" fmla="*/ 141 w 78"/>
                <a:gd name="T3" fmla="*/ 2411 h 93"/>
                <a:gd name="T4" fmla="*/ 1324 w 78"/>
                <a:gd name="T5" fmla="*/ 520 h 93"/>
                <a:gd name="T6" fmla="*/ 3886 w 78"/>
                <a:gd name="T7" fmla="*/ 86 h 93"/>
                <a:gd name="T8" fmla="*/ 5400 w 78"/>
                <a:gd name="T9" fmla="*/ 1335 h 93"/>
                <a:gd name="T10" fmla="*/ 2354 w 78"/>
                <a:gd name="T11" fmla="*/ 2592 h 93"/>
                <a:gd name="T12" fmla="*/ 1514 w 78"/>
                <a:gd name="T13" fmla="*/ 5732 h 93"/>
                <a:gd name="T14" fmla="*/ 1656 w 78"/>
                <a:gd name="T15" fmla="*/ 8226 h 93"/>
                <a:gd name="T16" fmla="*/ 407 w 78"/>
                <a:gd name="T17" fmla="*/ 6166 h 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93">
                  <a:moveTo>
                    <a:pt x="5" y="67"/>
                  </a:moveTo>
                  <a:cubicBezTo>
                    <a:pt x="0" y="54"/>
                    <a:pt x="1" y="38"/>
                    <a:pt x="2" y="27"/>
                  </a:cubicBezTo>
                  <a:cubicBezTo>
                    <a:pt x="4" y="15"/>
                    <a:pt x="8" y="10"/>
                    <a:pt x="19" y="6"/>
                  </a:cubicBezTo>
                  <a:cubicBezTo>
                    <a:pt x="31" y="1"/>
                    <a:pt x="44" y="0"/>
                    <a:pt x="56" y="1"/>
                  </a:cubicBezTo>
                  <a:cubicBezTo>
                    <a:pt x="63" y="1"/>
                    <a:pt x="78" y="5"/>
                    <a:pt x="78" y="15"/>
                  </a:cubicBezTo>
                  <a:cubicBezTo>
                    <a:pt x="63" y="18"/>
                    <a:pt x="46" y="17"/>
                    <a:pt x="34" y="29"/>
                  </a:cubicBezTo>
                  <a:cubicBezTo>
                    <a:pt x="25" y="38"/>
                    <a:pt x="20" y="51"/>
                    <a:pt x="22" y="64"/>
                  </a:cubicBezTo>
                  <a:cubicBezTo>
                    <a:pt x="23" y="69"/>
                    <a:pt x="35" y="93"/>
                    <a:pt x="24" y="92"/>
                  </a:cubicBezTo>
                  <a:cubicBezTo>
                    <a:pt x="16" y="91"/>
                    <a:pt x="8" y="76"/>
                    <a:pt x="6" y="69"/>
                  </a:cubicBezTo>
                </a:path>
              </a:pathLst>
            </a:custGeom>
            <a:solidFill>
              <a:srgbClr val="EBD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18" name="Freeform 486">
              <a:extLst>
                <a:ext uri="{FF2B5EF4-FFF2-40B4-BE49-F238E27FC236}">
                  <a16:creationId xmlns:a16="http://schemas.microsoft.com/office/drawing/2014/main" id="{891360EE-A717-465E-9BD2-18D3C551F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" y="2536"/>
              <a:ext cx="133" cy="130"/>
            </a:xfrm>
            <a:custGeom>
              <a:avLst/>
              <a:gdLst>
                <a:gd name="T0" fmla="*/ 3218 w 46"/>
                <a:gd name="T1" fmla="*/ 0 h 42"/>
                <a:gd name="T2" fmla="*/ 844 w 46"/>
                <a:gd name="T3" fmla="*/ 919 h 42"/>
                <a:gd name="T4" fmla="*/ 292 w 46"/>
                <a:gd name="T5" fmla="*/ 3850 h 42"/>
                <a:gd name="T6" fmla="*/ 1255 w 46"/>
                <a:gd name="T7" fmla="*/ 1275 h 42"/>
                <a:gd name="T8" fmla="*/ 2249 w 46"/>
                <a:gd name="T9" fmla="*/ 737 h 42"/>
                <a:gd name="T10" fmla="*/ 2877 w 46"/>
                <a:gd name="T11" fmla="*/ 183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42">
                  <a:moveTo>
                    <a:pt x="46" y="0"/>
                  </a:moveTo>
                  <a:cubicBezTo>
                    <a:pt x="35" y="4"/>
                    <a:pt x="22" y="1"/>
                    <a:pt x="12" y="10"/>
                  </a:cubicBezTo>
                  <a:cubicBezTo>
                    <a:pt x="3" y="17"/>
                    <a:pt x="0" y="31"/>
                    <a:pt x="4" y="42"/>
                  </a:cubicBezTo>
                  <a:cubicBezTo>
                    <a:pt x="8" y="31"/>
                    <a:pt x="5" y="17"/>
                    <a:pt x="18" y="14"/>
                  </a:cubicBezTo>
                  <a:cubicBezTo>
                    <a:pt x="24" y="13"/>
                    <a:pt x="27" y="11"/>
                    <a:pt x="32" y="8"/>
                  </a:cubicBezTo>
                  <a:cubicBezTo>
                    <a:pt x="35" y="5"/>
                    <a:pt x="39" y="5"/>
                    <a:pt x="4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19" name="Freeform 487">
              <a:extLst>
                <a:ext uri="{FF2B5EF4-FFF2-40B4-BE49-F238E27FC236}">
                  <a16:creationId xmlns:a16="http://schemas.microsoft.com/office/drawing/2014/main" id="{8E4F26B3-2A3D-4C98-8F90-0342D2E5E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5" y="2536"/>
              <a:ext cx="23" cy="19"/>
            </a:xfrm>
            <a:custGeom>
              <a:avLst/>
              <a:gdLst>
                <a:gd name="T0" fmla="*/ 480 w 8"/>
                <a:gd name="T1" fmla="*/ 101 h 6"/>
                <a:gd name="T2" fmla="*/ 216 w 8"/>
                <a:gd name="T3" fmla="*/ 513 h 6"/>
                <a:gd name="T4" fmla="*/ 480 w 8"/>
                <a:gd name="T5" fmla="*/ 19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6">
                  <a:moveTo>
                    <a:pt x="7" y="1"/>
                  </a:moveTo>
                  <a:cubicBezTo>
                    <a:pt x="4" y="0"/>
                    <a:pt x="0" y="3"/>
                    <a:pt x="3" y="5"/>
                  </a:cubicBezTo>
                  <a:cubicBezTo>
                    <a:pt x="5" y="6"/>
                    <a:pt x="8" y="4"/>
                    <a:pt x="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20" name="Freeform 488">
              <a:extLst>
                <a:ext uri="{FF2B5EF4-FFF2-40B4-BE49-F238E27FC236}">
                  <a16:creationId xmlns:a16="http://schemas.microsoft.com/office/drawing/2014/main" id="{779FEF33-AEAF-4898-AC9F-46DC5EB15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" y="2401"/>
              <a:ext cx="26" cy="24"/>
            </a:xfrm>
            <a:custGeom>
              <a:avLst/>
              <a:gdLst>
                <a:gd name="T0" fmla="*/ 335 w 9"/>
                <a:gd name="T1" fmla="*/ 0 h 8"/>
                <a:gd name="T2" fmla="*/ 552 w 9"/>
                <a:gd name="T3" fmla="*/ 567 h 8"/>
                <a:gd name="T4" fmla="*/ 410 w 9"/>
                <a:gd name="T5" fmla="*/ 81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0" y="3"/>
                    <a:pt x="2" y="8"/>
                    <a:pt x="8" y="7"/>
                  </a:cubicBezTo>
                  <a:cubicBezTo>
                    <a:pt x="9" y="4"/>
                    <a:pt x="9" y="2"/>
                    <a:pt x="6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21" name="Freeform 489">
              <a:extLst>
                <a:ext uri="{FF2B5EF4-FFF2-40B4-BE49-F238E27FC236}">
                  <a16:creationId xmlns:a16="http://schemas.microsoft.com/office/drawing/2014/main" id="{2484A7C7-EBC4-48DF-B95B-458357F95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5" y="2395"/>
              <a:ext cx="14" cy="12"/>
            </a:xfrm>
            <a:custGeom>
              <a:avLst/>
              <a:gdLst>
                <a:gd name="T0" fmla="*/ 134 w 5"/>
                <a:gd name="T1" fmla="*/ 0 h 4"/>
                <a:gd name="T2" fmla="*/ 0 w 5"/>
                <a:gd name="T3" fmla="*/ 243 h 4"/>
                <a:gd name="T4" fmla="*/ 174 w 5"/>
                <a:gd name="T5" fmla="*/ 0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1" y="0"/>
                    <a:pt x="0" y="2"/>
                    <a:pt x="0" y="3"/>
                  </a:cubicBezTo>
                  <a:cubicBezTo>
                    <a:pt x="3" y="4"/>
                    <a:pt x="5" y="2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22" name="Freeform 490">
              <a:extLst>
                <a:ext uri="{FF2B5EF4-FFF2-40B4-BE49-F238E27FC236}">
                  <a16:creationId xmlns:a16="http://schemas.microsoft.com/office/drawing/2014/main" id="{5EE29E7C-0AC8-4C33-A9C0-D863A261D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3" y="2435"/>
              <a:ext cx="9" cy="9"/>
            </a:xfrm>
            <a:custGeom>
              <a:avLst/>
              <a:gdLst>
                <a:gd name="T0" fmla="*/ 81 w 3"/>
                <a:gd name="T1" fmla="*/ 0 h 3"/>
                <a:gd name="T2" fmla="*/ 162 w 3"/>
                <a:gd name="T3" fmla="*/ 243 h 3"/>
                <a:gd name="T4" fmla="*/ 243 w 3"/>
                <a:gd name="T5" fmla="*/ 0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1"/>
                    <a:pt x="0" y="2"/>
                    <a:pt x="2" y="3"/>
                  </a:cubicBezTo>
                  <a:cubicBezTo>
                    <a:pt x="3" y="2"/>
                    <a:pt x="3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23" name="Freeform 491">
              <a:extLst>
                <a:ext uri="{FF2B5EF4-FFF2-40B4-BE49-F238E27FC236}">
                  <a16:creationId xmlns:a16="http://schemas.microsoft.com/office/drawing/2014/main" id="{BAE556F6-8604-4C00-B20C-689C23CF2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2398"/>
              <a:ext cx="18" cy="21"/>
            </a:xfrm>
            <a:custGeom>
              <a:avLst/>
              <a:gdLst>
                <a:gd name="T0" fmla="*/ 243 w 6"/>
                <a:gd name="T1" fmla="*/ 0 h 7"/>
                <a:gd name="T2" fmla="*/ 0 w 6"/>
                <a:gd name="T3" fmla="*/ 405 h 7"/>
                <a:gd name="T4" fmla="*/ 243 w 6"/>
                <a:gd name="T5" fmla="*/ 81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1" y="2"/>
                    <a:pt x="0" y="3"/>
                    <a:pt x="0" y="5"/>
                  </a:cubicBezTo>
                  <a:cubicBezTo>
                    <a:pt x="4" y="7"/>
                    <a:pt x="6" y="3"/>
                    <a:pt x="3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92">
              <a:extLst>
                <a:ext uri="{FF2B5EF4-FFF2-40B4-BE49-F238E27FC236}">
                  <a16:creationId xmlns:a16="http://schemas.microsoft.com/office/drawing/2014/main" id="{DD4CBFD4-2BCC-4C7B-B190-467161EB8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" y="2382"/>
              <a:ext cx="11" cy="10"/>
            </a:xfrm>
            <a:custGeom>
              <a:avLst/>
              <a:gdLst>
                <a:gd name="T0" fmla="*/ 168 w 4"/>
                <a:gd name="T1" fmla="*/ 0 h 3"/>
                <a:gd name="T2" fmla="*/ 0 w 4"/>
                <a:gd name="T3" fmla="*/ 367 h 3"/>
                <a:gd name="T4" fmla="*/ 228 w 4"/>
                <a:gd name="T5" fmla="*/ 367 h 3"/>
                <a:gd name="T6" fmla="*/ 228 w 4"/>
                <a:gd name="T7" fmla="*/ 110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1" y="3"/>
                    <a:pt x="3" y="3"/>
                    <a:pt x="4" y="3"/>
                  </a:cubicBezTo>
                  <a:cubicBezTo>
                    <a:pt x="4" y="2"/>
                    <a:pt x="4" y="1"/>
                    <a:pt x="4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493">
              <a:extLst>
                <a:ext uri="{FF2B5EF4-FFF2-40B4-BE49-F238E27FC236}">
                  <a16:creationId xmlns:a16="http://schemas.microsoft.com/office/drawing/2014/main" id="{40155869-B417-43EF-BFBC-24BEB2EED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4" y="2425"/>
              <a:ext cx="9" cy="10"/>
            </a:xfrm>
            <a:custGeom>
              <a:avLst/>
              <a:gdLst>
                <a:gd name="T0" fmla="*/ 81 w 3"/>
                <a:gd name="T1" fmla="*/ 0 h 3"/>
                <a:gd name="T2" fmla="*/ 0 w 3"/>
                <a:gd name="T3" fmla="*/ 367 h 3"/>
                <a:gd name="T4" fmla="*/ 243 w 3"/>
                <a:gd name="T5" fmla="*/ 257 h 3"/>
                <a:gd name="T6" fmla="*/ 162 w 3"/>
                <a:gd name="T7" fmla="*/ 110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3" y="1"/>
                    <a:pt x="2" y="1"/>
                    <a:pt x="2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494">
              <a:extLst>
                <a:ext uri="{FF2B5EF4-FFF2-40B4-BE49-F238E27FC236}">
                  <a16:creationId xmlns:a16="http://schemas.microsoft.com/office/drawing/2014/main" id="{7164C3A5-56FB-4654-9014-2084337D8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" y="2364"/>
              <a:ext cx="167" cy="141"/>
            </a:xfrm>
            <a:custGeom>
              <a:avLst/>
              <a:gdLst>
                <a:gd name="T0" fmla="*/ 3291 w 58"/>
                <a:gd name="T1" fmla="*/ 264 h 46"/>
                <a:gd name="T2" fmla="*/ 3225 w 58"/>
                <a:gd name="T3" fmla="*/ 2048 h 46"/>
                <a:gd name="T4" fmla="*/ 3847 w 58"/>
                <a:gd name="T5" fmla="*/ 3626 h 46"/>
                <a:gd name="T6" fmla="*/ 3507 w 58"/>
                <a:gd name="T7" fmla="*/ 3976 h 46"/>
                <a:gd name="T8" fmla="*/ 2338 w 58"/>
                <a:gd name="T9" fmla="*/ 3543 h 46"/>
                <a:gd name="T10" fmla="*/ 2122 w 58"/>
                <a:gd name="T11" fmla="*/ 1756 h 46"/>
                <a:gd name="T12" fmla="*/ 1434 w 58"/>
                <a:gd name="T13" fmla="*/ 809 h 46"/>
                <a:gd name="T14" fmla="*/ 0 w 58"/>
                <a:gd name="T15" fmla="*/ 518 h 46"/>
                <a:gd name="T16" fmla="*/ 1244 w 58"/>
                <a:gd name="T17" fmla="*/ 346 h 46"/>
                <a:gd name="T18" fmla="*/ 2007 w 58"/>
                <a:gd name="T19" fmla="*/ 518 h 46"/>
                <a:gd name="T20" fmla="*/ 2338 w 58"/>
                <a:gd name="T21" fmla="*/ 264 h 46"/>
                <a:gd name="T22" fmla="*/ 3366 w 58"/>
                <a:gd name="T23" fmla="*/ 264 h 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8" h="46">
                  <a:moveTo>
                    <a:pt x="48" y="3"/>
                  </a:moveTo>
                  <a:cubicBezTo>
                    <a:pt x="44" y="7"/>
                    <a:pt x="45" y="18"/>
                    <a:pt x="47" y="23"/>
                  </a:cubicBezTo>
                  <a:cubicBezTo>
                    <a:pt x="48" y="30"/>
                    <a:pt x="54" y="34"/>
                    <a:pt x="56" y="41"/>
                  </a:cubicBezTo>
                  <a:cubicBezTo>
                    <a:pt x="58" y="46"/>
                    <a:pt x="56" y="45"/>
                    <a:pt x="51" y="45"/>
                  </a:cubicBezTo>
                  <a:cubicBezTo>
                    <a:pt x="47" y="44"/>
                    <a:pt x="37" y="43"/>
                    <a:pt x="34" y="40"/>
                  </a:cubicBezTo>
                  <a:cubicBezTo>
                    <a:pt x="31" y="36"/>
                    <a:pt x="33" y="25"/>
                    <a:pt x="31" y="20"/>
                  </a:cubicBezTo>
                  <a:cubicBezTo>
                    <a:pt x="29" y="15"/>
                    <a:pt x="26" y="10"/>
                    <a:pt x="21" y="9"/>
                  </a:cubicBezTo>
                  <a:cubicBezTo>
                    <a:pt x="17" y="7"/>
                    <a:pt x="2" y="9"/>
                    <a:pt x="0" y="6"/>
                  </a:cubicBezTo>
                  <a:cubicBezTo>
                    <a:pt x="6" y="2"/>
                    <a:pt x="12" y="2"/>
                    <a:pt x="18" y="4"/>
                  </a:cubicBezTo>
                  <a:cubicBezTo>
                    <a:pt x="22" y="5"/>
                    <a:pt x="25" y="7"/>
                    <a:pt x="29" y="6"/>
                  </a:cubicBezTo>
                  <a:cubicBezTo>
                    <a:pt x="31" y="6"/>
                    <a:pt x="32" y="4"/>
                    <a:pt x="34" y="3"/>
                  </a:cubicBezTo>
                  <a:cubicBezTo>
                    <a:pt x="39" y="0"/>
                    <a:pt x="46" y="2"/>
                    <a:pt x="49" y="3"/>
                  </a:cubicBezTo>
                </a:path>
              </a:pathLst>
            </a:custGeom>
            <a:solidFill>
              <a:srgbClr val="EBD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495">
              <a:extLst>
                <a:ext uri="{FF2B5EF4-FFF2-40B4-BE49-F238E27FC236}">
                  <a16:creationId xmlns:a16="http://schemas.microsoft.com/office/drawing/2014/main" id="{0419FF6C-5B38-42FA-9E1F-1C5CA9796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" y="2373"/>
              <a:ext cx="43" cy="105"/>
            </a:xfrm>
            <a:custGeom>
              <a:avLst/>
              <a:gdLst>
                <a:gd name="T0" fmla="*/ 682 w 15"/>
                <a:gd name="T1" fmla="*/ 266 h 34"/>
                <a:gd name="T2" fmla="*/ 682 w 15"/>
                <a:gd name="T3" fmla="*/ 3091 h 34"/>
                <a:gd name="T4" fmla="*/ 616 w 15"/>
                <a:gd name="T5" fmla="*/ 821 h 34"/>
                <a:gd name="T6" fmla="*/ 871 w 15"/>
                <a:gd name="T7" fmla="*/ 266 h 34"/>
                <a:gd name="T8" fmla="*/ 1012 w 15"/>
                <a:gd name="T9" fmla="*/ 182 h 34"/>
                <a:gd name="T10" fmla="*/ 797 w 15"/>
                <a:gd name="T11" fmla="*/ 86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34">
                  <a:moveTo>
                    <a:pt x="10" y="3"/>
                  </a:moveTo>
                  <a:cubicBezTo>
                    <a:pt x="0" y="2"/>
                    <a:pt x="9" y="29"/>
                    <a:pt x="10" y="34"/>
                  </a:cubicBezTo>
                  <a:cubicBezTo>
                    <a:pt x="11" y="25"/>
                    <a:pt x="6" y="18"/>
                    <a:pt x="9" y="9"/>
                  </a:cubicBezTo>
                  <a:cubicBezTo>
                    <a:pt x="10" y="6"/>
                    <a:pt x="11" y="5"/>
                    <a:pt x="13" y="3"/>
                  </a:cubicBezTo>
                  <a:cubicBezTo>
                    <a:pt x="13" y="3"/>
                    <a:pt x="15" y="3"/>
                    <a:pt x="15" y="2"/>
                  </a:cubicBezTo>
                  <a:cubicBezTo>
                    <a:pt x="14" y="0"/>
                    <a:pt x="12" y="1"/>
                    <a:pt x="12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28" name="Freeform 496">
              <a:extLst>
                <a:ext uri="{FF2B5EF4-FFF2-40B4-BE49-F238E27FC236}">
                  <a16:creationId xmlns:a16="http://schemas.microsoft.com/office/drawing/2014/main" id="{4803761B-96F3-4B67-8EB0-8EB8F81B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" y="2373"/>
              <a:ext cx="3" cy="6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62 h 2"/>
                <a:gd name="T4" fmla="*/ 81 w 1"/>
                <a:gd name="T5" fmla="*/ 81 h 2"/>
                <a:gd name="T6" fmla="*/ 0 w 1"/>
                <a:gd name="T7" fmla="*/ 81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0"/>
                    <a:pt x="1" y="1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29" name="Freeform 497">
              <a:extLst>
                <a:ext uri="{FF2B5EF4-FFF2-40B4-BE49-F238E27FC236}">
                  <a16:creationId xmlns:a16="http://schemas.microsoft.com/office/drawing/2014/main" id="{8F85C2CC-0062-4AB5-A93A-EB3D2A9A2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" y="2832"/>
              <a:ext cx="181" cy="154"/>
            </a:xfrm>
            <a:custGeom>
              <a:avLst/>
              <a:gdLst>
                <a:gd name="T0" fmla="*/ 0 w 63"/>
                <a:gd name="T1" fmla="*/ 1518 h 50"/>
                <a:gd name="T2" fmla="*/ 1494 w 63"/>
                <a:gd name="T3" fmla="*/ 1728 h 50"/>
                <a:gd name="T4" fmla="*/ 2442 w 63"/>
                <a:gd name="T5" fmla="*/ 2079 h 50"/>
                <a:gd name="T6" fmla="*/ 3672 w 63"/>
                <a:gd name="T7" fmla="*/ 1728 h 50"/>
                <a:gd name="T8" fmla="*/ 3482 w 63"/>
                <a:gd name="T9" fmla="*/ 2686 h 50"/>
                <a:gd name="T10" fmla="*/ 1635 w 63"/>
                <a:gd name="T11" fmla="*/ 3511 h 50"/>
                <a:gd name="T12" fmla="*/ 876 w 63"/>
                <a:gd name="T13" fmla="*/ 3976 h 50"/>
                <a:gd name="T14" fmla="*/ 330 w 63"/>
                <a:gd name="T15" fmla="*/ 2248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3" h="50">
                  <a:moveTo>
                    <a:pt x="0" y="17"/>
                  </a:moveTo>
                  <a:cubicBezTo>
                    <a:pt x="0" y="0"/>
                    <a:pt x="15" y="15"/>
                    <a:pt x="22" y="19"/>
                  </a:cubicBezTo>
                  <a:cubicBezTo>
                    <a:pt x="26" y="21"/>
                    <a:pt x="31" y="23"/>
                    <a:pt x="36" y="23"/>
                  </a:cubicBezTo>
                  <a:cubicBezTo>
                    <a:pt x="43" y="23"/>
                    <a:pt x="48" y="20"/>
                    <a:pt x="54" y="19"/>
                  </a:cubicBezTo>
                  <a:cubicBezTo>
                    <a:pt x="63" y="18"/>
                    <a:pt x="55" y="28"/>
                    <a:pt x="51" y="30"/>
                  </a:cubicBezTo>
                  <a:cubicBezTo>
                    <a:pt x="41" y="34"/>
                    <a:pt x="32" y="30"/>
                    <a:pt x="24" y="39"/>
                  </a:cubicBezTo>
                  <a:cubicBezTo>
                    <a:pt x="20" y="44"/>
                    <a:pt x="19" y="50"/>
                    <a:pt x="13" y="44"/>
                  </a:cubicBezTo>
                  <a:cubicBezTo>
                    <a:pt x="9" y="40"/>
                    <a:pt x="7" y="30"/>
                    <a:pt x="5" y="25"/>
                  </a:cubicBezTo>
                </a:path>
              </a:pathLst>
            </a:custGeom>
            <a:solidFill>
              <a:srgbClr val="EBD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30" name="Freeform 498">
              <a:extLst>
                <a:ext uri="{FF2B5EF4-FFF2-40B4-BE49-F238E27FC236}">
                  <a16:creationId xmlns:a16="http://schemas.microsoft.com/office/drawing/2014/main" id="{BAE76F65-F4D5-40E8-833C-DEDEC287D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5" y="2890"/>
              <a:ext cx="40" cy="47"/>
            </a:xfrm>
            <a:custGeom>
              <a:avLst/>
              <a:gdLst>
                <a:gd name="T0" fmla="*/ 211 w 14"/>
                <a:gd name="T1" fmla="*/ 0 h 15"/>
                <a:gd name="T2" fmla="*/ 466 w 14"/>
                <a:gd name="T3" fmla="*/ 1444 h 15"/>
                <a:gd name="T4" fmla="*/ 466 w 14"/>
                <a:gd name="T5" fmla="*/ 589 h 15"/>
                <a:gd name="T6" fmla="*/ 931 w 14"/>
                <a:gd name="T7" fmla="*/ 492 h 15"/>
                <a:gd name="T8" fmla="*/ 540 w 14"/>
                <a:gd name="T9" fmla="*/ 88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15">
                  <a:moveTo>
                    <a:pt x="3" y="0"/>
                  </a:moveTo>
                  <a:cubicBezTo>
                    <a:pt x="0" y="3"/>
                    <a:pt x="5" y="13"/>
                    <a:pt x="7" y="15"/>
                  </a:cubicBezTo>
                  <a:cubicBezTo>
                    <a:pt x="6" y="12"/>
                    <a:pt x="4" y="8"/>
                    <a:pt x="7" y="6"/>
                  </a:cubicBezTo>
                  <a:cubicBezTo>
                    <a:pt x="9" y="4"/>
                    <a:pt x="12" y="8"/>
                    <a:pt x="14" y="5"/>
                  </a:cubicBezTo>
                  <a:cubicBezTo>
                    <a:pt x="12" y="3"/>
                    <a:pt x="10" y="2"/>
                    <a:pt x="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31" name="Freeform 499">
              <a:extLst>
                <a:ext uri="{FF2B5EF4-FFF2-40B4-BE49-F238E27FC236}">
                  <a16:creationId xmlns:a16="http://schemas.microsoft.com/office/drawing/2014/main" id="{22EA4421-5B0A-4CF6-B57D-372C065C5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1" y="2903"/>
              <a:ext cx="14" cy="15"/>
            </a:xfrm>
            <a:custGeom>
              <a:avLst/>
              <a:gdLst>
                <a:gd name="T0" fmla="*/ 0 w 5"/>
                <a:gd name="T1" fmla="*/ 324 h 5"/>
                <a:gd name="T2" fmla="*/ 62 w 5"/>
                <a:gd name="T3" fmla="*/ 162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">
                  <a:moveTo>
                    <a:pt x="0" y="4"/>
                  </a:moveTo>
                  <a:cubicBezTo>
                    <a:pt x="3" y="5"/>
                    <a:pt x="5" y="0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32" name="Freeform 500">
              <a:extLst>
                <a:ext uri="{FF2B5EF4-FFF2-40B4-BE49-F238E27FC236}">
                  <a16:creationId xmlns:a16="http://schemas.microsoft.com/office/drawing/2014/main" id="{08E9B869-081F-4CE6-AA29-2ADEEE7A6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" y="2527"/>
              <a:ext cx="17" cy="25"/>
            </a:xfrm>
            <a:custGeom>
              <a:avLst/>
              <a:gdLst>
                <a:gd name="T0" fmla="*/ 210 w 6"/>
                <a:gd name="T1" fmla="*/ 0 h 8"/>
                <a:gd name="T2" fmla="*/ 0 w 6"/>
                <a:gd name="T3" fmla="*/ 0 h 8"/>
                <a:gd name="T4" fmla="*/ 320 w 6"/>
                <a:gd name="T5" fmla="*/ 763 h 8"/>
                <a:gd name="T6" fmla="*/ 385 w 6"/>
                <a:gd name="T7" fmla="*/ 40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8">
                  <a:moveTo>
                    <a:pt x="3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3"/>
                    <a:pt x="3" y="6"/>
                    <a:pt x="5" y="8"/>
                  </a:cubicBezTo>
                  <a:cubicBezTo>
                    <a:pt x="2" y="5"/>
                    <a:pt x="5" y="3"/>
                    <a:pt x="6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33" name="Freeform 501">
              <a:extLst>
                <a:ext uri="{FF2B5EF4-FFF2-40B4-BE49-F238E27FC236}">
                  <a16:creationId xmlns:a16="http://schemas.microsoft.com/office/drawing/2014/main" id="{F95A9FF6-2F4A-4E9E-967C-467F2E414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" y="2505"/>
              <a:ext cx="40" cy="56"/>
            </a:xfrm>
            <a:custGeom>
              <a:avLst/>
              <a:gdLst>
                <a:gd name="T0" fmla="*/ 0 w 14"/>
                <a:gd name="T1" fmla="*/ 1683 h 18"/>
                <a:gd name="T2" fmla="*/ 931 w 14"/>
                <a:gd name="T3" fmla="*/ 843 h 18"/>
                <a:gd name="T4" fmla="*/ 603 w 14"/>
                <a:gd name="T5" fmla="*/ 1027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18">
                  <a:moveTo>
                    <a:pt x="0" y="18"/>
                  </a:moveTo>
                  <a:cubicBezTo>
                    <a:pt x="3" y="15"/>
                    <a:pt x="12" y="0"/>
                    <a:pt x="14" y="9"/>
                  </a:cubicBezTo>
                  <a:cubicBezTo>
                    <a:pt x="12" y="8"/>
                    <a:pt x="10" y="9"/>
                    <a:pt x="9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34" name="Freeform 502">
              <a:extLst>
                <a:ext uri="{FF2B5EF4-FFF2-40B4-BE49-F238E27FC236}">
                  <a16:creationId xmlns:a16="http://schemas.microsoft.com/office/drawing/2014/main" id="{CBFB202D-65BA-4DAA-A9B2-67B98CF09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" y="2838"/>
              <a:ext cx="50" cy="25"/>
            </a:xfrm>
            <a:custGeom>
              <a:avLst/>
              <a:gdLst>
                <a:gd name="T0" fmla="*/ 0 w 17"/>
                <a:gd name="T1" fmla="*/ 763 h 8"/>
                <a:gd name="T2" fmla="*/ 1271 w 17"/>
                <a:gd name="T3" fmla="*/ 0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8">
                  <a:moveTo>
                    <a:pt x="0" y="8"/>
                  </a:moveTo>
                  <a:cubicBezTo>
                    <a:pt x="4" y="3"/>
                    <a:pt x="11" y="1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35" name="Freeform 503">
              <a:extLst>
                <a:ext uri="{FF2B5EF4-FFF2-40B4-BE49-F238E27FC236}">
                  <a16:creationId xmlns:a16="http://schemas.microsoft.com/office/drawing/2014/main" id="{30E151A6-4428-4306-8499-AF10CDDA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" y="2327"/>
              <a:ext cx="29" cy="21"/>
            </a:xfrm>
            <a:custGeom>
              <a:avLst/>
              <a:gdLst>
                <a:gd name="T0" fmla="*/ 0 w 10"/>
                <a:gd name="T1" fmla="*/ 567 h 7"/>
                <a:gd name="T2" fmla="*/ 708 w 10"/>
                <a:gd name="T3" fmla="*/ 243 h 7"/>
                <a:gd name="T4" fmla="*/ 218 w 10"/>
                <a:gd name="T5" fmla="*/ 486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7">
                  <a:moveTo>
                    <a:pt x="0" y="7"/>
                  </a:moveTo>
                  <a:cubicBezTo>
                    <a:pt x="1" y="3"/>
                    <a:pt x="7" y="0"/>
                    <a:pt x="10" y="3"/>
                  </a:cubicBezTo>
                  <a:cubicBezTo>
                    <a:pt x="8" y="3"/>
                    <a:pt x="5" y="4"/>
                    <a:pt x="3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36" name="Freeform 504">
              <a:extLst>
                <a:ext uri="{FF2B5EF4-FFF2-40B4-BE49-F238E27FC236}">
                  <a16:creationId xmlns:a16="http://schemas.microsoft.com/office/drawing/2014/main" id="{E370FB7D-C688-4472-9673-FA55973BE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9" y="2327"/>
              <a:ext cx="32" cy="18"/>
            </a:xfrm>
            <a:custGeom>
              <a:avLst/>
              <a:gdLst>
                <a:gd name="T0" fmla="*/ 221 w 11"/>
                <a:gd name="T1" fmla="*/ 486 h 6"/>
                <a:gd name="T2" fmla="*/ 788 w 11"/>
                <a:gd name="T3" fmla="*/ 405 h 6"/>
                <a:gd name="T4" fmla="*/ 372 w 11"/>
                <a:gd name="T5" fmla="*/ 405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6">
                  <a:moveTo>
                    <a:pt x="3" y="6"/>
                  </a:moveTo>
                  <a:cubicBezTo>
                    <a:pt x="0" y="0"/>
                    <a:pt x="9" y="2"/>
                    <a:pt x="11" y="5"/>
                  </a:cubicBezTo>
                  <a:cubicBezTo>
                    <a:pt x="10" y="3"/>
                    <a:pt x="7" y="4"/>
                    <a:pt x="5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37" name="Freeform 505">
              <a:extLst>
                <a:ext uri="{FF2B5EF4-FFF2-40B4-BE49-F238E27FC236}">
                  <a16:creationId xmlns:a16="http://schemas.microsoft.com/office/drawing/2014/main" id="{A63065E4-B532-4177-A7A4-DBACA147E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" y="2278"/>
              <a:ext cx="15" cy="12"/>
            </a:xfrm>
            <a:custGeom>
              <a:avLst/>
              <a:gdLst>
                <a:gd name="T0" fmla="*/ 0 w 5"/>
                <a:gd name="T1" fmla="*/ 162 h 4"/>
                <a:gd name="T2" fmla="*/ 243 w 5"/>
                <a:gd name="T3" fmla="*/ 243 h 4"/>
                <a:gd name="T4" fmla="*/ 162 w 5"/>
                <a:gd name="T5" fmla="*/ 243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4">
                  <a:moveTo>
                    <a:pt x="0" y="2"/>
                  </a:moveTo>
                  <a:cubicBezTo>
                    <a:pt x="1" y="0"/>
                    <a:pt x="5" y="1"/>
                    <a:pt x="3" y="3"/>
                  </a:cubicBezTo>
                  <a:cubicBezTo>
                    <a:pt x="3" y="4"/>
                    <a:pt x="3" y="3"/>
                    <a:pt x="2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38" name="Freeform 506">
              <a:extLst>
                <a:ext uri="{FF2B5EF4-FFF2-40B4-BE49-F238E27FC236}">
                  <a16:creationId xmlns:a16="http://schemas.microsoft.com/office/drawing/2014/main" id="{35C68807-2C35-4D51-8FD8-01AE94F65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0" y="2281"/>
              <a:ext cx="9" cy="6"/>
            </a:xfrm>
            <a:custGeom>
              <a:avLst/>
              <a:gdLst>
                <a:gd name="T0" fmla="*/ 162 w 3"/>
                <a:gd name="T1" fmla="*/ 0 h 2"/>
                <a:gd name="T2" fmla="*/ 0 w 3"/>
                <a:gd name="T3" fmla="*/ 81 h 2"/>
                <a:gd name="T4" fmla="*/ 243 w 3"/>
                <a:gd name="T5" fmla="*/ 81 h 2"/>
                <a:gd name="T6" fmla="*/ 162 w 3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2" y="0"/>
                    <a:pt x="2" y="1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39" name="Freeform 507">
              <a:extLst>
                <a:ext uri="{FF2B5EF4-FFF2-40B4-BE49-F238E27FC236}">
                  <a16:creationId xmlns:a16="http://schemas.microsoft.com/office/drawing/2014/main" id="{DDB0AF4B-E4D7-41BC-ABFF-6B48E6DAF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3010"/>
              <a:ext cx="185" cy="629"/>
            </a:xfrm>
            <a:custGeom>
              <a:avLst/>
              <a:gdLst>
                <a:gd name="T0" fmla="*/ 4177 w 64"/>
                <a:gd name="T1" fmla="*/ 0 h 204"/>
                <a:gd name="T2" fmla="*/ 4394 w 64"/>
                <a:gd name="T3" fmla="*/ 731 h 204"/>
                <a:gd name="T4" fmla="*/ 4061 w 64"/>
                <a:gd name="T5" fmla="*/ 2168 h 204"/>
                <a:gd name="T6" fmla="*/ 3553 w 64"/>
                <a:gd name="T7" fmla="*/ 5421 h 204"/>
                <a:gd name="T8" fmla="*/ 2656 w 64"/>
                <a:gd name="T9" fmla="*/ 9117 h 204"/>
                <a:gd name="T10" fmla="*/ 1954 w 64"/>
                <a:gd name="T11" fmla="*/ 11581 h 204"/>
                <a:gd name="T12" fmla="*/ 1737 w 64"/>
                <a:gd name="T13" fmla="*/ 14279 h 204"/>
                <a:gd name="T14" fmla="*/ 919 w 64"/>
                <a:gd name="T15" fmla="*/ 17532 h 204"/>
                <a:gd name="T16" fmla="*/ 627 w 64"/>
                <a:gd name="T17" fmla="*/ 14917 h 204"/>
                <a:gd name="T18" fmla="*/ 1405 w 64"/>
                <a:gd name="T19" fmla="*/ 10314 h 204"/>
                <a:gd name="T20" fmla="*/ 2581 w 64"/>
                <a:gd name="T21" fmla="*/ 6864 h 204"/>
                <a:gd name="T22" fmla="*/ 3067 w 64"/>
                <a:gd name="T23" fmla="*/ 4166 h 204"/>
                <a:gd name="T24" fmla="*/ 3845 w 64"/>
                <a:gd name="T25" fmla="*/ 1351 h 20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4" h="204">
                  <a:moveTo>
                    <a:pt x="60" y="0"/>
                  </a:moveTo>
                  <a:cubicBezTo>
                    <a:pt x="61" y="3"/>
                    <a:pt x="63" y="4"/>
                    <a:pt x="63" y="8"/>
                  </a:cubicBezTo>
                  <a:cubicBezTo>
                    <a:pt x="64" y="12"/>
                    <a:pt x="59" y="19"/>
                    <a:pt x="58" y="24"/>
                  </a:cubicBezTo>
                  <a:cubicBezTo>
                    <a:pt x="55" y="35"/>
                    <a:pt x="54" y="48"/>
                    <a:pt x="51" y="60"/>
                  </a:cubicBezTo>
                  <a:cubicBezTo>
                    <a:pt x="48" y="74"/>
                    <a:pt x="43" y="87"/>
                    <a:pt x="38" y="101"/>
                  </a:cubicBezTo>
                  <a:cubicBezTo>
                    <a:pt x="35" y="110"/>
                    <a:pt x="30" y="119"/>
                    <a:pt x="28" y="128"/>
                  </a:cubicBezTo>
                  <a:cubicBezTo>
                    <a:pt x="26" y="138"/>
                    <a:pt x="26" y="148"/>
                    <a:pt x="25" y="158"/>
                  </a:cubicBezTo>
                  <a:cubicBezTo>
                    <a:pt x="25" y="173"/>
                    <a:pt x="26" y="184"/>
                    <a:pt x="13" y="194"/>
                  </a:cubicBezTo>
                  <a:cubicBezTo>
                    <a:pt x="0" y="204"/>
                    <a:pt x="8" y="169"/>
                    <a:pt x="9" y="165"/>
                  </a:cubicBezTo>
                  <a:cubicBezTo>
                    <a:pt x="13" y="148"/>
                    <a:pt x="12" y="130"/>
                    <a:pt x="20" y="114"/>
                  </a:cubicBezTo>
                  <a:cubicBezTo>
                    <a:pt x="26" y="102"/>
                    <a:pt x="32" y="89"/>
                    <a:pt x="37" y="76"/>
                  </a:cubicBezTo>
                  <a:cubicBezTo>
                    <a:pt x="40" y="67"/>
                    <a:pt x="42" y="56"/>
                    <a:pt x="44" y="46"/>
                  </a:cubicBezTo>
                  <a:cubicBezTo>
                    <a:pt x="46" y="35"/>
                    <a:pt x="50" y="25"/>
                    <a:pt x="55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40" name="Freeform 508">
              <a:extLst>
                <a:ext uri="{FF2B5EF4-FFF2-40B4-BE49-F238E27FC236}">
                  <a16:creationId xmlns:a16="http://schemas.microsoft.com/office/drawing/2014/main" id="{39DC024B-F09A-4884-8685-D6F905410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" y="2992"/>
              <a:ext cx="133" cy="539"/>
            </a:xfrm>
            <a:custGeom>
              <a:avLst/>
              <a:gdLst>
                <a:gd name="T0" fmla="*/ 3001 w 46"/>
                <a:gd name="T1" fmla="*/ 902 h 175"/>
                <a:gd name="T2" fmla="*/ 1957 w 46"/>
                <a:gd name="T3" fmla="*/ 4497 h 175"/>
                <a:gd name="T4" fmla="*/ 1330 w 46"/>
                <a:gd name="T5" fmla="*/ 8738 h 175"/>
                <a:gd name="T6" fmla="*/ 919 w 46"/>
                <a:gd name="T7" fmla="*/ 10521 h 175"/>
                <a:gd name="T8" fmla="*/ 627 w 46"/>
                <a:gd name="T9" fmla="*/ 12332 h 175"/>
                <a:gd name="T10" fmla="*/ 217 w 46"/>
                <a:gd name="T11" fmla="*/ 15748 h 175"/>
                <a:gd name="T12" fmla="*/ 2033 w 46"/>
                <a:gd name="T13" fmla="*/ 12770 h 175"/>
                <a:gd name="T14" fmla="*/ 2033 w 46"/>
                <a:gd name="T15" fmla="*/ 11602 h 175"/>
                <a:gd name="T16" fmla="*/ 2108 w 46"/>
                <a:gd name="T17" fmla="*/ 8652 h 175"/>
                <a:gd name="T18" fmla="*/ 2299 w 46"/>
                <a:gd name="T19" fmla="*/ 5929 h 175"/>
                <a:gd name="T20" fmla="*/ 2802 w 46"/>
                <a:gd name="T21" fmla="*/ 3511 h 175"/>
                <a:gd name="T22" fmla="*/ 3218 w 46"/>
                <a:gd name="T23" fmla="*/ 0 h 1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" h="175">
                  <a:moveTo>
                    <a:pt x="43" y="10"/>
                  </a:moveTo>
                  <a:cubicBezTo>
                    <a:pt x="36" y="21"/>
                    <a:pt x="32" y="38"/>
                    <a:pt x="28" y="50"/>
                  </a:cubicBezTo>
                  <a:cubicBezTo>
                    <a:pt x="24" y="65"/>
                    <a:pt x="22" y="82"/>
                    <a:pt x="19" y="97"/>
                  </a:cubicBezTo>
                  <a:cubicBezTo>
                    <a:pt x="18" y="104"/>
                    <a:pt x="16" y="110"/>
                    <a:pt x="13" y="117"/>
                  </a:cubicBezTo>
                  <a:cubicBezTo>
                    <a:pt x="11" y="123"/>
                    <a:pt x="11" y="130"/>
                    <a:pt x="9" y="137"/>
                  </a:cubicBezTo>
                  <a:cubicBezTo>
                    <a:pt x="7" y="149"/>
                    <a:pt x="0" y="162"/>
                    <a:pt x="3" y="175"/>
                  </a:cubicBezTo>
                  <a:cubicBezTo>
                    <a:pt x="4" y="160"/>
                    <a:pt x="21" y="152"/>
                    <a:pt x="29" y="142"/>
                  </a:cubicBezTo>
                  <a:cubicBezTo>
                    <a:pt x="32" y="137"/>
                    <a:pt x="30" y="134"/>
                    <a:pt x="29" y="129"/>
                  </a:cubicBezTo>
                  <a:cubicBezTo>
                    <a:pt x="28" y="118"/>
                    <a:pt x="29" y="107"/>
                    <a:pt x="30" y="96"/>
                  </a:cubicBezTo>
                  <a:cubicBezTo>
                    <a:pt x="31" y="86"/>
                    <a:pt x="31" y="76"/>
                    <a:pt x="33" y="66"/>
                  </a:cubicBezTo>
                  <a:cubicBezTo>
                    <a:pt x="35" y="57"/>
                    <a:pt x="39" y="48"/>
                    <a:pt x="40" y="39"/>
                  </a:cubicBezTo>
                  <a:cubicBezTo>
                    <a:pt x="41" y="26"/>
                    <a:pt x="43" y="12"/>
                    <a:pt x="4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41" name="Freeform 509">
              <a:extLst>
                <a:ext uri="{FF2B5EF4-FFF2-40B4-BE49-F238E27FC236}">
                  <a16:creationId xmlns:a16="http://schemas.microsoft.com/office/drawing/2014/main" id="{37AE2457-F6FA-4FAB-B0B2-41CB22856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2" y="2884"/>
              <a:ext cx="81" cy="373"/>
            </a:xfrm>
            <a:custGeom>
              <a:avLst/>
              <a:gdLst>
                <a:gd name="T0" fmla="*/ 628 w 28"/>
                <a:gd name="T1" fmla="*/ 0 h 121"/>
                <a:gd name="T2" fmla="*/ 344 w 28"/>
                <a:gd name="T3" fmla="*/ 3080 h 121"/>
                <a:gd name="T4" fmla="*/ 217 w 28"/>
                <a:gd name="T5" fmla="*/ 5863 h 121"/>
                <a:gd name="T6" fmla="*/ 217 w 28"/>
                <a:gd name="T7" fmla="*/ 8117 h 121"/>
                <a:gd name="T8" fmla="*/ 703 w 28"/>
                <a:gd name="T9" fmla="*/ 10928 h 121"/>
                <a:gd name="T10" fmla="*/ 1742 w 28"/>
                <a:gd name="T11" fmla="*/ 6415 h 121"/>
                <a:gd name="T12" fmla="*/ 1742 w 28"/>
                <a:gd name="T13" fmla="*/ 3687 h 121"/>
                <a:gd name="T14" fmla="*/ 1189 w 28"/>
                <a:gd name="T15" fmla="*/ 817 h 1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8" h="121">
                  <a:moveTo>
                    <a:pt x="9" y="0"/>
                  </a:moveTo>
                  <a:cubicBezTo>
                    <a:pt x="9" y="11"/>
                    <a:pt x="6" y="23"/>
                    <a:pt x="5" y="34"/>
                  </a:cubicBezTo>
                  <a:cubicBezTo>
                    <a:pt x="5" y="44"/>
                    <a:pt x="4" y="55"/>
                    <a:pt x="3" y="65"/>
                  </a:cubicBezTo>
                  <a:cubicBezTo>
                    <a:pt x="1" y="75"/>
                    <a:pt x="0" y="80"/>
                    <a:pt x="3" y="90"/>
                  </a:cubicBezTo>
                  <a:cubicBezTo>
                    <a:pt x="5" y="100"/>
                    <a:pt x="6" y="112"/>
                    <a:pt x="10" y="121"/>
                  </a:cubicBezTo>
                  <a:cubicBezTo>
                    <a:pt x="16" y="105"/>
                    <a:pt x="21" y="88"/>
                    <a:pt x="25" y="71"/>
                  </a:cubicBezTo>
                  <a:cubicBezTo>
                    <a:pt x="28" y="61"/>
                    <a:pt x="26" y="51"/>
                    <a:pt x="25" y="41"/>
                  </a:cubicBezTo>
                  <a:cubicBezTo>
                    <a:pt x="24" y="30"/>
                    <a:pt x="18" y="20"/>
                    <a:pt x="17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42" name="Freeform 510">
              <a:extLst>
                <a:ext uri="{FF2B5EF4-FFF2-40B4-BE49-F238E27FC236}">
                  <a16:creationId xmlns:a16="http://schemas.microsoft.com/office/drawing/2014/main" id="{C9871FA2-78AE-4D57-860E-1E64A920A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6" y="3220"/>
              <a:ext cx="38" cy="148"/>
            </a:xfrm>
            <a:custGeom>
              <a:avLst/>
              <a:gdLst>
                <a:gd name="T0" fmla="*/ 155 w 13"/>
                <a:gd name="T1" fmla="*/ 0 h 48"/>
                <a:gd name="T2" fmla="*/ 0 w 13"/>
                <a:gd name="T3" fmla="*/ 2433 h 48"/>
                <a:gd name="T4" fmla="*/ 155 w 13"/>
                <a:gd name="T5" fmla="*/ 4335 h 48"/>
                <a:gd name="T6" fmla="*/ 725 w 13"/>
                <a:gd name="T7" fmla="*/ 3080 h 48"/>
                <a:gd name="T8" fmla="*/ 497 w 13"/>
                <a:gd name="T9" fmla="*/ 1169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48">
                  <a:moveTo>
                    <a:pt x="2" y="0"/>
                  </a:moveTo>
                  <a:cubicBezTo>
                    <a:pt x="4" y="7"/>
                    <a:pt x="0" y="19"/>
                    <a:pt x="0" y="27"/>
                  </a:cubicBezTo>
                  <a:cubicBezTo>
                    <a:pt x="0" y="34"/>
                    <a:pt x="0" y="42"/>
                    <a:pt x="2" y="48"/>
                  </a:cubicBezTo>
                  <a:cubicBezTo>
                    <a:pt x="4" y="44"/>
                    <a:pt x="9" y="39"/>
                    <a:pt x="10" y="34"/>
                  </a:cubicBezTo>
                  <a:cubicBezTo>
                    <a:pt x="13" y="28"/>
                    <a:pt x="9" y="20"/>
                    <a:pt x="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43" name="Freeform 511">
              <a:extLst>
                <a:ext uri="{FF2B5EF4-FFF2-40B4-BE49-F238E27FC236}">
                  <a16:creationId xmlns:a16="http://schemas.microsoft.com/office/drawing/2014/main" id="{86A97838-E3BA-4638-9B88-A81DA7783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3211"/>
              <a:ext cx="156" cy="431"/>
            </a:xfrm>
            <a:custGeom>
              <a:avLst/>
              <a:gdLst>
                <a:gd name="T0" fmla="*/ 292 w 54"/>
                <a:gd name="T1" fmla="*/ 7555 h 140"/>
                <a:gd name="T2" fmla="*/ 552 w 54"/>
                <a:gd name="T3" fmla="*/ 11763 h 140"/>
                <a:gd name="T4" fmla="*/ 1251 w 54"/>
                <a:gd name="T5" fmla="*/ 11933 h 140"/>
                <a:gd name="T6" fmla="*/ 1543 w 54"/>
                <a:gd name="T7" fmla="*/ 8900 h 140"/>
                <a:gd name="T8" fmla="*/ 1953 w 54"/>
                <a:gd name="T9" fmla="*/ 6188 h 140"/>
                <a:gd name="T10" fmla="*/ 2796 w 54"/>
                <a:gd name="T11" fmla="*/ 4058 h 140"/>
                <a:gd name="T12" fmla="*/ 3764 w 54"/>
                <a:gd name="T13" fmla="*/ 0 h 140"/>
                <a:gd name="T14" fmla="*/ 2580 w 54"/>
                <a:gd name="T15" fmla="*/ 2768 h 140"/>
                <a:gd name="T16" fmla="*/ 627 w 54"/>
                <a:gd name="T17" fmla="*/ 6388 h 1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" h="140">
                  <a:moveTo>
                    <a:pt x="4" y="84"/>
                  </a:moveTo>
                  <a:cubicBezTo>
                    <a:pt x="4" y="100"/>
                    <a:pt x="0" y="116"/>
                    <a:pt x="8" y="131"/>
                  </a:cubicBezTo>
                  <a:cubicBezTo>
                    <a:pt x="11" y="137"/>
                    <a:pt x="16" y="140"/>
                    <a:pt x="18" y="133"/>
                  </a:cubicBezTo>
                  <a:cubicBezTo>
                    <a:pt x="21" y="122"/>
                    <a:pt x="20" y="109"/>
                    <a:pt x="22" y="99"/>
                  </a:cubicBezTo>
                  <a:cubicBezTo>
                    <a:pt x="23" y="89"/>
                    <a:pt x="25" y="78"/>
                    <a:pt x="28" y="69"/>
                  </a:cubicBezTo>
                  <a:cubicBezTo>
                    <a:pt x="32" y="61"/>
                    <a:pt x="36" y="53"/>
                    <a:pt x="40" y="45"/>
                  </a:cubicBezTo>
                  <a:cubicBezTo>
                    <a:pt x="47" y="30"/>
                    <a:pt x="48" y="15"/>
                    <a:pt x="54" y="0"/>
                  </a:cubicBezTo>
                  <a:cubicBezTo>
                    <a:pt x="48" y="10"/>
                    <a:pt x="43" y="20"/>
                    <a:pt x="37" y="31"/>
                  </a:cubicBezTo>
                  <a:cubicBezTo>
                    <a:pt x="29" y="45"/>
                    <a:pt x="16" y="56"/>
                    <a:pt x="9" y="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44" name="Freeform 512">
              <a:extLst>
                <a:ext uri="{FF2B5EF4-FFF2-40B4-BE49-F238E27FC236}">
                  <a16:creationId xmlns:a16="http://schemas.microsoft.com/office/drawing/2014/main" id="{856F91B2-0D67-49C0-8945-386799293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" y="2949"/>
              <a:ext cx="211" cy="382"/>
            </a:xfrm>
            <a:custGeom>
              <a:avLst/>
              <a:gdLst>
                <a:gd name="T0" fmla="*/ 3844 w 73"/>
                <a:gd name="T1" fmla="*/ 912 h 124"/>
                <a:gd name="T2" fmla="*/ 3359 w 73"/>
                <a:gd name="T3" fmla="*/ 1898 h 124"/>
                <a:gd name="T4" fmla="*/ 2581 w 73"/>
                <a:gd name="T5" fmla="*/ 3161 h 124"/>
                <a:gd name="T6" fmla="*/ 1596 w 73"/>
                <a:gd name="T7" fmla="*/ 4849 h 124"/>
                <a:gd name="T8" fmla="*/ 627 w 73"/>
                <a:gd name="T9" fmla="*/ 8275 h 124"/>
                <a:gd name="T10" fmla="*/ 217 w 73"/>
                <a:gd name="T11" fmla="*/ 11170 h 124"/>
                <a:gd name="T12" fmla="*/ 1185 w 73"/>
                <a:gd name="T13" fmla="*/ 9091 h 124"/>
                <a:gd name="T14" fmla="*/ 1737 w 73"/>
                <a:gd name="T15" fmla="*/ 7923 h 124"/>
                <a:gd name="T16" fmla="*/ 2731 w 73"/>
                <a:gd name="T17" fmla="*/ 4849 h 124"/>
                <a:gd name="T18" fmla="*/ 3359 w 73"/>
                <a:gd name="T19" fmla="*/ 3330 h 124"/>
                <a:gd name="T20" fmla="*/ 3844 w 73"/>
                <a:gd name="T21" fmla="*/ 1984 h 124"/>
                <a:gd name="T22" fmla="*/ 5096 w 73"/>
                <a:gd name="T23" fmla="*/ 0 h 124"/>
                <a:gd name="T24" fmla="*/ 4128 w 73"/>
                <a:gd name="T25" fmla="*/ 912 h 1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3" h="124">
                  <a:moveTo>
                    <a:pt x="55" y="10"/>
                  </a:moveTo>
                  <a:cubicBezTo>
                    <a:pt x="54" y="14"/>
                    <a:pt x="50" y="18"/>
                    <a:pt x="48" y="21"/>
                  </a:cubicBezTo>
                  <a:cubicBezTo>
                    <a:pt x="44" y="26"/>
                    <a:pt x="41" y="30"/>
                    <a:pt x="37" y="35"/>
                  </a:cubicBezTo>
                  <a:cubicBezTo>
                    <a:pt x="31" y="43"/>
                    <a:pt x="28" y="46"/>
                    <a:pt x="23" y="54"/>
                  </a:cubicBezTo>
                  <a:cubicBezTo>
                    <a:pt x="18" y="63"/>
                    <a:pt x="10" y="83"/>
                    <a:pt x="9" y="92"/>
                  </a:cubicBezTo>
                  <a:cubicBezTo>
                    <a:pt x="8" y="100"/>
                    <a:pt x="0" y="117"/>
                    <a:pt x="3" y="124"/>
                  </a:cubicBezTo>
                  <a:cubicBezTo>
                    <a:pt x="6" y="122"/>
                    <a:pt x="15" y="104"/>
                    <a:pt x="17" y="101"/>
                  </a:cubicBezTo>
                  <a:cubicBezTo>
                    <a:pt x="19" y="96"/>
                    <a:pt x="23" y="92"/>
                    <a:pt x="25" y="88"/>
                  </a:cubicBezTo>
                  <a:cubicBezTo>
                    <a:pt x="32" y="77"/>
                    <a:pt x="35" y="65"/>
                    <a:pt x="39" y="54"/>
                  </a:cubicBezTo>
                  <a:cubicBezTo>
                    <a:pt x="42" y="48"/>
                    <a:pt x="45" y="43"/>
                    <a:pt x="48" y="37"/>
                  </a:cubicBezTo>
                  <a:cubicBezTo>
                    <a:pt x="50" y="32"/>
                    <a:pt x="52" y="27"/>
                    <a:pt x="55" y="22"/>
                  </a:cubicBezTo>
                  <a:cubicBezTo>
                    <a:pt x="61" y="14"/>
                    <a:pt x="67" y="8"/>
                    <a:pt x="73" y="0"/>
                  </a:cubicBezTo>
                  <a:cubicBezTo>
                    <a:pt x="69" y="4"/>
                    <a:pt x="64" y="8"/>
                    <a:pt x="59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45" name="Freeform 513">
              <a:extLst>
                <a:ext uri="{FF2B5EF4-FFF2-40B4-BE49-F238E27FC236}">
                  <a16:creationId xmlns:a16="http://schemas.microsoft.com/office/drawing/2014/main" id="{B5410417-7A42-4C82-B05D-A5E836A71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7" y="2798"/>
              <a:ext cx="87" cy="108"/>
            </a:xfrm>
            <a:custGeom>
              <a:avLst/>
              <a:gdLst>
                <a:gd name="T0" fmla="*/ 0 w 30"/>
                <a:gd name="T1" fmla="*/ 3172 h 35"/>
                <a:gd name="T2" fmla="*/ 1412 w 30"/>
                <a:gd name="T3" fmla="*/ 1352 h 35"/>
                <a:gd name="T4" fmla="*/ 2120 w 30"/>
                <a:gd name="T5" fmla="*/ 0 h 35"/>
                <a:gd name="T6" fmla="*/ 1119 w 30"/>
                <a:gd name="T7" fmla="*/ 1648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" h="35">
                  <a:moveTo>
                    <a:pt x="0" y="35"/>
                  </a:moveTo>
                  <a:cubicBezTo>
                    <a:pt x="8" y="30"/>
                    <a:pt x="12" y="21"/>
                    <a:pt x="20" y="15"/>
                  </a:cubicBezTo>
                  <a:cubicBezTo>
                    <a:pt x="25" y="11"/>
                    <a:pt x="30" y="7"/>
                    <a:pt x="30" y="0"/>
                  </a:cubicBezTo>
                  <a:cubicBezTo>
                    <a:pt x="25" y="6"/>
                    <a:pt x="18" y="11"/>
                    <a:pt x="1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46" name="Freeform 514">
              <a:extLst>
                <a:ext uri="{FF2B5EF4-FFF2-40B4-BE49-F238E27FC236}">
                  <a16:creationId xmlns:a16="http://schemas.microsoft.com/office/drawing/2014/main" id="{34CC2F8D-A9E9-4E69-9087-B43A793AC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" y="2743"/>
              <a:ext cx="41" cy="70"/>
            </a:xfrm>
            <a:custGeom>
              <a:avLst/>
              <a:gdLst>
                <a:gd name="T0" fmla="*/ 952 w 14"/>
                <a:gd name="T1" fmla="*/ 0 h 23"/>
                <a:gd name="T2" fmla="*/ 76 w 14"/>
                <a:gd name="T3" fmla="*/ 843 h 23"/>
                <a:gd name="T4" fmla="*/ 223 w 14"/>
                <a:gd name="T5" fmla="*/ 1972 h 23"/>
                <a:gd name="T6" fmla="*/ 1028 w 14"/>
                <a:gd name="T7" fmla="*/ 344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3">
                  <a:moveTo>
                    <a:pt x="13" y="0"/>
                  </a:moveTo>
                  <a:cubicBezTo>
                    <a:pt x="11" y="2"/>
                    <a:pt x="3" y="7"/>
                    <a:pt x="1" y="10"/>
                  </a:cubicBezTo>
                  <a:cubicBezTo>
                    <a:pt x="0" y="12"/>
                    <a:pt x="2" y="21"/>
                    <a:pt x="3" y="23"/>
                  </a:cubicBezTo>
                  <a:cubicBezTo>
                    <a:pt x="8" y="18"/>
                    <a:pt x="7" y="9"/>
                    <a:pt x="14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47" name="Freeform 515">
              <a:extLst>
                <a:ext uri="{FF2B5EF4-FFF2-40B4-BE49-F238E27FC236}">
                  <a16:creationId xmlns:a16="http://schemas.microsoft.com/office/drawing/2014/main" id="{91B36615-A5C2-491D-A865-8BF682026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4" y="2776"/>
              <a:ext cx="44" cy="68"/>
            </a:xfrm>
            <a:custGeom>
              <a:avLst/>
              <a:gdLst>
                <a:gd name="T0" fmla="*/ 578 w 15"/>
                <a:gd name="T1" fmla="*/ 0 h 22"/>
                <a:gd name="T2" fmla="*/ 76 w 15"/>
                <a:gd name="T3" fmla="*/ 2006 h 22"/>
                <a:gd name="T4" fmla="*/ 1109 w 15"/>
                <a:gd name="T5" fmla="*/ 831 h 22"/>
                <a:gd name="T6" fmla="*/ 886 w 15"/>
                <a:gd name="T7" fmla="*/ 269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22">
                  <a:moveTo>
                    <a:pt x="8" y="0"/>
                  </a:moveTo>
                  <a:cubicBezTo>
                    <a:pt x="6" y="7"/>
                    <a:pt x="0" y="14"/>
                    <a:pt x="1" y="22"/>
                  </a:cubicBezTo>
                  <a:cubicBezTo>
                    <a:pt x="4" y="16"/>
                    <a:pt x="8" y="12"/>
                    <a:pt x="15" y="9"/>
                  </a:cubicBezTo>
                  <a:cubicBezTo>
                    <a:pt x="14" y="7"/>
                    <a:pt x="12" y="5"/>
                    <a:pt x="12" y="3"/>
                  </a:cubicBezTo>
                </a:path>
              </a:pathLst>
            </a:cu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48" name="Freeform 516">
              <a:extLst>
                <a:ext uri="{FF2B5EF4-FFF2-40B4-BE49-F238E27FC236}">
                  <a16:creationId xmlns:a16="http://schemas.microsoft.com/office/drawing/2014/main" id="{78172F7D-C3DF-4163-BBA4-EBC462229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" y="3010"/>
              <a:ext cx="185" cy="629"/>
            </a:xfrm>
            <a:custGeom>
              <a:avLst/>
              <a:gdLst>
                <a:gd name="T0" fmla="*/ 217 w 64"/>
                <a:gd name="T1" fmla="*/ 0 h 204"/>
                <a:gd name="T2" fmla="*/ 0 w 64"/>
                <a:gd name="T3" fmla="*/ 731 h 204"/>
                <a:gd name="T4" fmla="*/ 335 w 64"/>
                <a:gd name="T5" fmla="*/ 2168 h 204"/>
                <a:gd name="T6" fmla="*/ 844 w 64"/>
                <a:gd name="T7" fmla="*/ 5421 h 204"/>
                <a:gd name="T8" fmla="*/ 1812 w 64"/>
                <a:gd name="T9" fmla="*/ 9117 h 204"/>
                <a:gd name="T10" fmla="*/ 2440 w 64"/>
                <a:gd name="T11" fmla="*/ 11581 h 204"/>
                <a:gd name="T12" fmla="*/ 2656 w 64"/>
                <a:gd name="T13" fmla="*/ 14279 h 204"/>
                <a:gd name="T14" fmla="*/ 3501 w 64"/>
                <a:gd name="T15" fmla="*/ 17532 h 204"/>
                <a:gd name="T16" fmla="*/ 3845 w 64"/>
                <a:gd name="T17" fmla="*/ 14917 h 204"/>
                <a:gd name="T18" fmla="*/ 3067 w 64"/>
                <a:gd name="T19" fmla="*/ 10314 h 204"/>
                <a:gd name="T20" fmla="*/ 1879 w 64"/>
                <a:gd name="T21" fmla="*/ 6864 h 204"/>
                <a:gd name="T22" fmla="*/ 1405 w 64"/>
                <a:gd name="T23" fmla="*/ 4166 h 204"/>
                <a:gd name="T24" fmla="*/ 552 w 64"/>
                <a:gd name="T25" fmla="*/ 1351 h 20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4" h="204">
                  <a:moveTo>
                    <a:pt x="3" y="0"/>
                  </a:moveTo>
                  <a:cubicBezTo>
                    <a:pt x="2" y="3"/>
                    <a:pt x="0" y="4"/>
                    <a:pt x="0" y="8"/>
                  </a:cubicBezTo>
                  <a:cubicBezTo>
                    <a:pt x="0" y="12"/>
                    <a:pt x="4" y="19"/>
                    <a:pt x="5" y="24"/>
                  </a:cubicBezTo>
                  <a:cubicBezTo>
                    <a:pt x="8" y="35"/>
                    <a:pt x="10" y="48"/>
                    <a:pt x="12" y="60"/>
                  </a:cubicBezTo>
                  <a:cubicBezTo>
                    <a:pt x="16" y="74"/>
                    <a:pt x="21" y="87"/>
                    <a:pt x="26" y="101"/>
                  </a:cubicBezTo>
                  <a:cubicBezTo>
                    <a:pt x="29" y="110"/>
                    <a:pt x="33" y="119"/>
                    <a:pt x="35" y="128"/>
                  </a:cubicBezTo>
                  <a:cubicBezTo>
                    <a:pt x="37" y="138"/>
                    <a:pt x="38" y="148"/>
                    <a:pt x="38" y="158"/>
                  </a:cubicBezTo>
                  <a:cubicBezTo>
                    <a:pt x="39" y="173"/>
                    <a:pt x="37" y="184"/>
                    <a:pt x="50" y="194"/>
                  </a:cubicBezTo>
                  <a:cubicBezTo>
                    <a:pt x="64" y="204"/>
                    <a:pt x="56" y="169"/>
                    <a:pt x="55" y="165"/>
                  </a:cubicBezTo>
                  <a:cubicBezTo>
                    <a:pt x="50" y="148"/>
                    <a:pt x="51" y="130"/>
                    <a:pt x="44" y="114"/>
                  </a:cubicBezTo>
                  <a:cubicBezTo>
                    <a:pt x="38" y="102"/>
                    <a:pt x="32" y="89"/>
                    <a:pt x="27" y="76"/>
                  </a:cubicBezTo>
                  <a:cubicBezTo>
                    <a:pt x="23" y="67"/>
                    <a:pt x="22" y="56"/>
                    <a:pt x="20" y="46"/>
                  </a:cubicBezTo>
                  <a:cubicBezTo>
                    <a:pt x="18" y="35"/>
                    <a:pt x="13" y="25"/>
                    <a:pt x="8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49" name="Freeform 517">
              <a:extLst>
                <a:ext uri="{FF2B5EF4-FFF2-40B4-BE49-F238E27FC236}">
                  <a16:creationId xmlns:a16="http://schemas.microsoft.com/office/drawing/2014/main" id="{B9BEE659-3E58-4F47-89CC-FB4AEEC63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" y="2992"/>
              <a:ext cx="136" cy="539"/>
            </a:xfrm>
            <a:custGeom>
              <a:avLst/>
              <a:gdLst>
                <a:gd name="T0" fmla="*/ 217 w 47"/>
                <a:gd name="T1" fmla="*/ 902 h 175"/>
                <a:gd name="T2" fmla="*/ 1256 w 47"/>
                <a:gd name="T3" fmla="*/ 4497 h 175"/>
                <a:gd name="T4" fmla="*/ 1892 w 47"/>
                <a:gd name="T5" fmla="*/ 8738 h 175"/>
                <a:gd name="T6" fmla="*/ 2303 w 47"/>
                <a:gd name="T7" fmla="*/ 10521 h 175"/>
                <a:gd name="T8" fmla="*/ 2596 w 47"/>
                <a:gd name="T9" fmla="*/ 12332 h 175"/>
                <a:gd name="T10" fmla="*/ 3006 w 47"/>
                <a:gd name="T11" fmla="*/ 15748 h 175"/>
                <a:gd name="T12" fmla="*/ 1256 w 47"/>
                <a:gd name="T13" fmla="*/ 12770 h 175"/>
                <a:gd name="T14" fmla="*/ 1189 w 47"/>
                <a:gd name="T15" fmla="*/ 11602 h 175"/>
                <a:gd name="T16" fmla="*/ 1114 w 47"/>
                <a:gd name="T17" fmla="*/ 8652 h 175"/>
                <a:gd name="T18" fmla="*/ 920 w 47"/>
                <a:gd name="T19" fmla="*/ 5929 h 175"/>
                <a:gd name="T20" fmla="*/ 486 w 47"/>
                <a:gd name="T21" fmla="*/ 3511 h 175"/>
                <a:gd name="T22" fmla="*/ 0 w 47"/>
                <a:gd name="T23" fmla="*/ 0 h 1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7" h="175">
                  <a:moveTo>
                    <a:pt x="3" y="10"/>
                  </a:moveTo>
                  <a:cubicBezTo>
                    <a:pt x="11" y="21"/>
                    <a:pt x="15" y="38"/>
                    <a:pt x="18" y="50"/>
                  </a:cubicBezTo>
                  <a:cubicBezTo>
                    <a:pt x="23" y="65"/>
                    <a:pt x="24" y="82"/>
                    <a:pt x="27" y="97"/>
                  </a:cubicBezTo>
                  <a:cubicBezTo>
                    <a:pt x="29" y="104"/>
                    <a:pt x="31" y="110"/>
                    <a:pt x="33" y="117"/>
                  </a:cubicBezTo>
                  <a:cubicBezTo>
                    <a:pt x="36" y="123"/>
                    <a:pt x="36" y="130"/>
                    <a:pt x="37" y="137"/>
                  </a:cubicBezTo>
                  <a:cubicBezTo>
                    <a:pt x="40" y="149"/>
                    <a:pt x="47" y="162"/>
                    <a:pt x="43" y="175"/>
                  </a:cubicBezTo>
                  <a:cubicBezTo>
                    <a:pt x="42" y="160"/>
                    <a:pt x="25" y="152"/>
                    <a:pt x="18" y="142"/>
                  </a:cubicBezTo>
                  <a:cubicBezTo>
                    <a:pt x="14" y="137"/>
                    <a:pt x="16" y="134"/>
                    <a:pt x="17" y="129"/>
                  </a:cubicBezTo>
                  <a:cubicBezTo>
                    <a:pt x="19" y="118"/>
                    <a:pt x="17" y="107"/>
                    <a:pt x="16" y="96"/>
                  </a:cubicBezTo>
                  <a:cubicBezTo>
                    <a:pt x="15" y="86"/>
                    <a:pt x="15" y="76"/>
                    <a:pt x="13" y="66"/>
                  </a:cubicBezTo>
                  <a:cubicBezTo>
                    <a:pt x="12" y="57"/>
                    <a:pt x="8" y="48"/>
                    <a:pt x="7" y="39"/>
                  </a:cubicBezTo>
                  <a:cubicBezTo>
                    <a:pt x="6" y="26"/>
                    <a:pt x="4" y="12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50" name="Freeform 518">
              <a:extLst>
                <a:ext uri="{FF2B5EF4-FFF2-40B4-BE49-F238E27FC236}">
                  <a16:creationId xmlns:a16="http://schemas.microsoft.com/office/drawing/2014/main" id="{F4F77181-0735-48F4-BECA-1DACC7973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" y="2884"/>
              <a:ext cx="81" cy="373"/>
            </a:xfrm>
            <a:custGeom>
              <a:avLst/>
              <a:gdLst>
                <a:gd name="T0" fmla="*/ 1331 w 28"/>
                <a:gd name="T1" fmla="*/ 0 h 121"/>
                <a:gd name="T2" fmla="*/ 1548 w 28"/>
                <a:gd name="T3" fmla="*/ 3080 h 121"/>
                <a:gd name="T4" fmla="*/ 1742 w 28"/>
                <a:gd name="T5" fmla="*/ 5863 h 121"/>
                <a:gd name="T6" fmla="*/ 1742 w 28"/>
                <a:gd name="T7" fmla="*/ 8117 h 121"/>
                <a:gd name="T8" fmla="*/ 1256 w 28"/>
                <a:gd name="T9" fmla="*/ 10928 h 121"/>
                <a:gd name="T10" fmla="*/ 142 w 28"/>
                <a:gd name="T11" fmla="*/ 6415 h 121"/>
                <a:gd name="T12" fmla="*/ 217 w 28"/>
                <a:gd name="T13" fmla="*/ 3687 h 121"/>
                <a:gd name="T14" fmla="*/ 778 w 28"/>
                <a:gd name="T15" fmla="*/ 817 h 1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8" h="121">
                  <a:moveTo>
                    <a:pt x="19" y="0"/>
                  </a:moveTo>
                  <a:cubicBezTo>
                    <a:pt x="19" y="11"/>
                    <a:pt x="21" y="23"/>
                    <a:pt x="22" y="34"/>
                  </a:cubicBezTo>
                  <a:cubicBezTo>
                    <a:pt x="23" y="44"/>
                    <a:pt x="23" y="55"/>
                    <a:pt x="25" y="65"/>
                  </a:cubicBezTo>
                  <a:cubicBezTo>
                    <a:pt x="26" y="75"/>
                    <a:pt x="28" y="80"/>
                    <a:pt x="25" y="90"/>
                  </a:cubicBezTo>
                  <a:cubicBezTo>
                    <a:pt x="22" y="100"/>
                    <a:pt x="22" y="112"/>
                    <a:pt x="18" y="121"/>
                  </a:cubicBezTo>
                  <a:cubicBezTo>
                    <a:pt x="11" y="105"/>
                    <a:pt x="6" y="88"/>
                    <a:pt x="2" y="71"/>
                  </a:cubicBezTo>
                  <a:cubicBezTo>
                    <a:pt x="0" y="61"/>
                    <a:pt x="2" y="51"/>
                    <a:pt x="3" y="41"/>
                  </a:cubicBezTo>
                  <a:cubicBezTo>
                    <a:pt x="4" y="30"/>
                    <a:pt x="9" y="20"/>
                    <a:pt x="11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51" name="Freeform 519">
              <a:extLst>
                <a:ext uri="{FF2B5EF4-FFF2-40B4-BE49-F238E27FC236}">
                  <a16:creationId xmlns:a16="http://schemas.microsoft.com/office/drawing/2014/main" id="{72D7E5F2-05F9-4CE1-8955-EB71AC557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3220"/>
              <a:ext cx="38" cy="148"/>
            </a:xfrm>
            <a:custGeom>
              <a:avLst/>
              <a:gdLst>
                <a:gd name="T0" fmla="*/ 804 w 13"/>
                <a:gd name="T1" fmla="*/ 0 h 48"/>
                <a:gd name="T2" fmla="*/ 871 w 13"/>
                <a:gd name="T3" fmla="*/ 2433 h 48"/>
                <a:gd name="T4" fmla="*/ 804 w 13"/>
                <a:gd name="T5" fmla="*/ 4335 h 48"/>
                <a:gd name="T6" fmla="*/ 155 w 13"/>
                <a:gd name="T7" fmla="*/ 3080 h 48"/>
                <a:gd name="T8" fmla="*/ 377 w 13"/>
                <a:gd name="T9" fmla="*/ 1169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48">
                  <a:moveTo>
                    <a:pt x="11" y="0"/>
                  </a:moveTo>
                  <a:cubicBezTo>
                    <a:pt x="8" y="7"/>
                    <a:pt x="12" y="19"/>
                    <a:pt x="12" y="27"/>
                  </a:cubicBezTo>
                  <a:cubicBezTo>
                    <a:pt x="12" y="34"/>
                    <a:pt x="13" y="42"/>
                    <a:pt x="11" y="48"/>
                  </a:cubicBezTo>
                  <a:cubicBezTo>
                    <a:pt x="8" y="44"/>
                    <a:pt x="4" y="39"/>
                    <a:pt x="2" y="34"/>
                  </a:cubicBezTo>
                  <a:cubicBezTo>
                    <a:pt x="0" y="28"/>
                    <a:pt x="4" y="20"/>
                    <a:pt x="5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52" name="Freeform 520">
              <a:extLst>
                <a:ext uri="{FF2B5EF4-FFF2-40B4-BE49-F238E27FC236}">
                  <a16:creationId xmlns:a16="http://schemas.microsoft.com/office/drawing/2014/main" id="{45B097F9-FBC9-49FB-9BB9-CB234A60D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0" y="3211"/>
              <a:ext cx="153" cy="431"/>
            </a:xfrm>
            <a:custGeom>
              <a:avLst/>
              <a:gdLst>
                <a:gd name="T0" fmla="*/ 3467 w 53"/>
                <a:gd name="T1" fmla="*/ 7555 h 140"/>
                <a:gd name="T2" fmla="*/ 3126 w 53"/>
                <a:gd name="T3" fmla="*/ 11763 h 140"/>
                <a:gd name="T4" fmla="*/ 2500 w 53"/>
                <a:gd name="T5" fmla="*/ 11933 h 140"/>
                <a:gd name="T6" fmla="*/ 2217 w 53"/>
                <a:gd name="T7" fmla="*/ 8900 h 140"/>
                <a:gd name="T8" fmla="*/ 1732 w 53"/>
                <a:gd name="T9" fmla="*/ 6188 h 140"/>
                <a:gd name="T10" fmla="*/ 918 w 53"/>
                <a:gd name="T11" fmla="*/ 4058 h 140"/>
                <a:gd name="T12" fmla="*/ 0 w 53"/>
                <a:gd name="T13" fmla="*/ 0 h 140"/>
                <a:gd name="T14" fmla="*/ 1175 w 53"/>
                <a:gd name="T15" fmla="*/ 2768 h 140"/>
                <a:gd name="T16" fmla="*/ 3057 w 53"/>
                <a:gd name="T17" fmla="*/ 6388 h 1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3" h="140">
                  <a:moveTo>
                    <a:pt x="50" y="84"/>
                  </a:moveTo>
                  <a:cubicBezTo>
                    <a:pt x="49" y="100"/>
                    <a:pt x="53" y="116"/>
                    <a:pt x="45" y="131"/>
                  </a:cubicBezTo>
                  <a:cubicBezTo>
                    <a:pt x="42" y="137"/>
                    <a:pt x="38" y="140"/>
                    <a:pt x="36" y="133"/>
                  </a:cubicBezTo>
                  <a:cubicBezTo>
                    <a:pt x="33" y="122"/>
                    <a:pt x="33" y="109"/>
                    <a:pt x="32" y="99"/>
                  </a:cubicBezTo>
                  <a:cubicBezTo>
                    <a:pt x="30" y="89"/>
                    <a:pt x="29" y="78"/>
                    <a:pt x="25" y="69"/>
                  </a:cubicBezTo>
                  <a:cubicBezTo>
                    <a:pt x="22" y="61"/>
                    <a:pt x="17" y="53"/>
                    <a:pt x="13" y="45"/>
                  </a:cubicBezTo>
                  <a:cubicBezTo>
                    <a:pt x="6" y="30"/>
                    <a:pt x="5" y="15"/>
                    <a:pt x="0" y="0"/>
                  </a:cubicBezTo>
                  <a:cubicBezTo>
                    <a:pt x="6" y="10"/>
                    <a:pt x="11" y="20"/>
                    <a:pt x="17" y="31"/>
                  </a:cubicBezTo>
                  <a:cubicBezTo>
                    <a:pt x="25" y="45"/>
                    <a:pt x="37" y="56"/>
                    <a:pt x="44" y="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53" name="Freeform 521">
              <a:extLst>
                <a:ext uri="{FF2B5EF4-FFF2-40B4-BE49-F238E27FC236}">
                  <a16:creationId xmlns:a16="http://schemas.microsoft.com/office/drawing/2014/main" id="{FE385B6B-1FC7-4B5C-8E12-656C9B497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" y="2949"/>
              <a:ext cx="208" cy="382"/>
            </a:xfrm>
            <a:custGeom>
              <a:avLst/>
              <a:gdLst>
                <a:gd name="T0" fmla="*/ 1251 w 72"/>
                <a:gd name="T1" fmla="*/ 912 h 124"/>
                <a:gd name="T2" fmla="*/ 1736 w 72"/>
                <a:gd name="T3" fmla="*/ 1898 h 124"/>
                <a:gd name="T4" fmla="*/ 2505 w 72"/>
                <a:gd name="T5" fmla="*/ 3161 h 124"/>
                <a:gd name="T6" fmla="*/ 3472 w 72"/>
                <a:gd name="T7" fmla="*/ 4849 h 124"/>
                <a:gd name="T8" fmla="*/ 4458 w 72"/>
                <a:gd name="T9" fmla="*/ 8275 h 124"/>
                <a:gd name="T10" fmla="*/ 4874 w 72"/>
                <a:gd name="T11" fmla="*/ 11170 h 124"/>
                <a:gd name="T12" fmla="*/ 3906 w 72"/>
                <a:gd name="T13" fmla="*/ 9091 h 124"/>
                <a:gd name="T14" fmla="*/ 3279 w 72"/>
                <a:gd name="T15" fmla="*/ 7923 h 124"/>
                <a:gd name="T16" fmla="*/ 2288 w 72"/>
                <a:gd name="T17" fmla="*/ 4849 h 124"/>
                <a:gd name="T18" fmla="*/ 1736 w 72"/>
                <a:gd name="T19" fmla="*/ 3330 h 124"/>
                <a:gd name="T20" fmla="*/ 1184 w 72"/>
                <a:gd name="T21" fmla="*/ 1984 h 124"/>
                <a:gd name="T22" fmla="*/ 0 w 72"/>
                <a:gd name="T23" fmla="*/ 0 h 124"/>
                <a:gd name="T24" fmla="*/ 968 w 72"/>
                <a:gd name="T25" fmla="*/ 912 h 1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2" h="124">
                  <a:moveTo>
                    <a:pt x="18" y="10"/>
                  </a:moveTo>
                  <a:cubicBezTo>
                    <a:pt x="18" y="14"/>
                    <a:pt x="22" y="18"/>
                    <a:pt x="25" y="21"/>
                  </a:cubicBezTo>
                  <a:cubicBezTo>
                    <a:pt x="28" y="26"/>
                    <a:pt x="32" y="30"/>
                    <a:pt x="36" y="35"/>
                  </a:cubicBezTo>
                  <a:cubicBezTo>
                    <a:pt x="41" y="43"/>
                    <a:pt x="45" y="46"/>
                    <a:pt x="50" y="54"/>
                  </a:cubicBezTo>
                  <a:cubicBezTo>
                    <a:pt x="55" y="63"/>
                    <a:pt x="63" y="83"/>
                    <a:pt x="64" y="92"/>
                  </a:cubicBezTo>
                  <a:cubicBezTo>
                    <a:pt x="65" y="100"/>
                    <a:pt x="72" y="117"/>
                    <a:pt x="70" y="124"/>
                  </a:cubicBezTo>
                  <a:cubicBezTo>
                    <a:pt x="67" y="122"/>
                    <a:pt x="58" y="104"/>
                    <a:pt x="56" y="101"/>
                  </a:cubicBezTo>
                  <a:cubicBezTo>
                    <a:pt x="53" y="96"/>
                    <a:pt x="50" y="92"/>
                    <a:pt x="47" y="88"/>
                  </a:cubicBezTo>
                  <a:cubicBezTo>
                    <a:pt x="41" y="77"/>
                    <a:pt x="38" y="65"/>
                    <a:pt x="33" y="54"/>
                  </a:cubicBezTo>
                  <a:cubicBezTo>
                    <a:pt x="31" y="48"/>
                    <a:pt x="27" y="43"/>
                    <a:pt x="25" y="37"/>
                  </a:cubicBezTo>
                  <a:cubicBezTo>
                    <a:pt x="22" y="32"/>
                    <a:pt x="21" y="27"/>
                    <a:pt x="17" y="22"/>
                  </a:cubicBezTo>
                  <a:cubicBezTo>
                    <a:pt x="12" y="14"/>
                    <a:pt x="5" y="8"/>
                    <a:pt x="0" y="0"/>
                  </a:cubicBezTo>
                  <a:cubicBezTo>
                    <a:pt x="4" y="4"/>
                    <a:pt x="9" y="8"/>
                    <a:pt x="14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54" name="Freeform 522">
              <a:extLst>
                <a:ext uri="{FF2B5EF4-FFF2-40B4-BE49-F238E27FC236}">
                  <a16:creationId xmlns:a16="http://schemas.microsoft.com/office/drawing/2014/main" id="{2EB32ABD-EC31-40F6-BDAD-998C5AEB3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4" y="2798"/>
              <a:ext cx="89" cy="108"/>
            </a:xfrm>
            <a:custGeom>
              <a:avLst/>
              <a:gdLst>
                <a:gd name="T0" fmla="*/ 2110 w 31"/>
                <a:gd name="T1" fmla="*/ 3172 h 35"/>
                <a:gd name="T2" fmla="*/ 758 w 31"/>
                <a:gd name="T3" fmla="*/ 1352 h 35"/>
                <a:gd name="T4" fmla="*/ 75 w 31"/>
                <a:gd name="T5" fmla="*/ 0 h 35"/>
                <a:gd name="T6" fmla="*/ 1013 w 31"/>
                <a:gd name="T7" fmla="*/ 1648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" h="35">
                  <a:moveTo>
                    <a:pt x="31" y="35"/>
                  </a:moveTo>
                  <a:cubicBezTo>
                    <a:pt x="23" y="30"/>
                    <a:pt x="19" y="21"/>
                    <a:pt x="11" y="15"/>
                  </a:cubicBezTo>
                  <a:cubicBezTo>
                    <a:pt x="5" y="11"/>
                    <a:pt x="0" y="7"/>
                    <a:pt x="1" y="0"/>
                  </a:cubicBezTo>
                  <a:cubicBezTo>
                    <a:pt x="5" y="6"/>
                    <a:pt x="13" y="11"/>
                    <a:pt x="15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55" name="Freeform 523">
              <a:extLst>
                <a:ext uri="{FF2B5EF4-FFF2-40B4-BE49-F238E27FC236}">
                  <a16:creationId xmlns:a16="http://schemas.microsoft.com/office/drawing/2014/main" id="{45B4D4E0-6A22-42F3-95C5-DA25F07B6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" y="2743"/>
              <a:ext cx="37" cy="70"/>
            </a:xfrm>
            <a:custGeom>
              <a:avLst/>
              <a:gdLst>
                <a:gd name="T0" fmla="*/ 0 w 13"/>
                <a:gd name="T1" fmla="*/ 0 h 23"/>
                <a:gd name="T2" fmla="*/ 786 w 13"/>
                <a:gd name="T3" fmla="*/ 843 h 23"/>
                <a:gd name="T4" fmla="*/ 712 w 13"/>
                <a:gd name="T5" fmla="*/ 1972 h 23"/>
                <a:gd name="T6" fmla="*/ 0 w 13"/>
                <a:gd name="T7" fmla="*/ 344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3">
                  <a:moveTo>
                    <a:pt x="0" y="0"/>
                  </a:moveTo>
                  <a:cubicBezTo>
                    <a:pt x="3" y="2"/>
                    <a:pt x="11" y="7"/>
                    <a:pt x="12" y="10"/>
                  </a:cubicBezTo>
                  <a:cubicBezTo>
                    <a:pt x="13" y="12"/>
                    <a:pt x="12" y="21"/>
                    <a:pt x="11" y="23"/>
                  </a:cubicBezTo>
                  <a:cubicBezTo>
                    <a:pt x="5" y="18"/>
                    <a:pt x="7" y="9"/>
                    <a:pt x="0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56" name="Freeform 524">
              <a:extLst>
                <a:ext uri="{FF2B5EF4-FFF2-40B4-BE49-F238E27FC236}">
                  <a16:creationId xmlns:a16="http://schemas.microsoft.com/office/drawing/2014/main" id="{8BE13684-5186-435A-86B8-221A316DF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" y="2776"/>
              <a:ext cx="40" cy="68"/>
            </a:xfrm>
            <a:custGeom>
              <a:avLst/>
              <a:gdLst>
                <a:gd name="T0" fmla="*/ 400 w 14"/>
                <a:gd name="T1" fmla="*/ 0 h 22"/>
                <a:gd name="T2" fmla="*/ 931 w 14"/>
                <a:gd name="T3" fmla="*/ 2006 h 22"/>
                <a:gd name="T4" fmla="*/ 0 w 14"/>
                <a:gd name="T5" fmla="*/ 831 h 22"/>
                <a:gd name="T6" fmla="*/ 211 w 14"/>
                <a:gd name="T7" fmla="*/ 269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2">
                  <a:moveTo>
                    <a:pt x="6" y="0"/>
                  </a:moveTo>
                  <a:cubicBezTo>
                    <a:pt x="9" y="7"/>
                    <a:pt x="14" y="14"/>
                    <a:pt x="14" y="22"/>
                  </a:cubicBezTo>
                  <a:cubicBezTo>
                    <a:pt x="10" y="16"/>
                    <a:pt x="6" y="12"/>
                    <a:pt x="0" y="9"/>
                  </a:cubicBezTo>
                  <a:cubicBezTo>
                    <a:pt x="1" y="7"/>
                    <a:pt x="3" y="5"/>
                    <a:pt x="3" y="3"/>
                  </a:cubicBezTo>
                </a:path>
              </a:pathLst>
            </a:cu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57" name="Freeform 525">
              <a:extLst>
                <a:ext uri="{FF2B5EF4-FFF2-40B4-BE49-F238E27FC236}">
                  <a16:creationId xmlns:a16="http://schemas.microsoft.com/office/drawing/2014/main" id="{EB9C39A8-4403-4776-87B1-71290D684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6" y="3090"/>
              <a:ext cx="61" cy="90"/>
            </a:xfrm>
            <a:custGeom>
              <a:avLst/>
              <a:gdLst>
                <a:gd name="T0" fmla="*/ 1418 w 21"/>
                <a:gd name="T1" fmla="*/ 0 h 29"/>
                <a:gd name="T2" fmla="*/ 76 w 21"/>
                <a:gd name="T3" fmla="*/ 1946 h 29"/>
                <a:gd name="T4" fmla="*/ 142 w 21"/>
                <a:gd name="T5" fmla="*/ 2601 h 29"/>
                <a:gd name="T6" fmla="*/ 642 w 21"/>
                <a:gd name="T7" fmla="*/ 2418 h 29"/>
                <a:gd name="T8" fmla="*/ 1493 w 21"/>
                <a:gd name="T9" fmla="*/ 1850 h 29"/>
                <a:gd name="T10" fmla="*/ 1418 w 21"/>
                <a:gd name="T11" fmla="*/ 0 h 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29">
                  <a:moveTo>
                    <a:pt x="20" y="0"/>
                  </a:moveTo>
                  <a:cubicBezTo>
                    <a:pt x="9" y="1"/>
                    <a:pt x="3" y="15"/>
                    <a:pt x="1" y="21"/>
                  </a:cubicBezTo>
                  <a:cubicBezTo>
                    <a:pt x="0" y="23"/>
                    <a:pt x="0" y="26"/>
                    <a:pt x="2" y="28"/>
                  </a:cubicBezTo>
                  <a:cubicBezTo>
                    <a:pt x="4" y="29"/>
                    <a:pt x="7" y="28"/>
                    <a:pt x="9" y="26"/>
                  </a:cubicBezTo>
                  <a:cubicBezTo>
                    <a:pt x="10" y="25"/>
                    <a:pt x="15" y="22"/>
                    <a:pt x="21" y="20"/>
                  </a:cubicBezTo>
                  <a:cubicBezTo>
                    <a:pt x="20" y="16"/>
                    <a:pt x="20" y="5"/>
                    <a:pt x="20" y="0"/>
                  </a:cubicBezTo>
                  <a:close/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58" name="Freeform 526">
              <a:extLst>
                <a:ext uri="{FF2B5EF4-FFF2-40B4-BE49-F238E27FC236}">
                  <a16:creationId xmlns:a16="http://schemas.microsoft.com/office/drawing/2014/main" id="{5FD3E85C-D637-4A39-A6F2-CEC0987EA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3" y="3167"/>
              <a:ext cx="67" cy="176"/>
            </a:xfrm>
            <a:custGeom>
              <a:avLst/>
              <a:gdLst>
                <a:gd name="T0" fmla="*/ 1579 w 23"/>
                <a:gd name="T1" fmla="*/ 4740 h 57"/>
                <a:gd name="T2" fmla="*/ 1655 w 23"/>
                <a:gd name="T3" fmla="*/ 4443 h 57"/>
                <a:gd name="T4" fmla="*/ 1357 w 23"/>
                <a:gd name="T5" fmla="*/ 4443 h 57"/>
                <a:gd name="T6" fmla="*/ 1433 w 23"/>
                <a:gd name="T7" fmla="*/ 4005 h 57"/>
                <a:gd name="T8" fmla="*/ 1162 w 23"/>
                <a:gd name="T9" fmla="*/ 3918 h 57"/>
                <a:gd name="T10" fmla="*/ 1162 w 23"/>
                <a:gd name="T11" fmla="*/ 3918 h 57"/>
                <a:gd name="T12" fmla="*/ 1087 w 23"/>
                <a:gd name="T13" fmla="*/ 3539 h 57"/>
                <a:gd name="T14" fmla="*/ 1162 w 23"/>
                <a:gd name="T15" fmla="*/ 3088 h 57"/>
                <a:gd name="T16" fmla="*/ 941 w 23"/>
                <a:gd name="T17" fmla="*/ 3088 h 57"/>
                <a:gd name="T18" fmla="*/ 865 w 23"/>
                <a:gd name="T19" fmla="*/ 2918 h 57"/>
                <a:gd name="T20" fmla="*/ 789 w 23"/>
                <a:gd name="T21" fmla="*/ 2535 h 57"/>
                <a:gd name="T22" fmla="*/ 714 w 23"/>
                <a:gd name="T23" fmla="*/ 2356 h 57"/>
                <a:gd name="T24" fmla="*/ 865 w 23"/>
                <a:gd name="T25" fmla="*/ 1917 h 57"/>
                <a:gd name="T26" fmla="*/ 644 w 23"/>
                <a:gd name="T27" fmla="*/ 1917 h 57"/>
                <a:gd name="T28" fmla="*/ 789 w 23"/>
                <a:gd name="T29" fmla="*/ 1439 h 57"/>
                <a:gd name="T30" fmla="*/ 568 w 23"/>
                <a:gd name="T31" fmla="*/ 1000 h 57"/>
                <a:gd name="T32" fmla="*/ 425 w 23"/>
                <a:gd name="T33" fmla="*/ 914 h 57"/>
                <a:gd name="T34" fmla="*/ 425 w 23"/>
                <a:gd name="T35" fmla="*/ 266 h 57"/>
                <a:gd name="T36" fmla="*/ 221 w 23"/>
                <a:gd name="T37" fmla="*/ 266 h 57"/>
                <a:gd name="T38" fmla="*/ 76 w 23"/>
                <a:gd name="T39" fmla="*/ 0 h 57"/>
                <a:gd name="T40" fmla="*/ 1238 w 23"/>
                <a:gd name="T41" fmla="*/ 5178 h 5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3" h="57">
                  <a:moveTo>
                    <a:pt x="22" y="52"/>
                  </a:moveTo>
                  <a:cubicBezTo>
                    <a:pt x="23" y="51"/>
                    <a:pt x="23" y="50"/>
                    <a:pt x="23" y="49"/>
                  </a:cubicBezTo>
                  <a:cubicBezTo>
                    <a:pt x="22" y="49"/>
                    <a:pt x="20" y="49"/>
                    <a:pt x="19" y="49"/>
                  </a:cubicBezTo>
                  <a:cubicBezTo>
                    <a:pt x="19" y="48"/>
                    <a:pt x="21" y="45"/>
                    <a:pt x="20" y="44"/>
                  </a:cubicBezTo>
                  <a:cubicBezTo>
                    <a:pt x="19" y="42"/>
                    <a:pt x="18" y="44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1"/>
                    <a:pt x="15" y="40"/>
                    <a:pt x="15" y="39"/>
                  </a:cubicBezTo>
                  <a:cubicBezTo>
                    <a:pt x="15" y="38"/>
                    <a:pt x="15" y="36"/>
                    <a:pt x="16" y="34"/>
                  </a:cubicBezTo>
                  <a:cubicBezTo>
                    <a:pt x="15" y="34"/>
                    <a:pt x="14" y="34"/>
                    <a:pt x="13" y="34"/>
                  </a:cubicBezTo>
                  <a:cubicBezTo>
                    <a:pt x="13" y="34"/>
                    <a:pt x="12" y="33"/>
                    <a:pt x="12" y="32"/>
                  </a:cubicBezTo>
                  <a:cubicBezTo>
                    <a:pt x="13" y="30"/>
                    <a:pt x="14" y="28"/>
                    <a:pt x="11" y="28"/>
                  </a:cubicBezTo>
                  <a:cubicBezTo>
                    <a:pt x="11" y="27"/>
                    <a:pt x="10" y="27"/>
                    <a:pt x="10" y="26"/>
                  </a:cubicBezTo>
                  <a:cubicBezTo>
                    <a:pt x="11" y="24"/>
                    <a:pt x="12" y="23"/>
                    <a:pt x="12" y="21"/>
                  </a:cubicBezTo>
                  <a:cubicBezTo>
                    <a:pt x="11" y="21"/>
                    <a:pt x="10" y="21"/>
                    <a:pt x="9" y="21"/>
                  </a:cubicBezTo>
                  <a:cubicBezTo>
                    <a:pt x="9" y="19"/>
                    <a:pt x="10" y="17"/>
                    <a:pt x="11" y="16"/>
                  </a:cubicBezTo>
                  <a:cubicBezTo>
                    <a:pt x="5" y="17"/>
                    <a:pt x="9" y="13"/>
                    <a:pt x="8" y="11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6" y="7"/>
                    <a:pt x="6" y="5"/>
                    <a:pt x="6" y="3"/>
                  </a:cubicBezTo>
                  <a:cubicBezTo>
                    <a:pt x="5" y="3"/>
                    <a:pt x="4" y="3"/>
                    <a:pt x="3" y="3"/>
                  </a:cubicBezTo>
                  <a:cubicBezTo>
                    <a:pt x="2" y="2"/>
                    <a:pt x="2" y="1"/>
                    <a:pt x="1" y="0"/>
                  </a:cubicBezTo>
                  <a:cubicBezTo>
                    <a:pt x="0" y="13"/>
                    <a:pt x="9" y="39"/>
                    <a:pt x="17" y="57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59" name="Freeform 527">
              <a:extLst>
                <a:ext uri="{FF2B5EF4-FFF2-40B4-BE49-F238E27FC236}">
                  <a16:creationId xmlns:a16="http://schemas.microsoft.com/office/drawing/2014/main" id="{E2E69070-51C5-483A-8699-0E9F7B223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0" y="2776"/>
              <a:ext cx="139" cy="56"/>
            </a:xfrm>
            <a:custGeom>
              <a:avLst/>
              <a:gdLst>
                <a:gd name="T0" fmla="*/ 2256 w 48"/>
                <a:gd name="T1" fmla="*/ 184 h 18"/>
                <a:gd name="T2" fmla="*/ 142 w 48"/>
                <a:gd name="T3" fmla="*/ 756 h 18"/>
                <a:gd name="T4" fmla="*/ 75 w 48"/>
                <a:gd name="T5" fmla="*/ 1412 h 18"/>
                <a:gd name="T6" fmla="*/ 562 w 48"/>
                <a:gd name="T7" fmla="*/ 1509 h 18"/>
                <a:gd name="T8" fmla="*/ 2331 w 48"/>
                <a:gd name="T9" fmla="*/ 1114 h 18"/>
                <a:gd name="T10" fmla="*/ 3379 w 48"/>
                <a:gd name="T11" fmla="*/ 843 h 18"/>
                <a:gd name="T12" fmla="*/ 3035 w 48"/>
                <a:gd name="T13" fmla="*/ 0 h 18"/>
                <a:gd name="T14" fmla="*/ 2256 w 48"/>
                <a:gd name="T15" fmla="*/ 184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18">
                  <a:moveTo>
                    <a:pt x="32" y="2"/>
                  </a:moveTo>
                  <a:cubicBezTo>
                    <a:pt x="17" y="4"/>
                    <a:pt x="8" y="5"/>
                    <a:pt x="2" y="8"/>
                  </a:cubicBezTo>
                  <a:cubicBezTo>
                    <a:pt x="0" y="10"/>
                    <a:pt x="0" y="13"/>
                    <a:pt x="1" y="15"/>
                  </a:cubicBezTo>
                  <a:cubicBezTo>
                    <a:pt x="3" y="17"/>
                    <a:pt x="6" y="18"/>
                    <a:pt x="8" y="16"/>
                  </a:cubicBezTo>
                  <a:cubicBezTo>
                    <a:pt x="11" y="14"/>
                    <a:pt x="23" y="13"/>
                    <a:pt x="33" y="12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6" y="7"/>
                    <a:pt x="45" y="4"/>
                    <a:pt x="43" y="0"/>
                  </a:cubicBezTo>
                  <a:lnTo>
                    <a:pt x="32" y="2"/>
                  </a:lnTo>
                  <a:close/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60" name="Freeform 528">
              <a:extLst>
                <a:ext uri="{FF2B5EF4-FFF2-40B4-BE49-F238E27FC236}">
                  <a16:creationId xmlns:a16="http://schemas.microsoft.com/office/drawing/2014/main" id="{A98AB80E-A347-4762-AC9A-2CC842D6F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9" y="2807"/>
              <a:ext cx="20" cy="34"/>
            </a:xfrm>
            <a:custGeom>
              <a:avLst/>
              <a:gdLst>
                <a:gd name="T0" fmla="*/ 0 w 7"/>
                <a:gd name="T1" fmla="*/ 1005 h 11"/>
                <a:gd name="T2" fmla="*/ 74 w 7"/>
                <a:gd name="T3" fmla="*/ 918 h 11"/>
                <a:gd name="T4" fmla="*/ 211 w 7"/>
                <a:gd name="T5" fmla="*/ 831 h 11"/>
                <a:gd name="T6" fmla="*/ 326 w 7"/>
                <a:gd name="T7" fmla="*/ 736 h 11"/>
                <a:gd name="T8" fmla="*/ 466 w 7"/>
                <a:gd name="T9" fmla="*/ 649 h 11"/>
                <a:gd name="T10" fmla="*/ 326 w 7"/>
                <a:gd name="T11" fmla="*/ 439 h 11"/>
                <a:gd name="T12" fmla="*/ 326 w 7"/>
                <a:gd name="T13" fmla="*/ 87 h 11"/>
                <a:gd name="T14" fmla="*/ 326 w 7"/>
                <a:gd name="T15" fmla="*/ 0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" h="11">
                  <a:moveTo>
                    <a:pt x="0" y="11"/>
                  </a:moveTo>
                  <a:cubicBezTo>
                    <a:pt x="1" y="11"/>
                    <a:pt x="1" y="11"/>
                    <a:pt x="1" y="10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8"/>
                    <a:pt x="5" y="9"/>
                    <a:pt x="5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6" y="6"/>
                    <a:pt x="6" y="6"/>
                    <a:pt x="5" y="5"/>
                  </a:cubicBezTo>
                  <a:cubicBezTo>
                    <a:pt x="4" y="4"/>
                    <a:pt x="4" y="2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61" name="Freeform 529">
              <a:extLst>
                <a:ext uri="{FF2B5EF4-FFF2-40B4-BE49-F238E27FC236}">
                  <a16:creationId xmlns:a16="http://schemas.microsoft.com/office/drawing/2014/main" id="{AC57D46F-6507-4ED7-A7D8-7252EE932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" y="2896"/>
              <a:ext cx="57" cy="361"/>
            </a:xfrm>
            <a:custGeom>
              <a:avLst/>
              <a:gdLst>
                <a:gd name="T0" fmla="*/ 1112 w 20"/>
                <a:gd name="T1" fmla="*/ 10605 h 117"/>
                <a:gd name="T2" fmla="*/ 675 w 20"/>
                <a:gd name="T3" fmla="*/ 8874 h 117"/>
                <a:gd name="T4" fmla="*/ 1317 w 20"/>
                <a:gd name="T5" fmla="*/ 0 h 1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117">
                  <a:moveTo>
                    <a:pt x="17" y="117"/>
                  </a:moveTo>
                  <a:cubicBezTo>
                    <a:pt x="14" y="111"/>
                    <a:pt x="12" y="104"/>
                    <a:pt x="10" y="98"/>
                  </a:cubicBezTo>
                  <a:cubicBezTo>
                    <a:pt x="0" y="69"/>
                    <a:pt x="10" y="30"/>
                    <a:pt x="20" y="0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62" name="Freeform 530">
              <a:extLst>
                <a:ext uri="{FF2B5EF4-FFF2-40B4-BE49-F238E27FC236}">
                  <a16:creationId xmlns:a16="http://schemas.microsoft.com/office/drawing/2014/main" id="{40C8CABE-7630-4BEE-B8B0-A2270C658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3081"/>
              <a:ext cx="61" cy="99"/>
            </a:xfrm>
            <a:custGeom>
              <a:avLst/>
              <a:gdLst>
                <a:gd name="T0" fmla="*/ 1418 w 21"/>
                <a:gd name="T1" fmla="*/ 2190 h 32"/>
                <a:gd name="T2" fmla="*/ 76 w 21"/>
                <a:gd name="T3" fmla="*/ 566 h 32"/>
                <a:gd name="T4" fmla="*/ 0 w 21"/>
                <a:gd name="T5" fmla="*/ 2107 h 32"/>
                <a:gd name="T6" fmla="*/ 860 w 21"/>
                <a:gd name="T7" fmla="*/ 2661 h 32"/>
                <a:gd name="T8" fmla="*/ 1351 w 21"/>
                <a:gd name="T9" fmla="*/ 2843 h 32"/>
                <a:gd name="T10" fmla="*/ 1418 w 21"/>
                <a:gd name="T11" fmla="*/ 219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32">
                  <a:moveTo>
                    <a:pt x="20" y="24"/>
                  </a:moveTo>
                  <a:cubicBezTo>
                    <a:pt x="20" y="17"/>
                    <a:pt x="10" y="0"/>
                    <a:pt x="1" y="6"/>
                  </a:cubicBezTo>
                  <a:cubicBezTo>
                    <a:pt x="1" y="10"/>
                    <a:pt x="0" y="18"/>
                    <a:pt x="0" y="23"/>
                  </a:cubicBezTo>
                  <a:cubicBezTo>
                    <a:pt x="6" y="25"/>
                    <a:pt x="11" y="28"/>
                    <a:pt x="12" y="29"/>
                  </a:cubicBezTo>
                  <a:cubicBezTo>
                    <a:pt x="13" y="31"/>
                    <a:pt x="16" y="32"/>
                    <a:pt x="19" y="31"/>
                  </a:cubicBezTo>
                  <a:cubicBezTo>
                    <a:pt x="21" y="29"/>
                    <a:pt x="20" y="27"/>
                    <a:pt x="20" y="24"/>
                  </a:cubicBezTo>
                  <a:close/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63" name="Freeform 531">
              <a:extLst>
                <a:ext uri="{FF2B5EF4-FFF2-40B4-BE49-F238E27FC236}">
                  <a16:creationId xmlns:a16="http://schemas.microsoft.com/office/drawing/2014/main" id="{6BEF7C7A-4BD8-47C6-8AB0-90A951A45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3" y="3167"/>
              <a:ext cx="67" cy="182"/>
            </a:xfrm>
            <a:custGeom>
              <a:avLst/>
              <a:gdLst>
                <a:gd name="T0" fmla="*/ 0 w 23"/>
                <a:gd name="T1" fmla="*/ 4701 h 59"/>
                <a:gd name="T2" fmla="*/ 0 w 23"/>
                <a:gd name="T3" fmla="*/ 4433 h 59"/>
                <a:gd name="T4" fmla="*/ 221 w 23"/>
                <a:gd name="T5" fmla="*/ 4433 h 59"/>
                <a:gd name="T6" fmla="*/ 146 w 23"/>
                <a:gd name="T7" fmla="*/ 3998 h 59"/>
                <a:gd name="T8" fmla="*/ 425 w 23"/>
                <a:gd name="T9" fmla="*/ 3902 h 59"/>
                <a:gd name="T10" fmla="*/ 492 w 23"/>
                <a:gd name="T11" fmla="*/ 3902 h 59"/>
                <a:gd name="T12" fmla="*/ 568 w 23"/>
                <a:gd name="T13" fmla="*/ 3520 h 59"/>
                <a:gd name="T14" fmla="*/ 492 w 23"/>
                <a:gd name="T15" fmla="*/ 3082 h 59"/>
                <a:gd name="T16" fmla="*/ 714 w 23"/>
                <a:gd name="T17" fmla="*/ 3082 h 59"/>
                <a:gd name="T18" fmla="*/ 714 w 23"/>
                <a:gd name="T19" fmla="*/ 2903 h 59"/>
                <a:gd name="T20" fmla="*/ 865 w 23"/>
                <a:gd name="T21" fmla="*/ 2520 h 59"/>
                <a:gd name="T22" fmla="*/ 865 w 23"/>
                <a:gd name="T23" fmla="*/ 2351 h 59"/>
                <a:gd name="T24" fmla="*/ 789 w 23"/>
                <a:gd name="T25" fmla="*/ 1913 h 59"/>
                <a:gd name="T26" fmla="*/ 941 w 23"/>
                <a:gd name="T27" fmla="*/ 1913 h 59"/>
                <a:gd name="T28" fmla="*/ 865 w 23"/>
                <a:gd name="T29" fmla="*/ 1437 h 59"/>
                <a:gd name="T30" fmla="*/ 1087 w 23"/>
                <a:gd name="T31" fmla="*/ 999 h 59"/>
                <a:gd name="T32" fmla="*/ 1162 w 23"/>
                <a:gd name="T33" fmla="*/ 913 h 59"/>
                <a:gd name="T34" fmla="*/ 1238 w 23"/>
                <a:gd name="T35" fmla="*/ 265 h 59"/>
                <a:gd name="T36" fmla="*/ 1433 w 23"/>
                <a:gd name="T37" fmla="*/ 265 h 59"/>
                <a:gd name="T38" fmla="*/ 1512 w 23"/>
                <a:gd name="T39" fmla="*/ 0 h 59"/>
                <a:gd name="T40" fmla="*/ 492 w 23"/>
                <a:gd name="T41" fmla="*/ 5340 h 5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3" h="59">
                  <a:moveTo>
                    <a:pt x="0" y="52"/>
                  </a:moveTo>
                  <a:cubicBezTo>
                    <a:pt x="0" y="51"/>
                    <a:pt x="0" y="50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3" y="48"/>
                    <a:pt x="2" y="45"/>
                    <a:pt x="2" y="44"/>
                  </a:cubicBezTo>
                  <a:cubicBezTo>
                    <a:pt x="3" y="42"/>
                    <a:pt x="5" y="44"/>
                    <a:pt x="6" y="43"/>
                  </a:cubicBezTo>
                  <a:cubicBezTo>
                    <a:pt x="6" y="43"/>
                    <a:pt x="6" y="43"/>
                    <a:pt x="7" y="43"/>
                  </a:cubicBezTo>
                  <a:cubicBezTo>
                    <a:pt x="7" y="41"/>
                    <a:pt x="8" y="40"/>
                    <a:pt x="8" y="39"/>
                  </a:cubicBezTo>
                  <a:cubicBezTo>
                    <a:pt x="8" y="38"/>
                    <a:pt x="7" y="36"/>
                    <a:pt x="7" y="34"/>
                  </a:cubicBezTo>
                  <a:cubicBezTo>
                    <a:pt x="8" y="34"/>
                    <a:pt x="9" y="34"/>
                    <a:pt x="10" y="34"/>
                  </a:cubicBezTo>
                  <a:cubicBezTo>
                    <a:pt x="10" y="34"/>
                    <a:pt x="10" y="33"/>
                    <a:pt x="10" y="32"/>
                  </a:cubicBezTo>
                  <a:cubicBezTo>
                    <a:pt x="10" y="30"/>
                    <a:pt x="9" y="28"/>
                    <a:pt x="12" y="28"/>
                  </a:cubicBezTo>
                  <a:cubicBezTo>
                    <a:pt x="12" y="27"/>
                    <a:pt x="12" y="27"/>
                    <a:pt x="12" y="26"/>
                  </a:cubicBezTo>
                  <a:cubicBezTo>
                    <a:pt x="12" y="24"/>
                    <a:pt x="11" y="23"/>
                    <a:pt x="11" y="21"/>
                  </a:cubicBezTo>
                  <a:cubicBezTo>
                    <a:pt x="12" y="21"/>
                    <a:pt x="13" y="21"/>
                    <a:pt x="13" y="21"/>
                  </a:cubicBezTo>
                  <a:cubicBezTo>
                    <a:pt x="13" y="19"/>
                    <a:pt x="12" y="17"/>
                    <a:pt x="12" y="16"/>
                  </a:cubicBezTo>
                  <a:cubicBezTo>
                    <a:pt x="18" y="17"/>
                    <a:pt x="13" y="13"/>
                    <a:pt x="15" y="11"/>
                  </a:cubicBezTo>
                  <a:cubicBezTo>
                    <a:pt x="15" y="10"/>
                    <a:pt x="15" y="10"/>
                    <a:pt x="16" y="10"/>
                  </a:cubicBezTo>
                  <a:cubicBezTo>
                    <a:pt x="16" y="7"/>
                    <a:pt x="17" y="5"/>
                    <a:pt x="17" y="3"/>
                  </a:cubicBezTo>
                  <a:cubicBezTo>
                    <a:pt x="18" y="3"/>
                    <a:pt x="19" y="3"/>
                    <a:pt x="20" y="3"/>
                  </a:cubicBezTo>
                  <a:cubicBezTo>
                    <a:pt x="20" y="2"/>
                    <a:pt x="21" y="1"/>
                    <a:pt x="21" y="0"/>
                  </a:cubicBezTo>
                  <a:cubicBezTo>
                    <a:pt x="23" y="13"/>
                    <a:pt x="15" y="40"/>
                    <a:pt x="7" y="59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64" name="Freeform 532">
              <a:extLst>
                <a:ext uri="{FF2B5EF4-FFF2-40B4-BE49-F238E27FC236}">
                  <a16:creationId xmlns:a16="http://schemas.microsoft.com/office/drawing/2014/main" id="{71C27B60-599F-4EDB-B3DF-33E8B47F3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4" y="2776"/>
              <a:ext cx="139" cy="56"/>
            </a:xfrm>
            <a:custGeom>
              <a:avLst/>
              <a:gdLst>
                <a:gd name="T0" fmla="*/ 292 w 48"/>
                <a:gd name="T1" fmla="*/ 0 h 18"/>
                <a:gd name="T2" fmla="*/ 0 w 48"/>
                <a:gd name="T3" fmla="*/ 843 h 18"/>
                <a:gd name="T4" fmla="*/ 1048 w 48"/>
                <a:gd name="T5" fmla="*/ 1114 h 18"/>
                <a:gd name="T6" fmla="*/ 2818 w 48"/>
                <a:gd name="T7" fmla="*/ 1509 h 18"/>
                <a:gd name="T8" fmla="*/ 3229 w 48"/>
                <a:gd name="T9" fmla="*/ 1412 h 18"/>
                <a:gd name="T10" fmla="*/ 3154 w 48"/>
                <a:gd name="T11" fmla="*/ 756 h 18"/>
                <a:gd name="T12" fmla="*/ 1115 w 48"/>
                <a:gd name="T13" fmla="*/ 184 h 18"/>
                <a:gd name="T14" fmla="*/ 292 w 48"/>
                <a:gd name="T15" fmla="*/ 0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18">
                  <a:moveTo>
                    <a:pt x="4" y="0"/>
                  </a:moveTo>
                  <a:cubicBezTo>
                    <a:pt x="3" y="4"/>
                    <a:pt x="1" y="7"/>
                    <a:pt x="0" y="9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25" y="13"/>
                    <a:pt x="36" y="14"/>
                    <a:pt x="40" y="16"/>
                  </a:cubicBezTo>
                  <a:cubicBezTo>
                    <a:pt x="42" y="18"/>
                    <a:pt x="45" y="17"/>
                    <a:pt x="46" y="15"/>
                  </a:cubicBezTo>
                  <a:cubicBezTo>
                    <a:pt x="48" y="13"/>
                    <a:pt x="47" y="10"/>
                    <a:pt x="45" y="8"/>
                  </a:cubicBezTo>
                  <a:cubicBezTo>
                    <a:pt x="40" y="5"/>
                    <a:pt x="31" y="4"/>
                    <a:pt x="16" y="2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65" name="Freeform 533">
              <a:extLst>
                <a:ext uri="{FF2B5EF4-FFF2-40B4-BE49-F238E27FC236}">
                  <a16:creationId xmlns:a16="http://schemas.microsoft.com/office/drawing/2014/main" id="{992D0A1B-969C-4A8A-99DE-30BFD9FFB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" y="2703"/>
              <a:ext cx="543" cy="997"/>
            </a:xfrm>
            <a:custGeom>
              <a:avLst/>
              <a:gdLst>
                <a:gd name="T0" fmla="*/ 11420 w 188"/>
                <a:gd name="T1" fmla="*/ 0 h 324"/>
                <a:gd name="T2" fmla="*/ 8769 w 188"/>
                <a:gd name="T3" fmla="*/ 3237 h 324"/>
                <a:gd name="T4" fmla="*/ 2911 w 188"/>
                <a:gd name="T5" fmla="*/ 12641 h 324"/>
                <a:gd name="T6" fmla="*/ 2501 w 188"/>
                <a:gd name="T7" fmla="*/ 28787 h 324"/>
                <a:gd name="T8" fmla="*/ 12047 w 188"/>
                <a:gd name="T9" fmla="*/ 14884 h 324"/>
                <a:gd name="T10" fmla="*/ 11279 w 188"/>
                <a:gd name="T11" fmla="*/ 4308 h 324"/>
                <a:gd name="T12" fmla="*/ 12122 w 188"/>
                <a:gd name="T13" fmla="*/ 3409 h 3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8" h="324">
                  <a:moveTo>
                    <a:pt x="164" y="0"/>
                  </a:moveTo>
                  <a:cubicBezTo>
                    <a:pt x="156" y="19"/>
                    <a:pt x="137" y="17"/>
                    <a:pt x="126" y="36"/>
                  </a:cubicBezTo>
                  <a:cubicBezTo>
                    <a:pt x="115" y="54"/>
                    <a:pt x="58" y="103"/>
                    <a:pt x="42" y="141"/>
                  </a:cubicBezTo>
                  <a:cubicBezTo>
                    <a:pt x="26" y="179"/>
                    <a:pt x="0" y="318"/>
                    <a:pt x="36" y="321"/>
                  </a:cubicBezTo>
                  <a:cubicBezTo>
                    <a:pt x="73" y="324"/>
                    <a:pt x="159" y="217"/>
                    <a:pt x="173" y="166"/>
                  </a:cubicBezTo>
                  <a:cubicBezTo>
                    <a:pt x="188" y="115"/>
                    <a:pt x="185" y="81"/>
                    <a:pt x="162" y="48"/>
                  </a:cubicBezTo>
                  <a:cubicBezTo>
                    <a:pt x="162" y="48"/>
                    <a:pt x="170" y="36"/>
                    <a:pt x="174" y="3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66" name="Freeform 534">
              <a:extLst>
                <a:ext uri="{FF2B5EF4-FFF2-40B4-BE49-F238E27FC236}">
                  <a16:creationId xmlns:a16="http://schemas.microsoft.com/office/drawing/2014/main" id="{763210EB-160F-4EC1-8BF0-D711AA7B7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6" y="2816"/>
              <a:ext cx="355" cy="622"/>
            </a:xfrm>
            <a:custGeom>
              <a:avLst/>
              <a:gdLst>
                <a:gd name="T0" fmla="*/ 8537 w 123"/>
                <a:gd name="T1" fmla="*/ 0 h 202"/>
                <a:gd name="T2" fmla="*/ 5406 w 123"/>
                <a:gd name="T3" fmla="*/ 5927 h 202"/>
                <a:gd name="T4" fmla="*/ 2283 w 123"/>
                <a:gd name="T5" fmla="*/ 13398 h 202"/>
                <a:gd name="T6" fmla="*/ 0 w 123"/>
                <a:gd name="T7" fmla="*/ 18158 h 20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3" h="202">
                  <a:moveTo>
                    <a:pt x="123" y="0"/>
                  </a:moveTo>
                  <a:cubicBezTo>
                    <a:pt x="113" y="25"/>
                    <a:pt x="92" y="44"/>
                    <a:pt x="78" y="66"/>
                  </a:cubicBezTo>
                  <a:cubicBezTo>
                    <a:pt x="62" y="93"/>
                    <a:pt x="50" y="122"/>
                    <a:pt x="33" y="149"/>
                  </a:cubicBezTo>
                  <a:cubicBezTo>
                    <a:pt x="20" y="168"/>
                    <a:pt x="8" y="181"/>
                    <a:pt x="0" y="202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67" name="Freeform 535">
              <a:extLst>
                <a:ext uri="{FF2B5EF4-FFF2-40B4-BE49-F238E27FC236}">
                  <a16:creationId xmlns:a16="http://schemas.microsoft.com/office/drawing/2014/main" id="{A478BC1E-C3C7-4259-9B39-18A042ADD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2" y="2890"/>
              <a:ext cx="231" cy="792"/>
            </a:xfrm>
            <a:custGeom>
              <a:avLst/>
              <a:gdLst>
                <a:gd name="T0" fmla="*/ 5561 w 80"/>
                <a:gd name="T1" fmla="*/ 0 h 257"/>
                <a:gd name="T2" fmla="*/ 3534 w 80"/>
                <a:gd name="T3" fmla="*/ 5415 h 257"/>
                <a:gd name="T4" fmla="*/ 1594 w 80"/>
                <a:gd name="T5" fmla="*/ 12992 h 257"/>
                <a:gd name="T6" fmla="*/ 141 w 80"/>
                <a:gd name="T7" fmla="*/ 20105 h 257"/>
                <a:gd name="T8" fmla="*/ 0 w 80"/>
                <a:gd name="T9" fmla="*/ 23181 h 2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257">
                  <a:moveTo>
                    <a:pt x="80" y="0"/>
                  </a:moveTo>
                  <a:cubicBezTo>
                    <a:pt x="69" y="22"/>
                    <a:pt x="62" y="38"/>
                    <a:pt x="51" y="60"/>
                  </a:cubicBezTo>
                  <a:cubicBezTo>
                    <a:pt x="38" y="87"/>
                    <a:pt x="34" y="117"/>
                    <a:pt x="23" y="144"/>
                  </a:cubicBezTo>
                  <a:cubicBezTo>
                    <a:pt x="13" y="169"/>
                    <a:pt x="4" y="196"/>
                    <a:pt x="2" y="223"/>
                  </a:cubicBezTo>
                  <a:cubicBezTo>
                    <a:pt x="1" y="235"/>
                    <a:pt x="1" y="246"/>
                    <a:pt x="0" y="257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68" name="Freeform 536">
              <a:extLst>
                <a:ext uri="{FF2B5EF4-FFF2-40B4-BE49-F238E27FC236}">
                  <a16:creationId xmlns:a16="http://schemas.microsoft.com/office/drawing/2014/main" id="{7A2308DE-F580-4A70-93E4-BF7BC4BE0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" y="2752"/>
              <a:ext cx="110" cy="686"/>
            </a:xfrm>
            <a:custGeom>
              <a:avLst/>
              <a:gdLst>
                <a:gd name="T0" fmla="*/ 0 w 38"/>
                <a:gd name="T1" fmla="*/ 19968 h 223"/>
                <a:gd name="T2" fmla="*/ 142 w 38"/>
                <a:gd name="T3" fmla="*/ 15227 h 223"/>
                <a:gd name="T4" fmla="*/ 845 w 38"/>
                <a:gd name="T5" fmla="*/ 9056 h 223"/>
                <a:gd name="T6" fmla="*/ 1552 w 38"/>
                <a:gd name="T7" fmla="*/ 2507 h 223"/>
                <a:gd name="T8" fmla="*/ 2666 w 38"/>
                <a:gd name="T9" fmla="*/ 0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23">
                  <a:moveTo>
                    <a:pt x="0" y="223"/>
                  </a:moveTo>
                  <a:cubicBezTo>
                    <a:pt x="2" y="209"/>
                    <a:pt x="1" y="185"/>
                    <a:pt x="2" y="170"/>
                  </a:cubicBezTo>
                  <a:cubicBezTo>
                    <a:pt x="4" y="147"/>
                    <a:pt x="8" y="124"/>
                    <a:pt x="12" y="101"/>
                  </a:cubicBezTo>
                  <a:cubicBezTo>
                    <a:pt x="17" y="77"/>
                    <a:pt x="16" y="52"/>
                    <a:pt x="22" y="28"/>
                  </a:cubicBezTo>
                  <a:cubicBezTo>
                    <a:pt x="25" y="14"/>
                    <a:pt x="33" y="3"/>
                    <a:pt x="38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69" name="Freeform 537">
              <a:extLst>
                <a:ext uri="{FF2B5EF4-FFF2-40B4-BE49-F238E27FC236}">
                  <a16:creationId xmlns:a16="http://schemas.microsoft.com/office/drawing/2014/main" id="{EBA4E647-B667-4328-89ED-03533C59B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5" y="3109"/>
              <a:ext cx="46" cy="209"/>
            </a:xfrm>
            <a:custGeom>
              <a:avLst/>
              <a:gdLst>
                <a:gd name="T0" fmla="*/ 0 w 16"/>
                <a:gd name="T1" fmla="*/ 0 h 68"/>
                <a:gd name="T2" fmla="*/ 762 w 16"/>
                <a:gd name="T3" fmla="*/ 4469 h 68"/>
                <a:gd name="T4" fmla="*/ 1093 w 16"/>
                <a:gd name="T5" fmla="*/ 6064 h 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68">
                  <a:moveTo>
                    <a:pt x="0" y="0"/>
                  </a:moveTo>
                  <a:cubicBezTo>
                    <a:pt x="4" y="17"/>
                    <a:pt x="6" y="33"/>
                    <a:pt x="11" y="50"/>
                  </a:cubicBezTo>
                  <a:cubicBezTo>
                    <a:pt x="12" y="56"/>
                    <a:pt x="16" y="62"/>
                    <a:pt x="16" y="6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70" name="Freeform 538">
              <a:extLst>
                <a:ext uri="{FF2B5EF4-FFF2-40B4-BE49-F238E27FC236}">
                  <a16:creationId xmlns:a16="http://schemas.microsoft.com/office/drawing/2014/main" id="{02399282-4C50-40F2-B179-48403B0C3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" y="2764"/>
              <a:ext cx="184" cy="841"/>
            </a:xfrm>
            <a:custGeom>
              <a:avLst/>
              <a:gdLst>
                <a:gd name="T0" fmla="*/ 141 w 64"/>
                <a:gd name="T1" fmla="*/ 24589 h 273"/>
                <a:gd name="T2" fmla="*/ 1380 w 64"/>
                <a:gd name="T3" fmla="*/ 16229 h 273"/>
                <a:gd name="T4" fmla="*/ 2662 w 64"/>
                <a:gd name="T5" fmla="*/ 8653 h 273"/>
                <a:gd name="T6" fmla="*/ 4232 w 64"/>
                <a:gd name="T7" fmla="*/ 2600 h 273"/>
                <a:gd name="T8" fmla="*/ 4157 w 64"/>
                <a:gd name="T9" fmla="*/ 0 h 2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273">
                  <a:moveTo>
                    <a:pt x="2" y="273"/>
                  </a:moveTo>
                  <a:cubicBezTo>
                    <a:pt x="0" y="243"/>
                    <a:pt x="10" y="210"/>
                    <a:pt x="20" y="180"/>
                  </a:cubicBezTo>
                  <a:cubicBezTo>
                    <a:pt x="29" y="153"/>
                    <a:pt x="31" y="124"/>
                    <a:pt x="39" y="96"/>
                  </a:cubicBezTo>
                  <a:cubicBezTo>
                    <a:pt x="46" y="73"/>
                    <a:pt x="58" y="52"/>
                    <a:pt x="62" y="29"/>
                  </a:cubicBezTo>
                  <a:cubicBezTo>
                    <a:pt x="63" y="22"/>
                    <a:pt x="64" y="1"/>
                    <a:pt x="61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71" name="Freeform 539">
              <a:extLst>
                <a:ext uri="{FF2B5EF4-FFF2-40B4-BE49-F238E27FC236}">
                  <a16:creationId xmlns:a16="http://schemas.microsoft.com/office/drawing/2014/main" id="{D16585AA-3FCE-4450-88A0-6CAA6A855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" y="2970"/>
              <a:ext cx="35" cy="34"/>
            </a:xfrm>
            <a:custGeom>
              <a:avLst/>
              <a:gdLst>
                <a:gd name="T0" fmla="*/ 76 w 12"/>
                <a:gd name="T1" fmla="*/ 0 h 11"/>
                <a:gd name="T2" fmla="*/ 869 w 12"/>
                <a:gd name="T3" fmla="*/ 1005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11">
                  <a:moveTo>
                    <a:pt x="1" y="0"/>
                  </a:moveTo>
                  <a:cubicBezTo>
                    <a:pt x="0" y="7"/>
                    <a:pt x="5" y="11"/>
                    <a:pt x="12" y="1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72" name="Freeform 540">
              <a:extLst>
                <a:ext uri="{FF2B5EF4-FFF2-40B4-BE49-F238E27FC236}">
                  <a16:creationId xmlns:a16="http://schemas.microsoft.com/office/drawing/2014/main" id="{718A3827-1F1C-4ED2-83B3-6FD30DB04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" y="2826"/>
              <a:ext cx="156" cy="138"/>
            </a:xfrm>
            <a:custGeom>
              <a:avLst/>
              <a:gdLst>
                <a:gd name="T0" fmla="*/ 0 w 54"/>
                <a:gd name="T1" fmla="*/ 3631 h 45"/>
                <a:gd name="T2" fmla="*/ 2987 w 54"/>
                <a:gd name="T3" fmla="*/ 978 h 45"/>
                <a:gd name="T4" fmla="*/ 3764 w 54"/>
                <a:gd name="T5" fmla="*/ 0 h 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45">
                  <a:moveTo>
                    <a:pt x="0" y="41"/>
                  </a:moveTo>
                  <a:cubicBezTo>
                    <a:pt x="14" y="45"/>
                    <a:pt x="33" y="20"/>
                    <a:pt x="43" y="11"/>
                  </a:cubicBezTo>
                  <a:cubicBezTo>
                    <a:pt x="47" y="8"/>
                    <a:pt x="51" y="5"/>
                    <a:pt x="54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73" name="Freeform 541">
              <a:extLst>
                <a:ext uri="{FF2B5EF4-FFF2-40B4-BE49-F238E27FC236}">
                  <a16:creationId xmlns:a16="http://schemas.microsoft.com/office/drawing/2014/main" id="{48814515-41C0-420A-B743-78BCCF476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2364"/>
              <a:ext cx="92" cy="163"/>
            </a:xfrm>
            <a:custGeom>
              <a:avLst/>
              <a:gdLst>
                <a:gd name="T0" fmla="*/ 1636 w 32"/>
                <a:gd name="T1" fmla="*/ 0 h 53"/>
                <a:gd name="T2" fmla="*/ 762 w 32"/>
                <a:gd name="T3" fmla="*/ 643 h 53"/>
                <a:gd name="T4" fmla="*/ 216 w 32"/>
                <a:gd name="T5" fmla="*/ 3924 h 53"/>
                <a:gd name="T6" fmla="*/ 331 w 32"/>
                <a:gd name="T7" fmla="*/ 4739 h 53"/>
                <a:gd name="T8" fmla="*/ 1636 w 32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53">
                  <a:moveTo>
                    <a:pt x="24" y="0"/>
                  </a:moveTo>
                  <a:cubicBezTo>
                    <a:pt x="19" y="2"/>
                    <a:pt x="15" y="4"/>
                    <a:pt x="11" y="7"/>
                  </a:cubicBezTo>
                  <a:cubicBezTo>
                    <a:pt x="0" y="17"/>
                    <a:pt x="0" y="27"/>
                    <a:pt x="3" y="44"/>
                  </a:cubicBezTo>
                  <a:cubicBezTo>
                    <a:pt x="3" y="48"/>
                    <a:pt x="4" y="51"/>
                    <a:pt x="5" y="53"/>
                  </a:cubicBezTo>
                  <a:cubicBezTo>
                    <a:pt x="28" y="37"/>
                    <a:pt x="32" y="12"/>
                    <a:pt x="24" y="0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74" name="Freeform 542">
              <a:extLst>
                <a:ext uri="{FF2B5EF4-FFF2-40B4-BE49-F238E27FC236}">
                  <a16:creationId xmlns:a16="http://schemas.microsoft.com/office/drawing/2014/main" id="{1C1C937F-5CF3-42FE-BF9D-B67A12065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" y="2321"/>
              <a:ext cx="67" cy="43"/>
            </a:xfrm>
            <a:custGeom>
              <a:avLst/>
              <a:gdLst>
                <a:gd name="T0" fmla="*/ 714 w 23"/>
                <a:gd name="T1" fmla="*/ 1075 h 14"/>
                <a:gd name="T2" fmla="*/ 1655 w 23"/>
                <a:gd name="T3" fmla="*/ 1244 h 14"/>
                <a:gd name="T4" fmla="*/ 1655 w 23"/>
                <a:gd name="T5" fmla="*/ 1244 h 14"/>
                <a:gd name="T6" fmla="*/ 425 w 23"/>
                <a:gd name="T7" fmla="*/ 169 h 14"/>
                <a:gd name="T8" fmla="*/ 221 w 23"/>
                <a:gd name="T9" fmla="*/ 1161 h 14"/>
                <a:gd name="T10" fmla="*/ 714 w 23"/>
                <a:gd name="T11" fmla="*/ 1075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4">
                  <a:moveTo>
                    <a:pt x="10" y="12"/>
                  </a:moveTo>
                  <a:cubicBezTo>
                    <a:pt x="14" y="12"/>
                    <a:pt x="18" y="13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2" y="6"/>
                    <a:pt x="13" y="0"/>
                    <a:pt x="6" y="2"/>
                  </a:cubicBezTo>
                  <a:cubicBezTo>
                    <a:pt x="0" y="4"/>
                    <a:pt x="1" y="9"/>
                    <a:pt x="3" y="13"/>
                  </a:cubicBezTo>
                  <a:cubicBezTo>
                    <a:pt x="5" y="12"/>
                    <a:pt x="8" y="12"/>
                    <a:pt x="10" y="12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75" name="Freeform 543">
              <a:extLst>
                <a:ext uri="{FF2B5EF4-FFF2-40B4-BE49-F238E27FC236}">
                  <a16:creationId xmlns:a16="http://schemas.microsoft.com/office/drawing/2014/main" id="{ADD19E61-B89E-4D9F-A8BD-51D4C791A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9" y="2804"/>
              <a:ext cx="101" cy="74"/>
            </a:xfrm>
            <a:custGeom>
              <a:avLst/>
              <a:gdLst>
                <a:gd name="T0" fmla="*/ 0 w 35"/>
                <a:gd name="T1" fmla="*/ 0 h 24"/>
                <a:gd name="T2" fmla="*/ 2424 w 35"/>
                <a:gd name="T3" fmla="*/ 2168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" h="24">
                  <a:moveTo>
                    <a:pt x="0" y="0"/>
                  </a:moveTo>
                  <a:cubicBezTo>
                    <a:pt x="10" y="16"/>
                    <a:pt x="22" y="24"/>
                    <a:pt x="35" y="2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76" name="Freeform 544">
              <a:extLst>
                <a:ext uri="{FF2B5EF4-FFF2-40B4-BE49-F238E27FC236}">
                  <a16:creationId xmlns:a16="http://schemas.microsoft.com/office/drawing/2014/main" id="{F20B152C-ACDE-4F34-9A8C-DB02258CB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0" y="2786"/>
              <a:ext cx="46" cy="27"/>
            </a:xfrm>
            <a:custGeom>
              <a:avLst/>
              <a:gdLst>
                <a:gd name="T0" fmla="*/ 0 w 16"/>
                <a:gd name="T1" fmla="*/ 405 h 9"/>
                <a:gd name="T2" fmla="*/ 1093 w 16"/>
                <a:gd name="T3" fmla="*/ 729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6" h="9">
                  <a:moveTo>
                    <a:pt x="0" y="5"/>
                  </a:moveTo>
                  <a:cubicBezTo>
                    <a:pt x="8" y="3"/>
                    <a:pt x="11" y="0"/>
                    <a:pt x="16" y="9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77" name="Freeform 545">
              <a:extLst>
                <a:ext uri="{FF2B5EF4-FFF2-40B4-BE49-F238E27FC236}">
                  <a16:creationId xmlns:a16="http://schemas.microsoft.com/office/drawing/2014/main" id="{127A5BC4-C2D0-4EC9-A4FC-663BD613B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3" y="2509"/>
              <a:ext cx="101" cy="120"/>
            </a:xfrm>
            <a:custGeom>
              <a:avLst/>
              <a:gdLst>
                <a:gd name="T0" fmla="*/ 2424 w 35"/>
                <a:gd name="T1" fmla="*/ 1978 h 39"/>
                <a:gd name="T2" fmla="*/ 698 w 35"/>
                <a:gd name="T3" fmla="*/ 265 h 39"/>
                <a:gd name="T4" fmla="*/ 216 w 35"/>
                <a:gd name="T5" fmla="*/ 169 h 39"/>
                <a:gd name="T6" fmla="*/ 141 w 35"/>
                <a:gd name="T7" fmla="*/ 815 h 39"/>
                <a:gd name="T8" fmla="*/ 2283 w 35"/>
                <a:gd name="T9" fmla="*/ 3492 h 39"/>
                <a:gd name="T10" fmla="*/ 2424 w 35"/>
                <a:gd name="T11" fmla="*/ 1978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39">
                  <a:moveTo>
                    <a:pt x="35" y="22"/>
                  </a:moveTo>
                  <a:cubicBezTo>
                    <a:pt x="26" y="19"/>
                    <a:pt x="14" y="11"/>
                    <a:pt x="10" y="3"/>
                  </a:cubicBezTo>
                  <a:cubicBezTo>
                    <a:pt x="9" y="1"/>
                    <a:pt x="6" y="0"/>
                    <a:pt x="3" y="2"/>
                  </a:cubicBezTo>
                  <a:cubicBezTo>
                    <a:pt x="1" y="3"/>
                    <a:pt x="0" y="6"/>
                    <a:pt x="2" y="9"/>
                  </a:cubicBezTo>
                  <a:cubicBezTo>
                    <a:pt x="3" y="11"/>
                    <a:pt x="18" y="34"/>
                    <a:pt x="33" y="39"/>
                  </a:cubicBezTo>
                  <a:cubicBezTo>
                    <a:pt x="33" y="33"/>
                    <a:pt x="34" y="27"/>
                    <a:pt x="35" y="22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78" name="Freeform 546">
              <a:extLst>
                <a:ext uri="{FF2B5EF4-FFF2-40B4-BE49-F238E27FC236}">
                  <a16:creationId xmlns:a16="http://schemas.microsoft.com/office/drawing/2014/main" id="{32A324BF-A6B2-4343-B2A7-C66E6A99A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7" y="2850"/>
              <a:ext cx="29" cy="25"/>
            </a:xfrm>
            <a:custGeom>
              <a:avLst/>
              <a:gdLst>
                <a:gd name="T0" fmla="*/ 708 w 10"/>
                <a:gd name="T1" fmla="*/ 0 h 8"/>
                <a:gd name="T2" fmla="*/ 0 w 10"/>
                <a:gd name="T3" fmla="*/ 763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6" y="5"/>
                    <a:pt x="0" y="3"/>
                    <a:pt x="0" y="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79" name="Freeform 547">
              <a:extLst>
                <a:ext uri="{FF2B5EF4-FFF2-40B4-BE49-F238E27FC236}">
                  <a16:creationId xmlns:a16="http://schemas.microsoft.com/office/drawing/2014/main" id="{15B27337-5C06-479F-85F5-34D40BBB5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2" y="2262"/>
              <a:ext cx="179" cy="256"/>
            </a:xfrm>
            <a:custGeom>
              <a:avLst/>
              <a:gdLst>
                <a:gd name="T0" fmla="*/ 4160 w 62"/>
                <a:gd name="T1" fmla="*/ 6955 h 83"/>
                <a:gd name="T2" fmla="*/ 4160 w 62"/>
                <a:gd name="T3" fmla="*/ 6517 h 83"/>
                <a:gd name="T4" fmla="*/ 4019 w 62"/>
                <a:gd name="T5" fmla="*/ 6604 h 83"/>
                <a:gd name="T6" fmla="*/ 3967 w 62"/>
                <a:gd name="T7" fmla="*/ 6517 h 83"/>
                <a:gd name="T8" fmla="*/ 3967 w 62"/>
                <a:gd name="T9" fmla="*/ 5984 h 83"/>
                <a:gd name="T10" fmla="*/ 3825 w 62"/>
                <a:gd name="T11" fmla="*/ 6070 h 83"/>
                <a:gd name="T12" fmla="*/ 3825 w 62"/>
                <a:gd name="T13" fmla="*/ 5432 h 83"/>
                <a:gd name="T14" fmla="*/ 3609 w 62"/>
                <a:gd name="T15" fmla="*/ 5518 h 83"/>
                <a:gd name="T16" fmla="*/ 3609 w 62"/>
                <a:gd name="T17" fmla="*/ 5518 h 83"/>
                <a:gd name="T18" fmla="*/ 3684 w 62"/>
                <a:gd name="T19" fmla="*/ 4984 h 83"/>
                <a:gd name="T20" fmla="*/ 3534 w 62"/>
                <a:gd name="T21" fmla="*/ 5080 h 83"/>
                <a:gd name="T22" fmla="*/ 3684 w 62"/>
                <a:gd name="T23" fmla="*/ 4605 h 83"/>
                <a:gd name="T24" fmla="*/ 3467 w 62"/>
                <a:gd name="T25" fmla="*/ 4691 h 83"/>
                <a:gd name="T26" fmla="*/ 3534 w 62"/>
                <a:gd name="T27" fmla="*/ 4253 h 83"/>
                <a:gd name="T28" fmla="*/ 3467 w 62"/>
                <a:gd name="T29" fmla="*/ 3815 h 83"/>
                <a:gd name="T30" fmla="*/ 3277 w 62"/>
                <a:gd name="T31" fmla="*/ 3815 h 83"/>
                <a:gd name="T32" fmla="*/ 3343 w 62"/>
                <a:gd name="T33" fmla="*/ 3254 h 83"/>
                <a:gd name="T34" fmla="*/ 3202 w 62"/>
                <a:gd name="T35" fmla="*/ 3254 h 83"/>
                <a:gd name="T36" fmla="*/ 3277 w 62"/>
                <a:gd name="T37" fmla="*/ 2816 h 83"/>
                <a:gd name="T38" fmla="*/ 3127 w 62"/>
                <a:gd name="T39" fmla="*/ 2902 h 83"/>
                <a:gd name="T40" fmla="*/ 3202 w 62"/>
                <a:gd name="T41" fmla="*/ 2437 h 83"/>
                <a:gd name="T42" fmla="*/ 3060 w 62"/>
                <a:gd name="T43" fmla="*/ 2520 h 83"/>
                <a:gd name="T44" fmla="*/ 2985 w 62"/>
                <a:gd name="T45" fmla="*/ 2437 h 83"/>
                <a:gd name="T46" fmla="*/ 2985 w 62"/>
                <a:gd name="T47" fmla="*/ 2255 h 83"/>
                <a:gd name="T48" fmla="*/ 2910 w 62"/>
                <a:gd name="T49" fmla="*/ 2255 h 83"/>
                <a:gd name="T50" fmla="*/ 2910 w 62"/>
                <a:gd name="T51" fmla="*/ 1999 h 83"/>
                <a:gd name="T52" fmla="*/ 2717 w 62"/>
                <a:gd name="T53" fmla="*/ 2168 h 83"/>
                <a:gd name="T54" fmla="*/ 2575 w 62"/>
                <a:gd name="T55" fmla="*/ 1817 h 83"/>
                <a:gd name="T56" fmla="*/ 2434 w 62"/>
                <a:gd name="T57" fmla="*/ 1903 h 83"/>
                <a:gd name="T58" fmla="*/ 2359 w 62"/>
                <a:gd name="T59" fmla="*/ 1647 h 83"/>
                <a:gd name="T60" fmla="*/ 2168 w 62"/>
                <a:gd name="T61" fmla="*/ 1730 h 83"/>
                <a:gd name="T62" fmla="*/ 2168 w 62"/>
                <a:gd name="T63" fmla="*/ 1437 h 83"/>
                <a:gd name="T64" fmla="*/ 1877 w 62"/>
                <a:gd name="T65" fmla="*/ 1647 h 83"/>
                <a:gd name="T66" fmla="*/ 1810 w 62"/>
                <a:gd name="T67" fmla="*/ 1437 h 83"/>
                <a:gd name="T68" fmla="*/ 1591 w 62"/>
                <a:gd name="T69" fmla="*/ 1521 h 83"/>
                <a:gd name="T70" fmla="*/ 1542 w 62"/>
                <a:gd name="T71" fmla="*/ 1169 h 83"/>
                <a:gd name="T72" fmla="*/ 1250 w 62"/>
                <a:gd name="T73" fmla="*/ 913 h 83"/>
                <a:gd name="T74" fmla="*/ 1109 w 62"/>
                <a:gd name="T75" fmla="*/ 1086 h 83"/>
                <a:gd name="T76" fmla="*/ 959 w 62"/>
                <a:gd name="T77" fmla="*/ 817 h 83"/>
                <a:gd name="T78" fmla="*/ 843 w 62"/>
                <a:gd name="T79" fmla="*/ 913 h 83"/>
                <a:gd name="T80" fmla="*/ 702 w 62"/>
                <a:gd name="T81" fmla="*/ 648 h 83"/>
                <a:gd name="T82" fmla="*/ 551 w 62"/>
                <a:gd name="T83" fmla="*/ 817 h 83"/>
                <a:gd name="T84" fmla="*/ 551 w 62"/>
                <a:gd name="T85" fmla="*/ 731 h 83"/>
                <a:gd name="T86" fmla="*/ 482 w 62"/>
                <a:gd name="T87" fmla="*/ 352 h 83"/>
                <a:gd name="T88" fmla="*/ 332 w 62"/>
                <a:gd name="T89" fmla="*/ 561 h 83"/>
                <a:gd name="T90" fmla="*/ 75 w 62"/>
                <a:gd name="T91" fmla="*/ 86 h 83"/>
                <a:gd name="T92" fmla="*/ 75 w 62"/>
                <a:gd name="T93" fmla="*/ 731 h 83"/>
                <a:gd name="T94" fmla="*/ 141 w 62"/>
                <a:gd name="T95" fmla="*/ 913 h 83"/>
                <a:gd name="T96" fmla="*/ 2717 w 62"/>
                <a:gd name="T97" fmla="*/ 2730 h 83"/>
                <a:gd name="T98" fmla="*/ 4019 w 62"/>
                <a:gd name="T99" fmla="*/ 7517 h 83"/>
                <a:gd name="T100" fmla="*/ 4094 w 62"/>
                <a:gd name="T101" fmla="*/ 7421 h 83"/>
                <a:gd name="T102" fmla="*/ 4310 w 62"/>
                <a:gd name="T103" fmla="*/ 7335 h 83"/>
                <a:gd name="T104" fmla="*/ 4160 w 62"/>
                <a:gd name="T105" fmla="*/ 6955 h 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2" h="83">
                  <a:moveTo>
                    <a:pt x="60" y="77"/>
                  </a:moveTo>
                  <a:cubicBezTo>
                    <a:pt x="60" y="75"/>
                    <a:pt x="61" y="74"/>
                    <a:pt x="60" y="72"/>
                  </a:cubicBezTo>
                  <a:cubicBezTo>
                    <a:pt x="59" y="72"/>
                    <a:pt x="58" y="73"/>
                    <a:pt x="58" y="73"/>
                  </a:cubicBezTo>
                  <a:cubicBezTo>
                    <a:pt x="57" y="73"/>
                    <a:pt x="57" y="72"/>
                    <a:pt x="57" y="72"/>
                  </a:cubicBezTo>
                  <a:cubicBezTo>
                    <a:pt x="57" y="70"/>
                    <a:pt x="57" y="68"/>
                    <a:pt x="57" y="66"/>
                  </a:cubicBezTo>
                  <a:cubicBezTo>
                    <a:pt x="56" y="66"/>
                    <a:pt x="56" y="66"/>
                    <a:pt x="55" y="67"/>
                  </a:cubicBezTo>
                  <a:cubicBezTo>
                    <a:pt x="54" y="64"/>
                    <a:pt x="55" y="62"/>
                    <a:pt x="55" y="60"/>
                  </a:cubicBezTo>
                  <a:cubicBezTo>
                    <a:pt x="54" y="60"/>
                    <a:pt x="53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59"/>
                    <a:pt x="53" y="57"/>
                    <a:pt x="53" y="55"/>
                  </a:cubicBezTo>
                  <a:cubicBezTo>
                    <a:pt x="52" y="56"/>
                    <a:pt x="52" y="56"/>
                    <a:pt x="51" y="56"/>
                  </a:cubicBezTo>
                  <a:cubicBezTo>
                    <a:pt x="52" y="55"/>
                    <a:pt x="52" y="53"/>
                    <a:pt x="53" y="51"/>
                  </a:cubicBezTo>
                  <a:cubicBezTo>
                    <a:pt x="52" y="52"/>
                    <a:pt x="51" y="52"/>
                    <a:pt x="50" y="52"/>
                  </a:cubicBezTo>
                  <a:cubicBezTo>
                    <a:pt x="50" y="51"/>
                    <a:pt x="50" y="49"/>
                    <a:pt x="51" y="47"/>
                  </a:cubicBezTo>
                  <a:cubicBezTo>
                    <a:pt x="48" y="47"/>
                    <a:pt x="48" y="44"/>
                    <a:pt x="50" y="42"/>
                  </a:cubicBezTo>
                  <a:cubicBezTo>
                    <a:pt x="49" y="42"/>
                    <a:pt x="48" y="42"/>
                    <a:pt x="47" y="42"/>
                  </a:cubicBezTo>
                  <a:cubicBezTo>
                    <a:pt x="48" y="40"/>
                    <a:pt x="48" y="38"/>
                    <a:pt x="48" y="36"/>
                  </a:cubicBezTo>
                  <a:cubicBezTo>
                    <a:pt x="48" y="36"/>
                    <a:pt x="47" y="36"/>
                    <a:pt x="46" y="36"/>
                  </a:cubicBezTo>
                  <a:cubicBezTo>
                    <a:pt x="46" y="35"/>
                    <a:pt x="47" y="32"/>
                    <a:pt x="47" y="31"/>
                  </a:cubicBezTo>
                  <a:cubicBezTo>
                    <a:pt x="47" y="32"/>
                    <a:pt x="45" y="32"/>
                    <a:pt x="45" y="32"/>
                  </a:cubicBezTo>
                  <a:cubicBezTo>
                    <a:pt x="45" y="31"/>
                    <a:pt x="45" y="28"/>
                    <a:pt x="46" y="27"/>
                  </a:cubicBezTo>
                  <a:cubicBezTo>
                    <a:pt x="45" y="27"/>
                    <a:pt x="44" y="28"/>
                    <a:pt x="44" y="28"/>
                  </a:cubicBezTo>
                  <a:cubicBezTo>
                    <a:pt x="44" y="28"/>
                    <a:pt x="43" y="27"/>
                    <a:pt x="43" y="27"/>
                  </a:cubicBezTo>
                  <a:cubicBezTo>
                    <a:pt x="43" y="27"/>
                    <a:pt x="43" y="26"/>
                    <a:pt x="43" y="25"/>
                  </a:cubicBezTo>
                  <a:cubicBezTo>
                    <a:pt x="43" y="25"/>
                    <a:pt x="42" y="26"/>
                    <a:pt x="42" y="25"/>
                  </a:cubicBezTo>
                  <a:cubicBezTo>
                    <a:pt x="42" y="24"/>
                    <a:pt x="42" y="23"/>
                    <a:pt x="42" y="22"/>
                  </a:cubicBezTo>
                  <a:cubicBezTo>
                    <a:pt x="41" y="23"/>
                    <a:pt x="39" y="23"/>
                    <a:pt x="39" y="24"/>
                  </a:cubicBezTo>
                  <a:cubicBezTo>
                    <a:pt x="39" y="23"/>
                    <a:pt x="38" y="21"/>
                    <a:pt x="37" y="20"/>
                  </a:cubicBezTo>
                  <a:cubicBezTo>
                    <a:pt x="37" y="21"/>
                    <a:pt x="35" y="21"/>
                    <a:pt x="35" y="21"/>
                  </a:cubicBezTo>
                  <a:cubicBezTo>
                    <a:pt x="35" y="20"/>
                    <a:pt x="34" y="19"/>
                    <a:pt x="34" y="18"/>
                  </a:cubicBezTo>
                  <a:cubicBezTo>
                    <a:pt x="33" y="18"/>
                    <a:pt x="32" y="18"/>
                    <a:pt x="31" y="19"/>
                  </a:cubicBezTo>
                  <a:cubicBezTo>
                    <a:pt x="31" y="18"/>
                    <a:pt x="30" y="17"/>
                    <a:pt x="31" y="16"/>
                  </a:cubicBezTo>
                  <a:cubicBezTo>
                    <a:pt x="30" y="17"/>
                    <a:pt x="28" y="17"/>
                    <a:pt x="27" y="18"/>
                  </a:cubicBezTo>
                  <a:cubicBezTo>
                    <a:pt x="27" y="17"/>
                    <a:pt x="26" y="17"/>
                    <a:pt x="26" y="16"/>
                  </a:cubicBezTo>
                  <a:cubicBezTo>
                    <a:pt x="25" y="16"/>
                    <a:pt x="24" y="16"/>
                    <a:pt x="23" y="17"/>
                  </a:cubicBezTo>
                  <a:cubicBezTo>
                    <a:pt x="23" y="16"/>
                    <a:pt x="22" y="13"/>
                    <a:pt x="22" y="13"/>
                  </a:cubicBezTo>
                  <a:cubicBezTo>
                    <a:pt x="20" y="14"/>
                    <a:pt x="19" y="13"/>
                    <a:pt x="18" y="10"/>
                  </a:cubicBezTo>
                  <a:cubicBezTo>
                    <a:pt x="18" y="11"/>
                    <a:pt x="16" y="11"/>
                    <a:pt x="16" y="12"/>
                  </a:cubicBezTo>
                  <a:cubicBezTo>
                    <a:pt x="15" y="11"/>
                    <a:pt x="14" y="10"/>
                    <a:pt x="14" y="9"/>
                  </a:cubicBezTo>
                  <a:cubicBezTo>
                    <a:pt x="13" y="10"/>
                    <a:pt x="12" y="10"/>
                    <a:pt x="12" y="10"/>
                  </a:cubicBezTo>
                  <a:cubicBezTo>
                    <a:pt x="11" y="9"/>
                    <a:pt x="11" y="8"/>
                    <a:pt x="10" y="7"/>
                  </a:cubicBezTo>
                  <a:cubicBezTo>
                    <a:pt x="10" y="8"/>
                    <a:pt x="9" y="8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7" y="7"/>
                    <a:pt x="7" y="5"/>
                    <a:pt x="7" y="4"/>
                  </a:cubicBezTo>
                  <a:cubicBezTo>
                    <a:pt x="6" y="5"/>
                    <a:pt x="6" y="5"/>
                    <a:pt x="5" y="6"/>
                  </a:cubicBezTo>
                  <a:cubicBezTo>
                    <a:pt x="3" y="4"/>
                    <a:pt x="1" y="0"/>
                    <a:pt x="1" y="1"/>
                  </a:cubicBezTo>
                  <a:cubicBezTo>
                    <a:pt x="0" y="1"/>
                    <a:pt x="1" y="7"/>
                    <a:pt x="1" y="8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9" y="17"/>
                    <a:pt x="30" y="27"/>
                    <a:pt x="39" y="30"/>
                  </a:cubicBezTo>
                  <a:cubicBezTo>
                    <a:pt x="41" y="42"/>
                    <a:pt x="45" y="63"/>
                    <a:pt x="58" y="83"/>
                  </a:cubicBezTo>
                  <a:cubicBezTo>
                    <a:pt x="58" y="83"/>
                    <a:pt x="59" y="82"/>
                    <a:pt x="59" y="82"/>
                  </a:cubicBezTo>
                  <a:cubicBezTo>
                    <a:pt x="60" y="81"/>
                    <a:pt x="61" y="81"/>
                    <a:pt x="62" y="81"/>
                  </a:cubicBezTo>
                  <a:cubicBezTo>
                    <a:pt x="61" y="80"/>
                    <a:pt x="61" y="79"/>
                    <a:pt x="60" y="77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80" name="Freeform 548">
              <a:extLst>
                <a:ext uri="{FF2B5EF4-FFF2-40B4-BE49-F238E27FC236}">
                  <a16:creationId xmlns:a16="http://schemas.microsoft.com/office/drawing/2014/main" id="{4C2ABC61-E165-4B85-B8FC-09A5055B0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9" y="2813"/>
              <a:ext cx="303" cy="105"/>
            </a:xfrm>
            <a:custGeom>
              <a:avLst/>
              <a:gdLst>
                <a:gd name="T0" fmla="*/ 7278 w 105"/>
                <a:gd name="T1" fmla="*/ 0 h 34"/>
                <a:gd name="T2" fmla="*/ 6320 w 105"/>
                <a:gd name="T3" fmla="*/ 562 h 34"/>
                <a:gd name="T4" fmla="*/ 4447 w 105"/>
                <a:gd name="T5" fmla="*/ 1918 h 34"/>
                <a:gd name="T6" fmla="*/ 141 w 105"/>
                <a:gd name="T7" fmla="*/ 2443 h 34"/>
                <a:gd name="T8" fmla="*/ 0 w 105"/>
                <a:gd name="T9" fmla="*/ 2535 h 34"/>
                <a:gd name="T10" fmla="*/ 0 w 105"/>
                <a:gd name="T11" fmla="*/ 2535 h 34"/>
                <a:gd name="T12" fmla="*/ 0 w 105"/>
                <a:gd name="T13" fmla="*/ 2535 h 34"/>
                <a:gd name="T14" fmla="*/ 0 w 105"/>
                <a:gd name="T15" fmla="*/ 2653 h 34"/>
                <a:gd name="T16" fmla="*/ 0 w 105"/>
                <a:gd name="T17" fmla="*/ 2653 h 34"/>
                <a:gd name="T18" fmla="*/ 75 w 105"/>
                <a:gd name="T19" fmla="*/ 3091 h 34"/>
                <a:gd name="T20" fmla="*/ 216 w 105"/>
                <a:gd name="T21" fmla="*/ 3005 h 34"/>
                <a:gd name="T22" fmla="*/ 332 w 105"/>
                <a:gd name="T23" fmla="*/ 2823 h 34"/>
                <a:gd name="T24" fmla="*/ 482 w 105"/>
                <a:gd name="T25" fmla="*/ 3005 h 34"/>
                <a:gd name="T26" fmla="*/ 623 w 105"/>
                <a:gd name="T27" fmla="*/ 2736 h 34"/>
                <a:gd name="T28" fmla="*/ 765 w 105"/>
                <a:gd name="T29" fmla="*/ 2918 h 34"/>
                <a:gd name="T30" fmla="*/ 915 w 105"/>
                <a:gd name="T31" fmla="*/ 2736 h 34"/>
                <a:gd name="T32" fmla="*/ 1033 w 105"/>
                <a:gd name="T33" fmla="*/ 2918 h 34"/>
                <a:gd name="T34" fmla="*/ 1325 w 105"/>
                <a:gd name="T35" fmla="*/ 2653 h 34"/>
                <a:gd name="T36" fmla="*/ 1391 w 105"/>
                <a:gd name="T37" fmla="*/ 2823 h 34"/>
                <a:gd name="T38" fmla="*/ 1581 w 105"/>
                <a:gd name="T39" fmla="*/ 2653 h 34"/>
                <a:gd name="T40" fmla="*/ 1798 w 105"/>
                <a:gd name="T41" fmla="*/ 2736 h 34"/>
                <a:gd name="T42" fmla="*/ 2141 w 105"/>
                <a:gd name="T43" fmla="*/ 2736 h 34"/>
                <a:gd name="T44" fmla="*/ 2499 w 105"/>
                <a:gd name="T45" fmla="*/ 2736 h 34"/>
                <a:gd name="T46" fmla="*/ 2715 w 105"/>
                <a:gd name="T47" fmla="*/ 2653 h 34"/>
                <a:gd name="T48" fmla="*/ 2906 w 105"/>
                <a:gd name="T49" fmla="*/ 2653 h 34"/>
                <a:gd name="T50" fmla="*/ 3047 w 105"/>
                <a:gd name="T51" fmla="*/ 2535 h 34"/>
                <a:gd name="T52" fmla="*/ 3122 w 105"/>
                <a:gd name="T53" fmla="*/ 2653 h 34"/>
                <a:gd name="T54" fmla="*/ 3264 w 105"/>
                <a:gd name="T55" fmla="*/ 2535 h 34"/>
                <a:gd name="T56" fmla="*/ 3388 w 105"/>
                <a:gd name="T57" fmla="*/ 2653 h 34"/>
                <a:gd name="T58" fmla="*/ 3532 w 105"/>
                <a:gd name="T59" fmla="*/ 2535 h 34"/>
                <a:gd name="T60" fmla="*/ 3679 w 105"/>
                <a:gd name="T61" fmla="*/ 2443 h 34"/>
                <a:gd name="T62" fmla="*/ 3824 w 105"/>
                <a:gd name="T63" fmla="*/ 2535 h 34"/>
                <a:gd name="T64" fmla="*/ 4014 w 105"/>
                <a:gd name="T65" fmla="*/ 2443 h 34"/>
                <a:gd name="T66" fmla="*/ 4230 w 105"/>
                <a:gd name="T67" fmla="*/ 2535 h 34"/>
                <a:gd name="T68" fmla="*/ 4305 w 105"/>
                <a:gd name="T69" fmla="*/ 2443 h 34"/>
                <a:gd name="T70" fmla="*/ 4522 w 105"/>
                <a:gd name="T71" fmla="*/ 2535 h 34"/>
                <a:gd name="T72" fmla="*/ 4562 w 105"/>
                <a:gd name="T73" fmla="*/ 2443 h 34"/>
                <a:gd name="T74" fmla="*/ 4712 w 105"/>
                <a:gd name="T75" fmla="*/ 2535 h 34"/>
                <a:gd name="T76" fmla="*/ 4929 w 105"/>
                <a:gd name="T77" fmla="*/ 2088 h 34"/>
                <a:gd name="T78" fmla="*/ 5070 w 105"/>
                <a:gd name="T79" fmla="*/ 2183 h 34"/>
                <a:gd name="T80" fmla="*/ 5145 w 105"/>
                <a:gd name="T81" fmla="*/ 1918 h 34"/>
                <a:gd name="T82" fmla="*/ 5264 w 105"/>
                <a:gd name="T83" fmla="*/ 1918 h 34"/>
                <a:gd name="T84" fmla="*/ 5405 w 105"/>
                <a:gd name="T85" fmla="*/ 1649 h 34"/>
                <a:gd name="T86" fmla="*/ 5555 w 105"/>
                <a:gd name="T87" fmla="*/ 1822 h 34"/>
                <a:gd name="T88" fmla="*/ 5696 w 105"/>
                <a:gd name="T89" fmla="*/ 1439 h 34"/>
                <a:gd name="T90" fmla="*/ 5812 w 105"/>
                <a:gd name="T91" fmla="*/ 1563 h 34"/>
                <a:gd name="T92" fmla="*/ 5962 w 105"/>
                <a:gd name="T93" fmla="*/ 1269 h 34"/>
                <a:gd name="T94" fmla="*/ 6103 w 105"/>
                <a:gd name="T95" fmla="*/ 1439 h 34"/>
                <a:gd name="T96" fmla="*/ 6245 w 105"/>
                <a:gd name="T97" fmla="*/ 1183 h 34"/>
                <a:gd name="T98" fmla="*/ 6372 w 105"/>
                <a:gd name="T99" fmla="*/ 1269 h 34"/>
                <a:gd name="T100" fmla="*/ 6654 w 105"/>
                <a:gd name="T101" fmla="*/ 1183 h 34"/>
                <a:gd name="T102" fmla="*/ 6805 w 105"/>
                <a:gd name="T103" fmla="*/ 1001 h 3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05" h="34">
                  <a:moveTo>
                    <a:pt x="105" y="0"/>
                  </a:moveTo>
                  <a:cubicBezTo>
                    <a:pt x="100" y="2"/>
                    <a:pt x="95" y="4"/>
                    <a:pt x="91" y="6"/>
                  </a:cubicBezTo>
                  <a:cubicBezTo>
                    <a:pt x="79" y="11"/>
                    <a:pt x="69" y="15"/>
                    <a:pt x="64" y="21"/>
                  </a:cubicBezTo>
                  <a:cubicBezTo>
                    <a:pt x="56" y="21"/>
                    <a:pt x="14" y="22"/>
                    <a:pt x="2" y="27"/>
                  </a:cubicBezTo>
                  <a:cubicBezTo>
                    <a:pt x="1" y="27"/>
                    <a:pt x="1" y="27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1" y="33"/>
                    <a:pt x="1" y="34"/>
                  </a:cubicBezTo>
                  <a:cubicBezTo>
                    <a:pt x="2" y="33"/>
                    <a:pt x="3" y="33"/>
                    <a:pt x="3" y="33"/>
                  </a:cubicBezTo>
                  <a:cubicBezTo>
                    <a:pt x="4" y="33"/>
                    <a:pt x="5" y="32"/>
                    <a:pt x="5" y="31"/>
                  </a:cubicBezTo>
                  <a:cubicBezTo>
                    <a:pt x="6" y="31"/>
                    <a:pt x="7" y="32"/>
                    <a:pt x="7" y="33"/>
                  </a:cubicBezTo>
                  <a:cubicBezTo>
                    <a:pt x="8" y="32"/>
                    <a:pt x="8" y="31"/>
                    <a:pt x="9" y="30"/>
                  </a:cubicBezTo>
                  <a:cubicBezTo>
                    <a:pt x="10" y="31"/>
                    <a:pt x="10" y="32"/>
                    <a:pt x="11" y="32"/>
                  </a:cubicBezTo>
                  <a:cubicBezTo>
                    <a:pt x="11" y="32"/>
                    <a:pt x="12" y="30"/>
                    <a:pt x="13" y="30"/>
                  </a:cubicBezTo>
                  <a:cubicBezTo>
                    <a:pt x="14" y="30"/>
                    <a:pt x="14" y="31"/>
                    <a:pt x="15" y="32"/>
                  </a:cubicBezTo>
                  <a:cubicBezTo>
                    <a:pt x="16" y="32"/>
                    <a:pt x="17" y="30"/>
                    <a:pt x="19" y="29"/>
                  </a:cubicBezTo>
                  <a:cubicBezTo>
                    <a:pt x="20" y="29"/>
                    <a:pt x="20" y="31"/>
                    <a:pt x="20" y="31"/>
                  </a:cubicBezTo>
                  <a:cubicBezTo>
                    <a:pt x="21" y="31"/>
                    <a:pt x="22" y="30"/>
                    <a:pt x="23" y="29"/>
                  </a:cubicBezTo>
                  <a:cubicBezTo>
                    <a:pt x="24" y="29"/>
                    <a:pt x="25" y="30"/>
                    <a:pt x="26" y="30"/>
                  </a:cubicBezTo>
                  <a:cubicBezTo>
                    <a:pt x="28" y="30"/>
                    <a:pt x="28" y="28"/>
                    <a:pt x="31" y="30"/>
                  </a:cubicBezTo>
                  <a:cubicBezTo>
                    <a:pt x="33" y="27"/>
                    <a:pt x="34" y="29"/>
                    <a:pt x="36" y="30"/>
                  </a:cubicBezTo>
                  <a:cubicBezTo>
                    <a:pt x="37" y="27"/>
                    <a:pt x="38" y="29"/>
                    <a:pt x="39" y="29"/>
                  </a:cubicBezTo>
                  <a:cubicBezTo>
                    <a:pt x="40" y="29"/>
                    <a:pt x="41" y="29"/>
                    <a:pt x="42" y="29"/>
                  </a:cubicBezTo>
                  <a:cubicBezTo>
                    <a:pt x="42" y="29"/>
                    <a:pt x="43" y="28"/>
                    <a:pt x="44" y="28"/>
                  </a:cubicBezTo>
                  <a:cubicBezTo>
                    <a:pt x="44" y="28"/>
                    <a:pt x="44" y="29"/>
                    <a:pt x="45" y="29"/>
                  </a:cubicBezTo>
                  <a:cubicBezTo>
                    <a:pt x="45" y="29"/>
                    <a:pt x="46" y="28"/>
                    <a:pt x="47" y="28"/>
                  </a:cubicBezTo>
                  <a:cubicBezTo>
                    <a:pt x="48" y="28"/>
                    <a:pt x="48" y="29"/>
                    <a:pt x="49" y="29"/>
                  </a:cubicBezTo>
                  <a:cubicBezTo>
                    <a:pt x="50" y="28"/>
                    <a:pt x="50" y="28"/>
                    <a:pt x="51" y="28"/>
                  </a:cubicBezTo>
                  <a:cubicBezTo>
                    <a:pt x="52" y="28"/>
                    <a:pt x="52" y="27"/>
                    <a:pt x="53" y="27"/>
                  </a:cubicBezTo>
                  <a:cubicBezTo>
                    <a:pt x="54" y="27"/>
                    <a:pt x="54" y="28"/>
                    <a:pt x="55" y="28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7"/>
                    <a:pt x="60" y="28"/>
                    <a:pt x="61" y="28"/>
                  </a:cubicBezTo>
                  <a:cubicBezTo>
                    <a:pt x="61" y="28"/>
                    <a:pt x="62" y="27"/>
                    <a:pt x="62" y="27"/>
                  </a:cubicBezTo>
                  <a:cubicBezTo>
                    <a:pt x="63" y="27"/>
                    <a:pt x="65" y="28"/>
                    <a:pt x="65" y="28"/>
                  </a:cubicBezTo>
                  <a:cubicBezTo>
                    <a:pt x="65" y="27"/>
                    <a:pt x="65" y="27"/>
                    <a:pt x="66" y="27"/>
                  </a:cubicBezTo>
                  <a:cubicBezTo>
                    <a:pt x="67" y="27"/>
                    <a:pt x="67" y="28"/>
                    <a:pt x="68" y="28"/>
                  </a:cubicBezTo>
                  <a:cubicBezTo>
                    <a:pt x="68" y="26"/>
                    <a:pt x="69" y="25"/>
                    <a:pt x="71" y="23"/>
                  </a:cubicBezTo>
                  <a:cubicBezTo>
                    <a:pt x="71" y="24"/>
                    <a:pt x="72" y="24"/>
                    <a:pt x="73" y="24"/>
                  </a:cubicBezTo>
                  <a:cubicBezTo>
                    <a:pt x="73" y="23"/>
                    <a:pt x="73" y="21"/>
                    <a:pt x="74" y="21"/>
                  </a:cubicBezTo>
                  <a:cubicBezTo>
                    <a:pt x="75" y="20"/>
                    <a:pt x="75" y="21"/>
                    <a:pt x="76" y="21"/>
                  </a:cubicBezTo>
                  <a:cubicBezTo>
                    <a:pt x="76" y="20"/>
                    <a:pt x="77" y="19"/>
                    <a:pt x="78" y="18"/>
                  </a:cubicBezTo>
                  <a:cubicBezTo>
                    <a:pt x="78" y="18"/>
                    <a:pt x="80" y="20"/>
                    <a:pt x="80" y="20"/>
                  </a:cubicBezTo>
                  <a:cubicBezTo>
                    <a:pt x="80" y="18"/>
                    <a:pt x="81" y="17"/>
                    <a:pt x="82" y="16"/>
                  </a:cubicBezTo>
                  <a:cubicBezTo>
                    <a:pt x="83" y="17"/>
                    <a:pt x="83" y="17"/>
                    <a:pt x="84" y="17"/>
                  </a:cubicBezTo>
                  <a:cubicBezTo>
                    <a:pt x="84" y="16"/>
                    <a:pt x="85" y="14"/>
                    <a:pt x="86" y="14"/>
                  </a:cubicBezTo>
                  <a:cubicBezTo>
                    <a:pt x="87" y="14"/>
                    <a:pt x="88" y="15"/>
                    <a:pt x="88" y="16"/>
                  </a:cubicBezTo>
                  <a:cubicBezTo>
                    <a:pt x="89" y="14"/>
                    <a:pt x="89" y="14"/>
                    <a:pt x="90" y="13"/>
                  </a:cubicBezTo>
                  <a:cubicBezTo>
                    <a:pt x="91" y="13"/>
                    <a:pt x="91" y="14"/>
                    <a:pt x="92" y="14"/>
                  </a:cubicBezTo>
                  <a:cubicBezTo>
                    <a:pt x="91" y="10"/>
                    <a:pt x="95" y="14"/>
                    <a:pt x="96" y="13"/>
                  </a:cubicBezTo>
                  <a:cubicBezTo>
                    <a:pt x="97" y="12"/>
                    <a:pt x="96" y="10"/>
                    <a:pt x="98" y="1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81" name="Freeform 549">
              <a:extLst>
                <a:ext uri="{FF2B5EF4-FFF2-40B4-BE49-F238E27FC236}">
                  <a16:creationId xmlns:a16="http://schemas.microsoft.com/office/drawing/2014/main" id="{4C80BFA9-6CFE-4D8C-B09E-8F7DBA892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9" y="3340"/>
              <a:ext cx="150" cy="277"/>
            </a:xfrm>
            <a:custGeom>
              <a:avLst/>
              <a:gdLst>
                <a:gd name="T0" fmla="*/ 2204 w 52"/>
                <a:gd name="T1" fmla="*/ 643 h 90"/>
                <a:gd name="T2" fmla="*/ 2637 w 52"/>
                <a:gd name="T3" fmla="*/ 1514 h 90"/>
                <a:gd name="T4" fmla="*/ 2637 w 52"/>
                <a:gd name="T5" fmla="*/ 3410 h 90"/>
                <a:gd name="T6" fmla="*/ 2570 w 52"/>
                <a:gd name="T7" fmla="*/ 3496 h 90"/>
                <a:gd name="T8" fmla="*/ 216 w 52"/>
                <a:gd name="T9" fmla="*/ 7085 h 90"/>
                <a:gd name="T10" fmla="*/ 141 w 52"/>
                <a:gd name="T11" fmla="*/ 7728 h 90"/>
                <a:gd name="T12" fmla="*/ 407 w 52"/>
                <a:gd name="T13" fmla="*/ 8079 h 90"/>
                <a:gd name="T14" fmla="*/ 482 w 52"/>
                <a:gd name="T15" fmla="*/ 7436 h 90"/>
                <a:gd name="T16" fmla="*/ 839 w 52"/>
                <a:gd name="T17" fmla="*/ 7436 h 90"/>
                <a:gd name="T18" fmla="*/ 1108 w 52"/>
                <a:gd name="T19" fmla="*/ 6999 h 90"/>
                <a:gd name="T20" fmla="*/ 1108 w 52"/>
                <a:gd name="T21" fmla="*/ 6651 h 90"/>
                <a:gd name="T22" fmla="*/ 1390 w 52"/>
                <a:gd name="T23" fmla="*/ 6565 h 90"/>
                <a:gd name="T24" fmla="*/ 1465 w 52"/>
                <a:gd name="T25" fmla="*/ 6177 h 90"/>
                <a:gd name="T26" fmla="*/ 1797 w 52"/>
                <a:gd name="T27" fmla="*/ 6005 h 90"/>
                <a:gd name="T28" fmla="*/ 2204 w 52"/>
                <a:gd name="T29" fmla="*/ 5485 h 90"/>
                <a:gd name="T30" fmla="*/ 2712 w 52"/>
                <a:gd name="T31" fmla="*/ 4841 h 90"/>
                <a:gd name="T32" fmla="*/ 3121 w 52"/>
                <a:gd name="T33" fmla="*/ 4226 h 90"/>
                <a:gd name="T34" fmla="*/ 3312 w 52"/>
                <a:gd name="T35" fmla="*/ 3675 h 90"/>
                <a:gd name="T36" fmla="*/ 3453 w 52"/>
                <a:gd name="T37" fmla="*/ 3241 h 90"/>
                <a:gd name="T38" fmla="*/ 3528 w 52"/>
                <a:gd name="T39" fmla="*/ 2681 h 90"/>
                <a:gd name="T40" fmla="*/ 3603 w 52"/>
                <a:gd name="T41" fmla="*/ 2074 h 90"/>
                <a:gd name="T42" fmla="*/ 3453 w 52"/>
                <a:gd name="T43" fmla="*/ 1600 h 90"/>
                <a:gd name="T44" fmla="*/ 3196 w 52"/>
                <a:gd name="T45" fmla="*/ 1166 h 90"/>
                <a:gd name="T46" fmla="*/ 2830 w 52"/>
                <a:gd name="T47" fmla="*/ 1250 h 90"/>
                <a:gd name="T48" fmla="*/ 2763 w 52"/>
                <a:gd name="T49" fmla="*/ 1080 h 90"/>
                <a:gd name="T50" fmla="*/ 2763 w 52"/>
                <a:gd name="T51" fmla="*/ 729 h 90"/>
                <a:gd name="T52" fmla="*/ 2495 w 52"/>
                <a:gd name="T53" fmla="*/ 437 h 90"/>
                <a:gd name="T54" fmla="*/ 2420 w 52"/>
                <a:gd name="T55" fmla="*/ 351 h 90"/>
                <a:gd name="T56" fmla="*/ 2495 w 52"/>
                <a:gd name="T57" fmla="*/ 0 h 9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2" h="90">
                  <a:moveTo>
                    <a:pt x="32" y="7"/>
                  </a:moveTo>
                  <a:cubicBezTo>
                    <a:pt x="34" y="11"/>
                    <a:pt x="36" y="15"/>
                    <a:pt x="38" y="17"/>
                  </a:cubicBezTo>
                  <a:cubicBezTo>
                    <a:pt x="39" y="21"/>
                    <a:pt x="44" y="30"/>
                    <a:pt x="38" y="38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1" y="82"/>
                    <a:pt x="0" y="86"/>
                    <a:pt x="2" y="86"/>
                  </a:cubicBezTo>
                  <a:cubicBezTo>
                    <a:pt x="3" y="88"/>
                    <a:pt x="5" y="89"/>
                    <a:pt x="6" y="90"/>
                  </a:cubicBezTo>
                  <a:cubicBezTo>
                    <a:pt x="6" y="88"/>
                    <a:pt x="6" y="85"/>
                    <a:pt x="7" y="83"/>
                  </a:cubicBezTo>
                  <a:cubicBezTo>
                    <a:pt x="8" y="83"/>
                    <a:pt x="10" y="84"/>
                    <a:pt x="12" y="83"/>
                  </a:cubicBezTo>
                  <a:cubicBezTo>
                    <a:pt x="11" y="80"/>
                    <a:pt x="12" y="76"/>
                    <a:pt x="16" y="78"/>
                  </a:cubicBezTo>
                  <a:cubicBezTo>
                    <a:pt x="16" y="77"/>
                    <a:pt x="16" y="75"/>
                    <a:pt x="16" y="74"/>
                  </a:cubicBezTo>
                  <a:cubicBezTo>
                    <a:pt x="18" y="73"/>
                    <a:pt x="19" y="74"/>
                    <a:pt x="20" y="73"/>
                  </a:cubicBezTo>
                  <a:cubicBezTo>
                    <a:pt x="21" y="72"/>
                    <a:pt x="20" y="70"/>
                    <a:pt x="21" y="69"/>
                  </a:cubicBezTo>
                  <a:cubicBezTo>
                    <a:pt x="22" y="67"/>
                    <a:pt x="24" y="67"/>
                    <a:pt x="26" y="67"/>
                  </a:cubicBezTo>
                  <a:cubicBezTo>
                    <a:pt x="26" y="60"/>
                    <a:pt x="27" y="62"/>
                    <a:pt x="32" y="61"/>
                  </a:cubicBezTo>
                  <a:cubicBezTo>
                    <a:pt x="29" y="56"/>
                    <a:pt x="35" y="55"/>
                    <a:pt x="39" y="54"/>
                  </a:cubicBezTo>
                  <a:cubicBezTo>
                    <a:pt x="38" y="50"/>
                    <a:pt x="40" y="47"/>
                    <a:pt x="45" y="47"/>
                  </a:cubicBezTo>
                  <a:cubicBezTo>
                    <a:pt x="43" y="44"/>
                    <a:pt x="45" y="41"/>
                    <a:pt x="48" y="41"/>
                  </a:cubicBezTo>
                  <a:cubicBezTo>
                    <a:pt x="47" y="39"/>
                    <a:pt x="47" y="36"/>
                    <a:pt x="50" y="36"/>
                  </a:cubicBezTo>
                  <a:cubicBezTo>
                    <a:pt x="49" y="34"/>
                    <a:pt x="48" y="31"/>
                    <a:pt x="51" y="30"/>
                  </a:cubicBezTo>
                  <a:cubicBezTo>
                    <a:pt x="48" y="28"/>
                    <a:pt x="49" y="24"/>
                    <a:pt x="52" y="23"/>
                  </a:cubicBezTo>
                  <a:cubicBezTo>
                    <a:pt x="49" y="24"/>
                    <a:pt x="49" y="21"/>
                    <a:pt x="50" y="18"/>
                  </a:cubicBezTo>
                  <a:cubicBezTo>
                    <a:pt x="45" y="19"/>
                    <a:pt x="44" y="18"/>
                    <a:pt x="46" y="13"/>
                  </a:cubicBezTo>
                  <a:cubicBezTo>
                    <a:pt x="45" y="13"/>
                    <a:pt x="43" y="14"/>
                    <a:pt x="41" y="14"/>
                  </a:cubicBezTo>
                  <a:cubicBezTo>
                    <a:pt x="41" y="13"/>
                    <a:pt x="40" y="12"/>
                    <a:pt x="40" y="12"/>
                  </a:cubicBezTo>
                  <a:cubicBezTo>
                    <a:pt x="40" y="10"/>
                    <a:pt x="41" y="9"/>
                    <a:pt x="40" y="8"/>
                  </a:cubicBezTo>
                  <a:cubicBezTo>
                    <a:pt x="39" y="5"/>
                    <a:pt x="37" y="6"/>
                    <a:pt x="36" y="5"/>
                  </a:cubicBezTo>
                  <a:cubicBezTo>
                    <a:pt x="36" y="4"/>
                    <a:pt x="36" y="4"/>
                    <a:pt x="35" y="4"/>
                  </a:cubicBezTo>
                  <a:cubicBezTo>
                    <a:pt x="35" y="3"/>
                    <a:pt x="36" y="2"/>
                    <a:pt x="36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82" name="Freeform 550">
              <a:extLst>
                <a:ext uri="{FF2B5EF4-FFF2-40B4-BE49-F238E27FC236}">
                  <a16:creationId xmlns:a16="http://schemas.microsoft.com/office/drawing/2014/main" id="{5D4469BB-0F38-4B00-8865-0AD7AE948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2" y="3109"/>
              <a:ext cx="43" cy="209"/>
            </a:xfrm>
            <a:custGeom>
              <a:avLst/>
              <a:gdLst>
                <a:gd name="T0" fmla="*/ 1012 w 15"/>
                <a:gd name="T1" fmla="*/ 0 h 68"/>
                <a:gd name="T2" fmla="*/ 330 w 15"/>
                <a:gd name="T3" fmla="*/ 4469 h 68"/>
                <a:gd name="T4" fmla="*/ 0 w 15"/>
                <a:gd name="T5" fmla="*/ 6064 h 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68">
                  <a:moveTo>
                    <a:pt x="15" y="0"/>
                  </a:moveTo>
                  <a:cubicBezTo>
                    <a:pt x="12" y="17"/>
                    <a:pt x="9" y="33"/>
                    <a:pt x="5" y="50"/>
                  </a:cubicBezTo>
                  <a:cubicBezTo>
                    <a:pt x="3" y="56"/>
                    <a:pt x="0" y="62"/>
                    <a:pt x="0" y="6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83" name="Freeform 551">
              <a:extLst>
                <a:ext uri="{FF2B5EF4-FFF2-40B4-BE49-F238E27FC236}">
                  <a16:creationId xmlns:a16="http://schemas.microsoft.com/office/drawing/2014/main" id="{580BA193-6DEB-43EB-978A-567BD29B8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2358"/>
              <a:ext cx="332" cy="194"/>
            </a:xfrm>
            <a:custGeom>
              <a:avLst/>
              <a:gdLst>
                <a:gd name="T0" fmla="*/ 4019 w 115"/>
                <a:gd name="T1" fmla="*/ 4323 h 63"/>
                <a:gd name="T2" fmla="*/ 7076 w 115"/>
                <a:gd name="T3" fmla="*/ 5660 h 63"/>
                <a:gd name="T4" fmla="*/ 7769 w 115"/>
                <a:gd name="T5" fmla="*/ 4145 h 63"/>
                <a:gd name="T6" fmla="*/ 7217 w 115"/>
                <a:gd name="T7" fmla="*/ 816 h 63"/>
                <a:gd name="T8" fmla="*/ 5344 w 115"/>
                <a:gd name="T9" fmla="*/ 0 h 63"/>
                <a:gd name="T10" fmla="*/ 4019 w 115"/>
                <a:gd name="T11" fmla="*/ 437 h 63"/>
                <a:gd name="T12" fmla="*/ 3967 w 115"/>
                <a:gd name="T13" fmla="*/ 437 h 63"/>
                <a:gd name="T14" fmla="*/ 2575 w 115"/>
                <a:gd name="T15" fmla="*/ 0 h 63"/>
                <a:gd name="T16" fmla="*/ 768 w 115"/>
                <a:gd name="T17" fmla="*/ 816 h 63"/>
                <a:gd name="T18" fmla="*/ 217 w 115"/>
                <a:gd name="T19" fmla="*/ 4145 h 63"/>
                <a:gd name="T20" fmla="*/ 843 w 115"/>
                <a:gd name="T21" fmla="*/ 5660 h 63"/>
                <a:gd name="T22" fmla="*/ 3967 w 115"/>
                <a:gd name="T23" fmla="*/ 4323 h 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5" h="63">
                  <a:moveTo>
                    <a:pt x="58" y="48"/>
                  </a:moveTo>
                  <a:cubicBezTo>
                    <a:pt x="75" y="49"/>
                    <a:pt x="87" y="51"/>
                    <a:pt x="102" y="63"/>
                  </a:cubicBezTo>
                  <a:cubicBezTo>
                    <a:pt x="102" y="63"/>
                    <a:pt x="109" y="63"/>
                    <a:pt x="112" y="46"/>
                  </a:cubicBezTo>
                  <a:cubicBezTo>
                    <a:pt x="115" y="29"/>
                    <a:pt x="115" y="19"/>
                    <a:pt x="104" y="9"/>
                  </a:cubicBezTo>
                  <a:cubicBezTo>
                    <a:pt x="97" y="3"/>
                    <a:pt x="87" y="0"/>
                    <a:pt x="77" y="0"/>
                  </a:cubicBezTo>
                  <a:cubicBezTo>
                    <a:pt x="71" y="0"/>
                    <a:pt x="62" y="2"/>
                    <a:pt x="58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2" y="2"/>
                    <a:pt x="43" y="0"/>
                    <a:pt x="37" y="0"/>
                  </a:cubicBezTo>
                  <a:cubicBezTo>
                    <a:pt x="28" y="0"/>
                    <a:pt x="18" y="3"/>
                    <a:pt x="11" y="9"/>
                  </a:cubicBezTo>
                  <a:cubicBezTo>
                    <a:pt x="0" y="19"/>
                    <a:pt x="0" y="29"/>
                    <a:pt x="3" y="46"/>
                  </a:cubicBezTo>
                  <a:cubicBezTo>
                    <a:pt x="5" y="63"/>
                    <a:pt x="12" y="63"/>
                    <a:pt x="12" y="63"/>
                  </a:cubicBezTo>
                  <a:cubicBezTo>
                    <a:pt x="28" y="51"/>
                    <a:pt x="40" y="49"/>
                    <a:pt x="57" y="4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84" name="Freeform 552">
              <a:extLst>
                <a:ext uri="{FF2B5EF4-FFF2-40B4-BE49-F238E27FC236}">
                  <a16:creationId xmlns:a16="http://schemas.microsoft.com/office/drawing/2014/main" id="{DFCE4AD4-7A55-4949-9470-3C07F8B26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2" y="2364"/>
              <a:ext cx="96" cy="163"/>
            </a:xfrm>
            <a:custGeom>
              <a:avLst/>
              <a:gdLst>
                <a:gd name="T0" fmla="*/ 567 w 33"/>
                <a:gd name="T1" fmla="*/ 0 h 53"/>
                <a:gd name="T2" fmla="*/ 1574 w 33"/>
                <a:gd name="T3" fmla="*/ 643 h 53"/>
                <a:gd name="T4" fmla="*/ 2141 w 33"/>
                <a:gd name="T5" fmla="*/ 3924 h 53"/>
                <a:gd name="T6" fmla="*/ 1999 w 33"/>
                <a:gd name="T7" fmla="*/ 4739 h 53"/>
                <a:gd name="T8" fmla="*/ 567 w 33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53">
                  <a:moveTo>
                    <a:pt x="8" y="0"/>
                  </a:moveTo>
                  <a:cubicBezTo>
                    <a:pt x="13" y="2"/>
                    <a:pt x="18" y="4"/>
                    <a:pt x="22" y="7"/>
                  </a:cubicBezTo>
                  <a:cubicBezTo>
                    <a:pt x="33" y="17"/>
                    <a:pt x="33" y="27"/>
                    <a:pt x="30" y="44"/>
                  </a:cubicBezTo>
                  <a:cubicBezTo>
                    <a:pt x="29" y="48"/>
                    <a:pt x="29" y="51"/>
                    <a:pt x="28" y="53"/>
                  </a:cubicBezTo>
                  <a:cubicBezTo>
                    <a:pt x="4" y="37"/>
                    <a:pt x="0" y="12"/>
                    <a:pt x="8" y="0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85" name="Freeform 553">
              <a:extLst>
                <a:ext uri="{FF2B5EF4-FFF2-40B4-BE49-F238E27FC236}">
                  <a16:creationId xmlns:a16="http://schemas.microsoft.com/office/drawing/2014/main" id="{F1F2B470-1A09-4F88-B754-97B9253F1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3" y="2321"/>
              <a:ext cx="64" cy="43"/>
            </a:xfrm>
            <a:custGeom>
              <a:avLst/>
              <a:gdLst>
                <a:gd name="T0" fmla="*/ 864 w 22"/>
                <a:gd name="T1" fmla="*/ 1075 h 14"/>
                <a:gd name="T2" fmla="*/ 0 w 22"/>
                <a:gd name="T3" fmla="*/ 1244 h 14"/>
                <a:gd name="T4" fmla="*/ 0 w 22"/>
                <a:gd name="T5" fmla="*/ 1244 h 14"/>
                <a:gd name="T6" fmla="*/ 1210 w 22"/>
                <a:gd name="T7" fmla="*/ 169 h 14"/>
                <a:gd name="T8" fmla="*/ 1431 w 22"/>
                <a:gd name="T9" fmla="*/ 1161 h 14"/>
                <a:gd name="T10" fmla="*/ 864 w 22"/>
                <a:gd name="T11" fmla="*/ 1075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14">
                  <a:moveTo>
                    <a:pt x="12" y="12"/>
                  </a:moveTo>
                  <a:cubicBezTo>
                    <a:pt x="9" y="12"/>
                    <a:pt x="4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6"/>
                    <a:pt x="10" y="0"/>
                    <a:pt x="17" y="2"/>
                  </a:cubicBezTo>
                  <a:cubicBezTo>
                    <a:pt x="22" y="4"/>
                    <a:pt x="21" y="9"/>
                    <a:pt x="20" y="13"/>
                  </a:cubicBezTo>
                  <a:cubicBezTo>
                    <a:pt x="17" y="12"/>
                    <a:pt x="15" y="12"/>
                    <a:pt x="12" y="12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86" name="Freeform 554">
              <a:extLst>
                <a:ext uri="{FF2B5EF4-FFF2-40B4-BE49-F238E27FC236}">
                  <a16:creationId xmlns:a16="http://schemas.microsoft.com/office/drawing/2014/main" id="{2080E587-49E4-4BC8-92EF-A6B85BD8D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3" y="2804"/>
              <a:ext cx="98" cy="74"/>
            </a:xfrm>
            <a:custGeom>
              <a:avLst/>
              <a:gdLst>
                <a:gd name="T0" fmla="*/ 2343 w 34"/>
                <a:gd name="T1" fmla="*/ 0 h 24"/>
                <a:gd name="T2" fmla="*/ 0 w 34"/>
                <a:gd name="T3" fmla="*/ 2168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" h="24">
                  <a:moveTo>
                    <a:pt x="34" y="0"/>
                  </a:moveTo>
                  <a:cubicBezTo>
                    <a:pt x="25" y="16"/>
                    <a:pt x="13" y="24"/>
                    <a:pt x="0" y="2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87" name="Freeform 555">
              <a:extLst>
                <a:ext uri="{FF2B5EF4-FFF2-40B4-BE49-F238E27FC236}">
                  <a16:creationId xmlns:a16="http://schemas.microsoft.com/office/drawing/2014/main" id="{98A0C528-7BD1-4F0C-A4A2-8E2EB219D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" y="2552"/>
              <a:ext cx="46" cy="323"/>
            </a:xfrm>
            <a:custGeom>
              <a:avLst/>
              <a:gdLst>
                <a:gd name="T0" fmla="*/ 331 w 16"/>
                <a:gd name="T1" fmla="*/ 9407 h 105"/>
                <a:gd name="T2" fmla="*/ 405 w 16"/>
                <a:gd name="T3" fmla="*/ 9142 h 105"/>
                <a:gd name="T4" fmla="*/ 1093 w 16"/>
                <a:gd name="T5" fmla="*/ 7334 h 105"/>
                <a:gd name="T6" fmla="*/ 1026 w 16"/>
                <a:gd name="T7" fmla="*/ 7334 h 105"/>
                <a:gd name="T8" fmla="*/ 75 w 16"/>
                <a:gd name="T9" fmla="*/ 3322 h 105"/>
                <a:gd name="T10" fmla="*/ 331 w 16"/>
                <a:gd name="T11" fmla="*/ 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05">
                  <a:moveTo>
                    <a:pt x="5" y="105"/>
                  </a:moveTo>
                  <a:cubicBezTo>
                    <a:pt x="6" y="104"/>
                    <a:pt x="6" y="103"/>
                    <a:pt x="6" y="102"/>
                  </a:cubicBezTo>
                  <a:cubicBezTo>
                    <a:pt x="12" y="87"/>
                    <a:pt x="16" y="82"/>
                    <a:pt x="16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8" y="71"/>
                    <a:pt x="3" y="56"/>
                    <a:pt x="1" y="37"/>
                  </a:cubicBezTo>
                  <a:cubicBezTo>
                    <a:pt x="0" y="22"/>
                    <a:pt x="3" y="5"/>
                    <a:pt x="5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88" name="Freeform 556">
              <a:extLst>
                <a:ext uri="{FF2B5EF4-FFF2-40B4-BE49-F238E27FC236}">
                  <a16:creationId xmlns:a16="http://schemas.microsoft.com/office/drawing/2014/main" id="{7D574B6A-B924-4961-BF14-D0E49AA08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" y="3272"/>
              <a:ext cx="272" cy="136"/>
            </a:xfrm>
            <a:custGeom>
              <a:avLst/>
              <a:gdLst>
                <a:gd name="T0" fmla="*/ 6589 w 94"/>
                <a:gd name="T1" fmla="*/ 0 h 44"/>
                <a:gd name="T2" fmla="*/ 3299 w 94"/>
                <a:gd name="T3" fmla="*/ 4012 h 44"/>
                <a:gd name="T4" fmla="*/ 0 w 94"/>
                <a:gd name="T5" fmla="*/ 87 h 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4" h="44">
                  <a:moveTo>
                    <a:pt x="94" y="0"/>
                  </a:moveTo>
                  <a:cubicBezTo>
                    <a:pt x="82" y="24"/>
                    <a:pt x="65" y="44"/>
                    <a:pt x="47" y="44"/>
                  </a:cubicBezTo>
                  <a:cubicBezTo>
                    <a:pt x="29" y="44"/>
                    <a:pt x="12" y="25"/>
                    <a:pt x="0" y="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89" name="Freeform 557">
              <a:extLst>
                <a:ext uri="{FF2B5EF4-FFF2-40B4-BE49-F238E27FC236}">
                  <a16:creationId xmlns:a16="http://schemas.microsoft.com/office/drawing/2014/main" id="{3BB6B74E-EE59-45ED-A7B6-305812BAE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6" y="3291"/>
              <a:ext cx="251" cy="154"/>
            </a:xfrm>
            <a:custGeom>
              <a:avLst/>
              <a:gdLst>
                <a:gd name="T0" fmla="*/ 5259 w 87"/>
                <a:gd name="T1" fmla="*/ 521 h 50"/>
                <a:gd name="T2" fmla="*/ 4229 w 87"/>
                <a:gd name="T3" fmla="*/ 644 h 50"/>
                <a:gd name="T4" fmla="*/ 3670 w 87"/>
                <a:gd name="T5" fmla="*/ 644 h 50"/>
                <a:gd name="T6" fmla="*/ 3387 w 87"/>
                <a:gd name="T7" fmla="*/ 816 h 50"/>
                <a:gd name="T8" fmla="*/ 2640 w 87"/>
                <a:gd name="T9" fmla="*/ 437 h 50"/>
                <a:gd name="T10" fmla="*/ 1947 w 87"/>
                <a:gd name="T11" fmla="*/ 437 h 50"/>
                <a:gd name="T12" fmla="*/ 1033 w 87"/>
                <a:gd name="T13" fmla="*/ 351 h 50"/>
                <a:gd name="T14" fmla="*/ 623 w 87"/>
                <a:gd name="T15" fmla="*/ 265 h 50"/>
                <a:gd name="T16" fmla="*/ 407 w 87"/>
                <a:gd name="T17" fmla="*/ 437 h 50"/>
                <a:gd name="T18" fmla="*/ 0 w 87"/>
                <a:gd name="T19" fmla="*/ 86 h 50"/>
                <a:gd name="T20" fmla="*/ 482 w 87"/>
                <a:gd name="T21" fmla="*/ 1167 h 50"/>
                <a:gd name="T22" fmla="*/ 623 w 87"/>
                <a:gd name="T23" fmla="*/ 1432 h 50"/>
                <a:gd name="T24" fmla="*/ 623 w 87"/>
                <a:gd name="T25" fmla="*/ 1728 h 50"/>
                <a:gd name="T26" fmla="*/ 698 w 87"/>
                <a:gd name="T27" fmla="*/ 1728 h 50"/>
                <a:gd name="T28" fmla="*/ 840 w 87"/>
                <a:gd name="T29" fmla="*/ 1897 h 50"/>
                <a:gd name="T30" fmla="*/ 765 w 87"/>
                <a:gd name="T31" fmla="*/ 2162 h 50"/>
                <a:gd name="T32" fmla="*/ 958 w 87"/>
                <a:gd name="T33" fmla="*/ 2513 h 50"/>
                <a:gd name="T34" fmla="*/ 1108 w 87"/>
                <a:gd name="T35" fmla="*/ 2513 h 50"/>
                <a:gd name="T36" fmla="*/ 1108 w 87"/>
                <a:gd name="T37" fmla="*/ 2778 h 50"/>
                <a:gd name="T38" fmla="*/ 1391 w 87"/>
                <a:gd name="T39" fmla="*/ 3065 h 50"/>
                <a:gd name="T40" fmla="*/ 1656 w 87"/>
                <a:gd name="T41" fmla="*/ 3511 h 50"/>
                <a:gd name="T42" fmla="*/ 1872 w 87"/>
                <a:gd name="T43" fmla="*/ 3862 h 50"/>
                <a:gd name="T44" fmla="*/ 2089 w 87"/>
                <a:gd name="T45" fmla="*/ 4146 h 50"/>
                <a:gd name="T46" fmla="*/ 2282 w 87"/>
                <a:gd name="T47" fmla="*/ 3862 h 50"/>
                <a:gd name="T48" fmla="*/ 2354 w 87"/>
                <a:gd name="T49" fmla="*/ 4497 h 50"/>
                <a:gd name="T50" fmla="*/ 2571 w 87"/>
                <a:gd name="T51" fmla="*/ 3976 h 50"/>
                <a:gd name="T52" fmla="*/ 2715 w 87"/>
                <a:gd name="T53" fmla="*/ 4241 h 50"/>
                <a:gd name="T54" fmla="*/ 2764 w 87"/>
                <a:gd name="T55" fmla="*/ 3976 h 50"/>
                <a:gd name="T56" fmla="*/ 2905 w 87"/>
                <a:gd name="T57" fmla="*/ 4241 h 50"/>
                <a:gd name="T58" fmla="*/ 3263 w 87"/>
                <a:gd name="T59" fmla="*/ 4411 h 50"/>
                <a:gd name="T60" fmla="*/ 3312 w 87"/>
                <a:gd name="T61" fmla="*/ 3976 h 50"/>
                <a:gd name="T62" fmla="*/ 3603 w 87"/>
                <a:gd name="T63" fmla="*/ 4241 h 50"/>
                <a:gd name="T64" fmla="*/ 3938 w 87"/>
                <a:gd name="T65" fmla="*/ 3976 h 50"/>
                <a:gd name="T66" fmla="*/ 3938 w 87"/>
                <a:gd name="T67" fmla="*/ 3862 h 50"/>
                <a:gd name="T68" fmla="*/ 4229 w 87"/>
                <a:gd name="T69" fmla="*/ 3681 h 50"/>
                <a:gd name="T70" fmla="*/ 4512 w 87"/>
                <a:gd name="T71" fmla="*/ 3065 h 50"/>
                <a:gd name="T72" fmla="*/ 4703 w 87"/>
                <a:gd name="T73" fmla="*/ 2686 h 50"/>
                <a:gd name="T74" fmla="*/ 4853 w 87"/>
                <a:gd name="T75" fmla="*/ 2686 h 50"/>
                <a:gd name="T76" fmla="*/ 4919 w 87"/>
                <a:gd name="T77" fmla="*/ 2427 h 50"/>
                <a:gd name="T78" fmla="*/ 5069 w 87"/>
                <a:gd name="T79" fmla="*/ 1897 h 50"/>
                <a:gd name="T80" fmla="*/ 5069 w 87"/>
                <a:gd name="T81" fmla="*/ 1897 h 50"/>
                <a:gd name="T82" fmla="*/ 6027 w 87"/>
                <a:gd name="T83" fmla="*/ 0 h 50"/>
                <a:gd name="T84" fmla="*/ 5259 w 87"/>
                <a:gd name="T85" fmla="*/ 521 h 5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7" h="50">
                  <a:moveTo>
                    <a:pt x="76" y="6"/>
                  </a:moveTo>
                  <a:cubicBezTo>
                    <a:pt x="71" y="6"/>
                    <a:pt x="66" y="7"/>
                    <a:pt x="61" y="7"/>
                  </a:cubicBezTo>
                  <a:cubicBezTo>
                    <a:pt x="59" y="7"/>
                    <a:pt x="55" y="7"/>
                    <a:pt x="53" y="7"/>
                  </a:cubicBezTo>
                  <a:cubicBezTo>
                    <a:pt x="52" y="7"/>
                    <a:pt x="51" y="9"/>
                    <a:pt x="49" y="9"/>
                  </a:cubicBezTo>
                  <a:cubicBezTo>
                    <a:pt x="45" y="9"/>
                    <a:pt x="41" y="4"/>
                    <a:pt x="38" y="5"/>
                  </a:cubicBezTo>
                  <a:cubicBezTo>
                    <a:pt x="34" y="5"/>
                    <a:pt x="32" y="11"/>
                    <a:pt x="28" y="5"/>
                  </a:cubicBezTo>
                  <a:cubicBezTo>
                    <a:pt x="27" y="10"/>
                    <a:pt x="18" y="7"/>
                    <a:pt x="15" y="4"/>
                  </a:cubicBezTo>
                  <a:cubicBezTo>
                    <a:pt x="13" y="6"/>
                    <a:pt x="10" y="7"/>
                    <a:pt x="9" y="3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3"/>
                    <a:pt x="2" y="2"/>
                    <a:pt x="0" y="1"/>
                  </a:cubicBezTo>
                  <a:cubicBezTo>
                    <a:pt x="2" y="5"/>
                    <a:pt x="4" y="9"/>
                    <a:pt x="7" y="13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7"/>
                    <a:pt x="9" y="18"/>
                    <a:pt x="9" y="19"/>
                  </a:cubicBezTo>
                  <a:cubicBezTo>
                    <a:pt x="9" y="18"/>
                    <a:pt x="10" y="18"/>
                    <a:pt x="10" y="19"/>
                  </a:cubicBezTo>
                  <a:cubicBezTo>
                    <a:pt x="11" y="19"/>
                    <a:pt x="11" y="20"/>
                    <a:pt x="12" y="21"/>
                  </a:cubicBezTo>
                  <a:cubicBezTo>
                    <a:pt x="12" y="22"/>
                    <a:pt x="12" y="23"/>
                    <a:pt x="11" y="24"/>
                  </a:cubicBezTo>
                  <a:cubicBezTo>
                    <a:pt x="14" y="23"/>
                    <a:pt x="14" y="26"/>
                    <a:pt x="14" y="28"/>
                  </a:cubicBezTo>
                  <a:cubicBezTo>
                    <a:pt x="15" y="28"/>
                    <a:pt x="15" y="28"/>
                    <a:pt x="16" y="28"/>
                  </a:cubicBezTo>
                  <a:cubicBezTo>
                    <a:pt x="16" y="29"/>
                    <a:pt x="17" y="30"/>
                    <a:pt x="16" y="31"/>
                  </a:cubicBezTo>
                  <a:cubicBezTo>
                    <a:pt x="19" y="30"/>
                    <a:pt x="20" y="31"/>
                    <a:pt x="20" y="34"/>
                  </a:cubicBezTo>
                  <a:cubicBezTo>
                    <a:pt x="22" y="34"/>
                    <a:pt x="24" y="36"/>
                    <a:pt x="24" y="39"/>
                  </a:cubicBezTo>
                  <a:cubicBezTo>
                    <a:pt x="27" y="36"/>
                    <a:pt x="28" y="40"/>
                    <a:pt x="27" y="43"/>
                  </a:cubicBezTo>
                  <a:cubicBezTo>
                    <a:pt x="28" y="40"/>
                    <a:pt x="30" y="41"/>
                    <a:pt x="30" y="46"/>
                  </a:cubicBezTo>
                  <a:cubicBezTo>
                    <a:pt x="30" y="45"/>
                    <a:pt x="32" y="43"/>
                    <a:pt x="33" y="43"/>
                  </a:cubicBezTo>
                  <a:cubicBezTo>
                    <a:pt x="35" y="43"/>
                    <a:pt x="34" y="47"/>
                    <a:pt x="34" y="50"/>
                  </a:cubicBezTo>
                  <a:cubicBezTo>
                    <a:pt x="34" y="46"/>
                    <a:pt x="34" y="45"/>
                    <a:pt x="37" y="44"/>
                  </a:cubicBezTo>
                  <a:cubicBezTo>
                    <a:pt x="38" y="43"/>
                    <a:pt x="39" y="46"/>
                    <a:pt x="39" y="47"/>
                  </a:cubicBezTo>
                  <a:cubicBezTo>
                    <a:pt x="39" y="46"/>
                    <a:pt x="39" y="44"/>
                    <a:pt x="40" y="44"/>
                  </a:cubicBezTo>
                  <a:cubicBezTo>
                    <a:pt x="42" y="43"/>
                    <a:pt x="42" y="45"/>
                    <a:pt x="42" y="47"/>
                  </a:cubicBezTo>
                  <a:cubicBezTo>
                    <a:pt x="42" y="42"/>
                    <a:pt x="47" y="48"/>
                    <a:pt x="47" y="49"/>
                  </a:cubicBezTo>
                  <a:cubicBezTo>
                    <a:pt x="47" y="50"/>
                    <a:pt x="47" y="45"/>
                    <a:pt x="48" y="44"/>
                  </a:cubicBezTo>
                  <a:cubicBezTo>
                    <a:pt x="50" y="44"/>
                    <a:pt x="51" y="45"/>
                    <a:pt x="52" y="47"/>
                  </a:cubicBezTo>
                  <a:cubicBezTo>
                    <a:pt x="49" y="43"/>
                    <a:pt x="54" y="40"/>
                    <a:pt x="57" y="44"/>
                  </a:cubicBezTo>
                  <a:cubicBezTo>
                    <a:pt x="57" y="44"/>
                    <a:pt x="57" y="43"/>
                    <a:pt x="57" y="43"/>
                  </a:cubicBezTo>
                  <a:cubicBezTo>
                    <a:pt x="56" y="40"/>
                    <a:pt x="58" y="38"/>
                    <a:pt x="61" y="41"/>
                  </a:cubicBezTo>
                  <a:cubicBezTo>
                    <a:pt x="60" y="38"/>
                    <a:pt x="61" y="34"/>
                    <a:pt x="65" y="34"/>
                  </a:cubicBezTo>
                  <a:cubicBezTo>
                    <a:pt x="65" y="32"/>
                    <a:pt x="66" y="31"/>
                    <a:pt x="68" y="30"/>
                  </a:cubicBezTo>
                  <a:cubicBezTo>
                    <a:pt x="68" y="29"/>
                    <a:pt x="70" y="30"/>
                    <a:pt x="70" y="30"/>
                  </a:cubicBezTo>
                  <a:cubicBezTo>
                    <a:pt x="71" y="29"/>
                    <a:pt x="70" y="28"/>
                    <a:pt x="71" y="27"/>
                  </a:cubicBezTo>
                  <a:cubicBezTo>
                    <a:pt x="72" y="25"/>
                    <a:pt x="72" y="23"/>
                    <a:pt x="73" y="2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8" y="15"/>
                    <a:pt x="83" y="8"/>
                    <a:pt x="87" y="0"/>
                  </a:cubicBezTo>
                  <a:cubicBezTo>
                    <a:pt x="84" y="3"/>
                    <a:pt x="80" y="4"/>
                    <a:pt x="76" y="6"/>
                  </a:cubicBezTo>
                  <a:close/>
                </a:path>
              </a:pathLst>
            </a:custGeom>
            <a:solidFill>
              <a:srgbClr val="8C3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90" name="Freeform 558">
              <a:extLst>
                <a:ext uri="{FF2B5EF4-FFF2-40B4-BE49-F238E27FC236}">
                  <a16:creationId xmlns:a16="http://schemas.microsoft.com/office/drawing/2014/main" id="{CDBD4F21-59FB-4174-A265-70F7C8FCE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6" y="3291"/>
              <a:ext cx="251" cy="154"/>
            </a:xfrm>
            <a:custGeom>
              <a:avLst/>
              <a:gdLst>
                <a:gd name="T0" fmla="*/ 0 w 87"/>
                <a:gd name="T1" fmla="*/ 86 h 50"/>
                <a:gd name="T2" fmla="*/ 482 w 87"/>
                <a:gd name="T3" fmla="*/ 1167 h 50"/>
                <a:gd name="T4" fmla="*/ 623 w 87"/>
                <a:gd name="T5" fmla="*/ 1432 h 50"/>
                <a:gd name="T6" fmla="*/ 623 w 87"/>
                <a:gd name="T7" fmla="*/ 1728 h 50"/>
                <a:gd name="T8" fmla="*/ 698 w 87"/>
                <a:gd name="T9" fmla="*/ 1728 h 50"/>
                <a:gd name="T10" fmla="*/ 840 w 87"/>
                <a:gd name="T11" fmla="*/ 1897 h 50"/>
                <a:gd name="T12" fmla="*/ 765 w 87"/>
                <a:gd name="T13" fmla="*/ 2162 h 50"/>
                <a:gd name="T14" fmla="*/ 958 w 87"/>
                <a:gd name="T15" fmla="*/ 2513 h 50"/>
                <a:gd name="T16" fmla="*/ 1108 w 87"/>
                <a:gd name="T17" fmla="*/ 2513 h 50"/>
                <a:gd name="T18" fmla="*/ 1108 w 87"/>
                <a:gd name="T19" fmla="*/ 2778 h 50"/>
                <a:gd name="T20" fmla="*/ 1391 w 87"/>
                <a:gd name="T21" fmla="*/ 3065 h 50"/>
                <a:gd name="T22" fmla="*/ 1656 w 87"/>
                <a:gd name="T23" fmla="*/ 3511 h 50"/>
                <a:gd name="T24" fmla="*/ 1872 w 87"/>
                <a:gd name="T25" fmla="*/ 3862 h 50"/>
                <a:gd name="T26" fmla="*/ 2089 w 87"/>
                <a:gd name="T27" fmla="*/ 4146 h 50"/>
                <a:gd name="T28" fmla="*/ 2282 w 87"/>
                <a:gd name="T29" fmla="*/ 3862 h 50"/>
                <a:gd name="T30" fmla="*/ 2354 w 87"/>
                <a:gd name="T31" fmla="*/ 4497 h 50"/>
                <a:gd name="T32" fmla="*/ 2571 w 87"/>
                <a:gd name="T33" fmla="*/ 3976 h 50"/>
                <a:gd name="T34" fmla="*/ 2715 w 87"/>
                <a:gd name="T35" fmla="*/ 4241 h 50"/>
                <a:gd name="T36" fmla="*/ 2764 w 87"/>
                <a:gd name="T37" fmla="*/ 3976 h 50"/>
                <a:gd name="T38" fmla="*/ 2905 w 87"/>
                <a:gd name="T39" fmla="*/ 4241 h 50"/>
                <a:gd name="T40" fmla="*/ 3263 w 87"/>
                <a:gd name="T41" fmla="*/ 4411 h 50"/>
                <a:gd name="T42" fmla="*/ 3312 w 87"/>
                <a:gd name="T43" fmla="*/ 3976 h 50"/>
                <a:gd name="T44" fmla="*/ 3603 w 87"/>
                <a:gd name="T45" fmla="*/ 4241 h 50"/>
                <a:gd name="T46" fmla="*/ 3938 w 87"/>
                <a:gd name="T47" fmla="*/ 3976 h 50"/>
                <a:gd name="T48" fmla="*/ 3938 w 87"/>
                <a:gd name="T49" fmla="*/ 3862 h 50"/>
                <a:gd name="T50" fmla="*/ 4229 w 87"/>
                <a:gd name="T51" fmla="*/ 3681 h 50"/>
                <a:gd name="T52" fmla="*/ 4512 w 87"/>
                <a:gd name="T53" fmla="*/ 3065 h 50"/>
                <a:gd name="T54" fmla="*/ 4703 w 87"/>
                <a:gd name="T55" fmla="*/ 2686 h 50"/>
                <a:gd name="T56" fmla="*/ 4853 w 87"/>
                <a:gd name="T57" fmla="*/ 2686 h 50"/>
                <a:gd name="T58" fmla="*/ 4919 w 87"/>
                <a:gd name="T59" fmla="*/ 2427 h 50"/>
                <a:gd name="T60" fmla="*/ 5069 w 87"/>
                <a:gd name="T61" fmla="*/ 1897 h 50"/>
                <a:gd name="T62" fmla="*/ 5069 w 87"/>
                <a:gd name="T63" fmla="*/ 1897 h 50"/>
                <a:gd name="T64" fmla="*/ 6027 w 87"/>
                <a:gd name="T65" fmla="*/ 0 h 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7" h="50">
                  <a:moveTo>
                    <a:pt x="0" y="1"/>
                  </a:moveTo>
                  <a:cubicBezTo>
                    <a:pt x="2" y="5"/>
                    <a:pt x="4" y="9"/>
                    <a:pt x="7" y="13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7"/>
                    <a:pt x="9" y="18"/>
                    <a:pt x="9" y="19"/>
                  </a:cubicBezTo>
                  <a:cubicBezTo>
                    <a:pt x="9" y="18"/>
                    <a:pt x="10" y="18"/>
                    <a:pt x="10" y="19"/>
                  </a:cubicBezTo>
                  <a:cubicBezTo>
                    <a:pt x="11" y="19"/>
                    <a:pt x="11" y="20"/>
                    <a:pt x="12" y="21"/>
                  </a:cubicBezTo>
                  <a:cubicBezTo>
                    <a:pt x="12" y="22"/>
                    <a:pt x="12" y="23"/>
                    <a:pt x="11" y="24"/>
                  </a:cubicBezTo>
                  <a:cubicBezTo>
                    <a:pt x="14" y="23"/>
                    <a:pt x="14" y="26"/>
                    <a:pt x="14" y="28"/>
                  </a:cubicBezTo>
                  <a:cubicBezTo>
                    <a:pt x="15" y="28"/>
                    <a:pt x="15" y="28"/>
                    <a:pt x="16" y="28"/>
                  </a:cubicBezTo>
                  <a:cubicBezTo>
                    <a:pt x="16" y="29"/>
                    <a:pt x="17" y="30"/>
                    <a:pt x="16" y="31"/>
                  </a:cubicBezTo>
                  <a:cubicBezTo>
                    <a:pt x="19" y="30"/>
                    <a:pt x="20" y="31"/>
                    <a:pt x="20" y="34"/>
                  </a:cubicBezTo>
                  <a:cubicBezTo>
                    <a:pt x="22" y="34"/>
                    <a:pt x="24" y="36"/>
                    <a:pt x="24" y="39"/>
                  </a:cubicBezTo>
                  <a:cubicBezTo>
                    <a:pt x="27" y="36"/>
                    <a:pt x="28" y="40"/>
                    <a:pt x="27" y="43"/>
                  </a:cubicBezTo>
                  <a:cubicBezTo>
                    <a:pt x="28" y="40"/>
                    <a:pt x="30" y="41"/>
                    <a:pt x="30" y="46"/>
                  </a:cubicBezTo>
                  <a:cubicBezTo>
                    <a:pt x="30" y="45"/>
                    <a:pt x="32" y="43"/>
                    <a:pt x="33" y="43"/>
                  </a:cubicBezTo>
                  <a:cubicBezTo>
                    <a:pt x="35" y="43"/>
                    <a:pt x="34" y="47"/>
                    <a:pt x="34" y="50"/>
                  </a:cubicBezTo>
                  <a:cubicBezTo>
                    <a:pt x="34" y="46"/>
                    <a:pt x="34" y="45"/>
                    <a:pt x="37" y="44"/>
                  </a:cubicBezTo>
                  <a:cubicBezTo>
                    <a:pt x="38" y="43"/>
                    <a:pt x="39" y="46"/>
                    <a:pt x="39" y="47"/>
                  </a:cubicBezTo>
                  <a:cubicBezTo>
                    <a:pt x="39" y="46"/>
                    <a:pt x="39" y="44"/>
                    <a:pt x="40" y="44"/>
                  </a:cubicBezTo>
                  <a:cubicBezTo>
                    <a:pt x="42" y="43"/>
                    <a:pt x="42" y="45"/>
                    <a:pt x="42" y="47"/>
                  </a:cubicBezTo>
                  <a:cubicBezTo>
                    <a:pt x="42" y="42"/>
                    <a:pt x="47" y="48"/>
                    <a:pt x="47" y="49"/>
                  </a:cubicBezTo>
                  <a:cubicBezTo>
                    <a:pt x="47" y="50"/>
                    <a:pt x="47" y="45"/>
                    <a:pt x="48" y="44"/>
                  </a:cubicBezTo>
                  <a:cubicBezTo>
                    <a:pt x="50" y="44"/>
                    <a:pt x="51" y="45"/>
                    <a:pt x="52" y="47"/>
                  </a:cubicBezTo>
                  <a:cubicBezTo>
                    <a:pt x="49" y="43"/>
                    <a:pt x="54" y="40"/>
                    <a:pt x="57" y="44"/>
                  </a:cubicBezTo>
                  <a:cubicBezTo>
                    <a:pt x="57" y="44"/>
                    <a:pt x="57" y="43"/>
                    <a:pt x="57" y="43"/>
                  </a:cubicBezTo>
                  <a:cubicBezTo>
                    <a:pt x="56" y="40"/>
                    <a:pt x="58" y="38"/>
                    <a:pt x="61" y="41"/>
                  </a:cubicBezTo>
                  <a:cubicBezTo>
                    <a:pt x="60" y="38"/>
                    <a:pt x="61" y="34"/>
                    <a:pt x="65" y="34"/>
                  </a:cubicBezTo>
                  <a:cubicBezTo>
                    <a:pt x="65" y="32"/>
                    <a:pt x="66" y="31"/>
                    <a:pt x="68" y="30"/>
                  </a:cubicBezTo>
                  <a:cubicBezTo>
                    <a:pt x="68" y="29"/>
                    <a:pt x="70" y="30"/>
                    <a:pt x="70" y="30"/>
                  </a:cubicBezTo>
                  <a:cubicBezTo>
                    <a:pt x="71" y="29"/>
                    <a:pt x="70" y="28"/>
                    <a:pt x="71" y="27"/>
                  </a:cubicBezTo>
                  <a:cubicBezTo>
                    <a:pt x="72" y="25"/>
                    <a:pt x="72" y="23"/>
                    <a:pt x="73" y="2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8" y="15"/>
                    <a:pt x="83" y="8"/>
                    <a:pt x="87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91" name="Freeform 559">
              <a:extLst>
                <a:ext uri="{FF2B5EF4-FFF2-40B4-BE49-F238E27FC236}">
                  <a16:creationId xmlns:a16="http://schemas.microsoft.com/office/drawing/2014/main" id="{65C6F7A0-3DDB-4F36-9165-47E01BFFE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9" y="2896"/>
              <a:ext cx="55" cy="358"/>
            </a:xfrm>
            <a:custGeom>
              <a:avLst/>
              <a:gdLst>
                <a:gd name="T0" fmla="*/ 0 w 19"/>
                <a:gd name="T1" fmla="*/ 0 h 116"/>
                <a:gd name="T2" fmla="*/ 703 w 19"/>
                <a:gd name="T3" fmla="*/ 8876 h 116"/>
                <a:gd name="T4" fmla="*/ 142 w 19"/>
                <a:gd name="T5" fmla="*/ 10524 h 1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16">
                  <a:moveTo>
                    <a:pt x="0" y="0"/>
                  </a:moveTo>
                  <a:cubicBezTo>
                    <a:pt x="10" y="30"/>
                    <a:pt x="19" y="69"/>
                    <a:pt x="10" y="98"/>
                  </a:cubicBezTo>
                  <a:cubicBezTo>
                    <a:pt x="7" y="104"/>
                    <a:pt x="5" y="110"/>
                    <a:pt x="2" y="116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92" name="Freeform 560">
              <a:extLst>
                <a:ext uri="{FF2B5EF4-FFF2-40B4-BE49-F238E27FC236}">
                  <a16:creationId xmlns:a16="http://schemas.microsoft.com/office/drawing/2014/main" id="{37AABF64-1DBF-400B-A9A8-AE5A1F71D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1" y="2552"/>
              <a:ext cx="46" cy="326"/>
            </a:xfrm>
            <a:custGeom>
              <a:avLst/>
              <a:gdLst>
                <a:gd name="T0" fmla="*/ 687 w 16"/>
                <a:gd name="T1" fmla="*/ 0 h 106"/>
                <a:gd name="T2" fmla="*/ 952 w 16"/>
                <a:gd name="T3" fmla="*/ 3318 h 106"/>
                <a:gd name="T4" fmla="*/ 0 w 16"/>
                <a:gd name="T5" fmla="*/ 7329 h 106"/>
                <a:gd name="T6" fmla="*/ 0 w 16"/>
                <a:gd name="T7" fmla="*/ 7329 h 106"/>
                <a:gd name="T8" fmla="*/ 621 w 16"/>
                <a:gd name="T9" fmla="*/ 9137 h 106"/>
                <a:gd name="T10" fmla="*/ 762 w 16"/>
                <a:gd name="T11" fmla="*/ 9488 h 1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06">
                  <a:moveTo>
                    <a:pt x="10" y="0"/>
                  </a:moveTo>
                  <a:cubicBezTo>
                    <a:pt x="13" y="5"/>
                    <a:pt x="16" y="22"/>
                    <a:pt x="14" y="37"/>
                  </a:cubicBezTo>
                  <a:cubicBezTo>
                    <a:pt x="12" y="56"/>
                    <a:pt x="7" y="71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4" y="87"/>
                    <a:pt x="9" y="102"/>
                  </a:cubicBezTo>
                  <a:cubicBezTo>
                    <a:pt x="10" y="103"/>
                    <a:pt x="10" y="105"/>
                    <a:pt x="11" y="106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93" name="Freeform 561">
              <a:extLst>
                <a:ext uri="{FF2B5EF4-FFF2-40B4-BE49-F238E27FC236}">
                  <a16:creationId xmlns:a16="http://schemas.microsoft.com/office/drawing/2014/main" id="{EF19F527-C3D0-4582-ACCD-44286BE4B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9" y="2509"/>
              <a:ext cx="98" cy="120"/>
            </a:xfrm>
            <a:custGeom>
              <a:avLst/>
              <a:gdLst>
                <a:gd name="T0" fmla="*/ 0 w 34"/>
                <a:gd name="T1" fmla="*/ 1978 h 39"/>
                <a:gd name="T2" fmla="*/ 1729 w 34"/>
                <a:gd name="T3" fmla="*/ 265 h 39"/>
                <a:gd name="T4" fmla="*/ 2136 w 34"/>
                <a:gd name="T5" fmla="*/ 169 h 39"/>
                <a:gd name="T6" fmla="*/ 2277 w 34"/>
                <a:gd name="T7" fmla="*/ 815 h 39"/>
                <a:gd name="T8" fmla="*/ 141 w 34"/>
                <a:gd name="T9" fmla="*/ 3492 h 39"/>
                <a:gd name="T10" fmla="*/ 0 w 34"/>
                <a:gd name="T11" fmla="*/ 1978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39">
                  <a:moveTo>
                    <a:pt x="0" y="22"/>
                  </a:moveTo>
                  <a:cubicBezTo>
                    <a:pt x="9" y="19"/>
                    <a:pt x="20" y="11"/>
                    <a:pt x="25" y="3"/>
                  </a:cubicBezTo>
                  <a:cubicBezTo>
                    <a:pt x="26" y="1"/>
                    <a:pt x="29" y="0"/>
                    <a:pt x="31" y="2"/>
                  </a:cubicBezTo>
                  <a:cubicBezTo>
                    <a:pt x="34" y="3"/>
                    <a:pt x="34" y="6"/>
                    <a:pt x="33" y="9"/>
                  </a:cubicBezTo>
                  <a:cubicBezTo>
                    <a:pt x="31" y="11"/>
                    <a:pt x="17" y="34"/>
                    <a:pt x="2" y="39"/>
                  </a:cubicBezTo>
                  <a:cubicBezTo>
                    <a:pt x="2" y="33"/>
                    <a:pt x="1" y="27"/>
                    <a:pt x="0" y="22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94" name="Freeform 562">
              <a:extLst>
                <a:ext uri="{FF2B5EF4-FFF2-40B4-BE49-F238E27FC236}">
                  <a16:creationId xmlns:a16="http://schemas.microsoft.com/office/drawing/2014/main" id="{96CD3E19-B253-4CEB-BFA6-53C26D832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" y="2850"/>
              <a:ext cx="29" cy="25"/>
            </a:xfrm>
            <a:custGeom>
              <a:avLst/>
              <a:gdLst>
                <a:gd name="T0" fmla="*/ 0 w 10"/>
                <a:gd name="T1" fmla="*/ 0 h 8"/>
                <a:gd name="T2" fmla="*/ 708 w 10"/>
                <a:gd name="T3" fmla="*/ 763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cubicBezTo>
                    <a:pt x="3" y="5"/>
                    <a:pt x="9" y="3"/>
                    <a:pt x="10" y="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95" name="Freeform 563">
              <a:extLst>
                <a:ext uri="{FF2B5EF4-FFF2-40B4-BE49-F238E27FC236}">
                  <a16:creationId xmlns:a16="http://schemas.microsoft.com/office/drawing/2014/main" id="{E8FB3E0A-92B6-4926-A5C0-2685EB0A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2" y="2262"/>
              <a:ext cx="177" cy="256"/>
            </a:xfrm>
            <a:custGeom>
              <a:avLst/>
              <a:gdLst>
                <a:gd name="T0" fmla="*/ 142 w 61"/>
                <a:gd name="T1" fmla="*/ 6955 h 83"/>
                <a:gd name="T2" fmla="*/ 142 w 61"/>
                <a:gd name="T3" fmla="*/ 6517 h 83"/>
                <a:gd name="T4" fmla="*/ 296 w 61"/>
                <a:gd name="T5" fmla="*/ 6604 h 83"/>
                <a:gd name="T6" fmla="*/ 296 w 61"/>
                <a:gd name="T7" fmla="*/ 6517 h 83"/>
                <a:gd name="T8" fmla="*/ 296 w 61"/>
                <a:gd name="T9" fmla="*/ 5984 h 83"/>
                <a:gd name="T10" fmla="*/ 487 w 61"/>
                <a:gd name="T11" fmla="*/ 6070 h 83"/>
                <a:gd name="T12" fmla="*/ 487 w 61"/>
                <a:gd name="T13" fmla="*/ 5432 h 83"/>
                <a:gd name="T14" fmla="*/ 633 w 61"/>
                <a:gd name="T15" fmla="*/ 5518 h 83"/>
                <a:gd name="T16" fmla="*/ 633 w 61"/>
                <a:gd name="T17" fmla="*/ 5518 h 83"/>
                <a:gd name="T18" fmla="*/ 563 w 61"/>
                <a:gd name="T19" fmla="*/ 4984 h 83"/>
                <a:gd name="T20" fmla="*/ 783 w 61"/>
                <a:gd name="T21" fmla="*/ 5080 h 83"/>
                <a:gd name="T22" fmla="*/ 633 w 61"/>
                <a:gd name="T23" fmla="*/ 4605 h 83"/>
                <a:gd name="T24" fmla="*/ 859 w 61"/>
                <a:gd name="T25" fmla="*/ 4691 h 83"/>
                <a:gd name="T26" fmla="*/ 783 w 61"/>
                <a:gd name="T27" fmla="*/ 4253 h 83"/>
                <a:gd name="T28" fmla="*/ 859 w 61"/>
                <a:gd name="T29" fmla="*/ 3815 h 83"/>
                <a:gd name="T30" fmla="*/ 1077 w 61"/>
                <a:gd name="T31" fmla="*/ 3815 h 83"/>
                <a:gd name="T32" fmla="*/ 926 w 61"/>
                <a:gd name="T33" fmla="*/ 3254 h 83"/>
                <a:gd name="T34" fmla="*/ 1120 w 61"/>
                <a:gd name="T35" fmla="*/ 3254 h 83"/>
                <a:gd name="T36" fmla="*/ 1001 w 61"/>
                <a:gd name="T37" fmla="*/ 2816 h 83"/>
                <a:gd name="T38" fmla="*/ 1195 w 61"/>
                <a:gd name="T39" fmla="*/ 2902 h 83"/>
                <a:gd name="T40" fmla="*/ 1120 w 61"/>
                <a:gd name="T41" fmla="*/ 2437 h 83"/>
                <a:gd name="T42" fmla="*/ 1271 w 61"/>
                <a:gd name="T43" fmla="*/ 2520 h 83"/>
                <a:gd name="T44" fmla="*/ 1271 w 61"/>
                <a:gd name="T45" fmla="*/ 2437 h 83"/>
                <a:gd name="T46" fmla="*/ 1271 w 61"/>
                <a:gd name="T47" fmla="*/ 2255 h 83"/>
                <a:gd name="T48" fmla="*/ 1413 w 61"/>
                <a:gd name="T49" fmla="*/ 2255 h 83"/>
                <a:gd name="T50" fmla="*/ 1413 w 61"/>
                <a:gd name="T51" fmla="*/ 1999 h 83"/>
                <a:gd name="T52" fmla="*/ 1634 w 61"/>
                <a:gd name="T53" fmla="*/ 2168 h 83"/>
                <a:gd name="T54" fmla="*/ 1709 w 61"/>
                <a:gd name="T55" fmla="*/ 1817 h 83"/>
                <a:gd name="T56" fmla="*/ 1903 w 61"/>
                <a:gd name="T57" fmla="*/ 1903 h 83"/>
                <a:gd name="T58" fmla="*/ 1979 w 61"/>
                <a:gd name="T59" fmla="*/ 1647 h 83"/>
                <a:gd name="T60" fmla="*/ 2197 w 61"/>
                <a:gd name="T61" fmla="*/ 1730 h 83"/>
                <a:gd name="T62" fmla="*/ 2197 w 61"/>
                <a:gd name="T63" fmla="*/ 1437 h 83"/>
                <a:gd name="T64" fmla="*/ 2417 w 61"/>
                <a:gd name="T65" fmla="*/ 1647 h 83"/>
                <a:gd name="T66" fmla="*/ 2542 w 61"/>
                <a:gd name="T67" fmla="*/ 1437 h 83"/>
                <a:gd name="T68" fmla="*/ 2687 w 61"/>
                <a:gd name="T69" fmla="*/ 1521 h 83"/>
                <a:gd name="T70" fmla="*/ 2838 w 61"/>
                <a:gd name="T71" fmla="*/ 1169 h 83"/>
                <a:gd name="T72" fmla="*/ 3055 w 61"/>
                <a:gd name="T73" fmla="*/ 913 h 83"/>
                <a:gd name="T74" fmla="*/ 3250 w 61"/>
                <a:gd name="T75" fmla="*/ 1086 h 83"/>
                <a:gd name="T76" fmla="*/ 3392 w 61"/>
                <a:gd name="T77" fmla="*/ 817 h 83"/>
                <a:gd name="T78" fmla="*/ 3546 w 61"/>
                <a:gd name="T79" fmla="*/ 913 h 83"/>
                <a:gd name="T80" fmla="*/ 3613 w 61"/>
                <a:gd name="T81" fmla="*/ 648 h 83"/>
                <a:gd name="T82" fmla="*/ 3839 w 61"/>
                <a:gd name="T83" fmla="*/ 817 h 83"/>
                <a:gd name="T84" fmla="*/ 3839 w 61"/>
                <a:gd name="T85" fmla="*/ 731 h 83"/>
                <a:gd name="T86" fmla="*/ 3839 w 61"/>
                <a:gd name="T87" fmla="*/ 352 h 83"/>
                <a:gd name="T88" fmla="*/ 4033 w 61"/>
                <a:gd name="T89" fmla="*/ 561 h 83"/>
                <a:gd name="T90" fmla="*/ 4326 w 61"/>
                <a:gd name="T91" fmla="*/ 86 h 83"/>
                <a:gd name="T92" fmla="*/ 4251 w 61"/>
                <a:gd name="T93" fmla="*/ 731 h 83"/>
                <a:gd name="T94" fmla="*/ 4251 w 61"/>
                <a:gd name="T95" fmla="*/ 913 h 83"/>
                <a:gd name="T96" fmla="*/ 1567 w 61"/>
                <a:gd name="T97" fmla="*/ 2730 h 83"/>
                <a:gd name="T98" fmla="*/ 296 w 61"/>
                <a:gd name="T99" fmla="*/ 7517 h 83"/>
                <a:gd name="T100" fmla="*/ 142 w 61"/>
                <a:gd name="T101" fmla="*/ 7421 h 83"/>
                <a:gd name="T102" fmla="*/ 0 w 61"/>
                <a:gd name="T103" fmla="*/ 7335 h 83"/>
                <a:gd name="T104" fmla="*/ 142 w 61"/>
                <a:gd name="T105" fmla="*/ 6955 h 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1" h="83">
                  <a:moveTo>
                    <a:pt x="2" y="77"/>
                  </a:moveTo>
                  <a:cubicBezTo>
                    <a:pt x="1" y="75"/>
                    <a:pt x="1" y="74"/>
                    <a:pt x="2" y="72"/>
                  </a:cubicBezTo>
                  <a:cubicBezTo>
                    <a:pt x="2" y="72"/>
                    <a:pt x="3" y="73"/>
                    <a:pt x="4" y="73"/>
                  </a:cubicBezTo>
                  <a:cubicBezTo>
                    <a:pt x="4" y="73"/>
                    <a:pt x="4" y="72"/>
                    <a:pt x="4" y="72"/>
                  </a:cubicBezTo>
                  <a:cubicBezTo>
                    <a:pt x="4" y="70"/>
                    <a:pt x="4" y="68"/>
                    <a:pt x="4" y="66"/>
                  </a:cubicBezTo>
                  <a:cubicBezTo>
                    <a:pt x="5" y="66"/>
                    <a:pt x="6" y="66"/>
                    <a:pt x="7" y="67"/>
                  </a:cubicBezTo>
                  <a:cubicBezTo>
                    <a:pt x="8" y="64"/>
                    <a:pt x="6" y="62"/>
                    <a:pt x="7" y="60"/>
                  </a:cubicBezTo>
                  <a:cubicBezTo>
                    <a:pt x="7" y="60"/>
                    <a:pt x="9" y="61"/>
                    <a:pt x="9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59"/>
                    <a:pt x="9" y="57"/>
                    <a:pt x="8" y="55"/>
                  </a:cubicBezTo>
                  <a:cubicBezTo>
                    <a:pt x="9" y="56"/>
                    <a:pt x="10" y="56"/>
                    <a:pt x="11" y="56"/>
                  </a:cubicBezTo>
                  <a:cubicBezTo>
                    <a:pt x="10" y="55"/>
                    <a:pt x="10" y="53"/>
                    <a:pt x="9" y="51"/>
                  </a:cubicBezTo>
                  <a:cubicBezTo>
                    <a:pt x="10" y="52"/>
                    <a:pt x="11" y="52"/>
                    <a:pt x="12" y="52"/>
                  </a:cubicBezTo>
                  <a:cubicBezTo>
                    <a:pt x="11" y="51"/>
                    <a:pt x="11" y="49"/>
                    <a:pt x="11" y="47"/>
                  </a:cubicBezTo>
                  <a:cubicBezTo>
                    <a:pt x="14" y="47"/>
                    <a:pt x="13" y="44"/>
                    <a:pt x="12" y="42"/>
                  </a:cubicBezTo>
                  <a:cubicBezTo>
                    <a:pt x="13" y="42"/>
                    <a:pt x="14" y="42"/>
                    <a:pt x="15" y="42"/>
                  </a:cubicBezTo>
                  <a:cubicBezTo>
                    <a:pt x="14" y="40"/>
                    <a:pt x="13" y="38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5" y="35"/>
                    <a:pt x="15" y="32"/>
                    <a:pt x="14" y="31"/>
                  </a:cubicBezTo>
                  <a:cubicBezTo>
                    <a:pt x="15" y="32"/>
                    <a:pt x="16" y="32"/>
                    <a:pt x="17" y="32"/>
                  </a:cubicBezTo>
                  <a:cubicBezTo>
                    <a:pt x="16" y="31"/>
                    <a:pt x="16" y="28"/>
                    <a:pt x="16" y="27"/>
                  </a:cubicBezTo>
                  <a:cubicBezTo>
                    <a:pt x="16" y="27"/>
                    <a:pt x="17" y="28"/>
                    <a:pt x="18" y="28"/>
                  </a:cubicBezTo>
                  <a:cubicBezTo>
                    <a:pt x="18" y="28"/>
                    <a:pt x="18" y="27"/>
                    <a:pt x="18" y="27"/>
                  </a:cubicBezTo>
                  <a:cubicBezTo>
                    <a:pt x="18" y="27"/>
                    <a:pt x="18" y="26"/>
                    <a:pt x="18" y="25"/>
                  </a:cubicBezTo>
                  <a:cubicBezTo>
                    <a:pt x="19" y="25"/>
                    <a:pt x="19" y="26"/>
                    <a:pt x="20" y="25"/>
                  </a:cubicBezTo>
                  <a:cubicBezTo>
                    <a:pt x="20" y="24"/>
                    <a:pt x="20" y="23"/>
                    <a:pt x="20" y="22"/>
                  </a:cubicBezTo>
                  <a:cubicBezTo>
                    <a:pt x="20" y="23"/>
                    <a:pt x="22" y="23"/>
                    <a:pt x="23" y="24"/>
                  </a:cubicBezTo>
                  <a:cubicBezTo>
                    <a:pt x="23" y="23"/>
                    <a:pt x="24" y="21"/>
                    <a:pt x="24" y="20"/>
                  </a:cubicBezTo>
                  <a:cubicBezTo>
                    <a:pt x="25" y="21"/>
                    <a:pt x="26" y="21"/>
                    <a:pt x="27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9" y="18"/>
                    <a:pt x="30" y="18"/>
                    <a:pt x="31" y="19"/>
                  </a:cubicBezTo>
                  <a:cubicBezTo>
                    <a:pt x="31" y="18"/>
                    <a:pt x="31" y="17"/>
                    <a:pt x="31" y="16"/>
                  </a:cubicBezTo>
                  <a:cubicBezTo>
                    <a:pt x="32" y="17"/>
                    <a:pt x="34" y="17"/>
                    <a:pt x="34" y="18"/>
                  </a:cubicBezTo>
                  <a:cubicBezTo>
                    <a:pt x="35" y="17"/>
                    <a:pt x="35" y="17"/>
                    <a:pt x="36" y="16"/>
                  </a:cubicBezTo>
                  <a:cubicBezTo>
                    <a:pt x="36" y="16"/>
                    <a:pt x="38" y="16"/>
                    <a:pt x="38" y="17"/>
                  </a:cubicBezTo>
                  <a:cubicBezTo>
                    <a:pt x="38" y="16"/>
                    <a:pt x="40" y="13"/>
                    <a:pt x="40" y="13"/>
                  </a:cubicBezTo>
                  <a:cubicBezTo>
                    <a:pt x="42" y="14"/>
                    <a:pt x="43" y="13"/>
                    <a:pt x="43" y="10"/>
                  </a:cubicBezTo>
                  <a:cubicBezTo>
                    <a:pt x="44" y="11"/>
                    <a:pt x="45" y="11"/>
                    <a:pt x="46" y="12"/>
                  </a:cubicBezTo>
                  <a:cubicBezTo>
                    <a:pt x="46" y="11"/>
                    <a:pt x="47" y="10"/>
                    <a:pt x="48" y="9"/>
                  </a:cubicBezTo>
                  <a:cubicBezTo>
                    <a:pt x="48" y="10"/>
                    <a:pt x="49" y="10"/>
                    <a:pt x="50" y="10"/>
                  </a:cubicBezTo>
                  <a:cubicBezTo>
                    <a:pt x="50" y="9"/>
                    <a:pt x="51" y="8"/>
                    <a:pt x="51" y="7"/>
                  </a:cubicBezTo>
                  <a:cubicBezTo>
                    <a:pt x="52" y="8"/>
                    <a:pt x="53" y="8"/>
                    <a:pt x="54" y="9"/>
                  </a:cubicBezTo>
                  <a:cubicBezTo>
                    <a:pt x="54" y="9"/>
                    <a:pt x="54" y="8"/>
                    <a:pt x="54" y="8"/>
                  </a:cubicBezTo>
                  <a:cubicBezTo>
                    <a:pt x="54" y="7"/>
                    <a:pt x="55" y="5"/>
                    <a:pt x="54" y="4"/>
                  </a:cubicBezTo>
                  <a:cubicBezTo>
                    <a:pt x="55" y="5"/>
                    <a:pt x="56" y="5"/>
                    <a:pt x="57" y="6"/>
                  </a:cubicBezTo>
                  <a:cubicBezTo>
                    <a:pt x="58" y="4"/>
                    <a:pt x="60" y="0"/>
                    <a:pt x="61" y="1"/>
                  </a:cubicBezTo>
                  <a:cubicBezTo>
                    <a:pt x="61" y="1"/>
                    <a:pt x="60" y="7"/>
                    <a:pt x="60" y="8"/>
                  </a:cubicBezTo>
                  <a:cubicBezTo>
                    <a:pt x="60" y="9"/>
                    <a:pt x="60" y="9"/>
                    <a:pt x="60" y="10"/>
                  </a:cubicBezTo>
                  <a:cubicBezTo>
                    <a:pt x="53" y="17"/>
                    <a:pt x="31" y="27"/>
                    <a:pt x="22" y="30"/>
                  </a:cubicBezTo>
                  <a:cubicBezTo>
                    <a:pt x="21" y="42"/>
                    <a:pt x="16" y="63"/>
                    <a:pt x="4" y="83"/>
                  </a:cubicBezTo>
                  <a:cubicBezTo>
                    <a:pt x="3" y="83"/>
                    <a:pt x="3" y="82"/>
                    <a:pt x="2" y="82"/>
                  </a:cubicBezTo>
                  <a:cubicBezTo>
                    <a:pt x="1" y="81"/>
                    <a:pt x="0" y="81"/>
                    <a:pt x="0" y="81"/>
                  </a:cubicBezTo>
                  <a:cubicBezTo>
                    <a:pt x="0" y="80"/>
                    <a:pt x="1" y="79"/>
                    <a:pt x="2" y="77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96" name="Freeform 564">
              <a:extLst>
                <a:ext uri="{FF2B5EF4-FFF2-40B4-BE49-F238E27FC236}">
                  <a16:creationId xmlns:a16="http://schemas.microsoft.com/office/drawing/2014/main" id="{472CDA85-D7F9-4138-BF00-862A383E6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" y="2813"/>
              <a:ext cx="301" cy="105"/>
            </a:xfrm>
            <a:custGeom>
              <a:avLst/>
              <a:gdLst>
                <a:gd name="T0" fmla="*/ 0 w 104"/>
                <a:gd name="T1" fmla="*/ 0 h 34"/>
                <a:gd name="T2" fmla="*/ 996 w 104"/>
                <a:gd name="T3" fmla="*/ 562 h 34"/>
                <a:gd name="T4" fmla="*/ 2883 w 104"/>
                <a:gd name="T5" fmla="*/ 1918 h 34"/>
                <a:gd name="T6" fmla="*/ 7221 w 104"/>
                <a:gd name="T7" fmla="*/ 2443 h 34"/>
                <a:gd name="T8" fmla="*/ 7296 w 104"/>
                <a:gd name="T9" fmla="*/ 2535 h 34"/>
                <a:gd name="T10" fmla="*/ 7296 w 104"/>
                <a:gd name="T11" fmla="*/ 2535 h 34"/>
                <a:gd name="T12" fmla="*/ 7296 w 104"/>
                <a:gd name="T13" fmla="*/ 2535 h 34"/>
                <a:gd name="T14" fmla="*/ 7296 w 104"/>
                <a:gd name="T15" fmla="*/ 2653 h 34"/>
                <a:gd name="T16" fmla="*/ 7296 w 104"/>
                <a:gd name="T17" fmla="*/ 2653 h 34"/>
                <a:gd name="T18" fmla="*/ 7221 w 104"/>
                <a:gd name="T19" fmla="*/ 3091 h 34"/>
                <a:gd name="T20" fmla="*/ 7079 w 104"/>
                <a:gd name="T21" fmla="*/ 3005 h 34"/>
                <a:gd name="T22" fmla="*/ 6961 w 104"/>
                <a:gd name="T23" fmla="*/ 2823 h 34"/>
                <a:gd name="T24" fmla="*/ 6885 w 104"/>
                <a:gd name="T25" fmla="*/ 3005 h 34"/>
                <a:gd name="T26" fmla="*/ 6668 w 104"/>
                <a:gd name="T27" fmla="*/ 2736 h 34"/>
                <a:gd name="T28" fmla="*/ 6593 w 104"/>
                <a:gd name="T29" fmla="*/ 2918 h 34"/>
                <a:gd name="T30" fmla="*/ 6451 w 104"/>
                <a:gd name="T31" fmla="*/ 2736 h 34"/>
                <a:gd name="T32" fmla="*/ 6257 w 104"/>
                <a:gd name="T33" fmla="*/ 2918 h 34"/>
                <a:gd name="T34" fmla="*/ 6040 w 104"/>
                <a:gd name="T35" fmla="*/ 2653 h 34"/>
                <a:gd name="T36" fmla="*/ 5890 w 104"/>
                <a:gd name="T37" fmla="*/ 2823 h 34"/>
                <a:gd name="T38" fmla="*/ 5745 w 104"/>
                <a:gd name="T39" fmla="*/ 2653 h 34"/>
                <a:gd name="T40" fmla="*/ 5554 w 104"/>
                <a:gd name="T41" fmla="*/ 2736 h 34"/>
                <a:gd name="T42" fmla="*/ 5186 w 104"/>
                <a:gd name="T43" fmla="*/ 2736 h 34"/>
                <a:gd name="T44" fmla="*/ 4775 w 104"/>
                <a:gd name="T45" fmla="*/ 2736 h 34"/>
                <a:gd name="T46" fmla="*/ 4556 w 104"/>
                <a:gd name="T47" fmla="*/ 2653 h 34"/>
                <a:gd name="T48" fmla="*/ 4414 w 104"/>
                <a:gd name="T49" fmla="*/ 2653 h 34"/>
                <a:gd name="T50" fmla="*/ 4289 w 104"/>
                <a:gd name="T51" fmla="*/ 2535 h 34"/>
                <a:gd name="T52" fmla="*/ 4223 w 104"/>
                <a:gd name="T53" fmla="*/ 2653 h 34"/>
                <a:gd name="T54" fmla="*/ 4072 w 104"/>
                <a:gd name="T55" fmla="*/ 2535 h 34"/>
                <a:gd name="T56" fmla="*/ 3927 w 104"/>
                <a:gd name="T57" fmla="*/ 2653 h 34"/>
                <a:gd name="T58" fmla="*/ 3786 w 104"/>
                <a:gd name="T59" fmla="*/ 2535 h 34"/>
                <a:gd name="T60" fmla="*/ 3586 w 104"/>
                <a:gd name="T61" fmla="*/ 2443 h 34"/>
                <a:gd name="T62" fmla="*/ 3519 w 104"/>
                <a:gd name="T63" fmla="*/ 2535 h 34"/>
                <a:gd name="T64" fmla="*/ 3299 w 104"/>
                <a:gd name="T65" fmla="*/ 2443 h 34"/>
                <a:gd name="T66" fmla="*/ 3082 w 104"/>
                <a:gd name="T67" fmla="*/ 2535 h 34"/>
                <a:gd name="T68" fmla="*/ 2958 w 104"/>
                <a:gd name="T69" fmla="*/ 2443 h 34"/>
                <a:gd name="T70" fmla="*/ 2813 w 104"/>
                <a:gd name="T71" fmla="*/ 2535 h 34"/>
                <a:gd name="T72" fmla="*/ 2738 w 104"/>
                <a:gd name="T73" fmla="*/ 2443 h 34"/>
                <a:gd name="T74" fmla="*/ 2521 w 104"/>
                <a:gd name="T75" fmla="*/ 2535 h 34"/>
                <a:gd name="T76" fmla="*/ 2379 w 104"/>
                <a:gd name="T77" fmla="*/ 2088 h 34"/>
                <a:gd name="T78" fmla="*/ 2255 w 104"/>
                <a:gd name="T79" fmla="*/ 2183 h 34"/>
                <a:gd name="T80" fmla="*/ 2179 w 104"/>
                <a:gd name="T81" fmla="*/ 1918 h 34"/>
                <a:gd name="T82" fmla="*/ 1959 w 104"/>
                <a:gd name="T83" fmla="*/ 1918 h 34"/>
                <a:gd name="T84" fmla="*/ 1893 w 104"/>
                <a:gd name="T85" fmla="*/ 1649 h 34"/>
                <a:gd name="T86" fmla="*/ 1676 w 104"/>
                <a:gd name="T87" fmla="*/ 1822 h 34"/>
                <a:gd name="T88" fmla="*/ 1624 w 104"/>
                <a:gd name="T89" fmla="*/ 1439 h 34"/>
                <a:gd name="T90" fmla="*/ 1407 w 104"/>
                <a:gd name="T91" fmla="*/ 1563 h 34"/>
                <a:gd name="T92" fmla="*/ 1265 w 104"/>
                <a:gd name="T93" fmla="*/ 1269 h 34"/>
                <a:gd name="T94" fmla="*/ 1114 w 104"/>
                <a:gd name="T95" fmla="*/ 1439 h 34"/>
                <a:gd name="T96" fmla="*/ 1039 w 104"/>
                <a:gd name="T97" fmla="*/ 1183 h 34"/>
                <a:gd name="T98" fmla="*/ 920 w 104"/>
                <a:gd name="T99" fmla="*/ 1269 h 34"/>
                <a:gd name="T100" fmla="*/ 703 w 104"/>
                <a:gd name="T101" fmla="*/ 1183 h 3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04" h="34">
                  <a:moveTo>
                    <a:pt x="0" y="0"/>
                  </a:moveTo>
                  <a:cubicBezTo>
                    <a:pt x="5" y="2"/>
                    <a:pt x="9" y="4"/>
                    <a:pt x="14" y="6"/>
                  </a:cubicBezTo>
                  <a:cubicBezTo>
                    <a:pt x="26" y="11"/>
                    <a:pt x="36" y="15"/>
                    <a:pt x="41" y="21"/>
                  </a:cubicBezTo>
                  <a:cubicBezTo>
                    <a:pt x="48" y="21"/>
                    <a:pt x="91" y="22"/>
                    <a:pt x="103" y="27"/>
                  </a:cubicBezTo>
                  <a:cubicBezTo>
                    <a:pt x="103" y="27"/>
                    <a:pt x="104" y="27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28"/>
                    <a:pt x="104" y="29"/>
                    <a:pt x="104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4" y="31"/>
                    <a:pt x="104" y="33"/>
                    <a:pt x="103" y="34"/>
                  </a:cubicBezTo>
                  <a:cubicBezTo>
                    <a:pt x="103" y="33"/>
                    <a:pt x="102" y="33"/>
                    <a:pt x="101" y="33"/>
                  </a:cubicBezTo>
                  <a:cubicBezTo>
                    <a:pt x="101" y="33"/>
                    <a:pt x="100" y="32"/>
                    <a:pt x="99" y="31"/>
                  </a:cubicBezTo>
                  <a:cubicBezTo>
                    <a:pt x="99" y="31"/>
                    <a:pt x="98" y="32"/>
                    <a:pt x="98" y="33"/>
                  </a:cubicBezTo>
                  <a:cubicBezTo>
                    <a:pt x="97" y="32"/>
                    <a:pt x="96" y="31"/>
                    <a:pt x="95" y="30"/>
                  </a:cubicBezTo>
                  <a:cubicBezTo>
                    <a:pt x="95" y="31"/>
                    <a:pt x="94" y="32"/>
                    <a:pt x="94" y="32"/>
                  </a:cubicBezTo>
                  <a:cubicBezTo>
                    <a:pt x="93" y="32"/>
                    <a:pt x="92" y="30"/>
                    <a:pt x="92" y="30"/>
                  </a:cubicBezTo>
                  <a:cubicBezTo>
                    <a:pt x="90" y="30"/>
                    <a:pt x="90" y="31"/>
                    <a:pt x="89" y="32"/>
                  </a:cubicBezTo>
                  <a:cubicBezTo>
                    <a:pt x="88" y="32"/>
                    <a:pt x="87" y="30"/>
                    <a:pt x="86" y="29"/>
                  </a:cubicBezTo>
                  <a:cubicBezTo>
                    <a:pt x="85" y="29"/>
                    <a:pt x="85" y="31"/>
                    <a:pt x="84" y="31"/>
                  </a:cubicBezTo>
                  <a:cubicBezTo>
                    <a:pt x="83" y="31"/>
                    <a:pt x="83" y="30"/>
                    <a:pt x="82" y="29"/>
                  </a:cubicBezTo>
                  <a:cubicBezTo>
                    <a:pt x="81" y="29"/>
                    <a:pt x="80" y="30"/>
                    <a:pt x="79" y="30"/>
                  </a:cubicBezTo>
                  <a:cubicBezTo>
                    <a:pt x="77" y="30"/>
                    <a:pt x="76" y="28"/>
                    <a:pt x="74" y="30"/>
                  </a:cubicBezTo>
                  <a:cubicBezTo>
                    <a:pt x="72" y="27"/>
                    <a:pt x="71" y="29"/>
                    <a:pt x="68" y="30"/>
                  </a:cubicBezTo>
                  <a:cubicBezTo>
                    <a:pt x="67" y="27"/>
                    <a:pt x="67" y="29"/>
                    <a:pt x="65" y="29"/>
                  </a:cubicBezTo>
                  <a:cubicBezTo>
                    <a:pt x="64" y="29"/>
                    <a:pt x="64" y="29"/>
                    <a:pt x="63" y="29"/>
                  </a:cubicBezTo>
                  <a:cubicBezTo>
                    <a:pt x="62" y="29"/>
                    <a:pt x="62" y="28"/>
                    <a:pt x="61" y="28"/>
                  </a:cubicBezTo>
                  <a:cubicBezTo>
                    <a:pt x="61" y="28"/>
                    <a:pt x="60" y="29"/>
                    <a:pt x="60" y="29"/>
                  </a:cubicBezTo>
                  <a:cubicBezTo>
                    <a:pt x="59" y="29"/>
                    <a:pt x="58" y="28"/>
                    <a:pt x="58" y="28"/>
                  </a:cubicBezTo>
                  <a:cubicBezTo>
                    <a:pt x="57" y="28"/>
                    <a:pt x="56" y="29"/>
                    <a:pt x="56" y="29"/>
                  </a:cubicBezTo>
                  <a:cubicBezTo>
                    <a:pt x="55" y="28"/>
                    <a:pt x="55" y="28"/>
                    <a:pt x="54" y="28"/>
                  </a:cubicBezTo>
                  <a:cubicBezTo>
                    <a:pt x="53" y="28"/>
                    <a:pt x="52" y="27"/>
                    <a:pt x="51" y="27"/>
                  </a:cubicBezTo>
                  <a:cubicBezTo>
                    <a:pt x="51" y="27"/>
                    <a:pt x="50" y="28"/>
                    <a:pt x="50" y="28"/>
                  </a:cubicBezTo>
                  <a:cubicBezTo>
                    <a:pt x="49" y="28"/>
                    <a:pt x="48" y="27"/>
                    <a:pt x="47" y="27"/>
                  </a:cubicBezTo>
                  <a:cubicBezTo>
                    <a:pt x="46" y="27"/>
                    <a:pt x="45" y="28"/>
                    <a:pt x="44" y="28"/>
                  </a:cubicBezTo>
                  <a:cubicBezTo>
                    <a:pt x="43" y="28"/>
                    <a:pt x="43" y="27"/>
                    <a:pt x="42" y="27"/>
                  </a:cubicBezTo>
                  <a:cubicBezTo>
                    <a:pt x="42" y="27"/>
                    <a:pt x="40" y="28"/>
                    <a:pt x="40" y="28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8" y="27"/>
                    <a:pt x="37" y="28"/>
                    <a:pt x="36" y="28"/>
                  </a:cubicBezTo>
                  <a:cubicBezTo>
                    <a:pt x="37" y="26"/>
                    <a:pt x="35" y="25"/>
                    <a:pt x="34" y="23"/>
                  </a:cubicBezTo>
                  <a:cubicBezTo>
                    <a:pt x="33" y="24"/>
                    <a:pt x="32" y="24"/>
                    <a:pt x="32" y="24"/>
                  </a:cubicBezTo>
                  <a:cubicBezTo>
                    <a:pt x="32" y="23"/>
                    <a:pt x="32" y="21"/>
                    <a:pt x="31" y="21"/>
                  </a:cubicBezTo>
                  <a:cubicBezTo>
                    <a:pt x="30" y="20"/>
                    <a:pt x="29" y="21"/>
                    <a:pt x="28" y="21"/>
                  </a:cubicBezTo>
                  <a:cubicBezTo>
                    <a:pt x="28" y="20"/>
                    <a:pt x="28" y="19"/>
                    <a:pt x="27" y="18"/>
                  </a:cubicBezTo>
                  <a:cubicBezTo>
                    <a:pt x="26" y="18"/>
                    <a:pt x="25" y="20"/>
                    <a:pt x="24" y="20"/>
                  </a:cubicBezTo>
                  <a:cubicBezTo>
                    <a:pt x="24" y="18"/>
                    <a:pt x="23" y="17"/>
                    <a:pt x="23" y="16"/>
                  </a:cubicBezTo>
                  <a:cubicBezTo>
                    <a:pt x="22" y="17"/>
                    <a:pt x="21" y="17"/>
                    <a:pt x="20" y="17"/>
                  </a:cubicBezTo>
                  <a:cubicBezTo>
                    <a:pt x="20" y="16"/>
                    <a:pt x="20" y="14"/>
                    <a:pt x="18" y="14"/>
                  </a:cubicBezTo>
                  <a:cubicBezTo>
                    <a:pt x="18" y="14"/>
                    <a:pt x="17" y="15"/>
                    <a:pt x="16" y="16"/>
                  </a:cubicBezTo>
                  <a:cubicBezTo>
                    <a:pt x="16" y="14"/>
                    <a:pt x="16" y="14"/>
                    <a:pt x="15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1"/>
                    <a:pt x="11" y="12"/>
                    <a:pt x="10" y="13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97" name="Freeform 565">
              <a:extLst>
                <a:ext uri="{FF2B5EF4-FFF2-40B4-BE49-F238E27FC236}">
                  <a16:creationId xmlns:a16="http://schemas.microsoft.com/office/drawing/2014/main" id="{A04C5E60-ED79-4116-A91F-5D261500D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" y="2807"/>
              <a:ext cx="29" cy="37"/>
            </a:xfrm>
            <a:custGeom>
              <a:avLst/>
              <a:gdLst>
                <a:gd name="T0" fmla="*/ 708 w 10"/>
                <a:gd name="T1" fmla="*/ 1085 h 12"/>
                <a:gd name="T2" fmla="*/ 563 w 10"/>
                <a:gd name="T3" fmla="*/ 999 h 12"/>
                <a:gd name="T4" fmla="*/ 371 w 10"/>
                <a:gd name="T5" fmla="*/ 913 h 12"/>
                <a:gd name="T6" fmla="*/ 296 w 10"/>
                <a:gd name="T7" fmla="*/ 817 h 12"/>
                <a:gd name="T8" fmla="*/ 75 w 10"/>
                <a:gd name="T9" fmla="*/ 731 h 12"/>
                <a:gd name="T10" fmla="*/ 0 w 10"/>
                <a:gd name="T11" fmla="*/ 648 h 12"/>
                <a:gd name="T12" fmla="*/ 75 w 10"/>
                <a:gd name="T13" fmla="*/ 438 h 12"/>
                <a:gd name="T14" fmla="*/ 142 w 10"/>
                <a:gd name="T15" fmla="*/ 86 h 12"/>
                <a:gd name="T16" fmla="*/ 142 w 10"/>
                <a:gd name="T17" fmla="*/ 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" h="12">
                  <a:moveTo>
                    <a:pt x="10" y="12"/>
                  </a:moveTo>
                  <a:cubicBezTo>
                    <a:pt x="9" y="11"/>
                    <a:pt x="9" y="10"/>
                    <a:pt x="8" y="11"/>
                  </a:cubicBezTo>
                  <a:cubicBezTo>
                    <a:pt x="6" y="11"/>
                    <a:pt x="6" y="12"/>
                    <a:pt x="5" y="10"/>
                  </a:cubicBezTo>
                  <a:cubicBezTo>
                    <a:pt x="4" y="9"/>
                    <a:pt x="5" y="9"/>
                    <a:pt x="4" y="9"/>
                  </a:cubicBezTo>
                  <a:cubicBezTo>
                    <a:pt x="3" y="8"/>
                    <a:pt x="2" y="9"/>
                    <a:pt x="1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6"/>
                    <a:pt x="1" y="6"/>
                    <a:pt x="1" y="5"/>
                  </a:cubicBezTo>
                  <a:cubicBezTo>
                    <a:pt x="2" y="4"/>
                    <a:pt x="2" y="2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98" name="Freeform 566">
              <a:extLst>
                <a:ext uri="{FF2B5EF4-FFF2-40B4-BE49-F238E27FC236}">
                  <a16:creationId xmlns:a16="http://schemas.microsoft.com/office/drawing/2014/main" id="{62D3243F-0E70-44B2-9B1F-18CDC7CE8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" y="3340"/>
              <a:ext cx="156" cy="277"/>
            </a:xfrm>
            <a:custGeom>
              <a:avLst/>
              <a:gdLst>
                <a:gd name="T0" fmla="*/ 1595 w 54"/>
                <a:gd name="T1" fmla="*/ 729 h 90"/>
                <a:gd name="T2" fmla="*/ 1109 w 54"/>
                <a:gd name="T3" fmla="*/ 1810 h 90"/>
                <a:gd name="T4" fmla="*/ 1034 w 54"/>
                <a:gd name="T5" fmla="*/ 3496 h 90"/>
                <a:gd name="T6" fmla="*/ 3614 w 54"/>
                <a:gd name="T7" fmla="*/ 7350 h 90"/>
                <a:gd name="T8" fmla="*/ 3548 w 54"/>
                <a:gd name="T9" fmla="*/ 7728 h 90"/>
                <a:gd name="T10" fmla="*/ 3204 w 54"/>
                <a:gd name="T11" fmla="*/ 8079 h 90"/>
                <a:gd name="T12" fmla="*/ 3204 w 54"/>
                <a:gd name="T13" fmla="*/ 7436 h 90"/>
                <a:gd name="T14" fmla="*/ 2846 w 54"/>
                <a:gd name="T15" fmla="*/ 7436 h 90"/>
                <a:gd name="T16" fmla="*/ 2505 w 54"/>
                <a:gd name="T17" fmla="*/ 6999 h 90"/>
                <a:gd name="T18" fmla="*/ 2505 w 54"/>
                <a:gd name="T19" fmla="*/ 6651 h 90"/>
                <a:gd name="T20" fmla="*/ 2288 w 54"/>
                <a:gd name="T21" fmla="*/ 6565 h 90"/>
                <a:gd name="T22" fmla="*/ 2219 w 54"/>
                <a:gd name="T23" fmla="*/ 6177 h 90"/>
                <a:gd name="T24" fmla="*/ 1878 w 54"/>
                <a:gd name="T25" fmla="*/ 6005 h 90"/>
                <a:gd name="T26" fmla="*/ 1401 w 54"/>
                <a:gd name="T27" fmla="*/ 5485 h 90"/>
                <a:gd name="T28" fmla="*/ 968 w 54"/>
                <a:gd name="T29" fmla="*/ 4841 h 90"/>
                <a:gd name="T30" fmla="*/ 552 w 54"/>
                <a:gd name="T31" fmla="*/ 4226 h 90"/>
                <a:gd name="T32" fmla="*/ 292 w 54"/>
                <a:gd name="T33" fmla="*/ 3675 h 90"/>
                <a:gd name="T34" fmla="*/ 142 w 54"/>
                <a:gd name="T35" fmla="*/ 3241 h 90"/>
                <a:gd name="T36" fmla="*/ 142 w 54"/>
                <a:gd name="T37" fmla="*/ 2681 h 90"/>
                <a:gd name="T38" fmla="*/ 0 w 54"/>
                <a:gd name="T39" fmla="*/ 2074 h 90"/>
                <a:gd name="T40" fmla="*/ 217 w 54"/>
                <a:gd name="T41" fmla="*/ 1600 h 90"/>
                <a:gd name="T42" fmla="*/ 485 w 54"/>
                <a:gd name="T43" fmla="*/ 1166 h 90"/>
                <a:gd name="T44" fmla="*/ 768 w 54"/>
                <a:gd name="T45" fmla="*/ 1250 h 90"/>
                <a:gd name="T46" fmla="*/ 919 w 54"/>
                <a:gd name="T47" fmla="*/ 1080 h 90"/>
                <a:gd name="T48" fmla="*/ 844 w 54"/>
                <a:gd name="T49" fmla="*/ 729 h 90"/>
                <a:gd name="T50" fmla="*/ 1184 w 54"/>
                <a:gd name="T51" fmla="*/ 437 h 90"/>
                <a:gd name="T52" fmla="*/ 1184 w 54"/>
                <a:gd name="T53" fmla="*/ 351 h 90"/>
                <a:gd name="T54" fmla="*/ 1109 w 54"/>
                <a:gd name="T55" fmla="*/ 0 h 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4" h="90">
                  <a:moveTo>
                    <a:pt x="23" y="8"/>
                  </a:moveTo>
                  <a:cubicBezTo>
                    <a:pt x="20" y="14"/>
                    <a:pt x="18" y="17"/>
                    <a:pt x="16" y="20"/>
                  </a:cubicBezTo>
                  <a:cubicBezTo>
                    <a:pt x="10" y="28"/>
                    <a:pt x="11" y="34"/>
                    <a:pt x="15" y="39"/>
                  </a:cubicBezTo>
                  <a:cubicBezTo>
                    <a:pt x="20" y="44"/>
                    <a:pt x="52" y="82"/>
                    <a:pt x="52" y="82"/>
                  </a:cubicBezTo>
                  <a:cubicBezTo>
                    <a:pt x="54" y="85"/>
                    <a:pt x="53" y="86"/>
                    <a:pt x="51" y="86"/>
                  </a:cubicBezTo>
                  <a:cubicBezTo>
                    <a:pt x="50" y="88"/>
                    <a:pt x="48" y="89"/>
                    <a:pt x="46" y="90"/>
                  </a:cubicBezTo>
                  <a:cubicBezTo>
                    <a:pt x="46" y="88"/>
                    <a:pt x="47" y="85"/>
                    <a:pt x="46" y="83"/>
                  </a:cubicBezTo>
                  <a:cubicBezTo>
                    <a:pt x="44" y="83"/>
                    <a:pt x="42" y="84"/>
                    <a:pt x="41" y="83"/>
                  </a:cubicBezTo>
                  <a:cubicBezTo>
                    <a:pt x="42" y="80"/>
                    <a:pt x="41" y="76"/>
                    <a:pt x="36" y="78"/>
                  </a:cubicBezTo>
                  <a:cubicBezTo>
                    <a:pt x="36" y="77"/>
                    <a:pt x="37" y="75"/>
                    <a:pt x="36" y="74"/>
                  </a:cubicBezTo>
                  <a:cubicBezTo>
                    <a:pt x="35" y="73"/>
                    <a:pt x="34" y="74"/>
                    <a:pt x="33" y="73"/>
                  </a:cubicBezTo>
                  <a:cubicBezTo>
                    <a:pt x="31" y="72"/>
                    <a:pt x="33" y="70"/>
                    <a:pt x="32" y="69"/>
                  </a:cubicBezTo>
                  <a:cubicBezTo>
                    <a:pt x="30" y="67"/>
                    <a:pt x="29" y="67"/>
                    <a:pt x="27" y="67"/>
                  </a:cubicBezTo>
                  <a:cubicBezTo>
                    <a:pt x="27" y="60"/>
                    <a:pt x="26" y="62"/>
                    <a:pt x="20" y="61"/>
                  </a:cubicBezTo>
                  <a:cubicBezTo>
                    <a:pt x="23" y="56"/>
                    <a:pt x="17" y="55"/>
                    <a:pt x="14" y="54"/>
                  </a:cubicBezTo>
                  <a:cubicBezTo>
                    <a:pt x="15" y="50"/>
                    <a:pt x="13" y="47"/>
                    <a:pt x="8" y="47"/>
                  </a:cubicBezTo>
                  <a:cubicBezTo>
                    <a:pt x="9" y="44"/>
                    <a:pt x="8" y="41"/>
                    <a:pt x="4" y="41"/>
                  </a:cubicBezTo>
                  <a:cubicBezTo>
                    <a:pt x="5" y="39"/>
                    <a:pt x="5" y="36"/>
                    <a:pt x="2" y="36"/>
                  </a:cubicBezTo>
                  <a:cubicBezTo>
                    <a:pt x="4" y="34"/>
                    <a:pt x="5" y="31"/>
                    <a:pt x="2" y="30"/>
                  </a:cubicBezTo>
                  <a:cubicBezTo>
                    <a:pt x="4" y="28"/>
                    <a:pt x="4" y="24"/>
                    <a:pt x="0" y="23"/>
                  </a:cubicBezTo>
                  <a:cubicBezTo>
                    <a:pt x="4" y="24"/>
                    <a:pt x="4" y="21"/>
                    <a:pt x="3" y="18"/>
                  </a:cubicBezTo>
                  <a:cubicBezTo>
                    <a:pt x="8" y="19"/>
                    <a:pt x="8" y="18"/>
                    <a:pt x="7" y="13"/>
                  </a:cubicBezTo>
                  <a:cubicBezTo>
                    <a:pt x="8" y="13"/>
                    <a:pt x="10" y="14"/>
                    <a:pt x="11" y="14"/>
                  </a:cubicBezTo>
                  <a:cubicBezTo>
                    <a:pt x="12" y="13"/>
                    <a:pt x="12" y="12"/>
                    <a:pt x="13" y="12"/>
                  </a:cubicBezTo>
                  <a:cubicBezTo>
                    <a:pt x="13" y="10"/>
                    <a:pt x="12" y="9"/>
                    <a:pt x="12" y="8"/>
                  </a:cubicBezTo>
                  <a:cubicBezTo>
                    <a:pt x="14" y="5"/>
                    <a:pt x="16" y="6"/>
                    <a:pt x="17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3"/>
                    <a:pt x="17" y="2"/>
                    <a:pt x="16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99" name="Freeform 567">
              <a:extLst>
                <a:ext uri="{FF2B5EF4-FFF2-40B4-BE49-F238E27FC236}">
                  <a16:creationId xmlns:a16="http://schemas.microsoft.com/office/drawing/2014/main" id="{F8071AC7-0923-4C83-BFC0-F53E9E22D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2" y="2703"/>
              <a:ext cx="543" cy="997"/>
            </a:xfrm>
            <a:custGeom>
              <a:avLst/>
              <a:gdLst>
                <a:gd name="T0" fmla="*/ 1594 w 188"/>
                <a:gd name="T1" fmla="*/ 0 h 324"/>
                <a:gd name="T2" fmla="*/ 4312 w 188"/>
                <a:gd name="T3" fmla="*/ 3237 h 324"/>
                <a:gd name="T4" fmla="*/ 10170 w 188"/>
                <a:gd name="T5" fmla="*/ 12641 h 324"/>
                <a:gd name="T6" fmla="*/ 10502 w 188"/>
                <a:gd name="T7" fmla="*/ 28787 h 324"/>
                <a:gd name="T8" fmla="*/ 968 w 188"/>
                <a:gd name="T9" fmla="*/ 14884 h 324"/>
                <a:gd name="T10" fmla="*/ 1811 w 188"/>
                <a:gd name="T11" fmla="*/ 4308 h 324"/>
                <a:gd name="T12" fmla="*/ 968 w 188"/>
                <a:gd name="T13" fmla="*/ 3409 h 3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8" h="324">
                  <a:moveTo>
                    <a:pt x="23" y="0"/>
                  </a:moveTo>
                  <a:cubicBezTo>
                    <a:pt x="32" y="19"/>
                    <a:pt x="51" y="17"/>
                    <a:pt x="62" y="36"/>
                  </a:cubicBezTo>
                  <a:cubicBezTo>
                    <a:pt x="73" y="54"/>
                    <a:pt x="130" y="103"/>
                    <a:pt x="146" y="141"/>
                  </a:cubicBezTo>
                  <a:cubicBezTo>
                    <a:pt x="162" y="179"/>
                    <a:pt x="188" y="318"/>
                    <a:pt x="151" y="321"/>
                  </a:cubicBezTo>
                  <a:cubicBezTo>
                    <a:pt x="115" y="324"/>
                    <a:pt x="29" y="217"/>
                    <a:pt x="14" y="166"/>
                  </a:cubicBezTo>
                  <a:cubicBezTo>
                    <a:pt x="0" y="115"/>
                    <a:pt x="3" y="81"/>
                    <a:pt x="26" y="48"/>
                  </a:cubicBezTo>
                  <a:cubicBezTo>
                    <a:pt x="26" y="48"/>
                    <a:pt x="18" y="36"/>
                    <a:pt x="14" y="3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00" name="Freeform 568">
              <a:extLst>
                <a:ext uri="{FF2B5EF4-FFF2-40B4-BE49-F238E27FC236}">
                  <a16:creationId xmlns:a16="http://schemas.microsoft.com/office/drawing/2014/main" id="{B55CE87B-5A04-40EA-B139-06A1F4D82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2" y="2816"/>
              <a:ext cx="355" cy="622"/>
            </a:xfrm>
            <a:custGeom>
              <a:avLst/>
              <a:gdLst>
                <a:gd name="T0" fmla="*/ 0 w 123"/>
                <a:gd name="T1" fmla="*/ 0 h 202"/>
                <a:gd name="T2" fmla="*/ 3056 w 123"/>
                <a:gd name="T3" fmla="*/ 5927 h 202"/>
                <a:gd name="T4" fmla="*/ 6249 w 123"/>
                <a:gd name="T5" fmla="*/ 13398 h 202"/>
                <a:gd name="T6" fmla="*/ 8537 w 123"/>
                <a:gd name="T7" fmla="*/ 18158 h 20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3" h="202">
                  <a:moveTo>
                    <a:pt x="0" y="0"/>
                  </a:moveTo>
                  <a:cubicBezTo>
                    <a:pt x="9" y="25"/>
                    <a:pt x="31" y="44"/>
                    <a:pt x="44" y="66"/>
                  </a:cubicBezTo>
                  <a:cubicBezTo>
                    <a:pt x="61" y="93"/>
                    <a:pt x="72" y="122"/>
                    <a:pt x="90" y="149"/>
                  </a:cubicBezTo>
                  <a:cubicBezTo>
                    <a:pt x="102" y="168"/>
                    <a:pt x="114" y="181"/>
                    <a:pt x="123" y="202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01" name="Freeform 569">
              <a:extLst>
                <a:ext uri="{FF2B5EF4-FFF2-40B4-BE49-F238E27FC236}">
                  <a16:creationId xmlns:a16="http://schemas.microsoft.com/office/drawing/2014/main" id="{B232E572-1013-4145-86EB-75BAE66EA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" y="2878"/>
              <a:ext cx="240" cy="804"/>
            </a:xfrm>
            <a:custGeom>
              <a:avLst/>
              <a:gdLst>
                <a:gd name="T0" fmla="*/ 0 w 83"/>
                <a:gd name="T1" fmla="*/ 0 h 261"/>
                <a:gd name="T2" fmla="*/ 2250 w 83"/>
                <a:gd name="T3" fmla="*/ 5760 h 261"/>
                <a:gd name="T4" fmla="*/ 4181 w 83"/>
                <a:gd name="T5" fmla="*/ 13332 h 261"/>
                <a:gd name="T6" fmla="*/ 5662 w 83"/>
                <a:gd name="T7" fmla="*/ 20430 h 261"/>
                <a:gd name="T8" fmla="*/ 5803 w 83"/>
                <a:gd name="T9" fmla="*/ 23504 h 2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" h="261">
                  <a:moveTo>
                    <a:pt x="0" y="0"/>
                  </a:moveTo>
                  <a:cubicBezTo>
                    <a:pt x="11" y="22"/>
                    <a:pt x="21" y="42"/>
                    <a:pt x="32" y="64"/>
                  </a:cubicBezTo>
                  <a:cubicBezTo>
                    <a:pt x="45" y="91"/>
                    <a:pt x="49" y="121"/>
                    <a:pt x="60" y="148"/>
                  </a:cubicBezTo>
                  <a:cubicBezTo>
                    <a:pt x="70" y="173"/>
                    <a:pt x="78" y="200"/>
                    <a:pt x="81" y="227"/>
                  </a:cubicBezTo>
                  <a:cubicBezTo>
                    <a:pt x="82" y="239"/>
                    <a:pt x="81" y="250"/>
                    <a:pt x="83" y="26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02" name="Freeform 570">
              <a:extLst>
                <a:ext uri="{FF2B5EF4-FFF2-40B4-BE49-F238E27FC236}">
                  <a16:creationId xmlns:a16="http://schemas.microsoft.com/office/drawing/2014/main" id="{DAF6B68D-AD83-44A3-9806-F13A96753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" y="2752"/>
              <a:ext cx="110" cy="686"/>
            </a:xfrm>
            <a:custGeom>
              <a:avLst/>
              <a:gdLst>
                <a:gd name="T0" fmla="*/ 2666 w 38"/>
                <a:gd name="T1" fmla="*/ 19968 h 223"/>
                <a:gd name="T2" fmla="*/ 2446 w 38"/>
                <a:gd name="T3" fmla="*/ 15227 h 223"/>
                <a:gd name="T4" fmla="*/ 1743 w 38"/>
                <a:gd name="T5" fmla="*/ 9056 h 223"/>
                <a:gd name="T6" fmla="*/ 1114 w 38"/>
                <a:gd name="T7" fmla="*/ 2507 h 223"/>
                <a:gd name="T8" fmla="*/ 0 w 38"/>
                <a:gd name="T9" fmla="*/ 0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23">
                  <a:moveTo>
                    <a:pt x="38" y="223"/>
                  </a:moveTo>
                  <a:cubicBezTo>
                    <a:pt x="36" y="209"/>
                    <a:pt x="36" y="185"/>
                    <a:pt x="35" y="170"/>
                  </a:cubicBezTo>
                  <a:cubicBezTo>
                    <a:pt x="34" y="147"/>
                    <a:pt x="30" y="124"/>
                    <a:pt x="25" y="101"/>
                  </a:cubicBezTo>
                  <a:cubicBezTo>
                    <a:pt x="21" y="77"/>
                    <a:pt x="21" y="52"/>
                    <a:pt x="16" y="28"/>
                  </a:cubicBezTo>
                  <a:cubicBezTo>
                    <a:pt x="13" y="14"/>
                    <a:pt x="5" y="3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03" name="Freeform 571">
              <a:extLst>
                <a:ext uri="{FF2B5EF4-FFF2-40B4-BE49-F238E27FC236}">
                  <a16:creationId xmlns:a16="http://schemas.microsoft.com/office/drawing/2014/main" id="{9A8A7980-9418-4911-923E-B1D6915F3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" y="2764"/>
              <a:ext cx="185" cy="841"/>
            </a:xfrm>
            <a:custGeom>
              <a:avLst/>
              <a:gdLst>
                <a:gd name="T0" fmla="*/ 4319 w 64"/>
                <a:gd name="T1" fmla="*/ 24589 h 273"/>
                <a:gd name="T2" fmla="*/ 3067 w 64"/>
                <a:gd name="T3" fmla="*/ 16229 h 273"/>
                <a:gd name="T4" fmla="*/ 1737 w 64"/>
                <a:gd name="T5" fmla="*/ 8653 h 273"/>
                <a:gd name="T6" fmla="*/ 142 w 64"/>
                <a:gd name="T7" fmla="*/ 2600 h 273"/>
                <a:gd name="T8" fmla="*/ 217 w 64"/>
                <a:gd name="T9" fmla="*/ 0 h 2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273">
                  <a:moveTo>
                    <a:pt x="62" y="273"/>
                  </a:moveTo>
                  <a:cubicBezTo>
                    <a:pt x="64" y="243"/>
                    <a:pt x="54" y="210"/>
                    <a:pt x="44" y="180"/>
                  </a:cubicBezTo>
                  <a:cubicBezTo>
                    <a:pt x="34" y="153"/>
                    <a:pt x="33" y="124"/>
                    <a:pt x="25" y="96"/>
                  </a:cubicBezTo>
                  <a:cubicBezTo>
                    <a:pt x="18" y="73"/>
                    <a:pt x="5" y="52"/>
                    <a:pt x="2" y="29"/>
                  </a:cubicBezTo>
                  <a:cubicBezTo>
                    <a:pt x="1" y="22"/>
                    <a:pt x="0" y="1"/>
                    <a:pt x="3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04" name="Freeform 572">
              <a:extLst>
                <a:ext uri="{FF2B5EF4-FFF2-40B4-BE49-F238E27FC236}">
                  <a16:creationId xmlns:a16="http://schemas.microsoft.com/office/drawing/2014/main" id="{AD873F4F-1B91-4D51-9A30-5C033ABE4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6" y="2967"/>
              <a:ext cx="31" cy="37"/>
            </a:xfrm>
            <a:custGeom>
              <a:avLst/>
              <a:gdLst>
                <a:gd name="T0" fmla="*/ 628 w 11"/>
                <a:gd name="T1" fmla="*/ 0 h 12"/>
                <a:gd name="T2" fmla="*/ 0 w 11"/>
                <a:gd name="T3" fmla="*/ 1085 h 1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12">
                  <a:moveTo>
                    <a:pt x="10" y="0"/>
                  </a:moveTo>
                  <a:cubicBezTo>
                    <a:pt x="11" y="7"/>
                    <a:pt x="6" y="12"/>
                    <a:pt x="0" y="12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05" name="Freeform 573">
              <a:extLst>
                <a:ext uri="{FF2B5EF4-FFF2-40B4-BE49-F238E27FC236}">
                  <a16:creationId xmlns:a16="http://schemas.microsoft.com/office/drawing/2014/main" id="{F58E9463-A463-4881-8DFA-04A30B4F8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" y="2826"/>
              <a:ext cx="156" cy="138"/>
            </a:xfrm>
            <a:custGeom>
              <a:avLst/>
              <a:gdLst>
                <a:gd name="T0" fmla="*/ 3764 w 54"/>
                <a:gd name="T1" fmla="*/ 3631 h 45"/>
                <a:gd name="T2" fmla="*/ 768 w 54"/>
                <a:gd name="T3" fmla="*/ 978 h 45"/>
                <a:gd name="T4" fmla="*/ 0 w 54"/>
                <a:gd name="T5" fmla="*/ 0 h 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45">
                  <a:moveTo>
                    <a:pt x="54" y="41"/>
                  </a:moveTo>
                  <a:cubicBezTo>
                    <a:pt x="40" y="45"/>
                    <a:pt x="21" y="20"/>
                    <a:pt x="11" y="11"/>
                  </a:cubicBezTo>
                  <a:cubicBezTo>
                    <a:pt x="7" y="8"/>
                    <a:pt x="3" y="5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06" name="Freeform 574">
              <a:extLst>
                <a:ext uri="{FF2B5EF4-FFF2-40B4-BE49-F238E27FC236}">
                  <a16:creationId xmlns:a16="http://schemas.microsoft.com/office/drawing/2014/main" id="{736267FF-68F7-4481-80CA-1FCAAF823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7" y="2786"/>
              <a:ext cx="44" cy="27"/>
            </a:xfrm>
            <a:custGeom>
              <a:avLst/>
              <a:gdLst>
                <a:gd name="T0" fmla="*/ 1109 w 15"/>
                <a:gd name="T1" fmla="*/ 405 h 9"/>
                <a:gd name="T2" fmla="*/ 0 w 15"/>
                <a:gd name="T3" fmla="*/ 729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9">
                  <a:moveTo>
                    <a:pt x="15" y="5"/>
                  </a:moveTo>
                  <a:cubicBezTo>
                    <a:pt x="7" y="3"/>
                    <a:pt x="5" y="0"/>
                    <a:pt x="0" y="9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679" name="Group 575">
            <a:extLst>
              <a:ext uri="{FF2B5EF4-FFF2-40B4-BE49-F238E27FC236}">
                <a16:creationId xmlns:a16="http://schemas.microsoft.com/office/drawing/2014/main" id="{B6D30CCD-47F3-4465-8435-A2643C6051F1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3873500"/>
            <a:ext cx="1952625" cy="2282825"/>
            <a:chOff x="336" y="768"/>
            <a:chExt cx="1230" cy="1438"/>
          </a:xfrm>
        </p:grpSpPr>
        <p:sp>
          <p:nvSpPr>
            <p:cNvPr id="28680" name="Freeform 576">
              <a:extLst>
                <a:ext uri="{FF2B5EF4-FFF2-40B4-BE49-F238E27FC236}">
                  <a16:creationId xmlns:a16="http://schemas.microsoft.com/office/drawing/2014/main" id="{6739F3FF-CFDE-4619-9ECB-2D404B87C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" y="863"/>
              <a:ext cx="329" cy="195"/>
            </a:xfrm>
            <a:custGeom>
              <a:avLst/>
              <a:gdLst>
                <a:gd name="T0" fmla="*/ 3965 w 114"/>
                <a:gd name="T1" fmla="*/ 4417 h 63"/>
                <a:gd name="T2" fmla="*/ 7062 w 114"/>
                <a:gd name="T3" fmla="*/ 5788 h 63"/>
                <a:gd name="T4" fmla="*/ 7763 w 114"/>
                <a:gd name="T5" fmla="*/ 4216 h 63"/>
                <a:gd name="T6" fmla="*/ 7212 w 114"/>
                <a:gd name="T7" fmla="*/ 833 h 63"/>
                <a:gd name="T8" fmla="*/ 5339 w 114"/>
                <a:gd name="T9" fmla="*/ 0 h 63"/>
                <a:gd name="T10" fmla="*/ 3965 w 114"/>
                <a:gd name="T11" fmla="*/ 440 h 63"/>
                <a:gd name="T12" fmla="*/ 3965 w 114"/>
                <a:gd name="T13" fmla="*/ 440 h 63"/>
                <a:gd name="T14" fmla="*/ 2574 w 114"/>
                <a:gd name="T15" fmla="*/ 0 h 63"/>
                <a:gd name="T16" fmla="*/ 768 w 114"/>
                <a:gd name="T17" fmla="*/ 833 h 63"/>
                <a:gd name="T18" fmla="*/ 141 w 114"/>
                <a:gd name="T19" fmla="*/ 4216 h 63"/>
                <a:gd name="T20" fmla="*/ 840 w 114"/>
                <a:gd name="T21" fmla="*/ 5788 h 63"/>
                <a:gd name="T22" fmla="*/ 3965 w 114"/>
                <a:gd name="T23" fmla="*/ 4417 h 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4" h="63">
                  <a:moveTo>
                    <a:pt x="57" y="48"/>
                  </a:moveTo>
                  <a:cubicBezTo>
                    <a:pt x="75" y="49"/>
                    <a:pt x="86" y="51"/>
                    <a:pt x="102" y="63"/>
                  </a:cubicBezTo>
                  <a:cubicBezTo>
                    <a:pt x="102" y="63"/>
                    <a:pt x="109" y="63"/>
                    <a:pt x="112" y="46"/>
                  </a:cubicBezTo>
                  <a:cubicBezTo>
                    <a:pt x="114" y="29"/>
                    <a:pt x="114" y="19"/>
                    <a:pt x="104" y="9"/>
                  </a:cubicBezTo>
                  <a:cubicBezTo>
                    <a:pt x="97" y="3"/>
                    <a:pt x="87" y="0"/>
                    <a:pt x="77" y="0"/>
                  </a:cubicBezTo>
                  <a:cubicBezTo>
                    <a:pt x="71" y="0"/>
                    <a:pt x="62" y="2"/>
                    <a:pt x="57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2" y="2"/>
                    <a:pt x="43" y="0"/>
                    <a:pt x="37" y="0"/>
                  </a:cubicBezTo>
                  <a:cubicBezTo>
                    <a:pt x="28" y="0"/>
                    <a:pt x="17" y="3"/>
                    <a:pt x="11" y="9"/>
                  </a:cubicBezTo>
                  <a:cubicBezTo>
                    <a:pt x="0" y="19"/>
                    <a:pt x="0" y="29"/>
                    <a:pt x="2" y="46"/>
                  </a:cubicBezTo>
                  <a:cubicBezTo>
                    <a:pt x="5" y="63"/>
                    <a:pt x="12" y="63"/>
                    <a:pt x="12" y="63"/>
                  </a:cubicBezTo>
                  <a:cubicBezTo>
                    <a:pt x="28" y="51"/>
                    <a:pt x="39" y="49"/>
                    <a:pt x="57" y="48"/>
                  </a:cubicBezTo>
                </a:path>
              </a:pathLst>
            </a:custGeom>
            <a:solidFill>
              <a:srgbClr val="606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1" name="Freeform 577">
              <a:extLst>
                <a:ext uri="{FF2B5EF4-FFF2-40B4-BE49-F238E27FC236}">
                  <a16:creationId xmlns:a16="http://schemas.microsoft.com/office/drawing/2014/main" id="{09242E2C-DAAA-47DD-8759-C4B109136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" y="870"/>
              <a:ext cx="92" cy="163"/>
            </a:xfrm>
            <a:custGeom>
              <a:avLst/>
              <a:gdLst>
                <a:gd name="T0" fmla="*/ 1636 w 32"/>
                <a:gd name="T1" fmla="*/ 0 h 53"/>
                <a:gd name="T2" fmla="*/ 762 w 32"/>
                <a:gd name="T3" fmla="*/ 643 h 53"/>
                <a:gd name="T4" fmla="*/ 141 w 32"/>
                <a:gd name="T5" fmla="*/ 3924 h 53"/>
                <a:gd name="T6" fmla="*/ 331 w 32"/>
                <a:gd name="T7" fmla="*/ 4739 h 53"/>
                <a:gd name="T8" fmla="*/ 1636 w 32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53">
                  <a:moveTo>
                    <a:pt x="24" y="0"/>
                  </a:moveTo>
                  <a:cubicBezTo>
                    <a:pt x="19" y="2"/>
                    <a:pt x="14" y="4"/>
                    <a:pt x="11" y="7"/>
                  </a:cubicBezTo>
                  <a:cubicBezTo>
                    <a:pt x="0" y="17"/>
                    <a:pt x="0" y="27"/>
                    <a:pt x="2" y="44"/>
                  </a:cubicBezTo>
                  <a:cubicBezTo>
                    <a:pt x="3" y="48"/>
                    <a:pt x="4" y="51"/>
                    <a:pt x="5" y="53"/>
                  </a:cubicBezTo>
                  <a:cubicBezTo>
                    <a:pt x="28" y="37"/>
                    <a:pt x="32" y="12"/>
                    <a:pt x="24" y="0"/>
                  </a:cubicBezTo>
                  <a:close/>
                </a:path>
              </a:pathLst>
            </a:custGeom>
            <a:solidFill>
              <a:srgbClr val="EA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2" name="Freeform 578">
              <a:extLst>
                <a:ext uri="{FF2B5EF4-FFF2-40B4-BE49-F238E27FC236}">
                  <a16:creationId xmlns:a16="http://schemas.microsoft.com/office/drawing/2014/main" id="{DB7C5151-9800-4CDE-AACD-4E907481C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" y="827"/>
              <a:ext cx="66" cy="43"/>
            </a:xfrm>
            <a:custGeom>
              <a:avLst/>
              <a:gdLst>
                <a:gd name="T0" fmla="*/ 683 w 23"/>
                <a:gd name="T1" fmla="*/ 1075 h 14"/>
                <a:gd name="T2" fmla="*/ 1489 w 23"/>
                <a:gd name="T3" fmla="*/ 1244 h 14"/>
                <a:gd name="T4" fmla="*/ 1555 w 23"/>
                <a:gd name="T5" fmla="*/ 1244 h 14"/>
                <a:gd name="T6" fmla="*/ 405 w 23"/>
                <a:gd name="T7" fmla="*/ 169 h 14"/>
                <a:gd name="T8" fmla="*/ 215 w 23"/>
                <a:gd name="T9" fmla="*/ 1161 h 14"/>
                <a:gd name="T10" fmla="*/ 683 w 23"/>
                <a:gd name="T11" fmla="*/ 1075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4">
                  <a:moveTo>
                    <a:pt x="10" y="12"/>
                  </a:moveTo>
                  <a:cubicBezTo>
                    <a:pt x="14" y="12"/>
                    <a:pt x="18" y="13"/>
                    <a:pt x="22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2" y="6"/>
                    <a:pt x="12" y="0"/>
                    <a:pt x="6" y="2"/>
                  </a:cubicBezTo>
                  <a:cubicBezTo>
                    <a:pt x="0" y="4"/>
                    <a:pt x="1" y="9"/>
                    <a:pt x="3" y="13"/>
                  </a:cubicBezTo>
                  <a:cubicBezTo>
                    <a:pt x="5" y="12"/>
                    <a:pt x="8" y="12"/>
                    <a:pt x="10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3" name="Freeform 579">
              <a:extLst>
                <a:ext uri="{FF2B5EF4-FFF2-40B4-BE49-F238E27FC236}">
                  <a16:creationId xmlns:a16="http://schemas.microsoft.com/office/drawing/2014/main" id="{FACC65C0-1708-4BAB-BD30-6EA6F1126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" y="780"/>
              <a:ext cx="86" cy="56"/>
            </a:xfrm>
            <a:custGeom>
              <a:avLst/>
              <a:gdLst>
                <a:gd name="T0" fmla="*/ 1694 w 30"/>
                <a:gd name="T1" fmla="*/ 1596 h 18"/>
                <a:gd name="T2" fmla="*/ 2030 w 30"/>
                <a:gd name="T3" fmla="*/ 1596 h 18"/>
                <a:gd name="T4" fmla="*/ 1955 w 30"/>
                <a:gd name="T5" fmla="*/ 1509 h 18"/>
                <a:gd name="T6" fmla="*/ 140 w 30"/>
                <a:gd name="T7" fmla="*/ 87 h 18"/>
                <a:gd name="T8" fmla="*/ 0 w 30"/>
                <a:gd name="T9" fmla="*/ 358 h 18"/>
                <a:gd name="T10" fmla="*/ 140 w 30"/>
                <a:gd name="T11" fmla="*/ 572 h 18"/>
                <a:gd name="T12" fmla="*/ 1628 w 30"/>
                <a:gd name="T13" fmla="*/ 1683 h 18"/>
                <a:gd name="T14" fmla="*/ 1694 w 30"/>
                <a:gd name="T15" fmla="*/ 1596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" h="18">
                  <a:moveTo>
                    <a:pt x="25" y="17"/>
                  </a:moveTo>
                  <a:cubicBezTo>
                    <a:pt x="26" y="17"/>
                    <a:pt x="28" y="17"/>
                    <a:pt x="30" y="17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29" y="15"/>
                    <a:pt x="13" y="0"/>
                    <a:pt x="2" y="1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9" y="5"/>
                    <a:pt x="19" y="13"/>
                    <a:pt x="24" y="18"/>
                  </a:cubicBezTo>
                  <a:cubicBezTo>
                    <a:pt x="24" y="18"/>
                    <a:pt x="25" y="17"/>
                    <a:pt x="25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4" name="Freeform 580">
              <a:extLst>
                <a:ext uri="{FF2B5EF4-FFF2-40B4-BE49-F238E27FC236}">
                  <a16:creationId xmlns:a16="http://schemas.microsoft.com/office/drawing/2014/main" id="{C7CEDFFC-02FE-4BC6-A031-B9D8E4B25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" y="1310"/>
              <a:ext cx="101" cy="74"/>
            </a:xfrm>
            <a:custGeom>
              <a:avLst/>
              <a:gdLst>
                <a:gd name="T0" fmla="*/ 0 w 35"/>
                <a:gd name="T1" fmla="*/ 0 h 24"/>
                <a:gd name="T2" fmla="*/ 2424 w 35"/>
                <a:gd name="T3" fmla="*/ 2168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" h="24">
                  <a:moveTo>
                    <a:pt x="0" y="0"/>
                  </a:moveTo>
                  <a:cubicBezTo>
                    <a:pt x="9" y="16"/>
                    <a:pt x="22" y="24"/>
                    <a:pt x="35" y="24"/>
                  </a:cubicBezTo>
                </a:path>
              </a:pathLst>
            </a:custGeom>
            <a:solidFill>
              <a:srgbClr val="4E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5" name="Freeform 581">
              <a:extLst>
                <a:ext uri="{FF2B5EF4-FFF2-40B4-BE49-F238E27FC236}">
                  <a16:creationId xmlns:a16="http://schemas.microsoft.com/office/drawing/2014/main" id="{0000B391-4235-496C-BE4A-812AA4DD6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" y="1014"/>
              <a:ext cx="101" cy="120"/>
            </a:xfrm>
            <a:custGeom>
              <a:avLst/>
              <a:gdLst>
                <a:gd name="T0" fmla="*/ 2424 w 35"/>
                <a:gd name="T1" fmla="*/ 1978 h 39"/>
                <a:gd name="T2" fmla="*/ 698 w 35"/>
                <a:gd name="T3" fmla="*/ 265 h 39"/>
                <a:gd name="T4" fmla="*/ 216 w 35"/>
                <a:gd name="T5" fmla="*/ 169 h 39"/>
                <a:gd name="T6" fmla="*/ 141 w 35"/>
                <a:gd name="T7" fmla="*/ 815 h 39"/>
                <a:gd name="T8" fmla="*/ 2283 w 35"/>
                <a:gd name="T9" fmla="*/ 3492 h 39"/>
                <a:gd name="T10" fmla="*/ 2424 w 35"/>
                <a:gd name="T11" fmla="*/ 1978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39">
                  <a:moveTo>
                    <a:pt x="35" y="22"/>
                  </a:moveTo>
                  <a:cubicBezTo>
                    <a:pt x="25" y="19"/>
                    <a:pt x="14" y="11"/>
                    <a:pt x="10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2" y="9"/>
                  </a:cubicBezTo>
                  <a:cubicBezTo>
                    <a:pt x="3" y="11"/>
                    <a:pt x="18" y="34"/>
                    <a:pt x="33" y="39"/>
                  </a:cubicBezTo>
                  <a:cubicBezTo>
                    <a:pt x="33" y="33"/>
                    <a:pt x="34" y="27"/>
                    <a:pt x="35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6" name="Freeform 582">
              <a:extLst>
                <a:ext uri="{FF2B5EF4-FFF2-40B4-BE49-F238E27FC236}">
                  <a16:creationId xmlns:a16="http://schemas.microsoft.com/office/drawing/2014/main" id="{6B26C8F4-B40A-4815-BFA2-1A46A3B70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" y="1282"/>
              <a:ext cx="141" cy="56"/>
            </a:xfrm>
            <a:custGeom>
              <a:avLst/>
              <a:gdLst>
                <a:gd name="T0" fmla="*/ 2196 w 49"/>
                <a:gd name="T1" fmla="*/ 184 h 18"/>
                <a:gd name="T2" fmla="*/ 216 w 49"/>
                <a:gd name="T3" fmla="*/ 756 h 18"/>
                <a:gd name="T4" fmla="*/ 141 w 49"/>
                <a:gd name="T5" fmla="*/ 1412 h 18"/>
                <a:gd name="T6" fmla="*/ 622 w 49"/>
                <a:gd name="T7" fmla="*/ 1509 h 18"/>
                <a:gd name="T8" fmla="*/ 2262 w 49"/>
                <a:gd name="T9" fmla="*/ 1114 h 18"/>
                <a:gd name="T10" fmla="*/ 3361 w 49"/>
                <a:gd name="T11" fmla="*/ 843 h 18"/>
                <a:gd name="T12" fmla="*/ 3021 w 49"/>
                <a:gd name="T13" fmla="*/ 0 h 18"/>
                <a:gd name="T14" fmla="*/ 2196 w 49"/>
                <a:gd name="T15" fmla="*/ 184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18">
                  <a:moveTo>
                    <a:pt x="32" y="2"/>
                  </a:moveTo>
                  <a:cubicBezTo>
                    <a:pt x="18" y="4"/>
                    <a:pt x="8" y="5"/>
                    <a:pt x="3" y="8"/>
                  </a:cubicBezTo>
                  <a:cubicBezTo>
                    <a:pt x="1" y="10"/>
                    <a:pt x="0" y="13"/>
                    <a:pt x="2" y="15"/>
                  </a:cubicBezTo>
                  <a:cubicBezTo>
                    <a:pt x="3" y="17"/>
                    <a:pt x="6" y="18"/>
                    <a:pt x="9" y="16"/>
                  </a:cubicBezTo>
                  <a:cubicBezTo>
                    <a:pt x="12" y="14"/>
                    <a:pt x="23" y="13"/>
                    <a:pt x="33" y="12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7"/>
                    <a:pt x="46" y="4"/>
                    <a:pt x="44" y="0"/>
                  </a:cubicBezTo>
                  <a:lnTo>
                    <a:pt x="32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7" name="Freeform 583">
              <a:extLst>
                <a:ext uri="{FF2B5EF4-FFF2-40B4-BE49-F238E27FC236}">
                  <a16:creationId xmlns:a16="http://schemas.microsoft.com/office/drawing/2014/main" id="{3D06C132-FF55-49B1-A3A2-3E922B93B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" y="768"/>
              <a:ext cx="179" cy="256"/>
            </a:xfrm>
            <a:custGeom>
              <a:avLst/>
              <a:gdLst>
                <a:gd name="T0" fmla="*/ 4160 w 62"/>
                <a:gd name="T1" fmla="*/ 6955 h 83"/>
                <a:gd name="T2" fmla="*/ 4160 w 62"/>
                <a:gd name="T3" fmla="*/ 6517 h 83"/>
                <a:gd name="T4" fmla="*/ 3967 w 62"/>
                <a:gd name="T5" fmla="*/ 6604 h 83"/>
                <a:gd name="T6" fmla="*/ 3967 w 62"/>
                <a:gd name="T7" fmla="*/ 6517 h 83"/>
                <a:gd name="T8" fmla="*/ 3967 w 62"/>
                <a:gd name="T9" fmla="*/ 5984 h 83"/>
                <a:gd name="T10" fmla="*/ 3825 w 62"/>
                <a:gd name="T11" fmla="*/ 6070 h 83"/>
                <a:gd name="T12" fmla="*/ 3825 w 62"/>
                <a:gd name="T13" fmla="*/ 5432 h 83"/>
                <a:gd name="T14" fmla="*/ 3609 w 62"/>
                <a:gd name="T15" fmla="*/ 5518 h 83"/>
                <a:gd name="T16" fmla="*/ 3609 w 62"/>
                <a:gd name="T17" fmla="*/ 5518 h 83"/>
                <a:gd name="T18" fmla="*/ 3684 w 62"/>
                <a:gd name="T19" fmla="*/ 4984 h 83"/>
                <a:gd name="T20" fmla="*/ 3534 w 62"/>
                <a:gd name="T21" fmla="*/ 5080 h 83"/>
                <a:gd name="T22" fmla="*/ 3609 w 62"/>
                <a:gd name="T23" fmla="*/ 4605 h 83"/>
                <a:gd name="T24" fmla="*/ 3467 w 62"/>
                <a:gd name="T25" fmla="*/ 4691 h 83"/>
                <a:gd name="T26" fmla="*/ 3534 w 62"/>
                <a:gd name="T27" fmla="*/ 4253 h 83"/>
                <a:gd name="T28" fmla="*/ 3392 w 62"/>
                <a:gd name="T29" fmla="*/ 3815 h 83"/>
                <a:gd name="T30" fmla="*/ 3277 w 62"/>
                <a:gd name="T31" fmla="*/ 3815 h 83"/>
                <a:gd name="T32" fmla="*/ 3343 w 62"/>
                <a:gd name="T33" fmla="*/ 3254 h 83"/>
                <a:gd name="T34" fmla="*/ 3202 w 62"/>
                <a:gd name="T35" fmla="*/ 3254 h 83"/>
                <a:gd name="T36" fmla="*/ 3277 w 62"/>
                <a:gd name="T37" fmla="*/ 2816 h 83"/>
                <a:gd name="T38" fmla="*/ 3060 w 62"/>
                <a:gd name="T39" fmla="*/ 2902 h 83"/>
                <a:gd name="T40" fmla="*/ 3127 w 62"/>
                <a:gd name="T41" fmla="*/ 2437 h 83"/>
                <a:gd name="T42" fmla="*/ 2985 w 62"/>
                <a:gd name="T43" fmla="*/ 2520 h 83"/>
                <a:gd name="T44" fmla="*/ 2985 w 62"/>
                <a:gd name="T45" fmla="*/ 2437 h 83"/>
                <a:gd name="T46" fmla="*/ 2985 w 62"/>
                <a:gd name="T47" fmla="*/ 2255 h 83"/>
                <a:gd name="T48" fmla="*/ 2910 w 62"/>
                <a:gd name="T49" fmla="*/ 2255 h 83"/>
                <a:gd name="T50" fmla="*/ 2910 w 62"/>
                <a:gd name="T51" fmla="*/ 1999 h 83"/>
                <a:gd name="T52" fmla="*/ 2717 w 62"/>
                <a:gd name="T53" fmla="*/ 2168 h 83"/>
                <a:gd name="T54" fmla="*/ 2575 w 62"/>
                <a:gd name="T55" fmla="*/ 1817 h 83"/>
                <a:gd name="T56" fmla="*/ 2434 w 62"/>
                <a:gd name="T57" fmla="*/ 1903 h 83"/>
                <a:gd name="T58" fmla="*/ 2359 w 62"/>
                <a:gd name="T59" fmla="*/ 1647 h 83"/>
                <a:gd name="T60" fmla="*/ 2168 w 62"/>
                <a:gd name="T61" fmla="*/ 1730 h 83"/>
                <a:gd name="T62" fmla="*/ 2093 w 62"/>
                <a:gd name="T63" fmla="*/ 1437 h 83"/>
                <a:gd name="T64" fmla="*/ 1877 w 62"/>
                <a:gd name="T65" fmla="*/ 1647 h 83"/>
                <a:gd name="T66" fmla="*/ 1810 w 62"/>
                <a:gd name="T67" fmla="*/ 1437 h 83"/>
                <a:gd name="T68" fmla="*/ 1591 w 62"/>
                <a:gd name="T69" fmla="*/ 1521 h 83"/>
                <a:gd name="T70" fmla="*/ 1542 w 62"/>
                <a:gd name="T71" fmla="*/ 1169 h 83"/>
                <a:gd name="T72" fmla="*/ 1250 w 62"/>
                <a:gd name="T73" fmla="*/ 913 h 83"/>
                <a:gd name="T74" fmla="*/ 1034 w 62"/>
                <a:gd name="T75" fmla="*/ 1086 h 83"/>
                <a:gd name="T76" fmla="*/ 959 w 62"/>
                <a:gd name="T77" fmla="*/ 817 h 83"/>
                <a:gd name="T78" fmla="*/ 768 w 62"/>
                <a:gd name="T79" fmla="*/ 913 h 83"/>
                <a:gd name="T80" fmla="*/ 702 w 62"/>
                <a:gd name="T81" fmla="*/ 648 h 83"/>
                <a:gd name="T82" fmla="*/ 551 w 62"/>
                <a:gd name="T83" fmla="*/ 817 h 83"/>
                <a:gd name="T84" fmla="*/ 482 w 62"/>
                <a:gd name="T85" fmla="*/ 731 h 83"/>
                <a:gd name="T86" fmla="*/ 482 w 62"/>
                <a:gd name="T87" fmla="*/ 352 h 83"/>
                <a:gd name="T88" fmla="*/ 292 w 62"/>
                <a:gd name="T89" fmla="*/ 561 h 83"/>
                <a:gd name="T90" fmla="*/ 0 w 62"/>
                <a:gd name="T91" fmla="*/ 86 h 83"/>
                <a:gd name="T92" fmla="*/ 75 w 62"/>
                <a:gd name="T93" fmla="*/ 731 h 83"/>
                <a:gd name="T94" fmla="*/ 141 w 62"/>
                <a:gd name="T95" fmla="*/ 913 h 83"/>
                <a:gd name="T96" fmla="*/ 2717 w 62"/>
                <a:gd name="T97" fmla="*/ 2730 h 83"/>
                <a:gd name="T98" fmla="*/ 4019 w 62"/>
                <a:gd name="T99" fmla="*/ 7517 h 83"/>
                <a:gd name="T100" fmla="*/ 4094 w 62"/>
                <a:gd name="T101" fmla="*/ 7421 h 83"/>
                <a:gd name="T102" fmla="*/ 4310 w 62"/>
                <a:gd name="T103" fmla="*/ 7335 h 83"/>
                <a:gd name="T104" fmla="*/ 4160 w 62"/>
                <a:gd name="T105" fmla="*/ 6955 h 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2" h="83">
                  <a:moveTo>
                    <a:pt x="60" y="77"/>
                  </a:moveTo>
                  <a:cubicBezTo>
                    <a:pt x="60" y="75"/>
                    <a:pt x="61" y="74"/>
                    <a:pt x="60" y="72"/>
                  </a:cubicBezTo>
                  <a:cubicBezTo>
                    <a:pt x="59" y="72"/>
                    <a:pt x="58" y="73"/>
                    <a:pt x="57" y="73"/>
                  </a:cubicBezTo>
                  <a:cubicBezTo>
                    <a:pt x="57" y="73"/>
                    <a:pt x="57" y="72"/>
                    <a:pt x="57" y="72"/>
                  </a:cubicBezTo>
                  <a:cubicBezTo>
                    <a:pt x="57" y="70"/>
                    <a:pt x="57" y="68"/>
                    <a:pt x="57" y="66"/>
                  </a:cubicBezTo>
                  <a:cubicBezTo>
                    <a:pt x="56" y="66"/>
                    <a:pt x="55" y="66"/>
                    <a:pt x="55" y="67"/>
                  </a:cubicBezTo>
                  <a:cubicBezTo>
                    <a:pt x="54" y="64"/>
                    <a:pt x="55" y="62"/>
                    <a:pt x="55" y="60"/>
                  </a:cubicBezTo>
                  <a:cubicBezTo>
                    <a:pt x="54" y="60"/>
                    <a:pt x="53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59"/>
                    <a:pt x="53" y="57"/>
                    <a:pt x="53" y="55"/>
                  </a:cubicBezTo>
                  <a:cubicBezTo>
                    <a:pt x="52" y="56"/>
                    <a:pt x="51" y="56"/>
                    <a:pt x="51" y="56"/>
                  </a:cubicBezTo>
                  <a:cubicBezTo>
                    <a:pt x="51" y="55"/>
                    <a:pt x="52" y="53"/>
                    <a:pt x="52" y="51"/>
                  </a:cubicBezTo>
                  <a:cubicBezTo>
                    <a:pt x="52" y="52"/>
                    <a:pt x="50" y="52"/>
                    <a:pt x="50" y="52"/>
                  </a:cubicBezTo>
                  <a:cubicBezTo>
                    <a:pt x="50" y="51"/>
                    <a:pt x="50" y="49"/>
                    <a:pt x="51" y="47"/>
                  </a:cubicBezTo>
                  <a:cubicBezTo>
                    <a:pt x="48" y="47"/>
                    <a:pt x="48" y="44"/>
                    <a:pt x="49" y="42"/>
                  </a:cubicBezTo>
                  <a:cubicBezTo>
                    <a:pt x="49" y="42"/>
                    <a:pt x="48" y="42"/>
                    <a:pt x="47" y="42"/>
                  </a:cubicBezTo>
                  <a:cubicBezTo>
                    <a:pt x="47" y="40"/>
                    <a:pt x="48" y="38"/>
                    <a:pt x="48" y="36"/>
                  </a:cubicBezTo>
                  <a:cubicBezTo>
                    <a:pt x="47" y="36"/>
                    <a:pt x="46" y="36"/>
                    <a:pt x="46" y="36"/>
                  </a:cubicBezTo>
                  <a:cubicBezTo>
                    <a:pt x="46" y="35"/>
                    <a:pt x="47" y="32"/>
                    <a:pt x="47" y="31"/>
                  </a:cubicBezTo>
                  <a:cubicBezTo>
                    <a:pt x="46" y="32"/>
                    <a:pt x="45" y="32"/>
                    <a:pt x="44" y="32"/>
                  </a:cubicBezTo>
                  <a:cubicBezTo>
                    <a:pt x="45" y="31"/>
                    <a:pt x="45" y="28"/>
                    <a:pt x="45" y="27"/>
                  </a:cubicBezTo>
                  <a:cubicBezTo>
                    <a:pt x="45" y="27"/>
                    <a:pt x="44" y="28"/>
                    <a:pt x="43" y="28"/>
                  </a:cubicBezTo>
                  <a:cubicBezTo>
                    <a:pt x="43" y="28"/>
                    <a:pt x="43" y="27"/>
                    <a:pt x="43" y="27"/>
                  </a:cubicBezTo>
                  <a:cubicBezTo>
                    <a:pt x="43" y="27"/>
                    <a:pt x="43" y="26"/>
                    <a:pt x="43" y="25"/>
                  </a:cubicBezTo>
                  <a:cubicBezTo>
                    <a:pt x="43" y="25"/>
                    <a:pt x="42" y="26"/>
                    <a:pt x="42" y="25"/>
                  </a:cubicBezTo>
                  <a:cubicBezTo>
                    <a:pt x="42" y="24"/>
                    <a:pt x="41" y="23"/>
                    <a:pt x="42" y="22"/>
                  </a:cubicBezTo>
                  <a:cubicBezTo>
                    <a:pt x="41" y="23"/>
                    <a:pt x="39" y="23"/>
                    <a:pt x="39" y="24"/>
                  </a:cubicBezTo>
                  <a:cubicBezTo>
                    <a:pt x="38" y="23"/>
                    <a:pt x="37" y="21"/>
                    <a:pt x="37" y="20"/>
                  </a:cubicBezTo>
                  <a:cubicBezTo>
                    <a:pt x="37" y="21"/>
                    <a:pt x="35" y="21"/>
                    <a:pt x="35" y="21"/>
                  </a:cubicBezTo>
                  <a:cubicBezTo>
                    <a:pt x="35" y="20"/>
                    <a:pt x="34" y="19"/>
                    <a:pt x="34" y="18"/>
                  </a:cubicBezTo>
                  <a:cubicBezTo>
                    <a:pt x="33" y="18"/>
                    <a:pt x="31" y="18"/>
                    <a:pt x="31" y="19"/>
                  </a:cubicBezTo>
                  <a:cubicBezTo>
                    <a:pt x="31" y="18"/>
                    <a:pt x="30" y="17"/>
                    <a:pt x="30" y="16"/>
                  </a:cubicBezTo>
                  <a:cubicBezTo>
                    <a:pt x="30" y="17"/>
                    <a:pt x="28" y="17"/>
                    <a:pt x="27" y="18"/>
                  </a:cubicBezTo>
                  <a:cubicBezTo>
                    <a:pt x="27" y="17"/>
                    <a:pt x="26" y="17"/>
                    <a:pt x="26" y="16"/>
                  </a:cubicBezTo>
                  <a:cubicBezTo>
                    <a:pt x="25" y="16"/>
                    <a:pt x="24" y="16"/>
                    <a:pt x="23" y="17"/>
                  </a:cubicBezTo>
                  <a:cubicBezTo>
                    <a:pt x="23" y="16"/>
                    <a:pt x="22" y="13"/>
                    <a:pt x="22" y="13"/>
                  </a:cubicBezTo>
                  <a:cubicBezTo>
                    <a:pt x="20" y="14"/>
                    <a:pt x="18" y="13"/>
                    <a:pt x="18" y="10"/>
                  </a:cubicBezTo>
                  <a:cubicBezTo>
                    <a:pt x="18" y="11"/>
                    <a:pt x="16" y="11"/>
                    <a:pt x="15" y="12"/>
                  </a:cubicBezTo>
                  <a:cubicBezTo>
                    <a:pt x="15" y="11"/>
                    <a:pt x="14" y="10"/>
                    <a:pt x="14" y="9"/>
                  </a:cubicBezTo>
                  <a:cubicBezTo>
                    <a:pt x="13" y="10"/>
                    <a:pt x="12" y="10"/>
                    <a:pt x="11" y="10"/>
                  </a:cubicBezTo>
                  <a:cubicBezTo>
                    <a:pt x="11" y="9"/>
                    <a:pt x="10" y="8"/>
                    <a:pt x="10" y="7"/>
                  </a:cubicBezTo>
                  <a:cubicBezTo>
                    <a:pt x="10" y="8"/>
                    <a:pt x="8" y="8"/>
                    <a:pt x="8" y="9"/>
                  </a:cubicBezTo>
                  <a:cubicBezTo>
                    <a:pt x="8" y="9"/>
                    <a:pt x="8" y="8"/>
                    <a:pt x="7" y="8"/>
                  </a:cubicBezTo>
                  <a:cubicBezTo>
                    <a:pt x="7" y="7"/>
                    <a:pt x="7" y="5"/>
                    <a:pt x="7" y="4"/>
                  </a:cubicBezTo>
                  <a:cubicBezTo>
                    <a:pt x="6" y="5"/>
                    <a:pt x="5" y="5"/>
                    <a:pt x="4" y="6"/>
                  </a:cubicBezTo>
                  <a:cubicBezTo>
                    <a:pt x="3" y="4"/>
                    <a:pt x="1" y="0"/>
                    <a:pt x="0" y="1"/>
                  </a:cubicBezTo>
                  <a:cubicBezTo>
                    <a:pt x="0" y="1"/>
                    <a:pt x="1" y="7"/>
                    <a:pt x="1" y="8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8" y="17"/>
                    <a:pt x="30" y="27"/>
                    <a:pt x="39" y="30"/>
                  </a:cubicBezTo>
                  <a:cubicBezTo>
                    <a:pt x="41" y="42"/>
                    <a:pt x="45" y="63"/>
                    <a:pt x="58" y="83"/>
                  </a:cubicBezTo>
                  <a:cubicBezTo>
                    <a:pt x="58" y="83"/>
                    <a:pt x="58" y="82"/>
                    <a:pt x="59" y="82"/>
                  </a:cubicBezTo>
                  <a:cubicBezTo>
                    <a:pt x="60" y="81"/>
                    <a:pt x="61" y="81"/>
                    <a:pt x="62" y="81"/>
                  </a:cubicBezTo>
                  <a:cubicBezTo>
                    <a:pt x="61" y="80"/>
                    <a:pt x="60" y="79"/>
                    <a:pt x="60" y="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8" name="Freeform 584">
              <a:extLst>
                <a:ext uri="{FF2B5EF4-FFF2-40B4-BE49-F238E27FC236}">
                  <a16:creationId xmlns:a16="http://schemas.microsoft.com/office/drawing/2014/main" id="{9C1C89F2-D118-4BDF-BAE4-2401CF645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" y="1313"/>
              <a:ext cx="320" cy="111"/>
            </a:xfrm>
            <a:custGeom>
              <a:avLst/>
              <a:gdLst>
                <a:gd name="T0" fmla="*/ 7521 w 111"/>
                <a:gd name="T1" fmla="*/ 438 h 36"/>
                <a:gd name="T2" fmla="*/ 7455 w 111"/>
                <a:gd name="T3" fmla="*/ 86 h 36"/>
                <a:gd name="T4" fmla="*/ 7455 w 111"/>
                <a:gd name="T5" fmla="*/ 0 h 36"/>
                <a:gd name="T6" fmla="*/ 6276 w 111"/>
                <a:gd name="T7" fmla="*/ 731 h 36"/>
                <a:gd name="T8" fmla="*/ 4431 w 111"/>
                <a:gd name="T9" fmla="*/ 2081 h 36"/>
                <a:gd name="T10" fmla="*/ 141 w 111"/>
                <a:gd name="T11" fmla="*/ 2605 h 36"/>
                <a:gd name="T12" fmla="*/ 0 w 111"/>
                <a:gd name="T13" fmla="*/ 2729 h 36"/>
                <a:gd name="T14" fmla="*/ 0 w 111"/>
                <a:gd name="T15" fmla="*/ 2729 h 36"/>
                <a:gd name="T16" fmla="*/ 0 w 111"/>
                <a:gd name="T17" fmla="*/ 2729 h 36"/>
                <a:gd name="T18" fmla="*/ 0 w 111"/>
                <a:gd name="T19" fmla="*/ 2815 h 36"/>
                <a:gd name="T20" fmla="*/ 0 w 111"/>
                <a:gd name="T21" fmla="*/ 2815 h 36"/>
                <a:gd name="T22" fmla="*/ 75 w 111"/>
                <a:gd name="T23" fmla="*/ 3253 h 36"/>
                <a:gd name="T24" fmla="*/ 216 w 111"/>
                <a:gd name="T25" fmla="*/ 3167 h 36"/>
                <a:gd name="T26" fmla="*/ 332 w 111"/>
                <a:gd name="T27" fmla="*/ 2994 h 36"/>
                <a:gd name="T28" fmla="*/ 481 w 111"/>
                <a:gd name="T29" fmla="*/ 3167 h 36"/>
                <a:gd name="T30" fmla="*/ 623 w 111"/>
                <a:gd name="T31" fmla="*/ 2898 h 36"/>
                <a:gd name="T32" fmla="*/ 698 w 111"/>
                <a:gd name="T33" fmla="*/ 3080 h 36"/>
                <a:gd name="T34" fmla="*/ 888 w 111"/>
                <a:gd name="T35" fmla="*/ 2898 h 36"/>
                <a:gd name="T36" fmla="*/ 1029 w 111"/>
                <a:gd name="T37" fmla="*/ 3080 h 36"/>
                <a:gd name="T38" fmla="*/ 1245 w 111"/>
                <a:gd name="T39" fmla="*/ 2815 h 36"/>
                <a:gd name="T40" fmla="*/ 1387 w 111"/>
                <a:gd name="T41" fmla="*/ 2994 h 36"/>
                <a:gd name="T42" fmla="*/ 1580 w 111"/>
                <a:gd name="T43" fmla="*/ 2815 h 36"/>
                <a:gd name="T44" fmla="*/ 1796 w 111"/>
                <a:gd name="T45" fmla="*/ 2898 h 36"/>
                <a:gd name="T46" fmla="*/ 2061 w 111"/>
                <a:gd name="T47" fmla="*/ 2898 h 36"/>
                <a:gd name="T48" fmla="*/ 2494 w 111"/>
                <a:gd name="T49" fmla="*/ 2898 h 36"/>
                <a:gd name="T50" fmla="*/ 2684 w 111"/>
                <a:gd name="T51" fmla="*/ 2815 h 36"/>
                <a:gd name="T52" fmla="*/ 2825 w 111"/>
                <a:gd name="T53" fmla="*/ 2815 h 36"/>
                <a:gd name="T54" fmla="*/ 2966 w 111"/>
                <a:gd name="T55" fmla="*/ 2729 h 36"/>
                <a:gd name="T56" fmla="*/ 3041 w 111"/>
                <a:gd name="T57" fmla="*/ 2815 h 36"/>
                <a:gd name="T58" fmla="*/ 3232 w 111"/>
                <a:gd name="T59" fmla="*/ 2729 h 36"/>
                <a:gd name="T60" fmla="*/ 3373 w 111"/>
                <a:gd name="T61" fmla="*/ 2815 h 36"/>
                <a:gd name="T62" fmla="*/ 3523 w 111"/>
                <a:gd name="T63" fmla="*/ 2729 h 36"/>
                <a:gd name="T64" fmla="*/ 3664 w 111"/>
                <a:gd name="T65" fmla="*/ 2605 h 36"/>
                <a:gd name="T66" fmla="*/ 3805 w 111"/>
                <a:gd name="T67" fmla="*/ 2729 h 36"/>
                <a:gd name="T68" fmla="*/ 3999 w 111"/>
                <a:gd name="T69" fmla="*/ 2605 h 36"/>
                <a:gd name="T70" fmla="*/ 4215 w 111"/>
                <a:gd name="T71" fmla="*/ 2729 h 36"/>
                <a:gd name="T72" fmla="*/ 4290 w 111"/>
                <a:gd name="T73" fmla="*/ 2605 h 36"/>
                <a:gd name="T74" fmla="*/ 4480 w 111"/>
                <a:gd name="T75" fmla="*/ 2729 h 36"/>
                <a:gd name="T76" fmla="*/ 4555 w 111"/>
                <a:gd name="T77" fmla="*/ 2605 h 36"/>
                <a:gd name="T78" fmla="*/ 4696 w 111"/>
                <a:gd name="T79" fmla="*/ 2729 h 36"/>
                <a:gd name="T80" fmla="*/ 4837 w 111"/>
                <a:gd name="T81" fmla="*/ 2254 h 36"/>
                <a:gd name="T82" fmla="*/ 5028 w 111"/>
                <a:gd name="T83" fmla="*/ 2350 h 36"/>
                <a:gd name="T84" fmla="*/ 5103 w 111"/>
                <a:gd name="T85" fmla="*/ 2081 h 36"/>
                <a:gd name="T86" fmla="*/ 5244 w 111"/>
                <a:gd name="T87" fmla="*/ 2081 h 36"/>
                <a:gd name="T88" fmla="*/ 5394 w 111"/>
                <a:gd name="T89" fmla="*/ 1816 h 36"/>
                <a:gd name="T90" fmla="*/ 5535 w 111"/>
                <a:gd name="T91" fmla="*/ 1998 h 36"/>
                <a:gd name="T92" fmla="*/ 5650 w 111"/>
                <a:gd name="T93" fmla="*/ 1643 h 36"/>
                <a:gd name="T94" fmla="*/ 5800 w 111"/>
                <a:gd name="T95" fmla="*/ 1730 h 36"/>
                <a:gd name="T96" fmla="*/ 5942 w 111"/>
                <a:gd name="T97" fmla="*/ 1437 h 36"/>
                <a:gd name="T98" fmla="*/ 6083 w 111"/>
                <a:gd name="T99" fmla="*/ 1643 h 36"/>
                <a:gd name="T100" fmla="*/ 6210 w 111"/>
                <a:gd name="T101" fmla="*/ 1351 h 36"/>
                <a:gd name="T102" fmla="*/ 6276 w 111"/>
                <a:gd name="T103" fmla="*/ 1437 h 36"/>
                <a:gd name="T104" fmla="*/ 6639 w 111"/>
                <a:gd name="T105" fmla="*/ 1351 h 36"/>
                <a:gd name="T106" fmla="*/ 6706 w 111"/>
                <a:gd name="T107" fmla="*/ 1169 h 36"/>
                <a:gd name="T108" fmla="*/ 6899 w 111"/>
                <a:gd name="T109" fmla="*/ 1169 h 36"/>
                <a:gd name="T110" fmla="*/ 7115 w 111"/>
                <a:gd name="T111" fmla="*/ 999 h 36"/>
                <a:gd name="T112" fmla="*/ 7265 w 111"/>
                <a:gd name="T113" fmla="*/ 913 h 36"/>
                <a:gd name="T114" fmla="*/ 7380 w 111"/>
                <a:gd name="T115" fmla="*/ 817 h 36"/>
                <a:gd name="T116" fmla="*/ 7521 w 111"/>
                <a:gd name="T117" fmla="*/ 731 h 36"/>
                <a:gd name="T118" fmla="*/ 7671 w 111"/>
                <a:gd name="T119" fmla="*/ 648 h 36"/>
                <a:gd name="T120" fmla="*/ 7521 w 111"/>
                <a:gd name="T121" fmla="*/ 438 h 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11" h="36">
                  <a:moveTo>
                    <a:pt x="109" y="5"/>
                  </a:moveTo>
                  <a:cubicBezTo>
                    <a:pt x="108" y="4"/>
                    <a:pt x="108" y="2"/>
                    <a:pt x="108" y="1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3" y="3"/>
                    <a:pt x="97" y="6"/>
                    <a:pt x="91" y="8"/>
                  </a:cubicBezTo>
                  <a:cubicBezTo>
                    <a:pt x="79" y="13"/>
                    <a:pt x="69" y="17"/>
                    <a:pt x="64" y="23"/>
                  </a:cubicBezTo>
                  <a:cubicBezTo>
                    <a:pt x="56" y="23"/>
                    <a:pt x="13" y="24"/>
                    <a:pt x="2" y="29"/>
                  </a:cubicBezTo>
                  <a:cubicBezTo>
                    <a:pt x="1" y="29"/>
                    <a:pt x="0" y="29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0" y="35"/>
                    <a:pt x="1" y="36"/>
                  </a:cubicBezTo>
                  <a:cubicBezTo>
                    <a:pt x="1" y="35"/>
                    <a:pt x="2" y="35"/>
                    <a:pt x="3" y="35"/>
                  </a:cubicBezTo>
                  <a:cubicBezTo>
                    <a:pt x="4" y="35"/>
                    <a:pt x="4" y="34"/>
                    <a:pt x="5" y="33"/>
                  </a:cubicBezTo>
                  <a:cubicBezTo>
                    <a:pt x="6" y="33"/>
                    <a:pt x="6" y="34"/>
                    <a:pt x="7" y="35"/>
                  </a:cubicBezTo>
                  <a:cubicBezTo>
                    <a:pt x="7" y="34"/>
                    <a:pt x="8" y="33"/>
                    <a:pt x="9" y="32"/>
                  </a:cubicBezTo>
                  <a:cubicBezTo>
                    <a:pt x="9" y="33"/>
                    <a:pt x="10" y="34"/>
                    <a:pt x="10" y="34"/>
                  </a:cubicBezTo>
                  <a:cubicBezTo>
                    <a:pt x="11" y="34"/>
                    <a:pt x="12" y="32"/>
                    <a:pt x="13" y="32"/>
                  </a:cubicBezTo>
                  <a:cubicBezTo>
                    <a:pt x="14" y="32"/>
                    <a:pt x="14" y="33"/>
                    <a:pt x="15" y="34"/>
                  </a:cubicBezTo>
                  <a:cubicBezTo>
                    <a:pt x="16" y="34"/>
                    <a:pt x="17" y="32"/>
                    <a:pt x="18" y="31"/>
                  </a:cubicBezTo>
                  <a:cubicBezTo>
                    <a:pt x="19" y="31"/>
                    <a:pt x="20" y="33"/>
                    <a:pt x="20" y="33"/>
                  </a:cubicBezTo>
                  <a:cubicBezTo>
                    <a:pt x="21" y="33"/>
                    <a:pt x="22" y="32"/>
                    <a:pt x="23" y="31"/>
                  </a:cubicBezTo>
                  <a:cubicBezTo>
                    <a:pt x="24" y="31"/>
                    <a:pt x="25" y="32"/>
                    <a:pt x="26" y="32"/>
                  </a:cubicBezTo>
                  <a:cubicBezTo>
                    <a:pt x="28" y="32"/>
                    <a:pt x="28" y="30"/>
                    <a:pt x="30" y="32"/>
                  </a:cubicBezTo>
                  <a:cubicBezTo>
                    <a:pt x="33" y="29"/>
                    <a:pt x="34" y="31"/>
                    <a:pt x="36" y="32"/>
                  </a:cubicBezTo>
                  <a:cubicBezTo>
                    <a:pt x="37" y="29"/>
                    <a:pt x="38" y="31"/>
                    <a:pt x="39" y="31"/>
                  </a:cubicBezTo>
                  <a:cubicBezTo>
                    <a:pt x="40" y="31"/>
                    <a:pt x="41" y="31"/>
                    <a:pt x="41" y="31"/>
                  </a:cubicBezTo>
                  <a:cubicBezTo>
                    <a:pt x="42" y="31"/>
                    <a:pt x="43" y="30"/>
                    <a:pt x="43" y="30"/>
                  </a:cubicBezTo>
                  <a:cubicBezTo>
                    <a:pt x="44" y="30"/>
                    <a:pt x="44" y="31"/>
                    <a:pt x="44" y="31"/>
                  </a:cubicBezTo>
                  <a:cubicBezTo>
                    <a:pt x="45" y="31"/>
                    <a:pt x="46" y="30"/>
                    <a:pt x="47" y="30"/>
                  </a:cubicBezTo>
                  <a:cubicBezTo>
                    <a:pt x="48" y="30"/>
                    <a:pt x="48" y="31"/>
                    <a:pt x="49" y="31"/>
                  </a:cubicBezTo>
                  <a:cubicBezTo>
                    <a:pt x="50" y="30"/>
                    <a:pt x="50" y="30"/>
                    <a:pt x="51" y="30"/>
                  </a:cubicBezTo>
                  <a:cubicBezTo>
                    <a:pt x="52" y="30"/>
                    <a:pt x="52" y="29"/>
                    <a:pt x="53" y="29"/>
                  </a:cubicBezTo>
                  <a:cubicBezTo>
                    <a:pt x="54" y="29"/>
                    <a:pt x="54" y="30"/>
                    <a:pt x="55" y="30"/>
                  </a:cubicBezTo>
                  <a:cubicBezTo>
                    <a:pt x="56" y="30"/>
                    <a:pt x="56" y="29"/>
                    <a:pt x="58" y="29"/>
                  </a:cubicBezTo>
                  <a:cubicBezTo>
                    <a:pt x="59" y="29"/>
                    <a:pt x="60" y="30"/>
                    <a:pt x="61" y="30"/>
                  </a:cubicBezTo>
                  <a:cubicBezTo>
                    <a:pt x="61" y="30"/>
                    <a:pt x="62" y="29"/>
                    <a:pt x="62" y="29"/>
                  </a:cubicBezTo>
                  <a:cubicBezTo>
                    <a:pt x="63" y="29"/>
                    <a:pt x="65" y="30"/>
                    <a:pt x="65" y="30"/>
                  </a:cubicBezTo>
                  <a:cubicBezTo>
                    <a:pt x="65" y="29"/>
                    <a:pt x="65" y="29"/>
                    <a:pt x="66" y="29"/>
                  </a:cubicBezTo>
                  <a:cubicBezTo>
                    <a:pt x="66" y="29"/>
                    <a:pt x="67" y="30"/>
                    <a:pt x="68" y="30"/>
                  </a:cubicBezTo>
                  <a:cubicBezTo>
                    <a:pt x="68" y="28"/>
                    <a:pt x="69" y="27"/>
                    <a:pt x="70" y="25"/>
                  </a:cubicBezTo>
                  <a:cubicBezTo>
                    <a:pt x="71" y="26"/>
                    <a:pt x="72" y="26"/>
                    <a:pt x="73" y="26"/>
                  </a:cubicBezTo>
                  <a:cubicBezTo>
                    <a:pt x="73" y="25"/>
                    <a:pt x="73" y="23"/>
                    <a:pt x="74" y="23"/>
                  </a:cubicBezTo>
                  <a:cubicBezTo>
                    <a:pt x="75" y="22"/>
                    <a:pt x="75" y="23"/>
                    <a:pt x="76" y="23"/>
                  </a:cubicBezTo>
                  <a:cubicBezTo>
                    <a:pt x="76" y="22"/>
                    <a:pt x="77" y="21"/>
                    <a:pt x="78" y="20"/>
                  </a:cubicBezTo>
                  <a:cubicBezTo>
                    <a:pt x="78" y="20"/>
                    <a:pt x="79" y="22"/>
                    <a:pt x="80" y="22"/>
                  </a:cubicBezTo>
                  <a:cubicBezTo>
                    <a:pt x="80" y="20"/>
                    <a:pt x="81" y="19"/>
                    <a:pt x="82" y="18"/>
                  </a:cubicBezTo>
                  <a:cubicBezTo>
                    <a:pt x="82" y="19"/>
                    <a:pt x="83" y="19"/>
                    <a:pt x="84" y="19"/>
                  </a:cubicBezTo>
                  <a:cubicBezTo>
                    <a:pt x="84" y="18"/>
                    <a:pt x="85" y="16"/>
                    <a:pt x="86" y="16"/>
                  </a:cubicBezTo>
                  <a:cubicBezTo>
                    <a:pt x="87" y="16"/>
                    <a:pt x="87" y="17"/>
                    <a:pt x="88" y="18"/>
                  </a:cubicBezTo>
                  <a:cubicBezTo>
                    <a:pt x="89" y="16"/>
                    <a:pt x="89" y="16"/>
                    <a:pt x="90" y="15"/>
                  </a:cubicBezTo>
                  <a:cubicBezTo>
                    <a:pt x="90" y="15"/>
                    <a:pt x="91" y="16"/>
                    <a:pt x="91" y="16"/>
                  </a:cubicBezTo>
                  <a:cubicBezTo>
                    <a:pt x="91" y="12"/>
                    <a:pt x="95" y="16"/>
                    <a:pt x="96" y="15"/>
                  </a:cubicBezTo>
                  <a:cubicBezTo>
                    <a:pt x="97" y="14"/>
                    <a:pt x="96" y="12"/>
                    <a:pt x="97" y="13"/>
                  </a:cubicBezTo>
                  <a:cubicBezTo>
                    <a:pt x="99" y="13"/>
                    <a:pt x="99" y="14"/>
                    <a:pt x="100" y="13"/>
                  </a:cubicBezTo>
                  <a:cubicBezTo>
                    <a:pt x="101" y="11"/>
                    <a:pt x="101" y="10"/>
                    <a:pt x="103" y="11"/>
                  </a:cubicBezTo>
                  <a:cubicBezTo>
                    <a:pt x="105" y="11"/>
                    <a:pt x="104" y="12"/>
                    <a:pt x="105" y="10"/>
                  </a:cubicBezTo>
                  <a:cubicBezTo>
                    <a:pt x="106" y="9"/>
                    <a:pt x="105" y="9"/>
                    <a:pt x="107" y="9"/>
                  </a:cubicBezTo>
                  <a:cubicBezTo>
                    <a:pt x="108" y="8"/>
                    <a:pt x="108" y="9"/>
                    <a:pt x="109" y="8"/>
                  </a:cubicBezTo>
                  <a:cubicBezTo>
                    <a:pt x="110" y="8"/>
                    <a:pt x="110" y="7"/>
                    <a:pt x="111" y="7"/>
                  </a:cubicBezTo>
                  <a:cubicBezTo>
                    <a:pt x="110" y="6"/>
                    <a:pt x="109" y="6"/>
                    <a:pt x="109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9" name="Freeform 585">
              <a:extLst>
                <a:ext uri="{FF2B5EF4-FFF2-40B4-BE49-F238E27FC236}">
                  <a16:creationId xmlns:a16="http://schemas.microsoft.com/office/drawing/2014/main" id="{01112D84-EA9D-482A-8D89-8596C7843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" y="1673"/>
              <a:ext cx="150" cy="450"/>
            </a:xfrm>
            <a:custGeom>
              <a:avLst/>
              <a:gdLst>
                <a:gd name="T0" fmla="*/ 3528 w 52"/>
                <a:gd name="T1" fmla="*/ 7761 h 146"/>
                <a:gd name="T2" fmla="*/ 3603 w 52"/>
                <a:gd name="T3" fmla="*/ 7117 h 146"/>
                <a:gd name="T4" fmla="*/ 3453 w 52"/>
                <a:gd name="T5" fmla="*/ 6679 h 146"/>
                <a:gd name="T6" fmla="*/ 3196 w 52"/>
                <a:gd name="T7" fmla="*/ 6241 h 146"/>
                <a:gd name="T8" fmla="*/ 2830 w 52"/>
                <a:gd name="T9" fmla="*/ 6328 h 146"/>
                <a:gd name="T10" fmla="*/ 2763 w 52"/>
                <a:gd name="T11" fmla="*/ 6146 h 146"/>
                <a:gd name="T12" fmla="*/ 2763 w 52"/>
                <a:gd name="T13" fmla="*/ 5767 h 146"/>
                <a:gd name="T14" fmla="*/ 2495 w 52"/>
                <a:gd name="T15" fmla="*/ 5502 h 146"/>
                <a:gd name="T16" fmla="*/ 2420 w 52"/>
                <a:gd name="T17" fmla="*/ 5415 h 146"/>
                <a:gd name="T18" fmla="*/ 2495 w 52"/>
                <a:gd name="T19" fmla="*/ 5064 h 146"/>
                <a:gd name="T20" fmla="*/ 2354 w 52"/>
                <a:gd name="T21" fmla="*/ 5064 h 146"/>
                <a:gd name="T22" fmla="*/ 2420 w 52"/>
                <a:gd name="T23" fmla="*/ 4417 h 146"/>
                <a:gd name="T24" fmla="*/ 2138 w 52"/>
                <a:gd name="T25" fmla="*/ 4417 h 146"/>
                <a:gd name="T26" fmla="*/ 2204 w 52"/>
                <a:gd name="T27" fmla="*/ 3979 h 146"/>
                <a:gd name="T28" fmla="*/ 1947 w 52"/>
                <a:gd name="T29" fmla="*/ 3896 h 146"/>
                <a:gd name="T30" fmla="*/ 1947 w 52"/>
                <a:gd name="T31" fmla="*/ 3896 h 146"/>
                <a:gd name="T32" fmla="*/ 1797 w 52"/>
                <a:gd name="T33" fmla="*/ 3514 h 146"/>
                <a:gd name="T34" fmla="*/ 1872 w 52"/>
                <a:gd name="T35" fmla="*/ 3079 h 146"/>
                <a:gd name="T36" fmla="*/ 1731 w 52"/>
                <a:gd name="T37" fmla="*/ 3079 h 146"/>
                <a:gd name="T38" fmla="*/ 1656 w 52"/>
                <a:gd name="T39" fmla="*/ 2897 h 146"/>
                <a:gd name="T40" fmla="*/ 1581 w 52"/>
                <a:gd name="T41" fmla="*/ 2518 h 146"/>
                <a:gd name="T42" fmla="*/ 1514 w 52"/>
                <a:gd name="T43" fmla="*/ 2346 h 146"/>
                <a:gd name="T44" fmla="*/ 1656 w 52"/>
                <a:gd name="T45" fmla="*/ 1899 h 146"/>
                <a:gd name="T46" fmla="*/ 1465 w 52"/>
                <a:gd name="T47" fmla="*/ 1899 h 146"/>
                <a:gd name="T48" fmla="*/ 1581 w 52"/>
                <a:gd name="T49" fmla="*/ 1433 h 146"/>
                <a:gd name="T50" fmla="*/ 1390 w 52"/>
                <a:gd name="T51" fmla="*/ 999 h 146"/>
                <a:gd name="T52" fmla="*/ 1249 w 52"/>
                <a:gd name="T53" fmla="*/ 912 h 146"/>
                <a:gd name="T54" fmla="*/ 1249 w 52"/>
                <a:gd name="T55" fmla="*/ 265 h 146"/>
                <a:gd name="T56" fmla="*/ 1033 w 52"/>
                <a:gd name="T57" fmla="*/ 265 h 146"/>
                <a:gd name="T58" fmla="*/ 914 w 52"/>
                <a:gd name="T59" fmla="*/ 0 h 146"/>
                <a:gd name="T60" fmla="*/ 2570 w 52"/>
                <a:gd name="T61" fmla="*/ 6584 h 146"/>
                <a:gd name="T62" fmla="*/ 2637 w 52"/>
                <a:gd name="T63" fmla="*/ 8491 h 146"/>
                <a:gd name="T64" fmla="*/ 2570 w 52"/>
                <a:gd name="T65" fmla="*/ 8578 h 146"/>
                <a:gd name="T66" fmla="*/ 216 w 52"/>
                <a:gd name="T67" fmla="*/ 12178 h 146"/>
                <a:gd name="T68" fmla="*/ 141 w 52"/>
                <a:gd name="T69" fmla="*/ 12825 h 146"/>
                <a:gd name="T70" fmla="*/ 407 w 52"/>
                <a:gd name="T71" fmla="*/ 13176 h 146"/>
                <a:gd name="T72" fmla="*/ 482 w 52"/>
                <a:gd name="T73" fmla="*/ 12529 h 146"/>
                <a:gd name="T74" fmla="*/ 839 w 52"/>
                <a:gd name="T75" fmla="*/ 12529 h 146"/>
                <a:gd name="T76" fmla="*/ 1108 w 52"/>
                <a:gd name="T77" fmla="*/ 12095 h 146"/>
                <a:gd name="T78" fmla="*/ 1108 w 52"/>
                <a:gd name="T79" fmla="*/ 11743 h 146"/>
                <a:gd name="T80" fmla="*/ 1390 w 52"/>
                <a:gd name="T81" fmla="*/ 11657 h 146"/>
                <a:gd name="T82" fmla="*/ 1465 w 52"/>
                <a:gd name="T83" fmla="*/ 11278 h 146"/>
                <a:gd name="T84" fmla="*/ 1797 w 52"/>
                <a:gd name="T85" fmla="*/ 11096 h 146"/>
                <a:gd name="T86" fmla="*/ 2204 w 52"/>
                <a:gd name="T87" fmla="*/ 10572 h 146"/>
                <a:gd name="T88" fmla="*/ 2712 w 52"/>
                <a:gd name="T89" fmla="*/ 9928 h 146"/>
                <a:gd name="T90" fmla="*/ 3046 w 52"/>
                <a:gd name="T91" fmla="*/ 9280 h 146"/>
                <a:gd name="T92" fmla="*/ 3312 w 52"/>
                <a:gd name="T93" fmla="*/ 8760 h 146"/>
                <a:gd name="T94" fmla="*/ 3453 w 52"/>
                <a:gd name="T95" fmla="*/ 8313 h 146"/>
                <a:gd name="T96" fmla="*/ 3528 w 52"/>
                <a:gd name="T97" fmla="*/ 7761 h 14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2" h="146">
                  <a:moveTo>
                    <a:pt x="51" y="86"/>
                  </a:moveTo>
                  <a:cubicBezTo>
                    <a:pt x="48" y="84"/>
                    <a:pt x="49" y="80"/>
                    <a:pt x="52" y="79"/>
                  </a:cubicBezTo>
                  <a:cubicBezTo>
                    <a:pt x="49" y="80"/>
                    <a:pt x="49" y="77"/>
                    <a:pt x="50" y="74"/>
                  </a:cubicBezTo>
                  <a:cubicBezTo>
                    <a:pt x="44" y="75"/>
                    <a:pt x="44" y="74"/>
                    <a:pt x="46" y="69"/>
                  </a:cubicBezTo>
                  <a:cubicBezTo>
                    <a:pt x="44" y="69"/>
                    <a:pt x="42" y="70"/>
                    <a:pt x="41" y="70"/>
                  </a:cubicBezTo>
                  <a:cubicBezTo>
                    <a:pt x="40" y="69"/>
                    <a:pt x="40" y="68"/>
                    <a:pt x="40" y="68"/>
                  </a:cubicBezTo>
                  <a:cubicBezTo>
                    <a:pt x="40" y="66"/>
                    <a:pt x="41" y="65"/>
                    <a:pt x="40" y="64"/>
                  </a:cubicBezTo>
                  <a:cubicBezTo>
                    <a:pt x="39" y="61"/>
                    <a:pt x="37" y="62"/>
                    <a:pt x="36" y="61"/>
                  </a:cubicBezTo>
                  <a:cubicBezTo>
                    <a:pt x="36" y="60"/>
                    <a:pt x="35" y="60"/>
                    <a:pt x="35" y="60"/>
                  </a:cubicBezTo>
                  <a:cubicBezTo>
                    <a:pt x="35" y="59"/>
                    <a:pt x="35" y="58"/>
                    <a:pt x="36" y="56"/>
                  </a:cubicBezTo>
                  <a:cubicBezTo>
                    <a:pt x="35" y="56"/>
                    <a:pt x="35" y="55"/>
                    <a:pt x="34" y="56"/>
                  </a:cubicBezTo>
                  <a:cubicBezTo>
                    <a:pt x="33" y="53"/>
                    <a:pt x="35" y="51"/>
                    <a:pt x="35" y="49"/>
                  </a:cubicBezTo>
                  <a:cubicBezTo>
                    <a:pt x="34" y="49"/>
                    <a:pt x="32" y="49"/>
                    <a:pt x="31" y="49"/>
                  </a:cubicBezTo>
                  <a:cubicBezTo>
                    <a:pt x="31" y="48"/>
                    <a:pt x="32" y="45"/>
                    <a:pt x="32" y="44"/>
                  </a:cubicBezTo>
                  <a:cubicBezTo>
                    <a:pt x="31" y="42"/>
                    <a:pt x="30" y="44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7" y="41"/>
                    <a:pt x="27" y="40"/>
                    <a:pt x="26" y="39"/>
                  </a:cubicBezTo>
                  <a:cubicBezTo>
                    <a:pt x="27" y="38"/>
                    <a:pt x="27" y="36"/>
                    <a:pt x="27" y="34"/>
                  </a:cubicBezTo>
                  <a:cubicBezTo>
                    <a:pt x="27" y="34"/>
                    <a:pt x="26" y="34"/>
                    <a:pt x="25" y="34"/>
                  </a:cubicBezTo>
                  <a:cubicBezTo>
                    <a:pt x="25" y="34"/>
                    <a:pt x="24" y="33"/>
                    <a:pt x="24" y="32"/>
                  </a:cubicBezTo>
                  <a:cubicBezTo>
                    <a:pt x="25" y="30"/>
                    <a:pt x="25" y="28"/>
                    <a:pt x="23" y="28"/>
                  </a:cubicBezTo>
                  <a:cubicBezTo>
                    <a:pt x="23" y="27"/>
                    <a:pt x="22" y="27"/>
                    <a:pt x="22" y="26"/>
                  </a:cubicBezTo>
                  <a:cubicBezTo>
                    <a:pt x="23" y="24"/>
                    <a:pt x="24" y="23"/>
                    <a:pt x="24" y="21"/>
                  </a:cubicBezTo>
                  <a:cubicBezTo>
                    <a:pt x="23" y="21"/>
                    <a:pt x="22" y="21"/>
                    <a:pt x="21" y="21"/>
                  </a:cubicBezTo>
                  <a:cubicBezTo>
                    <a:pt x="21" y="19"/>
                    <a:pt x="22" y="17"/>
                    <a:pt x="23" y="16"/>
                  </a:cubicBezTo>
                  <a:cubicBezTo>
                    <a:pt x="16" y="17"/>
                    <a:pt x="21" y="13"/>
                    <a:pt x="20" y="11"/>
                  </a:cubicBezTo>
                  <a:cubicBezTo>
                    <a:pt x="19" y="10"/>
                    <a:pt x="19" y="10"/>
                    <a:pt x="18" y="10"/>
                  </a:cubicBezTo>
                  <a:cubicBezTo>
                    <a:pt x="18" y="7"/>
                    <a:pt x="18" y="5"/>
                    <a:pt x="18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4" y="2"/>
                    <a:pt x="13" y="1"/>
                    <a:pt x="13" y="0"/>
                  </a:cubicBezTo>
                  <a:cubicBezTo>
                    <a:pt x="11" y="18"/>
                    <a:pt x="28" y="60"/>
                    <a:pt x="37" y="73"/>
                  </a:cubicBezTo>
                  <a:cubicBezTo>
                    <a:pt x="39" y="77"/>
                    <a:pt x="44" y="86"/>
                    <a:pt x="38" y="94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1" y="138"/>
                    <a:pt x="0" y="142"/>
                    <a:pt x="2" y="142"/>
                  </a:cubicBezTo>
                  <a:cubicBezTo>
                    <a:pt x="3" y="144"/>
                    <a:pt x="4" y="145"/>
                    <a:pt x="6" y="146"/>
                  </a:cubicBezTo>
                  <a:cubicBezTo>
                    <a:pt x="6" y="144"/>
                    <a:pt x="6" y="141"/>
                    <a:pt x="7" y="139"/>
                  </a:cubicBezTo>
                  <a:cubicBezTo>
                    <a:pt x="8" y="139"/>
                    <a:pt x="10" y="140"/>
                    <a:pt x="12" y="139"/>
                  </a:cubicBezTo>
                  <a:cubicBezTo>
                    <a:pt x="10" y="136"/>
                    <a:pt x="12" y="132"/>
                    <a:pt x="16" y="134"/>
                  </a:cubicBezTo>
                  <a:cubicBezTo>
                    <a:pt x="16" y="133"/>
                    <a:pt x="16" y="131"/>
                    <a:pt x="16" y="130"/>
                  </a:cubicBezTo>
                  <a:cubicBezTo>
                    <a:pt x="17" y="129"/>
                    <a:pt x="19" y="130"/>
                    <a:pt x="20" y="129"/>
                  </a:cubicBezTo>
                  <a:cubicBezTo>
                    <a:pt x="21" y="128"/>
                    <a:pt x="20" y="126"/>
                    <a:pt x="21" y="125"/>
                  </a:cubicBezTo>
                  <a:cubicBezTo>
                    <a:pt x="22" y="123"/>
                    <a:pt x="24" y="123"/>
                    <a:pt x="26" y="123"/>
                  </a:cubicBezTo>
                  <a:cubicBezTo>
                    <a:pt x="26" y="116"/>
                    <a:pt x="26" y="118"/>
                    <a:pt x="32" y="117"/>
                  </a:cubicBezTo>
                  <a:cubicBezTo>
                    <a:pt x="29" y="112"/>
                    <a:pt x="35" y="111"/>
                    <a:pt x="39" y="110"/>
                  </a:cubicBezTo>
                  <a:cubicBezTo>
                    <a:pt x="37" y="106"/>
                    <a:pt x="39" y="103"/>
                    <a:pt x="44" y="103"/>
                  </a:cubicBezTo>
                  <a:cubicBezTo>
                    <a:pt x="43" y="100"/>
                    <a:pt x="44" y="97"/>
                    <a:pt x="48" y="97"/>
                  </a:cubicBezTo>
                  <a:cubicBezTo>
                    <a:pt x="47" y="95"/>
                    <a:pt x="47" y="92"/>
                    <a:pt x="50" y="92"/>
                  </a:cubicBezTo>
                  <a:cubicBezTo>
                    <a:pt x="49" y="90"/>
                    <a:pt x="48" y="87"/>
                    <a:pt x="51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0" name="Freeform 586">
              <a:extLst>
                <a:ext uri="{FF2B5EF4-FFF2-40B4-BE49-F238E27FC236}">
                  <a16:creationId xmlns:a16="http://schemas.microsoft.com/office/drawing/2014/main" id="{932DDDA2-9021-41C0-A8A0-842566A0C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" y="870"/>
              <a:ext cx="93" cy="163"/>
            </a:xfrm>
            <a:custGeom>
              <a:avLst/>
              <a:gdLst>
                <a:gd name="T0" fmla="*/ 567 w 32"/>
                <a:gd name="T1" fmla="*/ 0 h 53"/>
                <a:gd name="T2" fmla="*/ 1572 w 32"/>
                <a:gd name="T3" fmla="*/ 643 h 53"/>
                <a:gd name="T4" fmla="*/ 2136 w 32"/>
                <a:gd name="T5" fmla="*/ 3924 h 53"/>
                <a:gd name="T6" fmla="*/ 1918 w 32"/>
                <a:gd name="T7" fmla="*/ 4739 h 53"/>
                <a:gd name="T8" fmla="*/ 567 w 32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53">
                  <a:moveTo>
                    <a:pt x="8" y="0"/>
                  </a:moveTo>
                  <a:cubicBezTo>
                    <a:pt x="13" y="2"/>
                    <a:pt x="18" y="4"/>
                    <a:pt x="22" y="7"/>
                  </a:cubicBezTo>
                  <a:cubicBezTo>
                    <a:pt x="32" y="17"/>
                    <a:pt x="32" y="27"/>
                    <a:pt x="30" y="44"/>
                  </a:cubicBezTo>
                  <a:cubicBezTo>
                    <a:pt x="29" y="48"/>
                    <a:pt x="28" y="51"/>
                    <a:pt x="27" y="53"/>
                  </a:cubicBezTo>
                  <a:cubicBezTo>
                    <a:pt x="4" y="37"/>
                    <a:pt x="0" y="12"/>
                    <a:pt x="8" y="0"/>
                  </a:cubicBezTo>
                  <a:close/>
                </a:path>
              </a:pathLst>
            </a:custGeom>
            <a:solidFill>
              <a:srgbClr val="EA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1" name="Freeform 587">
              <a:extLst>
                <a:ext uri="{FF2B5EF4-FFF2-40B4-BE49-F238E27FC236}">
                  <a16:creationId xmlns:a16="http://schemas.microsoft.com/office/drawing/2014/main" id="{2435556A-8DE9-41C5-96F0-18FF6EA64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" y="827"/>
              <a:ext cx="67" cy="43"/>
            </a:xfrm>
            <a:custGeom>
              <a:avLst/>
              <a:gdLst>
                <a:gd name="T0" fmla="*/ 941 w 23"/>
                <a:gd name="T1" fmla="*/ 1075 h 14"/>
                <a:gd name="T2" fmla="*/ 76 w 23"/>
                <a:gd name="T3" fmla="*/ 1244 h 14"/>
                <a:gd name="T4" fmla="*/ 0 w 23"/>
                <a:gd name="T5" fmla="*/ 1244 h 14"/>
                <a:gd name="T6" fmla="*/ 1238 w 23"/>
                <a:gd name="T7" fmla="*/ 169 h 14"/>
                <a:gd name="T8" fmla="*/ 1512 w 23"/>
                <a:gd name="T9" fmla="*/ 1161 h 14"/>
                <a:gd name="T10" fmla="*/ 941 w 23"/>
                <a:gd name="T11" fmla="*/ 1075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4">
                  <a:moveTo>
                    <a:pt x="13" y="12"/>
                  </a:moveTo>
                  <a:cubicBezTo>
                    <a:pt x="10" y="12"/>
                    <a:pt x="5" y="13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6"/>
                    <a:pt x="11" y="0"/>
                    <a:pt x="17" y="2"/>
                  </a:cubicBezTo>
                  <a:cubicBezTo>
                    <a:pt x="23" y="4"/>
                    <a:pt x="22" y="9"/>
                    <a:pt x="21" y="13"/>
                  </a:cubicBezTo>
                  <a:cubicBezTo>
                    <a:pt x="18" y="12"/>
                    <a:pt x="16" y="12"/>
                    <a:pt x="13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2" name="Freeform 588">
              <a:extLst>
                <a:ext uri="{FF2B5EF4-FFF2-40B4-BE49-F238E27FC236}">
                  <a16:creationId xmlns:a16="http://schemas.microsoft.com/office/drawing/2014/main" id="{F988FA33-B2C3-4D37-9E20-B60F7804C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" y="780"/>
              <a:ext cx="87" cy="56"/>
            </a:xfrm>
            <a:custGeom>
              <a:avLst/>
              <a:gdLst>
                <a:gd name="T0" fmla="*/ 371 w 30"/>
                <a:gd name="T1" fmla="*/ 1596 h 18"/>
                <a:gd name="T2" fmla="*/ 0 w 30"/>
                <a:gd name="T3" fmla="*/ 1596 h 18"/>
                <a:gd name="T4" fmla="*/ 75 w 30"/>
                <a:gd name="T5" fmla="*/ 1509 h 18"/>
                <a:gd name="T6" fmla="*/ 1978 w 30"/>
                <a:gd name="T7" fmla="*/ 87 h 18"/>
                <a:gd name="T8" fmla="*/ 2120 w 30"/>
                <a:gd name="T9" fmla="*/ 358 h 18"/>
                <a:gd name="T10" fmla="*/ 1978 w 30"/>
                <a:gd name="T11" fmla="*/ 572 h 18"/>
                <a:gd name="T12" fmla="*/ 412 w 30"/>
                <a:gd name="T13" fmla="*/ 1683 h 18"/>
                <a:gd name="T14" fmla="*/ 371 w 30"/>
                <a:gd name="T15" fmla="*/ 1596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" h="18">
                  <a:moveTo>
                    <a:pt x="5" y="17"/>
                  </a:moveTo>
                  <a:cubicBezTo>
                    <a:pt x="4" y="17"/>
                    <a:pt x="2" y="17"/>
                    <a:pt x="0" y="17"/>
                  </a:cubicBezTo>
                  <a:cubicBezTo>
                    <a:pt x="0" y="17"/>
                    <a:pt x="0" y="16"/>
                    <a:pt x="1" y="16"/>
                  </a:cubicBezTo>
                  <a:cubicBezTo>
                    <a:pt x="2" y="15"/>
                    <a:pt x="17" y="0"/>
                    <a:pt x="28" y="1"/>
                  </a:cubicBezTo>
                  <a:cubicBezTo>
                    <a:pt x="29" y="1"/>
                    <a:pt x="30" y="2"/>
                    <a:pt x="30" y="4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1" y="5"/>
                    <a:pt x="11" y="13"/>
                    <a:pt x="6" y="18"/>
                  </a:cubicBezTo>
                  <a:cubicBezTo>
                    <a:pt x="6" y="18"/>
                    <a:pt x="6" y="17"/>
                    <a:pt x="5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3" name="Freeform 589">
              <a:extLst>
                <a:ext uri="{FF2B5EF4-FFF2-40B4-BE49-F238E27FC236}">
                  <a16:creationId xmlns:a16="http://schemas.microsoft.com/office/drawing/2014/main" id="{E0960646-CB8F-4239-9BE7-54A283CE8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" y="1310"/>
              <a:ext cx="101" cy="74"/>
            </a:xfrm>
            <a:custGeom>
              <a:avLst/>
              <a:gdLst>
                <a:gd name="T0" fmla="*/ 2424 w 35"/>
                <a:gd name="T1" fmla="*/ 0 h 24"/>
                <a:gd name="T2" fmla="*/ 0 w 35"/>
                <a:gd name="T3" fmla="*/ 2168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" h="24">
                  <a:moveTo>
                    <a:pt x="35" y="0"/>
                  </a:moveTo>
                  <a:cubicBezTo>
                    <a:pt x="26" y="16"/>
                    <a:pt x="14" y="24"/>
                    <a:pt x="0" y="24"/>
                  </a:cubicBezTo>
                </a:path>
              </a:pathLst>
            </a:custGeom>
            <a:solidFill>
              <a:srgbClr val="4E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4" name="Freeform 590">
              <a:extLst>
                <a:ext uri="{FF2B5EF4-FFF2-40B4-BE49-F238E27FC236}">
                  <a16:creationId xmlns:a16="http://schemas.microsoft.com/office/drawing/2014/main" id="{3CC616E5-B569-4AF3-A9D3-7A80752C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" y="1011"/>
              <a:ext cx="392" cy="903"/>
            </a:xfrm>
            <a:custGeom>
              <a:avLst/>
              <a:gdLst>
                <a:gd name="T0" fmla="*/ 7733 w 136"/>
                <a:gd name="T1" fmla="*/ 10571 h 293"/>
                <a:gd name="T2" fmla="*/ 7111 w 136"/>
                <a:gd name="T3" fmla="*/ 8746 h 293"/>
                <a:gd name="T4" fmla="*/ 8068 w 136"/>
                <a:gd name="T5" fmla="*/ 4681 h 293"/>
                <a:gd name="T6" fmla="*/ 7808 w 136"/>
                <a:gd name="T7" fmla="*/ 1350 h 293"/>
                <a:gd name="T8" fmla="*/ 4695 w 136"/>
                <a:gd name="T9" fmla="*/ 0 h 293"/>
                <a:gd name="T10" fmla="*/ 4695 w 136"/>
                <a:gd name="T11" fmla="*/ 0 h 293"/>
                <a:gd name="T12" fmla="*/ 1580 w 136"/>
                <a:gd name="T13" fmla="*/ 1350 h 293"/>
                <a:gd name="T14" fmla="*/ 1320 w 136"/>
                <a:gd name="T15" fmla="*/ 4681 h 293"/>
                <a:gd name="T16" fmla="*/ 2277 w 136"/>
                <a:gd name="T17" fmla="*/ 8746 h 293"/>
                <a:gd name="T18" fmla="*/ 1654 w 136"/>
                <a:gd name="T19" fmla="*/ 10571 h 293"/>
                <a:gd name="T20" fmla="*/ 764 w 136"/>
                <a:gd name="T21" fmla="*/ 20288 h 293"/>
                <a:gd name="T22" fmla="*/ 4695 w 136"/>
                <a:gd name="T23" fmla="*/ 26434 h 293"/>
                <a:gd name="T24" fmla="*/ 8624 w 136"/>
                <a:gd name="T25" fmla="*/ 20288 h 293"/>
                <a:gd name="T26" fmla="*/ 7733 w 136"/>
                <a:gd name="T27" fmla="*/ 10571 h 29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6" h="293">
                  <a:moveTo>
                    <a:pt x="112" y="117"/>
                  </a:moveTo>
                  <a:cubicBezTo>
                    <a:pt x="108" y="105"/>
                    <a:pt x="105" y="99"/>
                    <a:pt x="103" y="97"/>
                  </a:cubicBezTo>
                  <a:cubicBezTo>
                    <a:pt x="110" y="86"/>
                    <a:pt x="115" y="71"/>
                    <a:pt x="117" y="52"/>
                  </a:cubicBezTo>
                  <a:cubicBezTo>
                    <a:pt x="119" y="37"/>
                    <a:pt x="115" y="20"/>
                    <a:pt x="113" y="15"/>
                  </a:cubicBezTo>
                  <a:cubicBezTo>
                    <a:pt x="97" y="3"/>
                    <a:pt x="86" y="1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0" y="1"/>
                    <a:pt x="39" y="3"/>
                    <a:pt x="23" y="15"/>
                  </a:cubicBezTo>
                  <a:cubicBezTo>
                    <a:pt x="21" y="20"/>
                    <a:pt x="17" y="37"/>
                    <a:pt x="19" y="52"/>
                  </a:cubicBezTo>
                  <a:cubicBezTo>
                    <a:pt x="21" y="71"/>
                    <a:pt x="26" y="86"/>
                    <a:pt x="33" y="97"/>
                  </a:cubicBezTo>
                  <a:cubicBezTo>
                    <a:pt x="32" y="99"/>
                    <a:pt x="28" y="105"/>
                    <a:pt x="24" y="117"/>
                  </a:cubicBezTo>
                  <a:cubicBezTo>
                    <a:pt x="13" y="147"/>
                    <a:pt x="0" y="192"/>
                    <a:pt x="11" y="225"/>
                  </a:cubicBezTo>
                  <a:cubicBezTo>
                    <a:pt x="22" y="258"/>
                    <a:pt x="44" y="293"/>
                    <a:pt x="68" y="293"/>
                  </a:cubicBezTo>
                  <a:cubicBezTo>
                    <a:pt x="92" y="293"/>
                    <a:pt x="114" y="258"/>
                    <a:pt x="125" y="225"/>
                  </a:cubicBezTo>
                  <a:cubicBezTo>
                    <a:pt x="136" y="192"/>
                    <a:pt x="123" y="147"/>
                    <a:pt x="112" y="117"/>
                  </a:cubicBezTo>
                  <a:close/>
                </a:path>
              </a:pathLst>
            </a:custGeom>
            <a:solidFill>
              <a:srgbClr val="606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5" name="Freeform 591">
              <a:extLst>
                <a:ext uri="{FF2B5EF4-FFF2-40B4-BE49-F238E27FC236}">
                  <a16:creationId xmlns:a16="http://schemas.microsoft.com/office/drawing/2014/main" id="{731C593B-076F-4A63-A6DD-98F4E0851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" y="1014"/>
              <a:ext cx="101" cy="120"/>
            </a:xfrm>
            <a:custGeom>
              <a:avLst/>
              <a:gdLst>
                <a:gd name="T0" fmla="*/ 0 w 35"/>
                <a:gd name="T1" fmla="*/ 1978 h 39"/>
                <a:gd name="T2" fmla="*/ 1731 w 35"/>
                <a:gd name="T3" fmla="*/ 265 h 39"/>
                <a:gd name="T4" fmla="*/ 2208 w 35"/>
                <a:gd name="T5" fmla="*/ 169 h 39"/>
                <a:gd name="T6" fmla="*/ 2358 w 35"/>
                <a:gd name="T7" fmla="*/ 815 h 39"/>
                <a:gd name="T8" fmla="*/ 216 w 35"/>
                <a:gd name="T9" fmla="*/ 3492 h 39"/>
                <a:gd name="T10" fmla="*/ 0 w 35"/>
                <a:gd name="T11" fmla="*/ 1978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39">
                  <a:moveTo>
                    <a:pt x="0" y="22"/>
                  </a:moveTo>
                  <a:cubicBezTo>
                    <a:pt x="10" y="19"/>
                    <a:pt x="21" y="11"/>
                    <a:pt x="25" y="3"/>
                  </a:cubicBezTo>
                  <a:cubicBezTo>
                    <a:pt x="27" y="1"/>
                    <a:pt x="30" y="0"/>
                    <a:pt x="32" y="2"/>
                  </a:cubicBezTo>
                  <a:cubicBezTo>
                    <a:pt x="34" y="3"/>
                    <a:pt x="35" y="6"/>
                    <a:pt x="34" y="9"/>
                  </a:cubicBezTo>
                  <a:cubicBezTo>
                    <a:pt x="32" y="11"/>
                    <a:pt x="18" y="34"/>
                    <a:pt x="3" y="39"/>
                  </a:cubicBezTo>
                  <a:cubicBezTo>
                    <a:pt x="2" y="33"/>
                    <a:pt x="1" y="27"/>
                    <a:pt x="0" y="22"/>
                  </a:cubicBezTo>
                  <a:close/>
                </a:path>
              </a:pathLst>
            </a:custGeom>
            <a:solidFill>
              <a:srgbClr val="4E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6" name="Freeform 592">
              <a:extLst>
                <a:ext uri="{FF2B5EF4-FFF2-40B4-BE49-F238E27FC236}">
                  <a16:creationId xmlns:a16="http://schemas.microsoft.com/office/drawing/2014/main" id="{C207BB1C-678D-49B7-8A7E-5F47DCBC8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" y="1282"/>
              <a:ext cx="142" cy="56"/>
            </a:xfrm>
            <a:custGeom>
              <a:avLst/>
              <a:gdLst>
                <a:gd name="T0" fmla="*/ 345 w 49"/>
                <a:gd name="T1" fmla="*/ 0 h 18"/>
                <a:gd name="T2" fmla="*/ 0 w 49"/>
                <a:gd name="T3" fmla="*/ 843 h 18"/>
                <a:gd name="T4" fmla="*/ 1116 w 49"/>
                <a:gd name="T5" fmla="*/ 1114 h 18"/>
                <a:gd name="T6" fmla="*/ 2898 w 49"/>
                <a:gd name="T7" fmla="*/ 1509 h 18"/>
                <a:gd name="T8" fmla="*/ 3309 w 49"/>
                <a:gd name="T9" fmla="*/ 1412 h 18"/>
                <a:gd name="T10" fmla="*/ 3234 w 49"/>
                <a:gd name="T11" fmla="*/ 756 h 18"/>
                <a:gd name="T12" fmla="*/ 1194 w 49"/>
                <a:gd name="T13" fmla="*/ 184 h 18"/>
                <a:gd name="T14" fmla="*/ 345 w 49"/>
                <a:gd name="T15" fmla="*/ 0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18">
                  <a:moveTo>
                    <a:pt x="5" y="0"/>
                  </a:moveTo>
                  <a:cubicBezTo>
                    <a:pt x="4" y="4"/>
                    <a:pt x="2" y="7"/>
                    <a:pt x="0" y="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6" y="13"/>
                    <a:pt x="37" y="14"/>
                    <a:pt x="41" y="16"/>
                  </a:cubicBezTo>
                  <a:cubicBezTo>
                    <a:pt x="43" y="18"/>
                    <a:pt x="46" y="17"/>
                    <a:pt x="47" y="15"/>
                  </a:cubicBezTo>
                  <a:cubicBezTo>
                    <a:pt x="49" y="13"/>
                    <a:pt x="48" y="10"/>
                    <a:pt x="46" y="8"/>
                  </a:cubicBezTo>
                  <a:cubicBezTo>
                    <a:pt x="41" y="5"/>
                    <a:pt x="32" y="4"/>
                    <a:pt x="17" y="2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7" name="Freeform 593">
              <a:extLst>
                <a:ext uri="{FF2B5EF4-FFF2-40B4-BE49-F238E27FC236}">
                  <a16:creationId xmlns:a16="http://schemas.microsoft.com/office/drawing/2014/main" id="{18DCA040-7B23-46DB-876E-AF4170AD9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" y="768"/>
              <a:ext cx="179" cy="256"/>
            </a:xfrm>
            <a:custGeom>
              <a:avLst/>
              <a:gdLst>
                <a:gd name="T0" fmla="*/ 217 w 62"/>
                <a:gd name="T1" fmla="*/ 6955 h 83"/>
                <a:gd name="T2" fmla="*/ 141 w 62"/>
                <a:gd name="T3" fmla="*/ 6517 h 83"/>
                <a:gd name="T4" fmla="*/ 332 w 62"/>
                <a:gd name="T5" fmla="*/ 6604 h 83"/>
                <a:gd name="T6" fmla="*/ 332 w 62"/>
                <a:gd name="T7" fmla="*/ 6517 h 83"/>
                <a:gd name="T8" fmla="*/ 332 w 62"/>
                <a:gd name="T9" fmla="*/ 5984 h 83"/>
                <a:gd name="T10" fmla="*/ 551 w 62"/>
                <a:gd name="T11" fmla="*/ 6070 h 83"/>
                <a:gd name="T12" fmla="*/ 551 w 62"/>
                <a:gd name="T13" fmla="*/ 5432 h 83"/>
                <a:gd name="T14" fmla="*/ 702 w 62"/>
                <a:gd name="T15" fmla="*/ 5518 h 83"/>
                <a:gd name="T16" fmla="*/ 702 w 62"/>
                <a:gd name="T17" fmla="*/ 5518 h 83"/>
                <a:gd name="T18" fmla="*/ 627 w 62"/>
                <a:gd name="T19" fmla="*/ 4984 h 83"/>
                <a:gd name="T20" fmla="*/ 768 w 62"/>
                <a:gd name="T21" fmla="*/ 5080 h 83"/>
                <a:gd name="T22" fmla="*/ 702 w 62"/>
                <a:gd name="T23" fmla="*/ 4605 h 83"/>
                <a:gd name="T24" fmla="*/ 918 w 62"/>
                <a:gd name="T25" fmla="*/ 4691 h 83"/>
                <a:gd name="T26" fmla="*/ 843 w 62"/>
                <a:gd name="T27" fmla="*/ 4253 h 83"/>
                <a:gd name="T28" fmla="*/ 918 w 62"/>
                <a:gd name="T29" fmla="*/ 3815 h 83"/>
                <a:gd name="T30" fmla="*/ 1109 w 62"/>
                <a:gd name="T31" fmla="*/ 3815 h 83"/>
                <a:gd name="T32" fmla="*/ 959 w 62"/>
                <a:gd name="T33" fmla="*/ 3254 h 83"/>
                <a:gd name="T34" fmla="*/ 1175 w 62"/>
                <a:gd name="T35" fmla="*/ 3254 h 83"/>
                <a:gd name="T36" fmla="*/ 1034 w 62"/>
                <a:gd name="T37" fmla="*/ 2816 h 83"/>
                <a:gd name="T38" fmla="*/ 1250 w 62"/>
                <a:gd name="T39" fmla="*/ 2902 h 83"/>
                <a:gd name="T40" fmla="*/ 1175 w 62"/>
                <a:gd name="T41" fmla="*/ 2437 h 83"/>
                <a:gd name="T42" fmla="*/ 1325 w 62"/>
                <a:gd name="T43" fmla="*/ 2520 h 83"/>
                <a:gd name="T44" fmla="*/ 1325 w 62"/>
                <a:gd name="T45" fmla="*/ 2437 h 83"/>
                <a:gd name="T46" fmla="*/ 1325 w 62"/>
                <a:gd name="T47" fmla="*/ 2255 h 83"/>
                <a:gd name="T48" fmla="*/ 1467 w 62"/>
                <a:gd name="T49" fmla="*/ 2255 h 83"/>
                <a:gd name="T50" fmla="*/ 1392 w 62"/>
                <a:gd name="T51" fmla="*/ 1999 h 83"/>
                <a:gd name="T52" fmla="*/ 1660 w 62"/>
                <a:gd name="T53" fmla="*/ 2168 h 83"/>
                <a:gd name="T54" fmla="*/ 1735 w 62"/>
                <a:gd name="T55" fmla="*/ 1817 h 83"/>
                <a:gd name="T56" fmla="*/ 1952 w 62"/>
                <a:gd name="T57" fmla="*/ 1903 h 83"/>
                <a:gd name="T58" fmla="*/ 1952 w 62"/>
                <a:gd name="T59" fmla="*/ 1647 h 83"/>
                <a:gd name="T60" fmla="*/ 2217 w 62"/>
                <a:gd name="T61" fmla="*/ 1730 h 83"/>
                <a:gd name="T62" fmla="*/ 2217 w 62"/>
                <a:gd name="T63" fmla="*/ 1437 h 83"/>
                <a:gd name="T64" fmla="*/ 2434 w 62"/>
                <a:gd name="T65" fmla="*/ 1647 h 83"/>
                <a:gd name="T66" fmla="*/ 2500 w 62"/>
                <a:gd name="T67" fmla="*/ 1437 h 83"/>
                <a:gd name="T68" fmla="*/ 2717 w 62"/>
                <a:gd name="T69" fmla="*/ 1521 h 83"/>
                <a:gd name="T70" fmla="*/ 2769 w 62"/>
                <a:gd name="T71" fmla="*/ 1169 h 83"/>
                <a:gd name="T72" fmla="*/ 3060 w 62"/>
                <a:gd name="T73" fmla="*/ 913 h 83"/>
                <a:gd name="T74" fmla="*/ 3277 w 62"/>
                <a:gd name="T75" fmla="*/ 1086 h 83"/>
                <a:gd name="T76" fmla="*/ 3343 w 62"/>
                <a:gd name="T77" fmla="*/ 817 h 83"/>
                <a:gd name="T78" fmla="*/ 3534 w 62"/>
                <a:gd name="T79" fmla="*/ 913 h 83"/>
                <a:gd name="T80" fmla="*/ 3609 w 62"/>
                <a:gd name="T81" fmla="*/ 648 h 83"/>
                <a:gd name="T82" fmla="*/ 3825 w 62"/>
                <a:gd name="T83" fmla="*/ 817 h 83"/>
                <a:gd name="T84" fmla="*/ 3825 w 62"/>
                <a:gd name="T85" fmla="*/ 731 h 83"/>
                <a:gd name="T86" fmla="*/ 3825 w 62"/>
                <a:gd name="T87" fmla="*/ 352 h 83"/>
                <a:gd name="T88" fmla="*/ 4019 w 62"/>
                <a:gd name="T89" fmla="*/ 561 h 83"/>
                <a:gd name="T90" fmla="*/ 4310 w 62"/>
                <a:gd name="T91" fmla="*/ 86 h 83"/>
                <a:gd name="T92" fmla="*/ 4235 w 62"/>
                <a:gd name="T93" fmla="*/ 731 h 83"/>
                <a:gd name="T94" fmla="*/ 4235 w 62"/>
                <a:gd name="T95" fmla="*/ 913 h 83"/>
                <a:gd name="T96" fmla="*/ 1591 w 62"/>
                <a:gd name="T97" fmla="*/ 2730 h 83"/>
                <a:gd name="T98" fmla="*/ 332 w 62"/>
                <a:gd name="T99" fmla="*/ 7517 h 83"/>
                <a:gd name="T100" fmla="*/ 217 w 62"/>
                <a:gd name="T101" fmla="*/ 7421 h 83"/>
                <a:gd name="T102" fmla="*/ 0 w 62"/>
                <a:gd name="T103" fmla="*/ 7335 h 83"/>
                <a:gd name="T104" fmla="*/ 217 w 62"/>
                <a:gd name="T105" fmla="*/ 6955 h 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2" h="83">
                  <a:moveTo>
                    <a:pt x="3" y="77"/>
                  </a:moveTo>
                  <a:cubicBezTo>
                    <a:pt x="2" y="75"/>
                    <a:pt x="1" y="74"/>
                    <a:pt x="2" y="72"/>
                  </a:cubicBezTo>
                  <a:cubicBezTo>
                    <a:pt x="3" y="72"/>
                    <a:pt x="4" y="73"/>
                    <a:pt x="5" y="73"/>
                  </a:cubicBezTo>
                  <a:cubicBezTo>
                    <a:pt x="5" y="73"/>
                    <a:pt x="5" y="72"/>
                    <a:pt x="5" y="72"/>
                  </a:cubicBezTo>
                  <a:cubicBezTo>
                    <a:pt x="5" y="70"/>
                    <a:pt x="5" y="68"/>
                    <a:pt x="5" y="66"/>
                  </a:cubicBezTo>
                  <a:cubicBezTo>
                    <a:pt x="6" y="66"/>
                    <a:pt x="7" y="66"/>
                    <a:pt x="8" y="67"/>
                  </a:cubicBezTo>
                  <a:cubicBezTo>
                    <a:pt x="8" y="64"/>
                    <a:pt x="7" y="62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59"/>
                    <a:pt x="9" y="57"/>
                    <a:pt x="9" y="55"/>
                  </a:cubicBezTo>
                  <a:cubicBezTo>
                    <a:pt x="10" y="56"/>
                    <a:pt x="11" y="56"/>
                    <a:pt x="11" y="56"/>
                  </a:cubicBezTo>
                  <a:cubicBezTo>
                    <a:pt x="11" y="55"/>
                    <a:pt x="11" y="53"/>
                    <a:pt x="10" y="51"/>
                  </a:cubicBezTo>
                  <a:cubicBezTo>
                    <a:pt x="10" y="52"/>
                    <a:pt x="12" y="52"/>
                    <a:pt x="13" y="52"/>
                  </a:cubicBezTo>
                  <a:cubicBezTo>
                    <a:pt x="12" y="51"/>
                    <a:pt x="12" y="49"/>
                    <a:pt x="12" y="47"/>
                  </a:cubicBezTo>
                  <a:cubicBezTo>
                    <a:pt x="15" y="47"/>
                    <a:pt x="14" y="44"/>
                    <a:pt x="13" y="42"/>
                  </a:cubicBezTo>
                  <a:cubicBezTo>
                    <a:pt x="13" y="42"/>
                    <a:pt x="15" y="42"/>
                    <a:pt x="16" y="42"/>
                  </a:cubicBezTo>
                  <a:cubicBezTo>
                    <a:pt x="15" y="40"/>
                    <a:pt x="14" y="38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6" y="35"/>
                    <a:pt x="16" y="32"/>
                    <a:pt x="15" y="31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7" y="31"/>
                    <a:pt x="17" y="28"/>
                    <a:pt x="17" y="27"/>
                  </a:cubicBezTo>
                  <a:cubicBezTo>
                    <a:pt x="17" y="27"/>
                    <a:pt x="18" y="28"/>
                    <a:pt x="19" y="28"/>
                  </a:cubicBezTo>
                  <a:cubicBezTo>
                    <a:pt x="19" y="28"/>
                    <a:pt x="19" y="27"/>
                    <a:pt x="19" y="27"/>
                  </a:cubicBezTo>
                  <a:cubicBezTo>
                    <a:pt x="19" y="27"/>
                    <a:pt x="19" y="26"/>
                    <a:pt x="19" y="25"/>
                  </a:cubicBezTo>
                  <a:cubicBezTo>
                    <a:pt x="20" y="25"/>
                    <a:pt x="20" y="26"/>
                    <a:pt x="21" y="25"/>
                  </a:cubicBezTo>
                  <a:cubicBezTo>
                    <a:pt x="20" y="24"/>
                    <a:pt x="21" y="23"/>
                    <a:pt x="20" y="22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4" y="23"/>
                    <a:pt x="25" y="21"/>
                    <a:pt x="25" y="20"/>
                  </a:cubicBezTo>
                  <a:cubicBezTo>
                    <a:pt x="26" y="21"/>
                    <a:pt x="27" y="21"/>
                    <a:pt x="28" y="21"/>
                  </a:cubicBezTo>
                  <a:cubicBezTo>
                    <a:pt x="28" y="20"/>
                    <a:pt x="28" y="19"/>
                    <a:pt x="28" y="18"/>
                  </a:cubicBezTo>
                  <a:cubicBezTo>
                    <a:pt x="29" y="18"/>
                    <a:pt x="31" y="18"/>
                    <a:pt x="32" y="19"/>
                  </a:cubicBezTo>
                  <a:cubicBezTo>
                    <a:pt x="32" y="18"/>
                    <a:pt x="32" y="17"/>
                    <a:pt x="32" y="16"/>
                  </a:cubicBezTo>
                  <a:cubicBezTo>
                    <a:pt x="32" y="17"/>
                    <a:pt x="35" y="17"/>
                    <a:pt x="35" y="18"/>
                  </a:cubicBezTo>
                  <a:cubicBezTo>
                    <a:pt x="36" y="17"/>
                    <a:pt x="36" y="17"/>
                    <a:pt x="36" y="16"/>
                  </a:cubicBezTo>
                  <a:cubicBezTo>
                    <a:pt x="37" y="16"/>
                    <a:pt x="38" y="16"/>
                    <a:pt x="39" y="17"/>
                  </a:cubicBezTo>
                  <a:cubicBezTo>
                    <a:pt x="39" y="16"/>
                    <a:pt x="40" y="13"/>
                    <a:pt x="40" y="13"/>
                  </a:cubicBezTo>
                  <a:cubicBezTo>
                    <a:pt x="43" y="14"/>
                    <a:pt x="44" y="13"/>
                    <a:pt x="44" y="10"/>
                  </a:cubicBezTo>
                  <a:cubicBezTo>
                    <a:pt x="44" y="11"/>
                    <a:pt x="46" y="11"/>
                    <a:pt x="47" y="12"/>
                  </a:cubicBezTo>
                  <a:cubicBezTo>
                    <a:pt x="47" y="11"/>
                    <a:pt x="48" y="10"/>
                    <a:pt x="48" y="9"/>
                  </a:cubicBezTo>
                  <a:cubicBezTo>
                    <a:pt x="49" y="10"/>
                    <a:pt x="50" y="10"/>
                    <a:pt x="51" y="10"/>
                  </a:cubicBezTo>
                  <a:cubicBezTo>
                    <a:pt x="51" y="9"/>
                    <a:pt x="52" y="8"/>
                    <a:pt x="52" y="7"/>
                  </a:cubicBezTo>
                  <a:cubicBezTo>
                    <a:pt x="53" y="8"/>
                    <a:pt x="54" y="8"/>
                    <a:pt x="55" y="9"/>
                  </a:cubicBezTo>
                  <a:cubicBezTo>
                    <a:pt x="55" y="9"/>
                    <a:pt x="55" y="8"/>
                    <a:pt x="55" y="8"/>
                  </a:cubicBezTo>
                  <a:cubicBezTo>
                    <a:pt x="55" y="7"/>
                    <a:pt x="56" y="5"/>
                    <a:pt x="55" y="4"/>
                  </a:cubicBezTo>
                  <a:cubicBezTo>
                    <a:pt x="56" y="5"/>
                    <a:pt x="57" y="5"/>
                    <a:pt x="58" y="6"/>
                  </a:cubicBezTo>
                  <a:cubicBezTo>
                    <a:pt x="59" y="4"/>
                    <a:pt x="61" y="0"/>
                    <a:pt x="62" y="1"/>
                  </a:cubicBezTo>
                  <a:cubicBezTo>
                    <a:pt x="62" y="1"/>
                    <a:pt x="61" y="7"/>
                    <a:pt x="61" y="8"/>
                  </a:cubicBezTo>
                  <a:cubicBezTo>
                    <a:pt x="61" y="9"/>
                    <a:pt x="61" y="9"/>
                    <a:pt x="61" y="10"/>
                  </a:cubicBezTo>
                  <a:cubicBezTo>
                    <a:pt x="54" y="17"/>
                    <a:pt x="32" y="27"/>
                    <a:pt x="23" y="30"/>
                  </a:cubicBezTo>
                  <a:cubicBezTo>
                    <a:pt x="22" y="42"/>
                    <a:pt x="17" y="63"/>
                    <a:pt x="5" y="83"/>
                  </a:cubicBezTo>
                  <a:cubicBezTo>
                    <a:pt x="4" y="83"/>
                    <a:pt x="4" y="82"/>
                    <a:pt x="3" y="82"/>
                  </a:cubicBezTo>
                  <a:cubicBezTo>
                    <a:pt x="2" y="81"/>
                    <a:pt x="1" y="81"/>
                    <a:pt x="0" y="81"/>
                  </a:cubicBezTo>
                  <a:cubicBezTo>
                    <a:pt x="1" y="80"/>
                    <a:pt x="2" y="79"/>
                    <a:pt x="3" y="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8" name="Freeform 594">
              <a:extLst>
                <a:ext uri="{FF2B5EF4-FFF2-40B4-BE49-F238E27FC236}">
                  <a16:creationId xmlns:a16="http://schemas.microsoft.com/office/drawing/2014/main" id="{4B296C40-DC4D-4192-810A-B7BFFFEA5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" y="1313"/>
              <a:ext cx="321" cy="111"/>
            </a:xfrm>
            <a:custGeom>
              <a:avLst/>
              <a:gdLst>
                <a:gd name="T0" fmla="*/ 142 w 111"/>
                <a:gd name="T1" fmla="*/ 438 h 36"/>
                <a:gd name="T2" fmla="*/ 217 w 111"/>
                <a:gd name="T3" fmla="*/ 86 h 36"/>
                <a:gd name="T4" fmla="*/ 217 w 111"/>
                <a:gd name="T5" fmla="*/ 0 h 36"/>
                <a:gd name="T6" fmla="*/ 1472 w 111"/>
                <a:gd name="T7" fmla="*/ 731 h 36"/>
                <a:gd name="T8" fmla="*/ 3363 w 111"/>
                <a:gd name="T9" fmla="*/ 2081 h 36"/>
                <a:gd name="T10" fmla="*/ 7695 w 111"/>
                <a:gd name="T11" fmla="*/ 2605 h 36"/>
                <a:gd name="T12" fmla="*/ 7762 w 111"/>
                <a:gd name="T13" fmla="*/ 2729 h 36"/>
                <a:gd name="T14" fmla="*/ 7762 w 111"/>
                <a:gd name="T15" fmla="*/ 2729 h 36"/>
                <a:gd name="T16" fmla="*/ 7762 w 111"/>
                <a:gd name="T17" fmla="*/ 2729 h 36"/>
                <a:gd name="T18" fmla="*/ 7762 w 111"/>
                <a:gd name="T19" fmla="*/ 2815 h 36"/>
                <a:gd name="T20" fmla="*/ 7762 w 111"/>
                <a:gd name="T21" fmla="*/ 2815 h 36"/>
                <a:gd name="T22" fmla="*/ 7695 w 111"/>
                <a:gd name="T23" fmla="*/ 3253 h 36"/>
                <a:gd name="T24" fmla="*/ 7542 w 111"/>
                <a:gd name="T25" fmla="*/ 3167 h 36"/>
                <a:gd name="T26" fmla="*/ 7426 w 111"/>
                <a:gd name="T27" fmla="*/ 2994 h 36"/>
                <a:gd name="T28" fmla="*/ 7351 w 111"/>
                <a:gd name="T29" fmla="*/ 3167 h 36"/>
                <a:gd name="T30" fmla="*/ 7134 w 111"/>
                <a:gd name="T31" fmla="*/ 2898 h 36"/>
                <a:gd name="T32" fmla="*/ 7059 w 111"/>
                <a:gd name="T33" fmla="*/ 3080 h 36"/>
                <a:gd name="T34" fmla="*/ 6842 w 111"/>
                <a:gd name="T35" fmla="*/ 2898 h 36"/>
                <a:gd name="T36" fmla="*/ 6724 w 111"/>
                <a:gd name="T37" fmla="*/ 3080 h 36"/>
                <a:gd name="T38" fmla="*/ 6507 w 111"/>
                <a:gd name="T39" fmla="*/ 2815 h 36"/>
                <a:gd name="T40" fmla="*/ 6365 w 111"/>
                <a:gd name="T41" fmla="*/ 2994 h 36"/>
                <a:gd name="T42" fmla="*/ 6148 w 111"/>
                <a:gd name="T43" fmla="*/ 2815 h 36"/>
                <a:gd name="T44" fmla="*/ 6021 w 111"/>
                <a:gd name="T45" fmla="*/ 2898 h 36"/>
                <a:gd name="T46" fmla="*/ 5662 w 111"/>
                <a:gd name="T47" fmla="*/ 2898 h 36"/>
                <a:gd name="T48" fmla="*/ 5252 w 111"/>
                <a:gd name="T49" fmla="*/ 2898 h 36"/>
                <a:gd name="T50" fmla="*/ 5035 w 111"/>
                <a:gd name="T51" fmla="*/ 2815 h 36"/>
                <a:gd name="T52" fmla="*/ 4884 w 111"/>
                <a:gd name="T53" fmla="*/ 2815 h 36"/>
                <a:gd name="T54" fmla="*/ 4766 w 111"/>
                <a:gd name="T55" fmla="*/ 2729 h 36"/>
                <a:gd name="T56" fmla="*/ 4691 w 111"/>
                <a:gd name="T57" fmla="*/ 2815 h 36"/>
                <a:gd name="T58" fmla="*/ 4474 w 111"/>
                <a:gd name="T59" fmla="*/ 2729 h 36"/>
                <a:gd name="T60" fmla="*/ 4399 w 111"/>
                <a:gd name="T61" fmla="*/ 2815 h 36"/>
                <a:gd name="T62" fmla="*/ 4208 w 111"/>
                <a:gd name="T63" fmla="*/ 2729 h 36"/>
                <a:gd name="T64" fmla="*/ 4063 w 111"/>
                <a:gd name="T65" fmla="*/ 2605 h 36"/>
                <a:gd name="T66" fmla="*/ 3913 w 111"/>
                <a:gd name="T67" fmla="*/ 2729 h 36"/>
                <a:gd name="T68" fmla="*/ 3696 w 111"/>
                <a:gd name="T69" fmla="*/ 2605 h 36"/>
                <a:gd name="T70" fmla="*/ 3505 w 111"/>
                <a:gd name="T71" fmla="*/ 2729 h 36"/>
                <a:gd name="T72" fmla="*/ 3438 w 111"/>
                <a:gd name="T73" fmla="*/ 2605 h 36"/>
                <a:gd name="T74" fmla="*/ 3288 w 111"/>
                <a:gd name="T75" fmla="*/ 2729 h 36"/>
                <a:gd name="T76" fmla="*/ 3219 w 111"/>
                <a:gd name="T77" fmla="*/ 2605 h 36"/>
                <a:gd name="T78" fmla="*/ 3002 w 111"/>
                <a:gd name="T79" fmla="*/ 2729 h 36"/>
                <a:gd name="T80" fmla="*/ 2877 w 111"/>
                <a:gd name="T81" fmla="*/ 2254 h 36"/>
                <a:gd name="T82" fmla="*/ 2661 w 111"/>
                <a:gd name="T83" fmla="*/ 2350 h 36"/>
                <a:gd name="T84" fmla="*/ 2585 w 111"/>
                <a:gd name="T85" fmla="*/ 2081 h 36"/>
                <a:gd name="T86" fmla="*/ 2441 w 111"/>
                <a:gd name="T87" fmla="*/ 2081 h 36"/>
                <a:gd name="T88" fmla="*/ 2299 w 111"/>
                <a:gd name="T89" fmla="*/ 1816 h 36"/>
                <a:gd name="T90" fmla="*/ 2175 w 111"/>
                <a:gd name="T91" fmla="*/ 1998 h 36"/>
                <a:gd name="T92" fmla="*/ 2033 w 111"/>
                <a:gd name="T93" fmla="*/ 1643 h 36"/>
                <a:gd name="T94" fmla="*/ 1891 w 111"/>
                <a:gd name="T95" fmla="*/ 1730 h 36"/>
                <a:gd name="T96" fmla="*/ 1741 w 111"/>
                <a:gd name="T97" fmla="*/ 1437 h 36"/>
                <a:gd name="T98" fmla="*/ 1622 w 111"/>
                <a:gd name="T99" fmla="*/ 1643 h 36"/>
                <a:gd name="T100" fmla="*/ 1472 w 111"/>
                <a:gd name="T101" fmla="*/ 1351 h 36"/>
                <a:gd name="T102" fmla="*/ 1405 w 111"/>
                <a:gd name="T103" fmla="*/ 1437 h 36"/>
                <a:gd name="T104" fmla="*/ 1038 w 111"/>
                <a:gd name="T105" fmla="*/ 1351 h 36"/>
                <a:gd name="T106" fmla="*/ 969 w 111"/>
                <a:gd name="T107" fmla="*/ 1169 h 36"/>
                <a:gd name="T108" fmla="*/ 778 w 111"/>
                <a:gd name="T109" fmla="*/ 1169 h 36"/>
                <a:gd name="T110" fmla="*/ 628 w 111"/>
                <a:gd name="T111" fmla="*/ 999 h 36"/>
                <a:gd name="T112" fmla="*/ 411 w 111"/>
                <a:gd name="T113" fmla="*/ 913 h 36"/>
                <a:gd name="T114" fmla="*/ 335 w 111"/>
                <a:gd name="T115" fmla="*/ 817 h 36"/>
                <a:gd name="T116" fmla="*/ 142 w 111"/>
                <a:gd name="T117" fmla="*/ 731 h 36"/>
                <a:gd name="T118" fmla="*/ 0 w 111"/>
                <a:gd name="T119" fmla="*/ 648 h 36"/>
                <a:gd name="T120" fmla="*/ 142 w 111"/>
                <a:gd name="T121" fmla="*/ 438 h 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11" h="36">
                  <a:moveTo>
                    <a:pt x="2" y="5"/>
                  </a:moveTo>
                  <a:cubicBezTo>
                    <a:pt x="3" y="4"/>
                    <a:pt x="3" y="2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5" y="6"/>
                    <a:pt x="21" y="8"/>
                  </a:cubicBezTo>
                  <a:cubicBezTo>
                    <a:pt x="32" y="13"/>
                    <a:pt x="43" y="17"/>
                    <a:pt x="48" y="23"/>
                  </a:cubicBezTo>
                  <a:cubicBezTo>
                    <a:pt x="55" y="23"/>
                    <a:pt x="98" y="24"/>
                    <a:pt x="110" y="29"/>
                  </a:cubicBezTo>
                  <a:cubicBezTo>
                    <a:pt x="110" y="29"/>
                    <a:pt x="111" y="29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1"/>
                    <a:pt x="111" y="31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1" y="33"/>
                    <a:pt x="111" y="35"/>
                    <a:pt x="110" y="36"/>
                  </a:cubicBezTo>
                  <a:cubicBezTo>
                    <a:pt x="110" y="35"/>
                    <a:pt x="109" y="35"/>
                    <a:pt x="108" y="35"/>
                  </a:cubicBezTo>
                  <a:cubicBezTo>
                    <a:pt x="107" y="35"/>
                    <a:pt x="107" y="34"/>
                    <a:pt x="106" y="33"/>
                  </a:cubicBezTo>
                  <a:cubicBezTo>
                    <a:pt x="106" y="33"/>
                    <a:pt x="105" y="34"/>
                    <a:pt x="105" y="35"/>
                  </a:cubicBezTo>
                  <a:cubicBezTo>
                    <a:pt x="104" y="34"/>
                    <a:pt x="103" y="33"/>
                    <a:pt x="102" y="32"/>
                  </a:cubicBezTo>
                  <a:cubicBezTo>
                    <a:pt x="102" y="33"/>
                    <a:pt x="101" y="34"/>
                    <a:pt x="101" y="34"/>
                  </a:cubicBezTo>
                  <a:cubicBezTo>
                    <a:pt x="100" y="34"/>
                    <a:pt x="99" y="32"/>
                    <a:pt x="98" y="32"/>
                  </a:cubicBezTo>
                  <a:cubicBezTo>
                    <a:pt x="97" y="32"/>
                    <a:pt x="97" y="33"/>
                    <a:pt x="96" y="34"/>
                  </a:cubicBezTo>
                  <a:cubicBezTo>
                    <a:pt x="95" y="34"/>
                    <a:pt x="94" y="32"/>
                    <a:pt x="93" y="31"/>
                  </a:cubicBezTo>
                  <a:cubicBezTo>
                    <a:pt x="92" y="31"/>
                    <a:pt x="92" y="33"/>
                    <a:pt x="91" y="33"/>
                  </a:cubicBezTo>
                  <a:cubicBezTo>
                    <a:pt x="90" y="33"/>
                    <a:pt x="89" y="32"/>
                    <a:pt x="88" y="31"/>
                  </a:cubicBezTo>
                  <a:cubicBezTo>
                    <a:pt x="87" y="31"/>
                    <a:pt x="87" y="32"/>
                    <a:pt x="86" y="32"/>
                  </a:cubicBezTo>
                  <a:cubicBezTo>
                    <a:pt x="83" y="32"/>
                    <a:pt x="83" y="30"/>
                    <a:pt x="81" y="32"/>
                  </a:cubicBezTo>
                  <a:cubicBezTo>
                    <a:pt x="79" y="29"/>
                    <a:pt x="77" y="31"/>
                    <a:pt x="75" y="32"/>
                  </a:cubicBezTo>
                  <a:cubicBezTo>
                    <a:pt x="74" y="29"/>
                    <a:pt x="73" y="31"/>
                    <a:pt x="72" y="31"/>
                  </a:cubicBezTo>
                  <a:cubicBezTo>
                    <a:pt x="71" y="31"/>
                    <a:pt x="71" y="31"/>
                    <a:pt x="70" y="31"/>
                  </a:cubicBezTo>
                  <a:cubicBezTo>
                    <a:pt x="69" y="31"/>
                    <a:pt x="68" y="30"/>
                    <a:pt x="68" y="30"/>
                  </a:cubicBezTo>
                  <a:cubicBezTo>
                    <a:pt x="68" y="30"/>
                    <a:pt x="67" y="31"/>
                    <a:pt x="67" y="31"/>
                  </a:cubicBezTo>
                  <a:cubicBezTo>
                    <a:pt x="66" y="31"/>
                    <a:pt x="65" y="30"/>
                    <a:pt x="64" y="30"/>
                  </a:cubicBezTo>
                  <a:cubicBezTo>
                    <a:pt x="63" y="30"/>
                    <a:pt x="63" y="31"/>
                    <a:pt x="63" y="31"/>
                  </a:cubicBezTo>
                  <a:cubicBezTo>
                    <a:pt x="62" y="30"/>
                    <a:pt x="61" y="30"/>
                    <a:pt x="60" y="30"/>
                  </a:cubicBezTo>
                  <a:cubicBezTo>
                    <a:pt x="60" y="30"/>
                    <a:pt x="59" y="29"/>
                    <a:pt x="58" y="29"/>
                  </a:cubicBezTo>
                  <a:cubicBezTo>
                    <a:pt x="58" y="29"/>
                    <a:pt x="57" y="30"/>
                    <a:pt x="56" y="30"/>
                  </a:cubicBezTo>
                  <a:cubicBezTo>
                    <a:pt x="55" y="30"/>
                    <a:pt x="55" y="29"/>
                    <a:pt x="53" y="29"/>
                  </a:cubicBezTo>
                  <a:cubicBezTo>
                    <a:pt x="52" y="29"/>
                    <a:pt x="52" y="30"/>
                    <a:pt x="50" y="30"/>
                  </a:cubicBezTo>
                  <a:cubicBezTo>
                    <a:pt x="50" y="30"/>
                    <a:pt x="50" y="29"/>
                    <a:pt x="49" y="29"/>
                  </a:cubicBezTo>
                  <a:cubicBezTo>
                    <a:pt x="49" y="29"/>
                    <a:pt x="47" y="30"/>
                    <a:pt x="47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9"/>
                    <a:pt x="44" y="30"/>
                    <a:pt x="43" y="30"/>
                  </a:cubicBezTo>
                  <a:cubicBezTo>
                    <a:pt x="44" y="28"/>
                    <a:pt x="42" y="27"/>
                    <a:pt x="41" y="25"/>
                  </a:cubicBezTo>
                  <a:cubicBezTo>
                    <a:pt x="40" y="26"/>
                    <a:pt x="39" y="26"/>
                    <a:pt x="38" y="26"/>
                  </a:cubicBezTo>
                  <a:cubicBezTo>
                    <a:pt x="38" y="25"/>
                    <a:pt x="38" y="23"/>
                    <a:pt x="37" y="23"/>
                  </a:cubicBezTo>
                  <a:cubicBezTo>
                    <a:pt x="37" y="22"/>
                    <a:pt x="36" y="23"/>
                    <a:pt x="35" y="23"/>
                  </a:cubicBezTo>
                  <a:cubicBezTo>
                    <a:pt x="35" y="22"/>
                    <a:pt x="35" y="21"/>
                    <a:pt x="33" y="20"/>
                  </a:cubicBezTo>
                  <a:cubicBezTo>
                    <a:pt x="33" y="20"/>
                    <a:pt x="32" y="22"/>
                    <a:pt x="31" y="22"/>
                  </a:cubicBezTo>
                  <a:cubicBezTo>
                    <a:pt x="31" y="20"/>
                    <a:pt x="30" y="19"/>
                    <a:pt x="29" y="18"/>
                  </a:cubicBezTo>
                  <a:cubicBezTo>
                    <a:pt x="29" y="19"/>
                    <a:pt x="28" y="19"/>
                    <a:pt x="27" y="19"/>
                  </a:cubicBezTo>
                  <a:cubicBezTo>
                    <a:pt x="27" y="18"/>
                    <a:pt x="26" y="16"/>
                    <a:pt x="25" y="16"/>
                  </a:cubicBezTo>
                  <a:cubicBezTo>
                    <a:pt x="24" y="16"/>
                    <a:pt x="24" y="17"/>
                    <a:pt x="23" y="18"/>
                  </a:cubicBezTo>
                  <a:cubicBezTo>
                    <a:pt x="23" y="16"/>
                    <a:pt x="23" y="16"/>
                    <a:pt x="21" y="15"/>
                  </a:cubicBezTo>
                  <a:cubicBezTo>
                    <a:pt x="21" y="15"/>
                    <a:pt x="21" y="16"/>
                    <a:pt x="20" y="16"/>
                  </a:cubicBezTo>
                  <a:cubicBezTo>
                    <a:pt x="20" y="12"/>
                    <a:pt x="17" y="16"/>
                    <a:pt x="15" y="15"/>
                  </a:cubicBezTo>
                  <a:cubicBezTo>
                    <a:pt x="15" y="14"/>
                    <a:pt x="16" y="12"/>
                    <a:pt x="14" y="13"/>
                  </a:cubicBezTo>
                  <a:cubicBezTo>
                    <a:pt x="12" y="13"/>
                    <a:pt x="12" y="14"/>
                    <a:pt x="11" y="13"/>
                  </a:cubicBezTo>
                  <a:cubicBezTo>
                    <a:pt x="10" y="11"/>
                    <a:pt x="11" y="10"/>
                    <a:pt x="9" y="11"/>
                  </a:cubicBezTo>
                  <a:cubicBezTo>
                    <a:pt x="7" y="11"/>
                    <a:pt x="7" y="12"/>
                    <a:pt x="6" y="10"/>
                  </a:cubicBezTo>
                  <a:cubicBezTo>
                    <a:pt x="5" y="9"/>
                    <a:pt x="6" y="9"/>
                    <a:pt x="5" y="9"/>
                  </a:cubicBezTo>
                  <a:cubicBezTo>
                    <a:pt x="4" y="8"/>
                    <a:pt x="3" y="9"/>
                    <a:pt x="2" y="8"/>
                  </a:cubicBezTo>
                  <a:cubicBezTo>
                    <a:pt x="1" y="8"/>
                    <a:pt x="1" y="7"/>
                    <a:pt x="0" y="7"/>
                  </a:cubicBezTo>
                  <a:cubicBezTo>
                    <a:pt x="1" y="6"/>
                    <a:pt x="2" y="6"/>
                    <a:pt x="2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9" name="Freeform 595">
              <a:extLst>
                <a:ext uri="{FF2B5EF4-FFF2-40B4-BE49-F238E27FC236}">
                  <a16:creationId xmlns:a16="http://schemas.microsoft.com/office/drawing/2014/main" id="{64EF89D3-932B-4106-AF20-D53515BD9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" y="1673"/>
              <a:ext cx="156" cy="450"/>
            </a:xfrm>
            <a:custGeom>
              <a:avLst/>
              <a:gdLst>
                <a:gd name="T0" fmla="*/ 75 w 54"/>
                <a:gd name="T1" fmla="*/ 7761 h 146"/>
                <a:gd name="T2" fmla="*/ 0 w 54"/>
                <a:gd name="T3" fmla="*/ 7117 h 146"/>
                <a:gd name="T4" fmla="*/ 217 w 54"/>
                <a:gd name="T5" fmla="*/ 6679 h 146"/>
                <a:gd name="T6" fmla="*/ 485 w 54"/>
                <a:gd name="T7" fmla="*/ 6241 h 146"/>
                <a:gd name="T8" fmla="*/ 768 w 54"/>
                <a:gd name="T9" fmla="*/ 6328 h 146"/>
                <a:gd name="T10" fmla="*/ 919 w 54"/>
                <a:gd name="T11" fmla="*/ 6146 h 146"/>
                <a:gd name="T12" fmla="*/ 844 w 54"/>
                <a:gd name="T13" fmla="*/ 5767 h 146"/>
                <a:gd name="T14" fmla="*/ 1184 w 54"/>
                <a:gd name="T15" fmla="*/ 5502 h 146"/>
                <a:gd name="T16" fmla="*/ 1184 w 54"/>
                <a:gd name="T17" fmla="*/ 5415 h 146"/>
                <a:gd name="T18" fmla="*/ 1109 w 54"/>
                <a:gd name="T19" fmla="*/ 5064 h 146"/>
                <a:gd name="T20" fmla="*/ 1326 w 54"/>
                <a:gd name="T21" fmla="*/ 5064 h 146"/>
                <a:gd name="T22" fmla="*/ 1184 w 54"/>
                <a:gd name="T23" fmla="*/ 4417 h 146"/>
                <a:gd name="T24" fmla="*/ 1468 w 54"/>
                <a:gd name="T25" fmla="*/ 4417 h 146"/>
                <a:gd name="T26" fmla="*/ 1401 w 54"/>
                <a:gd name="T27" fmla="*/ 3979 h 146"/>
                <a:gd name="T28" fmla="*/ 1661 w 54"/>
                <a:gd name="T29" fmla="*/ 3896 h 146"/>
                <a:gd name="T30" fmla="*/ 1661 w 54"/>
                <a:gd name="T31" fmla="*/ 3896 h 146"/>
                <a:gd name="T32" fmla="*/ 1811 w 54"/>
                <a:gd name="T33" fmla="*/ 3514 h 146"/>
                <a:gd name="T34" fmla="*/ 1736 w 54"/>
                <a:gd name="T35" fmla="*/ 3079 h 146"/>
                <a:gd name="T36" fmla="*/ 1878 w 54"/>
                <a:gd name="T37" fmla="*/ 3079 h 146"/>
                <a:gd name="T38" fmla="*/ 1953 w 54"/>
                <a:gd name="T39" fmla="*/ 2897 h 146"/>
                <a:gd name="T40" fmla="*/ 2028 w 54"/>
                <a:gd name="T41" fmla="*/ 2518 h 146"/>
                <a:gd name="T42" fmla="*/ 2094 w 54"/>
                <a:gd name="T43" fmla="*/ 2346 h 146"/>
                <a:gd name="T44" fmla="*/ 2028 w 54"/>
                <a:gd name="T45" fmla="*/ 1899 h 146"/>
                <a:gd name="T46" fmla="*/ 2170 w 54"/>
                <a:gd name="T47" fmla="*/ 1899 h 146"/>
                <a:gd name="T48" fmla="*/ 2094 w 54"/>
                <a:gd name="T49" fmla="*/ 1433 h 146"/>
                <a:gd name="T50" fmla="*/ 2219 w 54"/>
                <a:gd name="T51" fmla="*/ 999 h 146"/>
                <a:gd name="T52" fmla="*/ 2363 w 54"/>
                <a:gd name="T53" fmla="*/ 912 h 146"/>
                <a:gd name="T54" fmla="*/ 2438 w 54"/>
                <a:gd name="T55" fmla="*/ 265 h 146"/>
                <a:gd name="T56" fmla="*/ 2580 w 54"/>
                <a:gd name="T57" fmla="*/ 265 h 146"/>
                <a:gd name="T58" fmla="*/ 2721 w 54"/>
                <a:gd name="T59" fmla="*/ 0 h 146"/>
                <a:gd name="T60" fmla="*/ 1109 w 54"/>
                <a:gd name="T61" fmla="*/ 6849 h 146"/>
                <a:gd name="T62" fmla="*/ 1034 w 54"/>
                <a:gd name="T63" fmla="*/ 8578 h 146"/>
                <a:gd name="T64" fmla="*/ 3614 w 54"/>
                <a:gd name="T65" fmla="*/ 12446 h 146"/>
                <a:gd name="T66" fmla="*/ 3472 w 54"/>
                <a:gd name="T67" fmla="*/ 12825 h 146"/>
                <a:gd name="T68" fmla="*/ 3204 w 54"/>
                <a:gd name="T69" fmla="*/ 13176 h 146"/>
                <a:gd name="T70" fmla="*/ 3204 w 54"/>
                <a:gd name="T71" fmla="*/ 12529 h 146"/>
                <a:gd name="T72" fmla="*/ 2846 w 54"/>
                <a:gd name="T73" fmla="*/ 12529 h 146"/>
                <a:gd name="T74" fmla="*/ 2505 w 54"/>
                <a:gd name="T75" fmla="*/ 12095 h 146"/>
                <a:gd name="T76" fmla="*/ 2505 w 54"/>
                <a:gd name="T77" fmla="*/ 11743 h 146"/>
                <a:gd name="T78" fmla="*/ 2219 w 54"/>
                <a:gd name="T79" fmla="*/ 11657 h 146"/>
                <a:gd name="T80" fmla="*/ 2219 w 54"/>
                <a:gd name="T81" fmla="*/ 11278 h 146"/>
                <a:gd name="T82" fmla="*/ 1811 w 54"/>
                <a:gd name="T83" fmla="*/ 11096 h 146"/>
                <a:gd name="T84" fmla="*/ 1401 w 54"/>
                <a:gd name="T85" fmla="*/ 10572 h 146"/>
                <a:gd name="T86" fmla="*/ 968 w 54"/>
                <a:gd name="T87" fmla="*/ 9928 h 146"/>
                <a:gd name="T88" fmla="*/ 552 w 54"/>
                <a:gd name="T89" fmla="*/ 9280 h 146"/>
                <a:gd name="T90" fmla="*/ 292 w 54"/>
                <a:gd name="T91" fmla="*/ 8760 h 146"/>
                <a:gd name="T92" fmla="*/ 142 w 54"/>
                <a:gd name="T93" fmla="*/ 8313 h 146"/>
                <a:gd name="T94" fmla="*/ 75 w 54"/>
                <a:gd name="T95" fmla="*/ 7761 h 14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4" h="146">
                  <a:moveTo>
                    <a:pt x="1" y="86"/>
                  </a:moveTo>
                  <a:cubicBezTo>
                    <a:pt x="4" y="84"/>
                    <a:pt x="4" y="80"/>
                    <a:pt x="0" y="79"/>
                  </a:cubicBezTo>
                  <a:cubicBezTo>
                    <a:pt x="4" y="80"/>
                    <a:pt x="4" y="77"/>
                    <a:pt x="3" y="74"/>
                  </a:cubicBezTo>
                  <a:cubicBezTo>
                    <a:pt x="8" y="75"/>
                    <a:pt x="8" y="74"/>
                    <a:pt x="7" y="69"/>
                  </a:cubicBezTo>
                  <a:cubicBezTo>
                    <a:pt x="8" y="69"/>
                    <a:pt x="10" y="70"/>
                    <a:pt x="11" y="70"/>
                  </a:cubicBezTo>
                  <a:cubicBezTo>
                    <a:pt x="12" y="69"/>
                    <a:pt x="12" y="68"/>
                    <a:pt x="13" y="68"/>
                  </a:cubicBezTo>
                  <a:cubicBezTo>
                    <a:pt x="12" y="66"/>
                    <a:pt x="12" y="65"/>
                    <a:pt x="12" y="64"/>
                  </a:cubicBezTo>
                  <a:cubicBezTo>
                    <a:pt x="13" y="61"/>
                    <a:pt x="16" y="62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59"/>
                    <a:pt x="17" y="58"/>
                    <a:pt x="16" y="56"/>
                  </a:cubicBezTo>
                  <a:cubicBezTo>
                    <a:pt x="17" y="56"/>
                    <a:pt x="18" y="55"/>
                    <a:pt x="19" y="56"/>
                  </a:cubicBezTo>
                  <a:cubicBezTo>
                    <a:pt x="19" y="53"/>
                    <a:pt x="18" y="51"/>
                    <a:pt x="17" y="49"/>
                  </a:cubicBezTo>
                  <a:cubicBezTo>
                    <a:pt x="18" y="49"/>
                    <a:pt x="20" y="49"/>
                    <a:pt x="21" y="49"/>
                  </a:cubicBezTo>
                  <a:cubicBezTo>
                    <a:pt x="21" y="48"/>
                    <a:pt x="20" y="45"/>
                    <a:pt x="20" y="44"/>
                  </a:cubicBezTo>
                  <a:cubicBezTo>
                    <a:pt x="21" y="42"/>
                    <a:pt x="22" y="44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1"/>
                    <a:pt x="25" y="40"/>
                    <a:pt x="26" y="39"/>
                  </a:cubicBezTo>
                  <a:cubicBezTo>
                    <a:pt x="26" y="38"/>
                    <a:pt x="25" y="36"/>
                    <a:pt x="25" y="34"/>
                  </a:cubicBezTo>
                  <a:cubicBezTo>
                    <a:pt x="26" y="34"/>
                    <a:pt x="27" y="34"/>
                    <a:pt x="27" y="34"/>
                  </a:cubicBezTo>
                  <a:cubicBezTo>
                    <a:pt x="28" y="34"/>
                    <a:pt x="28" y="33"/>
                    <a:pt x="28" y="32"/>
                  </a:cubicBezTo>
                  <a:cubicBezTo>
                    <a:pt x="28" y="30"/>
                    <a:pt x="27" y="28"/>
                    <a:pt x="29" y="28"/>
                  </a:cubicBezTo>
                  <a:cubicBezTo>
                    <a:pt x="30" y="27"/>
                    <a:pt x="30" y="27"/>
                    <a:pt x="30" y="26"/>
                  </a:cubicBezTo>
                  <a:cubicBezTo>
                    <a:pt x="29" y="24"/>
                    <a:pt x="29" y="23"/>
                    <a:pt x="29" y="21"/>
                  </a:cubicBezTo>
                  <a:cubicBezTo>
                    <a:pt x="29" y="21"/>
                    <a:pt x="31" y="21"/>
                    <a:pt x="31" y="21"/>
                  </a:cubicBezTo>
                  <a:cubicBezTo>
                    <a:pt x="31" y="19"/>
                    <a:pt x="30" y="17"/>
                    <a:pt x="30" y="16"/>
                  </a:cubicBezTo>
                  <a:cubicBezTo>
                    <a:pt x="36" y="17"/>
                    <a:pt x="31" y="13"/>
                    <a:pt x="32" y="11"/>
                  </a:cubicBezTo>
                  <a:cubicBezTo>
                    <a:pt x="33" y="10"/>
                    <a:pt x="33" y="10"/>
                    <a:pt x="34" y="10"/>
                  </a:cubicBezTo>
                  <a:cubicBezTo>
                    <a:pt x="34" y="7"/>
                    <a:pt x="34" y="5"/>
                    <a:pt x="35" y="3"/>
                  </a:cubicBezTo>
                  <a:cubicBezTo>
                    <a:pt x="35" y="3"/>
                    <a:pt x="37" y="3"/>
                    <a:pt x="37" y="3"/>
                  </a:cubicBezTo>
                  <a:cubicBezTo>
                    <a:pt x="38" y="2"/>
                    <a:pt x="39" y="1"/>
                    <a:pt x="39" y="0"/>
                  </a:cubicBezTo>
                  <a:cubicBezTo>
                    <a:pt x="41" y="18"/>
                    <a:pt x="25" y="62"/>
                    <a:pt x="16" y="76"/>
                  </a:cubicBezTo>
                  <a:cubicBezTo>
                    <a:pt x="10" y="84"/>
                    <a:pt x="11" y="90"/>
                    <a:pt x="15" y="95"/>
                  </a:cubicBezTo>
                  <a:cubicBezTo>
                    <a:pt x="19" y="100"/>
                    <a:pt x="52" y="138"/>
                    <a:pt x="52" y="138"/>
                  </a:cubicBezTo>
                  <a:cubicBezTo>
                    <a:pt x="54" y="141"/>
                    <a:pt x="52" y="142"/>
                    <a:pt x="50" y="142"/>
                  </a:cubicBezTo>
                  <a:cubicBezTo>
                    <a:pt x="49" y="144"/>
                    <a:pt x="48" y="145"/>
                    <a:pt x="46" y="146"/>
                  </a:cubicBezTo>
                  <a:cubicBezTo>
                    <a:pt x="46" y="144"/>
                    <a:pt x="47" y="141"/>
                    <a:pt x="46" y="139"/>
                  </a:cubicBezTo>
                  <a:cubicBezTo>
                    <a:pt x="44" y="139"/>
                    <a:pt x="42" y="140"/>
                    <a:pt x="41" y="139"/>
                  </a:cubicBezTo>
                  <a:cubicBezTo>
                    <a:pt x="42" y="136"/>
                    <a:pt x="40" y="132"/>
                    <a:pt x="36" y="134"/>
                  </a:cubicBezTo>
                  <a:cubicBezTo>
                    <a:pt x="36" y="133"/>
                    <a:pt x="37" y="131"/>
                    <a:pt x="36" y="130"/>
                  </a:cubicBezTo>
                  <a:cubicBezTo>
                    <a:pt x="35" y="129"/>
                    <a:pt x="33" y="130"/>
                    <a:pt x="32" y="129"/>
                  </a:cubicBezTo>
                  <a:cubicBezTo>
                    <a:pt x="31" y="128"/>
                    <a:pt x="33" y="126"/>
                    <a:pt x="32" y="125"/>
                  </a:cubicBezTo>
                  <a:cubicBezTo>
                    <a:pt x="30" y="123"/>
                    <a:pt x="29" y="123"/>
                    <a:pt x="26" y="123"/>
                  </a:cubicBezTo>
                  <a:cubicBezTo>
                    <a:pt x="26" y="116"/>
                    <a:pt x="26" y="118"/>
                    <a:pt x="20" y="117"/>
                  </a:cubicBezTo>
                  <a:cubicBezTo>
                    <a:pt x="23" y="112"/>
                    <a:pt x="17" y="111"/>
                    <a:pt x="14" y="110"/>
                  </a:cubicBezTo>
                  <a:cubicBezTo>
                    <a:pt x="15" y="106"/>
                    <a:pt x="13" y="103"/>
                    <a:pt x="8" y="103"/>
                  </a:cubicBezTo>
                  <a:cubicBezTo>
                    <a:pt x="9" y="100"/>
                    <a:pt x="8" y="97"/>
                    <a:pt x="4" y="97"/>
                  </a:cubicBezTo>
                  <a:cubicBezTo>
                    <a:pt x="5" y="95"/>
                    <a:pt x="5" y="92"/>
                    <a:pt x="2" y="92"/>
                  </a:cubicBezTo>
                  <a:cubicBezTo>
                    <a:pt x="4" y="90"/>
                    <a:pt x="4" y="87"/>
                    <a:pt x="1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0" name="Freeform 596">
              <a:extLst>
                <a:ext uri="{FF2B5EF4-FFF2-40B4-BE49-F238E27FC236}">
                  <a16:creationId xmlns:a16="http://schemas.microsoft.com/office/drawing/2014/main" id="{4A174C0F-824A-41D4-A6EF-F041FAC50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" y="1479"/>
              <a:ext cx="335" cy="145"/>
            </a:xfrm>
            <a:custGeom>
              <a:avLst/>
              <a:gdLst>
                <a:gd name="T0" fmla="*/ 8066 w 116"/>
                <a:gd name="T1" fmla="*/ 1438 h 47"/>
                <a:gd name="T2" fmla="*/ 7849 w 116"/>
                <a:gd name="T3" fmla="*/ 0 h 47"/>
                <a:gd name="T4" fmla="*/ 7731 w 116"/>
                <a:gd name="T5" fmla="*/ 561 h 47"/>
                <a:gd name="T6" fmla="*/ 6746 w 116"/>
                <a:gd name="T7" fmla="*/ 1169 h 47"/>
                <a:gd name="T8" fmla="*/ 5155 w 116"/>
                <a:gd name="T9" fmla="*/ 1351 h 47"/>
                <a:gd name="T10" fmla="*/ 4603 w 116"/>
                <a:gd name="T11" fmla="*/ 1524 h 47"/>
                <a:gd name="T12" fmla="*/ 3685 w 116"/>
                <a:gd name="T13" fmla="*/ 1913 h 47"/>
                <a:gd name="T14" fmla="*/ 3419 w 116"/>
                <a:gd name="T15" fmla="*/ 1817 h 47"/>
                <a:gd name="T16" fmla="*/ 3128 w 116"/>
                <a:gd name="T17" fmla="*/ 1913 h 47"/>
                <a:gd name="T18" fmla="*/ 2845 w 116"/>
                <a:gd name="T19" fmla="*/ 1731 h 47"/>
                <a:gd name="T20" fmla="*/ 2576 w 116"/>
                <a:gd name="T21" fmla="*/ 1731 h 47"/>
                <a:gd name="T22" fmla="*/ 2218 w 116"/>
                <a:gd name="T23" fmla="*/ 1169 h 47"/>
                <a:gd name="T24" fmla="*/ 1811 w 116"/>
                <a:gd name="T25" fmla="*/ 1524 h 47"/>
                <a:gd name="T26" fmla="*/ 1542 w 116"/>
                <a:gd name="T27" fmla="*/ 1169 h 47"/>
                <a:gd name="T28" fmla="*/ 1034 w 116"/>
                <a:gd name="T29" fmla="*/ 913 h 47"/>
                <a:gd name="T30" fmla="*/ 702 w 116"/>
                <a:gd name="T31" fmla="*/ 648 h 47"/>
                <a:gd name="T32" fmla="*/ 410 w 116"/>
                <a:gd name="T33" fmla="*/ 265 h 47"/>
                <a:gd name="T34" fmla="*/ 292 w 116"/>
                <a:gd name="T35" fmla="*/ 265 h 47"/>
                <a:gd name="T36" fmla="*/ 217 w 116"/>
                <a:gd name="T37" fmla="*/ 0 h 47"/>
                <a:gd name="T38" fmla="*/ 217 w 116"/>
                <a:gd name="T39" fmla="*/ 0 h 47"/>
                <a:gd name="T40" fmla="*/ 0 w 116"/>
                <a:gd name="T41" fmla="*/ 1438 h 47"/>
                <a:gd name="T42" fmla="*/ 0 w 116"/>
                <a:gd name="T43" fmla="*/ 1438 h 47"/>
                <a:gd name="T44" fmla="*/ 142 w 116"/>
                <a:gd name="T45" fmla="*/ 1999 h 47"/>
                <a:gd name="T46" fmla="*/ 702 w 116"/>
                <a:gd name="T47" fmla="*/ 3168 h 47"/>
                <a:gd name="T48" fmla="*/ 1326 w 116"/>
                <a:gd name="T49" fmla="*/ 3702 h 47"/>
                <a:gd name="T50" fmla="*/ 2218 w 116"/>
                <a:gd name="T51" fmla="*/ 3903 h 47"/>
                <a:gd name="T52" fmla="*/ 2911 w 116"/>
                <a:gd name="T53" fmla="*/ 3903 h 47"/>
                <a:gd name="T54" fmla="*/ 3468 w 116"/>
                <a:gd name="T55" fmla="*/ 4085 h 47"/>
                <a:gd name="T56" fmla="*/ 3685 w 116"/>
                <a:gd name="T57" fmla="*/ 3816 h 47"/>
                <a:gd name="T58" fmla="*/ 3980 w 116"/>
                <a:gd name="T59" fmla="*/ 4085 h 47"/>
                <a:gd name="T60" fmla="*/ 4237 w 116"/>
                <a:gd name="T61" fmla="*/ 4254 h 47"/>
                <a:gd name="T62" fmla="*/ 5230 w 116"/>
                <a:gd name="T63" fmla="*/ 3903 h 47"/>
                <a:gd name="T64" fmla="*/ 6671 w 116"/>
                <a:gd name="T65" fmla="*/ 3437 h 47"/>
                <a:gd name="T66" fmla="*/ 7107 w 116"/>
                <a:gd name="T67" fmla="*/ 2999 h 47"/>
                <a:gd name="T68" fmla="*/ 7156 w 116"/>
                <a:gd name="T69" fmla="*/ 2903 h 47"/>
                <a:gd name="T70" fmla="*/ 8066 w 116"/>
                <a:gd name="T71" fmla="*/ 1438 h 4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16" h="47">
                  <a:moveTo>
                    <a:pt x="116" y="16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2"/>
                    <a:pt x="112" y="4"/>
                    <a:pt x="111" y="6"/>
                  </a:cubicBezTo>
                  <a:cubicBezTo>
                    <a:pt x="106" y="7"/>
                    <a:pt x="102" y="11"/>
                    <a:pt x="97" y="13"/>
                  </a:cubicBezTo>
                  <a:cubicBezTo>
                    <a:pt x="93" y="15"/>
                    <a:pt x="77" y="18"/>
                    <a:pt x="74" y="15"/>
                  </a:cubicBezTo>
                  <a:cubicBezTo>
                    <a:pt x="73" y="18"/>
                    <a:pt x="68" y="19"/>
                    <a:pt x="66" y="17"/>
                  </a:cubicBezTo>
                  <a:cubicBezTo>
                    <a:pt x="62" y="20"/>
                    <a:pt x="58" y="22"/>
                    <a:pt x="53" y="21"/>
                  </a:cubicBezTo>
                  <a:cubicBezTo>
                    <a:pt x="52" y="21"/>
                    <a:pt x="50" y="20"/>
                    <a:pt x="49" y="20"/>
                  </a:cubicBezTo>
                  <a:cubicBezTo>
                    <a:pt x="48" y="20"/>
                    <a:pt x="47" y="21"/>
                    <a:pt x="45" y="21"/>
                  </a:cubicBezTo>
                  <a:cubicBezTo>
                    <a:pt x="44" y="21"/>
                    <a:pt x="43" y="20"/>
                    <a:pt x="41" y="19"/>
                  </a:cubicBezTo>
                  <a:cubicBezTo>
                    <a:pt x="40" y="19"/>
                    <a:pt x="39" y="20"/>
                    <a:pt x="37" y="19"/>
                  </a:cubicBezTo>
                  <a:cubicBezTo>
                    <a:pt x="35" y="18"/>
                    <a:pt x="33" y="15"/>
                    <a:pt x="32" y="13"/>
                  </a:cubicBezTo>
                  <a:cubicBezTo>
                    <a:pt x="30" y="14"/>
                    <a:pt x="27" y="17"/>
                    <a:pt x="26" y="17"/>
                  </a:cubicBezTo>
                  <a:cubicBezTo>
                    <a:pt x="22" y="17"/>
                    <a:pt x="24" y="14"/>
                    <a:pt x="22" y="13"/>
                  </a:cubicBezTo>
                  <a:cubicBezTo>
                    <a:pt x="19" y="12"/>
                    <a:pt x="17" y="16"/>
                    <a:pt x="15" y="10"/>
                  </a:cubicBezTo>
                  <a:cubicBezTo>
                    <a:pt x="12" y="11"/>
                    <a:pt x="11" y="9"/>
                    <a:pt x="10" y="7"/>
                  </a:cubicBezTo>
                  <a:cubicBezTo>
                    <a:pt x="7" y="8"/>
                    <a:pt x="6" y="6"/>
                    <a:pt x="6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4" y="2"/>
                    <a:pt x="3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5"/>
                    <a:pt x="1" y="1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2"/>
                  </a:cubicBezTo>
                  <a:cubicBezTo>
                    <a:pt x="3" y="27"/>
                    <a:pt x="5" y="31"/>
                    <a:pt x="10" y="35"/>
                  </a:cubicBezTo>
                  <a:cubicBezTo>
                    <a:pt x="14" y="38"/>
                    <a:pt x="14" y="40"/>
                    <a:pt x="19" y="41"/>
                  </a:cubicBezTo>
                  <a:cubicBezTo>
                    <a:pt x="23" y="42"/>
                    <a:pt x="28" y="42"/>
                    <a:pt x="32" y="43"/>
                  </a:cubicBezTo>
                  <a:cubicBezTo>
                    <a:pt x="36" y="44"/>
                    <a:pt x="38" y="43"/>
                    <a:pt x="42" y="43"/>
                  </a:cubicBezTo>
                  <a:cubicBezTo>
                    <a:pt x="44" y="43"/>
                    <a:pt x="48" y="45"/>
                    <a:pt x="50" y="45"/>
                  </a:cubicBezTo>
                  <a:cubicBezTo>
                    <a:pt x="51" y="44"/>
                    <a:pt x="52" y="42"/>
                    <a:pt x="53" y="42"/>
                  </a:cubicBezTo>
                  <a:cubicBezTo>
                    <a:pt x="55" y="42"/>
                    <a:pt x="55" y="44"/>
                    <a:pt x="57" y="45"/>
                  </a:cubicBezTo>
                  <a:cubicBezTo>
                    <a:pt x="59" y="46"/>
                    <a:pt x="61" y="43"/>
                    <a:pt x="61" y="47"/>
                  </a:cubicBezTo>
                  <a:cubicBezTo>
                    <a:pt x="66" y="43"/>
                    <a:pt x="68" y="43"/>
                    <a:pt x="75" y="43"/>
                  </a:cubicBezTo>
                  <a:cubicBezTo>
                    <a:pt x="82" y="42"/>
                    <a:pt x="89" y="39"/>
                    <a:pt x="96" y="38"/>
                  </a:cubicBezTo>
                  <a:cubicBezTo>
                    <a:pt x="101" y="37"/>
                    <a:pt x="100" y="37"/>
                    <a:pt x="102" y="33"/>
                  </a:cubicBezTo>
                  <a:cubicBezTo>
                    <a:pt x="102" y="33"/>
                    <a:pt x="103" y="33"/>
                    <a:pt x="103" y="32"/>
                  </a:cubicBezTo>
                  <a:cubicBezTo>
                    <a:pt x="111" y="28"/>
                    <a:pt x="116" y="22"/>
                    <a:pt x="116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1" name="Freeform 597">
              <a:extLst>
                <a:ext uri="{FF2B5EF4-FFF2-40B4-BE49-F238E27FC236}">
                  <a16:creationId xmlns:a16="http://schemas.microsoft.com/office/drawing/2014/main" id="{2B44E3D1-6563-4706-B9E4-BF6AA0C51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" y="1624"/>
              <a:ext cx="352" cy="160"/>
            </a:xfrm>
            <a:custGeom>
              <a:avLst/>
              <a:gdLst>
                <a:gd name="T0" fmla="*/ 8457 w 122"/>
                <a:gd name="T1" fmla="*/ 0 h 52"/>
                <a:gd name="T2" fmla="*/ 8165 w 122"/>
                <a:gd name="T3" fmla="*/ 815 h 52"/>
                <a:gd name="T4" fmla="*/ 8050 w 122"/>
                <a:gd name="T5" fmla="*/ 520 h 52"/>
                <a:gd name="T6" fmla="*/ 7210 w 122"/>
                <a:gd name="T7" fmla="*/ 1345 h 52"/>
                <a:gd name="T8" fmla="*/ 5811 w 122"/>
                <a:gd name="T9" fmla="*/ 1809 h 52"/>
                <a:gd name="T10" fmla="*/ 5476 w 122"/>
                <a:gd name="T11" fmla="*/ 1892 h 52"/>
                <a:gd name="T12" fmla="*/ 4853 w 122"/>
                <a:gd name="T13" fmla="*/ 2160 h 52"/>
                <a:gd name="T14" fmla="*/ 4080 w 122"/>
                <a:gd name="T15" fmla="*/ 1600 h 52"/>
                <a:gd name="T16" fmla="*/ 3454 w 122"/>
                <a:gd name="T17" fmla="*/ 1514 h 52"/>
                <a:gd name="T18" fmla="*/ 2640 w 122"/>
                <a:gd name="T19" fmla="*/ 1514 h 52"/>
                <a:gd name="T20" fmla="*/ 2089 w 122"/>
                <a:gd name="T21" fmla="*/ 1514 h 52"/>
                <a:gd name="T22" fmla="*/ 1731 w 122"/>
                <a:gd name="T23" fmla="*/ 1345 h 52"/>
                <a:gd name="T24" fmla="*/ 1391 w 122"/>
                <a:gd name="T25" fmla="*/ 1345 h 52"/>
                <a:gd name="T26" fmla="*/ 1108 w 122"/>
                <a:gd name="T27" fmla="*/ 994 h 52"/>
                <a:gd name="T28" fmla="*/ 915 w 122"/>
                <a:gd name="T29" fmla="*/ 898 h 52"/>
                <a:gd name="T30" fmla="*/ 548 w 122"/>
                <a:gd name="T31" fmla="*/ 437 h 52"/>
                <a:gd name="T32" fmla="*/ 75 w 122"/>
                <a:gd name="T33" fmla="*/ 265 h 52"/>
                <a:gd name="T34" fmla="*/ 141 w 122"/>
                <a:gd name="T35" fmla="*/ 643 h 52"/>
                <a:gd name="T36" fmla="*/ 0 w 122"/>
                <a:gd name="T37" fmla="*/ 0 h 52"/>
                <a:gd name="T38" fmla="*/ 0 w 122"/>
                <a:gd name="T39" fmla="*/ 0 h 52"/>
                <a:gd name="T40" fmla="*/ 291 w 122"/>
                <a:gd name="T41" fmla="*/ 2329 h 52"/>
                <a:gd name="T42" fmla="*/ 291 w 122"/>
                <a:gd name="T43" fmla="*/ 2329 h 52"/>
                <a:gd name="T44" fmla="*/ 698 w 122"/>
                <a:gd name="T45" fmla="*/ 2763 h 52"/>
                <a:gd name="T46" fmla="*/ 1033 w 122"/>
                <a:gd name="T47" fmla="*/ 3323 h 52"/>
                <a:gd name="T48" fmla="*/ 1249 w 122"/>
                <a:gd name="T49" fmla="*/ 3578 h 52"/>
                <a:gd name="T50" fmla="*/ 1515 w 122"/>
                <a:gd name="T51" fmla="*/ 3674 h 52"/>
                <a:gd name="T52" fmla="*/ 1873 w 122"/>
                <a:gd name="T53" fmla="*/ 4025 h 52"/>
                <a:gd name="T54" fmla="*/ 2141 w 122"/>
                <a:gd name="T55" fmla="*/ 4025 h 52"/>
                <a:gd name="T56" fmla="*/ 2424 w 122"/>
                <a:gd name="T57" fmla="*/ 4658 h 52"/>
                <a:gd name="T58" fmla="*/ 2905 w 122"/>
                <a:gd name="T59" fmla="*/ 4222 h 52"/>
                <a:gd name="T60" fmla="*/ 3454 w 122"/>
                <a:gd name="T61" fmla="*/ 4025 h 52"/>
                <a:gd name="T62" fmla="*/ 3820 w 122"/>
                <a:gd name="T63" fmla="*/ 4308 h 52"/>
                <a:gd name="T64" fmla="*/ 4155 w 122"/>
                <a:gd name="T65" fmla="*/ 4138 h 52"/>
                <a:gd name="T66" fmla="*/ 4562 w 122"/>
                <a:gd name="T67" fmla="*/ 4308 h 52"/>
                <a:gd name="T68" fmla="*/ 5069 w 122"/>
                <a:gd name="T69" fmla="*/ 4403 h 52"/>
                <a:gd name="T70" fmla="*/ 5620 w 122"/>
                <a:gd name="T71" fmla="*/ 4222 h 52"/>
                <a:gd name="T72" fmla="*/ 6319 w 122"/>
                <a:gd name="T73" fmla="*/ 4025 h 52"/>
                <a:gd name="T74" fmla="*/ 6726 w 122"/>
                <a:gd name="T75" fmla="*/ 3760 h 52"/>
                <a:gd name="T76" fmla="*/ 7542 w 122"/>
                <a:gd name="T77" fmla="*/ 2972 h 52"/>
                <a:gd name="T78" fmla="*/ 8165 w 122"/>
                <a:gd name="T79" fmla="*/ 2329 h 52"/>
                <a:gd name="T80" fmla="*/ 8165 w 122"/>
                <a:gd name="T81" fmla="*/ 2329 h 52"/>
                <a:gd name="T82" fmla="*/ 8457 w 122"/>
                <a:gd name="T83" fmla="*/ 643 h 52"/>
                <a:gd name="T84" fmla="*/ 8457 w 122"/>
                <a:gd name="T85" fmla="*/ 0 h 5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22" h="52">
                  <a:moveTo>
                    <a:pt x="122" y="0"/>
                  </a:moveTo>
                  <a:cubicBezTo>
                    <a:pt x="122" y="3"/>
                    <a:pt x="121" y="6"/>
                    <a:pt x="118" y="9"/>
                  </a:cubicBezTo>
                  <a:cubicBezTo>
                    <a:pt x="118" y="8"/>
                    <a:pt x="118" y="7"/>
                    <a:pt x="116" y="6"/>
                  </a:cubicBezTo>
                  <a:cubicBezTo>
                    <a:pt x="115" y="12"/>
                    <a:pt x="109" y="13"/>
                    <a:pt x="104" y="15"/>
                  </a:cubicBezTo>
                  <a:cubicBezTo>
                    <a:pt x="100" y="17"/>
                    <a:pt x="89" y="22"/>
                    <a:pt x="84" y="20"/>
                  </a:cubicBezTo>
                  <a:cubicBezTo>
                    <a:pt x="83" y="22"/>
                    <a:pt x="81" y="23"/>
                    <a:pt x="79" y="21"/>
                  </a:cubicBezTo>
                  <a:cubicBezTo>
                    <a:pt x="76" y="25"/>
                    <a:pt x="74" y="25"/>
                    <a:pt x="70" y="24"/>
                  </a:cubicBezTo>
                  <a:cubicBezTo>
                    <a:pt x="67" y="23"/>
                    <a:pt x="60" y="20"/>
                    <a:pt x="59" y="18"/>
                  </a:cubicBezTo>
                  <a:cubicBezTo>
                    <a:pt x="56" y="19"/>
                    <a:pt x="52" y="19"/>
                    <a:pt x="50" y="17"/>
                  </a:cubicBezTo>
                  <a:cubicBezTo>
                    <a:pt x="47" y="20"/>
                    <a:pt x="41" y="21"/>
                    <a:pt x="38" y="17"/>
                  </a:cubicBezTo>
                  <a:cubicBezTo>
                    <a:pt x="36" y="19"/>
                    <a:pt x="32" y="19"/>
                    <a:pt x="30" y="17"/>
                  </a:cubicBezTo>
                  <a:cubicBezTo>
                    <a:pt x="28" y="19"/>
                    <a:pt x="26" y="17"/>
                    <a:pt x="25" y="15"/>
                  </a:cubicBezTo>
                  <a:cubicBezTo>
                    <a:pt x="23" y="18"/>
                    <a:pt x="22" y="16"/>
                    <a:pt x="20" y="15"/>
                  </a:cubicBezTo>
                  <a:cubicBezTo>
                    <a:pt x="18" y="14"/>
                    <a:pt x="17" y="12"/>
                    <a:pt x="16" y="11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1" y="8"/>
                    <a:pt x="10" y="6"/>
                    <a:pt x="8" y="5"/>
                  </a:cubicBezTo>
                  <a:cubicBezTo>
                    <a:pt x="5" y="3"/>
                    <a:pt x="3" y="7"/>
                    <a:pt x="1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5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1" y="18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6" y="28"/>
                    <a:pt x="8" y="30"/>
                    <a:pt x="10" y="31"/>
                  </a:cubicBezTo>
                  <a:cubicBezTo>
                    <a:pt x="11" y="34"/>
                    <a:pt x="14" y="35"/>
                    <a:pt x="15" y="37"/>
                  </a:cubicBezTo>
                  <a:cubicBezTo>
                    <a:pt x="17" y="38"/>
                    <a:pt x="17" y="39"/>
                    <a:pt x="18" y="40"/>
                  </a:cubicBezTo>
                  <a:cubicBezTo>
                    <a:pt x="19" y="41"/>
                    <a:pt x="21" y="40"/>
                    <a:pt x="22" y="41"/>
                  </a:cubicBezTo>
                  <a:cubicBezTo>
                    <a:pt x="24" y="41"/>
                    <a:pt x="25" y="44"/>
                    <a:pt x="27" y="45"/>
                  </a:cubicBezTo>
                  <a:cubicBezTo>
                    <a:pt x="28" y="46"/>
                    <a:pt x="30" y="45"/>
                    <a:pt x="31" y="45"/>
                  </a:cubicBezTo>
                  <a:cubicBezTo>
                    <a:pt x="34" y="47"/>
                    <a:pt x="36" y="49"/>
                    <a:pt x="35" y="52"/>
                  </a:cubicBezTo>
                  <a:cubicBezTo>
                    <a:pt x="36" y="48"/>
                    <a:pt x="39" y="48"/>
                    <a:pt x="42" y="47"/>
                  </a:cubicBezTo>
                  <a:cubicBezTo>
                    <a:pt x="43" y="47"/>
                    <a:pt x="48" y="45"/>
                    <a:pt x="50" y="45"/>
                  </a:cubicBezTo>
                  <a:cubicBezTo>
                    <a:pt x="52" y="45"/>
                    <a:pt x="53" y="47"/>
                    <a:pt x="55" y="48"/>
                  </a:cubicBezTo>
                  <a:cubicBezTo>
                    <a:pt x="57" y="48"/>
                    <a:pt x="57" y="46"/>
                    <a:pt x="60" y="46"/>
                  </a:cubicBezTo>
                  <a:cubicBezTo>
                    <a:pt x="63" y="45"/>
                    <a:pt x="63" y="48"/>
                    <a:pt x="66" y="48"/>
                  </a:cubicBezTo>
                  <a:cubicBezTo>
                    <a:pt x="69" y="48"/>
                    <a:pt x="71" y="43"/>
                    <a:pt x="73" y="49"/>
                  </a:cubicBezTo>
                  <a:cubicBezTo>
                    <a:pt x="77" y="45"/>
                    <a:pt x="77" y="47"/>
                    <a:pt x="81" y="47"/>
                  </a:cubicBezTo>
                  <a:cubicBezTo>
                    <a:pt x="84" y="46"/>
                    <a:pt x="87" y="41"/>
                    <a:pt x="91" y="45"/>
                  </a:cubicBezTo>
                  <a:cubicBezTo>
                    <a:pt x="92" y="43"/>
                    <a:pt x="94" y="41"/>
                    <a:pt x="97" y="42"/>
                  </a:cubicBezTo>
                  <a:cubicBezTo>
                    <a:pt x="100" y="37"/>
                    <a:pt x="105" y="36"/>
                    <a:pt x="109" y="33"/>
                  </a:cubicBezTo>
                  <a:cubicBezTo>
                    <a:pt x="113" y="31"/>
                    <a:pt x="116" y="29"/>
                    <a:pt x="118" y="26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20" y="20"/>
                    <a:pt x="122" y="13"/>
                    <a:pt x="122" y="7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2" name="Freeform 598">
              <a:extLst>
                <a:ext uri="{FF2B5EF4-FFF2-40B4-BE49-F238E27FC236}">
                  <a16:creationId xmlns:a16="http://schemas.microsoft.com/office/drawing/2014/main" id="{7FE2CE41-E8D6-4DD9-B9F7-B84528BD0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" y="1797"/>
              <a:ext cx="254" cy="154"/>
            </a:xfrm>
            <a:custGeom>
              <a:avLst/>
              <a:gdLst>
                <a:gd name="T0" fmla="*/ 5340 w 88"/>
                <a:gd name="T1" fmla="*/ 521 h 50"/>
                <a:gd name="T2" fmla="*/ 4306 w 88"/>
                <a:gd name="T3" fmla="*/ 644 h 50"/>
                <a:gd name="T4" fmla="*/ 3749 w 88"/>
                <a:gd name="T5" fmla="*/ 644 h 50"/>
                <a:gd name="T6" fmla="*/ 3467 w 88"/>
                <a:gd name="T7" fmla="*/ 816 h 50"/>
                <a:gd name="T8" fmla="*/ 2716 w 88"/>
                <a:gd name="T9" fmla="*/ 437 h 50"/>
                <a:gd name="T10" fmla="*/ 2018 w 88"/>
                <a:gd name="T11" fmla="*/ 437 h 50"/>
                <a:gd name="T12" fmla="*/ 1108 w 88"/>
                <a:gd name="T13" fmla="*/ 351 h 50"/>
                <a:gd name="T14" fmla="*/ 699 w 88"/>
                <a:gd name="T15" fmla="*/ 265 h 50"/>
                <a:gd name="T16" fmla="*/ 482 w 88"/>
                <a:gd name="T17" fmla="*/ 437 h 50"/>
                <a:gd name="T18" fmla="*/ 0 w 88"/>
                <a:gd name="T19" fmla="*/ 86 h 50"/>
                <a:gd name="T20" fmla="*/ 551 w 88"/>
                <a:gd name="T21" fmla="*/ 1167 h 50"/>
                <a:gd name="T22" fmla="*/ 699 w 88"/>
                <a:gd name="T23" fmla="*/ 1432 h 50"/>
                <a:gd name="T24" fmla="*/ 699 w 88"/>
                <a:gd name="T25" fmla="*/ 1728 h 50"/>
                <a:gd name="T26" fmla="*/ 768 w 88"/>
                <a:gd name="T27" fmla="*/ 1728 h 50"/>
                <a:gd name="T28" fmla="*/ 918 w 88"/>
                <a:gd name="T29" fmla="*/ 1897 h 50"/>
                <a:gd name="T30" fmla="*/ 843 w 88"/>
                <a:gd name="T31" fmla="*/ 2162 h 50"/>
                <a:gd name="T32" fmla="*/ 1033 w 88"/>
                <a:gd name="T33" fmla="*/ 2513 h 50"/>
                <a:gd name="T34" fmla="*/ 1175 w 88"/>
                <a:gd name="T35" fmla="*/ 2513 h 50"/>
                <a:gd name="T36" fmla="*/ 1175 w 88"/>
                <a:gd name="T37" fmla="*/ 2778 h 50"/>
                <a:gd name="T38" fmla="*/ 1466 w 88"/>
                <a:gd name="T39" fmla="*/ 3065 h 50"/>
                <a:gd name="T40" fmla="*/ 1732 w 88"/>
                <a:gd name="T41" fmla="*/ 3511 h 50"/>
                <a:gd name="T42" fmla="*/ 1948 w 88"/>
                <a:gd name="T43" fmla="*/ 3862 h 50"/>
                <a:gd name="T44" fmla="*/ 2090 w 88"/>
                <a:gd name="T45" fmla="*/ 4146 h 50"/>
                <a:gd name="T46" fmla="*/ 2358 w 88"/>
                <a:gd name="T47" fmla="*/ 3862 h 50"/>
                <a:gd name="T48" fmla="*/ 2433 w 88"/>
                <a:gd name="T49" fmla="*/ 4497 h 50"/>
                <a:gd name="T50" fmla="*/ 2650 w 88"/>
                <a:gd name="T51" fmla="*/ 3976 h 50"/>
                <a:gd name="T52" fmla="*/ 2765 w 88"/>
                <a:gd name="T53" fmla="*/ 4241 h 50"/>
                <a:gd name="T54" fmla="*/ 2840 w 88"/>
                <a:gd name="T55" fmla="*/ 3976 h 50"/>
                <a:gd name="T56" fmla="*/ 2982 w 88"/>
                <a:gd name="T57" fmla="*/ 4241 h 50"/>
                <a:gd name="T58" fmla="*/ 3340 w 88"/>
                <a:gd name="T59" fmla="*/ 4411 h 50"/>
                <a:gd name="T60" fmla="*/ 3391 w 88"/>
                <a:gd name="T61" fmla="*/ 3976 h 50"/>
                <a:gd name="T62" fmla="*/ 3683 w 88"/>
                <a:gd name="T63" fmla="*/ 4241 h 50"/>
                <a:gd name="T64" fmla="*/ 4015 w 88"/>
                <a:gd name="T65" fmla="*/ 3976 h 50"/>
                <a:gd name="T66" fmla="*/ 4015 w 88"/>
                <a:gd name="T67" fmla="*/ 3862 h 50"/>
                <a:gd name="T68" fmla="*/ 4306 w 88"/>
                <a:gd name="T69" fmla="*/ 3681 h 50"/>
                <a:gd name="T70" fmla="*/ 4523 w 88"/>
                <a:gd name="T71" fmla="*/ 3065 h 50"/>
                <a:gd name="T72" fmla="*/ 4716 w 88"/>
                <a:gd name="T73" fmla="*/ 2686 h 50"/>
                <a:gd name="T74" fmla="*/ 4933 w 88"/>
                <a:gd name="T75" fmla="*/ 2686 h 50"/>
                <a:gd name="T76" fmla="*/ 4999 w 88"/>
                <a:gd name="T77" fmla="*/ 2427 h 50"/>
                <a:gd name="T78" fmla="*/ 5074 w 88"/>
                <a:gd name="T79" fmla="*/ 1897 h 50"/>
                <a:gd name="T80" fmla="*/ 5149 w 88"/>
                <a:gd name="T81" fmla="*/ 1897 h 50"/>
                <a:gd name="T82" fmla="*/ 6108 w 88"/>
                <a:gd name="T83" fmla="*/ 0 h 50"/>
                <a:gd name="T84" fmla="*/ 5340 w 88"/>
                <a:gd name="T85" fmla="*/ 521 h 5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8" h="50">
                  <a:moveTo>
                    <a:pt x="77" y="6"/>
                  </a:moveTo>
                  <a:cubicBezTo>
                    <a:pt x="72" y="6"/>
                    <a:pt x="67" y="7"/>
                    <a:pt x="62" y="7"/>
                  </a:cubicBezTo>
                  <a:cubicBezTo>
                    <a:pt x="60" y="7"/>
                    <a:pt x="56" y="7"/>
                    <a:pt x="54" y="7"/>
                  </a:cubicBezTo>
                  <a:cubicBezTo>
                    <a:pt x="52" y="7"/>
                    <a:pt x="52" y="9"/>
                    <a:pt x="50" y="9"/>
                  </a:cubicBezTo>
                  <a:cubicBezTo>
                    <a:pt x="46" y="9"/>
                    <a:pt x="42" y="4"/>
                    <a:pt x="39" y="5"/>
                  </a:cubicBezTo>
                  <a:cubicBezTo>
                    <a:pt x="35" y="5"/>
                    <a:pt x="33" y="11"/>
                    <a:pt x="29" y="5"/>
                  </a:cubicBezTo>
                  <a:cubicBezTo>
                    <a:pt x="28" y="10"/>
                    <a:pt x="19" y="7"/>
                    <a:pt x="16" y="4"/>
                  </a:cubicBezTo>
                  <a:cubicBezTo>
                    <a:pt x="14" y="6"/>
                    <a:pt x="10" y="7"/>
                    <a:pt x="10" y="3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5" y="3"/>
                    <a:pt x="2" y="2"/>
                    <a:pt x="0" y="1"/>
                  </a:cubicBezTo>
                  <a:cubicBezTo>
                    <a:pt x="3" y="5"/>
                    <a:pt x="5" y="9"/>
                    <a:pt x="8" y="13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7"/>
                    <a:pt x="10" y="18"/>
                    <a:pt x="10" y="19"/>
                  </a:cubicBezTo>
                  <a:cubicBezTo>
                    <a:pt x="10" y="18"/>
                    <a:pt x="11" y="18"/>
                    <a:pt x="11" y="19"/>
                  </a:cubicBezTo>
                  <a:cubicBezTo>
                    <a:pt x="12" y="19"/>
                    <a:pt x="12" y="20"/>
                    <a:pt x="13" y="21"/>
                  </a:cubicBezTo>
                  <a:cubicBezTo>
                    <a:pt x="13" y="22"/>
                    <a:pt x="12" y="23"/>
                    <a:pt x="12" y="24"/>
                  </a:cubicBezTo>
                  <a:cubicBezTo>
                    <a:pt x="15" y="23"/>
                    <a:pt x="15" y="26"/>
                    <a:pt x="15" y="28"/>
                  </a:cubicBezTo>
                  <a:cubicBezTo>
                    <a:pt x="15" y="28"/>
                    <a:pt x="16" y="28"/>
                    <a:pt x="17" y="28"/>
                  </a:cubicBezTo>
                  <a:cubicBezTo>
                    <a:pt x="17" y="29"/>
                    <a:pt x="17" y="30"/>
                    <a:pt x="17" y="31"/>
                  </a:cubicBezTo>
                  <a:cubicBezTo>
                    <a:pt x="20" y="30"/>
                    <a:pt x="21" y="31"/>
                    <a:pt x="21" y="34"/>
                  </a:cubicBezTo>
                  <a:cubicBezTo>
                    <a:pt x="23" y="34"/>
                    <a:pt x="25" y="36"/>
                    <a:pt x="25" y="39"/>
                  </a:cubicBezTo>
                  <a:cubicBezTo>
                    <a:pt x="28" y="36"/>
                    <a:pt x="29" y="40"/>
                    <a:pt x="28" y="43"/>
                  </a:cubicBezTo>
                  <a:cubicBezTo>
                    <a:pt x="29" y="40"/>
                    <a:pt x="31" y="41"/>
                    <a:pt x="30" y="46"/>
                  </a:cubicBezTo>
                  <a:cubicBezTo>
                    <a:pt x="31" y="45"/>
                    <a:pt x="33" y="43"/>
                    <a:pt x="34" y="43"/>
                  </a:cubicBezTo>
                  <a:cubicBezTo>
                    <a:pt x="36" y="43"/>
                    <a:pt x="34" y="47"/>
                    <a:pt x="35" y="50"/>
                  </a:cubicBezTo>
                  <a:cubicBezTo>
                    <a:pt x="35" y="46"/>
                    <a:pt x="34" y="45"/>
                    <a:pt x="38" y="44"/>
                  </a:cubicBezTo>
                  <a:cubicBezTo>
                    <a:pt x="38" y="43"/>
                    <a:pt x="39" y="46"/>
                    <a:pt x="40" y="47"/>
                  </a:cubicBezTo>
                  <a:cubicBezTo>
                    <a:pt x="40" y="46"/>
                    <a:pt x="40" y="44"/>
                    <a:pt x="41" y="44"/>
                  </a:cubicBezTo>
                  <a:cubicBezTo>
                    <a:pt x="43" y="43"/>
                    <a:pt x="43" y="45"/>
                    <a:pt x="43" y="47"/>
                  </a:cubicBezTo>
                  <a:cubicBezTo>
                    <a:pt x="43" y="42"/>
                    <a:pt x="47" y="48"/>
                    <a:pt x="48" y="49"/>
                  </a:cubicBezTo>
                  <a:cubicBezTo>
                    <a:pt x="48" y="50"/>
                    <a:pt x="47" y="45"/>
                    <a:pt x="49" y="44"/>
                  </a:cubicBezTo>
                  <a:cubicBezTo>
                    <a:pt x="50" y="44"/>
                    <a:pt x="52" y="45"/>
                    <a:pt x="53" y="47"/>
                  </a:cubicBezTo>
                  <a:cubicBezTo>
                    <a:pt x="50" y="43"/>
                    <a:pt x="55" y="40"/>
                    <a:pt x="58" y="44"/>
                  </a:cubicBezTo>
                  <a:cubicBezTo>
                    <a:pt x="58" y="44"/>
                    <a:pt x="58" y="43"/>
                    <a:pt x="58" y="43"/>
                  </a:cubicBezTo>
                  <a:cubicBezTo>
                    <a:pt x="56" y="40"/>
                    <a:pt x="59" y="38"/>
                    <a:pt x="62" y="41"/>
                  </a:cubicBezTo>
                  <a:cubicBezTo>
                    <a:pt x="61" y="38"/>
                    <a:pt x="62" y="34"/>
                    <a:pt x="65" y="34"/>
                  </a:cubicBezTo>
                  <a:cubicBezTo>
                    <a:pt x="66" y="32"/>
                    <a:pt x="67" y="31"/>
                    <a:pt x="68" y="30"/>
                  </a:cubicBezTo>
                  <a:cubicBezTo>
                    <a:pt x="69" y="29"/>
                    <a:pt x="71" y="30"/>
                    <a:pt x="71" y="30"/>
                  </a:cubicBezTo>
                  <a:cubicBezTo>
                    <a:pt x="72" y="29"/>
                    <a:pt x="71" y="28"/>
                    <a:pt x="72" y="27"/>
                  </a:cubicBezTo>
                  <a:cubicBezTo>
                    <a:pt x="73" y="25"/>
                    <a:pt x="73" y="23"/>
                    <a:pt x="73" y="21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9" y="15"/>
                    <a:pt x="84" y="8"/>
                    <a:pt x="88" y="0"/>
                  </a:cubicBezTo>
                  <a:cubicBezTo>
                    <a:pt x="85" y="3"/>
                    <a:pt x="81" y="4"/>
                    <a:pt x="7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3" name="Freeform 599">
              <a:extLst>
                <a:ext uri="{FF2B5EF4-FFF2-40B4-BE49-F238E27FC236}">
                  <a16:creationId xmlns:a16="http://schemas.microsoft.com/office/drawing/2014/main" id="{47512353-2F82-4C7F-8B21-107586C93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" y="1208"/>
              <a:ext cx="540" cy="989"/>
            </a:xfrm>
            <a:custGeom>
              <a:avLst/>
              <a:gdLst>
                <a:gd name="T0" fmla="*/ 4236 w 187"/>
                <a:gd name="T1" fmla="*/ 3247 h 321"/>
                <a:gd name="T2" fmla="*/ 1467 w 187"/>
                <a:gd name="T3" fmla="*/ 86 h 321"/>
                <a:gd name="T4" fmla="*/ 843 w 187"/>
                <a:gd name="T5" fmla="*/ 3417 h 321"/>
                <a:gd name="T6" fmla="*/ 1467 w 187"/>
                <a:gd name="T7" fmla="*/ 4766 h 321"/>
                <a:gd name="T8" fmla="*/ 1325 w 187"/>
                <a:gd name="T9" fmla="*/ 5059 h 321"/>
                <a:gd name="T10" fmla="*/ 918 w 187"/>
                <a:gd name="T11" fmla="*/ 14940 h 321"/>
                <a:gd name="T12" fmla="*/ 1467 w 187"/>
                <a:gd name="T13" fmla="*/ 16754 h 321"/>
                <a:gd name="T14" fmla="*/ 1594 w 187"/>
                <a:gd name="T15" fmla="*/ 17201 h 321"/>
                <a:gd name="T16" fmla="*/ 1811 w 187"/>
                <a:gd name="T17" fmla="*/ 17666 h 321"/>
                <a:gd name="T18" fmla="*/ 2027 w 187"/>
                <a:gd name="T19" fmla="*/ 18187 h 321"/>
                <a:gd name="T20" fmla="*/ 2284 w 187"/>
                <a:gd name="T21" fmla="*/ 18662 h 321"/>
                <a:gd name="T22" fmla="*/ 3535 w 187"/>
                <a:gd name="T23" fmla="*/ 21179 h 321"/>
                <a:gd name="T24" fmla="*/ 3826 w 187"/>
                <a:gd name="T25" fmla="*/ 21727 h 321"/>
                <a:gd name="T26" fmla="*/ 4170 w 187"/>
                <a:gd name="T27" fmla="*/ 22260 h 321"/>
                <a:gd name="T28" fmla="*/ 4453 w 187"/>
                <a:gd name="T29" fmla="*/ 22781 h 321"/>
                <a:gd name="T30" fmla="*/ 4794 w 187"/>
                <a:gd name="T31" fmla="*/ 23342 h 321"/>
                <a:gd name="T32" fmla="*/ 5155 w 187"/>
                <a:gd name="T33" fmla="*/ 23779 h 321"/>
                <a:gd name="T34" fmla="*/ 5637 w 187"/>
                <a:gd name="T35" fmla="*/ 24596 h 321"/>
                <a:gd name="T36" fmla="*/ 5972 w 187"/>
                <a:gd name="T37" fmla="*/ 25061 h 321"/>
                <a:gd name="T38" fmla="*/ 6330 w 187"/>
                <a:gd name="T39" fmla="*/ 25508 h 321"/>
                <a:gd name="T40" fmla="*/ 6671 w 187"/>
                <a:gd name="T41" fmla="*/ 25942 h 321"/>
                <a:gd name="T42" fmla="*/ 7029 w 187"/>
                <a:gd name="T43" fmla="*/ 26407 h 321"/>
                <a:gd name="T44" fmla="*/ 7372 w 187"/>
                <a:gd name="T45" fmla="*/ 26758 h 321"/>
                <a:gd name="T46" fmla="*/ 7730 w 187"/>
                <a:gd name="T47" fmla="*/ 27196 h 321"/>
                <a:gd name="T48" fmla="*/ 7996 w 187"/>
                <a:gd name="T49" fmla="*/ 27492 h 321"/>
                <a:gd name="T50" fmla="*/ 8406 w 187"/>
                <a:gd name="T51" fmla="*/ 27926 h 321"/>
                <a:gd name="T52" fmla="*/ 8764 w 187"/>
                <a:gd name="T53" fmla="*/ 28194 h 321"/>
                <a:gd name="T54" fmla="*/ 9105 w 187"/>
                <a:gd name="T55" fmla="*/ 28487 h 321"/>
                <a:gd name="T56" fmla="*/ 9391 w 187"/>
                <a:gd name="T57" fmla="*/ 28659 h 321"/>
                <a:gd name="T58" fmla="*/ 9656 w 187"/>
                <a:gd name="T59" fmla="*/ 28752 h 321"/>
                <a:gd name="T60" fmla="*/ 9948 w 187"/>
                <a:gd name="T61" fmla="*/ 28924 h 321"/>
                <a:gd name="T62" fmla="*/ 10208 w 187"/>
                <a:gd name="T63" fmla="*/ 28924 h 321"/>
                <a:gd name="T64" fmla="*/ 10090 w 187"/>
                <a:gd name="T65" fmla="*/ 12691 h 3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87" h="321">
                  <a:moveTo>
                    <a:pt x="145" y="141"/>
                  </a:moveTo>
                  <a:cubicBezTo>
                    <a:pt x="129" y="103"/>
                    <a:pt x="72" y="54"/>
                    <a:pt x="61" y="36"/>
                  </a:cubicBezTo>
                  <a:cubicBezTo>
                    <a:pt x="49" y="17"/>
                    <a:pt x="31" y="19"/>
                    <a:pt x="22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9" y="14"/>
                    <a:pt x="15" y="24"/>
                    <a:pt x="10" y="33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7" y="36"/>
                    <a:pt x="25" y="48"/>
                    <a:pt x="25" y="48"/>
                  </a:cubicBezTo>
                  <a:cubicBezTo>
                    <a:pt x="23" y="49"/>
                    <a:pt x="22" y="51"/>
                    <a:pt x="21" y="53"/>
                  </a:cubicBezTo>
                  <a:cubicBezTo>
                    <a:pt x="21" y="54"/>
                    <a:pt x="20" y="55"/>
                    <a:pt x="19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" y="87"/>
                    <a:pt x="0" y="119"/>
                    <a:pt x="13" y="166"/>
                  </a:cubicBezTo>
                  <a:cubicBezTo>
                    <a:pt x="15" y="172"/>
                    <a:pt x="17" y="179"/>
                    <a:pt x="21" y="186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22" y="187"/>
                    <a:pt x="22" y="189"/>
                    <a:pt x="23" y="191"/>
                  </a:cubicBezTo>
                  <a:cubicBezTo>
                    <a:pt x="23" y="191"/>
                    <a:pt x="24" y="191"/>
                    <a:pt x="24" y="191"/>
                  </a:cubicBezTo>
                  <a:cubicBezTo>
                    <a:pt x="24" y="193"/>
                    <a:pt x="25" y="194"/>
                    <a:pt x="26" y="196"/>
                  </a:cubicBezTo>
                  <a:cubicBezTo>
                    <a:pt x="26" y="196"/>
                    <a:pt x="26" y="196"/>
                    <a:pt x="27" y="197"/>
                  </a:cubicBezTo>
                  <a:cubicBezTo>
                    <a:pt x="27" y="198"/>
                    <a:pt x="28" y="200"/>
                    <a:pt x="29" y="202"/>
                  </a:cubicBezTo>
                  <a:cubicBezTo>
                    <a:pt x="29" y="202"/>
                    <a:pt x="29" y="202"/>
                    <a:pt x="30" y="202"/>
                  </a:cubicBezTo>
                  <a:cubicBezTo>
                    <a:pt x="31" y="204"/>
                    <a:pt x="32" y="206"/>
                    <a:pt x="33" y="207"/>
                  </a:cubicBezTo>
                  <a:cubicBezTo>
                    <a:pt x="33" y="207"/>
                    <a:pt x="33" y="207"/>
                    <a:pt x="33" y="207"/>
                  </a:cubicBezTo>
                  <a:cubicBezTo>
                    <a:pt x="38" y="217"/>
                    <a:pt x="44" y="226"/>
                    <a:pt x="51" y="235"/>
                  </a:cubicBezTo>
                  <a:cubicBezTo>
                    <a:pt x="51" y="236"/>
                    <a:pt x="52" y="236"/>
                    <a:pt x="52" y="237"/>
                  </a:cubicBezTo>
                  <a:cubicBezTo>
                    <a:pt x="53" y="238"/>
                    <a:pt x="54" y="240"/>
                    <a:pt x="55" y="241"/>
                  </a:cubicBezTo>
                  <a:cubicBezTo>
                    <a:pt x="56" y="242"/>
                    <a:pt x="56" y="242"/>
                    <a:pt x="56" y="243"/>
                  </a:cubicBezTo>
                  <a:cubicBezTo>
                    <a:pt x="58" y="244"/>
                    <a:pt x="59" y="245"/>
                    <a:pt x="60" y="247"/>
                  </a:cubicBezTo>
                  <a:cubicBezTo>
                    <a:pt x="60" y="247"/>
                    <a:pt x="61" y="248"/>
                    <a:pt x="61" y="249"/>
                  </a:cubicBezTo>
                  <a:cubicBezTo>
                    <a:pt x="62" y="250"/>
                    <a:pt x="63" y="251"/>
                    <a:pt x="64" y="253"/>
                  </a:cubicBezTo>
                  <a:cubicBezTo>
                    <a:pt x="65" y="253"/>
                    <a:pt x="65" y="254"/>
                    <a:pt x="66" y="255"/>
                  </a:cubicBezTo>
                  <a:cubicBezTo>
                    <a:pt x="67" y="256"/>
                    <a:pt x="68" y="257"/>
                    <a:pt x="69" y="259"/>
                  </a:cubicBezTo>
                  <a:cubicBezTo>
                    <a:pt x="70" y="259"/>
                    <a:pt x="70" y="260"/>
                    <a:pt x="71" y="260"/>
                  </a:cubicBezTo>
                  <a:cubicBezTo>
                    <a:pt x="72" y="262"/>
                    <a:pt x="73" y="263"/>
                    <a:pt x="74" y="264"/>
                  </a:cubicBezTo>
                  <a:cubicBezTo>
                    <a:pt x="74" y="265"/>
                    <a:pt x="74" y="265"/>
                    <a:pt x="74" y="265"/>
                  </a:cubicBezTo>
                  <a:cubicBezTo>
                    <a:pt x="77" y="268"/>
                    <a:pt x="79" y="270"/>
                    <a:pt x="81" y="273"/>
                  </a:cubicBezTo>
                  <a:cubicBezTo>
                    <a:pt x="82" y="274"/>
                    <a:pt x="83" y="274"/>
                    <a:pt x="83" y="275"/>
                  </a:cubicBezTo>
                  <a:cubicBezTo>
                    <a:pt x="84" y="276"/>
                    <a:pt x="85" y="277"/>
                    <a:pt x="86" y="278"/>
                  </a:cubicBezTo>
                  <a:cubicBezTo>
                    <a:pt x="87" y="279"/>
                    <a:pt x="88" y="280"/>
                    <a:pt x="88" y="281"/>
                  </a:cubicBezTo>
                  <a:cubicBezTo>
                    <a:pt x="89" y="281"/>
                    <a:pt x="90" y="282"/>
                    <a:pt x="91" y="283"/>
                  </a:cubicBezTo>
                  <a:cubicBezTo>
                    <a:pt x="92" y="284"/>
                    <a:pt x="93" y="285"/>
                    <a:pt x="93" y="286"/>
                  </a:cubicBezTo>
                  <a:cubicBezTo>
                    <a:pt x="94" y="287"/>
                    <a:pt x="95" y="287"/>
                    <a:pt x="96" y="288"/>
                  </a:cubicBezTo>
                  <a:cubicBezTo>
                    <a:pt x="97" y="289"/>
                    <a:pt x="98" y="290"/>
                    <a:pt x="99" y="291"/>
                  </a:cubicBezTo>
                  <a:cubicBezTo>
                    <a:pt x="99" y="291"/>
                    <a:pt x="100" y="292"/>
                    <a:pt x="101" y="293"/>
                  </a:cubicBezTo>
                  <a:cubicBezTo>
                    <a:pt x="102" y="294"/>
                    <a:pt x="103" y="295"/>
                    <a:pt x="104" y="295"/>
                  </a:cubicBezTo>
                  <a:cubicBezTo>
                    <a:pt x="104" y="296"/>
                    <a:pt x="105" y="297"/>
                    <a:pt x="106" y="297"/>
                  </a:cubicBezTo>
                  <a:cubicBezTo>
                    <a:pt x="107" y="298"/>
                    <a:pt x="108" y="299"/>
                    <a:pt x="109" y="300"/>
                  </a:cubicBezTo>
                  <a:cubicBezTo>
                    <a:pt x="109" y="301"/>
                    <a:pt x="110" y="301"/>
                    <a:pt x="111" y="302"/>
                  </a:cubicBezTo>
                  <a:cubicBezTo>
                    <a:pt x="112" y="303"/>
                    <a:pt x="113" y="304"/>
                    <a:pt x="114" y="304"/>
                  </a:cubicBezTo>
                  <a:cubicBezTo>
                    <a:pt x="115" y="305"/>
                    <a:pt x="115" y="305"/>
                    <a:pt x="115" y="305"/>
                  </a:cubicBezTo>
                  <a:cubicBezTo>
                    <a:pt x="117" y="307"/>
                    <a:pt x="119" y="308"/>
                    <a:pt x="120" y="309"/>
                  </a:cubicBezTo>
                  <a:cubicBezTo>
                    <a:pt x="121" y="309"/>
                    <a:pt x="121" y="310"/>
                    <a:pt x="121" y="310"/>
                  </a:cubicBezTo>
                  <a:cubicBezTo>
                    <a:pt x="123" y="311"/>
                    <a:pt x="124" y="311"/>
                    <a:pt x="125" y="312"/>
                  </a:cubicBezTo>
                  <a:cubicBezTo>
                    <a:pt x="125" y="312"/>
                    <a:pt x="126" y="313"/>
                    <a:pt x="126" y="313"/>
                  </a:cubicBezTo>
                  <a:cubicBezTo>
                    <a:pt x="127" y="314"/>
                    <a:pt x="128" y="314"/>
                    <a:pt x="129" y="315"/>
                  </a:cubicBezTo>
                  <a:cubicBezTo>
                    <a:pt x="130" y="315"/>
                    <a:pt x="130" y="315"/>
                    <a:pt x="131" y="316"/>
                  </a:cubicBezTo>
                  <a:cubicBezTo>
                    <a:pt x="132" y="316"/>
                    <a:pt x="133" y="317"/>
                    <a:pt x="134" y="317"/>
                  </a:cubicBezTo>
                  <a:cubicBezTo>
                    <a:pt x="134" y="317"/>
                    <a:pt x="135" y="318"/>
                    <a:pt x="135" y="318"/>
                  </a:cubicBezTo>
                  <a:cubicBezTo>
                    <a:pt x="136" y="318"/>
                    <a:pt x="137" y="319"/>
                    <a:pt x="138" y="319"/>
                  </a:cubicBezTo>
                  <a:cubicBezTo>
                    <a:pt x="138" y="319"/>
                    <a:pt x="139" y="319"/>
                    <a:pt x="139" y="319"/>
                  </a:cubicBezTo>
                  <a:cubicBezTo>
                    <a:pt x="140" y="320"/>
                    <a:pt x="141" y="320"/>
                    <a:pt x="142" y="320"/>
                  </a:cubicBezTo>
                  <a:cubicBezTo>
                    <a:pt x="142" y="320"/>
                    <a:pt x="143" y="320"/>
                    <a:pt x="143" y="321"/>
                  </a:cubicBezTo>
                  <a:cubicBezTo>
                    <a:pt x="144" y="321"/>
                    <a:pt x="145" y="321"/>
                    <a:pt x="146" y="321"/>
                  </a:cubicBezTo>
                  <a:cubicBezTo>
                    <a:pt x="146" y="321"/>
                    <a:pt x="146" y="321"/>
                    <a:pt x="147" y="321"/>
                  </a:cubicBezTo>
                  <a:cubicBezTo>
                    <a:pt x="148" y="321"/>
                    <a:pt x="149" y="321"/>
                    <a:pt x="150" y="321"/>
                  </a:cubicBezTo>
                  <a:cubicBezTo>
                    <a:pt x="187" y="318"/>
                    <a:pt x="161" y="179"/>
                    <a:pt x="145" y="141"/>
                  </a:cubicBezTo>
                  <a:close/>
                </a:path>
              </a:pathLst>
            </a:custGeom>
            <a:solidFill>
              <a:srgbClr val="E8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4" name="Freeform 600">
              <a:extLst>
                <a:ext uri="{FF2B5EF4-FFF2-40B4-BE49-F238E27FC236}">
                  <a16:creationId xmlns:a16="http://schemas.microsoft.com/office/drawing/2014/main" id="{883FC9B7-9E33-4FE4-A239-94A0913B2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" y="1208"/>
              <a:ext cx="543" cy="989"/>
            </a:xfrm>
            <a:custGeom>
              <a:avLst/>
              <a:gdLst>
                <a:gd name="T0" fmla="*/ 11539 w 188"/>
                <a:gd name="T1" fmla="*/ 4766 h 321"/>
                <a:gd name="T2" fmla="*/ 11345 w 188"/>
                <a:gd name="T3" fmla="*/ 4329 h 321"/>
                <a:gd name="T4" fmla="*/ 12171 w 188"/>
                <a:gd name="T5" fmla="*/ 3417 h 321"/>
                <a:gd name="T6" fmla="*/ 12388 w 188"/>
                <a:gd name="T7" fmla="*/ 2979 h 321"/>
                <a:gd name="T8" fmla="*/ 11539 w 188"/>
                <a:gd name="T9" fmla="*/ 0 h 321"/>
                <a:gd name="T10" fmla="*/ 11495 w 188"/>
                <a:gd name="T11" fmla="*/ 0 h 321"/>
                <a:gd name="T12" fmla="*/ 8844 w 188"/>
                <a:gd name="T13" fmla="*/ 3247 h 321"/>
                <a:gd name="T14" fmla="*/ 2987 w 188"/>
                <a:gd name="T15" fmla="*/ 12691 h 321"/>
                <a:gd name="T16" fmla="*/ 2576 w 188"/>
                <a:gd name="T17" fmla="*/ 28924 h 321"/>
                <a:gd name="T18" fmla="*/ 2796 w 188"/>
                <a:gd name="T19" fmla="*/ 28924 h 321"/>
                <a:gd name="T20" fmla="*/ 2911 w 188"/>
                <a:gd name="T21" fmla="*/ 28924 h 321"/>
                <a:gd name="T22" fmla="*/ 3062 w 188"/>
                <a:gd name="T23" fmla="*/ 28924 h 321"/>
                <a:gd name="T24" fmla="*/ 3203 w 188"/>
                <a:gd name="T25" fmla="*/ 28838 h 321"/>
                <a:gd name="T26" fmla="*/ 3345 w 188"/>
                <a:gd name="T27" fmla="*/ 28752 h 321"/>
                <a:gd name="T28" fmla="*/ 3472 w 188"/>
                <a:gd name="T29" fmla="*/ 28752 h 321"/>
                <a:gd name="T30" fmla="*/ 3613 w 188"/>
                <a:gd name="T31" fmla="*/ 28659 h 321"/>
                <a:gd name="T32" fmla="*/ 3763 w 188"/>
                <a:gd name="T33" fmla="*/ 28573 h 321"/>
                <a:gd name="T34" fmla="*/ 3905 w 188"/>
                <a:gd name="T35" fmla="*/ 28487 h 321"/>
                <a:gd name="T36" fmla="*/ 4047 w 188"/>
                <a:gd name="T37" fmla="*/ 28401 h 321"/>
                <a:gd name="T38" fmla="*/ 4237 w 188"/>
                <a:gd name="T39" fmla="*/ 28194 h 321"/>
                <a:gd name="T40" fmla="*/ 4312 w 188"/>
                <a:gd name="T41" fmla="*/ 28108 h 321"/>
                <a:gd name="T42" fmla="*/ 4604 w 188"/>
                <a:gd name="T43" fmla="*/ 27926 h 321"/>
                <a:gd name="T44" fmla="*/ 4670 w 188"/>
                <a:gd name="T45" fmla="*/ 27843 h 321"/>
                <a:gd name="T46" fmla="*/ 5014 w 188"/>
                <a:gd name="T47" fmla="*/ 27575 h 321"/>
                <a:gd name="T48" fmla="*/ 5081 w 188"/>
                <a:gd name="T49" fmla="*/ 27405 h 321"/>
                <a:gd name="T50" fmla="*/ 5297 w 188"/>
                <a:gd name="T51" fmla="*/ 27196 h 321"/>
                <a:gd name="T52" fmla="*/ 5421 w 188"/>
                <a:gd name="T53" fmla="*/ 27027 h 321"/>
                <a:gd name="T54" fmla="*/ 5638 w 188"/>
                <a:gd name="T55" fmla="*/ 26758 h 321"/>
                <a:gd name="T56" fmla="*/ 5857 w 188"/>
                <a:gd name="T57" fmla="*/ 26589 h 321"/>
                <a:gd name="T58" fmla="*/ 5973 w 188"/>
                <a:gd name="T59" fmla="*/ 26407 h 321"/>
                <a:gd name="T60" fmla="*/ 6190 w 188"/>
                <a:gd name="T61" fmla="*/ 26238 h 321"/>
                <a:gd name="T62" fmla="*/ 6340 w 188"/>
                <a:gd name="T63" fmla="*/ 25942 h 321"/>
                <a:gd name="T64" fmla="*/ 6556 w 188"/>
                <a:gd name="T65" fmla="*/ 25763 h 321"/>
                <a:gd name="T66" fmla="*/ 6675 w 188"/>
                <a:gd name="T67" fmla="*/ 25508 h 321"/>
                <a:gd name="T68" fmla="*/ 6891 w 188"/>
                <a:gd name="T69" fmla="*/ 25326 h 321"/>
                <a:gd name="T70" fmla="*/ 7033 w 188"/>
                <a:gd name="T71" fmla="*/ 25061 h 321"/>
                <a:gd name="T72" fmla="*/ 7224 w 188"/>
                <a:gd name="T73" fmla="*/ 24774 h 321"/>
                <a:gd name="T74" fmla="*/ 7374 w 188"/>
                <a:gd name="T75" fmla="*/ 24596 h 321"/>
                <a:gd name="T76" fmla="*/ 7784 w 188"/>
                <a:gd name="T77" fmla="*/ 23979 h 321"/>
                <a:gd name="T78" fmla="*/ 7859 w 188"/>
                <a:gd name="T79" fmla="*/ 23779 h 321"/>
                <a:gd name="T80" fmla="*/ 8142 w 188"/>
                <a:gd name="T81" fmla="*/ 23514 h 321"/>
                <a:gd name="T82" fmla="*/ 8217 w 188"/>
                <a:gd name="T83" fmla="*/ 23342 h 321"/>
                <a:gd name="T84" fmla="*/ 8408 w 188"/>
                <a:gd name="T85" fmla="*/ 22990 h 321"/>
                <a:gd name="T86" fmla="*/ 8552 w 188"/>
                <a:gd name="T87" fmla="*/ 22781 h 321"/>
                <a:gd name="T88" fmla="*/ 8769 w 188"/>
                <a:gd name="T89" fmla="*/ 22430 h 321"/>
                <a:gd name="T90" fmla="*/ 8844 w 188"/>
                <a:gd name="T91" fmla="*/ 22260 h 321"/>
                <a:gd name="T92" fmla="*/ 9110 w 188"/>
                <a:gd name="T93" fmla="*/ 21909 h 321"/>
                <a:gd name="T94" fmla="*/ 9176 w 188"/>
                <a:gd name="T95" fmla="*/ 21727 h 321"/>
                <a:gd name="T96" fmla="*/ 9393 w 188"/>
                <a:gd name="T97" fmla="*/ 21348 h 321"/>
                <a:gd name="T98" fmla="*/ 9468 w 188"/>
                <a:gd name="T99" fmla="*/ 21179 h 321"/>
                <a:gd name="T100" fmla="*/ 10718 w 188"/>
                <a:gd name="T101" fmla="*/ 18748 h 321"/>
                <a:gd name="T102" fmla="*/ 10794 w 188"/>
                <a:gd name="T103" fmla="*/ 18662 h 321"/>
                <a:gd name="T104" fmla="*/ 10912 w 188"/>
                <a:gd name="T105" fmla="*/ 18283 h 321"/>
                <a:gd name="T106" fmla="*/ 10987 w 188"/>
                <a:gd name="T107" fmla="*/ 18187 h 321"/>
                <a:gd name="T108" fmla="*/ 11204 w 188"/>
                <a:gd name="T109" fmla="*/ 17750 h 321"/>
                <a:gd name="T110" fmla="*/ 11204 w 188"/>
                <a:gd name="T111" fmla="*/ 17666 h 321"/>
                <a:gd name="T112" fmla="*/ 11345 w 188"/>
                <a:gd name="T113" fmla="*/ 17201 h 321"/>
                <a:gd name="T114" fmla="*/ 11420 w 188"/>
                <a:gd name="T115" fmla="*/ 17201 h 321"/>
                <a:gd name="T116" fmla="*/ 11539 w 188"/>
                <a:gd name="T117" fmla="*/ 16754 h 321"/>
                <a:gd name="T118" fmla="*/ 11539 w 188"/>
                <a:gd name="T119" fmla="*/ 16754 h 321"/>
                <a:gd name="T120" fmla="*/ 11539 w 188"/>
                <a:gd name="T121" fmla="*/ 16754 h 321"/>
                <a:gd name="T122" fmla="*/ 12122 w 188"/>
                <a:gd name="T123" fmla="*/ 14940 h 321"/>
                <a:gd name="T124" fmla="*/ 11539 w 188"/>
                <a:gd name="T125" fmla="*/ 4766 h 32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88" h="321">
                  <a:moveTo>
                    <a:pt x="166" y="53"/>
                  </a:moveTo>
                  <a:cubicBezTo>
                    <a:pt x="165" y="51"/>
                    <a:pt x="164" y="49"/>
                    <a:pt x="163" y="48"/>
                  </a:cubicBezTo>
                  <a:cubicBezTo>
                    <a:pt x="163" y="48"/>
                    <a:pt x="171" y="36"/>
                    <a:pt x="175" y="38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72" y="24"/>
                    <a:pt x="168" y="13"/>
                    <a:pt x="166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57" y="19"/>
                    <a:pt x="138" y="17"/>
                    <a:pt x="127" y="36"/>
                  </a:cubicBezTo>
                  <a:cubicBezTo>
                    <a:pt x="115" y="54"/>
                    <a:pt x="59" y="103"/>
                    <a:pt x="43" y="141"/>
                  </a:cubicBezTo>
                  <a:cubicBezTo>
                    <a:pt x="27" y="179"/>
                    <a:pt x="0" y="318"/>
                    <a:pt x="37" y="321"/>
                  </a:cubicBezTo>
                  <a:cubicBezTo>
                    <a:pt x="38" y="321"/>
                    <a:pt x="39" y="321"/>
                    <a:pt x="40" y="321"/>
                  </a:cubicBezTo>
                  <a:cubicBezTo>
                    <a:pt x="41" y="321"/>
                    <a:pt x="41" y="321"/>
                    <a:pt x="42" y="321"/>
                  </a:cubicBezTo>
                  <a:cubicBezTo>
                    <a:pt x="42" y="321"/>
                    <a:pt x="43" y="321"/>
                    <a:pt x="44" y="321"/>
                  </a:cubicBezTo>
                  <a:cubicBezTo>
                    <a:pt x="45" y="320"/>
                    <a:pt x="45" y="320"/>
                    <a:pt x="46" y="320"/>
                  </a:cubicBezTo>
                  <a:cubicBezTo>
                    <a:pt x="46" y="320"/>
                    <a:pt x="47" y="320"/>
                    <a:pt x="48" y="319"/>
                  </a:cubicBezTo>
                  <a:cubicBezTo>
                    <a:pt x="48" y="319"/>
                    <a:pt x="49" y="319"/>
                    <a:pt x="50" y="319"/>
                  </a:cubicBezTo>
                  <a:cubicBezTo>
                    <a:pt x="50" y="319"/>
                    <a:pt x="51" y="318"/>
                    <a:pt x="52" y="318"/>
                  </a:cubicBezTo>
                  <a:cubicBezTo>
                    <a:pt x="53" y="318"/>
                    <a:pt x="53" y="317"/>
                    <a:pt x="54" y="317"/>
                  </a:cubicBezTo>
                  <a:cubicBezTo>
                    <a:pt x="55" y="317"/>
                    <a:pt x="55" y="316"/>
                    <a:pt x="56" y="316"/>
                  </a:cubicBezTo>
                  <a:cubicBezTo>
                    <a:pt x="57" y="315"/>
                    <a:pt x="57" y="315"/>
                    <a:pt x="58" y="315"/>
                  </a:cubicBezTo>
                  <a:cubicBezTo>
                    <a:pt x="59" y="314"/>
                    <a:pt x="60" y="314"/>
                    <a:pt x="61" y="313"/>
                  </a:cubicBezTo>
                  <a:cubicBezTo>
                    <a:pt x="61" y="313"/>
                    <a:pt x="62" y="312"/>
                    <a:pt x="62" y="312"/>
                  </a:cubicBezTo>
                  <a:cubicBezTo>
                    <a:pt x="64" y="311"/>
                    <a:pt x="65" y="311"/>
                    <a:pt x="66" y="310"/>
                  </a:cubicBezTo>
                  <a:cubicBezTo>
                    <a:pt x="66" y="310"/>
                    <a:pt x="67" y="309"/>
                    <a:pt x="67" y="309"/>
                  </a:cubicBezTo>
                  <a:cubicBezTo>
                    <a:pt x="69" y="308"/>
                    <a:pt x="70" y="307"/>
                    <a:pt x="72" y="306"/>
                  </a:cubicBezTo>
                  <a:cubicBezTo>
                    <a:pt x="72" y="305"/>
                    <a:pt x="73" y="305"/>
                    <a:pt x="73" y="304"/>
                  </a:cubicBezTo>
                  <a:cubicBezTo>
                    <a:pt x="74" y="303"/>
                    <a:pt x="75" y="303"/>
                    <a:pt x="76" y="302"/>
                  </a:cubicBezTo>
                  <a:cubicBezTo>
                    <a:pt x="77" y="301"/>
                    <a:pt x="78" y="301"/>
                    <a:pt x="78" y="300"/>
                  </a:cubicBezTo>
                  <a:cubicBezTo>
                    <a:pt x="79" y="299"/>
                    <a:pt x="80" y="298"/>
                    <a:pt x="81" y="297"/>
                  </a:cubicBezTo>
                  <a:cubicBezTo>
                    <a:pt x="82" y="297"/>
                    <a:pt x="83" y="296"/>
                    <a:pt x="84" y="295"/>
                  </a:cubicBezTo>
                  <a:cubicBezTo>
                    <a:pt x="84" y="295"/>
                    <a:pt x="85" y="294"/>
                    <a:pt x="86" y="293"/>
                  </a:cubicBezTo>
                  <a:cubicBezTo>
                    <a:pt x="87" y="292"/>
                    <a:pt x="88" y="292"/>
                    <a:pt x="89" y="291"/>
                  </a:cubicBezTo>
                  <a:cubicBezTo>
                    <a:pt x="90" y="290"/>
                    <a:pt x="90" y="289"/>
                    <a:pt x="91" y="288"/>
                  </a:cubicBezTo>
                  <a:cubicBezTo>
                    <a:pt x="92" y="287"/>
                    <a:pt x="93" y="287"/>
                    <a:pt x="94" y="286"/>
                  </a:cubicBezTo>
                  <a:cubicBezTo>
                    <a:pt x="95" y="285"/>
                    <a:pt x="95" y="284"/>
                    <a:pt x="96" y="283"/>
                  </a:cubicBezTo>
                  <a:cubicBezTo>
                    <a:pt x="97" y="282"/>
                    <a:pt x="98" y="282"/>
                    <a:pt x="99" y="281"/>
                  </a:cubicBezTo>
                  <a:cubicBezTo>
                    <a:pt x="100" y="280"/>
                    <a:pt x="100" y="279"/>
                    <a:pt x="101" y="278"/>
                  </a:cubicBezTo>
                  <a:cubicBezTo>
                    <a:pt x="102" y="277"/>
                    <a:pt x="103" y="276"/>
                    <a:pt x="104" y="275"/>
                  </a:cubicBezTo>
                  <a:cubicBezTo>
                    <a:pt x="104" y="275"/>
                    <a:pt x="105" y="274"/>
                    <a:pt x="106" y="273"/>
                  </a:cubicBezTo>
                  <a:cubicBezTo>
                    <a:pt x="108" y="271"/>
                    <a:pt x="110" y="268"/>
                    <a:pt x="112" y="266"/>
                  </a:cubicBezTo>
                  <a:cubicBezTo>
                    <a:pt x="112" y="265"/>
                    <a:pt x="113" y="265"/>
                    <a:pt x="113" y="264"/>
                  </a:cubicBezTo>
                  <a:cubicBezTo>
                    <a:pt x="114" y="263"/>
                    <a:pt x="115" y="262"/>
                    <a:pt x="117" y="261"/>
                  </a:cubicBezTo>
                  <a:cubicBezTo>
                    <a:pt x="117" y="260"/>
                    <a:pt x="118" y="259"/>
                    <a:pt x="118" y="259"/>
                  </a:cubicBezTo>
                  <a:cubicBezTo>
                    <a:pt x="119" y="257"/>
                    <a:pt x="120" y="256"/>
                    <a:pt x="121" y="255"/>
                  </a:cubicBezTo>
                  <a:cubicBezTo>
                    <a:pt x="122" y="254"/>
                    <a:pt x="122" y="254"/>
                    <a:pt x="123" y="253"/>
                  </a:cubicBezTo>
                  <a:cubicBezTo>
                    <a:pt x="124" y="252"/>
                    <a:pt x="125" y="250"/>
                    <a:pt x="126" y="249"/>
                  </a:cubicBezTo>
                  <a:cubicBezTo>
                    <a:pt x="127" y="248"/>
                    <a:pt x="127" y="248"/>
                    <a:pt x="127" y="247"/>
                  </a:cubicBezTo>
                  <a:cubicBezTo>
                    <a:pt x="129" y="246"/>
                    <a:pt x="130" y="244"/>
                    <a:pt x="131" y="243"/>
                  </a:cubicBezTo>
                  <a:cubicBezTo>
                    <a:pt x="131" y="242"/>
                    <a:pt x="131" y="242"/>
                    <a:pt x="132" y="241"/>
                  </a:cubicBezTo>
                  <a:cubicBezTo>
                    <a:pt x="133" y="240"/>
                    <a:pt x="134" y="238"/>
                    <a:pt x="135" y="237"/>
                  </a:cubicBezTo>
                  <a:cubicBezTo>
                    <a:pt x="135" y="236"/>
                    <a:pt x="136" y="236"/>
                    <a:pt x="136" y="235"/>
                  </a:cubicBezTo>
                  <a:cubicBezTo>
                    <a:pt x="143" y="226"/>
                    <a:pt x="149" y="217"/>
                    <a:pt x="154" y="208"/>
                  </a:cubicBezTo>
                  <a:cubicBezTo>
                    <a:pt x="154" y="208"/>
                    <a:pt x="154" y="208"/>
                    <a:pt x="155" y="207"/>
                  </a:cubicBezTo>
                  <a:cubicBezTo>
                    <a:pt x="156" y="206"/>
                    <a:pt x="156" y="204"/>
                    <a:pt x="157" y="203"/>
                  </a:cubicBezTo>
                  <a:cubicBezTo>
                    <a:pt x="158" y="202"/>
                    <a:pt x="158" y="202"/>
                    <a:pt x="158" y="202"/>
                  </a:cubicBezTo>
                  <a:cubicBezTo>
                    <a:pt x="159" y="200"/>
                    <a:pt x="160" y="199"/>
                    <a:pt x="161" y="197"/>
                  </a:cubicBezTo>
                  <a:cubicBezTo>
                    <a:pt x="161" y="197"/>
                    <a:pt x="161" y="196"/>
                    <a:pt x="161" y="196"/>
                  </a:cubicBezTo>
                  <a:cubicBezTo>
                    <a:pt x="162" y="194"/>
                    <a:pt x="163" y="193"/>
                    <a:pt x="163" y="191"/>
                  </a:cubicBezTo>
                  <a:cubicBezTo>
                    <a:pt x="164" y="191"/>
                    <a:pt x="164" y="191"/>
                    <a:pt x="164" y="191"/>
                  </a:cubicBezTo>
                  <a:cubicBezTo>
                    <a:pt x="165" y="189"/>
                    <a:pt x="165" y="188"/>
                    <a:pt x="166" y="186"/>
                  </a:cubicBezTo>
                  <a:cubicBezTo>
                    <a:pt x="166" y="186"/>
                    <a:pt x="166" y="186"/>
                    <a:pt x="166" y="186"/>
                  </a:cubicBezTo>
                  <a:cubicBezTo>
                    <a:pt x="166" y="186"/>
                    <a:pt x="166" y="186"/>
                    <a:pt x="166" y="186"/>
                  </a:cubicBezTo>
                  <a:cubicBezTo>
                    <a:pt x="170" y="179"/>
                    <a:pt x="172" y="172"/>
                    <a:pt x="174" y="166"/>
                  </a:cubicBezTo>
                  <a:cubicBezTo>
                    <a:pt x="188" y="117"/>
                    <a:pt x="186" y="84"/>
                    <a:pt x="166" y="53"/>
                  </a:cubicBezTo>
                  <a:close/>
                </a:path>
              </a:pathLst>
            </a:custGeom>
            <a:solidFill>
              <a:srgbClr val="E8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5" name="Freeform 601">
              <a:extLst>
                <a:ext uri="{FF2B5EF4-FFF2-40B4-BE49-F238E27FC236}">
                  <a16:creationId xmlns:a16="http://schemas.microsoft.com/office/drawing/2014/main" id="{554EF3A1-EC54-4EB6-8ED2-8D4818D45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" y="1030"/>
              <a:ext cx="225" cy="286"/>
            </a:xfrm>
            <a:custGeom>
              <a:avLst/>
              <a:gdLst>
                <a:gd name="T0" fmla="*/ 332 w 78"/>
                <a:gd name="T1" fmla="*/ 5997 h 93"/>
                <a:gd name="T2" fmla="*/ 141 w 78"/>
                <a:gd name="T3" fmla="*/ 2411 h 93"/>
                <a:gd name="T4" fmla="*/ 1324 w 78"/>
                <a:gd name="T5" fmla="*/ 520 h 93"/>
                <a:gd name="T6" fmla="*/ 3819 w 78"/>
                <a:gd name="T7" fmla="*/ 86 h 93"/>
                <a:gd name="T8" fmla="*/ 5400 w 78"/>
                <a:gd name="T9" fmla="*/ 1335 h 93"/>
                <a:gd name="T10" fmla="*/ 2354 w 78"/>
                <a:gd name="T11" fmla="*/ 2592 h 93"/>
                <a:gd name="T12" fmla="*/ 1514 w 78"/>
                <a:gd name="T13" fmla="*/ 5732 h 93"/>
                <a:gd name="T14" fmla="*/ 1656 w 78"/>
                <a:gd name="T15" fmla="*/ 8226 h 93"/>
                <a:gd name="T16" fmla="*/ 407 w 78"/>
                <a:gd name="T17" fmla="*/ 6166 h 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93">
                  <a:moveTo>
                    <a:pt x="5" y="67"/>
                  </a:moveTo>
                  <a:cubicBezTo>
                    <a:pt x="0" y="54"/>
                    <a:pt x="0" y="38"/>
                    <a:pt x="2" y="27"/>
                  </a:cubicBezTo>
                  <a:cubicBezTo>
                    <a:pt x="4" y="15"/>
                    <a:pt x="8" y="10"/>
                    <a:pt x="19" y="6"/>
                  </a:cubicBezTo>
                  <a:cubicBezTo>
                    <a:pt x="31" y="1"/>
                    <a:pt x="43" y="0"/>
                    <a:pt x="55" y="1"/>
                  </a:cubicBezTo>
                  <a:cubicBezTo>
                    <a:pt x="63" y="1"/>
                    <a:pt x="78" y="5"/>
                    <a:pt x="78" y="15"/>
                  </a:cubicBezTo>
                  <a:cubicBezTo>
                    <a:pt x="63" y="18"/>
                    <a:pt x="46" y="17"/>
                    <a:pt x="34" y="29"/>
                  </a:cubicBezTo>
                  <a:cubicBezTo>
                    <a:pt x="24" y="38"/>
                    <a:pt x="20" y="51"/>
                    <a:pt x="22" y="64"/>
                  </a:cubicBezTo>
                  <a:cubicBezTo>
                    <a:pt x="23" y="69"/>
                    <a:pt x="34" y="93"/>
                    <a:pt x="24" y="92"/>
                  </a:cubicBezTo>
                  <a:cubicBezTo>
                    <a:pt x="16" y="91"/>
                    <a:pt x="8" y="76"/>
                    <a:pt x="6" y="69"/>
                  </a:cubicBezTo>
                </a:path>
              </a:pathLst>
            </a:custGeom>
            <a:solidFill>
              <a:srgbClr val="929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6" name="Freeform 602">
              <a:extLst>
                <a:ext uri="{FF2B5EF4-FFF2-40B4-BE49-F238E27FC236}">
                  <a16:creationId xmlns:a16="http://schemas.microsoft.com/office/drawing/2014/main" id="{5DD17934-2166-4FB5-8F52-2310C51EE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" y="1042"/>
              <a:ext cx="133" cy="129"/>
            </a:xfrm>
            <a:custGeom>
              <a:avLst/>
              <a:gdLst>
                <a:gd name="T0" fmla="*/ 3218 w 46"/>
                <a:gd name="T1" fmla="*/ 0 h 42"/>
                <a:gd name="T2" fmla="*/ 844 w 46"/>
                <a:gd name="T3" fmla="*/ 897 h 42"/>
                <a:gd name="T4" fmla="*/ 292 w 46"/>
                <a:gd name="T5" fmla="*/ 3735 h 42"/>
                <a:gd name="T6" fmla="*/ 1255 w 46"/>
                <a:gd name="T7" fmla="*/ 1244 h 42"/>
                <a:gd name="T8" fmla="*/ 2174 w 46"/>
                <a:gd name="T9" fmla="*/ 728 h 42"/>
                <a:gd name="T10" fmla="*/ 2877 w 46"/>
                <a:gd name="T11" fmla="*/ 169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42">
                  <a:moveTo>
                    <a:pt x="46" y="0"/>
                  </a:moveTo>
                  <a:cubicBezTo>
                    <a:pt x="35" y="4"/>
                    <a:pt x="21" y="1"/>
                    <a:pt x="12" y="10"/>
                  </a:cubicBezTo>
                  <a:cubicBezTo>
                    <a:pt x="3" y="17"/>
                    <a:pt x="0" y="31"/>
                    <a:pt x="4" y="42"/>
                  </a:cubicBezTo>
                  <a:cubicBezTo>
                    <a:pt x="8" y="31"/>
                    <a:pt x="4" y="17"/>
                    <a:pt x="18" y="14"/>
                  </a:cubicBezTo>
                  <a:cubicBezTo>
                    <a:pt x="24" y="13"/>
                    <a:pt x="27" y="11"/>
                    <a:pt x="31" y="8"/>
                  </a:cubicBezTo>
                  <a:cubicBezTo>
                    <a:pt x="34" y="5"/>
                    <a:pt x="39" y="5"/>
                    <a:pt x="4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7" name="Freeform 603">
              <a:extLst>
                <a:ext uri="{FF2B5EF4-FFF2-40B4-BE49-F238E27FC236}">
                  <a16:creationId xmlns:a16="http://schemas.microsoft.com/office/drawing/2014/main" id="{A87D5566-21BD-4ACC-A124-681AE1B2E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" y="1042"/>
              <a:ext cx="23" cy="19"/>
            </a:xfrm>
            <a:custGeom>
              <a:avLst/>
              <a:gdLst>
                <a:gd name="T0" fmla="*/ 480 w 8"/>
                <a:gd name="T1" fmla="*/ 101 h 6"/>
                <a:gd name="T2" fmla="*/ 216 w 8"/>
                <a:gd name="T3" fmla="*/ 513 h 6"/>
                <a:gd name="T4" fmla="*/ 480 w 8"/>
                <a:gd name="T5" fmla="*/ 19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6">
                  <a:moveTo>
                    <a:pt x="7" y="1"/>
                  </a:moveTo>
                  <a:cubicBezTo>
                    <a:pt x="4" y="0"/>
                    <a:pt x="0" y="3"/>
                    <a:pt x="3" y="5"/>
                  </a:cubicBezTo>
                  <a:cubicBezTo>
                    <a:pt x="5" y="6"/>
                    <a:pt x="8" y="4"/>
                    <a:pt x="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8" name="Freeform 604">
              <a:extLst>
                <a:ext uri="{FF2B5EF4-FFF2-40B4-BE49-F238E27FC236}">
                  <a16:creationId xmlns:a16="http://schemas.microsoft.com/office/drawing/2014/main" id="{513DDE0C-AE64-4B6C-9012-1AAEB3F3C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" y="907"/>
              <a:ext cx="26" cy="24"/>
            </a:xfrm>
            <a:custGeom>
              <a:avLst/>
              <a:gdLst>
                <a:gd name="T0" fmla="*/ 335 w 9"/>
                <a:gd name="T1" fmla="*/ 0 h 8"/>
                <a:gd name="T2" fmla="*/ 485 w 9"/>
                <a:gd name="T3" fmla="*/ 567 h 8"/>
                <a:gd name="T4" fmla="*/ 410 w 9"/>
                <a:gd name="T5" fmla="*/ 81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0" y="3"/>
                    <a:pt x="2" y="8"/>
                    <a:pt x="7" y="7"/>
                  </a:cubicBezTo>
                  <a:cubicBezTo>
                    <a:pt x="8" y="4"/>
                    <a:pt x="9" y="2"/>
                    <a:pt x="6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9" name="Freeform 605">
              <a:extLst>
                <a:ext uri="{FF2B5EF4-FFF2-40B4-BE49-F238E27FC236}">
                  <a16:creationId xmlns:a16="http://schemas.microsoft.com/office/drawing/2014/main" id="{06FDA9FA-9DF9-49A8-A637-B8A36D37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" y="900"/>
              <a:ext cx="14" cy="13"/>
            </a:xfrm>
            <a:custGeom>
              <a:avLst/>
              <a:gdLst>
                <a:gd name="T0" fmla="*/ 134 w 5"/>
                <a:gd name="T1" fmla="*/ 0 h 4"/>
                <a:gd name="T2" fmla="*/ 0 w 5"/>
                <a:gd name="T3" fmla="*/ 348 h 4"/>
                <a:gd name="T4" fmla="*/ 174 w 5"/>
                <a:gd name="T5" fmla="*/ 0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1" y="0"/>
                    <a:pt x="0" y="2"/>
                    <a:pt x="0" y="3"/>
                  </a:cubicBezTo>
                  <a:cubicBezTo>
                    <a:pt x="3" y="4"/>
                    <a:pt x="5" y="2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0" name="Freeform 606">
              <a:extLst>
                <a:ext uri="{FF2B5EF4-FFF2-40B4-BE49-F238E27FC236}">
                  <a16:creationId xmlns:a16="http://schemas.microsoft.com/office/drawing/2014/main" id="{24197308-0C03-4DA8-977C-2154CBC6F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" y="940"/>
              <a:ext cx="9" cy="10"/>
            </a:xfrm>
            <a:custGeom>
              <a:avLst/>
              <a:gdLst>
                <a:gd name="T0" fmla="*/ 81 w 3"/>
                <a:gd name="T1" fmla="*/ 0 h 3"/>
                <a:gd name="T2" fmla="*/ 162 w 3"/>
                <a:gd name="T3" fmla="*/ 367 h 3"/>
                <a:gd name="T4" fmla="*/ 243 w 3"/>
                <a:gd name="T5" fmla="*/ 0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1"/>
                    <a:pt x="0" y="2"/>
                    <a:pt x="2" y="3"/>
                  </a:cubicBezTo>
                  <a:cubicBezTo>
                    <a:pt x="3" y="2"/>
                    <a:pt x="2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1" name="Freeform 607">
              <a:extLst>
                <a:ext uri="{FF2B5EF4-FFF2-40B4-BE49-F238E27FC236}">
                  <a16:creationId xmlns:a16="http://schemas.microsoft.com/office/drawing/2014/main" id="{58135A4A-6CDE-4B4B-A2B9-B7FF853BC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" y="904"/>
              <a:ext cx="18" cy="21"/>
            </a:xfrm>
            <a:custGeom>
              <a:avLst/>
              <a:gdLst>
                <a:gd name="T0" fmla="*/ 243 w 6"/>
                <a:gd name="T1" fmla="*/ 0 h 7"/>
                <a:gd name="T2" fmla="*/ 0 w 6"/>
                <a:gd name="T3" fmla="*/ 405 h 7"/>
                <a:gd name="T4" fmla="*/ 243 w 6"/>
                <a:gd name="T5" fmla="*/ 81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1" y="2"/>
                    <a:pt x="0" y="3"/>
                    <a:pt x="0" y="5"/>
                  </a:cubicBezTo>
                  <a:cubicBezTo>
                    <a:pt x="3" y="7"/>
                    <a:pt x="6" y="3"/>
                    <a:pt x="3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2" name="Freeform 608">
              <a:extLst>
                <a:ext uri="{FF2B5EF4-FFF2-40B4-BE49-F238E27FC236}">
                  <a16:creationId xmlns:a16="http://schemas.microsoft.com/office/drawing/2014/main" id="{4DCE4FDC-C7C4-4D54-8519-6EDCA5B7D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" y="888"/>
              <a:ext cx="11" cy="9"/>
            </a:xfrm>
            <a:custGeom>
              <a:avLst/>
              <a:gdLst>
                <a:gd name="T0" fmla="*/ 168 w 4"/>
                <a:gd name="T1" fmla="*/ 0 h 3"/>
                <a:gd name="T2" fmla="*/ 0 w 4"/>
                <a:gd name="T3" fmla="*/ 243 h 3"/>
                <a:gd name="T4" fmla="*/ 228 w 4"/>
                <a:gd name="T5" fmla="*/ 243 h 3"/>
                <a:gd name="T6" fmla="*/ 228 w 4"/>
                <a:gd name="T7" fmla="*/ 81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1" y="3"/>
                    <a:pt x="3" y="3"/>
                    <a:pt x="4" y="3"/>
                  </a:cubicBezTo>
                  <a:cubicBezTo>
                    <a:pt x="4" y="2"/>
                    <a:pt x="4" y="1"/>
                    <a:pt x="4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3" name="Freeform 609">
              <a:extLst>
                <a:ext uri="{FF2B5EF4-FFF2-40B4-BE49-F238E27FC236}">
                  <a16:creationId xmlns:a16="http://schemas.microsoft.com/office/drawing/2014/main" id="{B70CA36B-8326-411B-A61D-D731442AD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" y="931"/>
              <a:ext cx="9" cy="9"/>
            </a:xfrm>
            <a:custGeom>
              <a:avLst/>
              <a:gdLst>
                <a:gd name="T0" fmla="*/ 81 w 3"/>
                <a:gd name="T1" fmla="*/ 0 h 3"/>
                <a:gd name="T2" fmla="*/ 0 w 3"/>
                <a:gd name="T3" fmla="*/ 243 h 3"/>
                <a:gd name="T4" fmla="*/ 243 w 3"/>
                <a:gd name="T5" fmla="*/ 162 h 3"/>
                <a:gd name="T6" fmla="*/ 162 w 3"/>
                <a:gd name="T7" fmla="*/ 81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4" name="Freeform 610">
              <a:extLst>
                <a:ext uri="{FF2B5EF4-FFF2-40B4-BE49-F238E27FC236}">
                  <a16:creationId xmlns:a16="http://schemas.microsoft.com/office/drawing/2014/main" id="{A26490CB-CC80-4632-B559-145D40C37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870"/>
              <a:ext cx="167" cy="141"/>
            </a:xfrm>
            <a:custGeom>
              <a:avLst/>
              <a:gdLst>
                <a:gd name="T0" fmla="*/ 3291 w 58"/>
                <a:gd name="T1" fmla="*/ 264 h 46"/>
                <a:gd name="T2" fmla="*/ 3225 w 58"/>
                <a:gd name="T3" fmla="*/ 2048 h 46"/>
                <a:gd name="T4" fmla="*/ 3847 w 58"/>
                <a:gd name="T5" fmla="*/ 3626 h 46"/>
                <a:gd name="T6" fmla="*/ 3507 w 58"/>
                <a:gd name="T7" fmla="*/ 3976 h 46"/>
                <a:gd name="T8" fmla="*/ 2338 w 58"/>
                <a:gd name="T9" fmla="*/ 3543 h 46"/>
                <a:gd name="T10" fmla="*/ 2056 w 58"/>
                <a:gd name="T11" fmla="*/ 1756 h 46"/>
                <a:gd name="T12" fmla="*/ 1434 w 58"/>
                <a:gd name="T13" fmla="*/ 809 h 46"/>
                <a:gd name="T14" fmla="*/ 0 w 58"/>
                <a:gd name="T15" fmla="*/ 518 h 46"/>
                <a:gd name="T16" fmla="*/ 1244 w 58"/>
                <a:gd name="T17" fmla="*/ 346 h 46"/>
                <a:gd name="T18" fmla="*/ 2007 w 58"/>
                <a:gd name="T19" fmla="*/ 518 h 46"/>
                <a:gd name="T20" fmla="*/ 2338 w 58"/>
                <a:gd name="T21" fmla="*/ 264 h 46"/>
                <a:gd name="T22" fmla="*/ 3366 w 58"/>
                <a:gd name="T23" fmla="*/ 264 h 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8" h="46">
                  <a:moveTo>
                    <a:pt x="48" y="3"/>
                  </a:moveTo>
                  <a:cubicBezTo>
                    <a:pt x="44" y="7"/>
                    <a:pt x="45" y="18"/>
                    <a:pt x="47" y="23"/>
                  </a:cubicBezTo>
                  <a:cubicBezTo>
                    <a:pt x="48" y="30"/>
                    <a:pt x="53" y="34"/>
                    <a:pt x="56" y="41"/>
                  </a:cubicBezTo>
                  <a:cubicBezTo>
                    <a:pt x="58" y="46"/>
                    <a:pt x="55" y="45"/>
                    <a:pt x="51" y="45"/>
                  </a:cubicBezTo>
                  <a:cubicBezTo>
                    <a:pt x="46" y="44"/>
                    <a:pt x="37" y="43"/>
                    <a:pt x="34" y="40"/>
                  </a:cubicBezTo>
                  <a:cubicBezTo>
                    <a:pt x="30" y="36"/>
                    <a:pt x="32" y="25"/>
                    <a:pt x="30" y="20"/>
                  </a:cubicBezTo>
                  <a:cubicBezTo>
                    <a:pt x="29" y="15"/>
                    <a:pt x="26" y="10"/>
                    <a:pt x="21" y="9"/>
                  </a:cubicBezTo>
                  <a:cubicBezTo>
                    <a:pt x="17" y="7"/>
                    <a:pt x="2" y="9"/>
                    <a:pt x="0" y="6"/>
                  </a:cubicBezTo>
                  <a:cubicBezTo>
                    <a:pt x="6" y="2"/>
                    <a:pt x="11" y="2"/>
                    <a:pt x="18" y="4"/>
                  </a:cubicBezTo>
                  <a:cubicBezTo>
                    <a:pt x="21" y="5"/>
                    <a:pt x="25" y="7"/>
                    <a:pt x="29" y="6"/>
                  </a:cubicBezTo>
                  <a:cubicBezTo>
                    <a:pt x="31" y="6"/>
                    <a:pt x="32" y="4"/>
                    <a:pt x="34" y="3"/>
                  </a:cubicBezTo>
                  <a:cubicBezTo>
                    <a:pt x="39" y="0"/>
                    <a:pt x="46" y="2"/>
                    <a:pt x="49" y="3"/>
                  </a:cubicBezTo>
                </a:path>
              </a:pathLst>
            </a:custGeom>
            <a:solidFill>
              <a:srgbClr val="929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5" name="Freeform 611">
              <a:extLst>
                <a:ext uri="{FF2B5EF4-FFF2-40B4-BE49-F238E27FC236}">
                  <a16:creationId xmlns:a16="http://schemas.microsoft.com/office/drawing/2014/main" id="{3DB73F85-E91D-43B2-8487-5B1DDBA38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" y="879"/>
              <a:ext cx="43" cy="105"/>
            </a:xfrm>
            <a:custGeom>
              <a:avLst/>
              <a:gdLst>
                <a:gd name="T0" fmla="*/ 682 w 15"/>
                <a:gd name="T1" fmla="*/ 266 h 34"/>
                <a:gd name="T2" fmla="*/ 682 w 15"/>
                <a:gd name="T3" fmla="*/ 3091 h 34"/>
                <a:gd name="T4" fmla="*/ 542 w 15"/>
                <a:gd name="T5" fmla="*/ 821 h 34"/>
                <a:gd name="T6" fmla="*/ 797 w 15"/>
                <a:gd name="T7" fmla="*/ 266 h 34"/>
                <a:gd name="T8" fmla="*/ 946 w 15"/>
                <a:gd name="T9" fmla="*/ 182 h 34"/>
                <a:gd name="T10" fmla="*/ 757 w 15"/>
                <a:gd name="T11" fmla="*/ 86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34">
                  <a:moveTo>
                    <a:pt x="10" y="3"/>
                  </a:moveTo>
                  <a:cubicBezTo>
                    <a:pt x="0" y="2"/>
                    <a:pt x="8" y="29"/>
                    <a:pt x="10" y="34"/>
                  </a:cubicBezTo>
                  <a:cubicBezTo>
                    <a:pt x="11" y="25"/>
                    <a:pt x="6" y="18"/>
                    <a:pt x="8" y="9"/>
                  </a:cubicBezTo>
                  <a:cubicBezTo>
                    <a:pt x="9" y="6"/>
                    <a:pt x="11" y="5"/>
                    <a:pt x="12" y="3"/>
                  </a:cubicBezTo>
                  <a:cubicBezTo>
                    <a:pt x="13" y="3"/>
                    <a:pt x="15" y="3"/>
                    <a:pt x="14" y="2"/>
                  </a:cubicBezTo>
                  <a:cubicBezTo>
                    <a:pt x="14" y="0"/>
                    <a:pt x="12" y="1"/>
                    <a:pt x="1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6" name="Freeform 612">
              <a:extLst>
                <a:ext uri="{FF2B5EF4-FFF2-40B4-BE49-F238E27FC236}">
                  <a16:creationId xmlns:a16="http://schemas.microsoft.com/office/drawing/2014/main" id="{C9E1708F-D51A-4E96-8E08-2DD14B71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879"/>
              <a:ext cx="6" cy="6"/>
            </a:xfrm>
            <a:custGeom>
              <a:avLst/>
              <a:gdLst>
                <a:gd name="T0" fmla="*/ 81 w 2"/>
                <a:gd name="T1" fmla="*/ 0 h 2"/>
                <a:gd name="T2" fmla="*/ 81 w 2"/>
                <a:gd name="T3" fmla="*/ 162 h 2"/>
                <a:gd name="T4" fmla="*/ 162 w 2"/>
                <a:gd name="T5" fmla="*/ 81 h 2"/>
                <a:gd name="T6" fmla="*/ 81 w 2"/>
                <a:gd name="T7" fmla="*/ 81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0" y="1"/>
                    <a:pt x="1" y="1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0"/>
                    <a:pt x="1" y="1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7" name="Freeform 613">
              <a:extLst>
                <a:ext uri="{FF2B5EF4-FFF2-40B4-BE49-F238E27FC236}">
                  <a16:creationId xmlns:a16="http://schemas.microsoft.com/office/drawing/2014/main" id="{725934BD-8C92-4459-8E14-B0275188B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" y="1338"/>
              <a:ext cx="181" cy="154"/>
            </a:xfrm>
            <a:custGeom>
              <a:avLst/>
              <a:gdLst>
                <a:gd name="T0" fmla="*/ 0 w 63"/>
                <a:gd name="T1" fmla="*/ 1518 h 50"/>
                <a:gd name="T2" fmla="*/ 1419 w 63"/>
                <a:gd name="T3" fmla="*/ 1728 h 50"/>
                <a:gd name="T4" fmla="*/ 2442 w 63"/>
                <a:gd name="T5" fmla="*/ 2079 h 50"/>
                <a:gd name="T6" fmla="*/ 3672 w 63"/>
                <a:gd name="T7" fmla="*/ 1728 h 50"/>
                <a:gd name="T8" fmla="*/ 3416 w 63"/>
                <a:gd name="T9" fmla="*/ 2686 h 50"/>
                <a:gd name="T10" fmla="*/ 1635 w 63"/>
                <a:gd name="T11" fmla="*/ 3511 h 50"/>
                <a:gd name="T12" fmla="*/ 876 w 63"/>
                <a:gd name="T13" fmla="*/ 3976 h 50"/>
                <a:gd name="T14" fmla="*/ 330 w 63"/>
                <a:gd name="T15" fmla="*/ 2248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3" h="50">
                  <a:moveTo>
                    <a:pt x="0" y="17"/>
                  </a:moveTo>
                  <a:cubicBezTo>
                    <a:pt x="0" y="0"/>
                    <a:pt x="15" y="15"/>
                    <a:pt x="21" y="19"/>
                  </a:cubicBezTo>
                  <a:cubicBezTo>
                    <a:pt x="26" y="21"/>
                    <a:pt x="31" y="23"/>
                    <a:pt x="36" y="23"/>
                  </a:cubicBezTo>
                  <a:cubicBezTo>
                    <a:pt x="43" y="23"/>
                    <a:pt x="48" y="20"/>
                    <a:pt x="54" y="19"/>
                  </a:cubicBezTo>
                  <a:cubicBezTo>
                    <a:pt x="63" y="18"/>
                    <a:pt x="55" y="28"/>
                    <a:pt x="50" y="30"/>
                  </a:cubicBezTo>
                  <a:cubicBezTo>
                    <a:pt x="41" y="34"/>
                    <a:pt x="32" y="30"/>
                    <a:pt x="24" y="39"/>
                  </a:cubicBezTo>
                  <a:cubicBezTo>
                    <a:pt x="20" y="44"/>
                    <a:pt x="19" y="50"/>
                    <a:pt x="13" y="44"/>
                  </a:cubicBezTo>
                  <a:cubicBezTo>
                    <a:pt x="9" y="40"/>
                    <a:pt x="6" y="30"/>
                    <a:pt x="5" y="25"/>
                  </a:cubicBezTo>
                </a:path>
              </a:pathLst>
            </a:custGeom>
            <a:solidFill>
              <a:srgbClr val="929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8" name="Freeform 614">
              <a:extLst>
                <a:ext uri="{FF2B5EF4-FFF2-40B4-BE49-F238E27FC236}">
                  <a16:creationId xmlns:a16="http://schemas.microsoft.com/office/drawing/2014/main" id="{B25C35A4-F749-4C27-8B62-B93FC1B36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" y="1396"/>
              <a:ext cx="40" cy="46"/>
            </a:xfrm>
            <a:custGeom>
              <a:avLst/>
              <a:gdLst>
                <a:gd name="T0" fmla="*/ 211 w 14"/>
                <a:gd name="T1" fmla="*/ 0 h 15"/>
                <a:gd name="T2" fmla="*/ 466 w 14"/>
                <a:gd name="T3" fmla="*/ 1325 h 15"/>
                <a:gd name="T4" fmla="*/ 466 w 14"/>
                <a:gd name="T5" fmla="*/ 518 h 15"/>
                <a:gd name="T6" fmla="*/ 931 w 14"/>
                <a:gd name="T7" fmla="*/ 432 h 15"/>
                <a:gd name="T8" fmla="*/ 540 w 14"/>
                <a:gd name="T9" fmla="*/ 86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15">
                  <a:moveTo>
                    <a:pt x="3" y="0"/>
                  </a:moveTo>
                  <a:cubicBezTo>
                    <a:pt x="0" y="3"/>
                    <a:pt x="4" y="13"/>
                    <a:pt x="7" y="15"/>
                  </a:cubicBezTo>
                  <a:cubicBezTo>
                    <a:pt x="6" y="12"/>
                    <a:pt x="4" y="8"/>
                    <a:pt x="7" y="6"/>
                  </a:cubicBezTo>
                  <a:cubicBezTo>
                    <a:pt x="9" y="4"/>
                    <a:pt x="12" y="8"/>
                    <a:pt x="14" y="5"/>
                  </a:cubicBezTo>
                  <a:cubicBezTo>
                    <a:pt x="12" y="3"/>
                    <a:pt x="10" y="2"/>
                    <a:pt x="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9" name="Freeform 615">
              <a:extLst>
                <a:ext uri="{FF2B5EF4-FFF2-40B4-BE49-F238E27FC236}">
                  <a16:creationId xmlns:a16="http://schemas.microsoft.com/office/drawing/2014/main" id="{D7022591-46D7-40D3-B9D3-F985936BF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" y="1409"/>
              <a:ext cx="18" cy="15"/>
            </a:xfrm>
            <a:custGeom>
              <a:avLst/>
              <a:gdLst>
                <a:gd name="T0" fmla="*/ 0 w 6"/>
                <a:gd name="T1" fmla="*/ 324 h 5"/>
                <a:gd name="T2" fmla="*/ 81 w 6"/>
                <a:gd name="T3" fmla="*/ 162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">
                  <a:moveTo>
                    <a:pt x="0" y="4"/>
                  </a:moveTo>
                  <a:cubicBezTo>
                    <a:pt x="4" y="5"/>
                    <a:pt x="6" y="0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20" name="Freeform 616">
              <a:extLst>
                <a:ext uri="{FF2B5EF4-FFF2-40B4-BE49-F238E27FC236}">
                  <a16:creationId xmlns:a16="http://schemas.microsoft.com/office/drawing/2014/main" id="{F7705344-D20A-4071-BE71-AB302C184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" y="1033"/>
              <a:ext cx="17" cy="25"/>
            </a:xfrm>
            <a:custGeom>
              <a:avLst/>
              <a:gdLst>
                <a:gd name="T0" fmla="*/ 210 w 6"/>
                <a:gd name="T1" fmla="*/ 0 h 8"/>
                <a:gd name="T2" fmla="*/ 0 w 6"/>
                <a:gd name="T3" fmla="*/ 0 h 8"/>
                <a:gd name="T4" fmla="*/ 320 w 6"/>
                <a:gd name="T5" fmla="*/ 763 h 8"/>
                <a:gd name="T6" fmla="*/ 385 w 6"/>
                <a:gd name="T7" fmla="*/ 40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8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3"/>
                    <a:pt x="2" y="6"/>
                    <a:pt x="5" y="8"/>
                  </a:cubicBezTo>
                  <a:cubicBezTo>
                    <a:pt x="2" y="5"/>
                    <a:pt x="4" y="3"/>
                    <a:pt x="6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21" name="Freeform 617">
              <a:extLst>
                <a:ext uri="{FF2B5EF4-FFF2-40B4-BE49-F238E27FC236}">
                  <a16:creationId xmlns:a16="http://schemas.microsoft.com/office/drawing/2014/main" id="{67A8901C-60DE-451F-89C7-E716137E6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" y="1011"/>
              <a:ext cx="40" cy="56"/>
            </a:xfrm>
            <a:custGeom>
              <a:avLst/>
              <a:gdLst>
                <a:gd name="T0" fmla="*/ 0 w 14"/>
                <a:gd name="T1" fmla="*/ 1683 h 18"/>
                <a:gd name="T2" fmla="*/ 931 w 14"/>
                <a:gd name="T3" fmla="*/ 843 h 18"/>
                <a:gd name="T4" fmla="*/ 603 w 14"/>
                <a:gd name="T5" fmla="*/ 1027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18">
                  <a:moveTo>
                    <a:pt x="0" y="18"/>
                  </a:moveTo>
                  <a:cubicBezTo>
                    <a:pt x="3" y="15"/>
                    <a:pt x="12" y="0"/>
                    <a:pt x="14" y="9"/>
                  </a:cubicBezTo>
                  <a:cubicBezTo>
                    <a:pt x="12" y="8"/>
                    <a:pt x="10" y="9"/>
                    <a:pt x="9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22" name="Freeform 618">
              <a:extLst>
                <a:ext uri="{FF2B5EF4-FFF2-40B4-BE49-F238E27FC236}">
                  <a16:creationId xmlns:a16="http://schemas.microsoft.com/office/drawing/2014/main" id="{B8FFE306-99B1-4C8C-A29C-AAA8FE0AC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1344"/>
              <a:ext cx="49" cy="25"/>
            </a:xfrm>
            <a:custGeom>
              <a:avLst/>
              <a:gdLst>
                <a:gd name="T0" fmla="*/ 0 w 17"/>
                <a:gd name="T1" fmla="*/ 763 h 8"/>
                <a:gd name="T2" fmla="*/ 1170 w 17"/>
                <a:gd name="T3" fmla="*/ 0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8">
                  <a:moveTo>
                    <a:pt x="0" y="8"/>
                  </a:moveTo>
                  <a:cubicBezTo>
                    <a:pt x="4" y="3"/>
                    <a:pt x="11" y="1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23" name="Freeform 619">
              <a:extLst>
                <a:ext uri="{FF2B5EF4-FFF2-40B4-BE49-F238E27FC236}">
                  <a16:creationId xmlns:a16="http://schemas.microsoft.com/office/drawing/2014/main" id="{787CCCF1-3579-4703-8307-CE71E3C3F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" y="833"/>
              <a:ext cx="29" cy="21"/>
            </a:xfrm>
            <a:custGeom>
              <a:avLst/>
              <a:gdLst>
                <a:gd name="T0" fmla="*/ 0 w 10"/>
                <a:gd name="T1" fmla="*/ 567 h 7"/>
                <a:gd name="T2" fmla="*/ 708 w 10"/>
                <a:gd name="T3" fmla="*/ 243 h 7"/>
                <a:gd name="T4" fmla="*/ 218 w 10"/>
                <a:gd name="T5" fmla="*/ 486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7">
                  <a:moveTo>
                    <a:pt x="0" y="7"/>
                  </a:moveTo>
                  <a:cubicBezTo>
                    <a:pt x="1" y="3"/>
                    <a:pt x="6" y="0"/>
                    <a:pt x="10" y="3"/>
                  </a:cubicBezTo>
                  <a:cubicBezTo>
                    <a:pt x="8" y="3"/>
                    <a:pt x="5" y="4"/>
                    <a:pt x="3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24" name="Freeform 620">
              <a:extLst>
                <a:ext uri="{FF2B5EF4-FFF2-40B4-BE49-F238E27FC236}">
                  <a16:creationId xmlns:a16="http://schemas.microsoft.com/office/drawing/2014/main" id="{4B875E52-C59D-4160-AF50-BDE74C1E9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" y="833"/>
              <a:ext cx="32" cy="18"/>
            </a:xfrm>
            <a:custGeom>
              <a:avLst/>
              <a:gdLst>
                <a:gd name="T0" fmla="*/ 221 w 11"/>
                <a:gd name="T1" fmla="*/ 486 h 6"/>
                <a:gd name="T2" fmla="*/ 788 w 11"/>
                <a:gd name="T3" fmla="*/ 405 h 6"/>
                <a:gd name="T4" fmla="*/ 372 w 11"/>
                <a:gd name="T5" fmla="*/ 405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6">
                  <a:moveTo>
                    <a:pt x="3" y="6"/>
                  </a:moveTo>
                  <a:cubicBezTo>
                    <a:pt x="0" y="0"/>
                    <a:pt x="9" y="2"/>
                    <a:pt x="11" y="5"/>
                  </a:cubicBezTo>
                  <a:cubicBezTo>
                    <a:pt x="9" y="3"/>
                    <a:pt x="7" y="4"/>
                    <a:pt x="5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25" name="Freeform 621">
              <a:extLst>
                <a:ext uri="{FF2B5EF4-FFF2-40B4-BE49-F238E27FC236}">
                  <a16:creationId xmlns:a16="http://schemas.microsoft.com/office/drawing/2014/main" id="{DE97FDC4-DF73-4667-9E6E-6482107AF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" y="783"/>
              <a:ext cx="17" cy="13"/>
            </a:xfrm>
            <a:custGeom>
              <a:avLst/>
              <a:gdLst>
                <a:gd name="T0" fmla="*/ 0 w 6"/>
                <a:gd name="T1" fmla="*/ 244 h 4"/>
                <a:gd name="T2" fmla="*/ 249 w 6"/>
                <a:gd name="T3" fmla="*/ 348 h 4"/>
                <a:gd name="T4" fmla="*/ 210 w 6"/>
                <a:gd name="T5" fmla="*/ 348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2" y="0"/>
                    <a:pt x="6" y="1"/>
                    <a:pt x="4" y="3"/>
                  </a:cubicBezTo>
                  <a:cubicBezTo>
                    <a:pt x="3" y="4"/>
                    <a:pt x="4" y="3"/>
                    <a:pt x="3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26" name="Freeform 622">
              <a:extLst>
                <a:ext uri="{FF2B5EF4-FFF2-40B4-BE49-F238E27FC236}">
                  <a16:creationId xmlns:a16="http://schemas.microsoft.com/office/drawing/2014/main" id="{DCFE387E-CDCD-4DE8-984F-9D6344525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" y="787"/>
              <a:ext cx="9" cy="6"/>
            </a:xfrm>
            <a:custGeom>
              <a:avLst/>
              <a:gdLst>
                <a:gd name="T0" fmla="*/ 162 w 3"/>
                <a:gd name="T1" fmla="*/ 0 h 2"/>
                <a:gd name="T2" fmla="*/ 0 w 3"/>
                <a:gd name="T3" fmla="*/ 81 h 2"/>
                <a:gd name="T4" fmla="*/ 243 w 3"/>
                <a:gd name="T5" fmla="*/ 81 h 2"/>
                <a:gd name="T6" fmla="*/ 243 w 3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2" y="2"/>
                    <a:pt x="3" y="2"/>
                    <a:pt x="3" y="1"/>
                  </a:cubicBezTo>
                  <a:cubicBezTo>
                    <a:pt x="3" y="0"/>
                    <a:pt x="3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27" name="Freeform 623">
              <a:extLst>
                <a:ext uri="{FF2B5EF4-FFF2-40B4-BE49-F238E27FC236}">
                  <a16:creationId xmlns:a16="http://schemas.microsoft.com/office/drawing/2014/main" id="{2230B8FC-7222-4FB6-B4A9-D82BCEC55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" y="1516"/>
              <a:ext cx="182" cy="629"/>
            </a:xfrm>
            <a:custGeom>
              <a:avLst/>
              <a:gdLst>
                <a:gd name="T0" fmla="*/ 4172 w 63"/>
                <a:gd name="T1" fmla="*/ 0 h 204"/>
                <a:gd name="T2" fmla="*/ 4391 w 63"/>
                <a:gd name="T3" fmla="*/ 731 h 204"/>
                <a:gd name="T4" fmla="*/ 4047 w 63"/>
                <a:gd name="T5" fmla="*/ 2168 h 204"/>
                <a:gd name="T6" fmla="*/ 3548 w 63"/>
                <a:gd name="T7" fmla="*/ 5421 h 204"/>
                <a:gd name="T8" fmla="*/ 2655 w 63"/>
                <a:gd name="T9" fmla="*/ 9117 h 204"/>
                <a:gd name="T10" fmla="*/ 1953 w 63"/>
                <a:gd name="T11" fmla="*/ 11581 h 204"/>
                <a:gd name="T12" fmla="*/ 1736 w 63"/>
                <a:gd name="T13" fmla="*/ 14279 h 204"/>
                <a:gd name="T14" fmla="*/ 919 w 63"/>
                <a:gd name="T15" fmla="*/ 17532 h 204"/>
                <a:gd name="T16" fmla="*/ 627 w 63"/>
                <a:gd name="T17" fmla="*/ 14917 h 204"/>
                <a:gd name="T18" fmla="*/ 1401 w 63"/>
                <a:gd name="T19" fmla="*/ 10314 h 204"/>
                <a:gd name="T20" fmla="*/ 2580 w 63"/>
                <a:gd name="T21" fmla="*/ 6864 h 204"/>
                <a:gd name="T22" fmla="*/ 3062 w 63"/>
                <a:gd name="T23" fmla="*/ 4166 h 204"/>
                <a:gd name="T24" fmla="*/ 3831 w 63"/>
                <a:gd name="T25" fmla="*/ 1351 h 20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3" h="204">
                  <a:moveTo>
                    <a:pt x="60" y="0"/>
                  </a:moveTo>
                  <a:cubicBezTo>
                    <a:pt x="61" y="3"/>
                    <a:pt x="63" y="4"/>
                    <a:pt x="63" y="8"/>
                  </a:cubicBezTo>
                  <a:cubicBezTo>
                    <a:pt x="63" y="12"/>
                    <a:pt x="59" y="19"/>
                    <a:pt x="58" y="24"/>
                  </a:cubicBezTo>
                  <a:cubicBezTo>
                    <a:pt x="55" y="35"/>
                    <a:pt x="54" y="48"/>
                    <a:pt x="51" y="60"/>
                  </a:cubicBezTo>
                  <a:cubicBezTo>
                    <a:pt x="48" y="74"/>
                    <a:pt x="43" y="87"/>
                    <a:pt x="38" y="101"/>
                  </a:cubicBezTo>
                  <a:cubicBezTo>
                    <a:pt x="34" y="110"/>
                    <a:pt x="30" y="119"/>
                    <a:pt x="28" y="128"/>
                  </a:cubicBezTo>
                  <a:cubicBezTo>
                    <a:pt x="26" y="138"/>
                    <a:pt x="25" y="148"/>
                    <a:pt x="25" y="158"/>
                  </a:cubicBezTo>
                  <a:cubicBezTo>
                    <a:pt x="24" y="173"/>
                    <a:pt x="26" y="184"/>
                    <a:pt x="13" y="194"/>
                  </a:cubicBezTo>
                  <a:cubicBezTo>
                    <a:pt x="0" y="204"/>
                    <a:pt x="8" y="169"/>
                    <a:pt x="9" y="165"/>
                  </a:cubicBezTo>
                  <a:cubicBezTo>
                    <a:pt x="13" y="148"/>
                    <a:pt x="12" y="130"/>
                    <a:pt x="20" y="114"/>
                  </a:cubicBezTo>
                  <a:cubicBezTo>
                    <a:pt x="26" y="102"/>
                    <a:pt x="32" y="89"/>
                    <a:pt x="37" y="76"/>
                  </a:cubicBezTo>
                  <a:cubicBezTo>
                    <a:pt x="40" y="67"/>
                    <a:pt x="42" y="56"/>
                    <a:pt x="44" y="46"/>
                  </a:cubicBezTo>
                  <a:cubicBezTo>
                    <a:pt x="46" y="35"/>
                    <a:pt x="50" y="25"/>
                    <a:pt x="55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28" name="Freeform 624">
              <a:extLst>
                <a:ext uri="{FF2B5EF4-FFF2-40B4-BE49-F238E27FC236}">
                  <a16:creationId xmlns:a16="http://schemas.microsoft.com/office/drawing/2014/main" id="{92AC049A-C459-4EAF-9C09-47AE4C286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" y="1498"/>
              <a:ext cx="132" cy="539"/>
            </a:xfrm>
            <a:custGeom>
              <a:avLst/>
              <a:gdLst>
                <a:gd name="T0" fmla="*/ 2907 w 46"/>
                <a:gd name="T1" fmla="*/ 902 h 175"/>
                <a:gd name="T2" fmla="*/ 1894 w 46"/>
                <a:gd name="T3" fmla="*/ 4497 h 175"/>
                <a:gd name="T4" fmla="*/ 1300 w 46"/>
                <a:gd name="T5" fmla="*/ 8738 h 175"/>
                <a:gd name="T6" fmla="*/ 872 w 46"/>
                <a:gd name="T7" fmla="*/ 10521 h 175"/>
                <a:gd name="T8" fmla="*/ 617 w 46"/>
                <a:gd name="T9" fmla="*/ 12332 h 175"/>
                <a:gd name="T10" fmla="*/ 215 w 46"/>
                <a:gd name="T11" fmla="*/ 15748 h 175"/>
                <a:gd name="T12" fmla="*/ 1960 w 46"/>
                <a:gd name="T13" fmla="*/ 12770 h 175"/>
                <a:gd name="T14" fmla="*/ 1960 w 46"/>
                <a:gd name="T15" fmla="*/ 11602 h 175"/>
                <a:gd name="T16" fmla="*/ 2035 w 46"/>
                <a:gd name="T17" fmla="*/ 8652 h 175"/>
                <a:gd name="T18" fmla="*/ 2247 w 46"/>
                <a:gd name="T19" fmla="*/ 5929 h 175"/>
                <a:gd name="T20" fmla="*/ 2643 w 46"/>
                <a:gd name="T21" fmla="*/ 3511 h 175"/>
                <a:gd name="T22" fmla="*/ 3122 w 46"/>
                <a:gd name="T23" fmla="*/ 0 h 1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" h="175">
                  <a:moveTo>
                    <a:pt x="43" y="10"/>
                  </a:moveTo>
                  <a:cubicBezTo>
                    <a:pt x="36" y="21"/>
                    <a:pt x="32" y="38"/>
                    <a:pt x="28" y="50"/>
                  </a:cubicBezTo>
                  <a:cubicBezTo>
                    <a:pt x="24" y="65"/>
                    <a:pt x="22" y="82"/>
                    <a:pt x="19" y="97"/>
                  </a:cubicBezTo>
                  <a:cubicBezTo>
                    <a:pt x="18" y="104"/>
                    <a:pt x="15" y="110"/>
                    <a:pt x="13" y="117"/>
                  </a:cubicBezTo>
                  <a:cubicBezTo>
                    <a:pt x="11" y="123"/>
                    <a:pt x="10" y="130"/>
                    <a:pt x="9" y="137"/>
                  </a:cubicBezTo>
                  <a:cubicBezTo>
                    <a:pt x="6" y="149"/>
                    <a:pt x="0" y="162"/>
                    <a:pt x="3" y="175"/>
                  </a:cubicBezTo>
                  <a:cubicBezTo>
                    <a:pt x="4" y="160"/>
                    <a:pt x="21" y="152"/>
                    <a:pt x="29" y="142"/>
                  </a:cubicBezTo>
                  <a:cubicBezTo>
                    <a:pt x="32" y="137"/>
                    <a:pt x="30" y="134"/>
                    <a:pt x="29" y="129"/>
                  </a:cubicBezTo>
                  <a:cubicBezTo>
                    <a:pt x="28" y="118"/>
                    <a:pt x="29" y="107"/>
                    <a:pt x="30" y="96"/>
                  </a:cubicBezTo>
                  <a:cubicBezTo>
                    <a:pt x="31" y="86"/>
                    <a:pt x="31" y="76"/>
                    <a:pt x="33" y="66"/>
                  </a:cubicBezTo>
                  <a:cubicBezTo>
                    <a:pt x="35" y="57"/>
                    <a:pt x="39" y="48"/>
                    <a:pt x="39" y="39"/>
                  </a:cubicBezTo>
                  <a:cubicBezTo>
                    <a:pt x="41" y="26"/>
                    <a:pt x="43" y="12"/>
                    <a:pt x="4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29" name="Freeform 625">
              <a:extLst>
                <a:ext uri="{FF2B5EF4-FFF2-40B4-BE49-F238E27FC236}">
                  <a16:creationId xmlns:a16="http://schemas.microsoft.com/office/drawing/2014/main" id="{D36CE4B2-2BA4-46E9-B759-C784E7FDC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" y="1390"/>
              <a:ext cx="80" cy="373"/>
            </a:xfrm>
            <a:custGeom>
              <a:avLst/>
              <a:gdLst>
                <a:gd name="T0" fmla="*/ 603 w 28"/>
                <a:gd name="T1" fmla="*/ 0 h 121"/>
                <a:gd name="T2" fmla="*/ 326 w 28"/>
                <a:gd name="T3" fmla="*/ 3080 h 121"/>
                <a:gd name="T4" fmla="*/ 211 w 28"/>
                <a:gd name="T5" fmla="*/ 5863 h 121"/>
                <a:gd name="T6" fmla="*/ 211 w 28"/>
                <a:gd name="T7" fmla="*/ 8117 h 121"/>
                <a:gd name="T8" fmla="*/ 677 w 28"/>
                <a:gd name="T9" fmla="*/ 10928 h 121"/>
                <a:gd name="T10" fmla="*/ 1657 w 28"/>
                <a:gd name="T11" fmla="*/ 6415 h 121"/>
                <a:gd name="T12" fmla="*/ 1657 w 28"/>
                <a:gd name="T13" fmla="*/ 3687 h 121"/>
                <a:gd name="T14" fmla="*/ 1143 w 28"/>
                <a:gd name="T15" fmla="*/ 817 h 1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8" h="121">
                  <a:moveTo>
                    <a:pt x="9" y="0"/>
                  </a:moveTo>
                  <a:cubicBezTo>
                    <a:pt x="9" y="11"/>
                    <a:pt x="6" y="23"/>
                    <a:pt x="5" y="34"/>
                  </a:cubicBezTo>
                  <a:cubicBezTo>
                    <a:pt x="5" y="44"/>
                    <a:pt x="4" y="55"/>
                    <a:pt x="3" y="65"/>
                  </a:cubicBezTo>
                  <a:cubicBezTo>
                    <a:pt x="1" y="75"/>
                    <a:pt x="0" y="80"/>
                    <a:pt x="3" y="90"/>
                  </a:cubicBezTo>
                  <a:cubicBezTo>
                    <a:pt x="5" y="100"/>
                    <a:pt x="6" y="112"/>
                    <a:pt x="10" y="121"/>
                  </a:cubicBezTo>
                  <a:cubicBezTo>
                    <a:pt x="16" y="105"/>
                    <a:pt x="21" y="88"/>
                    <a:pt x="25" y="71"/>
                  </a:cubicBezTo>
                  <a:cubicBezTo>
                    <a:pt x="28" y="61"/>
                    <a:pt x="26" y="51"/>
                    <a:pt x="25" y="41"/>
                  </a:cubicBezTo>
                  <a:cubicBezTo>
                    <a:pt x="24" y="30"/>
                    <a:pt x="18" y="20"/>
                    <a:pt x="17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0" name="Freeform 626">
              <a:extLst>
                <a:ext uri="{FF2B5EF4-FFF2-40B4-BE49-F238E27FC236}">
                  <a16:creationId xmlns:a16="http://schemas.microsoft.com/office/drawing/2014/main" id="{737C8A28-AB8C-418A-9FA1-AE149D230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" y="1726"/>
              <a:ext cx="37" cy="148"/>
            </a:xfrm>
            <a:custGeom>
              <a:avLst/>
              <a:gdLst>
                <a:gd name="T0" fmla="*/ 137 w 13"/>
                <a:gd name="T1" fmla="*/ 0 h 48"/>
                <a:gd name="T2" fmla="*/ 0 w 13"/>
                <a:gd name="T3" fmla="*/ 2433 h 48"/>
                <a:gd name="T4" fmla="*/ 137 w 13"/>
                <a:gd name="T5" fmla="*/ 4335 h 48"/>
                <a:gd name="T6" fmla="*/ 649 w 13"/>
                <a:gd name="T7" fmla="*/ 3080 h 48"/>
                <a:gd name="T8" fmla="*/ 461 w 13"/>
                <a:gd name="T9" fmla="*/ 1169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48">
                  <a:moveTo>
                    <a:pt x="2" y="0"/>
                  </a:moveTo>
                  <a:cubicBezTo>
                    <a:pt x="4" y="7"/>
                    <a:pt x="0" y="19"/>
                    <a:pt x="0" y="27"/>
                  </a:cubicBezTo>
                  <a:cubicBezTo>
                    <a:pt x="0" y="34"/>
                    <a:pt x="0" y="42"/>
                    <a:pt x="2" y="48"/>
                  </a:cubicBezTo>
                  <a:cubicBezTo>
                    <a:pt x="4" y="44"/>
                    <a:pt x="9" y="39"/>
                    <a:pt x="10" y="34"/>
                  </a:cubicBezTo>
                  <a:cubicBezTo>
                    <a:pt x="13" y="28"/>
                    <a:pt x="8" y="20"/>
                    <a:pt x="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1" name="Freeform 627">
              <a:extLst>
                <a:ext uri="{FF2B5EF4-FFF2-40B4-BE49-F238E27FC236}">
                  <a16:creationId xmlns:a16="http://schemas.microsoft.com/office/drawing/2014/main" id="{A4E88904-8B39-4621-9F93-13ABE8C22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" y="1716"/>
              <a:ext cx="155" cy="432"/>
            </a:xfrm>
            <a:custGeom>
              <a:avLst/>
              <a:gdLst>
                <a:gd name="T0" fmla="*/ 264 w 54"/>
                <a:gd name="T1" fmla="*/ 7606 h 140"/>
                <a:gd name="T2" fmla="*/ 543 w 54"/>
                <a:gd name="T3" fmla="*/ 11874 h 140"/>
                <a:gd name="T4" fmla="*/ 1229 w 54"/>
                <a:gd name="T5" fmla="*/ 12044 h 140"/>
                <a:gd name="T6" fmla="*/ 1493 w 54"/>
                <a:gd name="T7" fmla="*/ 8961 h 140"/>
                <a:gd name="T8" fmla="*/ 1894 w 54"/>
                <a:gd name="T9" fmla="*/ 6255 h 140"/>
                <a:gd name="T10" fmla="*/ 2718 w 54"/>
                <a:gd name="T11" fmla="*/ 4085 h 140"/>
                <a:gd name="T12" fmla="*/ 3665 w 54"/>
                <a:gd name="T13" fmla="*/ 0 h 140"/>
                <a:gd name="T14" fmla="*/ 2506 w 54"/>
                <a:gd name="T15" fmla="*/ 2817 h 140"/>
                <a:gd name="T16" fmla="*/ 617 w 54"/>
                <a:gd name="T17" fmla="*/ 6437 h 1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" h="140">
                  <a:moveTo>
                    <a:pt x="4" y="84"/>
                  </a:moveTo>
                  <a:cubicBezTo>
                    <a:pt x="4" y="100"/>
                    <a:pt x="0" y="116"/>
                    <a:pt x="8" y="131"/>
                  </a:cubicBezTo>
                  <a:cubicBezTo>
                    <a:pt x="11" y="137"/>
                    <a:pt x="15" y="140"/>
                    <a:pt x="18" y="133"/>
                  </a:cubicBezTo>
                  <a:cubicBezTo>
                    <a:pt x="21" y="122"/>
                    <a:pt x="20" y="109"/>
                    <a:pt x="22" y="99"/>
                  </a:cubicBezTo>
                  <a:cubicBezTo>
                    <a:pt x="23" y="89"/>
                    <a:pt x="24" y="78"/>
                    <a:pt x="28" y="69"/>
                  </a:cubicBezTo>
                  <a:cubicBezTo>
                    <a:pt x="32" y="61"/>
                    <a:pt x="36" y="53"/>
                    <a:pt x="40" y="45"/>
                  </a:cubicBezTo>
                  <a:cubicBezTo>
                    <a:pt x="47" y="30"/>
                    <a:pt x="48" y="15"/>
                    <a:pt x="54" y="0"/>
                  </a:cubicBezTo>
                  <a:cubicBezTo>
                    <a:pt x="48" y="10"/>
                    <a:pt x="43" y="20"/>
                    <a:pt x="37" y="31"/>
                  </a:cubicBezTo>
                  <a:cubicBezTo>
                    <a:pt x="28" y="45"/>
                    <a:pt x="16" y="56"/>
                    <a:pt x="9" y="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2" name="Freeform 628">
              <a:extLst>
                <a:ext uri="{FF2B5EF4-FFF2-40B4-BE49-F238E27FC236}">
                  <a16:creationId xmlns:a16="http://schemas.microsoft.com/office/drawing/2014/main" id="{4CF5E88D-C511-4025-9C25-DF6676AF6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" y="1455"/>
              <a:ext cx="208" cy="382"/>
            </a:xfrm>
            <a:custGeom>
              <a:avLst/>
              <a:gdLst>
                <a:gd name="T0" fmla="*/ 3831 w 72"/>
                <a:gd name="T1" fmla="*/ 912 h 124"/>
                <a:gd name="T2" fmla="*/ 3354 w 72"/>
                <a:gd name="T3" fmla="*/ 1898 h 124"/>
                <a:gd name="T4" fmla="*/ 2580 w 72"/>
                <a:gd name="T5" fmla="*/ 3161 h 124"/>
                <a:gd name="T6" fmla="*/ 1595 w 72"/>
                <a:gd name="T7" fmla="*/ 4849 h 124"/>
                <a:gd name="T8" fmla="*/ 627 w 72"/>
                <a:gd name="T9" fmla="*/ 8275 h 124"/>
                <a:gd name="T10" fmla="*/ 217 w 72"/>
                <a:gd name="T11" fmla="*/ 11170 h 124"/>
                <a:gd name="T12" fmla="*/ 1109 w 72"/>
                <a:gd name="T13" fmla="*/ 9091 h 124"/>
                <a:gd name="T14" fmla="*/ 1736 w 72"/>
                <a:gd name="T15" fmla="*/ 7923 h 124"/>
                <a:gd name="T16" fmla="*/ 2721 w 72"/>
                <a:gd name="T17" fmla="*/ 4849 h 124"/>
                <a:gd name="T18" fmla="*/ 3354 w 72"/>
                <a:gd name="T19" fmla="*/ 3330 h 124"/>
                <a:gd name="T20" fmla="*/ 3831 w 72"/>
                <a:gd name="T21" fmla="*/ 1984 h 124"/>
                <a:gd name="T22" fmla="*/ 5015 w 72"/>
                <a:gd name="T23" fmla="*/ 0 h 124"/>
                <a:gd name="T24" fmla="*/ 4096 w 72"/>
                <a:gd name="T25" fmla="*/ 912 h 1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2" h="124">
                  <a:moveTo>
                    <a:pt x="55" y="10"/>
                  </a:moveTo>
                  <a:cubicBezTo>
                    <a:pt x="54" y="14"/>
                    <a:pt x="50" y="18"/>
                    <a:pt x="48" y="21"/>
                  </a:cubicBezTo>
                  <a:cubicBezTo>
                    <a:pt x="44" y="26"/>
                    <a:pt x="40" y="30"/>
                    <a:pt x="37" y="35"/>
                  </a:cubicBezTo>
                  <a:cubicBezTo>
                    <a:pt x="31" y="43"/>
                    <a:pt x="27" y="46"/>
                    <a:pt x="23" y="54"/>
                  </a:cubicBezTo>
                  <a:cubicBezTo>
                    <a:pt x="18" y="63"/>
                    <a:pt x="10" y="83"/>
                    <a:pt x="9" y="92"/>
                  </a:cubicBezTo>
                  <a:cubicBezTo>
                    <a:pt x="8" y="100"/>
                    <a:pt x="0" y="117"/>
                    <a:pt x="3" y="124"/>
                  </a:cubicBezTo>
                  <a:cubicBezTo>
                    <a:pt x="6" y="122"/>
                    <a:pt x="14" y="104"/>
                    <a:pt x="16" y="101"/>
                  </a:cubicBezTo>
                  <a:cubicBezTo>
                    <a:pt x="19" y="96"/>
                    <a:pt x="22" y="92"/>
                    <a:pt x="25" y="88"/>
                  </a:cubicBezTo>
                  <a:cubicBezTo>
                    <a:pt x="31" y="77"/>
                    <a:pt x="35" y="65"/>
                    <a:pt x="39" y="54"/>
                  </a:cubicBezTo>
                  <a:cubicBezTo>
                    <a:pt x="41" y="48"/>
                    <a:pt x="45" y="43"/>
                    <a:pt x="48" y="37"/>
                  </a:cubicBezTo>
                  <a:cubicBezTo>
                    <a:pt x="50" y="32"/>
                    <a:pt x="52" y="27"/>
                    <a:pt x="55" y="22"/>
                  </a:cubicBezTo>
                  <a:cubicBezTo>
                    <a:pt x="60" y="14"/>
                    <a:pt x="67" y="8"/>
                    <a:pt x="72" y="0"/>
                  </a:cubicBezTo>
                  <a:cubicBezTo>
                    <a:pt x="69" y="4"/>
                    <a:pt x="64" y="8"/>
                    <a:pt x="59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3" name="Freeform 629">
              <a:extLst>
                <a:ext uri="{FF2B5EF4-FFF2-40B4-BE49-F238E27FC236}">
                  <a16:creationId xmlns:a16="http://schemas.microsoft.com/office/drawing/2014/main" id="{B6E317D4-91ED-4A50-8962-A46285215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" y="1304"/>
              <a:ext cx="87" cy="108"/>
            </a:xfrm>
            <a:custGeom>
              <a:avLst/>
              <a:gdLst>
                <a:gd name="T0" fmla="*/ 0 w 30"/>
                <a:gd name="T1" fmla="*/ 3172 h 35"/>
                <a:gd name="T2" fmla="*/ 1346 w 30"/>
                <a:gd name="T3" fmla="*/ 1352 h 35"/>
                <a:gd name="T4" fmla="*/ 2120 w 30"/>
                <a:gd name="T5" fmla="*/ 0 h 35"/>
                <a:gd name="T6" fmla="*/ 1119 w 30"/>
                <a:gd name="T7" fmla="*/ 1648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" h="35">
                  <a:moveTo>
                    <a:pt x="0" y="35"/>
                  </a:moveTo>
                  <a:cubicBezTo>
                    <a:pt x="7" y="30"/>
                    <a:pt x="12" y="21"/>
                    <a:pt x="19" y="15"/>
                  </a:cubicBezTo>
                  <a:cubicBezTo>
                    <a:pt x="25" y="11"/>
                    <a:pt x="30" y="7"/>
                    <a:pt x="30" y="0"/>
                  </a:cubicBezTo>
                  <a:cubicBezTo>
                    <a:pt x="25" y="6"/>
                    <a:pt x="18" y="11"/>
                    <a:pt x="16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4" name="Freeform 630">
              <a:extLst>
                <a:ext uri="{FF2B5EF4-FFF2-40B4-BE49-F238E27FC236}">
                  <a16:creationId xmlns:a16="http://schemas.microsoft.com/office/drawing/2014/main" id="{4F0A0A7F-CA9C-4872-A91E-9AC290649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" y="1248"/>
              <a:ext cx="41" cy="71"/>
            </a:xfrm>
            <a:custGeom>
              <a:avLst/>
              <a:gdLst>
                <a:gd name="T0" fmla="*/ 952 w 14"/>
                <a:gd name="T1" fmla="*/ 0 h 23"/>
                <a:gd name="T2" fmla="*/ 76 w 14"/>
                <a:gd name="T3" fmla="*/ 914 h 23"/>
                <a:gd name="T4" fmla="*/ 223 w 14"/>
                <a:gd name="T5" fmla="*/ 2087 h 23"/>
                <a:gd name="T6" fmla="*/ 1028 w 14"/>
                <a:gd name="T7" fmla="*/ 352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3">
                  <a:moveTo>
                    <a:pt x="13" y="0"/>
                  </a:moveTo>
                  <a:cubicBezTo>
                    <a:pt x="10" y="2"/>
                    <a:pt x="2" y="7"/>
                    <a:pt x="1" y="10"/>
                  </a:cubicBezTo>
                  <a:cubicBezTo>
                    <a:pt x="0" y="12"/>
                    <a:pt x="2" y="21"/>
                    <a:pt x="3" y="23"/>
                  </a:cubicBezTo>
                  <a:cubicBezTo>
                    <a:pt x="8" y="18"/>
                    <a:pt x="6" y="9"/>
                    <a:pt x="14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5" name="Freeform 631">
              <a:extLst>
                <a:ext uri="{FF2B5EF4-FFF2-40B4-BE49-F238E27FC236}">
                  <a16:creationId xmlns:a16="http://schemas.microsoft.com/office/drawing/2014/main" id="{B61D9FDB-3462-45B3-9290-928717AD0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" y="1282"/>
              <a:ext cx="41" cy="68"/>
            </a:xfrm>
            <a:custGeom>
              <a:avLst/>
              <a:gdLst>
                <a:gd name="T0" fmla="*/ 574 w 14"/>
                <a:gd name="T1" fmla="*/ 0 h 22"/>
                <a:gd name="T2" fmla="*/ 76 w 14"/>
                <a:gd name="T3" fmla="*/ 2006 h 22"/>
                <a:gd name="T4" fmla="*/ 1028 w 14"/>
                <a:gd name="T5" fmla="*/ 831 h 22"/>
                <a:gd name="T6" fmla="*/ 884 w 14"/>
                <a:gd name="T7" fmla="*/ 269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2">
                  <a:moveTo>
                    <a:pt x="8" y="0"/>
                  </a:moveTo>
                  <a:cubicBezTo>
                    <a:pt x="5" y="7"/>
                    <a:pt x="0" y="14"/>
                    <a:pt x="1" y="22"/>
                  </a:cubicBezTo>
                  <a:cubicBezTo>
                    <a:pt x="4" y="16"/>
                    <a:pt x="8" y="12"/>
                    <a:pt x="14" y="9"/>
                  </a:cubicBezTo>
                  <a:cubicBezTo>
                    <a:pt x="13" y="7"/>
                    <a:pt x="12" y="5"/>
                    <a:pt x="12" y="3"/>
                  </a:cubicBezTo>
                </a:path>
              </a:pathLst>
            </a:cu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6" name="Freeform 632">
              <a:extLst>
                <a:ext uri="{FF2B5EF4-FFF2-40B4-BE49-F238E27FC236}">
                  <a16:creationId xmlns:a16="http://schemas.microsoft.com/office/drawing/2014/main" id="{E27E4238-4EE4-467D-A401-5544760E4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0" y="1516"/>
              <a:ext cx="182" cy="629"/>
            </a:xfrm>
            <a:custGeom>
              <a:avLst/>
              <a:gdLst>
                <a:gd name="T0" fmla="*/ 217 w 63"/>
                <a:gd name="T1" fmla="*/ 0 h 204"/>
                <a:gd name="T2" fmla="*/ 0 w 63"/>
                <a:gd name="T3" fmla="*/ 731 h 204"/>
                <a:gd name="T4" fmla="*/ 335 w 63"/>
                <a:gd name="T5" fmla="*/ 2168 h 204"/>
                <a:gd name="T6" fmla="*/ 844 w 63"/>
                <a:gd name="T7" fmla="*/ 5421 h 204"/>
                <a:gd name="T8" fmla="*/ 1736 w 63"/>
                <a:gd name="T9" fmla="*/ 9117 h 204"/>
                <a:gd name="T10" fmla="*/ 2438 w 63"/>
                <a:gd name="T11" fmla="*/ 11581 h 204"/>
                <a:gd name="T12" fmla="*/ 2655 w 63"/>
                <a:gd name="T13" fmla="*/ 14279 h 204"/>
                <a:gd name="T14" fmla="*/ 3472 w 63"/>
                <a:gd name="T15" fmla="*/ 17532 h 204"/>
                <a:gd name="T16" fmla="*/ 3764 w 63"/>
                <a:gd name="T17" fmla="*/ 14917 h 204"/>
                <a:gd name="T18" fmla="*/ 3062 w 63"/>
                <a:gd name="T19" fmla="*/ 10314 h 204"/>
                <a:gd name="T20" fmla="*/ 1811 w 63"/>
                <a:gd name="T21" fmla="*/ 6864 h 204"/>
                <a:gd name="T22" fmla="*/ 1401 w 63"/>
                <a:gd name="T23" fmla="*/ 4166 h 204"/>
                <a:gd name="T24" fmla="*/ 552 w 63"/>
                <a:gd name="T25" fmla="*/ 1351 h 20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3" h="204">
                  <a:moveTo>
                    <a:pt x="3" y="0"/>
                  </a:moveTo>
                  <a:cubicBezTo>
                    <a:pt x="2" y="3"/>
                    <a:pt x="0" y="4"/>
                    <a:pt x="0" y="8"/>
                  </a:cubicBezTo>
                  <a:cubicBezTo>
                    <a:pt x="0" y="12"/>
                    <a:pt x="4" y="19"/>
                    <a:pt x="5" y="24"/>
                  </a:cubicBezTo>
                  <a:cubicBezTo>
                    <a:pt x="8" y="35"/>
                    <a:pt x="9" y="48"/>
                    <a:pt x="12" y="60"/>
                  </a:cubicBezTo>
                  <a:cubicBezTo>
                    <a:pt x="15" y="74"/>
                    <a:pt x="20" y="87"/>
                    <a:pt x="25" y="101"/>
                  </a:cubicBezTo>
                  <a:cubicBezTo>
                    <a:pt x="29" y="110"/>
                    <a:pt x="33" y="119"/>
                    <a:pt x="35" y="128"/>
                  </a:cubicBezTo>
                  <a:cubicBezTo>
                    <a:pt x="37" y="138"/>
                    <a:pt x="38" y="148"/>
                    <a:pt x="38" y="158"/>
                  </a:cubicBezTo>
                  <a:cubicBezTo>
                    <a:pt x="39" y="173"/>
                    <a:pt x="37" y="184"/>
                    <a:pt x="50" y="194"/>
                  </a:cubicBezTo>
                  <a:cubicBezTo>
                    <a:pt x="63" y="204"/>
                    <a:pt x="56" y="169"/>
                    <a:pt x="54" y="165"/>
                  </a:cubicBezTo>
                  <a:cubicBezTo>
                    <a:pt x="50" y="148"/>
                    <a:pt x="51" y="130"/>
                    <a:pt x="44" y="114"/>
                  </a:cubicBezTo>
                  <a:cubicBezTo>
                    <a:pt x="37" y="102"/>
                    <a:pt x="32" y="89"/>
                    <a:pt x="26" y="76"/>
                  </a:cubicBezTo>
                  <a:cubicBezTo>
                    <a:pt x="23" y="67"/>
                    <a:pt x="22" y="56"/>
                    <a:pt x="20" y="46"/>
                  </a:cubicBezTo>
                  <a:cubicBezTo>
                    <a:pt x="17" y="35"/>
                    <a:pt x="13" y="25"/>
                    <a:pt x="8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7" name="Freeform 633">
              <a:extLst>
                <a:ext uri="{FF2B5EF4-FFF2-40B4-BE49-F238E27FC236}">
                  <a16:creationId xmlns:a16="http://schemas.microsoft.com/office/drawing/2014/main" id="{63977F0B-730E-4C65-B93F-0CF15D9BF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" y="1498"/>
              <a:ext cx="133" cy="539"/>
            </a:xfrm>
            <a:custGeom>
              <a:avLst/>
              <a:gdLst>
                <a:gd name="T0" fmla="*/ 217 w 46"/>
                <a:gd name="T1" fmla="*/ 902 h 175"/>
                <a:gd name="T2" fmla="*/ 1255 w 46"/>
                <a:gd name="T3" fmla="*/ 4497 h 175"/>
                <a:gd name="T4" fmla="*/ 1888 w 46"/>
                <a:gd name="T5" fmla="*/ 8738 h 175"/>
                <a:gd name="T6" fmla="*/ 2299 w 46"/>
                <a:gd name="T7" fmla="*/ 10521 h 175"/>
                <a:gd name="T8" fmla="*/ 2582 w 46"/>
                <a:gd name="T9" fmla="*/ 12332 h 175"/>
                <a:gd name="T10" fmla="*/ 3001 w 46"/>
                <a:gd name="T11" fmla="*/ 15748 h 175"/>
                <a:gd name="T12" fmla="*/ 1188 w 46"/>
                <a:gd name="T13" fmla="*/ 12770 h 175"/>
                <a:gd name="T14" fmla="*/ 1188 w 46"/>
                <a:gd name="T15" fmla="*/ 11602 h 175"/>
                <a:gd name="T16" fmla="*/ 1113 w 46"/>
                <a:gd name="T17" fmla="*/ 8652 h 175"/>
                <a:gd name="T18" fmla="*/ 919 w 46"/>
                <a:gd name="T19" fmla="*/ 5929 h 175"/>
                <a:gd name="T20" fmla="*/ 486 w 46"/>
                <a:gd name="T21" fmla="*/ 3511 h 175"/>
                <a:gd name="T22" fmla="*/ 0 w 46"/>
                <a:gd name="T23" fmla="*/ 0 h 1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" h="175">
                  <a:moveTo>
                    <a:pt x="3" y="10"/>
                  </a:moveTo>
                  <a:cubicBezTo>
                    <a:pt x="10" y="21"/>
                    <a:pt x="14" y="38"/>
                    <a:pt x="18" y="50"/>
                  </a:cubicBezTo>
                  <a:cubicBezTo>
                    <a:pt x="22" y="65"/>
                    <a:pt x="24" y="82"/>
                    <a:pt x="27" y="97"/>
                  </a:cubicBezTo>
                  <a:cubicBezTo>
                    <a:pt x="28" y="104"/>
                    <a:pt x="31" y="110"/>
                    <a:pt x="33" y="117"/>
                  </a:cubicBezTo>
                  <a:cubicBezTo>
                    <a:pt x="35" y="123"/>
                    <a:pt x="36" y="130"/>
                    <a:pt x="37" y="137"/>
                  </a:cubicBezTo>
                  <a:cubicBezTo>
                    <a:pt x="40" y="149"/>
                    <a:pt x="46" y="162"/>
                    <a:pt x="43" y="175"/>
                  </a:cubicBezTo>
                  <a:cubicBezTo>
                    <a:pt x="42" y="160"/>
                    <a:pt x="25" y="152"/>
                    <a:pt x="17" y="142"/>
                  </a:cubicBezTo>
                  <a:cubicBezTo>
                    <a:pt x="14" y="137"/>
                    <a:pt x="16" y="134"/>
                    <a:pt x="17" y="129"/>
                  </a:cubicBezTo>
                  <a:cubicBezTo>
                    <a:pt x="18" y="118"/>
                    <a:pt x="17" y="107"/>
                    <a:pt x="16" y="96"/>
                  </a:cubicBezTo>
                  <a:cubicBezTo>
                    <a:pt x="15" y="86"/>
                    <a:pt x="15" y="76"/>
                    <a:pt x="13" y="66"/>
                  </a:cubicBezTo>
                  <a:cubicBezTo>
                    <a:pt x="12" y="57"/>
                    <a:pt x="8" y="48"/>
                    <a:pt x="7" y="39"/>
                  </a:cubicBezTo>
                  <a:cubicBezTo>
                    <a:pt x="6" y="26"/>
                    <a:pt x="3" y="12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8" name="Freeform 634">
              <a:extLst>
                <a:ext uri="{FF2B5EF4-FFF2-40B4-BE49-F238E27FC236}">
                  <a16:creationId xmlns:a16="http://schemas.microsoft.com/office/drawing/2014/main" id="{6B6AFE0D-D044-4DCC-AE9A-699AA20A6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" y="1390"/>
              <a:ext cx="78" cy="373"/>
            </a:xfrm>
            <a:custGeom>
              <a:avLst/>
              <a:gdLst>
                <a:gd name="T0" fmla="*/ 1326 w 27"/>
                <a:gd name="T1" fmla="*/ 0 h 121"/>
                <a:gd name="T2" fmla="*/ 1543 w 27"/>
                <a:gd name="T3" fmla="*/ 3080 h 121"/>
                <a:gd name="T4" fmla="*/ 1661 w 27"/>
                <a:gd name="T5" fmla="*/ 5863 h 121"/>
                <a:gd name="T6" fmla="*/ 1736 w 27"/>
                <a:gd name="T7" fmla="*/ 8117 h 121"/>
                <a:gd name="T8" fmla="*/ 1184 w 27"/>
                <a:gd name="T9" fmla="*/ 10928 h 121"/>
                <a:gd name="T10" fmla="*/ 142 w 27"/>
                <a:gd name="T11" fmla="*/ 6415 h 121"/>
                <a:gd name="T12" fmla="*/ 142 w 27"/>
                <a:gd name="T13" fmla="*/ 3687 h 121"/>
                <a:gd name="T14" fmla="*/ 768 w 27"/>
                <a:gd name="T15" fmla="*/ 817 h 1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7" h="121">
                  <a:moveTo>
                    <a:pt x="19" y="0"/>
                  </a:moveTo>
                  <a:cubicBezTo>
                    <a:pt x="19" y="11"/>
                    <a:pt x="21" y="23"/>
                    <a:pt x="22" y="34"/>
                  </a:cubicBezTo>
                  <a:cubicBezTo>
                    <a:pt x="23" y="44"/>
                    <a:pt x="23" y="55"/>
                    <a:pt x="24" y="65"/>
                  </a:cubicBezTo>
                  <a:cubicBezTo>
                    <a:pt x="26" y="75"/>
                    <a:pt x="27" y="80"/>
                    <a:pt x="25" y="90"/>
                  </a:cubicBezTo>
                  <a:cubicBezTo>
                    <a:pt x="22" y="100"/>
                    <a:pt x="21" y="112"/>
                    <a:pt x="17" y="121"/>
                  </a:cubicBezTo>
                  <a:cubicBezTo>
                    <a:pt x="11" y="105"/>
                    <a:pt x="6" y="88"/>
                    <a:pt x="2" y="71"/>
                  </a:cubicBezTo>
                  <a:cubicBezTo>
                    <a:pt x="0" y="61"/>
                    <a:pt x="1" y="51"/>
                    <a:pt x="2" y="41"/>
                  </a:cubicBezTo>
                  <a:cubicBezTo>
                    <a:pt x="4" y="30"/>
                    <a:pt x="9" y="20"/>
                    <a:pt x="11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9" name="Freeform 635">
              <a:extLst>
                <a:ext uri="{FF2B5EF4-FFF2-40B4-BE49-F238E27FC236}">
                  <a16:creationId xmlns:a16="http://schemas.microsoft.com/office/drawing/2014/main" id="{799F90A8-0A40-4848-AF79-12390184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" y="1726"/>
              <a:ext cx="38" cy="148"/>
            </a:xfrm>
            <a:custGeom>
              <a:avLst/>
              <a:gdLst>
                <a:gd name="T0" fmla="*/ 871 w 13"/>
                <a:gd name="T1" fmla="*/ 0 h 48"/>
                <a:gd name="T2" fmla="*/ 947 w 13"/>
                <a:gd name="T3" fmla="*/ 2433 h 48"/>
                <a:gd name="T4" fmla="*/ 871 w 13"/>
                <a:gd name="T5" fmla="*/ 4335 h 48"/>
                <a:gd name="T6" fmla="*/ 222 w 13"/>
                <a:gd name="T7" fmla="*/ 3080 h 48"/>
                <a:gd name="T8" fmla="*/ 453 w 13"/>
                <a:gd name="T9" fmla="*/ 1169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48">
                  <a:moveTo>
                    <a:pt x="12" y="0"/>
                  </a:moveTo>
                  <a:cubicBezTo>
                    <a:pt x="9" y="7"/>
                    <a:pt x="13" y="19"/>
                    <a:pt x="13" y="27"/>
                  </a:cubicBezTo>
                  <a:cubicBezTo>
                    <a:pt x="13" y="34"/>
                    <a:pt x="13" y="42"/>
                    <a:pt x="12" y="48"/>
                  </a:cubicBezTo>
                  <a:cubicBezTo>
                    <a:pt x="9" y="44"/>
                    <a:pt x="5" y="39"/>
                    <a:pt x="3" y="34"/>
                  </a:cubicBezTo>
                  <a:cubicBezTo>
                    <a:pt x="0" y="28"/>
                    <a:pt x="5" y="20"/>
                    <a:pt x="6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40" name="Freeform 636">
              <a:extLst>
                <a:ext uri="{FF2B5EF4-FFF2-40B4-BE49-F238E27FC236}">
                  <a16:creationId xmlns:a16="http://schemas.microsoft.com/office/drawing/2014/main" id="{D2ACE0E8-6A76-4B23-B99A-2AC5D67D8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1" y="1716"/>
              <a:ext cx="153" cy="432"/>
            </a:xfrm>
            <a:custGeom>
              <a:avLst/>
              <a:gdLst>
                <a:gd name="T0" fmla="*/ 3467 w 53"/>
                <a:gd name="T1" fmla="*/ 7606 h 140"/>
                <a:gd name="T2" fmla="*/ 3126 w 53"/>
                <a:gd name="T3" fmla="*/ 11874 h 140"/>
                <a:gd name="T4" fmla="*/ 2500 w 53"/>
                <a:gd name="T5" fmla="*/ 12044 h 140"/>
                <a:gd name="T6" fmla="*/ 2142 w 53"/>
                <a:gd name="T7" fmla="*/ 8961 h 140"/>
                <a:gd name="T8" fmla="*/ 1732 w 53"/>
                <a:gd name="T9" fmla="*/ 6255 h 140"/>
                <a:gd name="T10" fmla="*/ 918 w 53"/>
                <a:gd name="T11" fmla="*/ 4085 h 140"/>
                <a:gd name="T12" fmla="*/ 0 w 53"/>
                <a:gd name="T13" fmla="*/ 0 h 140"/>
                <a:gd name="T14" fmla="*/ 1109 w 53"/>
                <a:gd name="T15" fmla="*/ 2817 h 140"/>
                <a:gd name="T16" fmla="*/ 3057 w 53"/>
                <a:gd name="T17" fmla="*/ 6437 h 1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3" h="140">
                  <a:moveTo>
                    <a:pt x="50" y="84"/>
                  </a:moveTo>
                  <a:cubicBezTo>
                    <a:pt x="49" y="100"/>
                    <a:pt x="53" y="116"/>
                    <a:pt x="45" y="131"/>
                  </a:cubicBezTo>
                  <a:cubicBezTo>
                    <a:pt x="42" y="137"/>
                    <a:pt x="38" y="140"/>
                    <a:pt x="36" y="133"/>
                  </a:cubicBezTo>
                  <a:cubicBezTo>
                    <a:pt x="32" y="122"/>
                    <a:pt x="33" y="109"/>
                    <a:pt x="31" y="99"/>
                  </a:cubicBezTo>
                  <a:cubicBezTo>
                    <a:pt x="30" y="89"/>
                    <a:pt x="29" y="78"/>
                    <a:pt x="25" y="69"/>
                  </a:cubicBezTo>
                  <a:cubicBezTo>
                    <a:pt x="22" y="61"/>
                    <a:pt x="17" y="53"/>
                    <a:pt x="13" y="45"/>
                  </a:cubicBezTo>
                  <a:cubicBezTo>
                    <a:pt x="6" y="30"/>
                    <a:pt x="5" y="15"/>
                    <a:pt x="0" y="0"/>
                  </a:cubicBezTo>
                  <a:cubicBezTo>
                    <a:pt x="6" y="10"/>
                    <a:pt x="10" y="20"/>
                    <a:pt x="16" y="31"/>
                  </a:cubicBezTo>
                  <a:cubicBezTo>
                    <a:pt x="25" y="45"/>
                    <a:pt x="37" y="56"/>
                    <a:pt x="44" y="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41" name="Freeform 637">
              <a:extLst>
                <a:ext uri="{FF2B5EF4-FFF2-40B4-BE49-F238E27FC236}">
                  <a16:creationId xmlns:a16="http://schemas.microsoft.com/office/drawing/2014/main" id="{FB4A8198-01C0-4740-8B6E-34DF39F22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3" y="1455"/>
              <a:ext cx="208" cy="382"/>
            </a:xfrm>
            <a:custGeom>
              <a:avLst/>
              <a:gdLst>
                <a:gd name="T0" fmla="*/ 1251 w 72"/>
                <a:gd name="T1" fmla="*/ 912 h 124"/>
                <a:gd name="T2" fmla="*/ 1736 w 72"/>
                <a:gd name="T3" fmla="*/ 1898 h 124"/>
                <a:gd name="T4" fmla="*/ 2438 w 72"/>
                <a:gd name="T5" fmla="*/ 3161 h 124"/>
                <a:gd name="T6" fmla="*/ 3472 w 72"/>
                <a:gd name="T7" fmla="*/ 4849 h 124"/>
                <a:gd name="T8" fmla="*/ 4458 w 72"/>
                <a:gd name="T9" fmla="*/ 8275 h 124"/>
                <a:gd name="T10" fmla="*/ 4874 w 72"/>
                <a:gd name="T11" fmla="*/ 11170 h 124"/>
                <a:gd name="T12" fmla="*/ 3906 w 72"/>
                <a:gd name="T13" fmla="*/ 9091 h 124"/>
                <a:gd name="T14" fmla="*/ 3279 w 72"/>
                <a:gd name="T15" fmla="*/ 7923 h 124"/>
                <a:gd name="T16" fmla="*/ 2288 w 72"/>
                <a:gd name="T17" fmla="*/ 4849 h 124"/>
                <a:gd name="T18" fmla="*/ 1661 w 72"/>
                <a:gd name="T19" fmla="*/ 3330 h 124"/>
                <a:gd name="T20" fmla="*/ 1184 w 72"/>
                <a:gd name="T21" fmla="*/ 1984 h 124"/>
                <a:gd name="T22" fmla="*/ 0 w 72"/>
                <a:gd name="T23" fmla="*/ 0 h 124"/>
                <a:gd name="T24" fmla="*/ 968 w 72"/>
                <a:gd name="T25" fmla="*/ 912 h 1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2" h="124">
                  <a:moveTo>
                    <a:pt x="18" y="10"/>
                  </a:moveTo>
                  <a:cubicBezTo>
                    <a:pt x="18" y="14"/>
                    <a:pt x="22" y="18"/>
                    <a:pt x="25" y="21"/>
                  </a:cubicBezTo>
                  <a:cubicBezTo>
                    <a:pt x="28" y="26"/>
                    <a:pt x="32" y="30"/>
                    <a:pt x="35" y="35"/>
                  </a:cubicBezTo>
                  <a:cubicBezTo>
                    <a:pt x="41" y="43"/>
                    <a:pt x="45" y="46"/>
                    <a:pt x="50" y="54"/>
                  </a:cubicBezTo>
                  <a:cubicBezTo>
                    <a:pt x="54" y="63"/>
                    <a:pt x="62" y="83"/>
                    <a:pt x="64" y="92"/>
                  </a:cubicBezTo>
                  <a:cubicBezTo>
                    <a:pt x="64" y="100"/>
                    <a:pt x="72" y="117"/>
                    <a:pt x="70" y="124"/>
                  </a:cubicBezTo>
                  <a:cubicBezTo>
                    <a:pt x="66" y="122"/>
                    <a:pt x="58" y="104"/>
                    <a:pt x="56" y="101"/>
                  </a:cubicBezTo>
                  <a:cubicBezTo>
                    <a:pt x="53" y="96"/>
                    <a:pt x="50" y="92"/>
                    <a:pt x="47" y="88"/>
                  </a:cubicBezTo>
                  <a:cubicBezTo>
                    <a:pt x="41" y="77"/>
                    <a:pt x="37" y="65"/>
                    <a:pt x="33" y="54"/>
                  </a:cubicBezTo>
                  <a:cubicBezTo>
                    <a:pt x="31" y="48"/>
                    <a:pt x="27" y="43"/>
                    <a:pt x="24" y="37"/>
                  </a:cubicBezTo>
                  <a:cubicBezTo>
                    <a:pt x="22" y="32"/>
                    <a:pt x="20" y="27"/>
                    <a:pt x="17" y="22"/>
                  </a:cubicBezTo>
                  <a:cubicBezTo>
                    <a:pt x="12" y="14"/>
                    <a:pt x="5" y="8"/>
                    <a:pt x="0" y="0"/>
                  </a:cubicBezTo>
                  <a:cubicBezTo>
                    <a:pt x="3" y="4"/>
                    <a:pt x="9" y="8"/>
                    <a:pt x="14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42" name="Freeform 638">
              <a:extLst>
                <a:ext uri="{FF2B5EF4-FFF2-40B4-BE49-F238E27FC236}">
                  <a16:creationId xmlns:a16="http://schemas.microsoft.com/office/drawing/2014/main" id="{AE803E34-5750-4EE4-9F05-AF44B73B8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" y="1304"/>
              <a:ext cx="89" cy="108"/>
            </a:xfrm>
            <a:custGeom>
              <a:avLst/>
              <a:gdLst>
                <a:gd name="T0" fmla="*/ 2110 w 31"/>
                <a:gd name="T1" fmla="*/ 3172 h 35"/>
                <a:gd name="T2" fmla="*/ 758 w 31"/>
                <a:gd name="T3" fmla="*/ 1352 h 35"/>
                <a:gd name="T4" fmla="*/ 75 w 31"/>
                <a:gd name="T5" fmla="*/ 0 h 35"/>
                <a:gd name="T6" fmla="*/ 1013 w 31"/>
                <a:gd name="T7" fmla="*/ 1648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" h="35">
                  <a:moveTo>
                    <a:pt x="31" y="35"/>
                  </a:moveTo>
                  <a:cubicBezTo>
                    <a:pt x="23" y="30"/>
                    <a:pt x="18" y="21"/>
                    <a:pt x="11" y="15"/>
                  </a:cubicBezTo>
                  <a:cubicBezTo>
                    <a:pt x="5" y="11"/>
                    <a:pt x="0" y="7"/>
                    <a:pt x="1" y="0"/>
                  </a:cubicBezTo>
                  <a:cubicBezTo>
                    <a:pt x="5" y="6"/>
                    <a:pt x="12" y="11"/>
                    <a:pt x="15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43" name="Freeform 639">
              <a:extLst>
                <a:ext uri="{FF2B5EF4-FFF2-40B4-BE49-F238E27FC236}">
                  <a16:creationId xmlns:a16="http://schemas.microsoft.com/office/drawing/2014/main" id="{2A41D497-1DC7-4E6C-9DD8-B90BC5102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" y="1248"/>
              <a:ext cx="37" cy="71"/>
            </a:xfrm>
            <a:custGeom>
              <a:avLst/>
              <a:gdLst>
                <a:gd name="T0" fmla="*/ 0 w 13"/>
                <a:gd name="T1" fmla="*/ 0 h 23"/>
                <a:gd name="T2" fmla="*/ 786 w 13"/>
                <a:gd name="T3" fmla="*/ 914 h 23"/>
                <a:gd name="T4" fmla="*/ 649 w 13"/>
                <a:gd name="T5" fmla="*/ 2087 h 23"/>
                <a:gd name="T6" fmla="*/ 0 w 13"/>
                <a:gd name="T7" fmla="*/ 352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3">
                  <a:moveTo>
                    <a:pt x="0" y="0"/>
                  </a:moveTo>
                  <a:cubicBezTo>
                    <a:pt x="3" y="2"/>
                    <a:pt x="11" y="7"/>
                    <a:pt x="12" y="10"/>
                  </a:cubicBezTo>
                  <a:cubicBezTo>
                    <a:pt x="13" y="12"/>
                    <a:pt x="11" y="21"/>
                    <a:pt x="10" y="23"/>
                  </a:cubicBezTo>
                  <a:cubicBezTo>
                    <a:pt x="5" y="18"/>
                    <a:pt x="7" y="9"/>
                    <a:pt x="0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44" name="Freeform 640">
              <a:extLst>
                <a:ext uri="{FF2B5EF4-FFF2-40B4-BE49-F238E27FC236}">
                  <a16:creationId xmlns:a16="http://schemas.microsoft.com/office/drawing/2014/main" id="{553B2ADD-C857-4D0B-A54C-DA307CDA2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" y="1282"/>
              <a:ext cx="40" cy="68"/>
            </a:xfrm>
            <a:custGeom>
              <a:avLst/>
              <a:gdLst>
                <a:gd name="T0" fmla="*/ 400 w 14"/>
                <a:gd name="T1" fmla="*/ 0 h 22"/>
                <a:gd name="T2" fmla="*/ 931 w 14"/>
                <a:gd name="T3" fmla="*/ 2006 h 22"/>
                <a:gd name="T4" fmla="*/ 0 w 14"/>
                <a:gd name="T5" fmla="*/ 831 h 22"/>
                <a:gd name="T6" fmla="*/ 211 w 14"/>
                <a:gd name="T7" fmla="*/ 269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2">
                  <a:moveTo>
                    <a:pt x="6" y="0"/>
                  </a:moveTo>
                  <a:cubicBezTo>
                    <a:pt x="9" y="7"/>
                    <a:pt x="14" y="14"/>
                    <a:pt x="14" y="22"/>
                  </a:cubicBezTo>
                  <a:cubicBezTo>
                    <a:pt x="10" y="16"/>
                    <a:pt x="6" y="12"/>
                    <a:pt x="0" y="9"/>
                  </a:cubicBezTo>
                  <a:cubicBezTo>
                    <a:pt x="1" y="7"/>
                    <a:pt x="3" y="5"/>
                    <a:pt x="3" y="3"/>
                  </a:cubicBezTo>
                </a:path>
              </a:pathLst>
            </a:custGeom>
            <a:solidFill>
              <a:srgbClr val="C1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45" name="Freeform 641">
              <a:extLst>
                <a:ext uri="{FF2B5EF4-FFF2-40B4-BE49-F238E27FC236}">
                  <a16:creationId xmlns:a16="http://schemas.microsoft.com/office/drawing/2014/main" id="{F580045B-584F-4C27-A4F7-569EB1A9F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" y="1596"/>
              <a:ext cx="58" cy="90"/>
            </a:xfrm>
            <a:custGeom>
              <a:avLst/>
              <a:gdLst>
                <a:gd name="T0" fmla="*/ 1412 w 20"/>
                <a:gd name="T1" fmla="*/ 0 h 29"/>
                <a:gd name="T2" fmla="*/ 0 w 20"/>
                <a:gd name="T3" fmla="*/ 1946 h 29"/>
                <a:gd name="T4" fmla="*/ 142 w 20"/>
                <a:gd name="T5" fmla="*/ 2601 h 29"/>
                <a:gd name="T6" fmla="*/ 632 w 20"/>
                <a:gd name="T7" fmla="*/ 2418 h 29"/>
                <a:gd name="T8" fmla="*/ 1412 w 20"/>
                <a:gd name="T9" fmla="*/ 1850 h 29"/>
                <a:gd name="T10" fmla="*/ 1412 w 20"/>
                <a:gd name="T11" fmla="*/ 0 h 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" h="29">
                  <a:moveTo>
                    <a:pt x="20" y="0"/>
                  </a:moveTo>
                  <a:cubicBezTo>
                    <a:pt x="9" y="1"/>
                    <a:pt x="2" y="15"/>
                    <a:pt x="0" y="21"/>
                  </a:cubicBezTo>
                  <a:cubicBezTo>
                    <a:pt x="0" y="23"/>
                    <a:pt x="0" y="26"/>
                    <a:pt x="2" y="28"/>
                  </a:cubicBezTo>
                  <a:cubicBezTo>
                    <a:pt x="4" y="29"/>
                    <a:pt x="7" y="28"/>
                    <a:pt x="9" y="26"/>
                  </a:cubicBezTo>
                  <a:cubicBezTo>
                    <a:pt x="10" y="25"/>
                    <a:pt x="15" y="22"/>
                    <a:pt x="20" y="20"/>
                  </a:cubicBezTo>
                  <a:cubicBezTo>
                    <a:pt x="20" y="16"/>
                    <a:pt x="20" y="5"/>
                    <a:pt x="20" y="0"/>
                  </a:cubicBezTo>
                  <a:close/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46" name="Freeform 642">
              <a:extLst>
                <a:ext uri="{FF2B5EF4-FFF2-40B4-BE49-F238E27FC236}">
                  <a16:creationId xmlns:a16="http://schemas.microsoft.com/office/drawing/2014/main" id="{502ECFDA-C382-4AE7-BFAA-FD62BDAC7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" y="1673"/>
              <a:ext cx="67" cy="176"/>
            </a:xfrm>
            <a:custGeom>
              <a:avLst/>
              <a:gdLst>
                <a:gd name="T0" fmla="*/ 1579 w 23"/>
                <a:gd name="T1" fmla="*/ 4740 h 57"/>
                <a:gd name="T2" fmla="*/ 1655 w 23"/>
                <a:gd name="T3" fmla="*/ 4443 h 57"/>
                <a:gd name="T4" fmla="*/ 1357 w 23"/>
                <a:gd name="T5" fmla="*/ 4443 h 57"/>
                <a:gd name="T6" fmla="*/ 1433 w 23"/>
                <a:gd name="T7" fmla="*/ 4005 h 57"/>
                <a:gd name="T8" fmla="*/ 1162 w 23"/>
                <a:gd name="T9" fmla="*/ 3918 h 57"/>
                <a:gd name="T10" fmla="*/ 1162 w 23"/>
                <a:gd name="T11" fmla="*/ 3918 h 57"/>
                <a:gd name="T12" fmla="*/ 1011 w 23"/>
                <a:gd name="T13" fmla="*/ 3539 h 57"/>
                <a:gd name="T14" fmla="*/ 1087 w 23"/>
                <a:gd name="T15" fmla="*/ 3088 h 57"/>
                <a:gd name="T16" fmla="*/ 941 w 23"/>
                <a:gd name="T17" fmla="*/ 3088 h 57"/>
                <a:gd name="T18" fmla="*/ 865 w 23"/>
                <a:gd name="T19" fmla="*/ 2918 h 57"/>
                <a:gd name="T20" fmla="*/ 789 w 23"/>
                <a:gd name="T21" fmla="*/ 2535 h 57"/>
                <a:gd name="T22" fmla="*/ 714 w 23"/>
                <a:gd name="T23" fmla="*/ 2356 h 57"/>
                <a:gd name="T24" fmla="*/ 865 w 23"/>
                <a:gd name="T25" fmla="*/ 1917 h 57"/>
                <a:gd name="T26" fmla="*/ 644 w 23"/>
                <a:gd name="T27" fmla="*/ 1917 h 57"/>
                <a:gd name="T28" fmla="*/ 789 w 23"/>
                <a:gd name="T29" fmla="*/ 1439 h 57"/>
                <a:gd name="T30" fmla="*/ 568 w 23"/>
                <a:gd name="T31" fmla="*/ 1000 h 57"/>
                <a:gd name="T32" fmla="*/ 425 w 23"/>
                <a:gd name="T33" fmla="*/ 914 h 57"/>
                <a:gd name="T34" fmla="*/ 425 w 23"/>
                <a:gd name="T35" fmla="*/ 266 h 57"/>
                <a:gd name="T36" fmla="*/ 221 w 23"/>
                <a:gd name="T37" fmla="*/ 266 h 57"/>
                <a:gd name="T38" fmla="*/ 76 w 23"/>
                <a:gd name="T39" fmla="*/ 0 h 57"/>
                <a:gd name="T40" fmla="*/ 1238 w 23"/>
                <a:gd name="T41" fmla="*/ 5178 h 5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3" h="57">
                  <a:moveTo>
                    <a:pt x="22" y="52"/>
                  </a:moveTo>
                  <a:cubicBezTo>
                    <a:pt x="22" y="51"/>
                    <a:pt x="23" y="50"/>
                    <a:pt x="23" y="49"/>
                  </a:cubicBezTo>
                  <a:cubicBezTo>
                    <a:pt x="22" y="49"/>
                    <a:pt x="20" y="49"/>
                    <a:pt x="19" y="49"/>
                  </a:cubicBezTo>
                  <a:cubicBezTo>
                    <a:pt x="19" y="48"/>
                    <a:pt x="20" y="45"/>
                    <a:pt x="20" y="44"/>
                  </a:cubicBezTo>
                  <a:cubicBezTo>
                    <a:pt x="19" y="42"/>
                    <a:pt x="18" y="44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1"/>
                    <a:pt x="15" y="40"/>
                    <a:pt x="14" y="39"/>
                  </a:cubicBezTo>
                  <a:cubicBezTo>
                    <a:pt x="15" y="38"/>
                    <a:pt x="15" y="36"/>
                    <a:pt x="15" y="34"/>
                  </a:cubicBezTo>
                  <a:cubicBezTo>
                    <a:pt x="15" y="34"/>
                    <a:pt x="14" y="34"/>
                    <a:pt x="13" y="34"/>
                  </a:cubicBezTo>
                  <a:cubicBezTo>
                    <a:pt x="13" y="34"/>
                    <a:pt x="12" y="33"/>
                    <a:pt x="12" y="32"/>
                  </a:cubicBezTo>
                  <a:cubicBezTo>
                    <a:pt x="13" y="30"/>
                    <a:pt x="13" y="28"/>
                    <a:pt x="11" y="28"/>
                  </a:cubicBezTo>
                  <a:cubicBezTo>
                    <a:pt x="11" y="27"/>
                    <a:pt x="10" y="27"/>
                    <a:pt x="10" y="26"/>
                  </a:cubicBezTo>
                  <a:cubicBezTo>
                    <a:pt x="11" y="24"/>
                    <a:pt x="12" y="23"/>
                    <a:pt x="12" y="21"/>
                  </a:cubicBezTo>
                  <a:cubicBezTo>
                    <a:pt x="11" y="21"/>
                    <a:pt x="10" y="21"/>
                    <a:pt x="9" y="21"/>
                  </a:cubicBezTo>
                  <a:cubicBezTo>
                    <a:pt x="9" y="19"/>
                    <a:pt x="10" y="17"/>
                    <a:pt x="11" y="16"/>
                  </a:cubicBezTo>
                  <a:cubicBezTo>
                    <a:pt x="4" y="17"/>
                    <a:pt x="9" y="13"/>
                    <a:pt x="8" y="11"/>
                  </a:cubicBezTo>
                  <a:cubicBezTo>
                    <a:pt x="7" y="10"/>
                    <a:pt x="7" y="10"/>
                    <a:pt x="6" y="10"/>
                  </a:cubicBezTo>
                  <a:cubicBezTo>
                    <a:pt x="6" y="7"/>
                    <a:pt x="6" y="5"/>
                    <a:pt x="6" y="3"/>
                  </a:cubicBezTo>
                  <a:cubicBezTo>
                    <a:pt x="5" y="3"/>
                    <a:pt x="4" y="3"/>
                    <a:pt x="3" y="3"/>
                  </a:cubicBezTo>
                  <a:cubicBezTo>
                    <a:pt x="2" y="2"/>
                    <a:pt x="1" y="1"/>
                    <a:pt x="1" y="0"/>
                  </a:cubicBezTo>
                  <a:cubicBezTo>
                    <a:pt x="0" y="13"/>
                    <a:pt x="8" y="39"/>
                    <a:pt x="17" y="57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47" name="Freeform 643">
              <a:extLst>
                <a:ext uri="{FF2B5EF4-FFF2-40B4-BE49-F238E27FC236}">
                  <a16:creationId xmlns:a16="http://schemas.microsoft.com/office/drawing/2014/main" id="{EBD4EB76-D533-423B-A285-4F463866D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" y="1282"/>
              <a:ext cx="141" cy="56"/>
            </a:xfrm>
            <a:custGeom>
              <a:avLst/>
              <a:gdLst>
                <a:gd name="T0" fmla="*/ 2196 w 49"/>
                <a:gd name="T1" fmla="*/ 184 h 18"/>
                <a:gd name="T2" fmla="*/ 216 w 49"/>
                <a:gd name="T3" fmla="*/ 756 h 18"/>
                <a:gd name="T4" fmla="*/ 141 w 49"/>
                <a:gd name="T5" fmla="*/ 1412 h 18"/>
                <a:gd name="T6" fmla="*/ 622 w 49"/>
                <a:gd name="T7" fmla="*/ 1509 h 18"/>
                <a:gd name="T8" fmla="*/ 2262 w 49"/>
                <a:gd name="T9" fmla="*/ 1114 h 18"/>
                <a:gd name="T10" fmla="*/ 3361 w 49"/>
                <a:gd name="T11" fmla="*/ 843 h 18"/>
                <a:gd name="T12" fmla="*/ 3021 w 49"/>
                <a:gd name="T13" fmla="*/ 0 h 18"/>
                <a:gd name="T14" fmla="*/ 2196 w 49"/>
                <a:gd name="T15" fmla="*/ 184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18">
                  <a:moveTo>
                    <a:pt x="32" y="2"/>
                  </a:moveTo>
                  <a:cubicBezTo>
                    <a:pt x="18" y="4"/>
                    <a:pt x="8" y="5"/>
                    <a:pt x="3" y="8"/>
                  </a:cubicBezTo>
                  <a:cubicBezTo>
                    <a:pt x="1" y="10"/>
                    <a:pt x="0" y="13"/>
                    <a:pt x="2" y="15"/>
                  </a:cubicBezTo>
                  <a:cubicBezTo>
                    <a:pt x="3" y="17"/>
                    <a:pt x="6" y="18"/>
                    <a:pt x="9" y="16"/>
                  </a:cubicBezTo>
                  <a:cubicBezTo>
                    <a:pt x="12" y="14"/>
                    <a:pt x="23" y="13"/>
                    <a:pt x="33" y="12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7"/>
                    <a:pt x="46" y="4"/>
                    <a:pt x="44" y="0"/>
                  </a:cubicBezTo>
                  <a:lnTo>
                    <a:pt x="32" y="2"/>
                  </a:lnTo>
                  <a:close/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48" name="Freeform 644">
              <a:extLst>
                <a:ext uri="{FF2B5EF4-FFF2-40B4-BE49-F238E27FC236}">
                  <a16:creationId xmlns:a16="http://schemas.microsoft.com/office/drawing/2014/main" id="{CF262834-470D-4BFD-9FC0-F01BFDAA3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" y="1313"/>
              <a:ext cx="20" cy="34"/>
            </a:xfrm>
            <a:custGeom>
              <a:avLst/>
              <a:gdLst>
                <a:gd name="T0" fmla="*/ 0 w 7"/>
                <a:gd name="T1" fmla="*/ 1005 h 11"/>
                <a:gd name="T2" fmla="*/ 74 w 7"/>
                <a:gd name="T3" fmla="*/ 918 h 11"/>
                <a:gd name="T4" fmla="*/ 211 w 7"/>
                <a:gd name="T5" fmla="*/ 831 h 11"/>
                <a:gd name="T6" fmla="*/ 326 w 7"/>
                <a:gd name="T7" fmla="*/ 736 h 11"/>
                <a:gd name="T8" fmla="*/ 466 w 7"/>
                <a:gd name="T9" fmla="*/ 649 h 11"/>
                <a:gd name="T10" fmla="*/ 326 w 7"/>
                <a:gd name="T11" fmla="*/ 439 h 11"/>
                <a:gd name="T12" fmla="*/ 254 w 7"/>
                <a:gd name="T13" fmla="*/ 87 h 11"/>
                <a:gd name="T14" fmla="*/ 254 w 7"/>
                <a:gd name="T15" fmla="*/ 0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" h="11">
                  <a:moveTo>
                    <a:pt x="0" y="11"/>
                  </a:moveTo>
                  <a:cubicBezTo>
                    <a:pt x="0" y="11"/>
                    <a:pt x="0" y="11"/>
                    <a:pt x="1" y="10"/>
                  </a:cubicBezTo>
                  <a:cubicBezTo>
                    <a:pt x="2" y="9"/>
                    <a:pt x="1" y="9"/>
                    <a:pt x="3" y="9"/>
                  </a:cubicBezTo>
                  <a:cubicBezTo>
                    <a:pt x="4" y="8"/>
                    <a:pt x="4" y="9"/>
                    <a:pt x="5" y="8"/>
                  </a:cubicBezTo>
                  <a:cubicBezTo>
                    <a:pt x="6" y="8"/>
                    <a:pt x="6" y="7"/>
                    <a:pt x="7" y="7"/>
                  </a:cubicBezTo>
                  <a:cubicBezTo>
                    <a:pt x="6" y="6"/>
                    <a:pt x="5" y="6"/>
                    <a:pt x="5" y="5"/>
                  </a:cubicBezTo>
                  <a:cubicBezTo>
                    <a:pt x="4" y="4"/>
                    <a:pt x="4" y="2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49" name="Freeform 645">
              <a:extLst>
                <a:ext uri="{FF2B5EF4-FFF2-40B4-BE49-F238E27FC236}">
                  <a16:creationId xmlns:a16="http://schemas.microsoft.com/office/drawing/2014/main" id="{3662D39D-C8FD-4828-9C8F-1A4D3B753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" y="1402"/>
              <a:ext cx="57" cy="361"/>
            </a:xfrm>
            <a:custGeom>
              <a:avLst/>
              <a:gdLst>
                <a:gd name="T0" fmla="*/ 1112 w 20"/>
                <a:gd name="T1" fmla="*/ 10605 h 117"/>
                <a:gd name="T2" fmla="*/ 675 w 20"/>
                <a:gd name="T3" fmla="*/ 8874 h 117"/>
                <a:gd name="T4" fmla="*/ 1317 w 20"/>
                <a:gd name="T5" fmla="*/ 0 h 1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117">
                  <a:moveTo>
                    <a:pt x="17" y="117"/>
                  </a:moveTo>
                  <a:cubicBezTo>
                    <a:pt x="14" y="111"/>
                    <a:pt x="12" y="104"/>
                    <a:pt x="10" y="98"/>
                  </a:cubicBezTo>
                  <a:cubicBezTo>
                    <a:pt x="0" y="69"/>
                    <a:pt x="10" y="30"/>
                    <a:pt x="20" y="0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50" name="Freeform 646">
              <a:extLst>
                <a:ext uri="{FF2B5EF4-FFF2-40B4-BE49-F238E27FC236}">
                  <a16:creationId xmlns:a16="http://schemas.microsoft.com/office/drawing/2014/main" id="{2F7F5A1F-3763-4276-93E0-BFE265E72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" y="1587"/>
              <a:ext cx="61" cy="99"/>
            </a:xfrm>
            <a:custGeom>
              <a:avLst/>
              <a:gdLst>
                <a:gd name="T0" fmla="*/ 1418 w 21"/>
                <a:gd name="T1" fmla="*/ 2190 h 32"/>
                <a:gd name="T2" fmla="*/ 76 w 21"/>
                <a:gd name="T3" fmla="*/ 566 h 32"/>
                <a:gd name="T4" fmla="*/ 0 w 21"/>
                <a:gd name="T5" fmla="*/ 2107 h 32"/>
                <a:gd name="T6" fmla="*/ 860 w 21"/>
                <a:gd name="T7" fmla="*/ 2661 h 32"/>
                <a:gd name="T8" fmla="*/ 1275 w 21"/>
                <a:gd name="T9" fmla="*/ 2843 h 32"/>
                <a:gd name="T10" fmla="*/ 1418 w 21"/>
                <a:gd name="T11" fmla="*/ 219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32">
                  <a:moveTo>
                    <a:pt x="20" y="24"/>
                  </a:moveTo>
                  <a:cubicBezTo>
                    <a:pt x="20" y="17"/>
                    <a:pt x="10" y="0"/>
                    <a:pt x="1" y="6"/>
                  </a:cubicBezTo>
                  <a:cubicBezTo>
                    <a:pt x="1" y="10"/>
                    <a:pt x="0" y="18"/>
                    <a:pt x="0" y="23"/>
                  </a:cubicBezTo>
                  <a:cubicBezTo>
                    <a:pt x="5" y="25"/>
                    <a:pt x="11" y="28"/>
                    <a:pt x="12" y="29"/>
                  </a:cubicBezTo>
                  <a:cubicBezTo>
                    <a:pt x="13" y="31"/>
                    <a:pt x="16" y="32"/>
                    <a:pt x="18" y="31"/>
                  </a:cubicBezTo>
                  <a:cubicBezTo>
                    <a:pt x="21" y="29"/>
                    <a:pt x="20" y="27"/>
                    <a:pt x="20" y="24"/>
                  </a:cubicBezTo>
                  <a:close/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51" name="Freeform 647">
              <a:extLst>
                <a:ext uri="{FF2B5EF4-FFF2-40B4-BE49-F238E27FC236}">
                  <a16:creationId xmlns:a16="http://schemas.microsoft.com/office/drawing/2014/main" id="{7A5C6FCA-4712-4032-9A20-75BA6EAD1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" y="1673"/>
              <a:ext cx="67" cy="182"/>
            </a:xfrm>
            <a:custGeom>
              <a:avLst/>
              <a:gdLst>
                <a:gd name="T0" fmla="*/ 76 w 23"/>
                <a:gd name="T1" fmla="*/ 4701 h 59"/>
                <a:gd name="T2" fmla="*/ 0 w 23"/>
                <a:gd name="T3" fmla="*/ 4433 h 59"/>
                <a:gd name="T4" fmla="*/ 297 w 23"/>
                <a:gd name="T5" fmla="*/ 4433 h 59"/>
                <a:gd name="T6" fmla="*/ 221 w 23"/>
                <a:gd name="T7" fmla="*/ 3998 h 59"/>
                <a:gd name="T8" fmla="*/ 492 w 23"/>
                <a:gd name="T9" fmla="*/ 3902 h 59"/>
                <a:gd name="T10" fmla="*/ 492 w 23"/>
                <a:gd name="T11" fmla="*/ 3902 h 59"/>
                <a:gd name="T12" fmla="*/ 644 w 23"/>
                <a:gd name="T13" fmla="*/ 3520 h 59"/>
                <a:gd name="T14" fmla="*/ 568 w 23"/>
                <a:gd name="T15" fmla="*/ 3082 h 59"/>
                <a:gd name="T16" fmla="*/ 714 w 23"/>
                <a:gd name="T17" fmla="*/ 3082 h 59"/>
                <a:gd name="T18" fmla="*/ 789 w 23"/>
                <a:gd name="T19" fmla="*/ 2903 h 59"/>
                <a:gd name="T20" fmla="*/ 865 w 23"/>
                <a:gd name="T21" fmla="*/ 2520 h 59"/>
                <a:gd name="T22" fmla="*/ 941 w 23"/>
                <a:gd name="T23" fmla="*/ 2351 h 59"/>
                <a:gd name="T24" fmla="*/ 865 w 23"/>
                <a:gd name="T25" fmla="*/ 1913 h 59"/>
                <a:gd name="T26" fmla="*/ 1011 w 23"/>
                <a:gd name="T27" fmla="*/ 1913 h 59"/>
                <a:gd name="T28" fmla="*/ 941 w 23"/>
                <a:gd name="T29" fmla="*/ 1437 h 59"/>
                <a:gd name="T30" fmla="*/ 1087 w 23"/>
                <a:gd name="T31" fmla="*/ 999 h 59"/>
                <a:gd name="T32" fmla="*/ 1238 w 23"/>
                <a:gd name="T33" fmla="*/ 913 h 59"/>
                <a:gd name="T34" fmla="*/ 1282 w 23"/>
                <a:gd name="T35" fmla="*/ 265 h 59"/>
                <a:gd name="T36" fmla="*/ 1433 w 23"/>
                <a:gd name="T37" fmla="*/ 265 h 59"/>
                <a:gd name="T38" fmla="*/ 1579 w 23"/>
                <a:gd name="T39" fmla="*/ 0 h 59"/>
                <a:gd name="T40" fmla="*/ 568 w 23"/>
                <a:gd name="T41" fmla="*/ 5340 h 5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3" h="59">
                  <a:moveTo>
                    <a:pt x="1" y="52"/>
                  </a:moveTo>
                  <a:cubicBezTo>
                    <a:pt x="1" y="51"/>
                    <a:pt x="0" y="50"/>
                    <a:pt x="0" y="49"/>
                  </a:cubicBezTo>
                  <a:cubicBezTo>
                    <a:pt x="1" y="49"/>
                    <a:pt x="3" y="49"/>
                    <a:pt x="4" y="49"/>
                  </a:cubicBezTo>
                  <a:cubicBezTo>
                    <a:pt x="4" y="48"/>
                    <a:pt x="3" y="45"/>
                    <a:pt x="3" y="44"/>
                  </a:cubicBezTo>
                  <a:cubicBezTo>
                    <a:pt x="4" y="42"/>
                    <a:pt x="5" y="44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1"/>
                    <a:pt x="8" y="40"/>
                    <a:pt x="9" y="39"/>
                  </a:cubicBezTo>
                  <a:cubicBezTo>
                    <a:pt x="9" y="38"/>
                    <a:pt x="8" y="36"/>
                    <a:pt x="8" y="34"/>
                  </a:cubicBezTo>
                  <a:cubicBezTo>
                    <a:pt x="9" y="34"/>
                    <a:pt x="10" y="34"/>
                    <a:pt x="10" y="34"/>
                  </a:cubicBezTo>
                  <a:cubicBezTo>
                    <a:pt x="11" y="34"/>
                    <a:pt x="11" y="33"/>
                    <a:pt x="11" y="32"/>
                  </a:cubicBezTo>
                  <a:cubicBezTo>
                    <a:pt x="11" y="30"/>
                    <a:pt x="10" y="28"/>
                    <a:pt x="12" y="28"/>
                  </a:cubicBezTo>
                  <a:cubicBezTo>
                    <a:pt x="13" y="27"/>
                    <a:pt x="13" y="27"/>
                    <a:pt x="13" y="26"/>
                  </a:cubicBezTo>
                  <a:cubicBezTo>
                    <a:pt x="12" y="24"/>
                    <a:pt x="12" y="23"/>
                    <a:pt x="12" y="21"/>
                  </a:cubicBezTo>
                  <a:cubicBezTo>
                    <a:pt x="12" y="21"/>
                    <a:pt x="14" y="21"/>
                    <a:pt x="14" y="21"/>
                  </a:cubicBezTo>
                  <a:cubicBezTo>
                    <a:pt x="14" y="19"/>
                    <a:pt x="13" y="17"/>
                    <a:pt x="13" y="16"/>
                  </a:cubicBezTo>
                  <a:cubicBezTo>
                    <a:pt x="19" y="17"/>
                    <a:pt x="14" y="13"/>
                    <a:pt x="15" y="11"/>
                  </a:cubicBezTo>
                  <a:cubicBezTo>
                    <a:pt x="16" y="10"/>
                    <a:pt x="16" y="10"/>
                    <a:pt x="17" y="10"/>
                  </a:cubicBezTo>
                  <a:cubicBezTo>
                    <a:pt x="17" y="7"/>
                    <a:pt x="17" y="5"/>
                    <a:pt x="18" y="3"/>
                  </a:cubicBezTo>
                  <a:cubicBezTo>
                    <a:pt x="18" y="3"/>
                    <a:pt x="20" y="3"/>
                    <a:pt x="20" y="3"/>
                  </a:cubicBezTo>
                  <a:cubicBezTo>
                    <a:pt x="21" y="2"/>
                    <a:pt x="22" y="1"/>
                    <a:pt x="22" y="0"/>
                  </a:cubicBezTo>
                  <a:cubicBezTo>
                    <a:pt x="23" y="13"/>
                    <a:pt x="16" y="40"/>
                    <a:pt x="8" y="59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52" name="Freeform 648">
              <a:extLst>
                <a:ext uri="{FF2B5EF4-FFF2-40B4-BE49-F238E27FC236}">
                  <a16:creationId xmlns:a16="http://schemas.microsoft.com/office/drawing/2014/main" id="{0AF7C566-2683-4A27-8A6B-7100FF3C0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" y="1282"/>
              <a:ext cx="142" cy="56"/>
            </a:xfrm>
            <a:custGeom>
              <a:avLst/>
              <a:gdLst>
                <a:gd name="T0" fmla="*/ 345 w 49"/>
                <a:gd name="T1" fmla="*/ 0 h 18"/>
                <a:gd name="T2" fmla="*/ 0 w 49"/>
                <a:gd name="T3" fmla="*/ 843 h 18"/>
                <a:gd name="T4" fmla="*/ 1116 w 49"/>
                <a:gd name="T5" fmla="*/ 1114 h 18"/>
                <a:gd name="T6" fmla="*/ 2898 w 49"/>
                <a:gd name="T7" fmla="*/ 1509 h 18"/>
                <a:gd name="T8" fmla="*/ 3309 w 49"/>
                <a:gd name="T9" fmla="*/ 1412 h 18"/>
                <a:gd name="T10" fmla="*/ 3234 w 49"/>
                <a:gd name="T11" fmla="*/ 756 h 18"/>
                <a:gd name="T12" fmla="*/ 1194 w 49"/>
                <a:gd name="T13" fmla="*/ 184 h 18"/>
                <a:gd name="T14" fmla="*/ 345 w 49"/>
                <a:gd name="T15" fmla="*/ 0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18">
                  <a:moveTo>
                    <a:pt x="5" y="0"/>
                  </a:moveTo>
                  <a:cubicBezTo>
                    <a:pt x="4" y="4"/>
                    <a:pt x="2" y="7"/>
                    <a:pt x="0" y="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6" y="13"/>
                    <a:pt x="37" y="14"/>
                    <a:pt x="41" y="16"/>
                  </a:cubicBezTo>
                  <a:cubicBezTo>
                    <a:pt x="43" y="18"/>
                    <a:pt x="46" y="17"/>
                    <a:pt x="47" y="15"/>
                  </a:cubicBezTo>
                  <a:cubicBezTo>
                    <a:pt x="49" y="13"/>
                    <a:pt x="48" y="10"/>
                    <a:pt x="46" y="8"/>
                  </a:cubicBezTo>
                  <a:cubicBezTo>
                    <a:pt x="41" y="5"/>
                    <a:pt x="32" y="4"/>
                    <a:pt x="17" y="2"/>
                  </a:cubicBezTo>
                  <a:lnTo>
                    <a:pt x="5" y="0"/>
                  </a:lnTo>
                  <a:close/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53" name="Freeform 649">
              <a:extLst>
                <a:ext uri="{FF2B5EF4-FFF2-40B4-BE49-F238E27FC236}">
                  <a16:creationId xmlns:a16="http://schemas.microsoft.com/office/drawing/2014/main" id="{231D4BC1-DFBF-4F0B-A195-48C928270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" y="1208"/>
              <a:ext cx="543" cy="998"/>
            </a:xfrm>
            <a:custGeom>
              <a:avLst/>
              <a:gdLst>
                <a:gd name="T0" fmla="*/ 11495 w 188"/>
                <a:gd name="T1" fmla="*/ 0 h 324"/>
                <a:gd name="T2" fmla="*/ 8844 w 188"/>
                <a:gd name="T3" fmla="*/ 3244 h 324"/>
                <a:gd name="T4" fmla="*/ 2987 w 188"/>
                <a:gd name="T5" fmla="*/ 12684 h 324"/>
                <a:gd name="T6" fmla="*/ 2576 w 188"/>
                <a:gd name="T7" fmla="*/ 28899 h 324"/>
                <a:gd name="T8" fmla="*/ 12122 w 188"/>
                <a:gd name="T9" fmla="*/ 14933 h 324"/>
                <a:gd name="T10" fmla="*/ 11345 w 188"/>
                <a:gd name="T11" fmla="*/ 4328 h 324"/>
                <a:gd name="T12" fmla="*/ 12171 w 188"/>
                <a:gd name="T13" fmla="*/ 3416 h 3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8" h="324">
                  <a:moveTo>
                    <a:pt x="165" y="0"/>
                  </a:moveTo>
                  <a:cubicBezTo>
                    <a:pt x="157" y="19"/>
                    <a:pt x="138" y="17"/>
                    <a:pt x="127" y="36"/>
                  </a:cubicBezTo>
                  <a:cubicBezTo>
                    <a:pt x="115" y="54"/>
                    <a:pt x="59" y="103"/>
                    <a:pt x="43" y="141"/>
                  </a:cubicBezTo>
                  <a:cubicBezTo>
                    <a:pt x="27" y="179"/>
                    <a:pt x="0" y="318"/>
                    <a:pt x="37" y="321"/>
                  </a:cubicBezTo>
                  <a:cubicBezTo>
                    <a:pt x="74" y="324"/>
                    <a:pt x="160" y="217"/>
                    <a:pt x="174" y="166"/>
                  </a:cubicBezTo>
                  <a:cubicBezTo>
                    <a:pt x="188" y="115"/>
                    <a:pt x="186" y="81"/>
                    <a:pt x="163" y="48"/>
                  </a:cubicBezTo>
                  <a:cubicBezTo>
                    <a:pt x="163" y="48"/>
                    <a:pt x="171" y="36"/>
                    <a:pt x="175" y="3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54" name="Freeform 650">
              <a:extLst>
                <a:ext uri="{FF2B5EF4-FFF2-40B4-BE49-F238E27FC236}">
                  <a16:creationId xmlns:a16="http://schemas.microsoft.com/office/drawing/2014/main" id="{96B1763F-7E9B-461F-85FC-E4A24BB4A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" y="1322"/>
              <a:ext cx="355" cy="622"/>
            </a:xfrm>
            <a:custGeom>
              <a:avLst/>
              <a:gdLst>
                <a:gd name="T0" fmla="*/ 8537 w 123"/>
                <a:gd name="T1" fmla="*/ 0 h 202"/>
                <a:gd name="T2" fmla="*/ 5406 w 123"/>
                <a:gd name="T3" fmla="*/ 5927 h 202"/>
                <a:gd name="T4" fmla="*/ 2283 w 123"/>
                <a:gd name="T5" fmla="*/ 13398 h 202"/>
                <a:gd name="T6" fmla="*/ 0 w 123"/>
                <a:gd name="T7" fmla="*/ 18158 h 20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3" h="202">
                  <a:moveTo>
                    <a:pt x="123" y="0"/>
                  </a:moveTo>
                  <a:cubicBezTo>
                    <a:pt x="113" y="25"/>
                    <a:pt x="91" y="44"/>
                    <a:pt x="78" y="66"/>
                  </a:cubicBezTo>
                  <a:cubicBezTo>
                    <a:pt x="62" y="93"/>
                    <a:pt x="50" y="122"/>
                    <a:pt x="33" y="149"/>
                  </a:cubicBezTo>
                  <a:cubicBezTo>
                    <a:pt x="20" y="168"/>
                    <a:pt x="8" y="181"/>
                    <a:pt x="0" y="202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55" name="Freeform 651">
              <a:extLst>
                <a:ext uri="{FF2B5EF4-FFF2-40B4-BE49-F238E27FC236}">
                  <a16:creationId xmlns:a16="http://schemas.microsoft.com/office/drawing/2014/main" id="{C8BE544F-7208-4FDC-B115-78221E6B3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" y="1396"/>
              <a:ext cx="230" cy="792"/>
            </a:xfrm>
            <a:custGeom>
              <a:avLst/>
              <a:gdLst>
                <a:gd name="T0" fmla="*/ 5463 w 80"/>
                <a:gd name="T1" fmla="*/ 0 h 257"/>
                <a:gd name="T2" fmla="*/ 3496 w 80"/>
                <a:gd name="T3" fmla="*/ 5415 h 257"/>
                <a:gd name="T4" fmla="*/ 1570 w 80"/>
                <a:gd name="T5" fmla="*/ 12992 h 257"/>
                <a:gd name="T6" fmla="*/ 141 w 80"/>
                <a:gd name="T7" fmla="*/ 20105 h 257"/>
                <a:gd name="T8" fmla="*/ 0 w 80"/>
                <a:gd name="T9" fmla="*/ 23181 h 2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257">
                  <a:moveTo>
                    <a:pt x="80" y="0"/>
                  </a:moveTo>
                  <a:cubicBezTo>
                    <a:pt x="69" y="22"/>
                    <a:pt x="62" y="38"/>
                    <a:pt x="51" y="60"/>
                  </a:cubicBezTo>
                  <a:cubicBezTo>
                    <a:pt x="37" y="87"/>
                    <a:pt x="33" y="117"/>
                    <a:pt x="23" y="144"/>
                  </a:cubicBezTo>
                  <a:cubicBezTo>
                    <a:pt x="13" y="169"/>
                    <a:pt x="4" y="196"/>
                    <a:pt x="2" y="223"/>
                  </a:cubicBezTo>
                  <a:cubicBezTo>
                    <a:pt x="0" y="235"/>
                    <a:pt x="1" y="246"/>
                    <a:pt x="0" y="257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56" name="Freeform 652">
              <a:extLst>
                <a:ext uri="{FF2B5EF4-FFF2-40B4-BE49-F238E27FC236}">
                  <a16:creationId xmlns:a16="http://schemas.microsoft.com/office/drawing/2014/main" id="{756CBFE9-1A20-43FD-9850-0888FE686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" y="1258"/>
              <a:ext cx="110" cy="686"/>
            </a:xfrm>
            <a:custGeom>
              <a:avLst/>
              <a:gdLst>
                <a:gd name="T0" fmla="*/ 0 w 38"/>
                <a:gd name="T1" fmla="*/ 19968 h 223"/>
                <a:gd name="T2" fmla="*/ 142 w 38"/>
                <a:gd name="T3" fmla="*/ 15227 h 223"/>
                <a:gd name="T4" fmla="*/ 845 w 38"/>
                <a:gd name="T5" fmla="*/ 9056 h 223"/>
                <a:gd name="T6" fmla="*/ 1552 w 38"/>
                <a:gd name="T7" fmla="*/ 2507 h 223"/>
                <a:gd name="T8" fmla="*/ 2666 w 38"/>
                <a:gd name="T9" fmla="*/ 0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23">
                  <a:moveTo>
                    <a:pt x="0" y="223"/>
                  </a:moveTo>
                  <a:cubicBezTo>
                    <a:pt x="1" y="209"/>
                    <a:pt x="1" y="185"/>
                    <a:pt x="2" y="170"/>
                  </a:cubicBezTo>
                  <a:cubicBezTo>
                    <a:pt x="4" y="147"/>
                    <a:pt x="8" y="124"/>
                    <a:pt x="12" y="101"/>
                  </a:cubicBezTo>
                  <a:cubicBezTo>
                    <a:pt x="17" y="77"/>
                    <a:pt x="16" y="52"/>
                    <a:pt x="22" y="28"/>
                  </a:cubicBezTo>
                  <a:cubicBezTo>
                    <a:pt x="25" y="14"/>
                    <a:pt x="33" y="3"/>
                    <a:pt x="38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57" name="Freeform 653">
              <a:extLst>
                <a:ext uri="{FF2B5EF4-FFF2-40B4-BE49-F238E27FC236}">
                  <a16:creationId xmlns:a16="http://schemas.microsoft.com/office/drawing/2014/main" id="{FD136504-5D06-406E-B4D3-E254856A0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" y="1615"/>
              <a:ext cx="46" cy="209"/>
            </a:xfrm>
            <a:custGeom>
              <a:avLst/>
              <a:gdLst>
                <a:gd name="T0" fmla="*/ 0 w 16"/>
                <a:gd name="T1" fmla="*/ 0 h 68"/>
                <a:gd name="T2" fmla="*/ 762 w 16"/>
                <a:gd name="T3" fmla="*/ 4469 h 68"/>
                <a:gd name="T4" fmla="*/ 1026 w 16"/>
                <a:gd name="T5" fmla="*/ 6064 h 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68">
                  <a:moveTo>
                    <a:pt x="0" y="0"/>
                  </a:moveTo>
                  <a:cubicBezTo>
                    <a:pt x="3" y="17"/>
                    <a:pt x="6" y="33"/>
                    <a:pt x="11" y="50"/>
                  </a:cubicBezTo>
                  <a:cubicBezTo>
                    <a:pt x="12" y="56"/>
                    <a:pt x="16" y="62"/>
                    <a:pt x="15" y="6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58" name="Freeform 654">
              <a:extLst>
                <a:ext uri="{FF2B5EF4-FFF2-40B4-BE49-F238E27FC236}">
                  <a16:creationId xmlns:a16="http://schemas.microsoft.com/office/drawing/2014/main" id="{C146D7CE-2877-4216-A89E-DB96DD0CA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" y="1270"/>
              <a:ext cx="182" cy="841"/>
            </a:xfrm>
            <a:custGeom>
              <a:avLst/>
              <a:gdLst>
                <a:gd name="T0" fmla="*/ 142 w 63"/>
                <a:gd name="T1" fmla="*/ 24589 h 273"/>
                <a:gd name="T2" fmla="*/ 1401 w 63"/>
                <a:gd name="T3" fmla="*/ 16229 h 273"/>
                <a:gd name="T4" fmla="*/ 2721 w 63"/>
                <a:gd name="T5" fmla="*/ 8653 h 273"/>
                <a:gd name="T6" fmla="*/ 4316 w 63"/>
                <a:gd name="T7" fmla="*/ 2600 h 273"/>
                <a:gd name="T8" fmla="*/ 4172 w 63"/>
                <a:gd name="T9" fmla="*/ 0 h 2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73">
                  <a:moveTo>
                    <a:pt x="2" y="273"/>
                  </a:moveTo>
                  <a:cubicBezTo>
                    <a:pt x="0" y="243"/>
                    <a:pt x="10" y="210"/>
                    <a:pt x="20" y="180"/>
                  </a:cubicBezTo>
                  <a:cubicBezTo>
                    <a:pt x="29" y="153"/>
                    <a:pt x="31" y="124"/>
                    <a:pt x="39" y="96"/>
                  </a:cubicBezTo>
                  <a:cubicBezTo>
                    <a:pt x="45" y="73"/>
                    <a:pt x="58" y="52"/>
                    <a:pt x="62" y="29"/>
                  </a:cubicBezTo>
                  <a:cubicBezTo>
                    <a:pt x="63" y="22"/>
                    <a:pt x="63" y="1"/>
                    <a:pt x="6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59" name="Freeform 655">
              <a:extLst>
                <a:ext uri="{FF2B5EF4-FFF2-40B4-BE49-F238E27FC236}">
                  <a16:creationId xmlns:a16="http://schemas.microsoft.com/office/drawing/2014/main" id="{06AD0591-A139-44E2-855F-A9C29C0B6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" y="1476"/>
              <a:ext cx="35" cy="34"/>
            </a:xfrm>
            <a:custGeom>
              <a:avLst/>
              <a:gdLst>
                <a:gd name="T0" fmla="*/ 76 w 12"/>
                <a:gd name="T1" fmla="*/ 0 h 11"/>
                <a:gd name="T2" fmla="*/ 869 w 12"/>
                <a:gd name="T3" fmla="*/ 1005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11">
                  <a:moveTo>
                    <a:pt x="1" y="0"/>
                  </a:moveTo>
                  <a:cubicBezTo>
                    <a:pt x="0" y="7"/>
                    <a:pt x="5" y="11"/>
                    <a:pt x="12" y="1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60" name="Freeform 656">
              <a:extLst>
                <a:ext uri="{FF2B5EF4-FFF2-40B4-BE49-F238E27FC236}">
                  <a16:creationId xmlns:a16="http://schemas.microsoft.com/office/drawing/2014/main" id="{80B55C1B-03F7-4A27-AF12-12980F1D5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" y="1332"/>
              <a:ext cx="156" cy="138"/>
            </a:xfrm>
            <a:custGeom>
              <a:avLst/>
              <a:gdLst>
                <a:gd name="T0" fmla="*/ 0 w 54"/>
                <a:gd name="T1" fmla="*/ 3631 h 45"/>
                <a:gd name="T2" fmla="*/ 2987 w 54"/>
                <a:gd name="T3" fmla="*/ 978 h 45"/>
                <a:gd name="T4" fmla="*/ 3764 w 54"/>
                <a:gd name="T5" fmla="*/ 0 h 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45">
                  <a:moveTo>
                    <a:pt x="0" y="41"/>
                  </a:moveTo>
                  <a:cubicBezTo>
                    <a:pt x="14" y="45"/>
                    <a:pt x="33" y="20"/>
                    <a:pt x="43" y="11"/>
                  </a:cubicBezTo>
                  <a:cubicBezTo>
                    <a:pt x="47" y="8"/>
                    <a:pt x="51" y="5"/>
                    <a:pt x="54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61" name="Freeform 657">
              <a:extLst>
                <a:ext uri="{FF2B5EF4-FFF2-40B4-BE49-F238E27FC236}">
                  <a16:creationId xmlns:a16="http://schemas.microsoft.com/office/drawing/2014/main" id="{A55C6345-A28E-47B3-ADAA-4295066BA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" y="870"/>
              <a:ext cx="92" cy="163"/>
            </a:xfrm>
            <a:custGeom>
              <a:avLst/>
              <a:gdLst>
                <a:gd name="T0" fmla="*/ 1636 w 32"/>
                <a:gd name="T1" fmla="*/ 0 h 53"/>
                <a:gd name="T2" fmla="*/ 762 w 32"/>
                <a:gd name="T3" fmla="*/ 643 h 53"/>
                <a:gd name="T4" fmla="*/ 141 w 32"/>
                <a:gd name="T5" fmla="*/ 3924 h 53"/>
                <a:gd name="T6" fmla="*/ 331 w 32"/>
                <a:gd name="T7" fmla="*/ 4739 h 53"/>
                <a:gd name="T8" fmla="*/ 1636 w 32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53">
                  <a:moveTo>
                    <a:pt x="24" y="0"/>
                  </a:moveTo>
                  <a:cubicBezTo>
                    <a:pt x="19" y="2"/>
                    <a:pt x="14" y="4"/>
                    <a:pt x="11" y="7"/>
                  </a:cubicBezTo>
                  <a:cubicBezTo>
                    <a:pt x="0" y="17"/>
                    <a:pt x="0" y="27"/>
                    <a:pt x="2" y="44"/>
                  </a:cubicBezTo>
                  <a:cubicBezTo>
                    <a:pt x="3" y="48"/>
                    <a:pt x="4" y="51"/>
                    <a:pt x="5" y="53"/>
                  </a:cubicBezTo>
                  <a:cubicBezTo>
                    <a:pt x="28" y="37"/>
                    <a:pt x="32" y="12"/>
                    <a:pt x="24" y="0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62" name="Freeform 658">
              <a:extLst>
                <a:ext uri="{FF2B5EF4-FFF2-40B4-BE49-F238E27FC236}">
                  <a16:creationId xmlns:a16="http://schemas.microsoft.com/office/drawing/2014/main" id="{54E2CFC4-6E13-4590-A80A-ACDEE7FCE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" y="827"/>
              <a:ext cx="66" cy="43"/>
            </a:xfrm>
            <a:custGeom>
              <a:avLst/>
              <a:gdLst>
                <a:gd name="T0" fmla="*/ 683 w 23"/>
                <a:gd name="T1" fmla="*/ 1075 h 14"/>
                <a:gd name="T2" fmla="*/ 1489 w 23"/>
                <a:gd name="T3" fmla="*/ 1244 h 14"/>
                <a:gd name="T4" fmla="*/ 1555 w 23"/>
                <a:gd name="T5" fmla="*/ 1244 h 14"/>
                <a:gd name="T6" fmla="*/ 405 w 23"/>
                <a:gd name="T7" fmla="*/ 169 h 14"/>
                <a:gd name="T8" fmla="*/ 215 w 23"/>
                <a:gd name="T9" fmla="*/ 1161 h 14"/>
                <a:gd name="T10" fmla="*/ 683 w 23"/>
                <a:gd name="T11" fmla="*/ 1075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4">
                  <a:moveTo>
                    <a:pt x="10" y="12"/>
                  </a:moveTo>
                  <a:cubicBezTo>
                    <a:pt x="14" y="12"/>
                    <a:pt x="18" y="13"/>
                    <a:pt x="22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2" y="6"/>
                    <a:pt x="12" y="0"/>
                    <a:pt x="6" y="2"/>
                  </a:cubicBezTo>
                  <a:cubicBezTo>
                    <a:pt x="0" y="4"/>
                    <a:pt x="1" y="9"/>
                    <a:pt x="3" y="13"/>
                  </a:cubicBezTo>
                  <a:cubicBezTo>
                    <a:pt x="5" y="12"/>
                    <a:pt x="8" y="12"/>
                    <a:pt x="10" y="12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63" name="Freeform 659">
              <a:extLst>
                <a:ext uri="{FF2B5EF4-FFF2-40B4-BE49-F238E27FC236}">
                  <a16:creationId xmlns:a16="http://schemas.microsoft.com/office/drawing/2014/main" id="{0B605620-0D2C-467D-B997-7120E83A9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" y="1310"/>
              <a:ext cx="101" cy="74"/>
            </a:xfrm>
            <a:custGeom>
              <a:avLst/>
              <a:gdLst>
                <a:gd name="T0" fmla="*/ 0 w 35"/>
                <a:gd name="T1" fmla="*/ 0 h 24"/>
                <a:gd name="T2" fmla="*/ 2424 w 35"/>
                <a:gd name="T3" fmla="*/ 2168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" h="24">
                  <a:moveTo>
                    <a:pt x="0" y="0"/>
                  </a:moveTo>
                  <a:cubicBezTo>
                    <a:pt x="9" y="16"/>
                    <a:pt x="22" y="24"/>
                    <a:pt x="35" y="2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64" name="Freeform 660">
              <a:extLst>
                <a:ext uri="{FF2B5EF4-FFF2-40B4-BE49-F238E27FC236}">
                  <a16:creationId xmlns:a16="http://schemas.microsoft.com/office/drawing/2014/main" id="{0B0D7AC7-16B2-419E-BEDA-43DE5F4D5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" y="1292"/>
              <a:ext cx="43" cy="27"/>
            </a:xfrm>
            <a:custGeom>
              <a:avLst/>
              <a:gdLst>
                <a:gd name="T0" fmla="*/ 0 w 15"/>
                <a:gd name="T1" fmla="*/ 405 h 9"/>
                <a:gd name="T2" fmla="*/ 1012 w 15"/>
                <a:gd name="T3" fmla="*/ 729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9">
                  <a:moveTo>
                    <a:pt x="0" y="5"/>
                  </a:moveTo>
                  <a:cubicBezTo>
                    <a:pt x="8" y="3"/>
                    <a:pt x="11" y="0"/>
                    <a:pt x="15" y="9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65" name="Freeform 661">
              <a:extLst>
                <a:ext uri="{FF2B5EF4-FFF2-40B4-BE49-F238E27FC236}">
                  <a16:creationId xmlns:a16="http://schemas.microsoft.com/office/drawing/2014/main" id="{30853C18-4E99-4C92-8B68-F7E8FE58C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" y="1014"/>
              <a:ext cx="101" cy="120"/>
            </a:xfrm>
            <a:custGeom>
              <a:avLst/>
              <a:gdLst>
                <a:gd name="T0" fmla="*/ 2424 w 35"/>
                <a:gd name="T1" fmla="*/ 1978 h 39"/>
                <a:gd name="T2" fmla="*/ 698 w 35"/>
                <a:gd name="T3" fmla="*/ 265 h 39"/>
                <a:gd name="T4" fmla="*/ 216 w 35"/>
                <a:gd name="T5" fmla="*/ 169 h 39"/>
                <a:gd name="T6" fmla="*/ 141 w 35"/>
                <a:gd name="T7" fmla="*/ 815 h 39"/>
                <a:gd name="T8" fmla="*/ 2283 w 35"/>
                <a:gd name="T9" fmla="*/ 3492 h 39"/>
                <a:gd name="T10" fmla="*/ 2424 w 35"/>
                <a:gd name="T11" fmla="*/ 1978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39">
                  <a:moveTo>
                    <a:pt x="35" y="22"/>
                  </a:moveTo>
                  <a:cubicBezTo>
                    <a:pt x="25" y="19"/>
                    <a:pt x="14" y="11"/>
                    <a:pt x="10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2" y="9"/>
                  </a:cubicBezTo>
                  <a:cubicBezTo>
                    <a:pt x="3" y="11"/>
                    <a:pt x="18" y="34"/>
                    <a:pt x="33" y="39"/>
                  </a:cubicBezTo>
                  <a:cubicBezTo>
                    <a:pt x="33" y="33"/>
                    <a:pt x="34" y="27"/>
                    <a:pt x="35" y="22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66" name="Freeform 662">
              <a:extLst>
                <a:ext uri="{FF2B5EF4-FFF2-40B4-BE49-F238E27FC236}">
                  <a16:creationId xmlns:a16="http://schemas.microsoft.com/office/drawing/2014/main" id="{E0E9C2C6-98F9-4074-A60F-8A686A3A5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" y="1356"/>
              <a:ext cx="29" cy="25"/>
            </a:xfrm>
            <a:custGeom>
              <a:avLst/>
              <a:gdLst>
                <a:gd name="T0" fmla="*/ 708 w 10"/>
                <a:gd name="T1" fmla="*/ 0 h 8"/>
                <a:gd name="T2" fmla="*/ 0 w 10"/>
                <a:gd name="T3" fmla="*/ 763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6" y="5"/>
                    <a:pt x="0" y="3"/>
                    <a:pt x="0" y="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67" name="Freeform 663">
              <a:extLst>
                <a:ext uri="{FF2B5EF4-FFF2-40B4-BE49-F238E27FC236}">
                  <a16:creationId xmlns:a16="http://schemas.microsoft.com/office/drawing/2014/main" id="{DC5F837F-17BC-495F-975F-9E15A9315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" y="768"/>
              <a:ext cx="179" cy="256"/>
            </a:xfrm>
            <a:custGeom>
              <a:avLst/>
              <a:gdLst>
                <a:gd name="T0" fmla="*/ 4160 w 62"/>
                <a:gd name="T1" fmla="*/ 6955 h 83"/>
                <a:gd name="T2" fmla="*/ 4160 w 62"/>
                <a:gd name="T3" fmla="*/ 6517 h 83"/>
                <a:gd name="T4" fmla="*/ 3967 w 62"/>
                <a:gd name="T5" fmla="*/ 6604 h 83"/>
                <a:gd name="T6" fmla="*/ 3967 w 62"/>
                <a:gd name="T7" fmla="*/ 6517 h 83"/>
                <a:gd name="T8" fmla="*/ 3967 w 62"/>
                <a:gd name="T9" fmla="*/ 5984 h 83"/>
                <a:gd name="T10" fmla="*/ 3825 w 62"/>
                <a:gd name="T11" fmla="*/ 6070 h 83"/>
                <a:gd name="T12" fmla="*/ 3825 w 62"/>
                <a:gd name="T13" fmla="*/ 5432 h 83"/>
                <a:gd name="T14" fmla="*/ 3609 w 62"/>
                <a:gd name="T15" fmla="*/ 5518 h 83"/>
                <a:gd name="T16" fmla="*/ 3609 w 62"/>
                <a:gd name="T17" fmla="*/ 5518 h 83"/>
                <a:gd name="T18" fmla="*/ 3684 w 62"/>
                <a:gd name="T19" fmla="*/ 4984 h 83"/>
                <a:gd name="T20" fmla="*/ 3534 w 62"/>
                <a:gd name="T21" fmla="*/ 5080 h 83"/>
                <a:gd name="T22" fmla="*/ 3609 w 62"/>
                <a:gd name="T23" fmla="*/ 4605 h 83"/>
                <a:gd name="T24" fmla="*/ 3467 w 62"/>
                <a:gd name="T25" fmla="*/ 4691 h 83"/>
                <a:gd name="T26" fmla="*/ 3534 w 62"/>
                <a:gd name="T27" fmla="*/ 4253 h 83"/>
                <a:gd name="T28" fmla="*/ 3392 w 62"/>
                <a:gd name="T29" fmla="*/ 3815 h 83"/>
                <a:gd name="T30" fmla="*/ 3277 w 62"/>
                <a:gd name="T31" fmla="*/ 3815 h 83"/>
                <a:gd name="T32" fmla="*/ 3343 w 62"/>
                <a:gd name="T33" fmla="*/ 3254 h 83"/>
                <a:gd name="T34" fmla="*/ 3202 w 62"/>
                <a:gd name="T35" fmla="*/ 3254 h 83"/>
                <a:gd name="T36" fmla="*/ 3277 w 62"/>
                <a:gd name="T37" fmla="*/ 2816 h 83"/>
                <a:gd name="T38" fmla="*/ 3060 w 62"/>
                <a:gd name="T39" fmla="*/ 2902 h 83"/>
                <a:gd name="T40" fmla="*/ 3127 w 62"/>
                <a:gd name="T41" fmla="*/ 2437 h 83"/>
                <a:gd name="T42" fmla="*/ 2985 w 62"/>
                <a:gd name="T43" fmla="*/ 2520 h 83"/>
                <a:gd name="T44" fmla="*/ 2985 w 62"/>
                <a:gd name="T45" fmla="*/ 2437 h 83"/>
                <a:gd name="T46" fmla="*/ 2985 w 62"/>
                <a:gd name="T47" fmla="*/ 2255 h 83"/>
                <a:gd name="T48" fmla="*/ 2910 w 62"/>
                <a:gd name="T49" fmla="*/ 2255 h 83"/>
                <a:gd name="T50" fmla="*/ 2910 w 62"/>
                <a:gd name="T51" fmla="*/ 1999 h 83"/>
                <a:gd name="T52" fmla="*/ 2717 w 62"/>
                <a:gd name="T53" fmla="*/ 2168 h 83"/>
                <a:gd name="T54" fmla="*/ 2575 w 62"/>
                <a:gd name="T55" fmla="*/ 1817 h 83"/>
                <a:gd name="T56" fmla="*/ 2434 w 62"/>
                <a:gd name="T57" fmla="*/ 1903 h 83"/>
                <a:gd name="T58" fmla="*/ 2359 w 62"/>
                <a:gd name="T59" fmla="*/ 1647 h 83"/>
                <a:gd name="T60" fmla="*/ 2168 w 62"/>
                <a:gd name="T61" fmla="*/ 1730 h 83"/>
                <a:gd name="T62" fmla="*/ 2093 w 62"/>
                <a:gd name="T63" fmla="*/ 1437 h 83"/>
                <a:gd name="T64" fmla="*/ 1877 w 62"/>
                <a:gd name="T65" fmla="*/ 1647 h 83"/>
                <a:gd name="T66" fmla="*/ 1810 w 62"/>
                <a:gd name="T67" fmla="*/ 1437 h 83"/>
                <a:gd name="T68" fmla="*/ 1591 w 62"/>
                <a:gd name="T69" fmla="*/ 1521 h 83"/>
                <a:gd name="T70" fmla="*/ 1542 w 62"/>
                <a:gd name="T71" fmla="*/ 1169 h 83"/>
                <a:gd name="T72" fmla="*/ 1250 w 62"/>
                <a:gd name="T73" fmla="*/ 913 h 83"/>
                <a:gd name="T74" fmla="*/ 1034 w 62"/>
                <a:gd name="T75" fmla="*/ 1086 h 83"/>
                <a:gd name="T76" fmla="*/ 959 w 62"/>
                <a:gd name="T77" fmla="*/ 817 h 83"/>
                <a:gd name="T78" fmla="*/ 768 w 62"/>
                <a:gd name="T79" fmla="*/ 913 h 83"/>
                <a:gd name="T80" fmla="*/ 702 w 62"/>
                <a:gd name="T81" fmla="*/ 648 h 83"/>
                <a:gd name="T82" fmla="*/ 551 w 62"/>
                <a:gd name="T83" fmla="*/ 817 h 83"/>
                <a:gd name="T84" fmla="*/ 482 w 62"/>
                <a:gd name="T85" fmla="*/ 731 h 83"/>
                <a:gd name="T86" fmla="*/ 482 w 62"/>
                <a:gd name="T87" fmla="*/ 352 h 83"/>
                <a:gd name="T88" fmla="*/ 292 w 62"/>
                <a:gd name="T89" fmla="*/ 561 h 83"/>
                <a:gd name="T90" fmla="*/ 0 w 62"/>
                <a:gd name="T91" fmla="*/ 86 h 83"/>
                <a:gd name="T92" fmla="*/ 75 w 62"/>
                <a:gd name="T93" fmla="*/ 731 h 83"/>
                <a:gd name="T94" fmla="*/ 141 w 62"/>
                <a:gd name="T95" fmla="*/ 913 h 83"/>
                <a:gd name="T96" fmla="*/ 2717 w 62"/>
                <a:gd name="T97" fmla="*/ 2730 h 83"/>
                <a:gd name="T98" fmla="*/ 4019 w 62"/>
                <a:gd name="T99" fmla="*/ 7517 h 83"/>
                <a:gd name="T100" fmla="*/ 4094 w 62"/>
                <a:gd name="T101" fmla="*/ 7421 h 83"/>
                <a:gd name="T102" fmla="*/ 4310 w 62"/>
                <a:gd name="T103" fmla="*/ 7335 h 83"/>
                <a:gd name="T104" fmla="*/ 4160 w 62"/>
                <a:gd name="T105" fmla="*/ 6955 h 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2" h="83">
                  <a:moveTo>
                    <a:pt x="60" y="77"/>
                  </a:moveTo>
                  <a:cubicBezTo>
                    <a:pt x="60" y="75"/>
                    <a:pt x="61" y="74"/>
                    <a:pt x="60" y="72"/>
                  </a:cubicBezTo>
                  <a:cubicBezTo>
                    <a:pt x="59" y="72"/>
                    <a:pt x="58" y="73"/>
                    <a:pt x="57" y="73"/>
                  </a:cubicBezTo>
                  <a:cubicBezTo>
                    <a:pt x="57" y="73"/>
                    <a:pt x="57" y="72"/>
                    <a:pt x="57" y="72"/>
                  </a:cubicBezTo>
                  <a:cubicBezTo>
                    <a:pt x="57" y="70"/>
                    <a:pt x="57" y="68"/>
                    <a:pt x="57" y="66"/>
                  </a:cubicBezTo>
                  <a:cubicBezTo>
                    <a:pt x="56" y="66"/>
                    <a:pt x="55" y="66"/>
                    <a:pt x="55" y="67"/>
                  </a:cubicBezTo>
                  <a:cubicBezTo>
                    <a:pt x="54" y="64"/>
                    <a:pt x="55" y="62"/>
                    <a:pt x="55" y="60"/>
                  </a:cubicBezTo>
                  <a:cubicBezTo>
                    <a:pt x="54" y="60"/>
                    <a:pt x="53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59"/>
                    <a:pt x="53" y="57"/>
                    <a:pt x="53" y="55"/>
                  </a:cubicBezTo>
                  <a:cubicBezTo>
                    <a:pt x="52" y="56"/>
                    <a:pt x="51" y="56"/>
                    <a:pt x="51" y="56"/>
                  </a:cubicBezTo>
                  <a:cubicBezTo>
                    <a:pt x="51" y="55"/>
                    <a:pt x="52" y="53"/>
                    <a:pt x="52" y="51"/>
                  </a:cubicBezTo>
                  <a:cubicBezTo>
                    <a:pt x="52" y="52"/>
                    <a:pt x="50" y="52"/>
                    <a:pt x="50" y="52"/>
                  </a:cubicBezTo>
                  <a:cubicBezTo>
                    <a:pt x="50" y="51"/>
                    <a:pt x="50" y="49"/>
                    <a:pt x="51" y="47"/>
                  </a:cubicBezTo>
                  <a:cubicBezTo>
                    <a:pt x="48" y="47"/>
                    <a:pt x="48" y="44"/>
                    <a:pt x="49" y="42"/>
                  </a:cubicBezTo>
                  <a:cubicBezTo>
                    <a:pt x="49" y="42"/>
                    <a:pt x="48" y="42"/>
                    <a:pt x="47" y="42"/>
                  </a:cubicBezTo>
                  <a:cubicBezTo>
                    <a:pt x="47" y="40"/>
                    <a:pt x="48" y="38"/>
                    <a:pt x="48" y="36"/>
                  </a:cubicBezTo>
                  <a:cubicBezTo>
                    <a:pt x="47" y="36"/>
                    <a:pt x="46" y="36"/>
                    <a:pt x="46" y="36"/>
                  </a:cubicBezTo>
                  <a:cubicBezTo>
                    <a:pt x="46" y="35"/>
                    <a:pt x="47" y="32"/>
                    <a:pt x="47" y="31"/>
                  </a:cubicBezTo>
                  <a:cubicBezTo>
                    <a:pt x="46" y="32"/>
                    <a:pt x="45" y="32"/>
                    <a:pt x="44" y="32"/>
                  </a:cubicBezTo>
                  <a:cubicBezTo>
                    <a:pt x="45" y="31"/>
                    <a:pt x="45" y="28"/>
                    <a:pt x="45" y="27"/>
                  </a:cubicBezTo>
                  <a:cubicBezTo>
                    <a:pt x="45" y="27"/>
                    <a:pt x="44" y="28"/>
                    <a:pt x="43" y="28"/>
                  </a:cubicBezTo>
                  <a:cubicBezTo>
                    <a:pt x="43" y="28"/>
                    <a:pt x="43" y="27"/>
                    <a:pt x="43" y="27"/>
                  </a:cubicBezTo>
                  <a:cubicBezTo>
                    <a:pt x="43" y="27"/>
                    <a:pt x="43" y="26"/>
                    <a:pt x="43" y="25"/>
                  </a:cubicBezTo>
                  <a:cubicBezTo>
                    <a:pt x="43" y="25"/>
                    <a:pt x="42" y="26"/>
                    <a:pt x="42" y="25"/>
                  </a:cubicBezTo>
                  <a:cubicBezTo>
                    <a:pt x="42" y="24"/>
                    <a:pt x="41" y="23"/>
                    <a:pt x="42" y="22"/>
                  </a:cubicBezTo>
                  <a:cubicBezTo>
                    <a:pt x="41" y="23"/>
                    <a:pt x="39" y="23"/>
                    <a:pt x="39" y="24"/>
                  </a:cubicBezTo>
                  <a:cubicBezTo>
                    <a:pt x="38" y="23"/>
                    <a:pt x="37" y="21"/>
                    <a:pt x="37" y="20"/>
                  </a:cubicBezTo>
                  <a:cubicBezTo>
                    <a:pt x="37" y="21"/>
                    <a:pt x="35" y="21"/>
                    <a:pt x="35" y="21"/>
                  </a:cubicBezTo>
                  <a:cubicBezTo>
                    <a:pt x="35" y="20"/>
                    <a:pt x="34" y="19"/>
                    <a:pt x="34" y="18"/>
                  </a:cubicBezTo>
                  <a:cubicBezTo>
                    <a:pt x="33" y="18"/>
                    <a:pt x="31" y="18"/>
                    <a:pt x="31" y="19"/>
                  </a:cubicBezTo>
                  <a:cubicBezTo>
                    <a:pt x="31" y="18"/>
                    <a:pt x="30" y="17"/>
                    <a:pt x="30" y="16"/>
                  </a:cubicBezTo>
                  <a:cubicBezTo>
                    <a:pt x="30" y="17"/>
                    <a:pt x="28" y="17"/>
                    <a:pt x="27" y="18"/>
                  </a:cubicBezTo>
                  <a:cubicBezTo>
                    <a:pt x="27" y="17"/>
                    <a:pt x="26" y="17"/>
                    <a:pt x="26" y="16"/>
                  </a:cubicBezTo>
                  <a:cubicBezTo>
                    <a:pt x="25" y="16"/>
                    <a:pt x="24" y="16"/>
                    <a:pt x="23" y="17"/>
                  </a:cubicBezTo>
                  <a:cubicBezTo>
                    <a:pt x="23" y="16"/>
                    <a:pt x="22" y="13"/>
                    <a:pt x="22" y="13"/>
                  </a:cubicBezTo>
                  <a:cubicBezTo>
                    <a:pt x="20" y="14"/>
                    <a:pt x="18" y="13"/>
                    <a:pt x="18" y="10"/>
                  </a:cubicBezTo>
                  <a:cubicBezTo>
                    <a:pt x="18" y="11"/>
                    <a:pt x="16" y="11"/>
                    <a:pt x="15" y="12"/>
                  </a:cubicBezTo>
                  <a:cubicBezTo>
                    <a:pt x="15" y="11"/>
                    <a:pt x="14" y="10"/>
                    <a:pt x="14" y="9"/>
                  </a:cubicBezTo>
                  <a:cubicBezTo>
                    <a:pt x="13" y="10"/>
                    <a:pt x="12" y="10"/>
                    <a:pt x="11" y="10"/>
                  </a:cubicBezTo>
                  <a:cubicBezTo>
                    <a:pt x="11" y="9"/>
                    <a:pt x="10" y="8"/>
                    <a:pt x="10" y="7"/>
                  </a:cubicBezTo>
                  <a:cubicBezTo>
                    <a:pt x="10" y="8"/>
                    <a:pt x="8" y="8"/>
                    <a:pt x="8" y="9"/>
                  </a:cubicBezTo>
                  <a:cubicBezTo>
                    <a:pt x="8" y="9"/>
                    <a:pt x="8" y="8"/>
                    <a:pt x="7" y="8"/>
                  </a:cubicBezTo>
                  <a:cubicBezTo>
                    <a:pt x="7" y="7"/>
                    <a:pt x="7" y="5"/>
                    <a:pt x="7" y="4"/>
                  </a:cubicBezTo>
                  <a:cubicBezTo>
                    <a:pt x="6" y="5"/>
                    <a:pt x="5" y="5"/>
                    <a:pt x="4" y="6"/>
                  </a:cubicBezTo>
                  <a:cubicBezTo>
                    <a:pt x="3" y="4"/>
                    <a:pt x="1" y="0"/>
                    <a:pt x="0" y="1"/>
                  </a:cubicBezTo>
                  <a:cubicBezTo>
                    <a:pt x="0" y="1"/>
                    <a:pt x="1" y="7"/>
                    <a:pt x="1" y="8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8" y="17"/>
                    <a:pt x="30" y="27"/>
                    <a:pt x="39" y="30"/>
                  </a:cubicBezTo>
                  <a:cubicBezTo>
                    <a:pt x="41" y="42"/>
                    <a:pt x="45" y="63"/>
                    <a:pt x="58" y="83"/>
                  </a:cubicBezTo>
                  <a:cubicBezTo>
                    <a:pt x="58" y="83"/>
                    <a:pt x="58" y="82"/>
                    <a:pt x="59" y="82"/>
                  </a:cubicBezTo>
                  <a:cubicBezTo>
                    <a:pt x="60" y="81"/>
                    <a:pt x="61" y="81"/>
                    <a:pt x="62" y="81"/>
                  </a:cubicBezTo>
                  <a:cubicBezTo>
                    <a:pt x="61" y="80"/>
                    <a:pt x="60" y="79"/>
                    <a:pt x="60" y="77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68" name="Freeform 664">
              <a:extLst>
                <a:ext uri="{FF2B5EF4-FFF2-40B4-BE49-F238E27FC236}">
                  <a16:creationId xmlns:a16="http://schemas.microsoft.com/office/drawing/2014/main" id="{27EF1F74-FBB3-4085-B83E-6ED054414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" y="1319"/>
              <a:ext cx="303" cy="105"/>
            </a:xfrm>
            <a:custGeom>
              <a:avLst/>
              <a:gdLst>
                <a:gd name="T0" fmla="*/ 7278 w 105"/>
                <a:gd name="T1" fmla="*/ 0 h 34"/>
                <a:gd name="T2" fmla="*/ 6320 w 105"/>
                <a:gd name="T3" fmla="*/ 562 h 34"/>
                <a:gd name="T4" fmla="*/ 4447 w 105"/>
                <a:gd name="T5" fmla="*/ 1918 h 34"/>
                <a:gd name="T6" fmla="*/ 141 w 105"/>
                <a:gd name="T7" fmla="*/ 2443 h 34"/>
                <a:gd name="T8" fmla="*/ 0 w 105"/>
                <a:gd name="T9" fmla="*/ 2535 h 34"/>
                <a:gd name="T10" fmla="*/ 0 w 105"/>
                <a:gd name="T11" fmla="*/ 2535 h 34"/>
                <a:gd name="T12" fmla="*/ 0 w 105"/>
                <a:gd name="T13" fmla="*/ 2535 h 34"/>
                <a:gd name="T14" fmla="*/ 0 w 105"/>
                <a:gd name="T15" fmla="*/ 2653 h 34"/>
                <a:gd name="T16" fmla="*/ 0 w 105"/>
                <a:gd name="T17" fmla="*/ 2653 h 34"/>
                <a:gd name="T18" fmla="*/ 75 w 105"/>
                <a:gd name="T19" fmla="*/ 3091 h 34"/>
                <a:gd name="T20" fmla="*/ 216 w 105"/>
                <a:gd name="T21" fmla="*/ 3005 h 34"/>
                <a:gd name="T22" fmla="*/ 332 w 105"/>
                <a:gd name="T23" fmla="*/ 2823 h 34"/>
                <a:gd name="T24" fmla="*/ 482 w 105"/>
                <a:gd name="T25" fmla="*/ 3005 h 34"/>
                <a:gd name="T26" fmla="*/ 623 w 105"/>
                <a:gd name="T27" fmla="*/ 2736 h 34"/>
                <a:gd name="T28" fmla="*/ 698 w 105"/>
                <a:gd name="T29" fmla="*/ 2918 h 34"/>
                <a:gd name="T30" fmla="*/ 915 w 105"/>
                <a:gd name="T31" fmla="*/ 2736 h 34"/>
                <a:gd name="T32" fmla="*/ 1033 w 105"/>
                <a:gd name="T33" fmla="*/ 2918 h 34"/>
                <a:gd name="T34" fmla="*/ 1250 w 105"/>
                <a:gd name="T35" fmla="*/ 2653 h 34"/>
                <a:gd name="T36" fmla="*/ 1391 w 105"/>
                <a:gd name="T37" fmla="*/ 2823 h 34"/>
                <a:gd name="T38" fmla="*/ 1581 w 105"/>
                <a:gd name="T39" fmla="*/ 2653 h 34"/>
                <a:gd name="T40" fmla="*/ 1798 w 105"/>
                <a:gd name="T41" fmla="*/ 2736 h 34"/>
                <a:gd name="T42" fmla="*/ 2089 w 105"/>
                <a:gd name="T43" fmla="*/ 2736 h 34"/>
                <a:gd name="T44" fmla="*/ 2499 w 105"/>
                <a:gd name="T45" fmla="*/ 2736 h 34"/>
                <a:gd name="T46" fmla="*/ 2715 w 105"/>
                <a:gd name="T47" fmla="*/ 2653 h 34"/>
                <a:gd name="T48" fmla="*/ 2840 w 105"/>
                <a:gd name="T49" fmla="*/ 2653 h 34"/>
                <a:gd name="T50" fmla="*/ 2981 w 105"/>
                <a:gd name="T51" fmla="*/ 2535 h 34"/>
                <a:gd name="T52" fmla="*/ 3047 w 105"/>
                <a:gd name="T53" fmla="*/ 2653 h 34"/>
                <a:gd name="T54" fmla="*/ 3264 w 105"/>
                <a:gd name="T55" fmla="*/ 2535 h 34"/>
                <a:gd name="T56" fmla="*/ 3388 w 105"/>
                <a:gd name="T57" fmla="*/ 2653 h 34"/>
                <a:gd name="T58" fmla="*/ 3532 w 105"/>
                <a:gd name="T59" fmla="*/ 2535 h 34"/>
                <a:gd name="T60" fmla="*/ 3679 w 105"/>
                <a:gd name="T61" fmla="*/ 2443 h 34"/>
                <a:gd name="T62" fmla="*/ 3824 w 105"/>
                <a:gd name="T63" fmla="*/ 2535 h 34"/>
                <a:gd name="T64" fmla="*/ 4014 w 105"/>
                <a:gd name="T65" fmla="*/ 2443 h 34"/>
                <a:gd name="T66" fmla="*/ 4230 w 105"/>
                <a:gd name="T67" fmla="*/ 2535 h 34"/>
                <a:gd name="T68" fmla="*/ 4305 w 105"/>
                <a:gd name="T69" fmla="*/ 2443 h 34"/>
                <a:gd name="T70" fmla="*/ 4522 w 105"/>
                <a:gd name="T71" fmla="*/ 2535 h 34"/>
                <a:gd name="T72" fmla="*/ 4562 w 105"/>
                <a:gd name="T73" fmla="*/ 2443 h 34"/>
                <a:gd name="T74" fmla="*/ 4712 w 105"/>
                <a:gd name="T75" fmla="*/ 2535 h 34"/>
                <a:gd name="T76" fmla="*/ 4854 w 105"/>
                <a:gd name="T77" fmla="*/ 2088 h 34"/>
                <a:gd name="T78" fmla="*/ 5070 w 105"/>
                <a:gd name="T79" fmla="*/ 2183 h 34"/>
                <a:gd name="T80" fmla="*/ 5145 w 105"/>
                <a:gd name="T81" fmla="*/ 1918 h 34"/>
                <a:gd name="T82" fmla="*/ 5264 w 105"/>
                <a:gd name="T83" fmla="*/ 1918 h 34"/>
                <a:gd name="T84" fmla="*/ 5405 w 105"/>
                <a:gd name="T85" fmla="*/ 1649 h 34"/>
                <a:gd name="T86" fmla="*/ 5555 w 105"/>
                <a:gd name="T87" fmla="*/ 1822 h 34"/>
                <a:gd name="T88" fmla="*/ 5696 w 105"/>
                <a:gd name="T89" fmla="*/ 1439 h 34"/>
                <a:gd name="T90" fmla="*/ 5812 w 105"/>
                <a:gd name="T91" fmla="*/ 1563 h 34"/>
                <a:gd name="T92" fmla="*/ 5962 w 105"/>
                <a:gd name="T93" fmla="*/ 1269 h 34"/>
                <a:gd name="T94" fmla="*/ 6103 w 105"/>
                <a:gd name="T95" fmla="*/ 1439 h 34"/>
                <a:gd name="T96" fmla="*/ 6245 w 105"/>
                <a:gd name="T97" fmla="*/ 1183 h 34"/>
                <a:gd name="T98" fmla="*/ 6320 w 105"/>
                <a:gd name="T99" fmla="*/ 1269 h 34"/>
                <a:gd name="T100" fmla="*/ 6654 w 105"/>
                <a:gd name="T101" fmla="*/ 1183 h 34"/>
                <a:gd name="T102" fmla="*/ 6729 w 105"/>
                <a:gd name="T103" fmla="*/ 1001 h 3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05" h="34">
                  <a:moveTo>
                    <a:pt x="105" y="0"/>
                  </a:moveTo>
                  <a:cubicBezTo>
                    <a:pt x="100" y="2"/>
                    <a:pt x="95" y="4"/>
                    <a:pt x="91" y="6"/>
                  </a:cubicBezTo>
                  <a:cubicBezTo>
                    <a:pt x="79" y="11"/>
                    <a:pt x="69" y="15"/>
                    <a:pt x="64" y="21"/>
                  </a:cubicBezTo>
                  <a:cubicBezTo>
                    <a:pt x="56" y="21"/>
                    <a:pt x="13" y="22"/>
                    <a:pt x="2" y="27"/>
                  </a:cubicBezTo>
                  <a:cubicBezTo>
                    <a:pt x="1" y="27"/>
                    <a:pt x="0" y="27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0" y="33"/>
                    <a:pt x="1" y="34"/>
                  </a:cubicBezTo>
                  <a:cubicBezTo>
                    <a:pt x="1" y="33"/>
                    <a:pt x="2" y="33"/>
                    <a:pt x="3" y="33"/>
                  </a:cubicBezTo>
                  <a:cubicBezTo>
                    <a:pt x="4" y="33"/>
                    <a:pt x="4" y="32"/>
                    <a:pt x="5" y="31"/>
                  </a:cubicBezTo>
                  <a:cubicBezTo>
                    <a:pt x="6" y="31"/>
                    <a:pt x="6" y="32"/>
                    <a:pt x="7" y="33"/>
                  </a:cubicBezTo>
                  <a:cubicBezTo>
                    <a:pt x="7" y="32"/>
                    <a:pt x="8" y="31"/>
                    <a:pt x="9" y="30"/>
                  </a:cubicBezTo>
                  <a:cubicBezTo>
                    <a:pt x="9" y="31"/>
                    <a:pt x="10" y="32"/>
                    <a:pt x="10" y="32"/>
                  </a:cubicBezTo>
                  <a:cubicBezTo>
                    <a:pt x="11" y="32"/>
                    <a:pt x="12" y="30"/>
                    <a:pt x="13" y="30"/>
                  </a:cubicBezTo>
                  <a:cubicBezTo>
                    <a:pt x="14" y="30"/>
                    <a:pt x="14" y="31"/>
                    <a:pt x="15" y="32"/>
                  </a:cubicBezTo>
                  <a:cubicBezTo>
                    <a:pt x="16" y="32"/>
                    <a:pt x="17" y="30"/>
                    <a:pt x="18" y="29"/>
                  </a:cubicBezTo>
                  <a:cubicBezTo>
                    <a:pt x="19" y="29"/>
                    <a:pt x="20" y="31"/>
                    <a:pt x="20" y="31"/>
                  </a:cubicBezTo>
                  <a:cubicBezTo>
                    <a:pt x="21" y="31"/>
                    <a:pt x="22" y="30"/>
                    <a:pt x="23" y="29"/>
                  </a:cubicBezTo>
                  <a:cubicBezTo>
                    <a:pt x="24" y="29"/>
                    <a:pt x="25" y="30"/>
                    <a:pt x="26" y="30"/>
                  </a:cubicBezTo>
                  <a:cubicBezTo>
                    <a:pt x="28" y="30"/>
                    <a:pt x="28" y="28"/>
                    <a:pt x="30" y="30"/>
                  </a:cubicBezTo>
                  <a:cubicBezTo>
                    <a:pt x="33" y="27"/>
                    <a:pt x="34" y="29"/>
                    <a:pt x="36" y="30"/>
                  </a:cubicBezTo>
                  <a:cubicBezTo>
                    <a:pt x="37" y="27"/>
                    <a:pt x="38" y="29"/>
                    <a:pt x="39" y="29"/>
                  </a:cubicBezTo>
                  <a:cubicBezTo>
                    <a:pt x="40" y="29"/>
                    <a:pt x="41" y="29"/>
                    <a:pt x="41" y="29"/>
                  </a:cubicBezTo>
                  <a:cubicBezTo>
                    <a:pt x="42" y="29"/>
                    <a:pt x="43" y="28"/>
                    <a:pt x="43" y="28"/>
                  </a:cubicBezTo>
                  <a:cubicBezTo>
                    <a:pt x="44" y="28"/>
                    <a:pt x="44" y="29"/>
                    <a:pt x="44" y="29"/>
                  </a:cubicBezTo>
                  <a:cubicBezTo>
                    <a:pt x="45" y="29"/>
                    <a:pt x="46" y="28"/>
                    <a:pt x="47" y="28"/>
                  </a:cubicBezTo>
                  <a:cubicBezTo>
                    <a:pt x="48" y="28"/>
                    <a:pt x="48" y="29"/>
                    <a:pt x="49" y="29"/>
                  </a:cubicBezTo>
                  <a:cubicBezTo>
                    <a:pt x="50" y="28"/>
                    <a:pt x="50" y="28"/>
                    <a:pt x="51" y="28"/>
                  </a:cubicBezTo>
                  <a:cubicBezTo>
                    <a:pt x="52" y="28"/>
                    <a:pt x="52" y="27"/>
                    <a:pt x="53" y="27"/>
                  </a:cubicBezTo>
                  <a:cubicBezTo>
                    <a:pt x="54" y="27"/>
                    <a:pt x="54" y="28"/>
                    <a:pt x="55" y="28"/>
                  </a:cubicBezTo>
                  <a:cubicBezTo>
                    <a:pt x="56" y="28"/>
                    <a:pt x="56" y="27"/>
                    <a:pt x="58" y="27"/>
                  </a:cubicBezTo>
                  <a:cubicBezTo>
                    <a:pt x="59" y="27"/>
                    <a:pt x="60" y="28"/>
                    <a:pt x="61" y="28"/>
                  </a:cubicBezTo>
                  <a:cubicBezTo>
                    <a:pt x="61" y="28"/>
                    <a:pt x="62" y="27"/>
                    <a:pt x="62" y="27"/>
                  </a:cubicBezTo>
                  <a:cubicBezTo>
                    <a:pt x="63" y="27"/>
                    <a:pt x="65" y="28"/>
                    <a:pt x="65" y="28"/>
                  </a:cubicBezTo>
                  <a:cubicBezTo>
                    <a:pt x="65" y="27"/>
                    <a:pt x="65" y="27"/>
                    <a:pt x="66" y="27"/>
                  </a:cubicBezTo>
                  <a:cubicBezTo>
                    <a:pt x="66" y="27"/>
                    <a:pt x="67" y="28"/>
                    <a:pt x="68" y="28"/>
                  </a:cubicBezTo>
                  <a:cubicBezTo>
                    <a:pt x="68" y="26"/>
                    <a:pt x="69" y="25"/>
                    <a:pt x="70" y="23"/>
                  </a:cubicBezTo>
                  <a:cubicBezTo>
                    <a:pt x="71" y="24"/>
                    <a:pt x="72" y="24"/>
                    <a:pt x="73" y="24"/>
                  </a:cubicBezTo>
                  <a:cubicBezTo>
                    <a:pt x="73" y="23"/>
                    <a:pt x="73" y="21"/>
                    <a:pt x="74" y="21"/>
                  </a:cubicBezTo>
                  <a:cubicBezTo>
                    <a:pt x="75" y="20"/>
                    <a:pt x="75" y="21"/>
                    <a:pt x="76" y="21"/>
                  </a:cubicBezTo>
                  <a:cubicBezTo>
                    <a:pt x="76" y="20"/>
                    <a:pt x="77" y="19"/>
                    <a:pt x="78" y="18"/>
                  </a:cubicBezTo>
                  <a:cubicBezTo>
                    <a:pt x="78" y="18"/>
                    <a:pt x="79" y="20"/>
                    <a:pt x="80" y="20"/>
                  </a:cubicBezTo>
                  <a:cubicBezTo>
                    <a:pt x="80" y="18"/>
                    <a:pt x="81" y="17"/>
                    <a:pt x="82" y="16"/>
                  </a:cubicBezTo>
                  <a:cubicBezTo>
                    <a:pt x="82" y="17"/>
                    <a:pt x="83" y="17"/>
                    <a:pt x="84" y="17"/>
                  </a:cubicBezTo>
                  <a:cubicBezTo>
                    <a:pt x="84" y="16"/>
                    <a:pt x="85" y="14"/>
                    <a:pt x="86" y="14"/>
                  </a:cubicBezTo>
                  <a:cubicBezTo>
                    <a:pt x="87" y="14"/>
                    <a:pt x="87" y="15"/>
                    <a:pt x="88" y="16"/>
                  </a:cubicBezTo>
                  <a:cubicBezTo>
                    <a:pt x="89" y="14"/>
                    <a:pt x="89" y="14"/>
                    <a:pt x="90" y="13"/>
                  </a:cubicBezTo>
                  <a:cubicBezTo>
                    <a:pt x="90" y="13"/>
                    <a:pt x="91" y="14"/>
                    <a:pt x="91" y="14"/>
                  </a:cubicBezTo>
                  <a:cubicBezTo>
                    <a:pt x="91" y="10"/>
                    <a:pt x="95" y="14"/>
                    <a:pt x="96" y="13"/>
                  </a:cubicBezTo>
                  <a:cubicBezTo>
                    <a:pt x="97" y="12"/>
                    <a:pt x="96" y="10"/>
                    <a:pt x="97" y="1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69" name="Freeform 665">
              <a:extLst>
                <a:ext uri="{FF2B5EF4-FFF2-40B4-BE49-F238E27FC236}">
                  <a16:creationId xmlns:a16="http://schemas.microsoft.com/office/drawing/2014/main" id="{DE075B4C-7333-4D30-A37E-2C0AB6740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" y="1846"/>
              <a:ext cx="150" cy="277"/>
            </a:xfrm>
            <a:custGeom>
              <a:avLst/>
              <a:gdLst>
                <a:gd name="T0" fmla="*/ 2204 w 52"/>
                <a:gd name="T1" fmla="*/ 643 h 90"/>
                <a:gd name="T2" fmla="*/ 2570 w 52"/>
                <a:gd name="T3" fmla="*/ 1514 h 90"/>
                <a:gd name="T4" fmla="*/ 2637 w 52"/>
                <a:gd name="T5" fmla="*/ 3410 h 90"/>
                <a:gd name="T6" fmla="*/ 2570 w 52"/>
                <a:gd name="T7" fmla="*/ 3496 h 90"/>
                <a:gd name="T8" fmla="*/ 216 w 52"/>
                <a:gd name="T9" fmla="*/ 7085 h 90"/>
                <a:gd name="T10" fmla="*/ 141 w 52"/>
                <a:gd name="T11" fmla="*/ 7728 h 90"/>
                <a:gd name="T12" fmla="*/ 407 w 52"/>
                <a:gd name="T13" fmla="*/ 8079 h 90"/>
                <a:gd name="T14" fmla="*/ 482 w 52"/>
                <a:gd name="T15" fmla="*/ 7436 h 90"/>
                <a:gd name="T16" fmla="*/ 839 w 52"/>
                <a:gd name="T17" fmla="*/ 7436 h 90"/>
                <a:gd name="T18" fmla="*/ 1108 w 52"/>
                <a:gd name="T19" fmla="*/ 6999 h 90"/>
                <a:gd name="T20" fmla="*/ 1108 w 52"/>
                <a:gd name="T21" fmla="*/ 6651 h 90"/>
                <a:gd name="T22" fmla="*/ 1390 w 52"/>
                <a:gd name="T23" fmla="*/ 6565 h 90"/>
                <a:gd name="T24" fmla="*/ 1465 w 52"/>
                <a:gd name="T25" fmla="*/ 6177 h 90"/>
                <a:gd name="T26" fmla="*/ 1797 w 52"/>
                <a:gd name="T27" fmla="*/ 6005 h 90"/>
                <a:gd name="T28" fmla="*/ 2204 w 52"/>
                <a:gd name="T29" fmla="*/ 5485 h 90"/>
                <a:gd name="T30" fmla="*/ 2712 w 52"/>
                <a:gd name="T31" fmla="*/ 4841 h 90"/>
                <a:gd name="T32" fmla="*/ 3046 w 52"/>
                <a:gd name="T33" fmla="*/ 4226 h 90"/>
                <a:gd name="T34" fmla="*/ 3312 w 52"/>
                <a:gd name="T35" fmla="*/ 3675 h 90"/>
                <a:gd name="T36" fmla="*/ 3453 w 52"/>
                <a:gd name="T37" fmla="*/ 3241 h 90"/>
                <a:gd name="T38" fmla="*/ 3528 w 52"/>
                <a:gd name="T39" fmla="*/ 2681 h 90"/>
                <a:gd name="T40" fmla="*/ 3603 w 52"/>
                <a:gd name="T41" fmla="*/ 2074 h 90"/>
                <a:gd name="T42" fmla="*/ 3453 w 52"/>
                <a:gd name="T43" fmla="*/ 1600 h 90"/>
                <a:gd name="T44" fmla="*/ 3196 w 52"/>
                <a:gd name="T45" fmla="*/ 1166 h 90"/>
                <a:gd name="T46" fmla="*/ 2830 w 52"/>
                <a:gd name="T47" fmla="*/ 1250 h 90"/>
                <a:gd name="T48" fmla="*/ 2763 w 52"/>
                <a:gd name="T49" fmla="*/ 1080 h 90"/>
                <a:gd name="T50" fmla="*/ 2763 w 52"/>
                <a:gd name="T51" fmla="*/ 729 h 90"/>
                <a:gd name="T52" fmla="*/ 2495 w 52"/>
                <a:gd name="T53" fmla="*/ 437 h 90"/>
                <a:gd name="T54" fmla="*/ 2420 w 52"/>
                <a:gd name="T55" fmla="*/ 351 h 90"/>
                <a:gd name="T56" fmla="*/ 2495 w 52"/>
                <a:gd name="T57" fmla="*/ 0 h 9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2" h="90">
                  <a:moveTo>
                    <a:pt x="32" y="7"/>
                  </a:moveTo>
                  <a:cubicBezTo>
                    <a:pt x="34" y="11"/>
                    <a:pt x="36" y="15"/>
                    <a:pt x="37" y="17"/>
                  </a:cubicBezTo>
                  <a:cubicBezTo>
                    <a:pt x="39" y="21"/>
                    <a:pt x="44" y="30"/>
                    <a:pt x="38" y="38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1" y="82"/>
                    <a:pt x="0" y="86"/>
                    <a:pt x="2" y="86"/>
                  </a:cubicBezTo>
                  <a:cubicBezTo>
                    <a:pt x="3" y="88"/>
                    <a:pt x="4" y="89"/>
                    <a:pt x="6" y="90"/>
                  </a:cubicBezTo>
                  <a:cubicBezTo>
                    <a:pt x="6" y="88"/>
                    <a:pt x="6" y="85"/>
                    <a:pt x="7" y="83"/>
                  </a:cubicBezTo>
                  <a:cubicBezTo>
                    <a:pt x="8" y="83"/>
                    <a:pt x="10" y="84"/>
                    <a:pt x="12" y="83"/>
                  </a:cubicBezTo>
                  <a:cubicBezTo>
                    <a:pt x="10" y="80"/>
                    <a:pt x="12" y="76"/>
                    <a:pt x="16" y="78"/>
                  </a:cubicBezTo>
                  <a:cubicBezTo>
                    <a:pt x="16" y="77"/>
                    <a:pt x="16" y="75"/>
                    <a:pt x="16" y="74"/>
                  </a:cubicBezTo>
                  <a:cubicBezTo>
                    <a:pt x="17" y="73"/>
                    <a:pt x="19" y="74"/>
                    <a:pt x="20" y="73"/>
                  </a:cubicBezTo>
                  <a:cubicBezTo>
                    <a:pt x="21" y="72"/>
                    <a:pt x="20" y="70"/>
                    <a:pt x="21" y="69"/>
                  </a:cubicBezTo>
                  <a:cubicBezTo>
                    <a:pt x="22" y="67"/>
                    <a:pt x="24" y="67"/>
                    <a:pt x="26" y="67"/>
                  </a:cubicBezTo>
                  <a:cubicBezTo>
                    <a:pt x="26" y="60"/>
                    <a:pt x="26" y="62"/>
                    <a:pt x="32" y="61"/>
                  </a:cubicBezTo>
                  <a:cubicBezTo>
                    <a:pt x="29" y="56"/>
                    <a:pt x="35" y="55"/>
                    <a:pt x="39" y="54"/>
                  </a:cubicBezTo>
                  <a:cubicBezTo>
                    <a:pt x="37" y="50"/>
                    <a:pt x="39" y="47"/>
                    <a:pt x="44" y="47"/>
                  </a:cubicBezTo>
                  <a:cubicBezTo>
                    <a:pt x="43" y="44"/>
                    <a:pt x="44" y="41"/>
                    <a:pt x="48" y="41"/>
                  </a:cubicBezTo>
                  <a:cubicBezTo>
                    <a:pt x="47" y="39"/>
                    <a:pt x="47" y="36"/>
                    <a:pt x="50" y="36"/>
                  </a:cubicBezTo>
                  <a:cubicBezTo>
                    <a:pt x="49" y="34"/>
                    <a:pt x="48" y="31"/>
                    <a:pt x="51" y="30"/>
                  </a:cubicBezTo>
                  <a:cubicBezTo>
                    <a:pt x="48" y="28"/>
                    <a:pt x="49" y="24"/>
                    <a:pt x="52" y="23"/>
                  </a:cubicBezTo>
                  <a:cubicBezTo>
                    <a:pt x="49" y="24"/>
                    <a:pt x="49" y="21"/>
                    <a:pt x="50" y="18"/>
                  </a:cubicBezTo>
                  <a:cubicBezTo>
                    <a:pt x="44" y="19"/>
                    <a:pt x="44" y="18"/>
                    <a:pt x="46" y="13"/>
                  </a:cubicBezTo>
                  <a:cubicBezTo>
                    <a:pt x="44" y="13"/>
                    <a:pt x="42" y="14"/>
                    <a:pt x="41" y="14"/>
                  </a:cubicBezTo>
                  <a:cubicBezTo>
                    <a:pt x="40" y="13"/>
                    <a:pt x="40" y="12"/>
                    <a:pt x="40" y="12"/>
                  </a:cubicBezTo>
                  <a:cubicBezTo>
                    <a:pt x="40" y="10"/>
                    <a:pt x="41" y="9"/>
                    <a:pt x="40" y="8"/>
                  </a:cubicBezTo>
                  <a:cubicBezTo>
                    <a:pt x="39" y="5"/>
                    <a:pt x="37" y="6"/>
                    <a:pt x="36" y="5"/>
                  </a:cubicBezTo>
                  <a:cubicBezTo>
                    <a:pt x="36" y="4"/>
                    <a:pt x="35" y="4"/>
                    <a:pt x="35" y="4"/>
                  </a:cubicBezTo>
                  <a:cubicBezTo>
                    <a:pt x="35" y="3"/>
                    <a:pt x="35" y="2"/>
                    <a:pt x="36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70" name="Freeform 666">
              <a:extLst>
                <a:ext uri="{FF2B5EF4-FFF2-40B4-BE49-F238E27FC236}">
                  <a16:creationId xmlns:a16="http://schemas.microsoft.com/office/drawing/2014/main" id="{109BE37C-42F9-46E3-BCEC-DDFFA1A6E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" y="1615"/>
              <a:ext cx="43" cy="209"/>
            </a:xfrm>
            <a:custGeom>
              <a:avLst/>
              <a:gdLst>
                <a:gd name="T0" fmla="*/ 1012 w 15"/>
                <a:gd name="T1" fmla="*/ 0 h 68"/>
                <a:gd name="T2" fmla="*/ 330 w 15"/>
                <a:gd name="T3" fmla="*/ 4469 h 68"/>
                <a:gd name="T4" fmla="*/ 0 w 15"/>
                <a:gd name="T5" fmla="*/ 6064 h 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68">
                  <a:moveTo>
                    <a:pt x="15" y="0"/>
                  </a:moveTo>
                  <a:cubicBezTo>
                    <a:pt x="12" y="17"/>
                    <a:pt x="9" y="33"/>
                    <a:pt x="5" y="50"/>
                  </a:cubicBezTo>
                  <a:cubicBezTo>
                    <a:pt x="3" y="56"/>
                    <a:pt x="0" y="62"/>
                    <a:pt x="0" y="6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71" name="Freeform 667">
              <a:extLst>
                <a:ext uri="{FF2B5EF4-FFF2-40B4-BE49-F238E27FC236}">
                  <a16:creationId xmlns:a16="http://schemas.microsoft.com/office/drawing/2014/main" id="{23FE437C-C671-4E67-B4C0-B6AAEE4C3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" y="863"/>
              <a:ext cx="329" cy="195"/>
            </a:xfrm>
            <a:custGeom>
              <a:avLst/>
              <a:gdLst>
                <a:gd name="T0" fmla="*/ 3965 w 114"/>
                <a:gd name="T1" fmla="*/ 4417 h 63"/>
                <a:gd name="T2" fmla="*/ 7062 w 114"/>
                <a:gd name="T3" fmla="*/ 5788 h 63"/>
                <a:gd name="T4" fmla="*/ 7763 w 114"/>
                <a:gd name="T5" fmla="*/ 4216 h 63"/>
                <a:gd name="T6" fmla="*/ 7212 w 114"/>
                <a:gd name="T7" fmla="*/ 833 h 63"/>
                <a:gd name="T8" fmla="*/ 5339 w 114"/>
                <a:gd name="T9" fmla="*/ 0 h 63"/>
                <a:gd name="T10" fmla="*/ 3965 w 114"/>
                <a:gd name="T11" fmla="*/ 440 h 63"/>
                <a:gd name="T12" fmla="*/ 3965 w 114"/>
                <a:gd name="T13" fmla="*/ 440 h 63"/>
                <a:gd name="T14" fmla="*/ 2574 w 114"/>
                <a:gd name="T15" fmla="*/ 0 h 63"/>
                <a:gd name="T16" fmla="*/ 768 w 114"/>
                <a:gd name="T17" fmla="*/ 833 h 63"/>
                <a:gd name="T18" fmla="*/ 141 w 114"/>
                <a:gd name="T19" fmla="*/ 4216 h 63"/>
                <a:gd name="T20" fmla="*/ 840 w 114"/>
                <a:gd name="T21" fmla="*/ 5788 h 63"/>
                <a:gd name="T22" fmla="*/ 3965 w 114"/>
                <a:gd name="T23" fmla="*/ 4417 h 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4" h="63">
                  <a:moveTo>
                    <a:pt x="57" y="48"/>
                  </a:moveTo>
                  <a:cubicBezTo>
                    <a:pt x="75" y="49"/>
                    <a:pt x="86" y="51"/>
                    <a:pt x="102" y="63"/>
                  </a:cubicBezTo>
                  <a:cubicBezTo>
                    <a:pt x="102" y="63"/>
                    <a:pt x="109" y="63"/>
                    <a:pt x="112" y="46"/>
                  </a:cubicBezTo>
                  <a:cubicBezTo>
                    <a:pt x="114" y="29"/>
                    <a:pt x="114" y="19"/>
                    <a:pt x="104" y="9"/>
                  </a:cubicBezTo>
                  <a:cubicBezTo>
                    <a:pt x="97" y="3"/>
                    <a:pt x="87" y="0"/>
                    <a:pt x="77" y="0"/>
                  </a:cubicBezTo>
                  <a:cubicBezTo>
                    <a:pt x="71" y="0"/>
                    <a:pt x="62" y="2"/>
                    <a:pt x="57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2" y="2"/>
                    <a:pt x="43" y="0"/>
                    <a:pt x="37" y="0"/>
                  </a:cubicBezTo>
                  <a:cubicBezTo>
                    <a:pt x="28" y="0"/>
                    <a:pt x="17" y="3"/>
                    <a:pt x="11" y="9"/>
                  </a:cubicBezTo>
                  <a:cubicBezTo>
                    <a:pt x="0" y="19"/>
                    <a:pt x="0" y="29"/>
                    <a:pt x="2" y="46"/>
                  </a:cubicBezTo>
                  <a:cubicBezTo>
                    <a:pt x="5" y="63"/>
                    <a:pt x="12" y="63"/>
                    <a:pt x="12" y="63"/>
                  </a:cubicBezTo>
                  <a:cubicBezTo>
                    <a:pt x="28" y="51"/>
                    <a:pt x="39" y="49"/>
                    <a:pt x="57" y="4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72" name="Freeform 668">
              <a:extLst>
                <a:ext uri="{FF2B5EF4-FFF2-40B4-BE49-F238E27FC236}">
                  <a16:creationId xmlns:a16="http://schemas.microsoft.com/office/drawing/2014/main" id="{E40DDB4F-3522-48C9-A411-B9850BD22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" y="870"/>
              <a:ext cx="93" cy="163"/>
            </a:xfrm>
            <a:custGeom>
              <a:avLst/>
              <a:gdLst>
                <a:gd name="T0" fmla="*/ 567 w 32"/>
                <a:gd name="T1" fmla="*/ 0 h 53"/>
                <a:gd name="T2" fmla="*/ 1572 w 32"/>
                <a:gd name="T3" fmla="*/ 643 h 53"/>
                <a:gd name="T4" fmla="*/ 2136 w 32"/>
                <a:gd name="T5" fmla="*/ 3924 h 53"/>
                <a:gd name="T6" fmla="*/ 1918 w 32"/>
                <a:gd name="T7" fmla="*/ 4739 h 53"/>
                <a:gd name="T8" fmla="*/ 567 w 32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53">
                  <a:moveTo>
                    <a:pt x="8" y="0"/>
                  </a:moveTo>
                  <a:cubicBezTo>
                    <a:pt x="13" y="2"/>
                    <a:pt x="18" y="4"/>
                    <a:pt x="22" y="7"/>
                  </a:cubicBezTo>
                  <a:cubicBezTo>
                    <a:pt x="32" y="17"/>
                    <a:pt x="32" y="27"/>
                    <a:pt x="30" y="44"/>
                  </a:cubicBezTo>
                  <a:cubicBezTo>
                    <a:pt x="29" y="48"/>
                    <a:pt x="28" y="51"/>
                    <a:pt x="27" y="53"/>
                  </a:cubicBezTo>
                  <a:cubicBezTo>
                    <a:pt x="4" y="37"/>
                    <a:pt x="0" y="12"/>
                    <a:pt x="8" y="0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73" name="Freeform 669">
              <a:extLst>
                <a:ext uri="{FF2B5EF4-FFF2-40B4-BE49-F238E27FC236}">
                  <a16:creationId xmlns:a16="http://schemas.microsoft.com/office/drawing/2014/main" id="{336B907C-55BE-4767-BBF1-07DC63B74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" y="827"/>
              <a:ext cx="67" cy="43"/>
            </a:xfrm>
            <a:custGeom>
              <a:avLst/>
              <a:gdLst>
                <a:gd name="T0" fmla="*/ 941 w 23"/>
                <a:gd name="T1" fmla="*/ 1075 h 14"/>
                <a:gd name="T2" fmla="*/ 76 w 23"/>
                <a:gd name="T3" fmla="*/ 1244 h 14"/>
                <a:gd name="T4" fmla="*/ 0 w 23"/>
                <a:gd name="T5" fmla="*/ 1244 h 14"/>
                <a:gd name="T6" fmla="*/ 1238 w 23"/>
                <a:gd name="T7" fmla="*/ 169 h 14"/>
                <a:gd name="T8" fmla="*/ 1512 w 23"/>
                <a:gd name="T9" fmla="*/ 1161 h 14"/>
                <a:gd name="T10" fmla="*/ 941 w 23"/>
                <a:gd name="T11" fmla="*/ 1075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4">
                  <a:moveTo>
                    <a:pt x="13" y="12"/>
                  </a:moveTo>
                  <a:cubicBezTo>
                    <a:pt x="10" y="12"/>
                    <a:pt x="5" y="13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6"/>
                    <a:pt x="11" y="0"/>
                    <a:pt x="17" y="2"/>
                  </a:cubicBezTo>
                  <a:cubicBezTo>
                    <a:pt x="23" y="4"/>
                    <a:pt x="22" y="9"/>
                    <a:pt x="21" y="13"/>
                  </a:cubicBezTo>
                  <a:cubicBezTo>
                    <a:pt x="18" y="12"/>
                    <a:pt x="16" y="12"/>
                    <a:pt x="13" y="12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74" name="Freeform 670">
              <a:extLst>
                <a:ext uri="{FF2B5EF4-FFF2-40B4-BE49-F238E27FC236}">
                  <a16:creationId xmlns:a16="http://schemas.microsoft.com/office/drawing/2014/main" id="{BCFE1F80-DC72-4EB3-B520-A49E1CA78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" y="1310"/>
              <a:ext cx="101" cy="74"/>
            </a:xfrm>
            <a:custGeom>
              <a:avLst/>
              <a:gdLst>
                <a:gd name="T0" fmla="*/ 2424 w 35"/>
                <a:gd name="T1" fmla="*/ 0 h 24"/>
                <a:gd name="T2" fmla="*/ 0 w 35"/>
                <a:gd name="T3" fmla="*/ 2168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" h="24">
                  <a:moveTo>
                    <a:pt x="35" y="0"/>
                  </a:moveTo>
                  <a:cubicBezTo>
                    <a:pt x="26" y="16"/>
                    <a:pt x="14" y="24"/>
                    <a:pt x="0" y="2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75" name="Freeform 671">
              <a:extLst>
                <a:ext uri="{FF2B5EF4-FFF2-40B4-BE49-F238E27FC236}">
                  <a16:creationId xmlns:a16="http://schemas.microsoft.com/office/drawing/2014/main" id="{C1395D43-4DCD-4F73-8363-30F83A4F8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" y="1058"/>
              <a:ext cx="46" cy="323"/>
            </a:xfrm>
            <a:custGeom>
              <a:avLst/>
              <a:gdLst>
                <a:gd name="T0" fmla="*/ 405 w 16"/>
                <a:gd name="T1" fmla="*/ 9407 h 105"/>
                <a:gd name="T2" fmla="*/ 480 w 16"/>
                <a:gd name="T3" fmla="*/ 9142 h 105"/>
                <a:gd name="T4" fmla="*/ 1093 w 16"/>
                <a:gd name="T5" fmla="*/ 7334 h 105"/>
                <a:gd name="T6" fmla="*/ 1093 w 16"/>
                <a:gd name="T7" fmla="*/ 7334 h 105"/>
                <a:gd name="T8" fmla="*/ 141 w 16"/>
                <a:gd name="T9" fmla="*/ 3322 h 105"/>
                <a:gd name="T10" fmla="*/ 405 w 16"/>
                <a:gd name="T11" fmla="*/ 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05">
                  <a:moveTo>
                    <a:pt x="6" y="105"/>
                  </a:moveTo>
                  <a:cubicBezTo>
                    <a:pt x="6" y="104"/>
                    <a:pt x="7" y="103"/>
                    <a:pt x="7" y="102"/>
                  </a:cubicBezTo>
                  <a:cubicBezTo>
                    <a:pt x="12" y="87"/>
                    <a:pt x="16" y="82"/>
                    <a:pt x="16" y="82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9" y="71"/>
                    <a:pt x="4" y="56"/>
                    <a:pt x="2" y="37"/>
                  </a:cubicBezTo>
                  <a:cubicBezTo>
                    <a:pt x="0" y="22"/>
                    <a:pt x="4" y="5"/>
                    <a:pt x="6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76" name="Freeform 672">
              <a:extLst>
                <a:ext uri="{FF2B5EF4-FFF2-40B4-BE49-F238E27FC236}">
                  <a16:creationId xmlns:a16="http://schemas.microsoft.com/office/drawing/2014/main" id="{DA78D63E-C7C2-40D6-8429-E28C0B802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" y="1778"/>
              <a:ext cx="272" cy="136"/>
            </a:xfrm>
            <a:custGeom>
              <a:avLst/>
              <a:gdLst>
                <a:gd name="T0" fmla="*/ 6589 w 94"/>
                <a:gd name="T1" fmla="*/ 0 h 44"/>
                <a:gd name="T2" fmla="*/ 3299 w 94"/>
                <a:gd name="T3" fmla="*/ 4012 h 44"/>
                <a:gd name="T4" fmla="*/ 0 w 94"/>
                <a:gd name="T5" fmla="*/ 87 h 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4" h="44">
                  <a:moveTo>
                    <a:pt x="94" y="0"/>
                  </a:moveTo>
                  <a:cubicBezTo>
                    <a:pt x="82" y="24"/>
                    <a:pt x="65" y="44"/>
                    <a:pt x="47" y="44"/>
                  </a:cubicBezTo>
                  <a:cubicBezTo>
                    <a:pt x="29" y="44"/>
                    <a:pt x="12" y="25"/>
                    <a:pt x="0" y="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77" name="Freeform 673">
              <a:extLst>
                <a:ext uri="{FF2B5EF4-FFF2-40B4-BE49-F238E27FC236}">
                  <a16:creationId xmlns:a16="http://schemas.microsoft.com/office/drawing/2014/main" id="{7D15B13A-98AE-41DC-9486-838FE7BA2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" y="1402"/>
              <a:ext cx="58" cy="358"/>
            </a:xfrm>
            <a:custGeom>
              <a:avLst/>
              <a:gdLst>
                <a:gd name="T0" fmla="*/ 0 w 20"/>
                <a:gd name="T1" fmla="*/ 0 h 116"/>
                <a:gd name="T2" fmla="*/ 708 w 20"/>
                <a:gd name="T3" fmla="*/ 8876 h 116"/>
                <a:gd name="T4" fmla="*/ 218 w 20"/>
                <a:gd name="T5" fmla="*/ 10524 h 1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116">
                  <a:moveTo>
                    <a:pt x="0" y="0"/>
                  </a:moveTo>
                  <a:cubicBezTo>
                    <a:pt x="10" y="30"/>
                    <a:pt x="20" y="69"/>
                    <a:pt x="10" y="98"/>
                  </a:cubicBezTo>
                  <a:cubicBezTo>
                    <a:pt x="8" y="104"/>
                    <a:pt x="6" y="110"/>
                    <a:pt x="3" y="116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78" name="Freeform 674">
              <a:extLst>
                <a:ext uri="{FF2B5EF4-FFF2-40B4-BE49-F238E27FC236}">
                  <a16:creationId xmlns:a16="http://schemas.microsoft.com/office/drawing/2014/main" id="{91C06B7F-7A29-4107-AB46-041EFDB32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" y="1058"/>
              <a:ext cx="46" cy="326"/>
            </a:xfrm>
            <a:custGeom>
              <a:avLst/>
              <a:gdLst>
                <a:gd name="T0" fmla="*/ 687 w 16"/>
                <a:gd name="T1" fmla="*/ 0 h 106"/>
                <a:gd name="T2" fmla="*/ 952 w 16"/>
                <a:gd name="T3" fmla="*/ 3318 h 106"/>
                <a:gd name="T4" fmla="*/ 0 w 16"/>
                <a:gd name="T5" fmla="*/ 7329 h 106"/>
                <a:gd name="T6" fmla="*/ 0 w 16"/>
                <a:gd name="T7" fmla="*/ 7329 h 106"/>
                <a:gd name="T8" fmla="*/ 621 w 16"/>
                <a:gd name="T9" fmla="*/ 9137 h 106"/>
                <a:gd name="T10" fmla="*/ 762 w 16"/>
                <a:gd name="T11" fmla="*/ 9488 h 1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06">
                  <a:moveTo>
                    <a:pt x="10" y="0"/>
                  </a:moveTo>
                  <a:cubicBezTo>
                    <a:pt x="12" y="5"/>
                    <a:pt x="16" y="22"/>
                    <a:pt x="14" y="37"/>
                  </a:cubicBezTo>
                  <a:cubicBezTo>
                    <a:pt x="12" y="56"/>
                    <a:pt x="7" y="71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4" y="87"/>
                    <a:pt x="9" y="102"/>
                  </a:cubicBezTo>
                  <a:cubicBezTo>
                    <a:pt x="9" y="103"/>
                    <a:pt x="10" y="105"/>
                    <a:pt x="11" y="106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79" name="Freeform 675">
              <a:extLst>
                <a:ext uri="{FF2B5EF4-FFF2-40B4-BE49-F238E27FC236}">
                  <a16:creationId xmlns:a16="http://schemas.microsoft.com/office/drawing/2014/main" id="{8EDFABD7-4008-4B02-A05C-51DE7BD6B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" y="1014"/>
              <a:ext cx="101" cy="120"/>
            </a:xfrm>
            <a:custGeom>
              <a:avLst/>
              <a:gdLst>
                <a:gd name="T0" fmla="*/ 0 w 35"/>
                <a:gd name="T1" fmla="*/ 1978 h 39"/>
                <a:gd name="T2" fmla="*/ 1731 w 35"/>
                <a:gd name="T3" fmla="*/ 265 h 39"/>
                <a:gd name="T4" fmla="*/ 2208 w 35"/>
                <a:gd name="T5" fmla="*/ 169 h 39"/>
                <a:gd name="T6" fmla="*/ 2358 w 35"/>
                <a:gd name="T7" fmla="*/ 815 h 39"/>
                <a:gd name="T8" fmla="*/ 216 w 35"/>
                <a:gd name="T9" fmla="*/ 3492 h 39"/>
                <a:gd name="T10" fmla="*/ 0 w 35"/>
                <a:gd name="T11" fmla="*/ 1978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39">
                  <a:moveTo>
                    <a:pt x="0" y="22"/>
                  </a:moveTo>
                  <a:cubicBezTo>
                    <a:pt x="10" y="19"/>
                    <a:pt x="21" y="11"/>
                    <a:pt x="25" y="3"/>
                  </a:cubicBezTo>
                  <a:cubicBezTo>
                    <a:pt x="27" y="1"/>
                    <a:pt x="30" y="0"/>
                    <a:pt x="32" y="2"/>
                  </a:cubicBezTo>
                  <a:cubicBezTo>
                    <a:pt x="34" y="3"/>
                    <a:pt x="35" y="6"/>
                    <a:pt x="34" y="9"/>
                  </a:cubicBezTo>
                  <a:cubicBezTo>
                    <a:pt x="32" y="11"/>
                    <a:pt x="18" y="34"/>
                    <a:pt x="3" y="39"/>
                  </a:cubicBezTo>
                  <a:cubicBezTo>
                    <a:pt x="2" y="33"/>
                    <a:pt x="1" y="27"/>
                    <a:pt x="0" y="22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80" name="Freeform 676">
              <a:extLst>
                <a:ext uri="{FF2B5EF4-FFF2-40B4-BE49-F238E27FC236}">
                  <a16:creationId xmlns:a16="http://schemas.microsoft.com/office/drawing/2014/main" id="{53EBFABF-3088-4181-8DEB-C3D4343CE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" y="1356"/>
              <a:ext cx="29" cy="25"/>
            </a:xfrm>
            <a:custGeom>
              <a:avLst/>
              <a:gdLst>
                <a:gd name="T0" fmla="*/ 0 w 10"/>
                <a:gd name="T1" fmla="*/ 0 h 8"/>
                <a:gd name="T2" fmla="*/ 708 w 10"/>
                <a:gd name="T3" fmla="*/ 763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cubicBezTo>
                    <a:pt x="3" y="5"/>
                    <a:pt x="9" y="3"/>
                    <a:pt x="10" y="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81" name="Freeform 677">
              <a:extLst>
                <a:ext uri="{FF2B5EF4-FFF2-40B4-BE49-F238E27FC236}">
                  <a16:creationId xmlns:a16="http://schemas.microsoft.com/office/drawing/2014/main" id="{304E8D4E-F57E-4F7A-ACC4-006CE8F36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" y="768"/>
              <a:ext cx="179" cy="256"/>
            </a:xfrm>
            <a:custGeom>
              <a:avLst/>
              <a:gdLst>
                <a:gd name="T0" fmla="*/ 217 w 62"/>
                <a:gd name="T1" fmla="*/ 6955 h 83"/>
                <a:gd name="T2" fmla="*/ 141 w 62"/>
                <a:gd name="T3" fmla="*/ 6517 h 83"/>
                <a:gd name="T4" fmla="*/ 332 w 62"/>
                <a:gd name="T5" fmla="*/ 6604 h 83"/>
                <a:gd name="T6" fmla="*/ 332 w 62"/>
                <a:gd name="T7" fmla="*/ 6517 h 83"/>
                <a:gd name="T8" fmla="*/ 332 w 62"/>
                <a:gd name="T9" fmla="*/ 5984 h 83"/>
                <a:gd name="T10" fmla="*/ 551 w 62"/>
                <a:gd name="T11" fmla="*/ 6070 h 83"/>
                <a:gd name="T12" fmla="*/ 551 w 62"/>
                <a:gd name="T13" fmla="*/ 5432 h 83"/>
                <a:gd name="T14" fmla="*/ 702 w 62"/>
                <a:gd name="T15" fmla="*/ 5518 h 83"/>
                <a:gd name="T16" fmla="*/ 702 w 62"/>
                <a:gd name="T17" fmla="*/ 5518 h 83"/>
                <a:gd name="T18" fmla="*/ 627 w 62"/>
                <a:gd name="T19" fmla="*/ 4984 h 83"/>
                <a:gd name="T20" fmla="*/ 768 w 62"/>
                <a:gd name="T21" fmla="*/ 5080 h 83"/>
                <a:gd name="T22" fmla="*/ 702 w 62"/>
                <a:gd name="T23" fmla="*/ 4605 h 83"/>
                <a:gd name="T24" fmla="*/ 918 w 62"/>
                <a:gd name="T25" fmla="*/ 4691 h 83"/>
                <a:gd name="T26" fmla="*/ 843 w 62"/>
                <a:gd name="T27" fmla="*/ 4253 h 83"/>
                <a:gd name="T28" fmla="*/ 918 w 62"/>
                <a:gd name="T29" fmla="*/ 3815 h 83"/>
                <a:gd name="T30" fmla="*/ 1109 w 62"/>
                <a:gd name="T31" fmla="*/ 3815 h 83"/>
                <a:gd name="T32" fmla="*/ 959 w 62"/>
                <a:gd name="T33" fmla="*/ 3254 h 83"/>
                <a:gd name="T34" fmla="*/ 1175 w 62"/>
                <a:gd name="T35" fmla="*/ 3254 h 83"/>
                <a:gd name="T36" fmla="*/ 1034 w 62"/>
                <a:gd name="T37" fmla="*/ 2816 h 83"/>
                <a:gd name="T38" fmla="*/ 1250 w 62"/>
                <a:gd name="T39" fmla="*/ 2902 h 83"/>
                <a:gd name="T40" fmla="*/ 1175 w 62"/>
                <a:gd name="T41" fmla="*/ 2437 h 83"/>
                <a:gd name="T42" fmla="*/ 1325 w 62"/>
                <a:gd name="T43" fmla="*/ 2520 h 83"/>
                <a:gd name="T44" fmla="*/ 1325 w 62"/>
                <a:gd name="T45" fmla="*/ 2437 h 83"/>
                <a:gd name="T46" fmla="*/ 1325 w 62"/>
                <a:gd name="T47" fmla="*/ 2255 h 83"/>
                <a:gd name="T48" fmla="*/ 1467 w 62"/>
                <a:gd name="T49" fmla="*/ 2255 h 83"/>
                <a:gd name="T50" fmla="*/ 1392 w 62"/>
                <a:gd name="T51" fmla="*/ 1999 h 83"/>
                <a:gd name="T52" fmla="*/ 1660 w 62"/>
                <a:gd name="T53" fmla="*/ 2168 h 83"/>
                <a:gd name="T54" fmla="*/ 1735 w 62"/>
                <a:gd name="T55" fmla="*/ 1817 h 83"/>
                <a:gd name="T56" fmla="*/ 1952 w 62"/>
                <a:gd name="T57" fmla="*/ 1903 h 83"/>
                <a:gd name="T58" fmla="*/ 1952 w 62"/>
                <a:gd name="T59" fmla="*/ 1647 h 83"/>
                <a:gd name="T60" fmla="*/ 2217 w 62"/>
                <a:gd name="T61" fmla="*/ 1730 h 83"/>
                <a:gd name="T62" fmla="*/ 2217 w 62"/>
                <a:gd name="T63" fmla="*/ 1437 h 83"/>
                <a:gd name="T64" fmla="*/ 2434 w 62"/>
                <a:gd name="T65" fmla="*/ 1647 h 83"/>
                <a:gd name="T66" fmla="*/ 2500 w 62"/>
                <a:gd name="T67" fmla="*/ 1437 h 83"/>
                <a:gd name="T68" fmla="*/ 2717 w 62"/>
                <a:gd name="T69" fmla="*/ 1521 h 83"/>
                <a:gd name="T70" fmla="*/ 2769 w 62"/>
                <a:gd name="T71" fmla="*/ 1169 h 83"/>
                <a:gd name="T72" fmla="*/ 3060 w 62"/>
                <a:gd name="T73" fmla="*/ 913 h 83"/>
                <a:gd name="T74" fmla="*/ 3277 w 62"/>
                <a:gd name="T75" fmla="*/ 1086 h 83"/>
                <a:gd name="T76" fmla="*/ 3343 w 62"/>
                <a:gd name="T77" fmla="*/ 817 h 83"/>
                <a:gd name="T78" fmla="*/ 3534 w 62"/>
                <a:gd name="T79" fmla="*/ 913 h 83"/>
                <a:gd name="T80" fmla="*/ 3609 w 62"/>
                <a:gd name="T81" fmla="*/ 648 h 83"/>
                <a:gd name="T82" fmla="*/ 3825 w 62"/>
                <a:gd name="T83" fmla="*/ 817 h 83"/>
                <a:gd name="T84" fmla="*/ 3825 w 62"/>
                <a:gd name="T85" fmla="*/ 731 h 83"/>
                <a:gd name="T86" fmla="*/ 3825 w 62"/>
                <a:gd name="T87" fmla="*/ 352 h 83"/>
                <a:gd name="T88" fmla="*/ 4019 w 62"/>
                <a:gd name="T89" fmla="*/ 561 h 83"/>
                <a:gd name="T90" fmla="*/ 4310 w 62"/>
                <a:gd name="T91" fmla="*/ 86 h 83"/>
                <a:gd name="T92" fmla="*/ 4235 w 62"/>
                <a:gd name="T93" fmla="*/ 731 h 83"/>
                <a:gd name="T94" fmla="*/ 4235 w 62"/>
                <a:gd name="T95" fmla="*/ 913 h 83"/>
                <a:gd name="T96" fmla="*/ 1591 w 62"/>
                <a:gd name="T97" fmla="*/ 2730 h 83"/>
                <a:gd name="T98" fmla="*/ 332 w 62"/>
                <a:gd name="T99" fmla="*/ 7517 h 83"/>
                <a:gd name="T100" fmla="*/ 217 w 62"/>
                <a:gd name="T101" fmla="*/ 7421 h 83"/>
                <a:gd name="T102" fmla="*/ 0 w 62"/>
                <a:gd name="T103" fmla="*/ 7335 h 83"/>
                <a:gd name="T104" fmla="*/ 217 w 62"/>
                <a:gd name="T105" fmla="*/ 6955 h 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2" h="83">
                  <a:moveTo>
                    <a:pt x="3" y="77"/>
                  </a:moveTo>
                  <a:cubicBezTo>
                    <a:pt x="2" y="75"/>
                    <a:pt x="1" y="74"/>
                    <a:pt x="2" y="72"/>
                  </a:cubicBezTo>
                  <a:cubicBezTo>
                    <a:pt x="3" y="72"/>
                    <a:pt x="4" y="73"/>
                    <a:pt x="5" y="73"/>
                  </a:cubicBezTo>
                  <a:cubicBezTo>
                    <a:pt x="5" y="73"/>
                    <a:pt x="5" y="72"/>
                    <a:pt x="5" y="72"/>
                  </a:cubicBezTo>
                  <a:cubicBezTo>
                    <a:pt x="5" y="70"/>
                    <a:pt x="5" y="68"/>
                    <a:pt x="5" y="66"/>
                  </a:cubicBezTo>
                  <a:cubicBezTo>
                    <a:pt x="6" y="66"/>
                    <a:pt x="7" y="66"/>
                    <a:pt x="8" y="67"/>
                  </a:cubicBezTo>
                  <a:cubicBezTo>
                    <a:pt x="8" y="64"/>
                    <a:pt x="7" y="62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59"/>
                    <a:pt x="9" y="57"/>
                    <a:pt x="9" y="55"/>
                  </a:cubicBezTo>
                  <a:cubicBezTo>
                    <a:pt x="10" y="56"/>
                    <a:pt x="11" y="56"/>
                    <a:pt x="11" y="56"/>
                  </a:cubicBezTo>
                  <a:cubicBezTo>
                    <a:pt x="11" y="55"/>
                    <a:pt x="11" y="53"/>
                    <a:pt x="10" y="51"/>
                  </a:cubicBezTo>
                  <a:cubicBezTo>
                    <a:pt x="10" y="52"/>
                    <a:pt x="12" y="52"/>
                    <a:pt x="13" y="52"/>
                  </a:cubicBezTo>
                  <a:cubicBezTo>
                    <a:pt x="12" y="51"/>
                    <a:pt x="12" y="49"/>
                    <a:pt x="12" y="47"/>
                  </a:cubicBezTo>
                  <a:cubicBezTo>
                    <a:pt x="15" y="47"/>
                    <a:pt x="14" y="44"/>
                    <a:pt x="13" y="42"/>
                  </a:cubicBezTo>
                  <a:cubicBezTo>
                    <a:pt x="13" y="42"/>
                    <a:pt x="15" y="42"/>
                    <a:pt x="16" y="42"/>
                  </a:cubicBezTo>
                  <a:cubicBezTo>
                    <a:pt x="15" y="40"/>
                    <a:pt x="14" y="38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6" y="35"/>
                    <a:pt x="16" y="32"/>
                    <a:pt x="15" y="31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7" y="31"/>
                    <a:pt x="17" y="28"/>
                    <a:pt x="17" y="27"/>
                  </a:cubicBezTo>
                  <a:cubicBezTo>
                    <a:pt x="17" y="27"/>
                    <a:pt x="18" y="28"/>
                    <a:pt x="19" y="28"/>
                  </a:cubicBezTo>
                  <a:cubicBezTo>
                    <a:pt x="19" y="28"/>
                    <a:pt x="19" y="27"/>
                    <a:pt x="19" y="27"/>
                  </a:cubicBezTo>
                  <a:cubicBezTo>
                    <a:pt x="19" y="27"/>
                    <a:pt x="19" y="26"/>
                    <a:pt x="19" y="25"/>
                  </a:cubicBezTo>
                  <a:cubicBezTo>
                    <a:pt x="20" y="25"/>
                    <a:pt x="20" y="26"/>
                    <a:pt x="21" y="25"/>
                  </a:cubicBezTo>
                  <a:cubicBezTo>
                    <a:pt x="20" y="24"/>
                    <a:pt x="21" y="23"/>
                    <a:pt x="20" y="22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4" y="23"/>
                    <a:pt x="25" y="21"/>
                    <a:pt x="25" y="20"/>
                  </a:cubicBezTo>
                  <a:cubicBezTo>
                    <a:pt x="26" y="21"/>
                    <a:pt x="27" y="21"/>
                    <a:pt x="28" y="21"/>
                  </a:cubicBezTo>
                  <a:cubicBezTo>
                    <a:pt x="28" y="20"/>
                    <a:pt x="28" y="19"/>
                    <a:pt x="28" y="18"/>
                  </a:cubicBezTo>
                  <a:cubicBezTo>
                    <a:pt x="29" y="18"/>
                    <a:pt x="31" y="18"/>
                    <a:pt x="32" y="19"/>
                  </a:cubicBezTo>
                  <a:cubicBezTo>
                    <a:pt x="32" y="18"/>
                    <a:pt x="32" y="17"/>
                    <a:pt x="32" y="16"/>
                  </a:cubicBezTo>
                  <a:cubicBezTo>
                    <a:pt x="32" y="17"/>
                    <a:pt x="35" y="17"/>
                    <a:pt x="35" y="18"/>
                  </a:cubicBezTo>
                  <a:cubicBezTo>
                    <a:pt x="36" y="17"/>
                    <a:pt x="36" y="17"/>
                    <a:pt x="36" y="16"/>
                  </a:cubicBezTo>
                  <a:cubicBezTo>
                    <a:pt x="37" y="16"/>
                    <a:pt x="38" y="16"/>
                    <a:pt x="39" y="17"/>
                  </a:cubicBezTo>
                  <a:cubicBezTo>
                    <a:pt x="39" y="16"/>
                    <a:pt x="40" y="13"/>
                    <a:pt x="40" y="13"/>
                  </a:cubicBezTo>
                  <a:cubicBezTo>
                    <a:pt x="43" y="14"/>
                    <a:pt x="44" y="13"/>
                    <a:pt x="44" y="10"/>
                  </a:cubicBezTo>
                  <a:cubicBezTo>
                    <a:pt x="44" y="11"/>
                    <a:pt x="46" y="11"/>
                    <a:pt x="47" y="12"/>
                  </a:cubicBezTo>
                  <a:cubicBezTo>
                    <a:pt x="47" y="11"/>
                    <a:pt x="48" y="10"/>
                    <a:pt x="48" y="9"/>
                  </a:cubicBezTo>
                  <a:cubicBezTo>
                    <a:pt x="49" y="10"/>
                    <a:pt x="50" y="10"/>
                    <a:pt x="51" y="10"/>
                  </a:cubicBezTo>
                  <a:cubicBezTo>
                    <a:pt x="51" y="9"/>
                    <a:pt x="52" y="8"/>
                    <a:pt x="52" y="7"/>
                  </a:cubicBezTo>
                  <a:cubicBezTo>
                    <a:pt x="53" y="8"/>
                    <a:pt x="54" y="8"/>
                    <a:pt x="55" y="9"/>
                  </a:cubicBezTo>
                  <a:cubicBezTo>
                    <a:pt x="55" y="9"/>
                    <a:pt x="55" y="8"/>
                    <a:pt x="55" y="8"/>
                  </a:cubicBezTo>
                  <a:cubicBezTo>
                    <a:pt x="55" y="7"/>
                    <a:pt x="56" y="5"/>
                    <a:pt x="55" y="4"/>
                  </a:cubicBezTo>
                  <a:cubicBezTo>
                    <a:pt x="56" y="5"/>
                    <a:pt x="57" y="5"/>
                    <a:pt x="58" y="6"/>
                  </a:cubicBezTo>
                  <a:cubicBezTo>
                    <a:pt x="59" y="4"/>
                    <a:pt x="61" y="0"/>
                    <a:pt x="62" y="1"/>
                  </a:cubicBezTo>
                  <a:cubicBezTo>
                    <a:pt x="62" y="1"/>
                    <a:pt x="61" y="7"/>
                    <a:pt x="61" y="8"/>
                  </a:cubicBezTo>
                  <a:cubicBezTo>
                    <a:pt x="61" y="9"/>
                    <a:pt x="61" y="9"/>
                    <a:pt x="61" y="10"/>
                  </a:cubicBezTo>
                  <a:cubicBezTo>
                    <a:pt x="54" y="17"/>
                    <a:pt x="32" y="27"/>
                    <a:pt x="23" y="30"/>
                  </a:cubicBezTo>
                  <a:cubicBezTo>
                    <a:pt x="22" y="42"/>
                    <a:pt x="17" y="63"/>
                    <a:pt x="5" y="83"/>
                  </a:cubicBezTo>
                  <a:cubicBezTo>
                    <a:pt x="4" y="83"/>
                    <a:pt x="4" y="82"/>
                    <a:pt x="3" y="82"/>
                  </a:cubicBezTo>
                  <a:cubicBezTo>
                    <a:pt x="2" y="81"/>
                    <a:pt x="1" y="81"/>
                    <a:pt x="0" y="81"/>
                  </a:cubicBezTo>
                  <a:cubicBezTo>
                    <a:pt x="1" y="80"/>
                    <a:pt x="2" y="79"/>
                    <a:pt x="3" y="77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82" name="Freeform 678">
              <a:extLst>
                <a:ext uri="{FF2B5EF4-FFF2-40B4-BE49-F238E27FC236}">
                  <a16:creationId xmlns:a16="http://schemas.microsoft.com/office/drawing/2014/main" id="{59D6A4D2-F0C9-4E38-885B-6C58C10BE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" y="1319"/>
              <a:ext cx="301" cy="105"/>
            </a:xfrm>
            <a:custGeom>
              <a:avLst/>
              <a:gdLst>
                <a:gd name="T0" fmla="*/ 0 w 104"/>
                <a:gd name="T1" fmla="*/ 0 h 34"/>
                <a:gd name="T2" fmla="*/ 996 w 104"/>
                <a:gd name="T3" fmla="*/ 562 h 34"/>
                <a:gd name="T4" fmla="*/ 2883 w 104"/>
                <a:gd name="T5" fmla="*/ 1918 h 34"/>
                <a:gd name="T6" fmla="*/ 7221 w 104"/>
                <a:gd name="T7" fmla="*/ 2443 h 34"/>
                <a:gd name="T8" fmla="*/ 7296 w 104"/>
                <a:gd name="T9" fmla="*/ 2535 h 34"/>
                <a:gd name="T10" fmla="*/ 7296 w 104"/>
                <a:gd name="T11" fmla="*/ 2535 h 34"/>
                <a:gd name="T12" fmla="*/ 7296 w 104"/>
                <a:gd name="T13" fmla="*/ 2535 h 34"/>
                <a:gd name="T14" fmla="*/ 7296 w 104"/>
                <a:gd name="T15" fmla="*/ 2653 h 34"/>
                <a:gd name="T16" fmla="*/ 7296 w 104"/>
                <a:gd name="T17" fmla="*/ 2653 h 34"/>
                <a:gd name="T18" fmla="*/ 7221 w 104"/>
                <a:gd name="T19" fmla="*/ 3091 h 34"/>
                <a:gd name="T20" fmla="*/ 7079 w 104"/>
                <a:gd name="T21" fmla="*/ 3005 h 34"/>
                <a:gd name="T22" fmla="*/ 6961 w 104"/>
                <a:gd name="T23" fmla="*/ 2823 h 34"/>
                <a:gd name="T24" fmla="*/ 6885 w 104"/>
                <a:gd name="T25" fmla="*/ 3005 h 34"/>
                <a:gd name="T26" fmla="*/ 6668 w 104"/>
                <a:gd name="T27" fmla="*/ 2736 h 34"/>
                <a:gd name="T28" fmla="*/ 6593 w 104"/>
                <a:gd name="T29" fmla="*/ 2918 h 34"/>
                <a:gd name="T30" fmla="*/ 6376 w 104"/>
                <a:gd name="T31" fmla="*/ 2736 h 34"/>
                <a:gd name="T32" fmla="*/ 6257 w 104"/>
                <a:gd name="T33" fmla="*/ 2918 h 34"/>
                <a:gd name="T34" fmla="*/ 6040 w 104"/>
                <a:gd name="T35" fmla="*/ 2653 h 34"/>
                <a:gd name="T36" fmla="*/ 5890 w 104"/>
                <a:gd name="T37" fmla="*/ 2823 h 34"/>
                <a:gd name="T38" fmla="*/ 5670 w 104"/>
                <a:gd name="T39" fmla="*/ 2653 h 34"/>
                <a:gd name="T40" fmla="*/ 5554 w 104"/>
                <a:gd name="T41" fmla="*/ 2736 h 34"/>
                <a:gd name="T42" fmla="*/ 5186 w 104"/>
                <a:gd name="T43" fmla="*/ 2736 h 34"/>
                <a:gd name="T44" fmla="*/ 4775 w 104"/>
                <a:gd name="T45" fmla="*/ 2736 h 34"/>
                <a:gd name="T46" fmla="*/ 4556 w 104"/>
                <a:gd name="T47" fmla="*/ 2653 h 34"/>
                <a:gd name="T48" fmla="*/ 4414 w 104"/>
                <a:gd name="T49" fmla="*/ 2653 h 34"/>
                <a:gd name="T50" fmla="*/ 4289 w 104"/>
                <a:gd name="T51" fmla="*/ 2535 h 34"/>
                <a:gd name="T52" fmla="*/ 4223 w 104"/>
                <a:gd name="T53" fmla="*/ 2653 h 34"/>
                <a:gd name="T54" fmla="*/ 4003 w 104"/>
                <a:gd name="T55" fmla="*/ 2535 h 34"/>
                <a:gd name="T56" fmla="*/ 3927 w 104"/>
                <a:gd name="T57" fmla="*/ 2653 h 34"/>
                <a:gd name="T58" fmla="*/ 3710 w 104"/>
                <a:gd name="T59" fmla="*/ 2535 h 34"/>
                <a:gd name="T60" fmla="*/ 3586 w 104"/>
                <a:gd name="T61" fmla="*/ 2443 h 34"/>
                <a:gd name="T62" fmla="*/ 3444 w 104"/>
                <a:gd name="T63" fmla="*/ 2535 h 34"/>
                <a:gd name="T64" fmla="*/ 3224 w 104"/>
                <a:gd name="T65" fmla="*/ 2443 h 34"/>
                <a:gd name="T66" fmla="*/ 3007 w 104"/>
                <a:gd name="T67" fmla="*/ 2535 h 34"/>
                <a:gd name="T68" fmla="*/ 2958 w 104"/>
                <a:gd name="T69" fmla="*/ 2443 h 34"/>
                <a:gd name="T70" fmla="*/ 2813 w 104"/>
                <a:gd name="T71" fmla="*/ 2535 h 34"/>
                <a:gd name="T72" fmla="*/ 2738 w 104"/>
                <a:gd name="T73" fmla="*/ 2443 h 34"/>
                <a:gd name="T74" fmla="*/ 2521 w 104"/>
                <a:gd name="T75" fmla="*/ 2535 h 34"/>
                <a:gd name="T76" fmla="*/ 2379 w 104"/>
                <a:gd name="T77" fmla="*/ 2088 h 34"/>
                <a:gd name="T78" fmla="*/ 2179 w 104"/>
                <a:gd name="T79" fmla="*/ 2183 h 34"/>
                <a:gd name="T80" fmla="*/ 2110 w 104"/>
                <a:gd name="T81" fmla="*/ 1918 h 34"/>
                <a:gd name="T82" fmla="*/ 1959 w 104"/>
                <a:gd name="T83" fmla="*/ 1918 h 34"/>
                <a:gd name="T84" fmla="*/ 1818 w 104"/>
                <a:gd name="T85" fmla="*/ 1649 h 34"/>
                <a:gd name="T86" fmla="*/ 1676 w 104"/>
                <a:gd name="T87" fmla="*/ 1822 h 34"/>
                <a:gd name="T88" fmla="*/ 1548 w 104"/>
                <a:gd name="T89" fmla="*/ 1439 h 34"/>
                <a:gd name="T90" fmla="*/ 1407 w 104"/>
                <a:gd name="T91" fmla="*/ 1563 h 34"/>
                <a:gd name="T92" fmla="*/ 1265 w 104"/>
                <a:gd name="T93" fmla="*/ 1269 h 34"/>
                <a:gd name="T94" fmla="*/ 1114 w 104"/>
                <a:gd name="T95" fmla="*/ 1439 h 34"/>
                <a:gd name="T96" fmla="*/ 996 w 104"/>
                <a:gd name="T97" fmla="*/ 1183 h 34"/>
                <a:gd name="T98" fmla="*/ 920 w 104"/>
                <a:gd name="T99" fmla="*/ 1269 h 34"/>
                <a:gd name="T100" fmla="*/ 703 w 104"/>
                <a:gd name="T101" fmla="*/ 1183 h 3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04" h="34">
                  <a:moveTo>
                    <a:pt x="0" y="0"/>
                  </a:moveTo>
                  <a:cubicBezTo>
                    <a:pt x="4" y="2"/>
                    <a:pt x="9" y="4"/>
                    <a:pt x="14" y="6"/>
                  </a:cubicBezTo>
                  <a:cubicBezTo>
                    <a:pt x="25" y="11"/>
                    <a:pt x="36" y="15"/>
                    <a:pt x="41" y="21"/>
                  </a:cubicBezTo>
                  <a:cubicBezTo>
                    <a:pt x="48" y="21"/>
                    <a:pt x="91" y="22"/>
                    <a:pt x="103" y="27"/>
                  </a:cubicBezTo>
                  <a:cubicBezTo>
                    <a:pt x="103" y="27"/>
                    <a:pt x="104" y="27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28"/>
                    <a:pt x="104" y="29"/>
                    <a:pt x="104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4" y="31"/>
                    <a:pt x="104" y="33"/>
                    <a:pt x="103" y="34"/>
                  </a:cubicBezTo>
                  <a:cubicBezTo>
                    <a:pt x="103" y="33"/>
                    <a:pt x="102" y="33"/>
                    <a:pt x="101" y="33"/>
                  </a:cubicBezTo>
                  <a:cubicBezTo>
                    <a:pt x="100" y="33"/>
                    <a:pt x="100" y="32"/>
                    <a:pt x="99" y="31"/>
                  </a:cubicBezTo>
                  <a:cubicBezTo>
                    <a:pt x="99" y="31"/>
                    <a:pt x="98" y="32"/>
                    <a:pt x="98" y="33"/>
                  </a:cubicBezTo>
                  <a:cubicBezTo>
                    <a:pt x="97" y="32"/>
                    <a:pt x="96" y="31"/>
                    <a:pt x="95" y="30"/>
                  </a:cubicBezTo>
                  <a:cubicBezTo>
                    <a:pt x="95" y="31"/>
                    <a:pt x="94" y="32"/>
                    <a:pt x="94" y="32"/>
                  </a:cubicBezTo>
                  <a:cubicBezTo>
                    <a:pt x="93" y="32"/>
                    <a:pt x="92" y="30"/>
                    <a:pt x="91" y="30"/>
                  </a:cubicBezTo>
                  <a:cubicBezTo>
                    <a:pt x="90" y="30"/>
                    <a:pt x="90" y="31"/>
                    <a:pt x="89" y="32"/>
                  </a:cubicBezTo>
                  <a:cubicBezTo>
                    <a:pt x="88" y="32"/>
                    <a:pt x="87" y="30"/>
                    <a:pt x="86" y="29"/>
                  </a:cubicBezTo>
                  <a:cubicBezTo>
                    <a:pt x="85" y="29"/>
                    <a:pt x="85" y="31"/>
                    <a:pt x="84" y="31"/>
                  </a:cubicBezTo>
                  <a:cubicBezTo>
                    <a:pt x="83" y="31"/>
                    <a:pt x="82" y="30"/>
                    <a:pt x="81" y="29"/>
                  </a:cubicBezTo>
                  <a:cubicBezTo>
                    <a:pt x="80" y="29"/>
                    <a:pt x="80" y="30"/>
                    <a:pt x="79" y="30"/>
                  </a:cubicBezTo>
                  <a:cubicBezTo>
                    <a:pt x="76" y="30"/>
                    <a:pt x="76" y="28"/>
                    <a:pt x="74" y="30"/>
                  </a:cubicBezTo>
                  <a:cubicBezTo>
                    <a:pt x="72" y="27"/>
                    <a:pt x="70" y="29"/>
                    <a:pt x="68" y="30"/>
                  </a:cubicBezTo>
                  <a:cubicBezTo>
                    <a:pt x="67" y="27"/>
                    <a:pt x="66" y="29"/>
                    <a:pt x="65" y="29"/>
                  </a:cubicBezTo>
                  <a:cubicBezTo>
                    <a:pt x="64" y="29"/>
                    <a:pt x="64" y="29"/>
                    <a:pt x="63" y="29"/>
                  </a:cubicBezTo>
                  <a:cubicBezTo>
                    <a:pt x="62" y="29"/>
                    <a:pt x="61" y="28"/>
                    <a:pt x="61" y="28"/>
                  </a:cubicBezTo>
                  <a:cubicBezTo>
                    <a:pt x="61" y="28"/>
                    <a:pt x="60" y="29"/>
                    <a:pt x="60" y="29"/>
                  </a:cubicBezTo>
                  <a:cubicBezTo>
                    <a:pt x="59" y="29"/>
                    <a:pt x="58" y="28"/>
                    <a:pt x="57" y="28"/>
                  </a:cubicBezTo>
                  <a:cubicBezTo>
                    <a:pt x="56" y="28"/>
                    <a:pt x="56" y="29"/>
                    <a:pt x="56" y="29"/>
                  </a:cubicBezTo>
                  <a:cubicBezTo>
                    <a:pt x="55" y="28"/>
                    <a:pt x="54" y="28"/>
                    <a:pt x="53" y="28"/>
                  </a:cubicBezTo>
                  <a:cubicBezTo>
                    <a:pt x="53" y="28"/>
                    <a:pt x="52" y="27"/>
                    <a:pt x="51" y="27"/>
                  </a:cubicBezTo>
                  <a:cubicBezTo>
                    <a:pt x="51" y="27"/>
                    <a:pt x="50" y="28"/>
                    <a:pt x="49" y="28"/>
                  </a:cubicBezTo>
                  <a:cubicBezTo>
                    <a:pt x="48" y="28"/>
                    <a:pt x="48" y="27"/>
                    <a:pt x="46" y="27"/>
                  </a:cubicBezTo>
                  <a:cubicBezTo>
                    <a:pt x="45" y="27"/>
                    <a:pt x="45" y="28"/>
                    <a:pt x="43" y="28"/>
                  </a:cubicBezTo>
                  <a:cubicBezTo>
                    <a:pt x="43" y="28"/>
                    <a:pt x="43" y="27"/>
                    <a:pt x="42" y="27"/>
                  </a:cubicBezTo>
                  <a:cubicBezTo>
                    <a:pt x="42" y="27"/>
                    <a:pt x="40" y="28"/>
                    <a:pt x="40" y="28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8" y="27"/>
                    <a:pt x="37" y="28"/>
                    <a:pt x="36" y="28"/>
                  </a:cubicBezTo>
                  <a:cubicBezTo>
                    <a:pt x="37" y="26"/>
                    <a:pt x="35" y="25"/>
                    <a:pt x="34" y="23"/>
                  </a:cubicBezTo>
                  <a:cubicBezTo>
                    <a:pt x="33" y="24"/>
                    <a:pt x="32" y="24"/>
                    <a:pt x="31" y="24"/>
                  </a:cubicBezTo>
                  <a:cubicBezTo>
                    <a:pt x="31" y="23"/>
                    <a:pt x="31" y="21"/>
                    <a:pt x="30" y="21"/>
                  </a:cubicBezTo>
                  <a:cubicBezTo>
                    <a:pt x="30" y="20"/>
                    <a:pt x="29" y="21"/>
                    <a:pt x="28" y="21"/>
                  </a:cubicBezTo>
                  <a:cubicBezTo>
                    <a:pt x="28" y="20"/>
                    <a:pt x="28" y="19"/>
                    <a:pt x="26" y="18"/>
                  </a:cubicBezTo>
                  <a:cubicBezTo>
                    <a:pt x="26" y="18"/>
                    <a:pt x="25" y="20"/>
                    <a:pt x="24" y="20"/>
                  </a:cubicBezTo>
                  <a:cubicBezTo>
                    <a:pt x="24" y="18"/>
                    <a:pt x="23" y="17"/>
                    <a:pt x="22" y="16"/>
                  </a:cubicBezTo>
                  <a:cubicBezTo>
                    <a:pt x="22" y="17"/>
                    <a:pt x="21" y="17"/>
                    <a:pt x="20" y="17"/>
                  </a:cubicBezTo>
                  <a:cubicBezTo>
                    <a:pt x="20" y="16"/>
                    <a:pt x="19" y="14"/>
                    <a:pt x="18" y="14"/>
                  </a:cubicBezTo>
                  <a:cubicBezTo>
                    <a:pt x="17" y="14"/>
                    <a:pt x="17" y="15"/>
                    <a:pt x="16" y="16"/>
                  </a:cubicBezTo>
                  <a:cubicBezTo>
                    <a:pt x="16" y="14"/>
                    <a:pt x="16" y="14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1"/>
                    <a:pt x="11" y="12"/>
                    <a:pt x="10" y="13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83" name="Freeform 679">
              <a:extLst>
                <a:ext uri="{FF2B5EF4-FFF2-40B4-BE49-F238E27FC236}">
                  <a16:creationId xmlns:a16="http://schemas.microsoft.com/office/drawing/2014/main" id="{36504220-20EE-45D1-8322-D9C314D45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" y="1313"/>
              <a:ext cx="29" cy="37"/>
            </a:xfrm>
            <a:custGeom>
              <a:avLst/>
              <a:gdLst>
                <a:gd name="T0" fmla="*/ 708 w 10"/>
                <a:gd name="T1" fmla="*/ 1085 h 12"/>
                <a:gd name="T2" fmla="*/ 632 w 10"/>
                <a:gd name="T3" fmla="*/ 999 h 12"/>
                <a:gd name="T4" fmla="*/ 412 w 10"/>
                <a:gd name="T5" fmla="*/ 913 h 12"/>
                <a:gd name="T6" fmla="*/ 371 w 10"/>
                <a:gd name="T7" fmla="*/ 817 h 12"/>
                <a:gd name="T8" fmla="*/ 142 w 10"/>
                <a:gd name="T9" fmla="*/ 731 h 12"/>
                <a:gd name="T10" fmla="*/ 0 w 10"/>
                <a:gd name="T11" fmla="*/ 648 h 12"/>
                <a:gd name="T12" fmla="*/ 142 w 10"/>
                <a:gd name="T13" fmla="*/ 438 h 12"/>
                <a:gd name="T14" fmla="*/ 218 w 10"/>
                <a:gd name="T15" fmla="*/ 86 h 12"/>
                <a:gd name="T16" fmla="*/ 218 w 10"/>
                <a:gd name="T17" fmla="*/ 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" h="12">
                  <a:moveTo>
                    <a:pt x="10" y="12"/>
                  </a:moveTo>
                  <a:cubicBezTo>
                    <a:pt x="10" y="11"/>
                    <a:pt x="10" y="10"/>
                    <a:pt x="9" y="11"/>
                  </a:cubicBezTo>
                  <a:cubicBezTo>
                    <a:pt x="7" y="11"/>
                    <a:pt x="7" y="12"/>
                    <a:pt x="6" y="10"/>
                  </a:cubicBezTo>
                  <a:cubicBezTo>
                    <a:pt x="5" y="9"/>
                    <a:pt x="6" y="9"/>
                    <a:pt x="5" y="9"/>
                  </a:cubicBezTo>
                  <a:cubicBezTo>
                    <a:pt x="4" y="8"/>
                    <a:pt x="3" y="9"/>
                    <a:pt x="2" y="8"/>
                  </a:cubicBezTo>
                  <a:cubicBezTo>
                    <a:pt x="1" y="8"/>
                    <a:pt x="1" y="7"/>
                    <a:pt x="0" y="7"/>
                  </a:cubicBezTo>
                  <a:cubicBezTo>
                    <a:pt x="1" y="6"/>
                    <a:pt x="2" y="6"/>
                    <a:pt x="2" y="5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noFill/>
            <a:ln w="9525" cap="rnd">
              <a:solidFill>
                <a:srgbClr val="9A9B9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84" name="Freeform 680">
              <a:extLst>
                <a:ext uri="{FF2B5EF4-FFF2-40B4-BE49-F238E27FC236}">
                  <a16:creationId xmlns:a16="http://schemas.microsoft.com/office/drawing/2014/main" id="{E7F5A627-5E41-4DA7-9F0C-8A6F533E2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" y="1846"/>
              <a:ext cx="156" cy="277"/>
            </a:xfrm>
            <a:custGeom>
              <a:avLst/>
              <a:gdLst>
                <a:gd name="T0" fmla="*/ 1543 w 54"/>
                <a:gd name="T1" fmla="*/ 729 h 90"/>
                <a:gd name="T2" fmla="*/ 1109 w 54"/>
                <a:gd name="T3" fmla="*/ 1810 h 90"/>
                <a:gd name="T4" fmla="*/ 1034 w 54"/>
                <a:gd name="T5" fmla="*/ 3496 h 90"/>
                <a:gd name="T6" fmla="*/ 3614 w 54"/>
                <a:gd name="T7" fmla="*/ 7350 h 90"/>
                <a:gd name="T8" fmla="*/ 3472 w 54"/>
                <a:gd name="T9" fmla="*/ 7728 h 90"/>
                <a:gd name="T10" fmla="*/ 3204 w 54"/>
                <a:gd name="T11" fmla="*/ 8079 h 90"/>
                <a:gd name="T12" fmla="*/ 3204 w 54"/>
                <a:gd name="T13" fmla="*/ 7436 h 90"/>
                <a:gd name="T14" fmla="*/ 2846 w 54"/>
                <a:gd name="T15" fmla="*/ 7436 h 90"/>
                <a:gd name="T16" fmla="*/ 2505 w 54"/>
                <a:gd name="T17" fmla="*/ 6999 h 90"/>
                <a:gd name="T18" fmla="*/ 2505 w 54"/>
                <a:gd name="T19" fmla="*/ 6651 h 90"/>
                <a:gd name="T20" fmla="*/ 2219 w 54"/>
                <a:gd name="T21" fmla="*/ 6565 h 90"/>
                <a:gd name="T22" fmla="*/ 2219 w 54"/>
                <a:gd name="T23" fmla="*/ 6177 h 90"/>
                <a:gd name="T24" fmla="*/ 1811 w 54"/>
                <a:gd name="T25" fmla="*/ 6005 h 90"/>
                <a:gd name="T26" fmla="*/ 1401 w 54"/>
                <a:gd name="T27" fmla="*/ 5485 h 90"/>
                <a:gd name="T28" fmla="*/ 968 w 54"/>
                <a:gd name="T29" fmla="*/ 4841 h 90"/>
                <a:gd name="T30" fmla="*/ 552 w 54"/>
                <a:gd name="T31" fmla="*/ 4226 h 90"/>
                <a:gd name="T32" fmla="*/ 292 w 54"/>
                <a:gd name="T33" fmla="*/ 3675 h 90"/>
                <a:gd name="T34" fmla="*/ 142 w 54"/>
                <a:gd name="T35" fmla="*/ 3241 h 90"/>
                <a:gd name="T36" fmla="*/ 75 w 54"/>
                <a:gd name="T37" fmla="*/ 2681 h 90"/>
                <a:gd name="T38" fmla="*/ 0 w 54"/>
                <a:gd name="T39" fmla="*/ 2074 h 90"/>
                <a:gd name="T40" fmla="*/ 217 w 54"/>
                <a:gd name="T41" fmla="*/ 1600 h 90"/>
                <a:gd name="T42" fmla="*/ 485 w 54"/>
                <a:gd name="T43" fmla="*/ 1166 h 90"/>
                <a:gd name="T44" fmla="*/ 768 w 54"/>
                <a:gd name="T45" fmla="*/ 1250 h 90"/>
                <a:gd name="T46" fmla="*/ 919 w 54"/>
                <a:gd name="T47" fmla="*/ 1080 h 90"/>
                <a:gd name="T48" fmla="*/ 844 w 54"/>
                <a:gd name="T49" fmla="*/ 729 h 90"/>
                <a:gd name="T50" fmla="*/ 1184 w 54"/>
                <a:gd name="T51" fmla="*/ 437 h 90"/>
                <a:gd name="T52" fmla="*/ 1184 w 54"/>
                <a:gd name="T53" fmla="*/ 351 h 90"/>
                <a:gd name="T54" fmla="*/ 1109 w 54"/>
                <a:gd name="T55" fmla="*/ 0 h 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4" h="90">
                  <a:moveTo>
                    <a:pt x="22" y="8"/>
                  </a:moveTo>
                  <a:cubicBezTo>
                    <a:pt x="20" y="14"/>
                    <a:pt x="18" y="17"/>
                    <a:pt x="16" y="20"/>
                  </a:cubicBezTo>
                  <a:cubicBezTo>
                    <a:pt x="10" y="28"/>
                    <a:pt x="11" y="34"/>
                    <a:pt x="15" y="39"/>
                  </a:cubicBezTo>
                  <a:cubicBezTo>
                    <a:pt x="19" y="44"/>
                    <a:pt x="52" y="82"/>
                    <a:pt x="52" y="82"/>
                  </a:cubicBezTo>
                  <a:cubicBezTo>
                    <a:pt x="54" y="85"/>
                    <a:pt x="52" y="86"/>
                    <a:pt x="50" y="86"/>
                  </a:cubicBezTo>
                  <a:cubicBezTo>
                    <a:pt x="49" y="88"/>
                    <a:pt x="48" y="89"/>
                    <a:pt x="46" y="90"/>
                  </a:cubicBezTo>
                  <a:cubicBezTo>
                    <a:pt x="46" y="88"/>
                    <a:pt x="47" y="85"/>
                    <a:pt x="46" y="83"/>
                  </a:cubicBezTo>
                  <a:cubicBezTo>
                    <a:pt x="44" y="83"/>
                    <a:pt x="42" y="84"/>
                    <a:pt x="41" y="83"/>
                  </a:cubicBezTo>
                  <a:cubicBezTo>
                    <a:pt x="42" y="80"/>
                    <a:pt x="40" y="76"/>
                    <a:pt x="36" y="78"/>
                  </a:cubicBezTo>
                  <a:cubicBezTo>
                    <a:pt x="36" y="77"/>
                    <a:pt x="37" y="75"/>
                    <a:pt x="36" y="74"/>
                  </a:cubicBezTo>
                  <a:cubicBezTo>
                    <a:pt x="35" y="73"/>
                    <a:pt x="33" y="74"/>
                    <a:pt x="32" y="73"/>
                  </a:cubicBezTo>
                  <a:cubicBezTo>
                    <a:pt x="31" y="72"/>
                    <a:pt x="33" y="70"/>
                    <a:pt x="32" y="69"/>
                  </a:cubicBezTo>
                  <a:cubicBezTo>
                    <a:pt x="30" y="67"/>
                    <a:pt x="29" y="67"/>
                    <a:pt x="26" y="67"/>
                  </a:cubicBezTo>
                  <a:cubicBezTo>
                    <a:pt x="26" y="60"/>
                    <a:pt x="26" y="62"/>
                    <a:pt x="20" y="61"/>
                  </a:cubicBezTo>
                  <a:cubicBezTo>
                    <a:pt x="23" y="56"/>
                    <a:pt x="17" y="55"/>
                    <a:pt x="14" y="54"/>
                  </a:cubicBezTo>
                  <a:cubicBezTo>
                    <a:pt x="15" y="50"/>
                    <a:pt x="13" y="47"/>
                    <a:pt x="8" y="47"/>
                  </a:cubicBezTo>
                  <a:cubicBezTo>
                    <a:pt x="9" y="44"/>
                    <a:pt x="8" y="41"/>
                    <a:pt x="4" y="41"/>
                  </a:cubicBezTo>
                  <a:cubicBezTo>
                    <a:pt x="5" y="39"/>
                    <a:pt x="5" y="36"/>
                    <a:pt x="2" y="36"/>
                  </a:cubicBezTo>
                  <a:cubicBezTo>
                    <a:pt x="4" y="34"/>
                    <a:pt x="4" y="31"/>
                    <a:pt x="1" y="30"/>
                  </a:cubicBezTo>
                  <a:cubicBezTo>
                    <a:pt x="4" y="28"/>
                    <a:pt x="4" y="24"/>
                    <a:pt x="0" y="23"/>
                  </a:cubicBezTo>
                  <a:cubicBezTo>
                    <a:pt x="4" y="24"/>
                    <a:pt x="4" y="21"/>
                    <a:pt x="3" y="18"/>
                  </a:cubicBezTo>
                  <a:cubicBezTo>
                    <a:pt x="8" y="19"/>
                    <a:pt x="8" y="18"/>
                    <a:pt x="7" y="13"/>
                  </a:cubicBezTo>
                  <a:cubicBezTo>
                    <a:pt x="8" y="13"/>
                    <a:pt x="10" y="14"/>
                    <a:pt x="11" y="14"/>
                  </a:cubicBezTo>
                  <a:cubicBezTo>
                    <a:pt x="12" y="13"/>
                    <a:pt x="12" y="12"/>
                    <a:pt x="13" y="12"/>
                  </a:cubicBezTo>
                  <a:cubicBezTo>
                    <a:pt x="12" y="10"/>
                    <a:pt x="12" y="9"/>
                    <a:pt x="12" y="8"/>
                  </a:cubicBezTo>
                  <a:cubicBezTo>
                    <a:pt x="13" y="5"/>
                    <a:pt x="16" y="6"/>
                    <a:pt x="17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3"/>
                    <a:pt x="17" y="2"/>
                    <a:pt x="16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85" name="Freeform 681">
              <a:extLst>
                <a:ext uri="{FF2B5EF4-FFF2-40B4-BE49-F238E27FC236}">
                  <a16:creationId xmlns:a16="http://schemas.microsoft.com/office/drawing/2014/main" id="{633C3071-8C7A-4AAD-A010-B3623B3D4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" y="1208"/>
              <a:ext cx="543" cy="998"/>
            </a:xfrm>
            <a:custGeom>
              <a:avLst/>
              <a:gdLst>
                <a:gd name="T0" fmla="*/ 1594 w 188"/>
                <a:gd name="T1" fmla="*/ 0 h 324"/>
                <a:gd name="T2" fmla="*/ 4312 w 188"/>
                <a:gd name="T3" fmla="*/ 3244 h 324"/>
                <a:gd name="T4" fmla="*/ 10170 w 188"/>
                <a:gd name="T5" fmla="*/ 12684 h 324"/>
                <a:gd name="T6" fmla="*/ 10502 w 188"/>
                <a:gd name="T7" fmla="*/ 28899 h 324"/>
                <a:gd name="T8" fmla="*/ 968 w 188"/>
                <a:gd name="T9" fmla="*/ 14933 h 324"/>
                <a:gd name="T10" fmla="*/ 1811 w 188"/>
                <a:gd name="T11" fmla="*/ 4328 h 324"/>
                <a:gd name="T12" fmla="*/ 918 w 188"/>
                <a:gd name="T13" fmla="*/ 3416 h 3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8" h="324">
                  <a:moveTo>
                    <a:pt x="23" y="0"/>
                  </a:moveTo>
                  <a:cubicBezTo>
                    <a:pt x="32" y="19"/>
                    <a:pt x="50" y="17"/>
                    <a:pt x="62" y="36"/>
                  </a:cubicBezTo>
                  <a:cubicBezTo>
                    <a:pt x="73" y="54"/>
                    <a:pt x="130" y="103"/>
                    <a:pt x="146" y="141"/>
                  </a:cubicBezTo>
                  <a:cubicBezTo>
                    <a:pt x="162" y="179"/>
                    <a:pt x="188" y="318"/>
                    <a:pt x="151" y="321"/>
                  </a:cubicBezTo>
                  <a:cubicBezTo>
                    <a:pt x="115" y="324"/>
                    <a:pt x="28" y="217"/>
                    <a:pt x="14" y="166"/>
                  </a:cubicBezTo>
                  <a:cubicBezTo>
                    <a:pt x="0" y="115"/>
                    <a:pt x="2" y="81"/>
                    <a:pt x="26" y="48"/>
                  </a:cubicBezTo>
                  <a:cubicBezTo>
                    <a:pt x="26" y="48"/>
                    <a:pt x="18" y="36"/>
                    <a:pt x="13" y="3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86" name="Freeform 682">
              <a:extLst>
                <a:ext uri="{FF2B5EF4-FFF2-40B4-BE49-F238E27FC236}">
                  <a16:creationId xmlns:a16="http://schemas.microsoft.com/office/drawing/2014/main" id="{7D9642A0-9C93-4796-A329-3FE0DD0F6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" y="1322"/>
              <a:ext cx="352" cy="622"/>
            </a:xfrm>
            <a:custGeom>
              <a:avLst/>
              <a:gdLst>
                <a:gd name="T0" fmla="*/ 0 w 122"/>
                <a:gd name="T1" fmla="*/ 0 h 202"/>
                <a:gd name="T2" fmla="*/ 3047 w 122"/>
                <a:gd name="T3" fmla="*/ 5927 h 202"/>
                <a:gd name="T4" fmla="*/ 6244 w 122"/>
                <a:gd name="T5" fmla="*/ 13398 h 202"/>
                <a:gd name="T6" fmla="*/ 8457 w 122"/>
                <a:gd name="T7" fmla="*/ 18158 h 20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2" h="202">
                  <a:moveTo>
                    <a:pt x="0" y="0"/>
                  </a:moveTo>
                  <a:cubicBezTo>
                    <a:pt x="9" y="25"/>
                    <a:pt x="31" y="44"/>
                    <a:pt x="44" y="66"/>
                  </a:cubicBezTo>
                  <a:cubicBezTo>
                    <a:pt x="61" y="93"/>
                    <a:pt x="72" y="122"/>
                    <a:pt x="90" y="149"/>
                  </a:cubicBezTo>
                  <a:cubicBezTo>
                    <a:pt x="102" y="168"/>
                    <a:pt x="114" y="181"/>
                    <a:pt x="122" y="202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87" name="Freeform 683">
              <a:extLst>
                <a:ext uri="{FF2B5EF4-FFF2-40B4-BE49-F238E27FC236}">
                  <a16:creationId xmlns:a16="http://schemas.microsoft.com/office/drawing/2014/main" id="{D3DA8B32-2062-42A7-B8D8-7451A51EB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" y="1384"/>
              <a:ext cx="237" cy="804"/>
            </a:xfrm>
            <a:custGeom>
              <a:avLst/>
              <a:gdLst>
                <a:gd name="T0" fmla="*/ 0 w 82"/>
                <a:gd name="T1" fmla="*/ 0 h 261"/>
                <a:gd name="T2" fmla="*/ 2171 w 82"/>
                <a:gd name="T3" fmla="*/ 5760 h 261"/>
                <a:gd name="T4" fmla="*/ 4176 w 82"/>
                <a:gd name="T5" fmla="*/ 13332 h 261"/>
                <a:gd name="T6" fmla="*/ 5648 w 82"/>
                <a:gd name="T7" fmla="*/ 20430 h 261"/>
                <a:gd name="T8" fmla="*/ 5723 w 82"/>
                <a:gd name="T9" fmla="*/ 23504 h 2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2" h="261">
                  <a:moveTo>
                    <a:pt x="0" y="0"/>
                  </a:moveTo>
                  <a:cubicBezTo>
                    <a:pt x="11" y="22"/>
                    <a:pt x="20" y="42"/>
                    <a:pt x="31" y="64"/>
                  </a:cubicBezTo>
                  <a:cubicBezTo>
                    <a:pt x="45" y="91"/>
                    <a:pt x="49" y="121"/>
                    <a:pt x="60" y="148"/>
                  </a:cubicBezTo>
                  <a:cubicBezTo>
                    <a:pt x="70" y="173"/>
                    <a:pt x="78" y="200"/>
                    <a:pt x="81" y="227"/>
                  </a:cubicBezTo>
                  <a:cubicBezTo>
                    <a:pt x="82" y="239"/>
                    <a:pt x="81" y="250"/>
                    <a:pt x="82" y="26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88" name="Freeform 684">
              <a:extLst>
                <a:ext uri="{FF2B5EF4-FFF2-40B4-BE49-F238E27FC236}">
                  <a16:creationId xmlns:a16="http://schemas.microsoft.com/office/drawing/2014/main" id="{EACFA6AE-3DAA-4C3A-B078-4AA5C6DB8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" y="1258"/>
              <a:ext cx="110" cy="686"/>
            </a:xfrm>
            <a:custGeom>
              <a:avLst/>
              <a:gdLst>
                <a:gd name="T0" fmla="*/ 2666 w 38"/>
                <a:gd name="T1" fmla="*/ 19968 h 223"/>
                <a:gd name="T2" fmla="*/ 2446 w 38"/>
                <a:gd name="T3" fmla="*/ 15227 h 223"/>
                <a:gd name="T4" fmla="*/ 1743 w 38"/>
                <a:gd name="T5" fmla="*/ 9056 h 223"/>
                <a:gd name="T6" fmla="*/ 1039 w 38"/>
                <a:gd name="T7" fmla="*/ 2507 h 223"/>
                <a:gd name="T8" fmla="*/ 0 w 38"/>
                <a:gd name="T9" fmla="*/ 0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23">
                  <a:moveTo>
                    <a:pt x="38" y="223"/>
                  </a:moveTo>
                  <a:cubicBezTo>
                    <a:pt x="36" y="209"/>
                    <a:pt x="36" y="185"/>
                    <a:pt x="35" y="170"/>
                  </a:cubicBezTo>
                  <a:cubicBezTo>
                    <a:pt x="33" y="147"/>
                    <a:pt x="30" y="124"/>
                    <a:pt x="25" y="101"/>
                  </a:cubicBezTo>
                  <a:cubicBezTo>
                    <a:pt x="20" y="77"/>
                    <a:pt x="21" y="52"/>
                    <a:pt x="15" y="28"/>
                  </a:cubicBezTo>
                  <a:cubicBezTo>
                    <a:pt x="12" y="14"/>
                    <a:pt x="5" y="3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89" name="Freeform 685">
              <a:extLst>
                <a:ext uri="{FF2B5EF4-FFF2-40B4-BE49-F238E27FC236}">
                  <a16:creationId xmlns:a16="http://schemas.microsoft.com/office/drawing/2014/main" id="{DC24DC6E-2F46-44BF-B309-96D8D1968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" y="1270"/>
              <a:ext cx="182" cy="841"/>
            </a:xfrm>
            <a:custGeom>
              <a:avLst/>
              <a:gdLst>
                <a:gd name="T0" fmla="*/ 4316 w 63"/>
                <a:gd name="T1" fmla="*/ 24589 h 273"/>
                <a:gd name="T2" fmla="*/ 2987 w 63"/>
                <a:gd name="T3" fmla="*/ 16229 h 273"/>
                <a:gd name="T4" fmla="*/ 1736 w 63"/>
                <a:gd name="T5" fmla="*/ 8653 h 273"/>
                <a:gd name="T6" fmla="*/ 142 w 63"/>
                <a:gd name="T7" fmla="*/ 2600 h 273"/>
                <a:gd name="T8" fmla="*/ 217 w 63"/>
                <a:gd name="T9" fmla="*/ 0 h 2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73">
                  <a:moveTo>
                    <a:pt x="62" y="273"/>
                  </a:moveTo>
                  <a:cubicBezTo>
                    <a:pt x="63" y="243"/>
                    <a:pt x="54" y="210"/>
                    <a:pt x="43" y="180"/>
                  </a:cubicBezTo>
                  <a:cubicBezTo>
                    <a:pt x="34" y="153"/>
                    <a:pt x="33" y="124"/>
                    <a:pt x="25" y="96"/>
                  </a:cubicBezTo>
                  <a:cubicBezTo>
                    <a:pt x="18" y="73"/>
                    <a:pt x="5" y="52"/>
                    <a:pt x="2" y="29"/>
                  </a:cubicBezTo>
                  <a:cubicBezTo>
                    <a:pt x="0" y="22"/>
                    <a:pt x="0" y="1"/>
                    <a:pt x="3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90" name="Freeform 686">
              <a:extLst>
                <a:ext uri="{FF2B5EF4-FFF2-40B4-BE49-F238E27FC236}">
                  <a16:creationId xmlns:a16="http://schemas.microsoft.com/office/drawing/2014/main" id="{2EE55F40-BADE-4643-BDB3-334FD0B18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" y="1473"/>
              <a:ext cx="28" cy="37"/>
            </a:xfrm>
            <a:custGeom>
              <a:avLst/>
              <a:gdLst>
                <a:gd name="T0" fmla="*/ 549 w 10"/>
                <a:gd name="T1" fmla="*/ 0 h 12"/>
                <a:gd name="T2" fmla="*/ 0 w 10"/>
                <a:gd name="T3" fmla="*/ 1085 h 1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12">
                  <a:moveTo>
                    <a:pt x="9" y="0"/>
                  </a:moveTo>
                  <a:cubicBezTo>
                    <a:pt x="10" y="7"/>
                    <a:pt x="6" y="12"/>
                    <a:pt x="0" y="12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91" name="Freeform 687">
              <a:extLst>
                <a:ext uri="{FF2B5EF4-FFF2-40B4-BE49-F238E27FC236}">
                  <a16:creationId xmlns:a16="http://schemas.microsoft.com/office/drawing/2014/main" id="{6A870175-0321-4AA7-8A20-C568DD9A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" y="1332"/>
              <a:ext cx="156" cy="138"/>
            </a:xfrm>
            <a:custGeom>
              <a:avLst/>
              <a:gdLst>
                <a:gd name="T0" fmla="*/ 3764 w 54"/>
                <a:gd name="T1" fmla="*/ 3631 h 45"/>
                <a:gd name="T2" fmla="*/ 768 w 54"/>
                <a:gd name="T3" fmla="*/ 978 h 45"/>
                <a:gd name="T4" fmla="*/ 0 w 54"/>
                <a:gd name="T5" fmla="*/ 0 h 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45">
                  <a:moveTo>
                    <a:pt x="54" y="41"/>
                  </a:moveTo>
                  <a:cubicBezTo>
                    <a:pt x="40" y="45"/>
                    <a:pt x="21" y="20"/>
                    <a:pt x="11" y="11"/>
                  </a:cubicBezTo>
                  <a:cubicBezTo>
                    <a:pt x="7" y="8"/>
                    <a:pt x="3" y="5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92" name="Freeform 688">
              <a:extLst>
                <a:ext uri="{FF2B5EF4-FFF2-40B4-BE49-F238E27FC236}">
                  <a16:creationId xmlns:a16="http://schemas.microsoft.com/office/drawing/2014/main" id="{C109E091-D6A1-4CF8-BF09-628A231C1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" y="1292"/>
              <a:ext cx="43" cy="27"/>
            </a:xfrm>
            <a:custGeom>
              <a:avLst/>
              <a:gdLst>
                <a:gd name="T0" fmla="*/ 1012 w 15"/>
                <a:gd name="T1" fmla="*/ 405 h 9"/>
                <a:gd name="T2" fmla="*/ 0 w 15"/>
                <a:gd name="T3" fmla="*/ 729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9">
                  <a:moveTo>
                    <a:pt x="15" y="5"/>
                  </a:moveTo>
                  <a:cubicBezTo>
                    <a:pt x="7" y="3"/>
                    <a:pt x="4" y="0"/>
                    <a:pt x="0" y="9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D769CE22-A290-422E-AFEB-8BDF60CE9A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5067"/>
              <a:t>Insects</a:t>
            </a:r>
          </a:p>
        </p:txBody>
      </p:sp>
      <p:grpSp>
        <p:nvGrpSpPr>
          <p:cNvPr id="29698" name="Group 3">
            <a:extLst>
              <a:ext uri="{FF2B5EF4-FFF2-40B4-BE49-F238E27FC236}">
                <a16:creationId xmlns:a16="http://schemas.microsoft.com/office/drawing/2014/main" id="{CF5026E8-F7FE-48A5-9732-930784FCCB5E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1312863"/>
            <a:ext cx="3260725" cy="3071812"/>
            <a:chOff x="970" y="713"/>
            <a:chExt cx="3545" cy="3339"/>
          </a:xfrm>
        </p:grpSpPr>
        <p:sp>
          <p:nvSpPr>
            <p:cNvPr id="30224" name="Freeform 4">
              <a:extLst>
                <a:ext uri="{FF2B5EF4-FFF2-40B4-BE49-F238E27FC236}">
                  <a16:creationId xmlns:a16="http://schemas.microsoft.com/office/drawing/2014/main" id="{B03B0626-7537-4D7A-B8B1-3F39364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" y="1348"/>
              <a:ext cx="2054" cy="929"/>
            </a:xfrm>
            <a:custGeom>
              <a:avLst/>
              <a:gdLst>
                <a:gd name="T0" fmla="*/ 6542 w 1396"/>
                <a:gd name="T1" fmla="*/ 629 h 631"/>
                <a:gd name="T2" fmla="*/ 3745 w 1396"/>
                <a:gd name="T3" fmla="*/ 408 h 631"/>
                <a:gd name="T4" fmla="*/ 0 w 1396"/>
                <a:gd name="T5" fmla="*/ 1066 h 631"/>
                <a:gd name="T6" fmla="*/ 3340 w 1396"/>
                <a:gd name="T7" fmla="*/ 2069 h 631"/>
                <a:gd name="T8" fmla="*/ 6449 w 1396"/>
                <a:gd name="T9" fmla="*/ 817 h 631"/>
                <a:gd name="T10" fmla="*/ 6542 w 1396"/>
                <a:gd name="T11" fmla="*/ 629 h 63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6" h="631">
                  <a:moveTo>
                    <a:pt x="1396" y="134"/>
                  </a:moveTo>
                  <a:cubicBezTo>
                    <a:pt x="1396" y="134"/>
                    <a:pt x="956" y="109"/>
                    <a:pt x="799" y="87"/>
                  </a:cubicBezTo>
                  <a:cubicBezTo>
                    <a:pt x="642" y="65"/>
                    <a:pt x="219" y="0"/>
                    <a:pt x="0" y="227"/>
                  </a:cubicBezTo>
                  <a:cubicBezTo>
                    <a:pt x="0" y="227"/>
                    <a:pt x="132" y="631"/>
                    <a:pt x="713" y="440"/>
                  </a:cubicBezTo>
                  <a:cubicBezTo>
                    <a:pt x="866" y="390"/>
                    <a:pt x="1087" y="174"/>
                    <a:pt x="1376" y="174"/>
                  </a:cubicBezTo>
                  <a:lnTo>
                    <a:pt x="1396" y="134"/>
                  </a:lnTo>
                  <a:close/>
                </a:path>
              </a:pathLst>
            </a:custGeom>
            <a:solidFill>
              <a:srgbClr val="E9E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25" name="Freeform 5">
              <a:extLst>
                <a:ext uri="{FF2B5EF4-FFF2-40B4-BE49-F238E27FC236}">
                  <a16:creationId xmlns:a16="http://schemas.microsoft.com/office/drawing/2014/main" id="{AEB421C3-B652-416D-9DBE-5A609A4E9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" y="1348"/>
              <a:ext cx="2054" cy="929"/>
            </a:xfrm>
            <a:custGeom>
              <a:avLst/>
              <a:gdLst>
                <a:gd name="T0" fmla="*/ 6542 w 1396"/>
                <a:gd name="T1" fmla="*/ 629 h 631"/>
                <a:gd name="T2" fmla="*/ 3745 w 1396"/>
                <a:gd name="T3" fmla="*/ 408 h 631"/>
                <a:gd name="T4" fmla="*/ 0 w 1396"/>
                <a:gd name="T5" fmla="*/ 1066 h 631"/>
                <a:gd name="T6" fmla="*/ 3340 w 1396"/>
                <a:gd name="T7" fmla="*/ 2069 h 631"/>
                <a:gd name="T8" fmla="*/ 6444 w 1396"/>
                <a:gd name="T9" fmla="*/ 817 h 631"/>
                <a:gd name="T10" fmla="*/ 6542 w 1396"/>
                <a:gd name="T11" fmla="*/ 629 h 63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6" h="631">
                  <a:moveTo>
                    <a:pt x="1396" y="134"/>
                  </a:moveTo>
                  <a:cubicBezTo>
                    <a:pt x="1396" y="134"/>
                    <a:pt x="956" y="109"/>
                    <a:pt x="799" y="87"/>
                  </a:cubicBezTo>
                  <a:cubicBezTo>
                    <a:pt x="642" y="65"/>
                    <a:pt x="218" y="0"/>
                    <a:pt x="0" y="227"/>
                  </a:cubicBezTo>
                  <a:cubicBezTo>
                    <a:pt x="0" y="227"/>
                    <a:pt x="131" y="631"/>
                    <a:pt x="713" y="440"/>
                  </a:cubicBezTo>
                  <a:cubicBezTo>
                    <a:pt x="866" y="390"/>
                    <a:pt x="1087" y="174"/>
                    <a:pt x="1375" y="174"/>
                  </a:cubicBezTo>
                  <a:lnTo>
                    <a:pt x="1396" y="134"/>
                  </a:lnTo>
                  <a:close/>
                </a:path>
              </a:pathLst>
            </a:custGeom>
            <a:noFill/>
            <a:ln w="7938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26" name="Freeform 6">
              <a:extLst>
                <a:ext uri="{FF2B5EF4-FFF2-40B4-BE49-F238E27FC236}">
                  <a16:creationId xmlns:a16="http://schemas.microsoft.com/office/drawing/2014/main" id="{8AF77C1E-C1C1-4BF9-BFA4-A3119B16A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9" y="1238"/>
              <a:ext cx="801" cy="1963"/>
            </a:xfrm>
            <a:custGeom>
              <a:avLst/>
              <a:gdLst>
                <a:gd name="T0" fmla="*/ 2556 w 544"/>
                <a:gd name="T1" fmla="*/ 1026 h 1334"/>
                <a:gd name="T2" fmla="*/ 1880 w 544"/>
                <a:gd name="T3" fmla="*/ 128 h 1334"/>
                <a:gd name="T4" fmla="*/ 1804 w 544"/>
                <a:gd name="T5" fmla="*/ 150 h 1334"/>
                <a:gd name="T6" fmla="*/ 1542 w 544"/>
                <a:gd name="T7" fmla="*/ 4253 h 1334"/>
                <a:gd name="T8" fmla="*/ 864 w 544"/>
                <a:gd name="T9" fmla="*/ 5845 h 1334"/>
                <a:gd name="T10" fmla="*/ 0 w 544"/>
                <a:gd name="T11" fmla="*/ 6255 h 1334"/>
                <a:gd name="T12" fmla="*/ 878 w 544"/>
                <a:gd name="T13" fmla="*/ 5879 h 1334"/>
                <a:gd name="T14" fmla="*/ 1580 w 544"/>
                <a:gd name="T15" fmla="*/ 4289 h 1334"/>
                <a:gd name="T16" fmla="*/ 1858 w 544"/>
                <a:gd name="T17" fmla="*/ 277 h 1334"/>
                <a:gd name="T18" fmla="*/ 2285 w 544"/>
                <a:gd name="T19" fmla="*/ 1014 h 1334"/>
                <a:gd name="T20" fmla="*/ 2556 w 544"/>
                <a:gd name="T21" fmla="*/ 1026 h 133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44" h="1334">
                  <a:moveTo>
                    <a:pt x="544" y="219"/>
                  </a:moveTo>
                  <a:cubicBezTo>
                    <a:pt x="544" y="219"/>
                    <a:pt x="408" y="67"/>
                    <a:pt x="400" y="27"/>
                  </a:cubicBezTo>
                  <a:cubicBezTo>
                    <a:pt x="400" y="27"/>
                    <a:pt x="390" y="0"/>
                    <a:pt x="384" y="32"/>
                  </a:cubicBezTo>
                  <a:cubicBezTo>
                    <a:pt x="379" y="64"/>
                    <a:pt x="280" y="656"/>
                    <a:pt x="328" y="907"/>
                  </a:cubicBezTo>
                  <a:cubicBezTo>
                    <a:pt x="328" y="907"/>
                    <a:pt x="203" y="1211"/>
                    <a:pt x="184" y="1246"/>
                  </a:cubicBezTo>
                  <a:cubicBezTo>
                    <a:pt x="184" y="1246"/>
                    <a:pt x="51" y="1318"/>
                    <a:pt x="0" y="1334"/>
                  </a:cubicBezTo>
                  <a:cubicBezTo>
                    <a:pt x="0" y="1334"/>
                    <a:pt x="168" y="1275"/>
                    <a:pt x="187" y="1254"/>
                  </a:cubicBezTo>
                  <a:cubicBezTo>
                    <a:pt x="187" y="1254"/>
                    <a:pt x="344" y="955"/>
                    <a:pt x="336" y="915"/>
                  </a:cubicBezTo>
                  <a:cubicBezTo>
                    <a:pt x="336" y="915"/>
                    <a:pt x="312" y="640"/>
                    <a:pt x="395" y="59"/>
                  </a:cubicBezTo>
                  <a:cubicBezTo>
                    <a:pt x="395" y="59"/>
                    <a:pt x="443" y="174"/>
                    <a:pt x="486" y="216"/>
                  </a:cubicBezTo>
                  <a:lnTo>
                    <a:pt x="544" y="219"/>
                  </a:lnTo>
                  <a:close/>
                </a:path>
              </a:pathLst>
            </a:custGeom>
            <a:solidFill>
              <a:srgbClr val="666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27" name="Freeform 7">
              <a:extLst>
                <a:ext uri="{FF2B5EF4-FFF2-40B4-BE49-F238E27FC236}">
                  <a16:creationId xmlns:a16="http://schemas.microsoft.com/office/drawing/2014/main" id="{A64D43BD-F644-4BE2-9AD4-BCA251989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1238"/>
              <a:ext cx="365" cy="1928"/>
            </a:xfrm>
            <a:custGeom>
              <a:avLst/>
              <a:gdLst>
                <a:gd name="T0" fmla="*/ 974 w 248"/>
                <a:gd name="T1" fmla="*/ 1052 h 1310"/>
                <a:gd name="T2" fmla="*/ 615 w 248"/>
                <a:gd name="T3" fmla="*/ 128 h 1310"/>
                <a:gd name="T4" fmla="*/ 676 w 248"/>
                <a:gd name="T5" fmla="*/ 1142 h 1310"/>
                <a:gd name="T6" fmla="*/ 1080 w 248"/>
                <a:gd name="T7" fmla="*/ 4178 h 1310"/>
                <a:gd name="T8" fmla="*/ 729 w 248"/>
                <a:gd name="T9" fmla="*/ 5432 h 1310"/>
                <a:gd name="T10" fmla="*/ 0 w 248"/>
                <a:gd name="T11" fmla="*/ 6148 h 1310"/>
                <a:gd name="T12" fmla="*/ 743 w 248"/>
                <a:gd name="T13" fmla="*/ 5481 h 1310"/>
                <a:gd name="T14" fmla="*/ 1116 w 248"/>
                <a:gd name="T15" fmla="*/ 4196 h 1310"/>
                <a:gd name="T16" fmla="*/ 938 w 248"/>
                <a:gd name="T17" fmla="*/ 2066 h 1310"/>
                <a:gd name="T18" fmla="*/ 974 w 248"/>
                <a:gd name="T19" fmla="*/ 1052 h 13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310">
                  <a:moveTo>
                    <a:pt x="208" y="224"/>
                  </a:moveTo>
                  <a:cubicBezTo>
                    <a:pt x="208" y="224"/>
                    <a:pt x="136" y="54"/>
                    <a:pt x="131" y="27"/>
                  </a:cubicBezTo>
                  <a:cubicBezTo>
                    <a:pt x="126" y="0"/>
                    <a:pt x="123" y="171"/>
                    <a:pt x="144" y="243"/>
                  </a:cubicBezTo>
                  <a:cubicBezTo>
                    <a:pt x="166" y="315"/>
                    <a:pt x="211" y="846"/>
                    <a:pt x="230" y="891"/>
                  </a:cubicBezTo>
                  <a:cubicBezTo>
                    <a:pt x="230" y="891"/>
                    <a:pt x="163" y="1115"/>
                    <a:pt x="155" y="1158"/>
                  </a:cubicBezTo>
                  <a:cubicBezTo>
                    <a:pt x="155" y="1158"/>
                    <a:pt x="48" y="1288"/>
                    <a:pt x="0" y="1310"/>
                  </a:cubicBezTo>
                  <a:cubicBezTo>
                    <a:pt x="0" y="1310"/>
                    <a:pt x="144" y="1214"/>
                    <a:pt x="158" y="1168"/>
                  </a:cubicBezTo>
                  <a:cubicBezTo>
                    <a:pt x="158" y="1168"/>
                    <a:pt x="248" y="926"/>
                    <a:pt x="238" y="894"/>
                  </a:cubicBezTo>
                  <a:cubicBezTo>
                    <a:pt x="238" y="894"/>
                    <a:pt x="216" y="512"/>
                    <a:pt x="200" y="440"/>
                  </a:cubicBezTo>
                  <a:cubicBezTo>
                    <a:pt x="184" y="368"/>
                    <a:pt x="208" y="224"/>
                    <a:pt x="208" y="224"/>
                  </a:cubicBezTo>
                  <a:close/>
                </a:path>
              </a:pathLst>
            </a:custGeom>
            <a:solidFill>
              <a:srgbClr val="666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28" name="Freeform 8">
              <a:extLst>
                <a:ext uri="{FF2B5EF4-FFF2-40B4-BE49-F238E27FC236}">
                  <a16:creationId xmlns:a16="http://schemas.microsoft.com/office/drawing/2014/main" id="{A3ABBFD8-7378-4888-87C1-F2C63DD6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1347"/>
              <a:ext cx="877" cy="2062"/>
            </a:xfrm>
            <a:custGeom>
              <a:avLst/>
              <a:gdLst>
                <a:gd name="T0" fmla="*/ 0 w 596"/>
                <a:gd name="T1" fmla="*/ 777 h 1401"/>
                <a:gd name="T2" fmla="*/ 325 w 596"/>
                <a:gd name="T3" fmla="*/ 47 h 1401"/>
                <a:gd name="T4" fmla="*/ 338 w 596"/>
                <a:gd name="T5" fmla="*/ 4246 h 1401"/>
                <a:gd name="T6" fmla="*/ 1505 w 596"/>
                <a:gd name="T7" fmla="*/ 5940 h 1401"/>
                <a:gd name="T8" fmla="*/ 2793 w 596"/>
                <a:gd name="T9" fmla="*/ 6575 h 1401"/>
                <a:gd name="T10" fmla="*/ 1461 w 596"/>
                <a:gd name="T11" fmla="*/ 5987 h 1401"/>
                <a:gd name="T12" fmla="*/ 305 w 596"/>
                <a:gd name="T13" fmla="*/ 4304 h 1401"/>
                <a:gd name="T14" fmla="*/ 0 w 596"/>
                <a:gd name="T15" fmla="*/ 777 h 14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96" h="1401">
                  <a:moveTo>
                    <a:pt x="0" y="166"/>
                  </a:moveTo>
                  <a:cubicBezTo>
                    <a:pt x="0" y="166"/>
                    <a:pt x="53" y="0"/>
                    <a:pt x="69" y="10"/>
                  </a:cubicBezTo>
                  <a:cubicBezTo>
                    <a:pt x="84" y="19"/>
                    <a:pt x="16" y="724"/>
                    <a:pt x="72" y="905"/>
                  </a:cubicBezTo>
                  <a:cubicBezTo>
                    <a:pt x="72" y="905"/>
                    <a:pt x="260" y="1187"/>
                    <a:pt x="321" y="1266"/>
                  </a:cubicBezTo>
                  <a:cubicBezTo>
                    <a:pt x="321" y="1266"/>
                    <a:pt x="527" y="1372"/>
                    <a:pt x="596" y="1401"/>
                  </a:cubicBezTo>
                  <a:cubicBezTo>
                    <a:pt x="596" y="1401"/>
                    <a:pt x="338" y="1307"/>
                    <a:pt x="312" y="1276"/>
                  </a:cubicBezTo>
                  <a:cubicBezTo>
                    <a:pt x="312" y="1276"/>
                    <a:pt x="75" y="964"/>
                    <a:pt x="65" y="917"/>
                  </a:cubicBezTo>
                  <a:cubicBezTo>
                    <a:pt x="65" y="917"/>
                    <a:pt x="24" y="837"/>
                    <a:pt x="0" y="166"/>
                  </a:cubicBezTo>
                  <a:close/>
                </a:path>
              </a:pathLst>
            </a:custGeom>
            <a:solidFill>
              <a:srgbClr val="6661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29" name="Freeform 9">
              <a:extLst>
                <a:ext uri="{FF2B5EF4-FFF2-40B4-BE49-F238E27FC236}">
                  <a16:creationId xmlns:a16="http://schemas.microsoft.com/office/drawing/2014/main" id="{300B7AD9-383F-4313-A794-23ED94B3C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9" y="1241"/>
              <a:ext cx="801" cy="1961"/>
            </a:xfrm>
            <a:custGeom>
              <a:avLst/>
              <a:gdLst>
                <a:gd name="T0" fmla="*/ 2556 w 544"/>
                <a:gd name="T1" fmla="*/ 1025 h 1333"/>
                <a:gd name="T2" fmla="*/ 1880 w 544"/>
                <a:gd name="T3" fmla="*/ 128 h 1333"/>
                <a:gd name="T4" fmla="*/ 1804 w 544"/>
                <a:gd name="T5" fmla="*/ 150 h 1333"/>
                <a:gd name="T6" fmla="*/ 1542 w 544"/>
                <a:gd name="T7" fmla="*/ 4246 h 1333"/>
                <a:gd name="T8" fmla="*/ 864 w 544"/>
                <a:gd name="T9" fmla="*/ 5833 h 1333"/>
                <a:gd name="T10" fmla="*/ 0 w 544"/>
                <a:gd name="T11" fmla="*/ 6243 h 1333"/>
                <a:gd name="T12" fmla="*/ 878 w 544"/>
                <a:gd name="T13" fmla="*/ 5867 h 1333"/>
                <a:gd name="T14" fmla="*/ 1580 w 544"/>
                <a:gd name="T15" fmla="*/ 4285 h 1333"/>
                <a:gd name="T16" fmla="*/ 1858 w 544"/>
                <a:gd name="T17" fmla="*/ 277 h 1333"/>
                <a:gd name="T18" fmla="*/ 2285 w 544"/>
                <a:gd name="T19" fmla="*/ 1012 h 1333"/>
                <a:gd name="T20" fmla="*/ 2556 w 544"/>
                <a:gd name="T21" fmla="*/ 1025 h 13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44" h="1333">
                  <a:moveTo>
                    <a:pt x="544" y="219"/>
                  </a:moveTo>
                  <a:cubicBezTo>
                    <a:pt x="544" y="219"/>
                    <a:pt x="408" y="67"/>
                    <a:pt x="400" y="27"/>
                  </a:cubicBezTo>
                  <a:cubicBezTo>
                    <a:pt x="400" y="27"/>
                    <a:pt x="390" y="0"/>
                    <a:pt x="384" y="32"/>
                  </a:cubicBezTo>
                  <a:cubicBezTo>
                    <a:pt x="379" y="64"/>
                    <a:pt x="280" y="656"/>
                    <a:pt x="328" y="907"/>
                  </a:cubicBezTo>
                  <a:cubicBezTo>
                    <a:pt x="328" y="907"/>
                    <a:pt x="203" y="1211"/>
                    <a:pt x="184" y="1245"/>
                  </a:cubicBezTo>
                  <a:cubicBezTo>
                    <a:pt x="184" y="1245"/>
                    <a:pt x="51" y="1317"/>
                    <a:pt x="0" y="1333"/>
                  </a:cubicBezTo>
                  <a:cubicBezTo>
                    <a:pt x="0" y="1333"/>
                    <a:pt x="168" y="1275"/>
                    <a:pt x="187" y="1253"/>
                  </a:cubicBezTo>
                  <a:cubicBezTo>
                    <a:pt x="187" y="1253"/>
                    <a:pt x="344" y="955"/>
                    <a:pt x="336" y="915"/>
                  </a:cubicBezTo>
                  <a:cubicBezTo>
                    <a:pt x="336" y="915"/>
                    <a:pt x="312" y="640"/>
                    <a:pt x="395" y="59"/>
                  </a:cubicBezTo>
                  <a:cubicBezTo>
                    <a:pt x="395" y="59"/>
                    <a:pt x="443" y="173"/>
                    <a:pt x="486" y="216"/>
                  </a:cubicBezTo>
                  <a:lnTo>
                    <a:pt x="544" y="219"/>
                  </a:lnTo>
                  <a:close/>
                </a:path>
              </a:pathLst>
            </a:custGeom>
            <a:noFill/>
            <a:ln w="7938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30" name="Freeform 10">
              <a:extLst>
                <a:ext uri="{FF2B5EF4-FFF2-40B4-BE49-F238E27FC236}">
                  <a16:creationId xmlns:a16="http://schemas.microsoft.com/office/drawing/2014/main" id="{CEAD0A90-69ED-4BE6-A30A-05B90FF21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1241"/>
              <a:ext cx="365" cy="1926"/>
            </a:xfrm>
            <a:custGeom>
              <a:avLst/>
              <a:gdLst>
                <a:gd name="T0" fmla="*/ 974 w 248"/>
                <a:gd name="T1" fmla="*/ 1052 h 1309"/>
                <a:gd name="T2" fmla="*/ 615 w 248"/>
                <a:gd name="T3" fmla="*/ 128 h 1309"/>
                <a:gd name="T4" fmla="*/ 676 w 248"/>
                <a:gd name="T5" fmla="*/ 1140 h 1309"/>
                <a:gd name="T6" fmla="*/ 1080 w 248"/>
                <a:gd name="T7" fmla="*/ 4176 h 1309"/>
                <a:gd name="T8" fmla="*/ 729 w 248"/>
                <a:gd name="T9" fmla="*/ 5420 h 1309"/>
                <a:gd name="T10" fmla="*/ 0 w 248"/>
                <a:gd name="T11" fmla="*/ 6136 h 1309"/>
                <a:gd name="T12" fmla="*/ 743 w 248"/>
                <a:gd name="T13" fmla="*/ 5475 h 1309"/>
                <a:gd name="T14" fmla="*/ 1116 w 248"/>
                <a:gd name="T15" fmla="*/ 4185 h 1309"/>
                <a:gd name="T16" fmla="*/ 938 w 248"/>
                <a:gd name="T17" fmla="*/ 2061 h 1309"/>
                <a:gd name="T18" fmla="*/ 974 w 248"/>
                <a:gd name="T19" fmla="*/ 1052 h 13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309">
                  <a:moveTo>
                    <a:pt x="208" y="224"/>
                  </a:moveTo>
                  <a:cubicBezTo>
                    <a:pt x="208" y="224"/>
                    <a:pt x="136" y="53"/>
                    <a:pt x="131" y="27"/>
                  </a:cubicBezTo>
                  <a:cubicBezTo>
                    <a:pt x="126" y="0"/>
                    <a:pt x="123" y="171"/>
                    <a:pt x="144" y="243"/>
                  </a:cubicBezTo>
                  <a:cubicBezTo>
                    <a:pt x="166" y="315"/>
                    <a:pt x="211" y="845"/>
                    <a:pt x="230" y="891"/>
                  </a:cubicBezTo>
                  <a:cubicBezTo>
                    <a:pt x="230" y="891"/>
                    <a:pt x="163" y="1115"/>
                    <a:pt x="155" y="1157"/>
                  </a:cubicBezTo>
                  <a:cubicBezTo>
                    <a:pt x="155" y="1157"/>
                    <a:pt x="48" y="1288"/>
                    <a:pt x="0" y="1309"/>
                  </a:cubicBezTo>
                  <a:cubicBezTo>
                    <a:pt x="0" y="1309"/>
                    <a:pt x="144" y="1213"/>
                    <a:pt x="158" y="1168"/>
                  </a:cubicBezTo>
                  <a:cubicBezTo>
                    <a:pt x="158" y="1168"/>
                    <a:pt x="248" y="925"/>
                    <a:pt x="238" y="893"/>
                  </a:cubicBezTo>
                  <a:cubicBezTo>
                    <a:pt x="238" y="893"/>
                    <a:pt x="216" y="512"/>
                    <a:pt x="200" y="440"/>
                  </a:cubicBezTo>
                  <a:cubicBezTo>
                    <a:pt x="184" y="368"/>
                    <a:pt x="208" y="224"/>
                    <a:pt x="208" y="224"/>
                  </a:cubicBezTo>
                  <a:close/>
                </a:path>
              </a:pathLst>
            </a:custGeom>
            <a:noFill/>
            <a:ln w="7938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31" name="Freeform 11">
              <a:extLst>
                <a:ext uri="{FF2B5EF4-FFF2-40B4-BE49-F238E27FC236}">
                  <a16:creationId xmlns:a16="http://schemas.microsoft.com/office/drawing/2014/main" id="{978FA1E8-CC37-4F21-AF67-5735FA93A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1350"/>
              <a:ext cx="877" cy="2060"/>
            </a:xfrm>
            <a:custGeom>
              <a:avLst/>
              <a:gdLst>
                <a:gd name="T0" fmla="*/ 0 w 596"/>
                <a:gd name="T1" fmla="*/ 775 h 1400"/>
                <a:gd name="T2" fmla="*/ 325 w 596"/>
                <a:gd name="T3" fmla="*/ 41 h 1400"/>
                <a:gd name="T4" fmla="*/ 338 w 596"/>
                <a:gd name="T5" fmla="*/ 4238 h 1400"/>
                <a:gd name="T6" fmla="*/ 1505 w 596"/>
                <a:gd name="T7" fmla="*/ 5934 h 1400"/>
                <a:gd name="T8" fmla="*/ 2793 w 596"/>
                <a:gd name="T9" fmla="*/ 6563 h 1400"/>
                <a:gd name="T10" fmla="*/ 1461 w 596"/>
                <a:gd name="T11" fmla="*/ 5975 h 1400"/>
                <a:gd name="T12" fmla="*/ 305 w 596"/>
                <a:gd name="T13" fmla="*/ 4298 h 1400"/>
                <a:gd name="T14" fmla="*/ 0 w 596"/>
                <a:gd name="T15" fmla="*/ 775 h 14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96" h="1400">
                  <a:moveTo>
                    <a:pt x="0" y="165"/>
                  </a:moveTo>
                  <a:cubicBezTo>
                    <a:pt x="0" y="165"/>
                    <a:pt x="53" y="0"/>
                    <a:pt x="69" y="9"/>
                  </a:cubicBezTo>
                  <a:cubicBezTo>
                    <a:pt x="84" y="19"/>
                    <a:pt x="16" y="723"/>
                    <a:pt x="72" y="904"/>
                  </a:cubicBezTo>
                  <a:cubicBezTo>
                    <a:pt x="72" y="904"/>
                    <a:pt x="260" y="1187"/>
                    <a:pt x="321" y="1266"/>
                  </a:cubicBezTo>
                  <a:cubicBezTo>
                    <a:pt x="321" y="1266"/>
                    <a:pt x="527" y="1372"/>
                    <a:pt x="596" y="1400"/>
                  </a:cubicBezTo>
                  <a:cubicBezTo>
                    <a:pt x="596" y="1400"/>
                    <a:pt x="338" y="1307"/>
                    <a:pt x="312" y="1275"/>
                  </a:cubicBezTo>
                  <a:cubicBezTo>
                    <a:pt x="312" y="1275"/>
                    <a:pt x="75" y="964"/>
                    <a:pt x="65" y="917"/>
                  </a:cubicBezTo>
                  <a:cubicBezTo>
                    <a:pt x="65" y="917"/>
                    <a:pt x="24" y="837"/>
                    <a:pt x="0" y="165"/>
                  </a:cubicBezTo>
                  <a:close/>
                </a:path>
              </a:pathLst>
            </a:custGeom>
            <a:noFill/>
            <a:ln w="7938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32" name="Freeform 12">
              <a:extLst>
                <a:ext uri="{FF2B5EF4-FFF2-40B4-BE49-F238E27FC236}">
                  <a16:creationId xmlns:a16="http://schemas.microsoft.com/office/drawing/2014/main" id="{198EF3FF-8196-4BF9-A8E3-EF505F565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1" y="1481"/>
              <a:ext cx="813" cy="371"/>
            </a:xfrm>
            <a:custGeom>
              <a:avLst/>
              <a:gdLst>
                <a:gd name="T0" fmla="*/ 60 w 552"/>
                <a:gd name="T1" fmla="*/ 922 h 252"/>
                <a:gd name="T2" fmla="*/ 2597 w 552"/>
                <a:gd name="T3" fmla="*/ 1 h 252"/>
                <a:gd name="T4" fmla="*/ 2597 w 552"/>
                <a:gd name="T5" fmla="*/ 0 h 252"/>
                <a:gd name="T6" fmla="*/ 28 w 552"/>
                <a:gd name="T7" fmla="*/ 857 h 252"/>
                <a:gd name="T8" fmla="*/ 60 w 552"/>
                <a:gd name="T9" fmla="*/ 922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2" h="252">
                  <a:moveTo>
                    <a:pt x="13" y="196"/>
                  </a:moveTo>
                  <a:cubicBezTo>
                    <a:pt x="13" y="196"/>
                    <a:pt x="316" y="252"/>
                    <a:pt x="552" y="1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309" y="245"/>
                    <a:pt x="6" y="182"/>
                    <a:pt x="6" y="182"/>
                  </a:cubicBezTo>
                  <a:cubicBezTo>
                    <a:pt x="6" y="182"/>
                    <a:pt x="0" y="188"/>
                    <a:pt x="13" y="196"/>
                  </a:cubicBezTo>
                  <a:close/>
                </a:path>
              </a:pathLst>
            </a:custGeom>
            <a:solidFill>
              <a:srgbClr val="776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33" name="Freeform 13">
              <a:extLst>
                <a:ext uri="{FF2B5EF4-FFF2-40B4-BE49-F238E27FC236}">
                  <a16:creationId xmlns:a16="http://schemas.microsoft.com/office/drawing/2014/main" id="{72577AA9-1D8E-46E3-A18A-BE6F7CDE3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8" y="1604"/>
              <a:ext cx="1563" cy="1493"/>
            </a:xfrm>
            <a:custGeom>
              <a:avLst/>
              <a:gdLst>
                <a:gd name="T0" fmla="*/ 4982 w 1062"/>
                <a:gd name="T1" fmla="*/ 0 h 1014"/>
                <a:gd name="T2" fmla="*/ 309 w 1062"/>
                <a:gd name="T3" fmla="*/ 4002 h 1014"/>
                <a:gd name="T4" fmla="*/ 446 w 1062"/>
                <a:gd name="T5" fmla="*/ 4357 h 1014"/>
                <a:gd name="T6" fmla="*/ 3672 w 1062"/>
                <a:gd name="T7" fmla="*/ 1941 h 1014"/>
                <a:gd name="T8" fmla="*/ 4926 w 1062"/>
                <a:gd name="T9" fmla="*/ 499 h 1014"/>
                <a:gd name="T10" fmla="*/ 4982 w 1062"/>
                <a:gd name="T11" fmla="*/ 0 h 10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62" h="1014">
                  <a:moveTo>
                    <a:pt x="1062" y="0"/>
                  </a:moveTo>
                  <a:cubicBezTo>
                    <a:pt x="1062" y="0"/>
                    <a:pt x="327" y="212"/>
                    <a:pt x="66" y="852"/>
                  </a:cubicBezTo>
                  <a:cubicBezTo>
                    <a:pt x="0" y="1014"/>
                    <a:pt x="68" y="947"/>
                    <a:pt x="95" y="927"/>
                  </a:cubicBezTo>
                  <a:cubicBezTo>
                    <a:pt x="122" y="908"/>
                    <a:pt x="679" y="597"/>
                    <a:pt x="783" y="413"/>
                  </a:cubicBezTo>
                  <a:cubicBezTo>
                    <a:pt x="888" y="230"/>
                    <a:pt x="946" y="133"/>
                    <a:pt x="1050" y="106"/>
                  </a:cubicBezTo>
                  <a:lnTo>
                    <a:pt x="1062" y="0"/>
                  </a:lnTo>
                  <a:close/>
                </a:path>
              </a:pathLst>
            </a:custGeom>
            <a:solidFill>
              <a:srgbClr val="C4C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34" name="Freeform 14">
              <a:extLst>
                <a:ext uri="{FF2B5EF4-FFF2-40B4-BE49-F238E27FC236}">
                  <a16:creationId xmlns:a16="http://schemas.microsoft.com/office/drawing/2014/main" id="{24347E6E-0A3D-4387-AB42-FAB12B4BA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9" y="1604"/>
              <a:ext cx="1522" cy="1453"/>
            </a:xfrm>
            <a:custGeom>
              <a:avLst/>
              <a:gdLst>
                <a:gd name="T0" fmla="*/ 4824 w 1034"/>
                <a:gd name="T1" fmla="*/ 1 h 987"/>
                <a:gd name="T2" fmla="*/ 4784 w 1034"/>
                <a:gd name="T3" fmla="*/ 359 h 987"/>
                <a:gd name="T4" fmla="*/ 3534 w 1034"/>
                <a:gd name="T5" fmla="*/ 1803 h 987"/>
                <a:gd name="T6" fmla="*/ 299 w 1034"/>
                <a:gd name="T7" fmla="*/ 4218 h 987"/>
                <a:gd name="T8" fmla="*/ 56 w 1034"/>
                <a:gd name="T9" fmla="*/ 4358 h 987"/>
                <a:gd name="T10" fmla="*/ 316 w 1034"/>
                <a:gd name="T11" fmla="*/ 4355 h 987"/>
                <a:gd name="T12" fmla="*/ 3543 w 1034"/>
                <a:gd name="T13" fmla="*/ 1940 h 987"/>
                <a:gd name="T14" fmla="*/ 4797 w 1034"/>
                <a:gd name="T15" fmla="*/ 499 h 987"/>
                <a:gd name="T16" fmla="*/ 4853 w 1034"/>
                <a:gd name="T17" fmla="*/ 0 h 987"/>
                <a:gd name="T18" fmla="*/ 4824 w 1034"/>
                <a:gd name="T19" fmla="*/ 1 h 9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4" h="987">
                  <a:moveTo>
                    <a:pt x="1027" y="1"/>
                  </a:moveTo>
                  <a:cubicBezTo>
                    <a:pt x="1019" y="77"/>
                    <a:pt x="1019" y="77"/>
                    <a:pt x="1019" y="77"/>
                  </a:cubicBezTo>
                  <a:cubicBezTo>
                    <a:pt x="915" y="104"/>
                    <a:pt x="857" y="200"/>
                    <a:pt x="753" y="384"/>
                  </a:cubicBezTo>
                  <a:cubicBezTo>
                    <a:pt x="648" y="568"/>
                    <a:pt x="92" y="879"/>
                    <a:pt x="64" y="898"/>
                  </a:cubicBezTo>
                  <a:cubicBezTo>
                    <a:pt x="50" y="909"/>
                    <a:pt x="23" y="933"/>
                    <a:pt x="12" y="928"/>
                  </a:cubicBezTo>
                  <a:cubicBezTo>
                    <a:pt x="0" y="987"/>
                    <a:pt x="46" y="943"/>
                    <a:pt x="67" y="927"/>
                  </a:cubicBezTo>
                  <a:cubicBezTo>
                    <a:pt x="94" y="908"/>
                    <a:pt x="651" y="597"/>
                    <a:pt x="755" y="413"/>
                  </a:cubicBezTo>
                  <a:cubicBezTo>
                    <a:pt x="860" y="230"/>
                    <a:pt x="918" y="133"/>
                    <a:pt x="1022" y="106"/>
                  </a:cubicBezTo>
                  <a:cubicBezTo>
                    <a:pt x="1034" y="0"/>
                    <a:pt x="1034" y="0"/>
                    <a:pt x="1034" y="0"/>
                  </a:cubicBezTo>
                  <a:cubicBezTo>
                    <a:pt x="1034" y="0"/>
                    <a:pt x="1031" y="0"/>
                    <a:pt x="1027" y="1"/>
                  </a:cubicBezTo>
                  <a:close/>
                </a:path>
              </a:pathLst>
            </a:custGeom>
            <a:solidFill>
              <a:srgbClr val="AEAB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35" name="Freeform 15">
              <a:extLst>
                <a:ext uri="{FF2B5EF4-FFF2-40B4-BE49-F238E27FC236}">
                  <a16:creationId xmlns:a16="http://schemas.microsoft.com/office/drawing/2014/main" id="{F4F164BB-F719-486C-963A-E6E30F853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8" y="1604"/>
              <a:ext cx="1503" cy="1362"/>
            </a:xfrm>
            <a:custGeom>
              <a:avLst/>
              <a:gdLst>
                <a:gd name="T0" fmla="*/ 4756 w 1021"/>
                <a:gd name="T1" fmla="*/ 311 h 925"/>
                <a:gd name="T2" fmla="*/ 4796 w 1021"/>
                <a:gd name="T3" fmla="*/ 0 h 925"/>
                <a:gd name="T4" fmla="*/ 116 w 1021"/>
                <a:gd name="T5" fmla="*/ 4006 h 925"/>
                <a:gd name="T6" fmla="*/ 0 w 1021"/>
                <a:gd name="T7" fmla="*/ 4347 h 925"/>
                <a:gd name="T8" fmla="*/ 662 w 1021"/>
                <a:gd name="T9" fmla="*/ 3634 h 925"/>
                <a:gd name="T10" fmla="*/ 982 w 1021"/>
                <a:gd name="T11" fmla="*/ 3630 h 925"/>
                <a:gd name="T12" fmla="*/ 1126 w 1021"/>
                <a:gd name="T13" fmla="*/ 3700 h 925"/>
                <a:gd name="T14" fmla="*/ 982 w 1021"/>
                <a:gd name="T15" fmla="*/ 3342 h 925"/>
                <a:gd name="T16" fmla="*/ 1562 w 1021"/>
                <a:gd name="T17" fmla="*/ 2749 h 925"/>
                <a:gd name="T18" fmla="*/ 1703 w 1021"/>
                <a:gd name="T19" fmla="*/ 2792 h 925"/>
                <a:gd name="T20" fmla="*/ 1973 w 1021"/>
                <a:gd name="T21" fmla="*/ 2993 h 925"/>
                <a:gd name="T22" fmla="*/ 1780 w 1021"/>
                <a:gd name="T23" fmla="*/ 2561 h 925"/>
                <a:gd name="T24" fmla="*/ 2584 w 1021"/>
                <a:gd name="T25" fmla="*/ 1860 h 925"/>
                <a:gd name="T26" fmla="*/ 2860 w 1021"/>
                <a:gd name="T27" fmla="*/ 2088 h 925"/>
                <a:gd name="T28" fmla="*/ 2772 w 1021"/>
                <a:gd name="T29" fmla="*/ 1593 h 925"/>
                <a:gd name="T30" fmla="*/ 3543 w 1021"/>
                <a:gd name="T31" fmla="*/ 1115 h 925"/>
                <a:gd name="T32" fmla="*/ 3710 w 1021"/>
                <a:gd name="T33" fmla="*/ 1359 h 925"/>
                <a:gd name="T34" fmla="*/ 3691 w 1021"/>
                <a:gd name="T35" fmla="*/ 836 h 925"/>
                <a:gd name="T36" fmla="*/ 4756 w 1021"/>
                <a:gd name="T37" fmla="*/ 311 h 92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21" h="925">
                  <a:moveTo>
                    <a:pt x="1013" y="66"/>
                  </a:moveTo>
                  <a:cubicBezTo>
                    <a:pt x="1021" y="0"/>
                    <a:pt x="1021" y="0"/>
                    <a:pt x="1021" y="0"/>
                  </a:cubicBezTo>
                  <a:cubicBezTo>
                    <a:pt x="1021" y="0"/>
                    <a:pt x="286" y="212"/>
                    <a:pt x="25" y="852"/>
                  </a:cubicBezTo>
                  <a:cubicBezTo>
                    <a:pt x="12" y="885"/>
                    <a:pt x="4" y="909"/>
                    <a:pt x="0" y="925"/>
                  </a:cubicBezTo>
                  <a:cubicBezTo>
                    <a:pt x="0" y="925"/>
                    <a:pt x="102" y="803"/>
                    <a:pt x="141" y="773"/>
                  </a:cubicBezTo>
                  <a:cubicBezTo>
                    <a:pt x="180" y="744"/>
                    <a:pt x="184" y="748"/>
                    <a:pt x="209" y="772"/>
                  </a:cubicBezTo>
                  <a:cubicBezTo>
                    <a:pt x="234" y="796"/>
                    <a:pt x="235" y="790"/>
                    <a:pt x="240" y="787"/>
                  </a:cubicBezTo>
                  <a:cubicBezTo>
                    <a:pt x="244" y="784"/>
                    <a:pt x="196" y="732"/>
                    <a:pt x="209" y="711"/>
                  </a:cubicBezTo>
                  <a:cubicBezTo>
                    <a:pt x="222" y="690"/>
                    <a:pt x="321" y="593"/>
                    <a:pt x="333" y="585"/>
                  </a:cubicBezTo>
                  <a:cubicBezTo>
                    <a:pt x="344" y="578"/>
                    <a:pt x="350" y="578"/>
                    <a:pt x="363" y="594"/>
                  </a:cubicBezTo>
                  <a:cubicBezTo>
                    <a:pt x="376" y="609"/>
                    <a:pt x="403" y="649"/>
                    <a:pt x="420" y="637"/>
                  </a:cubicBezTo>
                  <a:cubicBezTo>
                    <a:pt x="437" y="625"/>
                    <a:pt x="351" y="570"/>
                    <a:pt x="379" y="545"/>
                  </a:cubicBezTo>
                  <a:cubicBezTo>
                    <a:pt x="408" y="519"/>
                    <a:pt x="526" y="372"/>
                    <a:pt x="550" y="396"/>
                  </a:cubicBezTo>
                  <a:cubicBezTo>
                    <a:pt x="574" y="420"/>
                    <a:pt x="596" y="454"/>
                    <a:pt x="609" y="444"/>
                  </a:cubicBezTo>
                  <a:cubicBezTo>
                    <a:pt x="621" y="434"/>
                    <a:pt x="550" y="373"/>
                    <a:pt x="590" y="339"/>
                  </a:cubicBezTo>
                  <a:cubicBezTo>
                    <a:pt x="630" y="305"/>
                    <a:pt x="738" y="213"/>
                    <a:pt x="755" y="237"/>
                  </a:cubicBezTo>
                  <a:cubicBezTo>
                    <a:pt x="772" y="262"/>
                    <a:pt x="782" y="297"/>
                    <a:pt x="790" y="289"/>
                  </a:cubicBezTo>
                  <a:cubicBezTo>
                    <a:pt x="799" y="280"/>
                    <a:pt x="742" y="210"/>
                    <a:pt x="786" y="178"/>
                  </a:cubicBezTo>
                  <a:cubicBezTo>
                    <a:pt x="831" y="146"/>
                    <a:pt x="989" y="63"/>
                    <a:pt x="1013" y="66"/>
                  </a:cubicBezTo>
                  <a:close/>
                </a:path>
              </a:pathLst>
            </a:custGeom>
            <a:solidFill>
              <a:srgbClr val="A9A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36" name="Freeform 16">
              <a:extLst>
                <a:ext uri="{FF2B5EF4-FFF2-40B4-BE49-F238E27FC236}">
                  <a16:creationId xmlns:a16="http://schemas.microsoft.com/office/drawing/2014/main" id="{E23A5337-D6B3-4D54-9877-825B4EDA2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" y="1601"/>
              <a:ext cx="1502" cy="1363"/>
            </a:xfrm>
            <a:custGeom>
              <a:avLst/>
              <a:gdLst>
                <a:gd name="T0" fmla="*/ 116 w 1021"/>
                <a:gd name="T1" fmla="*/ 4007 h 926"/>
                <a:gd name="T2" fmla="*/ 0 w 1021"/>
                <a:gd name="T3" fmla="*/ 4347 h 926"/>
                <a:gd name="T4" fmla="*/ 178 w 1021"/>
                <a:gd name="T5" fmla="*/ 4141 h 926"/>
                <a:gd name="T6" fmla="*/ 207 w 1021"/>
                <a:gd name="T7" fmla="*/ 4067 h 926"/>
                <a:gd name="T8" fmla="*/ 4769 w 1021"/>
                <a:gd name="T9" fmla="*/ 93 h 926"/>
                <a:gd name="T10" fmla="*/ 4783 w 1021"/>
                <a:gd name="T11" fmla="*/ 0 h 926"/>
                <a:gd name="T12" fmla="*/ 116 w 1021"/>
                <a:gd name="T13" fmla="*/ 4007 h 9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21" h="926">
                  <a:moveTo>
                    <a:pt x="25" y="853"/>
                  </a:moveTo>
                  <a:cubicBezTo>
                    <a:pt x="12" y="886"/>
                    <a:pt x="4" y="910"/>
                    <a:pt x="0" y="926"/>
                  </a:cubicBezTo>
                  <a:cubicBezTo>
                    <a:pt x="0" y="926"/>
                    <a:pt x="16" y="907"/>
                    <a:pt x="38" y="882"/>
                  </a:cubicBezTo>
                  <a:cubicBezTo>
                    <a:pt x="39" y="877"/>
                    <a:pt x="42" y="871"/>
                    <a:pt x="44" y="866"/>
                  </a:cubicBezTo>
                  <a:cubicBezTo>
                    <a:pt x="279" y="290"/>
                    <a:pt x="897" y="60"/>
                    <a:pt x="1018" y="20"/>
                  </a:cubicBezTo>
                  <a:cubicBezTo>
                    <a:pt x="1021" y="0"/>
                    <a:pt x="1021" y="0"/>
                    <a:pt x="1021" y="0"/>
                  </a:cubicBezTo>
                  <a:cubicBezTo>
                    <a:pt x="1021" y="0"/>
                    <a:pt x="286" y="213"/>
                    <a:pt x="25" y="853"/>
                  </a:cubicBezTo>
                  <a:close/>
                </a:path>
              </a:pathLst>
            </a:custGeom>
            <a:solidFill>
              <a:srgbClr val="CCC2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37" name="Freeform 17">
              <a:extLst>
                <a:ext uri="{FF2B5EF4-FFF2-40B4-BE49-F238E27FC236}">
                  <a16:creationId xmlns:a16="http://schemas.microsoft.com/office/drawing/2014/main" id="{2C1A9277-5E5C-4E6C-B446-3E09E4F44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8" y="1604"/>
              <a:ext cx="1563" cy="1493"/>
            </a:xfrm>
            <a:custGeom>
              <a:avLst/>
              <a:gdLst>
                <a:gd name="T0" fmla="*/ 4982 w 1062"/>
                <a:gd name="T1" fmla="*/ 0 h 1014"/>
                <a:gd name="T2" fmla="*/ 309 w 1062"/>
                <a:gd name="T3" fmla="*/ 4002 h 1014"/>
                <a:gd name="T4" fmla="*/ 446 w 1062"/>
                <a:gd name="T5" fmla="*/ 4357 h 1014"/>
                <a:gd name="T6" fmla="*/ 3672 w 1062"/>
                <a:gd name="T7" fmla="*/ 1941 h 1014"/>
                <a:gd name="T8" fmla="*/ 4926 w 1062"/>
                <a:gd name="T9" fmla="*/ 499 h 1014"/>
                <a:gd name="T10" fmla="*/ 4982 w 1062"/>
                <a:gd name="T11" fmla="*/ 0 h 10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62" h="1014">
                  <a:moveTo>
                    <a:pt x="1062" y="0"/>
                  </a:moveTo>
                  <a:cubicBezTo>
                    <a:pt x="1062" y="0"/>
                    <a:pt x="327" y="212"/>
                    <a:pt x="66" y="852"/>
                  </a:cubicBezTo>
                  <a:cubicBezTo>
                    <a:pt x="0" y="1014"/>
                    <a:pt x="68" y="947"/>
                    <a:pt x="95" y="927"/>
                  </a:cubicBezTo>
                  <a:cubicBezTo>
                    <a:pt x="122" y="908"/>
                    <a:pt x="679" y="597"/>
                    <a:pt x="783" y="413"/>
                  </a:cubicBezTo>
                  <a:cubicBezTo>
                    <a:pt x="888" y="230"/>
                    <a:pt x="946" y="133"/>
                    <a:pt x="1050" y="106"/>
                  </a:cubicBezTo>
                  <a:lnTo>
                    <a:pt x="1062" y="0"/>
                  </a:lnTo>
                  <a:close/>
                </a:path>
              </a:pathLst>
            </a:custGeom>
            <a:noFill/>
            <a:ln w="793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38" name="Freeform 18">
              <a:extLst>
                <a:ext uri="{FF2B5EF4-FFF2-40B4-BE49-F238E27FC236}">
                  <a16:creationId xmlns:a16="http://schemas.microsoft.com/office/drawing/2014/main" id="{EE15FC77-648C-41AA-8428-45CB1AC90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" y="1510"/>
              <a:ext cx="925" cy="549"/>
            </a:xfrm>
            <a:custGeom>
              <a:avLst/>
              <a:gdLst>
                <a:gd name="T0" fmla="*/ 2941 w 629"/>
                <a:gd name="T1" fmla="*/ 914 h 373"/>
                <a:gd name="T2" fmla="*/ 1999 w 629"/>
                <a:gd name="T3" fmla="*/ 244 h 373"/>
                <a:gd name="T4" fmla="*/ 2057 w 629"/>
                <a:gd name="T5" fmla="*/ 340 h 373"/>
                <a:gd name="T6" fmla="*/ 1300 w 629"/>
                <a:gd name="T7" fmla="*/ 0 h 373"/>
                <a:gd name="T8" fmla="*/ 1522 w 629"/>
                <a:gd name="T9" fmla="*/ 171 h 373"/>
                <a:gd name="T10" fmla="*/ 824 w 629"/>
                <a:gd name="T11" fmla="*/ 13 h 373"/>
                <a:gd name="T12" fmla="*/ 1043 w 629"/>
                <a:gd name="T13" fmla="*/ 128 h 373"/>
                <a:gd name="T14" fmla="*/ 369 w 629"/>
                <a:gd name="T15" fmla="*/ 102 h 373"/>
                <a:gd name="T16" fmla="*/ 634 w 629"/>
                <a:gd name="T17" fmla="*/ 183 h 373"/>
                <a:gd name="T18" fmla="*/ 229 w 629"/>
                <a:gd name="T19" fmla="*/ 358 h 373"/>
                <a:gd name="T20" fmla="*/ 296 w 629"/>
                <a:gd name="T21" fmla="*/ 359 h 373"/>
                <a:gd name="T22" fmla="*/ 782 w 629"/>
                <a:gd name="T23" fmla="*/ 1657 h 373"/>
                <a:gd name="T24" fmla="*/ 2054 w 629"/>
                <a:gd name="T25" fmla="*/ 1344 h 373"/>
                <a:gd name="T26" fmla="*/ 2894 w 629"/>
                <a:gd name="T27" fmla="*/ 958 h 373"/>
                <a:gd name="T28" fmla="*/ 2941 w 629"/>
                <a:gd name="T29" fmla="*/ 914 h 37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29" h="373">
                  <a:moveTo>
                    <a:pt x="629" y="195"/>
                  </a:moveTo>
                  <a:cubicBezTo>
                    <a:pt x="629" y="195"/>
                    <a:pt x="548" y="87"/>
                    <a:pt x="427" y="52"/>
                  </a:cubicBezTo>
                  <a:cubicBezTo>
                    <a:pt x="427" y="52"/>
                    <a:pt x="438" y="66"/>
                    <a:pt x="440" y="73"/>
                  </a:cubicBezTo>
                  <a:cubicBezTo>
                    <a:pt x="440" y="73"/>
                    <a:pt x="367" y="11"/>
                    <a:pt x="278" y="0"/>
                  </a:cubicBezTo>
                  <a:cubicBezTo>
                    <a:pt x="278" y="0"/>
                    <a:pt x="314" y="23"/>
                    <a:pt x="326" y="37"/>
                  </a:cubicBezTo>
                  <a:cubicBezTo>
                    <a:pt x="326" y="37"/>
                    <a:pt x="272" y="7"/>
                    <a:pt x="176" y="3"/>
                  </a:cubicBezTo>
                  <a:cubicBezTo>
                    <a:pt x="176" y="3"/>
                    <a:pt x="205" y="9"/>
                    <a:pt x="223" y="27"/>
                  </a:cubicBezTo>
                  <a:cubicBezTo>
                    <a:pt x="223" y="27"/>
                    <a:pt x="138" y="8"/>
                    <a:pt x="79" y="22"/>
                  </a:cubicBezTo>
                  <a:cubicBezTo>
                    <a:pt x="79" y="22"/>
                    <a:pt x="116" y="29"/>
                    <a:pt x="135" y="39"/>
                  </a:cubicBezTo>
                  <a:cubicBezTo>
                    <a:pt x="135" y="39"/>
                    <a:pt x="72" y="26"/>
                    <a:pt x="49" y="76"/>
                  </a:cubicBezTo>
                  <a:cubicBezTo>
                    <a:pt x="49" y="76"/>
                    <a:pt x="58" y="79"/>
                    <a:pt x="63" y="77"/>
                  </a:cubicBezTo>
                  <a:cubicBezTo>
                    <a:pt x="63" y="77"/>
                    <a:pt x="0" y="333"/>
                    <a:pt x="167" y="353"/>
                  </a:cubicBezTo>
                  <a:cubicBezTo>
                    <a:pt x="334" y="373"/>
                    <a:pt x="375" y="349"/>
                    <a:pt x="439" y="286"/>
                  </a:cubicBezTo>
                  <a:cubicBezTo>
                    <a:pt x="503" y="223"/>
                    <a:pt x="578" y="152"/>
                    <a:pt x="619" y="204"/>
                  </a:cubicBezTo>
                  <a:lnTo>
                    <a:pt x="629" y="195"/>
                  </a:lnTo>
                  <a:close/>
                </a:path>
              </a:pathLst>
            </a:custGeom>
            <a:solidFill>
              <a:srgbClr val="B7B2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39" name="Freeform 19">
              <a:extLst>
                <a:ext uri="{FF2B5EF4-FFF2-40B4-BE49-F238E27FC236}">
                  <a16:creationId xmlns:a16="http://schemas.microsoft.com/office/drawing/2014/main" id="{2231886A-E5B3-4AA6-8794-433503E97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9" y="1731"/>
              <a:ext cx="868" cy="325"/>
            </a:xfrm>
            <a:custGeom>
              <a:avLst/>
              <a:gdLst>
                <a:gd name="T0" fmla="*/ 2633 w 590"/>
                <a:gd name="T1" fmla="*/ 182 h 221"/>
                <a:gd name="T2" fmla="*/ 1832 w 590"/>
                <a:gd name="T3" fmla="*/ 447 h 221"/>
                <a:gd name="T4" fmla="*/ 556 w 590"/>
                <a:gd name="T5" fmla="*/ 763 h 221"/>
                <a:gd name="T6" fmla="*/ 19 w 590"/>
                <a:gd name="T7" fmla="*/ 38 h 221"/>
                <a:gd name="T8" fmla="*/ 556 w 590"/>
                <a:gd name="T9" fmla="*/ 941 h 221"/>
                <a:gd name="T10" fmla="*/ 1832 w 590"/>
                <a:gd name="T11" fmla="*/ 626 h 221"/>
                <a:gd name="T12" fmla="*/ 2675 w 590"/>
                <a:gd name="T13" fmla="*/ 243 h 221"/>
                <a:gd name="T14" fmla="*/ 2725 w 590"/>
                <a:gd name="T15" fmla="*/ 201 h 221"/>
                <a:gd name="T16" fmla="*/ 2633 w 590"/>
                <a:gd name="T17" fmla="*/ 182 h 2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0" h="221">
                  <a:moveTo>
                    <a:pt x="562" y="39"/>
                  </a:moveTo>
                  <a:cubicBezTo>
                    <a:pt x="512" y="12"/>
                    <a:pt x="440" y="47"/>
                    <a:pt x="391" y="96"/>
                  </a:cubicBezTo>
                  <a:cubicBezTo>
                    <a:pt x="327" y="159"/>
                    <a:pt x="286" y="183"/>
                    <a:pt x="119" y="163"/>
                  </a:cubicBezTo>
                  <a:cubicBezTo>
                    <a:pt x="32" y="152"/>
                    <a:pt x="7" y="78"/>
                    <a:pt x="4" y="8"/>
                  </a:cubicBezTo>
                  <a:cubicBezTo>
                    <a:pt x="0" y="85"/>
                    <a:pt x="15" y="189"/>
                    <a:pt x="119" y="201"/>
                  </a:cubicBezTo>
                  <a:cubicBezTo>
                    <a:pt x="286" y="221"/>
                    <a:pt x="327" y="197"/>
                    <a:pt x="391" y="134"/>
                  </a:cubicBezTo>
                  <a:cubicBezTo>
                    <a:pt x="455" y="71"/>
                    <a:pt x="530" y="0"/>
                    <a:pt x="571" y="52"/>
                  </a:cubicBezTo>
                  <a:cubicBezTo>
                    <a:pt x="582" y="43"/>
                    <a:pt x="582" y="43"/>
                    <a:pt x="582" y="43"/>
                  </a:cubicBezTo>
                  <a:cubicBezTo>
                    <a:pt x="582" y="43"/>
                    <a:pt x="590" y="66"/>
                    <a:pt x="562" y="39"/>
                  </a:cubicBezTo>
                  <a:close/>
                </a:path>
              </a:pathLst>
            </a:custGeom>
            <a:solidFill>
              <a:srgbClr val="CEC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40" name="Freeform 20">
              <a:extLst>
                <a:ext uri="{FF2B5EF4-FFF2-40B4-BE49-F238E27FC236}">
                  <a16:creationId xmlns:a16="http://schemas.microsoft.com/office/drawing/2014/main" id="{245E846A-E5E2-4DD7-AE97-4D2371F01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4" y="1510"/>
              <a:ext cx="853" cy="300"/>
            </a:xfrm>
            <a:custGeom>
              <a:avLst/>
              <a:gdLst>
                <a:gd name="T0" fmla="*/ 2665 w 580"/>
                <a:gd name="T1" fmla="*/ 954 h 204"/>
                <a:gd name="T2" fmla="*/ 2712 w 580"/>
                <a:gd name="T3" fmla="*/ 913 h 204"/>
                <a:gd name="T4" fmla="*/ 1769 w 580"/>
                <a:gd name="T5" fmla="*/ 243 h 204"/>
                <a:gd name="T6" fmla="*/ 1830 w 580"/>
                <a:gd name="T7" fmla="*/ 340 h 204"/>
                <a:gd name="T8" fmla="*/ 1072 w 580"/>
                <a:gd name="T9" fmla="*/ 0 h 204"/>
                <a:gd name="T10" fmla="*/ 1296 w 580"/>
                <a:gd name="T11" fmla="*/ 171 h 204"/>
                <a:gd name="T12" fmla="*/ 594 w 580"/>
                <a:gd name="T13" fmla="*/ 13 h 204"/>
                <a:gd name="T14" fmla="*/ 813 w 580"/>
                <a:gd name="T15" fmla="*/ 128 h 204"/>
                <a:gd name="T16" fmla="*/ 141 w 580"/>
                <a:gd name="T17" fmla="*/ 101 h 204"/>
                <a:gd name="T18" fmla="*/ 400 w 580"/>
                <a:gd name="T19" fmla="*/ 182 h 204"/>
                <a:gd name="T20" fmla="*/ 0 w 580"/>
                <a:gd name="T21" fmla="*/ 357 h 204"/>
                <a:gd name="T22" fmla="*/ 68 w 580"/>
                <a:gd name="T23" fmla="*/ 359 h 204"/>
                <a:gd name="T24" fmla="*/ 9 w 580"/>
                <a:gd name="T25" fmla="*/ 893 h 204"/>
                <a:gd name="T26" fmla="*/ 454 w 580"/>
                <a:gd name="T27" fmla="*/ 704 h 204"/>
                <a:gd name="T28" fmla="*/ 410 w 580"/>
                <a:gd name="T29" fmla="*/ 851 h 204"/>
                <a:gd name="T30" fmla="*/ 1135 w 580"/>
                <a:gd name="T31" fmla="*/ 603 h 204"/>
                <a:gd name="T32" fmla="*/ 1034 w 580"/>
                <a:gd name="T33" fmla="*/ 749 h 204"/>
                <a:gd name="T34" fmla="*/ 1800 w 580"/>
                <a:gd name="T35" fmla="*/ 749 h 204"/>
                <a:gd name="T36" fmla="*/ 1731 w 580"/>
                <a:gd name="T37" fmla="*/ 824 h 204"/>
                <a:gd name="T38" fmla="*/ 2665 w 580"/>
                <a:gd name="T39" fmla="*/ 954 h 20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80" h="204">
                  <a:moveTo>
                    <a:pt x="570" y="204"/>
                  </a:moveTo>
                  <a:cubicBezTo>
                    <a:pt x="580" y="195"/>
                    <a:pt x="580" y="195"/>
                    <a:pt x="580" y="195"/>
                  </a:cubicBezTo>
                  <a:cubicBezTo>
                    <a:pt x="580" y="195"/>
                    <a:pt x="499" y="87"/>
                    <a:pt x="378" y="52"/>
                  </a:cubicBezTo>
                  <a:cubicBezTo>
                    <a:pt x="378" y="52"/>
                    <a:pt x="389" y="66"/>
                    <a:pt x="391" y="73"/>
                  </a:cubicBezTo>
                  <a:cubicBezTo>
                    <a:pt x="391" y="73"/>
                    <a:pt x="318" y="11"/>
                    <a:pt x="229" y="0"/>
                  </a:cubicBezTo>
                  <a:cubicBezTo>
                    <a:pt x="229" y="0"/>
                    <a:pt x="265" y="23"/>
                    <a:pt x="277" y="37"/>
                  </a:cubicBezTo>
                  <a:cubicBezTo>
                    <a:pt x="277" y="37"/>
                    <a:pt x="223" y="7"/>
                    <a:pt x="127" y="3"/>
                  </a:cubicBezTo>
                  <a:cubicBezTo>
                    <a:pt x="127" y="3"/>
                    <a:pt x="156" y="9"/>
                    <a:pt x="174" y="27"/>
                  </a:cubicBezTo>
                  <a:cubicBezTo>
                    <a:pt x="174" y="27"/>
                    <a:pt x="89" y="8"/>
                    <a:pt x="30" y="22"/>
                  </a:cubicBezTo>
                  <a:cubicBezTo>
                    <a:pt x="30" y="22"/>
                    <a:pt x="67" y="29"/>
                    <a:pt x="86" y="39"/>
                  </a:cubicBezTo>
                  <a:cubicBezTo>
                    <a:pt x="86" y="39"/>
                    <a:pt x="23" y="26"/>
                    <a:pt x="0" y="76"/>
                  </a:cubicBezTo>
                  <a:cubicBezTo>
                    <a:pt x="0" y="76"/>
                    <a:pt x="9" y="79"/>
                    <a:pt x="14" y="77"/>
                  </a:cubicBezTo>
                  <a:cubicBezTo>
                    <a:pt x="14" y="77"/>
                    <a:pt x="0" y="131"/>
                    <a:pt x="2" y="191"/>
                  </a:cubicBezTo>
                  <a:cubicBezTo>
                    <a:pt x="2" y="191"/>
                    <a:pt x="57" y="160"/>
                    <a:pt x="97" y="151"/>
                  </a:cubicBezTo>
                  <a:cubicBezTo>
                    <a:pt x="97" y="151"/>
                    <a:pt x="94" y="163"/>
                    <a:pt x="88" y="182"/>
                  </a:cubicBezTo>
                  <a:cubicBezTo>
                    <a:pt x="88" y="182"/>
                    <a:pt x="144" y="120"/>
                    <a:pt x="243" y="129"/>
                  </a:cubicBezTo>
                  <a:cubicBezTo>
                    <a:pt x="243" y="129"/>
                    <a:pt x="228" y="145"/>
                    <a:pt x="221" y="160"/>
                  </a:cubicBezTo>
                  <a:cubicBezTo>
                    <a:pt x="221" y="160"/>
                    <a:pt x="333" y="145"/>
                    <a:pt x="385" y="160"/>
                  </a:cubicBezTo>
                  <a:cubicBezTo>
                    <a:pt x="385" y="160"/>
                    <a:pt x="373" y="160"/>
                    <a:pt x="370" y="176"/>
                  </a:cubicBezTo>
                  <a:cubicBezTo>
                    <a:pt x="370" y="176"/>
                    <a:pt x="500" y="136"/>
                    <a:pt x="570" y="204"/>
                  </a:cubicBezTo>
                  <a:close/>
                </a:path>
              </a:pathLst>
            </a:custGeom>
            <a:solidFill>
              <a:srgbClr val="A09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41" name="Freeform 21">
              <a:extLst>
                <a:ext uri="{FF2B5EF4-FFF2-40B4-BE49-F238E27FC236}">
                  <a16:creationId xmlns:a16="http://schemas.microsoft.com/office/drawing/2014/main" id="{E38FBB82-3CEB-433A-AAC1-0663B4890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1729"/>
              <a:ext cx="284" cy="362"/>
            </a:xfrm>
            <a:custGeom>
              <a:avLst/>
              <a:gdLst>
                <a:gd name="T0" fmla="*/ 519 w 193"/>
                <a:gd name="T1" fmla="*/ 9 h 246"/>
                <a:gd name="T2" fmla="*/ 38 w 193"/>
                <a:gd name="T3" fmla="*/ 459 h 246"/>
                <a:gd name="T4" fmla="*/ 386 w 193"/>
                <a:gd name="T5" fmla="*/ 982 h 246"/>
                <a:gd name="T6" fmla="*/ 812 w 193"/>
                <a:gd name="T7" fmla="*/ 1154 h 246"/>
                <a:gd name="T8" fmla="*/ 867 w 193"/>
                <a:gd name="T9" fmla="*/ 670 h 246"/>
                <a:gd name="T10" fmla="*/ 519 w 193"/>
                <a:gd name="T11" fmla="*/ 9 h 24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3" h="246">
                  <a:moveTo>
                    <a:pt x="111" y="2"/>
                  </a:moveTo>
                  <a:cubicBezTo>
                    <a:pt x="65" y="3"/>
                    <a:pt x="0" y="41"/>
                    <a:pt x="8" y="98"/>
                  </a:cubicBezTo>
                  <a:cubicBezTo>
                    <a:pt x="16" y="155"/>
                    <a:pt x="35" y="208"/>
                    <a:pt x="82" y="209"/>
                  </a:cubicBezTo>
                  <a:cubicBezTo>
                    <a:pt x="129" y="210"/>
                    <a:pt x="156" y="221"/>
                    <a:pt x="173" y="246"/>
                  </a:cubicBezTo>
                  <a:cubicBezTo>
                    <a:pt x="173" y="246"/>
                    <a:pt x="180" y="167"/>
                    <a:pt x="185" y="143"/>
                  </a:cubicBezTo>
                  <a:cubicBezTo>
                    <a:pt x="190" y="119"/>
                    <a:pt x="193" y="0"/>
                    <a:pt x="111" y="2"/>
                  </a:cubicBezTo>
                  <a:close/>
                </a:path>
              </a:pathLst>
            </a:custGeom>
            <a:solidFill>
              <a:srgbClr val="A9A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42" name="Freeform 22">
              <a:extLst>
                <a:ext uri="{FF2B5EF4-FFF2-40B4-BE49-F238E27FC236}">
                  <a16:creationId xmlns:a16="http://schemas.microsoft.com/office/drawing/2014/main" id="{03BF2217-9468-4262-9374-007A586A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9" y="1778"/>
              <a:ext cx="197" cy="247"/>
            </a:xfrm>
            <a:custGeom>
              <a:avLst/>
              <a:gdLst>
                <a:gd name="T0" fmla="*/ 560 w 134"/>
                <a:gd name="T1" fmla="*/ 304 h 168"/>
                <a:gd name="T2" fmla="*/ 438 w 134"/>
                <a:gd name="T3" fmla="*/ 737 h 168"/>
                <a:gd name="T4" fmla="*/ 69 w 134"/>
                <a:gd name="T5" fmla="*/ 479 h 168"/>
                <a:gd name="T6" fmla="*/ 190 w 134"/>
                <a:gd name="T7" fmla="*/ 47 h 168"/>
                <a:gd name="T8" fmla="*/ 560 w 134"/>
                <a:gd name="T9" fmla="*/ 304 h 1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" h="168">
                  <a:moveTo>
                    <a:pt x="120" y="65"/>
                  </a:moveTo>
                  <a:cubicBezTo>
                    <a:pt x="134" y="106"/>
                    <a:pt x="123" y="147"/>
                    <a:pt x="94" y="158"/>
                  </a:cubicBezTo>
                  <a:cubicBezTo>
                    <a:pt x="66" y="168"/>
                    <a:pt x="30" y="144"/>
                    <a:pt x="15" y="103"/>
                  </a:cubicBezTo>
                  <a:cubicBezTo>
                    <a:pt x="0" y="62"/>
                    <a:pt x="12" y="21"/>
                    <a:pt x="41" y="10"/>
                  </a:cubicBezTo>
                  <a:cubicBezTo>
                    <a:pt x="69" y="0"/>
                    <a:pt x="105" y="24"/>
                    <a:pt x="120" y="65"/>
                  </a:cubicBezTo>
                  <a:close/>
                </a:path>
              </a:pathLst>
            </a:custGeom>
            <a:solidFill>
              <a:srgbClr val="96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43" name="Freeform 23">
              <a:extLst>
                <a:ext uri="{FF2B5EF4-FFF2-40B4-BE49-F238E27FC236}">
                  <a16:creationId xmlns:a16="http://schemas.microsoft.com/office/drawing/2014/main" id="{B873672B-E36F-45FA-8355-2CD6A05DC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5" y="1769"/>
              <a:ext cx="197" cy="249"/>
            </a:xfrm>
            <a:custGeom>
              <a:avLst/>
              <a:gdLst>
                <a:gd name="T0" fmla="*/ 556 w 134"/>
                <a:gd name="T1" fmla="*/ 306 h 169"/>
                <a:gd name="T2" fmla="*/ 435 w 134"/>
                <a:gd name="T3" fmla="*/ 744 h 169"/>
                <a:gd name="T4" fmla="*/ 68 w 134"/>
                <a:gd name="T5" fmla="*/ 486 h 169"/>
                <a:gd name="T6" fmla="*/ 188 w 134"/>
                <a:gd name="T7" fmla="*/ 52 h 169"/>
                <a:gd name="T8" fmla="*/ 556 w 134"/>
                <a:gd name="T9" fmla="*/ 306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" h="169">
                  <a:moveTo>
                    <a:pt x="119" y="65"/>
                  </a:moveTo>
                  <a:cubicBezTo>
                    <a:pt x="134" y="106"/>
                    <a:pt x="122" y="148"/>
                    <a:pt x="93" y="158"/>
                  </a:cubicBezTo>
                  <a:cubicBezTo>
                    <a:pt x="65" y="169"/>
                    <a:pt x="29" y="144"/>
                    <a:pt x="14" y="103"/>
                  </a:cubicBezTo>
                  <a:cubicBezTo>
                    <a:pt x="0" y="63"/>
                    <a:pt x="11" y="21"/>
                    <a:pt x="40" y="11"/>
                  </a:cubicBezTo>
                  <a:cubicBezTo>
                    <a:pt x="68" y="0"/>
                    <a:pt x="104" y="25"/>
                    <a:pt x="119" y="65"/>
                  </a:cubicBezTo>
                  <a:close/>
                </a:path>
              </a:pathLst>
            </a:custGeom>
            <a:solidFill>
              <a:srgbClr val="776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44" name="Freeform 24">
              <a:extLst>
                <a:ext uri="{FF2B5EF4-FFF2-40B4-BE49-F238E27FC236}">
                  <a16:creationId xmlns:a16="http://schemas.microsoft.com/office/drawing/2014/main" id="{C4C3046A-D0FA-4D47-9140-6CFA1E6CC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5" y="1769"/>
              <a:ext cx="197" cy="249"/>
            </a:xfrm>
            <a:custGeom>
              <a:avLst/>
              <a:gdLst>
                <a:gd name="T0" fmla="*/ 556 w 134"/>
                <a:gd name="T1" fmla="*/ 306 h 169"/>
                <a:gd name="T2" fmla="*/ 435 w 134"/>
                <a:gd name="T3" fmla="*/ 744 h 169"/>
                <a:gd name="T4" fmla="*/ 68 w 134"/>
                <a:gd name="T5" fmla="*/ 486 h 169"/>
                <a:gd name="T6" fmla="*/ 188 w 134"/>
                <a:gd name="T7" fmla="*/ 52 h 169"/>
                <a:gd name="T8" fmla="*/ 556 w 134"/>
                <a:gd name="T9" fmla="*/ 306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" h="169">
                  <a:moveTo>
                    <a:pt x="119" y="65"/>
                  </a:moveTo>
                  <a:cubicBezTo>
                    <a:pt x="134" y="106"/>
                    <a:pt x="122" y="148"/>
                    <a:pt x="93" y="158"/>
                  </a:cubicBezTo>
                  <a:cubicBezTo>
                    <a:pt x="65" y="169"/>
                    <a:pt x="29" y="144"/>
                    <a:pt x="14" y="103"/>
                  </a:cubicBezTo>
                  <a:cubicBezTo>
                    <a:pt x="0" y="63"/>
                    <a:pt x="11" y="21"/>
                    <a:pt x="40" y="11"/>
                  </a:cubicBezTo>
                  <a:cubicBezTo>
                    <a:pt x="68" y="0"/>
                    <a:pt x="104" y="25"/>
                    <a:pt x="119" y="65"/>
                  </a:cubicBezTo>
                  <a:close/>
                </a:path>
              </a:pathLst>
            </a:custGeom>
            <a:noFill/>
            <a:ln w="4763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45" name="Freeform 25">
              <a:extLst>
                <a:ext uri="{FF2B5EF4-FFF2-40B4-BE49-F238E27FC236}">
                  <a16:creationId xmlns:a16="http://schemas.microsoft.com/office/drawing/2014/main" id="{FB1D045C-D778-4A32-847F-B5D03554E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5" y="2056"/>
              <a:ext cx="522" cy="1089"/>
            </a:xfrm>
            <a:custGeom>
              <a:avLst/>
              <a:gdLst>
                <a:gd name="T0" fmla="*/ 0 w 355"/>
                <a:gd name="T1" fmla="*/ 22 h 740"/>
                <a:gd name="T2" fmla="*/ 1581 w 355"/>
                <a:gd name="T3" fmla="*/ 3433 h 740"/>
                <a:gd name="T4" fmla="*/ 1660 w 355"/>
                <a:gd name="T5" fmla="*/ 3404 h 740"/>
                <a:gd name="T6" fmla="*/ 79 w 355"/>
                <a:gd name="T7" fmla="*/ 0 h 740"/>
                <a:gd name="T8" fmla="*/ 0 w 355"/>
                <a:gd name="T9" fmla="*/ 22 h 7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5" h="740">
                  <a:moveTo>
                    <a:pt x="0" y="5"/>
                  </a:moveTo>
                  <a:cubicBezTo>
                    <a:pt x="338" y="732"/>
                    <a:pt x="338" y="732"/>
                    <a:pt x="338" y="732"/>
                  </a:cubicBezTo>
                  <a:cubicBezTo>
                    <a:pt x="338" y="732"/>
                    <a:pt x="348" y="740"/>
                    <a:pt x="355" y="726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A9A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46" name="Freeform 26">
              <a:extLst>
                <a:ext uri="{FF2B5EF4-FFF2-40B4-BE49-F238E27FC236}">
                  <a16:creationId xmlns:a16="http://schemas.microsoft.com/office/drawing/2014/main" id="{A0EFA5DD-716D-4488-9C69-E380A459E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1729"/>
              <a:ext cx="755" cy="1416"/>
            </a:xfrm>
            <a:custGeom>
              <a:avLst/>
              <a:gdLst>
                <a:gd name="T0" fmla="*/ 823 w 513"/>
                <a:gd name="T1" fmla="*/ 1047 h 962"/>
                <a:gd name="T2" fmla="*/ 867 w 513"/>
                <a:gd name="T3" fmla="*/ 670 h 962"/>
                <a:gd name="T4" fmla="*/ 520 w 513"/>
                <a:gd name="T5" fmla="*/ 9 h 962"/>
                <a:gd name="T6" fmla="*/ 38 w 513"/>
                <a:gd name="T7" fmla="*/ 459 h 962"/>
                <a:gd name="T8" fmla="*/ 386 w 513"/>
                <a:gd name="T9" fmla="*/ 982 h 962"/>
                <a:gd name="T10" fmla="*/ 749 w 513"/>
                <a:gd name="T11" fmla="*/ 1083 h 962"/>
                <a:gd name="T12" fmla="*/ 2327 w 513"/>
                <a:gd name="T13" fmla="*/ 4478 h 962"/>
                <a:gd name="T14" fmla="*/ 2406 w 513"/>
                <a:gd name="T15" fmla="*/ 4448 h 962"/>
                <a:gd name="T16" fmla="*/ 823 w 513"/>
                <a:gd name="T17" fmla="*/ 1047 h 9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13" h="962">
                  <a:moveTo>
                    <a:pt x="175" y="223"/>
                  </a:moveTo>
                  <a:cubicBezTo>
                    <a:pt x="177" y="197"/>
                    <a:pt x="182" y="159"/>
                    <a:pt x="185" y="143"/>
                  </a:cubicBezTo>
                  <a:cubicBezTo>
                    <a:pt x="190" y="119"/>
                    <a:pt x="193" y="0"/>
                    <a:pt x="111" y="2"/>
                  </a:cubicBezTo>
                  <a:cubicBezTo>
                    <a:pt x="65" y="3"/>
                    <a:pt x="0" y="41"/>
                    <a:pt x="8" y="98"/>
                  </a:cubicBezTo>
                  <a:cubicBezTo>
                    <a:pt x="16" y="155"/>
                    <a:pt x="35" y="208"/>
                    <a:pt x="82" y="209"/>
                  </a:cubicBezTo>
                  <a:cubicBezTo>
                    <a:pt x="118" y="210"/>
                    <a:pt x="143" y="217"/>
                    <a:pt x="160" y="231"/>
                  </a:cubicBezTo>
                  <a:cubicBezTo>
                    <a:pt x="496" y="954"/>
                    <a:pt x="496" y="954"/>
                    <a:pt x="496" y="954"/>
                  </a:cubicBezTo>
                  <a:cubicBezTo>
                    <a:pt x="496" y="954"/>
                    <a:pt x="506" y="962"/>
                    <a:pt x="513" y="948"/>
                  </a:cubicBezTo>
                  <a:lnTo>
                    <a:pt x="175" y="223"/>
                  </a:lnTo>
                  <a:close/>
                </a:path>
              </a:pathLst>
            </a:custGeom>
            <a:noFill/>
            <a:ln w="793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47" name="Freeform 27">
              <a:extLst>
                <a:ext uri="{FF2B5EF4-FFF2-40B4-BE49-F238E27FC236}">
                  <a16:creationId xmlns:a16="http://schemas.microsoft.com/office/drawing/2014/main" id="{38EF91B3-142F-4DEA-BC94-B89CD78D7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107"/>
              <a:ext cx="2051" cy="899"/>
            </a:xfrm>
            <a:custGeom>
              <a:avLst/>
              <a:gdLst>
                <a:gd name="T0" fmla="*/ 6533 w 1394"/>
                <a:gd name="T1" fmla="*/ 1433 h 611"/>
                <a:gd name="T2" fmla="*/ 3799 w 1394"/>
                <a:gd name="T3" fmla="*/ 805 h 611"/>
                <a:gd name="T4" fmla="*/ 0 w 1394"/>
                <a:gd name="T5" fmla="*/ 900 h 611"/>
                <a:gd name="T6" fmla="*/ 3154 w 1394"/>
                <a:gd name="T7" fmla="*/ 2379 h 611"/>
                <a:gd name="T8" fmla="*/ 6412 w 1394"/>
                <a:gd name="T9" fmla="*/ 1608 h 611"/>
                <a:gd name="T10" fmla="*/ 6533 w 1394"/>
                <a:gd name="T11" fmla="*/ 1433 h 6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4" h="611">
                  <a:moveTo>
                    <a:pt x="1394" y="306"/>
                  </a:moveTo>
                  <a:cubicBezTo>
                    <a:pt x="1394" y="306"/>
                    <a:pt x="963" y="216"/>
                    <a:pt x="811" y="172"/>
                  </a:cubicBezTo>
                  <a:cubicBezTo>
                    <a:pt x="658" y="127"/>
                    <a:pt x="249" y="0"/>
                    <a:pt x="0" y="192"/>
                  </a:cubicBezTo>
                  <a:cubicBezTo>
                    <a:pt x="0" y="192"/>
                    <a:pt x="70" y="611"/>
                    <a:pt x="673" y="508"/>
                  </a:cubicBezTo>
                  <a:cubicBezTo>
                    <a:pt x="832" y="481"/>
                    <a:pt x="1083" y="300"/>
                    <a:pt x="1368" y="343"/>
                  </a:cubicBezTo>
                  <a:lnTo>
                    <a:pt x="1394" y="306"/>
                  </a:lnTo>
                  <a:close/>
                </a:path>
              </a:pathLst>
            </a:custGeom>
            <a:solidFill>
              <a:srgbClr val="E9E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48" name="Freeform 28">
              <a:extLst>
                <a:ext uri="{FF2B5EF4-FFF2-40B4-BE49-F238E27FC236}">
                  <a16:creationId xmlns:a16="http://schemas.microsoft.com/office/drawing/2014/main" id="{A57D93D2-0189-4B74-A997-06CAE4E8D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" y="1367"/>
              <a:ext cx="1939" cy="579"/>
            </a:xfrm>
            <a:custGeom>
              <a:avLst/>
              <a:gdLst>
                <a:gd name="T0" fmla="*/ 6014 w 1318"/>
                <a:gd name="T1" fmla="*/ 560 h 393"/>
                <a:gd name="T2" fmla="*/ 3391 w 1318"/>
                <a:gd name="T3" fmla="*/ 349 h 393"/>
                <a:gd name="T4" fmla="*/ 0 w 1318"/>
                <a:gd name="T5" fmla="*/ 710 h 393"/>
                <a:gd name="T6" fmla="*/ 2872 w 1318"/>
                <a:gd name="T7" fmla="*/ 1560 h 393"/>
                <a:gd name="T8" fmla="*/ 5958 w 1318"/>
                <a:gd name="T9" fmla="*/ 757 h 393"/>
                <a:gd name="T10" fmla="*/ 6095 w 1318"/>
                <a:gd name="T11" fmla="*/ 757 h 393"/>
                <a:gd name="T12" fmla="*/ 6174 w 1318"/>
                <a:gd name="T13" fmla="*/ 595 h 393"/>
                <a:gd name="T14" fmla="*/ 6014 w 1318"/>
                <a:gd name="T15" fmla="*/ 560 h 3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18" h="393">
                  <a:moveTo>
                    <a:pt x="1284" y="119"/>
                  </a:moveTo>
                  <a:cubicBezTo>
                    <a:pt x="1174" y="112"/>
                    <a:pt x="853" y="92"/>
                    <a:pt x="724" y="74"/>
                  </a:cubicBezTo>
                  <a:cubicBezTo>
                    <a:pt x="583" y="54"/>
                    <a:pt x="230" y="0"/>
                    <a:pt x="0" y="151"/>
                  </a:cubicBezTo>
                  <a:cubicBezTo>
                    <a:pt x="77" y="263"/>
                    <a:pt x="247" y="393"/>
                    <a:pt x="613" y="331"/>
                  </a:cubicBezTo>
                  <a:cubicBezTo>
                    <a:pt x="765" y="305"/>
                    <a:pt x="1001" y="138"/>
                    <a:pt x="1272" y="161"/>
                  </a:cubicBezTo>
                  <a:cubicBezTo>
                    <a:pt x="1281" y="161"/>
                    <a:pt x="1291" y="161"/>
                    <a:pt x="1301" y="161"/>
                  </a:cubicBezTo>
                  <a:cubicBezTo>
                    <a:pt x="1318" y="126"/>
                    <a:pt x="1318" y="126"/>
                    <a:pt x="1318" y="126"/>
                  </a:cubicBezTo>
                  <a:cubicBezTo>
                    <a:pt x="1310" y="124"/>
                    <a:pt x="1298" y="122"/>
                    <a:pt x="1284" y="119"/>
                  </a:cubicBezTo>
                  <a:close/>
                </a:path>
              </a:pathLst>
            </a:custGeom>
            <a:solidFill>
              <a:srgbClr val="D8D0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49" name="Freeform 29">
              <a:extLst>
                <a:ext uri="{FF2B5EF4-FFF2-40B4-BE49-F238E27FC236}">
                  <a16:creationId xmlns:a16="http://schemas.microsoft.com/office/drawing/2014/main" id="{BFEC894D-5261-4C6B-9426-31CF8E343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3" y="758"/>
              <a:ext cx="523" cy="1017"/>
            </a:xfrm>
            <a:custGeom>
              <a:avLst/>
              <a:gdLst>
                <a:gd name="T0" fmla="*/ 87 w 355"/>
                <a:gd name="T1" fmla="*/ 3223 h 691"/>
                <a:gd name="T2" fmla="*/ 1674 w 355"/>
                <a:gd name="T3" fmla="*/ 0 h 691"/>
                <a:gd name="T4" fmla="*/ 1669 w 355"/>
                <a:gd name="T5" fmla="*/ 0 h 691"/>
                <a:gd name="T6" fmla="*/ 9 w 355"/>
                <a:gd name="T7" fmla="*/ 3185 h 691"/>
                <a:gd name="T8" fmla="*/ 87 w 355"/>
                <a:gd name="T9" fmla="*/ 3223 h 6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5" h="691">
                  <a:moveTo>
                    <a:pt x="18" y="687"/>
                  </a:moveTo>
                  <a:cubicBezTo>
                    <a:pt x="18" y="687"/>
                    <a:pt x="336" y="473"/>
                    <a:pt x="355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24" y="473"/>
                    <a:pt x="2" y="679"/>
                    <a:pt x="2" y="679"/>
                  </a:cubicBezTo>
                  <a:cubicBezTo>
                    <a:pt x="2" y="679"/>
                    <a:pt x="0" y="691"/>
                    <a:pt x="18" y="687"/>
                  </a:cubicBezTo>
                  <a:close/>
                </a:path>
              </a:pathLst>
            </a:custGeom>
            <a:solidFill>
              <a:srgbClr val="776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50" name="Freeform 30">
              <a:extLst>
                <a:ext uri="{FF2B5EF4-FFF2-40B4-BE49-F238E27FC236}">
                  <a16:creationId xmlns:a16="http://schemas.microsoft.com/office/drawing/2014/main" id="{C06F1987-F5E8-4F3E-AEB7-CEB9BBD26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" y="1429"/>
              <a:ext cx="265" cy="259"/>
            </a:xfrm>
            <a:custGeom>
              <a:avLst/>
              <a:gdLst>
                <a:gd name="T0" fmla="*/ 169 w 180"/>
                <a:gd name="T1" fmla="*/ 675 h 176"/>
                <a:gd name="T2" fmla="*/ 166 w 180"/>
                <a:gd name="T3" fmla="*/ 0 h 176"/>
                <a:gd name="T4" fmla="*/ 191 w 180"/>
                <a:gd name="T5" fmla="*/ 715 h 176"/>
                <a:gd name="T6" fmla="*/ 845 w 180"/>
                <a:gd name="T7" fmla="*/ 661 h 176"/>
                <a:gd name="T8" fmla="*/ 188 w 180"/>
                <a:gd name="T9" fmla="*/ 703 h 1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0" h="176">
                  <a:moveTo>
                    <a:pt x="36" y="144"/>
                  </a:moveTo>
                  <a:cubicBezTo>
                    <a:pt x="0" y="113"/>
                    <a:pt x="23" y="36"/>
                    <a:pt x="35" y="0"/>
                  </a:cubicBezTo>
                  <a:cubicBezTo>
                    <a:pt x="29" y="50"/>
                    <a:pt x="21" y="106"/>
                    <a:pt x="41" y="152"/>
                  </a:cubicBezTo>
                  <a:cubicBezTo>
                    <a:pt x="88" y="152"/>
                    <a:pt x="140" y="176"/>
                    <a:pt x="180" y="141"/>
                  </a:cubicBezTo>
                  <a:cubicBezTo>
                    <a:pt x="150" y="144"/>
                    <a:pt x="65" y="167"/>
                    <a:pt x="40" y="150"/>
                  </a:cubicBezTo>
                </a:path>
              </a:pathLst>
            </a:custGeom>
            <a:solidFill>
              <a:srgbClr val="776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51" name="Freeform 31">
              <a:extLst>
                <a:ext uri="{FF2B5EF4-FFF2-40B4-BE49-F238E27FC236}">
                  <a16:creationId xmlns:a16="http://schemas.microsoft.com/office/drawing/2014/main" id="{C5362F89-4EA1-49CF-B71E-F931A7B8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0" y="1369"/>
              <a:ext cx="188" cy="171"/>
            </a:xfrm>
            <a:custGeom>
              <a:avLst/>
              <a:gdLst>
                <a:gd name="T0" fmla="*/ 69 w 128"/>
                <a:gd name="T1" fmla="*/ 500 h 116"/>
                <a:gd name="T2" fmla="*/ 116 w 128"/>
                <a:gd name="T3" fmla="*/ 0 h 116"/>
                <a:gd name="T4" fmla="*/ 41 w 128"/>
                <a:gd name="T5" fmla="*/ 509 h 116"/>
                <a:gd name="T6" fmla="*/ 595 w 128"/>
                <a:gd name="T7" fmla="*/ 339 h 116"/>
                <a:gd name="T8" fmla="*/ 307 w 128"/>
                <a:gd name="T9" fmla="*/ 472 h 116"/>
                <a:gd name="T10" fmla="*/ 51 w 128"/>
                <a:gd name="T11" fmla="*/ 547 h 1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8" h="116">
                  <a:moveTo>
                    <a:pt x="15" y="106"/>
                  </a:moveTo>
                  <a:cubicBezTo>
                    <a:pt x="0" y="77"/>
                    <a:pt x="2" y="24"/>
                    <a:pt x="25" y="0"/>
                  </a:cubicBezTo>
                  <a:cubicBezTo>
                    <a:pt x="18" y="32"/>
                    <a:pt x="7" y="75"/>
                    <a:pt x="9" y="108"/>
                  </a:cubicBezTo>
                  <a:cubicBezTo>
                    <a:pt x="55" y="107"/>
                    <a:pt x="94" y="108"/>
                    <a:pt x="128" y="72"/>
                  </a:cubicBezTo>
                  <a:cubicBezTo>
                    <a:pt x="108" y="75"/>
                    <a:pt x="87" y="94"/>
                    <a:pt x="66" y="100"/>
                  </a:cubicBezTo>
                  <a:cubicBezTo>
                    <a:pt x="48" y="106"/>
                    <a:pt x="29" y="111"/>
                    <a:pt x="11" y="116"/>
                  </a:cubicBezTo>
                </a:path>
              </a:pathLst>
            </a:custGeom>
            <a:solidFill>
              <a:srgbClr val="776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52" name="Freeform 32">
              <a:extLst>
                <a:ext uri="{FF2B5EF4-FFF2-40B4-BE49-F238E27FC236}">
                  <a16:creationId xmlns:a16="http://schemas.microsoft.com/office/drawing/2014/main" id="{4B6E4A63-9E19-4AFF-8C42-9240ADF5F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0" y="1241"/>
              <a:ext cx="167" cy="157"/>
            </a:xfrm>
            <a:custGeom>
              <a:avLst/>
              <a:gdLst>
                <a:gd name="T0" fmla="*/ 161 w 113"/>
                <a:gd name="T1" fmla="*/ 483 h 107"/>
                <a:gd name="T2" fmla="*/ 123 w 113"/>
                <a:gd name="T3" fmla="*/ 0 h 107"/>
                <a:gd name="T4" fmla="*/ 142 w 113"/>
                <a:gd name="T5" fmla="*/ 277 h 107"/>
                <a:gd name="T6" fmla="*/ 151 w 113"/>
                <a:gd name="T7" fmla="*/ 478 h 107"/>
                <a:gd name="T8" fmla="*/ 338 w 113"/>
                <a:gd name="T9" fmla="*/ 465 h 107"/>
                <a:gd name="T10" fmla="*/ 539 w 113"/>
                <a:gd name="T11" fmla="*/ 359 h 107"/>
                <a:gd name="T12" fmla="*/ 182 w 113"/>
                <a:gd name="T13" fmla="*/ 459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3" h="107">
                  <a:moveTo>
                    <a:pt x="34" y="104"/>
                  </a:moveTo>
                  <a:cubicBezTo>
                    <a:pt x="16" y="74"/>
                    <a:pt x="0" y="29"/>
                    <a:pt x="26" y="0"/>
                  </a:cubicBezTo>
                  <a:cubicBezTo>
                    <a:pt x="25" y="20"/>
                    <a:pt x="30" y="40"/>
                    <a:pt x="30" y="60"/>
                  </a:cubicBezTo>
                  <a:cubicBezTo>
                    <a:pt x="30" y="74"/>
                    <a:pt x="28" y="90"/>
                    <a:pt x="32" y="103"/>
                  </a:cubicBezTo>
                  <a:cubicBezTo>
                    <a:pt x="44" y="100"/>
                    <a:pt x="59" y="102"/>
                    <a:pt x="71" y="100"/>
                  </a:cubicBezTo>
                  <a:cubicBezTo>
                    <a:pt x="92" y="97"/>
                    <a:pt x="98" y="89"/>
                    <a:pt x="113" y="78"/>
                  </a:cubicBezTo>
                  <a:cubicBezTo>
                    <a:pt x="102" y="90"/>
                    <a:pt x="54" y="107"/>
                    <a:pt x="38" y="99"/>
                  </a:cubicBezTo>
                </a:path>
              </a:pathLst>
            </a:custGeom>
            <a:solidFill>
              <a:srgbClr val="776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53" name="Freeform 33">
              <a:extLst>
                <a:ext uri="{FF2B5EF4-FFF2-40B4-BE49-F238E27FC236}">
                  <a16:creationId xmlns:a16="http://schemas.microsoft.com/office/drawing/2014/main" id="{AE6975FA-E44D-4274-8E44-142A1319B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3" y="1132"/>
              <a:ext cx="174" cy="153"/>
            </a:xfrm>
            <a:custGeom>
              <a:avLst/>
              <a:gdLst>
                <a:gd name="T0" fmla="*/ 209 w 118"/>
                <a:gd name="T1" fmla="*/ 431 h 104"/>
                <a:gd name="T2" fmla="*/ 52 w 118"/>
                <a:gd name="T3" fmla="*/ 0 h 104"/>
                <a:gd name="T4" fmla="*/ 198 w 118"/>
                <a:gd name="T5" fmla="*/ 408 h 104"/>
                <a:gd name="T6" fmla="*/ 559 w 118"/>
                <a:gd name="T7" fmla="*/ 305 h 104"/>
                <a:gd name="T8" fmla="*/ 229 w 118"/>
                <a:gd name="T9" fmla="*/ 412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" h="104">
                  <a:moveTo>
                    <a:pt x="44" y="92"/>
                  </a:moveTo>
                  <a:cubicBezTo>
                    <a:pt x="8" y="82"/>
                    <a:pt x="0" y="29"/>
                    <a:pt x="11" y="0"/>
                  </a:cubicBezTo>
                  <a:cubicBezTo>
                    <a:pt x="20" y="23"/>
                    <a:pt x="21" y="73"/>
                    <a:pt x="42" y="87"/>
                  </a:cubicBezTo>
                  <a:cubicBezTo>
                    <a:pt x="68" y="104"/>
                    <a:pt x="101" y="87"/>
                    <a:pt x="118" y="65"/>
                  </a:cubicBezTo>
                  <a:cubicBezTo>
                    <a:pt x="101" y="85"/>
                    <a:pt x="71" y="83"/>
                    <a:pt x="48" y="88"/>
                  </a:cubicBezTo>
                </a:path>
              </a:pathLst>
            </a:custGeom>
            <a:solidFill>
              <a:srgbClr val="776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54" name="Freeform 34">
              <a:extLst>
                <a:ext uri="{FF2B5EF4-FFF2-40B4-BE49-F238E27FC236}">
                  <a16:creationId xmlns:a16="http://schemas.microsoft.com/office/drawing/2014/main" id="{9BB12DF3-380F-45B8-AA80-80E75C70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044"/>
              <a:ext cx="149" cy="104"/>
            </a:xfrm>
            <a:custGeom>
              <a:avLst/>
              <a:gdLst>
                <a:gd name="T0" fmla="*/ 189 w 101"/>
                <a:gd name="T1" fmla="*/ 290 h 71"/>
                <a:gd name="T2" fmla="*/ 19 w 101"/>
                <a:gd name="T3" fmla="*/ 0 h 71"/>
                <a:gd name="T4" fmla="*/ 187 w 101"/>
                <a:gd name="T5" fmla="*/ 290 h 71"/>
                <a:gd name="T6" fmla="*/ 479 w 101"/>
                <a:gd name="T7" fmla="*/ 189 h 71"/>
                <a:gd name="T8" fmla="*/ 180 w 101"/>
                <a:gd name="T9" fmla="*/ 309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71">
                  <a:moveTo>
                    <a:pt x="40" y="63"/>
                  </a:moveTo>
                  <a:cubicBezTo>
                    <a:pt x="18" y="64"/>
                    <a:pt x="0" y="19"/>
                    <a:pt x="4" y="0"/>
                  </a:cubicBezTo>
                  <a:cubicBezTo>
                    <a:pt x="19" y="17"/>
                    <a:pt x="14" y="51"/>
                    <a:pt x="39" y="63"/>
                  </a:cubicBezTo>
                  <a:cubicBezTo>
                    <a:pt x="56" y="71"/>
                    <a:pt x="95" y="57"/>
                    <a:pt x="101" y="41"/>
                  </a:cubicBezTo>
                  <a:cubicBezTo>
                    <a:pt x="80" y="45"/>
                    <a:pt x="60" y="60"/>
                    <a:pt x="38" y="67"/>
                  </a:cubicBezTo>
                </a:path>
              </a:pathLst>
            </a:custGeom>
            <a:solidFill>
              <a:srgbClr val="776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55" name="Freeform 35">
              <a:extLst>
                <a:ext uri="{FF2B5EF4-FFF2-40B4-BE49-F238E27FC236}">
                  <a16:creationId xmlns:a16="http://schemas.microsoft.com/office/drawing/2014/main" id="{9A55304A-9B87-4C26-9743-9C16B2534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" y="945"/>
              <a:ext cx="143" cy="85"/>
            </a:xfrm>
            <a:custGeom>
              <a:avLst/>
              <a:gdLst>
                <a:gd name="T0" fmla="*/ 175 w 97"/>
                <a:gd name="T1" fmla="*/ 249 h 58"/>
                <a:gd name="T2" fmla="*/ 0 w 97"/>
                <a:gd name="T3" fmla="*/ 0 h 58"/>
                <a:gd name="T4" fmla="*/ 183 w 97"/>
                <a:gd name="T5" fmla="*/ 230 h 58"/>
                <a:gd name="T6" fmla="*/ 458 w 97"/>
                <a:gd name="T7" fmla="*/ 120 h 58"/>
                <a:gd name="T8" fmla="*/ 192 w 97"/>
                <a:gd name="T9" fmla="*/ 221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7" h="58">
                  <a:moveTo>
                    <a:pt x="37" y="54"/>
                  </a:moveTo>
                  <a:cubicBezTo>
                    <a:pt x="14" y="40"/>
                    <a:pt x="3" y="26"/>
                    <a:pt x="0" y="0"/>
                  </a:cubicBezTo>
                  <a:cubicBezTo>
                    <a:pt x="13" y="13"/>
                    <a:pt x="22" y="42"/>
                    <a:pt x="39" y="50"/>
                  </a:cubicBezTo>
                  <a:cubicBezTo>
                    <a:pt x="55" y="58"/>
                    <a:pt x="88" y="41"/>
                    <a:pt x="97" y="26"/>
                  </a:cubicBezTo>
                  <a:cubicBezTo>
                    <a:pt x="78" y="33"/>
                    <a:pt x="57" y="36"/>
                    <a:pt x="41" y="48"/>
                  </a:cubicBezTo>
                </a:path>
              </a:pathLst>
            </a:custGeom>
            <a:solidFill>
              <a:srgbClr val="776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56" name="Freeform 36">
              <a:extLst>
                <a:ext uri="{FF2B5EF4-FFF2-40B4-BE49-F238E27FC236}">
                  <a16:creationId xmlns:a16="http://schemas.microsoft.com/office/drawing/2014/main" id="{671C9499-7A09-483C-8D20-9FB19C7C1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5" y="855"/>
              <a:ext cx="131" cy="77"/>
            </a:xfrm>
            <a:custGeom>
              <a:avLst/>
              <a:gdLst>
                <a:gd name="T0" fmla="*/ 171 w 89"/>
                <a:gd name="T1" fmla="*/ 201 h 52"/>
                <a:gd name="T2" fmla="*/ 0 w 89"/>
                <a:gd name="T3" fmla="*/ 0 h 52"/>
                <a:gd name="T4" fmla="*/ 156 w 89"/>
                <a:gd name="T5" fmla="*/ 210 h 52"/>
                <a:gd name="T6" fmla="*/ 418 w 89"/>
                <a:gd name="T7" fmla="*/ 108 h 52"/>
                <a:gd name="T8" fmla="*/ 156 w 89"/>
                <a:gd name="T9" fmla="*/ 21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9" h="52">
                  <a:moveTo>
                    <a:pt x="37" y="42"/>
                  </a:moveTo>
                  <a:cubicBezTo>
                    <a:pt x="17" y="50"/>
                    <a:pt x="2" y="15"/>
                    <a:pt x="0" y="0"/>
                  </a:cubicBezTo>
                  <a:cubicBezTo>
                    <a:pt x="7" y="13"/>
                    <a:pt x="20" y="38"/>
                    <a:pt x="33" y="44"/>
                  </a:cubicBezTo>
                  <a:cubicBezTo>
                    <a:pt x="50" y="52"/>
                    <a:pt x="80" y="38"/>
                    <a:pt x="89" y="22"/>
                  </a:cubicBezTo>
                  <a:cubicBezTo>
                    <a:pt x="74" y="29"/>
                    <a:pt x="40" y="33"/>
                    <a:pt x="33" y="44"/>
                  </a:cubicBezTo>
                </a:path>
              </a:pathLst>
            </a:custGeom>
            <a:solidFill>
              <a:srgbClr val="776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57" name="Freeform 37">
              <a:extLst>
                <a:ext uri="{FF2B5EF4-FFF2-40B4-BE49-F238E27FC236}">
                  <a16:creationId xmlns:a16="http://schemas.microsoft.com/office/drawing/2014/main" id="{D50E982C-F7F1-4FEE-A982-01A52DE34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2" y="713"/>
              <a:ext cx="27" cy="82"/>
            </a:xfrm>
            <a:custGeom>
              <a:avLst/>
              <a:gdLst>
                <a:gd name="T0" fmla="*/ 53 w 18"/>
                <a:gd name="T1" fmla="*/ 258 h 56"/>
                <a:gd name="T2" fmla="*/ 81 w 18"/>
                <a:gd name="T3" fmla="*/ 0 h 56"/>
                <a:gd name="T4" fmla="*/ 62 w 18"/>
                <a:gd name="T5" fmla="*/ 249 h 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56">
                  <a:moveTo>
                    <a:pt x="10" y="56"/>
                  </a:moveTo>
                  <a:cubicBezTo>
                    <a:pt x="18" y="38"/>
                    <a:pt x="16" y="20"/>
                    <a:pt x="16" y="0"/>
                  </a:cubicBezTo>
                  <a:cubicBezTo>
                    <a:pt x="6" y="15"/>
                    <a:pt x="0" y="39"/>
                    <a:pt x="12" y="54"/>
                  </a:cubicBezTo>
                </a:path>
              </a:pathLst>
            </a:custGeom>
            <a:solidFill>
              <a:srgbClr val="776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58" name="Freeform 38">
              <a:extLst>
                <a:ext uri="{FF2B5EF4-FFF2-40B4-BE49-F238E27FC236}">
                  <a16:creationId xmlns:a16="http://schemas.microsoft.com/office/drawing/2014/main" id="{72B08A23-A89F-4B38-B2DE-E2F3671D2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6" y="1672"/>
              <a:ext cx="98" cy="193"/>
            </a:xfrm>
            <a:custGeom>
              <a:avLst/>
              <a:gdLst>
                <a:gd name="T0" fmla="*/ 9 w 67"/>
                <a:gd name="T1" fmla="*/ 320 h 131"/>
                <a:gd name="T2" fmla="*/ 230 w 67"/>
                <a:gd name="T3" fmla="*/ 0 h 131"/>
                <a:gd name="T4" fmla="*/ 97 w 67"/>
                <a:gd name="T5" fmla="*/ 141 h 131"/>
                <a:gd name="T6" fmla="*/ 19 w 67"/>
                <a:gd name="T7" fmla="*/ 299 h 131"/>
                <a:gd name="T8" fmla="*/ 306 w 67"/>
                <a:gd name="T9" fmla="*/ 616 h 131"/>
                <a:gd name="T10" fmla="*/ 170 w 67"/>
                <a:gd name="T11" fmla="*/ 467 h 131"/>
                <a:gd name="T12" fmla="*/ 32 w 67"/>
                <a:gd name="T13" fmla="*/ 330 h 1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7" h="131">
                  <a:moveTo>
                    <a:pt x="2" y="68"/>
                  </a:moveTo>
                  <a:cubicBezTo>
                    <a:pt x="1" y="37"/>
                    <a:pt x="24" y="13"/>
                    <a:pt x="50" y="0"/>
                  </a:cubicBezTo>
                  <a:cubicBezTo>
                    <a:pt x="43" y="12"/>
                    <a:pt x="29" y="18"/>
                    <a:pt x="21" y="30"/>
                  </a:cubicBezTo>
                  <a:cubicBezTo>
                    <a:pt x="14" y="39"/>
                    <a:pt x="6" y="52"/>
                    <a:pt x="4" y="64"/>
                  </a:cubicBezTo>
                  <a:cubicBezTo>
                    <a:pt x="0" y="88"/>
                    <a:pt x="47" y="120"/>
                    <a:pt x="67" y="131"/>
                  </a:cubicBezTo>
                  <a:cubicBezTo>
                    <a:pt x="64" y="119"/>
                    <a:pt x="46" y="108"/>
                    <a:pt x="37" y="99"/>
                  </a:cubicBezTo>
                  <a:cubicBezTo>
                    <a:pt x="27" y="89"/>
                    <a:pt x="16" y="80"/>
                    <a:pt x="7" y="70"/>
                  </a:cubicBezTo>
                </a:path>
              </a:pathLst>
            </a:custGeom>
            <a:solidFill>
              <a:srgbClr val="776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59" name="Freeform 39">
              <a:extLst>
                <a:ext uri="{FF2B5EF4-FFF2-40B4-BE49-F238E27FC236}">
                  <a16:creationId xmlns:a16="http://schemas.microsoft.com/office/drawing/2014/main" id="{0597F650-1E25-487A-9139-C7380A310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6" y="1656"/>
              <a:ext cx="118" cy="168"/>
            </a:xfrm>
            <a:custGeom>
              <a:avLst/>
              <a:gdLst>
                <a:gd name="T0" fmla="*/ 19 w 80"/>
                <a:gd name="T1" fmla="*/ 336 h 114"/>
                <a:gd name="T2" fmla="*/ 150 w 80"/>
                <a:gd name="T3" fmla="*/ 141 h 114"/>
                <a:gd name="T4" fmla="*/ 311 w 80"/>
                <a:gd name="T5" fmla="*/ 1 h 114"/>
                <a:gd name="T6" fmla="*/ 142 w 80"/>
                <a:gd name="T7" fmla="*/ 208 h 114"/>
                <a:gd name="T8" fmla="*/ 0 w 80"/>
                <a:gd name="T9" fmla="*/ 367 h 114"/>
                <a:gd name="T10" fmla="*/ 379 w 80"/>
                <a:gd name="T11" fmla="*/ 535 h 114"/>
                <a:gd name="T12" fmla="*/ 156 w 80"/>
                <a:gd name="T13" fmla="*/ 460 h 114"/>
                <a:gd name="T14" fmla="*/ 0 w 80"/>
                <a:gd name="T15" fmla="*/ 377 h 1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0" h="114">
                  <a:moveTo>
                    <a:pt x="4" y="71"/>
                  </a:moveTo>
                  <a:cubicBezTo>
                    <a:pt x="10" y="55"/>
                    <a:pt x="20" y="42"/>
                    <a:pt x="32" y="30"/>
                  </a:cubicBezTo>
                  <a:cubicBezTo>
                    <a:pt x="39" y="22"/>
                    <a:pt x="54" y="0"/>
                    <a:pt x="66" y="1"/>
                  </a:cubicBezTo>
                  <a:cubicBezTo>
                    <a:pt x="62" y="17"/>
                    <a:pt x="42" y="34"/>
                    <a:pt x="30" y="44"/>
                  </a:cubicBezTo>
                  <a:cubicBezTo>
                    <a:pt x="18" y="55"/>
                    <a:pt x="10" y="66"/>
                    <a:pt x="0" y="78"/>
                  </a:cubicBezTo>
                  <a:cubicBezTo>
                    <a:pt x="17" y="104"/>
                    <a:pt x="51" y="114"/>
                    <a:pt x="80" y="113"/>
                  </a:cubicBezTo>
                  <a:cubicBezTo>
                    <a:pt x="70" y="104"/>
                    <a:pt x="46" y="103"/>
                    <a:pt x="33" y="98"/>
                  </a:cubicBezTo>
                  <a:cubicBezTo>
                    <a:pt x="22" y="93"/>
                    <a:pt x="8" y="89"/>
                    <a:pt x="0" y="80"/>
                  </a:cubicBezTo>
                </a:path>
              </a:pathLst>
            </a:custGeom>
            <a:solidFill>
              <a:srgbClr val="776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60" name="Freeform 40">
              <a:extLst>
                <a:ext uri="{FF2B5EF4-FFF2-40B4-BE49-F238E27FC236}">
                  <a16:creationId xmlns:a16="http://schemas.microsoft.com/office/drawing/2014/main" id="{956C30FF-6C56-4C5B-874A-D88372A78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40"/>
              <a:ext cx="110" cy="139"/>
            </a:xfrm>
            <a:custGeom>
              <a:avLst/>
              <a:gdLst>
                <a:gd name="T0" fmla="*/ 73 w 75"/>
                <a:gd name="T1" fmla="*/ 310 h 95"/>
                <a:gd name="T2" fmla="*/ 236 w 75"/>
                <a:gd name="T3" fmla="*/ 0 h 95"/>
                <a:gd name="T4" fmla="*/ 66 w 75"/>
                <a:gd name="T5" fmla="*/ 296 h 95"/>
                <a:gd name="T6" fmla="*/ 346 w 75"/>
                <a:gd name="T7" fmla="*/ 398 h 95"/>
                <a:gd name="T8" fmla="*/ 198 w 75"/>
                <a:gd name="T9" fmla="*/ 357 h 95"/>
                <a:gd name="T10" fmla="*/ 41 w 75"/>
                <a:gd name="T11" fmla="*/ 304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5" h="95">
                  <a:moveTo>
                    <a:pt x="16" y="68"/>
                  </a:moveTo>
                  <a:cubicBezTo>
                    <a:pt x="0" y="46"/>
                    <a:pt x="39" y="13"/>
                    <a:pt x="51" y="0"/>
                  </a:cubicBezTo>
                  <a:cubicBezTo>
                    <a:pt x="41" y="17"/>
                    <a:pt x="15" y="43"/>
                    <a:pt x="14" y="64"/>
                  </a:cubicBezTo>
                  <a:cubicBezTo>
                    <a:pt x="13" y="83"/>
                    <a:pt x="59" y="95"/>
                    <a:pt x="75" y="87"/>
                  </a:cubicBezTo>
                  <a:cubicBezTo>
                    <a:pt x="69" y="79"/>
                    <a:pt x="51" y="80"/>
                    <a:pt x="43" y="78"/>
                  </a:cubicBezTo>
                  <a:cubicBezTo>
                    <a:pt x="31" y="76"/>
                    <a:pt x="18" y="74"/>
                    <a:pt x="9" y="66"/>
                  </a:cubicBezTo>
                </a:path>
              </a:pathLst>
            </a:custGeom>
            <a:solidFill>
              <a:srgbClr val="776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61" name="Freeform 41">
              <a:extLst>
                <a:ext uri="{FF2B5EF4-FFF2-40B4-BE49-F238E27FC236}">
                  <a16:creationId xmlns:a16="http://schemas.microsoft.com/office/drawing/2014/main" id="{DAFB0433-4F58-45D2-BA5D-F6C5B5720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9" y="1628"/>
              <a:ext cx="92" cy="96"/>
            </a:xfrm>
            <a:custGeom>
              <a:avLst/>
              <a:gdLst>
                <a:gd name="T0" fmla="*/ 9 w 62"/>
                <a:gd name="T1" fmla="*/ 238 h 65"/>
                <a:gd name="T2" fmla="*/ 13 w 62"/>
                <a:gd name="T3" fmla="*/ 219 h 65"/>
                <a:gd name="T4" fmla="*/ 49 w 62"/>
                <a:gd name="T5" fmla="*/ 128 h 65"/>
                <a:gd name="T6" fmla="*/ 163 w 62"/>
                <a:gd name="T7" fmla="*/ 0 h 65"/>
                <a:gd name="T8" fmla="*/ 82 w 62"/>
                <a:gd name="T9" fmla="*/ 142 h 65"/>
                <a:gd name="T10" fmla="*/ 22 w 62"/>
                <a:gd name="T11" fmla="*/ 242 h 65"/>
                <a:gd name="T12" fmla="*/ 301 w 62"/>
                <a:gd name="T13" fmla="*/ 298 h 65"/>
                <a:gd name="T14" fmla="*/ 0 w 62"/>
                <a:gd name="T15" fmla="*/ 257 h 6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" h="65">
                  <a:moveTo>
                    <a:pt x="2" y="50"/>
                  </a:moveTo>
                  <a:cubicBezTo>
                    <a:pt x="1" y="51"/>
                    <a:pt x="2" y="50"/>
                    <a:pt x="3" y="46"/>
                  </a:cubicBezTo>
                  <a:cubicBezTo>
                    <a:pt x="4" y="40"/>
                    <a:pt x="7" y="33"/>
                    <a:pt x="10" y="27"/>
                  </a:cubicBezTo>
                  <a:cubicBezTo>
                    <a:pt x="16" y="16"/>
                    <a:pt x="25" y="7"/>
                    <a:pt x="34" y="0"/>
                  </a:cubicBezTo>
                  <a:cubicBezTo>
                    <a:pt x="32" y="11"/>
                    <a:pt x="23" y="21"/>
                    <a:pt x="17" y="30"/>
                  </a:cubicBezTo>
                  <a:cubicBezTo>
                    <a:pt x="14" y="35"/>
                    <a:pt x="5" y="45"/>
                    <a:pt x="5" y="51"/>
                  </a:cubicBezTo>
                  <a:cubicBezTo>
                    <a:pt x="5" y="65"/>
                    <a:pt x="49" y="64"/>
                    <a:pt x="62" y="63"/>
                  </a:cubicBezTo>
                  <a:cubicBezTo>
                    <a:pt x="42" y="55"/>
                    <a:pt x="20" y="59"/>
                    <a:pt x="0" y="54"/>
                  </a:cubicBezTo>
                </a:path>
              </a:pathLst>
            </a:custGeom>
            <a:solidFill>
              <a:srgbClr val="776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62" name="Freeform 42">
              <a:extLst>
                <a:ext uri="{FF2B5EF4-FFF2-40B4-BE49-F238E27FC236}">
                  <a16:creationId xmlns:a16="http://schemas.microsoft.com/office/drawing/2014/main" id="{62B515DD-79E2-4E39-A9EE-F5118D5E5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8" y="1591"/>
              <a:ext cx="78" cy="94"/>
            </a:xfrm>
            <a:custGeom>
              <a:avLst/>
              <a:gdLst>
                <a:gd name="T0" fmla="*/ 28 w 53"/>
                <a:gd name="T1" fmla="*/ 238 h 64"/>
                <a:gd name="T2" fmla="*/ 128 w 53"/>
                <a:gd name="T3" fmla="*/ 0 h 64"/>
                <a:gd name="T4" fmla="*/ 28 w 53"/>
                <a:gd name="T5" fmla="*/ 238 h 64"/>
                <a:gd name="T6" fmla="*/ 249 w 53"/>
                <a:gd name="T7" fmla="*/ 259 h 64"/>
                <a:gd name="T8" fmla="*/ 22 w 53"/>
                <a:gd name="T9" fmla="*/ 242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64">
                  <a:moveTo>
                    <a:pt x="6" y="51"/>
                  </a:moveTo>
                  <a:cubicBezTo>
                    <a:pt x="0" y="36"/>
                    <a:pt x="17" y="9"/>
                    <a:pt x="27" y="0"/>
                  </a:cubicBezTo>
                  <a:cubicBezTo>
                    <a:pt x="27" y="19"/>
                    <a:pt x="10" y="35"/>
                    <a:pt x="6" y="51"/>
                  </a:cubicBezTo>
                  <a:cubicBezTo>
                    <a:pt x="21" y="56"/>
                    <a:pt x="38" y="64"/>
                    <a:pt x="53" y="56"/>
                  </a:cubicBezTo>
                  <a:cubicBezTo>
                    <a:pt x="37" y="57"/>
                    <a:pt x="21" y="50"/>
                    <a:pt x="5" y="52"/>
                  </a:cubicBezTo>
                </a:path>
              </a:pathLst>
            </a:custGeom>
            <a:solidFill>
              <a:srgbClr val="776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63" name="Freeform 43">
              <a:extLst>
                <a:ext uri="{FF2B5EF4-FFF2-40B4-BE49-F238E27FC236}">
                  <a16:creationId xmlns:a16="http://schemas.microsoft.com/office/drawing/2014/main" id="{E29695BE-C0AE-4B36-BA45-BC488EC30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" y="1543"/>
              <a:ext cx="75" cy="85"/>
            </a:xfrm>
            <a:custGeom>
              <a:avLst/>
              <a:gdLst>
                <a:gd name="T0" fmla="*/ 0 w 51"/>
                <a:gd name="T1" fmla="*/ 245 h 58"/>
                <a:gd name="T2" fmla="*/ 69 w 51"/>
                <a:gd name="T3" fmla="*/ 0 h 58"/>
                <a:gd name="T4" fmla="*/ 0 w 51"/>
                <a:gd name="T5" fmla="*/ 230 h 58"/>
                <a:gd name="T6" fmla="*/ 238 w 51"/>
                <a:gd name="T7" fmla="*/ 236 h 58"/>
                <a:gd name="T8" fmla="*/ 1 w 51"/>
                <a:gd name="T9" fmla="*/ 239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58">
                  <a:moveTo>
                    <a:pt x="0" y="53"/>
                  </a:moveTo>
                  <a:cubicBezTo>
                    <a:pt x="0" y="30"/>
                    <a:pt x="2" y="18"/>
                    <a:pt x="15" y="0"/>
                  </a:cubicBezTo>
                  <a:cubicBezTo>
                    <a:pt x="13" y="17"/>
                    <a:pt x="1" y="33"/>
                    <a:pt x="0" y="50"/>
                  </a:cubicBezTo>
                  <a:cubicBezTo>
                    <a:pt x="15" y="57"/>
                    <a:pt x="37" y="58"/>
                    <a:pt x="51" y="51"/>
                  </a:cubicBezTo>
                  <a:cubicBezTo>
                    <a:pt x="35" y="50"/>
                    <a:pt x="14" y="57"/>
                    <a:pt x="1" y="52"/>
                  </a:cubicBezTo>
                </a:path>
              </a:pathLst>
            </a:custGeom>
            <a:solidFill>
              <a:srgbClr val="776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64" name="Freeform 44">
              <a:extLst>
                <a:ext uri="{FF2B5EF4-FFF2-40B4-BE49-F238E27FC236}">
                  <a16:creationId xmlns:a16="http://schemas.microsoft.com/office/drawing/2014/main" id="{4EFFA71E-E838-4CE8-A64A-A45690EE0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" y="1500"/>
              <a:ext cx="81" cy="76"/>
            </a:xfrm>
            <a:custGeom>
              <a:avLst/>
              <a:gdLst>
                <a:gd name="T0" fmla="*/ 1 w 55"/>
                <a:gd name="T1" fmla="*/ 205 h 52"/>
                <a:gd name="T2" fmla="*/ 59 w 55"/>
                <a:gd name="T3" fmla="*/ 0 h 52"/>
                <a:gd name="T4" fmla="*/ 1 w 55"/>
                <a:gd name="T5" fmla="*/ 218 h 52"/>
                <a:gd name="T6" fmla="*/ 258 w 55"/>
                <a:gd name="T7" fmla="*/ 196 h 52"/>
                <a:gd name="T8" fmla="*/ 19 w 55"/>
                <a:gd name="T9" fmla="*/ 205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52">
                  <a:moveTo>
                    <a:pt x="1" y="45"/>
                  </a:moveTo>
                  <a:cubicBezTo>
                    <a:pt x="0" y="29"/>
                    <a:pt x="7" y="14"/>
                    <a:pt x="12" y="0"/>
                  </a:cubicBezTo>
                  <a:cubicBezTo>
                    <a:pt x="10" y="16"/>
                    <a:pt x="4" y="32"/>
                    <a:pt x="1" y="48"/>
                  </a:cubicBezTo>
                  <a:cubicBezTo>
                    <a:pt x="13" y="51"/>
                    <a:pt x="44" y="52"/>
                    <a:pt x="55" y="43"/>
                  </a:cubicBezTo>
                  <a:cubicBezTo>
                    <a:pt x="39" y="42"/>
                    <a:pt x="17" y="46"/>
                    <a:pt x="4" y="45"/>
                  </a:cubicBezTo>
                </a:path>
              </a:pathLst>
            </a:custGeom>
            <a:solidFill>
              <a:srgbClr val="776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65" name="Freeform 45">
              <a:extLst>
                <a:ext uri="{FF2B5EF4-FFF2-40B4-BE49-F238E27FC236}">
                  <a16:creationId xmlns:a16="http://schemas.microsoft.com/office/drawing/2014/main" id="{4B7CD053-F236-4C0E-9472-8A1BDE785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4" y="1456"/>
              <a:ext cx="60" cy="70"/>
            </a:xfrm>
            <a:custGeom>
              <a:avLst/>
              <a:gdLst>
                <a:gd name="T0" fmla="*/ 0 w 41"/>
                <a:gd name="T1" fmla="*/ 214 h 48"/>
                <a:gd name="T2" fmla="*/ 61 w 41"/>
                <a:gd name="T3" fmla="*/ 0 h 48"/>
                <a:gd name="T4" fmla="*/ 13 w 41"/>
                <a:gd name="T5" fmla="*/ 214 h 48"/>
                <a:gd name="T6" fmla="*/ 189 w 41"/>
                <a:gd name="T7" fmla="*/ 149 h 48"/>
                <a:gd name="T8" fmla="*/ 1 w 41"/>
                <a:gd name="T9" fmla="*/ 217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48">
                  <a:moveTo>
                    <a:pt x="0" y="47"/>
                  </a:moveTo>
                  <a:cubicBezTo>
                    <a:pt x="11" y="34"/>
                    <a:pt x="6" y="14"/>
                    <a:pt x="14" y="0"/>
                  </a:cubicBezTo>
                  <a:cubicBezTo>
                    <a:pt x="9" y="14"/>
                    <a:pt x="1" y="32"/>
                    <a:pt x="3" y="47"/>
                  </a:cubicBezTo>
                  <a:cubicBezTo>
                    <a:pt x="16" y="42"/>
                    <a:pt x="30" y="42"/>
                    <a:pt x="41" y="33"/>
                  </a:cubicBezTo>
                  <a:cubicBezTo>
                    <a:pt x="29" y="33"/>
                    <a:pt x="11" y="41"/>
                    <a:pt x="1" y="48"/>
                  </a:cubicBezTo>
                </a:path>
              </a:pathLst>
            </a:custGeom>
            <a:solidFill>
              <a:srgbClr val="776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66" name="Freeform 46">
              <a:extLst>
                <a:ext uri="{FF2B5EF4-FFF2-40B4-BE49-F238E27FC236}">
                  <a16:creationId xmlns:a16="http://schemas.microsoft.com/office/drawing/2014/main" id="{C14776D4-1CFB-4F4A-9A5B-960FB8DB1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" y="1441"/>
              <a:ext cx="36" cy="49"/>
            </a:xfrm>
            <a:custGeom>
              <a:avLst/>
              <a:gdLst>
                <a:gd name="T0" fmla="*/ 0 w 24"/>
                <a:gd name="T1" fmla="*/ 141 h 33"/>
                <a:gd name="T2" fmla="*/ 120 w 24"/>
                <a:gd name="T3" fmla="*/ 0 h 33"/>
                <a:gd name="T4" fmla="*/ 0 w 24"/>
                <a:gd name="T5" fmla="*/ 160 h 3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" h="33">
                  <a:moveTo>
                    <a:pt x="0" y="29"/>
                  </a:moveTo>
                  <a:cubicBezTo>
                    <a:pt x="4" y="21"/>
                    <a:pt x="12" y="5"/>
                    <a:pt x="23" y="0"/>
                  </a:cubicBezTo>
                  <a:cubicBezTo>
                    <a:pt x="24" y="13"/>
                    <a:pt x="10" y="26"/>
                    <a:pt x="0" y="33"/>
                  </a:cubicBezTo>
                </a:path>
              </a:pathLst>
            </a:custGeom>
            <a:solidFill>
              <a:srgbClr val="776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67" name="Oval 47">
              <a:extLst>
                <a:ext uri="{FF2B5EF4-FFF2-40B4-BE49-F238E27FC236}">
                  <a16:creationId xmlns:a16="http://schemas.microsoft.com/office/drawing/2014/main" id="{2E857CAD-01BB-4A16-8BB1-BA3704709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7" y="1828"/>
              <a:ext cx="126" cy="93"/>
            </a:xfrm>
            <a:prstGeom prst="ellipse">
              <a:avLst/>
            </a:prstGeom>
            <a:solidFill>
              <a:srgbClr val="877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0268" name="Oval 48">
              <a:extLst>
                <a:ext uri="{FF2B5EF4-FFF2-40B4-BE49-F238E27FC236}">
                  <a16:creationId xmlns:a16="http://schemas.microsoft.com/office/drawing/2014/main" id="{6058515C-A7A6-4ECE-BB83-CE80616C1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9" y="1877"/>
              <a:ext cx="41" cy="3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0269" name="Oval 49">
              <a:extLst>
                <a:ext uri="{FF2B5EF4-FFF2-40B4-BE49-F238E27FC236}">
                  <a16:creationId xmlns:a16="http://schemas.microsoft.com/office/drawing/2014/main" id="{5959535D-BDD4-47CB-81E9-3BC6BFFBE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" y="1909"/>
              <a:ext cx="23" cy="2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0270" name="Freeform 50">
              <a:extLst>
                <a:ext uri="{FF2B5EF4-FFF2-40B4-BE49-F238E27FC236}">
                  <a16:creationId xmlns:a16="http://schemas.microsoft.com/office/drawing/2014/main" id="{DEB258F0-1F94-44D8-8935-81920E5CE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1915"/>
              <a:ext cx="143" cy="95"/>
            </a:xfrm>
            <a:custGeom>
              <a:avLst/>
              <a:gdLst>
                <a:gd name="T0" fmla="*/ 0 w 97"/>
                <a:gd name="T1" fmla="*/ 121 h 65"/>
                <a:gd name="T2" fmla="*/ 265 w 97"/>
                <a:gd name="T3" fmla="*/ 269 h 65"/>
                <a:gd name="T4" fmla="*/ 445 w 97"/>
                <a:gd name="T5" fmla="*/ 0 h 65"/>
                <a:gd name="T6" fmla="*/ 257 w 97"/>
                <a:gd name="T7" fmla="*/ 224 h 65"/>
                <a:gd name="T8" fmla="*/ 0 w 97"/>
                <a:gd name="T9" fmla="*/ 121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7" h="65">
                  <a:moveTo>
                    <a:pt x="0" y="27"/>
                  </a:moveTo>
                  <a:cubicBezTo>
                    <a:pt x="0" y="27"/>
                    <a:pt x="26" y="65"/>
                    <a:pt x="56" y="59"/>
                  </a:cubicBezTo>
                  <a:cubicBezTo>
                    <a:pt x="85" y="53"/>
                    <a:pt x="97" y="17"/>
                    <a:pt x="94" y="0"/>
                  </a:cubicBezTo>
                  <a:cubicBezTo>
                    <a:pt x="94" y="0"/>
                    <a:pt x="89" y="40"/>
                    <a:pt x="54" y="49"/>
                  </a:cubicBezTo>
                  <a:cubicBezTo>
                    <a:pt x="20" y="59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5B5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71" name="Freeform 51">
              <a:extLst>
                <a:ext uri="{FF2B5EF4-FFF2-40B4-BE49-F238E27FC236}">
                  <a16:creationId xmlns:a16="http://schemas.microsoft.com/office/drawing/2014/main" id="{3CC1604D-8B08-4A75-898F-85D80B4EA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1768"/>
              <a:ext cx="78" cy="38"/>
            </a:xfrm>
            <a:custGeom>
              <a:avLst/>
              <a:gdLst>
                <a:gd name="T0" fmla="*/ 0 w 53"/>
                <a:gd name="T1" fmla="*/ 120 h 26"/>
                <a:gd name="T2" fmla="*/ 249 w 53"/>
                <a:gd name="T3" fmla="*/ 82 h 26"/>
                <a:gd name="T4" fmla="*/ 0 w 53"/>
                <a:gd name="T5" fmla="*/ 12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26">
                  <a:moveTo>
                    <a:pt x="0" y="26"/>
                  </a:moveTo>
                  <a:cubicBezTo>
                    <a:pt x="0" y="26"/>
                    <a:pt x="19" y="0"/>
                    <a:pt x="53" y="18"/>
                  </a:cubicBezTo>
                  <a:cubicBezTo>
                    <a:pt x="53" y="18"/>
                    <a:pt x="22" y="8"/>
                    <a:pt x="0" y="26"/>
                  </a:cubicBezTo>
                  <a:close/>
                </a:path>
              </a:pathLst>
            </a:custGeom>
            <a:solidFill>
              <a:srgbClr val="B7A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72" name="Freeform 52">
              <a:extLst>
                <a:ext uri="{FF2B5EF4-FFF2-40B4-BE49-F238E27FC236}">
                  <a16:creationId xmlns:a16="http://schemas.microsoft.com/office/drawing/2014/main" id="{A3B8B75D-A64A-4E22-BE7C-BDA2BD39C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2" y="2533"/>
              <a:ext cx="170" cy="252"/>
            </a:xfrm>
            <a:custGeom>
              <a:avLst/>
              <a:gdLst>
                <a:gd name="T0" fmla="*/ 535 w 116"/>
                <a:gd name="T1" fmla="*/ 806 h 171"/>
                <a:gd name="T2" fmla="*/ 0 w 116"/>
                <a:gd name="T3" fmla="*/ 0 h 17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6" h="171">
                  <a:moveTo>
                    <a:pt x="116" y="171"/>
                  </a:moveTo>
                  <a:cubicBezTo>
                    <a:pt x="116" y="171"/>
                    <a:pt x="47" y="154"/>
                    <a:pt x="0" y="0"/>
                  </a:cubicBezTo>
                </a:path>
              </a:pathLst>
            </a:custGeom>
            <a:noFill/>
            <a:ln w="793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73" name="Freeform 53">
              <a:extLst>
                <a:ext uri="{FF2B5EF4-FFF2-40B4-BE49-F238E27FC236}">
                  <a16:creationId xmlns:a16="http://schemas.microsoft.com/office/drawing/2014/main" id="{EEC80234-63F4-40B3-8AE4-FE290E97E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8" y="2256"/>
              <a:ext cx="241" cy="340"/>
            </a:xfrm>
            <a:custGeom>
              <a:avLst/>
              <a:gdLst>
                <a:gd name="T0" fmla="*/ 764 w 164"/>
                <a:gd name="T1" fmla="*/ 1083 h 231"/>
                <a:gd name="T2" fmla="*/ 0 w 164"/>
                <a:gd name="T3" fmla="*/ 0 h 23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64" h="231">
                  <a:moveTo>
                    <a:pt x="164" y="231"/>
                  </a:moveTo>
                  <a:cubicBezTo>
                    <a:pt x="164" y="231"/>
                    <a:pt x="28" y="129"/>
                    <a:pt x="0" y="0"/>
                  </a:cubicBezTo>
                </a:path>
              </a:pathLst>
            </a:custGeom>
            <a:noFill/>
            <a:ln w="793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74" name="Freeform 54">
              <a:extLst>
                <a:ext uri="{FF2B5EF4-FFF2-40B4-BE49-F238E27FC236}">
                  <a16:creationId xmlns:a16="http://schemas.microsoft.com/office/drawing/2014/main" id="{66C250B9-0281-45AF-8B2C-D1723E8E1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3" y="1994"/>
              <a:ext cx="229" cy="358"/>
            </a:xfrm>
            <a:custGeom>
              <a:avLst/>
              <a:gdLst>
                <a:gd name="T0" fmla="*/ 724 w 156"/>
                <a:gd name="T1" fmla="*/ 1143 h 243"/>
                <a:gd name="T2" fmla="*/ 0 w 156"/>
                <a:gd name="T3" fmla="*/ 0 h 24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6" h="243">
                  <a:moveTo>
                    <a:pt x="156" y="243"/>
                  </a:moveTo>
                  <a:cubicBezTo>
                    <a:pt x="156" y="243"/>
                    <a:pt x="40" y="152"/>
                    <a:pt x="0" y="0"/>
                  </a:cubicBezTo>
                </a:path>
              </a:pathLst>
            </a:custGeom>
            <a:noFill/>
            <a:ln w="793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75" name="Freeform 55">
              <a:extLst>
                <a:ext uri="{FF2B5EF4-FFF2-40B4-BE49-F238E27FC236}">
                  <a16:creationId xmlns:a16="http://schemas.microsoft.com/office/drawing/2014/main" id="{8EC7780E-FD21-4F2F-A137-74A10B3D2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" y="1782"/>
              <a:ext cx="104" cy="268"/>
            </a:xfrm>
            <a:custGeom>
              <a:avLst/>
              <a:gdLst>
                <a:gd name="T0" fmla="*/ 327 w 71"/>
                <a:gd name="T1" fmla="*/ 857 h 182"/>
                <a:gd name="T2" fmla="*/ 0 w 71"/>
                <a:gd name="T3" fmla="*/ 0 h 18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1" h="182">
                  <a:moveTo>
                    <a:pt x="71" y="182"/>
                  </a:moveTo>
                  <a:cubicBezTo>
                    <a:pt x="71" y="182"/>
                    <a:pt x="15" y="121"/>
                    <a:pt x="0" y="0"/>
                  </a:cubicBezTo>
                </a:path>
              </a:pathLst>
            </a:custGeom>
            <a:noFill/>
            <a:ln w="793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76" name="Freeform 56">
              <a:extLst>
                <a:ext uri="{FF2B5EF4-FFF2-40B4-BE49-F238E27FC236}">
                  <a16:creationId xmlns:a16="http://schemas.microsoft.com/office/drawing/2014/main" id="{BBBF4CD9-76F2-4EDF-8D1D-20AD0EE39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5" y="1722"/>
              <a:ext cx="103" cy="155"/>
            </a:xfrm>
            <a:custGeom>
              <a:avLst/>
              <a:gdLst>
                <a:gd name="T0" fmla="*/ 0 w 70"/>
                <a:gd name="T1" fmla="*/ 61 h 105"/>
                <a:gd name="T2" fmla="*/ 330 w 70"/>
                <a:gd name="T3" fmla="*/ 499 h 105"/>
                <a:gd name="T4" fmla="*/ 0 w 70"/>
                <a:gd name="T5" fmla="*/ 61 h 10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0" h="105">
                  <a:moveTo>
                    <a:pt x="0" y="13"/>
                  </a:moveTo>
                  <a:cubicBezTo>
                    <a:pt x="0" y="13"/>
                    <a:pt x="59" y="0"/>
                    <a:pt x="70" y="105"/>
                  </a:cubicBezTo>
                  <a:cubicBezTo>
                    <a:pt x="70" y="105"/>
                    <a:pt x="55" y="18"/>
                    <a:pt x="0" y="13"/>
                  </a:cubicBezTo>
                  <a:close/>
                </a:path>
              </a:pathLst>
            </a:custGeom>
            <a:solidFill>
              <a:srgbClr val="D1C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77" name="Freeform 57">
              <a:extLst>
                <a:ext uri="{FF2B5EF4-FFF2-40B4-BE49-F238E27FC236}">
                  <a16:creationId xmlns:a16="http://schemas.microsoft.com/office/drawing/2014/main" id="{2E8B9720-B04A-4887-99AF-6542C41A0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" y="1774"/>
              <a:ext cx="71" cy="123"/>
            </a:xfrm>
            <a:custGeom>
              <a:avLst/>
              <a:gdLst>
                <a:gd name="T0" fmla="*/ 229 w 48"/>
                <a:gd name="T1" fmla="*/ 0 h 84"/>
                <a:gd name="T2" fmla="*/ 53 w 48"/>
                <a:gd name="T3" fmla="*/ 387 h 84"/>
                <a:gd name="T4" fmla="*/ 229 w 48"/>
                <a:gd name="T5" fmla="*/ 0 h 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8" h="84">
                  <a:moveTo>
                    <a:pt x="48" y="0"/>
                  </a:moveTo>
                  <a:cubicBezTo>
                    <a:pt x="48" y="0"/>
                    <a:pt x="0" y="15"/>
                    <a:pt x="11" y="84"/>
                  </a:cubicBezTo>
                  <a:cubicBezTo>
                    <a:pt x="11" y="84"/>
                    <a:pt x="12" y="21"/>
                    <a:pt x="48" y="0"/>
                  </a:cubicBezTo>
                  <a:close/>
                </a:path>
              </a:pathLst>
            </a:custGeom>
            <a:solidFill>
              <a:srgbClr val="D1C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78" name="Freeform 58">
              <a:extLst>
                <a:ext uri="{FF2B5EF4-FFF2-40B4-BE49-F238E27FC236}">
                  <a16:creationId xmlns:a16="http://schemas.microsoft.com/office/drawing/2014/main" id="{42B1855F-A1E6-452C-9208-4B5993748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2072"/>
              <a:ext cx="491" cy="1048"/>
            </a:xfrm>
            <a:custGeom>
              <a:avLst/>
              <a:gdLst>
                <a:gd name="T0" fmla="*/ 0 w 334"/>
                <a:gd name="T1" fmla="*/ 0 h 712"/>
                <a:gd name="T2" fmla="*/ 1560 w 334"/>
                <a:gd name="T3" fmla="*/ 3343 h 712"/>
                <a:gd name="T4" fmla="*/ 0 w 334"/>
                <a:gd name="T5" fmla="*/ 0 h 7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4" h="712">
                  <a:moveTo>
                    <a:pt x="0" y="0"/>
                  </a:moveTo>
                  <a:cubicBezTo>
                    <a:pt x="334" y="712"/>
                    <a:pt x="334" y="712"/>
                    <a:pt x="334" y="712"/>
                  </a:cubicBezTo>
                  <a:cubicBezTo>
                    <a:pt x="334" y="712"/>
                    <a:pt x="8" y="4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79" name="Freeform 59">
              <a:extLst>
                <a:ext uri="{FF2B5EF4-FFF2-40B4-BE49-F238E27FC236}">
                  <a16:creationId xmlns:a16="http://schemas.microsoft.com/office/drawing/2014/main" id="{4E6E17E7-8D67-4C69-90B7-A10A3C4CF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1532"/>
              <a:ext cx="260" cy="80"/>
            </a:xfrm>
            <a:custGeom>
              <a:avLst/>
              <a:gdLst>
                <a:gd name="T0" fmla="*/ 0 w 177"/>
                <a:gd name="T1" fmla="*/ 241 h 54"/>
                <a:gd name="T2" fmla="*/ 704 w 177"/>
                <a:gd name="T3" fmla="*/ 261 h 54"/>
                <a:gd name="T4" fmla="*/ 824 w 177"/>
                <a:gd name="T5" fmla="*/ 81 h 54"/>
                <a:gd name="T6" fmla="*/ 521 w 177"/>
                <a:gd name="T7" fmla="*/ 13 h 54"/>
                <a:gd name="T8" fmla="*/ 110 w 177"/>
                <a:gd name="T9" fmla="*/ 33 h 54"/>
                <a:gd name="T10" fmla="*/ 373 w 177"/>
                <a:gd name="T11" fmla="*/ 117 h 54"/>
                <a:gd name="T12" fmla="*/ 0 w 177"/>
                <a:gd name="T13" fmla="*/ 241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7" h="54">
                  <a:moveTo>
                    <a:pt x="0" y="50"/>
                  </a:moveTo>
                  <a:cubicBezTo>
                    <a:pt x="49" y="45"/>
                    <a:pt x="99" y="46"/>
                    <a:pt x="151" y="54"/>
                  </a:cubicBez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52" y="12"/>
                    <a:pt x="112" y="3"/>
                  </a:cubicBezTo>
                  <a:cubicBezTo>
                    <a:pt x="85" y="1"/>
                    <a:pt x="51" y="0"/>
                    <a:pt x="24" y="7"/>
                  </a:cubicBezTo>
                  <a:cubicBezTo>
                    <a:pt x="24" y="7"/>
                    <a:pt x="61" y="14"/>
                    <a:pt x="80" y="24"/>
                  </a:cubicBezTo>
                  <a:cubicBezTo>
                    <a:pt x="80" y="24"/>
                    <a:pt x="26" y="13"/>
                    <a:pt x="0" y="50"/>
                  </a:cubicBezTo>
                  <a:close/>
                </a:path>
              </a:pathLst>
            </a:custGeom>
            <a:solidFill>
              <a:srgbClr val="C6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80" name="Freeform 60">
              <a:extLst>
                <a:ext uri="{FF2B5EF4-FFF2-40B4-BE49-F238E27FC236}">
                  <a16:creationId xmlns:a16="http://schemas.microsoft.com/office/drawing/2014/main" id="{F546FF9A-5B8E-4D64-A322-2D3833621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532"/>
              <a:ext cx="174" cy="74"/>
            </a:xfrm>
            <a:custGeom>
              <a:avLst/>
              <a:gdLst>
                <a:gd name="T0" fmla="*/ 559 w 118"/>
                <a:gd name="T1" fmla="*/ 19 h 50"/>
                <a:gd name="T2" fmla="*/ 114 w 118"/>
                <a:gd name="T3" fmla="*/ 33 h 50"/>
                <a:gd name="T4" fmla="*/ 379 w 118"/>
                <a:gd name="T5" fmla="*/ 115 h 50"/>
                <a:gd name="T6" fmla="*/ 0 w 118"/>
                <a:gd name="T7" fmla="*/ 241 h 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8" h="50">
                  <a:moveTo>
                    <a:pt x="118" y="4"/>
                  </a:moveTo>
                  <a:cubicBezTo>
                    <a:pt x="89" y="1"/>
                    <a:pt x="53" y="0"/>
                    <a:pt x="24" y="7"/>
                  </a:cubicBezTo>
                  <a:cubicBezTo>
                    <a:pt x="24" y="7"/>
                    <a:pt x="61" y="14"/>
                    <a:pt x="80" y="24"/>
                  </a:cubicBezTo>
                  <a:cubicBezTo>
                    <a:pt x="80" y="24"/>
                    <a:pt x="27" y="13"/>
                    <a:pt x="0" y="50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81" name="Freeform 61">
              <a:extLst>
                <a:ext uri="{FF2B5EF4-FFF2-40B4-BE49-F238E27FC236}">
                  <a16:creationId xmlns:a16="http://schemas.microsoft.com/office/drawing/2014/main" id="{1736E0CD-2DF5-4979-A767-72F68EDFB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6" y="1510"/>
              <a:ext cx="651" cy="262"/>
            </a:xfrm>
            <a:custGeom>
              <a:avLst/>
              <a:gdLst>
                <a:gd name="T0" fmla="*/ 2080 w 442"/>
                <a:gd name="T1" fmla="*/ 836 h 178"/>
                <a:gd name="T2" fmla="*/ 1196 w 442"/>
                <a:gd name="T3" fmla="*/ 244 h 178"/>
                <a:gd name="T4" fmla="*/ 1256 w 442"/>
                <a:gd name="T5" fmla="*/ 340 h 178"/>
                <a:gd name="T6" fmla="*/ 495 w 442"/>
                <a:gd name="T7" fmla="*/ 0 h 178"/>
                <a:gd name="T8" fmla="*/ 719 w 442"/>
                <a:gd name="T9" fmla="*/ 171 h 178"/>
                <a:gd name="T10" fmla="*/ 13 w 442"/>
                <a:gd name="T11" fmla="*/ 13 h 178"/>
                <a:gd name="T12" fmla="*/ 237 w 442"/>
                <a:gd name="T13" fmla="*/ 128 h 178"/>
                <a:gd name="T14" fmla="*/ 0 w 442"/>
                <a:gd name="T15" fmla="*/ 88 h 1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2" h="178">
                  <a:moveTo>
                    <a:pt x="442" y="178"/>
                  </a:moveTo>
                  <a:cubicBezTo>
                    <a:pt x="413" y="146"/>
                    <a:pt x="345" y="78"/>
                    <a:pt x="254" y="52"/>
                  </a:cubicBezTo>
                  <a:cubicBezTo>
                    <a:pt x="254" y="52"/>
                    <a:pt x="265" y="66"/>
                    <a:pt x="267" y="73"/>
                  </a:cubicBezTo>
                  <a:cubicBezTo>
                    <a:pt x="267" y="73"/>
                    <a:pt x="194" y="11"/>
                    <a:pt x="105" y="0"/>
                  </a:cubicBezTo>
                  <a:cubicBezTo>
                    <a:pt x="105" y="0"/>
                    <a:pt x="141" y="23"/>
                    <a:pt x="153" y="37"/>
                  </a:cubicBezTo>
                  <a:cubicBezTo>
                    <a:pt x="153" y="37"/>
                    <a:pt x="99" y="7"/>
                    <a:pt x="3" y="3"/>
                  </a:cubicBezTo>
                  <a:cubicBezTo>
                    <a:pt x="3" y="3"/>
                    <a:pt x="32" y="9"/>
                    <a:pt x="50" y="27"/>
                  </a:cubicBezTo>
                  <a:cubicBezTo>
                    <a:pt x="50" y="27"/>
                    <a:pt x="29" y="22"/>
                    <a:pt x="0" y="19"/>
                  </a:cubicBezTo>
                </a:path>
              </a:pathLst>
            </a:custGeom>
            <a:noFill/>
            <a:ln w="7938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82" name="Freeform 62">
              <a:extLst>
                <a:ext uri="{FF2B5EF4-FFF2-40B4-BE49-F238E27FC236}">
                  <a16:creationId xmlns:a16="http://schemas.microsoft.com/office/drawing/2014/main" id="{D8FAEC16-59B5-4F13-A583-81C969981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" y="1606"/>
              <a:ext cx="885" cy="453"/>
            </a:xfrm>
            <a:custGeom>
              <a:avLst/>
              <a:gdLst>
                <a:gd name="T0" fmla="*/ 257 w 602"/>
                <a:gd name="T1" fmla="*/ 0 h 308"/>
                <a:gd name="T2" fmla="*/ 229 w 602"/>
                <a:gd name="T3" fmla="*/ 51 h 308"/>
                <a:gd name="T4" fmla="*/ 295 w 602"/>
                <a:gd name="T5" fmla="*/ 56 h 308"/>
                <a:gd name="T6" fmla="*/ 782 w 602"/>
                <a:gd name="T7" fmla="*/ 1350 h 308"/>
                <a:gd name="T8" fmla="*/ 2049 w 602"/>
                <a:gd name="T9" fmla="*/ 1034 h 308"/>
                <a:gd name="T10" fmla="*/ 2812 w 602"/>
                <a:gd name="T11" fmla="*/ 587 h 3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" h="308">
                  <a:moveTo>
                    <a:pt x="55" y="0"/>
                  </a:moveTo>
                  <a:cubicBezTo>
                    <a:pt x="53" y="3"/>
                    <a:pt x="51" y="7"/>
                    <a:pt x="49" y="11"/>
                  </a:cubicBezTo>
                  <a:cubicBezTo>
                    <a:pt x="49" y="11"/>
                    <a:pt x="58" y="14"/>
                    <a:pt x="63" y="12"/>
                  </a:cubicBezTo>
                  <a:cubicBezTo>
                    <a:pt x="63" y="12"/>
                    <a:pt x="0" y="268"/>
                    <a:pt x="167" y="288"/>
                  </a:cubicBezTo>
                  <a:cubicBezTo>
                    <a:pt x="334" y="308"/>
                    <a:pt x="375" y="284"/>
                    <a:pt x="439" y="221"/>
                  </a:cubicBezTo>
                  <a:cubicBezTo>
                    <a:pt x="495" y="166"/>
                    <a:pt x="559" y="105"/>
                    <a:pt x="602" y="125"/>
                  </a:cubicBezTo>
                </a:path>
              </a:pathLst>
            </a:custGeom>
            <a:noFill/>
            <a:ln w="7938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83" name="Freeform 63">
              <a:extLst>
                <a:ext uri="{FF2B5EF4-FFF2-40B4-BE49-F238E27FC236}">
                  <a16:creationId xmlns:a16="http://schemas.microsoft.com/office/drawing/2014/main" id="{FB197EFB-1245-4254-A271-4D246FF3E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" y="1105"/>
              <a:ext cx="2051" cy="901"/>
            </a:xfrm>
            <a:custGeom>
              <a:avLst/>
              <a:gdLst>
                <a:gd name="T0" fmla="*/ 6533 w 1394"/>
                <a:gd name="T1" fmla="*/ 1441 h 612"/>
                <a:gd name="T2" fmla="*/ 3799 w 1394"/>
                <a:gd name="T3" fmla="*/ 807 h 612"/>
                <a:gd name="T4" fmla="*/ 0 w 1394"/>
                <a:gd name="T5" fmla="*/ 904 h 612"/>
                <a:gd name="T6" fmla="*/ 3154 w 1394"/>
                <a:gd name="T7" fmla="*/ 2391 h 612"/>
                <a:gd name="T8" fmla="*/ 6412 w 1394"/>
                <a:gd name="T9" fmla="*/ 1615 h 612"/>
                <a:gd name="T10" fmla="*/ 6533 w 1394"/>
                <a:gd name="T11" fmla="*/ 1441 h 6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4" h="612">
                  <a:moveTo>
                    <a:pt x="1394" y="307"/>
                  </a:moveTo>
                  <a:cubicBezTo>
                    <a:pt x="1394" y="307"/>
                    <a:pt x="963" y="217"/>
                    <a:pt x="811" y="172"/>
                  </a:cubicBezTo>
                  <a:cubicBezTo>
                    <a:pt x="658" y="128"/>
                    <a:pt x="249" y="0"/>
                    <a:pt x="0" y="192"/>
                  </a:cubicBezTo>
                  <a:cubicBezTo>
                    <a:pt x="0" y="192"/>
                    <a:pt x="70" y="612"/>
                    <a:pt x="673" y="509"/>
                  </a:cubicBezTo>
                  <a:cubicBezTo>
                    <a:pt x="832" y="482"/>
                    <a:pt x="1083" y="301"/>
                    <a:pt x="1368" y="344"/>
                  </a:cubicBezTo>
                  <a:lnTo>
                    <a:pt x="1394" y="307"/>
                  </a:lnTo>
                  <a:close/>
                </a:path>
              </a:pathLst>
            </a:custGeom>
            <a:noFill/>
            <a:ln w="7938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84" name="Freeform 64">
              <a:extLst>
                <a:ext uri="{FF2B5EF4-FFF2-40B4-BE49-F238E27FC236}">
                  <a16:creationId xmlns:a16="http://schemas.microsoft.com/office/drawing/2014/main" id="{FD8FFA4B-879C-40C5-97BE-7BD1E9BCE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6" y="1547"/>
              <a:ext cx="114" cy="104"/>
            </a:xfrm>
            <a:custGeom>
              <a:avLst/>
              <a:gdLst>
                <a:gd name="T0" fmla="*/ 163 w 77"/>
                <a:gd name="T1" fmla="*/ 245 h 71"/>
                <a:gd name="T2" fmla="*/ 0 w 77"/>
                <a:gd name="T3" fmla="*/ 151 h 71"/>
                <a:gd name="T4" fmla="*/ 133 w 77"/>
                <a:gd name="T5" fmla="*/ 138 h 71"/>
                <a:gd name="T6" fmla="*/ 53 w 77"/>
                <a:gd name="T7" fmla="*/ 88 h 71"/>
                <a:gd name="T8" fmla="*/ 110 w 77"/>
                <a:gd name="T9" fmla="*/ 69 h 71"/>
                <a:gd name="T10" fmla="*/ 222 w 77"/>
                <a:gd name="T11" fmla="*/ 41 h 71"/>
                <a:gd name="T12" fmla="*/ 141 w 77"/>
                <a:gd name="T13" fmla="*/ 22 h 71"/>
                <a:gd name="T14" fmla="*/ 218 w 77"/>
                <a:gd name="T15" fmla="*/ 19 h 71"/>
                <a:gd name="T16" fmla="*/ 298 w 77"/>
                <a:gd name="T17" fmla="*/ 19 h 71"/>
                <a:gd name="T18" fmla="*/ 370 w 77"/>
                <a:gd name="T19" fmla="*/ 38 h 71"/>
                <a:gd name="T20" fmla="*/ 346 w 77"/>
                <a:gd name="T21" fmla="*/ 101 h 71"/>
                <a:gd name="T22" fmla="*/ 278 w 77"/>
                <a:gd name="T23" fmla="*/ 221 h 71"/>
                <a:gd name="T24" fmla="*/ 210 w 77"/>
                <a:gd name="T25" fmla="*/ 305 h 71"/>
                <a:gd name="T26" fmla="*/ 142 w 77"/>
                <a:gd name="T27" fmla="*/ 318 h 7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7" h="71">
                  <a:moveTo>
                    <a:pt x="34" y="53"/>
                  </a:moveTo>
                  <a:cubicBezTo>
                    <a:pt x="23" y="46"/>
                    <a:pt x="10" y="40"/>
                    <a:pt x="0" y="33"/>
                  </a:cubicBezTo>
                  <a:cubicBezTo>
                    <a:pt x="8" y="28"/>
                    <a:pt x="19" y="33"/>
                    <a:pt x="28" y="30"/>
                  </a:cubicBezTo>
                  <a:cubicBezTo>
                    <a:pt x="23" y="26"/>
                    <a:pt x="16" y="24"/>
                    <a:pt x="11" y="19"/>
                  </a:cubicBezTo>
                  <a:cubicBezTo>
                    <a:pt x="14" y="16"/>
                    <a:pt x="19" y="16"/>
                    <a:pt x="23" y="15"/>
                  </a:cubicBezTo>
                  <a:cubicBezTo>
                    <a:pt x="31" y="13"/>
                    <a:pt x="39" y="11"/>
                    <a:pt x="46" y="9"/>
                  </a:cubicBezTo>
                  <a:cubicBezTo>
                    <a:pt x="41" y="9"/>
                    <a:pt x="33" y="8"/>
                    <a:pt x="29" y="5"/>
                  </a:cubicBezTo>
                  <a:cubicBezTo>
                    <a:pt x="34" y="5"/>
                    <a:pt x="40" y="7"/>
                    <a:pt x="45" y="4"/>
                  </a:cubicBezTo>
                  <a:cubicBezTo>
                    <a:pt x="49" y="0"/>
                    <a:pt x="56" y="4"/>
                    <a:pt x="62" y="4"/>
                  </a:cubicBezTo>
                  <a:cubicBezTo>
                    <a:pt x="66" y="4"/>
                    <a:pt x="74" y="5"/>
                    <a:pt x="77" y="8"/>
                  </a:cubicBezTo>
                  <a:cubicBezTo>
                    <a:pt x="75" y="13"/>
                    <a:pt x="74" y="18"/>
                    <a:pt x="72" y="22"/>
                  </a:cubicBezTo>
                  <a:cubicBezTo>
                    <a:pt x="68" y="31"/>
                    <a:pt x="62" y="39"/>
                    <a:pt x="58" y="48"/>
                  </a:cubicBezTo>
                  <a:cubicBezTo>
                    <a:pt x="55" y="56"/>
                    <a:pt x="52" y="62"/>
                    <a:pt x="44" y="66"/>
                  </a:cubicBezTo>
                  <a:cubicBezTo>
                    <a:pt x="41" y="68"/>
                    <a:pt x="33" y="71"/>
                    <a:pt x="30" y="69"/>
                  </a:cubicBezTo>
                </a:path>
              </a:pathLst>
            </a:custGeom>
            <a:solidFill>
              <a:srgbClr val="A09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85" name="Freeform 65">
              <a:extLst>
                <a:ext uri="{FF2B5EF4-FFF2-40B4-BE49-F238E27FC236}">
                  <a16:creationId xmlns:a16="http://schemas.microsoft.com/office/drawing/2014/main" id="{0CC64934-DF27-4213-B17A-45E4367F9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" y="1378"/>
              <a:ext cx="258" cy="772"/>
            </a:xfrm>
            <a:custGeom>
              <a:avLst/>
              <a:gdLst>
                <a:gd name="T0" fmla="*/ 60 w 175"/>
                <a:gd name="T1" fmla="*/ 2276 h 525"/>
                <a:gd name="T2" fmla="*/ 826 w 175"/>
                <a:gd name="T3" fmla="*/ 0 h 525"/>
                <a:gd name="T4" fmla="*/ 60 w 175"/>
                <a:gd name="T5" fmla="*/ 2276 h 5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5" h="525">
                  <a:moveTo>
                    <a:pt x="13" y="487"/>
                  </a:moveTo>
                  <a:cubicBezTo>
                    <a:pt x="0" y="477"/>
                    <a:pt x="148" y="125"/>
                    <a:pt x="175" y="0"/>
                  </a:cubicBezTo>
                  <a:cubicBezTo>
                    <a:pt x="175" y="0"/>
                    <a:pt x="59" y="525"/>
                    <a:pt x="13" y="487"/>
                  </a:cubicBezTo>
                  <a:close/>
                </a:path>
              </a:pathLst>
            </a:custGeom>
            <a:solidFill>
              <a:srgbClr val="756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86" name="Freeform 66">
              <a:extLst>
                <a:ext uri="{FF2B5EF4-FFF2-40B4-BE49-F238E27FC236}">
                  <a16:creationId xmlns:a16="http://schemas.microsoft.com/office/drawing/2014/main" id="{E6F08FEE-7A22-40B2-A6B0-689892DB5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" y="1239"/>
              <a:ext cx="265" cy="861"/>
            </a:xfrm>
            <a:custGeom>
              <a:avLst/>
              <a:gdLst>
                <a:gd name="T0" fmla="*/ 698 w 180"/>
                <a:gd name="T1" fmla="*/ 2668 h 585"/>
                <a:gd name="T2" fmla="*/ 620 w 180"/>
                <a:gd name="T3" fmla="*/ 2189 h 585"/>
                <a:gd name="T4" fmla="*/ 508 w 180"/>
                <a:gd name="T5" fmla="*/ 0 h 585"/>
                <a:gd name="T6" fmla="*/ 698 w 180"/>
                <a:gd name="T7" fmla="*/ 2668 h 58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0" h="585">
                  <a:moveTo>
                    <a:pt x="149" y="569"/>
                  </a:moveTo>
                  <a:cubicBezTo>
                    <a:pt x="180" y="585"/>
                    <a:pt x="147" y="513"/>
                    <a:pt x="132" y="466"/>
                  </a:cubicBezTo>
                  <a:cubicBezTo>
                    <a:pt x="117" y="419"/>
                    <a:pt x="62" y="308"/>
                    <a:pt x="108" y="0"/>
                  </a:cubicBezTo>
                  <a:cubicBezTo>
                    <a:pt x="108" y="0"/>
                    <a:pt x="0" y="495"/>
                    <a:pt x="149" y="569"/>
                  </a:cubicBezTo>
                  <a:close/>
                </a:path>
              </a:pathLst>
            </a:custGeom>
            <a:solidFill>
              <a:srgbClr val="756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87" name="Freeform 67">
              <a:extLst>
                <a:ext uri="{FF2B5EF4-FFF2-40B4-BE49-F238E27FC236}">
                  <a16:creationId xmlns:a16="http://schemas.microsoft.com/office/drawing/2014/main" id="{62D52C35-97EB-4885-8935-0C33E0D11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" y="1378"/>
              <a:ext cx="258" cy="772"/>
            </a:xfrm>
            <a:custGeom>
              <a:avLst/>
              <a:gdLst>
                <a:gd name="T0" fmla="*/ 60 w 175"/>
                <a:gd name="T1" fmla="*/ 2276 h 525"/>
                <a:gd name="T2" fmla="*/ 826 w 175"/>
                <a:gd name="T3" fmla="*/ 0 h 525"/>
                <a:gd name="T4" fmla="*/ 60 w 175"/>
                <a:gd name="T5" fmla="*/ 2276 h 5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5" h="525">
                  <a:moveTo>
                    <a:pt x="13" y="487"/>
                  </a:moveTo>
                  <a:cubicBezTo>
                    <a:pt x="0" y="477"/>
                    <a:pt x="148" y="125"/>
                    <a:pt x="175" y="0"/>
                  </a:cubicBezTo>
                  <a:cubicBezTo>
                    <a:pt x="175" y="0"/>
                    <a:pt x="59" y="525"/>
                    <a:pt x="13" y="487"/>
                  </a:cubicBezTo>
                  <a:close/>
                </a:path>
              </a:pathLst>
            </a:custGeom>
            <a:noFill/>
            <a:ln w="7938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88" name="Freeform 68">
              <a:extLst>
                <a:ext uri="{FF2B5EF4-FFF2-40B4-BE49-F238E27FC236}">
                  <a16:creationId xmlns:a16="http://schemas.microsoft.com/office/drawing/2014/main" id="{1B7CE97E-5659-4191-831E-EBCDC4E23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" y="1239"/>
              <a:ext cx="265" cy="861"/>
            </a:xfrm>
            <a:custGeom>
              <a:avLst/>
              <a:gdLst>
                <a:gd name="T0" fmla="*/ 698 w 180"/>
                <a:gd name="T1" fmla="*/ 2668 h 585"/>
                <a:gd name="T2" fmla="*/ 620 w 180"/>
                <a:gd name="T3" fmla="*/ 2189 h 585"/>
                <a:gd name="T4" fmla="*/ 508 w 180"/>
                <a:gd name="T5" fmla="*/ 0 h 585"/>
                <a:gd name="T6" fmla="*/ 698 w 180"/>
                <a:gd name="T7" fmla="*/ 2668 h 58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0" h="585">
                  <a:moveTo>
                    <a:pt x="149" y="569"/>
                  </a:moveTo>
                  <a:cubicBezTo>
                    <a:pt x="180" y="585"/>
                    <a:pt x="147" y="513"/>
                    <a:pt x="132" y="466"/>
                  </a:cubicBezTo>
                  <a:cubicBezTo>
                    <a:pt x="117" y="419"/>
                    <a:pt x="62" y="308"/>
                    <a:pt x="108" y="0"/>
                  </a:cubicBezTo>
                  <a:cubicBezTo>
                    <a:pt x="108" y="0"/>
                    <a:pt x="0" y="495"/>
                    <a:pt x="149" y="569"/>
                  </a:cubicBezTo>
                  <a:close/>
                </a:path>
              </a:pathLst>
            </a:custGeom>
            <a:noFill/>
            <a:ln w="7938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89" name="Freeform 69">
              <a:extLst>
                <a:ext uri="{FF2B5EF4-FFF2-40B4-BE49-F238E27FC236}">
                  <a16:creationId xmlns:a16="http://schemas.microsoft.com/office/drawing/2014/main" id="{3B8D2181-5AD6-4B42-8E8E-52C9806DE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" y="1114"/>
              <a:ext cx="1092" cy="277"/>
            </a:xfrm>
            <a:custGeom>
              <a:avLst/>
              <a:gdLst>
                <a:gd name="T0" fmla="*/ 0 w 742"/>
                <a:gd name="T1" fmla="*/ 886 h 188"/>
                <a:gd name="T2" fmla="*/ 3481 w 742"/>
                <a:gd name="T3" fmla="*/ 757 h 188"/>
                <a:gd name="T4" fmla="*/ 0 w 742"/>
                <a:gd name="T5" fmla="*/ 886 h 1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42" h="188">
                  <a:moveTo>
                    <a:pt x="0" y="188"/>
                  </a:moveTo>
                  <a:cubicBezTo>
                    <a:pt x="0" y="188"/>
                    <a:pt x="232" y="0"/>
                    <a:pt x="742" y="161"/>
                  </a:cubicBezTo>
                  <a:cubicBezTo>
                    <a:pt x="742" y="161"/>
                    <a:pt x="262" y="27"/>
                    <a:pt x="0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90" name="Freeform 70">
              <a:extLst>
                <a:ext uri="{FF2B5EF4-FFF2-40B4-BE49-F238E27FC236}">
                  <a16:creationId xmlns:a16="http://schemas.microsoft.com/office/drawing/2014/main" id="{FCC92228-4687-4F13-AD01-3F4A781DB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" y="1517"/>
              <a:ext cx="580" cy="348"/>
            </a:xfrm>
            <a:custGeom>
              <a:avLst/>
              <a:gdLst>
                <a:gd name="T0" fmla="*/ 0 w 394"/>
                <a:gd name="T1" fmla="*/ 0 h 236"/>
                <a:gd name="T2" fmla="*/ 1850 w 394"/>
                <a:gd name="T3" fmla="*/ 1115 h 236"/>
                <a:gd name="T4" fmla="*/ 0 w 394"/>
                <a:gd name="T5" fmla="*/ 0 h 2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94" h="236">
                  <a:moveTo>
                    <a:pt x="0" y="0"/>
                  </a:moveTo>
                  <a:cubicBezTo>
                    <a:pt x="0" y="0"/>
                    <a:pt x="87" y="203"/>
                    <a:pt x="394" y="236"/>
                  </a:cubicBezTo>
                  <a:cubicBezTo>
                    <a:pt x="394" y="236"/>
                    <a:pt x="119" y="20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91" name="Freeform 71">
              <a:extLst>
                <a:ext uri="{FF2B5EF4-FFF2-40B4-BE49-F238E27FC236}">
                  <a16:creationId xmlns:a16="http://schemas.microsoft.com/office/drawing/2014/main" id="{14DCA928-40DD-4841-8665-6B6E69CF9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" y="1750"/>
              <a:ext cx="744" cy="387"/>
            </a:xfrm>
            <a:custGeom>
              <a:avLst/>
              <a:gdLst>
                <a:gd name="T0" fmla="*/ 0 w 506"/>
                <a:gd name="T1" fmla="*/ 0 h 263"/>
                <a:gd name="T2" fmla="*/ 2366 w 506"/>
                <a:gd name="T3" fmla="*/ 952 h 263"/>
                <a:gd name="T4" fmla="*/ 0 w 506"/>
                <a:gd name="T5" fmla="*/ 0 h 26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06" h="263">
                  <a:moveTo>
                    <a:pt x="0" y="0"/>
                  </a:moveTo>
                  <a:cubicBezTo>
                    <a:pt x="0" y="0"/>
                    <a:pt x="107" y="251"/>
                    <a:pt x="506" y="203"/>
                  </a:cubicBezTo>
                  <a:cubicBezTo>
                    <a:pt x="506" y="203"/>
                    <a:pt x="163" y="26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92" name="Freeform 72">
              <a:extLst>
                <a:ext uri="{FF2B5EF4-FFF2-40B4-BE49-F238E27FC236}">
                  <a16:creationId xmlns:a16="http://schemas.microsoft.com/office/drawing/2014/main" id="{16EDAFFF-3AB6-40F3-9AF4-4FD4C9078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" y="1310"/>
              <a:ext cx="1062" cy="182"/>
            </a:xfrm>
            <a:custGeom>
              <a:avLst/>
              <a:gdLst>
                <a:gd name="T0" fmla="*/ 607 w 722"/>
                <a:gd name="T1" fmla="*/ 116 h 124"/>
                <a:gd name="T2" fmla="*/ 147 w 722"/>
                <a:gd name="T3" fmla="*/ 298 h 124"/>
                <a:gd name="T4" fmla="*/ 555 w 722"/>
                <a:gd name="T5" fmla="*/ 465 h 124"/>
                <a:gd name="T6" fmla="*/ 1331 w 722"/>
                <a:gd name="T7" fmla="*/ 269 h 124"/>
                <a:gd name="T8" fmla="*/ 2046 w 722"/>
                <a:gd name="T9" fmla="*/ 298 h 124"/>
                <a:gd name="T10" fmla="*/ 2596 w 722"/>
                <a:gd name="T11" fmla="*/ 269 h 124"/>
                <a:gd name="T12" fmla="*/ 3089 w 722"/>
                <a:gd name="T13" fmla="*/ 379 h 124"/>
                <a:gd name="T14" fmla="*/ 2979 w 722"/>
                <a:gd name="T15" fmla="*/ 167 h 124"/>
                <a:gd name="T16" fmla="*/ 2256 w 722"/>
                <a:gd name="T17" fmla="*/ 47 h 124"/>
                <a:gd name="T18" fmla="*/ 1127 w 722"/>
                <a:gd name="T19" fmla="*/ 47 h 124"/>
                <a:gd name="T20" fmla="*/ 758 w 722"/>
                <a:gd name="T21" fmla="*/ 19 h 124"/>
                <a:gd name="T22" fmla="*/ 496 w 722"/>
                <a:gd name="T23" fmla="*/ 101 h 1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22" h="124">
                  <a:moveTo>
                    <a:pt x="130" y="25"/>
                  </a:moveTo>
                  <a:cubicBezTo>
                    <a:pt x="95" y="16"/>
                    <a:pt x="47" y="31"/>
                    <a:pt x="31" y="64"/>
                  </a:cubicBezTo>
                  <a:cubicBezTo>
                    <a:pt x="0" y="124"/>
                    <a:pt x="89" y="110"/>
                    <a:pt x="118" y="100"/>
                  </a:cubicBezTo>
                  <a:cubicBezTo>
                    <a:pt x="170" y="82"/>
                    <a:pt x="228" y="62"/>
                    <a:pt x="284" y="58"/>
                  </a:cubicBezTo>
                  <a:cubicBezTo>
                    <a:pt x="333" y="55"/>
                    <a:pt x="388" y="61"/>
                    <a:pt x="437" y="64"/>
                  </a:cubicBezTo>
                  <a:cubicBezTo>
                    <a:pt x="477" y="66"/>
                    <a:pt x="515" y="59"/>
                    <a:pt x="555" y="58"/>
                  </a:cubicBezTo>
                  <a:cubicBezTo>
                    <a:pt x="596" y="57"/>
                    <a:pt x="621" y="76"/>
                    <a:pt x="660" y="82"/>
                  </a:cubicBezTo>
                  <a:cubicBezTo>
                    <a:pt x="722" y="91"/>
                    <a:pt x="666" y="46"/>
                    <a:pt x="636" y="36"/>
                  </a:cubicBezTo>
                  <a:cubicBezTo>
                    <a:pt x="587" y="22"/>
                    <a:pt x="533" y="12"/>
                    <a:pt x="482" y="10"/>
                  </a:cubicBezTo>
                  <a:cubicBezTo>
                    <a:pt x="400" y="6"/>
                    <a:pt x="321" y="6"/>
                    <a:pt x="241" y="10"/>
                  </a:cubicBezTo>
                  <a:cubicBezTo>
                    <a:pt x="214" y="12"/>
                    <a:pt x="189" y="0"/>
                    <a:pt x="162" y="4"/>
                  </a:cubicBezTo>
                  <a:cubicBezTo>
                    <a:pt x="143" y="7"/>
                    <a:pt x="123" y="18"/>
                    <a:pt x="106" y="22"/>
                  </a:cubicBezTo>
                </a:path>
              </a:pathLst>
            </a:custGeom>
            <a:solidFill>
              <a:srgbClr val="EFE9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93" name="Freeform 73">
              <a:extLst>
                <a:ext uri="{FF2B5EF4-FFF2-40B4-BE49-F238E27FC236}">
                  <a16:creationId xmlns:a16="http://schemas.microsoft.com/office/drawing/2014/main" id="{009C8F80-190A-45B0-8A0E-46A360B56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" y="1628"/>
              <a:ext cx="1082" cy="387"/>
            </a:xfrm>
            <a:custGeom>
              <a:avLst/>
              <a:gdLst>
                <a:gd name="T0" fmla="*/ 317 w 735"/>
                <a:gd name="T1" fmla="*/ 41 h 263"/>
                <a:gd name="T2" fmla="*/ 680 w 735"/>
                <a:gd name="T3" fmla="*/ 689 h 263"/>
                <a:gd name="T4" fmla="*/ 1681 w 735"/>
                <a:gd name="T5" fmla="*/ 1221 h 263"/>
                <a:gd name="T6" fmla="*/ 2597 w 735"/>
                <a:gd name="T7" fmla="*/ 1121 h 263"/>
                <a:gd name="T8" fmla="*/ 3086 w 735"/>
                <a:gd name="T9" fmla="*/ 961 h 263"/>
                <a:gd name="T10" fmla="*/ 3448 w 735"/>
                <a:gd name="T11" fmla="*/ 877 h 263"/>
                <a:gd name="T12" fmla="*/ 3002 w 735"/>
                <a:gd name="T13" fmla="*/ 853 h 263"/>
                <a:gd name="T14" fmla="*/ 2425 w 735"/>
                <a:gd name="T15" fmla="*/ 837 h 263"/>
                <a:gd name="T16" fmla="*/ 1381 w 735"/>
                <a:gd name="T17" fmla="*/ 846 h 263"/>
                <a:gd name="T18" fmla="*/ 655 w 735"/>
                <a:gd name="T19" fmla="*/ 486 h 263"/>
                <a:gd name="T20" fmla="*/ 474 w 735"/>
                <a:gd name="T21" fmla="*/ 262 h 263"/>
                <a:gd name="T22" fmla="*/ 330 w 735"/>
                <a:gd name="T23" fmla="*/ 0 h 2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5" h="263">
                  <a:moveTo>
                    <a:pt x="67" y="9"/>
                  </a:moveTo>
                  <a:cubicBezTo>
                    <a:pt x="0" y="42"/>
                    <a:pt x="120" y="127"/>
                    <a:pt x="145" y="147"/>
                  </a:cubicBezTo>
                  <a:cubicBezTo>
                    <a:pt x="207" y="195"/>
                    <a:pt x="278" y="255"/>
                    <a:pt x="358" y="260"/>
                  </a:cubicBezTo>
                  <a:cubicBezTo>
                    <a:pt x="420" y="263"/>
                    <a:pt x="493" y="253"/>
                    <a:pt x="553" y="239"/>
                  </a:cubicBezTo>
                  <a:cubicBezTo>
                    <a:pt x="588" y="231"/>
                    <a:pt x="622" y="213"/>
                    <a:pt x="657" y="205"/>
                  </a:cubicBezTo>
                  <a:cubicBezTo>
                    <a:pt x="682" y="199"/>
                    <a:pt x="712" y="199"/>
                    <a:pt x="734" y="187"/>
                  </a:cubicBezTo>
                  <a:cubicBezTo>
                    <a:pt x="735" y="167"/>
                    <a:pt x="656" y="183"/>
                    <a:pt x="639" y="182"/>
                  </a:cubicBezTo>
                  <a:cubicBezTo>
                    <a:pt x="599" y="180"/>
                    <a:pt x="557" y="176"/>
                    <a:pt x="516" y="179"/>
                  </a:cubicBezTo>
                  <a:cubicBezTo>
                    <a:pt x="445" y="186"/>
                    <a:pt x="365" y="196"/>
                    <a:pt x="294" y="181"/>
                  </a:cubicBezTo>
                  <a:cubicBezTo>
                    <a:pt x="244" y="170"/>
                    <a:pt x="179" y="136"/>
                    <a:pt x="139" y="103"/>
                  </a:cubicBezTo>
                  <a:cubicBezTo>
                    <a:pt x="124" y="91"/>
                    <a:pt x="112" y="72"/>
                    <a:pt x="101" y="56"/>
                  </a:cubicBezTo>
                  <a:cubicBezTo>
                    <a:pt x="88" y="38"/>
                    <a:pt x="84" y="14"/>
                    <a:pt x="70" y="0"/>
                  </a:cubicBezTo>
                </a:path>
              </a:pathLst>
            </a:custGeom>
            <a:solidFill>
              <a:srgbClr val="EFE9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94" name="Freeform 74">
              <a:extLst>
                <a:ext uri="{FF2B5EF4-FFF2-40B4-BE49-F238E27FC236}">
                  <a16:creationId xmlns:a16="http://schemas.microsoft.com/office/drawing/2014/main" id="{D316C094-9991-45F2-B953-8B0990202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4" y="1450"/>
              <a:ext cx="197" cy="26"/>
            </a:xfrm>
            <a:custGeom>
              <a:avLst/>
              <a:gdLst>
                <a:gd name="T0" fmla="*/ 0 w 134"/>
                <a:gd name="T1" fmla="*/ 0 h 18"/>
                <a:gd name="T2" fmla="*/ 626 w 134"/>
                <a:gd name="T3" fmla="*/ 79 h 1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4" h="18">
                  <a:moveTo>
                    <a:pt x="0" y="0"/>
                  </a:moveTo>
                  <a:cubicBezTo>
                    <a:pt x="42" y="4"/>
                    <a:pt x="87" y="10"/>
                    <a:pt x="134" y="18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95" name="Freeform 75">
              <a:extLst>
                <a:ext uri="{FF2B5EF4-FFF2-40B4-BE49-F238E27FC236}">
                  <a16:creationId xmlns:a16="http://schemas.microsoft.com/office/drawing/2014/main" id="{9F46570F-CF86-485D-9A2B-E1B6922A8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0" y="1444"/>
              <a:ext cx="45" cy="3"/>
            </a:xfrm>
            <a:custGeom>
              <a:avLst/>
              <a:gdLst>
                <a:gd name="T0" fmla="*/ 0 w 30"/>
                <a:gd name="T1" fmla="*/ 0 h 2"/>
                <a:gd name="T2" fmla="*/ 153 w 30"/>
                <a:gd name="T3" fmla="*/ 12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0" h="2">
                  <a:moveTo>
                    <a:pt x="0" y="0"/>
                  </a:moveTo>
                  <a:cubicBezTo>
                    <a:pt x="10" y="1"/>
                    <a:pt x="20" y="1"/>
                    <a:pt x="30" y="2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96" name="Freeform 76">
              <a:extLst>
                <a:ext uri="{FF2B5EF4-FFF2-40B4-BE49-F238E27FC236}">
                  <a16:creationId xmlns:a16="http://schemas.microsoft.com/office/drawing/2014/main" id="{25FFCD8F-046D-4325-A909-6DCD70B38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6" y="1441"/>
              <a:ext cx="34" cy="1"/>
            </a:xfrm>
            <a:custGeom>
              <a:avLst/>
              <a:gdLst>
                <a:gd name="T0" fmla="*/ 0 w 23"/>
                <a:gd name="T1" fmla="*/ 0 h 1"/>
                <a:gd name="T2" fmla="*/ 109 w 23"/>
                <a:gd name="T3" fmla="*/ 1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3" h="1">
                  <a:moveTo>
                    <a:pt x="0" y="0"/>
                  </a:moveTo>
                  <a:cubicBezTo>
                    <a:pt x="8" y="0"/>
                    <a:pt x="15" y="1"/>
                    <a:pt x="23" y="1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97" name="Freeform 77">
              <a:extLst>
                <a:ext uri="{FF2B5EF4-FFF2-40B4-BE49-F238E27FC236}">
                  <a16:creationId xmlns:a16="http://schemas.microsoft.com/office/drawing/2014/main" id="{A48FED9C-F85A-46AA-8568-9C27ABCA4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3" y="1437"/>
              <a:ext cx="334" cy="26"/>
            </a:xfrm>
            <a:custGeom>
              <a:avLst/>
              <a:gdLst>
                <a:gd name="T0" fmla="*/ 0 w 227"/>
                <a:gd name="T1" fmla="*/ 79 h 18"/>
                <a:gd name="T2" fmla="*/ 1062 w 227"/>
                <a:gd name="T3" fmla="*/ 9 h 1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7" h="18">
                  <a:moveTo>
                    <a:pt x="0" y="18"/>
                  </a:moveTo>
                  <a:cubicBezTo>
                    <a:pt x="60" y="8"/>
                    <a:pt x="135" y="0"/>
                    <a:pt x="227" y="2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98" name="Freeform 78">
              <a:extLst>
                <a:ext uri="{FF2B5EF4-FFF2-40B4-BE49-F238E27FC236}">
                  <a16:creationId xmlns:a16="http://schemas.microsoft.com/office/drawing/2014/main" id="{3D6F9994-BB60-4FC4-93DC-DECF637EF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" y="1472"/>
              <a:ext cx="215" cy="69"/>
            </a:xfrm>
            <a:custGeom>
              <a:avLst/>
              <a:gdLst>
                <a:gd name="T0" fmla="*/ 0 w 146"/>
                <a:gd name="T1" fmla="*/ 217 h 47"/>
                <a:gd name="T2" fmla="*/ 688 w 146"/>
                <a:gd name="T3" fmla="*/ 0 h 4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6" h="47">
                  <a:moveTo>
                    <a:pt x="0" y="47"/>
                  </a:moveTo>
                  <a:cubicBezTo>
                    <a:pt x="0" y="47"/>
                    <a:pt x="48" y="20"/>
                    <a:pt x="146" y="0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99" name="Freeform 79">
              <a:extLst>
                <a:ext uri="{FF2B5EF4-FFF2-40B4-BE49-F238E27FC236}">
                  <a16:creationId xmlns:a16="http://schemas.microsoft.com/office/drawing/2014/main" id="{8164620F-7B90-45C8-8C3A-B7F1DBC04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" y="1513"/>
              <a:ext cx="783" cy="305"/>
            </a:xfrm>
            <a:custGeom>
              <a:avLst/>
              <a:gdLst>
                <a:gd name="T0" fmla="*/ 2496 w 532"/>
                <a:gd name="T1" fmla="*/ 150 h 207"/>
                <a:gd name="T2" fmla="*/ 0 w 532"/>
                <a:gd name="T3" fmla="*/ 975 h 20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32" h="207">
                  <a:moveTo>
                    <a:pt x="532" y="32"/>
                  </a:moveTo>
                  <a:cubicBezTo>
                    <a:pt x="532" y="32"/>
                    <a:pt x="18" y="0"/>
                    <a:pt x="0" y="207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00" name="Freeform 80">
              <a:extLst>
                <a:ext uri="{FF2B5EF4-FFF2-40B4-BE49-F238E27FC236}">
                  <a16:creationId xmlns:a16="http://schemas.microsoft.com/office/drawing/2014/main" id="{0006C447-7464-4916-B07F-B8E5C7429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" y="1503"/>
              <a:ext cx="1701" cy="154"/>
            </a:xfrm>
            <a:custGeom>
              <a:avLst/>
              <a:gdLst>
                <a:gd name="T0" fmla="*/ 5419 w 1156"/>
                <a:gd name="T1" fmla="*/ 32 h 105"/>
                <a:gd name="T2" fmla="*/ 1988 w 1156"/>
                <a:gd name="T3" fmla="*/ 32 h 105"/>
                <a:gd name="T4" fmla="*/ 0 w 1156"/>
                <a:gd name="T5" fmla="*/ 485 h 10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56" h="105">
                  <a:moveTo>
                    <a:pt x="1156" y="7"/>
                  </a:moveTo>
                  <a:cubicBezTo>
                    <a:pt x="1156" y="7"/>
                    <a:pt x="508" y="0"/>
                    <a:pt x="424" y="7"/>
                  </a:cubicBezTo>
                  <a:cubicBezTo>
                    <a:pt x="339" y="14"/>
                    <a:pt x="151" y="2"/>
                    <a:pt x="0" y="105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01" name="Freeform 81">
              <a:extLst>
                <a:ext uri="{FF2B5EF4-FFF2-40B4-BE49-F238E27FC236}">
                  <a16:creationId xmlns:a16="http://schemas.microsoft.com/office/drawing/2014/main" id="{36FE4B95-445B-4808-8017-AC3413B4D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" y="1238"/>
              <a:ext cx="1367" cy="271"/>
            </a:xfrm>
            <a:custGeom>
              <a:avLst/>
              <a:gdLst>
                <a:gd name="T0" fmla="*/ 4357 w 929"/>
                <a:gd name="T1" fmla="*/ 866 h 184"/>
                <a:gd name="T2" fmla="*/ 908 w 929"/>
                <a:gd name="T3" fmla="*/ 359 h 184"/>
                <a:gd name="T4" fmla="*/ 0 w 929"/>
                <a:gd name="T5" fmla="*/ 59 h 1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29" h="184">
                  <a:moveTo>
                    <a:pt x="929" y="184"/>
                  </a:moveTo>
                  <a:cubicBezTo>
                    <a:pt x="929" y="184"/>
                    <a:pt x="296" y="109"/>
                    <a:pt x="194" y="77"/>
                  </a:cubicBezTo>
                  <a:cubicBezTo>
                    <a:pt x="91" y="46"/>
                    <a:pt x="53" y="0"/>
                    <a:pt x="0" y="12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02" name="Freeform 82">
              <a:extLst>
                <a:ext uri="{FF2B5EF4-FFF2-40B4-BE49-F238E27FC236}">
                  <a16:creationId xmlns:a16="http://schemas.microsoft.com/office/drawing/2014/main" id="{59A8E6B1-E3C1-417A-8B14-31DCCA935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" y="1335"/>
              <a:ext cx="626" cy="103"/>
            </a:xfrm>
            <a:custGeom>
              <a:avLst/>
              <a:gdLst>
                <a:gd name="T0" fmla="*/ 2000 w 425"/>
                <a:gd name="T1" fmla="*/ 79 h 70"/>
                <a:gd name="T2" fmla="*/ 999 w 425"/>
                <a:gd name="T3" fmla="*/ 9 h 70"/>
                <a:gd name="T4" fmla="*/ 0 w 425"/>
                <a:gd name="T5" fmla="*/ 330 h 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25" h="70">
                  <a:moveTo>
                    <a:pt x="425" y="17"/>
                  </a:moveTo>
                  <a:cubicBezTo>
                    <a:pt x="425" y="17"/>
                    <a:pt x="271" y="0"/>
                    <a:pt x="212" y="2"/>
                  </a:cubicBezTo>
                  <a:cubicBezTo>
                    <a:pt x="153" y="4"/>
                    <a:pt x="20" y="8"/>
                    <a:pt x="0" y="70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03" name="Freeform 83">
              <a:extLst>
                <a:ext uri="{FF2B5EF4-FFF2-40B4-BE49-F238E27FC236}">
                  <a16:creationId xmlns:a16="http://schemas.microsoft.com/office/drawing/2014/main" id="{3F69FB7C-13A8-455C-A685-6B30F80FE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" y="1267"/>
              <a:ext cx="323" cy="174"/>
            </a:xfrm>
            <a:custGeom>
              <a:avLst/>
              <a:gdLst>
                <a:gd name="T0" fmla="*/ 1022 w 220"/>
                <a:gd name="T1" fmla="*/ 559 h 118"/>
                <a:gd name="T2" fmla="*/ 731 w 220"/>
                <a:gd name="T3" fmla="*/ 349 h 118"/>
                <a:gd name="T4" fmla="*/ 0 w 220"/>
                <a:gd name="T5" fmla="*/ 0 h 1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0" h="118">
                  <a:moveTo>
                    <a:pt x="220" y="118"/>
                  </a:moveTo>
                  <a:cubicBezTo>
                    <a:pt x="220" y="118"/>
                    <a:pt x="179" y="95"/>
                    <a:pt x="157" y="74"/>
                  </a:cubicBezTo>
                  <a:cubicBezTo>
                    <a:pt x="121" y="38"/>
                    <a:pt x="56" y="15"/>
                    <a:pt x="0" y="0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04" name="Freeform 84">
              <a:extLst>
                <a:ext uri="{FF2B5EF4-FFF2-40B4-BE49-F238E27FC236}">
                  <a16:creationId xmlns:a16="http://schemas.microsoft.com/office/drawing/2014/main" id="{56DF54C7-3291-4A2E-9DBE-96319BD11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" y="1379"/>
              <a:ext cx="620" cy="265"/>
            </a:xfrm>
            <a:custGeom>
              <a:avLst/>
              <a:gdLst>
                <a:gd name="T0" fmla="*/ 1981 w 421"/>
                <a:gd name="T1" fmla="*/ 0 h 180"/>
                <a:gd name="T2" fmla="*/ 0 w 421"/>
                <a:gd name="T3" fmla="*/ 845 h 18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21" h="180">
                  <a:moveTo>
                    <a:pt x="421" y="0"/>
                  </a:moveTo>
                  <a:cubicBezTo>
                    <a:pt x="421" y="0"/>
                    <a:pt x="84" y="6"/>
                    <a:pt x="0" y="180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05" name="Freeform 85">
              <a:extLst>
                <a:ext uri="{FF2B5EF4-FFF2-40B4-BE49-F238E27FC236}">
                  <a16:creationId xmlns:a16="http://schemas.microsoft.com/office/drawing/2014/main" id="{10E80C96-27A4-4EAB-B220-A6CD9C694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" y="1491"/>
              <a:ext cx="615" cy="346"/>
            </a:xfrm>
            <a:custGeom>
              <a:avLst/>
              <a:gdLst>
                <a:gd name="T0" fmla="*/ 1960 w 418"/>
                <a:gd name="T1" fmla="*/ 47 h 235"/>
                <a:gd name="T2" fmla="*/ 634 w 418"/>
                <a:gd name="T3" fmla="*/ 426 h 235"/>
                <a:gd name="T4" fmla="*/ 0 w 418"/>
                <a:gd name="T5" fmla="*/ 1103 h 2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8" h="235">
                  <a:moveTo>
                    <a:pt x="418" y="10"/>
                  </a:moveTo>
                  <a:cubicBezTo>
                    <a:pt x="418" y="10"/>
                    <a:pt x="215" y="0"/>
                    <a:pt x="135" y="90"/>
                  </a:cubicBezTo>
                  <a:cubicBezTo>
                    <a:pt x="55" y="179"/>
                    <a:pt x="26" y="235"/>
                    <a:pt x="0" y="235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06" name="Freeform 86">
              <a:extLst>
                <a:ext uri="{FF2B5EF4-FFF2-40B4-BE49-F238E27FC236}">
                  <a16:creationId xmlns:a16="http://schemas.microsoft.com/office/drawing/2014/main" id="{9D65A3B2-E6EE-40AB-984F-8249B7BB0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1509"/>
              <a:ext cx="867" cy="362"/>
            </a:xfrm>
            <a:custGeom>
              <a:avLst/>
              <a:gdLst>
                <a:gd name="T0" fmla="*/ 2764 w 589"/>
                <a:gd name="T1" fmla="*/ 0 h 246"/>
                <a:gd name="T2" fmla="*/ 717 w 589"/>
                <a:gd name="T3" fmla="*/ 546 h 246"/>
                <a:gd name="T4" fmla="*/ 0 w 589"/>
                <a:gd name="T5" fmla="*/ 1154 h 2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9" h="246">
                  <a:moveTo>
                    <a:pt x="589" y="0"/>
                  </a:moveTo>
                  <a:cubicBezTo>
                    <a:pt x="589" y="0"/>
                    <a:pt x="290" y="34"/>
                    <a:pt x="153" y="116"/>
                  </a:cubicBezTo>
                  <a:cubicBezTo>
                    <a:pt x="16" y="199"/>
                    <a:pt x="0" y="246"/>
                    <a:pt x="0" y="246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07" name="Freeform 87">
              <a:extLst>
                <a:ext uri="{FF2B5EF4-FFF2-40B4-BE49-F238E27FC236}">
                  <a16:creationId xmlns:a16="http://schemas.microsoft.com/office/drawing/2014/main" id="{32512EE5-B28C-4B70-823C-98CADA8E0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" y="1591"/>
              <a:ext cx="135" cy="277"/>
            </a:xfrm>
            <a:custGeom>
              <a:avLst/>
              <a:gdLst>
                <a:gd name="T0" fmla="*/ 427 w 92"/>
                <a:gd name="T1" fmla="*/ 0 h 188"/>
                <a:gd name="T2" fmla="*/ 157 w 92"/>
                <a:gd name="T3" fmla="*/ 410 h 188"/>
                <a:gd name="T4" fmla="*/ 0 w 92"/>
                <a:gd name="T5" fmla="*/ 886 h 1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2" h="188">
                  <a:moveTo>
                    <a:pt x="92" y="0"/>
                  </a:moveTo>
                  <a:cubicBezTo>
                    <a:pt x="92" y="0"/>
                    <a:pt x="47" y="30"/>
                    <a:pt x="34" y="87"/>
                  </a:cubicBezTo>
                  <a:cubicBezTo>
                    <a:pt x="20" y="144"/>
                    <a:pt x="22" y="180"/>
                    <a:pt x="0" y="188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08" name="Freeform 88">
              <a:extLst>
                <a:ext uri="{FF2B5EF4-FFF2-40B4-BE49-F238E27FC236}">
                  <a16:creationId xmlns:a16="http://schemas.microsoft.com/office/drawing/2014/main" id="{297E9E00-2A93-4F0F-BFB3-C392904BC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" y="1725"/>
              <a:ext cx="181" cy="66"/>
            </a:xfrm>
            <a:custGeom>
              <a:avLst/>
              <a:gdLst>
                <a:gd name="T0" fmla="*/ 0 w 123"/>
                <a:gd name="T1" fmla="*/ 208 h 45"/>
                <a:gd name="T2" fmla="*/ 575 w 123"/>
                <a:gd name="T3" fmla="*/ 0 h 4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3" h="45">
                  <a:moveTo>
                    <a:pt x="0" y="45"/>
                  </a:moveTo>
                  <a:cubicBezTo>
                    <a:pt x="0" y="45"/>
                    <a:pt x="64" y="0"/>
                    <a:pt x="123" y="0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09" name="Freeform 89">
              <a:extLst>
                <a:ext uri="{FF2B5EF4-FFF2-40B4-BE49-F238E27FC236}">
                  <a16:creationId xmlns:a16="http://schemas.microsoft.com/office/drawing/2014/main" id="{DE02B8D7-62E6-466B-956D-C1F8B6C3E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" y="1843"/>
              <a:ext cx="706" cy="66"/>
            </a:xfrm>
            <a:custGeom>
              <a:avLst/>
              <a:gdLst>
                <a:gd name="T0" fmla="*/ 0 w 480"/>
                <a:gd name="T1" fmla="*/ 0 h 45"/>
                <a:gd name="T2" fmla="*/ 2246 w 480"/>
                <a:gd name="T3" fmla="*/ 97 h 4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80" h="45">
                  <a:moveTo>
                    <a:pt x="0" y="0"/>
                  </a:moveTo>
                  <a:cubicBezTo>
                    <a:pt x="0" y="0"/>
                    <a:pt x="398" y="45"/>
                    <a:pt x="480" y="21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10" name="Freeform 90">
              <a:extLst>
                <a:ext uri="{FF2B5EF4-FFF2-40B4-BE49-F238E27FC236}">
                  <a16:creationId xmlns:a16="http://schemas.microsoft.com/office/drawing/2014/main" id="{94745AD8-71B1-4BFA-88E9-125710FAC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" y="1882"/>
              <a:ext cx="207" cy="137"/>
            </a:xfrm>
            <a:custGeom>
              <a:avLst/>
              <a:gdLst>
                <a:gd name="T0" fmla="*/ 655 w 141"/>
                <a:gd name="T1" fmla="*/ 0 h 93"/>
                <a:gd name="T2" fmla="*/ 258 w 141"/>
                <a:gd name="T3" fmla="*/ 299 h 93"/>
                <a:gd name="T4" fmla="*/ 0 w 141"/>
                <a:gd name="T5" fmla="*/ 439 h 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1" h="93">
                  <a:moveTo>
                    <a:pt x="141" y="0"/>
                  </a:moveTo>
                  <a:cubicBezTo>
                    <a:pt x="141" y="0"/>
                    <a:pt x="69" y="50"/>
                    <a:pt x="56" y="64"/>
                  </a:cubicBezTo>
                  <a:cubicBezTo>
                    <a:pt x="42" y="77"/>
                    <a:pt x="0" y="93"/>
                    <a:pt x="0" y="93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11" name="Freeform 91">
              <a:extLst>
                <a:ext uri="{FF2B5EF4-FFF2-40B4-BE49-F238E27FC236}">
                  <a16:creationId xmlns:a16="http://schemas.microsoft.com/office/drawing/2014/main" id="{5604763B-5A61-4A8F-8A45-159D4EF26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" y="1662"/>
              <a:ext cx="816" cy="397"/>
            </a:xfrm>
            <a:custGeom>
              <a:avLst/>
              <a:gdLst>
                <a:gd name="T0" fmla="*/ 0 w 555"/>
                <a:gd name="T1" fmla="*/ 1263 h 270"/>
                <a:gd name="T2" fmla="*/ 912 w 555"/>
                <a:gd name="T3" fmla="*/ 798 h 270"/>
                <a:gd name="T4" fmla="*/ 2594 w 555"/>
                <a:gd name="T5" fmla="*/ 0 h 2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55" h="270">
                  <a:moveTo>
                    <a:pt x="0" y="270"/>
                  </a:moveTo>
                  <a:cubicBezTo>
                    <a:pt x="0" y="270"/>
                    <a:pt x="163" y="200"/>
                    <a:pt x="195" y="171"/>
                  </a:cubicBezTo>
                  <a:cubicBezTo>
                    <a:pt x="227" y="142"/>
                    <a:pt x="533" y="6"/>
                    <a:pt x="555" y="0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12" name="Freeform 92">
              <a:extLst>
                <a:ext uri="{FF2B5EF4-FFF2-40B4-BE49-F238E27FC236}">
                  <a16:creationId xmlns:a16="http://schemas.microsoft.com/office/drawing/2014/main" id="{FD4CB084-52BA-4E57-935F-3A29F238E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" y="2537"/>
              <a:ext cx="156" cy="236"/>
            </a:xfrm>
            <a:custGeom>
              <a:avLst/>
              <a:gdLst>
                <a:gd name="T0" fmla="*/ 0 w 106"/>
                <a:gd name="T1" fmla="*/ 0 h 160"/>
                <a:gd name="T2" fmla="*/ 497 w 106"/>
                <a:gd name="T3" fmla="*/ 757 h 160"/>
                <a:gd name="T4" fmla="*/ 0 w 106"/>
                <a:gd name="T5" fmla="*/ 0 h 1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6" h="160">
                  <a:moveTo>
                    <a:pt x="0" y="0"/>
                  </a:moveTo>
                  <a:cubicBezTo>
                    <a:pt x="0" y="0"/>
                    <a:pt x="27" y="117"/>
                    <a:pt x="106" y="160"/>
                  </a:cubicBezTo>
                  <a:cubicBezTo>
                    <a:pt x="106" y="160"/>
                    <a:pt x="29" y="1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13" name="Freeform 93">
              <a:extLst>
                <a:ext uri="{FF2B5EF4-FFF2-40B4-BE49-F238E27FC236}">
                  <a16:creationId xmlns:a16="http://schemas.microsoft.com/office/drawing/2014/main" id="{81DD0333-E006-4951-8647-BCA958A39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0" y="2267"/>
              <a:ext cx="229" cy="317"/>
            </a:xfrm>
            <a:custGeom>
              <a:avLst/>
              <a:gdLst>
                <a:gd name="T0" fmla="*/ 0 w 156"/>
                <a:gd name="T1" fmla="*/ 0 h 216"/>
                <a:gd name="T2" fmla="*/ 724 w 156"/>
                <a:gd name="T3" fmla="*/ 1001 h 216"/>
                <a:gd name="T4" fmla="*/ 0 w 156"/>
                <a:gd name="T5" fmla="*/ 0 h 2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6" h="216">
                  <a:moveTo>
                    <a:pt x="0" y="0"/>
                  </a:moveTo>
                  <a:cubicBezTo>
                    <a:pt x="0" y="0"/>
                    <a:pt x="22" y="111"/>
                    <a:pt x="156" y="216"/>
                  </a:cubicBezTo>
                  <a:cubicBezTo>
                    <a:pt x="156" y="216"/>
                    <a:pt x="38" y="11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14" name="Freeform 94">
              <a:extLst>
                <a:ext uri="{FF2B5EF4-FFF2-40B4-BE49-F238E27FC236}">
                  <a16:creationId xmlns:a16="http://schemas.microsoft.com/office/drawing/2014/main" id="{9AFB904B-169E-4485-A9F6-306E402EF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3" y="1999"/>
              <a:ext cx="222" cy="338"/>
            </a:xfrm>
            <a:custGeom>
              <a:avLst/>
              <a:gdLst>
                <a:gd name="T0" fmla="*/ 704 w 151"/>
                <a:gd name="T1" fmla="*/ 1073 h 230"/>
                <a:gd name="T2" fmla="*/ 0 w 151"/>
                <a:gd name="T3" fmla="*/ 0 h 230"/>
                <a:gd name="T4" fmla="*/ 704 w 151"/>
                <a:gd name="T5" fmla="*/ 1073 h 2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1" h="230">
                  <a:moveTo>
                    <a:pt x="151" y="230"/>
                  </a:moveTo>
                  <a:cubicBezTo>
                    <a:pt x="151" y="230"/>
                    <a:pt x="36" y="149"/>
                    <a:pt x="0" y="0"/>
                  </a:cubicBezTo>
                  <a:cubicBezTo>
                    <a:pt x="0" y="0"/>
                    <a:pt x="39" y="130"/>
                    <a:pt x="151" y="2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15" name="Freeform 95">
              <a:extLst>
                <a:ext uri="{FF2B5EF4-FFF2-40B4-BE49-F238E27FC236}">
                  <a16:creationId xmlns:a16="http://schemas.microsoft.com/office/drawing/2014/main" id="{486B4149-3CAF-4B71-943E-2CCF5C54C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7" y="1803"/>
              <a:ext cx="94" cy="234"/>
            </a:xfrm>
            <a:custGeom>
              <a:avLst/>
              <a:gdLst>
                <a:gd name="T0" fmla="*/ 9 w 64"/>
                <a:gd name="T1" fmla="*/ 0 h 159"/>
                <a:gd name="T2" fmla="*/ 298 w 64"/>
                <a:gd name="T3" fmla="*/ 745 h 159"/>
                <a:gd name="T4" fmla="*/ 9 w 64"/>
                <a:gd name="T5" fmla="*/ 0 h 15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4" h="159">
                  <a:moveTo>
                    <a:pt x="2" y="0"/>
                  </a:moveTo>
                  <a:cubicBezTo>
                    <a:pt x="2" y="0"/>
                    <a:pt x="14" y="89"/>
                    <a:pt x="64" y="159"/>
                  </a:cubicBezTo>
                  <a:cubicBezTo>
                    <a:pt x="64" y="159"/>
                    <a:pt x="0" y="34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16" name="Freeform 96">
              <a:extLst>
                <a:ext uri="{FF2B5EF4-FFF2-40B4-BE49-F238E27FC236}">
                  <a16:creationId xmlns:a16="http://schemas.microsoft.com/office/drawing/2014/main" id="{6604535D-3E04-4D4D-B6C5-663990ED1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7" y="2883"/>
              <a:ext cx="62" cy="121"/>
            </a:xfrm>
            <a:custGeom>
              <a:avLst/>
              <a:gdLst>
                <a:gd name="T0" fmla="*/ 133 w 42"/>
                <a:gd name="T1" fmla="*/ 0 h 82"/>
                <a:gd name="T2" fmla="*/ 40 w 42"/>
                <a:gd name="T3" fmla="*/ 251 h 82"/>
                <a:gd name="T4" fmla="*/ 201 w 42"/>
                <a:gd name="T5" fmla="*/ 285 h 82"/>
                <a:gd name="T6" fmla="*/ 69 w 42"/>
                <a:gd name="T7" fmla="*/ 317 h 82"/>
                <a:gd name="T8" fmla="*/ 123 w 42"/>
                <a:gd name="T9" fmla="*/ 19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82">
                  <a:moveTo>
                    <a:pt x="28" y="0"/>
                  </a:moveTo>
                  <a:cubicBezTo>
                    <a:pt x="18" y="18"/>
                    <a:pt x="13" y="33"/>
                    <a:pt x="8" y="53"/>
                  </a:cubicBezTo>
                  <a:cubicBezTo>
                    <a:pt x="0" y="82"/>
                    <a:pt x="28" y="79"/>
                    <a:pt x="42" y="60"/>
                  </a:cubicBezTo>
                  <a:cubicBezTo>
                    <a:pt x="32" y="60"/>
                    <a:pt x="25" y="68"/>
                    <a:pt x="15" y="67"/>
                  </a:cubicBezTo>
                  <a:cubicBezTo>
                    <a:pt x="9" y="42"/>
                    <a:pt x="22" y="26"/>
                    <a:pt x="26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17" name="Freeform 97">
              <a:extLst>
                <a:ext uri="{FF2B5EF4-FFF2-40B4-BE49-F238E27FC236}">
                  <a16:creationId xmlns:a16="http://schemas.microsoft.com/office/drawing/2014/main" id="{B87B6380-79B4-431A-B72C-C435ECC4B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1" y="2562"/>
              <a:ext cx="38" cy="46"/>
            </a:xfrm>
            <a:custGeom>
              <a:avLst/>
              <a:gdLst>
                <a:gd name="T0" fmla="*/ 0 w 26"/>
                <a:gd name="T1" fmla="*/ 137 h 31"/>
                <a:gd name="T2" fmla="*/ 73 w 26"/>
                <a:gd name="T3" fmla="*/ 0 h 31"/>
                <a:gd name="T4" fmla="*/ 120 w 26"/>
                <a:gd name="T5" fmla="*/ 150 h 31"/>
                <a:gd name="T6" fmla="*/ 9 w 26"/>
                <a:gd name="T7" fmla="*/ 122 h 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31">
                  <a:moveTo>
                    <a:pt x="0" y="28"/>
                  </a:moveTo>
                  <a:cubicBezTo>
                    <a:pt x="4" y="19"/>
                    <a:pt x="9" y="5"/>
                    <a:pt x="16" y="0"/>
                  </a:cubicBezTo>
                  <a:cubicBezTo>
                    <a:pt x="22" y="9"/>
                    <a:pt x="23" y="20"/>
                    <a:pt x="26" y="31"/>
                  </a:cubicBezTo>
                  <a:cubicBezTo>
                    <a:pt x="21" y="23"/>
                    <a:pt x="8" y="4"/>
                    <a:pt x="2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18" name="Freeform 98">
              <a:extLst>
                <a:ext uri="{FF2B5EF4-FFF2-40B4-BE49-F238E27FC236}">
                  <a16:creationId xmlns:a16="http://schemas.microsoft.com/office/drawing/2014/main" id="{F0C8421F-DCC6-4BA0-88DD-3B8F69AA2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3" y="2287"/>
              <a:ext cx="34" cy="47"/>
            </a:xfrm>
            <a:custGeom>
              <a:avLst/>
              <a:gdLst>
                <a:gd name="T0" fmla="*/ 0 w 23"/>
                <a:gd name="T1" fmla="*/ 82 h 32"/>
                <a:gd name="T2" fmla="*/ 52 w 23"/>
                <a:gd name="T3" fmla="*/ 0 h 32"/>
                <a:gd name="T4" fmla="*/ 109 w 23"/>
                <a:gd name="T5" fmla="*/ 148 h 32"/>
                <a:gd name="T6" fmla="*/ 40 w 23"/>
                <a:gd name="T7" fmla="*/ 51 h 32"/>
                <a:gd name="T8" fmla="*/ 9 w 23"/>
                <a:gd name="T9" fmla="*/ 82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32">
                  <a:moveTo>
                    <a:pt x="0" y="18"/>
                  </a:moveTo>
                  <a:cubicBezTo>
                    <a:pt x="2" y="11"/>
                    <a:pt x="5" y="3"/>
                    <a:pt x="11" y="0"/>
                  </a:cubicBezTo>
                  <a:cubicBezTo>
                    <a:pt x="17" y="6"/>
                    <a:pt x="21" y="23"/>
                    <a:pt x="23" y="32"/>
                  </a:cubicBezTo>
                  <a:cubicBezTo>
                    <a:pt x="15" y="27"/>
                    <a:pt x="14" y="17"/>
                    <a:pt x="8" y="11"/>
                  </a:cubicBezTo>
                  <a:cubicBezTo>
                    <a:pt x="6" y="14"/>
                    <a:pt x="3" y="16"/>
                    <a:pt x="2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19" name="Freeform 99">
              <a:extLst>
                <a:ext uri="{FF2B5EF4-FFF2-40B4-BE49-F238E27FC236}">
                  <a16:creationId xmlns:a16="http://schemas.microsoft.com/office/drawing/2014/main" id="{36EB385E-7B53-4350-B91C-B772B71D8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" y="2012"/>
              <a:ext cx="41" cy="63"/>
            </a:xfrm>
            <a:custGeom>
              <a:avLst/>
              <a:gdLst>
                <a:gd name="T0" fmla="*/ 0 w 28"/>
                <a:gd name="T1" fmla="*/ 56 h 43"/>
                <a:gd name="T2" fmla="*/ 73 w 28"/>
                <a:gd name="T3" fmla="*/ 0 h 43"/>
                <a:gd name="T4" fmla="*/ 129 w 28"/>
                <a:gd name="T5" fmla="*/ 198 h 43"/>
                <a:gd name="T6" fmla="*/ 13 w 28"/>
                <a:gd name="T7" fmla="*/ 41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43">
                  <a:moveTo>
                    <a:pt x="0" y="12"/>
                  </a:moveTo>
                  <a:cubicBezTo>
                    <a:pt x="4" y="7"/>
                    <a:pt x="10" y="2"/>
                    <a:pt x="16" y="0"/>
                  </a:cubicBezTo>
                  <a:cubicBezTo>
                    <a:pt x="20" y="14"/>
                    <a:pt x="24" y="29"/>
                    <a:pt x="28" y="43"/>
                  </a:cubicBezTo>
                  <a:cubicBezTo>
                    <a:pt x="19" y="37"/>
                    <a:pt x="18" y="6"/>
                    <a:pt x="3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20" name="Freeform 100">
              <a:extLst>
                <a:ext uri="{FF2B5EF4-FFF2-40B4-BE49-F238E27FC236}">
                  <a16:creationId xmlns:a16="http://schemas.microsoft.com/office/drawing/2014/main" id="{D5E1F1FB-D9CA-4A9F-8A4D-860089F1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4" y="1794"/>
              <a:ext cx="49" cy="77"/>
            </a:xfrm>
            <a:custGeom>
              <a:avLst/>
              <a:gdLst>
                <a:gd name="T0" fmla="*/ 0 w 33"/>
                <a:gd name="T1" fmla="*/ 73 h 52"/>
                <a:gd name="T2" fmla="*/ 110 w 33"/>
                <a:gd name="T3" fmla="*/ 78 h 52"/>
                <a:gd name="T4" fmla="*/ 160 w 33"/>
                <a:gd name="T5" fmla="*/ 250 h 52"/>
                <a:gd name="T6" fmla="*/ 13 w 33"/>
                <a:gd name="T7" fmla="*/ 68 h 5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" h="52">
                  <a:moveTo>
                    <a:pt x="0" y="15"/>
                  </a:moveTo>
                  <a:cubicBezTo>
                    <a:pt x="13" y="11"/>
                    <a:pt x="18" y="0"/>
                    <a:pt x="23" y="16"/>
                  </a:cubicBezTo>
                  <a:cubicBezTo>
                    <a:pt x="27" y="27"/>
                    <a:pt x="31" y="41"/>
                    <a:pt x="33" y="52"/>
                  </a:cubicBezTo>
                  <a:cubicBezTo>
                    <a:pt x="25" y="44"/>
                    <a:pt x="17" y="5"/>
                    <a:pt x="3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21" name="Freeform 101">
              <a:extLst>
                <a:ext uri="{FF2B5EF4-FFF2-40B4-BE49-F238E27FC236}">
                  <a16:creationId xmlns:a16="http://schemas.microsoft.com/office/drawing/2014/main" id="{0499F7CB-B6D6-4443-B0E6-560F58863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3" y="1629"/>
              <a:ext cx="27" cy="68"/>
            </a:xfrm>
            <a:custGeom>
              <a:avLst/>
              <a:gdLst>
                <a:gd name="T0" fmla="*/ 0 w 18"/>
                <a:gd name="T1" fmla="*/ 13 h 46"/>
                <a:gd name="T2" fmla="*/ 81 w 18"/>
                <a:gd name="T3" fmla="*/ 9 h 46"/>
                <a:gd name="T4" fmla="*/ 48 w 18"/>
                <a:gd name="T5" fmla="*/ 220 h 46"/>
                <a:gd name="T6" fmla="*/ 18 w 18"/>
                <a:gd name="T7" fmla="*/ 19 h 4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46">
                  <a:moveTo>
                    <a:pt x="0" y="3"/>
                  </a:moveTo>
                  <a:cubicBezTo>
                    <a:pt x="6" y="2"/>
                    <a:pt x="11" y="0"/>
                    <a:pt x="16" y="2"/>
                  </a:cubicBezTo>
                  <a:cubicBezTo>
                    <a:pt x="18" y="12"/>
                    <a:pt x="14" y="39"/>
                    <a:pt x="9" y="46"/>
                  </a:cubicBezTo>
                  <a:cubicBezTo>
                    <a:pt x="8" y="37"/>
                    <a:pt x="13" y="6"/>
                    <a:pt x="3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22" name="Freeform 102">
              <a:extLst>
                <a:ext uri="{FF2B5EF4-FFF2-40B4-BE49-F238E27FC236}">
                  <a16:creationId xmlns:a16="http://schemas.microsoft.com/office/drawing/2014/main" id="{16F45646-276A-406A-956A-105691013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1" y="1362"/>
              <a:ext cx="694" cy="2659"/>
            </a:xfrm>
            <a:custGeom>
              <a:avLst/>
              <a:gdLst>
                <a:gd name="T0" fmla="*/ 357 w 472"/>
                <a:gd name="T1" fmla="*/ 1 h 1807"/>
                <a:gd name="T2" fmla="*/ 337 w 472"/>
                <a:gd name="T3" fmla="*/ 1589 h 1807"/>
                <a:gd name="T4" fmla="*/ 487 w 472"/>
                <a:gd name="T5" fmla="*/ 4337 h 1807"/>
                <a:gd name="T6" fmla="*/ 1084 w 472"/>
                <a:gd name="T7" fmla="*/ 6913 h 1807"/>
                <a:gd name="T8" fmla="*/ 2206 w 472"/>
                <a:gd name="T9" fmla="*/ 8473 h 1807"/>
                <a:gd name="T10" fmla="*/ 1047 w 472"/>
                <a:gd name="T11" fmla="*/ 6943 h 1807"/>
                <a:gd name="T12" fmla="*/ 447 w 472"/>
                <a:gd name="T13" fmla="*/ 4345 h 1807"/>
                <a:gd name="T14" fmla="*/ 357 w 472"/>
                <a:gd name="T15" fmla="*/ 1 h 18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72" h="1807">
                  <a:moveTo>
                    <a:pt x="76" y="1"/>
                  </a:moveTo>
                  <a:cubicBezTo>
                    <a:pt x="88" y="0"/>
                    <a:pt x="70" y="161"/>
                    <a:pt x="72" y="339"/>
                  </a:cubicBezTo>
                  <a:cubicBezTo>
                    <a:pt x="74" y="517"/>
                    <a:pt x="90" y="849"/>
                    <a:pt x="104" y="925"/>
                  </a:cubicBezTo>
                  <a:cubicBezTo>
                    <a:pt x="104" y="925"/>
                    <a:pt x="210" y="1335"/>
                    <a:pt x="232" y="1475"/>
                  </a:cubicBezTo>
                  <a:cubicBezTo>
                    <a:pt x="232" y="1475"/>
                    <a:pt x="436" y="1753"/>
                    <a:pt x="472" y="1807"/>
                  </a:cubicBezTo>
                  <a:cubicBezTo>
                    <a:pt x="472" y="1807"/>
                    <a:pt x="249" y="1545"/>
                    <a:pt x="224" y="1481"/>
                  </a:cubicBezTo>
                  <a:cubicBezTo>
                    <a:pt x="224" y="1481"/>
                    <a:pt x="106" y="1007"/>
                    <a:pt x="96" y="927"/>
                  </a:cubicBezTo>
                  <a:cubicBezTo>
                    <a:pt x="96" y="927"/>
                    <a:pt x="0" y="9"/>
                    <a:pt x="76" y="1"/>
                  </a:cubicBezTo>
                  <a:close/>
                </a:path>
              </a:pathLst>
            </a:custGeom>
            <a:solidFill>
              <a:srgbClr val="847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23" name="Freeform 103">
              <a:extLst>
                <a:ext uri="{FF2B5EF4-FFF2-40B4-BE49-F238E27FC236}">
                  <a16:creationId xmlns:a16="http://schemas.microsoft.com/office/drawing/2014/main" id="{F4FABA09-B0F0-4A34-83C4-C6ECA2449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1220"/>
              <a:ext cx="1506" cy="2832"/>
            </a:xfrm>
            <a:custGeom>
              <a:avLst/>
              <a:gdLst>
                <a:gd name="T0" fmla="*/ 4655 w 1024"/>
                <a:gd name="T1" fmla="*/ 41 h 1924"/>
                <a:gd name="T2" fmla="*/ 3765 w 1024"/>
                <a:gd name="T3" fmla="*/ 4825 h 1924"/>
                <a:gd name="T4" fmla="*/ 1994 w 1024"/>
                <a:gd name="T5" fmla="*/ 7580 h 1924"/>
                <a:gd name="T6" fmla="*/ 1994 w 1024"/>
                <a:gd name="T7" fmla="*/ 7580 h 1924"/>
                <a:gd name="T8" fmla="*/ 0 w 1024"/>
                <a:gd name="T9" fmla="*/ 9032 h 1924"/>
                <a:gd name="T10" fmla="*/ 2030 w 1024"/>
                <a:gd name="T11" fmla="*/ 7631 h 1924"/>
                <a:gd name="T12" fmla="*/ 3818 w 1024"/>
                <a:gd name="T13" fmla="*/ 4853 h 1924"/>
                <a:gd name="T14" fmla="*/ 4603 w 1024"/>
                <a:gd name="T15" fmla="*/ 695 h 1924"/>
                <a:gd name="T16" fmla="*/ 4655 w 1024"/>
                <a:gd name="T17" fmla="*/ 41 h 19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24" h="1924">
                  <a:moveTo>
                    <a:pt x="995" y="9"/>
                  </a:moveTo>
                  <a:cubicBezTo>
                    <a:pt x="985" y="14"/>
                    <a:pt x="869" y="290"/>
                    <a:pt x="805" y="1028"/>
                  </a:cubicBezTo>
                  <a:cubicBezTo>
                    <a:pt x="805" y="1028"/>
                    <a:pt x="557" y="1431"/>
                    <a:pt x="426" y="1615"/>
                  </a:cubicBezTo>
                  <a:cubicBezTo>
                    <a:pt x="426" y="1615"/>
                    <a:pt x="426" y="1615"/>
                    <a:pt x="426" y="1615"/>
                  </a:cubicBezTo>
                  <a:cubicBezTo>
                    <a:pt x="426" y="1615"/>
                    <a:pt x="104" y="1884"/>
                    <a:pt x="0" y="1924"/>
                  </a:cubicBezTo>
                  <a:cubicBezTo>
                    <a:pt x="0" y="1924"/>
                    <a:pt x="360" y="1722"/>
                    <a:pt x="434" y="1626"/>
                  </a:cubicBezTo>
                  <a:cubicBezTo>
                    <a:pt x="434" y="1626"/>
                    <a:pt x="816" y="1082"/>
                    <a:pt x="816" y="1034"/>
                  </a:cubicBezTo>
                  <a:cubicBezTo>
                    <a:pt x="816" y="1034"/>
                    <a:pt x="936" y="292"/>
                    <a:pt x="984" y="148"/>
                  </a:cubicBezTo>
                  <a:cubicBezTo>
                    <a:pt x="1024" y="28"/>
                    <a:pt x="1011" y="0"/>
                    <a:pt x="995" y="9"/>
                  </a:cubicBezTo>
                  <a:close/>
                </a:path>
              </a:pathLst>
            </a:custGeom>
            <a:solidFill>
              <a:srgbClr val="847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24" name="Freeform 104">
              <a:extLst>
                <a:ext uri="{FF2B5EF4-FFF2-40B4-BE49-F238E27FC236}">
                  <a16:creationId xmlns:a16="http://schemas.microsoft.com/office/drawing/2014/main" id="{82E34A59-F0AC-4137-AD5C-70C40D834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1" y="1362"/>
              <a:ext cx="694" cy="2659"/>
            </a:xfrm>
            <a:custGeom>
              <a:avLst/>
              <a:gdLst>
                <a:gd name="T0" fmla="*/ 357 w 472"/>
                <a:gd name="T1" fmla="*/ 1 h 1807"/>
                <a:gd name="T2" fmla="*/ 337 w 472"/>
                <a:gd name="T3" fmla="*/ 1589 h 1807"/>
                <a:gd name="T4" fmla="*/ 487 w 472"/>
                <a:gd name="T5" fmla="*/ 4337 h 1807"/>
                <a:gd name="T6" fmla="*/ 1084 w 472"/>
                <a:gd name="T7" fmla="*/ 6913 h 1807"/>
                <a:gd name="T8" fmla="*/ 2206 w 472"/>
                <a:gd name="T9" fmla="*/ 8473 h 1807"/>
                <a:gd name="T10" fmla="*/ 1047 w 472"/>
                <a:gd name="T11" fmla="*/ 6943 h 1807"/>
                <a:gd name="T12" fmla="*/ 447 w 472"/>
                <a:gd name="T13" fmla="*/ 4345 h 1807"/>
                <a:gd name="T14" fmla="*/ 357 w 472"/>
                <a:gd name="T15" fmla="*/ 1 h 18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72" h="1807">
                  <a:moveTo>
                    <a:pt x="76" y="1"/>
                  </a:moveTo>
                  <a:cubicBezTo>
                    <a:pt x="88" y="0"/>
                    <a:pt x="70" y="161"/>
                    <a:pt x="72" y="339"/>
                  </a:cubicBezTo>
                  <a:cubicBezTo>
                    <a:pt x="74" y="517"/>
                    <a:pt x="90" y="849"/>
                    <a:pt x="104" y="925"/>
                  </a:cubicBezTo>
                  <a:cubicBezTo>
                    <a:pt x="104" y="925"/>
                    <a:pt x="210" y="1335"/>
                    <a:pt x="232" y="1475"/>
                  </a:cubicBezTo>
                  <a:cubicBezTo>
                    <a:pt x="232" y="1475"/>
                    <a:pt x="436" y="1753"/>
                    <a:pt x="472" y="1807"/>
                  </a:cubicBezTo>
                  <a:cubicBezTo>
                    <a:pt x="472" y="1807"/>
                    <a:pt x="249" y="1545"/>
                    <a:pt x="224" y="1481"/>
                  </a:cubicBezTo>
                  <a:cubicBezTo>
                    <a:pt x="224" y="1481"/>
                    <a:pt x="106" y="1007"/>
                    <a:pt x="96" y="927"/>
                  </a:cubicBezTo>
                  <a:cubicBezTo>
                    <a:pt x="96" y="927"/>
                    <a:pt x="0" y="9"/>
                    <a:pt x="76" y="1"/>
                  </a:cubicBezTo>
                  <a:close/>
                </a:path>
              </a:pathLst>
            </a:custGeom>
            <a:noFill/>
            <a:ln w="7938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25" name="Freeform 105">
              <a:extLst>
                <a:ext uri="{FF2B5EF4-FFF2-40B4-BE49-F238E27FC236}">
                  <a16:creationId xmlns:a16="http://schemas.microsoft.com/office/drawing/2014/main" id="{EFD3A5E6-A858-4715-B593-5D87D766E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1220"/>
              <a:ext cx="1506" cy="2832"/>
            </a:xfrm>
            <a:custGeom>
              <a:avLst/>
              <a:gdLst>
                <a:gd name="T0" fmla="*/ 4655 w 1024"/>
                <a:gd name="T1" fmla="*/ 41 h 1924"/>
                <a:gd name="T2" fmla="*/ 3765 w 1024"/>
                <a:gd name="T3" fmla="*/ 4825 h 1924"/>
                <a:gd name="T4" fmla="*/ 1994 w 1024"/>
                <a:gd name="T5" fmla="*/ 7580 h 1924"/>
                <a:gd name="T6" fmla="*/ 1994 w 1024"/>
                <a:gd name="T7" fmla="*/ 7580 h 1924"/>
                <a:gd name="T8" fmla="*/ 0 w 1024"/>
                <a:gd name="T9" fmla="*/ 9032 h 1924"/>
                <a:gd name="T10" fmla="*/ 2030 w 1024"/>
                <a:gd name="T11" fmla="*/ 7631 h 1924"/>
                <a:gd name="T12" fmla="*/ 3818 w 1024"/>
                <a:gd name="T13" fmla="*/ 4853 h 1924"/>
                <a:gd name="T14" fmla="*/ 4603 w 1024"/>
                <a:gd name="T15" fmla="*/ 695 h 1924"/>
                <a:gd name="T16" fmla="*/ 4655 w 1024"/>
                <a:gd name="T17" fmla="*/ 41 h 19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24" h="1924">
                  <a:moveTo>
                    <a:pt x="995" y="9"/>
                  </a:moveTo>
                  <a:cubicBezTo>
                    <a:pt x="985" y="14"/>
                    <a:pt x="869" y="290"/>
                    <a:pt x="805" y="1028"/>
                  </a:cubicBezTo>
                  <a:cubicBezTo>
                    <a:pt x="805" y="1028"/>
                    <a:pt x="557" y="1431"/>
                    <a:pt x="426" y="1615"/>
                  </a:cubicBezTo>
                  <a:cubicBezTo>
                    <a:pt x="426" y="1615"/>
                    <a:pt x="426" y="1615"/>
                    <a:pt x="426" y="1615"/>
                  </a:cubicBezTo>
                  <a:cubicBezTo>
                    <a:pt x="426" y="1615"/>
                    <a:pt x="104" y="1884"/>
                    <a:pt x="0" y="1924"/>
                  </a:cubicBezTo>
                  <a:cubicBezTo>
                    <a:pt x="0" y="1924"/>
                    <a:pt x="360" y="1722"/>
                    <a:pt x="434" y="1626"/>
                  </a:cubicBezTo>
                  <a:cubicBezTo>
                    <a:pt x="434" y="1626"/>
                    <a:pt x="816" y="1082"/>
                    <a:pt x="816" y="1034"/>
                  </a:cubicBezTo>
                  <a:cubicBezTo>
                    <a:pt x="816" y="1034"/>
                    <a:pt x="936" y="292"/>
                    <a:pt x="984" y="148"/>
                  </a:cubicBezTo>
                  <a:cubicBezTo>
                    <a:pt x="1024" y="28"/>
                    <a:pt x="1011" y="0"/>
                    <a:pt x="995" y="9"/>
                  </a:cubicBezTo>
                  <a:close/>
                </a:path>
              </a:pathLst>
            </a:custGeom>
            <a:noFill/>
            <a:ln w="7938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26" name="Freeform 106">
              <a:extLst>
                <a:ext uri="{FF2B5EF4-FFF2-40B4-BE49-F238E27FC236}">
                  <a16:creationId xmlns:a16="http://schemas.microsoft.com/office/drawing/2014/main" id="{4E9CC829-3774-40A7-8FFD-037E38208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1" y="1286"/>
              <a:ext cx="462" cy="825"/>
            </a:xfrm>
            <a:custGeom>
              <a:avLst/>
              <a:gdLst>
                <a:gd name="T0" fmla="*/ 1345 w 314"/>
                <a:gd name="T1" fmla="*/ 2042 h 560"/>
                <a:gd name="T2" fmla="*/ 1076 w 314"/>
                <a:gd name="T3" fmla="*/ 2141 h 560"/>
                <a:gd name="T4" fmla="*/ 546 w 314"/>
                <a:gd name="T5" fmla="*/ 1106 h 560"/>
                <a:gd name="T6" fmla="*/ 129 w 314"/>
                <a:gd name="T7" fmla="*/ 60 h 560"/>
                <a:gd name="T8" fmla="*/ 188 w 314"/>
                <a:gd name="T9" fmla="*/ 317 h 560"/>
                <a:gd name="T10" fmla="*/ 465 w 314"/>
                <a:gd name="T11" fmla="*/ 1320 h 560"/>
                <a:gd name="T12" fmla="*/ 1156 w 314"/>
                <a:gd name="T13" fmla="*/ 2440 h 560"/>
                <a:gd name="T14" fmla="*/ 1345 w 314"/>
                <a:gd name="T15" fmla="*/ 2042 h 56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14" h="560">
                  <a:moveTo>
                    <a:pt x="287" y="434"/>
                  </a:moveTo>
                  <a:cubicBezTo>
                    <a:pt x="268" y="407"/>
                    <a:pt x="250" y="433"/>
                    <a:pt x="230" y="454"/>
                  </a:cubicBezTo>
                  <a:cubicBezTo>
                    <a:pt x="211" y="474"/>
                    <a:pt x="150" y="333"/>
                    <a:pt x="116" y="235"/>
                  </a:cubicBezTo>
                  <a:cubicBezTo>
                    <a:pt x="93" y="170"/>
                    <a:pt x="55" y="26"/>
                    <a:pt x="28" y="13"/>
                  </a:cubicBezTo>
                  <a:cubicBezTo>
                    <a:pt x="0" y="0"/>
                    <a:pt x="29" y="32"/>
                    <a:pt x="40" y="67"/>
                  </a:cubicBezTo>
                  <a:cubicBezTo>
                    <a:pt x="51" y="102"/>
                    <a:pt x="82" y="198"/>
                    <a:pt x="99" y="280"/>
                  </a:cubicBezTo>
                  <a:cubicBezTo>
                    <a:pt x="113" y="350"/>
                    <a:pt x="180" y="560"/>
                    <a:pt x="247" y="518"/>
                  </a:cubicBezTo>
                  <a:cubicBezTo>
                    <a:pt x="314" y="476"/>
                    <a:pt x="292" y="441"/>
                    <a:pt x="287" y="434"/>
                  </a:cubicBezTo>
                  <a:close/>
                </a:path>
              </a:pathLst>
            </a:custGeom>
            <a:solidFill>
              <a:srgbClr val="756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27" name="Freeform 107">
              <a:extLst>
                <a:ext uri="{FF2B5EF4-FFF2-40B4-BE49-F238E27FC236}">
                  <a16:creationId xmlns:a16="http://schemas.microsoft.com/office/drawing/2014/main" id="{CCEE5DD9-52DD-4732-806E-2EFC283CE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1" y="1286"/>
              <a:ext cx="462" cy="825"/>
            </a:xfrm>
            <a:custGeom>
              <a:avLst/>
              <a:gdLst>
                <a:gd name="T0" fmla="*/ 1345 w 314"/>
                <a:gd name="T1" fmla="*/ 2042 h 560"/>
                <a:gd name="T2" fmla="*/ 1076 w 314"/>
                <a:gd name="T3" fmla="*/ 2141 h 560"/>
                <a:gd name="T4" fmla="*/ 546 w 314"/>
                <a:gd name="T5" fmla="*/ 1106 h 560"/>
                <a:gd name="T6" fmla="*/ 129 w 314"/>
                <a:gd name="T7" fmla="*/ 60 h 560"/>
                <a:gd name="T8" fmla="*/ 188 w 314"/>
                <a:gd name="T9" fmla="*/ 317 h 560"/>
                <a:gd name="T10" fmla="*/ 465 w 314"/>
                <a:gd name="T11" fmla="*/ 1320 h 560"/>
                <a:gd name="T12" fmla="*/ 1156 w 314"/>
                <a:gd name="T13" fmla="*/ 2440 h 560"/>
                <a:gd name="T14" fmla="*/ 1345 w 314"/>
                <a:gd name="T15" fmla="*/ 2042 h 56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14" h="560">
                  <a:moveTo>
                    <a:pt x="287" y="434"/>
                  </a:moveTo>
                  <a:cubicBezTo>
                    <a:pt x="268" y="407"/>
                    <a:pt x="250" y="433"/>
                    <a:pt x="230" y="454"/>
                  </a:cubicBezTo>
                  <a:cubicBezTo>
                    <a:pt x="211" y="474"/>
                    <a:pt x="150" y="333"/>
                    <a:pt x="116" y="235"/>
                  </a:cubicBezTo>
                  <a:cubicBezTo>
                    <a:pt x="93" y="170"/>
                    <a:pt x="55" y="26"/>
                    <a:pt x="28" y="13"/>
                  </a:cubicBezTo>
                  <a:cubicBezTo>
                    <a:pt x="0" y="0"/>
                    <a:pt x="29" y="32"/>
                    <a:pt x="40" y="67"/>
                  </a:cubicBezTo>
                  <a:cubicBezTo>
                    <a:pt x="51" y="102"/>
                    <a:pt x="82" y="198"/>
                    <a:pt x="99" y="280"/>
                  </a:cubicBezTo>
                  <a:cubicBezTo>
                    <a:pt x="113" y="350"/>
                    <a:pt x="180" y="560"/>
                    <a:pt x="247" y="518"/>
                  </a:cubicBezTo>
                  <a:cubicBezTo>
                    <a:pt x="314" y="476"/>
                    <a:pt x="292" y="441"/>
                    <a:pt x="287" y="434"/>
                  </a:cubicBezTo>
                  <a:close/>
                </a:path>
              </a:pathLst>
            </a:custGeom>
            <a:noFill/>
            <a:ln w="7938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28" name="Freeform 108">
              <a:extLst>
                <a:ext uri="{FF2B5EF4-FFF2-40B4-BE49-F238E27FC236}">
                  <a16:creationId xmlns:a16="http://schemas.microsoft.com/office/drawing/2014/main" id="{BAF9ED34-1B0A-42A9-B0DB-2D5D606A4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5" y="1269"/>
              <a:ext cx="1342" cy="2376"/>
            </a:xfrm>
            <a:custGeom>
              <a:avLst/>
              <a:gdLst>
                <a:gd name="T0" fmla="*/ 4244 w 912"/>
                <a:gd name="T1" fmla="*/ 171 h 1615"/>
                <a:gd name="T2" fmla="*/ 4164 w 912"/>
                <a:gd name="T3" fmla="*/ 41 h 1615"/>
                <a:gd name="T4" fmla="*/ 2993 w 912"/>
                <a:gd name="T5" fmla="*/ 4436 h 1615"/>
                <a:gd name="T6" fmla="*/ 1898 w 912"/>
                <a:gd name="T7" fmla="*/ 6650 h 1615"/>
                <a:gd name="T8" fmla="*/ 0 w 912"/>
                <a:gd name="T9" fmla="*/ 7566 h 1615"/>
                <a:gd name="T10" fmla="*/ 1901 w 912"/>
                <a:gd name="T11" fmla="*/ 6682 h 1615"/>
                <a:gd name="T12" fmla="*/ 3030 w 912"/>
                <a:gd name="T13" fmla="*/ 4446 h 1615"/>
                <a:gd name="T14" fmla="*/ 4244 w 912"/>
                <a:gd name="T15" fmla="*/ 171 h 161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12" h="1615">
                  <a:moveTo>
                    <a:pt x="905" y="37"/>
                  </a:moveTo>
                  <a:cubicBezTo>
                    <a:pt x="912" y="0"/>
                    <a:pt x="894" y="4"/>
                    <a:pt x="888" y="9"/>
                  </a:cubicBezTo>
                  <a:cubicBezTo>
                    <a:pt x="870" y="24"/>
                    <a:pt x="695" y="662"/>
                    <a:pt x="638" y="947"/>
                  </a:cubicBezTo>
                  <a:cubicBezTo>
                    <a:pt x="638" y="947"/>
                    <a:pt x="446" y="1331"/>
                    <a:pt x="405" y="1419"/>
                  </a:cubicBezTo>
                  <a:cubicBezTo>
                    <a:pt x="405" y="1419"/>
                    <a:pt x="58" y="1599"/>
                    <a:pt x="0" y="1615"/>
                  </a:cubicBezTo>
                  <a:cubicBezTo>
                    <a:pt x="0" y="1615"/>
                    <a:pt x="384" y="1445"/>
                    <a:pt x="406" y="1426"/>
                  </a:cubicBezTo>
                  <a:cubicBezTo>
                    <a:pt x="406" y="1426"/>
                    <a:pt x="646" y="989"/>
                    <a:pt x="646" y="949"/>
                  </a:cubicBezTo>
                  <a:cubicBezTo>
                    <a:pt x="646" y="949"/>
                    <a:pt x="867" y="213"/>
                    <a:pt x="905" y="37"/>
                  </a:cubicBezTo>
                  <a:close/>
                </a:path>
              </a:pathLst>
            </a:custGeom>
            <a:solidFill>
              <a:srgbClr val="847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29" name="Freeform 109">
              <a:extLst>
                <a:ext uri="{FF2B5EF4-FFF2-40B4-BE49-F238E27FC236}">
                  <a16:creationId xmlns:a16="http://schemas.microsoft.com/office/drawing/2014/main" id="{1D9B07B8-85BC-4E3C-A218-9B3391CC9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5" y="1269"/>
              <a:ext cx="1342" cy="2376"/>
            </a:xfrm>
            <a:custGeom>
              <a:avLst/>
              <a:gdLst>
                <a:gd name="T0" fmla="*/ 4244 w 912"/>
                <a:gd name="T1" fmla="*/ 171 h 1615"/>
                <a:gd name="T2" fmla="*/ 4164 w 912"/>
                <a:gd name="T3" fmla="*/ 41 h 1615"/>
                <a:gd name="T4" fmla="*/ 2993 w 912"/>
                <a:gd name="T5" fmla="*/ 4436 h 1615"/>
                <a:gd name="T6" fmla="*/ 1898 w 912"/>
                <a:gd name="T7" fmla="*/ 6650 h 1615"/>
                <a:gd name="T8" fmla="*/ 0 w 912"/>
                <a:gd name="T9" fmla="*/ 7566 h 1615"/>
                <a:gd name="T10" fmla="*/ 1901 w 912"/>
                <a:gd name="T11" fmla="*/ 6682 h 1615"/>
                <a:gd name="T12" fmla="*/ 3030 w 912"/>
                <a:gd name="T13" fmla="*/ 4446 h 1615"/>
                <a:gd name="T14" fmla="*/ 4244 w 912"/>
                <a:gd name="T15" fmla="*/ 171 h 161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12" h="1615">
                  <a:moveTo>
                    <a:pt x="905" y="37"/>
                  </a:moveTo>
                  <a:cubicBezTo>
                    <a:pt x="912" y="0"/>
                    <a:pt x="894" y="4"/>
                    <a:pt x="888" y="9"/>
                  </a:cubicBezTo>
                  <a:cubicBezTo>
                    <a:pt x="870" y="24"/>
                    <a:pt x="695" y="662"/>
                    <a:pt x="638" y="947"/>
                  </a:cubicBezTo>
                  <a:cubicBezTo>
                    <a:pt x="638" y="947"/>
                    <a:pt x="446" y="1331"/>
                    <a:pt x="405" y="1419"/>
                  </a:cubicBezTo>
                  <a:cubicBezTo>
                    <a:pt x="405" y="1419"/>
                    <a:pt x="58" y="1599"/>
                    <a:pt x="0" y="1615"/>
                  </a:cubicBezTo>
                  <a:cubicBezTo>
                    <a:pt x="0" y="1615"/>
                    <a:pt x="384" y="1445"/>
                    <a:pt x="406" y="1426"/>
                  </a:cubicBezTo>
                  <a:cubicBezTo>
                    <a:pt x="406" y="1426"/>
                    <a:pt x="646" y="989"/>
                    <a:pt x="646" y="949"/>
                  </a:cubicBezTo>
                  <a:cubicBezTo>
                    <a:pt x="646" y="949"/>
                    <a:pt x="867" y="213"/>
                    <a:pt x="905" y="37"/>
                  </a:cubicBezTo>
                  <a:close/>
                </a:path>
              </a:pathLst>
            </a:custGeom>
            <a:noFill/>
            <a:ln w="7938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30" name="Freeform 110">
              <a:extLst>
                <a:ext uri="{FF2B5EF4-FFF2-40B4-BE49-F238E27FC236}">
                  <a16:creationId xmlns:a16="http://schemas.microsoft.com/office/drawing/2014/main" id="{F58EF7CC-93D4-47B2-B45C-0BEDD98C4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" y="1385"/>
              <a:ext cx="48" cy="640"/>
            </a:xfrm>
            <a:custGeom>
              <a:avLst/>
              <a:gdLst>
                <a:gd name="T0" fmla="*/ 162 w 32"/>
                <a:gd name="T1" fmla="*/ 0 h 435"/>
                <a:gd name="T2" fmla="*/ 129 w 32"/>
                <a:gd name="T3" fmla="*/ 2039 h 435"/>
                <a:gd name="T4" fmla="*/ 162 w 32"/>
                <a:gd name="T5" fmla="*/ 0 h 4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" h="435">
                  <a:moveTo>
                    <a:pt x="32" y="0"/>
                  </a:moveTo>
                  <a:cubicBezTo>
                    <a:pt x="32" y="0"/>
                    <a:pt x="0" y="57"/>
                    <a:pt x="25" y="435"/>
                  </a:cubicBezTo>
                  <a:cubicBezTo>
                    <a:pt x="25" y="435"/>
                    <a:pt x="23" y="42"/>
                    <a:pt x="32" y="0"/>
                  </a:cubicBezTo>
                  <a:close/>
                </a:path>
              </a:pathLst>
            </a:custGeom>
            <a:solidFill>
              <a:srgbClr val="C1B8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31" name="Freeform 111">
              <a:extLst>
                <a:ext uri="{FF2B5EF4-FFF2-40B4-BE49-F238E27FC236}">
                  <a16:creationId xmlns:a16="http://schemas.microsoft.com/office/drawing/2014/main" id="{9249D8F0-536C-4F80-A2FC-F47E0E12D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1251"/>
              <a:ext cx="242" cy="1186"/>
            </a:xfrm>
            <a:custGeom>
              <a:avLst/>
              <a:gdLst>
                <a:gd name="T0" fmla="*/ 778 w 164"/>
                <a:gd name="T1" fmla="*/ 0 h 806"/>
                <a:gd name="T2" fmla="*/ 0 w 164"/>
                <a:gd name="T3" fmla="*/ 3779 h 806"/>
                <a:gd name="T4" fmla="*/ 778 w 164"/>
                <a:gd name="T5" fmla="*/ 0 h 8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4" h="806">
                  <a:moveTo>
                    <a:pt x="164" y="0"/>
                  </a:moveTo>
                  <a:cubicBezTo>
                    <a:pt x="164" y="0"/>
                    <a:pt x="57" y="268"/>
                    <a:pt x="0" y="806"/>
                  </a:cubicBezTo>
                  <a:cubicBezTo>
                    <a:pt x="0" y="806"/>
                    <a:pt x="84" y="275"/>
                    <a:pt x="164" y="0"/>
                  </a:cubicBezTo>
                  <a:close/>
                </a:path>
              </a:pathLst>
            </a:custGeom>
            <a:solidFill>
              <a:srgbClr val="C1B8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32" name="Freeform 112">
              <a:extLst>
                <a:ext uri="{FF2B5EF4-FFF2-40B4-BE49-F238E27FC236}">
                  <a16:creationId xmlns:a16="http://schemas.microsoft.com/office/drawing/2014/main" id="{5DD063A5-C7C9-405F-AF3B-D4B4C1C11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" y="1313"/>
              <a:ext cx="284" cy="1032"/>
            </a:xfrm>
            <a:custGeom>
              <a:avLst/>
              <a:gdLst>
                <a:gd name="T0" fmla="*/ 905 w 193"/>
                <a:gd name="T1" fmla="*/ 0 h 701"/>
                <a:gd name="T2" fmla="*/ 0 w 193"/>
                <a:gd name="T3" fmla="*/ 3292 h 701"/>
                <a:gd name="T4" fmla="*/ 905 w 193"/>
                <a:gd name="T5" fmla="*/ 0 h 7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3" h="701">
                  <a:moveTo>
                    <a:pt x="193" y="0"/>
                  </a:moveTo>
                  <a:cubicBezTo>
                    <a:pt x="193" y="0"/>
                    <a:pt x="53" y="444"/>
                    <a:pt x="0" y="701"/>
                  </a:cubicBezTo>
                  <a:cubicBezTo>
                    <a:pt x="0" y="701"/>
                    <a:pt x="191" y="26"/>
                    <a:pt x="193" y="0"/>
                  </a:cubicBezTo>
                  <a:close/>
                </a:path>
              </a:pathLst>
            </a:custGeom>
            <a:solidFill>
              <a:srgbClr val="C1B8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33" name="Freeform 113">
              <a:extLst>
                <a:ext uri="{FF2B5EF4-FFF2-40B4-BE49-F238E27FC236}">
                  <a16:creationId xmlns:a16="http://schemas.microsoft.com/office/drawing/2014/main" id="{0660053E-FEDD-44DE-8C04-839ED4F1F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9" y="1285"/>
              <a:ext cx="163" cy="225"/>
            </a:xfrm>
            <a:custGeom>
              <a:avLst/>
              <a:gdLst>
                <a:gd name="T0" fmla="*/ 0 w 111"/>
                <a:gd name="T1" fmla="*/ 0 h 153"/>
                <a:gd name="T2" fmla="*/ 515 w 111"/>
                <a:gd name="T3" fmla="*/ 716 h 153"/>
                <a:gd name="T4" fmla="*/ 424 w 111"/>
                <a:gd name="T5" fmla="*/ 688 h 153"/>
                <a:gd name="T6" fmla="*/ 0 w 111"/>
                <a:gd name="T7" fmla="*/ 0 h 15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1" h="153">
                  <a:moveTo>
                    <a:pt x="0" y="0"/>
                  </a:moveTo>
                  <a:cubicBezTo>
                    <a:pt x="0" y="0"/>
                    <a:pt x="42" y="83"/>
                    <a:pt x="111" y="153"/>
                  </a:cubicBezTo>
                  <a:cubicBezTo>
                    <a:pt x="91" y="147"/>
                    <a:pt x="91" y="147"/>
                    <a:pt x="91" y="147"/>
                  </a:cubicBezTo>
                  <a:cubicBezTo>
                    <a:pt x="91" y="147"/>
                    <a:pt x="0" y="28"/>
                    <a:pt x="0" y="0"/>
                  </a:cubicBezTo>
                  <a:close/>
                </a:path>
              </a:pathLst>
            </a:custGeom>
            <a:solidFill>
              <a:srgbClr val="8981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34" name="Freeform 114">
              <a:extLst>
                <a:ext uri="{FF2B5EF4-FFF2-40B4-BE49-F238E27FC236}">
                  <a16:creationId xmlns:a16="http://schemas.microsoft.com/office/drawing/2014/main" id="{EC0AAB17-F523-4CFE-AD92-64A5051F3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3" y="1319"/>
              <a:ext cx="72" cy="185"/>
            </a:xfrm>
            <a:custGeom>
              <a:avLst/>
              <a:gdLst>
                <a:gd name="T0" fmla="*/ 1 w 49"/>
                <a:gd name="T1" fmla="*/ 100 h 126"/>
                <a:gd name="T2" fmla="*/ 32 w 49"/>
                <a:gd name="T3" fmla="*/ 79 h 126"/>
                <a:gd name="T4" fmla="*/ 229 w 49"/>
                <a:gd name="T5" fmla="*/ 586 h 126"/>
                <a:gd name="T6" fmla="*/ 1 w 49"/>
                <a:gd name="T7" fmla="*/ 100 h 12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" h="126">
                  <a:moveTo>
                    <a:pt x="1" y="21"/>
                  </a:moveTo>
                  <a:cubicBezTo>
                    <a:pt x="1" y="21"/>
                    <a:pt x="0" y="0"/>
                    <a:pt x="7" y="17"/>
                  </a:cubicBezTo>
                  <a:cubicBezTo>
                    <a:pt x="14" y="33"/>
                    <a:pt x="49" y="126"/>
                    <a:pt x="49" y="126"/>
                  </a:cubicBezTo>
                  <a:cubicBezTo>
                    <a:pt x="49" y="126"/>
                    <a:pt x="2" y="44"/>
                    <a:pt x="1" y="21"/>
                  </a:cubicBezTo>
                  <a:close/>
                </a:path>
              </a:pathLst>
            </a:custGeom>
            <a:solidFill>
              <a:srgbClr val="8981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35" name="Freeform 115">
              <a:extLst>
                <a:ext uri="{FF2B5EF4-FFF2-40B4-BE49-F238E27FC236}">
                  <a16:creationId xmlns:a16="http://schemas.microsoft.com/office/drawing/2014/main" id="{A7342B20-3CBA-408D-B007-E2125E402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8" y="1379"/>
              <a:ext cx="79" cy="187"/>
            </a:xfrm>
            <a:custGeom>
              <a:avLst/>
              <a:gdLst>
                <a:gd name="T0" fmla="*/ 0 w 54"/>
                <a:gd name="T1" fmla="*/ 596 h 127"/>
                <a:gd name="T2" fmla="*/ 218 w 54"/>
                <a:gd name="T3" fmla="*/ 19 h 127"/>
                <a:gd name="T4" fmla="*/ 208 w 54"/>
                <a:gd name="T5" fmla="*/ 244 h 127"/>
                <a:gd name="T6" fmla="*/ 167 w 54"/>
                <a:gd name="T7" fmla="*/ 244 h 127"/>
                <a:gd name="T8" fmla="*/ 0 w 54"/>
                <a:gd name="T9" fmla="*/ 596 h 1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127">
                  <a:moveTo>
                    <a:pt x="0" y="127"/>
                  </a:moveTo>
                  <a:cubicBezTo>
                    <a:pt x="0" y="127"/>
                    <a:pt x="42" y="0"/>
                    <a:pt x="48" y="4"/>
                  </a:cubicBezTo>
                  <a:cubicBezTo>
                    <a:pt x="54" y="9"/>
                    <a:pt x="45" y="52"/>
                    <a:pt x="45" y="52"/>
                  </a:cubicBezTo>
                  <a:cubicBezTo>
                    <a:pt x="45" y="52"/>
                    <a:pt x="41" y="40"/>
                    <a:pt x="36" y="52"/>
                  </a:cubicBezTo>
                  <a:cubicBezTo>
                    <a:pt x="31" y="64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8981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36" name="Freeform 116">
              <a:extLst>
                <a:ext uri="{FF2B5EF4-FFF2-40B4-BE49-F238E27FC236}">
                  <a16:creationId xmlns:a16="http://schemas.microsoft.com/office/drawing/2014/main" id="{6A47CA8C-5A23-4D3F-9BF4-FAF7BC95E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" y="1501"/>
              <a:ext cx="311" cy="523"/>
            </a:xfrm>
            <a:custGeom>
              <a:avLst/>
              <a:gdLst>
                <a:gd name="T0" fmla="*/ 977 w 211"/>
                <a:gd name="T1" fmla="*/ 1454 h 355"/>
                <a:gd name="T2" fmla="*/ 865 w 211"/>
                <a:gd name="T3" fmla="*/ 1363 h 355"/>
                <a:gd name="T4" fmla="*/ 545 w 211"/>
                <a:gd name="T5" fmla="*/ 1357 h 355"/>
                <a:gd name="T6" fmla="*/ 0 w 211"/>
                <a:gd name="T7" fmla="*/ 0 h 355"/>
                <a:gd name="T8" fmla="*/ 481 w 211"/>
                <a:gd name="T9" fmla="*/ 1407 h 355"/>
                <a:gd name="T10" fmla="*/ 825 w 211"/>
                <a:gd name="T11" fmla="*/ 1569 h 355"/>
                <a:gd name="T12" fmla="*/ 977 w 211"/>
                <a:gd name="T13" fmla="*/ 1454 h 3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1" h="355">
                  <a:moveTo>
                    <a:pt x="207" y="309"/>
                  </a:moveTo>
                  <a:cubicBezTo>
                    <a:pt x="207" y="309"/>
                    <a:pt x="203" y="272"/>
                    <a:pt x="183" y="289"/>
                  </a:cubicBezTo>
                  <a:cubicBezTo>
                    <a:pt x="163" y="306"/>
                    <a:pt x="147" y="343"/>
                    <a:pt x="115" y="288"/>
                  </a:cubicBezTo>
                  <a:cubicBezTo>
                    <a:pt x="82" y="232"/>
                    <a:pt x="7" y="19"/>
                    <a:pt x="0" y="0"/>
                  </a:cubicBezTo>
                  <a:cubicBezTo>
                    <a:pt x="0" y="0"/>
                    <a:pt x="78" y="267"/>
                    <a:pt x="102" y="299"/>
                  </a:cubicBezTo>
                  <a:cubicBezTo>
                    <a:pt x="126" y="332"/>
                    <a:pt x="155" y="355"/>
                    <a:pt x="175" y="333"/>
                  </a:cubicBezTo>
                  <a:cubicBezTo>
                    <a:pt x="195" y="311"/>
                    <a:pt x="211" y="328"/>
                    <a:pt x="207" y="309"/>
                  </a:cubicBezTo>
                  <a:close/>
                </a:path>
              </a:pathLst>
            </a:custGeom>
            <a:solidFill>
              <a:srgbClr val="8981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37" name="Freeform 117">
              <a:extLst>
                <a:ext uri="{FF2B5EF4-FFF2-40B4-BE49-F238E27FC236}">
                  <a16:creationId xmlns:a16="http://schemas.microsoft.com/office/drawing/2014/main" id="{1383C629-C188-4B74-9A32-02DB1AB8D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8" y="1562"/>
              <a:ext cx="141" cy="532"/>
            </a:xfrm>
            <a:custGeom>
              <a:avLst/>
              <a:gdLst>
                <a:gd name="T0" fmla="*/ 41 w 96"/>
                <a:gd name="T1" fmla="*/ 0 h 362"/>
                <a:gd name="T2" fmla="*/ 181 w 96"/>
                <a:gd name="T3" fmla="*/ 1045 h 362"/>
                <a:gd name="T4" fmla="*/ 317 w 96"/>
                <a:gd name="T5" fmla="*/ 1587 h 362"/>
                <a:gd name="T6" fmla="*/ 162 w 96"/>
                <a:gd name="T7" fmla="*/ 1218 h 362"/>
                <a:gd name="T8" fmla="*/ 41 w 96"/>
                <a:gd name="T9" fmla="*/ 0 h 3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6" h="362">
                  <a:moveTo>
                    <a:pt x="9" y="0"/>
                  </a:moveTo>
                  <a:cubicBezTo>
                    <a:pt x="9" y="0"/>
                    <a:pt x="10" y="141"/>
                    <a:pt x="39" y="224"/>
                  </a:cubicBezTo>
                  <a:cubicBezTo>
                    <a:pt x="67" y="308"/>
                    <a:pt x="96" y="362"/>
                    <a:pt x="68" y="340"/>
                  </a:cubicBezTo>
                  <a:cubicBezTo>
                    <a:pt x="41" y="318"/>
                    <a:pt x="45" y="289"/>
                    <a:pt x="35" y="261"/>
                  </a:cubicBezTo>
                  <a:cubicBezTo>
                    <a:pt x="25" y="234"/>
                    <a:pt x="0" y="76"/>
                    <a:pt x="9" y="0"/>
                  </a:cubicBezTo>
                  <a:close/>
                </a:path>
              </a:pathLst>
            </a:custGeom>
            <a:solidFill>
              <a:srgbClr val="8981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38" name="Freeform 118">
              <a:extLst>
                <a:ext uri="{FF2B5EF4-FFF2-40B4-BE49-F238E27FC236}">
                  <a16:creationId xmlns:a16="http://schemas.microsoft.com/office/drawing/2014/main" id="{E536CB49-EF1E-45F8-8A40-8DC7E512E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1709"/>
              <a:ext cx="144" cy="385"/>
            </a:xfrm>
            <a:custGeom>
              <a:avLst/>
              <a:gdLst>
                <a:gd name="T0" fmla="*/ 22 w 98"/>
                <a:gd name="T1" fmla="*/ 1195 h 262"/>
                <a:gd name="T2" fmla="*/ 458 w 98"/>
                <a:gd name="T3" fmla="*/ 0 h 262"/>
                <a:gd name="T4" fmla="*/ 22 w 98"/>
                <a:gd name="T5" fmla="*/ 1195 h 26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8" h="262">
                  <a:moveTo>
                    <a:pt x="5" y="256"/>
                  </a:moveTo>
                  <a:cubicBezTo>
                    <a:pt x="7" y="262"/>
                    <a:pt x="71" y="134"/>
                    <a:pt x="98" y="0"/>
                  </a:cubicBezTo>
                  <a:cubicBezTo>
                    <a:pt x="98" y="0"/>
                    <a:pt x="0" y="236"/>
                    <a:pt x="5" y="256"/>
                  </a:cubicBezTo>
                  <a:close/>
                </a:path>
              </a:pathLst>
            </a:custGeom>
            <a:solidFill>
              <a:srgbClr val="8981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39" name="Freeform 119">
              <a:extLst>
                <a:ext uri="{FF2B5EF4-FFF2-40B4-BE49-F238E27FC236}">
                  <a16:creationId xmlns:a16="http://schemas.microsoft.com/office/drawing/2014/main" id="{083BEEBC-8F3A-44DD-ACA6-E5C692D7C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" y="2061"/>
              <a:ext cx="26" cy="384"/>
            </a:xfrm>
            <a:custGeom>
              <a:avLst/>
              <a:gdLst>
                <a:gd name="T0" fmla="*/ 42 w 18"/>
                <a:gd name="T1" fmla="*/ 0 h 261"/>
                <a:gd name="T2" fmla="*/ 0 w 18"/>
                <a:gd name="T3" fmla="*/ 102 h 261"/>
                <a:gd name="T4" fmla="*/ 79 w 18"/>
                <a:gd name="T5" fmla="*/ 1223 h 261"/>
                <a:gd name="T6" fmla="*/ 42 w 18"/>
                <a:gd name="T7" fmla="*/ 0 h 26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261">
                  <a:moveTo>
                    <a:pt x="1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12" y="207"/>
                    <a:pt x="18" y="261"/>
                  </a:cubicBezTo>
                  <a:cubicBezTo>
                    <a:pt x="18" y="261"/>
                    <a:pt x="12" y="22"/>
                    <a:pt x="10" y="0"/>
                  </a:cubicBezTo>
                  <a:close/>
                </a:path>
              </a:pathLst>
            </a:custGeom>
            <a:solidFill>
              <a:srgbClr val="4A44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40" name="Freeform 120">
              <a:extLst>
                <a:ext uri="{FF2B5EF4-FFF2-40B4-BE49-F238E27FC236}">
                  <a16:creationId xmlns:a16="http://schemas.microsoft.com/office/drawing/2014/main" id="{336B0271-DD0B-46AD-9867-71FF46BFB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" y="2053"/>
              <a:ext cx="40" cy="381"/>
            </a:xfrm>
            <a:custGeom>
              <a:avLst/>
              <a:gdLst>
                <a:gd name="T0" fmla="*/ 41 w 27"/>
                <a:gd name="T1" fmla="*/ 1 h 259"/>
                <a:gd name="T2" fmla="*/ 0 w 27"/>
                <a:gd name="T3" fmla="*/ 0 h 259"/>
                <a:gd name="T4" fmla="*/ 129 w 27"/>
                <a:gd name="T5" fmla="*/ 1212 h 259"/>
                <a:gd name="T6" fmla="*/ 41 w 27"/>
                <a:gd name="T7" fmla="*/ 1 h 2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259">
                  <a:moveTo>
                    <a:pt x="9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0" y="234"/>
                    <a:pt x="27" y="259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A44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41" name="Freeform 121">
              <a:extLst>
                <a:ext uri="{FF2B5EF4-FFF2-40B4-BE49-F238E27FC236}">
                  <a16:creationId xmlns:a16="http://schemas.microsoft.com/office/drawing/2014/main" id="{F1AA5192-9A87-4081-A74F-A4B72F1F3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" y="1881"/>
              <a:ext cx="56" cy="559"/>
            </a:xfrm>
            <a:custGeom>
              <a:avLst/>
              <a:gdLst>
                <a:gd name="T0" fmla="*/ 180 w 38"/>
                <a:gd name="T1" fmla="*/ 0 h 380"/>
                <a:gd name="T2" fmla="*/ 175 w 38"/>
                <a:gd name="T3" fmla="*/ 9 h 380"/>
                <a:gd name="T4" fmla="*/ 147 w 38"/>
                <a:gd name="T5" fmla="*/ 60 h 380"/>
                <a:gd name="T6" fmla="*/ 102 w 38"/>
                <a:gd name="T7" fmla="*/ 1779 h 380"/>
                <a:gd name="T8" fmla="*/ 180 w 38"/>
                <a:gd name="T9" fmla="*/ 0 h 3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80">
                  <a:moveTo>
                    <a:pt x="38" y="0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0" y="306"/>
                    <a:pt x="22" y="380"/>
                  </a:cubicBezTo>
                  <a:cubicBezTo>
                    <a:pt x="22" y="380"/>
                    <a:pt x="23" y="38"/>
                    <a:pt x="38" y="0"/>
                  </a:cubicBezTo>
                  <a:close/>
                </a:path>
              </a:pathLst>
            </a:custGeom>
            <a:solidFill>
              <a:srgbClr val="4A44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42" name="Freeform 122">
              <a:extLst>
                <a:ext uri="{FF2B5EF4-FFF2-40B4-BE49-F238E27FC236}">
                  <a16:creationId xmlns:a16="http://schemas.microsoft.com/office/drawing/2014/main" id="{0DA9B505-F3BA-46BC-A33B-D8BE74ED0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1" y="1331"/>
              <a:ext cx="122" cy="521"/>
            </a:xfrm>
            <a:custGeom>
              <a:avLst/>
              <a:gdLst>
                <a:gd name="T0" fmla="*/ 387 w 83"/>
                <a:gd name="T1" fmla="*/ 0 h 354"/>
                <a:gd name="T2" fmla="*/ 0 w 83"/>
                <a:gd name="T3" fmla="*/ 1662 h 354"/>
                <a:gd name="T4" fmla="*/ 387 w 83"/>
                <a:gd name="T5" fmla="*/ 0 h 35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3" h="354">
                  <a:moveTo>
                    <a:pt x="83" y="0"/>
                  </a:moveTo>
                  <a:cubicBezTo>
                    <a:pt x="83" y="0"/>
                    <a:pt x="14" y="254"/>
                    <a:pt x="0" y="354"/>
                  </a:cubicBezTo>
                  <a:cubicBezTo>
                    <a:pt x="0" y="354"/>
                    <a:pt x="83" y="2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43" name="Freeform 123">
              <a:extLst>
                <a:ext uri="{FF2B5EF4-FFF2-40B4-BE49-F238E27FC236}">
                  <a16:creationId xmlns:a16="http://schemas.microsoft.com/office/drawing/2014/main" id="{6970FBA0-7233-4E8F-8EBB-49D90AD53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4" y="1456"/>
              <a:ext cx="131" cy="443"/>
            </a:xfrm>
            <a:custGeom>
              <a:avLst/>
              <a:gdLst>
                <a:gd name="T0" fmla="*/ 418 w 89"/>
                <a:gd name="T1" fmla="*/ 0 h 301"/>
                <a:gd name="T2" fmla="*/ 0 w 89"/>
                <a:gd name="T3" fmla="*/ 1413 h 301"/>
                <a:gd name="T4" fmla="*/ 418 w 89"/>
                <a:gd name="T5" fmla="*/ 0 h 3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9" h="301">
                  <a:moveTo>
                    <a:pt x="89" y="0"/>
                  </a:moveTo>
                  <a:cubicBezTo>
                    <a:pt x="89" y="0"/>
                    <a:pt x="15" y="238"/>
                    <a:pt x="0" y="301"/>
                  </a:cubicBezTo>
                  <a:cubicBezTo>
                    <a:pt x="0" y="301"/>
                    <a:pt x="86" y="29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44" name="Freeform 124">
              <a:extLst>
                <a:ext uri="{FF2B5EF4-FFF2-40B4-BE49-F238E27FC236}">
                  <a16:creationId xmlns:a16="http://schemas.microsoft.com/office/drawing/2014/main" id="{09787316-ED03-4586-A9F9-57ED054DB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9" y="1540"/>
              <a:ext cx="11" cy="366"/>
            </a:xfrm>
            <a:custGeom>
              <a:avLst/>
              <a:gdLst>
                <a:gd name="T0" fmla="*/ 21 w 8"/>
                <a:gd name="T1" fmla="*/ 0 h 249"/>
                <a:gd name="T2" fmla="*/ 21 w 8"/>
                <a:gd name="T3" fmla="*/ 1163 h 249"/>
                <a:gd name="T4" fmla="*/ 21 w 8"/>
                <a:gd name="T5" fmla="*/ 0 h 24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249">
                  <a:moveTo>
                    <a:pt x="6" y="0"/>
                  </a:moveTo>
                  <a:cubicBezTo>
                    <a:pt x="6" y="0"/>
                    <a:pt x="0" y="210"/>
                    <a:pt x="6" y="249"/>
                  </a:cubicBezTo>
                  <a:cubicBezTo>
                    <a:pt x="6" y="249"/>
                    <a:pt x="8" y="16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45" name="Freeform 125">
              <a:extLst>
                <a:ext uri="{FF2B5EF4-FFF2-40B4-BE49-F238E27FC236}">
                  <a16:creationId xmlns:a16="http://schemas.microsoft.com/office/drawing/2014/main" id="{48170E83-114D-4B4E-A4E8-BFC92F09A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9" y="2033"/>
              <a:ext cx="40" cy="51"/>
            </a:xfrm>
            <a:custGeom>
              <a:avLst/>
              <a:gdLst>
                <a:gd name="T0" fmla="*/ 0 w 27"/>
                <a:gd name="T1" fmla="*/ 68 h 35"/>
                <a:gd name="T2" fmla="*/ 79 w 27"/>
                <a:gd name="T3" fmla="*/ 0 h 35"/>
                <a:gd name="T4" fmla="*/ 0 w 27"/>
                <a:gd name="T5" fmla="*/ 68 h 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" h="35">
                  <a:moveTo>
                    <a:pt x="0" y="15"/>
                  </a:moveTo>
                  <a:cubicBezTo>
                    <a:pt x="0" y="15"/>
                    <a:pt x="27" y="35"/>
                    <a:pt x="16" y="0"/>
                  </a:cubicBezTo>
                  <a:cubicBezTo>
                    <a:pt x="16" y="0"/>
                    <a:pt x="24" y="30"/>
                    <a:pt x="0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46" name="Freeform 126">
              <a:extLst>
                <a:ext uri="{FF2B5EF4-FFF2-40B4-BE49-F238E27FC236}">
                  <a16:creationId xmlns:a16="http://schemas.microsoft.com/office/drawing/2014/main" id="{0C2D2906-7AFB-4095-84B6-46804A084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6" y="1894"/>
              <a:ext cx="51" cy="50"/>
            </a:xfrm>
            <a:custGeom>
              <a:avLst/>
              <a:gdLst>
                <a:gd name="T0" fmla="*/ 0 w 35"/>
                <a:gd name="T1" fmla="*/ 160 h 34"/>
                <a:gd name="T2" fmla="*/ 157 w 35"/>
                <a:gd name="T3" fmla="*/ 156 h 34"/>
                <a:gd name="T4" fmla="*/ 0 w 35"/>
                <a:gd name="T5" fmla="*/ 160 h 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5" h="34">
                  <a:moveTo>
                    <a:pt x="0" y="34"/>
                  </a:moveTo>
                  <a:cubicBezTo>
                    <a:pt x="0" y="34"/>
                    <a:pt x="23" y="0"/>
                    <a:pt x="35" y="33"/>
                  </a:cubicBezTo>
                  <a:cubicBezTo>
                    <a:pt x="35" y="33"/>
                    <a:pt x="25" y="9"/>
                    <a:pt x="0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47" name="Freeform 127">
              <a:extLst>
                <a:ext uri="{FF2B5EF4-FFF2-40B4-BE49-F238E27FC236}">
                  <a16:creationId xmlns:a16="http://schemas.microsoft.com/office/drawing/2014/main" id="{71F60256-75F0-4203-9052-70D2DBA15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" y="2059"/>
              <a:ext cx="26" cy="52"/>
            </a:xfrm>
            <a:custGeom>
              <a:avLst/>
              <a:gdLst>
                <a:gd name="T0" fmla="*/ 52 w 18"/>
                <a:gd name="T1" fmla="*/ 0 h 35"/>
                <a:gd name="T2" fmla="*/ 79 w 18"/>
                <a:gd name="T3" fmla="*/ 59 h 35"/>
                <a:gd name="T4" fmla="*/ 52 w 18"/>
                <a:gd name="T5" fmla="*/ 0 h 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35">
                  <a:moveTo>
                    <a:pt x="12" y="0"/>
                  </a:moveTo>
                  <a:cubicBezTo>
                    <a:pt x="12" y="0"/>
                    <a:pt x="0" y="35"/>
                    <a:pt x="18" y="12"/>
                  </a:cubicBezTo>
                  <a:cubicBezTo>
                    <a:pt x="18" y="12"/>
                    <a:pt x="2" y="29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48" name="Freeform 128">
              <a:extLst>
                <a:ext uri="{FF2B5EF4-FFF2-40B4-BE49-F238E27FC236}">
                  <a16:creationId xmlns:a16="http://schemas.microsoft.com/office/drawing/2014/main" id="{DEC373B6-855E-435E-BA6E-1EF12E7C0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" y="1629"/>
              <a:ext cx="41" cy="255"/>
            </a:xfrm>
            <a:custGeom>
              <a:avLst/>
              <a:gdLst>
                <a:gd name="T0" fmla="*/ 60 w 28"/>
                <a:gd name="T1" fmla="*/ 0 h 173"/>
                <a:gd name="T2" fmla="*/ 19 w 28"/>
                <a:gd name="T3" fmla="*/ 192 h 173"/>
                <a:gd name="T4" fmla="*/ 1 w 28"/>
                <a:gd name="T5" fmla="*/ 399 h 173"/>
                <a:gd name="T6" fmla="*/ 32 w 28"/>
                <a:gd name="T7" fmla="*/ 618 h 173"/>
                <a:gd name="T8" fmla="*/ 129 w 28"/>
                <a:gd name="T9" fmla="*/ 817 h 173"/>
                <a:gd name="T10" fmla="*/ 47 w 28"/>
                <a:gd name="T11" fmla="*/ 545 h 173"/>
                <a:gd name="T12" fmla="*/ 50 w 28"/>
                <a:gd name="T13" fmla="*/ 283 h 173"/>
                <a:gd name="T14" fmla="*/ 22 w 28"/>
                <a:gd name="T15" fmla="*/ 320 h 173"/>
                <a:gd name="T16" fmla="*/ 97 w 28"/>
                <a:gd name="T17" fmla="*/ 87 h 173"/>
                <a:gd name="T18" fmla="*/ 56 w 28"/>
                <a:gd name="T19" fmla="*/ 130 h 173"/>
                <a:gd name="T20" fmla="*/ 73 w 28"/>
                <a:gd name="T21" fmla="*/ 13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" h="173">
                  <a:moveTo>
                    <a:pt x="13" y="0"/>
                  </a:moveTo>
                  <a:cubicBezTo>
                    <a:pt x="16" y="12"/>
                    <a:pt x="7" y="29"/>
                    <a:pt x="4" y="41"/>
                  </a:cubicBezTo>
                  <a:cubicBezTo>
                    <a:pt x="1" y="55"/>
                    <a:pt x="0" y="71"/>
                    <a:pt x="1" y="85"/>
                  </a:cubicBezTo>
                  <a:cubicBezTo>
                    <a:pt x="1" y="100"/>
                    <a:pt x="3" y="117"/>
                    <a:pt x="7" y="131"/>
                  </a:cubicBezTo>
                  <a:cubicBezTo>
                    <a:pt x="12" y="149"/>
                    <a:pt x="18" y="158"/>
                    <a:pt x="28" y="173"/>
                  </a:cubicBezTo>
                  <a:cubicBezTo>
                    <a:pt x="14" y="160"/>
                    <a:pt x="12" y="133"/>
                    <a:pt x="10" y="115"/>
                  </a:cubicBezTo>
                  <a:cubicBezTo>
                    <a:pt x="7" y="98"/>
                    <a:pt x="3" y="76"/>
                    <a:pt x="11" y="60"/>
                  </a:cubicBezTo>
                  <a:cubicBezTo>
                    <a:pt x="9" y="62"/>
                    <a:pt x="7" y="65"/>
                    <a:pt x="5" y="68"/>
                  </a:cubicBezTo>
                  <a:cubicBezTo>
                    <a:pt x="3" y="50"/>
                    <a:pt x="17" y="35"/>
                    <a:pt x="21" y="18"/>
                  </a:cubicBezTo>
                  <a:cubicBezTo>
                    <a:pt x="18" y="21"/>
                    <a:pt x="15" y="25"/>
                    <a:pt x="12" y="28"/>
                  </a:cubicBezTo>
                  <a:cubicBezTo>
                    <a:pt x="12" y="20"/>
                    <a:pt x="17" y="12"/>
                    <a:pt x="16" y="3"/>
                  </a:cubicBezTo>
                </a:path>
              </a:pathLst>
            </a:custGeom>
            <a:solidFill>
              <a:srgbClr val="D6C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49" name="Freeform 129">
              <a:extLst>
                <a:ext uri="{FF2B5EF4-FFF2-40B4-BE49-F238E27FC236}">
                  <a16:creationId xmlns:a16="http://schemas.microsoft.com/office/drawing/2014/main" id="{9C00536E-C115-4007-AB50-05631D1E1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724"/>
              <a:ext cx="80" cy="60"/>
            </a:xfrm>
            <a:custGeom>
              <a:avLst/>
              <a:gdLst>
                <a:gd name="T0" fmla="*/ 1 w 54"/>
                <a:gd name="T1" fmla="*/ 184 h 41"/>
                <a:gd name="T2" fmla="*/ 101 w 54"/>
                <a:gd name="T3" fmla="*/ 149 h 41"/>
                <a:gd name="T4" fmla="*/ 154 w 54"/>
                <a:gd name="T5" fmla="*/ 157 h 41"/>
                <a:gd name="T6" fmla="*/ 201 w 54"/>
                <a:gd name="T7" fmla="*/ 170 h 41"/>
                <a:gd name="T8" fmla="*/ 90 w 54"/>
                <a:gd name="T9" fmla="*/ 0 h 41"/>
                <a:gd name="T10" fmla="*/ 154 w 54"/>
                <a:gd name="T11" fmla="*/ 79 h 41"/>
                <a:gd name="T12" fmla="*/ 201 w 54"/>
                <a:gd name="T13" fmla="*/ 148 h 41"/>
                <a:gd name="T14" fmla="*/ 127 w 54"/>
                <a:gd name="T15" fmla="*/ 120 h 41"/>
                <a:gd name="T16" fmla="*/ 173 w 54"/>
                <a:gd name="T17" fmla="*/ 148 h 41"/>
                <a:gd name="T18" fmla="*/ 33 w 54"/>
                <a:gd name="T19" fmla="*/ 138 h 41"/>
                <a:gd name="T20" fmla="*/ 59 w 54"/>
                <a:gd name="T21" fmla="*/ 148 h 41"/>
                <a:gd name="T22" fmla="*/ 0 w 54"/>
                <a:gd name="T23" fmla="*/ 189 h 4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4" h="41">
                  <a:moveTo>
                    <a:pt x="1" y="40"/>
                  </a:moveTo>
                  <a:cubicBezTo>
                    <a:pt x="8" y="36"/>
                    <a:pt x="12" y="33"/>
                    <a:pt x="21" y="33"/>
                  </a:cubicBezTo>
                  <a:cubicBezTo>
                    <a:pt x="25" y="33"/>
                    <a:pt x="29" y="33"/>
                    <a:pt x="32" y="34"/>
                  </a:cubicBezTo>
                  <a:cubicBezTo>
                    <a:pt x="35" y="35"/>
                    <a:pt x="39" y="37"/>
                    <a:pt x="42" y="37"/>
                  </a:cubicBezTo>
                  <a:cubicBezTo>
                    <a:pt x="54" y="34"/>
                    <a:pt x="24" y="3"/>
                    <a:pt x="19" y="0"/>
                  </a:cubicBezTo>
                  <a:cubicBezTo>
                    <a:pt x="24" y="5"/>
                    <a:pt x="28" y="11"/>
                    <a:pt x="32" y="17"/>
                  </a:cubicBezTo>
                  <a:cubicBezTo>
                    <a:pt x="36" y="22"/>
                    <a:pt x="42" y="26"/>
                    <a:pt x="42" y="32"/>
                  </a:cubicBezTo>
                  <a:cubicBezTo>
                    <a:pt x="39" y="29"/>
                    <a:pt x="31" y="27"/>
                    <a:pt x="26" y="26"/>
                  </a:cubicBezTo>
                  <a:cubicBezTo>
                    <a:pt x="30" y="28"/>
                    <a:pt x="33" y="30"/>
                    <a:pt x="36" y="32"/>
                  </a:cubicBezTo>
                  <a:cubicBezTo>
                    <a:pt x="27" y="31"/>
                    <a:pt x="17" y="29"/>
                    <a:pt x="7" y="30"/>
                  </a:cubicBezTo>
                  <a:cubicBezTo>
                    <a:pt x="8" y="30"/>
                    <a:pt x="12" y="32"/>
                    <a:pt x="12" y="32"/>
                  </a:cubicBezTo>
                  <a:cubicBezTo>
                    <a:pt x="8" y="33"/>
                    <a:pt x="3" y="37"/>
                    <a:pt x="0" y="41"/>
                  </a:cubicBezTo>
                </a:path>
              </a:pathLst>
            </a:custGeom>
            <a:solidFill>
              <a:srgbClr val="D6C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460" name="Text Box 130">
            <a:extLst>
              <a:ext uri="{FF2B5EF4-FFF2-40B4-BE49-F238E27FC236}">
                <a16:creationId xmlns:a16="http://schemas.microsoft.com/office/drawing/2014/main" id="{DDEBE5D7-7A7C-45FF-8E4C-62DCE0FBC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3903663"/>
            <a:ext cx="946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fr-FR" altLang="x-none">
                <a:solidFill>
                  <a:srgbClr val="0070C0"/>
                </a:solidFill>
              </a:rPr>
              <a:t>Sandfly</a:t>
            </a:r>
          </a:p>
        </p:txBody>
      </p:sp>
      <p:grpSp>
        <p:nvGrpSpPr>
          <p:cNvPr id="29700" name="Group 131">
            <a:extLst>
              <a:ext uri="{FF2B5EF4-FFF2-40B4-BE49-F238E27FC236}">
                <a16:creationId xmlns:a16="http://schemas.microsoft.com/office/drawing/2014/main" id="{529EF7C1-4EC6-4FEB-91E9-B17B50DD8456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1389063"/>
            <a:ext cx="3638550" cy="2670175"/>
            <a:chOff x="588" y="698"/>
            <a:chExt cx="4584" cy="3363"/>
          </a:xfrm>
        </p:grpSpPr>
        <p:sp>
          <p:nvSpPr>
            <p:cNvPr id="29879" name="Freeform 132">
              <a:extLst>
                <a:ext uri="{FF2B5EF4-FFF2-40B4-BE49-F238E27FC236}">
                  <a16:creationId xmlns:a16="http://schemas.microsoft.com/office/drawing/2014/main" id="{30CE7A3B-590A-4C7E-9DC7-9B48911C8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9" y="2759"/>
              <a:ext cx="2496" cy="1003"/>
            </a:xfrm>
            <a:custGeom>
              <a:avLst/>
              <a:gdLst>
                <a:gd name="T0" fmla="*/ 18 w 1657"/>
                <a:gd name="T1" fmla="*/ 1054 h 666"/>
                <a:gd name="T2" fmla="*/ 130 w 1657"/>
                <a:gd name="T3" fmla="*/ 1179 h 666"/>
                <a:gd name="T4" fmla="*/ 2269 w 1657"/>
                <a:gd name="T5" fmla="*/ 48 h 666"/>
                <a:gd name="T6" fmla="*/ 3120 w 1657"/>
                <a:gd name="T7" fmla="*/ 762 h 666"/>
                <a:gd name="T8" fmla="*/ 4871 w 1657"/>
                <a:gd name="T9" fmla="*/ 2023 h 666"/>
                <a:gd name="T10" fmla="*/ 5376 w 1657"/>
                <a:gd name="T11" fmla="*/ 2254 h 666"/>
                <a:gd name="T12" fmla="*/ 8532 w 1657"/>
                <a:gd name="T13" fmla="*/ 3428 h 666"/>
                <a:gd name="T14" fmla="*/ 5509 w 1657"/>
                <a:gd name="T15" fmla="*/ 2242 h 666"/>
                <a:gd name="T16" fmla="*/ 4899 w 1657"/>
                <a:gd name="T17" fmla="*/ 1973 h 666"/>
                <a:gd name="T18" fmla="*/ 2296 w 1657"/>
                <a:gd name="T19" fmla="*/ 0 h 666"/>
                <a:gd name="T20" fmla="*/ 18 w 1657"/>
                <a:gd name="T21" fmla="*/ 1054 h 6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57" h="666">
                  <a:moveTo>
                    <a:pt x="3" y="205"/>
                  </a:moveTo>
                  <a:cubicBezTo>
                    <a:pt x="3" y="205"/>
                    <a:pt x="0" y="235"/>
                    <a:pt x="25" y="229"/>
                  </a:cubicBezTo>
                  <a:cubicBezTo>
                    <a:pt x="51" y="223"/>
                    <a:pt x="391" y="71"/>
                    <a:pt x="441" y="9"/>
                  </a:cubicBezTo>
                  <a:cubicBezTo>
                    <a:pt x="441" y="9"/>
                    <a:pt x="563" y="94"/>
                    <a:pt x="606" y="148"/>
                  </a:cubicBezTo>
                  <a:cubicBezTo>
                    <a:pt x="650" y="203"/>
                    <a:pt x="876" y="377"/>
                    <a:pt x="946" y="393"/>
                  </a:cubicBezTo>
                  <a:cubicBezTo>
                    <a:pt x="946" y="393"/>
                    <a:pt x="1003" y="424"/>
                    <a:pt x="1044" y="438"/>
                  </a:cubicBezTo>
                  <a:cubicBezTo>
                    <a:pt x="1086" y="452"/>
                    <a:pt x="1570" y="583"/>
                    <a:pt x="1657" y="666"/>
                  </a:cubicBezTo>
                  <a:cubicBezTo>
                    <a:pt x="1657" y="666"/>
                    <a:pt x="1503" y="553"/>
                    <a:pt x="1070" y="436"/>
                  </a:cubicBezTo>
                  <a:cubicBezTo>
                    <a:pt x="1070" y="436"/>
                    <a:pt x="969" y="409"/>
                    <a:pt x="951" y="384"/>
                  </a:cubicBezTo>
                  <a:cubicBezTo>
                    <a:pt x="951" y="384"/>
                    <a:pt x="560" y="52"/>
                    <a:pt x="446" y="0"/>
                  </a:cubicBezTo>
                  <a:cubicBezTo>
                    <a:pt x="446" y="0"/>
                    <a:pt x="76" y="140"/>
                    <a:pt x="3" y="205"/>
                  </a:cubicBezTo>
                  <a:close/>
                </a:path>
              </a:pathLst>
            </a:custGeom>
            <a:solidFill>
              <a:srgbClr val="FCC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0" name="Freeform 133">
              <a:extLst>
                <a:ext uri="{FF2B5EF4-FFF2-40B4-BE49-F238E27FC236}">
                  <a16:creationId xmlns:a16="http://schemas.microsoft.com/office/drawing/2014/main" id="{8FE6C7F3-A18F-4A3B-888F-23DA696DE6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9" y="2760"/>
              <a:ext cx="2497" cy="1002"/>
            </a:xfrm>
            <a:custGeom>
              <a:avLst/>
              <a:gdLst>
                <a:gd name="T0" fmla="*/ 5617 w 1658"/>
                <a:gd name="T1" fmla="*/ 2271 h 665"/>
                <a:gd name="T2" fmla="*/ 5509 w 1658"/>
                <a:gd name="T3" fmla="*/ 2241 h 665"/>
                <a:gd name="T4" fmla="*/ 4899 w 1658"/>
                <a:gd name="T5" fmla="*/ 1984 h 665"/>
                <a:gd name="T6" fmla="*/ 4867 w 1658"/>
                <a:gd name="T7" fmla="*/ 1971 h 665"/>
                <a:gd name="T8" fmla="*/ 3124 w 1658"/>
                <a:gd name="T9" fmla="*/ 704 h 665"/>
                <a:gd name="T10" fmla="*/ 2289 w 1658"/>
                <a:gd name="T11" fmla="*/ 0 h 665"/>
                <a:gd name="T12" fmla="*/ 2242 w 1658"/>
                <a:gd name="T13" fmla="*/ 21 h 665"/>
                <a:gd name="T14" fmla="*/ 134 w 1658"/>
                <a:gd name="T15" fmla="*/ 1121 h 665"/>
                <a:gd name="T16" fmla="*/ 21 w 1658"/>
                <a:gd name="T17" fmla="*/ 1052 h 665"/>
                <a:gd name="T18" fmla="*/ 18 w 1658"/>
                <a:gd name="T19" fmla="*/ 1052 h 665"/>
                <a:gd name="T20" fmla="*/ 134 w 1658"/>
                <a:gd name="T21" fmla="*/ 1177 h 665"/>
                <a:gd name="T22" fmla="*/ 2276 w 1658"/>
                <a:gd name="T23" fmla="*/ 41 h 665"/>
                <a:gd name="T24" fmla="*/ 3124 w 1658"/>
                <a:gd name="T25" fmla="*/ 762 h 665"/>
                <a:gd name="T26" fmla="*/ 4867 w 1658"/>
                <a:gd name="T27" fmla="*/ 2021 h 665"/>
                <a:gd name="T28" fmla="*/ 5375 w 1658"/>
                <a:gd name="T29" fmla="*/ 2257 h 665"/>
                <a:gd name="T30" fmla="*/ 7928 w 1658"/>
                <a:gd name="T31" fmla="*/ 3099 h 665"/>
                <a:gd name="T32" fmla="*/ 6455 w 1658"/>
                <a:gd name="T33" fmla="*/ 2525 h 665"/>
                <a:gd name="T34" fmla="*/ 5617 w 1658"/>
                <a:gd name="T35" fmla="*/ 2271 h 665"/>
                <a:gd name="T36" fmla="*/ 7928 w 1658"/>
                <a:gd name="T37" fmla="*/ 3099 h 665"/>
                <a:gd name="T38" fmla="*/ 8530 w 1658"/>
                <a:gd name="T39" fmla="*/ 3428 h 665"/>
                <a:gd name="T40" fmla="*/ 7928 w 1658"/>
                <a:gd name="T41" fmla="*/ 3099 h 66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658" h="665">
                  <a:moveTo>
                    <a:pt x="1092" y="441"/>
                  </a:moveTo>
                  <a:cubicBezTo>
                    <a:pt x="1085" y="439"/>
                    <a:pt x="1078" y="437"/>
                    <a:pt x="1071" y="435"/>
                  </a:cubicBezTo>
                  <a:cubicBezTo>
                    <a:pt x="1071" y="435"/>
                    <a:pt x="973" y="409"/>
                    <a:pt x="952" y="385"/>
                  </a:cubicBezTo>
                  <a:cubicBezTo>
                    <a:pt x="949" y="383"/>
                    <a:pt x="946" y="382"/>
                    <a:pt x="946" y="382"/>
                  </a:cubicBezTo>
                  <a:cubicBezTo>
                    <a:pt x="877" y="366"/>
                    <a:pt x="650" y="191"/>
                    <a:pt x="607" y="137"/>
                  </a:cubicBezTo>
                  <a:cubicBezTo>
                    <a:pt x="568" y="88"/>
                    <a:pt x="466" y="15"/>
                    <a:pt x="445" y="0"/>
                  </a:cubicBezTo>
                  <a:cubicBezTo>
                    <a:pt x="444" y="1"/>
                    <a:pt x="440" y="2"/>
                    <a:pt x="436" y="4"/>
                  </a:cubicBezTo>
                  <a:cubicBezTo>
                    <a:pt x="369" y="70"/>
                    <a:pt x="50" y="212"/>
                    <a:pt x="26" y="218"/>
                  </a:cubicBezTo>
                  <a:cubicBezTo>
                    <a:pt x="10" y="221"/>
                    <a:pt x="5" y="212"/>
                    <a:pt x="4" y="204"/>
                  </a:cubicBezTo>
                  <a:cubicBezTo>
                    <a:pt x="4" y="204"/>
                    <a:pt x="4" y="204"/>
                    <a:pt x="3" y="204"/>
                  </a:cubicBezTo>
                  <a:cubicBezTo>
                    <a:pt x="3" y="204"/>
                    <a:pt x="0" y="235"/>
                    <a:pt x="26" y="228"/>
                  </a:cubicBezTo>
                  <a:cubicBezTo>
                    <a:pt x="51" y="222"/>
                    <a:pt x="391" y="71"/>
                    <a:pt x="442" y="8"/>
                  </a:cubicBezTo>
                  <a:cubicBezTo>
                    <a:pt x="442" y="8"/>
                    <a:pt x="564" y="93"/>
                    <a:pt x="607" y="148"/>
                  </a:cubicBezTo>
                  <a:cubicBezTo>
                    <a:pt x="650" y="202"/>
                    <a:pt x="877" y="376"/>
                    <a:pt x="946" y="392"/>
                  </a:cubicBezTo>
                  <a:cubicBezTo>
                    <a:pt x="946" y="392"/>
                    <a:pt x="1003" y="423"/>
                    <a:pt x="1045" y="438"/>
                  </a:cubicBezTo>
                  <a:cubicBezTo>
                    <a:pt x="1076" y="448"/>
                    <a:pt x="1367" y="528"/>
                    <a:pt x="1541" y="601"/>
                  </a:cubicBezTo>
                  <a:cubicBezTo>
                    <a:pt x="1477" y="571"/>
                    <a:pt x="1384" y="532"/>
                    <a:pt x="1255" y="490"/>
                  </a:cubicBezTo>
                  <a:cubicBezTo>
                    <a:pt x="1190" y="470"/>
                    <a:pt x="1131" y="453"/>
                    <a:pt x="1092" y="441"/>
                  </a:cubicBezTo>
                  <a:close/>
                  <a:moveTo>
                    <a:pt x="1541" y="601"/>
                  </a:moveTo>
                  <a:cubicBezTo>
                    <a:pt x="1623" y="640"/>
                    <a:pt x="1658" y="665"/>
                    <a:pt x="1658" y="665"/>
                  </a:cubicBezTo>
                  <a:cubicBezTo>
                    <a:pt x="1637" y="646"/>
                    <a:pt x="1595" y="624"/>
                    <a:pt x="1541" y="601"/>
                  </a:cubicBezTo>
                  <a:close/>
                </a:path>
              </a:pathLst>
            </a:custGeom>
            <a:solidFill>
              <a:srgbClr val="D29E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1" name="Freeform 134">
              <a:extLst>
                <a:ext uri="{FF2B5EF4-FFF2-40B4-BE49-F238E27FC236}">
                  <a16:creationId xmlns:a16="http://schemas.microsoft.com/office/drawing/2014/main" id="{4D5D3355-B93A-4103-8C86-11D06BC5B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9" y="2759"/>
              <a:ext cx="2496" cy="1003"/>
            </a:xfrm>
            <a:custGeom>
              <a:avLst/>
              <a:gdLst>
                <a:gd name="T0" fmla="*/ 18 w 1657"/>
                <a:gd name="T1" fmla="*/ 1054 h 666"/>
                <a:gd name="T2" fmla="*/ 130 w 1657"/>
                <a:gd name="T3" fmla="*/ 1179 h 666"/>
                <a:gd name="T4" fmla="*/ 2269 w 1657"/>
                <a:gd name="T5" fmla="*/ 48 h 666"/>
                <a:gd name="T6" fmla="*/ 3120 w 1657"/>
                <a:gd name="T7" fmla="*/ 762 h 666"/>
                <a:gd name="T8" fmla="*/ 4871 w 1657"/>
                <a:gd name="T9" fmla="*/ 2023 h 666"/>
                <a:gd name="T10" fmla="*/ 5376 w 1657"/>
                <a:gd name="T11" fmla="*/ 2254 h 666"/>
                <a:gd name="T12" fmla="*/ 8532 w 1657"/>
                <a:gd name="T13" fmla="*/ 3428 h 666"/>
                <a:gd name="T14" fmla="*/ 5509 w 1657"/>
                <a:gd name="T15" fmla="*/ 2242 h 666"/>
                <a:gd name="T16" fmla="*/ 4899 w 1657"/>
                <a:gd name="T17" fmla="*/ 1973 h 666"/>
                <a:gd name="T18" fmla="*/ 2296 w 1657"/>
                <a:gd name="T19" fmla="*/ 0 h 666"/>
                <a:gd name="T20" fmla="*/ 18 w 1657"/>
                <a:gd name="T21" fmla="*/ 1054 h 6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57" h="666">
                  <a:moveTo>
                    <a:pt x="3" y="205"/>
                  </a:moveTo>
                  <a:cubicBezTo>
                    <a:pt x="3" y="205"/>
                    <a:pt x="0" y="235"/>
                    <a:pt x="25" y="229"/>
                  </a:cubicBezTo>
                  <a:cubicBezTo>
                    <a:pt x="51" y="223"/>
                    <a:pt x="391" y="71"/>
                    <a:pt x="441" y="9"/>
                  </a:cubicBezTo>
                  <a:cubicBezTo>
                    <a:pt x="441" y="9"/>
                    <a:pt x="563" y="94"/>
                    <a:pt x="606" y="148"/>
                  </a:cubicBezTo>
                  <a:cubicBezTo>
                    <a:pt x="650" y="203"/>
                    <a:pt x="876" y="377"/>
                    <a:pt x="946" y="393"/>
                  </a:cubicBezTo>
                  <a:cubicBezTo>
                    <a:pt x="946" y="393"/>
                    <a:pt x="1003" y="424"/>
                    <a:pt x="1044" y="438"/>
                  </a:cubicBezTo>
                  <a:cubicBezTo>
                    <a:pt x="1086" y="452"/>
                    <a:pt x="1570" y="583"/>
                    <a:pt x="1657" y="666"/>
                  </a:cubicBezTo>
                  <a:cubicBezTo>
                    <a:pt x="1657" y="666"/>
                    <a:pt x="1503" y="553"/>
                    <a:pt x="1070" y="436"/>
                  </a:cubicBezTo>
                  <a:cubicBezTo>
                    <a:pt x="1070" y="436"/>
                    <a:pt x="969" y="409"/>
                    <a:pt x="951" y="384"/>
                  </a:cubicBezTo>
                  <a:cubicBezTo>
                    <a:pt x="951" y="384"/>
                    <a:pt x="560" y="52"/>
                    <a:pt x="446" y="0"/>
                  </a:cubicBezTo>
                  <a:cubicBezTo>
                    <a:pt x="446" y="0"/>
                    <a:pt x="76" y="140"/>
                    <a:pt x="3" y="205"/>
                  </a:cubicBezTo>
                  <a:close/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2" name="Freeform 135">
              <a:extLst>
                <a:ext uri="{FF2B5EF4-FFF2-40B4-BE49-F238E27FC236}">
                  <a16:creationId xmlns:a16="http://schemas.microsoft.com/office/drawing/2014/main" id="{4D2C4D53-11D4-4B8D-B8B2-35F29FC66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2797"/>
              <a:ext cx="143" cy="302"/>
            </a:xfrm>
            <a:custGeom>
              <a:avLst/>
              <a:gdLst>
                <a:gd name="T0" fmla="*/ 32 w 95"/>
                <a:gd name="T1" fmla="*/ 134 h 201"/>
                <a:gd name="T2" fmla="*/ 0 w 95"/>
                <a:gd name="T3" fmla="*/ 924 h 201"/>
                <a:gd name="T4" fmla="*/ 337 w 95"/>
                <a:gd name="T5" fmla="*/ 795 h 201"/>
                <a:gd name="T6" fmla="*/ 431 w 95"/>
                <a:gd name="T7" fmla="*/ 0 h 201"/>
                <a:gd name="T8" fmla="*/ 32 w 95"/>
                <a:gd name="T9" fmla="*/ 134 h 2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201">
                  <a:moveTo>
                    <a:pt x="6" y="26"/>
                  </a:moveTo>
                  <a:cubicBezTo>
                    <a:pt x="6" y="26"/>
                    <a:pt x="26" y="108"/>
                    <a:pt x="0" y="181"/>
                  </a:cubicBezTo>
                  <a:cubicBezTo>
                    <a:pt x="0" y="181"/>
                    <a:pt x="57" y="201"/>
                    <a:pt x="66" y="156"/>
                  </a:cubicBezTo>
                  <a:cubicBezTo>
                    <a:pt x="75" y="111"/>
                    <a:pt x="95" y="21"/>
                    <a:pt x="84" y="0"/>
                  </a:cubicBezTo>
                  <a:cubicBezTo>
                    <a:pt x="84" y="0"/>
                    <a:pt x="23" y="1"/>
                    <a:pt x="6" y="26"/>
                  </a:cubicBezTo>
                  <a:close/>
                </a:path>
              </a:pathLst>
            </a:custGeom>
            <a:solidFill>
              <a:srgbClr val="FCC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3" name="Freeform 136">
              <a:extLst>
                <a:ext uri="{FF2B5EF4-FFF2-40B4-BE49-F238E27FC236}">
                  <a16:creationId xmlns:a16="http://schemas.microsoft.com/office/drawing/2014/main" id="{F3119165-D1E3-478C-9CCE-7989474D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2794"/>
              <a:ext cx="141" cy="302"/>
            </a:xfrm>
            <a:custGeom>
              <a:avLst/>
              <a:gdLst>
                <a:gd name="T0" fmla="*/ 27 w 94"/>
                <a:gd name="T1" fmla="*/ 134 h 201"/>
                <a:gd name="T2" fmla="*/ 0 w 94"/>
                <a:gd name="T3" fmla="*/ 924 h 201"/>
                <a:gd name="T4" fmla="*/ 332 w 94"/>
                <a:gd name="T5" fmla="*/ 795 h 201"/>
                <a:gd name="T6" fmla="*/ 426 w 94"/>
                <a:gd name="T7" fmla="*/ 0 h 201"/>
                <a:gd name="T8" fmla="*/ 27 w 94"/>
                <a:gd name="T9" fmla="*/ 134 h 2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201">
                  <a:moveTo>
                    <a:pt x="5" y="26"/>
                  </a:moveTo>
                  <a:cubicBezTo>
                    <a:pt x="5" y="26"/>
                    <a:pt x="26" y="108"/>
                    <a:pt x="0" y="181"/>
                  </a:cubicBezTo>
                  <a:cubicBezTo>
                    <a:pt x="0" y="181"/>
                    <a:pt x="56" y="201"/>
                    <a:pt x="65" y="156"/>
                  </a:cubicBezTo>
                  <a:cubicBezTo>
                    <a:pt x="74" y="111"/>
                    <a:pt x="94" y="21"/>
                    <a:pt x="84" y="0"/>
                  </a:cubicBezTo>
                  <a:cubicBezTo>
                    <a:pt x="84" y="0"/>
                    <a:pt x="22" y="1"/>
                    <a:pt x="5" y="26"/>
                  </a:cubicBezTo>
                  <a:close/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4" name="Freeform 137">
              <a:extLst>
                <a:ext uri="{FF2B5EF4-FFF2-40B4-BE49-F238E27FC236}">
                  <a16:creationId xmlns:a16="http://schemas.microsoft.com/office/drawing/2014/main" id="{FF8568D6-DEC2-436D-9274-913C55D20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5" y="1695"/>
              <a:ext cx="336" cy="775"/>
            </a:xfrm>
            <a:custGeom>
              <a:avLst/>
              <a:gdLst>
                <a:gd name="T0" fmla="*/ 518 w 223"/>
                <a:gd name="T1" fmla="*/ 2636 h 514"/>
                <a:gd name="T2" fmla="*/ 1148 w 223"/>
                <a:gd name="T3" fmla="*/ 0 h 514"/>
                <a:gd name="T4" fmla="*/ 1148 w 223"/>
                <a:gd name="T5" fmla="*/ 0 h 514"/>
                <a:gd name="T6" fmla="*/ 454 w 223"/>
                <a:gd name="T7" fmla="*/ 2619 h 514"/>
                <a:gd name="T8" fmla="*/ 518 w 223"/>
                <a:gd name="T9" fmla="*/ 2636 h 5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3" h="514">
                  <a:moveTo>
                    <a:pt x="100" y="510"/>
                  </a:moveTo>
                  <a:cubicBezTo>
                    <a:pt x="100" y="510"/>
                    <a:pt x="5" y="209"/>
                    <a:pt x="223" y="0"/>
                  </a:cubicBezTo>
                  <a:cubicBezTo>
                    <a:pt x="223" y="0"/>
                    <a:pt x="223" y="0"/>
                    <a:pt x="223" y="0"/>
                  </a:cubicBezTo>
                  <a:cubicBezTo>
                    <a:pt x="0" y="204"/>
                    <a:pt x="88" y="507"/>
                    <a:pt x="88" y="507"/>
                  </a:cubicBezTo>
                  <a:cubicBezTo>
                    <a:pt x="88" y="507"/>
                    <a:pt x="89" y="514"/>
                    <a:pt x="100" y="51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5" name="Freeform 138">
              <a:extLst>
                <a:ext uri="{FF2B5EF4-FFF2-40B4-BE49-F238E27FC236}">
                  <a16:creationId xmlns:a16="http://schemas.microsoft.com/office/drawing/2014/main" id="{DB23FA32-ACBE-4A53-92E1-718EECDD3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6" y="1759"/>
              <a:ext cx="533" cy="741"/>
            </a:xfrm>
            <a:custGeom>
              <a:avLst/>
              <a:gdLst>
                <a:gd name="T0" fmla="*/ 0 w 354"/>
                <a:gd name="T1" fmla="*/ 0 h 492"/>
                <a:gd name="T2" fmla="*/ 1140 w 354"/>
                <a:gd name="T3" fmla="*/ 1339 h 492"/>
                <a:gd name="T4" fmla="*/ 1820 w 354"/>
                <a:gd name="T5" fmla="*/ 2491 h 492"/>
                <a:gd name="T6" fmla="*/ 1789 w 354"/>
                <a:gd name="T7" fmla="*/ 2532 h 492"/>
                <a:gd name="T8" fmla="*/ 1149 w 354"/>
                <a:gd name="T9" fmla="*/ 1484 h 492"/>
                <a:gd name="T10" fmla="*/ 0 w 354"/>
                <a:gd name="T11" fmla="*/ 0 h 4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4" h="492">
                  <a:moveTo>
                    <a:pt x="0" y="0"/>
                  </a:moveTo>
                  <a:cubicBezTo>
                    <a:pt x="0" y="0"/>
                    <a:pt x="172" y="136"/>
                    <a:pt x="222" y="260"/>
                  </a:cubicBezTo>
                  <a:cubicBezTo>
                    <a:pt x="272" y="384"/>
                    <a:pt x="354" y="484"/>
                    <a:pt x="354" y="484"/>
                  </a:cubicBezTo>
                  <a:cubicBezTo>
                    <a:pt x="348" y="492"/>
                    <a:pt x="348" y="492"/>
                    <a:pt x="348" y="492"/>
                  </a:cubicBezTo>
                  <a:cubicBezTo>
                    <a:pt x="348" y="492"/>
                    <a:pt x="264" y="386"/>
                    <a:pt x="224" y="288"/>
                  </a:cubicBezTo>
                  <a:cubicBezTo>
                    <a:pt x="184" y="190"/>
                    <a:pt x="102" y="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6" name="Freeform 139">
              <a:extLst>
                <a:ext uri="{FF2B5EF4-FFF2-40B4-BE49-F238E27FC236}">
                  <a16:creationId xmlns:a16="http://schemas.microsoft.com/office/drawing/2014/main" id="{810DECCD-9DFE-4AD2-AE5F-8F25FEC87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2741"/>
              <a:ext cx="40" cy="268"/>
            </a:xfrm>
            <a:custGeom>
              <a:avLst/>
              <a:gdLst>
                <a:gd name="T0" fmla="*/ 0 w 26"/>
                <a:gd name="T1" fmla="*/ 21 h 178"/>
                <a:gd name="T2" fmla="*/ 43 w 26"/>
                <a:gd name="T3" fmla="*/ 864 h 178"/>
                <a:gd name="T4" fmla="*/ 146 w 26"/>
                <a:gd name="T5" fmla="*/ 843 h 178"/>
                <a:gd name="T6" fmla="*/ 123 w 26"/>
                <a:gd name="T7" fmla="*/ 0 h 178"/>
                <a:gd name="T8" fmla="*/ 0 w 26"/>
                <a:gd name="T9" fmla="*/ 21 h 1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78">
                  <a:moveTo>
                    <a:pt x="0" y="4"/>
                  </a:moveTo>
                  <a:cubicBezTo>
                    <a:pt x="8" y="168"/>
                    <a:pt x="8" y="168"/>
                    <a:pt x="8" y="168"/>
                  </a:cubicBezTo>
                  <a:cubicBezTo>
                    <a:pt x="8" y="168"/>
                    <a:pt x="24" y="178"/>
                    <a:pt x="26" y="1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D37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7" name="Freeform 140">
              <a:extLst>
                <a:ext uri="{FF2B5EF4-FFF2-40B4-BE49-F238E27FC236}">
                  <a16:creationId xmlns:a16="http://schemas.microsoft.com/office/drawing/2014/main" id="{85BB2C37-C223-46D0-B543-D828A6182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1" y="2726"/>
              <a:ext cx="119" cy="426"/>
            </a:xfrm>
            <a:custGeom>
              <a:avLst/>
              <a:gdLst>
                <a:gd name="T0" fmla="*/ 345 w 79"/>
                <a:gd name="T1" fmla="*/ 0 h 283"/>
                <a:gd name="T2" fmla="*/ 80 w 79"/>
                <a:gd name="T3" fmla="*/ 694 h 283"/>
                <a:gd name="T4" fmla="*/ 113 w 79"/>
                <a:gd name="T5" fmla="*/ 1453 h 283"/>
                <a:gd name="T6" fmla="*/ 89 w 79"/>
                <a:gd name="T7" fmla="*/ 945 h 283"/>
                <a:gd name="T8" fmla="*/ 407 w 79"/>
                <a:gd name="T9" fmla="*/ 59 h 283"/>
                <a:gd name="T10" fmla="*/ 345 w 79"/>
                <a:gd name="T11" fmla="*/ 0 h 2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9" h="283">
                  <a:moveTo>
                    <a:pt x="67" y="0"/>
                  </a:moveTo>
                  <a:cubicBezTo>
                    <a:pt x="67" y="0"/>
                    <a:pt x="29" y="107"/>
                    <a:pt x="15" y="135"/>
                  </a:cubicBezTo>
                  <a:cubicBezTo>
                    <a:pt x="0" y="162"/>
                    <a:pt x="5" y="200"/>
                    <a:pt x="22" y="283"/>
                  </a:cubicBezTo>
                  <a:cubicBezTo>
                    <a:pt x="22" y="283"/>
                    <a:pt x="14" y="224"/>
                    <a:pt x="17" y="184"/>
                  </a:cubicBezTo>
                  <a:cubicBezTo>
                    <a:pt x="20" y="145"/>
                    <a:pt x="77" y="39"/>
                    <a:pt x="79" y="11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8" name="Freeform 141">
              <a:extLst>
                <a:ext uri="{FF2B5EF4-FFF2-40B4-BE49-F238E27FC236}">
                  <a16:creationId xmlns:a16="http://schemas.microsoft.com/office/drawing/2014/main" id="{3E5CF1E4-44D0-4C3C-BC72-D00507DF0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" y="2748"/>
              <a:ext cx="97" cy="469"/>
            </a:xfrm>
            <a:custGeom>
              <a:avLst/>
              <a:gdLst>
                <a:gd name="T0" fmla="*/ 239 w 65"/>
                <a:gd name="T1" fmla="*/ 0 h 311"/>
                <a:gd name="T2" fmla="*/ 69 w 65"/>
                <a:gd name="T3" fmla="*/ 680 h 311"/>
                <a:gd name="T4" fmla="*/ 49 w 65"/>
                <a:gd name="T5" fmla="*/ 1608 h 311"/>
                <a:gd name="T6" fmla="*/ 94 w 65"/>
                <a:gd name="T7" fmla="*/ 816 h 311"/>
                <a:gd name="T8" fmla="*/ 318 w 65"/>
                <a:gd name="T9" fmla="*/ 0 h 311"/>
                <a:gd name="T10" fmla="*/ 239 w 65"/>
                <a:gd name="T11" fmla="*/ 0 h 3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311">
                  <a:moveTo>
                    <a:pt x="48" y="0"/>
                  </a:moveTo>
                  <a:cubicBezTo>
                    <a:pt x="48" y="0"/>
                    <a:pt x="27" y="105"/>
                    <a:pt x="14" y="131"/>
                  </a:cubicBezTo>
                  <a:cubicBezTo>
                    <a:pt x="0" y="158"/>
                    <a:pt x="4" y="269"/>
                    <a:pt x="10" y="311"/>
                  </a:cubicBezTo>
                  <a:cubicBezTo>
                    <a:pt x="10" y="311"/>
                    <a:pt x="10" y="185"/>
                    <a:pt x="19" y="158"/>
                  </a:cubicBezTo>
                  <a:cubicBezTo>
                    <a:pt x="29" y="130"/>
                    <a:pt x="65" y="19"/>
                    <a:pt x="64" y="0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9" name="Freeform 142">
              <a:extLst>
                <a:ext uri="{FF2B5EF4-FFF2-40B4-BE49-F238E27FC236}">
                  <a16:creationId xmlns:a16="http://schemas.microsoft.com/office/drawing/2014/main" id="{DE5E8458-9F4D-4D2D-BF97-C70BB04E6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2741"/>
              <a:ext cx="40" cy="268"/>
            </a:xfrm>
            <a:custGeom>
              <a:avLst/>
              <a:gdLst>
                <a:gd name="T0" fmla="*/ 0 w 26"/>
                <a:gd name="T1" fmla="*/ 21 h 178"/>
                <a:gd name="T2" fmla="*/ 43 w 26"/>
                <a:gd name="T3" fmla="*/ 864 h 178"/>
                <a:gd name="T4" fmla="*/ 146 w 26"/>
                <a:gd name="T5" fmla="*/ 843 h 178"/>
                <a:gd name="T6" fmla="*/ 123 w 26"/>
                <a:gd name="T7" fmla="*/ 0 h 178"/>
                <a:gd name="T8" fmla="*/ 0 w 26"/>
                <a:gd name="T9" fmla="*/ 21 h 1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78">
                  <a:moveTo>
                    <a:pt x="0" y="4"/>
                  </a:moveTo>
                  <a:cubicBezTo>
                    <a:pt x="8" y="168"/>
                    <a:pt x="8" y="168"/>
                    <a:pt x="8" y="168"/>
                  </a:cubicBezTo>
                  <a:cubicBezTo>
                    <a:pt x="8" y="168"/>
                    <a:pt x="24" y="178"/>
                    <a:pt x="26" y="1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4"/>
                  </a:lnTo>
                  <a:close/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0" name="Freeform 143">
              <a:extLst>
                <a:ext uri="{FF2B5EF4-FFF2-40B4-BE49-F238E27FC236}">
                  <a16:creationId xmlns:a16="http://schemas.microsoft.com/office/drawing/2014/main" id="{7F0A8A8D-5E3F-4B16-B535-D9940C8C6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" y="2717"/>
              <a:ext cx="942" cy="877"/>
            </a:xfrm>
            <a:custGeom>
              <a:avLst/>
              <a:gdLst>
                <a:gd name="T0" fmla="*/ 3139 w 626"/>
                <a:gd name="T1" fmla="*/ 0 h 582"/>
                <a:gd name="T2" fmla="*/ 2471 w 626"/>
                <a:gd name="T3" fmla="*/ 1031 h 582"/>
                <a:gd name="T4" fmla="*/ 0 w 626"/>
                <a:gd name="T5" fmla="*/ 3002 h 582"/>
                <a:gd name="T6" fmla="*/ 2490 w 626"/>
                <a:gd name="T7" fmla="*/ 1071 h 582"/>
                <a:gd name="T8" fmla="*/ 3211 w 626"/>
                <a:gd name="T9" fmla="*/ 72 h 582"/>
                <a:gd name="T10" fmla="*/ 3139 w 626"/>
                <a:gd name="T11" fmla="*/ 0 h 5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6" h="582">
                  <a:moveTo>
                    <a:pt x="612" y="0"/>
                  </a:moveTo>
                  <a:cubicBezTo>
                    <a:pt x="612" y="0"/>
                    <a:pt x="488" y="146"/>
                    <a:pt x="482" y="200"/>
                  </a:cubicBezTo>
                  <a:cubicBezTo>
                    <a:pt x="482" y="200"/>
                    <a:pt x="238" y="462"/>
                    <a:pt x="0" y="582"/>
                  </a:cubicBezTo>
                  <a:cubicBezTo>
                    <a:pt x="0" y="582"/>
                    <a:pt x="278" y="458"/>
                    <a:pt x="486" y="208"/>
                  </a:cubicBezTo>
                  <a:cubicBezTo>
                    <a:pt x="486" y="208"/>
                    <a:pt x="584" y="121"/>
                    <a:pt x="626" y="14"/>
                  </a:cubicBezTo>
                  <a:lnTo>
                    <a:pt x="612" y="0"/>
                  </a:lnTo>
                  <a:close/>
                </a:path>
              </a:pathLst>
            </a:custGeom>
            <a:solidFill>
              <a:srgbClr val="FCC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1" name="Freeform 144">
              <a:extLst>
                <a:ext uri="{FF2B5EF4-FFF2-40B4-BE49-F238E27FC236}">
                  <a16:creationId xmlns:a16="http://schemas.microsoft.com/office/drawing/2014/main" id="{F5531443-5228-4AD3-BCC8-93A949877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" y="2726"/>
              <a:ext cx="943" cy="860"/>
            </a:xfrm>
            <a:custGeom>
              <a:avLst/>
              <a:gdLst>
                <a:gd name="T0" fmla="*/ 3207 w 626"/>
                <a:gd name="T1" fmla="*/ 0 h 571"/>
                <a:gd name="T2" fmla="*/ 2492 w 626"/>
                <a:gd name="T3" fmla="*/ 985 h 571"/>
                <a:gd name="T4" fmla="*/ 711 w 626"/>
                <a:gd name="T5" fmla="*/ 2511 h 571"/>
                <a:gd name="T6" fmla="*/ 0 w 626"/>
                <a:gd name="T7" fmla="*/ 2937 h 571"/>
                <a:gd name="T8" fmla="*/ 2504 w 626"/>
                <a:gd name="T9" fmla="*/ 1014 h 571"/>
                <a:gd name="T10" fmla="*/ 3225 w 626"/>
                <a:gd name="T11" fmla="*/ 18 h 571"/>
                <a:gd name="T12" fmla="*/ 3207 w 626"/>
                <a:gd name="T13" fmla="*/ 0 h 5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26" h="571">
                  <a:moveTo>
                    <a:pt x="623" y="0"/>
                  </a:moveTo>
                  <a:cubicBezTo>
                    <a:pt x="580" y="106"/>
                    <a:pt x="484" y="191"/>
                    <a:pt x="484" y="191"/>
                  </a:cubicBezTo>
                  <a:cubicBezTo>
                    <a:pt x="371" y="327"/>
                    <a:pt x="237" y="426"/>
                    <a:pt x="138" y="488"/>
                  </a:cubicBezTo>
                  <a:cubicBezTo>
                    <a:pt x="93" y="519"/>
                    <a:pt x="46" y="548"/>
                    <a:pt x="0" y="571"/>
                  </a:cubicBezTo>
                  <a:cubicBezTo>
                    <a:pt x="0" y="571"/>
                    <a:pt x="278" y="447"/>
                    <a:pt x="486" y="197"/>
                  </a:cubicBezTo>
                  <a:cubicBezTo>
                    <a:pt x="486" y="197"/>
                    <a:pt x="584" y="111"/>
                    <a:pt x="626" y="3"/>
                  </a:cubicBezTo>
                  <a:lnTo>
                    <a:pt x="623" y="0"/>
                  </a:lnTo>
                  <a:close/>
                </a:path>
              </a:pathLst>
            </a:custGeom>
            <a:solidFill>
              <a:srgbClr val="D29E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2" name="Freeform 145">
              <a:extLst>
                <a:ext uri="{FF2B5EF4-FFF2-40B4-BE49-F238E27FC236}">
                  <a16:creationId xmlns:a16="http://schemas.microsoft.com/office/drawing/2014/main" id="{073BCA3D-4A3D-45F9-9711-569C6D817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" y="2717"/>
              <a:ext cx="942" cy="877"/>
            </a:xfrm>
            <a:custGeom>
              <a:avLst/>
              <a:gdLst>
                <a:gd name="T0" fmla="*/ 3139 w 626"/>
                <a:gd name="T1" fmla="*/ 0 h 582"/>
                <a:gd name="T2" fmla="*/ 2471 w 626"/>
                <a:gd name="T3" fmla="*/ 1031 h 582"/>
                <a:gd name="T4" fmla="*/ 0 w 626"/>
                <a:gd name="T5" fmla="*/ 3002 h 582"/>
                <a:gd name="T6" fmla="*/ 2490 w 626"/>
                <a:gd name="T7" fmla="*/ 1071 h 582"/>
                <a:gd name="T8" fmla="*/ 3211 w 626"/>
                <a:gd name="T9" fmla="*/ 72 h 582"/>
                <a:gd name="T10" fmla="*/ 3139 w 626"/>
                <a:gd name="T11" fmla="*/ 0 h 5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6" h="582">
                  <a:moveTo>
                    <a:pt x="612" y="0"/>
                  </a:moveTo>
                  <a:cubicBezTo>
                    <a:pt x="612" y="0"/>
                    <a:pt x="488" y="146"/>
                    <a:pt x="482" y="200"/>
                  </a:cubicBezTo>
                  <a:cubicBezTo>
                    <a:pt x="482" y="200"/>
                    <a:pt x="238" y="462"/>
                    <a:pt x="0" y="582"/>
                  </a:cubicBezTo>
                  <a:cubicBezTo>
                    <a:pt x="0" y="582"/>
                    <a:pt x="278" y="458"/>
                    <a:pt x="486" y="208"/>
                  </a:cubicBezTo>
                  <a:cubicBezTo>
                    <a:pt x="486" y="208"/>
                    <a:pt x="584" y="121"/>
                    <a:pt x="626" y="14"/>
                  </a:cubicBezTo>
                  <a:lnTo>
                    <a:pt x="612" y="0"/>
                  </a:lnTo>
                  <a:close/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3" name="Freeform 146">
              <a:extLst>
                <a:ext uri="{FF2B5EF4-FFF2-40B4-BE49-F238E27FC236}">
                  <a16:creationId xmlns:a16="http://schemas.microsoft.com/office/drawing/2014/main" id="{C08565F4-B4C8-4F45-9DCC-9DD212591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9" y="698"/>
              <a:ext cx="1003" cy="1627"/>
            </a:xfrm>
            <a:custGeom>
              <a:avLst/>
              <a:gdLst>
                <a:gd name="T0" fmla="*/ 349 w 666"/>
                <a:gd name="T1" fmla="*/ 5521 h 1080"/>
                <a:gd name="T2" fmla="*/ 242 w 666"/>
                <a:gd name="T3" fmla="*/ 5530 h 1080"/>
                <a:gd name="T4" fmla="*/ 143 w 666"/>
                <a:gd name="T5" fmla="*/ 4494 h 1080"/>
                <a:gd name="T6" fmla="*/ 1014 w 666"/>
                <a:gd name="T7" fmla="*/ 2492 h 1080"/>
                <a:gd name="T8" fmla="*/ 2908 w 666"/>
                <a:gd name="T9" fmla="*/ 0 h 1080"/>
                <a:gd name="T10" fmla="*/ 2470 w 666"/>
                <a:gd name="T11" fmla="*/ 2992 h 1080"/>
                <a:gd name="T12" fmla="*/ 349 w 666"/>
                <a:gd name="T13" fmla="*/ 5521 h 10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6" h="1080">
                  <a:moveTo>
                    <a:pt x="68" y="1072"/>
                  </a:moveTo>
                  <a:cubicBezTo>
                    <a:pt x="68" y="1072"/>
                    <a:pt x="56" y="1080"/>
                    <a:pt x="47" y="1074"/>
                  </a:cubicBezTo>
                  <a:cubicBezTo>
                    <a:pt x="47" y="1074"/>
                    <a:pt x="5" y="937"/>
                    <a:pt x="28" y="872"/>
                  </a:cubicBezTo>
                  <a:cubicBezTo>
                    <a:pt x="51" y="807"/>
                    <a:pt x="179" y="557"/>
                    <a:pt x="197" y="484"/>
                  </a:cubicBezTo>
                  <a:cubicBezTo>
                    <a:pt x="216" y="412"/>
                    <a:pt x="301" y="99"/>
                    <a:pt x="565" y="0"/>
                  </a:cubicBezTo>
                  <a:cubicBezTo>
                    <a:pt x="565" y="0"/>
                    <a:pt x="666" y="312"/>
                    <a:pt x="480" y="581"/>
                  </a:cubicBezTo>
                  <a:cubicBezTo>
                    <a:pt x="267" y="888"/>
                    <a:pt x="0" y="869"/>
                    <a:pt x="68" y="1072"/>
                  </a:cubicBezTo>
                  <a:close/>
                </a:path>
              </a:pathLst>
            </a:custGeom>
            <a:solidFill>
              <a:srgbClr val="FCC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4" name="Freeform 147">
              <a:extLst>
                <a:ext uri="{FF2B5EF4-FFF2-40B4-BE49-F238E27FC236}">
                  <a16:creationId xmlns:a16="http://schemas.microsoft.com/office/drawing/2014/main" id="{EBE8F9EC-46EF-41E8-B9AB-0EE19F910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6" y="701"/>
              <a:ext cx="847" cy="1621"/>
            </a:xfrm>
            <a:custGeom>
              <a:avLst/>
              <a:gdLst>
                <a:gd name="T0" fmla="*/ 161 w 562"/>
                <a:gd name="T1" fmla="*/ 4523 h 1076"/>
                <a:gd name="T2" fmla="*/ 1011 w 562"/>
                <a:gd name="T3" fmla="*/ 2504 h 1076"/>
                <a:gd name="T4" fmla="*/ 2901 w 562"/>
                <a:gd name="T5" fmla="*/ 41 h 1076"/>
                <a:gd name="T6" fmla="*/ 2889 w 562"/>
                <a:gd name="T7" fmla="*/ 0 h 1076"/>
                <a:gd name="T8" fmla="*/ 990 w 562"/>
                <a:gd name="T9" fmla="*/ 2492 h 1076"/>
                <a:gd name="T10" fmla="*/ 121 w 562"/>
                <a:gd name="T11" fmla="*/ 4494 h 1076"/>
                <a:gd name="T12" fmla="*/ 216 w 562"/>
                <a:gd name="T13" fmla="*/ 5533 h 1076"/>
                <a:gd name="T14" fmla="*/ 255 w 562"/>
                <a:gd name="T15" fmla="*/ 5542 h 1076"/>
                <a:gd name="T16" fmla="*/ 161 w 562"/>
                <a:gd name="T17" fmla="*/ 4523 h 10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2" h="1076">
                  <a:moveTo>
                    <a:pt x="31" y="878"/>
                  </a:moveTo>
                  <a:cubicBezTo>
                    <a:pt x="54" y="813"/>
                    <a:pt x="178" y="559"/>
                    <a:pt x="196" y="486"/>
                  </a:cubicBezTo>
                  <a:cubicBezTo>
                    <a:pt x="215" y="414"/>
                    <a:pt x="303" y="109"/>
                    <a:pt x="562" y="8"/>
                  </a:cubicBezTo>
                  <a:cubicBezTo>
                    <a:pt x="561" y="3"/>
                    <a:pt x="560" y="0"/>
                    <a:pt x="560" y="0"/>
                  </a:cubicBezTo>
                  <a:cubicBezTo>
                    <a:pt x="296" y="99"/>
                    <a:pt x="211" y="412"/>
                    <a:pt x="192" y="484"/>
                  </a:cubicBezTo>
                  <a:cubicBezTo>
                    <a:pt x="174" y="557"/>
                    <a:pt x="46" y="807"/>
                    <a:pt x="23" y="872"/>
                  </a:cubicBezTo>
                  <a:cubicBezTo>
                    <a:pt x="0" y="937"/>
                    <a:pt x="42" y="1074"/>
                    <a:pt x="42" y="1074"/>
                  </a:cubicBezTo>
                  <a:cubicBezTo>
                    <a:pt x="44" y="1076"/>
                    <a:pt x="46" y="1076"/>
                    <a:pt x="49" y="1076"/>
                  </a:cubicBezTo>
                  <a:cubicBezTo>
                    <a:pt x="42" y="1053"/>
                    <a:pt x="11" y="937"/>
                    <a:pt x="31" y="8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5" name="Freeform 148">
              <a:extLst>
                <a:ext uri="{FF2B5EF4-FFF2-40B4-BE49-F238E27FC236}">
                  <a16:creationId xmlns:a16="http://schemas.microsoft.com/office/drawing/2014/main" id="{A675F15C-D95F-4371-9D06-58E01EEE3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9" y="698"/>
              <a:ext cx="1003" cy="1627"/>
            </a:xfrm>
            <a:custGeom>
              <a:avLst/>
              <a:gdLst>
                <a:gd name="T0" fmla="*/ 349 w 666"/>
                <a:gd name="T1" fmla="*/ 5521 h 1080"/>
                <a:gd name="T2" fmla="*/ 242 w 666"/>
                <a:gd name="T3" fmla="*/ 5530 h 1080"/>
                <a:gd name="T4" fmla="*/ 143 w 666"/>
                <a:gd name="T5" fmla="*/ 4494 h 1080"/>
                <a:gd name="T6" fmla="*/ 1014 w 666"/>
                <a:gd name="T7" fmla="*/ 2492 h 1080"/>
                <a:gd name="T8" fmla="*/ 2908 w 666"/>
                <a:gd name="T9" fmla="*/ 0 h 1080"/>
                <a:gd name="T10" fmla="*/ 2470 w 666"/>
                <a:gd name="T11" fmla="*/ 2992 h 1080"/>
                <a:gd name="T12" fmla="*/ 349 w 666"/>
                <a:gd name="T13" fmla="*/ 5521 h 10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6" h="1080">
                  <a:moveTo>
                    <a:pt x="68" y="1072"/>
                  </a:moveTo>
                  <a:cubicBezTo>
                    <a:pt x="68" y="1072"/>
                    <a:pt x="56" y="1080"/>
                    <a:pt x="47" y="1074"/>
                  </a:cubicBezTo>
                  <a:cubicBezTo>
                    <a:pt x="47" y="1074"/>
                    <a:pt x="5" y="937"/>
                    <a:pt x="28" y="872"/>
                  </a:cubicBezTo>
                  <a:cubicBezTo>
                    <a:pt x="51" y="807"/>
                    <a:pt x="179" y="557"/>
                    <a:pt x="197" y="484"/>
                  </a:cubicBezTo>
                  <a:cubicBezTo>
                    <a:pt x="216" y="412"/>
                    <a:pt x="301" y="99"/>
                    <a:pt x="565" y="0"/>
                  </a:cubicBezTo>
                  <a:cubicBezTo>
                    <a:pt x="565" y="0"/>
                    <a:pt x="666" y="312"/>
                    <a:pt x="480" y="581"/>
                  </a:cubicBezTo>
                  <a:cubicBezTo>
                    <a:pt x="267" y="888"/>
                    <a:pt x="0" y="869"/>
                    <a:pt x="68" y="1072"/>
                  </a:cubicBezTo>
                  <a:close/>
                </a:path>
              </a:pathLst>
            </a:custGeom>
            <a:noFill/>
            <a:ln w="9525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6" name="Freeform 149">
              <a:extLst>
                <a:ext uri="{FF2B5EF4-FFF2-40B4-BE49-F238E27FC236}">
                  <a16:creationId xmlns:a16="http://schemas.microsoft.com/office/drawing/2014/main" id="{22CFF762-AC95-4C72-8452-DCC56734A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" y="2354"/>
              <a:ext cx="1393" cy="783"/>
            </a:xfrm>
            <a:custGeom>
              <a:avLst/>
              <a:gdLst>
                <a:gd name="T0" fmla="*/ 349 w 925"/>
                <a:gd name="T1" fmla="*/ 53 h 520"/>
                <a:gd name="T2" fmla="*/ 1120 w 925"/>
                <a:gd name="T3" fmla="*/ 232 h 520"/>
                <a:gd name="T4" fmla="*/ 1538 w 925"/>
                <a:gd name="T5" fmla="*/ 420 h 520"/>
                <a:gd name="T6" fmla="*/ 2066 w 925"/>
                <a:gd name="T7" fmla="*/ 694 h 520"/>
                <a:gd name="T8" fmla="*/ 2640 w 925"/>
                <a:gd name="T9" fmla="*/ 1018 h 520"/>
                <a:gd name="T10" fmla="*/ 3294 w 925"/>
                <a:gd name="T11" fmla="*/ 1403 h 520"/>
                <a:gd name="T12" fmla="*/ 3909 w 925"/>
                <a:gd name="T13" fmla="*/ 1789 h 520"/>
                <a:gd name="T14" fmla="*/ 4293 w 925"/>
                <a:gd name="T15" fmla="*/ 2072 h 520"/>
                <a:gd name="T16" fmla="*/ 4563 w 925"/>
                <a:gd name="T17" fmla="*/ 2539 h 520"/>
                <a:gd name="T18" fmla="*/ 4177 w 925"/>
                <a:gd name="T19" fmla="*/ 2411 h 520"/>
                <a:gd name="T20" fmla="*/ 3702 w 925"/>
                <a:gd name="T21" fmla="*/ 2304 h 520"/>
                <a:gd name="T22" fmla="*/ 3071 w 925"/>
                <a:gd name="T23" fmla="*/ 2277 h 520"/>
                <a:gd name="T24" fmla="*/ 2256 w 925"/>
                <a:gd name="T25" fmla="*/ 2168 h 520"/>
                <a:gd name="T26" fmla="*/ 1270 w 925"/>
                <a:gd name="T27" fmla="*/ 1780 h 520"/>
                <a:gd name="T28" fmla="*/ 578 w 925"/>
                <a:gd name="T29" fmla="*/ 1379 h 520"/>
                <a:gd name="T30" fmla="*/ 369 w 925"/>
                <a:gd name="T31" fmla="*/ 1188 h 520"/>
                <a:gd name="T32" fmla="*/ 0 w 925"/>
                <a:gd name="T33" fmla="*/ 730 h 520"/>
                <a:gd name="T34" fmla="*/ 349 w 925"/>
                <a:gd name="T35" fmla="*/ 72 h 520"/>
                <a:gd name="T36" fmla="*/ 349 w 925"/>
                <a:gd name="T37" fmla="*/ 53 h 5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925" h="520">
                  <a:moveTo>
                    <a:pt x="68" y="10"/>
                  </a:moveTo>
                  <a:cubicBezTo>
                    <a:pt x="68" y="10"/>
                    <a:pt x="265" y="0"/>
                    <a:pt x="218" y="45"/>
                  </a:cubicBezTo>
                  <a:cubicBezTo>
                    <a:pt x="218" y="45"/>
                    <a:pt x="331" y="45"/>
                    <a:pt x="299" y="82"/>
                  </a:cubicBezTo>
                  <a:cubicBezTo>
                    <a:pt x="299" y="82"/>
                    <a:pt x="433" y="113"/>
                    <a:pt x="402" y="135"/>
                  </a:cubicBezTo>
                  <a:cubicBezTo>
                    <a:pt x="402" y="135"/>
                    <a:pt x="532" y="170"/>
                    <a:pt x="513" y="198"/>
                  </a:cubicBezTo>
                  <a:cubicBezTo>
                    <a:pt x="513" y="198"/>
                    <a:pt x="656" y="231"/>
                    <a:pt x="640" y="273"/>
                  </a:cubicBezTo>
                  <a:cubicBezTo>
                    <a:pt x="640" y="273"/>
                    <a:pt x="779" y="306"/>
                    <a:pt x="760" y="348"/>
                  </a:cubicBezTo>
                  <a:cubicBezTo>
                    <a:pt x="760" y="348"/>
                    <a:pt x="848" y="368"/>
                    <a:pt x="835" y="403"/>
                  </a:cubicBezTo>
                  <a:cubicBezTo>
                    <a:pt x="835" y="403"/>
                    <a:pt x="925" y="460"/>
                    <a:pt x="887" y="494"/>
                  </a:cubicBezTo>
                  <a:cubicBezTo>
                    <a:pt x="858" y="520"/>
                    <a:pt x="833" y="464"/>
                    <a:pt x="812" y="469"/>
                  </a:cubicBezTo>
                  <a:cubicBezTo>
                    <a:pt x="812" y="469"/>
                    <a:pt x="757" y="480"/>
                    <a:pt x="720" y="448"/>
                  </a:cubicBezTo>
                  <a:cubicBezTo>
                    <a:pt x="720" y="448"/>
                    <a:pt x="666" y="476"/>
                    <a:pt x="597" y="443"/>
                  </a:cubicBezTo>
                  <a:cubicBezTo>
                    <a:pt x="597" y="443"/>
                    <a:pt x="513" y="457"/>
                    <a:pt x="439" y="422"/>
                  </a:cubicBezTo>
                  <a:cubicBezTo>
                    <a:pt x="439" y="422"/>
                    <a:pt x="312" y="433"/>
                    <a:pt x="247" y="346"/>
                  </a:cubicBezTo>
                  <a:cubicBezTo>
                    <a:pt x="247" y="346"/>
                    <a:pt x="152" y="341"/>
                    <a:pt x="112" y="268"/>
                  </a:cubicBezTo>
                  <a:cubicBezTo>
                    <a:pt x="112" y="268"/>
                    <a:pt x="96" y="268"/>
                    <a:pt x="72" y="231"/>
                  </a:cubicBezTo>
                  <a:cubicBezTo>
                    <a:pt x="47" y="195"/>
                    <a:pt x="0" y="142"/>
                    <a:pt x="0" y="142"/>
                  </a:cubicBezTo>
                  <a:cubicBezTo>
                    <a:pt x="68" y="14"/>
                    <a:pt x="68" y="14"/>
                    <a:pt x="68" y="14"/>
                  </a:cubicBezTo>
                  <a:lnTo>
                    <a:pt x="68" y="10"/>
                  </a:lnTo>
                  <a:close/>
                </a:path>
              </a:pathLst>
            </a:custGeom>
            <a:solidFill>
              <a:srgbClr val="F29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7" name="Freeform 150">
              <a:extLst>
                <a:ext uri="{FF2B5EF4-FFF2-40B4-BE49-F238E27FC236}">
                  <a16:creationId xmlns:a16="http://schemas.microsoft.com/office/drawing/2014/main" id="{3501A021-0EE0-4EEF-B862-A494D8C5B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8" y="2354"/>
              <a:ext cx="1392" cy="745"/>
            </a:xfrm>
            <a:custGeom>
              <a:avLst/>
              <a:gdLst>
                <a:gd name="T0" fmla="*/ 4294 w 924"/>
                <a:gd name="T1" fmla="*/ 2071 h 495"/>
                <a:gd name="T2" fmla="*/ 3908 w 924"/>
                <a:gd name="T3" fmla="*/ 1786 h 495"/>
                <a:gd name="T4" fmla="*/ 3293 w 924"/>
                <a:gd name="T5" fmla="*/ 1403 h 495"/>
                <a:gd name="T6" fmla="*/ 2644 w 924"/>
                <a:gd name="T7" fmla="*/ 1017 h 495"/>
                <a:gd name="T8" fmla="*/ 2065 w 924"/>
                <a:gd name="T9" fmla="*/ 694 h 495"/>
                <a:gd name="T10" fmla="*/ 1538 w 924"/>
                <a:gd name="T11" fmla="*/ 418 h 495"/>
                <a:gd name="T12" fmla="*/ 1119 w 924"/>
                <a:gd name="T13" fmla="*/ 232 h 495"/>
                <a:gd name="T14" fmla="*/ 345 w 924"/>
                <a:gd name="T15" fmla="*/ 53 h 495"/>
                <a:gd name="T16" fmla="*/ 345 w 924"/>
                <a:gd name="T17" fmla="*/ 72 h 495"/>
                <a:gd name="T18" fmla="*/ 0 w 924"/>
                <a:gd name="T19" fmla="*/ 730 h 495"/>
                <a:gd name="T20" fmla="*/ 8 w 924"/>
                <a:gd name="T21" fmla="*/ 740 h 495"/>
                <a:gd name="T22" fmla="*/ 295 w 924"/>
                <a:gd name="T23" fmla="*/ 194 h 495"/>
                <a:gd name="T24" fmla="*/ 295 w 924"/>
                <a:gd name="T25" fmla="*/ 181 h 495"/>
                <a:gd name="T26" fmla="*/ 1061 w 924"/>
                <a:gd name="T27" fmla="*/ 358 h 495"/>
                <a:gd name="T28" fmla="*/ 1484 w 924"/>
                <a:gd name="T29" fmla="*/ 546 h 495"/>
                <a:gd name="T30" fmla="*/ 2011 w 924"/>
                <a:gd name="T31" fmla="*/ 822 h 495"/>
                <a:gd name="T32" fmla="*/ 2585 w 924"/>
                <a:gd name="T33" fmla="*/ 1147 h 495"/>
                <a:gd name="T34" fmla="*/ 3240 w 924"/>
                <a:gd name="T35" fmla="*/ 1525 h 495"/>
                <a:gd name="T36" fmla="*/ 3857 w 924"/>
                <a:gd name="T37" fmla="*/ 1910 h 495"/>
                <a:gd name="T38" fmla="*/ 4239 w 924"/>
                <a:gd name="T39" fmla="*/ 2194 h 495"/>
                <a:gd name="T40" fmla="*/ 4556 w 924"/>
                <a:gd name="T41" fmla="*/ 2539 h 495"/>
                <a:gd name="T42" fmla="*/ 4565 w 924"/>
                <a:gd name="T43" fmla="*/ 2533 h 495"/>
                <a:gd name="T44" fmla="*/ 4294 w 924"/>
                <a:gd name="T45" fmla="*/ 2071 h 49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924" h="495">
                  <a:moveTo>
                    <a:pt x="834" y="403"/>
                  </a:moveTo>
                  <a:cubicBezTo>
                    <a:pt x="847" y="368"/>
                    <a:pt x="759" y="348"/>
                    <a:pt x="759" y="348"/>
                  </a:cubicBezTo>
                  <a:cubicBezTo>
                    <a:pt x="779" y="306"/>
                    <a:pt x="639" y="273"/>
                    <a:pt x="639" y="273"/>
                  </a:cubicBezTo>
                  <a:cubicBezTo>
                    <a:pt x="655" y="231"/>
                    <a:pt x="513" y="198"/>
                    <a:pt x="513" y="198"/>
                  </a:cubicBezTo>
                  <a:cubicBezTo>
                    <a:pt x="532" y="170"/>
                    <a:pt x="401" y="135"/>
                    <a:pt x="401" y="135"/>
                  </a:cubicBezTo>
                  <a:cubicBezTo>
                    <a:pt x="433" y="113"/>
                    <a:pt x="299" y="82"/>
                    <a:pt x="299" y="82"/>
                  </a:cubicBezTo>
                  <a:cubicBezTo>
                    <a:pt x="330" y="45"/>
                    <a:pt x="217" y="45"/>
                    <a:pt x="217" y="45"/>
                  </a:cubicBezTo>
                  <a:cubicBezTo>
                    <a:pt x="264" y="0"/>
                    <a:pt x="67" y="10"/>
                    <a:pt x="67" y="10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0" y="143"/>
                    <a:pt x="1" y="144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7" y="35"/>
                    <a:pt x="253" y="24"/>
                    <a:pt x="206" y="70"/>
                  </a:cubicBezTo>
                  <a:cubicBezTo>
                    <a:pt x="206" y="70"/>
                    <a:pt x="319" y="70"/>
                    <a:pt x="288" y="106"/>
                  </a:cubicBezTo>
                  <a:cubicBezTo>
                    <a:pt x="288" y="106"/>
                    <a:pt x="422" y="137"/>
                    <a:pt x="390" y="160"/>
                  </a:cubicBezTo>
                  <a:cubicBezTo>
                    <a:pt x="390" y="160"/>
                    <a:pt x="521" y="195"/>
                    <a:pt x="502" y="223"/>
                  </a:cubicBezTo>
                  <a:cubicBezTo>
                    <a:pt x="502" y="223"/>
                    <a:pt x="644" y="256"/>
                    <a:pt x="629" y="297"/>
                  </a:cubicBezTo>
                  <a:cubicBezTo>
                    <a:pt x="629" y="297"/>
                    <a:pt x="768" y="330"/>
                    <a:pt x="749" y="372"/>
                  </a:cubicBezTo>
                  <a:cubicBezTo>
                    <a:pt x="749" y="372"/>
                    <a:pt x="836" y="393"/>
                    <a:pt x="823" y="428"/>
                  </a:cubicBezTo>
                  <a:cubicBezTo>
                    <a:pt x="823" y="428"/>
                    <a:pt x="880" y="464"/>
                    <a:pt x="884" y="495"/>
                  </a:cubicBezTo>
                  <a:cubicBezTo>
                    <a:pt x="885" y="495"/>
                    <a:pt x="886" y="494"/>
                    <a:pt x="886" y="494"/>
                  </a:cubicBezTo>
                  <a:cubicBezTo>
                    <a:pt x="924" y="460"/>
                    <a:pt x="834" y="403"/>
                    <a:pt x="834" y="403"/>
                  </a:cubicBezTo>
                  <a:close/>
                </a:path>
              </a:pathLst>
            </a:custGeom>
            <a:solidFill>
              <a:srgbClr val="F5A6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8" name="Freeform 151">
              <a:extLst>
                <a:ext uri="{FF2B5EF4-FFF2-40B4-BE49-F238E27FC236}">
                  <a16:creationId xmlns:a16="http://schemas.microsoft.com/office/drawing/2014/main" id="{E9AEDB23-A53B-428D-B2D3-8C2D141BC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7" y="2512"/>
              <a:ext cx="1352" cy="625"/>
            </a:xfrm>
            <a:custGeom>
              <a:avLst/>
              <a:gdLst>
                <a:gd name="T0" fmla="*/ 4255 w 898"/>
                <a:gd name="T1" fmla="*/ 1660 h 415"/>
                <a:gd name="T2" fmla="*/ 3780 w 898"/>
                <a:gd name="T3" fmla="*/ 1554 h 415"/>
                <a:gd name="T4" fmla="*/ 3120 w 898"/>
                <a:gd name="T5" fmla="*/ 1435 h 415"/>
                <a:gd name="T6" fmla="*/ 2249 w 898"/>
                <a:gd name="T7" fmla="*/ 1318 h 415"/>
                <a:gd name="T8" fmla="*/ 1471 w 898"/>
                <a:gd name="T9" fmla="*/ 964 h 415"/>
                <a:gd name="T10" fmla="*/ 690 w 898"/>
                <a:gd name="T11" fmla="*/ 642 h 415"/>
                <a:gd name="T12" fmla="*/ 452 w 898"/>
                <a:gd name="T13" fmla="*/ 438 h 415"/>
                <a:gd name="T14" fmla="*/ 102 w 898"/>
                <a:gd name="T15" fmla="*/ 0 h 415"/>
                <a:gd name="T16" fmla="*/ 0 w 898"/>
                <a:gd name="T17" fmla="*/ 191 h 415"/>
                <a:gd name="T18" fmla="*/ 364 w 898"/>
                <a:gd name="T19" fmla="*/ 649 h 415"/>
                <a:gd name="T20" fmla="*/ 569 w 898"/>
                <a:gd name="T21" fmla="*/ 837 h 415"/>
                <a:gd name="T22" fmla="*/ 1269 w 898"/>
                <a:gd name="T23" fmla="*/ 1241 h 415"/>
                <a:gd name="T24" fmla="*/ 2249 w 898"/>
                <a:gd name="T25" fmla="*/ 1628 h 415"/>
                <a:gd name="T26" fmla="*/ 3061 w 898"/>
                <a:gd name="T27" fmla="*/ 1739 h 415"/>
                <a:gd name="T28" fmla="*/ 3699 w 898"/>
                <a:gd name="T29" fmla="*/ 1767 h 415"/>
                <a:gd name="T30" fmla="*/ 4173 w 898"/>
                <a:gd name="T31" fmla="*/ 1870 h 415"/>
                <a:gd name="T32" fmla="*/ 4556 w 898"/>
                <a:gd name="T33" fmla="*/ 2003 h 415"/>
                <a:gd name="T34" fmla="*/ 4583 w 898"/>
                <a:gd name="T35" fmla="*/ 1821 h 415"/>
                <a:gd name="T36" fmla="*/ 4255 w 898"/>
                <a:gd name="T37" fmla="*/ 1660 h 41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98" h="415">
                  <a:moveTo>
                    <a:pt x="828" y="323"/>
                  </a:moveTo>
                  <a:cubicBezTo>
                    <a:pt x="828" y="323"/>
                    <a:pt x="773" y="334"/>
                    <a:pt x="736" y="302"/>
                  </a:cubicBezTo>
                  <a:cubicBezTo>
                    <a:pt x="736" y="302"/>
                    <a:pt x="664" y="340"/>
                    <a:pt x="607" y="279"/>
                  </a:cubicBezTo>
                  <a:cubicBezTo>
                    <a:pt x="607" y="279"/>
                    <a:pt x="498" y="316"/>
                    <a:pt x="438" y="256"/>
                  </a:cubicBezTo>
                  <a:cubicBezTo>
                    <a:pt x="438" y="256"/>
                    <a:pt x="340" y="298"/>
                    <a:pt x="286" y="187"/>
                  </a:cubicBezTo>
                  <a:cubicBezTo>
                    <a:pt x="286" y="187"/>
                    <a:pt x="180" y="218"/>
                    <a:pt x="134" y="125"/>
                  </a:cubicBezTo>
                  <a:cubicBezTo>
                    <a:pt x="134" y="125"/>
                    <a:pt x="112" y="122"/>
                    <a:pt x="88" y="85"/>
                  </a:cubicBezTo>
                  <a:cubicBezTo>
                    <a:pt x="67" y="54"/>
                    <a:pt x="31" y="13"/>
                    <a:pt x="2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47" y="90"/>
                    <a:pt x="71" y="126"/>
                  </a:cubicBezTo>
                  <a:cubicBezTo>
                    <a:pt x="96" y="163"/>
                    <a:pt x="111" y="163"/>
                    <a:pt x="111" y="163"/>
                  </a:cubicBezTo>
                  <a:cubicBezTo>
                    <a:pt x="151" y="236"/>
                    <a:pt x="247" y="241"/>
                    <a:pt x="247" y="241"/>
                  </a:cubicBezTo>
                  <a:cubicBezTo>
                    <a:pt x="311" y="328"/>
                    <a:pt x="438" y="317"/>
                    <a:pt x="438" y="317"/>
                  </a:cubicBezTo>
                  <a:cubicBezTo>
                    <a:pt x="513" y="352"/>
                    <a:pt x="596" y="338"/>
                    <a:pt x="596" y="338"/>
                  </a:cubicBezTo>
                  <a:cubicBezTo>
                    <a:pt x="666" y="371"/>
                    <a:pt x="720" y="343"/>
                    <a:pt x="720" y="343"/>
                  </a:cubicBezTo>
                  <a:cubicBezTo>
                    <a:pt x="756" y="375"/>
                    <a:pt x="812" y="364"/>
                    <a:pt x="812" y="364"/>
                  </a:cubicBezTo>
                  <a:cubicBezTo>
                    <a:pt x="833" y="359"/>
                    <a:pt x="857" y="415"/>
                    <a:pt x="887" y="389"/>
                  </a:cubicBezTo>
                  <a:cubicBezTo>
                    <a:pt x="898" y="378"/>
                    <a:pt x="898" y="366"/>
                    <a:pt x="892" y="354"/>
                  </a:cubicBezTo>
                  <a:cubicBezTo>
                    <a:pt x="867" y="360"/>
                    <a:pt x="847" y="319"/>
                    <a:pt x="828" y="323"/>
                  </a:cubicBezTo>
                  <a:close/>
                </a:path>
              </a:pathLst>
            </a:custGeom>
            <a:solidFill>
              <a:srgbClr val="CF7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9" name="Freeform 152">
              <a:extLst>
                <a:ext uri="{FF2B5EF4-FFF2-40B4-BE49-F238E27FC236}">
                  <a16:creationId xmlns:a16="http://schemas.microsoft.com/office/drawing/2014/main" id="{7738283C-F200-4D51-AF92-A50A02C1D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" y="2354"/>
              <a:ext cx="1393" cy="783"/>
            </a:xfrm>
            <a:custGeom>
              <a:avLst/>
              <a:gdLst>
                <a:gd name="T0" fmla="*/ 349 w 925"/>
                <a:gd name="T1" fmla="*/ 53 h 520"/>
                <a:gd name="T2" fmla="*/ 1120 w 925"/>
                <a:gd name="T3" fmla="*/ 232 h 520"/>
                <a:gd name="T4" fmla="*/ 1538 w 925"/>
                <a:gd name="T5" fmla="*/ 420 h 520"/>
                <a:gd name="T6" fmla="*/ 2066 w 925"/>
                <a:gd name="T7" fmla="*/ 694 h 520"/>
                <a:gd name="T8" fmla="*/ 2640 w 925"/>
                <a:gd name="T9" fmla="*/ 1018 h 520"/>
                <a:gd name="T10" fmla="*/ 3294 w 925"/>
                <a:gd name="T11" fmla="*/ 1403 h 520"/>
                <a:gd name="T12" fmla="*/ 3909 w 925"/>
                <a:gd name="T13" fmla="*/ 1789 h 520"/>
                <a:gd name="T14" fmla="*/ 4293 w 925"/>
                <a:gd name="T15" fmla="*/ 2072 h 520"/>
                <a:gd name="T16" fmla="*/ 4563 w 925"/>
                <a:gd name="T17" fmla="*/ 2539 h 520"/>
                <a:gd name="T18" fmla="*/ 4177 w 925"/>
                <a:gd name="T19" fmla="*/ 2411 h 520"/>
                <a:gd name="T20" fmla="*/ 3702 w 925"/>
                <a:gd name="T21" fmla="*/ 2304 h 520"/>
                <a:gd name="T22" fmla="*/ 3071 w 925"/>
                <a:gd name="T23" fmla="*/ 2277 h 520"/>
                <a:gd name="T24" fmla="*/ 2256 w 925"/>
                <a:gd name="T25" fmla="*/ 2168 h 520"/>
                <a:gd name="T26" fmla="*/ 1270 w 925"/>
                <a:gd name="T27" fmla="*/ 1780 h 520"/>
                <a:gd name="T28" fmla="*/ 578 w 925"/>
                <a:gd name="T29" fmla="*/ 1379 h 520"/>
                <a:gd name="T30" fmla="*/ 369 w 925"/>
                <a:gd name="T31" fmla="*/ 1188 h 520"/>
                <a:gd name="T32" fmla="*/ 0 w 925"/>
                <a:gd name="T33" fmla="*/ 730 h 520"/>
                <a:gd name="T34" fmla="*/ 349 w 925"/>
                <a:gd name="T35" fmla="*/ 72 h 520"/>
                <a:gd name="T36" fmla="*/ 349 w 925"/>
                <a:gd name="T37" fmla="*/ 53 h 5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925" h="520">
                  <a:moveTo>
                    <a:pt x="68" y="10"/>
                  </a:moveTo>
                  <a:cubicBezTo>
                    <a:pt x="68" y="10"/>
                    <a:pt x="265" y="0"/>
                    <a:pt x="218" y="45"/>
                  </a:cubicBezTo>
                  <a:cubicBezTo>
                    <a:pt x="218" y="45"/>
                    <a:pt x="331" y="45"/>
                    <a:pt x="299" y="82"/>
                  </a:cubicBezTo>
                  <a:cubicBezTo>
                    <a:pt x="299" y="82"/>
                    <a:pt x="433" y="113"/>
                    <a:pt x="402" y="135"/>
                  </a:cubicBezTo>
                  <a:cubicBezTo>
                    <a:pt x="402" y="135"/>
                    <a:pt x="532" y="170"/>
                    <a:pt x="513" y="198"/>
                  </a:cubicBezTo>
                  <a:cubicBezTo>
                    <a:pt x="513" y="198"/>
                    <a:pt x="656" y="231"/>
                    <a:pt x="640" y="273"/>
                  </a:cubicBezTo>
                  <a:cubicBezTo>
                    <a:pt x="640" y="273"/>
                    <a:pt x="779" y="306"/>
                    <a:pt x="760" y="348"/>
                  </a:cubicBezTo>
                  <a:cubicBezTo>
                    <a:pt x="760" y="348"/>
                    <a:pt x="848" y="368"/>
                    <a:pt x="835" y="403"/>
                  </a:cubicBezTo>
                  <a:cubicBezTo>
                    <a:pt x="835" y="403"/>
                    <a:pt x="925" y="460"/>
                    <a:pt x="887" y="494"/>
                  </a:cubicBezTo>
                  <a:cubicBezTo>
                    <a:pt x="858" y="520"/>
                    <a:pt x="833" y="464"/>
                    <a:pt x="812" y="469"/>
                  </a:cubicBezTo>
                  <a:cubicBezTo>
                    <a:pt x="812" y="469"/>
                    <a:pt x="757" y="480"/>
                    <a:pt x="720" y="448"/>
                  </a:cubicBezTo>
                  <a:cubicBezTo>
                    <a:pt x="720" y="448"/>
                    <a:pt x="666" y="476"/>
                    <a:pt x="597" y="443"/>
                  </a:cubicBezTo>
                  <a:cubicBezTo>
                    <a:pt x="597" y="443"/>
                    <a:pt x="513" y="457"/>
                    <a:pt x="439" y="422"/>
                  </a:cubicBezTo>
                  <a:cubicBezTo>
                    <a:pt x="439" y="422"/>
                    <a:pt x="312" y="433"/>
                    <a:pt x="247" y="346"/>
                  </a:cubicBezTo>
                  <a:cubicBezTo>
                    <a:pt x="247" y="346"/>
                    <a:pt x="152" y="341"/>
                    <a:pt x="112" y="268"/>
                  </a:cubicBezTo>
                  <a:cubicBezTo>
                    <a:pt x="112" y="268"/>
                    <a:pt x="96" y="268"/>
                    <a:pt x="72" y="231"/>
                  </a:cubicBezTo>
                  <a:cubicBezTo>
                    <a:pt x="47" y="195"/>
                    <a:pt x="0" y="142"/>
                    <a:pt x="0" y="142"/>
                  </a:cubicBezTo>
                  <a:cubicBezTo>
                    <a:pt x="68" y="14"/>
                    <a:pt x="68" y="14"/>
                    <a:pt x="68" y="14"/>
                  </a:cubicBezTo>
                  <a:lnTo>
                    <a:pt x="68" y="10"/>
                  </a:lnTo>
                  <a:close/>
                </a:path>
              </a:pathLst>
            </a:custGeom>
            <a:noFill/>
            <a:ln w="9525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00" name="Freeform 153">
              <a:extLst>
                <a:ext uri="{FF2B5EF4-FFF2-40B4-BE49-F238E27FC236}">
                  <a16:creationId xmlns:a16="http://schemas.microsoft.com/office/drawing/2014/main" id="{DA6C0A1F-5885-4D24-BBBE-F563109DB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3" y="1947"/>
              <a:ext cx="875" cy="892"/>
            </a:xfrm>
            <a:custGeom>
              <a:avLst/>
              <a:gdLst>
                <a:gd name="T0" fmla="*/ 587 w 581"/>
                <a:gd name="T1" fmla="*/ 1748 h 592"/>
                <a:gd name="T2" fmla="*/ 812 w 581"/>
                <a:gd name="T3" fmla="*/ 2388 h 592"/>
                <a:gd name="T4" fmla="*/ 1039 w 581"/>
                <a:gd name="T5" fmla="*/ 2418 h 592"/>
                <a:gd name="T6" fmla="*/ 1291 w 581"/>
                <a:gd name="T7" fmla="*/ 2382 h 592"/>
                <a:gd name="T8" fmla="*/ 1669 w 581"/>
                <a:gd name="T9" fmla="*/ 2545 h 592"/>
                <a:gd name="T10" fmla="*/ 1810 w 581"/>
                <a:gd name="T11" fmla="*/ 3042 h 592"/>
                <a:gd name="T12" fmla="*/ 2307 w 581"/>
                <a:gd name="T13" fmla="*/ 2929 h 592"/>
                <a:gd name="T14" fmla="*/ 2357 w 581"/>
                <a:gd name="T15" fmla="*/ 2653 h 592"/>
                <a:gd name="T16" fmla="*/ 2592 w 581"/>
                <a:gd name="T17" fmla="*/ 1896 h 592"/>
                <a:gd name="T18" fmla="*/ 2429 w 581"/>
                <a:gd name="T19" fmla="*/ 1147 h 592"/>
                <a:gd name="T20" fmla="*/ 2551 w 581"/>
                <a:gd name="T21" fmla="*/ 1005 h 592"/>
                <a:gd name="T22" fmla="*/ 2452 w 581"/>
                <a:gd name="T23" fmla="*/ 897 h 592"/>
                <a:gd name="T24" fmla="*/ 1655 w 581"/>
                <a:gd name="T25" fmla="*/ 551 h 592"/>
                <a:gd name="T26" fmla="*/ 328 w 581"/>
                <a:gd name="T27" fmla="*/ 619 h 592"/>
                <a:gd name="T28" fmla="*/ 587 w 581"/>
                <a:gd name="T29" fmla="*/ 1748 h 59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81" h="592">
                  <a:moveTo>
                    <a:pt x="114" y="339"/>
                  </a:moveTo>
                  <a:cubicBezTo>
                    <a:pt x="114" y="339"/>
                    <a:pt x="139" y="420"/>
                    <a:pt x="158" y="463"/>
                  </a:cubicBezTo>
                  <a:cubicBezTo>
                    <a:pt x="158" y="463"/>
                    <a:pt x="178" y="431"/>
                    <a:pt x="202" y="469"/>
                  </a:cubicBezTo>
                  <a:cubicBezTo>
                    <a:pt x="202" y="469"/>
                    <a:pt x="235" y="435"/>
                    <a:pt x="251" y="462"/>
                  </a:cubicBezTo>
                  <a:cubicBezTo>
                    <a:pt x="251" y="462"/>
                    <a:pt x="309" y="451"/>
                    <a:pt x="325" y="494"/>
                  </a:cubicBezTo>
                  <a:cubicBezTo>
                    <a:pt x="325" y="494"/>
                    <a:pt x="336" y="592"/>
                    <a:pt x="352" y="590"/>
                  </a:cubicBezTo>
                  <a:cubicBezTo>
                    <a:pt x="352" y="590"/>
                    <a:pt x="400" y="555"/>
                    <a:pt x="448" y="568"/>
                  </a:cubicBezTo>
                  <a:cubicBezTo>
                    <a:pt x="448" y="568"/>
                    <a:pt x="464" y="539"/>
                    <a:pt x="458" y="515"/>
                  </a:cubicBezTo>
                  <a:cubicBezTo>
                    <a:pt x="453" y="491"/>
                    <a:pt x="480" y="408"/>
                    <a:pt x="504" y="368"/>
                  </a:cubicBezTo>
                  <a:cubicBezTo>
                    <a:pt x="528" y="328"/>
                    <a:pt x="581" y="235"/>
                    <a:pt x="472" y="222"/>
                  </a:cubicBezTo>
                  <a:cubicBezTo>
                    <a:pt x="496" y="195"/>
                    <a:pt x="496" y="195"/>
                    <a:pt x="496" y="195"/>
                  </a:cubicBezTo>
                  <a:cubicBezTo>
                    <a:pt x="496" y="195"/>
                    <a:pt x="506" y="171"/>
                    <a:pt x="477" y="174"/>
                  </a:cubicBezTo>
                  <a:cubicBezTo>
                    <a:pt x="448" y="176"/>
                    <a:pt x="352" y="131"/>
                    <a:pt x="322" y="107"/>
                  </a:cubicBezTo>
                  <a:cubicBezTo>
                    <a:pt x="293" y="83"/>
                    <a:pt x="128" y="0"/>
                    <a:pt x="64" y="120"/>
                  </a:cubicBezTo>
                  <a:cubicBezTo>
                    <a:pt x="0" y="240"/>
                    <a:pt x="114" y="339"/>
                    <a:pt x="114" y="339"/>
                  </a:cubicBezTo>
                  <a:close/>
                </a:path>
              </a:pathLst>
            </a:custGeom>
            <a:solidFill>
              <a:srgbClr val="F4A3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01" name="Freeform 154">
              <a:extLst>
                <a:ext uri="{FF2B5EF4-FFF2-40B4-BE49-F238E27FC236}">
                  <a16:creationId xmlns:a16="http://schemas.microsoft.com/office/drawing/2014/main" id="{57E49A94-B5FA-4FD5-8D4C-FE223F0EE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5" y="2218"/>
              <a:ext cx="800" cy="618"/>
            </a:xfrm>
            <a:custGeom>
              <a:avLst/>
              <a:gdLst>
                <a:gd name="T0" fmla="*/ 2472 w 531"/>
                <a:gd name="T1" fmla="*/ 295 h 410"/>
                <a:gd name="T2" fmla="*/ 2402 w 531"/>
                <a:gd name="T3" fmla="*/ 770 h 410"/>
                <a:gd name="T4" fmla="*/ 2200 w 531"/>
                <a:gd name="T5" fmla="*/ 1518 h 410"/>
                <a:gd name="T6" fmla="*/ 2114 w 531"/>
                <a:gd name="T7" fmla="*/ 1801 h 410"/>
                <a:gd name="T8" fmla="*/ 1618 w 531"/>
                <a:gd name="T9" fmla="*/ 1916 h 410"/>
                <a:gd name="T10" fmla="*/ 1528 w 531"/>
                <a:gd name="T11" fmla="*/ 1559 h 410"/>
                <a:gd name="T12" fmla="*/ 1263 w 531"/>
                <a:gd name="T13" fmla="*/ 1213 h 410"/>
                <a:gd name="T14" fmla="*/ 933 w 531"/>
                <a:gd name="T15" fmla="*/ 1244 h 410"/>
                <a:gd name="T16" fmla="*/ 619 w 531"/>
                <a:gd name="T17" fmla="*/ 1262 h 410"/>
                <a:gd name="T18" fmla="*/ 541 w 531"/>
                <a:gd name="T19" fmla="*/ 1058 h 410"/>
                <a:gd name="T20" fmla="*/ 288 w 531"/>
                <a:gd name="T21" fmla="*/ 506 h 410"/>
                <a:gd name="T22" fmla="*/ 41 w 531"/>
                <a:gd name="T23" fmla="*/ 0 h 410"/>
                <a:gd name="T24" fmla="*/ 404 w 531"/>
                <a:gd name="T25" fmla="*/ 811 h 410"/>
                <a:gd name="T26" fmla="*/ 622 w 531"/>
                <a:gd name="T27" fmla="*/ 1452 h 410"/>
                <a:gd name="T28" fmla="*/ 851 w 531"/>
                <a:gd name="T29" fmla="*/ 1483 h 410"/>
                <a:gd name="T30" fmla="*/ 1101 w 531"/>
                <a:gd name="T31" fmla="*/ 1446 h 410"/>
                <a:gd name="T32" fmla="*/ 1484 w 531"/>
                <a:gd name="T33" fmla="*/ 1608 h 410"/>
                <a:gd name="T34" fmla="*/ 1626 w 531"/>
                <a:gd name="T35" fmla="*/ 2106 h 410"/>
                <a:gd name="T36" fmla="*/ 2118 w 531"/>
                <a:gd name="T37" fmla="*/ 1993 h 410"/>
                <a:gd name="T38" fmla="*/ 2174 w 531"/>
                <a:gd name="T39" fmla="*/ 1720 h 410"/>
                <a:gd name="T40" fmla="*/ 2408 w 531"/>
                <a:gd name="T41" fmla="*/ 959 h 410"/>
                <a:gd name="T42" fmla="*/ 2472 w 531"/>
                <a:gd name="T43" fmla="*/ 295 h 41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31" h="410">
                  <a:moveTo>
                    <a:pt x="480" y="57"/>
                  </a:moveTo>
                  <a:cubicBezTo>
                    <a:pt x="518" y="112"/>
                    <a:pt x="476" y="132"/>
                    <a:pt x="466" y="149"/>
                  </a:cubicBezTo>
                  <a:cubicBezTo>
                    <a:pt x="442" y="189"/>
                    <a:pt x="433" y="256"/>
                    <a:pt x="427" y="294"/>
                  </a:cubicBezTo>
                  <a:cubicBezTo>
                    <a:pt x="423" y="318"/>
                    <a:pt x="410" y="349"/>
                    <a:pt x="410" y="349"/>
                  </a:cubicBezTo>
                  <a:cubicBezTo>
                    <a:pt x="362" y="336"/>
                    <a:pt x="314" y="371"/>
                    <a:pt x="314" y="371"/>
                  </a:cubicBezTo>
                  <a:cubicBezTo>
                    <a:pt x="298" y="373"/>
                    <a:pt x="297" y="302"/>
                    <a:pt x="297" y="302"/>
                  </a:cubicBezTo>
                  <a:cubicBezTo>
                    <a:pt x="315" y="232"/>
                    <a:pt x="245" y="235"/>
                    <a:pt x="245" y="235"/>
                  </a:cubicBezTo>
                  <a:cubicBezTo>
                    <a:pt x="229" y="208"/>
                    <a:pt x="181" y="241"/>
                    <a:pt x="181" y="241"/>
                  </a:cubicBezTo>
                  <a:cubicBezTo>
                    <a:pt x="158" y="203"/>
                    <a:pt x="120" y="244"/>
                    <a:pt x="120" y="244"/>
                  </a:cubicBezTo>
                  <a:cubicBezTo>
                    <a:pt x="101" y="201"/>
                    <a:pt x="105" y="205"/>
                    <a:pt x="105" y="205"/>
                  </a:cubicBezTo>
                  <a:cubicBezTo>
                    <a:pt x="105" y="205"/>
                    <a:pt x="176" y="83"/>
                    <a:pt x="56" y="98"/>
                  </a:cubicBezTo>
                  <a:cubicBezTo>
                    <a:pt x="38" y="77"/>
                    <a:pt x="15" y="43"/>
                    <a:pt x="8" y="0"/>
                  </a:cubicBezTo>
                  <a:cubicBezTo>
                    <a:pt x="0" y="90"/>
                    <a:pt x="78" y="157"/>
                    <a:pt x="78" y="157"/>
                  </a:cubicBezTo>
                  <a:cubicBezTo>
                    <a:pt x="78" y="157"/>
                    <a:pt x="103" y="238"/>
                    <a:pt x="121" y="281"/>
                  </a:cubicBezTo>
                  <a:cubicBezTo>
                    <a:pt x="121" y="281"/>
                    <a:pt x="142" y="249"/>
                    <a:pt x="165" y="287"/>
                  </a:cubicBezTo>
                  <a:cubicBezTo>
                    <a:pt x="165" y="287"/>
                    <a:pt x="198" y="253"/>
                    <a:pt x="214" y="280"/>
                  </a:cubicBezTo>
                  <a:cubicBezTo>
                    <a:pt x="214" y="280"/>
                    <a:pt x="272" y="269"/>
                    <a:pt x="288" y="312"/>
                  </a:cubicBezTo>
                  <a:cubicBezTo>
                    <a:pt x="288" y="312"/>
                    <a:pt x="299" y="410"/>
                    <a:pt x="315" y="408"/>
                  </a:cubicBezTo>
                  <a:cubicBezTo>
                    <a:pt x="315" y="408"/>
                    <a:pt x="363" y="373"/>
                    <a:pt x="411" y="386"/>
                  </a:cubicBezTo>
                  <a:cubicBezTo>
                    <a:pt x="411" y="386"/>
                    <a:pt x="427" y="357"/>
                    <a:pt x="422" y="333"/>
                  </a:cubicBezTo>
                  <a:cubicBezTo>
                    <a:pt x="416" y="309"/>
                    <a:pt x="443" y="226"/>
                    <a:pt x="467" y="186"/>
                  </a:cubicBezTo>
                  <a:cubicBezTo>
                    <a:pt x="483" y="160"/>
                    <a:pt x="531" y="87"/>
                    <a:pt x="480" y="57"/>
                  </a:cubicBezTo>
                  <a:close/>
                </a:path>
              </a:pathLst>
            </a:custGeom>
            <a:solidFill>
              <a:srgbClr val="E28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02" name="Freeform 155">
              <a:extLst>
                <a:ext uri="{FF2B5EF4-FFF2-40B4-BE49-F238E27FC236}">
                  <a16:creationId xmlns:a16="http://schemas.microsoft.com/office/drawing/2014/main" id="{355908FE-77EB-4B38-A574-2C91CE39B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3" y="1947"/>
              <a:ext cx="875" cy="892"/>
            </a:xfrm>
            <a:custGeom>
              <a:avLst/>
              <a:gdLst>
                <a:gd name="T0" fmla="*/ 587 w 581"/>
                <a:gd name="T1" fmla="*/ 1748 h 592"/>
                <a:gd name="T2" fmla="*/ 812 w 581"/>
                <a:gd name="T3" fmla="*/ 2388 h 592"/>
                <a:gd name="T4" fmla="*/ 1045 w 581"/>
                <a:gd name="T5" fmla="*/ 2409 h 592"/>
                <a:gd name="T6" fmla="*/ 1291 w 581"/>
                <a:gd name="T7" fmla="*/ 2382 h 592"/>
                <a:gd name="T8" fmla="*/ 1669 w 581"/>
                <a:gd name="T9" fmla="*/ 2545 h 592"/>
                <a:gd name="T10" fmla="*/ 1810 w 581"/>
                <a:gd name="T11" fmla="*/ 3042 h 592"/>
                <a:gd name="T12" fmla="*/ 2307 w 581"/>
                <a:gd name="T13" fmla="*/ 2929 h 592"/>
                <a:gd name="T14" fmla="*/ 2357 w 581"/>
                <a:gd name="T15" fmla="*/ 2653 h 592"/>
                <a:gd name="T16" fmla="*/ 2592 w 581"/>
                <a:gd name="T17" fmla="*/ 1896 h 592"/>
                <a:gd name="T18" fmla="*/ 2429 w 581"/>
                <a:gd name="T19" fmla="*/ 1147 h 592"/>
                <a:gd name="T20" fmla="*/ 2551 w 581"/>
                <a:gd name="T21" fmla="*/ 1005 h 592"/>
                <a:gd name="T22" fmla="*/ 2452 w 581"/>
                <a:gd name="T23" fmla="*/ 897 h 592"/>
                <a:gd name="T24" fmla="*/ 1655 w 581"/>
                <a:gd name="T25" fmla="*/ 551 h 592"/>
                <a:gd name="T26" fmla="*/ 328 w 581"/>
                <a:gd name="T27" fmla="*/ 619 h 592"/>
                <a:gd name="T28" fmla="*/ 587 w 581"/>
                <a:gd name="T29" fmla="*/ 1748 h 59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81" h="592">
                  <a:moveTo>
                    <a:pt x="114" y="339"/>
                  </a:moveTo>
                  <a:cubicBezTo>
                    <a:pt x="114" y="339"/>
                    <a:pt x="139" y="420"/>
                    <a:pt x="158" y="463"/>
                  </a:cubicBezTo>
                  <a:cubicBezTo>
                    <a:pt x="158" y="463"/>
                    <a:pt x="192" y="433"/>
                    <a:pt x="203" y="467"/>
                  </a:cubicBezTo>
                  <a:cubicBezTo>
                    <a:pt x="203" y="467"/>
                    <a:pt x="235" y="436"/>
                    <a:pt x="251" y="462"/>
                  </a:cubicBezTo>
                  <a:cubicBezTo>
                    <a:pt x="251" y="462"/>
                    <a:pt x="309" y="451"/>
                    <a:pt x="325" y="494"/>
                  </a:cubicBezTo>
                  <a:cubicBezTo>
                    <a:pt x="325" y="494"/>
                    <a:pt x="336" y="592"/>
                    <a:pt x="352" y="590"/>
                  </a:cubicBezTo>
                  <a:cubicBezTo>
                    <a:pt x="352" y="590"/>
                    <a:pt x="400" y="555"/>
                    <a:pt x="448" y="568"/>
                  </a:cubicBezTo>
                  <a:cubicBezTo>
                    <a:pt x="448" y="568"/>
                    <a:pt x="464" y="539"/>
                    <a:pt x="458" y="515"/>
                  </a:cubicBezTo>
                  <a:cubicBezTo>
                    <a:pt x="453" y="491"/>
                    <a:pt x="480" y="408"/>
                    <a:pt x="504" y="368"/>
                  </a:cubicBezTo>
                  <a:cubicBezTo>
                    <a:pt x="528" y="328"/>
                    <a:pt x="581" y="235"/>
                    <a:pt x="472" y="222"/>
                  </a:cubicBezTo>
                  <a:cubicBezTo>
                    <a:pt x="496" y="195"/>
                    <a:pt x="496" y="195"/>
                    <a:pt x="496" y="195"/>
                  </a:cubicBezTo>
                  <a:cubicBezTo>
                    <a:pt x="496" y="195"/>
                    <a:pt x="506" y="171"/>
                    <a:pt x="477" y="174"/>
                  </a:cubicBezTo>
                  <a:cubicBezTo>
                    <a:pt x="448" y="176"/>
                    <a:pt x="352" y="131"/>
                    <a:pt x="322" y="107"/>
                  </a:cubicBezTo>
                  <a:cubicBezTo>
                    <a:pt x="293" y="83"/>
                    <a:pt x="128" y="0"/>
                    <a:pt x="64" y="120"/>
                  </a:cubicBezTo>
                  <a:cubicBezTo>
                    <a:pt x="0" y="240"/>
                    <a:pt x="114" y="339"/>
                    <a:pt x="114" y="339"/>
                  </a:cubicBezTo>
                  <a:close/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03" name="Freeform 156">
              <a:extLst>
                <a:ext uri="{FF2B5EF4-FFF2-40B4-BE49-F238E27FC236}">
                  <a16:creationId xmlns:a16="http://schemas.microsoft.com/office/drawing/2014/main" id="{79B7A3F9-8BD2-4A5F-8E5F-81893A941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" y="2530"/>
              <a:ext cx="1584" cy="1033"/>
            </a:xfrm>
            <a:custGeom>
              <a:avLst/>
              <a:gdLst>
                <a:gd name="T0" fmla="*/ 5407 w 1052"/>
                <a:gd name="T1" fmla="*/ 411 h 686"/>
                <a:gd name="T2" fmla="*/ 3793 w 1052"/>
                <a:gd name="T3" fmla="*/ 0 h 686"/>
                <a:gd name="T4" fmla="*/ 0 w 1052"/>
                <a:gd name="T5" fmla="*/ 3528 h 686"/>
                <a:gd name="T6" fmla="*/ 3802 w 1052"/>
                <a:gd name="T7" fmla="*/ 93 h 686"/>
                <a:gd name="T8" fmla="*/ 5387 w 1052"/>
                <a:gd name="T9" fmla="*/ 587 h 686"/>
                <a:gd name="T10" fmla="*/ 5407 w 1052"/>
                <a:gd name="T11" fmla="*/ 411 h 6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52" h="686">
                  <a:moveTo>
                    <a:pt x="1052" y="80"/>
                  </a:moveTo>
                  <a:cubicBezTo>
                    <a:pt x="1052" y="80"/>
                    <a:pt x="798" y="44"/>
                    <a:pt x="738" y="0"/>
                  </a:cubicBezTo>
                  <a:cubicBezTo>
                    <a:pt x="738" y="0"/>
                    <a:pt x="408" y="460"/>
                    <a:pt x="0" y="686"/>
                  </a:cubicBezTo>
                  <a:cubicBezTo>
                    <a:pt x="0" y="686"/>
                    <a:pt x="344" y="576"/>
                    <a:pt x="740" y="18"/>
                  </a:cubicBezTo>
                  <a:cubicBezTo>
                    <a:pt x="740" y="18"/>
                    <a:pt x="940" y="108"/>
                    <a:pt x="1048" y="114"/>
                  </a:cubicBezTo>
                  <a:lnTo>
                    <a:pt x="1052" y="80"/>
                  </a:lnTo>
                  <a:close/>
                </a:path>
              </a:pathLst>
            </a:custGeom>
            <a:solidFill>
              <a:srgbClr val="FCC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04" name="Freeform 157">
              <a:extLst>
                <a:ext uri="{FF2B5EF4-FFF2-40B4-BE49-F238E27FC236}">
                  <a16:creationId xmlns:a16="http://schemas.microsoft.com/office/drawing/2014/main" id="{A76619F7-4D8C-4CC6-975A-C8E275B79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" y="2544"/>
              <a:ext cx="1584" cy="1019"/>
            </a:xfrm>
            <a:custGeom>
              <a:avLst/>
              <a:gdLst>
                <a:gd name="T0" fmla="*/ 5392 w 1052"/>
                <a:gd name="T1" fmla="*/ 364 h 677"/>
                <a:gd name="T2" fmla="*/ 5375 w 1052"/>
                <a:gd name="T3" fmla="*/ 492 h 677"/>
                <a:gd name="T4" fmla="*/ 3793 w 1052"/>
                <a:gd name="T5" fmla="*/ 0 h 677"/>
                <a:gd name="T6" fmla="*/ 309 w 1052"/>
                <a:gd name="T7" fmla="*/ 3290 h 677"/>
                <a:gd name="T8" fmla="*/ 0 w 1052"/>
                <a:gd name="T9" fmla="*/ 3475 h 677"/>
                <a:gd name="T10" fmla="*/ 3802 w 1052"/>
                <a:gd name="T11" fmla="*/ 48 h 677"/>
                <a:gd name="T12" fmla="*/ 5387 w 1052"/>
                <a:gd name="T13" fmla="*/ 539 h 677"/>
                <a:gd name="T14" fmla="*/ 5407 w 1052"/>
                <a:gd name="T15" fmla="*/ 364 h 677"/>
                <a:gd name="T16" fmla="*/ 5392 w 1052"/>
                <a:gd name="T17" fmla="*/ 364 h 67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2" h="677">
                  <a:moveTo>
                    <a:pt x="1049" y="71"/>
                  </a:moveTo>
                  <a:cubicBezTo>
                    <a:pt x="1046" y="96"/>
                    <a:pt x="1046" y="96"/>
                    <a:pt x="1046" y="96"/>
                  </a:cubicBezTo>
                  <a:cubicBezTo>
                    <a:pt x="938" y="90"/>
                    <a:pt x="738" y="0"/>
                    <a:pt x="738" y="0"/>
                  </a:cubicBezTo>
                  <a:cubicBezTo>
                    <a:pt x="443" y="416"/>
                    <a:pt x="177" y="583"/>
                    <a:pt x="60" y="641"/>
                  </a:cubicBezTo>
                  <a:cubicBezTo>
                    <a:pt x="40" y="654"/>
                    <a:pt x="20" y="666"/>
                    <a:pt x="0" y="677"/>
                  </a:cubicBezTo>
                  <a:cubicBezTo>
                    <a:pt x="0" y="677"/>
                    <a:pt x="344" y="567"/>
                    <a:pt x="740" y="9"/>
                  </a:cubicBezTo>
                  <a:cubicBezTo>
                    <a:pt x="740" y="9"/>
                    <a:pt x="940" y="99"/>
                    <a:pt x="1048" y="105"/>
                  </a:cubicBezTo>
                  <a:cubicBezTo>
                    <a:pt x="1052" y="71"/>
                    <a:pt x="1052" y="71"/>
                    <a:pt x="1052" y="71"/>
                  </a:cubicBezTo>
                  <a:cubicBezTo>
                    <a:pt x="1052" y="71"/>
                    <a:pt x="1051" y="71"/>
                    <a:pt x="1049" y="71"/>
                  </a:cubicBezTo>
                  <a:close/>
                </a:path>
              </a:pathLst>
            </a:custGeom>
            <a:solidFill>
              <a:srgbClr val="D29E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05" name="Freeform 158">
              <a:extLst>
                <a:ext uri="{FF2B5EF4-FFF2-40B4-BE49-F238E27FC236}">
                  <a16:creationId xmlns:a16="http://schemas.microsoft.com/office/drawing/2014/main" id="{4291A7A9-A70F-4ECF-927F-983E7BC3B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" y="2530"/>
              <a:ext cx="1584" cy="1033"/>
            </a:xfrm>
            <a:custGeom>
              <a:avLst/>
              <a:gdLst>
                <a:gd name="T0" fmla="*/ 5407 w 1052"/>
                <a:gd name="T1" fmla="*/ 411 h 686"/>
                <a:gd name="T2" fmla="*/ 3793 w 1052"/>
                <a:gd name="T3" fmla="*/ 0 h 686"/>
                <a:gd name="T4" fmla="*/ 0 w 1052"/>
                <a:gd name="T5" fmla="*/ 3528 h 686"/>
                <a:gd name="T6" fmla="*/ 3802 w 1052"/>
                <a:gd name="T7" fmla="*/ 93 h 686"/>
                <a:gd name="T8" fmla="*/ 5387 w 1052"/>
                <a:gd name="T9" fmla="*/ 587 h 686"/>
                <a:gd name="T10" fmla="*/ 5407 w 1052"/>
                <a:gd name="T11" fmla="*/ 411 h 6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52" h="686">
                  <a:moveTo>
                    <a:pt x="1052" y="80"/>
                  </a:moveTo>
                  <a:cubicBezTo>
                    <a:pt x="1052" y="80"/>
                    <a:pt x="798" y="44"/>
                    <a:pt x="738" y="0"/>
                  </a:cubicBezTo>
                  <a:cubicBezTo>
                    <a:pt x="738" y="0"/>
                    <a:pt x="408" y="460"/>
                    <a:pt x="0" y="686"/>
                  </a:cubicBezTo>
                  <a:cubicBezTo>
                    <a:pt x="0" y="686"/>
                    <a:pt x="344" y="576"/>
                    <a:pt x="740" y="18"/>
                  </a:cubicBezTo>
                  <a:cubicBezTo>
                    <a:pt x="740" y="18"/>
                    <a:pt x="940" y="108"/>
                    <a:pt x="1048" y="114"/>
                  </a:cubicBezTo>
                  <a:lnTo>
                    <a:pt x="1052" y="80"/>
                  </a:lnTo>
                  <a:close/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06" name="Freeform 159">
              <a:extLst>
                <a:ext uri="{FF2B5EF4-FFF2-40B4-BE49-F238E27FC236}">
                  <a16:creationId xmlns:a16="http://schemas.microsoft.com/office/drawing/2014/main" id="{61CE0933-23F7-4AD9-AF87-1100997CD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8" y="2349"/>
              <a:ext cx="375" cy="425"/>
            </a:xfrm>
            <a:custGeom>
              <a:avLst/>
              <a:gdLst>
                <a:gd name="T0" fmla="*/ 765 w 249"/>
                <a:gd name="T1" fmla="*/ 68 h 282"/>
                <a:gd name="T2" fmla="*/ 386 w 249"/>
                <a:gd name="T3" fmla="*/ 520 h 282"/>
                <a:gd name="T4" fmla="*/ 438 w 249"/>
                <a:gd name="T5" fmla="*/ 1397 h 282"/>
                <a:gd name="T6" fmla="*/ 892 w 249"/>
                <a:gd name="T7" fmla="*/ 1047 h 282"/>
                <a:gd name="T8" fmla="*/ 765 w 249"/>
                <a:gd name="T9" fmla="*/ 68 h 2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9" h="282">
                  <a:moveTo>
                    <a:pt x="149" y="13"/>
                  </a:moveTo>
                  <a:cubicBezTo>
                    <a:pt x="109" y="0"/>
                    <a:pt x="91" y="61"/>
                    <a:pt x="75" y="101"/>
                  </a:cubicBezTo>
                  <a:cubicBezTo>
                    <a:pt x="58" y="141"/>
                    <a:pt x="0" y="248"/>
                    <a:pt x="85" y="271"/>
                  </a:cubicBezTo>
                  <a:cubicBezTo>
                    <a:pt x="124" y="282"/>
                    <a:pt x="160" y="234"/>
                    <a:pt x="173" y="203"/>
                  </a:cubicBezTo>
                  <a:cubicBezTo>
                    <a:pt x="187" y="171"/>
                    <a:pt x="249" y="46"/>
                    <a:pt x="149" y="13"/>
                  </a:cubicBezTo>
                  <a:close/>
                </a:path>
              </a:pathLst>
            </a:custGeom>
            <a:solidFill>
              <a:srgbClr val="F29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07" name="Freeform 160">
              <a:extLst>
                <a:ext uri="{FF2B5EF4-FFF2-40B4-BE49-F238E27FC236}">
                  <a16:creationId xmlns:a16="http://schemas.microsoft.com/office/drawing/2014/main" id="{C6E65F9B-0EE0-4D94-B85D-79497C118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9" y="2522"/>
              <a:ext cx="253" cy="251"/>
            </a:xfrm>
            <a:custGeom>
              <a:avLst/>
              <a:gdLst>
                <a:gd name="T0" fmla="*/ 730 w 168"/>
                <a:gd name="T1" fmla="*/ 358 h 166"/>
                <a:gd name="T2" fmla="*/ 277 w 168"/>
                <a:gd name="T3" fmla="*/ 715 h 166"/>
                <a:gd name="T4" fmla="*/ 59 w 168"/>
                <a:gd name="T5" fmla="*/ 318 h 166"/>
                <a:gd name="T6" fmla="*/ 264 w 168"/>
                <a:gd name="T7" fmla="*/ 817 h 166"/>
                <a:gd name="T8" fmla="*/ 714 w 168"/>
                <a:gd name="T9" fmla="*/ 457 h 166"/>
                <a:gd name="T10" fmla="*/ 864 w 168"/>
                <a:gd name="T11" fmla="*/ 0 h 166"/>
                <a:gd name="T12" fmla="*/ 730 w 168"/>
                <a:gd name="T13" fmla="*/ 358 h 16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8" h="166">
                  <a:moveTo>
                    <a:pt x="142" y="69"/>
                  </a:moveTo>
                  <a:cubicBezTo>
                    <a:pt x="129" y="100"/>
                    <a:pt x="93" y="148"/>
                    <a:pt x="54" y="137"/>
                  </a:cubicBezTo>
                  <a:cubicBezTo>
                    <a:pt x="13" y="126"/>
                    <a:pt x="5" y="95"/>
                    <a:pt x="11" y="61"/>
                  </a:cubicBezTo>
                  <a:cubicBezTo>
                    <a:pt x="0" y="101"/>
                    <a:pt x="1" y="142"/>
                    <a:pt x="51" y="156"/>
                  </a:cubicBezTo>
                  <a:cubicBezTo>
                    <a:pt x="89" y="166"/>
                    <a:pt x="125" y="118"/>
                    <a:pt x="139" y="87"/>
                  </a:cubicBezTo>
                  <a:cubicBezTo>
                    <a:pt x="145" y="72"/>
                    <a:pt x="162" y="37"/>
                    <a:pt x="168" y="0"/>
                  </a:cubicBezTo>
                  <a:cubicBezTo>
                    <a:pt x="160" y="30"/>
                    <a:pt x="148" y="57"/>
                    <a:pt x="142" y="69"/>
                  </a:cubicBezTo>
                  <a:close/>
                </a:path>
              </a:pathLst>
            </a:custGeom>
            <a:solidFill>
              <a:srgbClr val="D37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08" name="Freeform 161">
              <a:extLst>
                <a:ext uri="{FF2B5EF4-FFF2-40B4-BE49-F238E27FC236}">
                  <a16:creationId xmlns:a16="http://schemas.microsoft.com/office/drawing/2014/main" id="{FB37697E-875B-459E-8B0B-068728F7E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8" y="2349"/>
              <a:ext cx="375" cy="425"/>
            </a:xfrm>
            <a:custGeom>
              <a:avLst/>
              <a:gdLst>
                <a:gd name="T0" fmla="*/ 765 w 249"/>
                <a:gd name="T1" fmla="*/ 68 h 282"/>
                <a:gd name="T2" fmla="*/ 386 w 249"/>
                <a:gd name="T3" fmla="*/ 520 h 282"/>
                <a:gd name="T4" fmla="*/ 438 w 249"/>
                <a:gd name="T5" fmla="*/ 1397 h 282"/>
                <a:gd name="T6" fmla="*/ 892 w 249"/>
                <a:gd name="T7" fmla="*/ 1047 h 282"/>
                <a:gd name="T8" fmla="*/ 765 w 249"/>
                <a:gd name="T9" fmla="*/ 68 h 2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9" h="282">
                  <a:moveTo>
                    <a:pt x="149" y="13"/>
                  </a:moveTo>
                  <a:cubicBezTo>
                    <a:pt x="109" y="0"/>
                    <a:pt x="91" y="61"/>
                    <a:pt x="75" y="101"/>
                  </a:cubicBezTo>
                  <a:cubicBezTo>
                    <a:pt x="58" y="141"/>
                    <a:pt x="0" y="248"/>
                    <a:pt x="85" y="271"/>
                  </a:cubicBezTo>
                  <a:cubicBezTo>
                    <a:pt x="124" y="282"/>
                    <a:pt x="160" y="234"/>
                    <a:pt x="173" y="203"/>
                  </a:cubicBezTo>
                  <a:cubicBezTo>
                    <a:pt x="187" y="171"/>
                    <a:pt x="249" y="46"/>
                    <a:pt x="149" y="13"/>
                  </a:cubicBezTo>
                  <a:close/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09" name="Oval 162">
              <a:extLst>
                <a:ext uri="{FF2B5EF4-FFF2-40B4-BE49-F238E27FC236}">
                  <a16:creationId xmlns:a16="http://schemas.microsoft.com/office/drawing/2014/main" id="{AF933D21-F020-49C7-9D26-DE3B71331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7" y="2479"/>
              <a:ext cx="115" cy="202"/>
            </a:xfrm>
            <a:prstGeom prst="ellipse">
              <a:avLst/>
            </a:prstGeom>
            <a:solidFill>
              <a:srgbClr val="D37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9910" name="Oval 163">
              <a:extLst>
                <a:ext uri="{FF2B5EF4-FFF2-40B4-BE49-F238E27FC236}">
                  <a16:creationId xmlns:a16="http://schemas.microsoft.com/office/drawing/2014/main" id="{23155B7A-2F0E-4D67-BDD6-111729A53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6" y="2465"/>
              <a:ext cx="115" cy="204"/>
            </a:xfrm>
            <a:prstGeom prst="ellipse">
              <a:avLst/>
            </a:prstGeom>
            <a:solidFill>
              <a:srgbClr val="A95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9911" name="Oval 164">
              <a:extLst>
                <a:ext uri="{FF2B5EF4-FFF2-40B4-BE49-F238E27FC236}">
                  <a16:creationId xmlns:a16="http://schemas.microsoft.com/office/drawing/2014/main" id="{9141E312-C25B-400E-9685-7D1BBE111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6" y="2467"/>
              <a:ext cx="115" cy="203"/>
            </a:xfrm>
            <a:prstGeom prst="ellipse">
              <a:avLst/>
            </a:prstGeom>
            <a:noFill/>
            <a:ln w="9525" cap="rnd">
              <a:solidFill>
                <a:srgbClr val="34343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9912" name="Oval 165">
              <a:extLst>
                <a:ext uri="{FF2B5EF4-FFF2-40B4-BE49-F238E27FC236}">
                  <a16:creationId xmlns:a16="http://schemas.microsoft.com/office/drawing/2014/main" id="{44D798AE-BECC-4A4B-A047-F0A4A935E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9" y="2524"/>
              <a:ext cx="39" cy="56"/>
            </a:xfrm>
            <a:prstGeom prst="ellipse">
              <a:avLst/>
            </a:prstGeom>
            <a:solidFill>
              <a:srgbClr val="7B4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9913" name="Freeform 166">
              <a:extLst>
                <a:ext uri="{FF2B5EF4-FFF2-40B4-BE49-F238E27FC236}">
                  <a16:creationId xmlns:a16="http://schemas.microsoft.com/office/drawing/2014/main" id="{27399AB5-AA15-4BEF-AA84-89D6AEE55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" y="2340"/>
              <a:ext cx="298" cy="291"/>
            </a:xfrm>
            <a:custGeom>
              <a:avLst/>
              <a:gdLst>
                <a:gd name="T0" fmla="*/ 68 w 198"/>
                <a:gd name="T1" fmla="*/ 998 h 193"/>
                <a:gd name="T2" fmla="*/ 211 w 198"/>
                <a:gd name="T3" fmla="*/ 274 h 193"/>
                <a:gd name="T4" fmla="*/ 1017 w 198"/>
                <a:gd name="T5" fmla="*/ 0 h 1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8" h="193">
                  <a:moveTo>
                    <a:pt x="13" y="193"/>
                  </a:moveTo>
                  <a:cubicBezTo>
                    <a:pt x="13" y="193"/>
                    <a:pt x="0" y="76"/>
                    <a:pt x="41" y="53"/>
                  </a:cubicBezTo>
                  <a:cubicBezTo>
                    <a:pt x="81" y="31"/>
                    <a:pt x="198" y="0"/>
                    <a:pt x="198" y="0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14" name="Freeform 167">
              <a:extLst>
                <a:ext uri="{FF2B5EF4-FFF2-40B4-BE49-F238E27FC236}">
                  <a16:creationId xmlns:a16="http://schemas.microsoft.com/office/drawing/2014/main" id="{E335CE8D-EAF5-4774-BBA6-EBFFB3EB4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3" y="2340"/>
              <a:ext cx="200" cy="303"/>
            </a:xfrm>
            <a:custGeom>
              <a:avLst/>
              <a:gdLst>
                <a:gd name="T0" fmla="*/ 0 w 133"/>
                <a:gd name="T1" fmla="*/ 1039 h 201"/>
                <a:gd name="T2" fmla="*/ 235 w 133"/>
                <a:gd name="T3" fmla="*/ 547 h 201"/>
                <a:gd name="T4" fmla="*/ 681 w 133"/>
                <a:gd name="T5" fmla="*/ 0 h 2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3" h="201">
                  <a:moveTo>
                    <a:pt x="0" y="201"/>
                  </a:moveTo>
                  <a:cubicBezTo>
                    <a:pt x="0" y="201"/>
                    <a:pt x="13" y="125"/>
                    <a:pt x="46" y="106"/>
                  </a:cubicBezTo>
                  <a:cubicBezTo>
                    <a:pt x="79" y="86"/>
                    <a:pt x="133" y="0"/>
                    <a:pt x="133" y="0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15" name="Freeform 168">
              <a:extLst>
                <a:ext uri="{FF2B5EF4-FFF2-40B4-BE49-F238E27FC236}">
                  <a16:creationId xmlns:a16="http://schemas.microsoft.com/office/drawing/2014/main" id="{7B1821BA-8EC0-48A2-B3F3-F31B74ADF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9" y="2501"/>
              <a:ext cx="181" cy="184"/>
            </a:xfrm>
            <a:custGeom>
              <a:avLst/>
              <a:gdLst>
                <a:gd name="T0" fmla="*/ 0 w 120"/>
                <a:gd name="T1" fmla="*/ 632 h 122"/>
                <a:gd name="T2" fmla="*/ 621 w 120"/>
                <a:gd name="T3" fmla="*/ 0 h 12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0" h="122">
                  <a:moveTo>
                    <a:pt x="0" y="122"/>
                  </a:moveTo>
                  <a:cubicBezTo>
                    <a:pt x="0" y="122"/>
                    <a:pt x="74" y="63"/>
                    <a:pt x="120" y="0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16" name="Freeform 169">
              <a:extLst>
                <a:ext uri="{FF2B5EF4-FFF2-40B4-BE49-F238E27FC236}">
                  <a16:creationId xmlns:a16="http://schemas.microsoft.com/office/drawing/2014/main" id="{20B63BD8-A847-42EF-9836-847040CB2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6" y="2373"/>
              <a:ext cx="214" cy="264"/>
            </a:xfrm>
            <a:custGeom>
              <a:avLst/>
              <a:gdLst>
                <a:gd name="T0" fmla="*/ 0 w 142"/>
                <a:gd name="T1" fmla="*/ 905 h 175"/>
                <a:gd name="T2" fmla="*/ 734 w 142"/>
                <a:gd name="T3" fmla="*/ 0 h 17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2" h="175">
                  <a:moveTo>
                    <a:pt x="0" y="175"/>
                  </a:moveTo>
                  <a:cubicBezTo>
                    <a:pt x="0" y="175"/>
                    <a:pt x="115" y="39"/>
                    <a:pt x="142" y="0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17" name="Freeform 170">
              <a:extLst>
                <a:ext uri="{FF2B5EF4-FFF2-40B4-BE49-F238E27FC236}">
                  <a16:creationId xmlns:a16="http://schemas.microsoft.com/office/drawing/2014/main" id="{52CAEC96-CEC0-4097-ADE7-C84B5B167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" y="883"/>
              <a:ext cx="1238" cy="1499"/>
            </a:xfrm>
            <a:custGeom>
              <a:avLst/>
              <a:gdLst>
                <a:gd name="T0" fmla="*/ 236 w 822"/>
                <a:gd name="T1" fmla="*/ 5095 h 995"/>
                <a:gd name="T2" fmla="*/ 130 w 822"/>
                <a:gd name="T3" fmla="*/ 5095 h 995"/>
                <a:gd name="T4" fmla="*/ 161 w 822"/>
                <a:gd name="T5" fmla="*/ 4050 h 995"/>
                <a:gd name="T6" fmla="*/ 1270 w 822"/>
                <a:gd name="T7" fmla="*/ 2174 h 995"/>
                <a:gd name="T8" fmla="*/ 3640 w 822"/>
                <a:gd name="T9" fmla="*/ 0 h 995"/>
                <a:gd name="T10" fmla="*/ 2809 w 822"/>
                <a:gd name="T11" fmla="*/ 2962 h 995"/>
                <a:gd name="T12" fmla="*/ 236 w 822"/>
                <a:gd name="T13" fmla="*/ 5095 h 9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22" h="995">
                  <a:moveTo>
                    <a:pt x="46" y="989"/>
                  </a:moveTo>
                  <a:cubicBezTo>
                    <a:pt x="46" y="989"/>
                    <a:pt x="33" y="995"/>
                    <a:pt x="25" y="989"/>
                  </a:cubicBezTo>
                  <a:cubicBezTo>
                    <a:pt x="25" y="989"/>
                    <a:pt x="0" y="848"/>
                    <a:pt x="31" y="786"/>
                  </a:cubicBezTo>
                  <a:cubicBezTo>
                    <a:pt x="62" y="724"/>
                    <a:pt x="219" y="492"/>
                    <a:pt x="247" y="422"/>
                  </a:cubicBezTo>
                  <a:cubicBezTo>
                    <a:pt x="275" y="352"/>
                    <a:pt x="450" y="18"/>
                    <a:pt x="708" y="0"/>
                  </a:cubicBezTo>
                  <a:cubicBezTo>
                    <a:pt x="708" y="0"/>
                    <a:pt x="822" y="323"/>
                    <a:pt x="546" y="575"/>
                  </a:cubicBezTo>
                  <a:cubicBezTo>
                    <a:pt x="270" y="827"/>
                    <a:pt x="3" y="779"/>
                    <a:pt x="46" y="989"/>
                  </a:cubicBezTo>
                  <a:close/>
                </a:path>
              </a:pathLst>
            </a:custGeom>
            <a:solidFill>
              <a:srgbClr val="F9D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18" name="Freeform 171">
              <a:extLst>
                <a:ext uri="{FF2B5EF4-FFF2-40B4-BE49-F238E27FC236}">
                  <a16:creationId xmlns:a16="http://schemas.microsoft.com/office/drawing/2014/main" id="{0B6E7338-79EA-4965-A071-CBA50348D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9" y="951"/>
              <a:ext cx="899" cy="1373"/>
            </a:xfrm>
            <a:custGeom>
              <a:avLst/>
              <a:gdLst>
                <a:gd name="T0" fmla="*/ 1420 w 597"/>
                <a:gd name="T1" fmla="*/ 1952 h 911"/>
                <a:gd name="T2" fmla="*/ 309 w 597"/>
                <a:gd name="T3" fmla="*/ 3828 h 911"/>
                <a:gd name="T4" fmla="*/ 251 w 597"/>
                <a:gd name="T5" fmla="*/ 4684 h 911"/>
                <a:gd name="T6" fmla="*/ 349 w 597"/>
                <a:gd name="T7" fmla="*/ 4663 h 911"/>
                <a:gd name="T8" fmla="*/ 2470 w 597"/>
                <a:gd name="T9" fmla="*/ 2136 h 911"/>
                <a:gd name="T10" fmla="*/ 3043 w 597"/>
                <a:gd name="T11" fmla="*/ 0 h 911"/>
                <a:gd name="T12" fmla="*/ 1420 w 597"/>
                <a:gd name="T13" fmla="*/ 1952 h 9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97" h="911">
                  <a:moveTo>
                    <a:pt x="276" y="378"/>
                  </a:moveTo>
                  <a:cubicBezTo>
                    <a:pt x="248" y="448"/>
                    <a:pt x="91" y="680"/>
                    <a:pt x="60" y="742"/>
                  </a:cubicBezTo>
                  <a:cubicBezTo>
                    <a:pt x="39" y="783"/>
                    <a:pt x="44" y="862"/>
                    <a:pt x="49" y="908"/>
                  </a:cubicBezTo>
                  <a:cubicBezTo>
                    <a:pt x="57" y="911"/>
                    <a:pt x="68" y="904"/>
                    <a:pt x="68" y="904"/>
                  </a:cubicBezTo>
                  <a:cubicBezTo>
                    <a:pt x="0" y="701"/>
                    <a:pt x="267" y="721"/>
                    <a:pt x="480" y="414"/>
                  </a:cubicBezTo>
                  <a:cubicBezTo>
                    <a:pt x="579" y="270"/>
                    <a:pt x="597" y="115"/>
                    <a:pt x="592" y="0"/>
                  </a:cubicBezTo>
                  <a:cubicBezTo>
                    <a:pt x="414" y="98"/>
                    <a:pt x="298" y="322"/>
                    <a:pt x="276" y="378"/>
                  </a:cubicBezTo>
                  <a:close/>
                </a:path>
              </a:pathLst>
            </a:custGeom>
            <a:solidFill>
              <a:srgbClr val="EEC8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19" name="Freeform 172">
              <a:extLst>
                <a:ext uri="{FF2B5EF4-FFF2-40B4-BE49-F238E27FC236}">
                  <a16:creationId xmlns:a16="http://schemas.microsoft.com/office/drawing/2014/main" id="{460949CF-087B-4D41-B026-002DC8758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883"/>
              <a:ext cx="1071" cy="1495"/>
            </a:xfrm>
            <a:custGeom>
              <a:avLst/>
              <a:gdLst>
                <a:gd name="T0" fmla="*/ 205 w 711"/>
                <a:gd name="T1" fmla="*/ 4099 h 992"/>
                <a:gd name="T2" fmla="*/ 1339 w 711"/>
                <a:gd name="T3" fmla="*/ 2149 h 992"/>
                <a:gd name="T4" fmla="*/ 3660 w 711"/>
                <a:gd name="T5" fmla="*/ 48 h 992"/>
                <a:gd name="T6" fmla="*/ 3644 w 711"/>
                <a:gd name="T7" fmla="*/ 0 h 992"/>
                <a:gd name="T8" fmla="*/ 1271 w 711"/>
                <a:gd name="T9" fmla="*/ 2176 h 992"/>
                <a:gd name="T10" fmla="*/ 161 w 711"/>
                <a:gd name="T11" fmla="*/ 4057 h 992"/>
                <a:gd name="T12" fmla="*/ 122 w 711"/>
                <a:gd name="T13" fmla="*/ 5101 h 992"/>
                <a:gd name="T14" fmla="*/ 170 w 711"/>
                <a:gd name="T15" fmla="*/ 5116 h 992"/>
                <a:gd name="T16" fmla="*/ 205 w 711"/>
                <a:gd name="T17" fmla="*/ 4099 h 9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11" h="992">
                  <a:moveTo>
                    <a:pt x="40" y="795"/>
                  </a:moveTo>
                  <a:cubicBezTo>
                    <a:pt x="71" y="733"/>
                    <a:pt x="232" y="486"/>
                    <a:pt x="260" y="417"/>
                  </a:cubicBezTo>
                  <a:cubicBezTo>
                    <a:pt x="287" y="347"/>
                    <a:pt x="456" y="32"/>
                    <a:pt x="711" y="9"/>
                  </a:cubicBezTo>
                  <a:cubicBezTo>
                    <a:pt x="709" y="3"/>
                    <a:pt x="708" y="0"/>
                    <a:pt x="708" y="0"/>
                  </a:cubicBezTo>
                  <a:cubicBezTo>
                    <a:pt x="450" y="18"/>
                    <a:pt x="274" y="353"/>
                    <a:pt x="247" y="422"/>
                  </a:cubicBezTo>
                  <a:cubicBezTo>
                    <a:pt x="219" y="492"/>
                    <a:pt x="62" y="724"/>
                    <a:pt x="31" y="786"/>
                  </a:cubicBezTo>
                  <a:cubicBezTo>
                    <a:pt x="0" y="848"/>
                    <a:pt x="24" y="989"/>
                    <a:pt x="24" y="989"/>
                  </a:cubicBezTo>
                  <a:cubicBezTo>
                    <a:pt x="27" y="991"/>
                    <a:pt x="30" y="992"/>
                    <a:pt x="33" y="992"/>
                  </a:cubicBezTo>
                  <a:cubicBezTo>
                    <a:pt x="29" y="965"/>
                    <a:pt x="13" y="849"/>
                    <a:pt x="40" y="7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20" name="Freeform 173">
              <a:extLst>
                <a:ext uri="{FF2B5EF4-FFF2-40B4-BE49-F238E27FC236}">
                  <a16:creationId xmlns:a16="http://schemas.microsoft.com/office/drawing/2014/main" id="{05A359E2-0D19-46CA-AC63-92CD976B1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" y="2418"/>
              <a:ext cx="222" cy="189"/>
            </a:xfrm>
            <a:custGeom>
              <a:avLst/>
              <a:gdLst>
                <a:gd name="T0" fmla="*/ 764 w 147"/>
                <a:gd name="T1" fmla="*/ 0 h 125"/>
                <a:gd name="T2" fmla="*/ 0 w 147"/>
                <a:gd name="T3" fmla="*/ 653 h 12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7" h="125">
                  <a:moveTo>
                    <a:pt x="147" y="0"/>
                  </a:moveTo>
                  <a:cubicBezTo>
                    <a:pt x="112" y="53"/>
                    <a:pt x="37" y="70"/>
                    <a:pt x="0" y="125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21" name="Freeform 174">
              <a:extLst>
                <a:ext uri="{FF2B5EF4-FFF2-40B4-BE49-F238E27FC236}">
                  <a16:creationId xmlns:a16="http://schemas.microsoft.com/office/drawing/2014/main" id="{C840225D-0084-41F1-94BD-B0F6E7D4E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" y="2408"/>
              <a:ext cx="256" cy="229"/>
            </a:xfrm>
            <a:custGeom>
              <a:avLst/>
              <a:gdLst>
                <a:gd name="T0" fmla="*/ 875 w 170"/>
                <a:gd name="T1" fmla="*/ 0 h 152"/>
                <a:gd name="T2" fmla="*/ 0 w 170"/>
                <a:gd name="T3" fmla="*/ 783 h 15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0" h="152">
                  <a:moveTo>
                    <a:pt x="170" y="0"/>
                  </a:moveTo>
                  <a:cubicBezTo>
                    <a:pt x="135" y="53"/>
                    <a:pt x="54" y="70"/>
                    <a:pt x="0" y="152"/>
                  </a:cubicBezTo>
                </a:path>
              </a:pathLst>
            </a:custGeom>
            <a:noFill/>
            <a:ln w="6350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22" name="Freeform 175">
              <a:extLst>
                <a:ext uri="{FF2B5EF4-FFF2-40B4-BE49-F238E27FC236}">
                  <a16:creationId xmlns:a16="http://schemas.microsoft.com/office/drawing/2014/main" id="{95A54B0E-F75E-4212-8B4D-D1595ACC1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" y="2477"/>
              <a:ext cx="220" cy="180"/>
            </a:xfrm>
            <a:custGeom>
              <a:avLst/>
              <a:gdLst>
                <a:gd name="T0" fmla="*/ 753 w 146"/>
                <a:gd name="T1" fmla="*/ 0 h 119"/>
                <a:gd name="T2" fmla="*/ 393 w 146"/>
                <a:gd name="T3" fmla="*/ 316 h 119"/>
                <a:gd name="T4" fmla="*/ 0 w 146"/>
                <a:gd name="T5" fmla="*/ 622 h 1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6" h="119">
                  <a:moveTo>
                    <a:pt x="146" y="0"/>
                  </a:moveTo>
                  <a:cubicBezTo>
                    <a:pt x="146" y="0"/>
                    <a:pt x="113" y="35"/>
                    <a:pt x="76" y="60"/>
                  </a:cubicBezTo>
                  <a:cubicBezTo>
                    <a:pt x="40" y="85"/>
                    <a:pt x="0" y="119"/>
                    <a:pt x="0" y="119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23" name="Freeform 176">
              <a:extLst>
                <a:ext uri="{FF2B5EF4-FFF2-40B4-BE49-F238E27FC236}">
                  <a16:creationId xmlns:a16="http://schemas.microsoft.com/office/drawing/2014/main" id="{2B793D0B-B3BF-4B4F-9F1B-93B7D3C33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" y="2470"/>
              <a:ext cx="282" cy="277"/>
            </a:xfrm>
            <a:custGeom>
              <a:avLst/>
              <a:gdLst>
                <a:gd name="T0" fmla="*/ 967 w 187"/>
                <a:gd name="T1" fmla="*/ 0 h 184"/>
                <a:gd name="T2" fmla="*/ 603 w 187"/>
                <a:gd name="T3" fmla="*/ 306 h 184"/>
                <a:gd name="T4" fmla="*/ 0 w 187"/>
                <a:gd name="T5" fmla="*/ 945 h 1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7" h="184">
                  <a:moveTo>
                    <a:pt x="187" y="0"/>
                  </a:moveTo>
                  <a:cubicBezTo>
                    <a:pt x="187" y="0"/>
                    <a:pt x="155" y="37"/>
                    <a:pt x="117" y="60"/>
                  </a:cubicBezTo>
                  <a:cubicBezTo>
                    <a:pt x="8" y="126"/>
                    <a:pt x="0" y="184"/>
                    <a:pt x="0" y="184"/>
                  </a:cubicBezTo>
                </a:path>
              </a:pathLst>
            </a:custGeom>
            <a:noFill/>
            <a:ln w="6350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24" name="Freeform 177">
              <a:extLst>
                <a:ext uri="{FF2B5EF4-FFF2-40B4-BE49-F238E27FC236}">
                  <a16:creationId xmlns:a16="http://schemas.microsoft.com/office/drawing/2014/main" id="{B83BA6F1-B2DF-42A1-A3C3-8F43BC0C0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0" y="2557"/>
              <a:ext cx="155" cy="185"/>
            </a:xfrm>
            <a:custGeom>
              <a:avLst/>
              <a:gdLst>
                <a:gd name="T0" fmla="*/ 528 w 103"/>
                <a:gd name="T1" fmla="*/ 0 h 123"/>
                <a:gd name="T2" fmla="*/ 0 w 103"/>
                <a:gd name="T3" fmla="*/ 629 h 12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3" h="123">
                  <a:moveTo>
                    <a:pt x="103" y="0"/>
                  </a:moveTo>
                  <a:cubicBezTo>
                    <a:pt x="103" y="0"/>
                    <a:pt x="25" y="76"/>
                    <a:pt x="0" y="123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25" name="Freeform 178">
              <a:extLst>
                <a:ext uri="{FF2B5EF4-FFF2-40B4-BE49-F238E27FC236}">
                  <a16:creationId xmlns:a16="http://schemas.microsoft.com/office/drawing/2014/main" id="{DDB7D03D-34AC-493D-9C99-4EB52254F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3" y="2554"/>
              <a:ext cx="200" cy="280"/>
            </a:xfrm>
            <a:custGeom>
              <a:avLst/>
              <a:gdLst>
                <a:gd name="T0" fmla="*/ 681 w 133"/>
                <a:gd name="T1" fmla="*/ 0 h 186"/>
                <a:gd name="T2" fmla="*/ 0 w 133"/>
                <a:gd name="T3" fmla="*/ 956 h 18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3" h="186">
                  <a:moveTo>
                    <a:pt x="133" y="0"/>
                  </a:moveTo>
                  <a:cubicBezTo>
                    <a:pt x="133" y="0"/>
                    <a:pt x="34" y="90"/>
                    <a:pt x="0" y="186"/>
                  </a:cubicBezTo>
                </a:path>
              </a:pathLst>
            </a:custGeom>
            <a:noFill/>
            <a:ln w="6350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26" name="Freeform 179">
              <a:extLst>
                <a:ext uri="{FF2B5EF4-FFF2-40B4-BE49-F238E27FC236}">
                  <a16:creationId xmlns:a16="http://schemas.microsoft.com/office/drawing/2014/main" id="{0B55383F-DE9D-4C58-90CD-BBCD7B738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6" y="2652"/>
              <a:ext cx="96" cy="166"/>
            </a:xfrm>
            <a:custGeom>
              <a:avLst/>
              <a:gdLst>
                <a:gd name="T0" fmla="*/ 324 w 64"/>
                <a:gd name="T1" fmla="*/ 0 h 110"/>
                <a:gd name="T2" fmla="*/ 0 w 64"/>
                <a:gd name="T3" fmla="*/ 572 h 1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4" h="110">
                  <a:moveTo>
                    <a:pt x="64" y="0"/>
                  </a:moveTo>
                  <a:cubicBezTo>
                    <a:pt x="64" y="0"/>
                    <a:pt x="16" y="75"/>
                    <a:pt x="0" y="110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27" name="Freeform 180">
              <a:extLst>
                <a:ext uri="{FF2B5EF4-FFF2-40B4-BE49-F238E27FC236}">
                  <a16:creationId xmlns:a16="http://schemas.microsoft.com/office/drawing/2014/main" id="{6D486351-6782-44A4-B13D-AC7CB7C78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8" y="2650"/>
              <a:ext cx="128" cy="229"/>
            </a:xfrm>
            <a:custGeom>
              <a:avLst/>
              <a:gdLst>
                <a:gd name="T0" fmla="*/ 438 w 85"/>
                <a:gd name="T1" fmla="*/ 0 h 152"/>
                <a:gd name="T2" fmla="*/ 0 w 85"/>
                <a:gd name="T3" fmla="*/ 783 h 15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5" h="152">
                  <a:moveTo>
                    <a:pt x="85" y="0"/>
                  </a:moveTo>
                  <a:cubicBezTo>
                    <a:pt x="85" y="0"/>
                    <a:pt x="24" y="90"/>
                    <a:pt x="0" y="152"/>
                  </a:cubicBezTo>
                </a:path>
              </a:pathLst>
            </a:custGeom>
            <a:noFill/>
            <a:ln w="6350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28" name="Freeform 181">
              <a:extLst>
                <a:ext uri="{FF2B5EF4-FFF2-40B4-BE49-F238E27FC236}">
                  <a16:creationId xmlns:a16="http://schemas.microsoft.com/office/drawing/2014/main" id="{D3E3758A-568D-40BC-97E4-BC2A33710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765"/>
              <a:ext cx="56" cy="122"/>
            </a:xfrm>
            <a:custGeom>
              <a:avLst/>
              <a:gdLst>
                <a:gd name="T0" fmla="*/ 195 w 37"/>
                <a:gd name="T1" fmla="*/ 0 h 81"/>
                <a:gd name="T2" fmla="*/ 0 w 37"/>
                <a:gd name="T3" fmla="*/ 417 h 8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7" h="81">
                  <a:moveTo>
                    <a:pt x="37" y="0"/>
                  </a:moveTo>
                  <a:cubicBezTo>
                    <a:pt x="37" y="0"/>
                    <a:pt x="10" y="45"/>
                    <a:pt x="0" y="81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29" name="Freeform 182">
              <a:extLst>
                <a:ext uri="{FF2B5EF4-FFF2-40B4-BE49-F238E27FC236}">
                  <a16:creationId xmlns:a16="http://schemas.microsoft.com/office/drawing/2014/main" id="{100D5CD5-6578-4DA8-8D08-4D5F79743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2" y="2766"/>
              <a:ext cx="83" cy="245"/>
            </a:xfrm>
            <a:custGeom>
              <a:avLst/>
              <a:gdLst>
                <a:gd name="T0" fmla="*/ 285 w 55"/>
                <a:gd name="T1" fmla="*/ 0 h 162"/>
                <a:gd name="T2" fmla="*/ 68 w 55"/>
                <a:gd name="T3" fmla="*/ 848 h 16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5" h="162">
                  <a:moveTo>
                    <a:pt x="55" y="0"/>
                  </a:moveTo>
                  <a:cubicBezTo>
                    <a:pt x="55" y="0"/>
                    <a:pt x="0" y="78"/>
                    <a:pt x="13" y="162"/>
                  </a:cubicBezTo>
                </a:path>
              </a:pathLst>
            </a:custGeom>
            <a:noFill/>
            <a:ln w="6350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30" name="Freeform 183">
              <a:extLst>
                <a:ext uri="{FF2B5EF4-FFF2-40B4-BE49-F238E27FC236}">
                  <a16:creationId xmlns:a16="http://schemas.microsoft.com/office/drawing/2014/main" id="{E9F4339E-36F9-4FAB-AE31-C48822E70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4" y="2878"/>
              <a:ext cx="60" cy="151"/>
            </a:xfrm>
            <a:custGeom>
              <a:avLst/>
              <a:gdLst>
                <a:gd name="T0" fmla="*/ 203 w 40"/>
                <a:gd name="T1" fmla="*/ 0 h 100"/>
                <a:gd name="T2" fmla="*/ 0 w 40"/>
                <a:gd name="T3" fmla="*/ 519 h 1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" h="100">
                  <a:moveTo>
                    <a:pt x="40" y="0"/>
                  </a:moveTo>
                  <a:cubicBezTo>
                    <a:pt x="40" y="0"/>
                    <a:pt x="7" y="37"/>
                    <a:pt x="0" y="100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31" name="Freeform 184">
              <a:extLst>
                <a:ext uri="{FF2B5EF4-FFF2-40B4-BE49-F238E27FC236}">
                  <a16:creationId xmlns:a16="http://schemas.microsoft.com/office/drawing/2014/main" id="{BEDF423B-109D-4AE2-B3BA-3E8B7812F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" y="2873"/>
              <a:ext cx="60" cy="153"/>
            </a:xfrm>
            <a:custGeom>
              <a:avLst/>
              <a:gdLst>
                <a:gd name="T0" fmla="*/ 203 w 40"/>
                <a:gd name="T1" fmla="*/ 0 h 101"/>
                <a:gd name="T2" fmla="*/ 0 w 40"/>
                <a:gd name="T3" fmla="*/ 532 h 10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" h="101">
                  <a:moveTo>
                    <a:pt x="40" y="0"/>
                  </a:moveTo>
                  <a:cubicBezTo>
                    <a:pt x="40" y="0"/>
                    <a:pt x="6" y="38"/>
                    <a:pt x="0" y="101"/>
                  </a:cubicBezTo>
                </a:path>
              </a:pathLst>
            </a:custGeom>
            <a:noFill/>
            <a:ln w="6350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32" name="Freeform 185">
              <a:extLst>
                <a:ext uri="{FF2B5EF4-FFF2-40B4-BE49-F238E27FC236}">
                  <a16:creationId xmlns:a16="http://schemas.microsoft.com/office/drawing/2014/main" id="{5166787A-BC90-4DE6-A761-2022B5520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3" y="2961"/>
              <a:ext cx="34" cy="81"/>
            </a:xfrm>
            <a:custGeom>
              <a:avLst/>
              <a:gdLst>
                <a:gd name="T0" fmla="*/ 109 w 23"/>
                <a:gd name="T1" fmla="*/ 0 h 54"/>
                <a:gd name="T2" fmla="*/ 1 w 23"/>
                <a:gd name="T3" fmla="*/ 275 h 5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3" h="54">
                  <a:moveTo>
                    <a:pt x="23" y="0"/>
                  </a:moveTo>
                  <a:cubicBezTo>
                    <a:pt x="23" y="0"/>
                    <a:pt x="0" y="32"/>
                    <a:pt x="1" y="54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33" name="Freeform 186">
              <a:extLst>
                <a:ext uri="{FF2B5EF4-FFF2-40B4-BE49-F238E27FC236}">
                  <a16:creationId xmlns:a16="http://schemas.microsoft.com/office/drawing/2014/main" id="{C24A0ED6-888F-453B-A7B1-9A9C79C7B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" y="2956"/>
              <a:ext cx="35" cy="82"/>
            </a:xfrm>
            <a:custGeom>
              <a:avLst/>
              <a:gdLst>
                <a:gd name="T0" fmla="*/ 123 w 23"/>
                <a:gd name="T1" fmla="*/ 0 h 54"/>
                <a:gd name="T2" fmla="*/ 8 w 23"/>
                <a:gd name="T3" fmla="*/ 289 h 5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3" h="54">
                  <a:moveTo>
                    <a:pt x="23" y="0"/>
                  </a:moveTo>
                  <a:cubicBezTo>
                    <a:pt x="23" y="0"/>
                    <a:pt x="0" y="32"/>
                    <a:pt x="1" y="54"/>
                  </a:cubicBezTo>
                </a:path>
              </a:pathLst>
            </a:custGeom>
            <a:noFill/>
            <a:ln w="6350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34" name="Freeform 187">
              <a:extLst>
                <a:ext uri="{FF2B5EF4-FFF2-40B4-BE49-F238E27FC236}">
                  <a16:creationId xmlns:a16="http://schemas.microsoft.com/office/drawing/2014/main" id="{3639E52E-9258-43F9-9631-6A2DB6999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" y="898"/>
              <a:ext cx="981" cy="1483"/>
            </a:xfrm>
            <a:custGeom>
              <a:avLst/>
              <a:gdLst>
                <a:gd name="T0" fmla="*/ 3356 w 651"/>
                <a:gd name="T1" fmla="*/ 0 h 984"/>
                <a:gd name="T2" fmla="*/ 2248 w 651"/>
                <a:gd name="T3" fmla="*/ 1254 h 984"/>
                <a:gd name="T4" fmla="*/ 770 w 651"/>
                <a:gd name="T5" fmla="*/ 3605 h 984"/>
                <a:gd name="T6" fmla="*/ 182 w 651"/>
                <a:gd name="T7" fmla="*/ 5076 h 9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51" h="984">
                  <a:moveTo>
                    <a:pt x="651" y="0"/>
                  </a:moveTo>
                  <a:cubicBezTo>
                    <a:pt x="651" y="0"/>
                    <a:pt x="502" y="114"/>
                    <a:pt x="436" y="243"/>
                  </a:cubicBezTo>
                  <a:cubicBezTo>
                    <a:pt x="369" y="372"/>
                    <a:pt x="199" y="639"/>
                    <a:pt x="149" y="699"/>
                  </a:cubicBezTo>
                  <a:cubicBezTo>
                    <a:pt x="99" y="760"/>
                    <a:pt x="0" y="851"/>
                    <a:pt x="35" y="984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35" name="Freeform 188">
              <a:extLst>
                <a:ext uri="{FF2B5EF4-FFF2-40B4-BE49-F238E27FC236}">
                  <a16:creationId xmlns:a16="http://schemas.microsoft.com/office/drawing/2014/main" id="{BF7543EC-9F6E-493C-ACBD-79DA9B251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8" y="1167"/>
              <a:ext cx="568" cy="1096"/>
            </a:xfrm>
            <a:custGeom>
              <a:avLst/>
              <a:gdLst>
                <a:gd name="T0" fmla="*/ 1944 w 377"/>
                <a:gd name="T1" fmla="*/ 0 h 728"/>
                <a:gd name="T2" fmla="*/ 1335 w 377"/>
                <a:gd name="T3" fmla="*/ 1432 h 728"/>
                <a:gd name="T4" fmla="*/ 0 w 377"/>
                <a:gd name="T5" fmla="*/ 3740 h 7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7" h="728">
                  <a:moveTo>
                    <a:pt x="377" y="0"/>
                  </a:moveTo>
                  <a:cubicBezTo>
                    <a:pt x="377" y="0"/>
                    <a:pt x="313" y="210"/>
                    <a:pt x="259" y="279"/>
                  </a:cubicBezTo>
                  <a:cubicBezTo>
                    <a:pt x="205" y="347"/>
                    <a:pt x="19" y="545"/>
                    <a:pt x="0" y="728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36" name="Freeform 189">
              <a:extLst>
                <a:ext uri="{FF2B5EF4-FFF2-40B4-BE49-F238E27FC236}">
                  <a16:creationId xmlns:a16="http://schemas.microsoft.com/office/drawing/2014/main" id="{231F8D00-F889-4E72-AABB-582CDFDB0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" y="883"/>
              <a:ext cx="1238" cy="1499"/>
            </a:xfrm>
            <a:custGeom>
              <a:avLst/>
              <a:gdLst>
                <a:gd name="T0" fmla="*/ 236 w 822"/>
                <a:gd name="T1" fmla="*/ 5095 h 995"/>
                <a:gd name="T2" fmla="*/ 130 w 822"/>
                <a:gd name="T3" fmla="*/ 5095 h 995"/>
                <a:gd name="T4" fmla="*/ 161 w 822"/>
                <a:gd name="T5" fmla="*/ 4050 h 995"/>
                <a:gd name="T6" fmla="*/ 1270 w 822"/>
                <a:gd name="T7" fmla="*/ 2174 h 995"/>
                <a:gd name="T8" fmla="*/ 3640 w 822"/>
                <a:gd name="T9" fmla="*/ 0 h 995"/>
                <a:gd name="T10" fmla="*/ 2809 w 822"/>
                <a:gd name="T11" fmla="*/ 2962 h 995"/>
                <a:gd name="T12" fmla="*/ 236 w 822"/>
                <a:gd name="T13" fmla="*/ 5095 h 9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22" h="995">
                  <a:moveTo>
                    <a:pt x="46" y="989"/>
                  </a:moveTo>
                  <a:cubicBezTo>
                    <a:pt x="46" y="989"/>
                    <a:pt x="33" y="995"/>
                    <a:pt x="25" y="989"/>
                  </a:cubicBezTo>
                  <a:cubicBezTo>
                    <a:pt x="25" y="989"/>
                    <a:pt x="0" y="848"/>
                    <a:pt x="31" y="786"/>
                  </a:cubicBezTo>
                  <a:cubicBezTo>
                    <a:pt x="62" y="724"/>
                    <a:pt x="219" y="492"/>
                    <a:pt x="247" y="422"/>
                  </a:cubicBezTo>
                  <a:cubicBezTo>
                    <a:pt x="275" y="352"/>
                    <a:pt x="450" y="18"/>
                    <a:pt x="708" y="0"/>
                  </a:cubicBezTo>
                  <a:cubicBezTo>
                    <a:pt x="708" y="0"/>
                    <a:pt x="822" y="323"/>
                    <a:pt x="546" y="575"/>
                  </a:cubicBezTo>
                  <a:cubicBezTo>
                    <a:pt x="270" y="827"/>
                    <a:pt x="3" y="779"/>
                    <a:pt x="46" y="989"/>
                  </a:cubicBezTo>
                  <a:close/>
                </a:path>
              </a:pathLst>
            </a:custGeom>
            <a:noFill/>
            <a:ln w="9525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37" name="Freeform 190">
              <a:extLst>
                <a:ext uri="{FF2B5EF4-FFF2-40B4-BE49-F238E27FC236}">
                  <a16:creationId xmlns:a16="http://schemas.microsoft.com/office/drawing/2014/main" id="{CD4C0182-2603-4CD3-B5E5-11C87A0F6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2" y="2599"/>
              <a:ext cx="88" cy="107"/>
            </a:xfrm>
            <a:custGeom>
              <a:avLst/>
              <a:gdLst>
                <a:gd name="T0" fmla="*/ 0 w 59"/>
                <a:gd name="T1" fmla="*/ 72 h 71"/>
                <a:gd name="T2" fmla="*/ 140 w 59"/>
                <a:gd name="T3" fmla="*/ 216 h 71"/>
                <a:gd name="T4" fmla="*/ 291 w 59"/>
                <a:gd name="T5" fmla="*/ 0 h 71"/>
                <a:gd name="T6" fmla="*/ 0 w 59"/>
                <a:gd name="T7" fmla="*/ 72 h 7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9" h="71">
                  <a:moveTo>
                    <a:pt x="0" y="14"/>
                  </a:moveTo>
                  <a:cubicBezTo>
                    <a:pt x="0" y="14"/>
                    <a:pt x="6" y="43"/>
                    <a:pt x="28" y="42"/>
                  </a:cubicBezTo>
                  <a:cubicBezTo>
                    <a:pt x="50" y="42"/>
                    <a:pt x="59" y="0"/>
                    <a:pt x="59" y="0"/>
                  </a:cubicBezTo>
                  <a:cubicBezTo>
                    <a:pt x="59" y="0"/>
                    <a:pt x="32" y="71"/>
                    <a:pt x="0" y="14"/>
                  </a:cubicBezTo>
                  <a:close/>
                </a:path>
              </a:pathLst>
            </a:custGeom>
            <a:solidFill>
              <a:srgbClr val="965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38" name="Freeform 191">
              <a:extLst>
                <a:ext uri="{FF2B5EF4-FFF2-40B4-BE49-F238E27FC236}">
                  <a16:creationId xmlns:a16="http://schemas.microsoft.com/office/drawing/2014/main" id="{DDF3C16F-56BB-4B11-8A79-45414E605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5" y="2453"/>
              <a:ext cx="56" cy="39"/>
            </a:xfrm>
            <a:custGeom>
              <a:avLst/>
              <a:gdLst>
                <a:gd name="T0" fmla="*/ 0 w 37"/>
                <a:gd name="T1" fmla="*/ 134 h 26"/>
                <a:gd name="T2" fmla="*/ 195 w 37"/>
                <a:gd name="T3" fmla="*/ 129 h 26"/>
                <a:gd name="T4" fmla="*/ 0 w 37"/>
                <a:gd name="T5" fmla="*/ 134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" h="26">
                  <a:moveTo>
                    <a:pt x="0" y="26"/>
                  </a:moveTo>
                  <a:cubicBezTo>
                    <a:pt x="0" y="26"/>
                    <a:pt x="14" y="0"/>
                    <a:pt x="37" y="25"/>
                  </a:cubicBezTo>
                  <a:cubicBezTo>
                    <a:pt x="37" y="25"/>
                    <a:pt x="18" y="6"/>
                    <a:pt x="0" y="26"/>
                  </a:cubicBezTo>
                  <a:close/>
                </a:path>
              </a:pathLst>
            </a:custGeom>
            <a:solidFill>
              <a:srgbClr val="CE7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39" name="Oval 192">
              <a:extLst>
                <a:ext uri="{FF2B5EF4-FFF2-40B4-BE49-F238E27FC236}">
                  <a16:creationId xmlns:a16="http://schemas.microsoft.com/office/drawing/2014/main" id="{39CC1E3B-B67B-4B19-9F00-43FEB0258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2" y="2524"/>
              <a:ext cx="39" cy="4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9940" name="Oval 193">
              <a:extLst>
                <a:ext uri="{FF2B5EF4-FFF2-40B4-BE49-F238E27FC236}">
                  <a16:creationId xmlns:a16="http://schemas.microsoft.com/office/drawing/2014/main" id="{F6707DF5-3571-4106-936A-0A7ECCA4E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2571"/>
              <a:ext cx="24" cy="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9941" name="Freeform 194">
              <a:extLst>
                <a:ext uri="{FF2B5EF4-FFF2-40B4-BE49-F238E27FC236}">
                  <a16:creationId xmlns:a16="http://schemas.microsoft.com/office/drawing/2014/main" id="{5EC96DE7-77D7-446F-A370-982364DDE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" y="2800"/>
              <a:ext cx="23" cy="189"/>
            </a:xfrm>
            <a:custGeom>
              <a:avLst/>
              <a:gdLst>
                <a:gd name="T0" fmla="*/ 43 w 15"/>
                <a:gd name="T1" fmla="*/ 639 h 126"/>
                <a:gd name="T2" fmla="*/ 0 w 15"/>
                <a:gd name="T3" fmla="*/ 0 h 126"/>
                <a:gd name="T4" fmla="*/ 43 w 15"/>
                <a:gd name="T5" fmla="*/ 639 h 1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126">
                  <a:moveTo>
                    <a:pt x="8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5" y="51"/>
                    <a:pt x="8" y="126"/>
                  </a:cubicBezTo>
                  <a:close/>
                </a:path>
              </a:pathLst>
            </a:custGeom>
            <a:solidFill>
              <a:srgbClr val="F4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42" name="Freeform 195">
              <a:extLst>
                <a:ext uri="{FF2B5EF4-FFF2-40B4-BE49-F238E27FC236}">
                  <a16:creationId xmlns:a16="http://schemas.microsoft.com/office/drawing/2014/main" id="{B5FFBEDE-E101-45FF-96E5-59F367704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" y="2437"/>
              <a:ext cx="1277" cy="1374"/>
            </a:xfrm>
            <a:custGeom>
              <a:avLst/>
              <a:gdLst>
                <a:gd name="T0" fmla="*/ 4361 w 848"/>
                <a:gd name="T1" fmla="*/ 72 h 912"/>
                <a:gd name="T2" fmla="*/ 0 w 848"/>
                <a:gd name="T3" fmla="*/ 4699 h 912"/>
                <a:gd name="T4" fmla="*/ 4308 w 848"/>
                <a:gd name="T5" fmla="*/ 0 h 912"/>
                <a:gd name="T6" fmla="*/ 4361 w 848"/>
                <a:gd name="T7" fmla="*/ 72 h 9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48" h="912">
                  <a:moveTo>
                    <a:pt x="848" y="14"/>
                  </a:moveTo>
                  <a:cubicBezTo>
                    <a:pt x="848" y="14"/>
                    <a:pt x="470" y="582"/>
                    <a:pt x="0" y="912"/>
                  </a:cubicBezTo>
                  <a:cubicBezTo>
                    <a:pt x="0" y="912"/>
                    <a:pt x="456" y="536"/>
                    <a:pt x="838" y="0"/>
                  </a:cubicBezTo>
                  <a:lnTo>
                    <a:pt x="848" y="14"/>
                  </a:lnTo>
                  <a:close/>
                </a:path>
              </a:pathLst>
            </a:custGeom>
            <a:solidFill>
              <a:srgbClr val="F9D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43" name="Freeform 196">
              <a:extLst>
                <a:ext uri="{FF2B5EF4-FFF2-40B4-BE49-F238E27FC236}">
                  <a16:creationId xmlns:a16="http://schemas.microsoft.com/office/drawing/2014/main" id="{41207729-F089-452B-A121-EC2B3C726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2426"/>
              <a:ext cx="1277" cy="1374"/>
            </a:xfrm>
            <a:custGeom>
              <a:avLst/>
              <a:gdLst>
                <a:gd name="T0" fmla="*/ 4361 w 848"/>
                <a:gd name="T1" fmla="*/ 72 h 912"/>
                <a:gd name="T2" fmla="*/ 0 w 848"/>
                <a:gd name="T3" fmla="*/ 4699 h 912"/>
                <a:gd name="T4" fmla="*/ 4308 w 848"/>
                <a:gd name="T5" fmla="*/ 0 h 912"/>
                <a:gd name="T6" fmla="*/ 4361 w 848"/>
                <a:gd name="T7" fmla="*/ 72 h 9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48" h="912">
                  <a:moveTo>
                    <a:pt x="848" y="14"/>
                  </a:moveTo>
                  <a:cubicBezTo>
                    <a:pt x="848" y="14"/>
                    <a:pt x="470" y="582"/>
                    <a:pt x="0" y="912"/>
                  </a:cubicBezTo>
                  <a:cubicBezTo>
                    <a:pt x="0" y="912"/>
                    <a:pt x="456" y="536"/>
                    <a:pt x="838" y="0"/>
                  </a:cubicBezTo>
                  <a:lnTo>
                    <a:pt x="848" y="14"/>
                  </a:lnTo>
                  <a:close/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44" name="Freeform 197">
              <a:extLst>
                <a:ext uri="{FF2B5EF4-FFF2-40B4-BE49-F238E27FC236}">
                  <a16:creationId xmlns:a16="http://schemas.microsoft.com/office/drawing/2014/main" id="{2A3253B4-9B18-471D-9DBA-8B9DBEE8C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" y="2635"/>
              <a:ext cx="134" cy="467"/>
            </a:xfrm>
            <a:custGeom>
              <a:avLst/>
              <a:gdLst>
                <a:gd name="T0" fmla="*/ 59 w 89"/>
                <a:gd name="T1" fmla="*/ 18 h 310"/>
                <a:gd name="T2" fmla="*/ 396 w 89"/>
                <a:gd name="T3" fmla="*/ 140 h 310"/>
                <a:gd name="T4" fmla="*/ 390 w 89"/>
                <a:gd name="T5" fmla="*/ 1014 h 310"/>
                <a:gd name="T6" fmla="*/ 292 w 89"/>
                <a:gd name="T7" fmla="*/ 1586 h 310"/>
                <a:gd name="T8" fmla="*/ 202 w 89"/>
                <a:gd name="T9" fmla="*/ 945 h 310"/>
                <a:gd name="T10" fmla="*/ 59 w 89"/>
                <a:gd name="T11" fmla="*/ 18 h 3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9" h="310">
                  <a:moveTo>
                    <a:pt x="11" y="3"/>
                  </a:moveTo>
                  <a:cubicBezTo>
                    <a:pt x="11" y="3"/>
                    <a:pt x="66" y="0"/>
                    <a:pt x="77" y="27"/>
                  </a:cubicBezTo>
                  <a:cubicBezTo>
                    <a:pt x="89" y="55"/>
                    <a:pt x="76" y="148"/>
                    <a:pt x="76" y="197"/>
                  </a:cubicBezTo>
                  <a:cubicBezTo>
                    <a:pt x="76" y="245"/>
                    <a:pt x="78" y="310"/>
                    <a:pt x="57" y="308"/>
                  </a:cubicBezTo>
                  <a:cubicBezTo>
                    <a:pt x="35" y="306"/>
                    <a:pt x="39" y="208"/>
                    <a:pt x="39" y="183"/>
                  </a:cubicBezTo>
                  <a:cubicBezTo>
                    <a:pt x="39" y="158"/>
                    <a:pt x="0" y="3"/>
                    <a:pt x="11" y="3"/>
                  </a:cubicBezTo>
                  <a:close/>
                </a:path>
              </a:pathLst>
            </a:custGeom>
            <a:solidFill>
              <a:srgbClr val="F9D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45" name="Freeform 198">
              <a:extLst>
                <a:ext uri="{FF2B5EF4-FFF2-40B4-BE49-F238E27FC236}">
                  <a16:creationId xmlns:a16="http://schemas.microsoft.com/office/drawing/2014/main" id="{6FD35E18-A0BF-4AFB-811E-2F555720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" y="2635"/>
              <a:ext cx="134" cy="467"/>
            </a:xfrm>
            <a:custGeom>
              <a:avLst/>
              <a:gdLst>
                <a:gd name="T0" fmla="*/ 59 w 89"/>
                <a:gd name="T1" fmla="*/ 18 h 310"/>
                <a:gd name="T2" fmla="*/ 396 w 89"/>
                <a:gd name="T3" fmla="*/ 140 h 310"/>
                <a:gd name="T4" fmla="*/ 390 w 89"/>
                <a:gd name="T5" fmla="*/ 1014 h 310"/>
                <a:gd name="T6" fmla="*/ 292 w 89"/>
                <a:gd name="T7" fmla="*/ 1586 h 310"/>
                <a:gd name="T8" fmla="*/ 202 w 89"/>
                <a:gd name="T9" fmla="*/ 945 h 310"/>
                <a:gd name="T10" fmla="*/ 59 w 89"/>
                <a:gd name="T11" fmla="*/ 18 h 3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9" h="310">
                  <a:moveTo>
                    <a:pt x="11" y="3"/>
                  </a:moveTo>
                  <a:cubicBezTo>
                    <a:pt x="11" y="3"/>
                    <a:pt x="66" y="0"/>
                    <a:pt x="77" y="27"/>
                  </a:cubicBezTo>
                  <a:cubicBezTo>
                    <a:pt x="89" y="55"/>
                    <a:pt x="76" y="148"/>
                    <a:pt x="76" y="197"/>
                  </a:cubicBezTo>
                  <a:cubicBezTo>
                    <a:pt x="76" y="245"/>
                    <a:pt x="78" y="310"/>
                    <a:pt x="57" y="308"/>
                  </a:cubicBezTo>
                  <a:cubicBezTo>
                    <a:pt x="35" y="306"/>
                    <a:pt x="39" y="208"/>
                    <a:pt x="39" y="183"/>
                  </a:cubicBezTo>
                  <a:cubicBezTo>
                    <a:pt x="39" y="158"/>
                    <a:pt x="0" y="3"/>
                    <a:pt x="11" y="3"/>
                  </a:cubicBezTo>
                  <a:close/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46" name="Freeform 199">
              <a:extLst>
                <a:ext uri="{FF2B5EF4-FFF2-40B4-BE49-F238E27FC236}">
                  <a16:creationId xmlns:a16="http://schemas.microsoft.com/office/drawing/2014/main" id="{88484E27-DAFF-46A5-ADEA-86C7CD4BC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" y="2337"/>
              <a:ext cx="556" cy="637"/>
            </a:xfrm>
            <a:custGeom>
              <a:avLst/>
              <a:gdLst>
                <a:gd name="T0" fmla="*/ 1701 w 369"/>
                <a:gd name="T1" fmla="*/ 977 h 423"/>
                <a:gd name="T2" fmla="*/ 1608 w 369"/>
                <a:gd name="T3" fmla="*/ 1309 h 423"/>
                <a:gd name="T4" fmla="*/ 1654 w 369"/>
                <a:gd name="T5" fmla="*/ 1869 h 423"/>
                <a:gd name="T6" fmla="*/ 72 w 369"/>
                <a:gd name="T7" fmla="*/ 337 h 423"/>
                <a:gd name="T8" fmla="*/ 592 w 369"/>
                <a:gd name="T9" fmla="*/ 916 h 423"/>
                <a:gd name="T10" fmla="*/ 1710 w 369"/>
                <a:gd name="T11" fmla="*/ 2057 h 423"/>
                <a:gd name="T12" fmla="*/ 1802 w 369"/>
                <a:gd name="T13" fmla="*/ 1980 h 423"/>
                <a:gd name="T14" fmla="*/ 1780 w 369"/>
                <a:gd name="T15" fmla="*/ 1200 h 423"/>
                <a:gd name="T16" fmla="*/ 1701 w 369"/>
                <a:gd name="T17" fmla="*/ 977 h 4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69" h="423">
                  <a:moveTo>
                    <a:pt x="330" y="190"/>
                  </a:moveTo>
                  <a:cubicBezTo>
                    <a:pt x="306" y="188"/>
                    <a:pt x="304" y="216"/>
                    <a:pt x="312" y="254"/>
                  </a:cubicBezTo>
                  <a:cubicBezTo>
                    <a:pt x="320" y="292"/>
                    <a:pt x="321" y="363"/>
                    <a:pt x="321" y="363"/>
                  </a:cubicBezTo>
                  <a:cubicBezTo>
                    <a:pt x="321" y="363"/>
                    <a:pt x="46" y="0"/>
                    <a:pt x="14" y="66"/>
                  </a:cubicBezTo>
                  <a:cubicBezTo>
                    <a:pt x="0" y="95"/>
                    <a:pt x="69" y="140"/>
                    <a:pt x="115" y="178"/>
                  </a:cubicBezTo>
                  <a:cubicBezTo>
                    <a:pt x="161" y="216"/>
                    <a:pt x="309" y="377"/>
                    <a:pt x="332" y="400"/>
                  </a:cubicBezTo>
                  <a:cubicBezTo>
                    <a:pt x="355" y="423"/>
                    <a:pt x="360" y="405"/>
                    <a:pt x="350" y="385"/>
                  </a:cubicBezTo>
                  <a:cubicBezTo>
                    <a:pt x="340" y="365"/>
                    <a:pt x="343" y="254"/>
                    <a:pt x="345" y="233"/>
                  </a:cubicBezTo>
                  <a:cubicBezTo>
                    <a:pt x="347" y="212"/>
                    <a:pt x="369" y="192"/>
                    <a:pt x="330" y="190"/>
                  </a:cubicBezTo>
                  <a:close/>
                </a:path>
              </a:pathLst>
            </a:custGeom>
            <a:solidFill>
              <a:srgbClr val="F9D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47" name="Freeform 200">
              <a:extLst>
                <a:ext uri="{FF2B5EF4-FFF2-40B4-BE49-F238E27FC236}">
                  <a16:creationId xmlns:a16="http://schemas.microsoft.com/office/drawing/2014/main" id="{17F3829F-58BA-4D73-891A-6EAA55D4A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" y="2337"/>
              <a:ext cx="556" cy="637"/>
            </a:xfrm>
            <a:custGeom>
              <a:avLst/>
              <a:gdLst>
                <a:gd name="T0" fmla="*/ 1701 w 369"/>
                <a:gd name="T1" fmla="*/ 977 h 423"/>
                <a:gd name="T2" fmla="*/ 1608 w 369"/>
                <a:gd name="T3" fmla="*/ 1309 h 423"/>
                <a:gd name="T4" fmla="*/ 1654 w 369"/>
                <a:gd name="T5" fmla="*/ 1869 h 423"/>
                <a:gd name="T6" fmla="*/ 72 w 369"/>
                <a:gd name="T7" fmla="*/ 337 h 423"/>
                <a:gd name="T8" fmla="*/ 592 w 369"/>
                <a:gd name="T9" fmla="*/ 916 h 423"/>
                <a:gd name="T10" fmla="*/ 1710 w 369"/>
                <a:gd name="T11" fmla="*/ 2057 h 423"/>
                <a:gd name="T12" fmla="*/ 1802 w 369"/>
                <a:gd name="T13" fmla="*/ 1980 h 423"/>
                <a:gd name="T14" fmla="*/ 1780 w 369"/>
                <a:gd name="T15" fmla="*/ 1200 h 423"/>
                <a:gd name="T16" fmla="*/ 1701 w 369"/>
                <a:gd name="T17" fmla="*/ 977 h 4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69" h="423">
                  <a:moveTo>
                    <a:pt x="330" y="190"/>
                  </a:moveTo>
                  <a:cubicBezTo>
                    <a:pt x="306" y="188"/>
                    <a:pt x="304" y="216"/>
                    <a:pt x="312" y="254"/>
                  </a:cubicBezTo>
                  <a:cubicBezTo>
                    <a:pt x="320" y="292"/>
                    <a:pt x="321" y="363"/>
                    <a:pt x="321" y="363"/>
                  </a:cubicBezTo>
                  <a:cubicBezTo>
                    <a:pt x="321" y="363"/>
                    <a:pt x="46" y="0"/>
                    <a:pt x="14" y="66"/>
                  </a:cubicBezTo>
                  <a:cubicBezTo>
                    <a:pt x="0" y="95"/>
                    <a:pt x="69" y="140"/>
                    <a:pt x="115" y="178"/>
                  </a:cubicBezTo>
                  <a:cubicBezTo>
                    <a:pt x="161" y="216"/>
                    <a:pt x="309" y="377"/>
                    <a:pt x="332" y="400"/>
                  </a:cubicBezTo>
                  <a:cubicBezTo>
                    <a:pt x="355" y="423"/>
                    <a:pt x="360" y="405"/>
                    <a:pt x="350" y="385"/>
                  </a:cubicBezTo>
                  <a:cubicBezTo>
                    <a:pt x="340" y="365"/>
                    <a:pt x="343" y="254"/>
                    <a:pt x="345" y="233"/>
                  </a:cubicBezTo>
                  <a:cubicBezTo>
                    <a:pt x="347" y="212"/>
                    <a:pt x="369" y="192"/>
                    <a:pt x="330" y="190"/>
                  </a:cubicBezTo>
                  <a:close/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48" name="Freeform 201">
              <a:extLst>
                <a:ext uri="{FF2B5EF4-FFF2-40B4-BE49-F238E27FC236}">
                  <a16:creationId xmlns:a16="http://schemas.microsoft.com/office/drawing/2014/main" id="{7FB619BC-4C21-40EB-A049-AFB4F7C81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0" y="2565"/>
              <a:ext cx="1149" cy="1464"/>
            </a:xfrm>
            <a:custGeom>
              <a:avLst/>
              <a:gdLst>
                <a:gd name="T0" fmla="*/ 3834 w 763"/>
                <a:gd name="T1" fmla="*/ 1828 h 972"/>
                <a:gd name="T2" fmla="*/ 3855 w 763"/>
                <a:gd name="T3" fmla="*/ 1121 h 972"/>
                <a:gd name="T4" fmla="*/ 3555 w 763"/>
                <a:gd name="T5" fmla="*/ 0 h 972"/>
                <a:gd name="T6" fmla="*/ 2921 w 763"/>
                <a:gd name="T7" fmla="*/ 1497 h 972"/>
                <a:gd name="T8" fmla="*/ 2572 w 763"/>
                <a:gd name="T9" fmla="*/ 2336 h 972"/>
                <a:gd name="T10" fmla="*/ 1646 w 763"/>
                <a:gd name="T11" fmla="*/ 3347 h 972"/>
                <a:gd name="T12" fmla="*/ 0 w 763"/>
                <a:gd name="T13" fmla="*/ 5002 h 972"/>
                <a:gd name="T14" fmla="*/ 1193 w 763"/>
                <a:gd name="T15" fmla="*/ 3823 h 972"/>
                <a:gd name="T16" fmla="*/ 2601 w 763"/>
                <a:gd name="T17" fmla="*/ 2377 h 972"/>
                <a:gd name="T18" fmla="*/ 2962 w 763"/>
                <a:gd name="T19" fmla="*/ 1910 h 972"/>
                <a:gd name="T20" fmla="*/ 3577 w 763"/>
                <a:gd name="T21" fmla="*/ 68 h 972"/>
                <a:gd name="T22" fmla="*/ 3834 w 763"/>
                <a:gd name="T23" fmla="*/ 1828 h 9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63" h="972">
                  <a:moveTo>
                    <a:pt x="746" y="355"/>
                  </a:moveTo>
                  <a:cubicBezTo>
                    <a:pt x="763" y="355"/>
                    <a:pt x="761" y="273"/>
                    <a:pt x="750" y="218"/>
                  </a:cubicBezTo>
                  <a:cubicBezTo>
                    <a:pt x="738" y="164"/>
                    <a:pt x="736" y="0"/>
                    <a:pt x="691" y="0"/>
                  </a:cubicBezTo>
                  <a:cubicBezTo>
                    <a:pt x="681" y="0"/>
                    <a:pt x="601" y="244"/>
                    <a:pt x="568" y="291"/>
                  </a:cubicBezTo>
                  <a:cubicBezTo>
                    <a:pt x="535" y="337"/>
                    <a:pt x="490" y="439"/>
                    <a:pt x="500" y="454"/>
                  </a:cubicBezTo>
                  <a:cubicBezTo>
                    <a:pt x="500" y="454"/>
                    <a:pt x="371" y="605"/>
                    <a:pt x="320" y="650"/>
                  </a:cubicBezTo>
                  <a:cubicBezTo>
                    <a:pt x="270" y="694"/>
                    <a:pt x="57" y="876"/>
                    <a:pt x="0" y="972"/>
                  </a:cubicBezTo>
                  <a:cubicBezTo>
                    <a:pt x="0" y="972"/>
                    <a:pt x="160" y="798"/>
                    <a:pt x="232" y="743"/>
                  </a:cubicBezTo>
                  <a:cubicBezTo>
                    <a:pt x="305" y="689"/>
                    <a:pt x="488" y="517"/>
                    <a:pt x="506" y="462"/>
                  </a:cubicBezTo>
                  <a:cubicBezTo>
                    <a:pt x="506" y="462"/>
                    <a:pt x="549" y="454"/>
                    <a:pt x="576" y="371"/>
                  </a:cubicBezTo>
                  <a:cubicBezTo>
                    <a:pt x="603" y="287"/>
                    <a:pt x="695" y="13"/>
                    <a:pt x="695" y="13"/>
                  </a:cubicBezTo>
                  <a:cubicBezTo>
                    <a:pt x="695" y="13"/>
                    <a:pt x="707" y="355"/>
                    <a:pt x="746" y="355"/>
                  </a:cubicBezTo>
                  <a:close/>
                </a:path>
              </a:pathLst>
            </a:custGeom>
            <a:solidFill>
              <a:srgbClr val="F9D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49" name="Freeform 202">
              <a:extLst>
                <a:ext uri="{FF2B5EF4-FFF2-40B4-BE49-F238E27FC236}">
                  <a16:creationId xmlns:a16="http://schemas.microsoft.com/office/drawing/2014/main" id="{64BEFC30-A227-43BD-9860-083879D54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0" y="2565"/>
              <a:ext cx="1149" cy="1464"/>
            </a:xfrm>
            <a:custGeom>
              <a:avLst/>
              <a:gdLst>
                <a:gd name="T0" fmla="*/ 3834 w 763"/>
                <a:gd name="T1" fmla="*/ 1828 h 972"/>
                <a:gd name="T2" fmla="*/ 3855 w 763"/>
                <a:gd name="T3" fmla="*/ 1121 h 972"/>
                <a:gd name="T4" fmla="*/ 3555 w 763"/>
                <a:gd name="T5" fmla="*/ 0 h 972"/>
                <a:gd name="T6" fmla="*/ 2921 w 763"/>
                <a:gd name="T7" fmla="*/ 1497 h 972"/>
                <a:gd name="T8" fmla="*/ 2572 w 763"/>
                <a:gd name="T9" fmla="*/ 2336 h 972"/>
                <a:gd name="T10" fmla="*/ 1646 w 763"/>
                <a:gd name="T11" fmla="*/ 3347 h 972"/>
                <a:gd name="T12" fmla="*/ 0 w 763"/>
                <a:gd name="T13" fmla="*/ 5002 h 972"/>
                <a:gd name="T14" fmla="*/ 1193 w 763"/>
                <a:gd name="T15" fmla="*/ 3823 h 972"/>
                <a:gd name="T16" fmla="*/ 2601 w 763"/>
                <a:gd name="T17" fmla="*/ 2377 h 972"/>
                <a:gd name="T18" fmla="*/ 2962 w 763"/>
                <a:gd name="T19" fmla="*/ 1910 h 972"/>
                <a:gd name="T20" fmla="*/ 3577 w 763"/>
                <a:gd name="T21" fmla="*/ 68 h 972"/>
                <a:gd name="T22" fmla="*/ 3834 w 763"/>
                <a:gd name="T23" fmla="*/ 1828 h 9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63" h="972">
                  <a:moveTo>
                    <a:pt x="746" y="355"/>
                  </a:moveTo>
                  <a:cubicBezTo>
                    <a:pt x="763" y="355"/>
                    <a:pt x="761" y="273"/>
                    <a:pt x="750" y="218"/>
                  </a:cubicBezTo>
                  <a:cubicBezTo>
                    <a:pt x="738" y="164"/>
                    <a:pt x="736" y="0"/>
                    <a:pt x="691" y="0"/>
                  </a:cubicBezTo>
                  <a:cubicBezTo>
                    <a:pt x="681" y="0"/>
                    <a:pt x="601" y="244"/>
                    <a:pt x="568" y="291"/>
                  </a:cubicBezTo>
                  <a:cubicBezTo>
                    <a:pt x="535" y="337"/>
                    <a:pt x="490" y="439"/>
                    <a:pt x="500" y="454"/>
                  </a:cubicBezTo>
                  <a:cubicBezTo>
                    <a:pt x="500" y="454"/>
                    <a:pt x="371" y="605"/>
                    <a:pt x="320" y="650"/>
                  </a:cubicBezTo>
                  <a:cubicBezTo>
                    <a:pt x="270" y="694"/>
                    <a:pt x="57" y="876"/>
                    <a:pt x="0" y="972"/>
                  </a:cubicBezTo>
                  <a:cubicBezTo>
                    <a:pt x="0" y="972"/>
                    <a:pt x="160" y="798"/>
                    <a:pt x="232" y="743"/>
                  </a:cubicBezTo>
                  <a:cubicBezTo>
                    <a:pt x="305" y="689"/>
                    <a:pt x="488" y="517"/>
                    <a:pt x="506" y="462"/>
                  </a:cubicBezTo>
                  <a:cubicBezTo>
                    <a:pt x="506" y="462"/>
                    <a:pt x="549" y="454"/>
                    <a:pt x="576" y="371"/>
                  </a:cubicBezTo>
                  <a:cubicBezTo>
                    <a:pt x="603" y="287"/>
                    <a:pt x="695" y="13"/>
                    <a:pt x="695" y="13"/>
                  </a:cubicBezTo>
                  <a:cubicBezTo>
                    <a:pt x="695" y="13"/>
                    <a:pt x="707" y="355"/>
                    <a:pt x="746" y="355"/>
                  </a:cubicBezTo>
                  <a:close/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50" name="Freeform 203">
              <a:extLst>
                <a:ext uri="{FF2B5EF4-FFF2-40B4-BE49-F238E27FC236}">
                  <a16:creationId xmlns:a16="http://schemas.microsoft.com/office/drawing/2014/main" id="{A4F000C6-2E54-4007-BC14-B6061F947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2370"/>
              <a:ext cx="157" cy="98"/>
            </a:xfrm>
            <a:custGeom>
              <a:avLst/>
              <a:gdLst>
                <a:gd name="T0" fmla="*/ 0 w 104"/>
                <a:gd name="T1" fmla="*/ 309 h 65"/>
                <a:gd name="T2" fmla="*/ 202 w 104"/>
                <a:gd name="T3" fmla="*/ 21 h 65"/>
                <a:gd name="T4" fmla="*/ 540 w 104"/>
                <a:gd name="T5" fmla="*/ 336 h 65"/>
                <a:gd name="T6" fmla="*/ 234 w 104"/>
                <a:gd name="T7" fmla="*/ 68 h 65"/>
                <a:gd name="T8" fmla="*/ 0 w 104"/>
                <a:gd name="T9" fmla="*/ 309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65">
                  <a:moveTo>
                    <a:pt x="0" y="60"/>
                  </a:moveTo>
                  <a:cubicBezTo>
                    <a:pt x="0" y="60"/>
                    <a:pt x="20" y="8"/>
                    <a:pt x="39" y="4"/>
                  </a:cubicBezTo>
                  <a:cubicBezTo>
                    <a:pt x="58" y="0"/>
                    <a:pt x="98" y="15"/>
                    <a:pt x="104" y="65"/>
                  </a:cubicBezTo>
                  <a:cubicBezTo>
                    <a:pt x="104" y="65"/>
                    <a:pt x="79" y="6"/>
                    <a:pt x="45" y="13"/>
                  </a:cubicBezTo>
                  <a:cubicBezTo>
                    <a:pt x="12" y="20"/>
                    <a:pt x="0" y="60"/>
                    <a:pt x="0" y="60"/>
                  </a:cubicBezTo>
                  <a:close/>
                </a:path>
              </a:pathLst>
            </a:custGeom>
            <a:solidFill>
              <a:srgbClr val="F8B5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51" name="Freeform 204">
              <a:extLst>
                <a:ext uri="{FF2B5EF4-FFF2-40B4-BE49-F238E27FC236}">
                  <a16:creationId xmlns:a16="http://schemas.microsoft.com/office/drawing/2014/main" id="{F50C227A-63B9-42D8-94C0-6977CF9DB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2" y="2363"/>
              <a:ext cx="63" cy="30"/>
            </a:xfrm>
            <a:custGeom>
              <a:avLst/>
              <a:gdLst>
                <a:gd name="T0" fmla="*/ 0 w 42"/>
                <a:gd name="T1" fmla="*/ 102 h 20"/>
                <a:gd name="T2" fmla="*/ 215 w 42"/>
                <a:gd name="T3" fmla="*/ 89 h 20"/>
                <a:gd name="T4" fmla="*/ 0 w 42"/>
                <a:gd name="T5" fmla="*/ 102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2" h="20">
                  <a:moveTo>
                    <a:pt x="0" y="20"/>
                  </a:moveTo>
                  <a:cubicBezTo>
                    <a:pt x="0" y="20"/>
                    <a:pt x="12" y="0"/>
                    <a:pt x="42" y="17"/>
                  </a:cubicBezTo>
                  <a:cubicBezTo>
                    <a:pt x="42" y="17"/>
                    <a:pt x="21" y="6"/>
                    <a:pt x="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52" name="Freeform 205">
              <a:extLst>
                <a:ext uri="{FF2B5EF4-FFF2-40B4-BE49-F238E27FC236}">
                  <a16:creationId xmlns:a16="http://schemas.microsoft.com/office/drawing/2014/main" id="{E7732B39-196A-4AE8-BBFF-65631481A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6" y="2370"/>
              <a:ext cx="237" cy="303"/>
            </a:xfrm>
            <a:custGeom>
              <a:avLst/>
              <a:gdLst>
                <a:gd name="T0" fmla="*/ 0 w 157"/>
                <a:gd name="T1" fmla="*/ 1039 h 201"/>
                <a:gd name="T2" fmla="*/ 815 w 157"/>
                <a:gd name="T3" fmla="*/ 0 h 201"/>
                <a:gd name="T4" fmla="*/ 0 w 157"/>
                <a:gd name="T5" fmla="*/ 1039 h 2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7" h="201">
                  <a:moveTo>
                    <a:pt x="0" y="201"/>
                  </a:moveTo>
                  <a:cubicBezTo>
                    <a:pt x="0" y="201"/>
                    <a:pt x="104" y="124"/>
                    <a:pt x="157" y="0"/>
                  </a:cubicBezTo>
                  <a:cubicBezTo>
                    <a:pt x="157" y="0"/>
                    <a:pt x="147" y="110"/>
                    <a:pt x="0" y="201"/>
                  </a:cubicBezTo>
                  <a:close/>
                </a:path>
              </a:pathLst>
            </a:custGeom>
            <a:solidFill>
              <a:srgbClr val="E28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53" name="Freeform 206">
              <a:extLst>
                <a:ext uri="{FF2B5EF4-FFF2-40B4-BE49-F238E27FC236}">
                  <a16:creationId xmlns:a16="http://schemas.microsoft.com/office/drawing/2014/main" id="{A084EB3C-1537-43AC-890C-2043C4D78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4" y="2337"/>
              <a:ext cx="56" cy="72"/>
            </a:xfrm>
            <a:custGeom>
              <a:avLst/>
              <a:gdLst>
                <a:gd name="T0" fmla="*/ 41 w 37"/>
                <a:gd name="T1" fmla="*/ 210 h 48"/>
                <a:gd name="T2" fmla="*/ 18 w 37"/>
                <a:gd name="T3" fmla="*/ 129 h 48"/>
                <a:gd name="T4" fmla="*/ 0 w 37"/>
                <a:gd name="T5" fmla="*/ 32 h 48"/>
                <a:gd name="T6" fmla="*/ 39 w 37"/>
                <a:gd name="T7" fmla="*/ 102 h 48"/>
                <a:gd name="T8" fmla="*/ 39 w 37"/>
                <a:gd name="T9" fmla="*/ 21 h 48"/>
                <a:gd name="T10" fmla="*/ 80 w 37"/>
                <a:gd name="T11" fmla="*/ 99 h 48"/>
                <a:gd name="T12" fmla="*/ 89 w 37"/>
                <a:gd name="T13" fmla="*/ 12 h 48"/>
                <a:gd name="T14" fmla="*/ 121 w 37"/>
                <a:gd name="T15" fmla="*/ 93 h 48"/>
                <a:gd name="T16" fmla="*/ 153 w 37"/>
                <a:gd name="T17" fmla="*/ 0 h 48"/>
                <a:gd name="T18" fmla="*/ 166 w 37"/>
                <a:gd name="T19" fmla="*/ 113 h 48"/>
                <a:gd name="T20" fmla="*/ 195 w 37"/>
                <a:gd name="T21" fmla="*/ 203 h 48"/>
                <a:gd name="T22" fmla="*/ 62 w 37"/>
                <a:gd name="T23" fmla="*/ 221 h 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7" h="48">
                  <a:moveTo>
                    <a:pt x="8" y="41"/>
                  </a:moveTo>
                  <a:cubicBezTo>
                    <a:pt x="7" y="36"/>
                    <a:pt x="4" y="31"/>
                    <a:pt x="3" y="25"/>
                  </a:cubicBezTo>
                  <a:cubicBezTo>
                    <a:pt x="1" y="19"/>
                    <a:pt x="1" y="12"/>
                    <a:pt x="0" y="6"/>
                  </a:cubicBezTo>
                  <a:cubicBezTo>
                    <a:pt x="1" y="10"/>
                    <a:pt x="4" y="16"/>
                    <a:pt x="7" y="20"/>
                  </a:cubicBezTo>
                  <a:cubicBezTo>
                    <a:pt x="5" y="15"/>
                    <a:pt x="6" y="9"/>
                    <a:pt x="7" y="4"/>
                  </a:cubicBezTo>
                  <a:cubicBezTo>
                    <a:pt x="9" y="8"/>
                    <a:pt x="11" y="16"/>
                    <a:pt x="15" y="19"/>
                  </a:cubicBezTo>
                  <a:cubicBezTo>
                    <a:pt x="15" y="13"/>
                    <a:pt x="14" y="7"/>
                    <a:pt x="17" y="2"/>
                  </a:cubicBezTo>
                  <a:cubicBezTo>
                    <a:pt x="19" y="6"/>
                    <a:pt x="19" y="15"/>
                    <a:pt x="23" y="18"/>
                  </a:cubicBezTo>
                  <a:cubicBezTo>
                    <a:pt x="24" y="12"/>
                    <a:pt x="26" y="5"/>
                    <a:pt x="29" y="0"/>
                  </a:cubicBezTo>
                  <a:cubicBezTo>
                    <a:pt x="29" y="7"/>
                    <a:pt x="31" y="15"/>
                    <a:pt x="32" y="22"/>
                  </a:cubicBezTo>
                  <a:cubicBezTo>
                    <a:pt x="34" y="27"/>
                    <a:pt x="37" y="34"/>
                    <a:pt x="37" y="40"/>
                  </a:cubicBezTo>
                  <a:cubicBezTo>
                    <a:pt x="29" y="41"/>
                    <a:pt x="20" y="48"/>
                    <a:pt x="12" y="43"/>
                  </a:cubicBezTo>
                </a:path>
              </a:pathLst>
            </a:custGeom>
            <a:solidFill>
              <a:srgbClr val="F4A3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54" name="Freeform 207">
              <a:extLst>
                <a:ext uri="{FF2B5EF4-FFF2-40B4-BE49-F238E27FC236}">
                  <a16:creationId xmlns:a16="http://schemas.microsoft.com/office/drawing/2014/main" id="{75E94067-6A26-4CBB-9210-272F2F93E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" y="2318"/>
              <a:ext cx="282" cy="179"/>
            </a:xfrm>
            <a:custGeom>
              <a:avLst/>
              <a:gdLst>
                <a:gd name="T0" fmla="*/ 0 w 187"/>
                <a:gd name="T1" fmla="*/ 385 h 119"/>
                <a:gd name="T2" fmla="*/ 211 w 187"/>
                <a:gd name="T3" fmla="*/ 265 h 119"/>
                <a:gd name="T4" fmla="*/ 905 w 187"/>
                <a:gd name="T5" fmla="*/ 48 h 119"/>
                <a:gd name="T6" fmla="*/ 909 w 187"/>
                <a:gd name="T7" fmla="*/ 80 h 119"/>
                <a:gd name="T8" fmla="*/ 492 w 187"/>
                <a:gd name="T9" fmla="*/ 609 h 119"/>
                <a:gd name="T10" fmla="*/ 967 w 187"/>
                <a:gd name="T11" fmla="*/ 39 h 119"/>
                <a:gd name="T12" fmla="*/ 864 w 187"/>
                <a:gd name="T13" fmla="*/ 18 h 119"/>
                <a:gd name="T14" fmla="*/ 0 w 187"/>
                <a:gd name="T15" fmla="*/ 385 h 1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7" h="119">
                  <a:moveTo>
                    <a:pt x="0" y="75"/>
                  </a:moveTo>
                  <a:cubicBezTo>
                    <a:pt x="0" y="75"/>
                    <a:pt x="16" y="60"/>
                    <a:pt x="41" y="52"/>
                  </a:cubicBezTo>
                  <a:cubicBezTo>
                    <a:pt x="66" y="43"/>
                    <a:pt x="175" y="9"/>
                    <a:pt x="175" y="9"/>
                  </a:cubicBezTo>
                  <a:cubicBezTo>
                    <a:pt x="176" y="15"/>
                    <a:pt x="176" y="15"/>
                    <a:pt x="176" y="15"/>
                  </a:cubicBezTo>
                  <a:cubicBezTo>
                    <a:pt x="176" y="15"/>
                    <a:pt x="119" y="105"/>
                    <a:pt x="95" y="119"/>
                  </a:cubicBezTo>
                  <a:cubicBezTo>
                    <a:pt x="95" y="119"/>
                    <a:pt x="168" y="65"/>
                    <a:pt x="187" y="7"/>
                  </a:cubicBezTo>
                  <a:cubicBezTo>
                    <a:pt x="187" y="7"/>
                    <a:pt x="186" y="0"/>
                    <a:pt x="167" y="3"/>
                  </a:cubicBezTo>
                  <a:cubicBezTo>
                    <a:pt x="147" y="6"/>
                    <a:pt x="33" y="40"/>
                    <a:pt x="0" y="75"/>
                  </a:cubicBezTo>
                  <a:close/>
                </a:path>
              </a:pathLst>
            </a:custGeom>
            <a:solidFill>
              <a:srgbClr val="E28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55" name="Freeform 208">
              <a:extLst>
                <a:ext uri="{FF2B5EF4-FFF2-40B4-BE49-F238E27FC236}">
                  <a16:creationId xmlns:a16="http://schemas.microsoft.com/office/drawing/2014/main" id="{5E984637-B6C8-455C-BDBA-E14B8A1E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370"/>
              <a:ext cx="206" cy="169"/>
            </a:xfrm>
            <a:custGeom>
              <a:avLst/>
              <a:gdLst>
                <a:gd name="T0" fmla="*/ 48 w 137"/>
                <a:gd name="T1" fmla="*/ 501 h 112"/>
                <a:gd name="T2" fmla="*/ 224 w 137"/>
                <a:gd name="T3" fmla="*/ 184 h 112"/>
                <a:gd name="T4" fmla="*/ 701 w 137"/>
                <a:gd name="T5" fmla="*/ 0 h 112"/>
                <a:gd name="T6" fmla="*/ 480 w 137"/>
                <a:gd name="T7" fmla="*/ 134 h 112"/>
                <a:gd name="T8" fmla="*/ 284 w 137"/>
                <a:gd name="T9" fmla="*/ 258 h 112"/>
                <a:gd name="T10" fmla="*/ 80 w 137"/>
                <a:gd name="T11" fmla="*/ 581 h 112"/>
                <a:gd name="T12" fmla="*/ 59 w 137"/>
                <a:gd name="T13" fmla="*/ 513 h 1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7" h="112">
                  <a:moveTo>
                    <a:pt x="9" y="97"/>
                  </a:moveTo>
                  <a:cubicBezTo>
                    <a:pt x="0" y="72"/>
                    <a:pt x="25" y="44"/>
                    <a:pt x="44" y="36"/>
                  </a:cubicBezTo>
                  <a:cubicBezTo>
                    <a:pt x="73" y="25"/>
                    <a:pt x="111" y="17"/>
                    <a:pt x="137" y="0"/>
                  </a:cubicBezTo>
                  <a:cubicBezTo>
                    <a:pt x="127" y="13"/>
                    <a:pt x="108" y="19"/>
                    <a:pt x="94" y="26"/>
                  </a:cubicBezTo>
                  <a:cubicBezTo>
                    <a:pt x="81" y="33"/>
                    <a:pt x="67" y="41"/>
                    <a:pt x="56" y="50"/>
                  </a:cubicBezTo>
                  <a:cubicBezTo>
                    <a:pt x="34" y="68"/>
                    <a:pt x="26" y="87"/>
                    <a:pt x="15" y="112"/>
                  </a:cubicBezTo>
                  <a:cubicBezTo>
                    <a:pt x="12" y="108"/>
                    <a:pt x="12" y="104"/>
                    <a:pt x="11" y="99"/>
                  </a:cubicBezTo>
                </a:path>
              </a:pathLst>
            </a:custGeom>
            <a:solidFill>
              <a:srgbClr val="F8B5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56" name="Freeform 209">
              <a:extLst>
                <a:ext uri="{FF2B5EF4-FFF2-40B4-BE49-F238E27FC236}">
                  <a16:creationId xmlns:a16="http://schemas.microsoft.com/office/drawing/2014/main" id="{CF1FCF59-E683-4C95-B317-6D6E71B47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3" y="2298"/>
              <a:ext cx="66" cy="44"/>
            </a:xfrm>
            <a:custGeom>
              <a:avLst/>
              <a:gdLst>
                <a:gd name="T0" fmla="*/ 0 w 44"/>
                <a:gd name="T1" fmla="*/ 155 h 29"/>
                <a:gd name="T2" fmla="*/ 224 w 44"/>
                <a:gd name="T3" fmla="*/ 0 h 2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4" h="29">
                  <a:moveTo>
                    <a:pt x="0" y="29"/>
                  </a:moveTo>
                  <a:cubicBezTo>
                    <a:pt x="13" y="18"/>
                    <a:pt x="37" y="21"/>
                    <a:pt x="44" y="0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57" name="Freeform 210">
              <a:extLst>
                <a:ext uri="{FF2B5EF4-FFF2-40B4-BE49-F238E27FC236}">
                  <a16:creationId xmlns:a16="http://schemas.microsoft.com/office/drawing/2014/main" id="{9ADCE1FB-14E3-41B4-8A56-1AD4822C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6" y="2278"/>
              <a:ext cx="97" cy="37"/>
            </a:xfrm>
            <a:custGeom>
              <a:avLst/>
              <a:gdLst>
                <a:gd name="T0" fmla="*/ 322 w 65"/>
                <a:gd name="T1" fmla="*/ 0 h 24"/>
                <a:gd name="T2" fmla="*/ 0 w 65"/>
                <a:gd name="T3" fmla="*/ 136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5" h="24">
                  <a:moveTo>
                    <a:pt x="65" y="0"/>
                  </a:moveTo>
                  <a:cubicBezTo>
                    <a:pt x="44" y="9"/>
                    <a:pt x="17" y="10"/>
                    <a:pt x="0" y="24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58" name="Freeform 211">
              <a:extLst>
                <a:ext uri="{FF2B5EF4-FFF2-40B4-BE49-F238E27FC236}">
                  <a16:creationId xmlns:a16="http://schemas.microsoft.com/office/drawing/2014/main" id="{325BEE43-CE0D-49F2-9BC0-D4785CAF1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8" y="2042"/>
              <a:ext cx="475" cy="285"/>
            </a:xfrm>
            <a:custGeom>
              <a:avLst/>
              <a:gdLst>
                <a:gd name="T0" fmla="*/ 567 w 316"/>
                <a:gd name="T1" fmla="*/ 12 h 189"/>
                <a:gd name="T2" fmla="*/ 120 w 316"/>
                <a:gd name="T3" fmla="*/ 216 h 189"/>
                <a:gd name="T4" fmla="*/ 93 w 316"/>
                <a:gd name="T5" fmla="*/ 743 h 189"/>
                <a:gd name="T6" fmla="*/ 693 w 316"/>
                <a:gd name="T7" fmla="*/ 775 h 189"/>
                <a:gd name="T8" fmla="*/ 1085 w 316"/>
                <a:gd name="T9" fmla="*/ 630 h 189"/>
                <a:gd name="T10" fmla="*/ 1440 w 316"/>
                <a:gd name="T11" fmla="*/ 600 h 189"/>
                <a:gd name="T12" fmla="*/ 1105 w 316"/>
                <a:gd name="T13" fmla="*/ 196 h 189"/>
                <a:gd name="T14" fmla="*/ 567 w 316"/>
                <a:gd name="T15" fmla="*/ 12 h 1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16" h="189">
                  <a:moveTo>
                    <a:pt x="111" y="2"/>
                  </a:moveTo>
                  <a:cubicBezTo>
                    <a:pt x="85" y="0"/>
                    <a:pt x="46" y="10"/>
                    <a:pt x="23" y="42"/>
                  </a:cubicBezTo>
                  <a:cubicBezTo>
                    <a:pt x="3" y="71"/>
                    <a:pt x="0" y="113"/>
                    <a:pt x="18" y="144"/>
                  </a:cubicBezTo>
                  <a:cubicBezTo>
                    <a:pt x="44" y="189"/>
                    <a:pt x="102" y="175"/>
                    <a:pt x="136" y="150"/>
                  </a:cubicBezTo>
                  <a:cubicBezTo>
                    <a:pt x="161" y="131"/>
                    <a:pt x="181" y="122"/>
                    <a:pt x="212" y="122"/>
                  </a:cubicBezTo>
                  <a:cubicBezTo>
                    <a:pt x="231" y="122"/>
                    <a:pt x="268" y="129"/>
                    <a:pt x="282" y="116"/>
                  </a:cubicBezTo>
                  <a:cubicBezTo>
                    <a:pt x="316" y="85"/>
                    <a:pt x="235" y="47"/>
                    <a:pt x="216" y="38"/>
                  </a:cubicBezTo>
                  <a:cubicBezTo>
                    <a:pt x="182" y="21"/>
                    <a:pt x="162" y="4"/>
                    <a:pt x="111" y="2"/>
                  </a:cubicBezTo>
                </a:path>
              </a:pathLst>
            </a:custGeom>
            <a:solidFill>
              <a:srgbClr val="F8B5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59" name="Freeform 212">
              <a:extLst>
                <a:ext uri="{FF2B5EF4-FFF2-40B4-BE49-F238E27FC236}">
                  <a16:creationId xmlns:a16="http://schemas.microsoft.com/office/drawing/2014/main" id="{F9AA80DF-7B5C-4CB5-A1C8-F481AE544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2" y="2397"/>
              <a:ext cx="152" cy="189"/>
            </a:xfrm>
            <a:custGeom>
              <a:avLst/>
              <a:gdLst>
                <a:gd name="T0" fmla="*/ 0 w 101"/>
                <a:gd name="T1" fmla="*/ 653 h 125"/>
                <a:gd name="T2" fmla="*/ 519 w 101"/>
                <a:gd name="T3" fmla="*/ 0 h 125"/>
                <a:gd name="T4" fmla="*/ 0 w 101"/>
                <a:gd name="T5" fmla="*/ 653 h 1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1" h="125">
                  <a:moveTo>
                    <a:pt x="0" y="125"/>
                  </a:moveTo>
                  <a:cubicBezTo>
                    <a:pt x="0" y="125"/>
                    <a:pt x="86" y="25"/>
                    <a:pt x="101" y="0"/>
                  </a:cubicBezTo>
                  <a:cubicBezTo>
                    <a:pt x="101" y="0"/>
                    <a:pt x="74" y="61"/>
                    <a:pt x="0" y="125"/>
                  </a:cubicBezTo>
                  <a:close/>
                </a:path>
              </a:pathLst>
            </a:custGeom>
            <a:solidFill>
              <a:srgbClr val="E28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60" name="Freeform 213">
              <a:extLst>
                <a:ext uri="{FF2B5EF4-FFF2-40B4-BE49-F238E27FC236}">
                  <a16:creationId xmlns:a16="http://schemas.microsoft.com/office/drawing/2014/main" id="{AF7108AB-B682-4DD1-8011-0135A2236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4" y="2312"/>
              <a:ext cx="254" cy="284"/>
            </a:xfrm>
            <a:custGeom>
              <a:avLst/>
              <a:gdLst>
                <a:gd name="T0" fmla="*/ 8 w 169"/>
                <a:gd name="T1" fmla="*/ 810 h 189"/>
                <a:gd name="T2" fmla="*/ 210 w 169"/>
                <a:gd name="T3" fmla="*/ 924 h 189"/>
                <a:gd name="T4" fmla="*/ 343 w 169"/>
                <a:gd name="T5" fmla="*/ 795 h 189"/>
                <a:gd name="T6" fmla="*/ 454 w 169"/>
                <a:gd name="T7" fmla="*/ 688 h 189"/>
                <a:gd name="T8" fmla="*/ 750 w 169"/>
                <a:gd name="T9" fmla="*/ 234 h 189"/>
                <a:gd name="T10" fmla="*/ 804 w 169"/>
                <a:gd name="T11" fmla="*/ 59 h 189"/>
                <a:gd name="T12" fmla="*/ 639 w 169"/>
                <a:gd name="T13" fmla="*/ 21 h 189"/>
                <a:gd name="T14" fmla="*/ 535 w 169"/>
                <a:gd name="T15" fmla="*/ 162 h 189"/>
                <a:gd name="T16" fmla="*/ 386 w 169"/>
                <a:gd name="T17" fmla="*/ 383 h 189"/>
                <a:gd name="T18" fmla="*/ 275 w 169"/>
                <a:gd name="T19" fmla="*/ 547 h 189"/>
                <a:gd name="T20" fmla="*/ 153 w 169"/>
                <a:gd name="T21" fmla="*/ 669 h 189"/>
                <a:gd name="T22" fmla="*/ 12 w 169"/>
                <a:gd name="T23" fmla="*/ 814 h 18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69" h="189">
                  <a:moveTo>
                    <a:pt x="1" y="159"/>
                  </a:moveTo>
                  <a:cubicBezTo>
                    <a:pt x="20" y="153"/>
                    <a:pt x="22" y="189"/>
                    <a:pt x="41" y="181"/>
                  </a:cubicBezTo>
                  <a:cubicBezTo>
                    <a:pt x="53" y="176"/>
                    <a:pt x="59" y="165"/>
                    <a:pt x="67" y="156"/>
                  </a:cubicBezTo>
                  <a:cubicBezTo>
                    <a:pt x="74" y="149"/>
                    <a:pt x="82" y="142"/>
                    <a:pt x="89" y="135"/>
                  </a:cubicBezTo>
                  <a:cubicBezTo>
                    <a:pt x="115" y="110"/>
                    <a:pt x="122" y="73"/>
                    <a:pt x="147" y="46"/>
                  </a:cubicBezTo>
                  <a:cubicBezTo>
                    <a:pt x="155" y="37"/>
                    <a:pt x="169" y="24"/>
                    <a:pt x="158" y="11"/>
                  </a:cubicBezTo>
                  <a:cubicBezTo>
                    <a:pt x="150" y="2"/>
                    <a:pt x="135" y="0"/>
                    <a:pt x="125" y="4"/>
                  </a:cubicBezTo>
                  <a:cubicBezTo>
                    <a:pt x="112" y="8"/>
                    <a:pt x="111" y="22"/>
                    <a:pt x="105" y="32"/>
                  </a:cubicBezTo>
                  <a:cubicBezTo>
                    <a:pt x="97" y="49"/>
                    <a:pt x="87" y="61"/>
                    <a:pt x="76" y="75"/>
                  </a:cubicBezTo>
                  <a:cubicBezTo>
                    <a:pt x="68" y="84"/>
                    <a:pt x="61" y="96"/>
                    <a:pt x="54" y="107"/>
                  </a:cubicBezTo>
                  <a:cubicBezTo>
                    <a:pt x="48" y="117"/>
                    <a:pt x="40" y="123"/>
                    <a:pt x="30" y="131"/>
                  </a:cubicBezTo>
                  <a:cubicBezTo>
                    <a:pt x="24" y="136"/>
                    <a:pt x="0" y="151"/>
                    <a:pt x="2" y="160"/>
                  </a:cubicBezTo>
                </a:path>
              </a:pathLst>
            </a:custGeom>
            <a:solidFill>
              <a:srgbClr val="F8B5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61" name="Freeform 214">
              <a:extLst>
                <a:ext uri="{FF2B5EF4-FFF2-40B4-BE49-F238E27FC236}">
                  <a16:creationId xmlns:a16="http://schemas.microsoft.com/office/drawing/2014/main" id="{8F205983-68F0-4407-B61A-A96BA203A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" y="2556"/>
              <a:ext cx="166" cy="185"/>
            </a:xfrm>
            <a:custGeom>
              <a:avLst/>
              <a:gdLst>
                <a:gd name="T0" fmla="*/ 430 w 110"/>
                <a:gd name="T1" fmla="*/ 569 h 123"/>
                <a:gd name="T2" fmla="*/ 202 w 110"/>
                <a:gd name="T3" fmla="*/ 561 h 123"/>
                <a:gd name="T4" fmla="*/ 21 w 110"/>
                <a:gd name="T5" fmla="*/ 511 h 123"/>
                <a:gd name="T6" fmla="*/ 228 w 110"/>
                <a:gd name="T7" fmla="*/ 304 h 123"/>
                <a:gd name="T8" fmla="*/ 438 w 110"/>
                <a:gd name="T9" fmla="*/ 99 h 123"/>
                <a:gd name="T10" fmla="*/ 533 w 110"/>
                <a:gd name="T11" fmla="*/ 108 h 123"/>
                <a:gd name="T12" fmla="*/ 451 w 110"/>
                <a:gd name="T13" fmla="*/ 346 h 123"/>
                <a:gd name="T14" fmla="*/ 406 w 110"/>
                <a:gd name="T15" fmla="*/ 569 h 1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0" h="123">
                  <a:moveTo>
                    <a:pt x="83" y="111"/>
                  </a:moveTo>
                  <a:cubicBezTo>
                    <a:pt x="68" y="109"/>
                    <a:pt x="54" y="106"/>
                    <a:pt x="39" y="110"/>
                  </a:cubicBezTo>
                  <a:cubicBezTo>
                    <a:pt x="27" y="114"/>
                    <a:pt x="0" y="123"/>
                    <a:pt x="4" y="100"/>
                  </a:cubicBezTo>
                  <a:cubicBezTo>
                    <a:pt x="7" y="78"/>
                    <a:pt x="28" y="70"/>
                    <a:pt x="44" y="59"/>
                  </a:cubicBezTo>
                  <a:cubicBezTo>
                    <a:pt x="61" y="48"/>
                    <a:pt x="71" y="34"/>
                    <a:pt x="84" y="19"/>
                  </a:cubicBezTo>
                  <a:cubicBezTo>
                    <a:pt x="92" y="10"/>
                    <a:pt x="110" y="0"/>
                    <a:pt x="103" y="21"/>
                  </a:cubicBezTo>
                  <a:cubicBezTo>
                    <a:pt x="97" y="37"/>
                    <a:pt x="89" y="51"/>
                    <a:pt x="87" y="68"/>
                  </a:cubicBezTo>
                  <a:cubicBezTo>
                    <a:pt x="87" y="74"/>
                    <a:pt x="93" y="120"/>
                    <a:pt x="78" y="111"/>
                  </a:cubicBezTo>
                </a:path>
              </a:pathLst>
            </a:custGeom>
            <a:solidFill>
              <a:srgbClr val="F8B5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62" name="Freeform 215">
              <a:extLst>
                <a:ext uri="{FF2B5EF4-FFF2-40B4-BE49-F238E27FC236}">
                  <a16:creationId xmlns:a16="http://schemas.microsoft.com/office/drawing/2014/main" id="{E7CAF96B-E436-4AE4-8EE2-F2FAB9446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" y="2325"/>
              <a:ext cx="183" cy="203"/>
            </a:xfrm>
            <a:custGeom>
              <a:avLst/>
              <a:gdLst>
                <a:gd name="T0" fmla="*/ 0 w 122"/>
                <a:gd name="T1" fmla="*/ 683 h 135"/>
                <a:gd name="T2" fmla="*/ 99 w 122"/>
                <a:gd name="T3" fmla="*/ 663 h 135"/>
                <a:gd name="T4" fmla="*/ 174 w 122"/>
                <a:gd name="T5" fmla="*/ 681 h 135"/>
                <a:gd name="T6" fmla="*/ 251 w 122"/>
                <a:gd name="T7" fmla="*/ 598 h 135"/>
                <a:gd name="T8" fmla="*/ 383 w 122"/>
                <a:gd name="T9" fmla="*/ 477 h 135"/>
                <a:gd name="T10" fmla="*/ 566 w 122"/>
                <a:gd name="T11" fmla="*/ 271 h 135"/>
                <a:gd name="T12" fmla="*/ 620 w 122"/>
                <a:gd name="T13" fmla="*/ 93 h 135"/>
                <a:gd name="T14" fmla="*/ 525 w 122"/>
                <a:gd name="T15" fmla="*/ 102 h 135"/>
                <a:gd name="T16" fmla="*/ 356 w 122"/>
                <a:gd name="T17" fmla="*/ 364 h 135"/>
                <a:gd name="T18" fmla="*/ 174 w 122"/>
                <a:gd name="T19" fmla="*/ 538 h 135"/>
                <a:gd name="T20" fmla="*/ 48 w 122"/>
                <a:gd name="T21" fmla="*/ 641 h 135"/>
                <a:gd name="T22" fmla="*/ 18 w 122"/>
                <a:gd name="T23" fmla="*/ 683 h 13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2" h="135">
                  <a:moveTo>
                    <a:pt x="0" y="134"/>
                  </a:moveTo>
                  <a:cubicBezTo>
                    <a:pt x="6" y="135"/>
                    <a:pt x="11" y="128"/>
                    <a:pt x="19" y="130"/>
                  </a:cubicBezTo>
                  <a:cubicBezTo>
                    <a:pt x="24" y="130"/>
                    <a:pt x="29" y="134"/>
                    <a:pt x="34" y="133"/>
                  </a:cubicBezTo>
                  <a:cubicBezTo>
                    <a:pt x="40" y="131"/>
                    <a:pt x="45" y="121"/>
                    <a:pt x="49" y="117"/>
                  </a:cubicBezTo>
                  <a:cubicBezTo>
                    <a:pt x="57" y="108"/>
                    <a:pt x="66" y="100"/>
                    <a:pt x="75" y="93"/>
                  </a:cubicBezTo>
                  <a:cubicBezTo>
                    <a:pt x="89" y="81"/>
                    <a:pt x="104" y="71"/>
                    <a:pt x="111" y="53"/>
                  </a:cubicBezTo>
                  <a:cubicBezTo>
                    <a:pt x="114" y="43"/>
                    <a:pt x="122" y="27"/>
                    <a:pt x="122" y="18"/>
                  </a:cubicBezTo>
                  <a:cubicBezTo>
                    <a:pt x="122" y="0"/>
                    <a:pt x="109" y="12"/>
                    <a:pt x="103" y="20"/>
                  </a:cubicBezTo>
                  <a:cubicBezTo>
                    <a:pt x="92" y="36"/>
                    <a:pt x="83" y="56"/>
                    <a:pt x="70" y="71"/>
                  </a:cubicBezTo>
                  <a:cubicBezTo>
                    <a:pt x="59" y="83"/>
                    <a:pt x="46" y="95"/>
                    <a:pt x="34" y="105"/>
                  </a:cubicBezTo>
                  <a:cubicBezTo>
                    <a:pt x="26" y="112"/>
                    <a:pt x="15" y="116"/>
                    <a:pt x="9" y="125"/>
                  </a:cubicBezTo>
                  <a:cubicBezTo>
                    <a:pt x="7" y="128"/>
                    <a:pt x="6" y="131"/>
                    <a:pt x="3" y="134"/>
                  </a:cubicBezTo>
                </a:path>
              </a:pathLst>
            </a:custGeom>
            <a:solidFill>
              <a:srgbClr val="F8B5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63" name="Freeform 216">
              <a:extLst>
                <a:ext uri="{FF2B5EF4-FFF2-40B4-BE49-F238E27FC236}">
                  <a16:creationId xmlns:a16="http://schemas.microsoft.com/office/drawing/2014/main" id="{68AE5AF7-C242-4AFB-A48E-EB1793508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0" y="2293"/>
              <a:ext cx="134" cy="106"/>
            </a:xfrm>
            <a:custGeom>
              <a:avLst/>
              <a:gdLst>
                <a:gd name="T0" fmla="*/ 0 w 89"/>
                <a:gd name="T1" fmla="*/ 164 h 70"/>
                <a:gd name="T2" fmla="*/ 345 w 89"/>
                <a:gd name="T3" fmla="*/ 121 h 70"/>
                <a:gd name="T4" fmla="*/ 426 w 89"/>
                <a:gd name="T5" fmla="*/ 236 h 70"/>
                <a:gd name="T6" fmla="*/ 399 w 89"/>
                <a:gd name="T7" fmla="*/ 369 h 70"/>
                <a:gd name="T8" fmla="*/ 378 w 89"/>
                <a:gd name="T9" fmla="*/ 236 h 70"/>
                <a:gd name="T10" fmla="*/ 336 w 89"/>
                <a:gd name="T11" fmla="*/ 183 h 70"/>
                <a:gd name="T12" fmla="*/ 297 w 89"/>
                <a:gd name="T13" fmla="*/ 121 h 70"/>
                <a:gd name="T14" fmla="*/ 21 w 89"/>
                <a:gd name="T15" fmla="*/ 135 h 7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9" h="70">
                  <a:moveTo>
                    <a:pt x="0" y="31"/>
                  </a:moveTo>
                  <a:cubicBezTo>
                    <a:pt x="12" y="8"/>
                    <a:pt x="51" y="0"/>
                    <a:pt x="67" y="23"/>
                  </a:cubicBezTo>
                  <a:cubicBezTo>
                    <a:pt x="72" y="29"/>
                    <a:pt x="78" y="37"/>
                    <a:pt x="83" y="45"/>
                  </a:cubicBezTo>
                  <a:cubicBezTo>
                    <a:pt x="89" y="54"/>
                    <a:pt x="84" y="62"/>
                    <a:pt x="78" y="70"/>
                  </a:cubicBezTo>
                  <a:cubicBezTo>
                    <a:pt x="78" y="60"/>
                    <a:pt x="80" y="54"/>
                    <a:pt x="74" y="45"/>
                  </a:cubicBezTo>
                  <a:cubicBezTo>
                    <a:pt x="71" y="41"/>
                    <a:pt x="67" y="39"/>
                    <a:pt x="65" y="35"/>
                  </a:cubicBezTo>
                  <a:cubicBezTo>
                    <a:pt x="62" y="31"/>
                    <a:pt x="61" y="26"/>
                    <a:pt x="58" y="23"/>
                  </a:cubicBezTo>
                  <a:cubicBezTo>
                    <a:pt x="42" y="4"/>
                    <a:pt x="20" y="23"/>
                    <a:pt x="4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64" name="Freeform 217">
              <a:extLst>
                <a:ext uri="{FF2B5EF4-FFF2-40B4-BE49-F238E27FC236}">
                  <a16:creationId xmlns:a16="http://schemas.microsoft.com/office/drawing/2014/main" id="{CA905F80-FEFC-4F6C-94FB-D23765A3A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2" y="2015"/>
              <a:ext cx="223" cy="126"/>
            </a:xfrm>
            <a:custGeom>
              <a:avLst/>
              <a:gdLst>
                <a:gd name="T0" fmla="*/ 0 w 148"/>
                <a:gd name="T1" fmla="*/ 426 h 84"/>
                <a:gd name="T2" fmla="*/ 762 w 148"/>
                <a:gd name="T3" fmla="*/ 170 h 84"/>
                <a:gd name="T4" fmla="*/ 0 w 148"/>
                <a:gd name="T5" fmla="*/ 426 h 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8" h="84">
                  <a:moveTo>
                    <a:pt x="0" y="84"/>
                  </a:moveTo>
                  <a:cubicBezTo>
                    <a:pt x="0" y="84"/>
                    <a:pt x="18" y="0"/>
                    <a:pt x="148" y="33"/>
                  </a:cubicBezTo>
                  <a:cubicBezTo>
                    <a:pt x="148" y="33"/>
                    <a:pt x="34" y="3"/>
                    <a:pt x="0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65" name="Freeform 218">
              <a:extLst>
                <a:ext uri="{FF2B5EF4-FFF2-40B4-BE49-F238E27FC236}">
                  <a16:creationId xmlns:a16="http://schemas.microsoft.com/office/drawing/2014/main" id="{165404AB-D9AC-43BF-96B0-4E079EF7A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" y="2408"/>
              <a:ext cx="84" cy="101"/>
            </a:xfrm>
            <a:custGeom>
              <a:avLst/>
              <a:gdLst>
                <a:gd name="T0" fmla="*/ 284 w 56"/>
                <a:gd name="T1" fmla="*/ 12 h 67"/>
                <a:gd name="T2" fmla="*/ 0 w 56"/>
                <a:gd name="T3" fmla="*/ 345 h 67"/>
                <a:gd name="T4" fmla="*/ 284 w 56"/>
                <a:gd name="T5" fmla="*/ 12 h 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6" h="67">
                  <a:moveTo>
                    <a:pt x="56" y="2"/>
                  </a:moveTo>
                  <a:cubicBezTo>
                    <a:pt x="56" y="2"/>
                    <a:pt x="4" y="0"/>
                    <a:pt x="0" y="67"/>
                  </a:cubicBezTo>
                  <a:cubicBezTo>
                    <a:pt x="0" y="67"/>
                    <a:pt x="9" y="10"/>
                    <a:pt x="5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66" name="Freeform 219">
              <a:extLst>
                <a:ext uri="{FF2B5EF4-FFF2-40B4-BE49-F238E27FC236}">
                  <a16:creationId xmlns:a16="http://schemas.microsoft.com/office/drawing/2014/main" id="{A111F538-D99C-438E-85F6-85926345E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4" y="2337"/>
              <a:ext cx="47" cy="42"/>
            </a:xfrm>
            <a:custGeom>
              <a:avLst/>
              <a:gdLst>
                <a:gd name="T0" fmla="*/ 0 w 31"/>
                <a:gd name="T1" fmla="*/ 143 h 28"/>
                <a:gd name="T2" fmla="*/ 164 w 31"/>
                <a:gd name="T3" fmla="*/ 0 h 28"/>
                <a:gd name="T4" fmla="*/ 0 w 31"/>
                <a:gd name="T5" fmla="*/ 143 h 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" h="28">
                  <a:moveTo>
                    <a:pt x="0" y="28"/>
                  </a:moveTo>
                  <a:cubicBezTo>
                    <a:pt x="0" y="28"/>
                    <a:pt x="3" y="5"/>
                    <a:pt x="31" y="0"/>
                  </a:cubicBezTo>
                  <a:cubicBezTo>
                    <a:pt x="31" y="0"/>
                    <a:pt x="5" y="8"/>
                    <a:pt x="0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67" name="Freeform 220">
              <a:extLst>
                <a:ext uri="{FF2B5EF4-FFF2-40B4-BE49-F238E27FC236}">
                  <a16:creationId xmlns:a16="http://schemas.microsoft.com/office/drawing/2014/main" id="{3059CF24-1424-4F68-9D3B-B5E520CBE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4" y="2646"/>
              <a:ext cx="60" cy="84"/>
            </a:xfrm>
            <a:custGeom>
              <a:avLst/>
              <a:gdLst>
                <a:gd name="T0" fmla="*/ 203 w 40"/>
                <a:gd name="T1" fmla="*/ 0 h 56"/>
                <a:gd name="T2" fmla="*/ 21 w 40"/>
                <a:gd name="T3" fmla="*/ 284 h 56"/>
                <a:gd name="T4" fmla="*/ 203 w 40"/>
                <a:gd name="T5" fmla="*/ 0 h 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" h="56">
                  <a:moveTo>
                    <a:pt x="40" y="0"/>
                  </a:moveTo>
                  <a:cubicBezTo>
                    <a:pt x="40" y="0"/>
                    <a:pt x="0" y="15"/>
                    <a:pt x="4" y="56"/>
                  </a:cubicBezTo>
                  <a:cubicBezTo>
                    <a:pt x="4" y="56"/>
                    <a:pt x="7" y="14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68" name="Freeform 221">
              <a:extLst>
                <a:ext uri="{FF2B5EF4-FFF2-40B4-BE49-F238E27FC236}">
                  <a16:creationId xmlns:a16="http://schemas.microsoft.com/office/drawing/2014/main" id="{F066D15B-19B5-42F2-86B3-046ED926A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0" y="2471"/>
              <a:ext cx="33" cy="27"/>
            </a:xfrm>
            <a:custGeom>
              <a:avLst/>
              <a:gdLst>
                <a:gd name="T0" fmla="*/ 72 w 22"/>
                <a:gd name="T1" fmla="*/ 93 h 18"/>
                <a:gd name="T2" fmla="*/ 32 w 22"/>
                <a:gd name="T3" fmla="*/ 21 h 18"/>
                <a:gd name="T4" fmla="*/ 113 w 22"/>
                <a:gd name="T5" fmla="*/ 32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" h="18">
                  <a:moveTo>
                    <a:pt x="14" y="18"/>
                  </a:moveTo>
                  <a:cubicBezTo>
                    <a:pt x="11" y="15"/>
                    <a:pt x="0" y="10"/>
                    <a:pt x="6" y="4"/>
                  </a:cubicBezTo>
                  <a:cubicBezTo>
                    <a:pt x="10" y="0"/>
                    <a:pt x="18" y="3"/>
                    <a:pt x="22" y="6"/>
                  </a:cubicBezTo>
                </a:path>
              </a:pathLst>
            </a:custGeom>
            <a:noFill/>
            <a:ln w="9525" cap="flat">
              <a:solidFill>
                <a:srgbClr val="F4A3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69" name="Freeform 222">
              <a:extLst>
                <a:ext uri="{FF2B5EF4-FFF2-40B4-BE49-F238E27FC236}">
                  <a16:creationId xmlns:a16="http://schemas.microsoft.com/office/drawing/2014/main" id="{74297719-9993-479B-AAC0-C4813F0B7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9" y="2500"/>
              <a:ext cx="13" cy="13"/>
            </a:xfrm>
            <a:custGeom>
              <a:avLst/>
              <a:gdLst>
                <a:gd name="T0" fmla="*/ 0 w 9"/>
                <a:gd name="T1" fmla="*/ 0 h 9"/>
                <a:gd name="T2" fmla="*/ 39 w 9"/>
                <a:gd name="T3" fmla="*/ 39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cubicBezTo>
                    <a:pt x="2" y="3"/>
                    <a:pt x="7" y="7"/>
                    <a:pt x="9" y="9"/>
                  </a:cubicBezTo>
                </a:path>
              </a:pathLst>
            </a:custGeom>
            <a:noFill/>
            <a:ln w="9525" cap="flat">
              <a:solidFill>
                <a:srgbClr val="F4A3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70" name="Freeform 223">
              <a:extLst>
                <a:ext uri="{FF2B5EF4-FFF2-40B4-BE49-F238E27FC236}">
                  <a16:creationId xmlns:a16="http://schemas.microsoft.com/office/drawing/2014/main" id="{CF455A1A-9FAB-40B7-B5A0-5FC442A3A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1" y="2369"/>
              <a:ext cx="12" cy="15"/>
            </a:xfrm>
            <a:custGeom>
              <a:avLst/>
              <a:gdLst>
                <a:gd name="T0" fmla="*/ 0 w 8"/>
                <a:gd name="T1" fmla="*/ 0 h 10"/>
                <a:gd name="T2" fmla="*/ 41 w 8"/>
                <a:gd name="T3" fmla="*/ 53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3" y="2"/>
                    <a:pt x="7" y="8"/>
                    <a:pt x="8" y="10"/>
                  </a:cubicBezTo>
                </a:path>
              </a:pathLst>
            </a:custGeom>
            <a:noFill/>
            <a:ln w="9525" cap="flat">
              <a:solidFill>
                <a:srgbClr val="F4A3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71" name="Freeform 224">
              <a:extLst>
                <a:ext uri="{FF2B5EF4-FFF2-40B4-BE49-F238E27FC236}">
                  <a16:creationId xmlns:a16="http://schemas.microsoft.com/office/drawing/2014/main" id="{4C413A8A-4921-45C3-A6EF-F5C0DDCE2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" y="2391"/>
              <a:ext cx="15" cy="3"/>
            </a:xfrm>
            <a:custGeom>
              <a:avLst/>
              <a:gdLst>
                <a:gd name="T0" fmla="*/ 53 w 10"/>
                <a:gd name="T1" fmla="*/ 8 h 2"/>
                <a:gd name="T2" fmla="*/ 0 w 10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2">
                  <a:moveTo>
                    <a:pt x="10" y="1"/>
                  </a:moveTo>
                  <a:cubicBezTo>
                    <a:pt x="7" y="2"/>
                    <a:pt x="3" y="1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4A3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72" name="Freeform 225">
              <a:extLst>
                <a:ext uri="{FF2B5EF4-FFF2-40B4-BE49-F238E27FC236}">
                  <a16:creationId xmlns:a16="http://schemas.microsoft.com/office/drawing/2014/main" id="{30BF1B52-3E98-4D7F-8723-4007A5F49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9" y="2580"/>
              <a:ext cx="23" cy="21"/>
            </a:xfrm>
            <a:custGeom>
              <a:avLst/>
              <a:gdLst>
                <a:gd name="T0" fmla="*/ 40 w 15"/>
                <a:gd name="T1" fmla="*/ 72 h 14"/>
                <a:gd name="T2" fmla="*/ 28 w 15"/>
                <a:gd name="T3" fmla="*/ 12 h 14"/>
                <a:gd name="T4" fmla="*/ 83 w 15"/>
                <a:gd name="T5" fmla="*/ 32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14">
                  <a:moveTo>
                    <a:pt x="7" y="14"/>
                  </a:moveTo>
                  <a:cubicBezTo>
                    <a:pt x="2" y="12"/>
                    <a:pt x="0" y="4"/>
                    <a:pt x="5" y="2"/>
                  </a:cubicBezTo>
                  <a:cubicBezTo>
                    <a:pt x="9" y="0"/>
                    <a:pt x="13" y="4"/>
                    <a:pt x="15" y="6"/>
                  </a:cubicBezTo>
                </a:path>
              </a:pathLst>
            </a:custGeom>
            <a:noFill/>
            <a:ln w="9525" cap="flat">
              <a:solidFill>
                <a:srgbClr val="F4A3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73" name="Freeform 226">
              <a:extLst>
                <a:ext uri="{FF2B5EF4-FFF2-40B4-BE49-F238E27FC236}">
                  <a16:creationId xmlns:a16="http://schemas.microsoft.com/office/drawing/2014/main" id="{F9DC360D-8BB1-412F-AFB1-4CCCF8265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8" y="2562"/>
              <a:ext cx="18" cy="13"/>
            </a:xfrm>
            <a:custGeom>
              <a:avLst/>
              <a:gdLst>
                <a:gd name="T0" fmla="*/ 62 w 12"/>
                <a:gd name="T1" fmla="*/ 39 h 9"/>
                <a:gd name="T2" fmla="*/ 0 w 12"/>
                <a:gd name="T3" fmla="*/ 0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9">
                  <a:moveTo>
                    <a:pt x="12" y="9"/>
                  </a:moveTo>
                  <a:cubicBezTo>
                    <a:pt x="8" y="6"/>
                    <a:pt x="4" y="3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4A3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74" name="Freeform 227">
              <a:extLst>
                <a:ext uri="{FF2B5EF4-FFF2-40B4-BE49-F238E27FC236}">
                  <a16:creationId xmlns:a16="http://schemas.microsoft.com/office/drawing/2014/main" id="{73D0E8C9-E769-4F01-87CF-807760653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3" y="2503"/>
              <a:ext cx="15" cy="7"/>
            </a:xfrm>
            <a:custGeom>
              <a:avLst/>
              <a:gdLst>
                <a:gd name="T0" fmla="*/ 53 w 10"/>
                <a:gd name="T1" fmla="*/ 20 h 5"/>
                <a:gd name="T2" fmla="*/ 0 w 10"/>
                <a:gd name="T3" fmla="*/ 0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5">
                  <a:moveTo>
                    <a:pt x="10" y="5"/>
                  </a:moveTo>
                  <a:cubicBezTo>
                    <a:pt x="7" y="4"/>
                    <a:pt x="3" y="2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4A3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75" name="Freeform 228">
              <a:extLst>
                <a:ext uri="{FF2B5EF4-FFF2-40B4-BE49-F238E27FC236}">
                  <a16:creationId xmlns:a16="http://schemas.microsoft.com/office/drawing/2014/main" id="{79E56A02-6699-4308-9CF5-8DD3607FC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0" y="2501"/>
              <a:ext cx="59" cy="49"/>
            </a:xfrm>
            <a:custGeom>
              <a:avLst/>
              <a:gdLst>
                <a:gd name="T0" fmla="*/ 156 w 39"/>
                <a:gd name="T1" fmla="*/ 176 h 32"/>
                <a:gd name="T2" fmla="*/ 89 w 39"/>
                <a:gd name="T3" fmla="*/ 83 h 32"/>
                <a:gd name="T4" fmla="*/ 197 w 39"/>
                <a:gd name="T5" fmla="*/ 101 h 32"/>
                <a:gd name="T6" fmla="*/ 124 w 39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" h="32">
                  <a:moveTo>
                    <a:pt x="30" y="32"/>
                  </a:moveTo>
                  <a:cubicBezTo>
                    <a:pt x="19" y="32"/>
                    <a:pt x="0" y="12"/>
                    <a:pt x="17" y="15"/>
                  </a:cubicBezTo>
                  <a:cubicBezTo>
                    <a:pt x="21" y="15"/>
                    <a:pt x="36" y="25"/>
                    <a:pt x="38" y="18"/>
                  </a:cubicBezTo>
                  <a:cubicBezTo>
                    <a:pt x="39" y="13"/>
                    <a:pt x="28" y="3"/>
                    <a:pt x="24" y="0"/>
                  </a:cubicBezTo>
                </a:path>
              </a:pathLst>
            </a:custGeom>
            <a:noFill/>
            <a:ln w="9525" cap="flat">
              <a:solidFill>
                <a:srgbClr val="F4A3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76" name="Freeform 229">
              <a:extLst>
                <a:ext uri="{FF2B5EF4-FFF2-40B4-BE49-F238E27FC236}">
                  <a16:creationId xmlns:a16="http://schemas.microsoft.com/office/drawing/2014/main" id="{CFD350B9-5E60-4F1F-99FD-949D6E596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9" y="2277"/>
              <a:ext cx="34" cy="42"/>
            </a:xfrm>
            <a:custGeom>
              <a:avLst/>
              <a:gdLst>
                <a:gd name="T0" fmla="*/ 41 w 23"/>
                <a:gd name="T1" fmla="*/ 143 h 28"/>
                <a:gd name="T2" fmla="*/ 41 w 23"/>
                <a:gd name="T3" fmla="*/ 8 h 28"/>
                <a:gd name="T4" fmla="*/ 109 w 23"/>
                <a:gd name="T5" fmla="*/ 120 h 28"/>
                <a:gd name="T6" fmla="*/ 106 w 23"/>
                <a:gd name="T7" fmla="*/ 108 h 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28">
                  <a:moveTo>
                    <a:pt x="9" y="28"/>
                  </a:moveTo>
                  <a:cubicBezTo>
                    <a:pt x="7" y="23"/>
                    <a:pt x="0" y="1"/>
                    <a:pt x="9" y="1"/>
                  </a:cubicBezTo>
                  <a:cubicBezTo>
                    <a:pt x="16" y="0"/>
                    <a:pt x="22" y="17"/>
                    <a:pt x="23" y="23"/>
                  </a:cubicBezTo>
                  <a:cubicBezTo>
                    <a:pt x="23" y="22"/>
                    <a:pt x="22" y="22"/>
                    <a:pt x="22" y="21"/>
                  </a:cubicBezTo>
                </a:path>
              </a:pathLst>
            </a:custGeom>
            <a:noFill/>
            <a:ln w="9525" cap="flat">
              <a:solidFill>
                <a:srgbClr val="F4A3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77" name="Freeform 230">
              <a:extLst>
                <a:ext uri="{FF2B5EF4-FFF2-40B4-BE49-F238E27FC236}">
                  <a16:creationId xmlns:a16="http://schemas.microsoft.com/office/drawing/2014/main" id="{4B860EA6-7DCE-4F1C-89A5-74041357E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2284"/>
              <a:ext cx="9" cy="22"/>
            </a:xfrm>
            <a:custGeom>
              <a:avLst/>
              <a:gdLst>
                <a:gd name="T0" fmla="*/ 0 w 6"/>
                <a:gd name="T1" fmla="*/ 0 h 14"/>
                <a:gd name="T2" fmla="*/ 32 w 6"/>
                <a:gd name="T3" fmla="*/ 86 h 1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cubicBezTo>
                    <a:pt x="1" y="5"/>
                    <a:pt x="4" y="10"/>
                    <a:pt x="6" y="14"/>
                  </a:cubicBezTo>
                </a:path>
              </a:pathLst>
            </a:custGeom>
            <a:noFill/>
            <a:ln w="9525" cap="flat">
              <a:solidFill>
                <a:srgbClr val="F4A3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78" name="Freeform 231">
              <a:extLst>
                <a:ext uri="{FF2B5EF4-FFF2-40B4-BE49-F238E27FC236}">
                  <a16:creationId xmlns:a16="http://schemas.microsoft.com/office/drawing/2014/main" id="{59BC0433-754A-418B-8424-081B27106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4" y="2530"/>
              <a:ext cx="29" cy="24"/>
            </a:xfrm>
            <a:custGeom>
              <a:avLst/>
              <a:gdLst>
                <a:gd name="T0" fmla="*/ 0 w 19"/>
                <a:gd name="T1" fmla="*/ 0 h 16"/>
                <a:gd name="T2" fmla="*/ 96 w 19"/>
                <a:gd name="T3" fmla="*/ 80 h 16"/>
                <a:gd name="T4" fmla="*/ 93 w 19"/>
                <a:gd name="T5" fmla="*/ 72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6">
                  <a:moveTo>
                    <a:pt x="0" y="0"/>
                  </a:moveTo>
                  <a:cubicBezTo>
                    <a:pt x="7" y="4"/>
                    <a:pt x="11" y="11"/>
                    <a:pt x="18" y="15"/>
                  </a:cubicBezTo>
                  <a:cubicBezTo>
                    <a:pt x="19" y="16"/>
                    <a:pt x="17" y="14"/>
                    <a:pt x="17" y="14"/>
                  </a:cubicBezTo>
                </a:path>
              </a:pathLst>
            </a:custGeom>
            <a:noFill/>
            <a:ln w="9525" cap="flat">
              <a:solidFill>
                <a:srgbClr val="F4A3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79" name="Freeform 232">
              <a:extLst>
                <a:ext uri="{FF2B5EF4-FFF2-40B4-BE49-F238E27FC236}">
                  <a16:creationId xmlns:a16="http://schemas.microsoft.com/office/drawing/2014/main" id="{9822A1E2-8668-45D1-91D9-74FF88AC3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" y="2409"/>
              <a:ext cx="418" cy="451"/>
            </a:xfrm>
            <a:custGeom>
              <a:avLst/>
              <a:gdLst>
                <a:gd name="T0" fmla="*/ 1437 w 277"/>
                <a:gd name="T1" fmla="*/ 1548 h 299"/>
                <a:gd name="T2" fmla="*/ 0 w 277"/>
                <a:gd name="T3" fmla="*/ 89 h 299"/>
                <a:gd name="T4" fmla="*/ 1437 w 277"/>
                <a:gd name="T5" fmla="*/ 1548 h 29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7" h="299">
                  <a:moveTo>
                    <a:pt x="277" y="299"/>
                  </a:moveTo>
                  <a:cubicBezTo>
                    <a:pt x="277" y="299"/>
                    <a:pt x="44" y="0"/>
                    <a:pt x="0" y="17"/>
                  </a:cubicBezTo>
                  <a:cubicBezTo>
                    <a:pt x="0" y="17"/>
                    <a:pt x="44" y="35"/>
                    <a:pt x="277" y="2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80" name="Freeform 233">
              <a:extLst>
                <a:ext uri="{FF2B5EF4-FFF2-40B4-BE49-F238E27FC236}">
                  <a16:creationId xmlns:a16="http://schemas.microsoft.com/office/drawing/2014/main" id="{AC90B890-9BD1-48FF-838F-AC686B149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8" y="2697"/>
              <a:ext cx="227" cy="537"/>
            </a:xfrm>
            <a:custGeom>
              <a:avLst/>
              <a:gdLst>
                <a:gd name="T0" fmla="*/ 0 w 151"/>
                <a:gd name="T1" fmla="*/ 1843 h 356"/>
                <a:gd name="T2" fmla="*/ 325 w 151"/>
                <a:gd name="T3" fmla="*/ 1100 h 356"/>
                <a:gd name="T4" fmla="*/ 771 w 151"/>
                <a:gd name="T5" fmla="*/ 0 h 356"/>
                <a:gd name="T6" fmla="*/ 0 w 151"/>
                <a:gd name="T7" fmla="*/ 1843 h 3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1" h="356">
                  <a:moveTo>
                    <a:pt x="0" y="356"/>
                  </a:moveTo>
                  <a:cubicBezTo>
                    <a:pt x="0" y="356"/>
                    <a:pt x="32" y="264"/>
                    <a:pt x="64" y="212"/>
                  </a:cubicBezTo>
                  <a:cubicBezTo>
                    <a:pt x="95" y="159"/>
                    <a:pt x="151" y="0"/>
                    <a:pt x="151" y="0"/>
                  </a:cubicBezTo>
                  <a:cubicBezTo>
                    <a:pt x="151" y="0"/>
                    <a:pt x="36" y="333"/>
                    <a:pt x="0" y="3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81" name="Freeform 234">
              <a:extLst>
                <a:ext uri="{FF2B5EF4-FFF2-40B4-BE49-F238E27FC236}">
                  <a16:creationId xmlns:a16="http://schemas.microsoft.com/office/drawing/2014/main" id="{8C596E63-C4BD-4408-BC7B-3CD635D62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" y="2611"/>
              <a:ext cx="60" cy="475"/>
            </a:xfrm>
            <a:custGeom>
              <a:avLst/>
              <a:gdLst>
                <a:gd name="T0" fmla="*/ 0 w 40"/>
                <a:gd name="T1" fmla="*/ 0 h 315"/>
                <a:gd name="T2" fmla="*/ 203 w 40"/>
                <a:gd name="T3" fmla="*/ 1629 h 315"/>
                <a:gd name="T4" fmla="*/ 0 w 40"/>
                <a:gd name="T5" fmla="*/ 0 h 3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" h="315">
                  <a:moveTo>
                    <a:pt x="0" y="0"/>
                  </a:moveTo>
                  <a:cubicBezTo>
                    <a:pt x="0" y="0"/>
                    <a:pt x="12" y="289"/>
                    <a:pt x="40" y="315"/>
                  </a:cubicBezTo>
                  <a:cubicBezTo>
                    <a:pt x="40" y="315"/>
                    <a:pt x="16" y="3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82" name="Freeform 235">
              <a:extLst>
                <a:ext uri="{FF2B5EF4-FFF2-40B4-BE49-F238E27FC236}">
                  <a16:creationId xmlns:a16="http://schemas.microsoft.com/office/drawing/2014/main" id="{696A11AA-64A9-49A9-9CBE-3D2B609EC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" y="2531"/>
              <a:ext cx="861" cy="974"/>
            </a:xfrm>
            <a:custGeom>
              <a:avLst/>
              <a:gdLst>
                <a:gd name="T0" fmla="*/ 0 w 572"/>
                <a:gd name="T1" fmla="*/ 3340 h 646"/>
                <a:gd name="T2" fmla="*/ 2937 w 572"/>
                <a:gd name="T3" fmla="*/ 0 h 646"/>
                <a:gd name="T4" fmla="*/ 0 w 572"/>
                <a:gd name="T5" fmla="*/ 3340 h 6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2" h="646">
                  <a:moveTo>
                    <a:pt x="0" y="646"/>
                  </a:moveTo>
                  <a:cubicBezTo>
                    <a:pt x="0" y="646"/>
                    <a:pt x="273" y="396"/>
                    <a:pt x="572" y="0"/>
                  </a:cubicBezTo>
                  <a:cubicBezTo>
                    <a:pt x="572" y="0"/>
                    <a:pt x="407" y="258"/>
                    <a:pt x="0" y="6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83" name="Freeform 236">
              <a:extLst>
                <a:ext uri="{FF2B5EF4-FFF2-40B4-BE49-F238E27FC236}">
                  <a16:creationId xmlns:a16="http://schemas.microsoft.com/office/drawing/2014/main" id="{D18B93FF-643F-4A7B-BC2E-FE265B639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8" y="3297"/>
              <a:ext cx="212" cy="230"/>
            </a:xfrm>
            <a:custGeom>
              <a:avLst/>
              <a:gdLst>
                <a:gd name="T0" fmla="*/ 0 w 141"/>
                <a:gd name="T1" fmla="*/ 782 h 153"/>
                <a:gd name="T2" fmla="*/ 722 w 141"/>
                <a:gd name="T3" fmla="*/ 0 h 153"/>
                <a:gd name="T4" fmla="*/ 0 w 141"/>
                <a:gd name="T5" fmla="*/ 782 h 15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1" h="153">
                  <a:moveTo>
                    <a:pt x="0" y="153"/>
                  </a:moveTo>
                  <a:cubicBezTo>
                    <a:pt x="0" y="153"/>
                    <a:pt x="129" y="18"/>
                    <a:pt x="141" y="0"/>
                  </a:cubicBezTo>
                  <a:cubicBezTo>
                    <a:pt x="141" y="0"/>
                    <a:pt x="10" y="137"/>
                    <a:pt x="0" y="1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84" name="Freeform 237">
              <a:extLst>
                <a:ext uri="{FF2B5EF4-FFF2-40B4-BE49-F238E27FC236}">
                  <a16:creationId xmlns:a16="http://schemas.microsoft.com/office/drawing/2014/main" id="{181EF6BC-D07B-47F6-B443-8C1DEA07B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2486"/>
              <a:ext cx="71" cy="103"/>
            </a:xfrm>
            <a:custGeom>
              <a:avLst/>
              <a:gdLst>
                <a:gd name="T0" fmla="*/ 0 w 47"/>
                <a:gd name="T1" fmla="*/ 357 h 68"/>
                <a:gd name="T2" fmla="*/ 73 w 47"/>
                <a:gd name="T3" fmla="*/ 168 h 68"/>
                <a:gd name="T4" fmla="*/ 151 w 47"/>
                <a:gd name="T5" fmla="*/ 83 h 68"/>
                <a:gd name="T6" fmla="*/ 245 w 47"/>
                <a:gd name="T7" fmla="*/ 0 h 68"/>
                <a:gd name="T8" fmla="*/ 68 w 47"/>
                <a:gd name="T9" fmla="*/ 195 h 68"/>
                <a:gd name="T10" fmla="*/ 18 w 47"/>
                <a:gd name="T11" fmla="*/ 357 h 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68">
                  <a:moveTo>
                    <a:pt x="0" y="68"/>
                  </a:moveTo>
                  <a:cubicBezTo>
                    <a:pt x="3" y="55"/>
                    <a:pt x="5" y="44"/>
                    <a:pt x="14" y="32"/>
                  </a:cubicBezTo>
                  <a:cubicBezTo>
                    <a:pt x="18" y="26"/>
                    <a:pt x="24" y="21"/>
                    <a:pt x="29" y="16"/>
                  </a:cubicBezTo>
                  <a:cubicBezTo>
                    <a:pt x="34" y="11"/>
                    <a:pt x="43" y="6"/>
                    <a:pt x="47" y="0"/>
                  </a:cubicBezTo>
                  <a:cubicBezTo>
                    <a:pt x="38" y="14"/>
                    <a:pt x="23" y="24"/>
                    <a:pt x="13" y="37"/>
                  </a:cubicBezTo>
                  <a:cubicBezTo>
                    <a:pt x="7" y="46"/>
                    <a:pt x="4" y="57"/>
                    <a:pt x="3" y="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85" name="Freeform 238">
              <a:extLst>
                <a:ext uri="{FF2B5EF4-FFF2-40B4-BE49-F238E27FC236}">
                  <a16:creationId xmlns:a16="http://schemas.microsoft.com/office/drawing/2014/main" id="{E3461496-F898-481A-A1FD-C07270231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0" y="2429"/>
              <a:ext cx="248" cy="223"/>
            </a:xfrm>
            <a:custGeom>
              <a:avLst/>
              <a:gdLst>
                <a:gd name="T0" fmla="*/ 843 w 165"/>
                <a:gd name="T1" fmla="*/ 0 h 148"/>
                <a:gd name="T2" fmla="*/ 479 w 165"/>
                <a:gd name="T3" fmla="*/ 315 h 148"/>
                <a:gd name="T4" fmla="*/ 0 w 165"/>
                <a:gd name="T5" fmla="*/ 762 h 148"/>
                <a:gd name="T6" fmla="*/ 356 w 165"/>
                <a:gd name="T7" fmla="*/ 467 h 148"/>
                <a:gd name="T8" fmla="*/ 843 w 165"/>
                <a:gd name="T9" fmla="*/ 0 h 1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5" h="148">
                  <a:moveTo>
                    <a:pt x="165" y="0"/>
                  </a:moveTo>
                  <a:cubicBezTo>
                    <a:pt x="165" y="0"/>
                    <a:pt x="126" y="45"/>
                    <a:pt x="94" y="61"/>
                  </a:cubicBezTo>
                  <a:cubicBezTo>
                    <a:pt x="61" y="77"/>
                    <a:pt x="21" y="112"/>
                    <a:pt x="0" y="148"/>
                  </a:cubicBezTo>
                  <a:cubicBezTo>
                    <a:pt x="0" y="148"/>
                    <a:pt x="44" y="103"/>
                    <a:pt x="70" y="91"/>
                  </a:cubicBezTo>
                  <a:cubicBezTo>
                    <a:pt x="95" y="79"/>
                    <a:pt x="152" y="31"/>
                    <a:pt x="165" y="0"/>
                  </a:cubicBezTo>
                  <a:close/>
                </a:path>
              </a:pathLst>
            </a:custGeom>
            <a:solidFill>
              <a:srgbClr val="CF7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86" name="Freeform 239">
              <a:extLst>
                <a:ext uri="{FF2B5EF4-FFF2-40B4-BE49-F238E27FC236}">
                  <a16:creationId xmlns:a16="http://schemas.microsoft.com/office/drawing/2014/main" id="{514E27E4-AAED-49E3-B9C5-C1ACD3541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7" y="2482"/>
              <a:ext cx="266" cy="251"/>
            </a:xfrm>
            <a:custGeom>
              <a:avLst/>
              <a:gdLst>
                <a:gd name="T0" fmla="*/ 0 w 177"/>
                <a:gd name="T1" fmla="*/ 764 h 167"/>
                <a:gd name="T2" fmla="*/ 255 w 177"/>
                <a:gd name="T3" fmla="*/ 547 h 167"/>
                <a:gd name="T4" fmla="*/ 903 w 177"/>
                <a:gd name="T5" fmla="*/ 0 h 167"/>
                <a:gd name="T6" fmla="*/ 561 w 177"/>
                <a:gd name="T7" fmla="*/ 404 h 167"/>
                <a:gd name="T8" fmla="*/ 41 w 177"/>
                <a:gd name="T9" fmla="*/ 852 h 167"/>
                <a:gd name="T10" fmla="*/ 12 w 177"/>
                <a:gd name="T11" fmla="*/ 776 h 1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7" h="167">
                  <a:moveTo>
                    <a:pt x="0" y="150"/>
                  </a:moveTo>
                  <a:cubicBezTo>
                    <a:pt x="0" y="150"/>
                    <a:pt x="32" y="120"/>
                    <a:pt x="50" y="107"/>
                  </a:cubicBezTo>
                  <a:cubicBezTo>
                    <a:pt x="67" y="93"/>
                    <a:pt x="163" y="22"/>
                    <a:pt x="177" y="0"/>
                  </a:cubicBezTo>
                  <a:cubicBezTo>
                    <a:pt x="177" y="0"/>
                    <a:pt x="129" y="60"/>
                    <a:pt x="110" y="79"/>
                  </a:cubicBezTo>
                  <a:cubicBezTo>
                    <a:pt x="91" y="98"/>
                    <a:pt x="16" y="151"/>
                    <a:pt x="8" y="167"/>
                  </a:cubicBezTo>
                  <a:cubicBezTo>
                    <a:pt x="2" y="152"/>
                    <a:pt x="2" y="152"/>
                    <a:pt x="2" y="152"/>
                  </a:cubicBezTo>
                </a:path>
              </a:pathLst>
            </a:custGeom>
            <a:solidFill>
              <a:srgbClr val="CF7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87" name="Freeform 240">
              <a:extLst>
                <a:ext uri="{FF2B5EF4-FFF2-40B4-BE49-F238E27FC236}">
                  <a16:creationId xmlns:a16="http://schemas.microsoft.com/office/drawing/2014/main" id="{2A92F9BA-695A-41C8-BFB1-66BCBBBB8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3" y="2568"/>
              <a:ext cx="212" cy="289"/>
            </a:xfrm>
            <a:custGeom>
              <a:avLst/>
              <a:gdLst>
                <a:gd name="T0" fmla="*/ 722 w 141"/>
                <a:gd name="T1" fmla="*/ 0 h 192"/>
                <a:gd name="T2" fmla="*/ 0 w 141"/>
                <a:gd name="T3" fmla="*/ 906 h 192"/>
                <a:gd name="T4" fmla="*/ 102 w 141"/>
                <a:gd name="T5" fmla="*/ 986 h 192"/>
                <a:gd name="T6" fmla="*/ 722 w 141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" h="192">
                  <a:moveTo>
                    <a:pt x="141" y="0"/>
                  </a:moveTo>
                  <a:cubicBezTo>
                    <a:pt x="141" y="0"/>
                    <a:pt x="40" y="102"/>
                    <a:pt x="0" y="177"/>
                  </a:cubicBezTo>
                  <a:cubicBezTo>
                    <a:pt x="20" y="192"/>
                    <a:pt x="20" y="192"/>
                    <a:pt x="20" y="192"/>
                  </a:cubicBezTo>
                  <a:cubicBezTo>
                    <a:pt x="20" y="192"/>
                    <a:pt x="63" y="83"/>
                    <a:pt x="141" y="0"/>
                  </a:cubicBezTo>
                  <a:close/>
                </a:path>
              </a:pathLst>
            </a:custGeom>
            <a:solidFill>
              <a:srgbClr val="CF7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88" name="Freeform 241">
              <a:extLst>
                <a:ext uri="{FF2B5EF4-FFF2-40B4-BE49-F238E27FC236}">
                  <a16:creationId xmlns:a16="http://schemas.microsoft.com/office/drawing/2014/main" id="{37AFA8D3-B376-4E6E-BA6F-E74D21ED1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6" y="2663"/>
              <a:ext cx="151" cy="271"/>
            </a:xfrm>
            <a:custGeom>
              <a:avLst/>
              <a:gdLst>
                <a:gd name="T0" fmla="*/ 519 w 100"/>
                <a:gd name="T1" fmla="*/ 0 h 180"/>
                <a:gd name="T2" fmla="*/ 0 w 100"/>
                <a:gd name="T3" fmla="*/ 906 h 180"/>
                <a:gd name="T4" fmla="*/ 109 w 100"/>
                <a:gd name="T5" fmla="*/ 924 h 180"/>
                <a:gd name="T6" fmla="*/ 519 w 100"/>
                <a:gd name="T7" fmla="*/ 0 h 1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0" h="180">
                  <a:moveTo>
                    <a:pt x="100" y="0"/>
                  </a:moveTo>
                  <a:cubicBezTo>
                    <a:pt x="100" y="0"/>
                    <a:pt x="10" y="143"/>
                    <a:pt x="0" y="177"/>
                  </a:cubicBezTo>
                  <a:cubicBezTo>
                    <a:pt x="21" y="180"/>
                    <a:pt x="21" y="180"/>
                    <a:pt x="21" y="180"/>
                  </a:cubicBezTo>
                  <a:cubicBezTo>
                    <a:pt x="21" y="180"/>
                    <a:pt x="80" y="19"/>
                    <a:pt x="100" y="0"/>
                  </a:cubicBezTo>
                  <a:close/>
                </a:path>
              </a:pathLst>
            </a:custGeom>
            <a:solidFill>
              <a:srgbClr val="CF7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89" name="Freeform 242">
              <a:extLst>
                <a:ext uri="{FF2B5EF4-FFF2-40B4-BE49-F238E27FC236}">
                  <a16:creationId xmlns:a16="http://schemas.microsoft.com/office/drawing/2014/main" id="{A6F6FA08-0575-4984-8824-86B787672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0" y="2777"/>
              <a:ext cx="75" cy="221"/>
            </a:xfrm>
            <a:custGeom>
              <a:avLst/>
              <a:gdLst>
                <a:gd name="T0" fmla="*/ 255 w 50"/>
                <a:gd name="T1" fmla="*/ 0 h 147"/>
                <a:gd name="T2" fmla="*/ 8 w 50"/>
                <a:gd name="T3" fmla="*/ 750 h 147"/>
                <a:gd name="T4" fmla="*/ 108 w 50"/>
                <a:gd name="T5" fmla="*/ 744 h 147"/>
                <a:gd name="T6" fmla="*/ 255 w 50"/>
                <a:gd name="T7" fmla="*/ 0 h 14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" h="147">
                  <a:moveTo>
                    <a:pt x="50" y="0"/>
                  </a:moveTo>
                  <a:cubicBezTo>
                    <a:pt x="50" y="0"/>
                    <a:pt x="3" y="71"/>
                    <a:pt x="1" y="147"/>
                  </a:cubicBezTo>
                  <a:cubicBezTo>
                    <a:pt x="21" y="146"/>
                    <a:pt x="21" y="146"/>
                    <a:pt x="21" y="146"/>
                  </a:cubicBezTo>
                  <a:cubicBezTo>
                    <a:pt x="21" y="146"/>
                    <a:pt x="0" y="115"/>
                    <a:pt x="50" y="0"/>
                  </a:cubicBezTo>
                  <a:close/>
                </a:path>
              </a:pathLst>
            </a:custGeom>
            <a:solidFill>
              <a:srgbClr val="CF7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90" name="Freeform 243">
              <a:extLst>
                <a:ext uri="{FF2B5EF4-FFF2-40B4-BE49-F238E27FC236}">
                  <a16:creationId xmlns:a16="http://schemas.microsoft.com/office/drawing/2014/main" id="{F169E046-F123-49B7-ADAD-CBD6F8F5C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5" y="2893"/>
              <a:ext cx="46" cy="122"/>
            </a:xfrm>
            <a:custGeom>
              <a:avLst/>
              <a:gdLst>
                <a:gd name="T0" fmla="*/ 0 w 31"/>
                <a:gd name="T1" fmla="*/ 417 h 81"/>
                <a:gd name="T2" fmla="*/ 150 w 31"/>
                <a:gd name="T3" fmla="*/ 0 h 81"/>
                <a:gd name="T4" fmla="*/ 82 w 31"/>
                <a:gd name="T5" fmla="*/ 380 h 81"/>
                <a:gd name="T6" fmla="*/ 0 w 31"/>
                <a:gd name="T7" fmla="*/ 417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" h="81">
                  <a:moveTo>
                    <a:pt x="0" y="81"/>
                  </a:moveTo>
                  <a:cubicBezTo>
                    <a:pt x="0" y="81"/>
                    <a:pt x="7" y="27"/>
                    <a:pt x="31" y="0"/>
                  </a:cubicBezTo>
                  <a:cubicBezTo>
                    <a:pt x="31" y="0"/>
                    <a:pt x="14" y="59"/>
                    <a:pt x="17" y="74"/>
                  </a:cubicBezTo>
                  <a:lnTo>
                    <a:pt x="0" y="81"/>
                  </a:lnTo>
                  <a:close/>
                </a:path>
              </a:pathLst>
            </a:custGeom>
            <a:solidFill>
              <a:srgbClr val="CF7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91" name="Freeform 244">
              <a:extLst>
                <a:ext uri="{FF2B5EF4-FFF2-40B4-BE49-F238E27FC236}">
                  <a16:creationId xmlns:a16="http://schemas.microsoft.com/office/drawing/2014/main" id="{11AE3B42-4217-4F26-B471-723B8AF1F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" y="2898"/>
              <a:ext cx="2427" cy="1163"/>
            </a:xfrm>
            <a:custGeom>
              <a:avLst/>
              <a:gdLst>
                <a:gd name="T0" fmla="*/ 32 w 1612"/>
                <a:gd name="T1" fmla="*/ 844 h 772"/>
                <a:gd name="T2" fmla="*/ 134 w 1612"/>
                <a:gd name="T3" fmla="*/ 978 h 772"/>
                <a:gd name="T4" fmla="*/ 2364 w 1612"/>
                <a:gd name="T5" fmla="*/ 41 h 772"/>
                <a:gd name="T6" fmla="*/ 3144 w 1612"/>
                <a:gd name="T7" fmla="*/ 835 h 772"/>
                <a:gd name="T8" fmla="*/ 4767 w 1612"/>
                <a:gd name="T9" fmla="*/ 2246 h 772"/>
                <a:gd name="T10" fmla="*/ 5251 w 1612"/>
                <a:gd name="T11" fmla="*/ 2523 h 772"/>
                <a:gd name="T12" fmla="*/ 8282 w 1612"/>
                <a:gd name="T13" fmla="*/ 3976 h 772"/>
                <a:gd name="T14" fmla="*/ 5385 w 1612"/>
                <a:gd name="T15" fmla="*/ 2523 h 772"/>
                <a:gd name="T16" fmla="*/ 4798 w 1612"/>
                <a:gd name="T17" fmla="*/ 2205 h 772"/>
                <a:gd name="T18" fmla="*/ 2395 w 1612"/>
                <a:gd name="T19" fmla="*/ 0 h 772"/>
                <a:gd name="T20" fmla="*/ 32 w 1612"/>
                <a:gd name="T21" fmla="*/ 844 h 7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12" h="772">
                  <a:moveTo>
                    <a:pt x="6" y="164"/>
                  </a:moveTo>
                  <a:cubicBezTo>
                    <a:pt x="6" y="164"/>
                    <a:pt x="0" y="194"/>
                    <a:pt x="26" y="190"/>
                  </a:cubicBezTo>
                  <a:cubicBezTo>
                    <a:pt x="52" y="186"/>
                    <a:pt x="404" y="66"/>
                    <a:pt x="460" y="8"/>
                  </a:cubicBezTo>
                  <a:cubicBezTo>
                    <a:pt x="460" y="8"/>
                    <a:pt x="574" y="104"/>
                    <a:pt x="612" y="162"/>
                  </a:cubicBezTo>
                  <a:cubicBezTo>
                    <a:pt x="650" y="220"/>
                    <a:pt x="860" y="414"/>
                    <a:pt x="928" y="436"/>
                  </a:cubicBezTo>
                  <a:cubicBezTo>
                    <a:pt x="928" y="436"/>
                    <a:pt x="982" y="472"/>
                    <a:pt x="1022" y="490"/>
                  </a:cubicBezTo>
                  <a:cubicBezTo>
                    <a:pt x="1062" y="508"/>
                    <a:pt x="1532" y="682"/>
                    <a:pt x="1612" y="772"/>
                  </a:cubicBezTo>
                  <a:cubicBezTo>
                    <a:pt x="1612" y="772"/>
                    <a:pt x="1468" y="646"/>
                    <a:pt x="1048" y="490"/>
                  </a:cubicBezTo>
                  <a:cubicBezTo>
                    <a:pt x="1048" y="490"/>
                    <a:pt x="950" y="454"/>
                    <a:pt x="934" y="428"/>
                  </a:cubicBezTo>
                  <a:cubicBezTo>
                    <a:pt x="934" y="428"/>
                    <a:pt x="574" y="62"/>
                    <a:pt x="466" y="0"/>
                  </a:cubicBezTo>
                  <a:cubicBezTo>
                    <a:pt x="466" y="0"/>
                    <a:pt x="84" y="106"/>
                    <a:pt x="6" y="164"/>
                  </a:cubicBezTo>
                  <a:close/>
                </a:path>
              </a:pathLst>
            </a:custGeom>
            <a:solidFill>
              <a:srgbClr val="F9D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92" name="Freeform 245">
              <a:extLst>
                <a:ext uri="{FF2B5EF4-FFF2-40B4-BE49-F238E27FC236}">
                  <a16:creationId xmlns:a16="http://schemas.microsoft.com/office/drawing/2014/main" id="{C0B38073-847D-4BAE-9CE5-5FCC487C3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" y="2898"/>
              <a:ext cx="2427" cy="1163"/>
            </a:xfrm>
            <a:custGeom>
              <a:avLst/>
              <a:gdLst>
                <a:gd name="T0" fmla="*/ 32 w 1612"/>
                <a:gd name="T1" fmla="*/ 844 h 772"/>
                <a:gd name="T2" fmla="*/ 134 w 1612"/>
                <a:gd name="T3" fmla="*/ 978 h 772"/>
                <a:gd name="T4" fmla="*/ 2364 w 1612"/>
                <a:gd name="T5" fmla="*/ 41 h 772"/>
                <a:gd name="T6" fmla="*/ 3144 w 1612"/>
                <a:gd name="T7" fmla="*/ 835 h 772"/>
                <a:gd name="T8" fmla="*/ 4767 w 1612"/>
                <a:gd name="T9" fmla="*/ 2246 h 772"/>
                <a:gd name="T10" fmla="*/ 5251 w 1612"/>
                <a:gd name="T11" fmla="*/ 2523 h 772"/>
                <a:gd name="T12" fmla="*/ 8282 w 1612"/>
                <a:gd name="T13" fmla="*/ 3976 h 772"/>
                <a:gd name="T14" fmla="*/ 5385 w 1612"/>
                <a:gd name="T15" fmla="*/ 2523 h 772"/>
                <a:gd name="T16" fmla="*/ 4798 w 1612"/>
                <a:gd name="T17" fmla="*/ 2205 h 772"/>
                <a:gd name="T18" fmla="*/ 2395 w 1612"/>
                <a:gd name="T19" fmla="*/ 0 h 772"/>
                <a:gd name="T20" fmla="*/ 32 w 1612"/>
                <a:gd name="T21" fmla="*/ 844 h 7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12" h="772">
                  <a:moveTo>
                    <a:pt x="6" y="164"/>
                  </a:moveTo>
                  <a:cubicBezTo>
                    <a:pt x="6" y="164"/>
                    <a:pt x="0" y="194"/>
                    <a:pt x="26" y="190"/>
                  </a:cubicBezTo>
                  <a:cubicBezTo>
                    <a:pt x="52" y="186"/>
                    <a:pt x="404" y="66"/>
                    <a:pt x="460" y="8"/>
                  </a:cubicBezTo>
                  <a:cubicBezTo>
                    <a:pt x="460" y="8"/>
                    <a:pt x="574" y="104"/>
                    <a:pt x="612" y="162"/>
                  </a:cubicBezTo>
                  <a:cubicBezTo>
                    <a:pt x="650" y="220"/>
                    <a:pt x="860" y="414"/>
                    <a:pt x="928" y="436"/>
                  </a:cubicBezTo>
                  <a:cubicBezTo>
                    <a:pt x="928" y="436"/>
                    <a:pt x="982" y="472"/>
                    <a:pt x="1022" y="490"/>
                  </a:cubicBezTo>
                  <a:cubicBezTo>
                    <a:pt x="1062" y="508"/>
                    <a:pt x="1532" y="682"/>
                    <a:pt x="1612" y="772"/>
                  </a:cubicBezTo>
                  <a:cubicBezTo>
                    <a:pt x="1612" y="772"/>
                    <a:pt x="1468" y="646"/>
                    <a:pt x="1048" y="490"/>
                  </a:cubicBezTo>
                  <a:cubicBezTo>
                    <a:pt x="1048" y="490"/>
                    <a:pt x="950" y="454"/>
                    <a:pt x="934" y="428"/>
                  </a:cubicBezTo>
                  <a:cubicBezTo>
                    <a:pt x="934" y="428"/>
                    <a:pt x="574" y="62"/>
                    <a:pt x="466" y="0"/>
                  </a:cubicBezTo>
                  <a:cubicBezTo>
                    <a:pt x="466" y="0"/>
                    <a:pt x="84" y="106"/>
                    <a:pt x="6" y="164"/>
                  </a:cubicBezTo>
                  <a:close/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93" name="Freeform 246">
              <a:extLst>
                <a:ext uri="{FF2B5EF4-FFF2-40B4-BE49-F238E27FC236}">
                  <a16:creationId xmlns:a16="http://schemas.microsoft.com/office/drawing/2014/main" id="{92C4CFF3-4902-4051-86E9-DF4AE46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" y="2788"/>
              <a:ext cx="154" cy="370"/>
            </a:xfrm>
            <a:custGeom>
              <a:avLst/>
              <a:gdLst>
                <a:gd name="T0" fmla="*/ 0 w 102"/>
                <a:gd name="T1" fmla="*/ 153 h 246"/>
                <a:gd name="T2" fmla="*/ 228 w 102"/>
                <a:gd name="T3" fmla="*/ 1260 h 246"/>
                <a:gd name="T4" fmla="*/ 500 w 102"/>
                <a:gd name="T5" fmla="*/ 997 h 246"/>
                <a:gd name="T6" fmla="*/ 457 w 102"/>
                <a:gd name="T7" fmla="*/ 48 h 246"/>
                <a:gd name="T8" fmla="*/ 0 w 102"/>
                <a:gd name="T9" fmla="*/ 153 h 2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246">
                  <a:moveTo>
                    <a:pt x="0" y="30"/>
                  </a:moveTo>
                  <a:cubicBezTo>
                    <a:pt x="0" y="30"/>
                    <a:pt x="44" y="211"/>
                    <a:pt x="44" y="246"/>
                  </a:cubicBezTo>
                  <a:cubicBezTo>
                    <a:pt x="44" y="246"/>
                    <a:pt x="94" y="240"/>
                    <a:pt x="96" y="195"/>
                  </a:cubicBezTo>
                  <a:cubicBezTo>
                    <a:pt x="97" y="149"/>
                    <a:pt x="102" y="28"/>
                    <a:pt x="88" y="9"/>
                  </a:cubicBezTo>
                  <a:cubicBezTo>
                    <a:pt x="88" y="9"/>
                    <a:pt x="40" y="0"/>
                    <a:pt x="0" y="30"/>
                  </a:cubicBezTo>
                  <a:close/>
                </a:path>
              </a:pathLst>
            </a:custGeom>
            <a:solidFill>
              <a:srgbClr val="F9D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94" name="Freeform 247">
              <a:extLst>
                <a:ext uri="{FF2B5EF4-FFF2-40B4-BE49-F238E27FC236}">
                  <a16:creationId xmlns:a16="http://schemas.microsoft.com/office/drawing/2014/main" id="{7C52EE5C-3DB5-4C0D-91C0-F5FF0C7B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" y="2786"/>
              <a:ext cx="154" cy="372"/>
            </a:xfrm>
            <a:custGeom>
              <a:avLst/>
              <a:gdLst>
                <a:gd name="T0" fmla="*/ 0 w 102"/>
                <a:gd name="T1" fmla="*/ 154 h 247"/>
                <a:gd name="T2" fmla="*/ 228 w 102"/>
                <a:gd name="T3" fmla="*/ 1270 h 247"/>
                <a:gd name="T4" fmla="*/ 500 w 102"/>
                <a:gd name="T5" fmla="*/ 1005 h 247"/>
                <a:gd name="T6" fmla="*/ 457 w 102"/>
                <a:gd name="T7" fmla="*/ 48 h 247"/>
                <a:gd name="T8" fmla="*/ 0 w 102"/>
                <a:gd name="T9" fmla="*/ 154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247">
                  <a:moveTo>
                    <a:pt x="0" y="30"/>
                  </a:moveTo>
                  <a:cubicBezTo>
                    <a:pt x="0" y="30"/>
                    <a:pt x="44" y="211"/>
                    <a:pt x="44" y="247"/>
                  </a:cubicBezTo>
                  <a:cubicBezTo>
                    <a:pt x="44" y="247"/>
                    <a:pt x="94" y="240"/>
                    <a:pt x="96" y="195"/>
                  </a:cubicBezTo>
                  <a:cubicBezTo>
                    <a:pt x="97" y="149"/>
                    <a:pt x="102" y="28"/>
                    <a:pt x="88" y="9"/>
                  </a:cubicBezTo>
                  <a:cubicBezTo>
                    <a:pt x="88" y="9"/>
                    <a:pt x="40" y="0"/>
                    <a:pt x="0" y="30"/>
                  </a:cubicBezTo>
                  <a:close/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95" name="Freeform 248">
              <a:extLst>
                <a:ext uri="{FF2B5EF4-FFF2-40B4-BE49-F238E27FC236}">
                  <a16:creationId xmlns:a16="http://schemas.microsoft.com/office/drawing/2014/main" id="{59A9F61C-885E-484D-90B1-AE23EAC70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" y="2809"/>
              <a:ext cx="103" cy="324"/>
            </a:xfrm>
            <a:custGeom>
              <a:avLst/>
              <a:gdLst>
                <a:gd name="T0" fmla="*/ 357 w 68"/>
                <a:gd name="T1" fmla="*/ 0 h 215"/>
                <a:gd name="T2" fmla="*/ 39 w 68"/>
                <a:gd name="T3" fmla="*/ 170 h 215"/>
                <a:gd name="T4" fmla="*/ 232 w 68"/>
                <a:gd name="T5" fmla="*/ 1108 h 215"/>
                <a:gd name="T6" fmla="*/ 103 w 68"/>
                <a:gd name="T7" fmla="*/ 297 h 215"/>
                <a:gd name="T8" fmla="*/ 357 w 68"/>
                <a:gd name="T9" fmla="*/ 0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" h="215">
                  <a:moveTo>
                    <a:pt x="68" y="0"/>
                  </a:moveTo>
                  <a:cubicBezTo>
                    <a:pt x="68" y="0"/>
                    <a:pt x="0" y="8"/>
                    <a:pt x="7" y="33"/>
                  </a:cubicBezTo>
                  <a:cubicBezTo>
                    <a:pt x="13" y="58"/>
                    <a:pt x="44" y="215"/>
                    <a:pt x="44" y="215"/>
                  </a:cubicBezTo>
                  <a:cubicBezTo>
                    <a:pt x="44" y="215"/>
                    <a:pt x="30" y="83"/>
                    <a:pt x="20" y="58"/>
                  </a:cubicBezTo>
                  <a:cubicBezTo>
                    <a:pt x="10" y="33"/>
                    <a:pt x="2" y="18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96" name="Freeform 249">
              <a:extLst>
                <a:ext uri="{FF2B5EF4-FFF2-40B4-BE49-F238E27FC236}">
                  <a16:creationId xmlns:a16="http://schemas.microsoft.com/office/drawing/2014/main" id="{E925CEBE-405B-45EE-B9BC-2D23734E8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922"/>
              <a:ext cx="565" cy="215"/>
            </a:xfrm>
            <a:custGeom>
              <a:avLst/>
              <a:gdLst>
                <a:gd name="T0" fmla="*/ 0 w 375"/>
                <a:gd name="T1" fmla="*/ 660 h 143"/>
                <a:gd name="T2" fmla="*/ 1932 w 375"/>
                <a:gd name="T3" fmla="*/ 0 h 143"/>
                <a:gd name="T4" fmla="*/ 0 w 375"/>
                <a:gd name="T5" fmla="*/ 660 h 1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5" h="143">
                  <a:moveTo>
                    <a:pt x="0" y="129"/>
                  </a:moveTo>
                  <a:cubicBezTo>
                    <a:pt x="0" y="129"/>
                    <a:pt x="311" y="13"/>
                    <a:pt x="375" y="0"/>
                  </a:cubicBezTo>
                  <a:cubicBezTo>
                    <a:pt x="375" y="0"/>
                    <a:pt x="40" y="143"/>
                    <a:pt x="0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97" name="Freeform 250">
              <a:extLst>
                <a:ext uri="{FF2B5EF4-FFF2-40B4-BE49-F238E27FC236}">
                  <a16:creationId xmlns:a16="http://schemas.microsoft.com/office/drawing/2014/main" id="{7C5EE15D-9310-4AD4-B6DC-18C600D9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2986"/>
              <a:ext cx="545" cy="517"/>
            </a:xfrm>
            <a:custGeom>
              <a:avLst/>
              <a:gdLst>
                <a:gd name="T0" fmla="*/ 0 w 362"/>
                <a:gd name="T1" fmla="*/ 0 h 343"/>
                <a:gd name="T2" fmla="*/ 1861 w 362"/>
                <a:gd name="T3" fmla="*/ 1770 h 343"/>
                <a:gd name="T4" fmla="*/ 0 w 362"/>
                <a:gd name="T5" fmla="*/ 0 h 3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2" h="343">
                  <a:moveTo>
                    <a:pt x="0" y="0"/>
                  </a:moveTo>
                  <a:cubicBezTo>
                    <a:pt x="0" y="0"/>
                    <a:pt x="305" y="280"/>
                    <a:pt x="362" y="343"/>
                  </a:cubicBezTo>
                  <a:cubicBezTo>
                    <a:pt x="362" y="343"/>
                    <a:pt x="29" y="5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98" name="Freeform 251">
              <a:extLst>
                <a:ext uri="{FF2B5EF4-FFF2-40B4-BE49-F238E27FC236}">
                  <a16:creationId xmlns:a16="http://schemas.microsoft.com/office/drawing/2014/main" id="{32981ED9-25E2-4899-AD05-55500C378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4" y="987"/>
              <a:ext cx="757" cy="1008"/>
            </a:xfrm>
            <a:custGeom>
              <a:avLst/>
              <a:gdLst>
                <a:gd name="T0" fmla="*/ 2441 w 503"/>
                <a:gd name="T1" fmla="*/ 223 h 669"/>
                <a:gd name="T2" fmla="*/ 2072 w 503"/>
                <a:gd name="T3" fmla="*/ 196 h 669"/>
                <a:gd name="T4" fmla="*/ 1979 w 503"/>
                <a:gd name="T5" fmla="*/ 794 h 669"/>
                <a:gd name="T6" fmla="*/ 1484 w 503"/>
                <a:gd name="T7" fmla="*/ 2064 h 669"/>
                <a:gd name="T8" fmla="*/ 933 w 503"/>
                <a:gd name="T9" fmla="*/ 2607 h 669"/>
                <a:gd name="T10" fmla="*/ 458 w 503"/>
                <a:gd name="T11" fmla="*/ 3024 h 669"/>
                <a:gd name="T12" fmla="*/ 202 w 503"/>
                <a:gd name="T13" fmla="*/ 3339 h 669"/>
                <a:gd name="T14" fmla="*/ 978 w 503"/>
                <a:gd name="T15" fmla="*/ 2922 h 669"/>
                <a:gd name="T16" fmla="*/ 1749 w 503"/>
                <a:gd name="T17" fmla="*/ 2257 h 669"/>
                <a:gd name="T18" fmla="*/ 2193 w 503"/>
                <a:gd name="T19" fmla="*/ 1392 h 669"/>
                <a:gd name="T20" fmla="*/ 2458 w 503"/>
                <a:gd name="T21" fmla="*/ 205 h 6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03" h="669">
                  <a:moveTo>
                    <a:pt x="476" y="43"/>
                  </a:moveTo>
                  <a:cubicBezTo>
                    <a:pt x="457" y="10"/>
                    <a:pt x="419" y="0"/>
                    <a:pt x="404" y="38"/>
                  </a:cubicBezTo>
                  <a:cubicBezTo>
                    <a:pt x="391" y="71"/>
                    <a:pt x="391" y="118"/>
                    <a:pt x="386" y="154"/>
                  </a:cubicBezTo>
                  <a:cubicBezTo>
                    <a:pt x="373" y="242"/>
                    <a:pt x="339" y="326"/>
                    <a:pt x="289" y="400"/>
                  </a:cubicBezTo>
                  <a:cubicBezTo>
                    <a:pt x="261" y="441"/>
                    <a:pt x="219" y="473"/>
                    <a:pt x="182" y="506"/>
                  </a:cubicBezTo>
                  <a:cubicBezTo>
                    <a:pt x="151" y="534"/>
                    <a:pt x="124" y="564"/>
                    <a:pt x="89" y="587"/>
                  </a:cubicBezTo>
                  <a:cubicBezTo>
                    <a:pt x="75" y="595"/>
                    <a:pt x="0" y="627"/>
                    <a:pt x="39" y="648"/>
                  </a:cubicBezTo>
                  <a:cubicBezTo>
                    <a:pt x="78" y="669"/>
                    <a:pt x="161" y="587"/>
                    <a:pt x="191" y="567"/>
                  </a:cubicBezTo>
                  <a:cubicBezTo>
                    <a:pt x="247" y="528"/>
                    <a:pt x="301" y="495"/>
                    <a:pt x="341" y="438"/>
                  </a:cubicBezTo>
                  <a:cubicBezTo>
                    <a:pt x="375" y="388"/>
                    <a:pt x="406" y="327"/>
                    <a:pt x="427" y="270"/>
                  </a:cubicBezTo>
                  <a:cubicBezTo>
                    <a:pt x="436" y="247"/>
                    <a:pt x="503" y="51"/>
                    <a:pt x="479" y="40"/>
                  </a:cubicBezTo>
                </a:path>
              </a:pathLst>
            </a:custGeom>
            <a:solidFill>
              <a:srgbClr val="F6E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99" name="Freeform 252">
              <a:extLst>
                <a:ext uri="{FF2B5EF4-FFF2-40B4-BE49-F238E27FC236}">
                  <a16:creationId xmlns:a16="http://schemas.microsoft.com/office/drawing/2014/main" id="{F71EEF2C-01E1-4639-88EC-8248DBD49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" y="968"/>
              <a:ext cx="985" cy="1140"/>
            </a:xfrm>
            <a:custGeom>
              <a:avLst/>
              <a:gdLst>
                <a:gd name="T0" fmla="*/ 3366 w 654"/>
                <a:gd name="T1" fmla="*/ 0 h 757"/>
                <a:gd name="T2" fmla="*/ 1953 w 654"/>
                <a:gd name="T3" fmla="*/ 1897 h 757"/>
                <a:gd name="T4" fmla="*/ 0 w 654"/>
                <a:gd name="T5" fmla="*/ 3894 h 75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54" h="757">
                  <a:moveTo>
                    <a:pt x="654" y="0"/>
                  </a:moveTo>
                  <a:cubicBezTo>
                    <a:pt x="654" y="0"/>
                    <a:pt x="498" y="153"/>
                    <a:pt x="380" y="369"/>
                  </a:cubicBezTo>
                  <a:cubicBezTo>
                    <a:pt x="262" y="585"/>
                    <a:pt x="81" y="668"/>
                    <a:pt x="0" y="757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00" name="Freeform 253">
              <a:extLst>
                <a:ext uri="{FF2B5EF4-FFF2-40B4-BE49-F238E27FC236}">
                  <a16:creationId xmlns:a16="http://schemas.microsoft.com/office/drawing/2014/main" id="{076A30B5-EB4A-47EA-9BB6-C2A1A56F6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0" y="1161"/>
              <a:ext cx="422" cy="354"/>
            </a:xfrm>
            <a:custGeom>
              <a:avLst/>
              <a:gdLst>
                <a:gd name="T0" fmla="*/ 1445 w 280"/>
                <a:gd name="T1" fmla="*/ 0 h 235"/>
                <a:gd name="T2" fmla="*/ 856 w 280"/>
                <a:gd name="T3" fmla="*/ 642 h 235"/>
                <a:gd name="T4" fmla="*/ 0 w 280"/>
                <a:gd name="T5" fmla="*/ 1210 h 2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0" h="235">
                  <a:moveTo>
                    <a:pt x="280" y="0"/>
                  </a:moveTo>
                  <a:cubicBezTo>
                    <a:pt x="280" y="0"/>
                    <a:pt x="220" y="90"/>
                    <a:pt x="166" y="125"/>
                  </a:cubicBezTo>
                  <a:cubicBezTo>
                    <a:pt x="112" y="160"/>
                    <a:pt x="25" y="198"/>
                    <a:pt x="0" y="235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01" name="Freeform 254">
              <a:extLst>
                <a:ext uri="{FF2B5EF4-FFF2-40B4-BE49-F238E27FC236}">
                  <a16:creationId xmlns:a16="http://schemas.microsoft.com/office/drawing/2014/main" id="{75C86367-F7EF-4B05-83F8-1FE167EB2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6" y="1418"/>
              <a:ext cx="613" cy="413"/>
            </a:xfrm>
            <a:custGeom>
              <a:avLst/>
              <a:gdLst>
                <a:gd name="T0" fmla="*/ 2094 w 407"/>
                <a:gd name="T1" fmla="*/ 0 h 274"/>
                <a:gd name="T2" fmla="*/ 1035 w 407"/>
                <a:gd name="T3" fmla="*/ 770 h 274"/>
                <a:gd name="T4" fmla="*/ 0 w 407"/>
                <a:gd name="T5" fmla="*/ 1415 h 2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7" h="274">
                  <a:moveTo>
                    <a:pt x="407" y="0"/>
                  </a:moveTo>
                  <a:cubicBezTo>
                    <a:pt x="407" y="0"/>
                    <a:pt x="280" y="105"/>
                    <a:pt x="201" y="149"/>
                  </a:cubicBezTo>
                  <a:cubicBezTo>
                    <a:pt x="123" y="193"/>
                    <a:pt x="37" y="230"/>
                    <a:pt x="0" y="274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02" name="Freeform 255">
              <a:extLst>
                <a:ext uri="{FF2B5EF4-FFF2-40B4-BE49-F238E27FC236}">
                  <a16:creationId xmlns:a16="http://schemas.microsoft.com/office/drawing/2014/main" id="{54EF5F40-6173-470C-B8AA-183FEA327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1793"/>
              <a:ext cx="318" cy="56"/>
            </a:xfrm>
            <a:custGeom>
              <a:avLst/>
              <a:gdLst>
                <a:gd name="T0" fmla="*/ 1088 w 211"/>
                <a:gd name="T1" fmla="*/ 94 h 37"/>
                <a:gd name="T2" fmla="*/ 0 w 211"/>
                <a:gd name="T3" fmla="*/ 195 h 3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1" h="37">
                  <a:moveTo>
                    <a:pt x="211" y="18"/>
                  </a:moveTo>
                  <a:cubicBezTo>
                    <a:pt x="211" y="18"/>
                    <a:pt x="49" y="0"/>
                    <a:pt x="0" y="37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03" name="Freeform 256">
              <a:extLst>
                <a:ext uri="{FF2B5EF4-FFF2-40B4-BE49-F238E27FC236}">
                  <a16:creationId xmlns:a16="http://schemas.microsoft.com/office/drawing/2014/main" id="{50E072E9-047A-4462-92CC-62724E02A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" y="788"/>
              <a:ext cx="532" cy="746"/>
            </a:xfrm>
            <a:custGeom>
              <a:avLst/>
              <a:gdLst>
                <a:gd name="T0" fmla="*/ 1774 w 353"/>
                <a:gd name="T1" fmla="*/ 434 h 495"/>
                <a:gd name="T2" fmla="*/ 1667 w 353"/>
                <a:gd name="T3" fmla="*/ 48 h 495"/>
                <a:gd name="T4" fmla="*/ 1365 w 353"/>
                <a:gd name="T5" fmla="*/ 196 h 495"/>
                <a:gd name="T6" fmla="*/ 971 w 353"/>
                <a:gd name="T7" fmla="*/ 541 h 495"/>
                <a:gd name="T8" fmla="*/ 628 w 353"/>
                <a:gd name="T9" fmla="*/ 958 h 495"/>
                <a:gd name="T10" fmla="*/ 264 w 353"/>
                <a:gd name="T11" fmla="*/ 1790 h 495"/>
                <a:gd name="T12" fmla="*/ 196 w 353"/>
                <a:gd name="T13" fmla="*/ 2016 h 495"/>
                <a:gd name="T14" fmla="*/ 21 w 353"/>
                <a:gd name="T15" fmla="*/ 2389 h 495"/>
                <a:gd name="T16" fmla="*/ 175 w 353"/>
                <a:gd name="T17" fmla="*/ 2463 h 495"/>
                <a:gd name="T18" fmla="*/ 404 w 353"/>
                <a:gd name="T19" fmla="*/ 1992 h 495"/>
                <a:gd name="T20" fmla="*/ 824 w 353"/>
                <a:gd name="T21" fmla="*/ 1240 h 495"/>
                <a:gd name="T22" fmla="*/ 1222 w 353"/>
                <a:gd name="T23" fmla="*/ 781 h 495"/>
                <a:gd name="T24" fmla="*/ 1774 w 353"/>
                <a:gd name="T25" fmla="*/ 434 h 49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53" h="495">
                  <a:moveTo>
                    <a:pt x="344" y="84"/>
                  </a:moveTo>
                  <a:cubicBezTo>
                    <a:pt x="344" y="62"/>
                    <a:pt x="344" y="18"/>
                    <a:pt x="323" y="9"/>
                  </a:cubicBezTo>
                  <a:cubicBezTo>
                    <a:pt x="301" y="0"/>
                    <a:pt x="278" y="24"/>
                    <a:pt x="265" y="38"/>
                  </a:cubicBezTo>
                  <a:cubicBezTo>
                    <a:pt x="241" y="63"/>
                    <a:pt x="213" y="82"/>
                    <a:pt x="188" y="105"/>
                  </a:cubicBezTo>
                  <a:cubicBezTo>
                    <a:pt x="164" y="127"/>
                    <a:pt x="143" y="159"/>
                    <a:pt x="122" y="186"/>
                  </a:cubicBezTo>
                  <a:cubicBezTo>
                    <a:pt x="84" y="236"/>
                    <a:pt x="66" y="286"/>
                    <a:pt x="51" y="347"/>
                  </a:cubicBezTo>
                  <a:cubicBezTo>
                    <a:pt x="47" y="361"/>
                    <a:pt x="43" y="377"/>
                    <a:pt x="38" y="391"/>
                  </a:cubicBezTo>
                  <a:cubicBezTo>
                    <a:pt x="30" y="414"/>
                    <a:pt x="9" y="439"/>
                    <a:pt x="4" y="463"/>
                  </a:cubicBezTo>
                  <a:cubicBezTo>
                    <a:pt x="0" y="489"/>
                    <a:pt x="17" y="495"/>
                    <a:pt x="34" y="477"/>
                  </a:cubicBezTo>
                  <a:cubicBezTo>
                    <a:pt x="55" y="455"/>
                    <a:pt x="66" y="413"/>
                    <a:pt x="78" y="386"/>
                  </a:cubicBezTo>
                  <a:cubicBezTo>
                    <a:pt x="101" y="335"/>
                    <a:pt x="132" y="288"/>
                    <a:pt x="160" y="240"/>
                  </a:cubicBezTo>
                  <a:cubicBezTo>
                    <a:pt x="180" y="207"/>
                    <a:pt x="201" y="169"/>
                    <a:pt x="237" y="151"/>
                  </a:cubicBezTo>
                  <a:cubicBezTo>
                    <a:pt x="261" y="138"/>
                    <a:pt x="353" y="125"/>
                    <a:pt x="344" y="84"/>
                  </a:cubicBezTo>
                </a:path>
              </a:pathLst>
            </a:custGeom>
            <a:solidFill>
              <a:srgbClr val="F9D7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04" name="Freeform 257">
              <a:extLst>
                <a:ext uri="{FF2B5EF4-FFF2-40B4-BE49-F238E27FC236}">
                  <a16:creationId xmlns:a16="http://schemas.microsoft.com/office/drawing/2014/main" id="{1C97309F-7191-4598-B504-A1EF1E195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2" y="698"/>
              <a:ext cx="338" cy="630"/>
            </a:xfrm>
            <a:custGeom>
              <a:avLst/>
              <a:gdLst>
                <a:gd name="T0" fmla="*/ 1162 w 224"/>
                <a:gd name="T1" fmla="*/ 0 h 418"/>
                <a:gd name="T2" fmla="*/ 613 w 224"/>
                <a:gd name="T3" fmla="*/ 886 h 418"/>
                <a:gd name="T4" fmla="*/ 0 w 224"/>
                <a:gd name="T5" fmla="*/ 2158 h 4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4" h="418">
                  <a:moveTo>
                    <a:pt x="224" y="0"/>
                  </a:moveTo>
                  <a:cubicBezTo>
                    <a:pt x="224" y="0"/>
                    <a:pt x="136" y="144"/>
                    <a:pt x="118" y="172"/>
                  </a:cubicBezTo>
                  <a:cubicBezTo>
                    <a:pt x="100" y="200"/>
                    <a:pt x="20" y="350"/>
                    <a:pt x="0" y="418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05" name="Freeform 258">
              <a:extLst>
                <a:ext uri="{FF2B5EF4-FFF2-40B4-BE49-F238E27FC236}">
                  <a16:creationId xmlns:a16="http://schemas.microsoft.com/office/drawing/2014/main" id="{C2F61D82-D5EF-47BA-BE6D-9E19A8F92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4" y="825"/>
              <a:ext cx="163" cy="259"/>
            </a:xfrm>
            <a:custGeom>
              <a:avLst/>
              <a:gdLst>
                <a:gd name="T0" fmla="*/ 560 w 108"/>
                <a:gd name="T1" fmla="*/ 0 h 172"/>
                <a:gd name="T2" fmla="*/ 0 w 108"/>
                <a:gd name="T3" fmla="*/ 884 h 17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8" h="172">
                  <a:moveTo>
                    <a:pt x="108" y="0"/>
                  </a:moveTo>
                  <a:cubicBezTo>
                    <a:pt x="108" y="0"/>
                    <a:pt x="26" y="96"/>
                    <a:pt x="0" y="172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06" name="Freeform 259">
              <a:extLst>
                <a:ext uri="{FF2B5EF4-FFF2-40B4-BE49-F238E27FC236}">
                  <a16:creationId xmlns:a16="http://schemas.microsoft.com/office/drawing/2014/main" id="{BE2A1662-A42B-4162-A22B-C6F621420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6" y="843"/>
              <a:ext cx="485" cy="955"/>
            </a:xfrm>
            <a:custGeom>
              <a:avLst/>
              <a:gdLst>
                <a:gd name="T0" fmla="*/ 1658 w 322"/>
                <a:gd name="T1" fmla="*/ 0 h 634"/>
                <a:gd name="T2" fmla="*/ 1484 w 322"/>
                <a:gd name="T3" fmla="*/ 722 h 634"/>
                <a:gd name="T4" fmla="*/ 0 w 322"/>
                <a:gd name="T5" fmla="*/ 3266 h 6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2" h="634">
                  <a:moveTo>
                    <a:pt x="322" y="0"/>
                  </a:moveTo>
                  <a:cubicBezTo>
                    <a:pt x="322" y="0"/>
                    <a:pt x="314" y="82"/>
                    <a:pt x="288" y="140"/>
                  </a:cubicBezTo>
                  <a:cubicBezTo>
                    <a:pt x="262" y="198"/>
                    <a:pt x="40" y="558"/>
                    <a:pt x="0" y="634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07" name="Freeform 260">
              <a:extLst>
                <a:ext uri="{FF2B5EF4-FFF2-40B4-BE49-F238E27FC236}">
                  <a16:creationId xmlns:a16="http://schemas.microsoft.com/office/drawing/2014/main" id="{CDDE9181-D1BD-4BCD-ABDE-6C92B31F4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5" y="2846"/>
              <a:ext cx="54" cy="291"/>
            </a:xfrm>
            <a:custGeom>
              <a:avLst/>
              <a:gdLst>
                <a:gd name="T0" fmla="*/ 8 w 36"/>
                <a:gd name="T1" fmla="*/ 986 h 193"/>
                <a:gd name="T2" fmla="*/ 174 w 36"/>
                <a:gd name="T3" fmla="*/ 541 h 193"/>
                <a:gd name="T4" fmla="*/ 162 w 36"/>
                <a:gd name="T5" fmla="*/ 264 h 193"/>
                <a:gd name="T6" fmla="*/ 134 w 36"/>
                <a:gd name="T7" fmla="*/ 0 h 193"/>
                <a:gd name="T8" fmla="*/ 80 w 36"/>
                <a:gd name="T9" fmla="*/ 196 h 193"/>
                <a:gd name="T10" fmla="*/ 80 w 36"/>
                <a:gd name="T11" fmla="*/ 532 h 193"/>
                <a:gd name="T12" fmla="*/ 0 w 36"/>
                <a:gd name="T13" fmla="*/ 966 h 19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193">
                  <a:moveTo>
                    <a:pt x="1" y="191"/>
                  </a:moveTo>
                  <a:cubicBezTo>
                    <a:pt x="36" y="193"/>
                    <a:pt x="36" y="128"/>
                    <a:pt x="34" y="105"/>
                  </a:cubicBezTo>
                  <a:cubicBezTo>
                    <a:pt x="32" y="88"/>
                    <a:pt x="31" y="69"/>
                    <a:pt x="32" y="51"/>
                  </a:cubicBezTo>
                  <a:cubicBezTo>
                    <a:pt x="32" y="36"/>
                    <a:pt x="36" y="11"/>
                    <a:pt x="26" y="0"/>
                  </a:cubicBezTo>
                  <a:cubicBezTo>
                    <a:pt x="11" y="7"/>
                    <a:pt x="15" y="24"/>
                    <a:pt x="15" y="38"/>
                  </a:cubicBezTo>
                  <a:cubicBezTo>
                    <a:pt x="15" y="60"/>
                    <a:pt x="15" y="81"/>
                    <a:pt x="15" y="103"/>
                  </a:cubicBezTo>
                  <a:cubicBezTo>
                    <a:pt x="15" y="121"/>
                    <a:pt x="17" y="177"/>
                    <a:pt x="0" y="187"/>
                  </a:cubicBezTo>
                </a:path>
              </a:pathLst>
            </a:custGeom>
            <a:solidFill>
              <a:srgbClr val="EDC8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08" name="Freeform 261">
              <a:extLst>
                <a:ext uri="{FF2B5EF4-FFF2-40B4-BE49-F238E27FC236}">
                  <a16:creationId xmlns:a16="http://schemas.microsoft.com/office/drawing/2014/main" id="{14334FB3-45EE-44ED-90B7-6454C7E38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2974"/>
              <a:ext cx="527" cy="202"/>
            </a:xfrm>
            <a:custGeom>
              <a:avLst/>
              <a:gdLst>
                <a:gd name="T0" fmla="*/ 0 w 350"/>
                <a:gd name="T1" fmla="*/ 693 h 134"/>
                <a:gd name="T2" fmla="*/ 1801 w 350"/>
                <a:gd name="T3" fmla="*/ 0 h 134"/>
                <a:gd name="T4" fmla="*/ 0 w 350"/>
                <a:gd name="T5" fmla="*/ 693 h 1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50" h="134">
                  <a:moveTo>
                    <a:pt x="0" y="134"/>
                  </a:moveTo>
                  <a:cubicBezTo>
                    <a:pt x="0" y="134"/>
                    <a:pt x="310" y="23"/>
                    <a:pt x="350" y="0"/>
                  </a:cubicBezTo>
                  <a:cubicBezTo>
                    <a:pt x="350" y="0"/>
                    <a:pt x="32" y="110"/>
                    <a:pt x="0" y="134"/>
                  </a:cubicBezTo>
                  <a:close/>
                </a:path>
              </a:pathLst>
            </a:custGeom>
            <a:solidFill>
              <a:srgbClr val="EDC8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09" name="Freeform 262">
              <a:extLst>
                <a:ext uri="{FF2B5EF4-FFF2-40B4-BE49-F238E27FC236}">
                  <a16:creationId xmlns:a16="http://schemas.microsoft.com/office/drawing/2014/main" id="{840F04A9-9761-4A56-9756-BA29AA85A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5" y="2866"/>
              <a:ext cx="259" cy="125"/>
            </a:xfrm>
            <a:custGeom>
              <a:avLst/>
              <a:gdLst>
                <a:gd name="T0" fmla="*/ 0 w 172"/>
                <a:gd name="T1" fmla="*/ 398 h 83"/>
                <a:gd name="T2" fmla="*/ 884 w 172"/>
                <a:gd name="T3" fmla="*/ 0 h 83"/>
                <a:gd name="T4" fmla="*/ 0 w 172"/>
                <a:gd name="T5" fmla="*/ 398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2" h="83">
                  <a:moveTo>
                    <a:pt x="0" y="77"/>
                  </a:moveTo>
                  <a:cubicBezTo>
                    <a:pt x="0" y="77"/>
                    <a:pt x="151" y="4"/>
                    <a:pt x="172" y="0"/>
                  </a:cubicBezTo>
                  <a:cubicBezTo>
                    <a:pt x="172" y="0"/>
                    <a:pt x="42" y="83"/>
                    <a:pt x="0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10" name="Freeform 263">
              <a:extLst>
                <a:ext uri="{FF2B5EF4-FFF2-40B4-BE49-F238E27FC236}">
                  <a16:creationId xmlns:a16="http://schemas.microsoft.com/office/drawing/2014/main" id="{B85CE9B8-CE43-4469-8F44-78569B998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" y="2657"/>
              <a:ext cx="42" cy="183"/>
            </a:xfrm>
            <a:custGeom>
              <a:avLst/>
              <a:gdLst>
                <a:gd name="T0" fmla="*/ 0 w 28"/>
                <a:gd name="T1" fmla="*/ 0 h 122"/>
                <a:gd name="T2" fmla="*/ 129 w 28"/>
                <a:gd name="T3" fmla="*/ 80 h 122"/>
                <a:gd name="T4" fmla="*/ 143 w 28"/>
                <a:gd name="T5" fmla="*/ 234 h 122"/>
                <a:gd name="T6" fmla="*/ 129 w 28"/>
                <a:gd name="T7" fmla="*/ 620 h 122"/>
                <a:gd name="T8" fmla="*/ 89 w 28"/>
                <a:gd name="T9" fmla="*/ 215 h 122"/>
                <a:gd name="T10" fmla="*/ 8 w 28"/>
                <a:gd name="T11" fmla="*/ 12 h 1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" h="122">
                  <a:moveTo>
                    <a:pt x="0" y="0"/>
                  </a:moveTo>
                  <a:cubicBezTo>
                    <a:pt x="9" y="3"/>
                    <a:pt x="20" y="6"/>
                    <a:pt x="25" y="15"/>
                  </a:cubicBezTo>
                  <a:cubicBezTo>
                    <a:pt x="28" y="24"/>
                    <a:pt x="28" y="36"/>
                    <a:pt x="28" y="46"/>
                  </a:cubicBezTo>
                  <a:cubicBezTo>
                    <a:pt x="28" y="71"/>
                    <a:pt x="25" y="97"/>
                    <a:pt x="25" y="122"/>
                  </a:cubicBezTo>
                  <a:cubicBezTo>
                    <a:pt x="18" y="96"/>
                    <a:pt x="22" y="69"/>
                    <a:pt x="17" y="42"/>
                  </a:cubicBezTo>
                  <a:cubicBezTo>
                    <a:pt x="14" y="29"/>
                    <a:pt x="13" y="8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11" name="Freeform 264">
              <a:extLst>
                <a:ext uri="{FF2B5EF4-FFF2-40B4-BE49-F238E27FC236}">
                  <a16:creationId xmlns:a16="http://schemas.microsoft.com/office/drawing/2014/main" id="{143959BE-744F-482F-86FA-070B4A103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2626"/>
              <a:ext cx="42" cy="122"/>
            </a:xfrm>
            <a:custGeom>
              <a:avLst/>
              <a:gdLst>
                <a:gd name="T0" fmla="*/ 0 w 28"/>
                <a:gd name="T1" fmla="*/ 81 h 81"/>
                <a:gd name="T2" fmla="*/ 113 w 28"/>
                <a:gd name="T3" fmla="*/ 120 h 81"/>
                <a:gd name="T4" fmla="*/ 93 w 28"/>
                <a:gd name="T5" fmla="*/ 417 h 81"/>
                <a:gd name="T6" fmla="*/ 68 w 28"/>
                <a:gd name="T7" fmla="*/ 191 h 81"/>
                <a:gd name="T8" fmla="*/ 8 w 28"/>
                <a:gd name="T9" fmla="*/ 8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81">
                  <a:moveTo>
                    <a:pt x="0" y="16"/>
                  </a:moveTo>
                  <a:cubicBezTo>
                    <a:pt x="7" y="0"/>
                    <a:pt x="28" y="3"/>
                    <a:pt x="22" y="23"/>
                  </a:cubicBezTo>
                  <a:cubicBezTo>
                    <a:pt x="17" y="43"/>
                    <a:pt x="19" y="60"/>
                    <a:pt x="18" y="81"/>
                  </a:cubicBezTo>
                  <a:cubicBezTo>
                    <a:pt x="10" y="71"/>
                    <a:pt x="12" y="49"/>
                    <a:pt x="13" y="37"/>
                  </a:cubicBezTo>
                  <a:cubicBezTo>
                    <a:pt x="13" y="24"/>
                    <a:pt x="13" y="20"/>
                    <a:pt x="1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12" name="Freeform 265">
              <a:extLst>
                <a:ext uri="{FF2B5EF4-FFF2-40B4-BE49-F238E27FC236}">
                  <a16:creationId xmlns:a16="http://schemas.microsoft.com/office/drawing/2014/main" id="{7E2CEDF7-9793-4EAF-A05E-89811BF1C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" y="2461"/>
              <a:ext cx="381" cy="382"/>
            </a:xfrm>
            <a:custGeom>
              <a:avLst/>
              <a:gdLst>
                <a:gd name="T0" fmla="*/ 0 w 253"/>
                <a:gd name="T1" fmla="*/ 0 h 254"/>
                <a:gd name="T2" fmla="*/ 245 w 253"/>
                <a:gd name="T3" fmla="*/ 271 h 254"/>
                <a:gd name="T4" fmla="*/ 1301 w 253"/>
                <a:gd name="T5" fmla="*/ 1301 h 254"/>
                <a:gd name="T6" fmla="*/ 251 w 253"/>
                <a:gd name="T7" fmla="*/ 224 h 254"/>
                <a:gd name="T8" fmla="*/ 0 w 253"/>
                <a:gd name="T9" fmla="*/ 0 h 2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3" h="254">
                  <a:moveTo>
                    <a:pt x="0" y="0"/>
                  </a:moveTo>
                  <a:cubicBezTo>
                    <a:pt x="0" y="0"/>
                    <a:pt x="23" y="38"/>
                    <a:pt x="48" y="53"/>
                  </a:cubicBezTo>
                  <a:cubicBezTo>
                    <a:pt x="73" y="68"/>
                    <a:pt x="204" y="191"/>
                    <a:pt x="253" y="254"/>
                  </a:cubicBezTo>
                  <a:cubicBezTo>
                    <a:pt x="253" y="254"/>
                    <a:pt x="79" y="64"/>
                    <a:pt x="49" y="44"/>
                  </a:cubicBezTo>
                  <a:cubicBezTo>
                    <a:pt x="18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DC8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13" name="Freeform 266">
              <a:extLst>
                <a:ext uri="{FF2B5EF4-FFF2-40B4-BE49-F238E27FC236}">
                  <a16:creationId xmlns:a16="http://schemas.microsoft.com/office/drawing/2014/main" id="{91373728-50BF-4673-8200-186E08302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" y="2759"/>
              <a:ext cx="145" cy="214"/>
            </a:xfrm>
            <a:custGeom>
              <a:avLst/>
              <a:gdLst>
                <a:gd name="T0" fmla="*/ 0 w 96"/>
                <a:gd name="T1" fmla="*/ 734 h 142"/>
                <a:gd name="T2" fmla="*/ 500 w 96"/>
                <a:gd name="T3" fmla="*/ 0 h 142"/>
                <a:gd name="T4" fmla="*/ 0 w 96"/>
                <a:gd name="T5" fmla="*/ 734 h 1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142">
                  <a:moveTo>
                    <a:pt x="0" y="142"/>
                  </a:moveTo>
                  <a:cubicBezTo>
                    <a:pt x="0" y="142"/>
                    <a:pt x="69" y="21"/>
                    <a:pt x="96" y="0"/>
                  </a:cubicBezTo>
                  <a:cubicBezTo>
                    <a:pt x="96" y="0"/>
                    <a:pt x="19" y="132"/>
                    <a:pt x="0" y="1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14" name="Freeform 267">
              <a:extLst>
                <a:ext uri="{FF2B5EF4-FFF2-40B4-BE49-F238E27FC236}">
                  <a16:creationId xmlns:a16="http://schemas.microsoft.com/office/drawing/2014/main" id="{E68FC279-D12E-4C95-93CC-3A3E1C105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3033"/>
              <a:ext cx="291" cy="232"/>
            </a:xfrm>
            <a:custGeom>
              <a:avLst/>
              <a:gdLst>
                <a:gd name="T0" fmla="*/ 12 w 193"/>
                <a:gd name="T1" fmla="*/ 12 h 154"/>
                <a:gd name="T2" fmla="*/ 998 w 193"/>
                <a:gd name="T3" fmla="*/ 794 h 154"/>
                <a:gd name="T4" fmla="*/ 0 w 193"/>
                <a:gd name="T5" fmla="*/ 0 h 15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3" h="154">
                  <a:moveTo>
                    <a:pt x="2" y="2"/>
                  </a:moveTo>
                  <a:cubicBezTo>
                    <a:pt x="2" y="2"/>
                    <a:pt x="168" y="123"/>
                    <a:pt x="193" y="154"/>
                  </a:cubicBezTo>
                  <a:cubicBezTo>
                    <a:pt x="193" y="154"/>
                    <a:pt x="10" y="31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15" name="Freeform 268">
              <a:extLst>
                <a:ext uri="{FF2B5EF4-FFF2-40B4-BE49-F238E27FC236}">
                  <a16:creationId xmlns:a16="http://schemas.microsoft.com/office/drawing/2014/main" id="{36A8614A-0D8F-4B8B-B3FE-D1022003B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6" y="2373"/>
              <a:ext cx="142" cy="23"/>
            </a:xfrm>
            <a:custGeom>
              <a:avLst/>
              <a:gdLst>
                <a:gd name="T0" fmla="*/ 491 w 94"/>
                <a:gd name="T1" fmla="*/ 83 h 15"/>
                <a:gd name="T2" fmla="*/ 0 w 94"/>
                <a:gd name="T3" fmla="*/ 18 h 15"/>
                <a:gd name="T4" fmla="*/ 491 w 94"/>
                <a:gd name="T5" fmla="*/ 83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4" h="15">
                  <a:moveTo>
                    <a:pt x="94" y="15"/>
                  </a:moveTo>
                  <a:cubicBezTo>
                    <a:pt x="94" y="15"/>
                    <a:pt x="92" y="0"/>
                    <a:pt x="0" y="3"/>
                  </a:cubicBezTo>
                  <a:cubicBezTo>
                    <a:pt x="0" y="3"/>
                    <a:pt x="79" y="3"/>
                    <a:pt x="94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16" name="Freeform 269">
              <a:extLst>
                <a:ext uri="{FF2B5EF4-FFF2-40B4-BE49-F238E27FC236}">
                  <a16:creationId xmlns:a16="http://schemas.microsoft.com/office/drawing/2014/main" id="{AFEC9D69-4173-4C23-9AA0-05BAA2692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7" y="2432"/>
              <a:ext cx="96" cy="30"/>
            </a:xfrm>
            <a:custGeom>
              <a:avLst/>
              <a:gdLst>
                <a:gd name="T0" fmla="*/ 311 w 64"/>
                <a:gd name="T1" fmla="*/ 102 h 20"/>
                <a:gd name="T2" fmla="*/ 0 w 64"/>
                <a:gd name="T3" fmla="*/ 0 h 20"/>
                <a:gd name="T4" fmla="*/ 311 w 64"/>
                <a:gd name="T5" fmla="*/ 102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4" h="20">
                  <a:moveTo>
                    <a:pt x="61" y="20"/>
                  </a:moveTo>
                  <a:cubicBezTo>
                    <a:pt x="61" y="20"/>
                    <a:pt x="64" y="2"/>
                    <a:pt x="0" y="0"/>
                  </a:cubicBezTo>
                  <a:cubicBezTo>
                    <a:pt x="0" y="0"/>
                    <a:pt x="53" y="3"/>
                    <a:pt x="61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17" name="Freeform 270">
              <a:extLst>
                <a:ext uri="{FF2B5EF4-FFF2-40B4-BE49-F238E27FC236}">
                  <a16:creationId xmlns:a16="http://schemas.microsoft.com/office/drawing/2014/main" id="{A52FC9F3-C80F-46C3-8F74-E3D23AAEC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0" y="2489"/>
              <a:ext cx="131" cy="58"/>
            </a:xfrm>
            <a:custGeom>
              <a:avLst/>
              <a:gdLst>
                <a:gd name="T0" fmla="*/ 447 w 87"/>
                <a:gd name="T1" fmla="*/ 208 h 38"/>
                <a:gd name="T2" fmla="*/ 0 w 87"/>
                <a:gd name="T3" fmla="*/ 0 h 38"/>
                <a:gd name="T4" fmla="*/ 447 w 87"/>
                <a:gd name="T5" fmla="*/ 208 h 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38">
                  <a:moveTo>
                    <a:pt x="87" y="38"/>
                  </a:moveTo>
                  <a:cubicBezTo>
                    <a:pt x="87" y="38"/>
                    <a:pt x="85" y="19"/>
                    <a:pt x="0" y="0"/>
                  </a:cubicBezTo>
                  <a:cubicBezTo>
                    <a:pt x="0" y="0"/>
                    <a:pt x="81" y="23"/>
                    <a:pt x="87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18" name="Freeform 271">
              <a:extLst>
                <a:ext uri="{FF2B5EF4-FFF2-40B4-BE49-F238E27FC236}">
                  <a16:creationId xmlns:a16="http://schemas.microsoft.com/office/drawing/2014/main" id="{D2A02AB1-2BCF-496A-AF9F-D886F87B6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8" y="2575"/>
              <a:ext cx="135" cy="69"/>
            </a:xfrm>
            <a:custGeom>
              <a:avLst/>
              <a:gdLst>
                <a:gd name="T0" fmla="*/ 458 w 90"/>
                <a:gd name="T1" fmla="*/ 234 h 46"/>
                <a:gd name="T2" fmla="*/ 0 w 90"/>
                <a:gd name="T3" fmla="*/ 0 h 46"/>
                <a:gd name="T4" fmla="*/ 458 w 90"/>
                <a:gd name="T5" fmla="*/ 234 h 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0" h="46">
                  <a:moveTo>
                    <a:pt x="90" y="46"/>
                  </a:moveTo>
                  <a:cubicBezTo>
                    <a:pt x="90" y="46"/>
                    <a:pt x="90" y="22"/>
                    <a:pt x="0" y="0"/>
                  </a:cubicBezTo>
                  <a:cubicBezTo>
                    <a:pt x="0" y="0"/>
                    <a:pt x="76" y="23"/>
                    <a:pt x="90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19" name="Freeform 272">
              <a:extLst>
                <a:ext uri="{FF2B5EF4-FFF2-40B4-BE49-F238E27FC236}">
                  <a16:creationId xmlns:a16="http://schemas.microsoft.com/office/drawing/2014/main" id="{BBB3789B-B488-40E3-8537-3D9D9658B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" y="2675"/>
              <a:ext cx="148" cy="82"/>
            </a:xfrm>
            <a:custGeom>
              <a:avLst/>
              <a:gdLst>
                <a:gd name="T0" fmla="*/ 510 w 98"/>
                <a:gd name="T1" fmla="*/ 271 h 55"/>
                <a:gd name="T2" fmla="*/ 0 w 98"/>
                <a:gd name="T3" fmla="*/ 0 h 55"/>
                <a:gd name="T4" fmla="*/ 510 w 98"/>
                <a:gd name="T5" fmla="*/ 271 h 5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8" h="55">
                  <a:moveTo>
                    <a:pt x="98" y="55"/>
                  </a:moveTo>
                  <a:cubicBezTo>
                    <a:pt x="98" y="55"/>
                    <a:pt x="95" y="19"/>
                    <a:pt x="0" y="0"/>
                  </a:cubicBezTo>
                  <a:cubicBezTo>
                    <a:pt x="0" y="0"/>
                    <a:pt x="80" y="18"/>
                    <a:pt x="98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20" name="Freeform 273">
              <a:extLst>
                <a:ext uri="{FF2B5EF4-FFF2-40B4-BE49-F238E27FC236}">
                  <a16:creationId xmlns:a16="http://schemas.microsoft.com/office/drawing/2014/main" id="{03D10FDF-78A0-44E2-B955-EDE308BE2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6" y="2780"/>
              <a:ext cx="185" cy="89"/>
            </a:xfrm>
            <a:custGeom>
              <a:avLst/>
              <a:gdLst>
                <a:gd name="T0" fmla="*/ 498 w 123"/>
                <a:gd name="T1" fmla="*/ 305 h 59"/>
                <a:gd name="T2" fmla="*/ 0 w 123"/>
                <a:gd name="T3" fmla="*/ 0 h 59"/>
                <a:gd name="T4" fmla="*/ 498 w 123"/>
                <a:gd name="T5" fmla="*/ 305 h 5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3" h="59">
                  <a:moveTo>
                    <a:pt x="97" y="59"/>
                  </a:moveTo>
                  <a:cubicBezTo>
                    <a:pt x="97" y="59"/>
                    <a:pt x="123" y="37"/>
                    <a:pt x="0" y="0"/>
                  </a:cubicBezTo>
                  <a:cubicBezTo>
                    <a:pt x="0" y="0"/>
                    <a:pt x="107" y="36"/>
                    <a:pt x="97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21" name="Freeform 274">
              <a:extLst>
                <a:ext uri="{FF2B5EF4-FFF2-40B4-BE49-F238E27FC236}">
                  <a16:creationId xmlns:a16="http://schemas.microsoft.com/office/drawing/2014/main" id="{8473DF4E-94EE-4043-8FFA-632AFAFCB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3" y="2889"/>
              <a:ext cx="104" cy="64"/>
            </a:xfrm>
            <a:custGeom>
              <a:avLst/>
              <a:gdLst>
                <a:gd name="T0" fmla="*/ 0 w 69"/>
                <a:gd name="T1" fmla="*/ 0 h 43"/>
                <a:gd name="T2" fmla="*/ 326 w 69"/>
                <a:gd name="T3" fmla="*/ 210 h 43"/>
                <a:gd name="T4" fmla="*/ 0 w 69"/>
                <a:gd name="T5" fmla="*/ 0 h 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9" h="43">
                  <a:moveTo>
                    <a:pt x="0" y="0"/>
                  </a:moveTo>
                  <a:cubicBezTo>
                    <a:pt x="0" y="0"/>
                    <a:pt x="69" y="20"/>
                    <a:pt x="63" y="43"/>
                  </a:cubicBezTo>
                  <a:cubicBezTo>
                    <a:pt x="63" y="43"/>
                    <a:pt x="64" y="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22" name="Freeform 275">
              <a:extLst>
                <a:ext uri="{FF2B5EF4-FFF2-40B4-BE49-F238E27FC236}">
                  <a16:creationId xmlns:a16="http://schemas.microsoft.com/office/drawing/2014/main" id="{C383B81E-AF34-4B61-BE4B-D48AE460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2" y="2977"/>
              <a:ext cx="81" cy="92"/>
            </a:xfrm>
            <a:custGeom>
              <a:avLst/>
              <a:gdLst>
                <a:gd name="T0" fmla="*/ 0 w 54"/>
                <a:gd name="T1" fmla="*/ 0 h 61"/>
                <a:gd name="T2" fmla="*/ 264 w 54"/>
                <a:gd name="T3" fmla="*/ 317 h 61"/>
                <a:gd name="T4" fmla="*/ 0 w 54"/>
                <a:gd name="T5" fmla="*/ 0 h 6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61">
                  <a:moveTo>
                    <a:pt x="0" y="0"/>
                  </a:moveTo>
                  <a:cubicBezTo>
                    <a:pt x="0" y="0"/>
                    <a:pt x="54" y="34"/>
                    <a:pt x="52" y="61"/>
                  </a:cubicBezTo>
                  <a:cubicBezTo>
                    <a:pt x="52" y="61"/>
                    <a:pt x="34" y="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23" name="Freeform 276">
              <a:extLst>
                <a:ext uri="{FF2B5EF4-FFF2-40B4-BE49-F238E27FC236}">
                  <a16:creationId xmlns:a16="http://schemas.microsoft.com/office/drawing/2014/main" id="{C089F3AD-30D9-40FD-8476-E41547E12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7" y="1775"/>
              <a:ext cx="15" cy="20"/>
            </a:xfrm>
            <a:custGeom>
              <a:avLst/>
              <a:gdLst>
                <a:gd name="T0" fmla="*/ 0 w 10"/>
                <a:gd name="T1" fmla="*/ 74 h 13"/>
                <a:gd name="T2" fmla="*/ 53 w 10"/>
                <a:gd name="T3" fmla="*/ 0 h 1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13">
                  <a:moveTo>
                    <a:pt x="0" y="13"/>
                  </a:moveTo>
                  <a:cubicBezTo>
                    <a:pt x="2" y="8"/>
                    <a:pt x="7" y="5"/>
                    <a:pt x="10" y="0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24" name="Freeform 277">
              <a:extLst>
                <a:ext uri="{FF2B5EF4-FFF2-40B4-BE49-F238E27FC236}">
                  <a16:creationId xmlns:a16="http://schemas.microsoft.com/office/drawing/2014/main" id="{35220C20-6187-4BCF-9B6A-AC1C4295C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8" y="1796"/>
              <a:ext cx="32" cy="26"/>
            </a:xfrm>
            <a:custGeom>
              <a:avLst/>
              <a:gdLst>
                <a:gd name="T0" fmla="*/ 0 w 21"/>
                <a:gd name="T1" fmla="*/ 93 h 17"/>
                <a:gd name="T2" fmla="*/ 114 w 21"/>
                <a:gd name="T3" fmla="*/ 0 h 1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cubicBezTo>
                    <a:pt x="8" y="15"/>
                    <a:pt x="16" y="6"/>
                    <a:pt x="21" y="0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25" name="Freeform 278">
              <a:extLst>
                <a:ext uri="{FF2B5EF4-FFF2-40B4-BE49-F238E27FC236}">
                  <a16:creationId xmlns:a16="http://schemas.microsoft.com/office/drawing/2014/main" id="{D8EDC3EB-5F91-4934-AADD-3D6E950EC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822"/>
              <a:ext cx="30" cy="30"/>
            </a:xfrm>
            <a:custGeom>
              <a:avLst/>
              <a:gdLst>
                <a:gd name="T0" fmla="*/ 0 w 20"/>
                <a:gd name="T1" fmla="*/ 102 h 20"/>
                <a:gd name="T2" fmla="*/ 102 w 20"/>
                <a:gd name="T3" fmla="*/ 0 h 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0" h="20">
                  <a:moveTo>
                    <a:pt x="0" y="20"/>
                  </a:moveTo>
                  <a:cubicBezTo>
                    <a:pt x="6" y="12"/>
                    <a:pt x="15" y="8"/>
                    <a:pt x="20" y="0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26" name="Freeform 279">
              <a:extLst>
                <a:ext uri="{FF2B5EF4-FFF2-40B4-BE49-F238E27FC236}">
                  <a16:creationId xmlns:a16="http://schemas.microsoft.com/office/drawing/2014/main" id="{B05394DD-5370-4D2A-9EBD-C21C6B1B3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6" y="1858"/>
              <a:ext cx="36" cy="26"/>
            </a:xfrm>
            <a:custGeom>
              <a:avLst/>
              <a:gdLst>
                <a:gd name="T0" fmla="*/ 0 w 24"/>
                <a:gd name="T1" fmla="*/ 93 h 17"/>
                <a:gd name="T2" fmla="*/ 122 w 24"/>
                <a:gd name="T3" fmla="*/ 0 h 1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4" h="17">
                  <a:moveTo>
                    <a:pt x="0" y="17"/>
                  </a:moveTo>
                  <a:cubicBezTo>
                    <a:pt x="8" y="12"/>
                    <a:pt x="16" y="4"/>
                    <a:pt x="24" y="0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27" name="Freeform 280">
              <a:extLst>
                <a:ext uri="{FF2B5EF4-FFF2-40B4-BE49-F238E27FC236}">
                  <a16:creationId xmlns:a16="http://schemas.microsoft.com/office/drawing/2014/main" id="{BA4E1B6E-B802-4AFC-A598-C5313AFE6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1902"/>
              <a:ext cx="44" cy="36"/>
            </a:xfrm>
            <a:custGeom>
              <a:avLst/>
              <a:gdLst>
                <a:gd name="T0" fmla="*/ 0 w 29"/>
                <a:gd name="T1" fmla="*/ 122 h 24"/>
                <a:gd name="T2" fmla="*/ 155 w 29"/>
                <a:gd name="T3" fmla="*/ 0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9" h="24">
                  <a:moveTo>
                    <a:pt x="0" y="24"/>
                  </a:moveTo>
                  <a:cubicBezTo>
                    <a:pt x="12" y="20"/>
                    <a:pt x="17" y="5"/>
                    <a:pt x="29" y="0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28" name="Freeform 281">
              <a:extLst>
                <a:ext uri="{FF2B5EF4-FFF2-40B4-BE49-F238E27FC236}">
                  <a16:creationId xmlns:a16="http://schemas.microsoft.com/office/drawing/2014/main" id="{E060EF97-3367-48FB-B833-8795344FE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1" y="1942"/>
              <a:ext cx="53" cy="38"/>
            </a:xfrm>
            <a:custGeom>
              <a:avLst/>
              <a:gdLst>
                <a:gd name="T0" fmla="*/ 0 w 35"/>
                <a:gd name="T1" fmla="*/ 134 h 25"/>
                <a:gd name="T2" fmla="*/ 183 w 35"/>
                <a:gd name="T3" fmla="*/ 0 h 2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" h="25">
                  <a:moveTo>
                    <a:pt x="0" y="25"/>
                  </a:moveTo>
                  <a:cubicBezTo>
                    <a:pt x="13" y="20"/>
                    <a:pt x="22" y="7"/>
                    <a:pt x="35" y="0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29" name="Freeform 282">
              <a:extLst>
                <a:ext uri="{FF2B5EF4-FFF2-40B4-BE49-F238E27FC236}">
                  <a16:creationId xmlns:a16="http://schemas.microsoft.com/office/drawing/2014/main" id="{C25DC11E-2CB7-42AD-A6A6-BD3FA9DB3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" y="1992"/>
              <a:ext cx="60" cy="30"/>
            </a:xfrm>
            <a:custGeom>
              <a:avLst/>
              <a:gdLst>
                <a:gd name="T0" fmla="*/ 0 w 40"/>
                <a:gd name="T1" fmla="*/ 102 h 20"/>
                <a:gd name="T2" fmla="*/ 203 w 40"/>
                <a:gd name="T3" fmla="*/ 0 h 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" h="20">
                  <a:moveTo>
                    <a:pt x="0" y="20"/>
                  </a:moveTo>
                  <a:cubicBezTo>
                    <a:pt x="12" y="12"/>
                    <a:pt x="26" y="4"/>
                    <a:pt x="40" y="0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30" name="Freeform 283">
              <a:extLst>
                <a:ext uri="{FF2B5EF4-FFF2-40B4-BE49-F238E27FC236}">
                  <a16:creationId xmlns:a16="http://schemas.microsoft.com/office/drawing/2014/main" id="{382B99E0-E5A1-4695-806B-2CD914847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" y="2030"/>
              <a:ext cx="68" cy="22"/>
            </a:xfrm>
            <a:custGeom>
              <a:avLst/>
              <a:gdLst>
                <a:gd name="T0" fmla="*/ 0 w 45"/>
                <a:gd name="T1" fmla="*/ 69 h 15"/>
                <a:gd name="T2" fmla="*/ 236 w 45"/>
                <a:gd name="T3" fmla="*/ 0 h 1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5" h="15">
                  <a:moveTo>
                    <a:pt x="0" y="15"/>
                  </a:moveTo>
                  <a:cubicBezTo>
                    <a:pt x="13" y="14"/>
                    <a:pt x="36" y="8"/>
                    <a:pt x="45" y="0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31" name="Freeform 284">
              <a:extLst>
                <a:ext uri="{FF2B5EF4-FFF2-40B4-BE49-F238E27FC236}">
                  <a16:creationId xmlns:a16="http://schemas.microsoft.com/office/drawing/2014/main" id="{0521D6E8-F9AB-4496-BE60-5D93E4684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0" y="2083"/>
              <a:ext cx="71" cy="25"/>
            </a:xfrm>
            <a:custGeom>
              <a:avLst/>
              <a:gdLst>
                <a:gd name="T0" fmla="*/ 0 w 47"/>
                <a:gd name="T1" fmla="*/ 79 h 17"/>
                <a:gd name="T2" fmla="*/ 245 w 47"/>
                <a:gd name="T3" fmla="*/ 0 h 1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7" h="17">
                  <a:moveTo>
                    <a:pt x="0" y="17"/>
                  </a:moveTo>
                  <a:cubicBezTo>
                    <a:pt x="17" y="17"/>
                    <a:pt x="31" y="4"/>
                    <a:pt x="47" y="0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32" name="Freeform 285">
              <a:extLst>
                <a:ext uri="{FF2B5EF4-FFF2-40B4-BE49-F238E27FC236}">
                  <a16:creationId xmlns:a16="http://schemas.microsoft.com/office/drawing/2014/main" id="{92B32018-36EF-446D-8457-C3FD7229B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8" y="2137"/>
              <a:ext cx="73" cy="19"/>
            </a:xfrm>
            <a:custGeom>
              <a:avLst/>
              <a:gdLst>
                <a:gd name="T0" fmla="*/ 0 w 48"/>
                <a:gd name="T1" fmla="*/ 60 h 13"/>
                <a:gd name="T2" fmla="*/ 116 w 48"/>
                <a:gd name="T3" fmla="*/ 32 h 13"/>
                <a:gd name="T4" fmla="*/ 257 w 48"/>
                <a:gd name="T5" fmla="*/ 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8" h="13">
                  <a:moveTo>
                    <a:pt x="0" y="13"/>
                  </a:moveTo>
                  <a:cubicBezTo>
                    <a:pt x="6" y="10"/>
                    <a:pt x="15" y="9"/>
                    <a:pt x="22" y="7"/>
                  </a:cubicBezTo>
                  <a:cubicBezTo>
                    <a:pt x="30" y="5"/>
                    <a:pt x="39" y="1"/>
                    <a:pt x="48" y="0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33" name="Freeform 286">
              <a:extLst>
                <a:ext uri="{FF2B5EF4-FFF2-40B4-BE49-F238E27FC236}">
                  <a16:creationId xmlns:a16="http://schemas.microsoft.com/office/drawing/2014/main" id="{41FE5D9C-983C-4717-9E40-B0A1468B4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3" y="2199"/>
              <a:ext cx="59" cy="25"/>
            </a:xfrm>
            <a:custGeom>
              <a:avLst/>
              <a:gdLst>
                <a:gd name="T0" fmla="*/ 0 w 39"/>
                <a:gd name="T1" fmla="*/ 69 h 17"/>
                <a:gd name="T2" fmla="*/ 204 w 39"/>
                <a:gd name="T3" fmla="*/ 0 h 1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9" h="17">
                  <a:moveTo>
                    <a:pt x="0" y="15"/>
                  </a:moveTo>
                  <a:cubicBezTo>
                    <a:pt x="10" y="17"/>
                    <a:pt x="27" y="3"/>
                    <a:pt x="39" y="0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34" name="Freeform 287">
              <a:extLst>
                <a:ext uri="{FF2B5EF4-FFF2-40B4-BE49-F238E27FC236}">
                  <a16:creationId xmlns:a16="http://schemas.microsoft.com/office/drawing/2014/main" id="{512B69B3-26C8-40B1-AB53-4B931506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" y="2242"/>
              <a:ext cx="64" cy="35"/>
            </a:xfrm>
            <a:custGeom>
              <a:avLst/>
              <a:gdLst>
                <a:gd name="T0" fmla="*/ 0 w 43"/>
                <a:gd name="T1" fmla="*/ 107 h 23"/>
                <a:gd name="T2" fmla="*/ 210 w 43"/>
                <a:gd name="T3" fmla="*/ 0 h 2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3" h="23">
                  <a:moveTo>
                    <a:pt x="0" y="20"/>
                  </a:moveTo>
                  <a:cubicBezTo>
                    <a:pt x="15" y="23"/>
                    <a:pt x="29" y="2"/>
                    <a:pt x="43" y="0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35" name="Freeform 288">
              <a:extLst>
                <a:ext uri="{FF2B5EF4-FFF2-40B4-BE49-F238E27FC236}">
                  <a16:creationId xmlns:a16="http://schemas.microsoft.com/office/drawing/2014/main" id="{32BCC95A-65E6-468B-87CD-8AD02859A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2287"/>
              <a:ext cx="65" cy="35"/>
            </a:xfrm>
            <a:custGeom>
              <a:avLst/>
              <a:gdLst>
                <a:gd name="T0" fmla="*/ 0 w 43"/>
                <a:gd name="T1" fmla="*/ 123 h 23"/>
                <a:gd name="T2" fmla="*/ 224 w 43"/>
                <a:gd name="T3" fmla="*/ 0 h 2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3" h="23">
                  <a:moveTo>
                    <a:pt x="0" y="23"/>
                  </a:moveTo>
                  <a:cubicBezTo>
                    <a:pt x="13" y="14"/>
                    <a:pt x="29" y="7"/>
                    <a:pt x="43" y="0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36" name="Freeform 289">
              <a:extLst>
                <a:ext uri="{FF2B5EF4-FFF2-40B4-BE49-F238E27FC236}">
                  <a16:creationId xmlns:a16="http://schemas.microsoft.com/office/drawing/2014/main" id="{FA02FDB0-26CF-4A87-A3FF-FDA6E6F19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0" y="2339"/>
              <a:ext cx="42" cy="31"/>
            </a:xfrm>
            <a:custGeom>
              <a:avLst/>
              <a:gdLst>
                <a:gd name="T0" fmla="*/ 0 w 28"/>
                <a:gd name="T1" fmla="*/ 100 h 21"/>
                <a:gd name="T2" fmla="*/ 143 w 28"/>
                <a:gd name="T3" fmla="*/ 0 h 2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8" h="21">
                  <a:moveTo>
                    <a:pt x="0" y="21"/>
                  </a:moveTo>
                  <a:cubicBezTo>
                    <a:pt x="7" y="13"/>
                    <a:pt x="18" y="3"/>
                    <a:pt x="28" y="0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37" name="Freeform 290">
              <a:extLst>
                <a:ext uri="{FF2B5EF4-FFF2-40B4-BE49-F238E27FC236}">
                  <a16:creationId xmlns:a16="http://schemas.microsoft.com/office/drawing/2014/main" id="{00C0B5FF-706B-42AB-A3D6-17410C01D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" y="2361"/>
              <a:ext cx="50" cy="54"/>
            </a:xfrm>
            <a:custGeom>
              <a:avLst/>
              <a:gdLst>
                <a:gd name="T0" fmla="*/ 0 w 33"/>
                <a:gd name="T1" fmla="*/ 183 h 36"/>
                <a:gd name="T2" fmla="*/ 174 w 33"/>
                <a:gd name="T3" fmla="*/ 0 h 3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3" h="36">
                  <a:moveTo>
                    <a:pt x="0" y="36"/>
                  </a:moveTo>
                  <a:cubicBezTo>
                    <a:pt x="13" y="29"/>
                    <a:pt x="19" y="6"/>
                    <a:pt x="33" y="0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38" name="Freeform 291">
              <a:extLst>
                <a:ext uri="{FF2B5EF4-FFF2-40B4-BE49-F238E27FC236}">
                  <a16:creationId xmlns:a16="http://schemas.microsoft.com/office/drawing/2014/main" id="{407C0796-815A-4FDB-8AE3-328D76FD7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0" y="2363"/>
              <a:ext cx="57" cy="15"/>
            </a:xfrm>
            <a:custGeom>
              <a:avLst/>
              <a:gdLst>
                <a:gd name="T0" fmla="*/ 0 w 38"/>
                <a:gd name="T1" fmla="*/ 39 h 10"/>
                <a:gd name="T2" fmla="*/ 194 w 38"/>
                <a:gd name="T3" fmla="*/ 0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10">
                  <a:moveTo>
                    <a:pt x="0" y="7"/>
                  </a:moveTo>
                  <a:cubicBezTo>
                    <a:pt x="12" y="10"/>
                    <a:pt x="30" y="2"/>
                    <a:pt x="38" y="0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39" name="Freeform 292">
              <a:extLst>
                <a:ext uri="{FF2B5EF4-FFF2-40B4-BE49-F238E27FC236}">
                  <a16:creationId xmlns:a16="http://schemas.microsoft.com/office/drawing/2014/main" id="{05B2AA22-86E3-4AD5-9B5D-0006C64C2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" y="2325"/>
              <a:ext cx="52" cy="8"/>
            </a:xfrm>
            <a:custGeom>
              <a:avLst/>
              <a:gdLst>
                <a:gd name="T0" fmla="*/ 0 w 35"/>
                <a:gd name="T1" fmla="*/ 34 h 5"/>
                <a:gd name="T2" fmla="*/ 169 w 35"/>
                <a:gd name="T3" fmla="*/ 21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" h="5">
                  <a:moveTo>
                    <a:pt x="0" y="5"/>
                  </a:moveTo>
                  <a:cubicBezTo>
                    <a:pt x="9" y="0"/>
                    <a:pt x="25" y="3"/>
                    <a:pt x="35" y="3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40" name="Freeform 293">
              <a:extLst>
                <a:ext uri="{FF2B5EF4-FFF2-40B4-BE49-F238E27FC236}">
                  <a16:creationId xmlns:a16="http://schemas.microsoft.com/office/drawing/2014/main" id="{260646F8-F967-4DC8-B711-13610317B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9" y="2286"/>
              <a:ext cx="59" cy="1"/>
            </a:xfrm>
            <a:custGeom>
              <a:avLst/>
              <a:gdLst>
                <a:gd name="T0" fmla="*/ 0 w 39"/>
                <a:gd name="T1" fmla="*/ 0 h 1"/>
                <a:gd name="T2" fmla="*/ 204 w 39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9" h="1">
                  <a:moveTo>
                    <a:pt x="0" y="0"/>
                  </a:moveTo>
                  <a:cubicBezTo>
                    <a:pt x="13" y="0"/>
                    <a:pt x="26" y="0"/>
                    <a:pt x="39" y="0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41" name="Freeform 294">
              <a:extLst>
                <a:ext uri="{FF2B5EF4-FFF2-40B4-BE49-F238E27FC236}">
                  <a16:creationId xmlns:a16="http://schemas.microsoft.com/office/drawing/2014/main" id="{BC1886CB-1887-4435-94B1-D5829179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2" y="2230"/>
              <a:ext cx="53" cy="9"/>
            </a:xfrm>
            <a:custGeom>
              <a:avLst/>
              <a:gdLst>
                <a:gd name="T0" fmla="*/ 0 w 35"/>
                <a:gd name="T1" fmla="*/ 0 h 6"/>
                <a:gd name="T2" fmla="*/ 183 w 35"/>
                <a:gd name="T3" fmla="*/ 18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" h="6">
                  <a:moveTo>
                    <a:pt x="0" y="0"/>
                  </a:moveTo>
                  <a:cubicBezTo>
                    <a:pt x="9" y="6"/>
                    <a:pt x="24" y="3"/>
                    <a:pt x="35" y="3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42" name="Freeform 295">
              <a:extLst>
                <a:ext uri="{FF2B5EF4-FFF2-40B4-BE49-F238E27FC236}">
                  <a16:creationId xmlns:a16="http://schemas.microsoft.com/office/drawing/2014/main" id="{73BA73AC-0312-4BCF-95BA-2E0F67B95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9" y="2174"/>
              <a:ext cx="63" cy="8"/>
            </a:xfrm>
            <a:custGeom>
              <a:avLst/>
              <a:gdLst>
                <a:gd name="T0" fmla="*/ 0 w 42"/>
                <a:gd name="T1" fmla="*/ 0 h 5"/>
                <a:gd name="T2" fmla="*/ 215 w 42"/>
                <a:gd name="T3" fmla="*/ 34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2" h="5">
                  <a:moveTo>
                    <a:pt x="0" y="0"/>
                  </a:moveTo>
                  <a:cubicBezTo>
                    <a:pt x="13" y="5"/>
                    <a:pt x="28" y="3"/>
                    <a:pt x="42" y="5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43" name="Freeform 296">
              <a:extLst>
                <a:ext uri="{FF2B5EF4-FFF2-40B4-BE49-F238E27FC236}">
                  <a16:creationId xmlns:a16="http://schemas.microsoft.com/office/drawing/2014/main" id="{15BF87DF-0416-4734-AA6D-FCC93B449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0" y="2120"/>
              <a:ext cx="52" cy="11"/>
            </a:xfrm>
            <a:custGeom>
              <a:avLst/>
              <a:gdLst>
                <a:gd name="T0" fmla="*/ 0 w 35"/>
                <a:gd name="T1" fmla="*/ 0 h 7"/>
                <a:gd name="T2" fmla="*/ 169 w 35"/>
                <a:gd name="T3" fmla="*/ 42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" h="7">
                  <a:moveTo>
                    <a:pt x="0" y="0"/>
                  </a:moveTo>
                  <a:cubicBezTo>
                    <a:pt x="10" y="0"/>
                    <a:pt x="28" y="2"/>
                    <a:pt x="35" y="7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44" name="Freeform 297">
              <a:extLst>
                <a:ext uri="{FF2B5EF4-FFF2-40B4-BE49-F238E27FC236}">
                  <a16:creationId xmlns:a16="http://schemas.microsoft.com/office/drawing/2014/main" id="{E8375F49-4AF9-4BEE-8B70-791B0A720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" y="2069"/>
              <a:ext cx="51" cy="14"/>
            </a:xfrm>
            <a:custGeom>
              <a:avLst/>
              <a:gdLst>
                <a:gd name="T0" fmla="*/ 0 w 34"/>
                <a:gd name="T1" fmla="*/ 0 h 9"/>
                <a:gd name="T2" fmla="*/ 174 w 34"/>
                <a:gd name="T3" fmla="*/ 53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" h="9">
                  <a:moveTo>
                    <a:pt x="0" y="0"/>
                  </a:moveTo>
                  <a:cubicBezTo>
                    <a:pt x="10" y="1"/>
                    <a:pt x="25" y="4"/>
                    <a:pt x="34" y="9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45" name="Freeform 298">
              <a:extLst>
                <a:ext uri="{FF2B5EF4-FFF2-40B4-BE49-F238E27FC236}">
                  <a16:creationId xmlns:a16="http://schemas.microsoft.com/office/drawing/2014/main" id="{96C2049F-1792-4F00-84B7-B89F42978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" y="2016"/>
              <a:ext cx="50" cy="18"/>
            </a:xfrm>
            <a:custGeom>
              <a:avLst/>
              <a:gdLst>
                <a:gd name="T0" fmla="*/ 0 w 33"/>
                <a:gd name="T1" fmla="*/ 21 h 12"/>
                <a:gd name="T2" fmla="*/ 174 w 33"/>
                <a:gd name="T3" fmla="*/ 62 h 1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3" h="12">
                  <a:moveTo>
                    <a:pt x="0" y="4"/>
                  </a:moveTo>
                  <a:cubicBezTo>
                    <a:pt x="6" y="0"/>
                    <a:pt x="26" y="7"/>
                    <a:pt x="33" y="12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46" name="Freeform 299">
              <a:extLst>
                <a:ext uri="{FF2B5EF4-FFF2-40B4-BE49-F238E27FC236}">
                  <a16:creationId xmlns:a16="http://schemas.microsoft.com/office/drawing/2014/main" id="{3101B0FC-C053-4A9E-BAE5-BA4101778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5" y="1964"/>
              <a:ext cx="36" cy="13"/>
            </a:xfrm>
            <a:custGeom>
              <a:avLst/>
              <a:gdLst>
                <a:gd name="T0" fmla="*/ 0 w 24"/>
                <a:gd name="T1" fmla="*/ 0 h 9"/>
                <a:gd name="T2" fmla="*/ 122 w 24"/>
                <a:gd name="T3" fmla="*/ 39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4" h="9">
                  <a:moveTo>
                    <a:pt x="0" y="0"/>
                  </a:moveTo>
                  <a:cubicBezTo>
                    <a:pt x="8" y="2"/>
                    <a:pt x="16" y="6"/>
                    <a:pt x="24" y="9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47" name="Freeform 300">
              <a:extLst>
                <a:ext uri="{FF2B5EF4-FFF2-40B4-BE49-F238E27FC236}">
                  <a16:creationId xmlns:a16="http://schemas.microsoft.com/office/drawing/2014/main" id="{55E7D655-1632-4E06-A927-621AACB14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5" y="1921"/>
              <a:ext cx="43" cy="23"/>
            </a:xfrm>
            <a:custGeom>
              <a:avLst/>
              <a:gdLst>
                <a:gd name="T0" fmla="*/ 0 w 28"/>
                <a:gd name="T1" fmla="*/ 12 h 15"/>
                <a:gd name="T2" fmla="*/ 155 w 28"/>
                <a:gd name="T3" fmla="*/ 83 h 1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8" h="15">
                  <a:moveTo>
                    <a:pt x="0" y="2"/>
                  </a:moveTo>
                  <a:cubicBezTo>
                    <a:pt x="9" y="0"/>
                    <a:pt x="20" y="12"/>
                    <a:pt x="28" y="15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48" name="Freeform 301">
              <a:extLst>
                <a:ext uri="{FF2B5EF4-FFF2-40B4-BE49-F238E27FC236}">
                  <a16:creationId xmlns:a16="http://schemas.microsoft.com/office/drawing/2014/main" id="{E4542B00-9ED0-4DE9-A676-2002062E3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" y="1872"/>
              <a:ext cx="38" cy="21"/>
            </a:xfrm>
            <a:custGeom>
              <a:avLst/>
              <a:gdLst>
                <a:gd name="T0" fmla="*/ 0 w 25"/>
                <a:gd name="T1" fmla="*/ 0 h 14"/>
                <a:gd name="T2" fmla="*/ 134 w 25"/>
                <a:gd name="T3" fmla="*/ 72 h 1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5" h="14">
                  <a:moveTo>
                    <a:pt x="0" y="0"/>
                  </a:moveTo>
                  <a:cubicBezTo>
                    <a:pt x="9" y="2"/>
                    <a:pt x="18" y="8"/>
                    <a:pt x="25" y="14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49" name="Freeform 302">
              <a:extLst>
                <a:ext uri="{FF2B5EF4-FFF2-40B4-BE49-F238E27FC236}">
                  <a16:creationId xmlns:a16="http://schemas.microsoft.com/office/drawing/2014/main" id="{79FAE1EE-F0EA-4A9D-B114-65269404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" y="1826"/>
              <a:ext cx="30" cy="22"/>
            </a:xfrm>
            <a:custGeom>
              <a:avLst/>
              <a:gdLst>
                <a:gd name="T0" fmla="*/ 0 w 20"/>
                <a:gd name="T1" fmla="*/ 0 h 14"/>
                <a:gd name="T2" fmla="*/ 102 w 20"/>
                <a:gd name="T3" fmla="*/ 86 h 1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cubicBezTo>
                    <a:pt x="7" y="4"/>
                    <a:pt x="15" y="8"/>
                    <a:pt x="20" y="14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50" name="Freeform 303">
              <a:extLst>
                <a:ext uri="{FF2B5EF4-FFF2-40B4-BE49-F238E27FC236}">
                  <a16:creationId xmlns:a16="http://schemas.microsoft.com/office/drawing/2014/main" id="{11426323-7528-4342-A6C4-6E15DA76E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8" y="1787"/>
              <a:ext cx="20" cy="11"/>
            </a:xfrm>
            <a:custGeom>
              <a:avLst/>
              <a:gdLst>
                <a:gd name="T0" fmla="*/ 0 w 13"/>
                <a:gd name="T1" fmla="*/ 13 h 7"/>
                <a:gd name="T2" fmla="*/ 74 w 13"/>
                <a:gd name="T3" fmla="*/ 42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" h="7">
                  <a:moveTo>
                    <a:pt x="0" y="2"/>
                  </a:moveTo>
                  <a:cubicBezTo>
                    <a:pt x="5" y="0"/>
                    <a:pt x="9" y="4"/>
                    <a:pt x="13" y="7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51" name="Freeform 304">
              <a:extLst>
                <a:ext uri="{FF2B5EF4-FFF2-40B4-BE49-F238E27FC236}">
                  <a16:creationId xmlns:a16="http://schemas.microsoft.com/office/drawing/2014/main" id="{4003C21B-DE63-4003-BD9C-F4B2326A6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6" y="1745"/>
              <a:ext cx="22" cy="17"/>
            </a:xfrm>
            <a:custGeom>
              <a:avLst/>
              <a:gdLst>
                <a:gd name="T0" fmla="*/ 0 w 15"/>
                <a:gd name="T1" fmla="*/ 0 h 11"/>
                <a:gd name="T2" fmla="*/ 69 w 15"/>
                <a:gd name="T3" fmla="*/ 62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11">
                  <a:moveTo>
                    <a:pt x="0" y="0"/>
                  </a:moveTo>
                  <a:cubicBezTo>
                    <a:pt x="6" y="2"/>
                    <a:pt x="9" y="8"/>
                    <a:pt x="15" y="11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52" name="Freeform 305">
              <a:extLst>
                <a:ext uri="{FF2B5EF4-FFF2-40B4-BE49-F238E27FC236}">
                  <a16:creationId xmlns:a16="http://schemas.microsoft.com/office/drawing/2014/main" id="{6E8C7800-D2B2-43F9-810C-2D2967502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7" y="1716"/>
              <a:ext cx="7" cy="13"/>
            </a:xfrm>
            <a:custGeom>
              <a:avLst/>
              <a:gdLst>
                <a:gd name="T0" fmla="*/ 0 w 5"/>
                <a:gd name="T1" fmla="*/ 0 h 8"/>
                <a:gd name="T2" fmla="*/ 20 w 5"/>
                <a:gd name="T3" fmla="*/ 55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8">
                  <a:moveTo>
                    <a:pt x="0" y="0"/>
                  </a:moveTo>
                  <a:cubicBezTo>
                    <a:pt x="2" y="2"/>
                    <a:pt x="4" y="5"/>
                    <a:pt x="5" y="8"/>
                  </a:cubicBezTo>
                </a:path>
              </a:pathLst>
            </a:custGeom>
            <a:noFill/>
            <a:ln w="190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53" name="Freeform 306">
              <a:extLst>
                <a:ext uri="{FF2B5EF4-FFF2-40B4-BE49-F238E27FC236}">
                  <a16:creationId xmlns:a16="http://schemas.microsoft.com/office/drawing/2014/main" id="{15BAFDB6-9A52-456C-B9DC-09250140D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" y="1986"/>
              <a:ext cx="38" cy="89"/>
            </a:xfrm>
            <a:custGeom>
              <a:avLst/>
              <a:gdLst>
                <a:gd name="T0" fmla="*/ 123 w 25"/>
                <a:gd name="T1" fmla="*/ 305 h 59"/>
                <a:gd name="T2" fmla="*/ 74 w 25"/>
                <a:gd name="T3" fmla="*/ 184 h 59"/>
                <a:gd name="T4" fmla="*/ 8 w 25"/>
                <a:gd name="T5" fmla="*/ 0 h 5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" h="59">
                  <a:moveTo>
                    <a:pt x="23" y="59"/>
                  </a:moveTo>
                  <a:cubicBezTo>
                    <a:pt x="25" y="53"/>
                    <a:pt x="17" y="41"/>
                    <a:pt x="14" y="36"/>
                  </a:cubicBezTo>
                  <a:cubicBezTo>
                    <a:pt x="7" y="25"/>
                    <a:pt x="0" y="14"/>
                    <a:pt x="1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54" name="Freeform 307">
              <a:extLst>
                <a:ext uri="{FF2B5EF4-FFF2-40B4-BE49-F238E27FC236}">
                  <a16:creationId xmlns:a16="http://schemas.microsoft.com/office/drawing/2014/main" id="{D337E87F-E8C5-4D90-BEA0-54070D37E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8" y="1989"/>
              <a:ext cx="3" cy="72"/>
            </a:xfrm>
            <a:custGeom>
              <a:avLst/>
              <a:gdLst>
                <a:gd name="T0" fmla="*/ 0 w 2"/>
                <a:gd name="T1" fmla="*/ 243 h 48"/>
                <a:gd name="T2" fmla="*/ 0 w 2"/>
                <a:gd name="T3" fmla="*/ 143 h 48"/>
                <a:gd name="T4" fmla="*/ 12 w 2"/>
                <a:gd name="T5" fmla="*/ 0 h 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48">
                  <a:moveTo>
                    <a:pt x="0" y="48"/>
                  </a:moveTo>
                  <a:cubicBezTo>
                    <a:pt x="0" y="41"/>
                    <a:pt x="1" y="35"/>
                    <a:pt x="0" y="28"/>
                  </a:cubicBezTo>
                  <a:cubicBezTo>
                    <a:pt x="0" y="19"/>
                    <a:pt x="2" y="9"/>
                    <a:pt x="2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55" name="Freeform 308">
              <a:extLst>
                <a:ext uri="{FF2B5EF4-FFF2-40B4-BE49-F238E27FC236}">
                  <a16:creationId xmlns:a16="http://schemas.microsoft.com/office/drawing/2014/main" id="{B2820345-31AC-4604-B827-114816016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1" y="2000"/>
              <a:ext cx="15" cy="54"/>
            </a:xfrm>
            <a:custGeom>
              <a:avLst/>
              <a:gdLst>
                <a:gd name="T0" fmla="*/ 0 w 10"/>
                <a:gd name="T1" fmla="*/ 183 h 36"/>
                <a:gd name="T2" fmla="*/ 18 w 10"/>
                <a:gd name="T3" fmla="*/ 120 h 36"/>
                <a:gd name="T4" fmla="*/ 48 w 10"/>
                <a:gd name="T5" fmla="*/ 0 h 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36">
                  <a:moveTo>
                    <a:pt x="0" y="36"/>
                  </a:moveTo>
                  <a:cubicBezTo>
                    <a:pt x="2" y="32"/>
                    <a:pt x="2" y="27"/>
                    <a:pt x="3" y="23"/>
                  </a:cubicBezTo>
                  <a:cubicBezTo>
                    <a:pt x="5" y="15"/>
                    <a:pt x="10" y="8"/>
                    <a:pt x="9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56" name="Freeform 309">
              <a:extLst>
                <a:ext uri="{FF2B5EF4-FFF2-40B4-BE49-F238E27FC236}">
                  <a16:creationId xmlns:a16="http://schemas.microsoft.com/office/drawing/2014/main" id="{2CD6C554-E912-4932-837A-7F52A3B58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2" y="2010"/>
              <a:ext cx="50" cy="60"/>
            </a:xfrm>
            <a:custGeom>
              <a:avLst/>
              <a:gdLst>
                <a:gd name="T0" fmla="*/ 174 w 33"/>
                <a:gd name="T1" fmla="*/ 203 h 40"/>
                <a:gd name="T2" fmla="*/ 103 w 33"/>
                <a:gd name="T3" fmla="*/ 140 h 40"/>
                <a:gd name="T4" fmla="*/ 0 w 33"/>
                <a:gd name="T5" fmla="*/ 0 h 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" h="40">
                  <a:moveTo>
                    <a:pt x="33" y="40"/>
                  </a:moveTo>
                  <a:cubicBezTo>
                    <a:pt x="30" y="35"/>
                    <a:pt x="25" y="31"/>
                    <a:pt x="20" y="27"/>
                  </a:cubicBezTo>
                  <a:cubicBezTo>
                    <a:pt x="11" y="20"/>
                    <a:pt x="2" y="12"/>
                    <a:pt x="0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57" name="Freeform 310">
              <a:extLst>
                <a:ext uri="{FF2B5EF4-FFF2-40B4-BE49-F238E27FC236}">
                  <a16:creationId xmlns:a16="http://schemas.microsoft.com/office/drawing/2014/main" id="{401A809E-52CD-49BC-9C8E-B3909429D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8" y="2049"/>
              <a:ext cx="65" cy="31"/>
            </a:xfrm>
            <a:custGeom>
              <a:avLst/>
              <a:gdLst>
                <a:gd name="T0" fmla="*/ 224 w 43"/>
                <a:gd name="T1" fmla="*/ 115 h 20"/>
                <a:gd name="T2" fmla="*/ 162 w 43"/>
                <a:gd name="T3" fmla="*/ 82 h 20"/>
                <a:gd name="T4" fmla="*/ 0 w 43"/>
                <a:gd name="T5" fmla="*/ 0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" h="20">
                  <a:moveTo>
                    <a:pt x="43" y="20"/>
                  </a:moveTo>
                  <a:cubicBezTo>
                    <a:pt x="41" y="17"/>
                    <a:pt x="35" y="15"/>
                    <a:pt x="31" y="14"/>
                  </a:cubicBezTo>
                  <a:cubicBezTo>
                    <a:pt x="20" y="11"/>
                    <a:pt x="8" y="9"/>
                    <a:pt x="0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58" name="Freeform 311">
              <a:extLst>
                <a:ext uri="{FF2B5EF4-FFF2-40B4-BE49-F238E27FC236}">
                  <a16:creationId xmlns:a16="http://schemas.microsoft.com/office/drawing/2014/main" id="{39FF2556-1155-4794-A43E-3891E0616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9" y="2069"/>
              <a:ext cx="40" cy="36"/>
            </a:xfrm>
            <a:custGeom>
              <a:avLst/>
              <a:gdLst>
                <a:gd name="T0" fmla="*/ 146 w 26"/>
                <a:gd name="T1" fmla="*/ 122 h 24"/>
                <a:gd name="T2" fmla="*/ 0 w 26"/>
                <a:gd name="T3" fmla="*/ 0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6" h="24">
                  <a:moveTo>
                    <a:pt x="26" y="24"/>
                  </a:moveTo>
                  <a:cubicBezTo>
                    <a:pt x="16" y="18"/>
                    <a:pt x="12" y="4"/>
                    <a:pt x="0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59" name="Freeform 312">
              <a:extLst>
                <a:ext uri="{FF2B5EF4-FFF2-40B4-BE49-F238E27FC236}">
                  <a16:creationId xmlns:a16="http://schemas.microsoft.com/office/drawing/2014/main" id="{199870FD-2F0A-49AC-8008-653769278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3" y="2113"/>
              <a:ext cx="60" cy="16"/>
            </a:xfrm>
            <a:custGeom>
              <a:avLst/>
              <a:gdLst>
                <a:gd name="T0" fmla="*/ 203 w 40"/>
                <a:gd name="T1" fmla="*/ 48 h 11"/>
                <a:gd name="T2" fmla="*/ 0 w 40"/>
                <a:gd name="T3" fmla="*/ 0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" h="11">
                  <a:moveTo>
                    <a:pt x="40" y="11"/>
                  </a:moveTo>
                  <a:cubicBezTo>
                    <a:pt x="28" y="2"/>
                    <a:pt x="13" y="7"/>
                    <a:pt x="0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60" name="Freeform 313">
              <a:extLst>
                <a:ext uri="{FF2B5EF4-FFF2-40B4-BE49-F238E27FC236}">
                  <a16:creationId xmlns:a16="http://schemas.microsoft.com/office/drawing/2014/main" id="{6C4B05E9-231B-4EFA-8F9E-22060C201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" y="2067"/>
              <a:ext cx="5" cy="37"/>
            </a:xfrm>
            <a:custGeom>
              <a:avLst/>
              <a:gdLst>
                <a:gd name="T0" fmla="*/ 0 w 3"/>
                <a:gd name="T1" fmla="*/ 136 h 24"/>
                <a:gd name="T2" fmla="*/ 8 w 3"/>
                <a:gd name="T3" fmla="*/ 0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24">
                  <a:moveTo>
                    <a:pt x="0" y="24"/>
                  </a:moveTo>
                  <a:cubicBezTo>
                    <a:pt x="3" y="20"/>
                    <a:pt x="1" y="5"/>
                    <a:pt x="1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61" name="Freeform 314">
              <a:extLst>
                <a:ext uri="{FF2B5EF4-FFF2-40B4-BE49-F238E27FC236}">
                  <a16:creationId xmlns:a16="http://schemas.microsoft.com/office/drawing/2014/main" id="{C200CED7-86EA-4585-9D85-F0FD015BA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5" y="2012"/>
              <a:ext cx="34" cy="86"/>
            </a:xfrm>
            <a:custGeom>
              <a:avLst/>
              <a:gdLst>
                <a:gd name="T0" fmla="*/ 0 w 22"/>
                <a:gd name="T1" fmla="*/ 296 h 57"/>
                <a:gd name="T2" fmla="*/ 40 w 22"/>
                <a:gd name="T3" fmla="*/ 175 h 57"/>
                <a:gd name="T4" fmla="*/ 127 w 22"/>
                <a:gd name="T5" fmla="*/ 0 h 5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" h="57">
                  <a:moveTo>
                    <a:pt x="0" y="57"/>
                  </a:moveTo>
                  <a:cubicBezTo>
                    <a:pt x="1" y="49"/>
                    <a:pt x="5" y="41"/>
                    <a:pt x="7" y="34"/>
                  </a:cubicBezTo>
                  <a:cubicBezTo>
                    <a:pt x="11" y="21"/>
                    <a:pt x="15" y="11"/>
                    <a:pt x="22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62" name="Freeform 315">
              <a:extLst>
                <a:ext uri="{FF2B5EF4-FFF2-40B4-BE49-F238E27FC236}">
                  <a16:creationId xmlns:a16="http://schemas.microsoft.com/office/drawing/2014/main" id="{8DB4986A-DEC6-4BEA-8596-D63BEDA35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6" y="2027"/>
              <a:ext cx="54" cy="48"/>
            </a:xfrm>
            <a:custGeom>
              <a:avLst/>
              <a:gdLst>
                <a:gd name="T0" fmla="*/ 0 w 36"/>
                <a:gd name="T1" fmla="*/ 162 h 32"/>
                <a:gd name="T2" fmla="*/ 80 w 36"/>
                <a:gd name="T3" fmla="*/ 62 h 32"/>
                <a:gd name="T4" fmla="*/ 183 w 36"/>
                <a:gd name="T5" fmla="*/ 0 h 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" h="32">
                  <a:moveTo>
                    <a:pt x="0" y="32"/>
                  </a:moveTo>
                  <a:cubicBezTo>
                    <a:pt x="5" y="26"/>
                    <a:pt x="9" y="18"/>
                    <a:pt x="15" y="12"/>
                  </a:cubicBezTo>
                  <a:cubicBezTo>
                    <a:pt x="21" y="6"/>
                    <a:pt x="31" y="6"/>
                    <a:pt x="36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63" name="Freeform 316">
              <a:extLst>
                <a:ext uri="{FF2B5EF4-FFF2-40B4-BE49-F238E27FC236}">
                  <a16:creationId xmlns:a16="http://schemas.microsoft.com/office/drawing/2014/main" id="{9E91744E-7487-49CB-BBB0-B1B3E1C48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2" y="2051"/>
              <a:ext cx="49" cy="29"/>
            </a:xfrm>
            <a:custGeom>
              <a:avLst/>
              <a:gdLst>
                <a:gd name="T0" fmla="*/ 0 w 33"/>
                <a:gd name="T1" fmla="*/ 96 h 19"/>
                <a:gd name="T2" fmla="*/ 160 w 33"/>
                <a:gd name="T3" fmla="*/ 0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3" h="19">
                  <a:moveTo>
                    <a:pt x="0" y="18"/>
                  </a:moveTo>
                  <a:cubicBezTo>
                    <a:pt x="12" y="19"/>
                    <a:pt x="24" y="6"/>
                    <a:pt x="33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64" name="Freeform 317">
              <a:extLst>
                <a:ext uri="{FF2B5EF4-FFF2-40B4-BE49-F238E27FC236}">
                  <a16:creationId xmlns:a16="http://schemas.microsoft.com/office/drawing/2014/main" id="{0B6AEA11-F8AA-4714-8EC1-48498B258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4" y="2067"/>
              <a:ext cx="68" cy="32"/>
            </a:xfrm>
            <a:custGeom>
              <a:avLst/>
              <a:gdLst>
                <a:gd name="T0" fmla="*/ 0 w 45"/>
                <a:gd name="T1" fmla="*/ 114 h 21"/>
                <a:gd name="T2" fmla="*/ 236 w 45"/>
                <a:gd name="T3" fmla="*/ 0 h 2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5" h="21">
                  <a:moveTo>
                    <a:pt x="0" y="21"/>
                  </a:moveTo>
                  <a:cubicBezTo>
                    <a:pt x="13" y="10"/>
                    <a:pt x="32" y="11"/>
                    <a:pt x="45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65" name="Freeform 318">
              <a:extLst>
                <a:ext uri="{FF2B5EF4-FFF2-40B4-BE49-F238E27FC236}">
                  <a16:creationId xmlns:a16="http://schemas.microsoft.com/office/drawing/2014/main" id="{9CD6F10A-A39D-439A-9800-E4B27FBDA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2" y="2087"/>
              <a:ext cx="60" cy="24"/>
            </a:xfrm>
            <a:custGeom>
              <a:avLst/>
              <a:gdLst>
                <a:gd name="T0" fmla="*/ 0 w 40"/>
                <a:gd name="T1" fmla="*/ 81 h 16"/>
                <a:gd name="T2" fmla="*/ 53 w 40"/>
                <a:gd name="T3" fmla="*/ 59 h 16"/>
                <a:gd name="T4" fmla="*/ 203 w 40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" h="16">
                  <a:moveTo>
                    <a:pt x="0" y="16"/>
                  </a:moveTo>
                  <a:cubicBezTo>
                    <a:pt x="2" y="13"/>
                    <a:pt x="7" y="12"/>
                    <a:pt x="10" y="11"/>
                  </a:cubicBezTo>
                  <a:cubicBezTo>
                    <a:pt x="20" y="7"/>
                    <a:pt x="30" y="3"/>
                    <a:pt x="40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66" name="Freeform 319">
              <a:extLst>
                <a:ext uri="{FF2B5EF4-FFF2-40B4-BE49-F238E27FC236}">
                  <a16:creationId xmlns:a16="http://schemas.microsoft.com/office/drawing/2014/main" id="{DD7A557D-17AC-4765-AE87-777D09554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2104"/>
              <a:ext cx="70" cy="33"/>
            </a:xfrm>
            <a:custGeom>
              <a:avLst/>
              <a:gdLst>
                <a:gd name="T0" fmla="*/ 0 w 47"/>
                <a:gd name="T1" fmla="*/ 113 h 22"/>
                <a:gd name="T2" fmla="*/ 60 w 47"/>
                <a:gd name="T3" fmla="*/ 68 h 22"/>
                <a:gd name="T4" fmla="*/ 231 w 47"/>
                <a:gd name="T5" fmla="*/ 0 h 2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" h="22">
                  <a:moveTo>
                    <a:pt x="0" y="22"/>
                  </a:moveTo>
                  <a:cubicBezTo>
                    <a:pt x="0" y="17"/>
                    <a:pt x="8" y="14"/>
                    <a:pt x="12" y="13"/>
                  </a:cubicBezTo>
                  <a:cubicBezTo>
                    <a:pt x="24" y="8"/>
                    <a:pt x="37" y="8"/>
                    <a:pt x="47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67" name="Freeform 320">
              <a:extLst>
                <a:ext uri="{FF2B5EF4-FFF2-40B4-BE49-F238E27FC236}">
                  <a16:creationId xmlns:a16="http://schemas.microsoft.com/office/drawing/2014/main" id="{44783955-4372-4792-97EE-A4EF12458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" y="2095"/>
              <a:ext cx="63" cy="10"/>
            </a:xfrm>
            <a:custGeom>
              <a:avLst/>
              <a:gdLst>
                <a:gd name="T0" fmla="*/ 215 w 42"/>
                <a:gd name="T1" fmla="*/ 19 h 7"/>
                <a:gd name="T2" fmla="*/ 0 w 42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2" h="7">
                  <a:moveTo>
                    <a:pt x="42" y="4"/>
                  </a:moveTo>
                  <a:cubicBezTo>
                    <a:pt x="27" y="0"/>
                    <a:pt x="14" y="7"/>
                    <a:pt x="0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68" name="Freeform 321">
              <a:extLst>
                <a:ext uri="{FF2B5EF4-FFF2-40B4-BE49-F238E27FC236}">
                  <a16:creationId xmlns:a16="http://schemas.microsoft.com/office/drawing/2014/main" id="{998D14C7-2BFB-440C-943E-9E4339F44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" y="2126"/>
              <a:ext cx="80" cy="17"/>
            </a:xfrm>
            <a:custGeom>
              <a:avLst/>
              <a:gdLst>
                <a:gd name="T0" fmla="*/ 276 w 53"/>
                <a:gd name="T1" fmla="*/ 34 h 11"/>
                <a:gd name="T2" fmla="*/ 0 w 53"/>
                <a:gd name="T3" fmla="*/ 62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3" h="11">
                  <a:moveTo>
                    <a:pt x="53" y="6"/>
                  </a:moveTo>
                  <a:cubicBezTo>
                    <a:pt x="36" y="0"/>
                    <a:pt x="17" y="11"/>
                    <a:pt x="0" y="11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69" name="Freeform 322">
              <a:extLst>
                <a:ext uri="{FF2B5EF4-FFF2-40B4-BE49-F238E27FC236}">
                  <a16:creationId xmlns:a16="http://schemas.microsoft.com/office/drawing/2014/main" id="{4EC754EA-A219-4C11-B5C4-BC58AABCB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" y="2150"/>
              <a:ext cx="53" cy="11"/>
            </a:xfrm>
            <a:custGeom>
              <a:avLst/>
              <a:gdLst>
                <a:gd name="T0" fmla="*/ 183 w 35"/>
                <a:gd name="T1" fmla="*/ 0 h 7"/>
                <a:gd name="T2" fmla="*/ 0 w 35"/>
                <a:gd name="T3" fmla="*/ 42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" h="7">
                  <a:moveTo>
                    <a:pt x="35" y="0"/>
                  </a:moveTo>
                  <a:cubicBezTo>
                    <a:pt x="24" y="1"/>
                    <a:pt x="10" y="3"/>
                    <a:pt x="0" y="7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70" name="Freeform 323">
              <a:extLst>
                <a:ext uri="{FF2B5EF4-FFF2-40B4-BE49-F238E27FC236}">
                  <a16:creationId xmlns:a16="http://schemas.microsoft.com/office/drawing/2014/main" id="{6146D6D5-138A-49F1-968A-603D6E83E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8" y="2183"/>
              <a:ext cx="70" cy="28"/>
            </a:xfrm>
            <a:custGeom>
              <a:avLst/>
              <a:gdLst>
                <a:gd name="T0" fmla="*/ 248 w 46"/>
                <a:gd name="T1" fmla="*/ 0 h 18"/>
                <a:gd name="T2" fmla="*/ 183 w 46"/>
                <a:gd name="T3" fmla="*/ 30 h 18"/>
                <a:gd name="T4" fmla="*/ 0 w 46"/>
                <a:gd name="T5" fmla="*/ 106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" h="18">
                  <a:moveTo>
                    <a:pt x="46" y="0"/>
                  </a:moveTo>
                  <a:cubicBezTo>
                    <a:pt x="42" y="1"/>
                    <a:pt x="38" y="3"/>
                    <a:pt x="34" y="5"/>
                  </a:cubicBezTo>
                  <a:cubicBezTo>
                    <a:pt x="22" y="12"/>
                    <a:pt x="14" y="17"/>
                    <a:pt x="0" y="18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71" name="Freeform 324">
              <a:extLst>
                <a:ext uri="{FF2B5EF4-FFF2-40B4-BE49-F238E27FC236}">
                  <a16:creationId xmlns:a16="http://schemas.microsoft.com/office/drawing/2014/main" id="{513378C2-C1CE-4B29-B144-35AF86599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" y="2101"/>
              <a:ext cx="11" cy="42"/>
            </a:xfrm>
            <a:custGeom>
              <a:avLst/>
              <a:gdLst>
                <a:gd name="T0" fmla="*/ 42 w 7"/>
                <a:gd name="T1" fmla="*/ 143 h 28"/>
                <a:gd name="T2" fmla="*/ 0 w 7"/>
                <a:gd name="T3" fmla="*/ 0 h 2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28">
                  <a:moveTo>
                    <a:pt x="7" y="28"/>
                  </a:moveTo>
                  <a:cubicBezTo>
                    <a:pt x="3" y="19"/>
                    <a:pt x="1" y="10"/>
                    <a:pt x="0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72" name="Freeform 325">
              <a:extLst>
                <a:ext uri="{FF2B5EF4-FFF2-40B4-BE49-F238E27FC236}">
                  <a16:creationId xmlns:a16="http://schemas.microsoft.com/office/drawing/2014/main" id="{9B5FE3A3-15F4-401C-A4CB-5D90B29D3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" y="2149"/>
              <a:ext cx="35" cy="12"/>
            </a:xfrm>
            <a:custGeom>
              <a:avLst/>
              <a:gdLst>
                <a:gd name="T0" fmla="*/ 123 w 23"/>
                <a:gd name="T1" fmla="*/ 41 h 8"/>
                <a:gd name="T2" fmla="*/ 0 w 23"/>
                <a:gd name="T3" fmla="*/ 0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3" h="8">
                  <a:moveTo>
                    <a:pt x="23" y="8"/>
                  </a:moveTo>
                  <a:cubicBezTo>
                    <a:pt x="17" y="7"/>
                    <a:pt x="7" y="2"/>
                    <a:pt x="0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73" name="Freeform 326">
              <a:extLst>
                <a:ext uri="{FF2B5EF4-FFF2-40B4-BE49-F238E27FC236}">
                  <a16:creationId xmlns:a16="http://schemas.microsoft.com/office/drawing/2014/main" id="{7B460ECB-70DF-4067-AAD4-0AEDC4E1D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" y="2180"/>
              <a:ext cx="32" cy="8"/>
            </a:xfrm>
            <a:custGeom>
              <a:avLst/>
              <a:gdLst>
                <a:gd name="T0" fmla="*/ 114 w 21"/>
                <a:gd name="T1" fmla="*/ 26 h 5"/>
                <a:gd name="T2" fmla="*/ 0 w 21"/>
                <a:gd name="T3" fmla="*/ 13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" h="5">
                  <a:moveTo>
                    <a:pt x="21" y="4"/>
                  </a:moveTo>
                  <a:cubicBezTo>
                    <a:pt x="15" y="0"/>
                    <a:pt x="7" y="5"/>
                    <a:pt x="0" y="2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74" name="Freeform 327">
              <a:extLst>
                <a:ext uri="{FF2B5EF4-FFF2-40B4-BE49-F238E27FC236}">
                  <a16:creationId xmlns:a16="http://schemas.microsoft.com/office/drawing/2014/main" id="{71971D16-D5F5-49B9-9FE5-1DA10E21E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9" y="2223"/>
              <a:ext cx="54" cy="33"/>
            </a:xfrm>
            <a:custGeom>
              <a:avLst/>
              <a:gdLst>
                <a:gd name="T0" fmla="*/ 183 w 36"/>
                <a:gd name="T1" fmla="*/ 0 h 22"/>
                <a:gd name="T2" fmla="*/ 122 w 36"/>
                <a:gd name="T3" fmla="*/ 59 h 22"/>
                <a:gd name="T4" fmla="*/ 0 w 36"/>
                <a:gd name="T5" fmla="*/ 113 h 2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" h="22">
                  <a:moveTo>
                    <a:pt x="36" y="0"/>
                  </a:moveTo>
                  <a:cubicBezTo>
                    <a:pt x="31" y="2"/>
                    <a:pt x="28" y="7"/>
                    <a:pt x="24" y="11"/>
                  </a:cubicBezTo>
                  <a:cubicBezTo>
                    <a:pt x="17" y="17"/>
                    <a:pt x="8" y="18"/>
                    <a:pt x="0" y="22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75" name="Freeform 328">
              <a:extLst>
                <a:ext uri="{FF2B5EF4-FFF2-40B4-BE49-F238E27FC236}">
                  <a16:creationId xmlns:a16="http://schemas.microsoft.com/office/drawing/2014/main" id="{FDBAE34F-407B-4133-87F8-6E04E5D91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5" y="2263"/>
              <a:ext cx="34" cy="35"/>
            </a:xfrm>
            <a:custGeom>
              <a:avLst/>
              <a:gdLst>
                <a:gd name="T0" fmla="*/ 127 w 22"/>
                <a:gd name="T1" fmla="*/ 0 h 23"/>
                <a:gd name="T2" fmla="*/ 0 w 22"/>
                <a:gd name="T3" fmla="*/ 123 h 2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" h="23">
                  <a:moveTo>
                    <a:pt x="22" y="0"/>
                  </a:moveTo>
                  <a:cubicBezTo>
                    <a:pt x="13" y="6"/>
                    <a:pt x="8" y="15"/>
                    <a:pt x="0" y="23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76" name="Freeform 329">
              <a:extLst>
                <a:ext uri="{FF2B5EF4-FFF2-40B4-BE49-F238E27FC236}">
                  <a16:creationId xmlns:a16="http://schemas.microsoft.com/office/drawing/2014/main" id="{74CA5287-9EA3-4D2D-B334-014CD54BF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" y="2203"/>
              <a:ext cx="46" cy="12"/>
            </a:xfrm>
            <a:custGeom>
              <a:avLst/>
              <a:gdLst>
                <a:gd name="T0" fmla="*/ 150 w 31"/>
                <a:gd name="T1" fmla="*/ 41 h 8"/>
                <a:gd name="T2" fmla="*/ 0 w 31"/>
                <a:gd name="T3" fmla="*/ 21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1" h="8">
                  <a:moveTo>
                    <a:pt x="31" y="8"/>
                  </a:moveTo>
                  <a:cubicBezTo>
                    <a:pt x="22" y="7"/>
                    <a:pt x="10" y="0"/>
                    <a:pt x="0" y="4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77" name="Freeform 330">
              <a:extLst>
                <a:ext uri="{FF2B5EF4-FFF2-40B4-BE49-F238E27FC236}">
                  <a16:creationId xmlns:a16="http://schemas.microsoft.com/office/drawing/2014/main" id="{CC9A7E5D-02D2-4D8C-82EE-D5B5B950A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0" y="2245"/>
              <a:ext cx="31" cy="5"/>
            </a:xfrm>
            <a:custGeom>
              <a:avLst/>
              <a:gdLst>
                <a:gd name="T0" fmla="*/ 100 w 21"/>
                <a:gd name="T1" fmla="*/ 0 h 3"/>
                <a:gd name="T2" fmla="*/ 0 w 21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" h="3">
                  <a:moveTo>
                    <a:pt x="21" y="0"/>
                  </a:moveTo>
                  <a:cubicBezTo>
                    <a:pt x="15" y="1"/>
                    <a:pt x="7" y="3"/>
                    <a:pt x="0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78" name="Freeform 331">
              <a:extLst>
                <a:ext uri="{FF2B5EF4-FFF2-40B4-BE49-F238E27FC236}">
                  <a16:creationId xmlns:a16="http://schemas.microsoft.com/office/drawing/2014/main" id="{A96E9750-7337-4E6A-822F-110E9A1E7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6" y="2114"/>
              <a:ext cx="1" cy="41"/>
            </a:xfrm>
            <a:custGeom>
              <a:avLst/>
              <a:gdLst>
                <a:gd name="T0" fmla="*/ 1 w 1"/>
                <a:gd name="T1" fmla="*/ 143 h 27"/>
                <a:gd name="T2" fmla="*/ 0 w 1"/>
                <a:gd name="T3" fmla="*/ 0 h 2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27">
                  <a:moveTo>
                    <a:pt x="1" y="27"/>
                  </a:moveTo>
                  <a:cubicBezTo>
                    <a:pt x="1" y="18"/>
                    <a:pt x="0" y="9"/>
                    <a:pt x="0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79" name="Freeform 332">
              <a:extLst>
                <a:ext uri="{FF2B5EF4-FFF2-40B4-BE49-F238E27FC236}">
                  <a16:creationId xmlns:a16="http://schemas.microsoft.com/office/drawing/2014/main" id="{DF99208A-09DF-4494-8623-A536026DF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2" y="2107"/>
              <a:ext cx="18" cy="40"/>
            </a:xfrm>
            <a:custGeom>
              <a:avLst/>
              <a:gdLst>
                <a:gd name="T0" fmla="*/ 0 w 12"/>
                <a:gd name="T1" fmla="*/ 129 h 27"/>
                <a:gd name="T2" fmla="*/ 62 w 12"/>
                <a:gd name="T3" fmla="*/ 0 h 2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27">
                  <a:moveTo>
                    <a:pt x="0" y="27"/>
                  </a:moveTo>
                  <a:cubicBezTo>
                    <a:pt x="3" y="18"/>
                    <a:pt x="7" y="8"/>
                    <a:pt x="12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80" name="Freeform 333">
              <a:extLst>
                <a:ext uri="{FF2B5EF4-FFF2-40B4-BE49-F238E27FC236}">
                  <a16:creationId xmlns:a16="http://schemas.microsoft.com/office/drawing/2014/main" id="{EA15E44C-3B9C-4758-A163-13088AB3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" y="2125"/>
              <a:ext cx="31" cy="28"/>
            </a:xfrm>
            <a:custGeom>
              <a:avLst/>
              <a:gdLst>
                <a:gd name="T0" fmla="*/ 0 w 21"/>
                <a:gd name="T1" fmla="*/ 88 h 19"/>
                <a:gd name="T2" fmla="*/ 100 w 21"/>
                <a:gd name="T3" fmla="*/ 0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" h="19">
                  <a:moveTo>
                    <a:pt x="0" y="19"/>
                  </a:moveTo>
                  <a:cubicBezTo>
                    <a:pt x="5" y="8"/>
                    <a:pt x="13" y="6"/>
                    <a:pt x="21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81" name="Freeform 334">
              <a:extLst>
                <a:ext uri="{FF2B5EF4-FFF2-40B4-BE49-F238E27FC236}">
                  <a16:creationId xmlns:a16="http://schemas.microsoft.com/office/drawing/2014/main" id="{2F5837DD-2F07-44CD-895A-D0A5D47CC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4" y="2146"/>
              <a:ext cx="27" cy="15"/>
            </a:xfrm>
            <a:custGeom>
              <a:avLst/>
              <a:gdLst>
                <a:gd name="T0" fmla="*/ 0 w 18"/>
                <a:gd name="T1" fmla="*/ 53 h 10"/>
                <a:gd name="T2" fmla="*/ 93 w 18"/>
                <a:gd name="T3" fmla="*/ 0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" h="10">
                  <a:moveTo>
                    <a:pt x="0" y="10"/>
                  </a:moveTo>
                  <a:cubicBezTo>
                    <a:pt x="3" y="9"/>
                    <a:pt x="14" y="3"/>
                    <a:pt x="18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82" name="Freeform 335">
              <a:extLst>
                <a:ext uri="{FF2B5EF4-FFF2-40B4-BE49-F238E27FC236}">
                  <a16:creationId xmlns:a16="http://schemas.microsoft.com/office/drawing/2014/main" id="{9BD07422-8EE4-487F-A657-AA8D5BBE8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" y="2150"/>
              <a:ext cx="3" cy="35"/>
            </a:xfrm>
            <a:custGeom>
              <a:avLst/>
              <a:gdLst>
                <a:gd name="T0" fmla="*/ 12 w 2"/>
                <a:gd name="T1" fmla="*/ 123 h 23"/>
                <a:gd name="T2" fmla="*/ 0 w 2"/>
                <a:gd name="T3" fmla="*/ 0 h 2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23">
                  <a:moveTo>
                    <a:pt x="2" y="23"/>
                  </a:moveTo>
                  <a:cubicBezTo>
                    <a:pt x="2" y="15"/>
                    <a:pt x="1" y="7"/>
                    <a:pt x="0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83" name="Freeform 336">
              <a:extLst>
                <a:ext uri="{FF2B5EF4-FFF2-40B4-BE49-F238E27FC236}">
                  <a16:creationId xmlns:a16="http://schemas.microsoft.com/office/drawing/2014/main" id="{B8A8FD3B-221C-419D-8F95-697EBFF4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" y="2146"/>
              <a:ext cx="24" cy="51"/>
            </a:xfrm>
            <a:custGeom>
              <a:avLst/>
              <a:gdLst>
                <a:gd name="T0" fmla="*/ 81 w 16"/>
                <a:gd name="T1" fmla="*/ 174 h 34"/>
                <a:gd name="T2" fmla="*/ 53 w 16"/>
                <a:gd name="T3" fmla="*/ 99 h 34"/>
                <a:gd name="T4" fmla="*/ 0 w 16"/>
                <a:gd name="T5" fmla="*/ 0 h 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34">
                  <a:moveTo>
                    <a:pt x="16" y="34"/>
                  </a:moveTo>
                  <a:cubicBezTo>
                    <a:pt x="16" y="29"/>
                    <a:pt x="12" y="24"/>
                    <a:pt x="10" y="19"/>
                  </a:cubicBezTo>
                  <a:cubicBezTo>
                    <a:pt x="7" y="13"/>
                    <a:pt x="5" y="6"/>
                    <a:pt x="0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84" name="Freeform 337">
              <a:extLst>
                <a:ext uri="{FF2B5EF4-FFF2-40B4-BE49-F238E27FC236}">
                  <a16:creationId xmlns:a16="http://schemas.microsoft.com/office/drawing/2014/main" id="{92EA1D46-8BEF-44EC-9BCA-2DE03A908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2" y="2200"/>
              <a:ext cx="34" cy="11"/>
            </a:xfrm>
            <a:custGeom>
              <a:avLst/>
              <a:gdLst>
                <a:gd name="T0" fmla="*/ 127 w 22"/>
                <a:gd name="T1" fmla="*/ 35 h 7"/>
                <a:gd name="T2" fmla="*/ 0 w 22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" h="7">
                  <a:moveTo>
                    <a:pt x="22" y="6"/>
                  </a:moveTo>
                  <a:cubicBezTo>
                    <a:pt x="13" y="7"/>
                    <a:pt x="8" y="3"/>
                    <a:pt x="0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85" name="Freeform 338">
              <a:extLst>
                <a:ext uri="{FF2B5EF4-FFF2-40B4-BE49-F238E27FC236}">
                  <a16:creationId xmlns:a16="http://schemas.microsoft.com/office/drawing/2014/main" id="{1365B8AD-39C1-415E-AD3B-17A711DFC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9" y="2233"/>
              <a:ext cx="18" cy="3"/>
            </a:xfrm>
            <a:custGeom>
              <a:avLst/>
              <a:gdLst>
                <a:gd name="T0" fmla="*/ 62 w 12"/>
                <a:gd name="T1" fmla="*/ 12 h 2"/>
                <a:gd name="T2" fmla="*/ 0 w 12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2">
                  <a:moveTo>
                    <a:pt x="12" y="2"/>
                  </a:moveTo>
                  <a:cubicBezTo>
                    <a:pt x="8" y="2"/>
                    <a:pt x="4" y="1"/>
                    <a:pt x="0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86" name="Freeform 339">
              <a:extLst>
                <a:ext uri="{FF2B5EF4-FFF2-40B4-BE49-F238E27FC236}">
                  <a16:creationId xmlns:a16="http://schemas.microsoft.com/office/drawing/2014/main" id="{828120B6-9815-4C1B-AD01-6631795A5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6" y="2188"/>
              <a:ext cx="5" cy="5"/>
            </a:xfrm>
            <a:custGeom>
              <a:avLst/>
              <a:gdLst>
                <a:gd name="T0" fmla="*/ 0 w 3"/>
                <a:gd name="T1" fmla="*/ 22 h 3"/>
                <a:gd name="T2" fmla="*/ 22 w 3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2"/>
                    <a:pt x="2" y="1"/>
                    <a:pt x="3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87" name="Freeform 340">
              <a:extLst>
                <a:ext uri="{FF2B5EF4-FFF2-40B4-BE49-F238E27FC236}">
                  <a16:creationId xmlns:a16="http://schemas.microsoft.com/office/drawing/2014/main" id="{5D05D1E0-79A6-4B0F-B06E-520A70514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" y="2147"/>
              <a:ext cx="57" cy="17"/>
            </a:xfrm>
            <a:custGeom>
              <a:avLst/>
              <a:gdLst>
                <a:gd name="T0" fmla="*/ 0 w 38"/>
                <a:gd name="T1" fmla="*/ 62 h 11"/>
                <a:gd name="T2" fmla="*/ 194 w 38"/>
                <a:gd name="T3" fmla="*/ 0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11">
                  <a:moveTo>
                    <a:pt x="0" y="11"/>
                  </a:moveTo>
                  <a:cubicBezTo>
                    <a:pt x="12" y="4"/>
                    <a:pt x="30" y="11"/>
                    <a:pt x="38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88" name="Freeform 341">
              <a:extLst>
                <a:ext uri="{FF2B5EF4-FFF2-40B4-BE49-F238E27FC236}">
                  <a16:creationId xmlns:a16="http://schemas.microsoft.com/office/drawing/2014/main" id="{7FE1FBDE-E788-4A9A-BD14-7C47E0C80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" y="2125"/>
              <a:ext cx="32" cy="9"/>
            </a:xfrm>
            <a:custGeom>
              <a:avLst/>
              <a:gdLst>
                <a:gd name="T0" fmla="*/ 0 w 21"/>
                <a:gd name="T1" fmla="*/ 32 h 6"/>
                <a:gd name="T2" fmla="*/ 114 w 21"/>
                <a:gd name="T3" fmla="*/ 0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" h="6">
                  <a:moveTo>
                    <a:pt x="0" y="6"/>
                  </a:moveTo>
                  <a:cubicBezTo>
                    <a:pt x="7" y="3"/>
                    <a:pt x="15" y="2"/>
                    <a:pt x="21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89" name="Freeform 342">
              <a:extLst>
                <a:ext uri="{FF2B5EF4-FFF2-40B4-BE49-F238E27FC236}">
                  <a16:creationId xmlns:a16="http://schemas.microsoft.com/office/drawing/2014/main" id="{E25E5140-EF49-4F2A-A970-49F808E08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" y="2081"/>
              <a:ext cx="11" cy="42"/>
            </a:xfrm>
            <a:custGeom>
              <a:avLst/>
              <a:gdLst>
                <a:gd name="T0" fmla="*/ 8 w 7"/>
                <a:gd name="T1" fmla="*/ 143 h 28"/>
                <a:gd name="T2" fmla="*/ 22 w 7"/>
                <a:gd name="T3" fmla="*/ 0 h 2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28">
                  <a:moveTo>
                    <a:pt x="1" y="28"/>
                  </a:moveTo>
                  <a:cubicBezTo>
                    <a:pt x="7" y="20"/>
                    <a:pt x="0" y="8"/>
                    <a:pt x="4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90" name="Freeform 343">
              <a:extLst>
                <a:ext uri="{FF2B5EF4-FFF2-40B4-BE49-F238E27FC236}">
                  <a16:creationId xmlns:a16="http://schemas.microsoft.com/office/drawing/2014/main" id="{47F5B176-3901-4CF1-BC42-8ED394A4E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" y="2143"/>
              <a:ext cx="38" cy="18"/>
            </a:xfrm>
            <a:custGeom>
              <a:avLst/>
              <a:gdLst>
                <a:gd name="T0" fmla="*/ 0 w 25"/>
                <a:gd name="T1" fmla="*/ 62 h 12"/>
                <a:gd name="T2" fmla="*/ 134 w 25"/>
                <a:gd name="T3" fmla="*/ 0 h 1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5" h="12">
                  <a:moveTo>
                    <a:pt x="0" y="12"/>
                  </a:moveTo>
                  <a:cubicBezTo>
                    <a:pt x="9" y="12"/>
                    <a:pt x="17" y="4"/>
                    <a:pt x="25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91" name="Freeform 344">
              <a:extLst>
                <a:ext uri="{FF2B5EF4-FFF2-40B4-BE49-F238E27FC236}">
                  <a16:creationId xmlns:a16="http://schemas.microsoft.com/office/drawing/2014/main" id="{2D22E150-A1C0-47EC-8947-3A0B96BFF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4" y="2194"/>
              <a:ext cx="30" cy="6"/>
            </a:xfrm>
            <a:custGeom>
              <a:avLst/>
              <a:gdLst>
                <a:gd name="T0" fmla="*/ 0 w 20"/>
                <a:gd name="T1" fmla="*/ 8 h 4"/>
                <a:gd name="T2" fmla="*/ 102 w 20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0" h="4">
                  <a:moveTo>
                    <a:pt x="0" y="1"/>
                  </a:moveTo>
                  <a:cubicBezTo>
                    <a:pt x="6" y="1"/>
                    <a:pt x="15" y="4"/>
                    <a:pt x="20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92" name="Freeform 345">
              <a:extLst>
                <a:ext uri="{FF2B5EF4-FFF2-40B4-BE49-F238E27FC236}">
                  <a16:creationId xmlns:a16="http://schemas.microsoft.com/office/drawing/2014/main" id="{0D279203-CDDF-411F-A6DA-5804ED4C0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3" y="2186"/>
              <a:ext cx="9" cy="8"/>
            </a:xfrm>
            <a:custGeom>
              <a:avLst/>
              <a:gdLst>
                <a:gd name="T0" fmla="*/ 0 w 6"/>
                <a:gd name="T1" fmla="*/ 34 h 5"/>
                <a:gd name="T2" fmla="*/ 32 w 6"/>
                <a:gd name="T3" fmla="*/ 0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93" name="Freeform 346">
              <a:extLst>
                <a:ext uri="{FF2B5EF4-FFF2-40B4-BE49-F238E27FC236}">
                  <a16:creationId xmlns:a16="http://schemas.microsoft.com/office/drawing/2014/main" id="{98015FC9-BA78-471F-B42D-1714B7E19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2203"/>
              <a:ext cx="28" cy="2"/>
            </a:xfrm>
            <a:custGeom>
              <a:avLst/>
              <a:gdLst>
                <a:gd name="T0" fmla="*/ 0 w 19"/>
                <a:gd name="T1" fmla="*/ 16 h 1"/>
                <a:gd name="T2" fmla="*/ 88 w 19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" h="1">
                  <a:moveTo>
                    <a:pt x="0" y="1"/>
                  </a:moveTo>
                  <a:cubicBezTo>
                    <a:pt x="6" y="1"/>
                    <a:pt x="13" y="0"/>
                    <a:pt x="19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94" name="Freeform 347">
              <a:extLst>
                <a:ext uri="{FF2B5EF4-FFF2-40B4-BE49-F238E27FC236}">
                  <a16:creationId xmlns:a16="http://schemas.microsoft.com/office/drawing/2014/main" id="{F3976760-8B00-453A-A0F3-3B21BC0DC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7" y="2697"/>
              <a:ext cx="58" cy="63"/>
            </a:xfrm>
            <a:custGeom>
              <a:avLst/>
              <a:gdLst>
                <a:gd name="T0" fmla="*/ 0 w 38"/>
                <a:gd name="T1" fmla="*/ 215 h 42"/>
                <a:gd name="T2" fmla="*/ 208 w 38"/>
                <a:gd name="T3" fmla="*/ 0 h 4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42">
                  <a:moveTo>
                    <a:pt x="0" y="42"/>
                  </a:moveTo>
                  <a:cubicBezTo>
                    <a:pt x="16" y="33"/>
                    <a:pt x="22" y="5"/>
                    <a:pt x="38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95" name="Freeform 348">
              <a:extLst>
                <a:ext uri="{FF2B5EF4-FFF2-40B4-BE49-F238E27FC236}">
                  <a16:creationId xmlns:a16="http://schemas.microsoft.com/office/drawing/2014/main" id="{D7528116-0A6B-4E9B-A829-E42234364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7" y="2660"/>
              <a:ext cx="60" cy="15"/>
            </a:xfrm>
            <a:custGeom>
              <a:avLst/>
              <a:gdLst>
                <a:gd name="T0" fmla="*/ 0 w 40"/>
                <a:gd name="T1" fmla="*/ 48 h 10"/>
                <a:gd name="T2" fmla="*/ 143 w 40"/>
                <a:gd name="T3" fmla="*/ 21 h 10"/>
                <a:gd name="T4" fmla="*/ 203 w 40"/>
                <a:gd name="T5" fmla="*/ 12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" h="10">
                  <a:moveTo>
                    <a:pt x="0" y="9"/>
                  </a:moveTo>
                  <a:cubicBezTo>
                    <a:pt x="11" y="10"/>
                    <a:pt x="18" y="7"/>
                    <a:pt x="28" y="4"/>
                  </a:cubicBezTo>
                  <a:cubicBezTo>
                    <a:pt x="32" y="2"/>
                    <a:pt x="35" y="0"/>
                    <a:pt x="40" y="2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96" name="Freeform 349">
              <a:extLst>
                <a:ext uri="{FF2B5EF4-FFF2-40B4-BE49-F238E27FC236}">
                  <a16:creationId xmlns:a16="http://schemas.microsoft.com/office/drawing/2014/main" id="{5F2695E2-C2B7-459F-8E98-C0FC70AAF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8" y="2672"/>
              <a:ext cx="75" cy="37"/>
            </a:xfrm>
            <a:custGeom>
              <a:avLst/>
              <a:gdLst>
                <a:gd name="T0" fmla="*/ 255 w 50"/>
                <a:gd name="T1" fmla="*/ 0 h 25"/>
                <a:gd name="T2" fmla="*/ 0 w 50"/>
                <a:gd name="T3" fmla="*/ 120 h 2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0" h="25">
                  <a:moveTo>
                    <a:pt x="50" y="0"/>
                  </a:moveTo>
                  <a:cubicBezTo>
                    <a:pt x="42" y="12"/>
                    <a:pt x="12" y="22"/>
                    <a:pt x="0" y="25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97" name="Freeform 350">
              <a:extLst>
                <a:ext uri="{FF2B5EF4-FFF2-40B4-BE49-F238E27FC236}">
                  <a16:creationId xmlns:a16="http://schemas.microsoft.com/office/drawing/2014/main" id="{2DC31898-5C85-4B2E-889D-8671BB566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" y="2367"/>
              <a:ext cx="30" cy="36"/>
            </a:xfrm>
            <a:custGeom>
              <a:avLst/>
              <a:gdLst>
                <a:gd name="T0" fmla="*/ 102 w 20"/>
                <a:gd name="T1" fmla="*/ 0 h 24"/>
                <a:gd name="T2" fmla="*/ 0 w 20"/>
                <a:gd name="T3" fmla="*/ 122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0" h="24">
                  <a:moveTo>
                    <a:pt x="20" y="0"/>
                  </a:moveTo>
                  <a:cubicBezTo>
                    <a:pt x="14" y="8"/>
                    <a:pt x="8" y="18"/>
                    <a:pt x="0" y="24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98" name="Freeform 351">
              <a:extLst>
                <a:ext uri="{FF2B5EF4-FFF2-40B4-BE49-F238E27FC236}">
                  <a16:creationId xmlns:a16="http://schemas.microsoft.com/office/drawing/2014/main" id="{44CE0988-2C50-4E7C-B541-662ED823A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" y="2343"/>
              <a:ext cx="5" cy="44"/>
            </a:xfrm>
            <a:custGeom>
              <a:avLst/>
              <a:gdLst>
                <a:gd name="T0" fmla="*/ 0 w 3"/>
                <a:gd name="T1" fmla="*/ 155 h 29"/>
                <a:gd name="T2" fmla="*/ 8 w 3"/>
                <a:gd name="T3" fmla="*/ 0 h 2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29">
                  <a:moveTo>
                    <a:pt x="0" y="29"/>
                  </a:moveTo>
                  <a:cubicBezTo>
                    <a:pt x="3" y="20"/>
                    <a:pt x="3" y="9"/>
                    <a:pt x="1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99" name="Freeform 352">
              <a:extLst>
                <a:ext uri="{FF2B5EF4-FFF2-40B4-BE49-F238E27FC236}">
                  <a16:creationId xmlns:a16="http://schemas.microsoft.com/office/drawing/2014/main" id="{13ADA0B8-B6DE-45F6-8AF9-CE9982536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" y="2343"/>
              <a:ext cx="11" cy="48"/>
            </a:xfrm>
            <a:custGeom>
              <a:avLst/>
              <a:gdLst>
                <a:gd name="T0" fmla="*/ 0 w 7"/>
                <a:gd name="T1" fmla="*/ 162 h 32"/>
                <a:gd name="T2" fmla="*/ 42 w 7"/>
                <a:gd name="T3" fmla="*/ 0 h 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32">
                  <a:moveTo>
                    <a:pt x="0" y="32"/>
                  </a:moveTo>
                  <a:cubicBezTo>
                    <a:pt x="3" y="21"/>
                    <a:pt x="5" y="10"/>
                    <a:pt x="7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00" name="Freeform 353">
              <a:extLst>
                <a:ext uri="{FF2B5EF4-FFF2-40B4-BE49-F238E27FC236}">
                  <a16:creationId xmlns:a16="http://schemas.microsoft.com/office/drawing/2014/main" id="{3831666E-504B-4F52-BF9D-95E8340BA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6" y="2333"/>
              <a:ext cx="60" cy="55"/>
            </a:xfrm>
            <a:custGeom>
              <a:avLst/>
              <a:gdLst>
                <a:gd name="T0" fmla="*/ 203 w 40"/>
                <a:gd name="T1" fmla="*/ 0 h 37"/>
                <a:gd name="T2" fmla="*/ 0 w 40"/>
                <a:gd name="T3" fmla="*/ 168 h 3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" h="37">
                  <a:moveTo>
                    <a:pt x="40" y="0"/>
                  </a:moveTo>
                  <a:cubicBezTo>
                    <a:pt x="33" y="8"/>
                    <a:pt x="11" y="37"/>
                    <a:pt x="0" y="34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01" name="Freeform 354">
              <a:extLst>
                <a:ext uri="{FF2B5EF4-FFF2-40B4-BE49-F238E27FC236}">
                  <a16:creationId xmlns:a16="http://schemas.microsoft.com/office/drawing/2014/main" id="{E6DE61CB-0FA6-4931-9E3C-4039EDC9F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" y="2348"/>
              <a:ext cx="54" cy="61"/>
            </a:xfrm>
            <a:custGeom>
              <a:avLst/>
              <a:gdLst>
                <a:gd name="T0" fmla="*/ 0 w 36"/>
                <a:gd name="T1" fmla="*/ 201 h 41"/>
                <a:gd name="T2" fmla="*/ 183 w 36"/>
                <a:gd name="T3" fmla="*/ 0 h 4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" h="41">
                  <a:moveTo>
                    <a:pt x="0" y="41"/>
                  </a:moveTo>
                  <a:cubicBezTo>
                    <a:pt x="16" y="31"/>
                    <a:pt x="21" y="8"/>
                    <a:pt x="36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02" name="Freeform 355">
              <a:extLst>
                <a:ext uri="{FF2B5EF4-FFF2-40B4-BE49-F238E27FC236}">
                  <a16:creationId xmlns:a16="http://schemas.microsoft.com/office/drawing/2014/main" id="{22289CAE-97CB-4DCB-BBC0-07B0E720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" y="2325"/>
              <a:ext cx="16" cy="80"/>
            </a:xfrm>
            <a:custGeom>
              <a:avLst/>
              <a:gdLst>
                <a:gd name="T0" fmla="*/ 0 w 10"/>
                <a:gd name="T1" fmla="*/ 276 h 53"/>
                <a:gd name="T2" fmla="*/ 67 w 10"/>
                <a:gd name="T3" fmla="*/ 0 h 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53">
                  <a:moveTo>
                    <a:pt x="0" y="53"/>
                  </a:moveTo>
                  <a:cubicBezTo>
                    <a:pt x="10" y="41"/>
                    <a:pt x="5" y="15"/>
                    <a:pt x="10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03" name="Freeform 356">
              <a:extLst>
                <a:ext uri="{FF2B5EF4-FFF2-40B4-BE49-F238E27FC236}">
                  <a16:creationId xmlns:a16="http://schemas.microsoft.com/office/drawing/2014/main" id="{78231DA1-92CE-4A0F-BA0E-9ED6B2D5E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" y="2390"/>
              <a:ext cx="30" cy="36"/>
            </a:xfrm>
            <a:custGeom>
              <a:avLst/>
              <a:gdLst>
                <a:gd name="T0" fmla="*/ 0 w 20"/>
                <a:gd name="T1" fmla="*/ 122 h 24"/>
                <a:gd name="T2" fmla="*/ 102 w 20"/>
                <a:gd name="T3" fmla="*/ 0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0" h="24">
                  <a:moveTo>
                    <a:pt x="0" y="24"/>
                  </a:moveTo>
                  <a:cubicBezTo>
                    <a:pt x="6" y="16"/>
                    <a:pt x="12" y="6"/>
                    <a:pt x="20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04" name="Freeform 357">
              <a:extLst>
                <a:ext uri="{FF2B5EF4-FFF2-40B4-BE49-F238E27FC236}">
                  <a16:creationId xmlns:a16="http://schemas.microsoft.com/office/drawing/2014/main" id="{5928529E-A73F-4BC2-8D25-F50417C70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6" y="2375"/>
              <a:ext cx="46" cy="78"/>
            </a:xfrm>
            <a:custGeom>
              <a:avLst/>
              <a:gdLst>
                <a:gd name="T0" fmla="*/ 0 w 31"/>
                <a:gd name="T1" fmla="*/ 242 h 52"/>
                <a:gd name="T2" fmla="*/ 150 w 31"/>
                <a:gd name="T3" fmla="*/ 0 h 5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1" h="52">
                  <a:moveTo>
                    <a:pt x="0" y="47"/>
                  </a:moveTo>
                  <a:cubicBezTo>
                    <a:pt x="16" y="52"/>
                    <a:pt x="23" y="10"/>
                    <a:pt x="31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05" name="Freeform 358">
              <a:extLst>
                <a:ext uri="{FF2B5EF4-FFF2-40B4-BE49-F238E27FC236}">
                  <a16:creationId xmlns:a16="http://schemas.microsoft.com/office/drawing/2014/main" id="{7E3181B8-7FE6-432E-819B-B14967557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7" y="2408"/>
              <a:ext cx="43" cy="42"/>
            </a:xfrm>
            <a:custGeom>
              <a:avLst/>
              <a:gdLst>
                <a:gd name="T0" fmla="*/ 0 w 29"/>
                <a:gd name="T1" fmla="*/ 143 h 28"/>
                <a:gd name="T2" fmla="*/ 141 w 29"/>
                <a:gd name="T3" fmla="*/ 0 h 2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9" h="28">
                  <a:moveTo>
                    <a:pt x="0" y="28"/>
                  </a:moveTo>
                  <a:cubicBezTo>
                    <a:pt x="10" y="19"/>
                    <a:pt x="16" y="5"/>
                    <a:pt x="29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06" name="Freeform 359">
              <a:extLst>
                <a:ext uri="{FF2B5EF4-FFF2-40B4-BE49-F238E27FC236}">
                  <a16:creationId xmlns:a16="http://schemas.microsoft.com/office/drawing/2014/main" id="{48BBCE56-7105-4528-9F31-C93C536CA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5" y="2459"/>
              <a:ext cx="30" cy="41"/>
            </a:xfrm>
            <a:custGeom>
              <a:avLst/>
              <a:gdLst>
                <a:gd name="T0" fmla="*/ 0 w 20"/>
                <a:gd name="T1" fmla="*/ 143 h 27"/>
                <a:gd name="T2" fmla="*/ 102 w 20"/>
                <a:gd name="T3" fmla="*/ 0 h 2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0" h="27">
                  <a:moveTo>
                    <a:pt x="0" y="27"/>
                  </a:moveTo>
                  <a:cubicBezTo>
                    <a:pt x="12" y="27"/>
                    <a:pt x="17" y="9"/>
                    <a:pt x="20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07" name="Freeform 360">
              <a:extLst>
                <a:ext uri="{FF2B5EF4-FFF2-40B4-BE49-F238E27FC236}">
                  <a16:creationId xmlns:a16="http://schemas.microsoft.com/office/drawing/2014/main" id="{1390AFD5-B3C1-47C5-83CA-2C01B0B50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2483"/>
              <a:ext cx="74" cy="50"/>
            </a:xfrm>
            <a:custGeom>
              <a:avLst/>
              <a:gdLst>
                <a:gd name="T0" fmla="*/ 0 w 49"/>
                <a:gd name="T1" fmla="*/ 174 h 33"/>
                <a:gd name="T2" fmla="*/ 255 w 49"/>
                <a:gd name="T3" fmla="*/ 0 h 3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9" h="33">
                  <a:moveTo>
                    <a:pt x="0" y="33"/>
                  </a:moveTo>
                  <a:cubicBezTo>
                    <a:pt x="6" y="16"/>
                    <a:pt x="32" y="1"/>
                    <a:pt x="49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08" name="Freeform 361">
              <a:extLst>
                <a:ext uri="{FF2B5EF4-FFF2-40B4-BE49-F238E27FC236}">
                  <a16:creationId xmlns:a16="http://schemas.microsoft.com/office/drawing/2014/main" id="{E381E6F0-E967-4510-8040-C2828AFCF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5" y="2530"/>
              <a:ext cx="52" cy="14"/>
            </a:xfrm>
            <a:custGeom>
              <a:avLst/>
              <a:gdLst>
                <a:gd name="T0" fmla="*/ 0 w 35"/>
                <a:gd name="T1" fmla="*/ 53 h 9"/>
                <a:gd name="T2" fmla="*/ 169 w 35"/>
                <a:gd name="T3" fmla="*/ 0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" h="9">
                  <a:moveTo>
                    <a:pt x="0" y="9"/>
                  </a:moveTo>
                  <a:cubicBezTo>
                    <a:pt x="12" y="9"/>
                    <a:pt x="24" y="4"/>
                    <a:pt x="35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09" name="Freeform 362">
              <a:extLst>
                <a:ext uri="{FF2B5EF4-FFF2-40B4-BE49-F238E27FC236}">
                  <a16:creationId xmlns:a16="http://schemas.microsoft.com/office/drawing/2014/main" id="{C031841A-4E86-4490-A4FA-CEE96761F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" y="2559"/>
              <a:ext cx="48" cy="46"/>
            </a:xfrm>
            <a:custGeom>
              <a:avLst/>
              <a:gdLst>
                <a:gd name="T0" fmla="*/ 0 w 32"/>
                <a:gd name="T1" fmla="*/ 122 h 31"/>
                <a:gd name="T2" fmla="*/ 162 w 32"/>
                <a:gd name="T3" fmla="*/ 0 h 3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2" h="31">
                  <a:moveTo>
                    <a:pt x="0" y="25"/>
                  </a:moveTo>
                  <a:cubicBezTo>
                    <a:pt x="15" y="31"/>
                    <a:pt x="24" y="8"/>
                    <a:pt x="32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10" name="Freeform 363">
              <a:extLst>
                <a:ext uri="{FF2B5EF4-FFF2-40B4-BE49-F238E27FC236}">
                  <a16:creationId xmlns:a16="http://schemas.microsoft.com/office/drawing/2014/main" id="{8785D1EF-7355-4B23-AC92-4CDFA46DF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8" y="2589"/>
              <a:ext cx="49" cy="30"/>
            </a:xfrm>
            <a:custGeom>
              <a:avLst/>
              <a:gdLst>
                <a:gd name="T0" fmla="*/ 0 w 33"/>
                <a:gd name="T1" fmla="*/ 102 h 20"/>
                <a:gd name="T2" fmla="*/ 160 w 33"/>
                <a:gd name="T3" fmla="*/ 0 h 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3" h="20">
                  <a:moveTo>
                    <a:pt x="0" y="20"/>
                  </a:moveTo>
                  <a:cubicBezTo>
                    <a:pt x="12" y="16"/>
                    <a:pt x="21" y="4"/>
                    <a:pt x="33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11" name="Freeform 364">
              <a:extLst>
                <a:ext uri="{FF2B5EF4-FFF2-40B4-BE49-F238E27FC236}">
                  <a16:creationId xmlns:a16="http://schemas.microsoft.com/office/drawing/2014/main" id="{7C52D0D0-FBFC-4ACC-9875-32DF77B40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2563"/>
              <a:ext cx="23" cy="26"/>
            </a:xfrm>
            <a:custGeom>
              <a:avLst/>
              <a:gdLst>
                <a:gd name="T0" fmla="*/ 0 w 15"/>
                <a:gd name="T1" fmla="*/ 93 h 17"/>
                <a:gd name="T2" fmla="*/ 83 w 15"/>
                <a:gd name="T3" fmla="*/ 0 h 1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17">
                  <a:moveTo>
                    <a:pt x="0" y="17"/>
                  </a:moveTo>
                  <a:cubicBezTo>
                    <a:pt x="5" y="11"/>
                    <a:pt x="12" y="7"/>
                    <a:pt x="15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12" name="Freeform 365">
              <a:extLst>
                <a:ext uri="{FF2B5EF4-FFF2-40B4-BE49-F238E27FC236}">
                  <a16:creationId xmlns:a16="http://schemas.microsoft.com/office/drawing/2014/main" id="{4171A62E-A35B-4649-AF7C-321A52429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6" y="2510"/>
              <a:ext cx="36" cy="37"/>
            </a:xfrm>
            <a:custGeom>
              <a:avLst/>
              <a:gdLst>
                <a:gd name="T0" fmla="*/ 0 w 24"/>
                <a:gd name="T1" fmla="*/ 123 h 24"/>
                <a:gd name="T2" fmla="*/ 122 w 24"/>
                <a:gd name="T3" fmla="*/ 0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4" h="24">
                  <a:moveTo>
                    <a:pt x="0" y="22"/>
                  </a:moveTo>
                  <a:cubicBezTo>
                    <a:pt x="9" y="24"/>
                    <a:pt x="19" y="7"/>
                    <a:pt x="24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13" name="Freeform 366">
              <a:extLst>
                <a:ext uri="{FF2B5EF4-FFF2-40B4-BE49-F238E27FC236}">
                  <a16:creationId xmlns:a16="http://schemas.microsoft.com/office/drawing/2014/main" id="{E907D291-ED46-44FC-A8C2-B5FD122DD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7" y="2545"/>
              <a:ext cx="49" cy="24"/>
            </a:xfrm>
            <a:custGeom>
              <a:avLst/>
              <a:gdLst>
                <a:gd name="T0" fmla="*/ 0 w 33"/>
                <a:gd name="T1" fmla="*/ 81 h 16"/>
                <a:gd name="T2" fmla="*/ 160 w 33"/>
                <a:gd name="T3" fmla="*/ 12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3" h="16">
                  <a:moveTo>
                    <a:pt x="0" y="16"/>
                  </a:moveTo>
                  <a:cubicBezTo>
                    <a:pt x="8" y="8"/>
                    <a:pt x="21" y="0"/>
                    <a:pt x="33" y="2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14" name="Freeform 367">
              <a:extLst>
                <a:ext uri="{FF2B5EF4-FFF2-40B4-BE49-F238E27FC236}">
                  <a16:creationId xmlns:a16="http://schemas.microsoft.com/office/drawing/2014/main" id="{26A6320C-3EDF-46AD-8B02-F90DE3BB9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" y="2461"/>
              <a:ext cx="25" cy="19"/>
            </a:xfrm>
            <a:custGeom>
              <a:avLst/>
              <a:gdLst>
                <a:gd name="T0" fmla="*/ 79 w 17"/>
                <a:gd name="T1" fmla="*/ 0 h 13"/>
                <a:gd name="T2" fmla="*/ 0 w 17"/>
                <a:gd name="T3" fmla="*/ 60 h 1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13">
                  <a:moveTo>
                    <a:pt x="17" y="0"/>
                  </a:moveTo>
                  <a:cubicBezTo>
                    <a:pt x="12" y="6"/>
                    <a:pt x="6" y="11"/>
                    <a:pt x="0" y="13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15" name="Freeform 368">
              <a:extLst>
                <a:ext uri="{FF2B5EF4-FFF2-40B4-BE49-F238E27FC236}">
                  <a16:creationId xmlns:a16="http://schemas.microsoft.com/office/drawing/2014/main" id="{D7BC1687-E149-47CF-B845-EAFB996B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2" y="2409"/>
              <a:ext cx="33" cy="29"/>
            </a:xfrm>
            <a:custGeom>
              <a:avLst/>
              <a:gdLst>
                <a:gd name="T0" fmla="*/ 0 w 22"/>
                <a:gd name="T1" fmla="*/ 102 h 19"/>
                <a:gd name="T2" fmla="*/ 113 w 22"/>
                <a:gd name="T3" fmla="*/ 0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" h="19">
                  <a:moveTo>
                    <a:pt x="0" y="19"/>
                  </a:moveTo>
                  <a:cubicBezTo>
                    <a:pt x="8" y="14"/>
                    <a:pt x="15" y="6"/>
                    <a:pt x="22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16" name="Freeform 369">
              <a:extLst>
                <a:ext uri="{FF2B5EF4-FFF2-40B4-BE49-F238E27FC236}">
                  <a16:creationId xmlns:a16="http://schemas.microsoft.com/office/drawing/2014/main" id="{1E5B006A-EFA8-4533-9F4F-7FA46F2DA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" y="2370"/>
              <a:ext cx="42" cy="30"/>
            </a:xfrm>
            <a:custGeom>
              <a:avLst/>
              <a:gdLst>
                <a:gd name="T0" fmla="*/ 0 w 28"/>
                <a:gd name="T1" fmla="*/ 102 h 20"/>
                <a:gd name="T2" fmla="*/ 143 w 28"/>
                <a:gd name="T3" fmla="*/ 0 h 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8" h="20">
                  <a:moveTo>
                    <a:pt x="0" y="20"/>
                  </a:moveTo>
                  <a:cubicBezTo>
                    <a:pt x="6" y="9"/>
                    <a:pt x="19" y="7"/>
                    <a:pt x="28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17" name="Freeform 370">
              <a:extLst>
                <a:ext uri="{FF2B5EF4-FFF2-40B4-BE49-F238E27FC236}">
                  <a16:creationId xmlns:a16="http://schemas.microsoft.com/office/drawing/2014/main" id="{90EB4AE9-E83B-46F2-BE11-6506A4940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" y="2614"/>
              <a:ext cx="41" cy="30"/>
            </a:xfrm>
            <a:custGeom>
              <a:avLst/>
              <a:gdLst>
                <a:gd name="T0" fmla="*/ 0 w 27"/>
                <a:gd name="T1" fmla="*/ 102 h 20"/>
                <a:gd name="T2" fmla="*/ 143 w 27"/>
                <a:gd name="T3" fmla="*/ 0 h 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7" h="20">
                  <a:moveTo>
                    <a:pt x="0" y="20"/>
                  </a:moveTo>
                  <a:cubicBezTo>
                    <a:pt x="7" y="11"/>
                    <a:pt x="16" y="2"/>
                    <a:pt x="27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18" name="Freeform 371">
              <a:extLst>
                <a:ext uri="{FF2B5EF4-FFF2-40B4-BE49-F238E27FC236}">
                  <a16:creationId xmlns:a16="http://schemas.microsoft.com/office/drawing/2014/main" id="{6A2AEB8A-044B-4065-B577-C247ED572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1" y="2610"/>
              <a:ext cx="15" cy="16"/>
            </a:xfrm>
            <a:custGeom>
              <a:avLst/>
              <a:gdLst>
                <a:gd name="T0" fmla="*/ 0 w 10"/>
                <a:gd name="T1" fmla="*/ 48 h 11"/>
                <a:gd name="T2" fmla="*/ 53 w 10"/>
                <a:gd name="T3" fmla="*/ 0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11">
                  <a:moveTo>
                    <a:pt x="0" y="11"/>
                  </a:moveTo>
                  <a:cubicBezTo>
                    <a:pt x="4" y="8"/>
                    <a:pt x="7" y="4"/>
                    <a:pt x="10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19" name="Freeform 372">
              <a:extLst>
                <a:ext uri="{FF2B5EF4-FFF2-40B4-BE49-F238E27FC236}">
                  <a16:creationId xmlns:a16="http://schemas.microsoft.com/office/drawing/2014/main" id="{FACB9072-6C22-4781-9223-C80C00FDE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" y="2611"/>
              <a:ext cx="78" cy="44"/>
            </a:xfrm>
            <a:custGeom>
              <a:avLst/>
              <a:gdLst>
                <a:gd name="T0" fmla="*/ 0 w 52"/>
                <a:gd name="T1" fmla="*/ 155 h 29"/>
                <a:gd name="T2" fmla="*/ 93 w 52"/>
                <a:gd name="T3" fmla="*/ 80 h 29"/>
                <a:gd name="T4" fmla="*/ 264 w 52"/>
                <a:gd name="T5" fmla="*/ 0 h 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29">
                  <a:moveTo>
                    <a:pt x="0" y="29"/>
                  </a:moveTo>
                  <a:cubicBezTo>
                    <a:pt x="6" y="24"/>
                    <a:pt x="12" y="19"/>
                    <a:pt x="18" y="15"/>
                  </a:cubicBezTo>
                  <a:cubicBezTo>
                    <a:pt x="29" y="8"/>
                    <a:pt x="42" y="8"/>
                    <a:pt x="52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20" name="Freeform 373">
              <a:extLst>
                <a:ext uri="{FF2B5EF4-FFF2-40B4-BE49-F238E27FC236}">
                  <a16:creationId xmlns:a16="http://schemas.microsoft.com/office/drawing/2014/main" id="{493DED30-01CB-4D10-9519-8752C1671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3" y="2646"/>
              <a:ext cx="38" cy="42"/>
            </a:xfrm>
            <a:custGeom>
              <a:avLst/>
              <a:gdLst>
                <a:gd name="T0" fmla="*/ 0 w 25"/>
                <a:gd name="T1" fmla="*/ 143 h 28"/>
                <a:gd name="T2" fmla="*/ 134 w 25"/>
                <a:gd name="T3" fmla="*/ 0 h 2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5" h="28">
                  <a:moveTo>
                    <a:pt x="0" y="28"/>
                  </a:moveTo>
                  <a:cubicBezTo>
                    <a:pt x="11" y="23"/>
                    <a:pt x="18" y="10"/>
                    <a:pt x="25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21" name="Freeform 374">
              <a:extLst>
                <a:ext uri="{FF2B5EF4-FFF2-40B4-BE49-F238E27FC236}">
                  <a16:creationId xmlns:a16="http://schemas.microsoft.com/office/drawing/2014/main" id="{A3850BF0-F862-4A8F-A9CC-1839D43C2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" y="2669"/>
              <a:ext cx="76" cy="46"/>
            </a:xfrm>
            <a:custGeom>
              <a:avLst/>
              <a:gdLst>
                <a:gd name="T0" fmla="*/ 0 w 51"/>
                <a:gd name="T1" fmla="*/ 150 h 31"/>
                <a:gd name="T2" fmla="*/ 250 w 51"/>
                <a:gd name="T3" fmla="*/ 13 h 3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" h="31">
                  <a:moveTo>
                    <a:pt x="0" y="31"/>
                  </a:moveTo>
                  <a:cubicBezTo>
                    <a:pt x="10" y="18"/>
                    <a:pt x="33" y="0"/>
                    <a:pt x="51" y="3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22" name="Freeform 375">
              <a:extLst>
                <a:ext uri="{FF2B5EF4-FFF2-40B4-BE49-F238E27FC236}">
                  <a16:creationId xmlns:a16="http://schemas.microsoft.com/office/drawing/2014/main" id="{E69BAB51-1953-416B-8E92-3851827D9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5" y="2700"/>
              <a:ext cx="91" cy="24"/>
            </a:xfrm>
            <a:custGeom>
              <a:avLst/>
              <a:gdLst>
                <a:gd name="T0" fmla="*/ 0 w 60"/>
                <a:gd name="T1" fmla="*/ 81 h 16"/>
                <a:gd name="T2" fmla="*/ 317 w 60"/>
                <a:gd name="T3" fmla="*/ 12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0" h="16">
                  <a:moveTo>
                    <a:pt x="0" y="16"/>
                  </a:moveTo>
                  <a:cubicBezTo>
                    <a:pt x="11" y="0"/>
                    <a:pt x="43" y="8"/>
                    <a:pt x="60" y="2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23" name="Freeform 376">
              <a:extLst>
                <a:ext uri="{FF2B5EF4-FFF2-40B4-BE49-F238E27FC236}">
                  <a16:creationId xmlns:a16="http://schemas.microsoft.com/office/drawing/2014/main" id="{30180953-BB58-49FF-9543-3FDEDDD0C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" y="2650"/>
              <a:ext cx="43" cy="26"/>
            </a:xfrm>
            <a:custGeom>
              <a:avLst/>
              <a:gdLst>
                <a:gd name="T0" fmla="*/ 0 w 29"/>
                <a:gd name="T1" fmla="*/ 93 h 17"/>
                <a:gd name="T2" fmla="*/ 141 w 29"/>
                <a:gd name="T3" fmla="*/ 0 h 1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9" h="17">
                  <a:moveTo>
                    <a:pt x="0" y="17"/>
                  </a:moveTo>
                  <a:cubicBezTo>
                    <a:pt x="11" y="15"/>
                    <a:pt x="21" y="7"/>
                    <a:pt x="29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24" name="Freeform 377">
              <a:extLst>
                <a:ext uri="{FF2B5EF4-FFF2-40B4-BE49-F238E27FC236}">
                  <a16:creationId xmlns:a16="http://schemas.microsoft.com/office/drawing/2014/main" id="{52D4518E-9C96-434A-8591-3ACF5426C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6" y="2736"/>
              <a:ext cx="86" cy="20"/>
            </a:xfrm>
            <a:custGeom>
              <a:avLst/>
              <a:gdLst>
                <a:gd name="T0" fmla="*/ 0 w 57"/>
                <a:gd name="T1" fmla="*/ 66 h 13"/>
                <a:gd name="T2" fmla="*/ 296 w 57"/>
                <a:gd name="T3" fmla="*/ 0 h 1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7" h="13">
                  <a:moveTo>
                    <a:pt x="0" y="12"/>
                  </a:moveTo>
                  <a:cubicBezTo>
                    <a:pt x="18" y="13"/>
                    <a:pt x="41" y="7"/>
                    <a:pt x="57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25" name="Freeform 378">
              <a:extLst>
                <a:ext uri="{FF2B5EF4-FFF2-40B4-BE49-F238E27FC236}">
                  <a16:creationId xmlns:a16="http://schemas.microsoft.com/office/drawing/2014/main" id="{D398CE2F-8928-4B5D-B7EC-DA66DB2BB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1" y="2741"/>
              <a:ext cx="29" cy="1"/>
            </a:xfrm>
            <a:custGeom>
              <a:avLst/>
              <a:gdLst>
                <a:gd name="T0" fmla="*/ 0 w 19"/>
                <a:gd name="T1" fmla="*/ 0 h 1"/>
                <a:gd name="T2" fmla="*/ 102 w 19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" h="1">
                  <a:moveTo>
                    <a:pt x="0" y="0"/>
                  </a:moveTo>
                  <a:cubicBezTo>
                    <a:pt x="6" y="0"/>
                    <a:pt x="12" y="0"/>
                    <a:pt x="19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26" name="Freeform 379">
              <a:extLst>
                <a:ext uri="{FF2B5EF4-FFF2-40B4-BE49-F238E27FC236}">
                  <a16:creationId xmlns:a16="http://schemas.microsoft.com/office/drawing/2014/main" id="{4EA58A53-CC16-4CB8-9224-13C725039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5" y="2760"/>
              <a:ext cx="102" cy="44"/>
            </a:xfrm>
            <a:custGeom>
              <a:avLst/>
              <a:gdLst>
                <a:gd name="T0" fmla="*/ 0 w 68"/>
                <a:gd name="T1" fmla="*/ 155 h 29"/>
                <a:gd name="T2" fmla="*/ 120 w 68"/>
                <a:gd name="T3" fmla="*/ 102 h 29"/>
                <a:gd name="T4" fmla="*/ 345 w 68"/>
                <a:gd name="T5" fmla="*/ 0 h 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29">
                  <a:moveTo>
                    <a:pt x="0" y="29"/>
                  </a:moveTo>
                  <a:cubicBezTo>
                    <a:pt x="8" y="29"/>
                    <a:pt x="15" y="23"/>
                    <a:pt x="23" y="19"/>
                  </a:cubicBezTo>
                  <a:cubicBezTo>
                    <a:pt x="38" y="10"/>
                    <a:pt x="52" y="5"/>
                    <a:pt x="68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27" name="Freeform 380">
              <a:extLst>
                <a:ext uri="{FF2B5EF4-FFF2-40B4-BE49-F238E27FC236}">
                  <a16:creationId xmlns:a16="http://schemas.microsoft.com/office/drawing/2014/main" id="{6E18B408-7056-4089-B3E3-F5CE1334D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" y="2806"/>
              <a:ext cx="47" cy="15"/>
            </a:xfrm>
            <a:custGeom>
              <a:avLst/>
              <a:gdLst>
                <a:gd name="T0" fmla="*/ 0 w 31"/>
                <a:gd name="T1" fmla="*/ 53 h 10"/>
                <a:gd name="T2" fmla="*/ 164 w 31"/>
                <a:gd name="T3" fmla="*/ 0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1" h="10">
                  <a:moveTo>
                    <a:pt x="0" y="10"/>
                  </a:moveTo>
                  <a:cubicBezTo>
                    <a:pt x="5" y="7"/>
                    <a:pt x="22" y="5"/>
                    <a:pt x="31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28" name="Freeform 381">
              <a:extLst>
                <a:ext uri="{FF2B5EF4-FFF2-40B4-BE49-F238E27FC236}">
                  <a16:creationId xmlns:a16="http://schemas.microsoft.com/office/drawing/2014/main" id="{094A98EF-BB03-4F48-A040-56DBD672E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" y="2791"/>
              <a:ext cx="36" cy="13"/>
            </a:xfrm>
            <a:custGeom>
              <a:avLst/>
              <a:gdLst>
                <a:gd name="T0" fmla="*/ 122 w 24"/>
                <a:gd name="T1" fmla="*/ 0 h 9"/>
                <a:gd name="T2" fmla="*/ 0 w 24"/>
                <a:gd name="T3" fmla="*/ 39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4" h="9">
                  <a:moveTo>
                    <a:pt x="24" y="0"/>
                  </a:moveTo>
                  <a:cubicBezTo>
                    <a:pt x="16" y="2"/>
                    <a:pt x="6" y="3"/>
                    <a:pt x="0" y="9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29" name="Freeform 382">
              <a:extLst>
                <a:ext uri="{FF2B5EF4-FFF2-40B4-BE49-F238E27FC236}">
                  <a16:creationId xmlns:a16="http://schemas.microsoft.com/office/drawing/2014/main" id="{46168CE1-29CA-4386-BB2A-241C1A875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2858"/>
              <a:ext cx="46" cy="11"/>
            </a:xfrm>
            <a:custGeom>
              <a:avLst/>
              <a:gdLst>
                <a:gd name="T0" fmla="*/ 0 w 31"/>
                <a:gd name="T1" fmla="*/ 42 h 7"/>
                <a:gd name="T2" fmla="*/ 150 w 31"/>
                <a:gd name="T3" fmla="*/ 31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1" h="7">
                  <a:moveTo>
                    <a:pt x="0" y="7"/>
                  </a:moveTo>
                  <a:cubicBezTo>
                    <a:pt x="8" y="0"/>
                    <a:pt x="21" y="6"/>
                    <a:pt x="31" y="5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30" name="Freeform 383">
              <a:extLst>
                <a:ext uri="{FF2B5EF4-FFF2-40B4-BE49-F238E27FC236}">
                  <a16:creationId xmlns:a16="http://schemas.microsoft.com/office/drawing/2014/main" id="{99A5589D-6315-46CF-AA94-776FA2B1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" y="2821"/>
              <a:ext cx="60" cy="19"/>
            </a:xfrm>
            <a:custGeom>
              <a:avLst/>
              <a:gdLst>
                <a:gd name="T0" fmla="*/ 0 w 40"/>
                <a:gd name="T1" fmla="*/ 9 h 13"/>
                <a:gd name="T2" fmla="*/ 203 w 40"/>
                <a:gd name="T3" fmla="*/ 0 h 1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" h="13">
                  <a:moveTo>
                    <a:pt x="0" y="2"/>
                  </a:moveTo>
                  <a:cubicBezTo>
                    <a:pt x="4" y="13"/>
                    <a:pt x="32" y="3"/>
                    <a:pt x="40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31" name="Freeform 384">
              <a:extLst>
                <a:ext uri="{FF2B5EF4-FFF2-40B4-BE49-F238E27FC236}">
                  <a16:creationId xmlns:a16="http://schemas.microsoft.com/office/drawing/2014/main" id="{9A0714D1-1ED0-4160-B30E-ACF464EC9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" y="2854"/>
              <a:ext cx="51" cy="15"/>
            </a:xfrm>
            <a:custGeom>
              <a:avLst/>
              <a:gdLst>
                <a:gd name="T0" fmla="*/ 0 w 34"/>
                <a:gd name="T1" fmla="*/ 0 h 10"/>
                <a:gd name="T2" fmla="*/ 174 w 34"/>
                <a:gd name="T3" fmla="*/ 53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" h="10">
                  <a:moveTo>
                    <a:pt x="0" y="0"/>
                  </a:moveTo>
                  <a:cubicBezTo>
                    <a:pt x="9" y="5"/>
                    <a:pt x="24" y="10"/>
                    <a:pt x="34" y="1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32" name="Freeform 385">
              <a:extLst>
                <a:ext uri="{FF2B5EF4-FFF2-40B4-BE49-F238E27FC236}">
                  <a16:creationId xmlns:a16="http://schemas.microsoft.com/office/drawing/2014/main" id="{42C52DA5-AD17-40B4-896B-2BE33FBBA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2904"/>
              <a:ext cx="78" cy="10"/>
            </a:xfrm>
            <a:custGeom>
              <a:avLst/>
              <a:gdLst>
                <a:gd name="T0" fmla="*/ 264 w 52"/>
                <a:gd name="T1" fmla="*/ 1 h 7"/>
                <a:gd name="T2" fmla="*/ 0 w 52"/>
                <a:gd name="T3" fmla="*/ 29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2" h="7">
                  <a:moveTo>
                    <a:pt x="52" y="1"/>
                  </a:moveTo>
                  <a:cubicBezTo>
                    <a:pt x="36" y="5"/>
                    <a:pt x="16" y="0"/>
                    <a:pt x="0" y="7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33" name="Freeform 386">
              <a:extLst>
                <a:ext uri="{FF2B5EF4-FFF2-40B4-BE49-F238E27FC236}">
                  <a16:creationId xmlns:a16="http://schemas.microsoft.com/office/drawing/2014/main" id="{1A561058-78FF-4373-B59B-57F64A80E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0" y="2884"/>
              <a:ext cx="42" cy="20"/>
            </a:xfrm>
            <a:custGeom>
              <a:avLst/>
              <a:gdLst>
                <a:gd name="T0" fmla="*/ 0 w 28"/>
                <a:gd name="T1" fmla="*/ 74 h 13"/>
                <a:gd name="T2" fmla="*/ 143 w 28"/>
                <a:gd name="T3" fmla="*/ 0 h 1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8" h="13">
                  <a:moveTo>
                    <a:pt x="0" y="13"/>
                  </a:moveTo>
                  <a:cubicBezTo>
                    <a:pt x="10" y="11"/>
                    <a:pt x="20" y="6"/>
                    <a:pt x="28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34" name="Freeform 387">
              <a:extLst>
                <a:ext uri="{FF2B5EF4-FFF2-40B4-BE49-F238E27FC236}">
                  <a16:creationId xmlns:a16="http://schemas.microsoft.com/office/drawing/2014/main" id="{C40FB5D0-CC8B-4223-8CB7-59DC99B12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1" y="2935"/>
              <a:ext cx="25" cy="9"/>
            </a:xfrm>
            <a:custGeom>
              <a:avLst/>
              <a:gdLst>
                <a:gd name="T0" fmla="*/ 0 w 17"/>
                <a:gd name="T1" fmla="*/ 18 h 6"/>
                <a:gd name="T2" fmla="*/ 79 w 17"/>
                <a:gd name="T3" fmla="*/ 32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6">
                  <a:moveTo>
                    <a:pt x="0" y="3"/>
                  </a:moveTo>
                  <a:cubicBezTo>
                    <a:pt x="4" y="0"/>
                    <a:pt x="11" y="3"/>
                    <a:pt x="17" y="6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35" name="Freeform 388">
              <a:extLst>
                <a:ext uri="{FF2B5EF4-FFF2-40B4-BE49-F238E27FC236}">
                  <a16:creationId xmlns:a16="http://schemas.microsoft.com/office/drawing/2014/main" id="{F84D4B50-7CAE-4B83-9031-57D4D9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6" y="3003"/>
              <a:ext cx="60" cy="29"/>
            </a:xfrm>
            <a:custGeom>
              <a:avLst/>
              <a:gdLst>
                <a:gd name="T0" fmla="*/ 203 w 40"/>
                <a:gd name="T1" fmla="*/ 102 h 19"/>
                <a:gd name="T2" fmla="*/ 0 w 40"/>
                <a:gd name="T3" fmla="*/ 40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" h="19">
                  <a:moveTo>
                    <a:pt x="40" y="19"/>
                  </a:moveTo>
                  <a:cubicBezTo>
                    <a:pt x="33" y="13"/>
                    <a:pt x="6" y="0"/>
                    <a:pt x="0" y="7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36" name="Freeform 389">
              <a:extLst>
                <a:ext uri="{FF2B5EF4-FFF2-40B4-BE49-F238E27FC236}">
                  <a16:creationId xmlns:a16="http://schemas.microsoft.com/office/drawing/2014/main" id="{2838EF53-0848-4F09-A1AA-3F5F9CB19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6" y="2982"/>
              <a:ext cx="65" cy="10"/>
            </a:xfrm>
            <a:custGeom>
              <a:avLst/>
              <a:gdLst>
                <a:gd name="T0" fmla="*/ 0 w 43"/>
                <a:gd name="T1" fmla="*/ 9 h 7"/>
                <a:gd name="T2" fmla="*/ 224 w 43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3" h="7">
                  <a:moveTo>
                    <a:pt x="0" y="2"/>
                  </a:moveTo>
                  <a:cubicBezTo>
                    <a:pt x="12" y="7"/>
                    <a:pt x="30" y="0"/>
                    <a:pt x="43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37" name="Freeform 390">
              <a:extLst>
                <a:ext uri="{FF2B5EF4-FFF2-40B4-BE49-F238E27FC236}">
                  <a16:creationId xmlns:a16="http://schemas.microsoft.com/office/drawing/2014/main" id="{50CCEF4D-F405-437A-9231-E7F307F0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7" y="3051"/>
              <a:ext cx="45" cy="41"/>
            </a:xfrm>
            <a:custGeom>
              <a:avLst/>
              <a:gdLst>
                <a:gd name="T0" fmla="*/ 0 w 30"/>
                <a:gd name="T1" fmla="*/ 0 h 27"/>
                <a:gd name="T2" fmla="*/ 153 w 30"/>
                <a:gd name="T3" fmla="*/ 143 h 2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0" h="27">
                  <a:moveTo>
                    <a:pt x="0" y="0"/>
                  </a:moveTo>
                  <a:cubicBezTo>
                    <a:pt x="4" y="10"/>
                    <a:pt x="22" y="19"/>
                    <a:pt x="30" y="27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38" name="Freeform 391">
              <a:extLst>
                <a:ext uri="{FF2B5EF4-FFF2-40B4-BE49-F238E27FC236}">
                  <a16:creationId xmlns:a16="http://schemas.microsoft.com/office/drawing/2014/main" id="{F6025938-F77B-4E9B-A62E-0AFDE8C27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7" y="2670"/>
              <a:ext cx="34" cy="8"/>
            </a:xfrm>
            <a:custGeom>
              <a:avLst/>
              <a:gdLst>
                <a:gd name="T0" fmla="*/ 0 w 22"/>
                <a:gd name="T1" fmla="*/ 26 h 5"/>
                <a:gd name="T2" fmla="*/ 127 w 22"/>
                <a:gd name="T3" fmla="*/ 0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" h="5">
                  <a:moveTo>
                    <a:pt x="0" y="4"/>
                  </a:moveTo>
                  <a:cubicBezTo>
                    <a:pt x="8" y="5"/>
                    <a:pt x="15" y="2"/>
                    <a:pt x="22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39" name="Freeform 392">
              <a:extLst>
                <a:ext uri="{FF2B5EF4-FFF2-40B4-BE49-F238E27FC236}">
                  <a16:creationId xmlns:a16="http://schemas.microsoft.com/office/drawing/2014/main" id="{B33908EB-00FA-40CD-831E-E14090F37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" y="2646"/>
              <a:ext cx="25" cy="23"/>
            </a:xfrm>
            <a:custGeom>
              <a:avLst/>
              <a:gdLst>
                <a:gd name="T0" fmla="*/ 13 w 16"/>
                <a:gd name="T1" fmla="*/ 66 h 15"/>
                <a:gd name="T2" fmla="*/ 8 w 16"/>
                <a:gd name="T3" fmla="*/ 83 h 15"/>
                <a:gd name="T4" fmla="*/ 95 w 16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5">
                  <a:moveTo>
                    <a:pt x="2" y="12"/>
                  </a:moveTo>
                  <a:cubicBezTo>
                    <a:pt x="0" y="13"/>
                    <a:pt x="0" y="14"/>
                    <a:pt x="1" y="15"/>
                  </a:cubicBezTo>
                  <a:cubicBezTo>
                    <a:pt x="8" y="12"/>
                    <a:pt x="13" y="7"/>
                    <a:pt x="16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40" name="Freeform 393">
              <a:extLst>
                <a:ext uri="{FF2B5EF4-FFF2-40B4-BE49-F238E27FC236}">
                  <a16:creationId xmlns:a16="http://schemas.microsoft.com/office/drawing/2014/main" id="{9909C4B8-139D-44C1-9089-DE9771721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" y="2581"/>
              <a:ext cx="15" cy="12"/>
            </a:xfrm>
            <a:custGeom>
              <a:avLst/>
              <a:gdLst>
                <a:gd name="T0" fmla="*/ 0 w 10"/>
                <a:gd name="T1" fmla="*/ 41 h 8"/>
                <a:gd name="T2" fmla="*/ 53 w 10"/>
                <a:gd name="T3" fmla="*/ 0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8">
                  <a:moveTo>
                    <a:pt x="0" y="8"/>
                  </a:moveTo>
                  <a:cubicBezTo>
                    <a:pt x="4" y="8"/>
                    <a:pt x="8" y="5"/>
                    <a:pt x="10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41" name="Freeform 394">
              <a:extLst>
                <a:ext uri="{FF2B5EF4-FFF2-40B4-BE49-F238E27FC236}">
                  <a16:creationId xmlns:a16="http://schemas.microsoft.com/office/drawing/2014/main" id="{EA4F96AE-1196-4F83-9F30-71430A87A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5" y="2574"/>
              <a:ext cx="12" cy="16"/>
            </a:xfrm>
            <a:custGeom>
              <a:avLst/>
              <a:gdLst>
                <a:gd name="T0" fmla="*/ 0 w 8"/>
                <a:gd name="T1" fmla="*/ 48 h 11"/>
                <a:gd name="T2" fmla="*/ 41 w 8"/>
                <a:gd name="T3" fmla="*/ 0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11">
                  <a:moveTo>
                    <a:pt x="0" y="11"/>
                  </a:moveTo>
                  <a:cubicBezTo>
                    <a:pt x="2" y="7"/>
                    <a:pt x="5" y="4"/>
                    <a:pt x="8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42" name="Freeform 395">
              <a:extLst>
                <a:ext uri="{FF2B5EF4-FFF2-40B4-BE49-F238E27FC236}">
                  <a16:creationId xmlns:a16="http://schemas.microsoft.com/office/drawing/2014/main" id="{79E0E569-EE63-4C98-B28C-64EE29003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4" y="2541"/>
              <a:ext cx="6" cy="28"/>
            </a:xfrm>
            <a:custGeom>
              <a:avLst/>
              <a:gdLst>
                <a:gd name="T0" fmla="*/ 0 w 4"/>
                <a:gd name="T1" fmla="*/ 88 h 19"/>
                <a:gd name="T2" fmla="*/ 21 w 4"/>
                <a:gd name="T3" fmla="*/ 0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19">
                  <a:moveTo>
                    <a:pt x="0" y="19"/>
                  </a:moveTo>
                  <a:cubicBezTo>
                    <a:pt x="1" y="13"/>
                    <a:pt x="2" y="6"/>
                    <a:pt x="4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43" name="Freeform 396">
              <a:extLst>
                <a:ext uri="{FF2B5EF4-FFF2-40B4-BE49-F238E27FC236}">
                  <a16:creationId xmlns:a16="http://schemas.microsoft.com/office/drawing/2014/main" id="{F47279C0-E96D-4CDB-8155-E334E9123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2" y="2480"/>
              <a:ext cx="18" cy="20"/>
            </a:xfrm>
            <a:custGeom>
              <a:avLst/>
              <a:gdLst>
                <a:gd name="T0" fmla="*/ 0 w 12"/>
                <a:gd name="T1" fmla="*/ 74 h 13"/>
                <a:gd name="T2" fmla="*/ 62 w 12"/>
                <a:gd name="T3" fmla="*/ 0 h 1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13">
                  <a:moveTo>
                    <a:pt x="0" y="13"/>
                  </a:moveTo>
                  <a:cubicBezTo>
                    <a:pt x="5" y="11"/>
                    <a:pt x="8" y="5"/>
                    <a:pt x="12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44" name="Freeform 397">
              <a:extLst>
                <a:ext uri="{FF2B5EF4-FFF2-40B4-BE49-F238E27FC236}">
                  <a16:creationId xmlns:a16="http://schemas.microsoft.com/office/drawing/2014/main" id="{62A2274E-F937-4523-AA94-95C1C4C2D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4" y="2498"/>
              <a:ext cx="27" cy="20"/>
            </a:xfrm>
            <a:custGeom>
              <a:avLst/>
              <a:gdLst>
                <a:gd name="T0" fmla="*/ 8 w 18"/>
                <a:gd name="T1" fmla="*/ 74 h 13"/>
                <a:gd name="T2" fmla="*/ 93 w 18"/>
                <a:gd name="T3" fmla="*/ 0 h 1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" h="13">
                  <a:moveTo>
                    <a:pt x="1" y="13"/>
                  </a:moveTo>
                  <a:cubicBezTo>
                    <a:pt x="0" y="9"/>
                    <a:pt x="12" y="2"/>
                    <a:pt x="18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45" name="Freeform 398">
              <a:extLst>
                <a:ext uri="{FF2B5EF4-FFF2-40B4-BE49-F238E27FC236}">
                  <a16:creationId xmlns:a16="http://schemas.microsoft.com/office/drawing/2014/main" id="{98C4A597-3B65-43D4-BEC1-185E607AB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7" y="2465"/>
              <a:ext cx="45" cy="15"/>
            </a:xfrm>
            <a:custGeom>
              <a:avLst/>
              <a:gdLst>
                <a:gd name="T0" fmla="*/ 0 w 30"/>
                <a:gd name="T1" fmla="*/ 53 h 10"/>
                <a:gd name="T2" fmla="*/ 153 w 30"/>
                <a:gd name="T3" fmla="*/ 0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0" h="10">
                  <a:moveTo>
                    <a:pt x="0" y="10"/>
                  </a:moveTo>
                  <a:cubicBezTo>
                    <a:pt x="10" y="6"/>
                    <a:pt x="20" y="4"/>
                    <a:pt x="30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46" name="Freeform 399">
              <a:extLst>
                <a:ext uri="{FF2B5EF4-FFF2-40B4-BE49-F238E27FC236}">
                  <a16:creationId xmlns:a16="http://schemas.microsoft.com/office/drawing/2014/main" id="{5139CAC6-11DC-4692-87C2-F724349FD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8" y="2449"/>
              <a:ext cx="14" cy="12"/>
            </a:xfrm>
            <a:custGeom>
              <a:avLst/>
              <a:gdLst>
                <a:gd name="T0" fmla="*/ 8 w 9"/>
                <a:gd name="T1" fmla="*/ 41 h 8"/>
                <a:gd name="T2" fmla="*/ 53 w 9"/>
                <a:gd name="T3" fmla="*/ 0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8">
                  <a:moveTo>
                    <a:pt x="1" y="8"/>
                  </a:moveTo>
                  <a:cubicBezTo>
                    <a:pt x="0" y="6"/>
                    <a:pt x="4" y="3"/>
                    <a:pt x="9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47" name="Freeform 400">
              <a:extLst>
                <a:ext uri="{FF2B5EF4-FFF2-40B4-BE49-F238E27FC236}">
                  <a16:creationId xmlns:a16="http://schemas.microsoft.com/office/drawing/2014/main" id="{3DB5980C-7C05-4D9F-AECC-6F83C603E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1" y="2440"/>
              <a:ext cx="14" cy="30"/>
            </a:xfrm>
            <a:custGeom>
              <a:avLst/>
              <a:gdLst>
                <a:gd name="T0" fmla="*/ 0 w 9"/>
                <a:gd name="T1" fmla="*/ 102 h 20"/>
                <a:gd name="T2" fmla="*/ 53 w 9"/>
                <a:gd name="T3" fmla="*/ 0 h 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20">
                  <a:moveTo>
                    <a:pt x="0" y="20"/>
                  </a:moveTo>
                  <a:cubicBezTo>
                    <a:pt x="7" y="17"/>
                    <a:pt x="6" y="7"/>
                    <a:pt x="9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48" name="Freeform 401">
              <a:extLst>
                <a:ext uri="{FF2B5EF4-FFF2-40B4-BE49-F238E27FC236}">
                  <a16:creationId xmlns:a16="http://schemas.microsoft.com/office/drawing/2014/main" id="{D93B0F4A-EA35-4C52-823B-31BD8F656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" y="2485"/>
              <a:ext cx="5" cy="9"/>
            </a:xfrm>
            <a:custGeom>
              <a:avLst/>
              <a:gdLst>
                <a:gd name="T0" fmla="*/ 0 w 3"/>
                <a:gd name="T1" fmla="*/ 32 h 6"/>
                <a:gd name="T2" fmla="*/ 22 w 3"/>
                <a:gd name="T3" fmla="*/ 0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6">
                  <a:moveTo>
                    <a:pt x="0" y="6"/>
                  </a:moveTo>
                  <a:cubicBezTo>
                    <a:pt x="0" y="4"/>
                    <a:pt x="1" y="2"/>
                    <a:pt x="3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49" name="Freeform 402">
              <a:extLst>
                <a:ext uri="{FF2B5EF4-FFF2-40B4-BE49-F238E27FC236}">
                  <a16:creationId xmlns:a16="http://schemas.microsoft.com/office/drawing/2014/main" id="{9D78FDE4-C02C-450C-B25C-E8033EB58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5" y="2736"/>
              <a:ext cx="21" cy="29"/>
            </a:xfrm>
            <a:custGeom>
              <a:avLst/>
              <a:gdLst>
                <a:gd name="T0" fmla="*/ 0 w 14"/>
                <a:gd name="T1" fmla="*/ 102 h 19"/>
                <a:gd name="T2" fmla="*/ 72 w 14"/>
                <a:gd name="T3" fmla="*/ 0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19">
                  <a:moveTo>
                    <a:pt x="0" y="19"/>
                  </a:moveTo>
                  <a:cubicBezTo>
                    <a:pt x="7" y="15"/>
                    <a:pt x="11" y="8"/>
                    <a:pt x="14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50" name="Freeform 403">
              <a:extLst>
                <a:ext uri="{FF2B5EF4-FFF2-40B4-BE49-F238E27FC236}">
                  <a16:creationId xmlns:a16="http://schemas.microsoft.com/office/drawing/2014/main" id="{BF75BA09-8D98-4D58-89C2-87E156BE5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8" y="2759"/>
              <a:ext cx="23" cy="17"/>
            </a:xfrm>
            <a:custGeom>
              <a:avLst/>
              <a:gdLst>
                <a:gd name="T0" fmla="*/ 0 w 15"/>
                <a:gd name="T1" fmla="*/ 62 h 11"/>
                <a:gd name="T2" fmla="*/ 83 w 15"/>
                <a:gd name="T3" fmla="*/ 0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11">
                  <a:moveTo>
                    <a:pt x="0" y="11"/>
                  </a:moveTo>
                  <a:cubicBezTo>
                    <a:pt x="4" y="11"/>
                    <a:pt x="10" y="4"/>
                    <a:pt x="15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51" name="Freeform 404">
              <a:extLst>
                <a:ext uri="{FF2B5EF4-FFF2-40B4-BE49-F238E27FC236}">
                  <a16:creationId xmlns:a16="http://schemas.microsoft.com/office/drawing/2014/main" id="{D6DA12D9-0F5D-4B73-BAF6-2CED8D774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8" y="2780"/>
              <a:ext cx="50" cy="14"/>
            </a:xfrm>
            <a:custGeom>
              <a:avLst/>
              <a:gdLst>
                <a:gd name="T0" fmla="*/ 0 w 33"/>
                <a:gd name="T1" fmla="*/ 53 h 9"/>
                <a:gd name="T2" fmla="*/ 174 w 33"/>
                <a:gd name="T3" fmla="*/ 0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cubicBezTo>
                    <a:pt x="7" y="8"/>
                    <a:pt x="22" y="0"/>
                    <a:pt x="33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52" name="Freeform 405">
              <a:extLst>
                <a:ext uri="{FF2B5EF4-FFF2-40B4-BE49-F238E27FC236}">
                  <a16:creationId xmlns:a16="http://schemas.microsoft.com/office/drawing/2014/main" id="{B65EB619-7F23-4D82-8CC6-7C8C4E5BE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876"/>
              <a:ext cx="44" cy="13"/>
            </a:xfrm>
            <a:custGeom>
              <a:avLst/>
              <a:gdLst>
                <a:gd name="T0" fmla="*/ 0 w 29"/>
                <a:gd name="T1" fmla="*/ 55 h 8"/>
                <a:gd name="T2" fmla="*/ 155 w 29"/>
                <a:gd name="T3" fmla="*/ 0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9" h="8">
                  <a:moveTo>
                    <a:pt x="0" y="8"/>
                  </a:moveTo>
                  <a:cubicBezTo>
                    <a:pt x="10" y="8"/>
                    <a:pt x="19" y="2"/>
                    <a:pt x="29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53" name="Freeform 406">
              <a:extLst>
                <a:ext uri="{FF2B5EF4-FFF2-40B4-BE49-F238E27FC236}">
                  <a16:creationId xmlns:a16="http://schemas.microsoft.com/office/drawing/2014/main" id="{95EDEAB8-1473-46B6-92D0-ACB8E30E8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3" y="2940"/>
              <a:ext cx="24" cy="6"/>
            </a:xfrm>
            <a:custGeom>
              <a:avLst/>
              <a:gdLst>
                <a:gd name="T0" fmla="*/ 0 w 16"/>
                <a:gd name="T1" fmla="*/ 21 h 4"/>
                <a:gd name="T2" fmla="*/ 81 w 16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6" h="4">
                  <a:moveTo>
                    <a:pt x="0" y="4"/>
                  </a:moveTo>
                  <a:cubicBezTo>
                    <a:pt x="6" y="3"/>
                    <a:pt x="11" y="1"/>
                    <a:pt x="16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54" name="Freeform 407">
              <a:extLst>
                <a:ext uri="{FF2B5EF4-FFF2-40B4-BE49-F238E27FC236}">
                  <a16:creationId xmlns:a16="http://schemas.microsoft.com/office/drawing/2014/main" id="{285D37E4-3365-4D6E-8FC7-88DF88666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7" y="2962"/>
              <a:ext cx="24" cy="5"/>
            </a:xfrm>
            <a:custGeom>
              <a:avLst/>
              <a:gdLst>
                <a:gd name="T0" fmla="*/ 0 w 16"/>
                <a:gd name="T1" fmla="*/ 22 h 3"/>
                <a:gd name="T2" fmla="*/ 81 w 16"/>
                <a:gd name="T3" fmla="*/ 8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6" h="3">
                  <a:moveTo>
                    <a:pt x="0" y="3"/>
                  </a:moveTo>
                  <a:cubicBezTo>
                    <a:pt x="2" y="0"/>
                    <a:pt x="9" y="0"/>
                    <a:pt x="16" y="1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55" name="Freeform 408">
              <a:extLst>
                <a:ext uri="{FF2B5EF4-FFF2-40B4-BE49-F238E27FC236}">
                  <a16:creationId xmlns:a16="http://schemas.microsoft.com/office/drawing/2014/main" id="{666C7EFC-2120-44CB-84B0-280B5ED9B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5" y="2776"/>
              <a:ext cx="12" cy="84"/>
            </a:xfrm>
            <a:custGeom>
              <a:avLst/>
              <a:gdLst>
                <a:gd name="T0" fmla="*/ 0 w 8"/>
                <a:gd name="T1" fmla="*/ 8 h 56"/>
                <a:gd name="T2" fmla="*/ 41 w 8"/>
                <a:gd name="T3" fmla="*/ 284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56">
                  <a:moveTo>
                    <a:pt x="0" y="1"/>
                  </a:moveTo>
                  <a:cubicBezTo>
                    <a:pt x="7" y="0"/>
                    <a:pt x="4" y="46"/>
                    <a:pt x="8" y="56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56" name="Freeform 409">
              <a:extLst>
                <a:ext uri="{FF2B5EF4-FFF2-40B4-BE49-F238E27FC236}">
                  <a16:creationId xmlns:a16="http://schemas.microsoft.com/office/drawing/2014/main" id="{591F1D8F-44D6-4EA0-8A75-82E78F8A4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1" y="2818"/>
              <a:ext cx="21" cy="54"/>
            </a:xfrm>
            <a:custGeom>
              <a:avLst/>
              <a:gdLst>
                <a:gd name="T0" fmla="*/ 0 w 14"/>
                <a:gd name="T1" fmla="*/ 0 h 36"/>
                <a:gd name="T2" fmla="*/ 72 w 14"/>
                <a:gd name="T3" fmla="*/ 183 h 3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36">
                  <a:moveTo>
                    <a:pt x="0" y="0"/>
                  </a:moveTo>
                  <a:cubicBezTo>
                    <a:pt x="4" y="12"/>
                    <a:pt x="9" y="24"/>
                    <a:pt x="14" y="36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57" name="Freeform 410">
              <a:extLst>
                <a:ext uri="{FF2B5EF4-FFF2-40B4-BE49-F238E27FC236}">
                  <a16:creationId xmlns:a16="http://schemas.microsoft.com/office/drawing/2014/main" id="{153FFE12-9879-4111-B33F-8A6C8EB3C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" y="2723"/>
              <a:ext cx="10" cy="57"/>
            </a:xfrm>
            <a:custGeom>
              <a:avLst/>
              <a:gdLst>
                <a:gd name="T0" fmla="*/ 29 w 7"/>
                <a:gd name="T1" fmla="*/ 0 h 38"/>
                <a:gd name="T2" fmla="*/ 9 w 7"/>
                <a:gd name="T3" fmla="*/ 194 h 3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38">
                  <a:moveTo>
                    <a:pt x="7" y="0"/>
                  </a:moveTo>
                  <a:cubicBezTo>
                    <a:pt x="0" y="9"/>
                    <a:pt x="2" y="26"/>
                    <a:pt x="2" y="38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58" name="Freeform 411">
              <a:extLst>
                <a:ext uri="{FF2B5EF4-FFF2-40B4-BE49-F238E27FC236}">
                  <a16:creationId xmlns:a16="http://schemas.microsoft.com/office/drawing/2014/main" id="{3802AE0E-C98B-41DB-A9BB-C7B3BAF25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" y="2675"/>
              <a:ext cx="3" cy="25"/>
            </a:xfrm>
            <a:custGeom>
              <a:avLst/>
              <a:gdLst>
                <a:gd name="T0" fmla="*/ 12 w 2"/>
                <a:gd name="T1" fmla="*/ 0 h 17"/>
                <a:gd name="T2" fmla="*/ 0 w 2"/>
                <a:gd name="T3" fmla="*/ 79 h 1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17">
                  <a:moveTo>
                    <a:pt x="2" y="0"/>
                  </a:moveTo>
                  <a:cubicBezTo>
                    <a:pt x="2" y="6"/>
                    <a:pt x="2" y="12"/>
                    <a:pt x="0" y="17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59" name="Freeform 412">
              <a:extLst>
                <a:ext uri="{FF2B5EF4-FFF2-40B4-BE49-F238E27FC236}">
                  <a16:creationId xmlns:a16="http://schemas.microsoft.com/office/drawing/2014/main" id="{6FF92FF8-4D69-4FBE-A0E1-6296B5B4A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" y="2842"/>
              <a:ext cx="33" cy="65"/>
            </a:xfrm>
            <a:custGeom>
              <a:avLst/>
              <a:gdLst>
                <a:gd name="T0" fmla="*/ 0 w 22"/>
                <a:gd name="T1" fmla="*/ 0 h 43"/>
                <a:gd name="T2" fmla="*/ 113 w 22"/>
                <a:gd name="T3" fmla="*/ 224 h 4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" h="43">
                  <a:moveTo>
                    <a:pt x="0" y="0"/>
                  </a:moveTo>
                  <a:cubicBezTo>
                    <a:pt x="12" y="13"/>
                    <a:pt x="22" y="25"/>
                    <a:pt x="22" y="43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60" name="Freeform 413">
              <a:extLst>
                <a:ext uri="{FF2B5EF4-FFF2-40B4-BE49-F238E27FC236}">
                  <a16:creationId xmlns:a16="http://schemas.microsoft.com/office/drawing/2014/main" id="{98F88FDF-DBB8-4065-A61F-418928833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" y="2890"/>
              <a:ext cx="18" cy="39"/>
            </a:xfrm>
            <a:custGeom>
              <a:avLst/>
              <a:gdLst>
                <a:gd name="T0" fmla="*/ 0 w 12"/>
                <a:gd name="T1" fmla="*/ 0 h 26"/>
                <a:gd name="T2" fmla="*/ 62 w 12"/>
                <a:gd name="T3" fmla="*/ 134 h 2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26">
                  <a:moveTo>
                    <a:pt x="0" y="0"/>
                  </a:moveTo>
                  <a:cubicBezTo>
                    <a:pt x="5" y="8"/>
                    <a:pt x="9" y="17"/>
                    <a:pt x="12" y="26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61" name="Freeform 414">
              <a:extLst>
                <a:ext uri="{FF2B5EF4-FFF2-40B4-BE49-F238E27FC236}">
                  <a16:creationId xmlns:a16="http://schemas.microsoft.com/office/drawing/2014/main" id="{64DC0704-D513-468C-BD17-D6FEB2BC2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9" y="2967"/>
              <a:ext cx="54" cy="63"/>
            </a:xfrm>
            <a:custGeom>
              <a:avLst/>
              <a:gdLst>
                <a:gd name="T0" fmla="*/ 0 w 36"/>
                <a:gd name="T1" fmla="*/ 0 h 42"/>
                <a:gd name="T2" fmla="*/ 183 w 36"/>
                <a:gd name="T3" fmla="*/ 215 h 4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" h="42">
                  <a:moveTo>
                    <a:pt x="0" y="0"/>
                  </a:moveTo>
                  <a:cubicBezTo>
                    <a:pt x="1" y="17"/>
                    <a:pt x="24" y="32"/>
                    <a:pt x="36" y="42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62" name="Freeform 415">
              <a:extLst>
                <a:ext uri="{FF2B5EF4-FFF2-40B4-BE49-F238E27FC236}">
                  <a16:creationId xmlns:a16="http://schemas.microsoft.com/office/drawing/2014/main" id="{6534DA4B-9B61-4E84-90DD-9C67236EF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6" y="2979"/>
              <a:ext cx="50" cy="65"/>
            </a:xfrm>
            <a:custGeom>
              <a:avLst/>
              <a:gdLst>
                <a:gd name="T0" fmla="*/ 0 w 33"/>
                <a:gd name="T1" fmla="*/ 0 h 43"/>
                <a:gd name="T2" fmla="*/ 174 w 33"/>
                <a:gd name="T3" fmla="*/ 224 h 4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3" h="43">
                  <a:moveTo>
                    <a:pt x="0" y="0"/>
                  </a:moveTo>
                  <a:cubicBezTo>
                    <a:pt x="10" y="15"/>
                    <a:pt x="24" y="27"/>
                    <a:pt x="33" y="43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63" name="Freeform 416">
              <a:extLst>
                <a:ext uri="{FF2B5EF4-FFF2-40B4-BE49-F238E27FC236}">
                  <a16:creationId xmlns:a16="http://schemas.microsoft.com/office/drawing/2014/main" id="{A98C88EE-C1C3-4469-BB1B-0E116A848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974"/>
              <a:ext cx="9" cy="31"/>
            </a:xfrm>
            <a:custGeom>
              <a:avLst/>
              <a:gdLst>
                <a:gd name="T0" fmla="*/ 0 w 6"/>
                <a:gd name="T1" fmla="*/ 0 h 20"/>
                <a:gd name="T2" fmla="*/ 32 w 6"/>
                <a:gd name="T3" fmla="*/ 115 h 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20">
                  <a:moveTo>
                    <a:pt x="0" y="0"/>
                  </a:moveTo>
                  <a:cubicBezTo>
                    <a:pt x="0" y="0"/>
                    <a:pt x="5" y="14"/>
                    <a:pt x="6" y="2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64" name="Freeform 417">
              <a:extLst>
                <a:ext uri="{FF2B5EF4-FFF2-40B4-BE49-F238E27FC236}">
                  <a16:creationId xmlns:a16="http://schemas.microsoft.com/office/drawing/2014/main" id="{542A21BB-8D83-4FBE-9E42-E6A3A9130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3" y="3008"/>
              <a:ext cx="69" cy="66"/>
            </a:xfrm>
            <a:custGeom>
              <a:avLst/>
              <a:gdLst>
                <a:gd name="T0" fmla="*/ 0 w 46"/>
                <a:gd name="T1" fmla="*/ 0 h 44"/>
                <a:gd name="T2" fmla="*/ 234 w 46"/>
                <a:gd name="T3" fmla="*/ 224 h 4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6" h="44">
                  <a:moveTo>
                    <a:pt x="0" y="0"/>
                  </a:moveTo>
                  <a:cubicBezTo>
                    <a:pt x="11" y="17"/>
                    <a:pt x="33" y="27"/>
                    <a:pt x="46" y="44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65" name="Freeform 418">
              <a:extLst>
                <a:ext uri="{FF2B5EF4-FFF2-40B4-BE49-F238E27FC236}">
                  <a16:creationId xmlns:a16="http://schemas.microsoft.com/office/drawing/2014/main" id="{8BB578B2-B8ED-4352-A02C-292EFC3C8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2" y="3015"/>
              <a:ext cx="45" cy="44"/>
            </a:xfrm>
            <a:custGeom>
              <a:avLst/>
              <a:gdLst>
                <a:gd name="T0" fmla="*/ 0 w 30"/>
                <a:gd name="T1" fmla="*/ 0 h 29"/>
                <a:gd name="T2" fmla="*/ 153 w 30"/>
                <a:gd name="T3" fmla="*/ 155 h 2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0" h="29">
                  <a:moveTo>
                    <a:pt x="0" y="0"/>
                  </a:moveTo>
                  <a:cubicBezTo>
                    <a:pt x="12" y="5"/>
                    <a:pt x="24" y="18"/>
                    <a:pt x="30" y="29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66" name="Freeform 419">
              <a:extLst>
                <a:ext uri="{FF2B5EF4-FFF2-40B4-BE49-F238E27FC236}">
                  <a16:creationId xmlns:a16="http://schemas.microsoft.com/office/drawing/2014/main" id="{46ABD492-539D-49E6-BEE7-FF0FA6497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9" y="3050"/>
              <a:ext cx="26" cy="39"/>
            </a:xfrm>
            <a:custGeom>
              <a:avLst/>
              <a:gdLst>
                <a:gd name="T0" fmla="*/ 0 w 17"/>
                <a:gd name="T1" fmla="*/ 0 h 26"/>
                <a:gd name="T2" fmla="*/ 93 w 17"/>
                <a:gd name="T3" fmla="*/ 134 h 2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26">
                  <a:moveTo>
                    <a:pt x="0" y="0"/>
                  </a:moveTo>
                  <a:cubicBezTo>
                    <a:pt x="9" y="5"/>
                    <a:pt x="14" y="16"/>
                    <a:pt x="17" y="26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67" name="Freeform 420">
              <a:extLst>
                <a:ext uri="{FF2B5EF4-FFF2-40B4-BE49-F238E27FC236}">
                  <a16:creationId xmlns:a16="http://schemas.microsoft.com/office/drawing/2014/main" id="{C2FFE32C-76B9-4D2C-BFFB-DD2279B9D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4" y="3050"/>
              <a:ext cx="23" cy="27"/>
            </a:xfrm>
            <a:custGeom>
              <a:avLst/>
              <a:gdLst>
                <a:gd name="T0" fmla="*/ 0 w 15"/>
                <a:gd name="T1" fmla="*/ 0 h 18"/>
                <a:gd name="T2" fmla="*/ 83 w 15"/>
                <a:gd name="T3" fmla="*/ 93 h 1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18">
                  <a:moveTo>
                    <a:pt x="0" y="0"/>
                  </a:moveTo>
                  <a:cubicBezTo>
                    <a:pt x="8" y="3"/>
                    <a:pt x="13" y="10"/>
                    <a:pt x="15" y="18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68" name="Freeform 421">
              <a:extLst>
                <a:ext uri="{FF2B5EF4-FFF2-40B4-BE49-F238E27FC236}">
                  <a16:creationId xmlns:a16="http://schemas.microsoft.com/office/drawing/2014/main" id="{4E3D9D2C-7D73-4CB4-A069-FC3AD27C9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4" y="2845"/>
              <a:ext cx="18" cy="39"/>
            </a:xfrm>
            <a:custGeom>
              <a:avLst/>
              <a:gdLst>
                <a:gd name="T0" fmla="*/ 0 w 12"/>
                <a:gd name="T1" fmla="*/ 0 h 26"/>
                <a:gd name="T2" fmla="*/ 62 w 12"/>
                <a:gd name="T3" fmla="*/ 134 h 2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26">
                  <a:moveTo>
                    <a:pt x="0" y="0"/>
                  </a:moveTo>
                  <a:cubicBezTo>
                    <a:pt x="8" y="7"/>
                    <a:pt x="9" y="17"/>
                    <a:pt x="12" y="26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69" name="Freeform 422">
              <a:extLst>
                <a:ext uri="{FF2B5EF4-FFF2-40B4-BE49-F238E27FC236}">
                  <a16:creationId xmlns:a16="http://schemas.microsoft.com/office/drawing/2014/main" id="{A078B1A3-747B-489D-920A-784E902A9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3" y="2840"/>
              <a:ext cx="30" cy="47"/>
            </a:xfrm>
            <a:custGeom>
              <a:avLst/>
              <a:gdLst>
                <a:gd name="T0" fmla="*/ 0 w 20"/>
                <a:gd name="T1" fmla="*/ 0 h 31"/>
                <a:gd name="T2" fmla="*/ 102 w 20"/>
                <a:gd name="T3" fmla="*/ 164 h 3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0" h="31">
                  <a:moveTo>
                    <a:pt x="0" y="0"/>
                  </a:moveTo>
                  <a:cubicBezTo>
                    <a:pt x="8" y="9"/>
                    <a:pt x="14" y="21"/>
                    <a:pt x="20" y="31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70" name="Freeform 423">
              <a:extLst>
                <a:ext uri="{FF2B5EF4-FFF2-40B4-BE49-F238E27FC236}">
                  <a16:creationId xmlns:a16="http://schemas.microsoft.com/office/drawing/2014/main" id="{0BE02B74-9942-4E7A-A662-2EE3BE85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4" y="2735"/>
              <a:ext cx="15" cy="42"/>
            </a:xfrm>
            <a:custGeom>
              <a:avLst/>
              <a:gdLst>
                <a:gd name="T0" fmla="*/ 0 w 10"/>
                <a:gd name="T1" fmla="*/ 0 h 28"/>
                <a:gd name="T2" fmla="*/ 53 w 10"/>
                <a:gd name="T3" fmla="*/ 143 h 2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28">
                  <a:moveTo>
                    <a:pt x="0" y="0"/>
                  </a:moveTo>
                  <a:cubicBezTo>
                    <a:pt x="5" y="9"/>
                    <a:pt x="8" y="19"/>
                    <a:pt x="10" y="28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71" name="Freeform 424">
              <a:extLst>
                <a:ext uri="{FF2B5EF4-FFF2-40B4-BE49-F238E27FC236}">
                  <a16:creationId xmlns:a16="http://schemas.microsoft.com/office/drawing/2014/main" id="{FF8E8CC8-0103-40DB-A91E-681283E47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7" y="2735"/>
              <a:ext cx="30" cy="38"/>
            </a:xfrm>
            <a:custGeom>
              <a:avLst/>
              <a:gdLst>
                <a:gd name="T0" fmla="*/ 0 w 20"/>
                <a:gd name="T1" fmla="*/ 0 h 25"/>
                <a:gd name="T2" fmla="*/ 102 w 20"/>
                <a:gd name="T3" fmla="*/ 134 h 2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0" h="25">
                  <a:moveTo>
                    <a:pt x="0" y="0"/>
                  </a:moveTo>
                  <a:cubicBezTo>
                    <a:pt x="6" y="9"/>
                    <a:pt x="12" y="17"/>
                    <a:pt x="20" y="25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72" name="Freeform 425">
              <a:extLst>
                <a:ext uri="{FF2B5EF4-FFF2-40B4-BE49-F238E27FC236}">
                  <a16:creationId xmlns:a16="http://schemas.microsoft.com/office/drawing/2014/main" id="{A5301E04-0E57-44F3-8EC6-0D2D0CC9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0" y="2878"/>
              <a:ext cx="38" cy="47"/>
            </a:xfrm>
            <a:custGeom>
              <a:avLst/>
              <a:gdLst>
                <a:gd name="T0" fmla="*/ 0 w 25"/>
                <a:gd name="T1" fmla="*/ 0 h 31"/>
                <a:gd name="T2" fmla="*/ 134 w 25"/>
                <a:gd name="T3" fmla="*/ 164 h 3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5" h="31">
                  <a:moveTo>
                    <a:pt x="0" y="0"/>
                  </a:moveTo>
                  <a:cubicBezTo>
                    <a:pt x="10" y="5"/>
                    <a:pt x="16" y="23"/>
                    <a:pt x="25" y="31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73" name="Freeform 426">
              <a:extLst>
                <a:ext uri="{FF2B5EF4-FFF2-40B4-BE49-F238E27FC236}">
                  <a16:creationId xmlns:a16="http://schemas.microsoft.com/office/drawing/2014/main" id="{46D00195-3C98-430E-B9FD-416DBA1F4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" y="2882"/>
              <a:ext cx="31" cy="28"/>
            </a:xfrm>
            <a:custGeom>
              <a:avLst/>
              <a:gdLst>
                <a:gd name="T0" fmla="*/ 0 w 20"/>
                <a:gd name="T1" fmla="*/ 0 h 18"/>
                <a:gd name="T2" fmla="*/ 115 w 20"/>
                <a:gd name="T3" fmla="*/ 106 h 1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0" h="18">
                  <a:moveTo>
                    <a:pt x="0" y="0"/>
                  </a:moveTo>
                  <a:cubicBezTo>
                    <a:pt x="7" y="6"/>
                    <a:pt x="14" y="12"/>
                    <a:pt x="20" y="18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74" name="Freeform 427">
              <a:extLst>
                <a:ext uri="{FF2B5EF4-FFF2-40B4-BE49-F238E27FC236}">
                  <a16:creationId xmlns:a16="http://schemas.microsoft.com/office/drawing/2014/main" id="{4F101738-D7BD-4E01-A262-B66239BF1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" y="2625"/>
              <a:ext cx="11" cy="50"/>
            </a:xfrm>
            <a:custGeom>
              <a:avLst/>
              <a:gdLst>
                <a:gd name="T0" fmla="*/ 0 w 7"/>
                <a:gd name="T1" fmla="*/ 0 h 33"/>
                <a:gd name="T2" fmla="*/ 42 w 7"/>
                <a:gd name="T3" fmla="*/ 174 h 3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33">
                  <a:moveTo>
                    <a:pt x="0" y="0"/>
                  </a:moveTo>
                  <a:cubicBezTo>
                    <a:pt x="2" y="11"/>
                    <a:pt x="5" y="22"/>
                    <a:pt x="7" y="33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75" name="Freeform 428">
              <a:extLst>
                <a:ext uri="{FF2B5EF4-FFF2-40B4-BE49-F238E27FC236}">
                  <a16:creationId xmlns:a16="http://schemas.microsoft.com/office/drawing/2014/main" id="{79CDC243-3E6A-470C-838A-5E97E6EB6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7" y="2673"/>
              <a:ext cx="26" cy="39"/>
            </a:xfrm>
            <a:custGeom>
              <a:avLst/>
              <a:gdLst>
                <a:gd name="T0" fmla="*/ 0 w 17"/>
                <a:gd name="T1" fmla="*/ 0 h 26"/>
                <a:gd name="T2" fmla="*/ 93 w 17"/>
                <a:gd name="T3" fmla="*/ 134 h 2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26">
                  <a:moveTo>
                    <a:pt x="0" y="0"/>
                  </a:moveTo>
                  <a:cubicBezTo>
                    <a:pt x="6" y="8"/>
                    <a:pt x="11" y="17"/>
                    <a:pt x="17" y="26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76" name="Freeform 429">
              <a:extLst>
                <a:ext uri="{FF2B5EF4-FFF2-40B4-BE49-F238E27FC236}">
                  <a16:creationId xmlns:a16="http://schemas.microsoft.com/office/drawing/2014/main" id="{0FEF8FB5-B208-45B2-B7F0-6563F8D62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7" y="2658"/>
              <a:ext cx="19" cy="24"/>
            </a:xfrm>
            <a:custGeom>
              <a:avLst/>
              <a:gdLst>
                <a:gd name="T0" fmla="*/ 0 w 13"/>
                <a:gd name="T1" fmla="*/ 0 h 16"/>
                <a:gd name="T2" fmla="*/ 60 w 13"/>
                <a:gd name="T3" fmla="*/ 81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" h="16">
                  <a:moveTo>
                    <a:pt x="0" y="0"/>
                  </a:moveTo>
                  <a:cubicBezTo>
                    <a:pt x="2" y="7"/>
                    <a:pt x="7" y="13"/>
                    <a:pt x="13" y="16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77" name="Freeform 430">
              <a:extLst>
                <a:ext uri="{FF2B5EF4-FFF2-40B4-BE49-F238E27FC236}">
                  <a16:creationId xmlns:a16="http://schemas.microsoft.com/office/drawing/2014/main" id="{480312BF-0A07-43A1-84C4-EC7C29069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" y="2614"/>
              <a:ext cx="21" cy="27"/>
            </a:xfrm>
            <a:custGeom>
              <a:avLst/>
              <a:gdLst>
                <a:gd name="T0" fmla="*/ 32 w 14"/>
                <a:gd name="T1" fmla="*/ 81 h 18"/>
                <a:gd name="T2" fmla="*/ 41 w 14"/>
                <a:gd name="T3" fmla="*/ 93 h 18"/>
                <a:gd name="T4" fmla="*/ 8 w 14"/>
                <a:gd name="T5" fmla="*/ 0 h 18"/>
                <a:gd name="T6" fmla="*/ 72 w 14"/>
                <a:gd name="T7" fmla="*/ 39 h 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18">
                  <a:moveTo>
                    <a:pt x="6" y="16"/>
                  </a:moveTo>
                  <a:cubicBezTo>
                    <a:pt x="7" y="17"/>
                    <a:pt x="8" y="18"/>
                    <a:pt x="8" y="18"/>
                  </a:cubicBezTo>
                  <a:cubicBezTo>
                    <a:pt x="3" y="14"/>
                    <a:pt x="0" y="6"/>
                    <a:pt x="1" y="0"/>
                  </a:cubicBezTo>
                  <a:cubicBezTo>
                    <a:pt x="5" y="0"/>
                    <a:pt x="13" y="3"/>
                    <a:pt x="14" y="7"/>
                  </a:cubicBezTo>
                </a:path>
              </a:pathLst>
            </a:custGeom>
            <a:noFill/>
            <a:ln w="9525" cap="flat">
              <a:solidFill>
                <a:srgbClr val="CF753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78" name="Freeform 431">
              <a:extLst>
                <a:ext uri="{FF2B5EF4-FFF2-40B4-BE49-F238E27FC236}">
                  <a16:creationId xmlns:a16="http://schemas.microsoft.com/office/drawing/2014/main" id="{D932F720-1202-4BBC-9A58-58E1C52FD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" y="2712"/>
              <a:ext cx="21" cy="15"/>
            </a:xfrm>
            <a:custGeom>
              <a:avLst/>
              <a:gdLst>
                <a:gd name="T0" fmla="*/ 72 w 14"/>
                <a:gd name="T1" fmla="*/ 53 h 10"/>
                <a:gd name="T2" fmla="*/ 0 w 14"/>
                <a:gd name="T3" fmla="*/ 0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10">
                  <a:moveTo>
                    <a:pt x="14" y="10"/>
                  </a:moveTo>
                  <a:cubicBezTo>
                    <a:pt x="9" y="7"/>
                    <a:pt x="5" y="2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CF753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79" name="Freeform 432">
              <a:extLst>
                <a:ext uri="{FF2B5EF4-FFF2-40B4-BE49-F238E27FC236}">
                  <a16:creationId xmlns:a16="http://schemas.microsoft.com/office/drawing/2014/main" id="{49D746AE-246F-43C8-8F8C-B4D7CFC99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9" y="2732"/>
              <a:ext cx="19" cy="13"/>
            </a:xfrm>
            <a:custGeom>
              <a:avLst/>
              <a:gdLst>
                <a:gd name="T0" fmla="*/ 0 w 12"/>
                <a:gd name="T1" fmla="*/ 0 h 9"/>
                <a:gd name="T2" fmla="*/ 76 w 12"/>
                <a:gd name="T3" fmla="*/ 39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9">
                  <a:moveTo>
                    <a:pt x="0" y="0"/>
                  </a:moveTo>
                  <a:cubicBezTo>
                    <a:pt x="5" y="0"/>
                    <a:pt x="8" y="7"/>
                    <a:pt x="12" y="9"/>
                  </a:cubicBezTo>
                </a:path>
              </a:pathLst>
            </a:custGeom>
            <a:noFill/>
            <a:ln w="9525" cap="flat">
              <a:solidFill>
                <a:srgbClr val="CF753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80" name="Freeform 433">
              <a:extLst>
                <a:ext uri="{FF2B5EF4-FFF2-40B4-BE49-F238E27FC236}">
                  <a16:creationId xmlns:a16="http://schemas.microsoft.com/office/drawing/2014/main" id="{CCD2239A-BE59-4549-945C-FA9901F9A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4" y="2812"/>
              <a:ext cx="25" cy="22"/>
            </a:xfrm>
            <a:custGeom>
              <a:avLst/>
              <a:gdLst>
                <a:gd name="T0" fmla="*/ 0 w 17"/>
                <a:gd name="T1" fmla="*/ 32 h 15"/>
                <a:gd name="T2" fmla="*/ 75 w 17"/>
                <a:gd name="T3" fmla="*/ 32 h 15"/>
                <a:gd name="T4" fmla="*/ 32 w 17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15">
                  <a:moveTo>
                    <a:pt x="0" y="7"/>
                  </a:moveTo>
                  <a:cubicBezTo>
                    <a:pt x="5" y="8"/>
                    <a:pt x="17" y="15"/>
                    <a:pt x="16" y="7"/>
                  </a:cubicBezTo>
                  <a:cubicBezTo>
                    <a:pt x="16" y="4"/>
                    <a:pt x="9" y="0"/>
                    <a:pt x="7" y="0"/>
                  </a:cubicBezTo>
                </a:path>
              </a:pathLst>
            </a:custGeom>
            <a:noFill/>
            <a:ln w="9525" cap="flat">
              <a:solidFill>
                <a:srgbClr val="CF753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81" name="Freeform 434">
              <a:extLst>
                <a:ext uri="{FF2B5EF4-FFF2-40B4-BE49-F238E27FC236}">
                  <a16:creationId xmlns:a16="http://schemas.microsoft.com/office/drawing/2014/main" id="{82EFF79C-2B70-4B3B-B2D4-A24E6F15B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4" y="2959"/>
              <a:ext cx="44" cy="41"/>
            </a:xfrm>
            <a:custGeom>
              <a:avLst/>
              <a:gdLst>
                <a:gd name="T0" fmla="*/ 126 w 29"/>
                <a:gd name="T1" fmla="*/ 143 h 27"/>
                <a:gd name="T2" fmla="*/ 12 w 29"/>
                <a:gd name="T3" fmla="*/ 112 h 27"/>
                <a:gd name="T4" fmla="*/ 90 w 29"/>
                <a:gd name="T5" fmla="*/ 90 h 27"/>
                <a:gd name="T6" fmla="*/ 106 w 29"/>
                <a:gd name="T7" fmla="*/ 21 h 27"/>
                <a:gd name="T8" fmla="*/ 12 w 29"/>
                <a:gd name="T9" fmla="*/ 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27">
                  <a:moveTo>
                    <a:pt x="24" y="27"/>
                  </a:moveTo>
                  <a:cubicBezTo>
                    <a:pt x="19" y="26"/>
                    <a:pt x="3" y="25"/>
                    <a:pt x="2" y="21"/>
                  </a:cubicBezTo>
                  <a:cubicBezTo>
                    <a:pt x="0" y="15"/>
                    <a:pt x="13" y="18"/>
                    <a:pt x="17" y="17"/>
                  </a:cubicBezTo>
                  <a:cubicBezTo>
                    <a:pt x="27" y="16"/>
                    <a:pt x="29" y="9"/>
                    <a:pt x="20" y="4"/>
                  </a:cubicBezTo>
                  <a:cubicBezTo>
                    <a:pt x="15" y="1"/>
                    <a:pt x="6" y="0"/>
                    <a:pt x="2" y="0"/>
                  </a:cubicBezTo>
                </a:path>
              </a:pathLst>
            </a:custGeom>
            <a:noFill/>
            <a:ln w="9525" cap="flat">
              <a:solidFill>
                <a:srgbClr val="CF753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82" name="Freeform 435">
              <a:extLst>
                <a:ext uri="{FF2B5EF4-FFF2-40B4-BE49-F238E27FC236}">
                  <a16:creationId xmlns:a16="http://schemas.microsoft.com/office/drawing/2014/main" id="{63411880-429B-4E09-A775-450978B8B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1" y="2940"/>
              <a:ext cx="18" cy="7"/>
            </a:xfrm>
            <a:custGeom>
              <a:avLst/>
              <a:gdLst>
                <a:gd name="T0" fmla="*/ 0 w 12"/>
                <a:gd name="T1" fmla="*/ 20 h 5"/>
                <a:gd name="T2" fmla="*/ 62 w 12"/>
                <a:gd name="T3" fmla="*/ 8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cubicBezTo>
                    <a:pt x="4" y="2"/>
                    <a:pt x="8" y="0"/>
                    <a:pt x="12" y="2"/>
                  </a:cubicBezTo>
                </a:path>
              </a:pathLst>
            </a:custGeom>
            <a:noFill/>
            <a:ln w="9525" cap="flat">
              <a:solidFill>
                <a:srgbClr val="CF753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83" name="Freeform 436">
              <a:extLst>
                <a:ext uri="{FF2B5EF4-FFF2-40B4-BE49-F238E27FC236}">
                  <a16:creationId xmlns:a16="http://schemas.microsoft.com/office/drawing/2014/main" id="{D0130AA2-8905-4D9B-B9FE-6EEB4247F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7" y="2257"/>
              <a:ext cx="42" cy="21"/>
            </a:xfrm>
            <a:custGeom>
              <a:avLst/>
              <a:gdLst>
                <a:gd name="T0" fmla="*/ 0 w 28"/>
                <a:gd name="T1" fmla="*/ 0 h 14"/>
                <a:gd name="T2" fmla="*/ 143 w 28"/>
                <a:gd name="T3" fmla="*/ 72 h 1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8" h="14">
                  <a:moveTo>
                    <a:pt x="0" y="0"/>
                  </a:moveTo>
                  <a:cubicBezTo>
                    <a:pt x="7" y="2"/>
                    <a:pt x="20" y="9"/>
                    <a:pt x="28" y="14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84" name="Freeform 437">
              <a:extLst>
                <a:ext uri="{FF2B5EF4-FFF2-40B4-BE49-F238E27FC236}">
                  <a16:creationId xmlns:a16="http://schemas.microsoft.com/office/drawing/2014/main" id="{336588CD-666D-49CA-9EB9-7B3E150FF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7" y="2287"/>
              <a:ext cx="26" cy="17"/>
            </a:xfrm>
            <a:custGeom>
              <a:avLst/>
              <a:gdLst>
                <a:gd name="T0" fmla="*/ 0 w 17"/>
                <a:gd name="T1" fmla="*/ 8 h 11"/>
                <a:gd name="T2" fmla="*/ 93 w 17"/>
                <a:gd name="T3" fmla="*/ 62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11">
                  <a:moveTo>
                    <a:pt x="0" y="1"/>
                  </a:moveTo>
                  <a:cubicBezTo>
                    <a:pt x="6" y="0"/>
                    <a:pt x="12" y="7"/>
                    <a:pt x="17" y="11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85" name="Freeform 438">
              <a:extLst>
                <a:ext uri="{FF2B5EF4-FFF2-40B4-BE49-F238E27FC236}">
                  <a16:creationId xmlns:a16="http://schemas.microsoft.com/office/drawing/2014/main" id="{3022222C-B2E1-4949-AEEB-2C4629DCD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3" y="2304"/>
              <a:ext cx="12" cy="14"/>
            </a:xfrm>
            <a:custGeom>
              <a:avLst/>
              <a:gdLst>
                <a:gd name="T0" fmla="*/ 0 w 8"/>
                <a:gd name="T1" fmla="*/ 0 h 9"/>
                <a:gd name="T2" fmla="*/ 41 w 8"/>
                <a:gd name="T3" fmla="*/ 53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cubicBezTo>
                    <a:pt x="4" y="0"/>
                    <a:pt x="6" y="5"/>
                    <a:pt x="8" y="9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86" name="Freeform 439">
              <a:extLst>
                <a:ext uri="{FF2B5EF4-FFF2-40B4-BE49-F238E27FC236}">
                  <a16:creationId xmlns:a16="http://schemas.microsoft.com/office/drawing/2014/main" id="{D1BC34AB-5A69-4A0E-AAB0-BD74B394E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" y="2309"/>
              <a:ext cx="4" cy="9"/>
            </a:xfrm>
            <a:custGeom>
              <a:avLst/>
              <a:gdLst>
                <a:gd name="T0" fmla="*/ 7 w 3"/>
                <a:gd name="T1" fmla="*/ 0 h 6"/>
                <a:gd name="T2" fmla="*/ 0 w 3"/>
                <a:gd name="T3" fmla="*/ 0 h 6"/>
                <a:gd name="T4" fmla="*/ 9 w 3"/>
                <a:gd name="T5" fmla="*/ 32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1" y="5"/>
                    <a:pt x="3" y="6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87" name="Freeform 440">
              <a:extLst>
                <a:ext uri="{FF2B5EF4-FFF2-40B4-BE49-F238E27FC236}">
                  <a16:creationId xmlns:a16="http://schemas.microsoft.com/office/drawing/2014/main" id="{9D2A2C16-3961-45EE-B5A3-14C1AB61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" y="2262"/>
              <a:ext cx="16" cy="1"/>
            </a:xfrm>
            <a:custGeom>
              <a:avLst/>
              <a:gdLst>
                <a:gd name="T0" fmla="*/ 0 w 11"/>
                <a:gd name="T1" fmla="*/ 0 h 1"/>
                <a:gd name="T2" fmla="*/ 48 w 11"/>
                <a:gd name="T3" fmla="*/ 1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1">
                  <a:moveTo>
                    <a:pt x="0" y="0"/>
                  </a:moveTo>
                  <a:cubicBezTo>
                    <a:pt x="4" y="0"/>
                    <a:pt x="8" y="0"/>
                    <a:pt x="11" y="1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88" name="Freeform 441">
              <a:extLst>
                <a:ext uri="{FF2B5EF4-FFF2-40B4-BE49-F238E27FC236}">
                  <a16:creationId xmlns:a16="http://schemas.microsoft.com/office/drawing/2014/main" id="{EB6AD191-1298-49FA-BA0C-9298565C4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" y="2298"/>
              <a:ext cx="12" cy="3"/>
            </a:xfrm>
            <a:custGeom>
              <a:avLst/>
              <a:gdLst>
                <a:gd name="T0" fmla="*/ 0 w 8"/>
                <a:gd name="T1" fmla="*/ 8 h 2"/>
                <a:gd name="T2" fmla="*/ 41 w 8"/>
                <a:gd name="T3" fmla="*/ 12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2">
                  <a:moveTo>
                    <a:pt x="0" y="1"/>
                  </a:moveTo>
                  <a:cubicBezTo>
                    <a:pt x="3" y="0"/>
                    <a:pt x="6" y="0"/>
                    <a:pt x="8" y="2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89" name="Freeform 442">
              <a:extLst>
                <a:ext uri="{FF2B5EF4-FFF2-40B4-BE49-F238E27FC236}">
                  <a16:creationId xmlns:a16="http://schemas.microsoft.com/office/drawing/2014/main" id="{0B7EC771-47BA-48FC-A23D-F9788EE2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" y="2412"/>
              <a:ext cx="12" cy="37"/>
            </a:xfrm>
            <a:custGeom>
              <a:avLst/>
              <a:gdLst>
                <a:gd name="T0" fmla="*/ 0 w 8"/>
                <a:gd name="T1" fmla="*/ 128 h 24"/>
                <a:gd name="T2" fmla="*/ 41 w 8"/>
                <a:gd name="T3" fmla="*/ 0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24">
                  <a:moveTo>
                    <a:pt x="0" y="23"/>
                  </a:moveTo>
                  <a:cubicBezTo>
                    <a:pt x="5" y="24"/>
                    <a:pt x="6" y="5"/>
                    <a:pt x="8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90" name="Freeform 443">
              <a:extLst>
                <a:ext uri="{FF2B5EF4-FFF2-40B4-BE49-F238E27FC236}">
                  <a16:creationId xmlns:a16="http://schemas.microsoft.com/office/drawing/2014/main" id="{FAAD73A8-6D7F-4FFE-8B8E-9A1906C9C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" y="2400"/>
              <a:ext cx="15" cy="37"/>
            </a:xfrm>
            <a:custGeom>
              <a:avLst/>
              <a:gdLst>
                <a:gd name="T0" fmla="*/ 8 w 10"/>
                <a:gd name="T1" fmla="*/ 136 h 24"/>
                <a:gd name="T2" fmla="*/ 53 w 10"/>
                <a:gd name="T3" fmla="*/ 0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24">
                  <a:moveTo>
                    <a:pt x="1" y="24"/>
                  </a:moveTo>
                  <a:cubicBezTo>
                    <a:pt x="0" y="16"/>
                    <a:pt x="7" y="7"/>
                    <a:pt x="10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91" name="Freeform 444">
              <a:extLst>
                <a:ext uri="{FF2B5EF4-FFF2-40B4-BE49-F238E27FC236}">
                  <a16:creationId xmlns:a16="http://schemas.microsoft.com/office/drawing/2014/main" id="{2C23AB84-6A89-488D-AAE2-AA929E943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" y="2402"/>
              <a:ext cx="19" cy="20"/>
            </a:xfrm>
            <a:custGeom>
              <a:avLst/>
              <a:gdLst>
                <a:gd name="T0" fmla="*/ 0 w 13"/>
                <a:gd name="T1" fmla="*/ 74 h 13"/>
                <a:gd name="T2" fmla="*/ 60 w 13"/>
                <a:gd name="T3" fmla="*/ 0 h 1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" h="13">
                  <a:moveTo>
                    <a:pt x="0" y="13"/>
                  </a:moveTo>
                  <a:cubicBezTo>
                    <a:pt x="4" y="13"/>
                    <a:pt x="9" y="3"/>
                    <a:pt x="13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92" name="Freeform 445">
              <a:extLst>
                <a:ext uri="{FF2B5EF4-FFF2-40B4-BE49-F238E27FC236}">
                  <a16:creationId xmlns:a16="http://schemas.microsoft.com/office/drawing/2014/main" id="{11ECD81F-9736-460A-BF8A-86C6D660D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" y="2450"/>
              <a:ext cx="12" cy="9"/>
            </a:xfrm>
            <a:custGeom>
              <a:avLst/>
              <a:gdLst>
                <a:gd name="T0" fmla="*/ 0 w 8"/>
                <a:gd name="T1" fmla="*/ 32 h 6"/>
                <a:gd name="T2" fmla="*/ 41 w 8"/>
                <a:gd name="T3" fmla="*/ 0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cubicBezTo>
                    <a:pt x="3" y="4"/>
                    <a:pt x="6" y="2"/>
                    <a:pt x="8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93" name="Freeform 446">
              <a:extLst>
                <a:ext uri="{FF2B5EF4-FFF2-40B4-BE49-F238E27FC236}">
                  <a16:creationId xmlns:a16="http://schemas.microsoft.com/office/drawing/2014/main" id="{A8324BFA-54D7-4620-B075-04D5E0E79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9" y="2456"/>
              <a:ext cx="6" cy="9"/>
            </a:xfrm>
            <a:custGeom>
              <a:avLst/>
              <a:gdLst>
                <a:gd name="T0" fmla="*/ 21 w 4"/>
                <a:gd name="T1" fmla="*/ 32 h 6"/>
                <a:gd name="T2" fmla="*/ 0 w 4"/>
                <a:gd name="T3" fmla="*/ 0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cubicBezTo>
                    <a:pt x="2" y="5"/>
                    <a:pt x="1" y="3"/>
                    <a:pt x="0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94" name="Freeform 447">
              <a:extLst>
                <a:ext uri="{FF2B5EF4-FFF2-40B4-BE49-F238E27FC236}">
                  <a16:creationId xmlns:a16="http://schemas.microsoft.com/office/drawing/2014/main" id="{6E069441-D5CF-42A1-96B0-9ABC85882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9" y="2411"/>
              <a:ext cx="8" cy="24"/>
            </a:xfrm>
            <a:custGeom>
              <a:avLst/>
              <a:gdLst>
                <a:gd name="T0" fmla="*/ 0 w 5"/>
                <a:gd name="T1" fmla="*/ 81 h 16"/>
                <a:gd name="T2" fmla="*/ 34 w 5"/>
                <a:gd name="T3" fmla="*/ 0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16">
                  <a:moveTo>
                    <a:pt x="0" y="16"/>
                  </a:moveTo>
                  <a:cubicBezTo>
                    <a:pt x="3" y="15"/>
                    <a:pt x="4" y="5"/>
                    <a:pt x="5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95" name="Freeform 448">
              <a:extLst>
                <a:ext uri="{FF2B5EF4-FFF2-40B4-BE49-F238E27FC236}">
                  <a16:creationId xmlns:a16="http://schemas.microsoft.com/office/drawing/2014/main" id="{6918F591-B1F2-46F3-AA8A-C12442584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" y="2399"/>
              <a:ext cx="12" cy="23"/>
            </a:xfrm>
            <a:custGeom>
              <a:avLst/>
              <a:gdLst>
                <a:gd name="T0" fmla="*/ 0 w 8"/>
                <a:gd name="T1" fmla="*/ 83 h 15"/>
                <a:gd name="T2" fmla="*/ 41 w 8"/>
                <a:gd name="T3" fmla="*/ 0 h 1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15">
                  <a:moveTo>
                    <a:pt x="0" y="15"/>
                  </a:moveTo>
                  <a:cubicBezTo>
                    <a:pt x="4" y="11"/>
                    <a:pt x="5" y="5"/>
                    <a:pt x="8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96" name="Freeform 449">
              <a:extLst>
                <a:ext uri="{FF2B5EF4-FFF2-40B4-BE49-F238E27FC236}">
                  <a16:creationId xmlns:a16="http://schemas.microsoft.com/office/drawing/2014/main" id="{B497C60B-8908-452F-87BD-D1A1B26CE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0" y="2425"/>
              <a:ext cx="17" cy="15"/>
            </a:xfrm>
            <a:custGeom>
              <a:avLst/>
              <a:gdLst>
                <a:gd name="T0" fmla="*/ 0 w 11"/>
                <a:gd name="T1" fmla="*/ 53 h 10"/>
                <a:gd name="T2" fmla="*/ 62 w 11"/>
                <a:gd name="T3" fmla="*/ 0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10">
                  <a:moveTo>
                    <a:pt x="0" y="10"/>
                  </a:moveTo>
                  <a:cubicBezTo>
                    <a:pt x="4" y="7"/>
                    <a:pt x="7" y="3"/>
                    <a:pt x="11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97" name="Freeform 450">
              <a:extLst>
                <a:ext uri="{FF2B5EF4-FFF2-40B4-BE49-F238E27FC236}">
                  <a16:creationId xmlns:a16="http://schemas.microsoft.com/office/drawing/2014/main" id="{60084EE3-4751-4ACD-A62D-F6A229AE3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" y="2381"/>
              <a:ext cx="9" cy="12"/>
            </a:xfrm>
            <a:custGeom>
              <a:avLst/>
              <a:gdLst>
                <a:gd name="T0" fmla="*/ 0 w 6"/>
                <a:gd name="T1" fmla="*/ 41 h 8"/>
                <a:gd name="T2" fmla="*/ 32 w 6"/>
                <a:gd name="T3" fmla="*/ 0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cubicBezTo>
                    <a:pt x="2" y="6"/>
                    <a:pt x="4" y="3"/>
                    <a:pt x="6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98" name="Freeform 451">
              <a:extLst>
                <a:ext uri="{FF2B5EF4-FFF2-40B4-BE49-F238E27FC236}">
                  <a16:creationId xmlns:a16="http://schemas.microsoft.com/office/drawing/2014/main" id="{BFBED7FC-625F-49D5-8F2A-F69CA7B2F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7" y="2369"/>
              <a:ext cx="4" cy="10"/>
            </a:xfrm>
            <a:custGeom>
              <a:avLst/>
              <a:gdLst>
                <a:gd name="T0" fmla="*/ 0 w 3"/>
                <a:gd name="T1" fmla="*/ 29 h 7"/>
                <a:gd name="T2" fmla="*/ 9 w 3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7">
                  <a:moveTo>
                    <a:pt x="0" y="7"/>
                  </a:moveTo>
                  <a:cubicBezTo>
                    <a:pt x="0" y="4"/>
                    <a:pt x="2" y="2"/>
                    <a:pt x="3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99" name="Freeform 452">
              <a:extLst>
                <a:ext uri="{FF2B5EF4-FFF2-40B4-BE49-F238E27FC236}">
                  <a16:creationId xmlns:a16="http://schemas.microsoft.com/office/drawing/2014/main" id="{CE083E59-C6A5-4291-8937-F67F83258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" y="2417"/>
              <a:ext cx="17" cy="59"/>
            </a:xfrm>
            <a:custGeom>
              <a:avLst/>
              <a:gdLst>
                <a:gd name="T0" fmla="*/ 0 w 11"/>
                <a:gd name="T1" fmla="*/ 204 h 39"/>
                <a:gd name="T2" fmla="*/ 62 w 11"/>
                <a:gd name="T3" fmla="*/ 0 h 3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39">
                  <a:moveTo>
                    <a:pt x="0" y="39"/>
                  </a:moveTo>
                  <a:cubicBezTo>
                    <a:pt x="4" y="26"/>
                    <a:pt x="5" y="12"/>
                    <a:pt x="11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00" name="Freeform 453">
              <a:extLst>
                <a:ext uri="{FF2B5EF4-FFF2-40B4-BE49-F238E27FC236}">
                  <a16:creationId xmlns:a16="http://schemas.microsoft.com/office/drawing/2014/main" id="{EF967692-D79B-4295-A372-CCE5EB945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" y="2411"/>
              <a:ext cx="24" cy="36"/>
            </a:xfrm>
            <a:custGeom>
              <a:avLst/>
              <a:gdLst>
                <a:gd name="T0" fmla="*/ 8 w 16"/>
                <a:gd name="T1" fmla="*/ 122 h 24"/>
                <a:gd name="T2" fmla="*/ 81 w 16"/>
                <a:gd name="T3" fmla="*/ 0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6" h="24">
                  <a:moveTo>
                    <a:pt x="1" y="24"/>
                  </a:moveTo>
                  <a:cubicBezTo>
                    <a:pt x="0" y="15"/>
                    <a:pt x="12" y="6"/>
                    <a:pt x="16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01" name="Freeform 454">
              <a:extLst>
                <a:ext uri="{FF2B5EF4-FFF2-40B4-BE49-F238E27FC236}">
                  <a16:creationId xmlns:a16="http://schemas.microsoft.com/office/drawing/2014/main" id="{8E478EB0-188B-41F4-BC19-B10DC73A0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9" y="2366"/>
              <a:ext cx="10" cy="21"/>
            </a:xfrm>
            <a:custGeom>
              <a:avLst/>
              <a:gdLst>
                <a:gd name="T0" fmla="*/ 0 w 7"/>
                <a:gd name="T1" fmla="*/ 72 h 14"/>
                <a:gd name="T2" fmla="*/ 29 w 7"/>
                <a:gd name="T3" fmla="*/ 0 h 1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14">
                  <a:moveTo>
                    <a:pt x="0" y="14"/>
                  </a:moveTo>
                  <a:cubicBezTo>
                    <a:pt x="2" y="9"/>
                    <a:pt x="4" y="5"/>
                    <a:pt x="7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02" name="Freeform 455">
              <a:extLst>
                <a:ext uri="{FF2B5EF4-FFF2-40B4-BE49-F238E27FC236}">
                  <a16:creationId xmlns:a16="http://schemas.microsoft.com/office/drawing/2014/main" id="{5D6ECE99-D347-462C-A7B1-C31978617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" y="2417"/>
              <a:ext cx="26" cy="14"/>
            </a:xfrm>
            <a:custGeom>
              <a:avLst/>
              <a:gdLst>
                <a:gd name="T0" fmla="*/ 0 w 17"/>
                <a:gd name="T1" fmla="*/ 53 h 9"/>
                <a:gd name="T2" fmla="*/ 93 w 17"/>
                <a:gd name="T3" fmla="*/ 0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9">
                  <a:moveTo>
                    <a:pt x="0" y="9"/>
                  </a:moveTo>
                  <a:cubicBezTo>
                    <a:pt x="5" y="4"/>
                    <a:pt x="11" y="3"/>
                    <a:pt x="17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03" name="Freeform 456">
              <a:extLst>
                <a:ext uri="{FF2B5EF4-FFF2-40B4-BE49-F238E27FC236}">
                  <a16:creationId xmlns:a16="http://schemas.microsoft.com/office/drawing/2014/main" id="{D38817DE-8CFF-4185-A526-9B1EA576D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361"/>
              <a:ext cx="11" cy="11"/>
            </a:xfrm>
            <a:custGeom>
              <a:avLst/>
              <a:gdLst>
                <a:gd name="T0" fmla="*/ 0 w 7"/>
                <a:gd name="T1" fmla="*/ 42 h 7"/>
                <a:gd name="T2" fmla="*/ 42 w 7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cubicBezTo>
                    <a:pt x="2" y="5"/>
                    <a:pt x="4" y="2"/>
                    <a:pt x="7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04" name="Freeform 457">
              <a:extLst>
                <a:ext uri="{FF2B5EF4-FFF2-40B4-BE49-F238E27FC236}">
                  <a16:creationId xmlns:a16="http://schemas.microsoft.com/office/drawing/2014/main" id="{AD99B72C-6C5B-4A33-A387-5ED4BEB87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3" y="2280"/>
              <a:ext cx="27" cy="26"/>
            </a:xfrm>
            <a:custGeom>
              <a:avLst/>
              <a:gdLst>
                <a:gd name="T0" fmla="*/ 93 w 18"/>
                <a:gd name="T1" fmla="*/ 0 h 17"/>
                <a:gd name="T2" fmla="*/ 0 w 18"/>
                <a:gd name="T3" fmla="*/ 93 h 1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" h="17">
                  <a:moveTo>
                    <a:pt x="18" y="0"/>
                  </a:moveTo>
                  <a:cubicBezTo>
                    <a:pt x="13" y="5"/>
                    <a:pt x="7" y="15"/>
                    <a:pt x="0" y="17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05" name="Freeform 458">
              <a:extLst>
                <a:ext uri="{FF2B5EF4-FFF2-40B4-BE49-F238E27FC236}">
                  <a16:creationId xmlns:a16="http://schemas.microsoft.com/office/drawing/2014/main" id="{94BA693E-9FE6-450C-83BD-1E1B45FA1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" y="2315"/>
              <a:ext cx="54" cy="18"/>
            </a:xfrm>
            <a:custGeom>
              <a:avLst/>
              <a:gdLst>
                <a:gd name="T0" fmla="*/ 0 w 36"/>
                <a:gd name="T1" fmla="*/ 62 h 12"/>
                <a:gd name="T2" fmla="*/ 183 w 36"/>
                <a:gd name="T3" fmla="*/ 8 h 1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" h="12">
                  <a:moveTo>
                    <a:pt x="0" y="12"/>
                  </a:moveTo>
                  <a:cubicBezTo>
                    <a:pt x="10" y="4"/>
                    <a:pt x="23" y="0"/>
                    <a:pt x="36" y="1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06" name="Freeform 459">
              <a:extLst>
                <a:ext uri="{FF2B5EF4-FFF2-40B4-BE49-F238E27FC236}">
                  <a16:creationId xmlns:a16="http://schemas.microsoft.com/office/drawing/2014/main" id="{75BFD916-7BDD-42B9-8FE4-7C2D3B2A8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266"/>
              <a:ext cx="23" cy="33"/>
            </a:xfrm>
            <a:custGeom>
              <a:avLst/>
              <a:gdLst>
                <a:gd name="T0" fmla="*/ 0 w 15"/>
                <a:gd name="T1" fmla="*/ 113 h 22"/>
                <a:gd name="T2" fmla="*/ 83 w 15"/>
                <a:gd name="T3" fmla="*/ 0 h 2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22">
                  <a:moveTo>
                    <a:pt x="0" y="22"/>
                  </a:moveTo>
                  <a:cubicBezTo>
                    <a:pt x="8" y="18"/>
                    <a:pt x="11" y="7"/>
                    <a:pt x="15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07" name="Freeform 460">
              <a:extLst>
                <a:ext uri="{FF2B5EF4-FFF2-40B4-BE49-F238E27FC236}">
                  <a16:creationId xmlns:a16="http://schemas.microsoft.com/office/drawing/2014/main" id="{DDB7D262-429E-4010-B0BA-A52F0C4E1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" y="2177"/>
              <a:ext cx="52" cy="41"/>
            </a:xfrm>
            <a:custGeom>
              <a:avLst/>
              <a:gdLst>
                <a:gd name="T0" fmla="*/ 0 w 34"/>
                <a:gd name="T1" fmla="*/ 112 h 27"/>
                <a:gd name="T2" fmla="*/ 187 w 34"/>
                <a:gd name="T3" fmla="*/ 0 h 2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" h="27">
                  <a:moveTo>
                    <a:pt x="0" y="21"/>
                  </a:moveTo>
                  <a:cubicBezTo>
                    <a:pt x="12" y="27"/>
                    <a:pt x="27" y="7"/>
                    <a:pt x="34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08" name="Freeform 461">
              <a:extLst>
                <a:ext uri="{FF2B5EF4-FFF2-40B4-BE49-F238E27FC236}">
                  <a16:creationId xmlns:a16="http://schemas.microsoft.com/office/drawing/2014/main" id="{14B0C29E-9364-4CFB-B42D-0FF15FE6B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2233"/>
              <a:ext cx="16" cy="2"/>
            </a:xfrm>
            <a:custGeom>
              <a:avLst/>
              <a:gdLst>
                <a:gd name="T0" fmla="*/ 48 w 11"/>
                <a:gd name="T1" fmla="*/ 0 h 1"/>
                <a:gd name="T2" fmla="*/ 0 w 11"/>
                <a:gd name="T3" fmla="*/ 16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1">
                  <a:moveTo>
                    <a:pt x="11" y="0"/>
                  </a:moveTo>
                  <a:cubicBezTo>
                    <a:pt x="7" y="0"/>
                    <a:pt x="4" y="1"/>
                    <a:pt x="0" y="1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09" name="Freeform 462">
              <a:extLst>
                <a:ext uri="{FF2B5EF4-FFF2-40B4-BE49-F238E27FC236}">
                  <a16:creationId xmlns:a16="http://schemas.microsoft.com/office/drawing/2014/main" id="{C1650674-4523-4397-A158-5AF1091D8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1" y="2208"/>
              <a:ext cx="36" cy="13"/>
            </a:xfrm>
            <a:custGeom>
              <a:avLst/>
              <a:gdLst>
                <a:gd name="T0" fmla="*/ 0 w 24"/>
                <a:gd name="T1" fmla="*/ 27 h 9"/>
                <a:gd name="T2" fmla="*/ 122 w 24"/>
                <a:gd name="T3" fmla="*/ 0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4" h="9">
                  <a:moveTo>
                    <a:pt x="0" y="6"/>
                  </a:moveTo>
                  <a:cubicBezTo>
                    <a:pt x="7" y="9"/>
                    <a:pt x="18" y="3"/>
                    <a:pt x="24" y="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10" name="Freeform 463">
              <a:extLst>
                <a:ext uri="{FF2B5EF4-FFF2-40B4-BE49-F238E27FC236}">
                  <a16:creationId xmlns:a16="http://schemas.microsoft.com/office/drawing/2014/main" id="{C94DD0B4-C6B2-4578-9F4B-E80E709D9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2757"/>
              <a:ext cx="39" cy="52"/>
            </a:xfrm>
            <a:custGeom>
              <a:avLst/>
              <a:gdLst>
                <a:gd name="T0" fmla="*/ 134 w 26"/>
                <a:gd name="T1" fmla="*/ 0 h 34"/>
                <a:gd name="T2" fmla="*/ 0 w 26"/>
                <a:gd name="T3" fmla="*/ 187 h 3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6" h="34">
                  <a:moveTo>
                    <a:pt x="26" y="0"/>
                  </a:moveTo>
                  <a:cubicBezTo>
                    <a:pt x="26" y="0"/>
                    <a:pt x="3" y="29"/>
                    <a:pt x="0" y="34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11" name="Freeform 464">
              <a:extLst>
                <a:ext uri="{FF2B5EF4-FFF2-40B4-BE49-F238E27FC236}">
                  <a16:creationId xmlns:a16="http://schemas.microsoft.com/office/drawing/2014/main" id="{5E5503A8-C540-46E7-B204-8BA45F07E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8" y="2794"/>
              <a:ext cx="29" cy="43"/>
            </a:xfrm>
            <a:custGeom>
              <a:avLst/>
              <a:gdLst>
                <a:gd name="T0" fmla="*/ 102 w 19"/>
                <a:gd name="T1" fmla="*/ 0 h 29"/>
                <a:gd name="T2" fmla="*/ 0 w 19"/>
                <a:gd name="T3" fmla="*/ 141 h 2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" h="29">
                  <a:moveTo>
                    <a:pt x="19" y="0"/>
                  </a:moveTo>
                  <a:cubicBezTo>
                    <a:pt x="10" y="3"/>
                    <a:pt x="3" y="21"/>
                    <a:pt x="0" y="29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12" name="Freeform 465">
              <a:extLst>
                <a:ext uri="{FF2B5EF4-FFF2-40B4-BE49-F238E27FC236}">
                  <a16:creationId xmlns:a16="http://schemas.microsoft.com/office/drawing/2014/main" id="{8817E1B7-29CD-4B09-BD75-26F34B474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9" y="2815"/>
              <a:ext cx="12" cy="30"/>
            </a:xfrm>
            <a:custGeom>
              <a:avLst/>
              <a:gdLst>
                <a:gd name="T0" fmla="*/ 41 w 8"/>
                <a:gd name="T1" fmla="*/ 0 h 20"/>
                <a:gd name="T2" fmla="*/ 0 w 8"/>
                <a:gd name="T3" fmla="*/ 102 h 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20">
                  <a:moveTo>
                    <a:pt x="8" y="0"/>
                  </a:moveTo>
                  <a:cubicBezTo>
                    <a:pt x="4" y="6"/>
                    <a:pt x="3" y="13"/>
                    <a:pt x="0" y="2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13" name="Freeform 466">
              <a:extLst>
                <a:ext uri="{FF2B5EF4-FFF2-40B4-BE49-F238E27FC236}">
                  <a16:creationId xmlns:a16="http://schemas.microsoft.com/office/drawing/2014/main" id="{EE791C16-5218-4095-8341-27960C466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1" y="2750"/>
              <a:ext cx="9" cy="33"/>
            </a:xfrm>
            <a:custGeom>
              <a:avLst/>
              <a:gdLst>
                <a:gd name="T0" fmla="*/ 32 w 6"/>
                <a:gd name="T1" fmla="*/ 0 h 22"/>
                <a:gd name="T2" fmla="*/ 0 w 6"/>
                <a:gd name="T3" fmla="*/ 113 h 2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22">
                  <a:moveTo>
                    <a:pt x="6" y="0"/>
                  </a:moveTo>
                  <a:cubicBezTo>
                    <a:pt x="5" y="8"/>
                    <a:pt x="2" y="14"/>
                    <a:pt x="0" y="22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14" name="Freeform 467">
              <a:extLst>
                <a:ext uri="{FF2B5EF4-FFF2-40B4-BE49-F238E27FC236}">
                  <a16:creationId xmlns:a16="http://schemas.microsoft.com/office/drawing/2014/main" id="{CF143C1B-5334-4D3A-B5EF-3C113D8D8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9" y="2745"/>
              <a:ext cx="8" cy="14"/>
            </a:xfrm>
            <a:custGeom>
              <a:avLst/>
              <a:gdLst>
                <a:gd name="T0" fmla="*/ 0 w 5"/>
                <a:gd name="T1" fmla="*/ 0 h 9"/>
                <a:gd name="T2" fmla="*/ 34 w 5"/>
                <a:gd name="T3" fmla="*/ 53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9">
                  <a:moveTo>
                    <a:pt x="0" y="0"/>
                  </a:moveTo>
                  <a:cubicBezTo>
                    <a:pt x="2" y="2"/>
                    <a:pt x="3" y="5"/>
                    <a:pt x="5" y="9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15" name="Freeform 468">
              <a:extLst>
                <a:ext uri="{FF2B5EF4-FFF2-40B4-BE49-F238E27FC236}">
                  <a16:creationId xmlns:a16="http://schemas.microsoft.com/office/drawing/2014/main" id="{4259E790-20B5-4A7C-9611-CB3D4DFAB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" y="2634"/>
              <a:ext cx="20" cy="48"/>
            </a:xfrm>
            <a:custGeom>
              <a:avLst/>
              <a:gdLst>
                <a:gd name="T0" fmla="*/ 74 w 13"/>
                <a:gd name="T1" fmla="*/ 0 h 32"/>
                <a:gd name="T2" fmla="*/ 0 w 13"/>
                <a:gd name="T3" fmla="*/ 162 h 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" h="32">
                  <a:moveTo>
                    <a:pt x="13" y="0"/>
                  </a:moveTo>
                  <a:cubicBezTo>
                    <a:pt x="11" y="11"/>
                    <a:pt x="1" y="20"/>
                    <a:pt x="0" y="32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16" name="Freeform 469">
              <a:extLst>
                <a:ext uri="{FF2B5EF4-FFF2-40B4-BE49-F238E27FC236}">
                  <a16:creationId xmlns:a16="http://schemas.microsoft.com/office/drawing/2014/main" id="{8CF6F7C0-F4E8-4739-B286-2BA4D443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" y="2646"/>
              <a:ext cx="10" cy="33"/>
            </a:xfrm>
            <a:custGeom>
              <a:avLst/>
              <a:gdLst>
                <a:gd name="T0" fmla="*/ 29 w 7"/>
                <a:gd name="T1" fmla="*/ 0 h 22"/>
                <a:gd name="T2" fmla="*/ 0 w 7"/>
                <a:gd name="T3" fmla="*/ 113 h 2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22">
                  <a:moveTo>
                    <a:pt x="7" y="0"/>
                  </a:moveTo>
                  <a:cubicBezTo>
                    <a:pt x="5" y="8"/>
                    <a:pt x="2" y="14"/>
                    <a:pt x="0" y="22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17" name="Freeform 470">
              <a:extLst>
                <a:ext uri="{FF2B5EF4-FFF2-40B4-BE49-F238E27FC236}">
                  <a16:creationId xmlns:a16="http://schemas.microsoft.com/office/drawing/2014/main" id="{67F4E85B-8E5C-48BE-BB9A-67784F4BC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2638"/>
              <a:ext cx="9" cy="9"/>
            </a:xfrm>
            <a:custGeom>
              <a:avLst/>
              <a:gdLst>
                <a:gd name="T0" fmla="*/ 0 w 6"/>
                <a:gd name="T1" fmla="*/ 8 h 6"/>
                <a:gd name="T2" fmla="*/ 32 w 6"/>
                <a:gd name="T3" fmla="*/ 32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6">
                  <a:moveTo>
                    <a:pt x="0" y="1"/>
                  </a:moveTo>
                  <a:cubicBezTo>
                    <a:pt x="3" y="0"/>
                    <a:pt x="5" y="3"/>
                    <a:pt x="6" y="6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18" name="Freeform 471">
              <a:extLst>
                <a:ext uri="{FF2B5EF4-FFF2-40B4-BE49-F238E27FC236}">
                  <a16:creationId xmlns:a16="http://schemas.microsoft.com/office/drawing/2014/main" id="{02439EFB-7C04-48E2-95C8-D6ECA0837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5" y="2607"/>
              <a:ext cx="15" cy="48"/>
            </a:xfrm>
            <a:custGeom>
              <a:avLst/>
              <a:gdLst>
                <a:gd name="T0" fmla="*/ 53 w 10"/>
                <a:gd name="T1" fmla="*/ 0 h 32"/>
                <a:gd name="T2" fmla="*/ 0 w 10"/>
                <a:gd name="T3" fmla="*/ 162 h 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32">
                  <a:moveTo>
                    <a:pt x="10" y="0"/>
                  </a:moveTo>
                  <a:cubicBezTo>
                    <a:pt x="8" y="11"/>
                    <a:pt x="1" y="21"/>
                    <a:pt x="0" y="32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19" name="Freeform 472">
              <a:extLst>
                <a:ext uri="{FF2B5EF4-FFF2-40B4-BE49-F238E27FC236}">
                  <a16:creationId xmlns:a16="http://schemas.microsoft.com/office/drawing/2014/main" id="{042E009C-200B-420E-8889-3426BDD9C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" y="2613"/>
              <a:ext cx="3" cy="21"/>
            </a:xfrm>
            <a:custGeom>
              <a:avLst/>
              <a:gdLst>
                <a:gd name="T0" fmla="*/ 12 w 2"/>
                <a:gd name="T1" fmla="*/ 0 h 14"/>
                <a:gd name="T2" fmla="*/ 0 w 2"/>
                <a:gd name="T3" fmla="*/ 72 h 1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14">
                  <a:moveTo>
                    <a:pt x="2" y="0"/>
                  </a:moveTo>
                  <a:cubicBezTo>
                    <a:pt x="2" y="5"/>
                    <a:pt x="1" y="9"/>
                    <a:pt x="0" y="14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20" name="Freeform 473">
              <a:extLst>
                <a:ext uri="{FF2B5EF4-FFF2-40B4-BE49-F238E27FC236}">
                  <a16:creationId xmlns:a16="http://schemas.microsoft.com/office/drawing/2014/main" id="{DE8D0134-A002-4EA6-8CB9-2A854D6A5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" y="2593"/>
              <a:ext cx="9" cy="15"/>
            </a:xfrm>
            <a:custGeom>
              <a:avLst/>
              <a:gdLst>
                <a:gd name="T0" fmla="*/ 32 w 6"/>
                <a:gd name="T1" fmla="*/ 0 h 10"/>
                <a:gd name="T2" fmla="*/ 0 w 6"/>
                <a:gd name="T3" fmla="*/ 53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10">
                  <a:moveTo>
                    <a:pt x="6" y="0"/>
                  </a:moveTo>
                  <a:cubicBezTo>
                    <a:pt x="5" y="4"/>
                    <a:pt x="2" y="7"/>
                    <a:pt x="0" y="10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21" name="Freeform 474">
              <a:extLst>
                <a:ext uri="{FF2B5EF4-FFF2-40B4-BE49-F238E27FC236}">
                  <a16:creationId xmlns:a16="http://schemas.microsoft.com/office/drawing/2014/main" id="{2B0145B4-A97C-4557-AFE5-90B233F67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" y="2569"/>
              <a:ext cx="3" cy="2"/>
            </a:xfrm>
            <a:custGeom>
              <a:avLst/>
              <a:gdLst>
                <a:gd name="T0" fmla="*/ 12 w 2"/>
                <a:gd name="T1" fmla="*/ 16 h 1"/>
                <a:gd name="T2" fmla="*/ 0 w 2"/>
                <a:gd name="T3" fmla="*/ 16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0"/>
                    <a:pt x="1" y="0"/>
                    <a:pt x="0" y="1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22" name="Freeform 475">
              <a:extLst>
                <a:ext uri="{FF2B5EF4-FFF2-40B4-BE49-F238E27FC236}">
                  <a16:creationId xmlns:a16="http://schemas.microsoft.com/office/drawing/2014/main" id="{560BAB08-CAA7-40BF-B304-5F6C9D748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0" y="2770"/>
              <a:ext cx="18" cy="13"/>
            </a:xfrm>
            <a:custGeom>
              <a:avLst/>
              <a:gdLst>
                <a:gd name="T0" fmla="*/ 0 w 12"/>
                <a:gd name="T1" fmla="*/ 0 h 9"/>
                <a:gd name="T2" fmla="*/ 62 w 12"/>
                <a:gd name="T3" fmla="*/ 39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9">
                  <a:moveTo>
                    <a:pt x="0" y="0"/>
                  </a:moveTo>
                  <a:cubicBezTo>
                    <a:pt x="4" y="3"/>
                    <a:pt x="8" y="6"/>
                    <a:pt x="12" y="9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23" name="Freeform 476">
              <a:extLst>
                <a:ext uri="{FF2B5EF4-FFF2-40B4-BE49-F238E27FC236}">
                  <a16:creationId xmlns:a16="http://schemas.microsoft.com/office/drawing/2014/main" id="{6199926A-89BD-41C5-88C1-735442078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5" y="2736"/>
              <a:ext cx="21" cy="21"/>
            </a:xfrm>
            <a:custGeom>
              <a:avLst/>
              <a:gdLst>
                <a:gd name="T0" fmla="*/ 0 w 14"/>
                <a:gd name="T1" fmla="*/ 0 h 14"/>
                <a:gd name="T2" fmla="*/ 72 w 14"/>
                <a:gd name="T3" fmla="*/ 72 h 1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14">
                  <a:moveTo>
                    <a:pt x="0" y="0"/>
                  </a:moveTo>
                  <a:cubicBezTo>
                    <a:pt x="6" y="3"/>
                    <a:pt x="8" y="10"/>
                    <a:pt x="14" y="14"/>
                  </a:cubicBezTo>
                </a:path>
              </a:pathLst>
            </a:custGeom>
            <a:noFill/>
            <a:ln w="4763" cap="rnd">
              <a:solidFill>
                <a:srgbClr val="A95B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462" name="Text Box 477">
            <a:extLst>
              <a:ext uri="{FF2B5EF4-FFF2-40B4-BE49-F238E27FC236}">
                <a16:creationId xmlns:a16="http://schemas.microsoft.com/office/drawing/2014/main" id="{673C4C13-6099-45BC-91A5-6A3843EC7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6650" y="3751263"/>
            <a:ext cx="1263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fr-FR" altLang="x-none">
                <a:solidFill>
                  <a:srgbClr val="0070C0"/>
                </a:solidFill>
              </a:rPr>
              <a:t>Anopheles</a:t>
            </a:r>
          </a:p>
        </p:txBody>
      </p:sp>
      <p:grpSp>
        <p:nvGrpSpPr>
          <p:cNvPr id="29702" name="Group 478">
            <a:extLst>
              <a:ext uri="{FF2B5EF4-FFF2-40B4-BE49-F238E27FC236}">
                <a16:creationId xmlns:a16="http://schemas.microsoft.com/office/drawing/2014/main" id="{A676D721-0239-4D5F-BA15-5696E98CC70C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5123656" y="3983832"/>
            <a:ext cx="1944687" cy="2851150"/>
            <a:chOff x="1797" y="822"/>
            <a:chExt cx="2160" cy="3166"/>
          </a:xfrm>
        </p:grpSpPr>
        <p:sp>
          <p:nvSpPr>
            <p:cNvPr id="29704" name="Freeform 479">
              <a:extLst>
                <a:ext uri="{FF2B5EF4-FFF2-40B4-BE49-F238E27FC236}">
                  <a16:creationId xmlns:a16="http://schemas.microsoft.com/office/drawing/2014/main" id="{3E1C44BB-EB67-4564-BFF7-161BB1D5E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7" y="897"/>
              <a:ext cx="745" cy="626"/>
            </a:xfrm>
            <a:custGeom>
              <a:avLst/>
              <a:gdLst>
                <a:gd name="T0" fmla="*/ 0 w 745"/>
                <a:gd name="T1" fmla="*/ 615 h 626"/>
                <a:gd name="T2" fmla="*/ 41 w 745"/>
                <a:gd name="T3" fmla="*/ 243 h 626"/>
                <a:gd name="T4" fmla="*/ 295 w 745"/>
                <a:gd name="T5" fmla="*/ 0 h 626"/>
                <a:gd name="T6" fmla="*/ 610 w 745"/>
                <a:gd name="T7" fmla="*/ 41 h 626"/>
                <a:gd name="T8" fmla="*/ 745 w 745"/>
                <a:gd name="T9" fmla="*/ 279 h 626"/>
                <a:gd name="T10" fmla="*/ 604 w 745"/>
                <a:gd name="T11" fmla="*/ 53 h 626"/>
                <a:gd name="T12" fmla="*/ 299 w 745"/>
                <a:gd name="T13" fmla="*/ 17 h 626"/>
                <a:gd name="T14" fmla="*/ 58 w 745"/>
                <a:gd name="T15" fmla="*/ 258 h 626"/>
                <a:gd name="T16" fmla="*/ 21 w 745"/>
                <a:gd name="T17" fmla="*/ 626 h 626"/>
                <a:gd name="T18" fmla="*/ 0 w 745"/>
                <a:gd name="T19" fmla="*/ 615 h 6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5" h="626">
                  <a:moveTo>
                    <a:pt x="0" y="615"/>
                  </a:moveTo>
                  <a:lnTo>
                    <a:pt x="41" y="243"/>
                  </a:lnTo>
                  <a:lnTo>
                    <a:pt x="295" y="0"/>
                  </a:lnTo>
                  <a:lnTo>
                    <a:pt x="610" y="41"/>
                  </a:lnTo>
                  <a:lnTo>
                    <a:pt x="745" y="279"/>
                  </a:lnTo>
                  <a:lnTo>
                    <a:pt x="604" y="53"/>
                  </a:lnTo>
                  <a:lnTo>
                    <a:pt x="299" y="17"/>
                  </a:lnTo>
                  <a:lnTo>
                    <a:pt x="58" y="258"/>
                  </a:lnTo>
                  <a:lnTo>
                    <a:pt x="21" y="626"/>
                  </a:lnTo>
                  <a:lnTo>
                    <a:pt x="0" y="615"/>
                  </a:lnTo>
                  <a:close/>
                </a:path>
              </a:pathLst>
            </a:custGeom>
            <a:solidFill>
              <a:srgbClr val="888786"/>
            </a:solidFill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Freeform 480">
              <a:extLst>
                <a:ext uri="{FF2B5EF4-FFF2-40B4-BE49-F238E27FC236}">
                  <a16:creationId xmlns:a16="http://schemas.microsoft.com/office/drawing/2014/main" id="{2CDCDB1D-9DF3-45C2-BC35-D41146AC5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" y="822"/>
              <a:ext cx="769" cy="680"/>
            </a:xfrm>
            <a:custGeom>
              <a:avLst/>
              <a:gdLst>
                <a:gd name="T0" fmla="*/ 769 w 769"/>
                <a:gd name="T1" fmla="*/ 647 h 680"/>
                <a:gd name="T2" fmla="*/ 725 w 769"/>
                <a:gd name="T3" fmla="*/ 296 h 680"/>
                <a:gd name="T4" fmla="*/ 587 w 769"/>
                <a:gd name="T5" fmla="*/ 5 h 680"/>
                <a:gd name="T6" fmla="*/ 249 w 769"/>
                <a:gd name="T7" fmla="*/ 0 h 680"/>
                <a:gd name="T8" fmla="*/ 0 w 769"/>
                <a:gd name="T9" fmla="*/ 99 h 680"/>
                <a:gd name="T10" fmla="*/ 249 w 769"/>
                <a:gd name="T11" fmla="*/ 20 h 680"/>
                <a:gd name="T12" fmla="*/ 571 w 769"/>
                <a:gd name="T13" fmla="*/ 20 h 680"/>
                <a:gd name="T14" fmla="*/ 697 w 769"/>
                <a:gd name="T15" fmla="*/ 304 h 680"/>
                <a:gd name="T16" fmla="*/ 749 w 769"/>
                <a:gd name="T17" fmla="*/ 680 h 680"/>
                <a:gd name="T18" fmla="*/ 769 w 769"/>
                <a:gd name="T19" fmla="*/ 647 h 6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9" h="680">
                  <a:moveTo>
                    <a:pt x="769" y="647"/>
                  </a:moveTo>
                  <a:lnTo>
                    <a:pt x="725" y="296"/>
                  </a:lnTo>
                  <a:lnTo>
                    <a:pt x="587" y="5"/>
                  </a:lnTo>
                  <a:lnTo>
                    <a:pt x="249" y="0"/>
                  </a:lnTo>
                  <a:lnTo>
                    <a:pt x="0" y="99"/>
                  </a:lnTo>
                  <a:lnTo>
                    <a:pt x="249" y="20"/>
                  </a:lnTo>
                  <a:lnTo>
                    <a:pt x="571" y="20"/>
                  </a:lnTo>
                  <a:lnTo>
                    <a:pt x="697" y="304"/>
                  </a:lnTo>
                  <a:lnTo>
                    <a:pt x="749" y="680"/>
                  </a:lnTo>
                  <a:lnTo>
                    <a:pt x="769" y="647"/>
                  </a:lnTo>
                  <a:close/>
                </a:path>
              </a:pathLst>
            </a:custGeom>
            <a:solidFill>
              <a:srgbClr val="888786"/>
            </a:solidFill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06" name="Freeform 481">
              <a:extLst>
                <a:ext uri="{FF2B5EF4-FFF2-40B4-BE49-F238E27FC236}">
                  <a16:creationId xmlns:a16="http://schemas.microsoft.com/office/drawing/2014/main" id="{51D754C7-BCF6-402A-B9E4-AFF0C8ADD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5" y="2271"/>
              <a:ext cx="432" cy="901"/>
            </a:xfrm>
            <a:custGeom>
              <a:avLst/>
              <a:gdLst>
                <a:gd name="T0" fmla="*/ 0 w 283"/>
                <a:gd name="T1" fmla="*/ 102 h 590"/>
                <a:gd name="T2" fmla="*/ 1380 w 283"/>
                <a:gd name="T3" fmla="*/ 855 h 590"/>
                <a:gd name="T4" fmla="*/ 566 w 283"/>
                <a:gd name="T5" fmla="*/ 2404 h 590"/>
                <a:gd name="T6" fmla="*/ 641 w 283"/>
                <a:gd name="T7" fmla="*/ 2836 h 590"/>
                <a:gd name="T8" fmla="*/ 846 w 283"/>
                <a:gd name="T9" fmla="*/ 3208 h 590"/>
                <a:gd name="T10" fmla="*/ 815 w 283"/>
                <a:gd name="T11" fmla="*/ 2952 h 590"/>
                <a:gd name="T12" fmla="*/ 663 w 283"/>
                <a:gd name="T13" fmla="*/ 2443 h 590"/>
                <a:gd name="T14" fmla="*/ 1519 w 283"/>
                <a:gd name="T15" fmla="*/ 858 h 590"/>
                <a:gd name="T16" fmla="*/ 110 w 283"/>
                <a:gd name="T17" fmla="*/ 0 h 590"/>
                <a:gd name="T18" fmla="*/ 0 w 283"/>
                <a:gd name="T19" fmla="*/ 102 h 5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3" h="590">
                  <a:moveTo>
                    <a:pt x="0" y="19"/>
                  </a:moveTo>
                  <a:cubicBezTo>
                    <a:pt x="0" y="19"/>
                    <a:pt x="138" y="110"/>
                    <a:pt x="254" y="157"/>
                  </a:cubicBezTo>
                  <a:cubicBezTo>
                    <a:pt x="254" y="157"/>
                    <a:pt x="147" y="369"/>
                    <a:pt x="104" y="442"/>
                  </a:cubicBezTo>
                  <a:cubicBezTo>
                    <a:pt x="104" y="442"/>
                    <a:pt x="72" y="480"/>
                    <a:pt x="118" y="521"/>
                  </a:cubicBezTo>
                  <a:cubicBezTo>
                    <a:pt x="163" y="561"/>
                    <a:pt x="169" y="579"/>
                    <a:pt x="156" y="590"/>
                  </a:cubicBezTo>
                  <a:cubicBezTo>
                    <a:pt x="156" y="590"/>
                    <a:pt x="181" y="573"/>
                    <a:pt x="150" y="543"/>
                  </a:cubicBezTo>
                  <a:cubicBezTo>
                    <a:pt x="120" y="512"/>
                    <a:pt x="100" y="486"/>
                    <a:pt x="122" y="449"/>
                  </a:cubicBezTo>
                  <a:cubicBezTo>
                    <a:pt x="143" y="411"/>
                    <a:pt x="276" y="189"/>
                    <a:pt x="280" y="158"/>
                  </a:cubicBezTo>
                  <a:cubicBezTo>
                    <a:pt x="283" y="127"/>
                    <a:pt x="103" y="17"/>
                    <a:pt x="20" y="0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C17B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7" name="Freeform 482">
              <a:extLst>
                <a:ext uri="{FF2B5EF4-FFF2-40B4-BE49-F238E27FC236}">
                  <a16:creationId xmlns:a16="http://schemas.microsoft.com/office/drawing/2014/main" id="{A43EF9E5-C9D8-42A9-B804-6AC4443BF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5" y="2271"/>
              <a:ext cx="432" cy="901"/>
            </a:xfrm>
            <a:custGeom>
              <a:avLst/>
              <a:gdLst>
                <a:gd name="T0" fmla="*/ 0 w 283"/>
                <a:gd name="T1" fmla="*/ 102 h 590"/>
                <a:gd name="T2" fmla="*/ 1380 w 283"/>
                <a:gd name="T3" fmla="*/ 855 h 590"/>
                <a:gd name="T4" fmla="*/ 566 w 283"/>
                <a:gd name="T5" fmla="*/ 2404 h 590"/>
                <a:gd name="T6" fmla="*/ 641 w 283"/>
                <a:gd name="T7" fmla="*/ 2836 h 590"/>
                <a:gd name="T8" fmla="*/ 846 w 283"/>
                <a:gd name="T9" fmla="*/ 3208 h 590"/>
                <a:gd name="T10" fmla="*/ 815 w 283"/>
                <a:gd name="T11" fmla="*/ 2952 h 590"/>
                <a:gd name="T12" fmla="*/ 663 w 283"/>
                <a:gd name="T13" fmla="*/ 2443 h 590"/>
                <a:gd name="T14" fmla="*/ 1519 w 283"/>
                <a:gd name="T15" fmla="*/ 858 h 590"/>
                <a:gd name="T16" fmla="*/ 110 w 283"/>
                <a:gd name="T17" fmla="*/ 0 h 590"/>
                <a:gd name="T18" fmla="*/ 0 w 283"/>
                <a:gd name="T19" fmla="*/ 102 h 5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3" h="590">
                  <a:moveTo>
                    <a:pt x="0" y="19"/>
                  </a:moveTo>
                  <a:cubicBezTo>
                    <a:pt x="0" y="19"/>
                    <a:pt x="138" y="110"/>
                    <a:pt x="254" y="157"/>
                  </a:cubicBezTo>
                  <a:cubicBezTo>
                    <a:pt x="254" y="157"/>
                    <a:pt x="147" y="369"/>
                    <a:pt x="104" y="442"/>
                  </a:cubicBezTo>
                  <a:cubicBezTo>
                    <a:pt x="104" y="442"/>
                    <a:pt x="72" y="480"/>
                    <a:pt x="118" y="521"/>
                  </a:cubicBezTo>
                  <a:cubicBezTo>
                    <a:pt x="163" y="561"/>
                    <a:pt x="169" y="579"/>
                    <a:pt x="156" y="590"/>
                  </a:cubicBezTo>
                  <a:cubicBezTo>
                    <a:pt x="156" y="590"/>
                    <a:pt x="181" y="573"/>
                    <a:pt x="150" y="543"/>
                  </a:cubicBezTo>
                  <a:cubicBezTo>
                    <a:pt x="120" y="512"/>
                    <a:pt x="100" y="486"/>
                    <a:pt x="122" y="449"/>
                  </a:cubicBezTo>
                  <a:cubicBezTo>
                    <a:pt x="143" y="411"/>
                    <a:pt x="276" y="189"/>
                    <a:pt x="280" y="158"/>
                  </a:cubicBezTo>
                  <a:cubicBezTo>
                    <a:pt x="283" y="127"/>
                    <a:pt x="103" y="17"/>
                    <a:pt x="20" y="0"/>
                  </a:cubicBezTo>
                  <a:lnTo>
                    <a:pt x="0" y="19"/>
                  </a:lnTo>
                  <a:close/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8" name="Freeform 483">
              <a:extLst>
                <a:ext uri="{FF2B5EF4-FFF2-40B4-BE49-F238E27FC236}">
                  <a16:creationId xmlns:a16="http://schemas.microsoft.com/office/drawing/2014/main" id="{AC5B688B-D0D4-4994-86A7-B2617B3D4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2312"/>
              <a:ext cx="290" cy="165"/>
            </a:xfrm>
            <a:custGeom>
              <a:avLst/>
              <a:gdLst>
                <a:gd name="T0" fmla="*/ 0 w 190"/>
                <a:gd name="T1" fmla="*/ 0 h 108"/>
                <a:gd name="T2" fmla="*/ 1032 w 190"/>
                <a:gd name="T3" fmla="*/ 588 h 108"/>
                <a:gd name="T4" fmla="*/ 0 w 190"/>
                <a:gd name="T5" fmla="*/ 0 h 10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0" h="108">
                  <a:moveTo>
                    <a:pt x="0" y="0"/>
                  </a:moveTo>
                  <a:cubicBezTo>
                    <a:pt x="0" y="0"/>
                    <a:pt x="118" y="90"/>
                    <a:pt x="190" y="108"/>
                  </a:cubicBezTo>
                  <a:cubicBezTo>
                    <a:pt x="190" y="108"/>
                    <a:pt x="78" y="4"/>
                    <a:pt x="0" y="0"/>
                  </a:cubicBezTo>
                  <a:close/>
                </a:path>
              </a:pathLst>
            </a:custGeom>
            <a:solidFill>
              <a:srgbClr val="D390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9" name="Freeform 484">
              <a:extLst>
                <a:ext uri="{FF2B5EF4-FFF2-40B4-BE49-F238E27FC236}">
                  <a16:creationId xmlns:a16="http://schemas.microsoft.com/office/drawing/2014/main" id="{DE1160A9-91E4-45A6-8FE1-73056F508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" y="2321"/>
              <a:ext cx="224" cy="130"/>
            </a:xfrm>
            <a:custGeom>
              <a:avLst/>
              <a:gdLst>
                <a:gd name="T0" fmla="*/ 0 w 147"/>
                <a:gd name="T1" fmla="*/ 0 h 85"/>
                <a:gd name="T2" fmla="*/ 12 w 147"/>
                <a:gd name="T3" fmla="*/ 12 h 85"/>
                <a:gd name="T4" fmla="*/ 792 w 147"/>
                <a:gd name="T5" fmla="*/ 465 h 85"/>
                <a:gd name="T6" fmla="*/ 0 w 147"/>
                <a:gd name="T7" fmla="*/ 0 h 8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7" h="85">
                  <a:moveTo>
                    <a:pt x="0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17" y="13"/>
                    <a:pt x="107" y="76"/>
                    <a:pt x="147" y="85"/>
                  </a:cubicBezTo>
                  <a:cubicBezTo>
                    <a:pt x="147" y="85"/>
                    <a:pt x="26" y="8"/>
                    <a:pt x="0" y="0"/>
                  </a:cubicBezTo>
                  <a:close/>
                </a:path>
              </a:pathLst>
            </a:custGeom>
            <a:solidFill>
              <a:srgbClr val="F4C3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0" name="Freeform 485">
              <a:extLst>
                <a:ext uri="{FF2B5EF4-FFF2-40B4-BE49-F238E27FC236}">
                  <a16:creationId xmlns:a16="http://schemas.microsoft.com/office/drawing/2014/main" id="{ADA7B561-951F-446F-A22B-CFF6E7C75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2" y="2456"/>
              <a:ext cx="78" cy="84"/>
            </a:xfrm>
            <a:custGeom>
              <a:avLst/>
              <a:gdLst>
                <a:gd name="T0" fmla="*/ 21 w 51"/>
                <a:gd name="T1" fmla="*/ 163 h 55"/>
                <a:gd name="T2" fmla="*/ 66 w 51"/>
                <a:gd name="T3" fmla="*/ 260 h 55"/>
                <a:gd name="T4" fmla="*/ 217 w 51"/>
                <a:gd name="T5" fmla="*/ 289 h 55"/>
                <a:gd name="T6" fmla="*/ 271 w 51"/>
                <a:gd name="T7" fmla="*/ 215 h 55"/>
                <a:gd name="T8" fmla="*/ 239 w 51"/>
                <a:gd name="T9" fmla="*/ 115 h 55"/>
                <a:gd name="T10" fmla="*/ 93 w 51"/>
                <a:gd name="T11" fmla="*/ 12 h 55"/>
                <a:gd name="T12" fmla="*/ 28 w 51"/>
                <a:gd name="T13" fmla="*/ 168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55">
                  <a:moveTo>
                    <a:pt x="4" y="30"/>
                  </a:moveTo>
                  <a:cubicBezTo>
                    <a:pt x="13" y="33"/>
                    <a:pt x="17" y="40"/>
                    <a:pt x="12" y="48"/>
                  </a:cubicBezTo>
                  <a:cubicBezTo>
                    <a:pt x="20" y="55"/>
                    <a:pt x="32" y="48"/>
                    <a:pt x="40" y="53"/>
                  </a:cubicBezTo>
                  <a:cubicBezTo>
                    <a:pt x="44" y="48"/>
                    <a:pt x="48" y="45"/>
                    <a:pt x="50" y="39"/>
                  </a:cubicBezTo>
                  <a:cubicBezTo>
                    <a:pt x="51" y="33"/>
                    <a:pt x="47" y="26"/>
                    <a:pt x="44" y="21"/>
                  </a:cubicBezTo>
                  <a:cubicBezTo>
                    <a:pt x="38" y="12"/>
                    <a:pt x="29" y="0"/>
                    <a:pt x="17" y="2"/>
                  </a:cubicBezTo>
                  <a:cubicBezTo>
                    <a:pt x="14" y="13"/>
                    <a:pt x="0" y="19"/>
                    <a:pt x="5" y="31"/>
                  </a:cubicBezTo>
                </a:path>
              </a:pathLst>
            </a:custGeom>
            <a:solidFill>
              <a:srgbClr val="9135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1" name="Freeform 486">
              <a:extLst>
                <a:ext uri="{FF2B5EF4-FFF2-40B4-BE49-F238E27FC236}">
                  <a16:creationId xmlns:a16="http://schemas.microsoft.com/office/drawing/2014/main" id="{AD271324-EF82-4DB0-AC74-7B2A928BA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2" y="2456"/>
              <a:ext cx="78" cy="84"/>
            </a:xfrm>
            <a:custGeom>
              <a:avLst/>
              <a:gdLst>
                <a:gd name="T0" fmla="*/ 21 w 51"/>
                <a:gd name="T1" fmla="*/ 163 h 55"/>
                <a:gd name="T2" fmla="*/ 66 w 51"/>
                <a:gd name="T3" fmla="*/ 260 h 55"/>
                <a:gd name="T4" fmla="*/ 217 w 51"/>
                <a:gd name="T5" fmla="*/ 289 h 55"/>
                <a:gd name="T6" fmla="*/ 271 w 51"/>
                <a:gd name="T7" fmla="*/ 215 h 55"/>
                <a:gd name="T8" fmla="*/ 239 w 51"/>
                <a:gd name="T9" fmla="*/ 115 h 55"/>
                <a:gd name="T10" fmla="*/ 93 w 51"/>
                <a:gd name="T11" fmla="*/ 12 h 55"/>
                <a:gd name="T12" fmla="*/ 28 w 51"/>
                <a:gd name="T13" fmla="*/ 168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55">
                  <a:moveTo>
                    <a:pt x="4" y="30"/>
                  </a:moveTo>
                  <a:cubicBezTo>
                    <a:pt x="13" y="33"/>
                    <a:pt x="17" y="40"/>
                    <a:pt x="12" y="48"/>
                  </a:cubicBezTo>
                  <a:cubicBezTo>
                    <a:pt x="20" y="55"/>
                    <a:pt x="32" y="48"/>
                    <a:pt x="40" y="53"/>
                  </a:cubicBezTo>
                  <a:cubicBezTo>
                    <a:pt x="44" y="48"/>
                    <a:pt x="48" y="45"/>
                    <a:pt x="50" y="39"/>
                  </a:cubicBezTo>
                  <a:cubicBezTo>
                    <a:pt x="51" y="33"/>
                    <a:pt x="47" y="26"/>
                    <a:pt x="44" y="21"/>
                  </a:cubicBezTo>
                  <a:cubicBezTo>
                    <a:pt x="38" y="12"/>
                    <a:pt x="29" y="0"/>
                    <a:pt x="17" y="2"/>
                  </a:cubicBezTo>
                  <a:cubicBezTo>
                    <a:pt x="14" y="13"/>
                    <a:pt x="0" y="19"/>
                    <a:pt x="5" y="31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2" name="Freeform 487">
              <a:extLst>
                <a:ext uri="{FF2B5EF4-FFF2-40B4-BE49-F238E27FC236}">
                  <a16:creationId xmlns:a16="http://schemas.microsoft.com/office/drawing/2014/main" id="{797BC330-2E47-4096-8315-9953BA862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" y="2479"/>
              <a:ext cx="40" cy="47"/>
            </a:xfrm>
            <a:custGeom>
              <a:avLst/>
              <a:gdLst>
                <a:gd name="T0" fmla="*/ 8 w 26"/>
                <a:gd name="T1" fmla="*/ 156 h 31"/>
                <a:gd name="T2" fmla="*/ 115 w 26"/>
                <a:gd name="T3" fmla="*/ 143 h 31"/>
                <a:gd name="T4" fmla="*/ 102 w 26"/>
                <a:gd name="T5" fmla="*/ 49 h 31"/>
                <a:gd name="T6" fmla="*/ 54 w 26"/>
                <a:gd name="T7" fmla="*/ 21 h 31"/>
                <a:gd name="T8" fmla="*/ 66 w 26"/>
                <a:gd name="T9" fmla="*/ 80 h 31"/>
                <a:gd name="T10" fmla="*/ 8 w 26"/>
                <a:gd name="T11" fmla="*/ 147 h 3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31">
                  <a:moveTo>
                    <a:pt x="1" y="30"/>
                  </a:moveTo>
                  <a:cubicBezTo>
                    <a:pt x="6" y="29"/>
                    <a:pt x="17" y="31"/>
                    <a:pt x="21" y="27"/>
                  </a:cubicBezTo>
                  <a:cubicBezTo>
                    <a:pt x="26" y="22"/>
                    <a:pt x="21" y="14"/>
                    <a:pt x="18" y="9"/>
                  </a:cubicBezTo>
                  <a:cubicBezTo>
                    <a:pt x="17" y="8"/>
                    <a:pt x="12" y="0"/>
                    <a:pt x="10" y="4"/>
                  </a:cubicBezTo>
                  <a:cubicBezTo>
                    <a:pt x="9" y="5"/>
                    <a:pt x="12" y="13"/>
                    <a:pt x="12" y="15"/>
                  </a:cubicBezTo>
                  <a:cubicBezTo>
                    <a:pt x="11" y="22"/>
                    <a:pt x="0" y="21"/>
                    <a:pt x="1" y="28"/>
                  </a:cubicBezTo>
                </a:path>
              </a:pathLst>
            </a:custGeom>
            <a:solidFill>
              <a:srgbClr val="B75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3" name="Freeform 488">
              <a:extLst>
                <a:ext uri="{FF2B5EF4-FFF2-40B4-BE49-F238E27FC236}">
                  <a16:creationId xmlns:a16="http://schemas.microsoft.com/office/drawing/2014/main" id="{F1215D0B-C674-4389-9B3B-694B95F9B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" y="2552"/>
              <a:ext cx="118" cy="224"/>
            </a:xfrm>
            <a:custGeom>
              <a:avLst/>
              <a:gdLst>
                <a:gd name="T0" fmla="*/ 424 w 77"/>
                <a:gd name="T1" fmla="*/ 0 h 147"/>
                <a:gd name="T2" fmla="*/ 0 w 77"/>
                <a:gd name="T3" fmla="*/ 792 h 147"/>
                <a:gd name="T4" fmla="*/ 424 w 77"/>
                <a:gd name="T5" fmla="*/ 0 h 14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7" h="147">
                  <a:moveTo>
                    <a:pt x="77" y="0"/>
                  </a:moveTo>
                  <a:cubicBezTo>
                    <a:pt x="77" y="0"/>
                    <a:pt x="9" y="137"/>
                    <a:pt x="0" y="147"/>
                  </a:cubicBezTo>
                  <a:cubicBezTo>
                    <a:pt x="0" y="147"/>
                    <a:pt x="54" y="16"/>
                    <a:pt x="77" y="0"/>
                  </a:cubicBezTo>
                  <a:close/>
                </a:path>
              </a:pathLst>
            </a:custGeom>
            <a:solidFill>
              <a:srgbClr val="F4C3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4" name="Freeform 489">
              <a:extLst>
                <a:ext uri="{FF2B5EF4-FFF2-40B4-BE49-F238E27FC236}">
                  <a16:creationId xmlns:a16="http://schemas.microsoft.com/office/drawing/2014/main" id="{27414B52-2509-4599-8794-6A669B9AF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2956"/>
              <a:ext cx="41" cy="107"/>
            </a:xfrm>
            <a:custGeom>
              <a:avLst/>
              <a:gdLst>
                <a:gd name="T0" fmla="*/ 62 w 27"/>
                <a:gd name="T1" fmla="*/ 0 h 70"/>
                <a:gd name="T2" fmla="*/ 32 w 27"/>
                <a:gd name="T3" fmla="*/ 225 h 70"/>
                <a:gd name="T4" fmla="*/ 143 w 27"/>
                <a:gd name="T5" fmla="*/ 384 h 70"/>
                <a:gd name="T6" fmla="*/ 80 w 27"/>
                <a:gd name="T7" fmla="*/ 177 h 70"/>
                <a:gd name="T8" fmla="*/ 84 w 27"/>
                <a:gd name="T9" fmla="*/ 83 h 70"/>
                <a:gd name="T10" fmla="*/ 102 w 27"/>
                <a:gd name="T11" fmla="*/ 0 h 70"/>
                <a:gd name="T12" fmla="*/ 59 w 27"/>
                <a:gd name="T13" fmla="*/ 0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70">
                  <a:moveTo>
                    <a:pt x="12" y="0"/>
                  </a:moveTo>
                  <a:cubicBezTo>
                    <a:pt x="3" y="11"/>
                    <a:pt x="0" y="29"/>
                    <a:pt x="6" y="41"/>
                  </a:cubicBezTo>
                  <a:cubicBezTo>
                    <a:pt x="11" y="51"/>
                    <a:pt x="20" y="61"/>
                    <a:pt x="27" y="70"/>
                  </a:cubicBezTo>
                  <a:cubicBezTo>
                    <a:pt x="20" y="57"/>
                    <a:pt x="16" y="47"/>
                    <a:pt x="15" y="33"/>
                  </a:cubicBezTo>
                  <a:cubicBezTo>
                    <a:pt x="14" y="27"/>
                    <a:pt x="14" y="21"/>
                    <a:pt x="16" y="15"/>
                  </a:cubicBezTo>
                  <a:cubicBezTo>
                    <a:pt x="17" y="11"/>
                    <a:pt x="20" y="4"/>
                    <a:pt x="19" y="0"/>
                  </a:cubicBezTo>
                  <a:cubicBezTo>
                    <a:pt x="16" y="0"/>
                    <a:pt x="14" y="1"/>
                    <a:pt x="11" y="0"/>
                  </a:cubicBezTo>
                </a:path>
              </a:pathLst>
            </a:custGeom>
            <a:solidFill>
              <a:srgbClr val="9135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5" name="Freeform 490">
              <a:extLst>
                <a:ext uri="{FF2B5EF4-FFF2-40B4-BE49-F238E27FC236}">
                  <a16:creationId xmlns:a16="http://schemas.microsoft.com/office/drawing/2014/main" id="{49218376-E30F-40B2-A731-0A01AB0CB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7" y="2123"/>
              <a:ext cx="818" cy="615"/>
            </a:xfrm>
            <a:custGeom>
              <a:avLst/>
              <a:gdLst>
                <a:gd name="T0" fmla="*/ 2900 w 536"/>
                <a:gd name="T1" fmla="*/ 762 h 403"/>
                <a:gd name="T2" fmla="*/ 1425 w 536"/>
                <a:gd name="T3" fmla="*/ 229 h 403"/>
                <a:gd name="T4" fmla="*/ 806 w 536"/>
                <a:gd name="T5" fmla="*/ 1865 h 403"/>
                <a:gd name="T6" fmla="*/ 444 w 536"/>
                <a:gd name="T7" fmla="*/ 2094 h 403"/>
                <a:gd name="T8" fmla="*/ 21 w 536"/>
                <a:gd name="T9" fmla="*/ 2187 h 403"/>
                <a:gd name="T10" fmla="*/ 238 w 536"/>
                <a:gd name="T11" fmla="*/ 2040 h 403"/>
                <a:gd name="T12" fmla="*/ 722 w 536"/>
                <a:gd name="T13" fmla="*/ 1816 h 403"/>
                <a:gd name="T14" fmla="*/ 1323 w 536"/>
                <a:gd name="T15" fmla="*/ 130 h 403"/>
                <a:gd name="T16" fmla="*/ 2907 w 536"/>
                <a:gd name="T17" fmla="*/ 610 h 403"/>
                <a:gd name="T18" fmla="*/ 2900 w 536"/>
                <a:gd name="T19" fmla="*/ 762 h 4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6" h="403">
                  <a:moveTo>
                    <a:pt x="535" y="140"/>
                  </a:moveTo>
                  <a:cubicBezTo>
                    <a:pt x="535" y="140"/>
                    <a:pt x="375" y="97"/>
                    <a:pt x="263" y="42"/>
                  </a:cubicBezTo>
                  <a:cubicBezTo>
                    <a:pt x="263" y="42"/>
                    <a:pt x="175" y="263"/>
                    <a:pt x="149" y="344"/>
                  </a:cubicBezTo>
                  <a:cubicBezTo>
                    <a:pt x="149" y="344"/>
                    <a:pt x="142" y="393"/>
                    <a:pt x="82" y="386"/>
                  </a:cubicBezTo>
                  <a:cubicBezTo>
                    <a:pt x="21" y="379"/>
                    <a:pt x="4" y="386"/>
                    <a:pt x="4" y="403"/>
                  </a:cubicBezTo>
                  <a:cubicBezTo>
                    <a:pt x="4" y="403"/>
                    <a:pt x="0" y="374"/>
                    <a:pt x="44" y="376"/>
                  </a:cubicBezTo>
                  <a:cubicBezTo>
                    <a:pt x="87" y="379"/>
                    <a:pt x="119" y="376"/>
                    <a:pt x="133" y="335"/>
                  </a:cubicBezTo>
                  <a:cubicBezTo>
                    <a:pt x="146" y="294"/>
                    <a:pt x="224" y="48"/>
                    <a:pt x="244" y="24"/>
                  </a:cubicBezTo>
                  <a:cubicBezTo>
                    <a:pt x="265" y="0"/>
                    <a:pt x="467" y="62"/>
                    <a:pt x="536" y="113"/>
                  </a:cubicBezTo>
                  <a:lnTo>
                    <a:pt x="535" y="140"/>
                  </a:lnTo>
                  <a:close/>
                </a:path>
              </a:pathLst>
            </a:custGeom>
            <a:solidFill>
              <a:srgbClr val="C17B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6" name="Freeform 491">
              <a:extLst>
                <a:ext uri="{FF2B5EF4-FFF2-40B4-BE49-F238E27FC236}">
                  <a16:creationId xmlns:a16="http://schemas.microsoft.com/office/drawing/2014/main" id="{D38A214D-C304-4FA6-8AEB-920CEE20E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7" y="2123"/>
              <a:ext cx="818" cy="615"/>
            </a:xfrm>
            <a:custGeom>
              <a:avLst/>
              <a:gdLst>
                <a:gd name="T0" fmla="*/ 2900 w 536"/>
                <a:gd name="T1" fmla="*/ 762 h 403"/>
                <a:gd name="T2" fmla="*/ 1425 w 536"/>
                <a:gd name="T3" fmla="*/ 229 h 403"/>
                <a:gd name="T4" fmla="*/ 806 w 536"/>
                <a:gd name="T5" fmla="*/ 1865 h 403"/>
                <a:gd name="T6" fmla="*/ 444 w 536"/>
                <a:gd name="T7" fmla="*/ 2094 h 403"/>
                <a:gd name="T8" fmla="*/ 21 w 536"/>
                <a:gd name="T9" fmla="*/ 2187 h 403"/>
                <a:gd name="T10" fmla="*/ 238 w 536"/>
                <a:gd name="T11" fmla="*/ 2040 h 403"/>
                <a:gd name="T12" fmla="*/ 722 w 536"/>
                <a:gd name="T13" fmla="*/ 1816 h 403"/>
                <a:gd name="T14" fmla="*/ 1323 w 536"/>
                <a:gd name="T15" fmla="*/ 130 h 403"/>
                <a:gd name="T16" fmla="*/ 2907 w 536"/>
                <a:gd name="T17" fmla="*/ 610 h 403"/>
                <a:gd name="T18" fmla="*/ 2900 w 536"/>
                <a:gd name="T19" fmla="*/ 762 h 4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6" h="403">
                  <a:moveTo>
                    <a:pt x="535" y="140"/>
                  </a:moveTo>
                  <a:cubicBezTo>
                    <a:pt x="535" y="140"/>
                    <a:pt x="375" y="97"/>
                    <a:pt x="263" y="42"/>
                  </a:cubicBezTo>
                  <a:cubicBezTo>
                    <a:pt x="263" y="42"/>
                    <a:pt x="175" y="263"/>
                    <a:pt x="149" y="344"/>
                  </a:cubicBezTo>
                  <a:cubicBezTo>
                    <a:pt x="149" y="344"/>
                    <a:pt x="142" y="393"/>
                    <a:pt x="82" y="386"/>
                  </a:cubicBezTo>
                  <a:cubicBezTo>
                    <a:pt x="21" y="379"/>
                    <a:pt x="4" y="386"/>
                    <a:pt x="4" y="403"/>
                  </a:cubicBezTo>
                  <a:cubicBezTo>
                    <a:pt x="4" y="403"/>
                    <a:pt x="0" y="374"/>
                    <a:pt x="44" y="376"/>
                  </a:cubicBezTo>
                  <a:cubicBezTo>
                    <a:pt x="87" y="379"/>
                    <a:pt x="119" y="376"/>
                    <a:pt x="133" y="335"/>
                  </a:cubicBezTo>
                  <a:cubicBezTo>
                    <a:pt x="146" y="294"/>
                    <a:pt x="224" y="48"/>
                    <a:pt x="244" y="24"/>
                  </a:cubicBezTo>
                  <a:cubicBezTo>
                    <a:pt x="265" y="0"/>
                    <a:pt x="467" y="62"/>
                    <a:pt x="536" y="113"/>
                  </a:cubicBezTo>
                  <a:lnTo>
                    <a:pt x="535" y="140"/>
                  </a:lnTo>
                  <a:close/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7" name="Freeform 492">
              <a:extLst>
                <a:ext uri="{FF2B5EF4-FFF2-40B4-BE49-F238E27FC236}">
                  <a16:creationId xmlns:a16="http://schemas.microsoft.com/office/drawing/2014/main" id="{FF0D2E52-A10F-495E-9A5E-E1DE5811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" y="2189"/>
              <a:ext cx="316" cy="108"/>
            </a:xfrm>
            <a:custGeom>
              <a:avLst/>
              <a:gdLst>
                <a:gd name="T0" fmla="*/ 1124 w 207"/>
                <a:gd name="T1" fmla="*/ 379 h 71"/>
                <a:gd name="T2" fmla="*/ 0 w 207"/>
                <a:gd name="T3" fmla="*/ 0 h 71"/>
                <a:gd name="T4" fmla="*/ 1124 w 207"/>
                <a:gd name="T5" fmla="*/ 379 h 7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7" h="71">
                  <a:moveTo>
                    <a:pt x="207" y="71"/>
                  </a:moveTo>
                  <a:cubicBezTo>
                    <a:pt x="207" y="71"/>
                    <a:pt x="62" y="42"/>
                    <a:pt x="0" y="0"/>
                  </a:cubicBezTo>
                  <a:cubicBezTo>
                    <a:pt x="0" y="0"/>
                    <a:pt x="152" y="14"/>
                    <a:pt x="207" y="71"/>
                  </a:cubicBezTo>
                  <a:close/>
                </a:path>
              </a:pathLst>
            </a:custGeom>
            <a:solidFill>
              <a:srgbClr val="D390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8" name="Freeform 493">
              <a:extLst>
                <a:ext uri="{FF2B5EF4-FFF2-40B4-BE49-F238E27FC236}">
                  <a16:creationId xmlns:a16="http://schemas.microsoft.com/office/drawing/2014/main" id="{A36366A4-395E-4D1D-9E6B-A19F89710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2202"/>
              <a:ext cx="247" cy="81"/>
            </a:xfrm>
            <a:custGeom>
              <a:avLst/>
              <a:gdLst>
                <a:gd name="T0" fmla="*/ 877 w 162"/>
                <a:gd name="T1" fmla="*/ 290 h 53"/>
                <a:gd name="T2" fmla="*/ 858 w 162"/>
                <a:gd name="T3" fmla="*/ 290 h 53"/>
                <a:gd name="T4" fmla="*/ 0 w 162"/>
                <a:gd name="T5" fmla="*/ 0 h 53"/>
                <a:gd name="T6" fmla="*/ 877 w 162"/>
                <a:gd name="T7" fmla="*/ 290 h 5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2" h="53">
                  <a:moveTo>
                    <a:pt x="162" y="53"/>
                  </a:moveTo>
                  <a:cubicBezTo>
                    <a:pt x="162" y="53"/>
                    <a:pt x="161" y="53"/>
                    <a:pt x="159" y="53"/>
                  </a:cubicBezTo>
                  <a:cubicBezTo>
                    <a:pt x="141" y="49"/>
                    <a:pt x="34" y="24"/>
                    <a:pt x="0" y="0"/>
                  </a:cubicBezTo>
                  <a:cubicBezTo>
                    <a:pt x="0" y="0"/>
                    <a:pt x="139" y="39"/>
                    <a:pt x="162" y="53"/>
                  </a:cubicBezTo>
                  <a:close/>
                </a:path>
              </a:pathLst>
            </a:custGeom>
            <a:solidFill>
              <a:srgbClr val="F4C3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9" name="Freeform 494">
              <a:extLst>
                <a:ext uri="{FF2B5EF4-FFF2-40B4-BE49-F238E27FC236}">
                  <a16:creationId xmlns:a16="http://schemas.microsoft.com/office/drawing/2014/main" id="{9AAAF21C-7FB5-4630-B9A8-10CD10BB1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" y="2140"/>
              <a:ext cx="81" cy="68"/>
            </a:xfrm>
            <a:custGeom>
              <a:avLst/>
              <a:gdLst>
                <a:gd name="T0" fmla="*/ 225 w 53"/>
                <a:gd name="T1" fmla="*/ 209 h 45"/>
                <a:gd name="T2" fmla="*/ 115 w 53"/>
                <a:gd name="T3" fmla="*/ 236 h 45"/>
                <a:gd name="T4" fmla="*/ 0 w 53"/>
                <a:gd name="T5" fmla="*/ 142 h 45"/>
                <a:gd name="T6" fmla="*/ 21 w 53"/>
                <a:gd name="T7" fmla="*/ 59 h 45"/>
                <a:gd name="T8" fmla="*/ 115 w 53"/>
                <a:gd name="T9" fmla="*/ 21 h 45"/>
                <a:gd name="T10" fmla="*/ 290 w 53"/>
                <a:gd name="T11" fmla="*/ 59 h 45"/>
                <a:gd name="T12" fmla="*/ 215 w 53"/>
                <a:gd name="T13" fmla="*/ 202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3" h="45">
                  <a:moveTo>
                    <a:pt x="41" y="40"/>
                  </a:moveTo>
                  <a:cubicBezTo>
                    <a:pt x="33" y="34"/>
                    <a:pt x="25" y="36"/>
                    <a:pt x="21" y="45"/>
                  </a:cubicBezTo>
                  <a:cubicBezTo>
                    <a:pt x="11" y="44"/>
                    <a:pt x="9" y="30"/>
                    <a:pt x="0" y="27"/>
                  </a:cubicBezTo>
                  <a:cubicBezTo>
                    <a:pt x="0" y="21"/>
                    <a:pt x="0" y="16"/>
                    <a:pt x="4" y="11"/>
                  </a:cubicBezTo>
                  <a:cubicBezTo>
                    <a:pt x="8" y="6"/>
                    <a:pt x="15" y="4"/>
                    <a:pt x="21" y="4"/>
                  </a:cubicBezTo>
                  <a:cubicBezTo>
                    <a:pt x="31" y="2"/>
                    <a:pt x="46" y="0"/>
                    <a:pt x="53" y="11"/>
                  </a:cubicBezTo>
                  <a:cubicBezTo>
                    <a:pt x="47" y="20"/>
                    <a:pt x="52" y="35"/>
                    <a:pt x="39" y="39"/>
                  </a:cubicBezTo>
                </a:path>
              </a:pathLst>
            </a:custGeom>
            <a:solidFill>
              <a:srgbClr val="9135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0" name="Freeform 495">
              <a:extLst>
                <a:ext uri="{FF2B5EF4-FFF2-40B4-BE49-F238E27FC236}">
                  <a16:creationId xmlns:a16="http://schemas.microsoft.com/office/drawing/2014/main" id="{77490A0B-BF34-40CA-A602-A34FED869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" y="2140"/>
              <a:ext cx="81" cy="68"/>
            </a:xfrm>
            <a:custGeom>
              <a:avLst/>
              <a:gdLst>
                <a:gd name="T0" fmla="*/ 225 w 53"/>
                <a:gd name="T1" fmla="*/ 209 h 45"/>
                <a:gd name="T2" fmla="*/ 115 w 53"/>
                <a:gd name="T3" fmla="*/ 236 h 45"/>
                <a:gd name="T4" fmla="*/ 0 w 53"/>
                <a:gd name="T5" fmla="*/ 142 h 45"/>
                <a:gd name="T6" fmla="*/ 21 w 53"/>
                <a:gd name="T7" fmla="*/ 59 h 45"/>
                <a:gd name="T8" fmla="*/ 115 w 53"/>
                <a:gd name="T9" fmla="*/ 21 h 45"/>
                <a:gd name="T10" fmla="*/ 290 w 53"/>
                <a:gd name="T11" fmla="*/ 59 h 45"/>
                <a:gd name="T12" fmla="*/ 215 w 53"/>
                <a:gd name="T13" fmla="*/ 202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3" h="45">
                  <a:moveTo>
                    <a:pt x="41" y="40"/>
                  </a:moveTo>
                  <a:cubicBezTo>
                    <a:pt x="33" y="34"/>
                    <a:pt x="25" y="36"/>
                    <a:pt x="21" y="45"/>
                  </a:cubicBezTo>
                  <a:cubicBezTo>
                    <a:pt x="11" y="44"/>
                    <a:pt x="9" y="30"/>
                    <a:pt x="0" y="27"/>
                  </a:cubicBezTo>
                  <a:cubicBezTo>
                    <a:pt x="0" y="21"/>
                    <a:pt x="0" y="16"/>
                    <a:pt x="4" y="11"/>
                  </a:cubicBezTo>
                  <a:cubicBezTo>
                    <a:pt x="8" y="6"/>
                    <a:pt x="15" y="4"/>
                    <a:pt x="21" y="4"/>
                  </a:cubicBezTo>
                  <a:cubicBezTo>
                    <a:pt x="31" y="2"/>
                    <a:pt x="46" y="0"/>
                    <a:pt x="53" y="11"/>
                  </a:cubicBezTo>
                  <a:cubicBezTo>
                    <a:pt x="47" y="20"/>
                    <a:pt x="52" y="35"/>
                    <a:pt x="39" y="39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1" name="Freeform 496">
              <a:extLst>
                <a:ext uri="{FF2B5EF4-FFF2-40B4-BE49-F238E27FC236}">
                  <a16:creationId xmlns:a16="http://schemas.microsoft.com/office/drawing/2014/main" id="{7904E56A-0B7D-4094-B6A5-616F5CCA4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8" y="2152"/>
              <a:ext cx="41" cy="43"/>
            </a:xfrm>
            <a:custGeom>
              <a:avLst/>
              <a:gdLst>
                <a:gd name="T0" fmla="*/ 62 w 27"/>
                <a:gd name="T1" fmla="*/ 155 h 28"/>
                <a:gd name="T2" fmla="*/ 8 w 27"/>
                <a:gd name="T3" fmla="*/ 61 h 28"/>
                <a:gd name="T4" fmla="*/ 84 w 27"/>
                <a:gd name="T5" fmla="*/ 12 h 28"/>
                <a:gd name="T6" fmla="*/ 137 w 27"/>
                <a:gd name="T7" fmla="*/ 28 h 28"/>
                <a:gd name="T8" fmla="*/ 84 w 27"/>
                <a:gd name="T9" fmla="*/ 61 h 28"/>
                <a:gd name="T10" fmla="*/ 74 w 27"/>
                <a:gd name="T11" fmla="*/ 149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28">
                  <a:moveTo>
                    <a:pt x="12" y="28"/>
                  </a:moveTo>
                  <a:cubicBezTo>
                    <a:pt x="9" y="24"/>
                    <a:pt x="0" y="17"/>
                    <a:pt x="1" y="11"/>
                  </a:cubicBezTo>
                  <a:cubicBezTo>
                    <a:pt x="1" y="4"/>
                    <a:pt x="11" y="2"/>
                    <a:pt x="16" y="2"/>
                  </a:cubicBezTo>
                  <a:cubicBezTo>
                    <a:pt x="18" y="2"/>
                    <a:pt x="27" y="0"/>
                    <a:pt x="26" y="5"/>
                  </a:cubicBezTo>
                  <a:cubicBezTo>
                    <a:pt x="25" y="6"/>
                    <a:pt x="18" y="8"/>
                    <a:pt x="16" y="11"/>
                  </a:cubicBezTo>
                  <a:cubicBezTo>
                    <a:pt x="11" y="16"/>
                    <a:pt x="19" y="23"/>
                    <a:pt x="14" y="27"/>
                  </a:cubicBezTo>
                </a:path>
              </a:pathLst>
            </a:custGeom>
            <a:solidFill>
              <a:srgbClr val="B75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2" name="Freeform 497">
              <a:extLst>
                <a:ext uri="{FF2B5EF4-FFF2-40B4-BE49-F238E27FC236}">
                  <a16:creationId xmlns:a16="http://schemas.microsoft.com/office/drawing/2014/main" id="{3641392E-0DA7-40BF-8231-5C707F560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" y="2210"/>
              <a:ext cx="93" cy="238"/>
            </a:xfrm>
            <a:custGeom>
              <a:avLst/>
              <a:gdLst>
                <a:gd name="T0" fmla="*/ 311 w 61"/>
                <a:gd name="T1" fmla="*/ 0 h 156"/>
                <a:gd name="T2" fmla="*/ 0 w 61"/>
                <a:gd name="T3" fmla="*/ 845 h 156"/>
                <a:gd name="T4" fmla="*/ 311 w 61"/>
                <a:gd name="T5" fmla="*/ 0 h 1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1" h="156">
                  <a:moveTo>
                    <a:pt x="58" y="0"/>
                  </a:moveTo>
                  <a:cubicBezTo>
                    <a:pt x="58" y="0"/>
                    <a:pt x="1" y="143"/>
                    <a:pt x="0" y="156"/>
                  </a:cubicBezTo>
                  <a:cubicBezTo>
                    <a:pt x="0" y="156"/>
                    <a:pt x="61" y="29"/>
                    <a:pt x="58" y="0"/>
                  </a:cubicBezTo>
                  <a:close/>
                </a:path>
              </a:pathLst>
            </a:custGeom>
            <a:solidFill>
              <a:srgbClr val="F4C3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3" name="Freeform 498">
              <a:extLst>
                <a:ext uri="{FF2B5EF4-FFF2-40B4-BE49-F238E27FC236}">
                  <a16:creationId xmlns:a16="http://schemas.microsoft.com/office/drawing/2014/main" id="{368F3E72-3E9C-47A0-B6B3-03F4EF7E1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1" y="2645"/>
              <a:ext cx="95" cy="61"/>
            </a:xfrm>
            <a:custGeom>
              <a:avLst/>
              <a:gdLst>
                <a:gd name="T0" fmla="*/ 343 w 62"/>
                <a:gd name="T1" fmla="*/ 27 h 40"/>
                <a:gd name="T2" fmla="*/ 195 w 62"/>
                <a:gd name="T3" fmla="*/ 198 h 40"/>
                <a:gd name="T4" fmla="*/ 0 w 62"/>
                <a:gd name="T5" fmla="*/ 217 h 40"/>
                <a:gd name="T6" fmla="*/ 198 w 62"/>
                <a:gd name="T7" fmla="*/ 134 h 40"/>
                <a:gd name="T8" fmla="*/ 265 w 62"/>
                <a:gd name="T9" fmla="*/ 63 h 40"/>
                <a:gd name="T10" fmla="*/ 313 w 62"/>
                <a:gd name="T11" fmla="*/ 0 h 40"/>
                <a:gd name="T12" fmla="*/ 343 w 62"/>
                <a:gd name="T13" fmla="*/ 32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2" h="40">
                  <a:moveTo>
                    <a:pt x="62" y="5"/>
                  </a:moveTo>
                  <a:cubicBezTo>
                    <a:pt x="60" y="19"/>
                    <a:pt x="49" y="33"/>
                    <a:pt x="35" y="37"/>
                  </a:cubicBezTo>
                  <a:cubicBezTo>
                    <a:pt x="24" y="40"/>
                    <a:pt x="11" y="40"/>
                    <a:pt x="0" y="40"/>
                  </a:cubicBezTo>
                  <a:cubicBezTo>
                    <a:pt x="14" y="37"/>
                    <a:pt x="24" y="33"/>
                    <a:pt x="36" y="25"/>
                  </a:cubicBezTo>
                  <a:cubicBezTo>
                    <a:pt x="41" y="21"/>
                    <a:pt x="45" y="17"/>
                    <a:pt x="48" y="12"/>
                  </a:cubicBezTo>
                  <a:cubicBezTo>
                    <a:pt x="51" y="8"/>
                    <a:pt x="53" y="1"/>
                    <a:pt x="57" y="0"/>
                  </a:cubicBezTo>
                  <a:cubicBezTo>
                    <a:pt x="59" y="2"/>
                    <a:pt x="60" y="4"/>
                    <a:pt x="62" y="6"/>
                  </a:cubicBezTo>
                </a:path>
              </a:pathLst>
            </a:custGeom>
            <a:solidFill>
              <a:srgbClr val="9135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4" name="Freeform 499">
              <a:extLst>
                <a:ext uri="{FF2B5EF4-FFF2-40B4-BE49-F238E27FC236}">
                  <a16:creationId xmlns:a16="http://schemas.microsoft.com/office/drawing/2014/main" id="{FE7B54A0-0563-48FE-9582-5B0A59E08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1" y="2453"/>
              <a:ext cx="522" cy="1535"/>
            </a:xfrm>
            <a:custGeom>
              <a:avLst/>
              <a:gdLst>
                <a:gd name="T0" fmla="*/ 0 w 342"/>
                <a:gd name="T1" fmla="*/ 63 h 1006"/>
                <a:gd name="T2" fmla="*/ 1743 w 342"/>
                <a:gd name="T3" fmla="*/ 2319 h 1006"/>
                <a:gd name="T4" fmla="*/ 514 w 342"/>
                <a:gd name="T5" fmla="*/ 4701 h 1006"/>
                <a:gd name="T6" fmla="*/ 607 w 342"/>
                <a:gd name="T7" fmla="*/ 5453 h 1006"/>
                <a:gd name="T8" fmla="*/ 607 w 342"/>
                <a:gd name="T9" fmla="*/ 4738 h 1006"/>
                <a:gd name="T10" fmla="*/ 1850 w 342"/>
                <a:gd name="T11" fmla="*/ 2319 h 1006"/>
                <a:gd name="T12" fmla="*/ 75 w 342"/>
                <a:gd name="T13" fmla="*/ 0 h 1006"/>
                <a:gd name="T14" fmla="*/ 0 w 342"/>
                <a:gd name="T15" fmla="*/ 63 h 10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2" h="1006">
                  <a:moveTo>
                    <a:pt x="0" y="12"/>
                  </a:moveTo>
                  <a:cubicBezTo>
                    <a:pt x="0" y="12"/>
                    <a:pt x="180" y="276"/>
                    <a:pt x="321" y="428"/>
                  </a:cubicBezTo>
                  <a:cubicBezTo>
                    <a:pt x="321" y="428"/>
                    <a:pt x="241" y="631"/>
                    <a:pt x="95" y="867"/>
                  </a:cubicBezTo>
                  <a:cubicBezTo>
                    <a:pt x="95" y="867"/>
                    <a:pt x="115" y="985"/>
                    <a:pt x="112" y="1006"/>
                  </a:cubicBezTo>
                  <a:cubicBezTo>
                    <a:pt x="112" y="1006"/>
                    <a:pt x="120" y="896"/>
                    <a:pt x="112" y="874"/>
                  </a:cubicBezTo>
                  <a:cubicBezTo>
                    <a:pt x="112" y="874"/>
                    <a:pt x="341" y="501"/>
                    <a:pt x="341" y="428"/>
                  </a:cubicBezTo>
                  <a:cubicBezTo>
                    <a:pt x="342" y="355"/>
                    <a:pt x="51" y="28"/>
                    <a:pt x="14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C17B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5" name="Freeform 500">
              <a:extLst>
                <a:ext uri="{FF2B5EF4-FFF2-40B4-BE49-F238E27FC236}">
                  <a16:creationId xmlns:a16="http://schemas.microsoft.com/office/drawing/2014/main" id="{C94BBE82-68BC-4D81-BF89-912D4CA56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1" y="2453"/>
              <a:ext cx="522" cy="1535"/>
            </a:xfrm>
            <a:custGeom>
              <a:avLst/>
              <a:gdLst>
                <a:gd name="T0" fmla="*/ 0 w 342"/>
                <a:gd name="T1" fmla="*/ 63 h 1006"/>
                <a:gd name="T2" fmla="*/ 1743 w 342"/>
                <a:gd name="T3" fmla="*/ 2319 h 1006"/>
                <a:gd name="T4" fmla="*/ 514 w 342"/>
                <a:gd name="T5" fmla="*/ 4701 h 1006"/>
                <a:gd name="T6" fmla="*/ 607 w 342"/>
                <a:gd name="T7" fmla="*/ 5453 h 1006"/>
                <a:gd name="T8" fmla="*/ 607 w 342"/>
                <a:gd name="T9" fmla="*/ 4738 h 1006"/>
                <a:gd name="T10" fmla="*/ 1850 w 342"/>
                <a:gd name="T11" fmla="*/ 2319 h 1006"/>
                <a:gd name="T12" fmla="*/ 75 w 342"/>
                <a:gd name="T13" fmla="*/ 0 h 1006"/>
                <a:gd name="T14" fmla="*/ 0 w 342"/>
                <a:gd name="T15" fmla="*/ 63 h 10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2" h="1006">
                  <a:moveTo>
                    <a:pt x="0" y="12"/>
                  </a:moveTo>
                  <a:cubicBezTo>
                    <a:pt x="0" y="12"/>
                    <a:pt x="180" y="276"/>
                    <a:pt x="321" y="428"/>
                  </a:cubicBezTo>
                  <a:cubicBezTo>
                    <a:pt x="321" y="428"/>
                    <a:pt x="241" y="631"/>
                    <a:pt x="95" y="867"/>
                  </a:cubicBezTo>
                  <a:cubicBezTo>
                    <a:pt x="95" y="867"/>
                    <a:pt x="115" y="985"/>
                    <a:pt x="112" y="1006"/>
                  </a:cubicBezTo>
                  <a:cubicBezTo>
                    <a:pt x="112" y="1006"/>
                    <a:pt x="120" y="896"/>
                    <a:pt x="112" y="874"/>
                  </a:cubicBezTo>
                  <a:cubicBezTo>
                    <a:pt x="112" y="874"/>
                    <a:pt x="341" y="501"/>
                    <a:pt x="341" y="428"/>
                  </a:cubicBezTo>
                  <a:cubicBezTo>
                    <a:pt x="342" y="355"/>
                    <a:pt x="51" y="28"/>
                    <a:pt x="14" y="0"/>
                  </a:cubicBezTo>
                  <a:lnTo>
                    <a:pt x="0" y="12"/>
                  </a:lnTo>
                  <a:close/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6" name="Freeform 501">
              <a:extLst>
                <a:ext uri="{FF2B5EF4-FFF2-40B4-BE49-F238E27FC236}">
                  <a16:creationId xmlns:a16="http://schemas.microsoft.com/office/drawing/2014/main" id="{9C92A5D8-AC65-4CD4-A90F-B0DCDBA01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2537"/>
              <a:ext cx="380" cy="494"/>
            </a:xfrm>
            <a:custGeom>
              <a:avLst/>
              <a:gdLst>
                <a:gd name="T0" fmla="*/ 0 w 249"/>
                <a:gd name="T1" fmla="*/ 0 h 324"/>
                <a:gd name="T2" fmla="*/ 1351 w 249"/>
                <a:gd name="T3" fmla="*/ 1750 h 324"/>
                <a:gd name="T4" fmla="*/ 0 w 249"/>
                <a:gd name="T5" fmla="*/ 0 h 3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9" h="324">
                  <a:moveTo>
                    <a:pt x="0" y="0"/>
                  </a:moveTo>
                  <a:cubicBezTo>
                    <a:pt x="176" y="252"/>
                    <a:pt x="174" y="252"/>
                    <a:pt x="249" y="324"/>
                  </a:cubicBezTo>
                  <a:cubicBezTo>
                    <a:pt x="249" y="324"/>
                    <a:pt x="159" y="131"/>
                    <a:pt x="0" y="0"/>
                  </a:cubicBezTo>
                  <a:close/>
                </a:path>
              </a:pathLst>
            </a:custGeom>
            <a:solidFill>
              <a:srgbClr val="D390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7" name="Freeform 502">
              <a:extLst>
                <a:ext uri="{FF2B5EF4-FFF2-40B4-BE49-F238E27FC236}">
                  <a16:creationId xmlns:a16="http://schemas.microsoft.com/office/drawing/2014/main" id="{C076F257-AE2E-457A-BFDC-607EA7060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2566"/>
              <a:ext cx="300" cy="392"/>
            </a:xfrm>
            <a:custGeom>
              <a:avLst/>
              <a:gdLst>
                <a:gd name="T0" fmla="*/ 0 w 197"/>
                <a:gd name="T1" fmla="*/ 0 h 257"/>
                <a:gd name="T2" fmla="*/ 1060 w 197"/>
                <a:gd name="T3" fmla="*/ 1391 h 257"/>
                <a:gd name="T4" fmla="*/ 0 w 197"/>
                <a:gd name="T5" fmla="*/ 0 h 25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7" h="257">
                  <a:moveTo>
                    <a:pt x="0" y="0"/>
                  </a:moveTo>
                  <a:cubicBezTo>
                    <a:pt x="0" y="0"/>
                    <a:pt x="147" y="217"/>
                    <a:pt x="197" y="257"/>
                  </a:cubicBezTo>
                  <a:cubicBezTo>
                    <a:pt x="197" y="257"/>
                    <a:pt x="21" y="16"/>
                    <a:pt x="0" y="0"/>
                  </a:cubicBezTo>
                  <a:close/>
                </a:path>
              </a:pathLst>
            </a:custGeom>
            <a:solidFill>
              <a:srgbClr val="F4C3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8" name="Freeform 503">
              <a:extLst>
                <a:ext uri="{FF2B5EF4-FFF2-40B4-BE49-F238E27FC236}">
                  <a16:creationId xmlns:a16="http://schemas.microsoft.com/office/drawing/2014/main" id="{03E97432-7C09-42C2-A9D4-496D95E61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8" y="3011"/>
              <a:ext cx="104" cy="155"/>
            </a:xfrm>
            <a:custGeom>
              <a:avLst/>
              <a:gdLst>
                <a:gd name="T0" fmla="*/ 0 w 68"/>
                <a:gd name="T1" fmla="*/ 123 h 101"/>
                <a:gd name="T2" fmla="*/ 110 w 68"/>
                <a:gd name="T3" fmla="*/ 445 h 101"/>
                <a:gd name="T4" fmla="*/ 127 w 68"/>
                <a:gd name="T5" fmla="*/ 542 h 101"/>
                <a:gd name="T6" fmla="*/ 229 w 68"/>
                <a:gd name="T7" fmla="*/ 542 h 101"/>
                <a:gd name="T8" fmla="*/ 366 w 68"/>
                <a:gd name="T9" fmla="*/ 339 h 101"/>
                <a:gd name="T10" fmla="*/ 217 w 68"/>
                <a:gd name="T11" fmla="*/ 75 h 101"/>
                <a:gd name="T12" fmla="*/ 93 w 68"/>
                <a:gd name="T13" fmla="*/ 21 h 101"/>
                <a:gd name="T14" fmla="*/ 8 w 68"/>
                <a:gd name="T15" fmla="*/ 134 h 1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" h="101">
                  <a:moveTo>
                    <a:pt x="0" y="22"/>
                  </a:moveTo>
                  <a:cubicBezTo>
                    <a:pt x="12" y="42"/>
                    <a:pt x="25" y="55"/>
                    <a:pt x="20" y="80"/>
                  </a:cubicBezTo>
                  <a:cubicBezTo>
                    <a:pt x="18" y="87"/>
                    <a:pt x="16" y="94"/>
                    <a:pt x="23" y="98"/>
                  </a:cubicBezTo>
                  <a:cubicBezTo>
                    <a:pt x="27" y="101"/>
                    <a:pt x="37" y="99"/>
                    <a:pt x="42" y="98"/>
                  </a:cubicBezTo>
                  <a:cubicBezTo>
                    <a:pt x="56" y="93"/>
                    <a:pt x="67" y="74"/>
                    <a:pt x="67" y="61"/>
                  </a:cubicBezTo>
                  <a:cubicBezTo>
                    <a:pt x="68" y="42"/>
                    <a:pt x="52" y="26"/>
                    <a:pt x="40" y="14"/>
                  </a:cubicBezTo>
                  <a:cubicBezTo>
                    <a:pt x="34" y="8"/>
                    <a:pt x="28" y="0"/>
                    <a:pt x="17" y="4"/>
                  </a:cubicBezTo>
                  <a:cubicBezTo>
                    <a:pt x="10" y="6"/>
                    <a:pt x="2" y="17"/>
                    <a:pt x="1" y="24"/>
                  </a:cubicBezTo>
                </a:path>
              </a:pathLst>
            </a:custGeom>
            <a:solidFill>
              <a:srgbClr val="9135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9" name="Freeform 504">
              <a:extLst>
                <a:ext uri="{FF2B5EF4-FFF2-40B4-BE49-F238E27FC236}">
                  <a16:creationId xmlns:a16="http://schemas.microsoft.com/office/drawing/2014/main" id="{7840A810-F38A-4E64-BF97-93B3C6B0D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8" y="3011"/>
              <a:ext cx="104" cy="155"/>
            </a:xfrm>
            <a:custGeom>
              <a:avLst/>
              <a:gdLst>
                <a:gd name="T0" fmla="*/ 0 w 68"/>
                <a:gd name="T1" fmla="*/ 123 h 101"/>
                <a:gd name="T2" fmla="*/ 110 w 68"/>
                <a:gd name="T3" fmla="*/ 445 h 101"/>
                <a:gd name="T4" fmla="*/ 127 w 68"/>
                <a:gd name="T5" fmla="*/ 542 h 101"/>
                <a:gd name="T6" fmla="*/ 229 w 68"/>
                <a:gd name="T7" fmla="*/ 542 h 101"/>
                <a:gd name="T8" fmla="*/ 366 w 68"/>
                <a:gd name="T9" fmla="*/ 339 h 101"/>
                <a:gd name="T10" fmla="*/ 217 w 68"/>
                <a:gd name="T11" fmla="*/ 75 h 101"/>
                <a:gd name="T12" fmla="*/ 93 w 68"/>
                <a:gd name="T13" fmla="*/ 21 h 101"/>
                <a:gd name="T14" fmla="*/ 8 w 68"/>
                <a:gd name="T15" fmla="*/ 134 h 1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" h="101">
                  <a:moveTo>
                    <a:pt x="0" y="22"/>
                  </a:moveTo>
                  <a:cubicBezTo>
                    <a:pt x="12" y="42"/>
                    <a:pt x="25" y="55"/>
                    <a:pt x="20" y="80"/>
                  </a:cubicBezTo>
                  <a:cubicBezTo>
                    <a:pt x="18" y="87"/>
                    <a:pt x="16" y="94"/>
                    <a:pt x="23" y="98"/>
                  </a:cubicBezTo>
                  <a:cubicBezTo>
                    <a:pt x="27" y="101"/>
                    <a:pt x="37" y="99"/>
                    <a:pt x="42" y="98"/>
                  </a:cubicBezTo>
                  <a:cubicBezTo>
                    <a:pt x="56" y="93"/>
                    <a:pt x="67" y="74"/>
                    <a:pt x="67" y="61"/>
                  </a:cubicBezTo>
                  <a:cubicBezTo>
                    <a:pt x="68" y="42"/>
                    <a:pt x="52" y="26"/>
                    <a:pt x="40" y="14"/>
                  </a:cubicBezTo>
                  <a:cubicBezTo>
                    <a:pt x="34" y="8"/>
                    <a:pt x="28" y="0"/>
                    <a:pt x="17" y="4"/>
                  </a:cubicBezTo>
                  <a:cubicBezTo>
                    <a:pt x="10" y="6"/>
                    <a:pt x="2" y="17"/>
                    <a:pt x="1" y="24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0" name="Freeform 505">
              <a:extLst>
                <a:ext uri="{FF2B5EF4-FFF2-40B4-BE49-F238E27FC236}">
                  <a16:creationId xmlns:a16="http://schemas.microsoft.com/office/drawing/2014/main" id="{F6941D17-81E6-46E7-BE83-9F2AC5C10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7" y="3060"/>
              <a:ext cx="54" cy="84"/>
            </a:xfrm>
            <a:custGeom>
              <a:avLst/>
              <a:gdLst>
                <a:gd name="T0" fmla="*/ 29 w 35"/>
                <a:gd name="T1" fmla="*/ 298 h 55"/>
                <a:gd name="T2" fmla="*/ 190 w 35"/>
                <a:gd name="T3" fmla="*/ 176 h 55"/>
                <a:gd name="T4" fmla="*/ 176 w 35"/>
                <a:gd name="T5" fmla="*/ 87 h 55"/>
                <a:gd name="T6" fmla="*/ 93 w 35"/>
                <a:gd name="T7" fmla="*/ 8 h 55"/>
                <a:gd name="T8" fmla="*/ 106 w 35"/>
                <a:gd name="T9" fmla="*/ 96 h 55"/>
                <a:gd name="T10" fmla="*/ 93 w 35"/>
                <a:gd name="T11" fmla="*/ 195 h 55"/>
                <a:gd name="T12" fmla="*/ 22 w 35"/>
                <a:gd name="T13" fmla="*/ 238 h 55"/>
                <a:gd name="T14" fmla="*/ 34 w 35"/>
                <a:gd name="T15" fmla="*/ 283 h 5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" h="55">
                  <a:moveTo>
                    <a:pt x="5" y="55"/>
                  </a:moveTo>
                  <a:cubicBezTo>
                    <a:pt x="16" y="51"/>
                    <a:pt x="32" y="45"/>
                    <a:pt x="34" y="32"/>
                  </a:cubicBezTo>
                  <a:cubicBezTo>
                    <a:pt x="35" y="28"/>
                    <a:pt x="33" y="21"/>
                    <a:pt x="31" y="16"/>
                  </a:cubicBezTo>
                  <a:cubicBezTo>
                    <a:pt x="29" y="13"/>
                    <a:pt x="20" y="0"/>
                    <a:pt x="16" y="1"/>
                  </a:cubicBezTo>
                  <a:cubicBezTo>
                    <a:pt x="10" y="1"/>
                    <a:pt x="18" y="14"/>
                    <a:pt x="19" y="18"/>
                  </a:cubicBezTo>
                  <a:cubicBezTo>
                    <a:pt x="22" y="26"/>
                    <a:pt x="23" y="31"/>
                    <a:pt x="16" y="36"/>
                  </a:cubicBezTo>
                  <a:cubicBezTo>
                    <a:pt x="11" y="39"/>
                    <a:pt x="8" y="39"/>
                    <a:pt x="4" y="44"/>
                  </a:cubicBezTo>
                  <a:cubicBezTo>
                    <a:pt x="1" y="48"/>
                    <a:pt x="0" y="53"/>
                    <a:pt x="6" y="52"/>
                  </a:cubicBezTo>
                </a:path>
              </a:pathLst>
            </a:custGeom>
            <a:solidFill>
              <a:srgbClr val="B75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1" name="Freeform 506">
              <a:extLst>
                <a:ext uri="{FF2B5EF4-FFF2-40B4-BE49-F238E27FC236}">
                  <a16:creationId xmlns:a16="http://schemas.microsoft.com/office/drawing/2014/main" id="{4931DD23-462F-4984-9FC2-61946AB5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3178"/>
              <a:ext cx="310" cy="572"/>
            </a:xfrm>
            <a:custGeom>
              <a:avLst/>
              <a:gdLst>
                <a:gd name="T0" fmla="*/ 0 w 203"/>
                <a:gd name="T1" fmla="*/ 2029 h 375"/>
                <a:gd name="T2" fmla="*/ 1103 w 203"/>
                <a:gd name="T3" fmla="*/ 0 h 375"/>
                <a:gd name="T4" fmla="*/ 0 w 203"/>
                <a:gd name="T5" fmla="*/ 2029 h 3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3" h="375">
                  <a:moveTo>
                    <a:pt x="0" y="375"/>
                  </a:moveTo>
                  <a:cubicBezTo>
                    <a:pt x="0" y="375"/>
                    <a:pt x="191" y="63"/>
                    <a:pt x="203" y="0"/>
                  </a:cubicBezTo>
                  <a:cubicBezTo>
                    <a:pt x="203" y="0"/>
                    <a:pt x="28" y="343"/>
                    <a:pt x="0" y="375"/>
                  </a:cubicBezTo>
                  <a:close/>
                </a:path>
              </a:pathLst>
            </a:custGeom>
            <a:solidFill>
              <a:srgbClr val="F4C3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2" name="Freeform 507">
              <a:extLst>
                <a:ext uri="{FF2B5EF4-FFF2-40B4-BE49-F238E27FC236}">
                  <a16:creationId xmlns:a16="http://schemas.microsoft.com/office/drawing/2014/main" id="{48496D4B-B1C7-4B3D-B2E9-B6B771D67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2" y="3779"/>
              <a:ext cx="23" cy="124"/>
            </a:xfrm>
            <a:custGeom>
              <a:avLst/>
              <a:gdLst>
                <a:gd name="T0" fmla="*/ 12 w 15"/>
                <a:gd name="T1" fmla="*/ 0 h 81"/>
                <a:gd name="T2" fmla="*/ 28 w 15"/>
                <a:gd name="T3" fmla="*/ 93 h 81"/>
                <a:gd name="T4" fmla="*/ 49 w 15"/>
                <a:gd name="T5" fmla="*/ 197 h 81"/>
                <a:gd name="T6" fmla="*/ 74 w 15"/>
                <a:gd name="T7" fmla="*/ 445 h 81"/>
                <a:gd name="T8" fmla="*/ 66 w 15"/>
                <a:gd name="T9" fmla="*/ 297 h 81"/>
                <a:gd name="T10" fmla="*/ 54 w 15"/>
                <a:gd name="T11" fmla="*/ 164 h 81"/>
                <a:gd name="T12" fmla="*/ 18 w 15"/>
                <a:gd name="T13" fmla="*/ 0 h 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81">
                  <a:moveTo>
                    <a:pt x="2" y="0"/>
                  </a:moveTo>
                  <a:cubicBezTo>
                    <a:pt x="0" y="4"/>
                    <a:pt x="4" y="12"/>
                    <a:pt x="5" y="17"/>
                  </a:cubicBezTo>
                  <a:cubicBezTo>
                    <a:pt x="6" y="23"/>
                    <a:pt x="7" y="30"/>
                    <a:pt x="9" y="36"/>
                  </a:cubicBezTo>
                  <a:cubicBezTo>
                    <a:pt x="11" y="51"/>
                    <a:pt x="11" y="66"/>
                    <a:pt x="13" y="81"/>
                  </a:cubicBezTo>
                  <a:cubicBezTo>
                    <a:pt x="15" y="72"/>
                    <a:pt x="12" y="63"/>
                    <a:pt x="12" y="54"/>
                  </a:cubicBezTo>
                  <a:cubicBezTo>
                    <a:pt x="13" y="46"/>
                    <a:pt x="11" y="38"/>
                    <a:pt x="10" y="30"/>
                  </a:cubicBezTo>
                  <a:cubicBezTo>
                    <a:pt x="10" y="23"/>
                    <a:pt x="13" y="1"/>
                    <a:pt x="3" y="0"/>
                  </a:cubicBezTo>
                </a:path>
              </a:pathLst>
            </a:custGeom>
            <a:solidFill>
              <a:srgbClr val="9135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3" name="Freeform 508">
              <a:extLst>
                <a:ext uri="{FF2B5EF4-FFF2-40B4-BE49-F238E27FC236}">
                  <a16:creationId xmlns:a16="http://schemas.microsoft.com/office/drawing/2014/main" id="{3CD51B18-8F96-474F-95D8-E12E5ACFD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7" y="2430"/>
              <a:ext cx="469" cy="1542"/>
            </a:xfrm>
            <a:custGeom>
              <a:avLst/>
              <a:gdLst>
                <a:gd name="T0" fmla="*/ 1596 w 308"/>
                <a:gd name="T1" fmla="*/ 53 h 1010"/>
                <a:gd name="T2" fmla="*/ 155 w 308"/>
                <a:gd name="T3" fmla="*/ 2508 h 1010"/>
                <a:gd name="T4" fmla="*/ 1655 w 308"/>
                <a:gd name="T5" fmla="*/ 4727 h 1010"/>
                <a:gd name="T6" fmla="*/ 1655 w 308"/>
                <a:gd name="T7" fmla="*/ 5487 h 1010"/>
                <a:gd name="T8" fmla="*/ 1571 w 308"/>
                <a:gd name="T9" fmla="*/ 4783 h 1010"/>
                <a:gd name="T10" fmla="*/ 49 w 308"/>
                <a:gd name="T11" fmla="*/ 2527 h 1010"/>
                <a:gd name="T12" fmla="*/ 1514 w 308"/>
                <a:gd name="T13" fmla="*/ 0 h 1010"/>
                <a:gd name="T14" fmla="*/ 1596 w 308"/>
                <a:gd name="T15" fmla="*/ 53 h 10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8" h="1010">
                  <a:moveTo>
                    <a:pt x="297" y="10"/>
                  </a:moveTo>
                  <a:cubicBezTo>
                    <a:pt x="297" y="10"/>
                    <a:pt x="151" y="295"/>
                    <a:pt x="29" y="462"/>
                  </a:cubicBezTo>
                  <a:cubicBezTo>
                    <a:pt x="29" y="462"/>
                    <a:pt x="134" y="654"/>
                    <a:pt x="308" y="870"/>
                  </a:cubicBezTo>
                  <a:cubicBezTo>
                    <a:pt x="308" y="870"/>
                    <a:pt x="302" y="990"/>
                    <a:pt x="308" y="1010"/>
                  </a:cubicBezTo>
                  <a:cubicBezTo>
                    <a:pt x="308" y="1010"/>
                    <a:pt x="286" y="902"/>
                    <a:pt x="292" y="880"/>
                  </a:cubicBezTo>
                  <a:cubicBezTo>
                    <a:pt x="292" y="880"/>
                    <a:pt x="19" y="537"/>
                    <a:pt x="9" y="465"/>
                  </a:cubicBezTo>
                  <a:cubicBezTo>
                    <a:pt x="0" y="392"/>
                    <a:pt x="249" y="32"/>
                    <a:pt x="282" y="0"/>
                  </a:cubicBezTo>
                  <a:lnTo>
                    <a:pt x="297" y="10"/>
                  </a:lnTo>
                  <a:close/>
                </a:path>
              </a:pathLst>
            </a:custGeom>
            <a:solidFill>
              <a:srgbClr val="C17B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4" name="Freeform 509">
              <a:extLst>
                <a:ext uri="{FF2B5EF4-FFF2-40B4-BE49-F238E27FC236}">
                  <a16:creationId xmlns:a16="http://schemas.microsoft.com/office/drawing/2014/main" id="{145B359C-4BE5-4F61-BFD0-1540FABDF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7" y="2430"/>
              <a:ext cx="469" cy="1542"/>
            </a:xfrm>
            <a:custGeom>
              <a:avLst/>
              <a:gdLst>
                <a:gd name="T0" fmla="*/ 1596 w 308"/>
                <a:gd name="T1" fmla="*/ 53 h 1010"/>
                <a:gd name="T2" fmla="*/ 155 w 308"/>
                <a:gd name="T3" fmla="*/ 2508 h 1010"/>
                <a:gd name="T4" fmla="*/ 1655 w 308"/>
                <a:gd name="T5" fmla="*/ 4727 h 1010"/>
                <a:gd name="T6" fmla="*/ 1655 w 308"/>
                <a:gd name="T7" fmla="*/ 5487 h 1010"/>
                <a:gd name="T8" fmla="*/ 1571 w 308"/>
                <a:gd name="T9" fmla="*/ 4783 h 1010"/>
                <a:gd name="T10" fmla="*/ 49 w 308"/>
                <a:gd name="T11" fmla="*/ 2527 h 1010"/>
                <a:gd name="T12" fmla="*/ 1514 w 308"/>
                <a:gd name="T13" fmla="*/ 0 h 1010"/>
                <a:gd name="T14" fmla="*/ 1596 w 308"/>
                <a:gd name="T15" fmla="*/ 53 h 10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8" h="1010">
                  <a:moveTo>
                    <a:pt x="297" y="10"/>
                  </a:moveTo>
                  <a:cubicBezTo>
                    <a:pt x="297" y="10"/>
                    <a:pt x="151" y="295"/>
                    <a:pt x="29" y="462"/>
                  </a:cubicBezTo>
                  <a:cubicBezTo>
                    <a:pt x="29" y="462"/>
                    <a:pt x="134" y="654"/>
                    <a:pt x="308" y="870"/>
                  </a:cubicBezTo>
                  <a:cubicBezTo>
                    <a:pt x="308" y="870"/>
                    <a:pt x="302" y="990"/>
                    <a:pt x="308" y="1010"/>
                  </a:cubicBezTo>
                  <a:cubicBezTo>
                    <a:pt x="308" y="1010"/>
                    <a:pt x="286" y="902"/>
                    <a:pt x="292" y="880"/>
                  </a:cubicBezTo>
                  <a:cubicBezTo>
                    <a:pt x="292" y="880"/>
                    <a:pt x="19" y="537"/>
                    <a:pt x="9" y="465"/>
                  </a:cubicBezTo>
                  <a:cubicBezTo>
                    <a:pt x="0" y="392"/>
                    <a:pt x="249" y="32"/>
                    <a:pt x="282" y="0"/>
                  </a:cubicBezTo>
                  <a:lnTo>
                    <a:pt x="297" y="10"/>
                  </a:lnTo>
                  <a:close/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5" name="Freeform 510">
              <a:extLst>
                <a:ext uri="{FF2B5EF4-FFF2-40B4-BE49-F238E27FC236}">
                  <a16:creationId xmlns:a16="http://schemas.microsoft.com/office/drawing/2014/main" id="{88FC86D5-8EF0-4647-B6DA-91A2B1C1F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" y="2518"/>
              <a:ext cx="316" cy="539"/>
            </a:xfrm>
            <a:custGeom>
              <a:avLst/>
              <a:gdLst>
                <a:gd name="T0" fmla="*/ 1124 w 207"/>
                <a:gd name="T1" fmla="*/ 0 h 353"/>
                <a:gd name="T2" fmla="*/ 0 w 207"/>
                <a:gd name="T3" fmla="*/ 1919 h 353"/>
                <a:gd name="T4" fmla="*/ 1124 w 207"/>
                <a:gd name="T5" fmla="*/ 0 h 35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7" h="353">
                  <a:moveTo>
                    <a:pt x="207" y="0"/>
                  </a:moveTo>
                  <a:cubicBezTo>
                    <a:pt x="64" y="272"/>
                    <a:pt x="65" y="272"/>
                    <a:pt x="0" y="353"/>
                  </a:cubicBezTo>
                  <a:cubicBezTo>
                    <a:pt x="0" y="353"/>
                    <a:pt x="65" y="150"/>
                    <a:pt x="207" y="0"/>
                  </a:cubicBezTo>
                  <a:close/>
                </a:path>
              </a:pathLst>
            </a:custGeom>
            <a:solidFill>
              <a:srgbClr val="D390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6" name="Freeform 511">
              <a:extLst>
                <a:ext uri="{FF2B5EF4-FFF2-40B4-BE49-F238E27FC236}">
                  <a16:creationId xmlns:a16="http://schemas.microsoft.com/office/drawing/2014/main" id="{0D1D8545-C01E-491F-87A9-33A3ED531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2552"/>
              <a:ext cx="249" cy="426"/>
            </a:xfrm>
            <a:custGeom>
              <a:avLst/>
              <a:gdLst>
                <a:gd name="T0" fmla="*/ 886 w 163"/>
                <a:gd name="T1" fmla="*/ 0 h 279"/>
                <a:gd name="T2" fmla="*/ 0 w 163"/>
                <a:gd name="T3" fmla="*/ 1515 h 279"/>
                <a:gd name="T4" fmla="*/ 886 w 163"/>
                <a:gd name="T5" fmla="*/ 0 h 27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3" h="279">
                  <a:moveTo>
                    <a:pt x="163" y="0"/>
                  </a:moveTo>
                  <a:cubicBezTo>
                    <a:pt x="163" y="0"/>
                    <a:pt x="45" y="233"/>
                    <a:pt x="0" y="279"/>
                  </a:cubicBezTo>
                  <a:cubicBezTo>
                    <a:pt x="0" y="279"/>
                    <a:pt x="145" y="18"/>
                    <a:pt x="163" y="0"/>
                  </a:cubicBezTo>
                  <a:close/>
                </a:path>
              </a:pathLst>
            </a:custGeom>
            <a:solidFill>
              <a:srgbClr val="F4C3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7" name="Freeform 512">
              <a:extLst>
                <a:ext uri="{FF2B5EF4-FFF2-40B4-BE49-F238E27FC236}">
                  <a16:creationId xmlns:a16="http://schemas.microsoft.com/office/drawing/2014/main" id="{9C7210D9-7A5F-4D51-A0E4-E061444DD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9" y="3040"/>
              <a:ext cx="99" cy="153"/>
            </a:xfrm>
            <a:custGeom>
              <a:avLst/>
              <a:gdLst>
                <a:gd name="T0" fmla="*/ 350 w 65"/>
                <a:gd name="T1" fmla="*/ 101 h 100"/>
                <a:gd name="T2" fmla="*/ 279 w 65"/>
                <a:gd name="T3" fmla="*/ 425 h 100"/>
                <a:gd name="T4" fmla="*/ 276 w 65"/>
                <a:gd name="T5" fmla="*/ 526 h 100"/>
                <a:gd name="T6" fmla="*/ 174 w 65"/>
                <a:gd name="T7" fmla="*/ 540 h 100"/>
                <a:gd name="T8" fmla="*/ 12 w 65"/>
                <a:gd name="T9" fmla="*/ 353 h 100"/>
                <a:gd name="T10" fmla="*/ 129 w 65"/>
                <a:gd name="T11" fmla="*/ 83 h 100"/>
                <a:gd name="T12" fmla="*/ 244 w 65"/>
                <a:gd name="T13" fmla="*/ 12 h 100"/>
                <a:gd name="T14" fmla="*/ 343 w 65"/>
                <a:gd name="T15" fmla="*/ 115 h 1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5" h="100">
                  <a:moveTo>
                    <a:pt x="65" y="18"/>
                  </a:moveTo>
                  <a:cubicBezTo>
                    <a:pt x="55" y="40"/>
                    <a:pt x="44" y="54"/>
                    <a:pt x="52" y="78"/>
                  </a:cubicBezTo>
                  <a:cubicBezTo>
                    <a:pt x="54" y="85"/>
                    <a:pt x="58" y="92"/>
                    <a:pt x="51" y="96"/>
                  </a:cubicBezTo>
                  <a:cubicBezTo>
                    <a:pt x="47" y="100"/>
                    <a:pt x="37" y="99"/>
                    <a:pt x="32" y="99"/>
                  </a:cubicBezTo>
                  <a:cubicBezTo>
                    <a:pt x="18" y="96"/>
                    <a:pt x="4" y="79"/>
                    <a:pt x="2" y="65"/>
                  </a:cubicBezTo>
                  <a:cubicBezTo>
                    <a:pt x="0" y="47"/>
                    <a:pt x="13" y="29"/>
                    <a:pt x="24" y="15"/>
                  </a:cubicBezTo>
                  <a:cubicBezTo>
                    <a:pt x="29" y="8"/>
                    <a:pt x="34" y="0"/>
                    <a:pt x="45" y="2"/>
                  </a:cubicBezTo>
                  <a:cubicBezTo>
                    <a:pt x="53" y="4"/>
                    <a:pt x="62" y="14"/>
                    <a:pt x="64" y="21"/>
                  </a:cubicBezTo>
                </a:path>
              </a:pathLst>
            </a:custGeom>
            <a:solidFill>
              <a:srgbClr val="9135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8" name="Freeform 513">
              <a:extLst>
                <a:ext uri="{FF2B5EF4-FFF2-40B4-BE49-F238E27FC236}">
                  <a16:creationId xmlns:a16="http://schemas.microsoft.com/office/drawing/2014/main" id="{247F8210-69E8-48F3-9EB4-9FAE606F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9" y="3040"/>
              <a:ext cx="99" cy="153"/>
            </a:xfrm>
            <a:custGeom>
              <a:avLst/>
              <a:gdLst>
                <a:gd name="T0" fmla="*/ 350 w 65"/>
                <a:gd name="T1" fmla="*/ 101 h 100"/>
                <a:gd name="T2" fmla="*/ 279 w 65"/>
                <a:gd name="T3" fmla="*/ 425 h 100"/>
                <a:gd name="T4" fmla="*/ 276 w 65"/>
                <a:gd name="T5" fmla="*/ 526 h 100"/>
                <a:gd name="T6" fmla="*/ 174 w 65"/>
                <a:gd name="T7" fmla="*/ 540 h 100"/>
                <a:gd name="T8" fmla="*/ 12 w 65"/>
                <a:gd name="T9" fmla="*/ 353 h 100"/>
                <a:gd name="T10" fmla="*/ 129 w 65"/>
                <a:gd name="T11" fmla="*/ 83 h 100"/>
                <a:gd name="T12" fmla="*/ 244 w 65"/>
                <a:gd name="T13" fmla="*/ 12 h 100"/>
                <a:gd name="T14" fmla="*/ 343 w 65"/>
                <a:gd name="T15" fmla="*/ 115 h 1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5" h="100">
                  <a:moveTo>
                    <a:pt x="65" y="18"/>
                  </a:moveTo>
                  <a:cubicBezTo>
                    <a:pt x="55" y="40"/>
                    <a:pt x="44" y="54"/>
                    <a:pt x="52" y="78"/>
                  </a:cubicBezTo>
                  <a:cubicBezTo>
                    <a:pt x="54" y="85"/>
                    <a:pt x="58" y="92"/>
                    <a:pt x="51" y="96"/>
                  </a:cubicBezTo>
                  <a:cubicBezTo>
                    <a:pt x="47" y="100"/>
                    <a:pt x="37" y="99"/>
                    <a:pt x="32" y="99"/>
                  </a:cubicBezTo>
                  <a:cubicBezTo>
                    <a:pt x="18" y="96"/>
                    <a:pt x="4" y="79"/>
                    <a:pt x="2" y="65"/>
                  </a:cubicBezTo>
                  <a:cubicBezTo>
                    <a:pt x="0" y="47"/>
                    <a:pt x="13" y="29"/>
                    <a:pt x="24" y="15"/>
                  </a:cubicBezTo>
                  <a:cubicBezTo>
                    <a:pt x="29" y="8"/>
                    <a:pt x="34" y="0"/>
                    <a:pt x="45" y="2"/>
                  </a:cubicBezTo>
                  <a:cubicBezTo>
                    <a:pt x="53" y="4"/>
                    <a:pt x="62" y="14"/>
                    <a:pt x="64" y="21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9" name="Freeform 514">
              <a:extLst>
                <a:ext uri="{FF2B5EF4-FFF2-40B4-BE49-F238E27FC236}">
                  <a16:creationId xmlns:a16="http://schemas.microsoft.com/office/drawing/2014/main" id="{3508F5EE-E791-4315-ACF5-DA6627907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1" y="3092"/>
              <a:ext cx="60" cy="80"/>
            </a:xfrm>
            <a:custGeom>
              <a:avLst/>
              <a:gdLst>
                <a:gd name="T0" fmla="*/ 189 w 39"/>
                <a:gd name="T1" fmla="*/ 291 h 52"/>
                <a:gd name="T2" fmla="*/ 12 w 39"/>
                <a:gd name="T3" fmla="*/ 189 h 52"/>
                <a:gd name="T4" fmla="*/ 22 w 39"/>
                <a:gd name="T5" fmla="*/ 95 h 52"/>
                <a:gd name="T6" fmla="*/ 89 w 39"/>
                <a:gd name="T7" fmla="*/ 0 h 52"/>
                <a:gd name="T8" fmla="*/ 83 w 39"/>
                <a:gd name="T9" fmla="*/ 95 h 52"/>
                <a:gd name="T10" fmla="*/ 115 w 39"/>
                <a:gd name="T11" fmla="*/ 197 h 52"/>
                <a:gd name="T12" fmla="*/ 185 w 39"/>
                <a:gd name="T13" fmla="*/ 229 h 52"/>
                <a:gd name="T14" fmla="*/ 177 w 39"/>
                <a:gd name="T15" fmla="*/ 280 h 5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" h="52">
                  <a:moveTo>
                    <a:pt x="34" y="52"/>
                  </a:moveTo>
                  <a:cubicBezTo>
                    <a:pt x="22" y="50"/>
                    <a:pt x="6" y="46"/>
                    <a:pt x="2" y="34"/>
                  </a:cubicBezTo>
                  <a:cubicBezTo>
                    <a:pt x="0" y="29"/>
                    <a:pt x="2" y="22"/>
                    <a:pt x="4" y="17"/>
                  </a:cubicBezTo>
                  <a:cubicBezTo>
                    <a:pt x="5" y="14"/>
                    <a:pt x="12" y="0"/>
                    <a:pt x="16" y="0"/>
                  </a:cubicBezTo>
                  <a:cubicBezTo>
                    <a:pt x="22" y="0"/>
                    <a:pt x="16" y="14"/>
                    <a:pt x="15" y="17"/>
                  </a:cubicBezTo>
                  <a:cubicBezTo>
                    <a:pt x="13" y="26"/>
                    <a:pt x="13" y="31"/>
                    <a:pt x="21" y="35"/>
                  </a:cubicBezTo>
                  <a:cubicBezTo>
                    <a:pt x="25" y="37"/>
                    <a:pt x="29" y="37"/>
                    <a:pt x="33" y="41"/>
                  </a:cubicBezTo>
                  <a:cubicBezTo>
                    <a:pt x="37" y="45"/>
                    <a:pt x="39" y="50"/>
                    <a:pt x="32" y="50"/>
                  </a:cubicBezTo>
                </a:path>
              </a:pathLst>
            </a:custGeom>
            <a:solidFill>
              <a:srgbClr val="B75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40" name="Freeform 515">
              <a:extLst>
                <a:ext uri="{FF2B5EF4-FFF2-40B4-BE49-F238E27FC236}">
                  <a16:creationId xmlns:a16="http://schemas.microsoft.com/office/drawing/2014/main" id="{08F29E7C-7573-4FC1-BFC7-2453F9E39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" y="3207"/>
              <a:ext cx="377" cy="530"/>
            </a:xfrm>
            <a:custGeom>
              <a:avLst/>
              <a:gdLst>
                <a:gd name="T0" fmla="*/ 1340 w 247"/>
                <a:gd name="T1" fmla="*/ 1889 h 347"/>
                <a:gd name="T2" fmla="*/ 0 w 247"/>
                <a:gd name="T3" fmla="*/ 0 h 347"/>
                <a:gd name="T4" fmla="*/ 1340 w 247"/>
                <a:gd name="T5" fmla="*/ 1889 h 34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7" h="347">
                  <a:moveTo>
                    <a:pt x="247" y="347"/>
                  </a:moveTo>
                  <a:cubicBezTo>
                    <a:pt x="247" y="347"/>
                    <a:pt x="19" y="61"/>
                    <a:pt x="0" y="0"/>
                  </a:cubicBezTo>
                  <a:cubicBezTo>
                    <a:pt x="0" y="0"/>
                    <a:pt x="215" y="318"/>
                    <a:pt x="247" y="347"/>
                  </a:cubicBezTo>
                  <a:close/>
                </a:path>
              </a:pathLst>
            </a:custGeom>
            <a:solidFill>
              <a:srgbClr val="F4C3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41" name="Freeform 516">
              <a:extLst>
                <a:ext uri="{FF2B5EF4-FFF2-40B4-BE49-F238E27FC236}">
                  <a16:creationId xmlns:a16="http://schemas.microsoft.com/office/drawing/2014/main" id="{3918635E-05E2-4D4E-8D41-76ECF97E5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" y="3763"/>
              <a:ext cx="19" cy="125"/>
            </a:xfrm>
            <a:custGeom>
              <a:avLst/>
              <a:gdLst>
                <a:gd name="T0" fmla="*/ 50 w 13"/>
                <a:gd name="T1" fmla="*/ 0 h 82"/>
                <a:gd name="T2" fmla="*/ 47 w 13"/>
                <a:gd name="T3" fmla="*/ 93 h 82"/>
                <a:gd name="T4" fmla="*/ 41 w 13"/>
                <a:gd name="T5" fmla="*/ 198 h 82"/>
                <a:gd name="T6" fmla="*/ 47 w 13"/>
                <a:gd name="T7" fmla="*/ 444 h 82"/>
                <a:gd name="T8" fmla="*/ 32 w 13"/>
                <a:gd name="T9" fmla="*/ 297 h 82"/>
                <a:gd name="T10" fmla="*/ 32 w 13"/>
                <a:gd name="T11" fmla="*/ 168 h 82"/>
                <a:gd name="T12" fmla="*/ 47 w 13"/>
                <a:gd name="T13" fmla="*/ 0 h 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" h="82">
                  <a:moveTo>
                    <a:pt x="11" y="0"/>
                  </a:moveTo>
                  <a:cubicBezTo>
                    <a:pt x="13" y="4"/>
                    <a:pt x="11" y="12"/>
                    <a:pt x="10" y="17"/>
                  </a:cubicBezTo>
                  <a:cubicBezTo>
                    <a:pt x="10" y="24"/>
                    <a:pt x="9" y="30"/>
                    <a:pt x="9" y="37"/>
                  </a:cubicBezTo>
                  <a:cubicBezTo>
                    <a:pt x="8" y="52"/>
                    <a:pt x="10" y="67"/>
                    <a:pt x="10" y="82"/>
                  </a:cubicBezTo>
                  <a:cubicBezTo>
                    <a:pt x="7" y="73"/>
                    <a:pt x="8" y="63"/>
                    <a:pt x="7" y="55"/>
                  </a:cubicBezTo>
                  <a:cubicBezTo>
                    <a:pt x="6" y="47"/>
                    <a:pt x="7" y="39"/>
                    <a:pt x="7" y="31"/>
                  </a:cubicBezTo>
                  <a:cubicBezTo>
                    <a:pt x="6" y="24"/>
                    <a:pt x="0" y="2"/>
                    <a:pt x="10" y="0"/>
                  </a:cubicBezTo>
                </a:path>
              </a:pathLst>
            </a:custGeom>
            <a:solidFill>
              <a:srgbClr val="9135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42" name="Freeform 517">
              <a:extLst>
                <a:ext uri="{FF2B5EF4-FFF2-40B4-BE49-F238E27FC236}">
                  <a16:creationId xmlns:a16="http://schemas.microsoft.com/office/drawing/2014/main" id="{DC2B97A0-78E0-4F36-9D99-25C5BE14F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" y="2422"/>
              <a:ext cx="1152" cy="1165"/>
            </a:xfrm>
            <a:custGeom>
              <a:avLst/>
              <a:gdLst>
                <a:gd name="T0" fmla="*/ 1257 w 755"/>
                <a:gd name="T1" fmla="*/ 0 h 763"/>
                <a:gd name="T2" fmla="*/ 2042 w 755"/>
                <a:gd name="T3" fmla="*/ 3831 h 763"/>
                <a:gd name="T4" fmla="*/ 3183 w 755"/>
                <a:gd name="T5" fmla="*/ 53 h 763"/>
                <a:gd name="T6" fmla="*/ 1257 w 755"/>
                <a:gd name="T7" fmla="*/ 0 h 76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55" h="763">
                  <a:moveTo>
                    <a:pt x="232" y="0"/>
                  </a:moveTo>
                  <a:cubicBezTo>
                    <a:pt x="232" y="0"/>
                    <a:pt x="0" y="647"/>
                    <a:pt x="377" y="705"/>
                  </a:cubicBezTo>
                  <a:cubicBezTo>
                    <a:pt x="755" y="763"/>
                    <a:pt x="587" y="10"/>
                    <a:pt x="587" y="10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E5A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43" name="Freeform 518">
              <a:extLst>
                <a:ext uri="{FF2B5EF4-FFF2-40B4-BE49-F238E27FC236}">
                  <a16:creationId xmlns:a16="http://schemas.microsoft.com/office/drawing/2014/main" id="{41EDFFB0-17DB-41FB-AB7F-EB8CC8001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" y="2657"/>
              <a:ext cx="628" cy="153"/>
            </a:xfrm>
            <a:custGeom>
              <a:avLst/>
              <a:gdLst>
                <a:gd name="T0" fmla="*/ 0 w 412"/>
                <a:gd name="T1" fmla="*/ 0 h 100"/>
                <a:gd name="T2" fmla="*/ 2224 w 412"/>
                <a:gd name="T3" fmla="*/ 0 h 100"/>
                <a:gd name="T4" fmla="*/ 0 w 412"/>
                <a:gd name="T5" fmla="*/ 0 h 1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2" h="100">
                  <a:moveTo>
                    <a:pt x="0" y="0"/>
                  </a:moveTo>
                  <a:cubicBezTo>
                    <a:pt x="0" y="0"/>
                    <a:pt x="198" y="69"/>
                    <a:pt x="412" y="0"/>
                  </a:cubicBezTo>
                  <a:cubicBezTo>
                    <a:pt x="412" y="0"/>
                    <a:pt x="245" y="100"/>
                    <a:pt x="0" y="0"/>
                  </a:cubicBezTo>
                  <a:close/>
                </a:path>
              </a:pathLst>
            </a:custGeom>
            <a:solidFill>
              <a:srgbClr val="9135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44" name="Freeform 519">
              <a:extLst>
                <a:ext uri="{FF2B5EF4-FFF2-40B4-BE49-F238E27FC236}">
                  <a16:creationId xmlns:a16="http://schemas.microsoft.com/office/drawing/2014/main" id="{113171BA-4205-467E-8920-7FA8E1D81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" y="2789"/>
              <a:ext cx="677" cy="164"/>
            </a:xfrm>
            <a:custGeom>
              <a:avLst/>
              <a:gdLst>
                <a:gd name="T0" fmla="*/ 0 w 444"/>
                <a:gd name="T1" fmla="*/ 0 h 108"/>
                <a:gd name="T2" fmla="*/ 2400 w 444"/>
                <a:gd name="T3" fmla="*/ 0 h 108"/>
                <a:gd name="T4" fmla="*/ 0 w 444"/>
                <a:gd name="T5" fmla="*/ 0 h 10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44" h="108">
                  <a:moveTo>
                    <a:pt x="0" y="0"/>
                  </a:moveTo>
                  <a:cubicBezTo>
                    <a:pt x="0" y="0"/>
                    <a:pt x="267" y="86"/>
                    <a:pt x="444" y="0"/>
                  </a:cubicBezTo>
                  <a:cubicBezTo>
                    <a:pt x="444" y="0"/>
                    <a:pt x="307" y="108"/>
                    <a:pt x="0" y="0"/>
                  </a:cubicBezTo>
                  <a:close/>
                </a:path>
              </a:pathLst>
            </a:custGeom>
            <a:solidFill>
              <a:srgbClr val="9135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45" name="Freeform 520">
              <a:extLst>
                <a:ext uri="{FF2B5EF4-FFF2-40B4-BE49-F238E27FC236}">
                  <a16:creationId xmlns:a16="http://schemas.microsoft.com/office/drawing/2014/main" id="{E545AF93-B0DF-4FFE-8897-8FE28AB23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" y="2917"/>
              <a:ext cx="704" cy="188"/>
            </a:xfrm>
            <a:custGeom>
              <a:avLst/>
              <a:gdLst>
                <a:gd name="T0" fmla="*/ 0 w 461"/>
                <a:gd name="T1" fmla="*/ 0 h 123"/>
                <a:gd name="T2" fmla="*/ 2508 w 461"/>
                <a:gd name="T3" fmla="*/ 0 h 123"/>
                <a:gd name="T4" fmla="*/ 0 w 461"/>
                <a:gd name="T5" fmla="*/ 0 h 1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1" h="123">
                  <a:moveTo>
                    <a:pt x="0" y="0"/>
                  </a:moveTo>
                  <a:cubicBezTo>
                    <a:pt x="0" y="0"/>
                    <a:pt x="275" y="86"/>
                    <a:pt x="461" y="0"/>
                  </a:cubicBezTo>
                  <a:cubicBezTo>
                    <a:pt x="461" y="0"/>
                    <a:pt x="289" y="123"/>
                    <a:pt x="0" y="0"/>
                  </a:cubicBezTo>
                  <a:close/>
                </a:path>
              </a:pathLst>
            </a:custGeom>
            <a:solidFill>
              <a:srgbClr val="9135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46" name="Freeform 521">
              <a:extLst>
                <a:ext uri="{FF2B5EF4-FFF2-40B4-BE49-F238E27FC236}">
                  <a16:creationId xmlns:a16="http://schemas.microsoft.com/office/drawing/2014/main" id="{61674E9A-C1A6-4ED2-A4B8-FB81F8789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" y="3066"/>
              <a:ext cx="697" cy="246"/>
            </a:xfrm>
            <a:custGeom>
              <a:avLst/>
              <a:gdLst>
                <a:gd name="T0" fmla="*/ 0 w 457"/>
                <a:gd name="T1" fmla="*/ 0 h 161"/>
                <a:gd name="T2" fmla="*/ 2472 w 457"/>
                <a:gd name="T3" fmla="*/ 0 h 161"/>
                <a:gd name="T4" fmla="*/ 0 w 457"/>
                <a:gd name="T5" fmla="*/ 0 h 16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57" h="161">
                  <a:moveTo>
                    <a:pt x="0" y="0"/>
                  </a:moveTo>
                  <a:cubicBezTo>
                    <a:pt x="0" y="0"/>
                    <a:pt x="216" y="130"/>
                    <a:pt x="457" y="0"/>
                  </a:cubicBezTo>
                  <a:cubicBezTo>
                    <a:pt x="457" y="0"/>
                    <a:pt x="224" y="161"/>
                    <a:pt x="0" y="0"/>
                  </a:cubicBezTo>
                  <a:close/>
                </a:path>
              </a:pathLst>
            </a:custGeom>
            <a:solidFill>
              <a:srgbClr val="9135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47" name="Freeform 522">
              <a:extLst>
                <a:ext uri="{FF2B5EF4-FFF2-40B4-BE49-F238E27FC236}">
                  <a16:creationId xmlns:a16="http://schemas.microsoft.com/office/drawing/2014/main" id="{3ADB770B-5B04-4184-BE0B-B7BD5D004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225"/>
              <a:ext cx="646" cy="218"/>
            </a:xfrm>
            <a:custGeom>
              <a:avLst/>
              <a:gdLst>
                <a:gd name="T0" fmla="*/ 0 w 423"/>
                <a:gd name="T1" fmla="*/ 0 h 143"/>
                <a:gd name="T2" fmla="*/ 2301 w 423"/>
                <a:gd name="T3" fmla="*/ 0 h 143"/>
                <a:gd name="T4" fmla="*/ 0 w 423"/>
                <a:gd name="T5" fmla="*/ 0 h 1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23" h="143">
                  <a:moveTo>
                    <a:pt x="0" y="0"/>
                  </a:moveTo>
                  <a:cubicBezTo>
                    <a:pt x="0" y="0"/>
                    <a:pt x="197" y="129"/>
                    <a:pt x="423" y="0"/>
                  </a:cubicBezTo>
                  <a:cubicBezTo>
                    <a:pt x="423" y="0"/>
                    <a:pt x="224" y="143"/>
                    <a:pt x="0" y="0"/>
                  </a:cubicBezTo>
                  <a:close/>
                </a:path>
              </a:pathLst>
            </a:custGeom>
            <a:solidFill>
              <a:srgbClr val="9135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48" name="Freeform 523">
              <a:extLst>
                <a:ext uri="{FF2B5EF4-FFF2-40B4-BE49-F238E27FC236}">
                  <a16:creationId xmlns:a16="http://schemas.microsoft.com/office/drawing/2014/main" id="{0358549B-3964-4E02-AC1F-B5757B315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" y="3353"/>
              <a:ext cx="549" cy="170"/>
            </a:xfrm>
            <a:custGeom>
              <a:avLst/>
              <a:gdLst>
                <a:gd name="T0" fmla="*/ 0 w 360"/>
                <a:gd name="T1" fmla="*/ 0 h 111"/>
                <a:gd name="T2" fmla="*/ 1946 w 360"/>
                <a:gd name="T3" fmla="*/ 0 h 111"/>
                <a:gd name="T4" fmla="*/ 0 w 360"/>
                <a:gd name="T5" fmla="*/ 0 h 1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0" h="111">
                  <a:moveTo>
                    <a:pt x="0" y="0"/>
                  </a:moveTo>
                  <a:cubicBezTo>
                    <a:pt x="0" y="0"/>
                    <a:pt x="204" y="86"/>
                    <a:pt x="360" y="0"/>
                  </a:cubicBezTo>
                  <a:cubicBezTo>
                    <a:pt x="360" y="0"/>
                    <a:pt x="240" y="111"/>
                    <a:pt x="0" y="0"/>
                  </a:cubicBezTo>
                  <a:close/>
                </a:path>
              </a:pathLst>
            </a:custGeom>
            <a:solidFill>
              <a:srgbClr val="9135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49" name="Freeform 524">
              <a:extLst>
                <a:ext uri="{FF2B5EF4-FFF2-40B4-BE49-F238E27FC236}">
                  <a16:creationId xmlns:a16="http://schemas.microsoft.com/office/drawing/2014/main" id="{6B082AF3-E312-4AB1-85D2-14540D3DC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8" y="2424"/>
              <a:ext cx="1152" cy="1164"/>
            </a:xfrm>
            <a:custGeom>
              <a:avLst/>
              <a:gdLst>
                <a:gd name="T0" fmla="*/ 1257 w 755"/>
                <a:gd name="T1" fmla="*/ 0 h 763"/>
                <a:gd name="T2" fmla="*/ 2042 w 755"/>
                <a:gd name="T3" fmla="*/ 3818 h 763"/>
                <a:gd name="T4" fmla="*/ 3183 w 755"/>
                <a:gd name="T5" fmla="*/ 53 h 763"/>
                <a:gd name="T6" fmla="*/ 1257 w 755"/>
                <a:gd name="T7" fmla="*/ 0 h 76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55" h="763">
                  <a:moveTo>
                    <a:pt x="232" y="0"/>
                  </a:moveTo>
                  <a:cubicBezTo>
                    <a:pt x="232" y="0"/>
                    <a:pt x="0" y="647"/>
                    <a:pt x="377" y="705"/>
                  </a:cubicBezTo>
                  <a:cubicBezTo>
                    <a:pt x="755" y="763"/>
                    <a:pt x="587" y="10"/>
                    <a:pt x="587" y="10"/>
                  </a:cubicBezTo>
                  <a:lnTo>
                    <a:pt x="232" y="0"/>
                  </a:lnTo>
                  <a:close/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50" name="Freeform 525">
              <a:extLst>
                <a:ext uri="{FF2B5EF4-FFF2-40B4-BE49-F238E27FC236}">
                  <a16:creationId xmlns:a16="http://schemas.microsoft.com/office/drawing/2014/main" id="{E827375C-B6B6-4753-A4F0-5B0E932AE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1" y="1424"/>
              <a:ext cx="686" cy="2251"/>
            </a:xfrm>
            <a:custGeom>
              <a:avLst/>
              <a:gdLst>
                <a:gd name="T0" fmla="*/ 81 w 450"/>
                <a:gd name="T1" fmla="*/ 2993 h 1475"/>
                <a:gd name="T2" fmla="*/ 244 w 450"/>
                <a:gd name="T3" fmla="*/ 4446 h 1475"/>
                <a:gd name="T4" fmla="*/ 1000 w 450"/>
                <a:gd name="T5" fmla="*/ 7844 h 1475"/>
                <a:gd name="T6" fmla="*/ 2006 w 450"/>
                <a:gd name="T7" fmla="*/ 4458 h 1475"/>
                <a:gd name="T8" fmla="*/ 2296 w 450"/>
                <a:gd name="T9" fmla="*/ 3121 h 1475"/>
                <a:gd name="T10" fmla="*/ 1892 w 450"/>
                <a:gd name="T11" fmla="*/ 2164 h 1475"/>
                <a:gd name="T12" fmla="*/ 1546 w 450"/>
                <a:gd name="T13" fmla="*/ 1518 h 1475"/>
                <a:gd name="T14" fmla="*/ 1561 w 450"/>
                <a:gd name="T15" fmla="*/ 1053 h 1475"/>
                <a:gd name="T16" fmla="*/ 1561 w 450"/>
                <a:gd name="T17" fmla="*/ 627 h 1475"/>
                <a:gd name="T18" fmla="*/ 1322 w 450"/>
                <a:gd name="T19" fmla="*/ 41 h 1475"/>
                <a:gd name="T20" fmla="*/ 1041 w 450"/>
                <a:gd name="T21" fmla="*/ 575 h 1475"/>
                <a:gd name="T22" fmla="*/ 1032 w 450"/>
                <a:gd name="T23" fmla="*/ 1048 h 1475"/>
                <a:gd name="T24" fmla="*/ 1049 w 450"/>
                <a:gd name="T25" fmla="*/ 1482 h 1475"/>
                <a:gd name="T26" fmla="*/ 651 w 450"/>
                <a:gd name="T27" fmla="*/ 2062 h 1475"/>
                <a:gd name="T28" fmla="*/ 81 w 450"/>
                <a:gd name="T29" fmla="*/ 2993 h 147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50" h="1475">
                  <a:moveTo>
                    <a:pt x="15" y="552"/>
                  </a:moveTo>
                  <a:cubicBezTo>
                    <a:pt x="15" y="552"/>
                    <a:pt x="50" y="702"/>
                    <a:pt x="45" y="820"/>
                  </a:cubicBezTo>
                  <a:cubicBezTo>
                    <a:pt x="40" y="938"/>
                    <a:pt x="0" y="1416"/>
                    <a:pt x="185" y="1446"/>
                  </a:cubicBezTo>
                  <a:cubicBezTo>
                    <a:pt x="370" y="1475"/>
                    <a:pt x="371" y="822"/>
                    <a:pt x="371" y="822"/>
                  </a:cubicBezTo>
                  <a:cubicBezTo>
                    <a:pt x="371" y="822"/>
                    <a:pt x="383" y="651"/>
                    <a:pt x="425" y="575"/>
                  </a:cubicBezTo>
                  <a:cubicBezTo>
                    <a:pt x="425" y="575"/>
                    <a:pt x="450" y="545"/>
                    <a:pt x="350" y="399"/>
                  </a:cubicBezTo>
                  <a:cubicBezTo>
                    <a:pt x="350" y="399"/>
                    <a:pt x="354" y="323"/>
                    <a:pt x="286" y="280"/>
                  </a:cubicBezTo>
                  <a:cubicBezTo>
                    <a:pt x="286" y="280"/>
                    <a:pt x="324" y="233"/>
                    <a:pt x="289" y="194"/>
                  </a:cubicBezTo>
                  <a:cubicBezTo>
                    <a:pt x="289" y="194"/>
                    <a:pt x="331" y="150"/>
                    <a:pt x="289" y="115"/>
                  </a:cubicBezTo>
                  <a:cubicBezTo>
                    <a:pt x="289" y="115"/>
                    <a:pt x="291" y="18"/>
                    <a:pt x="245" y="8"/>
                  </a:cubicBezTo>
                  <a:cubicBezTo>
                    <a:pt x="210" y="0"/>
                    <a:pt x="193" y="106"/>
                    <a:pt x="193" y="106"/>
                  </a:cubicBezTo>
                  <a:cubicBezTo>
                    <a:pt x="193" y="106"/>
                    <a:pt x="139" y="150"/>
                    <a:pt x="191" y="193"/>
                  </a:cubicBezTo>
                  <a:cubicBezTo>
                    <a:pt x="191" y="193"/>
                    <a:pt x="165" y="241"/>
                    <a:pt x="194" y="273"/>
                  </a:cubicBezTo>
                  <a:cubicBezTo>
                    <a:pt x="194" y="273"/>
                    <a:pt x="108" y="332"/>
                    <a:pt x="121" y="380"/>
                  </a:cubicBezTo>
                  <a:cubicBezTo>
                    <a:pt x="121" y="380"/>
                    <a:pt x="22" y="478"/>
                    <a:pt x="15" y="552"/>
                  </a:cubicBezTo>
                  <a:close/>
                </a:path>
              </a:pathLst>
            </a:custGeom>
            <a:solidFill>
              <a:srgbClr val="C17B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51" name="Freeform 526">
              <a:extLst>
                <a:ext uri="{FF2B5EF4-FFF2-40B4-BE49-F238E27FC236}">
                  <a16:creationId xmlns:a16="http://schemas.microsoft.com/office/drawing/2014/main" id="{B7F43F6E-AF93-4C22-80C5-DAD07CBCB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1" y="1424"/>
              <a:ext cx="686" cy="2251"/>
            </a:xfrm>
            <a:custGeom>
              <a:avLst/>
              <a:gdLst>
                <a:gd name="T0" fmla="*/ 81 w 450"/>
                <a:gd name="T1" fmla="*/ 2993 h 1475"/>
                <a:gd name="T2" fmla="*/ 244 w 450"/>
                <a:gd name="T3" fmla="*/ 4446 h 1475"/>
                <a:gd name="T4" fmla="*/ 1000 w 450"/>
                <a:gd name="T5" fmla="*/ 7844 h 1475"/>
                <a:gd name="T6" fmla="*/ 2006 w 450"/>
                <a:gd name="T7" fmla="*/ 4458 h 1475"/>
                <a:gd name="T8" fmla="*/ 2296 w 450"/>
                <a:gd name="T9" fmla="*/ 3121 h 1475"/>
                <a:gd name="T10" fmla="*/ 1892 w 450"/>
                <a:gd name="T11" fmla="*/ 2164 h 1475"/>
                <a:gd name="T12" fmla="*/ 1546 w 450"/>
                <a:gd name="T13" fmla="*/ 1518 h 1475"/>
                <a:gd name="T14" fmla="*/ 1561 w 450"/>
                <a:gd name="T15" fmla="*/ 1053 h 1475"/>
                <a:gd name="T16" fmla="*/ 1561 w 450"/>
                <a:gd name="T17" fmla="*/ 627 h 1475"/>
                <a:gd name="T18" fmla="*/ 1322 w 450"/>
                <a:gd name="T19" fmla="*/ 41 h 1475"/>
                <a:gd name="T20" fmla="*/ 1041 w 450"/>
                <a:gd name="T21" fmla="*/ 575 h 1475"/>
                <a:gd name="T22" fmla="*/ 1032 w 450"/>
                <a:gd name="T23" fmla="*/ 1048 h 1475"/>
                <a:gd name="T24" fmla="*/ 1049 w 450"/>
                <a:gd name="T25" fmla="*/ 1482 h 1475"/>
                <a:gd name="T26" fmla="*/ 651 w 450"/>
                <a:gd name="T27" fmla="*/ 2062 h 1475"/>
                <a:gd name="T28" fmla="*/ 81 w 450"/>
                <a:gd name="T29" fmla="*/ 2993 h 147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50" h="1475">
                  <a:moveTo>
                    <a:pt x="15" y="552"/>
                  </a:moveTo>
                  <a:cubicBezTo>
                    <a:pt x="15" y="552"/>
                    <a:pt x="50" y="702"/>
                    <a:pt x="45" y="820"/>
                  </a:cubicBezTo>
                  <a:cubicBezTo>
                    <a:pt x="40" y="938"/>
                    <a:pt x="0" y="1416"/>
                    <a:pt x="185" y="1446"/>
                  </a:cubicBezTo>
                  <a:cubicBezTo>
                    <a:pt x="370" y="1475"/>
                    <a:pt x="371" y="822"/>
                    <a:pt x="371" y="822"/>
                  </a:cubicBezTo>
                  <a:cubicBezTo>
                    <a:pt x="371" y="822"/>
                    <a:pt x="383" y="651"/>
                    <a:pt x="425" y="575"/>
                  </a:cubicBezTo>
                  <a:cubicBezTo>
                    <a:pt x="425" y="575"/>
                    <a:pt x="450" y="545"/>
                    <a:pt x="350" y="399"/>
                  </a:cubicBezTo>
                  <a:cubicBezTo>
                    <a:pt x="350" y="399"/>
                    <a:pt x="354" y="323"/>
                    <a:pt x="286" y="280"/>
                  </a:cubicBezTo>
                  <a:cubicBezTo>
                    <a:pt x="286" y="280"/>
                    <a:pt x="324" y="233"/>
                    <a:pt x="289" y="194"/>
                  </a:cubicBezTo>
                  <a:cubicBezTo>
                    <a:pt x="289" y="194"/>
                    <a:pt x="331" y="150"/>
                    <a:pt x="289" y="115"/>
                  </a:cubicBezTo>
                  <a:cubicBezTo>
                    <a:pt x="289" y="115"/>
                    <a:pt x="291" y="18"/>
                    <a:pt x="245" y="8"/>
                  </a:cubicBezTo>
                  <a:cubicBezTo>
                    <a:pt x="210" y="0"/>
                    <a:pt x="193" y="106"/>
                    <a:pt x="193" y="106"/>
                  </a:cubicBezTo>
                  <a:cubicBezTo>
                    <a:pt x="193" y="106"/>
                    <a:pt x="139" y="150"/>
                    <a:pt x="191" y="193"/>
                  </a:cubicBezTo>
                  <a:cubicBezTo>
                    <a:pt x="191" y="193"/>
                    <a:pt x="165" y="241"/>
                    <a:pt x="194" y="273"/>
                  </a:cubicBezTo>
                  <a:cubicBezTo>
                    <a:pt x="194" y="273"/>
                    <a:pt x="108" y="332"/>
                    <a:pt x="121" y="380"/>
                  </a:cubicBezTo>
                  <a:cubicBezTo>
                    <a:pt x="121" y="380"/>
                    <a:pt x="22" y="478"/>
                    <a:pt x="15" y="552"/>
                  </a:cubicBezTo>
                  <a:close/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52" name="Freeform 527">
              <a:extLst>
                <a:ext uri="{FF2B5EF4-FFF2-40B4-BE49-F238E27FC236}">
                  <a16:creationId xmlns:a16="http://schemas.microsoft.com/office/drawing/2014/main" id="{878E9983-5FBC-4D5E-9C16-6265058EE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" y="1575"/>
              <a:ext cx="951" cy="421"/>
            </a:xfrm>
            <a:custGeom>
              <a:avLst/>
              <a:gdLst>
                <a:gd name="T0" fmla="*/ 121 w 623"/>
                <a:gd name="T1" fmla="*/ 1493 h 276"/>
                <a:gd name="T2" fmla="*/ 1319 w 623"/>
                <a:gd name="T3" fmla="*/ 156 h 276"/>
                <a:gd name="T4" fmla="*/ 2873 w 623"/>
                <a:gd name="T5" fmla="*/ 444 h 276"/>
                <a:gd name="T6" fmla="*/ 3383 w 623"/>
                <a:gd name="T7" fmla="*/ 18 h 276"/>
                <a:gd name="T8" fmla="*/ 2890 w 623"/>
                <a:gd name="T9" fmla="*/ 346 h 276"/>
                <a:gd name="T10" fmla="*/ 1195 w 623"/>
                <a:gd name="T11" fmla="*/ 21 h 276"/>
                <a:gd name="T12" fmla="*/ 0 w 623"/>
                <a:gd name="T13" fmla="*/ 1419 h 276"/>
                <a:gd name="T14" fmla="*/ 121 w 623"/>
                <a:gd name="T15" fmla="*/ 1493 h 2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3" h="276">
                  <a:moveTo>
                    <a:pt x="22" y="276"/>
                  </a:moveTo>
                  <a:cubicBezTo>
                    <a:pt x="22" y="276"/>
                    <a:pt x="210" y="73"/>
                    <a:pt x="243" y="29"/>
                  </a:cubicBezTo>
                  <a:cubicBezTo>
                    <a:pt x="243" y="29"/>
                    <a:pt x="482" y="56"/>
                    <a:pt x="529" y="82"/>
                  </a:cubicBezTo>
                  <a:cubicBezTo>
                    <a:pt x="529" y="82"/>
                    <a:pt x="597" y="46"/>
                    <a:pt x="623" y="3"/>
                  </a:cubicBezTo>
                  <a:cubicBezTo>
                    <a:pt x="623" y="3"/>
                    <a:pt x="605" y="33"/>
                    <a:pt x="532" y="64"/>
                  </a:cubicBezTo>
                  <a:cubicBezTo>
                    <a:pt x="532" y="64"/>
                    <a:pt x="247" y="0"/>
                    <a:pt x="220" y="4"/>
                  </a:cubicBezTo>
                  <a:cubicBezTo>
                    <a:pt x="193" y="8"/>
                    <a:pt x="9" y="232"/>
                    <a:pt x="0" y="262"/>
                  </a:cubicBezTo>
                  <a:lnTo>
                    <a:pt x="22" y="276"/>
                  </a:lnTo>
                  <a:close/>
                </a:path>
              </a:pathLst>
            </a:custGeom>
            <a:solidFill>
              <a:srgbClr val="C17B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53" name="Freeform 528">
              <a:extLst>
                <a:ext uri="{FF2B5EF4-FFF2-40B4-BE49-F238E27FC236}">
                  <a16:creationId xmlns:a16="http://schemas.microsoft.com/office/drawing/2014/main" id="{3DB8BB79-089C-4AE8-9A17-4C3FDF2C4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" y="1575"/>
              <a:ext cx="951" cy="421"/>
            </a:xfrm>
            <a:custGeom>
              <a:avLst/>
              <a:gdLst>
                <a:gd name="T0" fmla="*/ 121 w 623"/>
                <a:gd name="T1" fmla="*/ 1493 h 276"/>
                <a:gd name="T2" fmla="*/ 1319 w 623"/>
                <a:gd name="T3" fmla="*/ 156 h 276"/>
                <a:gd name="T4" fmla="*/ 2873 w 623"/>
                <a:gd name="T5" fmla="*/ 444 h 276"/>
                <a:gd name="T6" fmla="*/ 3383 w 623"/>
                <a:gd name="T7" fmla="*/ 18 h 276"/>
                <a:gd name="T8" fmla="*/ 2890 w 623"/>
                <a:gd name="T9" fmla="*/ 346 h 276"/>
                <a:gd name="T10" fmla="*/ 1195 w 623"/>
                <a:gd name="T11" fmla="*/ 21 h 276"/>
                <a:gd name="T12" fmla="*/ 0 w 623"/>
                <a:gd name="T13" fmla="*/ 1419 h 276"/>
                <a:gd name="T14" fmla="*/ 121 w 623"/>
                <a:gd name="T15" fmla="*/ 1493 h 2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3" h="276">
                  <a:moveTo>
                    <a:pt x="22" y="276"/>
                  </a:moveTo>
                  <a:cubicBezTo>
                    <a:pt x="22" y="276"/>
                    <a:pt x="210" y="73"/>
                    <a:pt x="243" y="29"/>
                  </a:cubicBezTo>
                  <a:cubicBezTo>
                    <a:pt x="243" y="29"/>
                    <a:pt x="482" y="56"/>
                    <a:pt x="529" y="82"/>
                  </a:cubicBezTo>
                  <a:cubicBezTo>
                    <a:pt x="529" y="82"/>
                    <a:pt x="597" y="46"/>
                    <a:pt x="623" y="3"/>
                  </a:cubicBezTo>
                  <a:cubicBezTo>
                    <a:pt x="623" y="3"/>
                    <a:pt x="605" y="33"/>
                    <a:pt x="532" y="64"/>
                  </a:cubicBezTo>
                  <a:cubicBezTo>
                    <a:pt x="532" y="64"/>
                    <a:pt x="247" y="0"/>
                    <a:pt x="220" y="4"/>
                  </a:cubicBezTo>
                  <a:cubicBezTo>
                    <a:pt x="193" y="8"/>
                    <a:pt x="9" y="232"/>
                    <a:pt x="0" y="262"/>
                  </a:cubicBezTo>
                  <a:lnTo>
                    <a:pt x="22" y="276"/>
                  </a:lnTo>
                  <a:close/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54" name="Freeform 529">
              <a:extLst>
                <a:ext uri="{FF2B5EF4-FFF2-40B4-BE49-F238E27FC236}">
                  <a16:creationId xmlns:a16="http://schemas.microsoft.com/office/drawing/2014/main" id="{A4C2815B-E5EF-462D-ADB8-13ECD77B8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" y="1628"/>
              <a:ext cx="254" cy="306"/>
            </a:xfrm>
            <a:custGeom>
              <a:avLst/>
              <a:gdLst>
                <a:gd name="T0" fmla="*/ 0 w 166"/>
                <a:gd name="T1" fmla="*/ 1095 h 200"/>
                <a:gd name="T2" fmla="*/ 910 w 166"/>
                <a:gd name="T3" fmla="*/ 0 h 200"/>
                <a:gd name="T4" fmla="*/ 0 w 166"/>
                <a:gd name="T5" fmla="*/ 1095 h 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6" h="200">
                  <a:moveTo>
                    <a:pt x="0" y="200"/>
                  </a:moveTo>
                  <a:cubicBezTo>
                    <a:pt x="0" y="200"/>
                    <a:pt x="77" y="59"/>
                    <a:pt x="166" y="0"/>
                  </a:cubicBezTo>
                  <a:cubicBezTo>
                    <a:pt x="166" y="0"/>
                    <a:pt x="92" y="125"/>
                    <a:pt x="0" y="200"/>
                  </a:cubicBezTo>
                  <a:close/>
                </a:path>
              </a:pathLst>
            </a:custGeom>
            <a:solidFill>
              <a:srgbClr val="D390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55" name="Freeform 530">
              <a:extLst>
                <a:ext uri="{FF2B5EF4-FFF2-40B4-BE49-F238E27FC236}">
                  <a16:creationId xmlns:a16="http://schemas.microsoft.com/office/drawing/2014/main" id="{B99960C8-C107-4070-8858-930203E7A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" y="1653"/>
              <a:ext cx="207" cy="252"/>
            </a:xfrm>
            <a:custGeom>
              <a:avLst/>
              <a:gdLst>
                <a:gd name="T0" fmla="*/ 12 w 136"/>
                <a:gd name="T1" fmla="*/ 898 h 165"/>
                <a:gd name="T2" fmla="*/ 729 w 136"/>
                <a:gd name="T3" fmla="*/ 0 h 165"/>
                <a:gd name="T4" fmla="*/ 12 w 136"/>
                <a:gd name="T5" fmla="*/ 898 h 16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6" h="165">
                  <a:moveTo>
                    <a:pt x="2" y="165"/>
                  </a:moveTo>
                  <a:cubicBezTo>
                    <a:pt x="2" y="165"/>
                    <a:pt x="115" y="46"/>
                    <a:pt x="136" y="0"/>
                  </a:cubicBezTo>
                  <a:cubicBezTo>
                    <a:pt x="136" y="0"/>
                    <a:pt x="0" y="141"/>
                    <a:pt x="2" y="165"/>
                  </a:cubicBezTo>
                  <a:close/>
                </a:path>
              </a:pathLst>
            </a:custGeom>
            <a:solidFill>
              <a:srgbClr val="F4C3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56" name="Freeform 531">
              <a:extLst>
                <a:ext uri="{FF2B5EF4-FFF2-40B4-BE49-F238E27FC236}">
                  <a16:creationId xmlns:a16="http://schemas.microsoft.com/office/drawing/2014/main" id="{B5A5BF58-F3C6-4C51-9D50-86E3ACB3D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2" y="1558"/>
              <a:ext cx="93" cy="79"/>
            </a:xfrm>
            <a:custGeom>
              <a:avLst/>
              <a:gdLst>
                <a:gd name="T0" fmla="*/ 134 w 61"/>
                <a:gd name="T1" fmla="*/ 277 h 52"/>
                <a:gd name="T2" fmla="*/ 0 w 61"/>
                <a:gd name="T3" fmla="*/ 115 h 52"/>
                <a:gd name="T4" fmla="*/ 146 w 61"/>
                <a:gd name="T5" fmla="*/ 18 h 52"/>
                <a:gd name="T6" fmla="*/ 287 w 61"/>
                <a:gd name="T7" fmla="*/ 112 h 52"/>
                <a:gd name="T8" fmla="*/ 276 w 61"/>
                <a:gd name="T9" fmla="*/ 223 h 52"/>
                <a:gd name="T10" fmla="*/ 216 w 61"/>
                <a:gd name="T11" fmla="*/ 235 h 52"/>
                <a:gd name="T12" fmla="*/ 163 w 61"/>
                <a:gd name="T13" fmla="*/ 270 h 52"/>
                <a:gd name="T14" fmla="*/ 142 w 61"/>
                <a:gd name="T15" fmla="*/ 277 h 5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52">
                  <a:moveTo>
                    <a:pt x="25" y="52"/>
                  </a:moveTo>
                  <a:cubicBezTo>
                    <a:pt x="26" y="38"/>
                    <a:pt x="11" y="27"/>
                    <a:pt x="0" y="22"/>
                  </a:cubicBezTo>
                  <a:cubicBezTo>
                    <a:pt x="2" y="9"/>
                    <a:pt x="13" y="0"/>
                    <a:pt x="27" y="3"/>
                  </a:cubicBezTo>
                  <a:cubicBezTo>
                    <a:pt x="36" y="5"/>
                    <a:pt x="47" y="14"/>
                    <a:pt x="53" y="21"/>
                  </a:cubicBezTo>
                  <a:cubicBezTo>
                    <a:pt x="59" y="27"/>
                    <a:pt x="61" y="41"/>
                    <a:pt x="51" y="42"/>
                  </a:cubicBezTo>
                  <a:cubicBezTo>
                    <a:pt x="46" y="42"/>
                    <a:pt x="44" y="41"/>
                    <a:pt x="40" y="44"/>
                  </a:cubicBezTo>
                  <a:cubicBezTo>
                    <a:pt x="36" y="47"/>
                    <a:pt x="34" y="49"/>
                    <a:pt x="30" y="51"/>
                  </a:cubicBezTo>
                  <a:cubicBezTo>
                    <a:pt x="29" y="51"/>
                    <a:pt x="27" y="52"/>
                    <a:pt x="26" y="52"/>
                  </a:cubicBezTo>
                </a:path>
              </a:pathLst>
            </a:custGeom>
            <a:solidFill>
              <a:srgbClr val="9135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57" name="Freeform 532">
              <a:extLst>
                <a:ext uri="{FF2B5EF4-FFF2-40B4-BE49-F238E27FC236}">
                  <a16:creationId xmlns:a16="http://schemas.microsoft.com/office/drawing/2014/main" id="{689733B1-62DE-48B2-93C1-E8B3A7BB6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1558"/>
              <a:ext cx="95" cy="79"/>
            </a:xfrm>
            <a:custGeom>
              <a:avLst/>
              <a:gdLst>
                <a:gd name="T0" fmla="*/ 136 w 62"/>
                <a:gd name="T1" fmla="*/ 277 h 52"/>
                <a:gd name="T2" fmla="*/ 0 w 62"/>
                <a:gd name="T3" fmla="*/ 115 h 52"/>
                <a:gd name="T4" fmla="*/ 149 w 62"/>
                <a:gd name="T5" fmla="*/ 18 h 52"/>
                <a:gd name="T6" fmla="*/ 299 w 62"/>
                <a:gd name="T7" fmla="*/ 115 h 52"/>
                <a:gd name="T8" fmla="*/ 288 w 62"/>
                <a:gd name="T9" fmla="*/ 223 h 52"/>
                <a:gd name="T10" fmla="*/ 219 w 62"/>
                <a:gd name="T11" fmla="*/ 237 h 52"/>
                <a:gd name="T12" fmla="*/ 173 w 62"/>
                <a:gd name="T13" fmla="*/ 270 h 52"/>
                <a:gd name="T14" fmla="*/ 143 w 62"/>
                <a:gd name="T15" fmla="*/ 277 h 5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" h="52">
                  <a:moveTo>
                    <a:pt x="25" y="52"/>
                  </a:moveTo>
                  <a:cubicBezTo>
                    <a:pt x="27" y="38"/>
                    <a:pt x="12" y="27"/>
                    <a:pt x="0" y="22"/>
                  </a:cubicBezTo>
                  <a:cubicBezTo>
                    <a:pt x="3" y="9"/>
                    <a:pt x="14" y="0"/>
                    <a:pt x="27" y="3"/>
                  </a:cubicBezTo>
                  <a:cubicBezTo>
                    <a:pt x="37" y="5"/>
                    <a:pt x="47" y="15"/>
                    <a:pt x="54" y="22"/>
                  </a:cubicBezTo>
                  <a:cubicBezTo>
                    <a:pt x="59" y="27"/>
                    <a:pt x="62" y="41"/>
                    <a:pt x="52" y="42"/>
                  </a:cubicBezTo>
                  <a:cubicBezTo>
                    <a:pt x="46" y="42"/>
                    <a:pt x="45" y="42"/>
                    <a:pt x="40" y="45"/>
                  </a:cubicBezTo>
                  <a:cubicBezTo>
                    <a:pt x="37" y="47"/>
                    <a:pt x="34" y="49"/>
                    <a:pt x="31" y="51"/>
                  </a:cubicBezTo>
                  <a:cubicBezTo>
                    <a:pt x="29" y="52"/>
                    <a:pt x="28" y="52"/>
                    <a:pt x="26" y="52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58" name="Freeform 533">
              <a:extLst>
                <a:ext uri="{FF2B5EF4-FFF2-40B4-BE49-F238E27FC236}">
                  <a16:creationId xmlns:a16="http://schemas.microsoft.com/office/drawing/2014/main" id="{963D9A97-7A54-4194-B6F3-9D1AF60E9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1" y="1570"/>
              <a:ext cx="46" cy="28"/>
            </a:xfrm>
            <a:custGeom>
              <a:avLst/>
              <a:gdLst>
                <a:gd name="T0" fmla="*/ 54 w 30"/>
                <a:gd name="T1" fmla="*/ 106 h 18"/>
                <a:gd name="T2" fmla="*/ 32 w 30"/>
                <a:gd name="T3" fmla="*/ 87 h 18"/>
                <a:gd name="T4" fmla="*/ 8 w 30"/>
                <a:gd name="T5" fmla="*/ 62 h 18"/>
                <a:gd name="T6" fmla="*/ 28 w 30"/>
                <a:gd name="T7" fmla="*/ 12 h 18"/>
                <a:gd name="T8" fmla="*/ 61 w 30"/>
                <a:gd name="T9" fmla="*/ 0 h 18"/>
                <a:gd name="T10" fmla="*/ 113 w 30"/>
                <a:gd name="T11" fmla="*/ 8 h 18"/>
                <a:gd name="T12" fmla="*/ 167 w 30"/>
                <a:gd name="T13" fmla="*/ 53 h 18"/>
                <a:gd name="T14" fmla="*/ 149 w 30"/>
                <a:gd name="T15" fmla="*/ 53 h 18"/>
                <a:gd name="T16" fmla="*/ 113 w 30"/>
                <a:gd name="T17" fmla="*/ 40 h 18"/>
                <a:gd name="T18" fmla="*/ 49 w 30"/>
                <a:gd name="T19" fmla="*/ 53 h 18"/>
                <a:gd name="T20" fmla="*/ 54 w 30"/>
                <a:gd name="T21" fmla="*/ 106 h 18"/>
                <a:gd name="T22" fmla="*/ 54 w 30"/>
                <a:gd name="T23" fmla="*/ 106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" h="18">
                  <a:moveTo>
                    <a:pt x="10" y="18"/>
                  </a:moveTo>
                  <a:cubicBezTo>
                    <a:pt x="8" y="17"/>
                    <a:pt x="7" y="16"/>
                    <a:pt x="6" y="15"/>
                  </a:cubicBezTo>
                  <a:cubicBezTo>
                    <a:pt x="4" y="14"/>
                    <a:pt x="2" y="12"/>
                    <a:pt x="1" y="11"/>
                  </a:cubicBezTo>
                  <a:cubicBezTo>
                    <a:pt x="0" y="7"/>
                    <a:pt x="3" y="4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4" y="0"/>
                    <a:pt x="17" y="0"/>
                    <a:pt x="20" y="1"/>
                  </a:cubicBezTo>
                  <a:cubicBezTo>
                    <a:pt x="24" y="2"/>
                    <a:pt x="29" y="5"/>
                    <a:pt x="30" y="9"/>
                  </a:cubicBezTo>
                  <a:cubicBezTo>
                    <a:pt x="29" y="10"/>
                    <a:pt x="28" y="9"/>
                    <a:pt x="27" y="9"/>
                  </a:cubicBezTo>
                  <a:cubicBezTo>
                    <a:pt x="24" y="8"/>
                    <a:pt x="22" y="8"/>
                    <a:pt x="20" y="7"/>
                  </a:cubicBezTo>
                  <a:cubicBezTo>
                    <a:pt x="17" y="7"/>
                    <a:pt x="10" y="6"/>
                    <a:pt x="9" y="9"/>
                  </a:cubicBezTo>
                  <a:cubicBezTo>
                    <a:pt x="9" y="12"/>
                    <a:pt x="12" y="16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</a:path>
              </a:pathLst>
            </a:custGeom>
            <a:solidFill>
              <a:srgbClr val="B75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59" name="Freeform 534">
              <a:extLst>
                <a:ext uri="{FF2B5EF4-FFF2-40B4-BE49-F238E27FC236}">
                  <a16:creationId xmlns:a16="http://schemas.microsoft.com/office/drawing/2014/main" id="{AE548044-75F7-4109-B18A-AFE05F6FD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2" y="1599"/>
              <a:ext cx="363" cy="84"/>
            </a:xfrm>
            <a:custGeom>
              <a:avLst/>
              <a:gdLst>
                <a:gd name="T0" fmla="*/ 0 w 238"/>
                <a:gd name="T1" fmla="*/ 49 h 55"/>
                <a:gd name="T2" fmla="*/ 1289 w 238"/>
                <a:gd name="T3" fmla="*/ 298 h 55"/>
                <a:gd name="T4" fmla="*/ 0 w 238"/>
                <a:gd name="T5" fmla="*/ 49 h 5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8" h="55">
                  <a:moveTo>
                    <a:pt x="0" y="9"/>
                  </a:moveTo>
                  <a:cubicBezTo>
                    <a:pt x="0" y="9"/>
                    <a:pt x="210" y="42"/>
                    <a:pt x="238" y="55"/>
                  </a:cubicBezTo>
                  <a:cubicBezTo>
                    <a:pt x="238" y="55"/>
                    <a:pt x="37" y="0"/>
                    <a:pt x="0" y="9"/>
                  </a:cubicBezTo>
                  <a:close/>
                </a:path>
              </a:pathLst>
            </a:custGeom>
            <a:solidFill>
              <a:srgbClr val="F4C3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60" name="Freeform 535">
              <a:extLst>
                <a:ext uri="{FF2B5EF4-FFF2-40B4-BE49-F238E27FC236}">
                  <a16:creationId xmlns:a16="http://schemas.microsoft.com/office/drawing/2014/main" id="{3D494BF7-E8FC-492E-88F7-B957E4A1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5" y="1648"/>
              <a:ext cx="65" cy="46"/>
            </a:xfrm>
            <a:custGeom>
              <a:avLst/>
              <a:gdLst>
                <a:gd name="T0" fmla="*/ 0 w 43"/>
                <a:gd name="T1" fmla="*/ 167 h 30"/>
                <a:gd name="T2" fmla="*/ 18 w 43"/>
                <a:gd name="T3" fmla="*/ 115 h 30"/>
                <a:gd name="T4" fmla="*/ 82 w 43"/>
                <a:gd name="T5" fmla="*/ 89 h 30"/>
                <a:gd name="T6" fmla="*/ 153 w 43"/>
                <a:gd name="T7" fmla="*/ 40 h 30"/>
                <a:gd name="T8" fmla="*/ 193 w 43"/>
                <a:gd name="T9" fmla="*/ 18 h 30"/>
                <a:gd name="T10" fmla="*/ 224 w 43"/>
                <a:gd name="T11" fmla="*/ 0 h 30"/>
                <a:gd name="T12" fmla="*/ 162 w 43"/>
                <a:gd name="T13" fmla="*/ 54 h 30"/>
                <a:gd name="T14" fmla="*/ 101 w 43"/>
                <a:gd name="T15" fmla="*/ 101 h 30"/>
                <a:gd name="T16" fmla="*/ 48 w 43"/>
                <a:gd name="T17" fmla="*/ 136 h 30"/>
                <a:gd name="T18" fmla="*/ 8 w 43"/>
                <a:gd name="T19" fmla="*/ 167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0">
                  <a:moveTo>
                    <a:pt x="0" y="30"/>
                  </a:moveTo>
                  <a:cubicBezTo>
                    <a:pt x="2" y="28"/>
                    <a:pt x="0" y="24"/>
                    <a:pt x="3" y="21"/>
                  </a:cubicBezTo>
                  <a:cubicBezTo>
                    <a:pt x="6" y="19"/>
                    <a:pt x="12" y="18"/>
                    <a:pt x="16" y="16"/>
                  </a:cubicBezTo>
                  <a:cubicBezTo>
                    <a:pt x="21" y="14"/>
                    <a:pt x="25" y="10"/>
                    <a:pt x="29" y="7"/>
                  </a:cubicBezTo>
                  <a:cubicBezTo>
                    <a:pt x="32" y="5"/>
                    <a:pt x="34" y="4"/>
                    <a:pt x="37" y="3"/>
                  </a:cubicBezTo>
                  <a:cubicBezTo>
                    <a:pt x="39" y="2"/>
                    <a:pt x="41" y="1"/>
                    <a:pt x="43" y="0"/>
                  </a:cubicBezTo>
                  <a:cubicBezTo>
                    <a:pt x="41" y="4"/>
                    <a:pt x="35" y="7"/>
                    <a:pt x="31" y="10"/>
                  </a:cubicBezTo>
                  <a:cubicBezTo>
                    <a:pt x="27" y="12"/>
                    <a:pt x="23" y="15"/>
                    <a:pt x="19" y="18"/>
                  </a:cubicBezTo>
                  <a:cubicBezTo>
                    <a:pt x="16" y="21"/>
                    <a:pt x="13" y="22"/>
                    <a:pt x="9" y="25"/>
                  </a:cubicBezTo>
                  <a:cubicBezTo>
                    <a:pt x="7" y="26"/>
                    <a:pt x="3" y="30"/>
                    <a:pt x="1" y="30"/>
                  </a:cubicBezTo>
                </a:path>
              </a:pathLst>
            </a:custGeom>
            <a:solidFill>
              <a:srgbClr val="9135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61" name="Freeform 536">
              <a:extLst>
                <a:ext uri="{FF2B5EF4-FFF2-40B4-BE49-F238E27FC236}">
                  <a16:creationId xmlns:a16="http://schemas.microsoft.com/office/drawing/2014/main" id="{F75AB579-4223-49CF-A217-28125AA66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" y="1205"/>
              <a:ext cx="639" cy="816"/>
            </a:xfrm>
            <a:custGeom>
              <a:avLst/>
              <a:gdLst>
                <a:gd name="T0" fmla="*/ 2089 w 419"/>
                <a:gd name="T1" fmla="*/ 2913 h 534"/>
                <a:gd name="T2" fmla="*/ 1714 w 419"/>
                <a:gd name="T3" fmla="*/ 1146 h 534"/>
                <a:gd name="T4" fmla="*/ 235 w 419"/>
                <a:gd name="T5" fmla="*/ 628 h 534"/>
                <a:gd name="T6" fmla="*/ 0 w 419"/>
                <a:gd name="T7" fmla="*/ 0 h 534"/>
                <a:gd name="T8" fmla="*/ 265 w 419"/>
                <a:gd name="T9" fmla="*/ 535 h 534"/>
                <a:gd name="T10" fmla="*/ 1886 w 419"/>
                <a:gd name="T11" fmla="*/ 1093 h 534"/>
                <a:gd name="T12" fmla="*/ 2228 w 419"/>
                <a:gd name="T13" fmla="*/ 2913 h 534"/>
                <a:gd name="T14" fmla="*/ 2089 w 419"/>
                <a:gd name="T15" fmla="*/ 2913 h 5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19" h="534">
                  <a:moveTo>
                    <a:pt x="386" y="534"/>
                  </a:moveTo>
                  <a:cubicBezTo>
                    <a:pt x="386" y="534"/>
                    <a:pt x="324" y="265"/>
                    <a:pt x="317" y="210"/>
                  </a:cubicBezTo>
                  <a:cubicBezTo>
                    <a:pt x="317" y="210"/>
                    <a:pt x="96" y="116"/>
                    <a:pt x="43" y="115"/>
                  </a:cubicBezTo>
                  <a:cubicBezTo>
                    <a:pt x="43" y="115"/>
                    <a:pt x="1" y="49"/>
                    <a:pt x="0" y="0"/>
                  </a:cubicBezTo>
                  <a:cubicBezTo>
                    <a:pt x="0" y="0"/>
                    <a:pt x="0" y="34"/>
                    <a:pt x="49" y="98"/>
                  </a:cubicBezTo>
                  <a:cubicBezTo>
                    <a:pt x="49" y="98"/>
                    <a:pt x="328" y="183"/>
                    <a:pt x="349" y="200"/>
                  </a:cubicBezTo>
                  <a:cubicBezTo>
                    <a:pt x="371" y="218"/>
                    <a:pt x="419" y="503"/>
                    <a:pt x="412" y="534"/>
                  </a:cubicBezTo>
                  <a:lnTo>
                    <a:pt x="386" y="534"/>
                  </a:lnTo>
                  <a:close/>
                </a:path>
              </a:pathLst>
            </a:custGeom>
            <a:solidFill>
              <a:srgbClr val="C17B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62" name="Freeform 537">
              <a:extLst>
                <a:ext uri="{FF2B5EF4-FFF2-40B4-BE49-F238E27FC236}">
                  <a16:creationId xmlns:a16="http://schemas.microsoft.com/office/drawing/2014/main" id="{8B5303D1-DC67-47AF-AE83-769C094DA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" y="1205"/>
              <a:ext cx="639" cy="816"/>
            </a:xfrm>
            <a:custGeom>
              <a:avLst/>
              <a:gdLst>
                <a:gd name="T0" fmla="*/ 2089 w 419"/>
                <a:gd name="T1" fmla="*/ 2913 h 534"/>
                <a:gd name="T2" fmla="*/ 1714 w 419"/>
                <a:gd name="T3" fmla="*/ 1146 h 534"/>
                <a:gd name="T4" fmla="*/ 235 w 419"/>
                <a:gd name="T5" fmla="*/ 628 h 534"/>
                <a:gd name="T6" fmla="*/ 0 w 419"/>
                <a:gd name="T7" fmla="*/ 0 h 534"/>
                <a:gd name="T8" fmla="*/ 265 w 419"/>
                <a:gd name="T9" fmla="*/ 535 h 534"/>
                <a:gd name="T10" fmla="*/ 1886 w 419"/>
                <a:gd name="T11" fmla="*/ 1093 h 534"/>
                <a:gd name="T12" fmla="*/ 2228 w 419"/>
                <a:gd name="T13" fmla="*/ 2913 h 534"/>
                <a:gd name="T14" fmla="*/ 2089 w 419"/>
                <a:gd name="T15" fmla="*/ 2913 h 5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19" h="534">
                  <a:moveTo>
                    <a:pt x="386" y="534"/>
                  </a:moveTo>
                  <a:cubicBezTo>
                    <a:pt x="386" y="534"/>
                    <a:pt x="324" y="265"/>
                    <a:pt x="317" y="210"/>
                  </a:cubicBezTo>
                  <a:cubicBezTo>
                    <a:pt x="317" y="210"/>
                    <a:pt x="96" y="116"/>
                    <a:pt x="43" y="115"/>
                  </a:cubicBezTo>
                  <a:cubicBezTo>
                    <a:pt x="43" y="115"/>
                    <a:pt x="1" y="49"/>
                    <a:pt x="0" y="0"/>
                  </a:cubicBezTo>
                  <a:cubicBezTo>
                    <a:pt x="0" y="0"/>
                    <a:pt x="0" y="34"/>
                    <a:pt x="49" y="98"/>
                  </a:cubicBezTo>
                  <a:cubicBezTo>
                    <a:pt x="49" y="98"/>
                    <a:pt x="328" y="183"/>
                    <a:pt x="349" y="200"/>
                  </a:cubicBezTo>
                  <a:cubicBezTo>
                    <a:pt x="371" y="218"/>
                    <a:pt x="419" y="503"/>
                    <a:pt x="412" y="534"/>
                  </a:cubicBezTo>
                  <a:lnTo>
                    <a:pt x="386" y="534"/>
                  </a:lnTo>
                  <a:close/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63" name="Freeform 538">
              <a:extLst>
                <a:ext uri="{FF2B5EF4-FFF2-40B4-BE49-F238E27FC236}">
                  <a16:creationId xmlns:a16="http://schemas.microsoft.com/office/drawing/2014/main" id="{E130C78D-90E3-4498-8A8A-6FB8E6EEE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9" y="1566"/>
              <a:ext cx="74" cy="390"/>
            </a:xfrm>
            <a:custGeom>
              <a:avLst/>
              <a:gdLst>
                <a:gd name="T0" fmla="*/ 250 w 48"/>
                <a:gd name="T1" fmla="*/ 1379 h 256"/>
                <a:gd name="T2" fmla="*/ 0 w 48"/>
                <a:gd name="T3" fmla="*/ 0 h 256"/>
                <a:gd name="T4" fmla="*/ 250 w 48"/>
                <a:gd name="T5" fmla="*/ 1379 h 2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8" h="256">
                  <a:moveTo>
                    <a:pt x="44" y="256"/>
                  </a:moveTo>
                  <a:cubicBezTo>
                    <a:pt x="44" y="256"/>
                    <a:pt x="48" y="95"/>
                    <a:pt x="0" y="0"/>
                  </a:cubicBezTo>
                  <a:cubicBezTo>
                    <a:pt x="0" y="0"/>
                    <a:pt x="2" y="145"/>
                    <a:pt x="44" y="256"/>
                  </a:cubicBezTo>
                  <a:close/>
                </a:path>
              </a:pathLst>
            </a:custGeom>
            <a:solidFill>
              <a:srgbClr val="D390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64" name="Freeform 539">
              <a:extLst>
                <a:ext uri="{FF2B5EF4-FFF2-40B4-BE49-F238E27FC236}">
                  <a16:creationId xmlns:a16="http://schemas.microsoft.com/office/drawing/2014/main" id="{16FC84DC-9A97-4313-97BA-A9305861A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" y="1596"/>
              <a:ext cx="81" cy="321"/>
            </a:xfrm>
            <a:custGeom>
              <a:avLst/>
              <a:gdLst>
                <a:gd name="T0" fmla="*/ 217 w 53"/>
                <a:gd name="T1" fmla="*/ 1148 h 210"/>
                <a:gd name="T2" fmla="*/ 28 w 53"/>
                <a:gd name="T3" fmla="*/ 0 h 210"/>
                <a:gd name="T4" fmla="*/ 217 w 53"/>
                <a:gd name="T5" fmla="*/ 1148 h 2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210">
                  <a:moveTo>
                    <a:pt x="40" y="210"/>
                  </a:moveTo>
                  <a:cubicBezTo>
                    <a:pt x="40" y="210"/>
                    <a:pt x="0" y="51"/>
                    <a:pt x="5" y="0"/>
                  </a:cubicBezTo>
                  <a:cubicBezTo>
                    <a:pt x="5" y="0"/>
                    <a:pt x="53" y="190"/>
                    <a:pt x="40" y="210"/>
                  </a:cubicBezTo>
                  <a:close/>
                </a:path>
              </a:pathLst>
            </a:custGeom>
            <a:solidFill>
              <a:srgbClr val="F4C3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65" name="Freeform 540">
              <a:extLst>
                <a:ext uri="{FF2B5EF4-FFF2-40B4-BE49-F238E27FC236}">
                  <a16:creationId xmlns:a16="http://schemas.microsoft.com/office/drawing/2014/main" id="{FA1157AE-10FD-4A07-92F7-A6F8AA68B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" y="1480"/>
              <a:ext cx="102" cy="72"/>
            </a:xfrm>
            <a:custGeom>
              <a:avLst/>
              <a:gdLst>
                <a:gd name="T0" fmla="*/ 142 w 67"/>
                <a:gd name="T1" fmla="*/ 259 h 47"/>
                <a:gd name="T2" fmla="*/ 332 w 67"/>
                <a:gd name="T3" fmla="*/ 182 h 47"/>
                <a:gd name="T4" fmla="*/ 257 w 67"/>
                <a:gd name="T5" fmla="*/ 18 h 47"/>
                <a:gd name="T6" fmla="*/ 85 w 67"/>
                <a:gd name="T7" fmla="*/ 32 h 47"/>
                <a:gd name="T8" fmla="*/ 41 w 67"/>
                <a:gd name="T9" fmla="*/ 136 h 47"/>
                <a:gd name="T10" fmla="*/ 93 w 67"/>
                <a:gd name="T11" fmla="*/ 182 h 47"/>
                <a:gd name="T12" fmla="*/ 116 w 67"/>
                <a:gd name="T13" fmla="*/ 237 h 47"/>
                <a:gd name="T14" fmla="*/ 134 w 67"/>
                <a:gd name="T15" fmla="*/ 251 h 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7" h="47">
                  <a:moveTo>
                    <a:pt x="26" y="47"/>
                  </a:moveTo>
                  <a:cubicBezTo>
                    <a:pt x="32" y="34"/>
                    <a:pt x="50" y="32"/>
                    <a:pt x="62" y="33"/>
                  </a:cubicBezTo>
                  <a:cubicBezTo>
                    <a:pt x="67" y="20"/>
                    <a:pt x="61" y="7"/>
                    <a:pt x="48" y="3"/>
                  </a:cubicBezTo>
                  <a:cubicBezTo>
                    <a:pt x="39" y="0"/>
                    <a:pt x="25" y="3"/>
                    <a:pt x="16" y="6"/>
                  </a:cubicBezTo>
                  <a:cubicBezTo>
                    <a:pt x="9" y="8"/>
                    <a:pt x="0" y="19"/>
                    <a:pt x="8" y="25"/>
                  </a:cubicBezTo>
                  <a:cubicBezTo>
                    <a:pt x="12" y="27"/>
                    <a:pt x="14" y="28"/>
                    <a:pt x="17" y="33"/>
                  </a:cubicBezTo>
                  <a:cubicBezTo>
                    <a:pt x="18" y="36"/>
                    <a:pt x="19" y="40"/>
                    <a:pt x="22" y="43"/>
                  </a:cubicBezTo>
                  <a:cubicBezTo>
                    <a:pt x="23" y="44"/>
                    <a:pt x="24" y="45"/>
                    <a:pt x="25" y="46"/>
                  </a:cubicBezTo>
                </a:path>
              </a:pathLst>
            </a:custGeom>
            <a:solidFill>
              <a:srgbClr val="9135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66" name="Freeform 541">
              <a:extLst>
                <a:ext uri="{FF2B5EF4-FFF2-40B4-BE49-F238E27FC236}">
                  <a16:creationId xmlns:a16="http://schemas.microsoft.com/office/drawing/2014/main" id="{581CD9E3-B1AB-4957-8865-C9B99A49C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" y="1480"/>
              <a:ext cx="102" cy="72"/>
            </a:xfrm>
            <a:custGeom>
              <a:avLst/>
              <a:gdLst>
                <a:gd name="T0" fmla="*/ 142 w 67"/>
                <a:gd name="T1" fmla="*/ 259 h 47"/>
                <a:gd name="T2" fmla="*/ 332 w 67"/>
                <a:gd name="T3" fmla="*/ 188 h 47"/>
                <a:gd name="T4" fmla="*/ 257 w 67"/>
                <a:gd name="T5" fmla="*/ 18 h 47"/>
                <a:gd name="T6" fmla="*/ 85 w 67"/>
                <a:gd name="T7" fmla="*/ 32 h 47"/>
                <a:gd name="T8" fmla="*/ 41 w 67"/>
                <a:gd name="T9" fmla="*/ 136 h 47"/>
                <a:gd name="T10" fmla="*/ 93 w 67"/>
                <a:gd name="T11" fmla="*/ 182 h 47"/>
                <a:gd name="T12" fmla="*/ 116 w 67"/>
                <a:gd name="T13" fmla="*/ 237 h 47"/>
                <a:gd name="T14" fmla="*/ 134 w 67"/>
                <a:gd name="T15" fmla="*/ 259 h 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7" h="47">
                  <a:moveTo>
                    <a:pt x="26" y="47"/>
                  </a:moveTo>
                  <a:cubicBezTo>
                    <a:pt x="32" y="34"/>
                    <a:pt x="50" y="32"/>
                    <a:pt x="62" y="34"/>
                  </a:cubicBezTo>
                  <a:cubicBezTo>
                    <a:pt x="67" y="21"/>
                    <a:pt x="62" y="8"/>
                    <a:pt x="48" y="3"/>
                  </a:cubicBezTo>
                  <a:cubicBezTo>
                    <a:pt x="39" y="0"/>
                    <a:pt x="25" y="4"/>
                    <a:pt x="16" y="6"/>
                  </a:cubicBezTo>
                  <a:cubicBezTo>
                    <a:pt x="9" y="8"/>
                    <a:pt x="0" y="19"/>
                    <a:pt x="8" y="25"/>
                  </a:cubicBezTo>
                  <a:cubicBezTo>
                    <a:pt x="12" y="28"/>
                    <a:pt x="14" y="28"/>
                    <a:pt x="17" y="33"/>
                  </a:cubicBezTo>
                  <a:cubicBezTo>
                    <a:pt x="18" y="37"/>
                    <a:pt x="20" y="40"/>
                    <a:pt x="22" y="43"/>
                  </a:cubicBezTo>
                  <a:cubicBezTo>
                    <a:pt x="23" y="44"/>
                    <a:pt x="24" y="46"/>
                    <a:pt x="25" y="47"/>
                  </a:cubicBezTo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67" name="Freeform 542">
              <a:extLst>
                <a:ext uri="{FF2B5EF4-FFF2-40B4-BE49-F238E27FC236}">
                  <a16:creationId xmlns:a16="http://schemas.microsoft.com/office/drawing/2014/main" id="{098BC8BE-38B3-4324-B7BA-08940C530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491"/>
              <a:ext cx="43" cy="32"/>
            </a:xfrm>
            <a:custGeom>
              <a:avLst/>
              <a:gdLst>
                <a:gd name="T0" fmla="*/ 80 w 28"/>
                <a:gd name="T1" fmla="*/ 114 h 21"/>
                <a:gd name="T2" fmla="*/ 101 w 28"/>
                <a:gd name="T3" fmla="*/ 114 h 21"/>
                <a:gd name="T4" fmla="*/ 135 w 28"/>
                <a:gd name="T5" fmla="*/ 102 h 21"/>
                <a:gd name="T6" fmla="*/ 137 w 28"/>
                <a:gd name="T7" fmla="*/ 53 h 21"/>
                <a:gd name="T8" fmla="*/ 115 w 28"/>
                <a:gd name="T9" fmla="*/ 32 h 21"/>
                <a:gd name="T10" fmla="*/ 74 w 28"/>
                <a:gd name="T11" fmla="*/ 12 h 21"/>
                <a:gd name="T12" fmla="*/ 0 w 28"/>
                <a:gd name="T13" fmla="*/ 21 h 21"/>
                <a:gd name="T14" fmla="*/ 18 w 28"/>
                <a:gd name="T15" fmla="*/ 27 h 21"/>
                <a:gd name="T16" fmla="*/ 54 w 28"/>
                <a:gd name="T17" fmla="*/ 40 h 21"/>
                <a:gd name="T18" fmla="*/ 101 w 28"/>
                <a:gd name="T19" fmla="*/ 75 h 21"/>
                <a:gd name="T20" fmla="*/ 74 w 28"/>
                <a:gd name="T21" fmla="*/ 114 h 21"/>
                <a:gd name="T22" fmla="*/ 80 w 28"/>
                <a:gd name="T23" fmla="*/ 114 h 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8" h="21">
                  <a:moveTo>
                    <a:pt x="14" y="21"/>
                  </a:moveTo>
                  <a:cubicBezTo>
                    <a:pt x="15" y="21"/>
                    <a:pt x="17" y="21"/>
                    <a:pt x="18" y="21"/>
                  </a:cubicBezTo>
                  <a:cubicBezTo>
                    <a:pt x="20" y="20"/>
                    <a:pt x="23" y="20"/>
                    <a:pt x="24" y="19"/>
                  </a:cubicBezTo>
                  <a:cubicBezTo>
                    <a:pt x="28" y="17"/>
                    <a:pt x="26" y="13"/>
                    <a:pt x="25" y="10"/>
                  </a:cubicBezTo>
                  <a:cubicBezTo>
                    <a:pt x="24" y="8"/>
                    <a:pt x="23" y="7"/>
                    <a:pt x="21" y="6"/>
                  </a:cubicBezTo>
                  <a:cubicBezTo>
                    <a:pt x="19" y="4"/>
                    <a:pt x="16" y="3"/>
                    <a:pt x="13" y="2"/>
                  </a:cubicBezTo>
                  <a:cubicBezTo>
                    <a:pt x="9" y="0"/>
                    <a:pt x="3" y="0"/>
                    <a:pt x="0" y="4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6" y="5"/>
                    <a:pt x="8" y="6"/>
                    <a:pt x="10" y="7"/>
                  </a:cubicBezTo>
                  <a:cubicBezTo>
                    <a:pt x="12" y="8"/>
                    <a:pt x="19" y="11"/>
                    <a:pt x="18" y="14"/>
                  </a:cubicBezTo>
                  <a:cubicBezTo>
                    <a:pt x="17" y="16"/>
                    <a:pt x="12" y="19"/>
                    <a:pt x="13" y="21"/>
                  </a:cubicBezTo>
                  <a:cubicBezTo>
                    <a:pt x="13" y="21"/>
                    <a:pt x="14" y="21"/>
                    <a:pt x="14" y="21"/>
                  </a:cubicBezTo>
                </a:path>
              </a:pathLst>
            </a:custGeom>
            <a:solidFill>
              <a:srgbClr val="B75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68" name="Freeform 543">
              <a:extLst>
                <a:ext uri="{FF2B5EF4-FFF2-40B4-BE49-F238E27FC236}">
                  <a16:creationId xmlns:a16="http://schemas.microsoft.com/office/drawing/2014/main" id="{21380474-E422-4037-9D2C-51C600215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" y="1375"/>
              <a:ext cx="350" cy="119"/>
            </a:xfrm>
            <a:custGeom>
              <a:avLst/>
              <a:gdLst>
                <a:gd name="T0" fmla="*/ 1250 w 229"/>
                <a:gd name="T1" fmla="*/ 424 h 78"/>
                <a:gd name="T2" fmla="*/ 0 w 229"/>
                <a:gd name="T3" fmla="*/ 0 h 78"/>
                <a:gd name="T4" fmla="*/ 1250 w 229"/>
                <a:gd name="T5" fmla="*/ 424 h 7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9" h="78">
                  <a:moveTo>
                    <a:pt x="229" y="78"/>
                  </a:moveTo>
                  <a:cubicBezTo>
                    <a:pt x="229" y="78"/>
                    <a:pt x="31" y="2"/>
                    <a:pt x="0" y="0"/>
                  </a:cubicBezTo>
                  <a:cubicBezTo>
                    <a:pt x="0" y="0"/>
                    <a:pt x="202" y="53"/>
                    <a:pt x="229" y="78"/>
                  </a:cubicBezTo>
                  <a:close/>
                </a:path>
              </a:pathLst>
            </a:custGeom>
            <a:solidFill>
              <a:srgbClr val="F4C3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69" name="Freeform 544">
              <a:extLst>
                <a:ext uri="{FF2B5EF4-FFF2-40B4-BE49-F238E27FC236}">
                  <a16:creationId xmlns:a16="http://schemas.microsoft.com/office/drawing/2014/main" id="{302A4954-4913-4F04-A29B-CB65FBBDA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7" y="1303"/>
              <a:ext cx="42" cy="72"/>
            </a:xfrm>
            <a:custGeom>
              <a:avLst/>
              <a:gdLst>
                <a:gd name="T0" fmla="*/ 140 w 27"/>
                <a:gd name="T1" fmla="*/ 259 h 47"/>
                <a:gd name="T2" fmla="*/ 148 w 27"/>
                <a:gd name="T3" fmla="*/ 208 h 47"/>
                <a:gd name="T4" fmla="*/ 96 w 27"/>
                <a:gd name="T5" fmla="*/ 149 h 47"/>
                <a:gd name="T6" fmla="*/ 53 w 27"/>
                <a:gd name="T7" fmla="*/ 66 h 47"/>
                <a:gd name="T8" fmla="*/ 30 w 27"/>
                <a:gd name="T9" fmla="*/ 28 h 47"/>
                <a:gd name="T10" fmla="*/ 8 w 27"/>
                <a:gd name="T11" fmla="*/ 0 h 47"/>
                <a:gd name="T12" fmla="*/ 34 w 27"/>
                <a:gd name="T13" fmla="*/ 72 h 47"/>
                <a:gd name="T14" fmla="*/ 75 w 27"/>
                <a:gd name="T15" fmla="*/ 149 h 47"/>
                <a:gd name="T16" fmla="*/ 106 w 27"/>
                <a:gd name="T17" fmla="*/ 204 h 47"/>
                <a:gd name="T18" fmla="*/ 128 w 27"/>
                <a:gd name="T19" fmla="*/ 259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" h="47">
                  <a:moveTo>
                    <a:pt x="24" y="47"/>
                  </a:moveTo>
                  <a:cubicBezTo>
                    <a:pt x="23" y="44"/>
                    <a:pt x="27" y="41"/>
                    <a:pt x="25" y="38"/>
                  </a:cubicBezTo>
                  <a:cubicBezTo>
                    <a:pt x="24" y="34"/>
                    <a:pt x="19" y="30"/>
                    <a:pt x="17" y="27"/>
                  </a:cubicBezTo>
                  <a:cubicBezTo>
                    <a:pt x="13" y="22"/>
                    <a:pt x="12" y="17"/>
                    <a:pt x="9" y="12"/>
                  </a:cubicBezTo>
                  <a:cubicBezTo>
                    <a:pt x="8" y="10"/>
                    <a:pt x="7" y="7"/>
                    <a:pt x="5" y="5"/>
                  </a:cubicBezTo>
                  <a:cubicBezTo>
                    <a:pt x="4" y="3"/>
                    <a:pt x="2" y="2"/>
                    <a:pt x="1" y="0"/>
                  </a:cubicBezTo>
                  <a:cubicBezTo>
                    <a:pt x="0" y="4"/>
                    <a:pt x="4" y="9"/>
                    <a:pt x="6" y="13"/>
                  </a:cubicBezTo>
                  <a:cubicBezTo>
                    <a:pt x="9" y="18"/>
                    <a:pt x="11" y="23"/>
                    <a:pt x="13" y="27"/>
                  </a:cubicBezTo>
                  <a:cubicBezTo>
                    <a:pt x="14" y="31"/>
                    <a:pt x="16" y="34"/>
                    <a:pt x="18" y="37"/>
                  </a:cubicBezTo>
                  <a:cubicBezTo>
                    <a:pt x="19" y="40"/>
                    <a:pt x="20" y="45"/>
                    <a:pt x="22" y="47"/>
                  </a:cubicBezTo>
                </a:path>
              </a:pathLst>
            </a:custGeom>
            <a:solidFill>
              <a:srgbClr val="9135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70" name="Freeform 545">
              <a:extLst>
                <a:ext uri="{FF2B5EF4-FFF2-40B4-BE49-F238E27FC236}">
                  <a16:creationId xmlns:a16="http://schemas.microsoft.com/office/drawing/2014/main" id="{975631B5-31FE-4FF4-BB39-0A167D3B3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2" y="2292"/>
              <a:ext cx="506" cy="1364"/>
            </a:xfrm>
            <a:custGeom>
              <a:avLst/>
              <a:gdLst>
                <a:gd name="T0" fmla="*/ 1689 w 332"/>
                <a:gd name="T1" fmla="*/ 2951 h 893"/>
                <a:gd name="T2" fmla="*/ 789 w 332"/>
                <a:gd name="T3" fmla="*/ 4776 h 893"/>
                <a:gd name="T4" fmla="*/ 0 w 332"/>
                <a:gd name="T5" fmla="*/ 2795 h 893"/>
                <a:gd name="T6" fmla="*/ 616 w 332"/>
                <a:gd name="T7" fmla="*/ 1353 h 893"/>
                <a:gd name="T8" fmla="*/ 393 w 332"/>
                <a:gd name="T9" fmla="*/ 215 h 893"/>
                <a:gd name="T10" fmla="*/ 1559 w 332"/>
                <a:gd name="T11" fmla="*/ 257 h 893"/>
                <a:gd name="T12" fmla="*/ 1224 w 332"/>
                <a:gd name="T13" fmla="*/ 1344 h 893"/>
                <a:gd name="T14" fmla="*/ 1689 w 332"/>
                <a:gd name="T15" fmla="*/ 2951 h 8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32" h="893">
                  <a:moveTo>
                    <a:pt x="313" y="542"/>
                  </a:moveTo>
                  <a:cubicBezTo>
                    <a:pt x="288" y="712"/>
                    <a:pt x="245" y="893"/>
                    <a:pt x="146" y="877"/>
                  </a:cubicBezTo>
                  <a:cubicBezTo>
                    <a:pt x="35" y="860"/>
                    <a:pt x="5" y="679"/>
                    <a:pt x="0" y="513"/>
                  </a:cubicBezTo>
                  <a:cubicBezTo>
                    <a:pt x="0" y="513"/>
                    <a:pt x="9" y="373"/>
                    <a:pt x="114" y="24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39"/>
                    <a:pt x="211" y="0"/>
                    <a:pt x="289" y="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47"/>
                    <a:pt x="332" y="412"/>
                    <a:pt x="313" y="542"/>
                  </a:cubicBezTo>
                  <a:close/>
                </a:path>
              </a:pathLst>
            </a:custGeom>
            <a:solidFill>
              <a:srgbClr val="A07E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71" name="Freeform 546">
              <a:extLst>
                <a:ext uri="{FF2B5EF4-FFF2-40B4-BE49-F238E27FC236}">
                  <a16:creationId xmlns:a16="http://schemas.microsoft.com/office/drawing/2014/main" id="{484C8989-A72D-4EFB-A7C6-7DB8D86A9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2" y="2292"/>
              <a:ext cx="506" cy="1364"/>
            </a:xfrm>
            <a:custGeom>
              <a:avLst/>
              <a:gdLst>
                <a:gd name="T0" fmla="*/ 1689 w 332"/>
                <a:gd name="T1" fmla="*/ 2951 h 893"/>
                <a:gd name="T2" fmla="*/ 789 w 332"/>
                <a:gd name="T3" fmla="*/ 4776 h 893"/>
                <a:gd name="T4" fmla="*/ 0 w 332"/>
                <a:gd name="T5" fmla="*/ 2795 h 893"/>
                <a:gd name="T6" fmla="*/ 616 w 332"/>
                <a:gd name="T7" fmla="*/ 1353 h 893"/>
                <a:gd name="T8" fmla="*/ 393 w 332"/>
                <a:gd name="T9" fmla="*/ 215 h 893"/>
                <a:gd name="T10" fmla="*/ 1559 w 332"/>
                <a:gd name="T11" fmla="*/ 257 h 893"/>
                <a:gd name="T12" fmla="*/ 1224 w 332"/>
                <a:gd name="T13" fmla="*/ 1344 h 893"/>
                <a:gd name="T14" fmla="*/ 1689 w 332"/>
                <a:gd name="T15" fmla="*/ 2951 h 8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32" h="893">
                  <a:moveTo>
                    <a:pt x="313" y="542"/>
                  </a:moveTo>
                  <a:cubicBezTo>
                    <a:pt x="288" y="712"/>
                    <a:pt x="245" y="893"/>
                    <a:pt x="146" y="877"/>
                  </a:cubicBezTo>
                  <a:cubicBezTo>
                    <a:pt x="35" y="860"/>
                    <a:pt x="5" y="679"/>
                    <a:pt x="0" y="513"/>
                  </a:cubicBezTo>
                  <a:cubicBezTo>
                    <a:pt x="0" y="513"/>
                    <a:pt x="9" y="373"/>
                    <a:pt x="114" y="24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39"/>
                    <a:pt x="211" y="0"/>
                    <a:pt x="289" y="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47"/>
                    <a:pt x="332" y="412"/>
                    <a:pt x="313" y="542"/>
                  </a:cubicBezTo>
                  <a:close/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72" name="Freeform 547">
              <a:extLst>
                <a:ext uri="{FF2B5EF4-FFF2-40B4-BE49-F238E27FC236}">
                  <a16:creationId xmlns:a16="http://schemas.microsoft.com/office/drawing/2014/main" id="{A0709F3F-954C-4C2D-8DB2-A5DE2BCA8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" y="1329"/>
              <a:ext cx="593" cy="1072"/>
            </a:xfrm>
            <a:custGeom>
              <a:avLst/>
              <a:gdLst>
                <a:gd name="T0" fmla="*/ 1732 w 389"/>
                <a:gd name="T1" fmla="*/ 2507 h 702"/>
                <a:gd name="T2" fmla="*/ 1390 w 389"/>
                <a:gd name="T3" fmla="*/ 1858 h 702"/>
                <a:gd name="T4" fmla="*/ 1404 w 389"/>
                <a:gd name="T5" fmla="*/ 1393 h 702"/>
                <a:gd name="T6" fmla="*/ 1410 w 389"/>
                <a:gd name="T7" fmla="*/ 968 h 702"/>
                <a:gd name="T8" fmla="*/ 1404 w 389"/>
                <a:gd name="T9" fmla="*/ 744 h 702"/>
                <a:gd name="T10" fmla="*/ 1431 w 389"/>
                <a:gd name="T11" fmla="*/ 486 h 702"/>
                <a:gd name="T12" fmla="*/ 1311 w 389"/>
                <a:gd name="T13" fmla="*/ 403 h 702"/>
                <a:gd name="T14" fmla="*/ 1162 w 389"/>
                <a:gd name="T15" fmla="*/ 0 h 702"/>
                <a:gd name="T16" fmla="*/ 1000 w 389"/>
                <a:gd name="T17" fmla="*/ 420 h 702"/>
                <a:gd name="T18" fmla="*/ 896 w 389"/>
                <a:gd name="T19" fmla="*/ 441 h 702"/>
                <a:gd name="T20" fmla="*/ 896 w 389"/>
                <a:gd name="T21" fmla="*/ 620 h 702"/>
                <a:gd name="T22" fmla="*/ 904 w 389"/>
                <a:gd name="T23" fmla="*/ 742 h 702"/>
                <a:gd name="T24" fmla="*/ 878 w 389"/>
                <a:gd name="T25" fmla="*/ 919 h 702"/>
                <a:gd name="T26" fmla="*/ 877 w 389"/>
                <a:gd name="T27" fmla="*/ 1385 h 702"/>
                <a:gd name="T28" fmla="*/ 892 w 389"/>
                <a:gd name="T29" fmla="*/ 1823 h 702"/>
                <a:gd name="T30" fmla="*/ 495 w 389"/>
                <a:gd name="T31" fmla="*/ 2404 h 702"/>
                <a:gd name="T32" fmla="*/ 0 w 389"/>
                <a:gd name="T33" fmla="*/ 3083 h 702"/>
                <a:gd name="T34" fmla="*/ 421 w 389"/>
                <a:gd name="T35" fmla="*/ 3703 h 702"/>
                <a:gd name="T36" fmla="*/ 1081 w 389"/>
                <a:gd name="T37" fmla="*/ 3682 h 702"/>
                <a:gd name="T38" fmla="*/ 1605 w 389"/>
                <a:gd name="T39" fmla="*/ 3743 h 702"/>
                <a:gd name="T40" fmla="*/ 2101 w 389"/>
                <a:gd name="T41" fmla="*/ 3155 h 702"/>
                <a:gd name="T42" fmla="*/ 1732 w 389"/>
                <a:gd name="T43" fmla="*/ 2507 h 70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9" h="702">
                  <a:moveTo>
                    <a:pt x="321" y="461"/>
                  </a:moveTo>
                  <a:cubicBezTo>
                    <a:pt x="321" y="461"/>
                    <a:pt x="325" y="385"/>
                    <a:pt x="257" y="342"/>
                  </a:cubicBezTo>
                  <a:cubicBezTo>
                    <a:pt x="257" y="342"/>
                    <a:pt x="295" y="295"/>
                    <a:pt x="260" y="256"/>
                  </a:cubicBezTo>
                  <a:cubicBezTo>
                    <a:pt x="260" y="256"/>
                    <a:pt x="302" y="212"/>
                    <a:pt x="261" y="178"/>
                  </a:cubicBezTo>
                  <a:cubicBezTo>
                    <a:pt x="263" y="170"/>
                    <a:pt x="259" y="144"/>
                    <a:pt x="260" y="137"/>
                  </a:cubicBezTo>
                  <a:cubicBezTo>
                    <a:pt x="261" y="121"/>
                    <a:pt x="266" y="105"/>
                    <a:pt x="265" y="89"/>
                  </a:cubicBezTo>
                  <a:cubicBezTo>
                    <a:pt x="264" y="75"/>
                    <a:pt x="255" y="76"/>
                    <a:pt x="243" y="74"/>
                  </a:cubicBezTo>
                  <a:cubicBezTo>
                    <a:pt x="236" y="35"/>
                    <a:pt x="245" y="0"/>
                    <a:pt x="215" y="0"/>
                  </a:cubicBezTo>
                  <a:cubicBezTo>
                    <a:pt x="191" y="0"/>
                    <a:pt x="196" y="38"/>
                    <a:pt x="185" y="77"/>
                  </a:cubicBezTo>
                  <a:cubicBezTo>
                    <a:pt x="179" y="75"/>
                    <a:pt x="167" y="78"/>
                    <a:pt x="166" y="81"/>
                  </a:cubicBezTo>
                  <a:cubicBezTo>
                    <a:pt x="161" y="95"/>
                    <a:pt x="166" y="104"/>
                    <a:pt x="166" y="114"/>
                  </a:cubicBezTo>
                  <a:cubicBezTo>
                    <a:pt x="166" y="122"/>
                    <a:pt x="167" y="127"/>
                    <a:pt x="167" y="136"/>
                  </a:cubicBezTo>
                  <a:cubicBezTo>
                    <a:pt x="167" y="141"/>
                    <a:pt x="163" y="160"/>
                    <a:pt x="163" y="169"/>
                  </a:cubicBezTo>
                  <a:cubicBezTo>
                    <a:pt x="157" y="175"/>
                    <a:pt x="114" y="215"/>
                    <a:pt x="162" y="255"/>
                  </a:cubicBezTo>
                  <a:cubicBezTo>
                    <a:pt x="162" y="255"/>
                    <a:pt x="136" y="303"/>
                    <a:pt x="165" y="335"/>
                  </a:cubicBezTo>
                  <a:cubicBezTo>
                    <a:pt x="165" y="335"/>
                    <a:pt x="79" y="394"/>
                    <a:pt x="92" y="442"/>
                  </a:cubicBezTo>
                  <a:cubicBezTo>
                    <a:pt x="92" y="442"/>
                    <a:pt x="29" y="504"/>
                    <a:pt x="0" y="567"/>
                  </a:cubicBezTo>
                  <a:cubicBezTo>
                    <a:pt x="0" y="567"/>
                    <a:pt x="24" y="648"/>
                    <a:pt x="78" y="681"/>
                  </a:cubicBezTo>
                  <a:cubicBezTo>
                    <a:pt x="105" y="698"/>
                    <a:pt x="154" y="672"/>
                    <a:pt x="200" y="677"/>
                  </a:cubicBezTo>
                  <a:cubicBezTo>
                    <a:pt x="243" y="682"/>
                    <a:pt x="268" y="702"/>
                    <a:pt x="297" y="688"/>
                  </a:cubicBezTo>
                  <a:cubicBezTo>
                    <a:pt x="362" y="659"/>
                    <a:pt x="389" y="580"/>
                    <a:pt x="389" y="580"/>
                  </a:cubicBezTo>
                  <a:cubicBezTo>
                    <a:pt x="378" y="553"/>
                    <a:pt x="359" y="515"/>
                    <a:pt x="321" y="461"/>
                  </a:cubicBezTo>
                  <a:close/>
                </a:path>
              </a:pathLst>
            </a:custGeom>
            <a:solidFill>
              <a:srgbClr val="49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73" name="Freeform 548">
              <a:extLst>
                <a:ext uri="{FF2B5EF4-FFF2-40B4-BE49-F238E27FC236}">
                  <a16:creationId xmlns:a16="http://schemas.microsoft.com/office/drawing/2014/main" id="{86346827-37F4-4FEF-A017-C91DCEA5D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8" y="2143"/>
              <a:ext cx="355" cy="212"/>
            </a:xfrm>
            <a:custGeom>
              <a:avLst/>
              <a:gdLst>
                <a:gd name="T0" fmla="*/ 690 w 233"/>
                <a:gd name="T1" fmla="*/ 120 h 139"/>
                <a:gd name="T2" fmla="*/ 323 w 233"/>
                <a:gd name="T3" fmla="*/ 49 h 139"/>
                <a:gd name="T4" fmla="*/ 32 w 233"/>
                <a:gd name="T5" fmla="*/ 217 h 139"/>
                <a:gd name="T6" fmla="*/ 276 w 233"/>
                <a:gd name="T7" fmla="*/ 589 h 139"/>
                <a:gd name="T8" fmla="*/ 690 w 233"/>
                <a:gd name="T9" fmla="*/ 731 h 139"/>
                <a:gd name="T10" fmla="*/ 1059 w 233"/>
                <a:gd name="T11" fmla="*/ 595 h 139"/>
                <a:gd name="T12" fmla="*/ 1216 w 233"/>
                <a:gd name="T13" fmla="*/ 310 h 139"/>
                <a:gd name="T14" fmla="*/ 958 w 233"/>
                <a:gd name="T15" fmla="*/ 41 h 139"/>
                <a:gd name="T16" fmla="*/ 696 w 233"/>
                <a:gd name="T17" fmla="*/ 124 h 139"/>
                <a:gd name="T18" fmla="*/ 690 w 233"/>
                <a:gd name="T19" fmla="*/ 13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39">
                  <a:moveTo>
                    <a:pt x="128" y="22"/>
                  </a:moveTo>
                  <a:cubicBezTo>
                    <a:pt x="109" y="42"/>
                    <a:pt x="77" y="15"/>
                    <a:pt x="60" y="9"/>
                  </a:cubicBezTo>
                  <a:cubicBezTo>
                    <a:pt x="38" y="0"/>
                    <a:pt x="9" y="18"/>
                    <a:pt x="6" y="40"/>
                  </a:cubicBezTo>
                  <a:cubicBezTo>
                    <a:pt x="0" y="75"/>
                    <a:pt x="24" y="92"/>
                    <a:pt x="51" y="109"/>
                  </a:cubicBezTo>
                  <a:cubicBezTo>
                    <a:pt x="76" y="124"/>
                    <a:pt x="96" y="139"/>
                    <a:pt x="128" y="135"/>
                  </a:cubicBezTo>
                  <a:cubicBezTo>
                    <a:pt x="152" y="132"/>
                    <a:pt x="177" y="124"/>
                    <a:pt x="196" y="110"/>
                  </a:cubicBezTo>
                  <a:cubicBezTo>
                    <a:pt x="215" y="96"/>
                    <a:pt x="233" y="82"/>
                    <a:pt x="226" y="57"/>
                  </a:cubicBezTo>
                  <a:cubicBezTo>
                    <a:pt x="220" y="32"/>
                    <a:pt x="205" y="11"/>
                    <a:pt x="178" y="8"/>
                  </a:cubicBezTo>
                  <a:cubicBezTo>
                    <a:pt x="158" y="5"/>
                    <a:pt x="145" y="17"/>
                    <a:pt x="129" y="23"/>
                  </a:cubicBezTo>
                  <a:cubicBezTo>
                    <a:pt x="129" y="23"/>
                    <a:pt x="128" y="23"/>
                    <a:pt x="128" y="24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74" name="Freeform 549">
              <a:extLst>
                <a:ext uri="{FF2B5EF4-FFF2-40B4-BE49-F238E27FC236}">
                  <a16:creationId xmlns:a16="http://schemas.microsoft.com/office/drawing/2014/main" id="{1650BB63-0D29-443B-A5B9-3A49498F2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" y="1630"/>
              <a:ext cx="38" cy="78"/>
            </a:xfrm>
            <a:custGeom>
              <a:avLst/>
              <a:gdLst>
                <a:gd name="T0" fmla="*/ 0 w 25"/>
                <a:gd name="T1" fmla="*/ 278 h 51"/>
                <a:gd name="T2" fmla="*/ 49 w 25"/>
                <a:gd name="T3" fmla="*/ 0 h 51"/>
                <a:gd name="T4" fmla="*/ 21 w 25"/>
                <a:gd name="T5" fmla="*/ 271 h 5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" h="51">
                  <a:moveTo>
                    <a:pt x="0" y="51"/>
                  </a:moveTo>
                  <a:cubicBezTo>
                    <a:pt x="20" y="48"/>
                    <a:pt x="19" y="12"/>
                    <a:pt x="9" y="0"/>
                  </a:cubicBezTo>
                  <a:cubicBezTo>
                    <a:pt x="25" y="11"/>
                    <a:pt x="24" y="45"/>
                    <a:pt x="4" y="50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75" name="Freeform 550">
              <a:extLst>
                <a:ext uri="{FF2B5EF4-FFF2-40B4-BE49-F238E27FC236}">
                  <a16:creationId xmlns:a16="http://schemas.microsoft.com/office/drawing/2014/main" id="{32A27A7E-B575-4EF3-945D-5CDC7D49D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7" y="1613"/>
              <a:ext cx="27" cy="90"/>
            </a:xfrm>
            <a:custGeom>
              <a:avLst/>
              <a:gdLst>
                <a:gd name="T0" fmla="*/ 93 w 18"/>
                <a:gd name="T1" fmla="*/ 319 h 59"/>
                <a:gd name="T2" fmla="*/ 21 w 18"/>
                <a:gd name="T3" fmla="*/ 142 h 59"/>
                <a:gd name="T4" fmla="*/ 89 w 18"/>
                <a:gd name="T5" fmla="*/ 0 h 59"/>
                <a:gd name="T6" fmla="*/ 0 w 18"/>
                <a:gd name="T7" fmla="*/ 189 h 59"/>
                <a:gd name="T8" fmla="*/ 93 w 18"/>
                <a:gd name="T9" fmla="*/ 319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59">
                  <a:moveTo>
                    <a:pt x="18" y="59"/>
                  </a:moveTo>
                  <a:cubicBezTo>
                    <a:pt x="7" y="51"/>
                    <a:pt x="1" y="39"/>
                    <a:pt x="4" y="26"/>
                  </a:cubicBezTo>
                  <a:cubicBezTo>
                    <a:pt x="6" y="17"/>
                    <a:pt x="9" y="5"/>
                    <a:pt x="17" y="0"/>
                  </a:cubicBezTo>
                  <a:cubicBezTo>
                    <a:pt x="5" y="4"/>
                    <a:pt x="0" y="24"/>
                    <a:pt x="0" y="35"/>
                  </a:cubicBezTo>
                  <a:cubicBezTo>
                    <a:pt x="1" y="46"/>
                    <a:pt x="9" y="54"/>
                    <a:pt x="18" y="5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76" name="Freeform 551">
              <a:extLst>
                <a:ext uri="{FF2B5EF4-FFF2-40B4-BE49-F238E27FC236}">
                  <a16:creationId xmlns:a16="http://schemas.microsoft.com/office/drawing/2014/main" id="{B459421D-CA0F-44A2-ACCF-AAB603A5A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1" y="1512"/>
              <a:ext cx="25" cy="93"/>
            </a:xfrm>
            <a:custGeom>
              <a:avLst/>
              <a:gdLst>
                <a:gd name="T0" fmla="*/ 22 w 16"/>
                <a:gd name="T1" fmla="*/ 329 h 61"/>
                <a:gd name="T2" fmla="*/ 0 w 16"/>
                <a:gd name="T3" fmla="*/ 0 h 61"/>
                <a:gd name="T4" fmla="*/ 22 w 16"/>
                <a:gd name="T5" fmla="*/ 329 h 6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61">
                  <a:moveTo>
                    <a:pt x="4" y="61"/>
                  </a:moveTo>
                  <a:cubicBezTo>
                    <a:pt x="4" y="61"/>
                    <a:pt x="7" y="27"/>
                    <a:pt x="0" y="0"/>
                  </a:cubicBezTo>
                  <a:cubicBezTo>
                    <a:pt x="0" y="0"/>
                    <a:pt x="16" y="33"/>
                    <a:pt x="4" y="6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77" name="Freeform 552">
              <a:extLst>
                <a:ext uri="{FF2B5EF4-FFF2-40B4-BE49-F238E27FC236}">
                  <a16:creationId xmlns:a16="http://schemas.microsoft.com/office/drawing/2014/main" id="{4183C6D6-9CA1-44E2-BDC4-ECAD55BB1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9" y="1520"/>
              <a:ext cx="28" cy="98"/>
            </a:xfrm>
            <a:custGeom>
              <a:avLst/>
              <a:gdLst>
                <a:gd name="T0" fmla="*/ 106 w 18"/>
                <a:gd name="T1" fmla="*/ 0 h 64"/>
                <a:gd name="T2" fmla="*/ 75 w 18"/>
                <a:gd name="T3" fmla="*/ 352 h 64"/>
                <a:gd name="T4" fmla="*/ 106 w 18"/>
                <a:gd name="T5" fmla="*/ 0 h 6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64">
                  <a:moveTo>
                    <a:pt x="18" y="0"/>
                  </a:moveTo>
                  <a:cubicBezTo>
                    <a:pt x="18" y="0"/>
                    <a:pt x="8" y="40"/>
                    <a:pt x="13" y="64"/>
                  </a:cubicBezTo>
                  <a:cubicBezTo>
                    <a:pt x="13" y="64"/>
                    <a:pt x="0" y="32"/>
                    <a:pt x="18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78" name="Freeform 553">
              <a:extLst>
                <a:ext uri="{FF2B5EF4-FFF2-40B4-BE49-F238E27FC236}">
                  <a16:creationId xmlns:a16="http://schemas.microsoft.com/office/drawing/2014/main" id="{95CCB5D5-350F-444A-ABA0-E09086E0B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2129"/>
              <a:ext cx="355" cy="212"/>
            </a:xfrm>
            <a:custGeom>
              <a:avLst/>
              <a:gdLst>
                <a:gd name="T0" fmla="*/ 690 w 233"/>
                <a:gd name="T1" fmla="*/ 124 h 139"/>
                <a:gd name="T2" fmla="*/ 323 w 233"/>
                <a:gd name="T3" fmla="*/ 41 h 139"/>
                <a:gd name="T4" fmla="*/ 32 w 233"/>
                <a:gd name="T5" fmla="*/ 217 h 139"/>
                <a:gd name="T6" fmla="*/ 276 w 233"/>
                <a:gd name="T7" fmla="*/ 586 h 139"/>
                <a:gd name="T8" fmla="*/ 690 w 233"/>
                <a:gd name="T9" fmla="*/ 731 h 139"/>
                <a:gd name="T10" fmla="*/ 1060 w 233"/>
                <a:gd name="T11" fmla="*/ 589 h 139"/>
                <a:gd name="T12" fmla="*/ 1216 w 233"/>
                <a:gd name="T13" fmla="*/ 302 h 139"/>
                <a:gd name="T14" fmla="*/ 958 w 233"/>
                <a:gd name="T15" fmla="*/ 40 h 139"/>
                <a:gd name="T16" fmla="*/ 696 w 233"/>
                <a:gd name="T17" fmla="*/ 124 h 139"/>
                <a:gd name="T18" fmla="*/ 690 w 233"/>
                <a:gd name="T19" fmla="*/ 124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39">
                  <a:moveTo>
                    <a:pt x="128" y="23"/>
                  </a:moveTo>
                  <a:cubicBezTo>
                    <a:pt x="103" y="31"/>
                    <a:pt x="77" y="15"/>
                    <a:pt x="60" y="8"/>
                  </a:cubicBezTo>
                  <a:cubicBezTo>
                    <a:pt x="38" y="0"/>
                    <a:pt x="9" y="18"/>
                    <a:pt x="6" y="40"/>
                  </a:cubicBezTo>
                  <a:cubicBezTo>
                    <a:pt x="0" y="75"/>
                    <a:pt x="24" y="91"/>
                    <a:pt x="51" y="108"/>
                  </a:cubicBezTo>
                  <a:cubicBezTo>
                    <a:pt x="76" y="124"/>
                    <a:pt x="97" y="139"/>
                    <a:pt x="128" y="135"/>
                  </a:cubicBezTo>
                  <a:cubicBezTo>
                    <a:pt x="152" y="132"/>
                    <a:pt x="177" y="123"/>
                    <a:pt x="197" y="109"/>
                  </a:cubicBezTo>
                  <a:cubicBezTo>
                    <a:pt x="215" y="95"/>
                    <a:pt x="233" y="82"/>
                    <a:pt x="226" y="56"/>
                  </a:cubicBezTo>
                  <a:cubicBezTo>
                    <a:pt x="220" y="32"/>
                    <a:pt x="205" y="10"/>
                    <a:pt x="178" y="7"/>
                  </a:cubicBezTo>
                  <a:cubicBezTo>
                    <a:pt x="158" y="5"/>
                    <a:pt x="146" y="17"/>
                    <a:pt x="129" y="23"/>
                  </a:cubicBezTo>
                  <a:cubicBezTo>
                    <a:pt x="129" y="23"/>
                    <a:pt x="128" y="23"/>
                    <a:pt x="128" y="23"/>
                  </a:cubicBezTo>
                </a:path>
              </a:pathLst>
            </a:custGeom>
            <a:solidFill>
              <a:srgbClr val="64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79" name="Freeform 554">
              <a:extLst>
                <a:ext uri="{FF2B5EF4-FFF2-40B4-BE49-F238E27FC236}">
                  <a16:creationId xmlns:a16="http://schemas.microsoft.com/office/drawing/2014/main" id="{ACF55279-6E03-45BB-9383-40CC62394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2129"/>
              <a:ext cx="355" cy="212"/>
            </a:xfrm>
            <a:custGeom>
              <a:avLst/>
              <a:gdLst>
                <a:gd name="T0" fmla="*/ 690 w 233"/>
                <a:gd name="T1" fmla="*/ 124 h 139"/>
                <a:gd name="T2" fmla="*/ 323 w 233"/>
                <a:gd name="T3" fmla="*/ 41 h 139"/>
                <a:gd name="T4" fmla="*/ 32 w 233"/>
                <a:gd name="T5" fmla="*/ 217 h 139"/>
                <a:gd name="T6" fmla="*/ 276 w 233"/>
                <a:gd name="T7" fmla="*/ 586 h 139"/>
                <a:gd name="T8" fmla="*/ 690 w 233"/>
                <a:gd name="T9" fmla="*/ 731 h 139"/>
                <a:gd name="T10" fmla="*/ 1060 w 233"/>
                <a:gd name="T11" fmla="*/ 589 h 139"/>
                <a:gd name="T12" fmla="*/ 1216 w 233"/>
                <a:gd name="T13" fmla="*/ 302 h 139"/>
                <a:gd name="T14" fmla="*/ 958 w 233"/>
                <a:gd name="T15" fmla="*/ 40 h 139"/>
                <a:gd name="T16" fmla="*/ 696 w 233"/>
                <a:gd name="T17" fmla="*/ 124 h 139"/>
                <a:gd name="T18" fmla="*/ 690 w 233"/>
                <a:gd name="T19" fmla="*/ 124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39">
                  <a:moveTo>
                    <a:pt x="128" y="23"/>
                  </a:moveTo>
                  <a:cubicBezTo>
                    <a:pt x="103" y="31"/>
                    <a:pt x="77" y="15"/>
                    <a:pt x="60" y="8"/>
                  </a:cubicBezTo>
                  <a:cubicBezTo>
                    <a:pt x="38" y="0"/>
                    <a:pt x="9" y="18"/>
                    <a:pt x="6" y="40"/>
                  </a:cubicBezTo>
                  <a:cubicBezTo>
                    <a:pt x="0" y="75"/>
                    <a:pt x="24" y="91"/>
                    <a:pt x="51" y="108"/>
                  </a:cubicBezTo>
                  <a:cubicBezTo>
                    <a:pt x="76" y="124"/>
                    <a:pt x="97" y="139"/>
                    <a:pt x="128" y="135"/>
                  </a:cubicBezTo>
                  <a:cubicBezTo>
                    <a:pt x="152" y="132"/>
                    <a:pt x="177" y="123"/>
                    <a:pt x="197" y="109"/>
                  </a:cubicBezTo>
                  <a:cubicBezTo>
                    <a:pt x="215" y="95"/>
                    <a:pt x="233" y="82"/>
                    <a:pt x="226" y="56"/>
                  </a:cubicBezTo>
                  <a:cubicBezTo>
                    <a:pt x="220" y="32"/>
                    <a:pt x="205" y="10"/>
                    <a:pt x="178" y="7"/>
                  </a:cubicBezTo>
                  <a:cubicBezTo>
                    <a:pt x="158" y="5"/>
                    <a:pt x="146" y="17"/>
                    <a:pt x="129" y="23"/>
                  </a:cubicBezTo>
                  <a:cubicBezTo>
                    <a:pt x="129" y="23"/>
                    <a:pt x="128" y="23"/>
                    <a:pt x="128" y="23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80" name="Freeform 555">
              <a:extLst>
                <a:ext uri="{FF2B5EF4-FFF2-40B4-BE49-F238E27FC236}">
                  <a16:creationId xmlns:a16="http://schemas.microsoft.com/office/drawing/2014/main" id="{1DCB08F0-DAB1-4B1E-9954-751F30240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8" y="2153"/>
              <a:ext cx="159" cy="142"/>
            </a:xfrm>
            <a:custGeom>
              <a:avLst/>
              <a:gdLst>
                <a:gd name="T0" fmla="*/ 87 w 104"/>
                <a:gd name="T1" fmla="*/ 40 h 93"/>
                <a:gd name="T2" fmla="*/ 49 w 104"/>
                <a:gd name="T3" fmla="*/ 270 h 93"/>
                <a:gd name="T4" fmla="*/ 286 w 104"/>
                <a:gd name="T5" fmla="*/ 461 h 93"/>
                <a:gd name="T6" fmla="*/ 446 w 104"/>
                <a:gd name="T7" fmla="*/ 466 h 93"/>
                <a:gd name="T8" fmla="*/ 535 w 104"/>
                <a:gd name="T9" fmla="*/ 282 h 93"/>
                <a:gd name="T10" fmla="*/ 339 w 104"/>
                <a:gd name="T11" fmla="*/ 61 h 93"/>
                <a:gd name="T12" fmla="*/ 87 w 104"/>
                <a:gd name="T13" fmla="*/ 41 h 9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4" h="93">
                  <a:moveTo>
                    <a:pt x="16" y="7"/>
                  </a:moveTo>
                  <a:cubicBezTo>
                    <a:pt x="6" y="20"/>
                    <a:pt x="0" y="35"/>
                    <a:pt x="9" y="50"/>
                  </a:cubicBezTo>
                  <a:cubicBezTo>
                    <a:pt x="18" y="67"/>
                    <a:pt x="34" y="78"/>
                    <a:pt x="52" y="85"/>
                  </a:cubicBezTo>
                  <a:cubicBezTo>
                    <a:pt x="62" y="88"/>
                    <a:pt x="72" y="93"/>
                    <a:pt x="82" y="86"/>
                  </a:cubicBezTo>
                  <a:cubicBezTo>
                    <a:pt x="94" y="79"/>
                    <a:pt x="94" y="65"/>
                    <a:pt x="98" y="52"/>
                  </a:cubicBezTo>
                  <a:cubicBezTo>
                    <a:pt x="104" y="28"/>
                    <a:pt x="80" y="19"/>
                    <a:pt x="62" y="11"/>
                  </a:cubicBezTo>
                  <a:cubicBezTo>
                    <a:pt x="47" y="5"/>
                    <a:pt x="30" y="0"/>
                    <a:pt x="16" y="8"/>
                  </a:cubicBezTo>
                </a:path>
              </a:pathLst>
            </a:custGeom>
            <a:solidFill>
              <a:srgbClr val="7170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81" name="Freeform 556">
              <a:extLst>
                <a:ext uri="{FF2B5EF4-FFF2-40B4-BE49-F238E27FC236}">
                  <a16:creationId xmlns:a16="http://schemas.microsoft.com/office/drawing/2014/main" id="{D73EBF60-479C-44B9-AA94-3314AA4B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9" y="2169"/>
              <a:ext cx="82" cy="67"/>
            </a:xfrm>
            <a:custGeom>
              <a:avLst/>
              <a:gdLst>
                <a:gd name="T0" fmla="*/ 70 w 54"/>
                <a:gd name="T1" fmla="*/ 27 h 44"/>
                <a:gd name="T2" fmla="*/ 80 w 54"/>
                <a:gd name="T3" fmla="*/ 196 h 44"/>
                <a:gd name="T4" fmla="*/ 276 w 54"/>
                <a:gd name="T5" fmla="*/ 123 h 44"/>
                <a:gd name="T6" fmla="*/ 184 w 54"/>
                <a:gd name="T7" fmla="*/ 18 h 44"/>
                <a:gd name="T8" fmla="*/ 59 w 54"/>
                <a:gd name="T9" fmla="*/ 2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44">
                  <a:moveTo>
                    <a:pt x="13" y="5"/>
                  </a:moveTo>
                  <a:cubicBezTo>
                    <a:pt x="4" y="17"/>
                    <a:pt x="0" y="29"/>
                    <a:pt x="15" y="37"/>
                  </a:cubicBezTo>
                  <a:cubicBezTo>
                    <a:pt x="28" y="44"/>
                    <a:pt x="50" y="40"/>
                    <a:pt x="52" y="23"/>
                  </a:cubicBezTo>
                  <a:cubicBezTo>
                    <a:pt x="54" y="12"/>
                    <a:pt x="44" y="5"/>
                    <a:pt x="35" y="3"/>
                  </a:cubicBezTo>
                  <a:cubicBezTo>
                    <a:pt x="25" y="0"/>
                    <a:pt x="19" y="2"/>
                    <a:pt x="11" y="5"/>
                  </a:cubicBezTo>
                </a:path>
              </a:pathLst>
            </a:custGeom>
            <a:solidFill>
              <a:srgbClr val="9E9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82" name="Freeform 557">
              <a:extLst>
                <a:ext uri="{FF2B5EF4-FFF2-40B4-BE49-F238E27FC236}">
                  <a16:creationId xmlns:a16="http://schemas.microsoft.com/office/drawing/2014/main" id="{6443162F-84FC-41FD-B1BE-96ABBA254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3" y="2211"/>
              <a:ext cx="16" cy="16"/>
            </a:xfrm>
            <a:custGeom>
              <a:avLst/>
              <a:gdLst>
                <a:gd name="T0" fmla="*/ 54 w 10"/>
                <a:gd name="T1" fmla="*/ 8 h 10"/>
                <a:gd name="T2" fmla="*/ 56 w 10"/>
                <a:gd name="T3" fmla="*/ 46 h 10"/>
                <a:gd name="T4" fmla="*/ 13 w 10"/>
                <a:gd name="T5" fmla="*/ 54 h 10"/>
                <a:gd name="T6" fmla="*/ 8 w 10"/>
                <a:gd name="T7" fmla="*/ 13 h 10"/>
                <a:gd name="T8" fmla="*/ 54 w 10"/>
                <a:gd name="T9" fmla="*/ 8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8" y="1"/>
                  </a:moveTo>
                  <a:cubicBezTo>
                    <a:pt x="10" y="3"/>
                    <a:pt x="10" y="5"/>
                    <a:pt x="9" y="7"/>
                  </a:cubicBezTo>
                  <a:cubicBezTo>
                    <a:pt x="7" y="9"/>
                    <a:pt x="4" y="10"/>
                    <a:pt x="2" y="8"/>
                  </a:cubicBezTo>
                  <a:cubicBezTo>
                    <a:pt x="0" y="7"/>
                    <a:pt x="0" y="4"/>
                    <a:pt x="1" y="2"/>
                  </a:cubicBezTo>
                  <a:cubicBezTo>
                    <a:pt x="3" y="0"/>
                    <a:pt x="6" y="0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83" name="Freeform 558">
              <a:extLst>
                <a:ext uri="{FF2B5EF4-FFF2-40B4-BE49-F238E27FC236}">
                  <a16:creationId xmlns:a16="http://schemas.microsoft.com/office/drawing/2014/main" id="{7EE85C9B-81B8-48D0-BAE8-4A221E75E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6" y="2216"/>
              <a:ext cx="31" cy="31"/>
            </a:xfrm>
            <a:custGeom>
              <a:avLst/>
              <a:gdLst>
                <a:gd name="T0" fmla="*/ 87 w 20"/>
                <a:gd name="T1" fmla="*/ 19 h 20"/>
                <a:gd name="T2" fmla="*/ 96 w 20"/>
                <a:gd name="T3" fmla="*/ 87 h 20"/>
                <a:gd name="T4" fmla="*/ 29 w 20"/>
                <a:gd name="T5" fmla="*/ 96 h 20"/>
                <a:gd name="T6" fmla="*/ 19 w 20"/>
                <a:gd name="T7" fmla="*/ 29 h 20"/>
                <a:gd name="T8" fmla="*/ 87 w 20"/>
                <a:gd name="T9" fmla="*/ 19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20">
                  <a:moveTo>
                    <a:pt x="15" y="3"/>
                  </a:moveTo>
                  <a:cubicBezTo>
                    <a:pt x="19" y="6"/>
                    <a:pt x="20" y="11"/>
                    <a:pt x="17" y="15"/>
                  </a:cubicBezTo>
                  <a:cubicBezTo>
                    <a:pt x="14" y="19"/>
                    <a:pt x="9" y="20"/>
                    <a:pt x="5" y="17"/>
                  </a:cubicBezTo>
                  <a:cubicBezTo>
                    <a:pt x="1" y="14"/>
                    <a:pt x="0" y="9"/>
                    <a:pt x="3" y="5"/>
                  </a:cubicBezTo>
                  <a:cubicBezTo>
                    <a:pt x="6" y="1"/>
                    <a:pt x="11" y="0"/>
                    <a:pt x="1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84" name="Freeform 559">
              <a:extLst>
                <a:ext uri="{FF2B5EF4-FFF2-40B4-BE49-F238E27FC236}">
                  <a16:creationId xmlns:a16="http://schemas.microsoft.com/office/drawing/2014/main" id="{1B06127C-9BFD-49C6-8355-B38A33FC8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7" y="2134"/>
              <a:ext cx="110" cy="180"/>
            </a:xfrm>
            <a:custGeom>
              <a:avLst/>
              <a:gdLst>
                <a:gd name="T0" fmla="*/ 0 w 72"/>
                <a:gd name="T1" fmla="*/ 639 h 118"/>
                <a:gd name="T2" fmla="*/ 344 w 72"/>
                <a:gd name="T3" fmla="*/ 326 h 118"/>
                <a:gd name="T4" fmla="*/ 61 w 72"/>
                <a:gd name="T5" fmla="*/ 49 h 118"/>
                <a:gd name="T6" fmla="*/ 196 w 72"/>
                <a:gd name="T7" fmla="*/ 146 h 118"/>
                <a:gd name="T8" fmla="*/ 0 w 72"/>
                <a:gd name="T9" fmla="*/ 639 h 1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118">
                  <a:moveTo>
                    <a:pt x="0" y="118"/>
                  </a:moveTo>
                  <a:cubicBezTo>
                    <a:pt x="0" y="118"/>
                    <a:pt x="67" y="90"/>
                    <a:pt x="63" y="60"/>
                  </a:cubicBezTo>
                  <a:cubicBezTo>
                    <a:pt x="59" y="30"/>
                    <a:pt x="29" y="0"/>
                    <a:pt x="11" y="9"/>
                  </a:cubicBezTo>
                  <a:cubicBezTo>
                    <a:pt x="11" y="9"/>
                    <a:pt x="26" y="11"/>
                    <a:pt x="36" y="27"/>
                  </a:cubicBezTo>
                  <a:cubicBezTo>
                    <a:pt x="46" y="43"/>
                    <a:pt x="72" y="72"/>
                    <a:pt x="0" y="118"/>
                  </a:cubicBezTo>
                  <a:close/>
                </a:path>
              </a:pathLst>
            </a:custGeom>
            <a:solidFill>
              <a:srgbClr val="8F8E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85" name="Freeform 560">
              <a:extLst>
                <a:ext uri="{FF2B5EF4-FFF2-40B4-BE49-F238E27FC236}">
                  <a16:creationId xmlns:a16="http://schemas.microsoft.com/office/drawing/2014/main" id="{C51A0BE3-28B5-47C7-8DC9-7AABB154C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" y="1900"/>
              <a:ext cx="134" cy="144"/>
            </a:xfrm>
            <a:custGeom>
              <a:avLst/>
              <a:gdLst>
                <a:gd name="T0" fmla="*/ 378 w 88"/>
                <a:gd name="T1" fmla="*/ 66 h 94"/>
                <a:gd name="T2" fmla="*/ 391 w 88"/>
                <a:gd name="T3" fmla="*/ 380 h 94"/>
                <a:gd name="T4" fmla="*/ 93 w 88"/>
                <a:gd name="T5" fmla="*/ 446 h 94"/>
                <a:gd name="T6" fmla="*/ 81 w 88"/>
                <a:gd name="T7" fmla="*/ 133 h 94"/>
                <a:gd name="T8" fmla="*/ 378 w 88"/>
                <a:gd name="T9" fmla="*/ 66 h 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94">
                  <a:moveTo>
                    <a:pt x="70" y="12"/>
                  </a:moveTo>
                  <a:cubicBezTo>
                    <a:pt x="86" y="24"/>
                    <a:pt x="88" y="50"/>
                    <a:pt x="73" y="69"/>
                  </a:cubicBezTo>
                  <a:cubicBezTo>
                    <a:pt x="58" y="88"/>
                    <a:pt x="33" y="94"/>
                    <a:pt x="17" y="81"/>
                  </a:cubicBezTo>
                  <a:cubicBezTo>
                    <a:pt x="1" y="69"/>
                    <a:pt x="0" y="43"/>
                    <a:pt x="15" y="24"/>
                  </a:cubicBezTo>
                  <a:cubicBezTo>
                    <a:pt x="29" y="5"/>
                    <a:pt x="54" y="0"/>
                    <a:pt x="70" y="12"/>
                  </a:cubicBez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86" name="Freeform 561">
              <a:extLst>
                <a:ext uri="{FF2B5EF4-FFF2-40B4-BE49-F238E27FC236}">
                  <a16:creationId xmlns:a16="http://schemas.microsoft.com/office/drawing/2014/main" id="{5BBC8D2F-B154-43B3-98EF-F9AB22AB9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" y="1889"/>
              <a:ext cx="124" cy="141"/>
            </a:xfrm>
            <a:custGeom>
              <a:avLst/>
              <a:gdLst>
                <a:gd name="T0" fmla="*/ 372 w 81"/>
                <a:gd name="T1" fmla="*/ 155 h 92"/>
                <a:gd name="T2" fmla="*/ 352 w 81"/>
                <a:gd name="T3" fmla="*/ 454 h 92"/>
                <a:gd name="T4" fmla="*/ 72 w 81"/>
                <a:gd name="T5" fmla="*/ 359 h 92"/>
                <a:gd name="T6" fmla="*/ 93 w 81"/>
                <a:gd name="T7" fmla="*/ 61 h 92"/>
                <a:gd name="T8" fmla="*/ 372 w 81"/>
                <a:gd name="T9" fmla="*/ 155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1" h="92">
                  <a:moveTo>
                    <a:pt x="68" y="28"/>
                  </a:moveTo>
                  <a:cubicBezTo>
                    <a:pt x="81" y="47"/>
                    <a:pt x="79" y="72"/>
                    <a:pt x="64" y="82"/>
                  </a:cubicBezTo>
                  <a:cubicBezTo>
                    <a:pt x="49" y="92"/>
                    <a:pt x="26" y="84"/>
                    <a:pt x="13" y="65"/>
                  </a:cubicBezTo>
                  <a:cubicBezTo>
                    <a:pt x="0" y="45"/>
                    <a:pt x="1" y="21"/>
                    <a:pt x="17" y="11"/>
                  </a:cubicBezTo>
                  <a:cubicBezTo>
                    <a:pt x="32" y="0"/>
                    <a:pt x="55" y="8"/>
                    <a:pt x="68" y="28"/>
                  </a:cubicBez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87" name="Freeform 562">
              <a:extLst>
                <a:ext uri="{FF2B5EF4-FFF2-40B4-BE49-F238E27FC236}">
                  <a16:creationId xmlns:a16="http://schemas.microsoft.com/office/drawing/2014/main" id="{440DA601-49D6-4009-B3DD-1BCFF1991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" y="1969"/>
              <a:ext cx="35" cy="35"/>
            </a:xfrm>
            <a:custGeom>
              <a:avLst/>
              <a:gdLst>
                <a:gd name="T0" fmla="*/ 94 w 23"/>
                <a:gd name="T1" fmla="*/ 21 h 23"/>
                <a:gd name="T2" fmla="*/ 107 w 23"/>
                <a:gd name="T3" fmla="*/ 94 h 23"/>
                <a:gd name="T4" fmla="*/ 27 w 23"/>
                <a:gd name="T5" fmla="*/ 107 h 23"/>
                <a:gd name="T6" fmla="*/ 18 w 23"/>
                <a:gd name="T7" fmla="*/ 27 h 23"/>
                <a:gd name="T8" fmla="*/ 94 w 23"/>
                <a:gd name="T9" fmla="*/ 21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23">
                  <a:moveTo>
                    <a:pt x="18" y="4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88" name="Freeform 563">
              <a:extLst>
                <a:ext uri="{FF2B5EF4-FFF2-40B4-BE49-F238E27FC236}">
                  <a16:creationId xmlns:a16="http://schemas.microsoft.com/office/drawing/2014/main" id="{9C32E663-67FC-4632-8065-0A9378143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938"/>
              <a:ext cx="22" cy="22"/>
            </a:xfrm>
            <a:custGeom>
              <a:avLst/>
              <a:gdLst>
                <a:gd name="T0" fmla="*/ 66 w 14"/>
                <a:gd name="T1" fmla="*/ 13 h 14"/>
                <a:gd name="T2" fmla="*/ 74 w 14"/>
                <a:gd name="T3" fmla="*/ 66 h 14"/>
                <a:gd name="T4" fmla="*/ 22 w 14"/>
                <a:gd name="T5" fmla="*/ 74 h 14"/>
                <a:gd name="T6" fmla="*/ 13 w 14"/>
                <a:gd name="T7" fmla="*/ 20 h 14"/>
                <a:gd name="T8" fmla="*/ 66 w 14"/>
                <a:gd name="T9" fmla="*/ 13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14">
                  <a:moveTo>
                    <a:pt x="11" y="2"/>
                  </a:moveTo>
                  <a:cubicBezTo>
                    <a:pt x="14" y="4"/>
                    <a:pt x="14" y="8"/>
                    <a:pt x="12" y="11"/>
                  </a:cubicBezTo>
                  <a:cubicBezTo>
                    <a:pt x="10" y="14"/>
                    <a:pt x="6" y="14"/>
                    <a:pt x="4" y="12"/>
                  </a:cubicBezTo>
                  <a:cubicBezTo>
                    <a:pt x="1" y="10"/>
                    <a:pt x="0" y="6"/>
                    <a:pt x="2" y="3"/>
                  </a:cubicBezTo>
                  <a:cubicBezTo>
                    <a:pt x="4" y="1"/>
                    <a:pt x="8" y="0"/>
                    <a:pt x="1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89" name="Freeform 564">
              <a:extLst>
                <a:ext uri="{FF2B5EF4-FFF2-40B4-BE49-F238E27FC236}">
                  <a16:creationId xmlns:a16="http://schemas.microsoft.com/office/drawing/2014/main" id="{F95584A4-0AF0-41CC-B561-8F2345716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" y="1989"/>
              <a:ext cx="32" cy="32"/>
            </a:xfrm>
            <a:custGeom>
              <a:avLst/>
              <a:gdLst>
                <a:gd name="T0" fmla="*/ 85 w 21"/>
                <a:gd name="T1" fmla="*/ 18 h 21"/>
                <a:gd name="T2" fmla="*/ 94 w 21"/>
                <a:gd name="T3" fmla="*/ 85 h 21"/>
                <a:gd name="T4" fmla="*/ 27 w 21"/>
                <a:gd name="T5" fmla="*/ 94 h 21"/>
                <a:gd name="T6" fmla="*/ 18 w 21"/>
                <a:gd name="T7" fmla="*/ 27 h 21"/>
                <a:gd name="T8" fmla="*/ 85 w 21"/>
                <a:gd name="T9" fmla="*/ 18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21">
                  <a:moveTo>
                    <a:pt x="16" y="3"/>
                  </a:moveTo>
                  <a:cubicBezTo>
                    <a:pt x="20" y="6"/>
                    <a:pt x="21" y="12"/>
                    <a:pt x="18" y="16"/>
                  </a:cubicBezTo>
                  <a:cubicBezTo>
                    <a:pt x="15" y="20"/>
                    <a:pt x="9" y="21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ubicBezTo>
                    <a:pt x="6" y="1"/>
                    <a:pt x="12" y="0"/>
                    <a:pt x="1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90" name="Freeform 565">
              <a:extLst>
                <a:ext uri="{FF2B5EF4-FFF2-40B4-BE49-F238E27FC236}">
                  <a16:creationId xmlns:a16="http://schemas.microsoft.com/office/drawing/2014/main" id="{2A8BC5B6-1958-49E5-A28B-75000D3A2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7" y="1960"/>
              <a:ext cx="18" cy="18"/>
            </a:xfrm>
            <a:custGeom>
              <a:avLst/>
              <a:gdLst>
                <a:gd name="T0" fmla="*/ 48 w 12"/>
                <a:gd name="T1" fmla="*/ 12 h 12"/>
                <a:gd name="T2" fmla="*/ 53 w 12"/>
                <a:gd name="T3" fmla="*/ 48 h 12"/>
                <a:gd name="T4" fmla="*/ 12 w 12"/>
                <a:gd name="T5" fmla="*/ 53 h 12"/>
                <a:gd name="T6" fmla="*/ 8 w 12"/>
                <a:gd name="T7" fmla="*/ 18 h 12"/>
                <a:gd name="T8" fmla="*/ 48 w 12"/>
                <a:gd name="T9" fmla="*/ 1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12">
                  <a:moveTo>
                    <a:pt x="9" y="2"/>
                  </a:moveTo>
                  <a:cubicBezTo>
                    <a:pt x="11" y="4"/>
                    <a:pt x="12" y="7"/>
                    <a:pt x="10" y="9"/>
                  </a:cubicBezTo>
                  <a:cubicBezTo>
                    <a:pt x="8" y="12"/>
                    <a:pt x="5" y="12"/>
                    <a:pt x="2" y="10"/>
                  </a:cubicBezTo>
                  <a:cubicBezTo>
                    <a:pt x="0" y="8"/>
                    <a:pt x="0" y="5"/>
                    <a:pt x="1" y="3"/>
                  </a:cubicBezTo>
                  <a:cubicBezTo>
                    <a:pt x="3" y="0"/>
                    <a:pt x="6" y="0"/>
                    <a:pt x="9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91" name="Freeform 566">
              <a:extLst>
                <a:ext uri="{FF2B5EF4-FFF2-40B4-BE49-F238E27FC236}">
                  <a16:creationId xmlns:a16="http://schemas.microsoft.com/office/drawing/2014/main" id="{7AA4D2B2-4E3B-4053-975E-626A26AE7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1" y="2013"/>
              <a:ext cx="104" cy="70"/>
            </a:xfrm>
            <a:custGeom>
              <a:avLst/>
              <a:gdLst>
                <a:gd name="T0" fmla="*/ 8 w 68"/>
                <a:gd name="T1" fmla="*/ 0 h 46"/>
                <a:gd name="T2" fmla="*/ 176 w 68"/>
                <a:gd name="T3" fmla="*/ 151 h 46"/>
                <a:gd name="T4" fmla="*/ 372 w 68"/>
                <a:gd name="T5" fmla="*/ 129 h 46"/>
                <a:gd name="T6" fmla="*/ 0 w 68"/>
                <a:gd name="T7" fmla="*/ 8 h 4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8" h="46">
                  <a:moveTo>
                    <a:pt x="1" y="0"/>
                  </a:moveTo>
                  <a:cubicBezTo>
                    <a:pt x="5" y="10"/>
                    <a:pt x="21" y="24"/>
                    <a:pt x="32" y="28"/>
                  </a:cubicBezTo>
                  <a:cubicBezTo>
                    <a:pt x="42" y="32"/>
                    <a:pt x="60" y="30"/>
                    <a:pt x="68" y="24"/>
                  </a:cubicBezTo>
                  <a:cubicBezTo>
                    <a:pt x="49" y="46"/>
                    <a:pt x="7" y="26"/>
                    <a:pt x="0" y="1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92" name="Freeform 567">
              <a:extLst>
                <a:ext uri="{FF2B5EF4-FFF2-40B4-BE49-F238E27FC236}">
                  <a16:creationId xmlns:a16="http://schemas.microsoft.com/office/drawing/2014/main" id="{51A16FB4-A238-49D3-B3DD-E036C6B23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1" y="2030"/>
              <a:ext cx="139" cy="33"/>
            </a:xfrm>
            <a:custGeom>
              <a:avLst/>
              <a:gdLst>
                <a:gd name="T0" fmla="*/ 487 w 91"/>
                <a:gd name="T1" fmla="*/ 0 h 22"/>
                <a:gd name="T2" fmla="*/ 238 w 91"/>
                <a:gd name="T3" fmla="*/ 113 h 22"/>
                <a:gd name="T4" fmla="*/ 0 w 91"/>
                <a:gd name="T5" fmla="*/ 12 h 22"/>
                <a:gd name="T6" fmla="*/ 257 w 91"/>
                <a:gd name="T7" fmla="*/ 80 h 22"/>
                <a:gd name="T8" fmla="*/ 495 w 91"/>
                <a:gd name="T9" fmla="*/ 8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1" h="22">
                  <a:moveTo>
                    <a:pt x="90" y="0"/>
                  </a:moveTo>
                  <a:cubicBezTo>
                    <a:pt x="84" y="16"/>
                    <a:pt x="59" y="21"/>
                    <a:pt x="44" y="22"/>
                  </a:cubicBezTo>
                  <a:cubicBezTo>
                    <a:pt x="29" y="22"/>
                    <a:pt x="11" y="14"/>
                    <a:pt x="0" y="2"/>
                  </a:cubicBezTo>
                  <a:cubicBezTo>
                    <a:pt x="15" y="14"/>
                    <a:pt x="29" y="17"/>
                    <a:pt x="47" y="15"/>
                  </a:cubicBezTo>
                  <a:cubicBezTo>
                    <a:pt x="60" y="14"/>
                    <a:pt x="83" y="11"/>
                    <a:pt x="91" y="1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93" name="Freeform 568">
              <a:extLst>
                <a:ext uri="{FF2B5EF4-FFF2-40B4-BE49-F238E27FC236}">
                  <a16:creationId xmlns:a16="http://schemas.microsoft.com/office/drawing/2014/main" id="{AAE63526-E50A-4D0B-9703-0A9FD22EF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5" y="1856"/>
              <a:ext cx="35" cy="142"/>
            </a:xfrm>
            <a:custGeom>
              <a:avLst/>
              <a:gdLst>
                <a:gd name="T0" fmla="*/ 0 w 23"/>
                <a:gd name="T1" fmla="*/ 0 h 93"/>
                <a:gd name="T2" fmla="*/ 123 w 23"/>
                <a:gd name="T3" fmla="*/ 12 h 93"/>
                <a:gd name="T4" fmla="*/ 81 w 23"/>
                <a:gd name="T5" fmla="*/ 40 h 93"/>
                <a:gd name="T6" fmla="*/ 62 w 23"/>
                <a:gd name="T7" fmla="*/ 102 h 93"/>
                <a:gd name="T8" fmla="*/ 61 w 23"/>
                <a:gd name="T9" fmla="*/ 235 h 93"/>
                <a:gd name="T10" fmla="*/ 62 w 23"/>
                <a:gd name="T11" fmla="*/ 505 h 93"/>
                <a:gd name="T12" fmla="*/ 32 w 23"/>
                <a:gd name="T13" fmla="*/ 229 h 93"/>
                <a:gd name="T14" fmla="*/ 12 w 23"/>
                <a:gd name="T15" fmla="*/ 12 h 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" h="93">
                  <a:moveTo>
                    <a:pt x="0" y="0"/>
                  </a:moveTo>
                  <a:cubicBezTo>
                    <a:pt x="7" y="4"/>
                    <a:pt x="16" y="2"/>
                    <a:pt x="23" y="2"/>
                  </a:cubicBezTo>
                  <a:cubicBezTo>
                    <a:pt x="21" y="4"/>
                    <a:pt x="17" y="5"/>
                    <a:pt x="15" y="7"/>
                  </a:cubicBezTo>
                  <a:cubicBezTo>
                    <a:pt x="11" y="11"/>
                    <a:pt x="13" y="14"/>
                    <a:pt x="12" y="19"/>
                  </a:cubicBezTo>
                  <a:cubicBezTo>
                    <a:pt x="11" y="28"/>
                    <a:pt x="10" y="34"/>
                    <a:pt x="11" y="43"/>
                  </a:cubicBezTo>
                  <a:cubicBezTo>
                    <a:pt x="12" y="60"/>
                    <a:pt x="13" y="77"/>
                    <a:pt x="12" y="93"/>
                  </a:cubicBezTo>
                  <a:cubicBezTo>
                    <a:pt x="11" y="76"/>
                    <a:pt x="5" y="60"/>
                    <a:pt x="6" y="42"/>
                  </a:cubicBezTo>
                  <a:cubicBezTo>
                    <a:pt x="7" y="30"/>
                    <a:pt x="14" y="8"/>
                    <a:pt x="2" y="2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94" name="Freeform 569">
              <a:extLst>
                <a:ext uri="{FF2B5EF4-FFF2-40B4-BE49-F238E27FC236}">
                  <a16:creationId xmlns:a16="http://schemas.microsoft.com/office/drawing/2014/main" id="{21D84C6A-5AC9-4057-B57B-A267435DC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8" y="1776"/>
              <a:ext cx="118" cy="64"/>
            </a:xfrm>
            <a:custGeom>
              <a:avLst/>
              <a:gdLst>
                <a:gd name="T0" fmla="*/ 28 w 77"/>
                <a:gd name="T1" fmla="*/ 0 h 42"/>
                <a:gd name="T2" fmla="*/ 176 w 77"/>
                <a:gd name="T3" fmla="*/ 209 h 42"/>
                <a:gd name="T4" fmla="*/ 303 w 77"/>
                <a:gd name="T5" fmla="*/ 227 h 42"/>
                <a:gd name="T6" fmla="*/ 424 w 77"/>
                <a:gd name="T7" fmla="*/ 187 h 42"/>
                <a:gd name="T8" fmla="*/ 164 w 77"/>
                <a:gd name="T9" fmla="*/ 143 h 42"/>
                <a:gd name="T10" fmla="*/ 28 w 77"/>
                <a:gd name="T11" fmla="*/ 18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7" h="42">
                  <a:moveTo>
                    <a:pt x="5" y="0"/>
                  </a:moveTo>
                  <a:cubicBezTo>
                    <a:pt x="0" y="18"/>
                    <a:pt x="17" y="34"/>
                    <a:pt x="32" y="39"/>
                  </a:cubicBezTo>
                  <a:cubicBezTo>
                    <a:pt x="39" y="41"/>
                    <a:pt x="48" y="42"/>
                    <a:pt x="55" y="42"/>
                  </a:cubicBezTo>
                  <a:cubicBezTo>
                    <a:pt x="63" y="41"/>
                    <a:pt x="69" y="37"/>
                    <a:pt x="77" y="35"/>
                  </a:cubicBezTo>
                  <a:cubicBezTo>
                    <a:pt x="61" y="40"/>
                    <a:pt x="44" y="34"/>
                    <a:pt x="30" y="27"/>
                  </a:cubicBezTo>
                  <a:cubicBezTo>
                    <a:pt x="18" y="20"/>
                    <a:pt x="13" y="13"/>
                    <a:pt x="5" y="3"/>
                  </a:cubicBezTo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95" name="Freeform 570">
              <a:extLst>
                <a:ext uri="{FF2B5EF4-FFF2-40B4-BE49-F238E27FC236}">
                  <a16:creationId xmlns:a16="http://schemas.microsoft.com/office/drawing/2014/main" id="{DCC49698-05CE-4F9C-80F0-8A2759893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" y="1640"/>
              <a:ext cx="58" cy="62"/>
            </a:xfrm>
            <a:custGeom>
              <a:avLst/>
              <a:gdLst>
                <a:gd name="T0" fmla="*/ 198 w 38"/>
                <a:gd name="T1" fmla="*/ 135 h 40"/>
                <a:gd name="T2" fmla="*/ 93 w 38"/>
                <a:gd name="T3" fmla="*/ 209 h 40"/>
                <a:gd name="T4" fmla="*/ 0 w 38"/>
                <a:gd name="T5" fmla="*/ 96 h 40"/>
                <a:gd name="T6" fmla="*/ 18 w 38"/>
                <a:gd name="T7" fmla="*/ 29 h 40"/>
                <a:gd name="T8" fmla="*/ 75 w 38"/>
                <a:gd name="T9" fmla="*/ 19 h 40"/>
                <a:gd name="T10" fmla="*/ 189 w 38"/>
                <a:gd name="T11" fmla="*/ 82 h 40"/>
                <a:gd name="T12" fmla="*/ 195 w 38"/>
                <a:gd name="T13" fmla="*/ 136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40">
                  <a:moveTo>
                    <a:pt x="37" y="23"/>
                  </a:moveTo>
                  <a:cubicBezTo>
                    <a:pt x="34" y="32"/>
                    <a:pt x="27" y="40"/>
                    <a:pt x="17" y="36"/>
                  </a:cubicBezTo>
                  <a:cubicBezTo>
                    <a:pt x="9" y="33"/>
                    <a:pt x="1" y="25"/>
                    <a:pt x="0" y="17"/>
                  </a:cubicBezTo>
                  <a:cubicBezTo>
                    <a:pt x="0" y="12"/>
                    <a:pt x="0" y="8"/>
                    <a:pt x="3" y="5"/>
                  </a:cubicBezTo>
                  <a:cubicBezTo>
                    <a:pt x="6" y="0"/>
                    <a:pt x="9" y="2"/>
                    <a:pt x="14" y="3"/>
                  </a:cubicBezTo>
                  <a:cubicBezTo>
                    <a:pt x="23" y="4"/>
                    <a:pt x="30" y="4"/>
                    <a:pt x="35" y="14"/>
                  </a:cubicBezTo>
                  <a:cubicBezTo>
                    <a:pt x="37" y="17"/>
                    <a:pt x="38" y="20"/>
                    <a:pt x="36" y="24"/>
                  </a:cubicBezTo>
                </a:path>
              </a:pathLst>
            </a:custGeom>
            <a:solidFill>
              <a:srgbClr val="807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96" name="Freeform 571">
              <a:extLst>
                <a:ext uri="{FF2B5EF4-FFF2-40B4-BE49-F238E27FC236}">
                  <a16:creationId xmlns:a16="http://schemas.microsoft.com/office/drawing/2014/main" id="{E5431007-B5D0-4315-83BF-40054BA29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" y="1640"/>
              <a:ext cx="67" cy="68"/>
            </a:xfrm>
            <a:custGeom>
              <a:avLst/>
              <a:gdLst>
                <a:gd name="T0" fmla="*/ 21 w 44"/>
                <a:gd name="T1" fmla="*/ 70 h 44"/>
                <a:gd name="T2" fmla="*/ 70 w 44"/>
                <a:gd name="T3" fmla="*/ 196 h 44"/>
                <a:gd name="T4" fmla="*/ 187 w 44"/>
                <a:gd name="T5" fmla="*/ 210 h 44"/>
                <a:gd name="T6" fmla="*/ 236 w 44"/>
                <a:gd name="T7" fmla="*/ 62 h 44"/>
                <a:gd name="T8" fmla="*/ 183 w 44"/>
                <a:gd name="T9" fmla="*/ 8 h 44"/>
                <a:gd name="T10" fmla="*/ 107 w 44"/>
                <a:gd name="T11" fmla="*/ 34 h 44"/>
                <a:gd name="T12" fmla="*/ 18 w 44"/>
                <a:gd name="T13" fmla="*/ 74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" h="44">
                  <a:moveTo>
                    <a:pt x="4" y="12"/>
                  </a:moveTo>
                  <a:cubicBezTo>
                    <a:pt x="0" y="19"/>
                    <a:pt x="9" y="29"/>
                    <a:pt x="13" y="34"/>
                  </a:cubicBezTo>
                  <a:cubicBezTo>
                    <a:pt x="20" y="41"/>
                    <a:pt x="27" y="44"/>
                    <a:pt x="35" y="37"/>
                  </a:cubicBezTo>
                  <a:cubicBezTo>
                    <a:pt x="42" y="31"/>
                    <a:pt x="44" y="20"/>
                    <a:pt x="44" y="11"/>
                  </a:cubicBezTo>
                  <a:cubicBezTo>
                    <a:pt x="43" y="6"/>
                    <a:pt x="39" y="1"/>
                    <a:pt x="34" y="1"/>
                  </a:cubicBezTo>
                  <a:cubicBezTo>
                    <a:pt x="29" y="0"/>
                    <a:pt x="25" y="5"/>
                    <a:pt x="20" y="6"/>
                  </a:cubicBezTo>
                  <a:cubicBezTo>
                    <a:pt x="14" y="7"/>
                    <a:pt x="8" y="7"/>
                    <a:pt x="3" y="13"/>
                  </a:cubicBezTo>
                </a:path>
              </a:pathLst>
            </a:custGeom>
            <a:solidFill>
              <a:srgbClr val="807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97" name="Freeform 572">
              <a:extLst>
                <a:ext uri="{FF2B5EF4-FFF2-40B4-BE49-F238E27FC236}">
                  <a16:creationId xmlns:a16="http://schemas.microsoft.com/office/drawing/2014/main" id="{EBD5D12E-29BC-4A65-AFFF-82E9447AB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5" y="1602"/>
              <a:ext cx="29" cy="31"/>
            </a:xfrm>
            <a:custGeom>
              <a:avLst/>
              <a:gdLst>
                <a:gd name="T0" fmla="*/ 0 w 19"/>
                <a:gd name="T1" fmla="*/ 87 h 20"/>
                <a:gd name="T2" fmla="*/ 75 w 19"/>
                <a:gd name="T3" fmla="*/ 115 h 20"/>
                <a:gd name="T4" fmla="*/ 0 w 19"/>
                <a:gd name="T5" fmla="*/ 74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20">
                  <a:moveTo>
                    <a:pt x="0" y="15"/>
                  </a:moveTo>
                  <a:cubicBezTo>
                    <a:pt x="7" y="15"/>
                    <a:pt x="9" y="18"/>
                    <a:pt x="14" y="20"/>
                  </a:cubicBezTo>
                  <a:cubicBezTo>
                    <a:pt x="19" y="15"/>
                    <a:pt x="5" y="0"/>
                    <a:pt x="0" y="13"/>
                  </a:cubicBezTo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98" name="Freeform 573">
              <a:extLst>
                <a:ext uri="{FF2B5EF4-FFF2-40B4-BE49-F238E27FC236}">
                  <a16:creationId xmlns:a16="http://schemas.microsoft.com/office/drawing/2014/main" id="{D998BCDE-4895-45BC-98BA-71974781D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7" y="1605"/>
              <a:ext cx="26" cy="25"/>
            </a:xfrm>
            <a:custGeom>
              <a:avLst/>
              <a:gdLst>
                <a:gd name="T0" fmla="*/ 0 w 17"/>
                <a:gd name="T1" fmla="*/ 95 h 16"/>
                <a:gd name="T2" fmla="*/ 49 w 17"/>
                <a:gd name="T3" fmla="*/ 61 h 16"/>
                <a:gd name="T4" fmla="*/ 72 w 17"/>
                <a:gd name="T5" fmla="*/ 34 h 16"/>
                <a:gd name="T6" fmla="*/ 8 w 17"/>
                <a:gd name="T7" fmla="*/ 83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cubicBezTo>
                    <a:pt x="3" y="14"/>
                    <a:pt x="6" y="12"/>
                    <a:pt x="9" y="10"/>
                  </a:cubicBezTo>
                  <a:cubicBezTo>
                    <a:pt x="11" y="9"/>
                    <a:pt x="17" y="10"/>
                    <a:pt x="13" y="6"/>
                  </a:cubicBezTo>
                  <a:cubicBezTo>
                    <a:pt x="8" y="0"/>
                    <a:pt x="2" y="10"/>
                    <a:pt x="1" y="14"/>
                  </a:cubicBezTo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99" name="Freeform 574">
              <a:extLst>
                <a:ext uri="{FF2B5EF4-FFF2-40B4-BE49-F238E27FC236}">
                  <a16:creationId xmlns:a16="http://schemas.microsoft.com/office/drawing/2014/main" id="{244B9874-5DD2-4A8D-A014-051CFB042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" y="1488"/>
              <a:ext cx="47" cy="157"/>
            </a:xfrm>
            <a:custGeom>
              <a:avLst/>
              <a:gdLst>
                <a:gd name="T0" fmla="*/ 83 w 31"/>
                <a:gd name="T1" fmla="*/ 27 h 103"/>
                <a:gd name="T2" fmla="*/ 21 w 31"/>
                <a:gd name="T3" fmla="*/ 465 h 103"/>
                <a:gd name="T4" fmla="*/ 74 w 31"/>
                <a:gd name="T5" fmla="*/ 549 h 103"/>
                <a:gd name="T6" fmla="*/ 135 w 31"/>
                <a:gd name="T7" fmla="*/ 474 h 103"/>
                <a:gd name="T8" fmla="*/ 156 w 31"/>
                <a:gd name="T9" fmla="*/ 248 h 103"/>
                <a:gd name="T10" fmla="*/ 89 w 31"/>
                <a:gd name="T11" fmla="*/ 27 h 10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" h="103">
                  <a:moveTo>
                    <a:pt x="16" y="5"/>
                  </a:moveTo>
                  <a:cubicBezTo>
                    <a:pt x="9" y="32"/>
                    <a:pt x="0" y="57"/>
                    <a:pt x="4" y="86"/>
                  </a:cubicBezTo>
                  <a:cubicBezTo>
                    <a:pt x="5" y="91"/>
                    <a:pt x="7" y="102"/>
                    <a:pt x="14" y="102"/>
                  </a:cubicBezTo>
                  <a:cubicBezTo>
                    <a:pt x="21" y="103"/>
                    <a:pt x="24" y="93"/>
                    <a:pt x="26" y="88"/>
                  </a:cubicBezTo>
                  <a:cubicBezTo>
                    <a:pt x="31" y="75"/>
                    <a:pt x="30" y="60"/>
                    <a:pt x="30" y="46"/>
                  </a:cubicBezTo>
                  <a:cubicBezTo>
                    <a:pt x="30" y="40"/>
                    <a:pt x="27" y="0"/>
                    <a:pt x="17" y="5"/>
                  </a:cubicBezTo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00" name="Freeform 575">
              <a:extLst>
                <a:ext uri="{FF2B5EF4-FFF2-40B4-BE49-F238E27FC236}">
                  <a16:creationId xmlns:a16="http://schemas.microsoft.com/office/drawing/2014/main" id="{9434DEE4-5B0E-48AE-9759-0D543C204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" y="1512"/>
              <a:ext cx="37" cy="115"/>
            </a:xfrm>
            <a:custGeom>
              <a:avLst/>
              <a:gdLst>
                <a:gd name="T0" fmla="*/ 102 w 24"/>
                <a:gd name="T1" fmla="*/ 0 h 75"/>
                <a:gd name="T2" fmla="*/ 52 w 24"/>
                <a:gd name="T3" fmla="*/ 198 h 75"/>
                <a:gd name="T4" fmla="*/ 52 w 24"/>
                <a:gd name="T5" fmla="*/ 383 h 75"/>
                <a:gd name="T6" fmla="*/ 117 w 24"/>
                <a:gd name="T7" fmla="*/ 158 h 75"/>
                <a:gd name="T8" fmla="*/ 96 w 24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75">
                  <a:moveTo>
                    <a:pt x="18" y="0"/>
                  </a:moveTo>
                  <a:cubicBezTo>
                    <a:pt x="12" y="10"/>
                    <a:pt x="12" y="25"/>
                    <a:pt x="9" y="36"/>
                  </a:cubicBezTo>
                  <a:cubicBezTo>
                    <a:pt x="8" y="44"/>
                    <a:pt x="0" y="63"/>
                    <a:pt x="9" y="69"/>
                  </a:cubicBezTo>
                  <a:cubicBezTo>
                    <a:pt x="17" y="75"/>
                    <a:pt x="20" y="35"/>
                    <a:pt x="21" y="29"/>
                  </a:cubicBezTo>
                  <a:cubicBezTo>
                    <a:pt x="22" y="24"/>
                    <a:pt x="24" y="2"/>
                    <a:pt x="17" y="0"/>
                  </a:cubicBezTo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01" name="Freeform 576">
              <a:extLst>
                <a:ext uri="{FF2B5EF4-FFF2-40B4-BE49-F238E27FC236}">
                  <a16:creationId xmlns:a16="http://schemas.microsoft.com/office/drawing/2014/main" id="{9AF25396-71FB-40FC-B8B0-69975D572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1682"/>
              <a:ext cx="20" cy="20"/>
            </a:xfrm>
            <a:custGeom>
              <a:avLst/>
              <a:gdLst>
                <a:gd name="T0" fmla="*/ 54 w 13"/>
                <a:gd name="T1" fmla="*/ 12 h 13"/>
                <a:gd name="T2" fmla="*/ 62 w 13"/>
                <a:gd name="T3" fmla="*/ 54 h 13"/>
                <a:gd name="T4" fmla="*/ 18 w 13"/>
                <a:gd name="T5" fmla="*/ 62 h 13"/>
                <a:gd name="T6" fmla="*/ 12 w 13"/>
                <a:gd name="T7" fmla="*/ 18 h 13"/>
                <a:gd name="T8" fmla="*/ 54 w 13"/>
                <a:gd name="T9" fmla="*/ 12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3">
                  <a:moveTo>
                    <a:pt x="10" y="2"/>
                  </a:moveTo>
                  <a:cubicBezTo>
                    <a:pt x="12" y="4"/>
                    <a:pt x="13" y="7"/>
                    <a:pt x="11" y="10"/>
                  </a:cubicBezTo>
                  <a:cubicBezTo>
                    <a:pt x="9" y="12"/>
                    <a:pt x="6" y="13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4" y="1"/>
                    <a:pt x="8" y="0"/>
                    <a:pt x="1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02" name="Freeform 577">
              <a:extLst>
                <a:ext uri="{FF2B5EF4-FFF2-40B4-BE49-F238E27FC236}">
                  <a16:creationId xmlns:a16="http://schemas.microsoft.com/office/drawing/2014/main" id="{42E138B8-5A2C-4759-87AE-ECF4A5F1E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" y="1668"/>
              <a:ext cx="10" cy="9"/>
            </a:xfrm>
            <a:custGeom>
              <a:avLst/>
              <a:gdLst>
                <a:gd name="T0" fmla="*/ 27 w 7"/>
                <a:gd name="T1" fmla="*/ 8 h 6"/>
                <a:gd name="T2" fmla="*/ 27 w 7"/>
                <a:gd name="T3" fmla="*/ 27 h 6"/>
                <a:gd name="T4" fmla="*/ 9 w 7"/>
                <a:gd name="T5" fmla="*/ 27 h 6"/>
                <a:gd name="T6" fmla="*/ 1 w 7"/>
                <a:gd name="T7" fmla="*/ 8 h 6"/>
                <a:gd name="T8" fmla="*/ 27 w 7"/>
                <a:gd name="T9" fmla="*/ 8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7" y="2"/>
                    <a:pt x="7" y="4"/>
                    <a:pt x="6" y="5"/>
                  </a:cubicBezTo>
                  <a:cubicBezTo>
                    <a:pt x="5" y="6"/>
                    <a:pt x="3" y="6"/>
                    <a:pt x="2" y="5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3" y="0"/>
                    <a:pt x="4" y="0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03" name="Freeform 578">
              <a:extLst>
                <a:ext uri="{FF2B5EF4-FFF2-40B4-BE49-F238E27FC236}">
                  <a16:creationId xmlns:a16="http://schemas.microsoft.com/office/drawing/2014/main" id="{3C12707E-5CFA-4101-8EB4-C5578716C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" y="1686"/>
              <a:ext cx="20" cy="20"/>
            </a:xfrm>
            <a:custGeom>
              <a:avLst/>
              <a:gdLst>
                <a:gd name="T0" fmla="*/ 54 w 13"/>
                <a:gd name="T1" fmla="*/ 12 h 13"/>
                <a:gd name="T2" fmla="*/ 62 w 13"/>
                <a:gd name="T3" fmla="*/ 54 h 13"/>
                <a:gd name="T4" fmla="*/ 18 w 13"/>
                <a:gd name="T5" fmla="*/ 62 h 13"/>
                <a:gd name="T6" fmla="*/ 12 w 13"/>
                <a:gd name="T7" fmla="*/ 18 h 13"/>
                <a:gd name="T8" fmla="*/ 54 w 13"/>
                <a:gd name="T9" fmla="*/ 12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3">
                  <a:moveTo>
                    <a:pt x="10" y="2"/>
                  </a:moveTo>
                  <a:cubicBezTo>
                    <a:pt x="13" y="4"/>
                    <a:pt x="13" y="8"/>
                    <a:pt x="11" y="10"/>
                  </a:cubicBezTo>
                  <a:cubicBezTo>
                    <a:pt x="9" y="13"/>
                    <a:pt x="6" y="13"/>
                    <a:pt x="3" y="11"/>
                  </a:cubicBezTo>
                  <a:cubicBezTo>
                    <a:pt x="0" y="9"/>
                    <a:pt x="0" y="6"/>
                    <a:pt x="2" y="3"/>
                  </a:cubicBezTo>
                  <a:cubicBezTo>
                    <a:pt x="4" y="1"/>
                    <a:pt x="8" y="0"/>
                    <a:pt x="1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04" name="Freeform 579">
              <a:extLst>
                <a:ext uri="{FF2B5EF4-FFF2-40B4-BE49-F238E27FC236}">
                  <a16:creationId xmlns:a16="http://schemas.microsoft.com/office/drawing/2014/main" id="{114BDB54-CE6E-45B7-9089-4B661FEFA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3" y="1671"/>
              <a:ext cx="9" cy="9"/>
            </a:xfrm>
            <a:custGeom>
              <a:avLst/>
              <a:gdLst>
                <a:gd name="T0" fmla="*/ 27 w 6"/>
                <a:gd name="T1" fmla="*/ 8 h 6"/>
                <a:gd name="T2" fmla="*/ 27 w 6"/>
                <a:gd name="T3" fmla="*/ 27 h 6"/>
                <a:gd name="T4" fmla="*/ 12 w 6"/>
                <a:gd name="T5" fmla="*/ 27 h 6"/>
                <a:gd name="T6" fmla="*/ 8 w 6"/>
                <a:gd name="T7" fmla="*/ 12 h 6"/>
                <a:gd name="T8" fmla="*/ 27 w 6"/>
                <a:gd name="T9" fmla="*/ 8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5" y="1"/>
                  </a:moveTo>
                  <a:cubicBezTo>
                    <a:pt x="6" y="2"/>
                    <a:pt x="6" y="4"/>
                    <a:pt x="5" y="5"/>
                  </a:cubicBezTo>
                  <a:cubicBezTo>
                    <a:pt x="5" y="6"/>
                    <a:pt x="3" y="6"/>
                    <a:pt x="2" y="5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4" y="0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05" name="Freeform 580">
              <a:extLst>
                <a:ext uri="{FF2B5EF4-FFF2-40B4-BE49-F238E27FC236}">
                  <a16:creationId xmlns:a16="http://schemas.microsoft.com/office/drawing/2014/main" id="{1F07A44D-4E06-4511-9558-E77B4F272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" y="1508"/>
              <a:ext cx="36" cy="131"/>
            </a:xfrm>
            <a:custGeom>
              <a:avLst/>
              <a:gdLst>
                <a:gd name="T0" fmla="*/ 122 w 24"/>
                <a:gd name="T1" fmla="*/ 0 h 86"/>
                <a:gd name="T2" fmla="*/ 99 w 24"/>
                <a:gd name="T3" fmla="*/ 465 h 86"/>
                <a:gd name="T4" fmla="*/ 122 w 24"/>
                <a:gd name="T5" fmla="*/ 0 h 8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" h="86">
                  <a:moveTo>
                    <a:pt x="24" y="0"/>
                  </a:moveTo>
                  <a:cubicBezTo>
                    <a:pt x="24" y="0"/>
                    <a:pt x="0" y="49"/>
                    <a:pt x="19" y="86"/>
                  </a:cubicBezTo>
                  <a:cubicBezTo>
                    <a:pt x="19" y="86"/>
                    <a:pt x="4" y="51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06" name="Freeform 581">
              <a:extLst>
                <a:ext uri="{FF2B5EF4-FFF2-40B4-BE49-F238E27FC236}">
                  <a16:creationId xmlns:a16="http://schemas.microsoft.com/office/drawing/2014/main" id="{61B2209A-A14D-4525-855E-C63596821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5" y="1782"/>
              <a:ext cx="89" cy="69"/>
            </a:xfrm>
            <a:custGeom>
              <a:avLst/>
              <a:gdLst>
                <a:gd name="T0" fmla="*/ 28 w 58"/>
                <a:gd name="T1" fmla="*/ 0 h 45"/>
                <a:gd name="T2" fmla="*/ 322 w 58"/>
                <a:gd name="T3" fmla="*/ 250 h 45"/>
                <a:gd name="T4" fmla="*/ 28 w 58"/>
                <a:gd name="T5" fmla="*/ 0 h 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" h="45">
                  <a:moveTo>
                    <a:pt x="5" y="0"/>
                  </a:moveTo>
                  <a:cubicBezTo>
                    <a:pt x="5" y="0"/>
                    <a:pt x="0" y="42"/>
                    <a:pt x="58" y="45"/>
                  </a:cubicBezTo>
                  <a:cubicBezTo>
                    <a:pt x="58" y="45"/>
                    <a:pt x="9" y="43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07" name="Freeform 582">
              <a:extLst>
                <a:ext uri="{FF2B5EF4-FFF2-40B4-BE49-F238E27FC236}">
                  <a16:creationId xmlns:a16="http://schemas.microsoft.com/office/drawing/2014/main" id="{80E2C0B7-FE7D-40B8-9786-0DB3645C7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7" y="1692"/>
              <a:ext cx="74" cy="39"/>
            </a:xfrm>
            <a:custGeom>
              <a:avLst/>
              <a:gdLst>
                <a:gd name="T0" fmla="*/ 0 w 49"/>
                <a:gd name="T1" fmla="*/ 148 h 25"/>
                <a:gd name="T2" fmla="*/ 255 w 49"/>
                <a:gd name="T3" fmla="*/ 30 h 25"/>
                <a:gd name="T4" fmla="*/ 0 w 49"/>
                <a:gd name="T5" fmla="*/ 148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9" h="25">
                  <a:moveTo>
                    <a:pt x="0" y="25"/>
                  </a:moveTo>
                  <a:cubicBezTo>
                    <a:pt x="0" y="25"/>
                    <a:pt x="17" y="0"/>
                    <a:pt x="49" y="5"/>
                  </a:cubicBezTo>
                  <a:cubicBezTo>
                    <a:pt x="49" y="5"/>
                    <a:pt x="22" y="2"/>
                    <a:pt x="0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08" name="Freeform 583">
              <a:extLst>
                <a:ext uri="{FF2B5EF4-FFF2-40B4-BE49-F238E27FC236}">
                  <a16:creationId xmlns:a16="http://schemas.microsoft.com/office/drawing/2014/main" id="{35F2000A-22A7-4EEB-A364-99A8F5D16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618"/>
              <a:ext cx="36" cy="44"/>
            </a:xfrm>
            <a:custGeom>
              <a:avLst/>
              <a:gdLst>
                <a:gd name="T0" fmla="*/ 0 w 24"/>
                <a:gd name="T1" fmla="*/ 0 h 29"/>
                <a:gd name="T2" fmla="*/ 122 w 24"/>
                <a:gd name="T3" fmla="*/ 155 h 29"/>
                <a:gd name="T4" fmla="*/ 0 w 24"/>
                <a:gd name="T5" fmla="*/ 0 h 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" h="29">
                  <a:moveTo>
                    <a:pt x="0" y="0"/>
                  </a:moveTo>
                  <a:cubicBezTo>
                    <a:pt x="0" y="0"/>
                    <a:pt x="23" y="1"/>
                    <a:pt x="24" y="29"/>
                  </a:cubicBezTo>
                  <a:cubicBezTo>
                    <a:pt x="24" y="29"/>
                    <a:pt x="17" y="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09" name="Freeform 584">
              <a:extLst>
                <a:ext uri="{FF2B5EF4-FFF2-40B4-BE49-F238E27FC236}">
                  <a16:creationId xmlns:a16="http://schemas.microsoft.com/office/drawing/2014/main" id="{56CC82F0-9A64-4EE0-B7BD-46AE29851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" y="1608"/>
              <a:ext cx="35" cy="45"/>
            </a:xfrm>
            <a:custGeom>
              <a:avLst/>
              <a:gdLst>
                <a:gd name="T0" fmla="*/ 0 w 23"/>
                <a:gd name="T1" fmla="*/ 169 h 29"/>
                <a:gd name="T2" fmla="*/ 123 w 23"/>
                <a:gd name="T3" fmla="*/ 0 h 29"/>
                <a:gd name="T4" fmla="*/ 0 w 23"/>
                <a:gd name="T5" fmla="*/ 169 h 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29">
                  <a:moveTo>
                    <a:pt x="0" y="29"/>
                  </a:moveTo>
                  <a:cubicBezTo>
                    <a:pt x="0" y="29"/>
                    <a:pt x="0" y="7"/>
                    <a:pt x="23" y="0"/>
                  </a:cubicBezTo>
                  <a:cubicBezTo>
                    <a:pt x="23" y="0"/>
                    <a:pt x="4" y="12"/>
                    <a:pt x="0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10" name="Freeform 585">
              <a:extLst>
                <a:ext uri="{FF2B5EF4-FFF2-40B4-BE49-F238E27FC236}">
                  <a16:creationId xmlns:a16="http://schemas.microsoft.com/office/drawing/2014/main" id="{119B2283-63EE-4652-9B13-1709AD6DA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" y="2030"/>
              <a:ext cx="191" cy="152"/>
            </a:xfrm>
            <a:custGeom>
              <a:avLst/>
              <a:gdLst>
                <a:gd name="T0" fmla="*/ 681 w 125"/>
                <a:gd name="T1" fmla="*/ 141 h 100"/>
                <a:gd name="T2" fmla="*/ 380 w 125"/>
                <a:gd name="T3" fmla="*/ 0 h 100"/>
                <a:gd name="T4" fmla="*/ 0 w 125"/>
                <a:gd name="T5" fmla="*/ 534 h 100"/>
                <a:gd name="T6" fmla="*/ 380 w 125"/>
                <a:gd name="T7" fmla="*/ 41 h 100"/>
                <a:gd name="T8" fmla="*/ 681 w 125"/>
                <a:gd name="T9" fmla="*/ 14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5" h="100">
                  <a:moveTo>
                    <a:pt x="125" y="26"/>
                  </a:moveTo>
                  <a:cubicBezTo>
                    <a:pt x="125" y="26"/>
                    <a:pt x="98" y="34"/>
                    <a:pt x="70" y="0"/>
                  </a:cubicBezTo>
                  <a:cubicBezTo>
                    <a:pt x="70" y="0"/>
                    <a:pt x="14" y="62"/>
                    <a:pt x="0" y="100"/>
                  </a:cubicBezTo>
                  <a:cubicBezTo>
                    <a:pt x="0" y="100"/>
                    <a:pt x="46" y="21"/>
                    <a:pt x="70" y="8"/>
                  </a:cubicBezTo>
                  <a:cubicBezTo>
                    <a:pt x="70" y="8"/>
                    <a:pt x="97" y="34"/>
                    <a:pt x="125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11" name="Freeform 586">
              <a:extLst>
                <a:ext uri="{FF2B5EF4-FFF2-40B4-BE49-F238E27FC236}">
                  <a16:creationId xmlns:a16="http://schemas.microsoft.com/office/drawing/2014/main" id="{A91AF352-A677-4D28-B5D7-8A29E6989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" y="2198"/>
              <a:ext cx="148" cy="177"/>
            </a:xfrm>
            <a:custGeom>
              <a:avLst/>
              <a:gdLst>
                <a:gd name="T0" fmla="*/ 0 w 97"/>
                <a:gd name="T1" fmla="*/ 0 h 116"/>
                <a:gd name="T2" fmla="*/ 526 w 97"/>
                <a:gd name="T3" fmla="*/ 607 h 116"/>
                <a:gd name="T4" fmla="*/ 0 w 97"/>
                <a:gd name="T5" fmla="*/ 0 h 1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7" h="116">
                  <a:moveTo>
                    <a:pt x="0" y="0"/>
                  </a:moveTo>
                  <a:cubicBezTo>
                    <a:pt x="0" y="0"/>
                    <a:pt x="40" y="116"/>
                    <a:pt x="97" y="112"/>
                  </a:cubicBezTo>
                  <a:cubicBezTo>
                    <a:pt x="97" y="112"/>
                    <a:pt x="41" y="101"/>
                    <a:pt x="0" y="0"/>
                  </a:cubicBezTo>
                  <a:close/>
                </a:path>
              </a:pathLst>
            </a:custGeom>
            <a:solidFill>
              <a:srgbClr val="6E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12" name="Freeform 587">
              <a:extLst>
                <a:ext uri="{FF2B5EF4-FFF2-40B4-BE49-F238E27FC236}">
                  <a16:creationId xmlns:a16="http://schemas.microsoft.com/office/drawing/2014/main" id="{BB556511-4612-462C-AA8C-2BAC2463C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8" y="2218"/>
              <a:ext cx="180" cy="181"/>
            </a:xfrm>
            <a:custGeom>
              <a:avLst/>
              <a:gdLst>
                <a:gd name="T0" fmla="*/ 0 w 118"/>
                <a:gd name="T1" fmla="*/ 541 h 119"/>
                <a:gd name="T2" fmla="*/ 639 w 118"/>
                <a:gd name="T3" fmla="*/ 0 h 119"/>
                <a:gd name="T4" fmla="*/ 0 w 118"/>
                <a:gd name="T5" fmla="*/ 541 h 1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8" h="119">
                  <a:moveTo>
                    <a:pt x="0" y="101"/>
                  </a:moveTo>
                  <a:cubicBezTo>
                    <a:pt x="0" y="101"/>
                    <a:pt x="63" y="119"/>
                    <a:pt x="118" y="0"/>
                  </a:cubicBezTo>
                  <a:cubicBezTo>
                    <a:pt x="118" y="0"/>
                    <a:pt x="69" y="101"/>
                    <a:pt x="0" y="101"/>
                  </a:cubicBezTo>
                  <a:close/>
                </a:path>
              </a:pathLst>
            </a:custGeom>
            <a:solidFill>
              <a:srgbClr val="6E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13" name="Freeform 588">
              <a:extLst>
                <a:ext uri="{FF2B5EF4-FFF2-40B4-BE49-F238E27FC236}">
                  <a16:creationId xmlns:a16="http://schemas.microsoft.com/office/drawing/2014/main" id="{8151067A-D930-40B3-95B6-E65135CF7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" y="2103"/>
              <a:ext cx="99" cy="46"/>
            </a:xfrm>
            <a:custGeom>
              <a:avLst/>
              <a:gdLst>
                <a:gd name="T0" fmla="*/ 0 w 65"/>
                <a:gd name="T1" fmla="*/ 167 h 30"/>
                <a:gd name="T2" fmla="*/ 350 w 65"/>
                <a:gd name="T3" fmla="*/ 158 h 30"/>
                <a:gd name="T4" fmla="*/ 0 w 65"/>
                <a:gd name="T5" fmla="*/ 167 h 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5" h="30">
                  <a:moveTo>
                    <a:pt x="0" y="30"/>
                  </a:moveTo>
                  <a:cubicBezTo>
                    <a:pt x="0" y="30"/>
                    <a:pt x="20" y="7"/>
                    <a:pt x="65" y="29"/>
                  </a:cubicBezTo>
                  <a:cubicBezTo>
                    <a:pt x="65" y="29"/>
                    <a:pt x="24" y="0"/>
                    <a:pt x="0" y="30"/>
                  </a:cubicBezTo>
                  <a:close/>
                </a:path>
              </a:pathLst>
            </a:custGeom>
            <a:solidFill>
              <a:srgbClr val="6E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14" name="Freeform 589">
              <a:extLst>
                <a:ext uri="{FF2B5EF4-FFF2-40B4-BE49-F238E27FC236}">
                  <a16:creationId xmlns:a16="http://schemas.microsoft.com/office/drawing/2014/main" id="{5A944166-2020-4776-BA78-6227A868C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6" y="2393"/>
              <a:ext cx="254" cy="279"/>
            </a:xfrm>
            <a:custGeom>
              <a:avLst/>
              <a:gdLst>
                <a:gd name="T0" fmla="*/ 0 w 167"/>
                <a:gd name="T1" fmla="*/ 988 h 183"/>
                <a:gd name="T2" fmla="*/ 893 w 167"/>
                <a:gd name="T3" fmla="*/ 0 h 183"/>
                <a:gd name="T4" fmla="*/ 0 w 167"/>
                <a:gd name="T5" fmla="*/ 988 h 1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7" h="183">
                  <a:moveTo>
                    <a:pt x="0" y="183"/>
                  </a:moveTo>
                  <a:cubicBezTo>
                    <a:pt x="0" y="183"/>
                    <a:pt x="123" y="36"/>
                    <a:pt x="167" y="0"/>
                  </a:cubicBezTo>
                  <a:cubicBezTo>
                    <a:pt x="167" y="0"/>
                    <a:pt x="16" y="145"/>
                    <a:pt x="0" y="1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15" name="Freeform 590">
              <a:extLst>
                <a:ext uri="{FF2B5EF4-FFF2-40B4-BE49-F238E27FC236}">
                  <a16:creationId xmlns:a16="http://schemas.microsoft.com/office/drawing/2014/main" id="{FF192F20-2C2F-4863-B145-F53345216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" y="2669"/>
              <a:ext cx="328" cy="555"/>
            </a:xfrm>
            <a:custGeom>
              <a:avLst/>
              <a:gdLst>
                <a:gd name="T0" fmla="*/ 1164 w 215"/>
                <a:gd name="T1" fmla="*/ 0 h 363"/>
                <a:gd name="T2" fmla="*/ 505 w 215"/>
                <a:gd name="T3" fmla="*/ 1015 h 363"/>
                <a:gd name="T4" fmla="*/ 32 w 215"/>
                <a:gd name="T5" fmla="*/ 1985 h 363"/>
                <a:gd name="T6" fmla="*/ 223 w 215"/>
                <a:gd name="T7" fmla="*/ 1526 h 363"/>
                <a:gd name="T8" fmla="*/ 1164 w 215"/>
                <a:gd name="T9" fmla="*/ 0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5" h="363">
                  <a:moveTo>
                    <a:pt x="215" y="0"/>
                  </a:moveTo>
                  <a:cubicBezTo>
                    <a:pt x="215" y="0"/>
                    <a:pt x="139" y="123"/>
                    <a:pt x="93" y="186"/>
                  </a:cubicBezTo>
                  <a:cubicBezTo>
                    <a:pt x="47" y="250"/>
                    <a:pt x="0" y="320"/>
                    <a:pt x="6" y="363"/>
                  </a:cubicBezTo>
                  <a:cubicBezTo>
                    <a:pt x="6" y="363"/>
                    <a:pt x="9" y="320"/>
                    <a:pt x="41" y="279"/>
                  </a:cubicBezTo>
                  <a:cubicBezTo>
                    <a:pt x="73" y="238"/>
                    <a:pt x="203" y="33"/>
                    <a:pt x="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16" name="Freeform 591">
              <a:extLst>
                <a:ext uri="{FF2B5EF4-FFF2-40B4-BE49-F238E27FC236}">
                  <a16:creationId xmlns:a16="http://schemas.microsoft.com/office/drawing/2014/main" id="{0D9FD01E-6900-4B8D-A4E8-4439CE3DC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1" y="2888"/>
              <a:ext cx="188" cy="494"/>
            </a:xfrm>
            <a:custGeom>
              <a:avLst/>
              <a:gdLst>
                <a:gd name="T0" fmla="*/ 0 w 123"/>
                <a:gd name="T1" fmla="*/ 0 h 324"/>
                <a:gd name="T2" fmla="*/ 671 w 123"/>
                <a:gd name="T3" fmla="*/ 1750 h 324"/>
                <a:gd name="T4" fmla="*/ 0 w 123"/>
                <a:gd name="T5" fmla="*/ 0 h 3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3" h="324">
                  <a:moveTo>
                    <a:pt x="0" y="0"/>
                  </a:moveTo>
                  <a:cubicBezTo>
                    <a:pt x="0" y="0"/>
                    <a:pt x="43" y="186"/>
                    <a:pt x="123" y="324"/>
                  </a:cubicBezTo>
                  <a:cubicBezTo>
                    <a:pt x="123" y="324"/>
                    <a:pt x="14" y="15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17" name="Freeform 592">
              <a:extLst>
                <a:ext uri="{FF2B5EF4-FFF2-40B4-BE49-F238E27FC236}">
                  <a16:creationId xmlns:a16="http://schemas.microsoft.com/office/drawing/2014/main" id="{B6D98CE8-D99F-4375-855D-73E999D2A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" y="2472"/>
              <a:ext cx="356" cy="631"/>
            </a:xfrm>
            <a:custGeom>
              <a:avLst/>
              <a:gdLst>
                <a:gd name="T0" fmla="*/ 0 w 233"/>
                <a:gd name="T1" fmla="*/ 2251 h 413"/>
                <a:gd name="T2" fmla="*/ 18 w 233"/>
                <a:gd name="T3" fmla="*/ 2082 h 413"/>
                <a:gd name="T4" fmla="*/ 66 w 233"/>
                <a:gd name="T5" fmla="*/ 1891 h 413"/>
                <a:gd name="T6" fmla="*/ 147 w 233"/>
                <a:gd name="T7" fmla="*/ 1589 h 413"/>
                <a:gd name="T8" fmla="*/ 486 w 233"/>
                <a:gd name="T9" fmla="*/ 911 h 413"/>
                <a:gd name="T10" fmla="*/ 911 w 233"/>
                <a:gd name="T11" fmla="*/ 353 h 413"/>
                <a:gd name="T12" fmla="*/ 1080 w 233"/>
                <a:gd name="T13" fmla="*/ 133 h 413"/>
                <a:gd name="T14" fmla="*/ 1230 w 233"/>
                <a:gd name="T15" fmla="*/ 8 h 413"/>
                <a:gd name="T16" fmla="*/ 1259 w 233"/>
                <a:gd name="T17" fmla="*/ 0 h 413"/>
                <a:gd name="T18" fmla="*/ 1096 w 233"/>
                <a:gd name="T19" fmla="*/ 310 h 413"/>
                <a:gd name="T20" fmla="*/ 992 w 233"/>
                <a:gd name="T21" fmla="*/ 561 h 413"/>
                <a:gd name="T22" fmla="*/ 681 w 233"/>
                <a:gd name="T23" fmla="*/ 1167 h 413"/>
                <a:gd name="T24" fmla="*/ 432 w 233"/>
                <a:gd name="T25" fmla="*/ 1477 h 413"/>
                <a:gd name="T26" fmla="*/ 229 w 233"/>
                <a:gd name="T27" fmla="*/ 1818 h 413"/>
                <a:gd name="T28" fmla="*/ 124 w 233"/>
                <a:gd name="T29" fmla="*/ 2061 h 413"/>
                <a:gd name="T30" fmla="*/ 0 w 233"/>
                <a:gd name="T31" fmla="*/ 2202 h 41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3" h="413">
                  <a:moveTo>
                    <a:pt x="0" y="413"/>
                  </a:moveTo>
                  <a:cubicBezTo>
                    <a:pt x="6" y="404"/>
                    <a:pt x="1" y="392"/>
                    <a:pt x="3" y="382"/>
                  </a:cubicBezTo>
                  <a:cubicBezTo>
                    <a:pt x="5" y="370"/>
                    <a:pt x="10" y="359"/>
                    <a:pt x="12" y="347"/>
                  </a:cubicBezTo>
                  <a:cubicBezTo>
                    <a:pt x="15" y="328"/>
                    <a:pt x="21" y="311"/>
                    <a:pt x="27" y="292"/>
                  </a:cubicBezTo>
                  <a:cubicBezTo>
                    <a:pt x="40" y="249"/>
                    <a:pt x="59" y="200"/>
                    <a:pt x="89" y="167"/>
                  </a:cubicBezTo>
                  <a:cubicBezTo>
                    <a:pt x="118" y="136"/>
                    <a:pt x="147" y="101"/>
                    <a:pt x="167" y="65"/>
                  </a:cubicBezTo>
                  <a:cubicBezTo>
                    <a:pt x="176" y="50"/>
                    <a:pt x="185" y="35"/>
                    <a:pt x="198" y="24"/>
                  </a:cubicBezTo>
                  <a:cubicBezTo>
                    <a:pt x="203" y="20"/>
                    <a:pt x="221" y="2"/>
                    <a:pt x="226" y="1"/>
                  </a:cubicBezTo>
                  <a:cubicBezTo>
                    <a:pt x="227" y="1"/>
                    <a:pt x="230" y="0"/>
                    <a:pt x="231" y="0"/>
                  </a:cubicBezTo>
                  <a:cubicBezTo>
                    <a:pt x="233" y="19"/>
                    <a:pt x="210" y="42"/>
                    <a:pt x="201" y="57"/>
                  </a:cubicBezTo>
                  <a:cubicBezTo>
                    <a:pt x="192" y="71"/>
                    <a:pt x="186" y="88"/>
                    <a:pt x="182" y="103"/>
                  </a:cubicBezTo>
                  <a:cubicBezTo>
                    <a:pt x="172" y="145"/>
                    <a:pt x="147" y="177"/>
                    <a:pt x="125" y="214"/>
                  </a:cubicBezTo>
                  <a:cubicBezTo>
                    <a:pt x="113" y="236"/>
                    <a:pt x="95" y="251"/>
                    <a:pt x="79" y="271"/>
                  </a:cubicBezTo>
                  <a:cubicBezTo>
                    <a:pt x="65" y="290"/>
                    <a:pt x="52" y="313"/>
                    <a:pt x="42" y="334"/>
                  </a:cubicBezTo>
                  <a:cubicBezTo>
                    <a:pt x="36" y="349"/>
                    <a:pt x="31" y="365"/>
                    <a:pt x="23" y="378"/>
                  </a:cubicBezTo>
                  <a:cubicBezTo>
                    <a:pt x="16" y="388"/>
                    <a:pt x="7" y="394"/>
                    <a:pt x="0" y="404"/>
                  </a:cubicBezTo>
                </a:path>
              </a:pathLst>
            </a:custGeom>
            <a:solidFill>
              <a:srgbClr val="AD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18" name="Freeform 593">
              <a:extLst>
                <a:ext uri="{FF2B5EF4-FFF2-40B4-BE49-F238E27FC236}">
                  <a16:creationId xmlns:a16="http://schemas.microsoft.com/office/drawing/2014/main" id="{D7C279C5-40A2-4CCE-A32A-CD40196CE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" y="2705"/>
              <a:ext cx="179" cy="534"/>
            </a:xfrm>
            <a:custGeom>
              <a:avLst/>
              <a:gdLst>
                <a:gd name="T0" fmla="*/ 32 w 117"/>
                <a:gd name="T1" fmla="*/ 783 h 350"/>
                <a:gd name="T2" fmla="*/ 93 w 117"/>
                <a:gd name="T3" fmla="*/ 554 h 350"/>
                <a:gd name="T4" fmla="*/ 248 w 117"/>
                <a:gd name="T5" fmla="*/ 282 h 350"/>
                <a:gd name="T6" fmla="*/ 508 w 117"/>
                <a:gd name="T7" fmla="*/ 566 h 350"/>
                <a:gd name="T8" fmla="*/ 580 w 117"/>
                <a:gd name="T9" fmla="*/ 1404 h 350"/>
                <a:gd name="T10" fmla="*/ 535 w 117"/>
                <a:gd name="T11" fmla="*/ 1710 h 350"/>
                <a:gd name="T12" fmla="*/ 390 w 117"/>
                <a:gd name="T13" fmla="*/ 1588 h 350"/>
                <a:gd name="T14" fmla="*/ 187 w 117"/>
                <a:gd name="T15" fmla="*/ 1059 h 350"/>
                <a:gd name="T16" fmla="*/ 32 w 117"/>
                <a:gd name="T17" fmla="*/ 763 h 3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7" h="350">
                  <a:moveTo>
                    <a:pt x="6" y="144"/>
                  </a:moveTo>
                  <a:cubicBezTo>
                    <a:pt x="0" y="129"/>
                    <a:pt x="10" y="116"/>
                    <a:pt x="17" y="102"/>
                  </a:cubicBezTo>
                  <a:cubicBezTo>
                    <a:pt x="26" y="86"/>
                    <a:pt x="36" y="69"/>
                    <a:pt x="45" y="52"/>
                  </a:cubicBezTo>
                  <a:cubicBezTo>
                    <a:pt x="73" y="0"/>
                    <a:pt x="85" y="80"/>
                    <a:pt x="93" y="104"/>
                  </a:cubicBezTo>
                  <a:cubicBezTo>
                    <a:pt x="112" y="155"/>
                    <a:pt x="117" y="206"/>
                    <a:pt x="106" y="259"/>
                  </a:cubicBezTo>
                  <a:cubicBezTo>
                    <a:pt x="102" y="277"/>
                    <a:pt x="103" y="298"/>
                    <a:pt x="98" y="316"/>
                  </a:cubicBezTo>
                  <a:cubicBezTo>
                    <a:pt x="88" y="350"/>
                    <a:pt x="75" y="307"/>
                    <a:pt x="71" y="293"/>
                  </a:cubicBezTo>
                  <a:cubicBezTo>
                    <a:pt x="61" y="260"/>
                    <a:pt x="49" y="226"/>
                    <a:pt x="34" y="195"/>
                  </a:cubicBezTo>
                  <a:cubicBezTo>
                    <a:pt x="26" y="179"/>
                    <a:pt x="18" y="154"/>
                    <a:pt x="6" y="141"/>
                  </a:cubicBezTo>
                </a:path>
              </a:pathLst>
            </a:custGeom>
            <a:solidFill>
              <a:srgbClr val="AD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19" name="Freeform 594">
              <a:extLst>
                <a:ext uri="{FF2B5EF4-FFF2-40B4-BE49-F238E27FC236}">
                  <a16:creationId xmlns:a16="http://schemas.microsoft.com/office/drawing/2014/main" id="{9B4F98A6-9FF6-47EE-A640-3278212FA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" y="3439"/>
              <a:ext cx="316" cy="386"/>
            </a:xfrm>
            <a:custGeom>
              <a:avLst/>
              <a:gdLst>
                <a:gd name="T0" fmla="*/ 0 w 207"/>
                <a:gd name="T1" fmla="*/ 0 h 253"/>
                <a:gd name="T2" fmla="*/ 499 w 207"/>
                <a:gd name="T3" fmla="*/ 288 h 253"/>
                <a:gd name="T4" fmla="*/ 1124 w 207"/>
                <a:gd name="T5" fmla="*/ 142 h 253"/>
                <a:gd name="T6" fmla="*/ 0 w 207"/>
                <a:gd name="T7" fmla="*/ 0 h 25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7" h="253">
                  <a:moveTo>
                    <a:pt x="0" y="0"/>
                  </a:moveTo>
                  <a:cubicBezTo>
                    <a:pt x="0" y="0"/>
                    <a:pt x="37" y="48"/>
                    <a:pt x="92" y="53"/>
                  </a:cubicBezTo>
                  <a:cubicBezTo>
                    <a:pt x="147" y="58"/>
                    <a:pt x="207" y="26"/>
                    <a:pt x="207" y="26"/>
                  </a:cubicBezTo>
                  <a:cubicBezTo>
                    <a:pt x="207" y="26"/>
                    <a:pt x="102" y="253"/>
                    <a:pt x="0" y="0"/>
                  </a:cubicBezTo>
                  <a:close/>
                </a:path>
              </a:pathLst>
            </a:custGeom>
            <a:solidFill>
              <a:srgbClr val="AA98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20" name="Freeform 595">
              <a:extLst>
                <a:ext uri="{FF2B5EF4-FFF2-40B4-BE49-F238E27FC236}">
                  <a16:creationId xmlns:a16="http://schemas.microsoft.com/office/drawing/2014/main" id="{2469ECAF-A6E8-4D2D-8E73-4D62837F5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6" y="3298"/>
              <a:ext cx="347" cy="190"/>
            </a:xfrm>
            <a:custGeom>
              <a:avLst/>
              <a:gdLst>
                <a:gd name="T0" fmla="*/ 49 w 227"/>
                <a:gd name="T1" fmla="*/ 115 h 124"/>
                <a:gd name="T2" fmla="*/ 251 w 227"/>
                <a:gd name="T3" fmla="*/ 113 h 124"/>
                <a:gd name="T4" fmla="*/ 610 w 227"/>
                <a:gd name="T5" fmla="*/ 270 h 124"/>
                <a:gd name="T6" fmla="*/ 1238 w 227"/>
                <a:gd name="T7" fmla="*/ 371 h 124"/>
                <a:gd name="T8" fmla="*/ 610 w 227"/>
                <a:gd name="T9" fmla="*/ 608 h 124"/>
                <a:gd name="T10" fmla="*/ 217 w 227"/>
                <a:gd name="T11" fmla="*/ 475 h 124"/>
                <a:gd name="T12" fmla="*/ 0 w 227"/>
                <a:gd name="T13" fmla="*/ 143 h 1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7" h="124">
                  <a:moveTo>
                    <a:pt x="9" y="21"/>
                  </a:moveTo>
                  <a:cubicBezTo>
                    <a:pt x="19" y="0"/>
                    <a:pt x="33" y="11"/>
                    <a:pt x="46" y="20"/>
                  </a:cubicBezTo>
                  <a:cubicBezTo>
                    <a:pt x="67" y="35"/>
                    <a:pt x="86" y="46"/>
                    <a:pt x="112" y="49"/>
                  </a:cubicBezTo>
                  <a:cubicBezTo>
                    <a:pt x="156" y="54"/>
                    <a:pt x="190" y="36"/>
                    <a:pt x="227" y="67"/>
                  </a:cubicBezTo>
                  <a:cubicBezTo>
                    <a:pt x="216" y="124"/>
                    <a:pt x="157" y="113"/>
                    <a:pt x="112" y="110"/>
                  </a:cubicBezTo>
                  <a:cubicBezTo>
                    <a:pt x="86" y="108"/>
                    <a:pt x="60" y="104"/>
                    <a:pt x="40" y="86"/>
                  </a:cubicBezTo>
                  <a:cubicBezTo>
                    <a:pt x="27" y="75"/>
                    <a:pt x="1" y="44"/>
                    <a:pt x="0" y="26"/>
                  </a:cubicBezTo>
                </a:path>
              </a:pathLst>
            </a:custGeom>
            <a:solidFill>
              <a:srgbClr val="937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21" name="Freeform 596">
              <a:extLst>
                <a:ext uri="{FF2B5EF4-FFF2-40B4-BE49-F238E27FC236}">
                  <a16:creationId xmlns:a16="http://schemas.microsoft.com/office/drawing/2014/main" id="{F7222386-505E-4E55-A576-F9102C8AE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4" y="2915"/>
              <a:ext cx="220" cy="519"/>
            </a:xfrm>
            <a:custGeom>
              <a:avLst/>
              <a:gdLst>
                <a:gd name="T0" fmla="*/ 72 w 144"/>
                <a:gd name="T1" fmla="*/ 0 h 340"/>
                <a:gd name="T2" fmla="*/ 784 w 144"/>
                <a:gd name="T3" fmla="*/ 1722 h 340"/>
                <a:gd name="T4" fmla="*/ 756 w 144"/>
                <a:gd name="T5" fmla="*/ 1846 h 340"/>
                <a:gd name="T6" fmla="*/ 72 w 144"/>
                <a:gd name="T7" fmla="*/ 0 h 3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4" h="340">
                  <a:moveTo>
                    <a:pt x="13" y="0"/>
                  </a:moveTo>
                  <a:cubicBezTo>
                    <a:pt x="13" y="0"/>
                    <a:pt x="42" y="162"/>
                    <a:pt x="144" y="317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39" y="340"/>
                    <a:pt x="0" y="128"/>
                    <a:pt x="13" y="0"/>
                  </a:cubicBezTo>
                  <a:close/>
                </a:path>
              </a:pathLst>
            </a:custGeom>
            <a:solidFill>
              <a:srgbClr val="8165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22" name="Freeform 597">
              <a:extLst>
                <a:ext uri="{FF2B5EF4-FFF2-40B4-BE49-F238E27FC236}">
                  <a16:creationId xmlns:a16="http://schemas.microsoft.com/office/drawing/2014/main" id="{4F5D6CAA-C7BB-40E3-895F-C4829F4E3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" y="2909"/>
              <a:ext cx="197" cy="386"/>
            </a:xfrm>
            <a:custGeom>
              <a:avLst/>
              <a:gdLst>
                <a:gd name="T0" fmla="*/ 21 w 129"/>
                <a:gd name="T1" fmla="*/ 1372 h 253"/>
                <a:gd name="T2" fmla="*/ 177 w 129"/>
                <a:gd name="T3" fmla="*/ 783 h 253"/>
                <a:gd name="T4" fmla="*/ 702 w 129"/>
                <a:gd name="T5" fmla="*/ 0 h 253"/>
                <a:gd name="T6" fmla="*/ 310 w 129"/>
                <a:gd name="T7" fmla="*/ 731 h 253"/>
                <a:gd name="T8" fmla="*/ 21 w 129"/>
                <a:gd name="T9" fmla="*/ 1372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9" h="253">
                  <a:moveTo>
                    <a:pt x="4" y="253"/>
                  </a:moveTo>
                  <a:cubicBezTo>
                    <a:pt x="4" y="253"/>
                    <a:pt x="2" y="190"/>
                    <a:pt x="33" y="144"/>
                  </a:cubicBezTo>
                  <a:cubicBezTo>
                    <a:pt x="64" y="99"/>
                    <a:pt x="129" y="0"/>
                    <a:pt x="129" y="0"/>
                  </a:cubicBezTo>
                  <a:cubicBezTo>
                    <a:pt x="129" y="0"/>
                    <a:pt x="71" y="120"/>
                    <a:pt x="57" y="135"/>
                  </a:cubicBezTo>
                  <a:cubicBezTo>
                    <a:pt x="42" y="150"/>
                    <a:pt x="0" y="219"/>
                    <a:pt x="4" y="253"/>
                  </a:cubicBezTo>
                  <a:close/>
                </a:path>
              </a:pathLst>
            </a:custGeom>
            <a:solidFill>
              <a:srgbClr val="8165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23" name="Freeform 598">
              <a:extLst>
                <a:ext uri="{FF2B5EF4-FFF2-40B4-BE49-F238E27FC236}">
                  <a16:creationId xmlns:a16="http://schemas.microsoft.com/office/drawing/2014/main" id="{12E4A94F-F088-470B-91CC-D8BBB654A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6" y="2376"/>
              <a:ext cx="97" cy="173"/>
            </a:xfrm>
            <a:custGeom>
              <a:avLst/>
              <a:gdLst>
                <a:gd name="T0" fmla="*/ 338 w 64"/>
                <a:gd name="T1" fmla="*/ 622 h 113"/>
                <a:gd name="T2" fmla="*/ 21 w 64"/>
                <a:gd name="T3" fmla="*/ 18 h 113"/>
                <a:gd name="T4" fmla="*/ 121 w 64"/>
                <a:gd name="T5" fmla="*/ 0 h 113"/>
                <a:gd name="T6" fmla="*/ 338 w 64"/>
                <a:gd name="T7" fmla="*/ 622 h 1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4" h="113">
                  <a:moveTo>
                    <a:pt x="64" y="113"/>
                  </a:moveTo>
                  <a:cubicBezTo>
                    <a:pt x="64" y="113"/>
                    <a:pt x="0" y="32"/>
                    <a:pt x="4" y="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49" y="91"/>
                    <a:pt x="64" y="113"/>
                  </a:cubicBezTo>
                  <a:close/>
                </a:path>
              </a:pathLst>
            </a:custGeom>
            <a:solidFill>
              <a:srgbClr val="8165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24" name="Freeform 599">
              <a:extLst>
                <a:ext uri="{FF2B5EF4-FFF2-40B4-BE49-F238E27FC236}">
                  <a16:creationId xmlns:a16="http://schemas.microsoft.com/office/drawing/2014/main" id="{E6082874-A990-452B-990F-9EE991369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9" y="2390"/>
              <a:ext cx="97" cy="156"/>
            </a:xfrm>
            <a:custGeom>
              <a:avLst/>
              <a:gdLst>
                <a:gd name="T0" fmla="*/ 12 w 63"/>
                <a:gd name="T1" fmla="*/ 0 h 102"/>
                <a:gd name="T2" fmla="*/ 353 w 63"/>
                <a:gd name="T3" fmla="*/ 560 h 102"/>
                <a:gd name="T4" fmla="*/ 12 w 63"/>
                <a:gd name="T5" fmla="*/ 0 h 10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3" h="102">
                  <a:moveTo>
                    <a:pt x="2" y="0"/>
                  </a:moveTo>
                  <a:cubicBezTo>
                    <a:pt x="2" y="0"/>
                    <a:pt x="44" y="72"/>
                    <a:pt x="63" y="102"/>
                  </a:cubicBezTo>
                  <a:cubicBezTo>
                    <a:pt x="63" y="102"/>
                    <a:pt x="0" y="23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25" name="Freeform 600">
              <a:extLst>
                <a:ext uri="{FF2B5EF4-FFF2-40B4-BE49-F238E27FC236}">
                  <a16:creationId xmlns:a16="http://schemas.microsoft.com/office/drawing/2014/main" id="{068581DA-DEB7-479F-B379-333B7CC90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" y="2413"/>
              <a:ext cx="125" cy="70"/>
            </a:xfrm>
            <a:custGeom>
              <a:avLst/>
              <a:gdLst>
                <a:gd name="T0" fmla="*/ 0 w 82"/>
                <a:gd name="T1" fmla="*/ 62 h 46"/>
                <a:gd name="T2" fmla="*/ 154 w 82"/>
                <a:gd name="T3" fmla="*/ 239 h 46"/>
                <a:gd name="T4" fmla="*/ 425 w 82"/>
                <a:gd name="T5" fmla="*/ 116 h 46"/>
                <a:gd name="T6" fmla="*/ 198 w 82"/>
                <a:gd name="T7" fmla="*/ 8 h 46"/>
                <a:gd name="T8" fmla="*/ 18 w 82"/>
                <a:gd name="T9" fmla="*/ 75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2" h="46">
                  <a:moveTo>
                    <a:pt x="0" y="12"/>
                  </a:moveTo>
                  <a:cubicBezTo>
                    <a:pt x="4" y="29"/>
                    <a:pt x="8" y="46"/>
                    <a:pt x="28" y="45"/>
                  </a:cubicBezTo>
                  <a:cubicBezTo>
                    <a:pt x="39" y="44"/>
                    <a:pt x="82" y="33"/>
                    <a:pt x="79" y="22"/>
                  </a:cubicBezTo>
                  <a:cubicBezTo>
                    <a:pt x="75" y="11"/>
                    <a:pt x="47" y="1"/>
                    <a:pt x="37" y="1"/>
                  </a:cubicBezTo>
                  <a:cubicBezTo>
                    <a:pt x="22" y="0"/>
                    <a:pt x="15" y="9"/>
                    <a:pt x="3" y="14"/>
                  </a:cubicBezTo>
                </a:path>
              </a:pathLst>
            </a:custGeom>
            <a:solidFill>
              <a:srgbClr val="A07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26" name="Freeform 601">
              <a:extLst>
                <a:ext uri="{FF2B5EF4-FFF2-40B4-BE49-F238E27FC236}">
                  <a16:creationId xmlns:a16="http://schemas.microsoft.com/office/drawing/2014/main" id="{CA28FE06-5CC4-4976-A567-B82C86F79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5" y="2447"/>
              <a:ext cx="119" cy="48"/>
            </a:xfrm>
            <a:custGeom>
              <a:avLst/>
              <a:gdLst>
                <a:gd name="T0" fmla="*/ 0 w 78"/>
                <a:gd name="T1" fmla="*/ 62 h 32"/>
                <a:gd name="T2" fmla="*/ 204 w 78"/>
                <a:gd name="T3" fmla="*/ 99 h 32"/>
                <a:gd name="T4" fmla="*/ 258 w 78"/>
                <a:gd name="T5" fmla="*/ 80 h 32"/>
                <a:gd name="T6" fmla="*/ 326 w 78"/>
                <a:gd name="T7" fmla="*/ 68 h 32"/>
                <a:gd name="T8" fmla="*/ 400 w 78"/>
                <a:gd name="T9" fmla="*/ 0 h 32"/>
                <a:gd name="T10" fmla="*/ 349 w 78"/>
                <a:gd name="T11" fmla="*/ 72 h 32"/>
                <a:gd name="T12" fmla="*/ 238 w 78"/>
                <a:gd name="T13" fmla="*/ 113 h 32"/>
                <a:gd name="T14" fmla="*/ 8 w 78"/>
                <a:gd name="T15" fmla="*/ 68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8" h="32">
                  <a:moveTo>
                    <a:pt x="0" y="12"/>
                  </a:moveTo>
                  <a:cubicBezTo>
                    <a:pt x="12" y="22"/>
                    <a:pt x="23" y="26"/>
                    <a:pt x="38" y="19"/>
                  </a:cubicBezTo>
                  <a:cubicBezTo>
                    <a:pt x="41" y="18"/>
                    <a:pt x="44" y="16"/>
                    <a:pt x="48" y="15"/>
                  </a:cubicBezTo>
                  <a:cubicBezTo>
                    <a:pt x="52" y="13"/>
                    <a:pt x="56" y="14"/>
                    <a:pt x="60" y="13"/>
                  </a:cubicBezTo>
                  <a:cubicBezTo>
                    <a:pt x="65" y="11"/>
                    <a:pt x="73" y="6"/>
                    <a:pt x="74" y="0"/>
                  </a:cubicBezTo>
                  <a:cubicBezTo>
                    <a:pt x="78" y="4"/>
                    <a:pt x="67" y="12"/>
                    <a:pt x="64" y="14"/>
                  </a:cubicBezTo>
                  <a:cubicBezTo>
                    <a:pt x="57" y="17"/>
                    <a:pt x="50" y="17"/>
                    <a:pt x="44" y="22"/>
                  </a:cubicBezTo>
                  <a:cubicBezTo>
                    <a:pt x="31" y="32"/>
                    <a:pt x="8" y="32"/>
                    <a:pt x="1" y="13"/>
                  </a:cubicBezTo>
                </a:path>
              </a:pathLst>
            </a:custGeom>
            <a:solidFill>
              <a:srgbClr val="8165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27" name="Freeform 602">
              <a:extLst>
                <a:ext uri="{FF2B5EF4-FFF2-40B4-BE49-F238E27FC236}">
                  <a16:creationId xmlns:a16="http://schemas.microsoft.com/office/drawing/2014/main" id="{3FEB0EA0-399F-4013-A79F-8BB5BB4CA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8" y="2407"/>
              <a:ext cx="70" cy="41"/>
            </a:xfrm>
            <a:custGeom>
              <a:avLst/>
              <a:gdLst>
                <a:gd name="T0" fmla="*/ 41 w 46"/>
                <a:gd name="T1" fmla="*/ 143 h 27"/>
                <a:gd name="T2" fmla="*/ 61 w 46"/>
                <a:gd name="T3" fmla="*/ 90 h 27"/>
                <a:gd name="T4" fmla="*/ 116 w 46"/>
                <a:gd name="T5" fmla="*/ 59 h 27"/>
                <a:gd name="T6" fmla="*/ 248 w 46"/>
                <a:gd name="T7" fmla="*/ 18 h 27"/>
                <a:gd name="T8" fmla="*/ 93 w 46"/>
                <a:gd name="T9" fmla="*/ 49 h 27"/>
                <a:gd name="T10" fmla="*/ 18 w 46"/>
                <a:gd name="T11" fmla="*/ 70 h 27"/>
                <a:gd name="T12" fmla="*/ 18 w 46"/>
                <a:gd name="T13" fmla="*/ 134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6" h="27">
                  <a:moveTo>
                    <a:pt x="8" y="27"/>
                  </a:moveTo>
                  <a:cubicBezTo>
                    <a:pt x="10" y="24"/>
                    <a:pt x="8" y="20"/>
                    <a:pt x="11" y="17"/>
                  </a:cubicBezTo>
                  <a:cubicBezTo>
                    <a:pt x="14" y="13"/>
                    <a:pt x="18" y="13"/>
                    <a:pt x="22" y="11"/>
                  </a:cubicBezTo>
                  <a:cubicBezTo>
                    <a:pt x="30" y="6"/>
                    <a:pt x="36" y="3"/>
                    <a:pt x="46" y="3"/>
                  </a:cubicBezTo>
                  <a:cubicBezTo>
                    <a:pt x="34" y="0"/>
                    <a:pt x="27" y="5"/>
                    <a:pt x="17" y="9"/>
                  </a:cubicBezTo>
                  <a:cubicBezTo>
                    <a:pt x="12" y="11"/>
                    <a:pt x="6" y="10"/>
                    <a:pt x="3" y="13"/>
                  </a:cubicBezTo>
                  <a:cubicBezTo>
                    <a:pt x="0" y="17"/>
                    <a:pt x="2" y="21"/>
                    <a:pt x="3" y="25"/>
                  </a:cubicBezTo>
                </a:path>
              </a:pathLst>
            </a:custGeom>
            <a:solidFill>
              <a:srgbClr val="8165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28" name="Freeform 603">
              <a:extLst>
                <a:ext uri="{FF2B5EF4-FFF2-40B4-BE49-F238E27FC236}">
                  <a16:creationId xmlns:a16="http://schemas.microsoft.com/office/drawing/2014/main" id="{B187C6E9-EC82-4582-95FE-5E67C906A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1" y="2443"/>
              <a:ext cx="63" cy="25"/>
            </a:xfrm>
            <a:custGeom>
              <a:avLst/>
              <a:gdLst>
                <a:gd name="T0" fmla="*/ 0 w 41"/>
                <a:gd name="T1" fmla="*/ 0 h 16"/>
                <a:gd name="T2" fmla="*/ 66 w 41"/>
                <a:gd name="T3" fmla="*/ 95 h 16"/>
                <a:gd name="T4" fmla="*/ 229 w 41"/>
                <a:gd name="T5" fmla="*/ 34 h 16"/>
                <a:gd name="T6" fmla="*/ 80 w 41"/>
                <a:gd name="T7" fmla="*/ 66 h 16"/>
                <a:gd name="T8" fmla="*/ 0 w 41"/>
                <a:gd name="T9" fmla="*/ 13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16">
                  <a:moveTo>
                    <a:pt x="0" y="0"/>
                  </a:moveTo>
                  <a:cubicBezTo>
                    <a:pt x="0" y="7"/>
                    <a:pt x="3" y="15"/>
                    <a:pt x="12" y="16"/>
                  </a:cubicBezTo>
                  <a:cubicBezTo>
                    <a:pt x="23" y="16"/>
                    <a:pt x="31" y="9"/>
                    <a:pt x="41" y="6"/>
                  </a:cubicBezTo>
                  <a:cubicBezTo>
                    <a:pt x="32" y="7"/>
                    <a:pt x="24" y="11"/>
                    <a:pt x="14" y="11"/>
                  </a:cubicBezTo>
                  <a:cubicBezTo>
                    <a:pt x="10" y="11"/>
                    <a:pt x="0" y="7"/>
                    <a:pt x="0" y="2"/>
                  </a:cubicBezTo>
                </a:path>
              </a:pathLst>
            </a:custGeom>
            <a:solidFill>
              <a:srgbClr val="BE9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29" name="Freeform 604">
              <a:extLst>
                <a:ext uri="{FF2B5EF4-FFF2-40B4-BE49-F238E27FC236}">
                  <a16:creationId xmlns:a16="http://schemas.microsoft.com/office/drawing/2014/main" id="{67C9830C-0287-4FDC-9160-2A96377F8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5" y="2369"/>
              <a:ext cx="233" cy="68"/>
            </a:xfrm>
            <a:custGeom>
              <a:avLst/>
              <a:gdLst>
                <a:gd name="T0" fmla="*/ 0 w 153"/>
                <a:gd name="T1" fmla="*/ 48 h 45"/>
                <a:gd name="T2" fmla="*/ 445 w 153"/>
                <a:gd name="T3" fmla="*/ 32 h 45"/>
                <a:gd name="T4" fmla="*/ 824 w 153"/>
                <a:gd name="T5" fmla="*/ 80 h 45"/>
                <a:gd name="T6" fmla="*/ 731 w 153"/>
                <a:gd name="T7" fmla="*/ 156 h 45"/>
                <a:gd name="T8" fmla="*/ 647 w 153"/>
                <a:gd name="T9" fmla="*/ 236 h 45"/>
                <a:gd name="T10" fmla="*/ 311 w 153"/>
                <a:gd name="T11" fmla="*/ 41 h 45"/>
                <a:gd name="T12" fmla="*/ 143 w 153"/>
                <a:gd name="T13" fmla="*/ 100 h 45"/>
                <a:gd name="T14" fmla="*/ 94 w 153"/>
                <a:gd name="T15" fmla="*/ 151 h 45"/>
                <a:gd name="T16" fmla="*/ 32 w 153"/>
                <a:gd name="T17" fmla="*/ 89 h 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3" h="45">
                  <a:moveTo>
                    <a:pt x="0" y="9"/>
                  </a:moveTo>
                  <a:cubicBezTo>
                    <a:pt x="27" y="4"/>
                    <a:pt x="55" y="0"/>
                    <a:pt x="83" y="6"/>
                  </a:cubicBezTo>
                  <a:cubicBezTo>
                    <a:pt x="104" y="11"/>
                    <a:pt x="132" y="26"/>
                    <a:pt x="153" y="15"/>
                  </a:cubicBezTo>
                  <a:cubicBezTo>
                    <a:pt x="149" y="21"/>
                    <a:pt x="141" y="25"/>
                    <a:pt x="136" y="30"/>
                  </a:cubicBezTo>
                  <a:cubicBezTo>
                    <a:pt x="130" y="34"/>
                    <a:pt x="125" y="40"/>
                    <a:pt x="120" y="45"/>
                  </a:cubicBezTo>
                  <a:cubicBezTo>
                    <a:pt x="120" y="16"/>
                    <a:pt x="79" y="11"/>
                    <a:pt x="58" y="8"/>
                  </a:cubicBezTo>
                  <a:cubicBezTo>
                    <a:pt x="45" y="7"/>
                    <a:pt x="36" y="9"/>
                    <a:pt x="27" y="19"/>
                  </a:cubicBezTo>
                  <a:cubicBezTo>
                    <a:pt x="25" y="21"/>
                    <a:pt x="22" y="29"/>
                    <a:pt x="18" y="29"/>
                  </a:cubicBezTo>
                  <a:cubicBezTo>
                    <a:pt x="13" y="29"/>
                    <a:pt x="8" y="20"/>
                    <a:pt x="6" y="17"/>
                  </a:cubicBezTo>
                </a:path>
              </a:pathLst>
            </a:custGeom>
            <a:solidFill>
              <a:srgbClr val="8165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30" name="Freeform 605">
              <a:extLst>
                <a:ext uri="{FF2B5EF4-FFF2-40B4-BE49-F238E27FC236}">
                  <a16:creationId xmlns:a16="http://schemas.microsoft.com/office/drawing/2014/main" id="{85B72288-F9F6-4FA0-BA73-2F9405C13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7" y="2375"/>
              <a:ext cx="111" cy="73"/>
            </a:xfrm>
            <a:custGeom>
              <a:avLst/>
              <a:gdLst>
                <a:gd name="T0" fmla="*/ 141 w 73"/>
                <a:gd name="T1" fmla="*/ 257 h 48"/>
                <a:gd name="T2" fmla="*/ 61 w 73"/>
                <a:gd name="T3" fmla="*/ 123 h 48"/>
                <a:gd name="T4" fmla="*/ 70 w 73"/>
                <a:gd name="T5" fmla="*/ 27 h 48"/>
                <a:gd name="T6" fmla="*/ 236 w 73"/>
                <a:gd name="T7" fmla="*/ 0 h 48"/>
                <a:gd name="T8" fmla="*/ 391 w 73"/>
                <a:gd name="T9" fmla="*/ 12 h 48"/>
                <a:gd name="T10" fmla="*/ 116 w 73"/>
                <a:gd name="T11" fmla="*/ 75 h 48"/>
                <a:gd name="T12" fmla="*/ 161 w 73"/>
                <a:gd name="T13" fmla="*/ 249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3" h="48">
                  <a:moveTo>
                    <a:pt x="26" y="48"/>
                  </a:moveTo>
                  <a:cubicBezTo>
                    <a:pt x="20" y="40"/>
                    <a:pt x="15" y="33"/>
                    <a:pt x="11" y="23"/>
                  </a:cubicBezTo>
                  <a:cubicBezTo>
                    <a:pt x="6" y="14"/>
                    <a:pt x="0" y="7"/>
                    <a:pt x="13" y="5"/>
                  </a:cubicBezTo>
                  <a:cubicBezTo>
                    <a:pt x="23" y="3"/>
                    <a:pt x="33" y="0"/>
                    <a:pt x="44" y="0"/>
                  </a:cubicBezTo>
                  <a:cubicBezTo>
                    <a:pt x="54" y="0"/>
                    <a:pt x="63" y="3"/>
                    <a:pt x="73" y="2"/>
                  </a:cubicBezTo>
                  <a:cubicBezTo>
                    <a:pt x="60" y="10"/>
                    <a:pt x="34" y="0"/>
                    <a:pt x="22" y="14"/>
                  </a:cubicBezTo>
                  <a:cubicBezTo>
                    <a:pt x="14" y="24"/>
                    <a:pt x="28" y="37"/>
                    <a:pt x="30" y="47"/>
                  </a:cubicBezTo>
                </a:path>
              </a:pathLst>
            </a:custGeom>
            <a:solidFill>
              <a:srgbClr val="71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31" name="Freeform 606">
              <a:extLst>
                <a:ext uri="{FF2B5EF4-FFF2-40B4-BE49-F238E27FC236}">
                  <a16:creationId xmlns:a16="http://schemas.microsoft.com/office/drawing/2014/main" id="{4A93B8E6-CB00-48A8-B743-69076FE02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9" y="2398"/>
              <a:ext cx="51" cy="29"/>
            </a:xfrm>
            <a:custGeom>
              <a:avLst/>
              <a:gdLst>
                <a:gd name="T0" fmla="*/ 48 w 34"/>
                <a:gd name="T1" fmla="*/ 102 h 19"/>
                <a:gd name="T2" fmla="*/ 174 w 34"/>
                <a:gd name="T3" fmla="*/ 0 h 19"/>
                <a:gd name="T4" fmla="*/ 0 w 34"/>
                <a:gd name="T5" fmla="*/ 8 h 19"/>
                <a:gd name="T6" fmla="*/ 59 w 34"/>
                <a:gd name="T7" fmla="*/ 81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" h="19">
                  <a:moveTo>
                    <a:pt x="9" y="19"/>
                  </a:moveTo>
                  <a:cubicBezTo>
                    <a:pt x="15" y="11"/>
                    <a:pt x="27" y="7"/>
                    <a:pt x="34" y="0"/>
                  </a:cubicBezTo>
                  <a:cubicBezTo>
                    <a:pt x="22" y="4"/>
                    <a:pt x="12" y="0"/>
                    <a:pt x="0" y="1"/>
                  </a:cubicBezTo>
                  <a:cubicBezTo>
                    <a:pt x="8" y="4"/>
                    <a:pt x="20" y="6"/>
                    <a:pt x="11" y="15"/>
                  </a:cubicBezTo>
                </a:path>
              </a:pathLst>
            </a:custGeom>
            <a:solidFill>
              <a:srgbClr val="71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32" name="Freeform 607">
              <a:extLst>
                <a:ext uri="{FF2B5EF4-FFF2-40B4-BE49-F238E27FC236}">
                  <a16:creationId xmlns:a16="http://schemas.microsoft.com/office/drawing/2014/main" id="{C5A8D5C8-AC6C-4D20-997F-814CBDD0C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" y="3108"/>
              <a:ext cx="143" cy="247"/>
            </a:xfrm>
            <a:custGeom>
              <a:avLst/>
              <a:gdLst>
                <a:gd name="T0" fmla="*/ 359 w 94"/>
                <a:gd name="T1" fmla="*/ 784 h 162"/>
                <a:gd name="T2" fmla="*/ 176 w 94"/>
                <a:gd name="T3" fmla="*/ 413 h 162"/>
                <a:gd name="T4" fmla="*/ 49 w 94"/>
                <a:gd name="T5" fmla="*/ 41 h 162"/>
                <a:gd name="T6" fmla="*/ 173 w 94"/>
                <a:gd name="T7" fmla="*/ 168 h 162"/>
                <a:gd name="T8" fmla="*/ 236 w 94"/>
                <a:gd name="T9" fmla="*/ 61 h 162"/>
                <a:gd name="T10" fmla="*/ 342 w 94"/>
                <a:gd name="T11" fmla="*/ 265 h 162"/>
                <a:gd name="T12" fmla="*/ 379 w 94"/>
                <a:gd name="T13" fmla="*/ 183 h 162"/>
                <a:gd name="T14" fmla="*/ 423 w 94"/>
                <a:gd name="T15" fmla="*/ 265 h 162"/>
                <a:gd name="T16" fmla="*/ 461 w 94"/>
                <a:gd name="T17" fmla="*/ 142 h 162"/>
                <a:gd name="T18" fmla="*/ 485 w 94"/>
                <a:gd name="T19" fmla="*/ 256 h 162"/>
                <a:gd name="T20" fmla="*/ 432 w 94"/>
                <a:gd name="T21" fmla="*/ 486 h 162"/>
                <a:gd name="T22" fmla="*/ 423 w 94"/>
                <a:gd name="T23" fmla="*/ 697 h 162"/>
                <a:gd name="T24" fmla="*/ 359 w 94"/>
                <a:gd name="T25" fmla="*/ 816 h 16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4" h="162">
                  <a:moveTo>
                    <a:pt x="67" y="145"/>
                  </a:moveTo>
                  <a:cubicBezTo>
                    <a:pt x="52" y="128"/>
                    <a:pt x="44" y="98"/>
                    <a:pt x="33" y="77"/>
                  </a:cubicBezTo>
                  <a:cubicBezTo>
                    <a:pt x="25" y="60"/>
                    <a:pt x="0" y="28"/>
                    <a:pt x="9" y="8"/>
                  </a:cubicBezTo>
                  <a:cubicBezTo>
                    <a:pt x="19" y="9"/>
                    <a:pt x="26" y="25"/>
                    <a:pt x="32" y="31"/>
                  </a:cubicBezTo>
                  <a:cubicBezTo>
                    <a:pt x="40" y="25"/>
                    <a:pt x="32" y="0"/>
                    <a:pt x="44" y="11"/>
                  </a:cubicBezTo>
                  <a:cubicBezTo>
                    <a:pt x="52" y="18"/>
                    <a:pt x="57" y="39"/>
                    <a:pt x="64" y="49"/>
                  </a:cubicBezTo>
                  <a:cubicBezTo>
                    <a:pt x="70" y="46"/>
                    <a:pt x="67" y="39"/>
                    <a:pt x="71" y="34"/>
                  </a:cubicBezTo>
                  <a:cubicBezTo>
                    <a:pt x="76" y="37"/>
                    <a:pt x="76" y="44"/>
                    <a:pt x="79" y="49"/>
                  </a:cubicBezTo>
                  <a:cubicBezTo>
                    <a:pt x="82" y="45"/>
                    <a:pt x="80" y="26"/>
                    <a:pt x="86" y="26"/>
                  </a:cubicBezTo>
                  <a:cubicBezTo>
                    <a:pt x="94" y="25"/>
                    <a:pt x="92" y="43"/>
                    <a:pt x="91" y="47"/>
                  </a:cubicBezTo>
                  <a:cubicBezTo>
                    <a:pt x="89" y="62"/>
                    <a:pt x="84" y="76"/>
                    <a:pt x="81" y="90"/>
                  </a:cubicBezTo>
                  <a:cubicBezTo>
                    <a:pt x="78" y="103"/>
                    <a:pt x="80" y="116"/>
                    <a:pt x="79" y="129"/>
                  </a:cubicBezTo>
                  <a:cubicBezTo>
                    <a:pt x="79" y="136"/>
                    <a:pt x="78" y="162"/>
                    <a:pt x="67" y="151"/>
                  </a:cubicBezTo>
                </a:path>
              </a:pathLst>
            </a:custGeom>
            <a:solidFill>
              <a:srgbClr val="BA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33" name="Freeform 608">
              <a:extLst>
                <a:ext uri="{FF2B5EF4-FFF2-40B4-BE49-F238E27FC236}">
                  <a16:creationId xmlns:a16="http://schemas.microsoft.com/office/drawing/2014/main" id="{7D61D5F8-F996-4FD1-BC3F-D7CED9A72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" y="2955"/>
              <a:ext cx="87" cy="211"/>
            </a:xfrm>
            <a:custGeom>
              <a:avLst/>
              <a:gdLst>
                <a:gd name="T0" fmla="*/ 49 w 57"/>
                <a:gd name="T1" fmla="*/ 690 h 138"/>
                <a:gd name="T2" fmla="*/ 40 w 57"/>
                <a:gd name="T3" fmla="*/ 680 h 138"/>
                <a:gd name="T4" fmla="*/ 147 w 57"/>
                <a:gd name="T5" fmla="*/ 0 h 138"/>
                <a:gd name="T6" fmla="*/ 130 w 57"/>
                <a:gd name="T7" fmla="*/ 217 h 138"/>
                <a:gd name="T8" fmla="*/ 198 w 57"/>
                <a:gd name="T9" fmla="*/ 122 h 138"/>
                <a:gd name="T10" fmla="*/ 136 w 57"/>
                <a:gd name="T11" fmla="*/ 405 h 138"/>
                <a:gd name="T12" fmla="*/ 278 w 57"/>
                <a:gd name="T13" fmla="*/ 278 h 138"/>
                <a:gd name="T14" fmla="*/ 189 w 57"/>
                <a:gd name="T15" fmla="*/ 433 h 138"/>
                <a:gd name="T16" fmla="*/ 102 w 57"/>
                <a:gd name="T17" fmla="*/ 589 h 138"/>
                <a:gd name="T18" fmla="*/ 63 w 57"/>
                <a:gd name="T19" fmla="*/ 755 h 138"/>
                <a:gd name="T20" fmla="*/ 61 w 57"/>
                <a:gd name="T21" fmla="*/ 732 h 13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7" h="138">
                  <a:moveTo>
                    <a:pt x="9" y="126"/>
                  </a:moveTo>
                  <a:cubicBezTo>
                    <a:pt x="8" y="126"/>
                    <a:pt x="7" y="125"/>
                    <a:pt x="7" y="124"/>
                  </a:cubicBezTo>
                  <a:cubicBezTo>
                    <a:pt x="16" y="84"/>
                    <a:pt x="0" y="36"/>
                    <a:pt x="27" y="0"/>
                  </a:cubicBezTo>
                  <a:cubicBezTo>
                    <a:pt x="28" y="14"/>
                    <a:pt x="23" y="27"/>
                    <a:pt x="24" y="40"/>
                  </a:cubicBezTo>
                  <a:cubicBezTo>
                    <a:pt x="28" y="34"/>
                    <a:pt x="30" y="26"/>
                    <a:pt x="37" y="22"/>
                  </a:cubicBezTo>
                  <a:cubicBezTo>
                    <a:pt x="46" y="36"/>
                    <a:pt x="15" y="60"/>
                    <a:pt x="25" y="74"/>
                  </a:cubicBezTo>
                  <a:cubicBezTo>
                    <a:pt x="30" y="71"/>
                    <a:pt x="43" y="40"/>
                    <a:pt x="51" y="51"/>
                  </a:cubicBezTo>
                  <a:cubicBezTo>
                    <a:pt x="57" y="59"/>
                    <a:pt x="38" y="74"/>
                    <a:pt x="35" y="79"/>
                  </a:cubicBezTo>
                  <a:cubicBezTo>
                    <a:pt x="29" y="87"/>
                    <a:pt x="23" y="98"/>
                    <a:pt x="19" y="108"/>
                  </a:cubicBezTo>
                  <a:cubicBezTo>
                    <a:pt x="16" y="117"/>
                    <a:pt x="16" y="130"/>
                    <a:pt x="12" y="138"/>
                  </a:cubicBezTo>
                  <a:cubicBezTo>
                    <a:pt x="12" y="137"/>
                    <a:pt x="12" y="135"/>
                    <a:pt x="11" y="134"/>
                  </a:cubicBezTo>
                </a:path>
              </a:pathLst>
            </a:custGeom>
            <a:solidFill>
              <a:srgbClr val="BA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34" name="Freeform 609">
              <a:extLst>
                <a:ext uri="{FF2B5EF4-FFF2-40B4-BE49-F238E27FC236}">
                  <a16:creationId xmlns:a16="http://schemas.microsoft.com/office/drawing/2014/main" id="{2C26A535-BF3A-4D89-B572-589423EC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3" y="3040"/>
              <a:ext cx="153" cy="283"/>
            </a:xfrm>
            <a:custGeom>
              <a:avLst/>
              <a:gdLst>
                <a:gd name="T0" fmla="*/ 93 w 100"/>
                <a:gd name="T1" fmla="*/ 932 h 185"/>
                <a:gd name="T2" fmla="*/ 251 w 100"/>
                <a:gd name="T3" fmla="*/ 485 h 185"/>
                <a:gd name="T4" fmla="*/ 405 w 100"/>
                <a:gd name="T5" fmla="*/ 203 h 185"/>
                <a:gd name="T6" fmla="*/ 520 w 100"/>
                <a:gd name="T7" fmla="*/ 0 h 185"/>
                <a:gd name="T8" fmla="*/ 415 w 100"/>
                <a:gd name="T9" fmla="*/ 271 h 185"/>
                <a:gd name="T10" fmla="*/ 277 w 100"/>
                <a:gd name="T11" fmla="*/ 613 h 185"/>
                <a:gd name="T12" fmla="*/ 155 w 100"/>
                <a:gd name="T13" fmla="*/ 1013 h 185"/>
                <a:gd name="T14" fmla="*/ 133 w 100"/>
                <a:gd name="T15" fmla="*/ 1002 h 1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0" h="185">
                  <a:moveTo>
                    <a:pt x="17" y="170"/>
                  </a:moveTo>
                  <a:cubicBezTo>
                    <a:pt x="0" y="151"/>
                    <a:pt x="37" y="107"/>
                    <a:pt x="46" y="88"/>
                  </a:cubicBezTo>
                  <a:cubicBezTo>
                    <a:pt x="55" y="71"/>
                    <a:pt x="66" y="54"/>
                    <a:pt x="74" y="37"/>
                  </a:cubicBezTo>
                  <a:cubicBezTo>
                    <a:pt x="79" y="24"/>
                    <a:pt x="85" y="10"/>
                    <a:pt x="95" y="0"/>
                  </a:cubicBezTo>
                  <a:cubicBezTo>
                    <a:pt x="100" y="13"/>
                    <a:pt x="81" y="38"/>
                    <a:pt x="76" y="50"/>
                  </a:cubicBezTo>
                  <a:cubicBezTo>
                    <a:pt x="67" y="71"/>
                    <a:pt x="60" y="92"/>
                    <a:pt x="50" y="112"/>
                  </a:cubicBezTo>
                  <a:cubicBezTo>
                    <a:pt x="40" y="136"/>
                    <a:pt x="27" y="159"/>
                    <a:pt x="28" y="185"/>
                  </a:cubicBezTo>
                  <a:cubicBezTo>
                    <a:pt x="26" y="185"/>
                    <a:pt x="26" y="184"/>
                    <a:pt x="24" y="183"/>
                  </a:cubicBezTo>
                </a:path>
              </a:pathLst>
            </a:custGeom>
            <a:solidFill>
              <a:srgbClr val="BA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35" name="Freeform 610">
              <a:extLst>
                <a:ext uri="{FF2B5EF4-FFF2-40B4-BE49-F238E27FC236}">
                  <a16:creationId xmlns:a16="http://schemas.microsoft.com/office/drawing/2014/main" id="{159C1F9A-44CA-4985-B896-42233411E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3159"/>
              <a:ext cx="159" cy="286"/>
            </a:xfrm>
            <a:custGeom>
              <a:avLst/>
              <a:gdLst>
                <a:gd name="T0" fmla="*/ 21 w 104"/>
                <a:gd name="T1" fmla="*/ 0 h 187"/>
                <a:gd name="T2" fmla="*/ 330 w 104"/>
                <a:gd name="T3" fmla="*/ 650 h 187"/>
                <a:gd name="T4" fmla="*/ 518 w 104"/>
                <a:gd name="T5" fmla="*/ 1022 h 187"/>
                <a:gd name="T6" fmla="*/ 353 w 104"/>
                <a:gd name="T7" fmla="*/ 809 h 187"/>
                <a:gd name="T8" fmla="*/ 156 w 104"/>
                <a:gd name="T9" fmla="*/ 494 h 187"/>
                <a:gd name="T10" fmla="*/ 0 w 104"/>
                <a:gd name="T11" fmla="*/ 8 h 1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4" h="187">
                  <a:moveTo>
                    <a:pt x="4" y="0"/>
                  </a:moveTo>
                  <a:cubicBezTo>
                    <a:pt x="17" y="40"/>
                    <a:pt x="38" y="83"/>
                    <a:pt x="60" y="119"/>
                  </a:cubicBezTo>
                  <a:cubicBezTo>
                    <a:pt x="68" y="132"/>
                    <a:pt x="104" y="171"/>
                    <a:pt x="95" y="187"/>
                  </a:cubicBezTo>
                  <a:cubicBezTo>
                    <a:pt x="82" y="184"/>
                    <a:pt x="72" y="159"/>
                    <a:pt x="65" y="148"/>
                  </a:cubicBezTo>
                  <a:cubicBezTo>
                    <a:pt x="53" y="129"/>
                    <a:pt x="39" y="110"/>
                    <a:pt x="29" y="90"/>
                  </a:cubicBezTo>
                  <a:cubicBezTo>
                    <a:pt x="14" y="60"/>
                    <a:pt x="7" y="31"/>
                    <a:pt x="0" y="1"/>
                  </a:cubicBezTo>
                </a:path>
              </a:pathLst>
            </a:custGeom>
            <a:solidFill>
              <a:srgbClr val="BA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36" name="Freeform 611">
              <a:extLst>
                <a:ext uri="{FF2B5EF4-FFF2-40B4-BE49-F238E27FC236}">
                  <a16:creationId xmlns:a16="http://schemas.microsoft.com/office/drawing/2014/main" id="{429E0841-D4FD-457B-B642-44AA22610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5" y="2476"/>
              <a:ext cx="379" cy="734"/>
            </a:xfrm>
            <a:custGeom>
              <a:avLst/>
              <a:gdLst>
                <a:gd name="T0" fmla="*/ 18 w 248"/>
                <a:gd name="T1" fmla="*/ 2608 h 481"/>
                <a:gd name="T2" fmla="*/ 628 w 248"/>
                <a:gd name="T3" fmla="*/ 1390 h 481"/>
                <a:gd name="T4" fmla="*/ 1352 w 248"/>
                <a:gd name="T5" fmla="*/ 0 h 48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8" h="481">
                  <a:moveTo>
                    <a:pt x="3" y="481"/>
                  </a:moveTo>
                  <a:cubicBezTo>
                    <a:pt x="3" y="481"/>
                    <a:pt x="0" y="411"/>
                    <a:pt x="115" y="256"/>
                  </a:cubicBezTo>
                  <a:cubicBezTo>
                    <a:pt x="231" y="101"/>
                    <a:pt x="248" y="0"/>
                    <a:pt x="248" y="0"/>
                  </a:cubicBezTo>
                </a:path>
              </a:pathLst>
            </a:custGeom>
            <a:noFill/>
            <a:ln w="1588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37" name="Freeform 612">
              <a:extLst>
                <a:ext uri="{FF2B5EF4-FFF2-40B4-BE49-F238E27FC236}">
                  <a16:creationId xmlns:a16="http://schemas.microsoft.com/office/drawing/2014/main" id="{5F3F5FFB-23DD-425D-822A-ECF07B2F0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" y="2476"/>
              <a:ext cx="364" cy="690"/>
            </a:xfrm>
            <a:custGeom>
              <a:avLst/>
              <a:gdLst>
                <a:gd name="T0" fmla="*/ 0 w 238"/>
                <a:gd name="T1" fmla="*/ 2453 h 452"/>
                <a:gd name="T2" fmla="*/ 445 w 238"/>
                <a:gd name="T3" fmla="*/ 1478 h 452"/>
                <a:gd name="T4" fmla="*/ 1303 w 238"/>
                <a:gd name="T5" fmla="*/ 0 h 4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8" h="452">
                  <a:moveTo>
                    <a:pt x="0" y="452"/>
                  </a:moveTo>
                  <a:cubicBezTo>
                    <a:pt x="0" y="452"/>
                    <a:pt x="19" y="357"/>
                    <a:pt x="81" y="272"/>
                  </a:cubicBezTo>
                  <a:cubicBezTo>
                    <a:pt x="143" y="187"/>
                    <a:pt x="227" y="47"/>
                    <a:pt x="238" y="0"/>
                  </a:cubicBezTo>
                </a:path>
              </a:pathLst>
            </a:custGeom>
            <a:noFill/>
            <a:ln w="1588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38" name="Freeform 613">
              <a:extLst>
                <a:ext uri="{FF2B5EF4-FFF2-40B4-BE49-F238E27FC236}">
                  <a16:creationId xmlns:a16="http://schemas.microsoft.com/office/drawing/2014/main" id="{C386290D-90F3-447C-A06C-B3C03FF30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" y="2486"/>
              <a:ext cx="347" cy="631"/>
            </a:xfrm>
            <a:custGeom>
              <a:avLst/>
              <a:gdLst>
                <a:gd name="T0" fmla="*/ 0 w 227"/>
                <a:gd name="T1" fmla="*/ 2251 h 413"/>
                <a:gd name="T2" fmla="*/ 459 w 227"/>
                <a:gd name="T3" fmla="*/ 1238 h 413"/>
                <a:gd name="T4" fmla="*/ 1238 w 227"/>
                <a:gd name="T5" fmla="*/ 0 h 4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7" h="413">
                  <a:moveTo>
                    <a:pt x="0" y="413"/>
                  </a:moveTo>
                  <a:cubicBezTo>
                    <a:pt x="0" y="413"/>
                    <a:pt x="37" y="298"/>
                    <a:pt x="84" y="227"/>
                  </a:cubicBezTo>
                  <a:cubicBezTo>
                    <a:pt x="131" y="155"/>
                    <a:pt x="227" y="0"/>
                    <a:pt x="227" y="0"/>
                  </a:cubicBezTo>
                </a:path>
              </a:pathLst>
            </a:custGeom>
            <a:noFill/>
            <a:ln w="1588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39" name="Freeform 614">
              <a:extLst>
                <a:ext uri="{FF2B5EF4-FFF2-40B4-BE49-F238E27FC236}">
                  <a16:creationId xmlns:a16="http://schemas.microsoft.com/office/drawing/2014/main" id="{9D40915A-31DD-42A4-A86E-EF4166008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7" y="2553"/>
              <a:ext cx="282" cy="521"/>
            </a:xfrm>
            <a:custGeom>
              <a:avLst/>
              <a:gdLst>
                <a:gd name="T0" fmla="*/ 998 w 185"/>
                <a:gd name="T1" fmla="*/ 0 h 341"/>
                <a:gd name="T2" fmla="*/ 0 w 185"/>
                <a:gd name="T3" fmla="*/ 1858 h 34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5" h="341">
                  <a:moveTo>
                    <a:pt x="185" y="0"/>
                  </a:moveTo>
                  <a:cubicBezTo>
                    <a:pt x="185" y="0"/>
                    <a:pt x="27" y="177"/>
                    <a:pt x="0" y="341"/>
                  </a:cubicBezTo>
                </a:path>
              </a:pathLst>
            </a:custGeom>
            <a:noFill/>
            <a:ln w="1588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40" name="Freeform 615">
              <a:extLst>
                <a:ext uri="{FF2B5EF4-FFF2-40B4-BE49-F238E27FC236}">
                  <a16:creationId xmlns:a16="http://schemas.microsoft.com/office/drawing/2014/main" id="{34066443-8295-4116-9840-10B630D6F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2784"/>
              <a:ext cx="104" cy="569"/>
            </a:xfrm>
            <a:custGeom>
              <a:avLst/>
              <a:gdLst>
                <a:gd name="T0" fmla="*/ 372 w 68"/>
                <a:gd name="T1" fmla="*/ 2020 h 373"/>
                <a:gd name="T2" fmla="*/ 0 w 68"/>
                <a:gd name="T3" fmla="*/ 0 h 37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" h="373">
                  <a:moveTo>
                    <a:pt x="68" y="373"/>
                  </a:moveTo>
                  <a:cubicBezTo>
                    <a:pt x="68" y="373"/>
                    <a:pt x="36" y="95"/>
                    <a:pt x="0" y="0"/>
                  </a:cubicBezTo>
                </a:path>
              </a:pathLst>
            </a:custGeom>
            <a:noFill/>
            <a:ln w="1588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41" name="Freeform 616">
              <a:extLst>
                <a:ext uri="{FF2B5EF4-FFF2-40B4-BE49-F238E27FC236}">
                  <a16:creationId xmlns:a16="http://schemas.microsoft.com/office/drawing/2014/main" id="{8A37F741-C497-48A1-9869-E60FB3B96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3" y="2758"/>
              <a:ext cx="75" cy="443"/>
            </a:xfrm>
            <a:custGeom>
              <a:avLst/>
              <a:gdLst>
                <a:gd name="T0" fmla="*/ 269 w 49"/>
                <a:gd name="T1" fmla="*/ 1580 h 290"/>
                <a:gd name="T2" fmla="*/ 0 w 49"/>
                <a:gd name="T3" fmla="*/ 0 h 29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9" h="290">
                  <a:moveTo>
                    <a:pt x="49" y="290"/>
                  </a:moveTo>
                  <a:cubicBezTo>
                    <a:pt x="49" y="290"/>
                    <a:pt x="40" y="81"/>
                    <a:pt x="0" y="0"/>
                  </a:cubicBezTo>
                </a:path>
              </a:pathLst>
            </a:custGeom>
            <a:noFill/>
            <a:ln w="1588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42" name="Freeform 617">
              <a:extLst>
                <a:ext uri="{FF2B5EF4-FFF2-40B4-BE49-F238E27FC236}">
                  <a16:creationId xmlns:a16="http://schemas.microsoft.com/office/drawing/2014/main" id="{F142F6B9-0A80-4E44-8A1F-619E3D191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842"/>
              <a:ext cx="84" cy="401"/>
            </a:xfrm>
            <a:custGeom>
              <a:avLst/>
              <a:gdLst>
                <a:gd name="T0" fmla="*/ 0 w 55"/>
                <a:gd name="T1" fmla="*/ 0 h 263"/>
                <a:gd name="T2" fmla="*/ 298 w 55"/>
                <a:gd name="T3" fmla="*/ 1421 h 26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5" h="263">
                  <a:moveTo>
                    <a:pt x="0" y="0"/>
                  </a:moveTo>
                  <a:cubicBezTo>
                    <a:pt x="0" y="0"/>
                    <a:pt x="26" y="173"/>
                    <a:pt x="55" y="263"/>
                  </a:cubicBezTo>
                </a:path>
              </a:pathLst>
            </a:custGeom>
            <a:noFill/>
            <a:ln w="1588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43" name="Freeform 618">
              <a:extLst>
                <a:ext uri="{FF2B5EF4-FFF2-40B4-BE49-F238E27FC236}">
                  <a16:creationId xmlns:a16="http://schemas.microsoft.com/office/drawing/2014/main" id="{E04F7509-F7CD-4C1E-8A9E-1D07C8BBB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" y="2416"/>
              <a:ext cx="52" cy="198"/>
            </a:xfrm>
            <a:custGeom>
              <a:avLst/>
              <a:gdLst>
                <a:gd name="T0" fmla="*/ 187 w 34"/>
                <a:gd name="T1" fmla="*/ 701 h 130"/>
                <a:gd name="T2" fmla="*/ 8 w 34"/>
                <a:gd name="T3" fmla="*/ 0 h 13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" h="130">
                  <a:moveTo>
                    <a:pt x="34" y="130"/>
                  </a:moveTo>
                  <a:cubicBezTo>
                    <a:pt x="34" y="130"/>
                    <a:pt x="0" y="21"/>
                    <a:pt x="1" y="0"/>
                  </a:cubicBezTo>
                </a:path>
              </a:pathLst>
            </a:custGeom>
            <a:noFill/>
            <a:ln w="1588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44" name="Freeform 619">
              <a:extLst>
                <a:ext uri="{FF2B5EF4-FFF2-40B4-BE49-F238E27FC236}">
                  <a16:creationId xmlns:a16="http://schemas.microsoft.com/office/drawing/2014/main" id="{867965F7-B991-49D4-88CF-60145FD83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" y="2463"/>
              <a:ext cx="51" cy="112"/>
            </a:xfrm>
            <a:custGeom>
              <a:avLst/>
              <a:gdLst>
                <a:gd name="T0" fmla="*/ 174 w 34"/>
                <a:gd name="T1" fmla="*/ 405 h 73"/>
                <a:gd name="T2" fmla="*/ 0 w 34"/>
                <a:gd name="T3" fmla="*/ 0 h 7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" h="73">
                  <a:moveTo>
                    <a:pt x="34" y="73"/>
                  </a:moveTo>
                  <a:cubicBezTo>
                    <a:pt x="34" y="73"/>
                    <a:pt x="6" y="15"/>
                    <a:pt x="0" y="0"/>
                  </a:cubicBezTo>
                </a:path>
              </a:pathLst>
            </a:custGeom>
            <a:noFill/>
            <a:ln w="1588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45" name="Freeform 620">
              <a:extLst>
                <a:ext uri="{FF2B5EF4-FFF2-40B4-BE49-F238E27FC236}">
                  <a16:creationId xmlns:a16="http://schemas.microsoft.com/office/drawing/2014/main" id="{EA80FC4C-D815-442F-84CB-F1C64A34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5" y="3124"/>
              <a:ext cx="95" cy="472"/>
            </a:xfrm>
            <a:custGeom>
              <a:avLst/>
              <a:gdLst>
                <a:gd name="T0" fmla="*/ 0 w 62"/>
                <a:gd name="T1" fmla="*/ 0 h 309"/>
                <a:gd name="T2" fmla="*/ 216 w 62"/>
                <a:gd name="T3" fmla="*/ 1682 h 30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2" h="309">
                  <a:moveTo>
                    <a:pt x="0" y="0"/>
                  </a:moveTo>
                  <a:cubicBezTo>
                    <a:pt x="0" y="0"/>
                    <a:pt x="62" y="244"/>
                    <a:pt x="39" y="309"/>
                  </a:cubicBezTo>
                </a:path>
              </a:pathLst>
            </a:custGeom>
            <a:noFill/>
            <a:ln w="1588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46" name="Freeform 621">
              <a:extLst>
                <a:ext uri="{FF2B5EF4-FFF2-40B4-BE49-F238E27FC236}">
                  <a16:creationId xmlns:a16="http://schemas.microsoft.com/office/drawing/2014/main" id="{C0A5D64D-E79D-4C0C-AA62-87DD865B7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2" y="3016"/>
              <a:ext cx="38" cy="576"/>
            </a:xfrm>
            <a:custGeom>
              <a:avLst/>
              <a:gdLst>
                <a:gd name="T0" fmla="*/ 81 w 25"/>
                <a:gd name="T1" fmla="*/ 0 h 377"/>
                <a:gd name="T2" fmla="*/ 134 w 25"/>
                <a:gd name="T3" fmla="*/ 2055 h 37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5" h="377">
                  <a:moveTo>
                    <a:pt x="15" y="0"/>
                  </a:moveTo>
                  <a:cubicBezTo>
                    <a:pt x="15" y="0"/>
                    <a:pt x="0" y="321"/>
                    <a:pt x="25" y="377"/>
                  </a:cubicBezTo>
                </a:path>
              </a:pathLst>
            </a:custGeom>
            <a:noFill/>
            <a:ln w="1588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47" name="Freeform 622">
              <a:extLst>
                <a:ext uri="{FF2B5EF4-FFF2-40B4-BE49-F238E27FC236}">
                  <a16:creationId xmlns:a16="http://schemas.microsoft.com/office/drawing/2014/main" id="{8182B7BC-2CC4-4668-A125-7FB5FFA28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" y="3185"/>
              <a:ext cx="43" cy="381"/>
            </a:xfrm>
            <a:custGeom>
              <a:avLst/>
              <a:gdLst>
                <a:gd name="T0" fmla="*/ 12 w 28"/>
                <a:gd name="T1" fmla="*/ 0 h 249"/>
                <a:gd name="T2" fmla="*/ 155 w 28"/>
                <a:gd name="T3" fmla="*/ 1365 h 24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8" h="249">
                  <a:moveTo>
                    <a:pt x="2" y="0"/>
                  </a:moveTo>
                  <a:cubicBezTo>
                    <a:pt x="2" y="0"/>
                    <a:pt x="0" y="207"/>
                    <a:pt x="28" y="249"/>
                  </a:cubicBezTo>
                </a:path>
              </a:pathLst>
            </a:custGeom>
            <a:noFill/>
            <a:ln w="1588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48" name="Freeform 623">
              <a:extLst>
                <a:ext uri="{FF2B5EF4-FFF2-40B4-BE49-F238E27FC236}">
                  <a16:creationId xmlns:a16="http://schemas.microsoft.com/office/drawing/2014/main" id="{5DB10989-85B2-49A8-939D-22F82715B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" y="3276"/>
              <a:ext cx="34" cy="242"/>
            </a:xfrm>
            <a:custGeom>
              <a:avLst/>
              <a:gdLst>
                <a:gd name="T0" fmla="*/ 0 w 22"/>
                <a:gd name="T1" fmla="*/ 0 h 159"/>
                <a:gd name="T2" fmla="*/ 127 w 22"/>
                <a:gd name="T3" fmla="*/ 852 h 15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" h="159">
                  <a:moveTo>
                    <a:pt x="0" y="0"/>
                  </a:moveTo>
                  <a:cubicBezTo>
                    <a:pt x="0" y="0"/>
                    <a:pt x="0" y="107"/>
                    <a:pt x="22" y="159"/>
                  </a:cubicBezTo>
                </a:path>
              </a:pathLst>
            </a:custGeom>
            <a:noFill/>
            <a:ln w="1588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49" name="Freeform 624">
              <a:extLst>
                <a:ext uri="{FF2B5EF4-FFF2-40B4-BE49-F238E27FC236}">
                  <a16:creationId xmlns:a16="http://schemas.microsoft.com/office/drawing/2014/main" id="{B77E81CC-AA6F-4020-970D-2FF292B8D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" y="3216"/>
              <a:ext cx="29" cy="357"/>
            </a:xfrm>
            <a:custGeom>
              <a:avLst/>
              <a:gdLst>
                <a:gd name="T0" fmla="*/ 102 w 19"/>
                <a:gd name="T1" fmla="*/ 1268 h 234"/>
                <a:gd name="T2" fmla="*/ 0 w 19"/>
                <a:gd name="T3" fmla="*/ 0 h 23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" h="234">
                  <a:moveTo>
                    <a:pt x="19" y="234"/>
                  </a:moveTo>
                  <a:cubicBezTo>
                    <a:pt x="19" y="234"/>
                    <a:pt x="19" y="75"/>
                    <a:pt x="0" y="0"/>
                  </a:cubicBezTo>
                </a:path>
              </a:pathLst>
            </a:custGeom>
            <a:noFill/>
            <a:ln w="1588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50" name="Freeform 625">
              <a:extLst>
                <a:ext uri="{FF2B5EF4-FFF2-40B4-BE49-F238E27FC236}">
                  <a16:creationId xmlns:a16="http://schemas.microsoft.com/office/drawing/2014/main" id="{52376B6B-FCE5-4D5C-9424-E081988CF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361"/>
              <a:ext cx="11" cy="186"/>
            </a:xfrm>
            <a:custGeom>
              <a:avLst/>
              <a:gdLst>
                <a:gd name="T0" fmla="*/ 20 w 7"/>
                <a:gd name="T1" fmla="*/ 660 h 122"/>
                <a:gd name="T2" fmla="*/ 0 w 7"/>
                <a:gd name="T3" fmla="*/ 0 h 12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122">
                  <a:moveTo>
                    <a:pt x="3" y="122"/>
                  </a:moveTo>
                  <a:cubicBezTo>
                    <a:pt x="3" y="122"/>
                    <a:pt x="7" y="48"/>
                    <a:pt x="0" y="0"/>
                  </a:cubicBezTo>
                </a:path>
              </a:pathLst>
            </a:custGeom>
            <a:noFill/>
            <a:ln w="1588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51" name="Freeform 626">
              <a:extLst>
                <a:ext uri="{FF2B5EF4-FFF2-40B4-BE49-F238E27FC236}">
                  <a16:creationId xmlns:a16="http://schemas.microsoft.com/office/drawing/2014/main" id="{896C58F4-BC16-4A2A-BDC6-20214E5FA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" y="2277"/>
              <a:ext cx="128" cy="495"/>
            </a:xfrm>
            <a:custGeom>
              <a:avLst/>
              <a:gdLst>
                <a:gd name="T0" fmla="*/ 21 w 84"/>
                <a:gd name="T1" fmla="*/ 101 h 324"/>
                <a:gd name="T2" fmla="*/ 8 w 84"/>
                <a:gd name="T3" fmla="*/ 0 h 324"/>
                <a:gd name="T4" fmla="*/ 227 w 84"/>
                <a:gd name="T5" fmla="*/ 261 h 324"/>
                <a:gd name="T6" fmla="*/ 350 w 84"/>
                <a:gd name="T7" fmla="*/ 735 h 324"/>
                <a:gd name="T8" fmla="*/ 404 w 84"/>
                <a:gd name="T9" fmla="*/ 1021 h 324"/>
                <a:gd name="T10" fmla="*/ 446 w 84"/>
                <a:gd name="T11" fmla="*/ 1288 h 324"/>
                <a:gd name="T12" fmla="*/ 187 w 84"/>
                <a:gd name="T13" fmla="*/ 1765 h 324"/>
                <a:gd name="T14" fmla="*/ 155 w 84"/>
                <a:gd name="T15" fmla="*/ 698 h 324"/>
                <a:gd name="T16" fmla="*/ 81 w 84"/>
                <a:gd name="T17" fmla="*/ 339 h 324"/>
                <a:gd name="T18" fmla="*/ 12 w 84"/>
                <a:gd name="T19" fmla="*/ 87 h 3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324">
                  <a:moveTo>
                    <a:pt x="4" y="18"/>
                  </a:moveTo>
                  <a:cubicBezTo>
                    <a:pt x="0" y="15"/>
                    <a:pt x="0" y="6"/>
                    <a:pt x="1" y="0"/>
                  </a:cubicBezTo>
                  <a:cubicBezTo>
                    <a:pt x="17" y="7"/>
                    <a:pt x="31" y="35"/>
                    <a:pt x="42" y="48"/>
                  </a:cubicBezTo>
                  <a:cubicBezTo>
                    <a:pt x="63" y="73"/>
                    <a:pt x="61" y="103"/>
                    <a:pt x="65" y="135"/>
                  </a:cubicBezTo>
                  <a:cubicBezTo>
                    <a:pt x="67" y="153"/>
                    <a:pt x="71" y="170"/>
                    <a:pt x="75" y="187"/>
                  </a:cubicBezTo>
                  <a:cubicBezTo>
                    <a:pt x="78" y="202"/>
                    <a:pt x="84" y="221"/>
                    <a:pt x="83" y="236"/>
                  </a:cubicBezTo>
                  <a:cubicBezTo>
                    <a:pt x="78" y="268"/>
                    <a:pt x="49" y="296"/>
                    <a:pt x="35" y="324"/>
                  </a:cubicBezTo>
                  <a:cubicBezTo>
                    <a:pt x="47" y="258"/>
                    <a:pt x="42" y="193"/>
                    <a:pt x="29" y="128"/>
                  </a:cubicBezTo>
                  <a:cubicBezTo>
                    <a:pt x="24" y="106"/>
                    <a:pt x="20" y="84"/>
                    <a:pt x="15" y="62"/>
                  </a:cubicBezTo>
                  <a:cubicBezTo>
                    <a:pt x="12" y="49"/>
                    <a:pt x="9" y="27"/>
                    <a:pt x="2" y="16"/>
                  </a:cubicBezTo>
                </a:path>
              </a:pathLst>
            </a:custGeom>
            <a:solidFill>
              <a:srgbClr val="D89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52" name="Freeform 627">
              <a:extLst>
                <a:ext uri="{FF2B5EF4-FFF2-40B4-BE49-F238E27FC236}">
                  <a16:creationId xmlns:a16="http://schemas.microsoft.com/office/drawing/2014/main" id="{07A037FC-2A74-42CC-8281-8C3BDA377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" y="2355"/>
              <a:ext cx="156" cy="490"/>
            </a:xfrm>
            <a:custGeom>
              <a:avLst/>
              <a:gdLst>
                <a:gd name="T0" fmla="*/ 318 w 102"/>
                <a:gd name="T1" fmla="*/ 1743 h 321"/>
                <a:gd name="T2" fmla="*/ 93 w 102"/>
                <a:gd name="T3" fmla="*/ 1282 h 321"/>
                <a:gd name="T4" fmla="*/ 133 w 102"/>
                <a:gd name="T5" fmla="*/ 792 h 321"/>
                <a:gd name="T6" fmla="*/ 271 w 102"/>
                <a:gd name="T7" fmla="*/ 363 h 321"/>
                <a:gd name="T8" fmla="*/ 482 w 102"/>
                <a:gd name="T9" fmla="*/ 40 h 321"/>
                <a:gd name="T10" fmla="*/ 520 w 102"/>
                <a:gd name="T11" fmla="*/ 142 h 321"/>
                <a:gd name="T12" fmla="*/ 425 w 102"/>
                <a:gd name="T13" fmla="*/ 446 h 321"/>
                <a:gd name="T14" fmla="*/ 366 w 102"/>
                <a:gd name="T15" fmla="*/ 966 h 321"/>
                <a:gd name="T16" fmla="*/ 330 w 102"/>
                <a:gd name="T17" fmla="*/ 1722 h 3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2" h="321">
                  <a:moveTo>
                    <a:pt x="58" y="321"/>
                  </a:moveTo>
                  <a:cubicBezTo>
                    <a:pt x="55" y="291"/>
                    <a:pt x="32" y="260"/>
                    <a:pt x="17" y="236"/>
                  </a:cubicBezTo>
                  <a:cubicBezTo>
                    <a:pt x="0" y="207"/>
                    <a:pt x="10" y="176"/>
                    <a:pt x="24" y="146"/>
                  </a:cubicBezTo>
                  <a:cubicBezTo>
                    <a:pt x="35" y="121"/>
                    <a:pt x="45" y="95"/>
                    <a:pt x="50" y="67"/>
                  </a:cubicBezTo>
                  <a:cubicBezTo>
                    <a:pt x="54" y="46"/>
                    <a:pt x="67" y="17"/>
                    <a:pt x="88" y="7"/>
                  </a:cubicBezTo>
                  <a:cubicBezTo>
                    <a:pt x="102" y="0"/>
                    <a:pt x="98" y="14"/>
                    <a:pt x="95" y="26"/>
                  </a:cubicBezTo>
                  <a:cubicBezTo>
                    <a:pt x="91" y="46"/>
                    <a:pt x="83" y="63"/>
                    <a:pt x="78" y="82"/>
                  </a:cubicBezTo>
                  <a:cubicBezTo>
                    <a:pt x="70" y="112"/>
                    <a:pt x="66" y="147"/>
                    <a:pt x="67" y="178"/>
                  </a:cubicBezTo>
                  <a:cubicBezTo>
                    <a:pt x="69" y="225"/>
                    <a:pt x="71" y="272"/>
                    <a:pt x="60" y="317"/>
                  </a:cubicBezTo>
                </a:path>
              </a:pathLst>
            </a:custGeom>
            <a:solidFill>
              <a:srgbClr val="D89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53" name="Freeform 628">
              <a:extLst>
                <a:ext uri="{FF2B5EF4-FFF2-40B4-BE49-F238E27FC236}">
                  <a16:creationId xmlns:a16="http://schemas.microsoft.com/office/drawing/2014/main" id="{1D58D8BA-6965-4CF1-8DD4-FFA8E3980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3" y="2405"/>
              <a:ext cx="136" cy="535"/>
            </a:xfrm>
            <a:custGeom>
              <a:avLst/>
              <a:gdLst>
                <a:gd name="T0" fmla="*/ 0 w 89"/>
                <a:gd name="T1" fmla="*/ 1911 h 350"/>
                <a:gd name="T2" fmla="*/ 486 w 89"/>
                <a:gd name="T3" fmla="*/ 968 h 350"/>
                <a:gd name="T4" fmla="*/ 306 w 89"/>
                <a:gd name="T5" fmla="*/ 0 h 350"/>
                <a:gd name="T6" fmla="*/ 446 w 89"/>
                <a:gd name="T7" fmla="*/ 951 h 350"/>
                <a:gd name="T8" fmla="*/ 0 w 89"/>
                <a:gd name="T9" fmla="*/ 1911 h 3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9" h="350">
                  <a:moveTo>
                    <a:pt x="0" y="350"/>
                  </a:moveTo>
                  <a:cubicBezTo>
                    <a:pt x="0" y="350"/>
                    <a:pt x="30" y="224"/>
                    <a:pt x="89" y="17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2" y="174"/>
                    <a:pt x="29" y="221"/>
                    <a:pt x="0" y="350"/>
                  </a:cubicBezTo>
                  <a:close/>
                </a:path>
              </a:pathLst>
            </a:custGeom>
            <a:solidFill>
              <a:srgbClr val="E8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54" name="Freeform 629">
              <a:extLst>
                <a:ext uri="{FF2B5EF4-FFF2-40B4-BE49-F238E27FC236}">
                  <a16:creationId xmlns:a16="http://schemas.microsoft.com/office/drawing/2014/main" id="{4D803D23-DEF3-4E10-A074-7C8C6C544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0" y="2393"/>
              <a:ext cx="122" cy="570"/>
            </a:xfrm>
            <a:custGeom>
              <a:avLst/>
              <a:gdLst>
                <a:gd name="T0" fmla="*/ 310 w 80"/>
                <a:gd name="T1" fmla="*/ 0 h 373"/>
                <a:gd name="T2" fmla="*/ 0 w 80"/>
                <a:gd name="T3" fmla="*/ 999 h 373"/>
                <a:gd name="T4" fmla="*/ 433 w 80"/>
                <a:gd name="T5" fmla="*/ 2034 h 373"/>
                <a:gd name="T6" fmla="*/ 40 w 80"/>
                <a:gd name="T7" fmla="*/ 1009 h 373"/>
                <a:gd name="T8" fmla="*/ 310 w 80"/>
                <a:gd name="T9" fmla="*/ 0 h 3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373">
                  <a:moveTo>
                    <a:pt x="57" y="0"/>
                  </a:move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68" y="296"/>
                    <a:pt x="80" y="373"/>
                  </a:cubicBezTo>
                  <a:cubicBezTo>
                    <a:pt x="80" y="373"/>
                    <a:pt x="78" y="301"/>
                    <a:pt x="7" y="185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8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55" name="Freeform 630">
              <a:extLst>
                <a:ext uri="{FF2B5EF4-FFF2-40B4-BE49-F238E27FC236}">
                  <a16:creationId xmlns:a16="http://schemas.microsoft.com/office/drawing/2014/main" id="{77ABF75A-E1E7-4B06-8C05-E968AC5FF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2352"/>
              <a:ext cx="61" cy="372"/>
            </a:xfrm>
            <a:custGeom>
              <a:avLst/>
              <a:gdLst>
                <a:gd name="T0" fmla="*/ 61 w 61"/>
                <a:gd name="T1" fmla="*/ 357 h 372"/>
                <a:gd name="T2" fmla="*/ 0 w 61"/>
                <a:gd name="T3" fmla="*/ 0 h 372"/>
                <a:gd name="T4" fmla="*/ 49 w 61"/>
                <a:gd name="T5" fmla="*/ 372 h 372"/>
                <a:gd name="T6" fmla="*/ 61 w 61"/>
                <a:gd name="T7" fmla="*/ 357 h 3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372">
                  <a:moveTo>
                    <a:pt x="61" y="357"/>
                  </a:moveTo>
                  <a:lnTo>
                    <a:pt x="0" y="0"/>
                  </a:lnTo>
                  <a:lnTo>
                    <a:pt x="49" y="372"/>
                  </a:lnTo>
                  <a:lnTo>
                    <a:pt x="61" y="357"/>
                  </a:lnTo>
                  <a:close/>
                </a:path>
              </a:pathLst>
            </a:custGeom>
            <a:solidFill>
              <a:srgbClr val="E8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56" name="Freeform 631">
              <a:extLst>
                <a:ext uri="{FF2B5EF4-FFF2-40B4-BE49-F238E27FC236}">
                  <a16:creationId xmlns:a16="http://schemas.microsoft.com/office/drawing/2014/main" id="{571510D1-7698-43BD-B21E-278D1B500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2352"/>
              <a:ext cx="61" cy="372"/>
            </a:xfrm>
            <a:custGeom>
              <a:avLst/>
              <a:gdLst>
                <a:gd name="T0" fmla="*/ 61 w 61"/>
                <a:gd name="T1" fmla="*/ 357 h 372"/>
                <a:gd name="T2" fmla="*/ 0 w 61"/>
                <a:gd name="T3" fmla="*/ 0 h 372"/>
                <a:gd name="T4" fmla="*/ 49 w 61"/>
                <a:gd name="T5" fmla="*/ 372 h 3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1" h="372">
                  <a:moveTo>
                    <a:pt x="61" y="357"/>
                  </a:moveTo>
                  <a:lnTo>
                    <a:pt x="0" y="0"/>
                  </a:lnTo>
                  <a:lnTo>
                    <a:pt x="49" y="3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57" name="Freeform 632">
              <a:extLst>
                <a:ext uri="{FF2B5EF4-FFF2-40B4-BE49-F238E27FC236}">
                  <a16:creationId xmlns:a16="http://schemas.microsoft.com/office/drawing/2014/main" id="{1B31D84F-FA24-4F81-A790-6A71EA0BF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9" y="2329"/>
              <a:ext cx="92" cy="440"/>
            </a:xfrm>
            <a:custGeom>
              <a:avLst/>
              <a:gdLst>
                <a:gd name="T0" fmla="*/ 0 w 92"/>
                <a:gd name="T1" fmla="*/ 0 h 440"/>
                <a:gd name="T2" fmla="*/ 92 w 92"/>
                <a:gd name="T3" fmla="*/ 412 h 440"/>
                <a:gd name="T4" fmla="*/ 78 w 92"/>
                <a:gd name="T5" fmla="*/ 440 h 440"/>
                <a:gd name="T6" fmla="*/ 0 w 92"/>
                <a:gd name="T7" fmla="*/ 0 h 4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2" h="440">
                  <a:moveTo>
                    <a:pt x="0" y="0"/>
                  </a:moveTo>
                  <a:lnTo>
                    <a:pt x="92" y="412"/>
                  </a:lnTo>
                  <a:lnTo>
                    <a:pt x="78" y="4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58" name="Freeform 633">
              <a:extLst>
                <a:ext uri="{FF2B5EF4-FFF2-40B4-BE49-F238E27FC236}">
                  <a16:creationId xmlns:a16="http://schemas.microsoft.com/office/drawing/2014/main" id="{705B74D7-E3CE-42EF-80C5-99C7D95F4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5" y="2375"/>
              <a:ext cx="99" cy="366"/>
            </a:xfrm>
            <a:custGeom>
              <a:avLst/>
              <a:gdLst>
                <a:gd name="T0" fmla="*/ 0 w 99"/>
                <a:gd name="T1" fmla="*/ 351 h 366"/>
                <a:gd name="T2" fmla="*/ 99 w 99"/>
                <a:gd name="T3" fmla="*/ 0 h 366"/>
                <a:gd name="T4" fmla="*/ 12 w 99"/>
                <a:gd name="T5" fmla="*/ 366 h 366"/>
                <a:gd name="T6" fmla="*/ 0 w 99"/>
                <a:gd name="T7" fmla="*/ 351 h 3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" h="366">
                  <a:moveTo>
                    <a:pt x="0" y="351"/>
                  </a:moveTo>
                  <a:lnTo>
                    <a:pt x="99" y="0"/>
                  </a:lnTo>
                  <a:lnTo>
                    <a:pt x="12" y="366"/>
                  </a:lnTo>
                  <a:lnTo>
                    <a:pt x="0" y="351"/>
                  </a:lnTo>
                  <a:close/>
                </a:path>
              </a:pathLst>
            </a:custGeom>
            <a:solidFill>
              <a:srgbClr val="E8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59" name="Freeform 634">
              <a:extLst>
                <a:ext uri="{FF2B5EF4-FFF2-40B4-BE49-F238E27FC236}">
                  <a16:creationId xmlns:a16="http://schemas.microsoft.com/office/drawing/2014/main" id="{843FB142-B16F-4D28-82E8-16B8B585F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5" y="2375"/>
              <a:ext cx="99" cy="366"/>
            </a:xfrm>
            <a:custGeom>
              <a:avLst/>
              <a:gdLst>
                <a:gd name="T0" fmla="*/ 0 w 99"/>
                <a:gd name="T1" fmla="*/ 351 h 366"/>
                <a:gd name="T2" fmla="*/ 99 w 99"/>
                <a:gd name="T3" fmla="*/ 0 h 366"/>
                <a:gd name="T4" fmla="*/ 12 w 99"/>
                <a:gd name="T5" fmla="*/ 366 h 36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9" h="366">
                  <a:moveTo>
                    <a:pt x="0" y="351"/>
                  </a:moveTo>
                  <a:lnTo>
                    <a:pt x="99" y="0"/>
                  </a:lnTo>
                  <a:lnTo>
                    <a:pt x="12" y="3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60" name="Freeform 635">
              <a:extLst>
                <a:ext uri="{FF2B5EF4-FFF2-40B4-BE49-F238E27FC236}">
                  <a16:creationId xmlns:a16="http://schemas.microsoft.com/office/drawing/2014/main" id="{8CD578FB-9ACB-4564-9F0E-D0A48A92D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2" y="2419"/>
              <a:ext cx="78" cy="411"/>
            </a:xfrm>
            <a:custGeom>
              <a:avLst/>
              <a:gdLst>
                <a:gd name="T0" fmla="*/ 0 w 78"/>
                <a:gd name="T1" fmla="*/ 380 h 411"/>
                <a:gd name="T2" fmla="*/ 78 w 78"/>
                <a:gd name="T3" fmla="*/ 0 h 411"/>
                <a:gd name="T4" fmla="*/ 15 w 78"/>
                <a:gd name="T5" fmla="*/ 411 h 411"/>
                <a:gd name="T6" fmla="*/ 0 w 78"/>
                <a:gd name="T7" fmla="*/ 380 h 4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8" h="411">
                  <a:moveTo>
                    <a:pt x="0" y="380"/>
                  </a:moveTo>
                  <a:lnTo>
                    <a:pt x="78" y="0"/>
                  </a:lnTo>
                  <a:lnTo>
                    <a:pt x="15" y="411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E8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61" name="Freeform 636">
              <a:extLst>
                <a:ext uri="{FF2B5EF4-FFF2-40B4-BE49-F238E27FC236}">
                  <a16:creationId xmlns:a16="http://schemas.microsoft.com/office/drawing/2014/main" id="{E1C2C1C6-5F3A-4EB6-A4E6-17CA434D7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9" y="2538"/>
              <a:ext cx="25" cy="391"/>
            </a:xfrm>
            <a:custGeom>
              <a:avLst/>
              <a:gdLst>
                <a:gd name="T0" fmla="*/ 13 w 16"/>
                <a:gd name="T1" fmla="*/ 1393 h 256"/>
                <a:gd name="T2" fmla="*/ 31 w 16"/>
                <a:gd name="T3" fmla="*/ 215 h 256"/>
                <a:gd name="T4" fmla="*/ 20 w 16"/>
                <a:gd name="T5" fmla="*/ 229 h 256"/>
                <a:gd name="T6" fmla="*/ 13 w 16"/>
                <a:gd name="T7" fmla="*/ 1393 h 2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256">
                  <a:moveTo>
                    <a:pt x="2" y="256"/>
                  </a:moveTo>
                  <a:cubicBezTo>
                    <a:pt x="2" y="256"/>
                    <a:pt x="10" y="79"/>
                    <a:pt x="5" y="39"/>
                  </a:cubicBezTo>
                  <a:cubicBezTo>
                    <a:pt x="0" y="0"/>
                    <a:pt x="3" y="42"/>
                    <a:pt x="3" y="42"/>
                  </a:cubicBezTo>
                  <a:cubicBezTo>
                    <a:pt x="3" y="42"/>
                    <a:pt x="16" y="218"/>
                    <a:pt x="2" y="256"/>
                  </a:cubicBezTo>
                  <a:close/>
                </a:path>
              </a:pathLst>
            </a:custGeom>
            <a:solidFill>
              <a:srgbClr val="F7B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62" name="Freeform 637">
              <a:extLst>
                <a:ext uri="{FF2B5EF4-FFF2-40B4-BE49-F238E27FC236}">
                  <a16:creationId xmlns:a16="http://schemas.microsoft.com/office/drawing/2014/main" id="{03F3E171-D8F7-49DC-8173-08A463B9C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" y="2676"/>
              <a:ext cx="61" cy="119"/>
            </a:xfrm>
            <a:custGeom>
              <a:avLst/>
              <a:gdLst>
                <a:gd name="T0" fmla="*/ 183 w 40"/>
                <a:gd name="T1" fmla="*/ 32 h 78"/>
                <a:gd name="T2" fmla="*/ 93 w 40"/>
                <a:gd name="T3" fmla="*/ 21 h 78"/>
                <a:gd name="T4" fmla="*/ 63 w 40"/>
                <a:gd name="T5" fmla="*/ 189 h 78"/>
                <a:gd name="T6" fmla="*/ 61 w 40"/>
                <a:gd name="T7" fmla="*/ 394 h 78"/>
                <a:gd name="T8" fmla="*/ 174 w 40"/>
                <a:gd name="T9" fmla="*/ 417 h 78"/>
                <a:gd name="T10" fmla="*/ 198 w 40"/>
                <a:gd name="T11" fmla="*/ 302 h 78"/>
                <a:gd name="T12" fmla="*/ 195 w 40"/>
                <a:gd name="T13" fmla="*/ 81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" h="78">
                  <a:moveTo>
                    <a:pt x="34" y="6"/>
                  </a:moveTo>
                  <a:cubicBezTo>
                    <a:pt x="28" y="5"/>
                    <a:pt x="23" y="0"/>
                    <a:pt x="17" y="4"/>
                  </a:cubicBezTo>
                  <a:cubicBezTo>
                    <a:pt x="13" y="8"/>
                    <a:pt x="13" y="30"/>
                    <a:pt x="12" y="35"/>
                  </a:cubicBezTo>
                  <a:cubicBezTo>
                    <a:pt x="10" y="47"/>
                    <a:pt x="0" y="65"/>
                    <a:pt x="11" y="73"/>
                  </a:cubicBezTo>
                  <a:cubicBezTo>
                    <a:pt x="14" y="74"/>
                    <a:pt x="29" y="78"/>
                    <a:pt x="32" y="77"/>
                  </a:cubicBezTo>
                  <a:cubicBezTo>
                    <a:pt x="40" y="73"/>
                    <a:pt x="37" y="64"/>
                    <a:pt x="37" y="56"/>
                  </a:cubicBezTo>
                  <a:cubicBezTo>
                    <a:pt x="38" y="43"/>
                    <a:pt x="40" y="28"/>
                    <a:pt x="36" y="15"/>
                  </a:cubicBezTo>
                </a:path>
              </a:pathLst>
            </a:custGeom>
            <a:solidFill>
              <a:srgbClr val="F6B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63" name="Freeform 638">
              <a:extLst>
                <a:ext uri="{FF2B5EF4-FFF2-40B4-BE49-F238E27FC236}">
                  <a16:creationId xmlns:a16="http://schemas.microsoft.com/office/drawing/2014/main" id="{5EDA0472-42F3-428D-9200-D52EFF2F0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0" y="2553"/>
              <a:ext cx="27" cy="94"/>
            </a:xfrm>
            <a:custGeom>
              <a:avLst/>
              <a:gdLst>
                <a:gd name="T0" fmla="*/ 93 w 18"/>
                <a:gd name="T1" fmla="*/ 344 h 61"/>
                <a:gd name="T2" fmla="*/ 41 w 18"/>
                <a:gd name="T3" fmla="*/ 190 h 61"/>
                <a:gd name="T4" fmla="*/ 81 w 18"/>
                <a:gd name="T5" fmla="*/ 0 h 61"/>
                <a:gd name="T6" fmla="*/ 81 w 18"/>
                <a:gd name="T7" fmla="*/ 325 h 6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61">
                  <a:moveTo>
                    <a:pt x="18" y="61"/>
                  </a:moveTo>
                  <a:cubicBezTo>
                    <a:pt x="0" y="60"/>
                    <a:pt x="5" y="45"/>
                    <a:pt x="8" y="34"/>
                  </a:cubicBezTo>
                  <a:cubicBezTo>
                    <a:pt x="10" y="23"/>
                    <a:pt x="11" y="10"/>
                    <a:pt x="16" y="0"/>
                  </a:cubicBezTo>
                  <a:cubicBezTo>
                    <a:pt x="16" y="20"/>
                    <a:pt x="16" y="39"/>
                    <a:pt x="16" y="58"/>
                  </a:cubicBezTo>
                </a:path>
              </a:pathLst>
            </a:custGeom>
            <a:solidFill>
              <a:srgbClr val="F6B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64" name="Freeform 639">
              <a:extLst>
                <a:ext uri="{FF2B5EF4-FFF2-40B4-BE49-F238E27FC236}">
                  <a16:creationId xmlns:a16="http://schemas.microsoft.com/office/drawing/2014/main" id="{65A851BC-A51C-4139-BAD3-E7CD34A1B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2" y="2811"/>
              <a:ext cx="64" cy="103"/>
            </a:xfrm>
            <a:custGeom>
              <a:avLst/>
              <a:gdLst>
                <a:gd name="T0" fmla="*/ 209 w 42"/>
                <a:gd name="T1" fmla="*/ 34 h 67"/>
                <a:gd name="T2" fmla="*/ 107 w 42"/>
                <a:gd name="T3" fmla="*/ 8 h 67"/>
                <a:gd name="T4" fmla="*/ 41 w 42"/>
                <a:gd name="T5" fmla="*/ 61 h 67"/>
                <a:gd name="T6" fmla="*/ 18 w 42"/>
                <a:gd name="T7" fmla="*/ 295 h 67"/>
                <a:gd name="T8" fmla="*/ 204 w 42"/>
                <a:gd name="T9" fmla="*/ 334 h 67"/>
                <a:gd name="T10" fmla="*/ 198 w 42"/>
                <a:gd name="T11" fmla="*/ 168 h 67"/>
                <a:gd name="T12" fmla="*/ 204 w 42"/>
                <a:gd name="T13" fmla="*/ 28 h 67"/>
                <a:gd name="T14" fmla="*/ 204 w 42"/>
                <a:gd name="T15" fmla="*/ 43 h 6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2" h="67">
                  <a:moveTo>
                    <a:pt x="39" y="6"/>
                  </a:moveTo>
                  <a:cubicBezTo>
                    <a:pt x="34" y="4"/>
                    <a:pt x="26" y="1"/>
                    <a:pt x="20" y="1"/>
                  </a:cubicBezTo>
                  <a:cubicBezTo>
                    <a:pt x="10" y="1"/>
                    <a:pt x="11" y="0"/>
                    <a:pt x="8" y="11"/>
                  </a:cubicBezTo>
                  <a:cubicBezTo>
                    <a:pt x="7" y="19"/>
                    <a:pt x="0" y="45"/>
                    <a:pt x="3" y="53"/>
                  </a:cubicBezTo>
                  <a:cubicBezTo>
                    <a:pt x="7" y="60"/>
                    <a:pt x="33" y="67"/>
                    <a:pt x="38" y="60"/>
                  </a:cubicBezTo>
                  <a:cubicBezTo>
                    <a:pt x="42" y="55"/>
                    <a:pt x="37" y="36"/>
                    <a:pt x="37" y="30"/>
                  </a:cubicBezTo>
                  <a:cubicBezTo>
                    <a:pt x="37" y="21"/>
                    <a:pt x="38" y="14"/>
                    <a:pt x="38" y="5"/>
                  </a:cubicBezTo>
                  <a:cubicBezTo>
                    <a:pt x="38" y="4"/>
                    <a:pt x="38" y="9"/>
                    <a:pt x="38" y="8"/>
                  </a:cubicBezTo>
                </a:path>
              </a:pathLst>
            </a:custGeom>
            <a:solidFill>
              <a:srgbClr val="F6B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65" name="Freeform 640">
              <a:extLst>
                <a:ext uri="{FF2B5EF4-FFF2-40B4-BE49-F238E27FC236}">
                  <a16:creationId xmlns:a16="http://schemas.microsoft.com/office/drawing/2014/main" id="{DC0BD0DC-2206-43F2-B7AD-81DBDAAA9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" y="2943"/>
              <a:ext cx="66" cy="137"/>
            </a:xfrm>
            <a:custGeom>
              <a:avLst/>
              <a:gdLst>
                <a:gd name="T0" fmla="*/ 18 w 43"/>
                <a:gd name="T1" fmla="*/ 0 h 90"/>
                <a:gd name="T2" fmla="*/ 195 w 43"/>
                <a:gd name="T3" fmla="*/ 62 h 90"/>
                <a:gd name="T4" fmla="*/ 221 w 43"/>
                <a:gd name="T5" fmla="*/ 216 h 90"/>
                <a:gd name="T6" fmla="*/ 198 w 43"/>
                <a:gd name="T7" fmla="*/ 484 h 90"/>
                <a:gd name="T8" fmla="*/ 32 w 43"/>
                <a:gd name="T9" fmla="*/ 338 h 90"/>
                <a:gd name="T10" fmla="*/ 43 w 43"/>
                <a:gd name="T11" fmla="*/ 12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90">
                  <a:moveTo>
                    <a:pt x="3" y="0"/>
                  </a:moveTo>
                  <a:cubicBezTo>
                    <a:pt x="10" y="1"/>
                    <a:pt x="30" y="8"/>
                    <a:pt x="35" y="12"/>
                  </a:cubicBezTo>
                  <a:cubicBezTo>
                    <a:pt x="41" y="18"/>
                    <a:pt x="40" y="32"/>
                    <a:pt x="40" y="40"/>
                  </a:cubicBezTo>
                  <a:cubicBezTo>
                    <a:pt x="40" y="53"/>
                    <a:pt x="43" y="79"/>
                    <a:pt x="36" y="90"/>
                  </a:cubicBezTo>
                  <a:cubicBezTo>
                    <a:pt x="25" y="86"/>
                    <a:pt x="10" y="74"/>
                    <a:pt x="6" y="63"/>
                  </a:cubicBezTo>
                  <a:cubicBezTo>
                    <a:pt x="0" y="44"/>
                    <a:pt x="15" y="20"/>
                    <a:pt x="8" y="2"/>
                  </a:cubicBezTo>
                </a:path>
              </a:pathLst>
            </a:custGeom>
            <a:solidFill>
              <a:srgbClr val="F6B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66" name="Freeform 641">
              <a:extLst>
                <a:ext uri="{FF2B5EF4-FFF2-40B4-BE49-F238E27FC236}">
                  <a16:creationId xmlns:a16="http://schemas.microsoft.com/office/drawing/2014/main" id="{8A3E934B-7D71-4AED-B742-D4D85F9E8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3" y="3106"/>
              <a:ext cx="66" cy="122"/>
            </a:xfrm>
            <a:custGeom>
              <a:avLst/>
              <a:gdLst>
                <a:gd name="T0" fmla="*/ 195 w 43"/>
                <a:gd name="T1" fmla="*/ 72 h 80"/>
                <a:gd name="T2" fmla="*/ 12 w 43"/>
                <a:gd name="T3" fmla="*/ 0 h 80"/>
                <a:gd name="T4" fmla="*/ 49 w 43"/>
                <a:gd name="T5" fmla="*/ 310 h 80"/>
                <a:gd name="T6" fmla="*/ 238 w 43"/>
                <a:gd name="T7" fmla="*/ 433 h 80"/>
                <a:gd name="T8" fmla="*/ 198 w 43"/>
                <a:gd name="T9" fmla="*/ 96 h 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80">
                  <a:moveTo>
                    <a:pt x="35" y="13"/>
                  </a:moveTo>
                  <a:cubicBezTo>
                    <a:pt x="25" y="10"/>
                    <a:pt x="12" y="1"/>
                    <a:pt x="2" y="0"/>
                  </a:cubicBezTo>
                  <a:cubicBezTo>
                    <a:pt x="2" y="15"/>
                    <a:pt x="0" y="44"/>
                    <a:pt x="9" y="57"/>
                  </a:cubicBezTo>
                  <a:cubicBezTo>
                    <a:pt x="13" y="65"/>
                    <a:pt x="35" y="80"/>
                    <a:pt x="43" y="80"/>
                  </a:cubicBezTo>
                  <a:cubicBezTo>
                    <a:pt x="41" y="59"/>
                    <a:pt x="36" y="39"/>
                    <a:pt x="36" y="18"/>
                  </a:cubicBezTo>
                </a:path>
              </a:pathLst>
            </a:custGeom>
            <a:solidFill>
              <a:srgbClr val="F6B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67" name="Freeform 642">
              <a:extLst>
                <a:ext uri="{FF2B5EF4-FFF2-40B4-BE49-F238E27FC236}">
                  <a16:creationId xmlns:a16="http://schemas.microsoft.com/office/drawing/2014/main" id="{C15BC8BD-9554-4507-BC8F-CC2AEF706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1" y="3262"/>
              <a:ext cx="54" cy="79"/>
            </a:xfrm>
            <a:custGeom>
              <a:avLst/>
              <a:gdLst>
                <a:gd name="T0" fmla="*/ 140 w 36"/>
                <a:gd name="T1" fmla="*/ 53 h 52"/>
                <a:gd name="T2" fmla="*/ 0 w 36"/>
                <a:gd name="T3" fmla="*/ 0 h 52"/>
                <a:gd name="T4" fmla="*/ 183 w 36"/>
                <a:gd name="T5" fmla="*/ 277 h 52"/>
                <a:gd name="T6" fmla="*/ 122 w 36"/>
                <a:gd name="T7" fmla="*/ 21 h 5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" h="52">
                  <a:moveTo>
                    <a:pt x="27" y="10"/>
                  </a:moveTo>
                  <a:cubicBezTo>
                    <a:pt x="18" y="8"/>
                    <a:pt x="8" y="3"/>
                    <a:pt x="0" y="0"/>
                  </a:cubicBezTo>
                  <a:cubicBezTo>
                    <a:pt x="7" y="12"/>
                    <a:pt x="21" y="49"/>
                    <a:pt x="36" y="52"/>
                  </a:cubicBezTo>
                  <a:cubicBezTo>
                    <a:pt x="33" y="36"/>
                    <a:pt x="28" y="20"/>
                    <a:pt x="24" y="4"/>
                  </a:cubicBezTo>
                </a:path>
              </a:pathLst>
            </a:custGeom>
            <a:solidFill>
              <a:srgbClr val="F6B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68" name="Freeform 643">
              <a:extLst>
                <a:ext uri="{FF2B5EF4-FFF2-40B4-BE49-F238E27FC236}">
                  <a16:creationId xmlns:a16="http://schemas.microsoft.com/office/drawing/2014/main" id="{6DB4A469-DF64-40A9-97A1-A406B9BAA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" y="3250"/>
              <a:ext cx="83" cy="111"/>
            </a:xfrm>
            <a:custGeom>
              <a:avLst/>
              <a:gdLst>
                <a:gd name="T0" fmla="*/ 0 w 54"/>
                <a:gd name="T1" fmla="*/ 391 h 73"/>
                <a:gd name="T2" fmla="*/ 74 w 54"/>
                <a:gd name="T3" fmla="*/ 204 h 73"/>
                <a:gd name="T4" fmla="*/ 114 w 54"/>
                <a:gd name="T5" fmla="*/ 102 h 73"/>
                <a:gd name="T6" fmla="*/ 295 w 54"/>
                <a:gd name="T7" fmla="*/ 0 h 73"/>
                <a:gd name="T8" fmla="*/ 217 w 54"/>
                <a:gd name="T9" fmla="*/ 275 h 73"/>
                <a:gd name="T10" fmla="*/ 18 w 54"/>
                <a:gd name="T11" fmla="*/ 379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4" h="73">
                  <a:moveTo>
                    <a:pt x="0" y="73"/>
                  </a:moveTo>
                  <a:cubicBezTo>
                    <a:pt x="0" y="64"/>
                    <a:pt x="10" y="48"/>
                    <a:pt x="13" y="38"/>
                  </a:cubicBezTo>
                  <a:cubicBezTo>
                    <a:pt x="15" y="31"/>
                    <a:pt x="15" y="23"/>
                    <a:pt x="20" y="19"/>
                  </a:cubicBezTo>
                  <a:cubicBezTo>
                    <a:pt x="27" y="12"/>
                    <a:pt x="44" y="6"/>
                    <a:pt x="53" y="0"/>
                  </a:cubicBezTo>
                  <a:cubicBezTo>
                    <a:pt x="54" y="17"/>
                    <a:pt x="46" y="37"/>
                    <a:pt x="39" y="51"/>
                  </a:cubicBezTo>
                  <a:cubicBezTo>
                    <a:pt x="30" y="68"/>
                    <a:pt x="18" y="64"/>
                    <a:pt x="3" y="71"/>
                  </a:cubicBezTo>
                </a:path>
              </a:pathLst>
            </a:custGeom>
            <a:solidFill>
              <a:srgbClr val="F6B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69" name="Freeform 644">
              <a:extLst>
                <a:ext uri="{FF2B5EF4-FFF2-40B4-BE49-F238E27FC236}">
                  <a16:creationId xmlns:a16="http://schemas.microsoft.com/office/drawing/2014/main" id="{93E170CA-127B-4150-A985-E50AE556E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" y="3088"/>
              <a:ext cx="91" cy="157"/>
            </a:xfrm>
            <a:custGeom>
              <a:avLst/>
              <a:gdLst>
                <a:gd name="T0" fmla="*/ 0 w 60"/>
                <a:gd name="T1" fmla="*/ 555 h 103"/>
                <a:gd name="T2" fmla="*/ 62 w 60"/>
                <a:gd name="T3" fmla="*/ 302 h 103"/>
                <a:gd name="T4" fmla="*/ 89 w 60"/>
                <a:gd name="T5" fmla="*/ 134 h 103"/>
                <a:gd name="T6" fmla="*/ 268 w 60"/>
                <a:gd name="T7" fmla="*/ 12 h 103"/>
                <a:gd name="T8" fmla="*/ 299 w 60"/>
                <a:gd name="T9" fmla="*/ 53 h 103"/>
                <a:gd name="T10" fmla="*/ 276 w 60"/>
                <a:gd name="T11" fmla="*/ 235 h 103"/>
                <a:gd name="T12" fmla="*/ 214 w 60"/>
                <a:gd name="T13" fmla="*/ 425 h 103"/>
                <a:gd name="T14" fmla="*/ 18 w 60"/>
                <a:gd name="T15" fmla="*/ 555 h 10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0" h="103">
                  <a:moveTo>
                    <a:pt x="0" y="103"/>
                  </a:moveTo>
                  <a:cubicBezTo>
                    <a:pt x="4" y="88"/>
                    <a:pt x="9" y="72"/>
                    <a:pt x="12" y="56"/>
                  </a:cubicBezTo>
                  <a:cubicBezTo>
                    <a:pt x="14" y="45"/>
                    <a:pt x="12" y="35"/>
                    <a:pt x="17" y="25"/>
                  </a:cubicBezTo>
                  <a:cubicBezTo>
                    <a:pt x="32" y="24"/>
                    <a:pt x="38" y="6"/>
                    <a:pt x="51" y="2"/>
                  </a:cubicBezTo>
                  <a:cubicBezTo>
                    <a:pt x="60" y="0"/>
                    <a:pt x="58" y="1"/>
                    <a:pt x="57" y="10"/>
                  </a:cubicBezTo>
                  <a:cubicBezTo>
                    <a:pt x="56" y="21"/>
                    <a:pt x="53" y="32"/>
                    <a:pt x="52" y="43"/>
                  </a:cubicBezTo>
                  <a:cubicBezTo>
                    <a:pt x="50" y="55"/>
                    <a:pt x="48" y="70"/>
                    <a:pt x="40" y="79"/>
                  </a:cubicBezTo>
                  <a:cubicBezTo>
                    <a:pt x="31" y="91"/>
                    <a:pt x="14" y="96"/>
                    <a:pt x="3" y="103"/>
                  </a:cubicBezTo>
                </a:path>
              </a:pathLst>
            </a:custGeom>
            <a:solidFill>
              <a:srgbClr val="F6B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0" name="Freeform 645">
              <a:extLst>
                <a:ext uri="{FF2B5EF4-FFF2-40B4-BE49-F238E27FC236}">
                  <a16:creationId xmlns:a16="http://schemas.microsoft.com/office/drawing/2014/main" id="{C3899D17-BE18-4F64-BCD7-5328BB7A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1" y="2940"/>
              <a:ext cx="73" cy="148"/>
            </a:xfrm>
            <a:custGeom>
              <a:avLst/>
              <a:gdLst>
                <a:gd name="T0" fmla="*/ 0 w 48"/>
                <a:gd name="T1" fmla="*/ 526 h 97"/>
                <a:gd name="T2" fmla="*/ 32 w 48"/>
                <a:gd name="T3" fmla="*/ 288 h 97"/>
                <a:gd name="T4" fmla="*/ 49 w 48"/>
                <a:gd name="T5" fmla="*/ 146 h 97"/>
                <a:gd name="T6" fmla="*/ 245 w 48"/>
                <a:gd name="T7" fmla="*/ 0 h 97"/>
                <a:gd name="T8" fmla="*/ 236 w 48"/>
                <a:gd name="T9" fmla="*/ 359 h 97"/>
                <a:gd name="T10" fmla="*/ 27 w 48"/>
                <a:gd name="T11" fmla="*/ 526 h 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97">
                  <a:moveTo>
                    <a:pt x="0" y="97"/>
                  </a:moveTo>
                  <a:cubicBezTo>
                    <a:pt x="0" y="83"/>
                    <a:pt x="4" y="67"/>
                    <a:pt x="6" y="53"/>
                  </a:cubicBezTo>
                  <a:cubicBezTo>
                    <a:pt x="7" y="44"/>
                    <a:pt x="7" y="35"/>
                    <a:pt x="9" y="27"/>
                  </a:cubicBezTo>
                  <a:cubicBezTo>
                    <a:pt x="12" y="11"/>
                    <a:pt x="34" y="8"/>
                    <a:pt x="46" y="0"/>
                  </a:cubicBezTo>
                  <a:cubicBezTo>
                    <a:pt x="48" y="20"/>
                    <a:pt x="48" y="47"/>
                    <a:pt x="44" y="66"/>
                  </a:cubicBezTo>
                  <a:cubicBezTo>
                    <a:pt x="41" y="79"/>
                    <a:pt x="19" y="93"/>
                    <a:pt x="5" y="97"/>
                  </a:cubicBezTo>
                </a:path>
              </a:pathLst>
            </a:custGeom>
            <a:solidFill>
              <a:srgbClr val="F6B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1" name="Freeform 646">
              <a:extLst>
                <a:ext uri="{FF2B5EF4-FFF2-40B4-BE49-F238E27FC236}">
                  <a16:creationId xmlns:a16="http://schemas.microsoft.com/office/drawing/2014/main" id="{15E81EC0-EE1C-4B98-BD7B-069226590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4" y="2810"/>
              <a:ext cx="52" cy="117"/>
            </a:xfrm>
            <a:custGeom>
              <a:avLst/>
              <a:gdLst>
                <a:gd name="T0" fmla="*/ 0 w 34"/>
                <a:gd name="T1" fmla="*/ 391 h 77"/>
                <a:gd name="T2" fmla="*/ 12 w 34"/>
                <a:gd name="T3" fmla="*/ 93 h 77"/>
                <a:gd name="T4" fmla="*/ 164 w 34"/>
                <a:gd name="T5" fmla="*/ 0 h 77"/>
                <a:gd name="T6" fmla="*/ 177 w 34"/>
                <a:gd name="T7" fmla="*/ 289 h 77"/>
                <a:gd name="T8" fmla="*/ 18 w 34"/>
                <a:gd name="T9" fmla="*/ 410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77">
                  <a:moveTo>
                    <a:pt x="0" y="73"/>
                  </a:moveTo>
                  <a:cubicBezTo>
                    <a:pt x="0" y="54"/>
                    <a:pt x="1" y="36"/>
                    <a:pt x="2" y="17"/>
                  </a:cubicBezTo>
                  <a:cubicBezTo>
                    <a:pt x="9" y="11"/>
                    <a:pt x="21" y="0"/>
                    <a:pt x="30" y="0"/>
                  </a:cubicBezTo>
                  <a:cubicBezTo>
                    <a:pt x="29" y="18"/>
                    <a:pt x="34" y="36"/>
                    <a:pt x="33" y="54"/>
                  </a:cubicBezTo>
                  <a:cubicBezTo>
                    <a:pt x="31" y="74"/>
                    <a:pt x="15" y="66"/>
                    <a:pt x="3" y="77"/>
                  </a:cubicBezTo>
                </a:path>
              </a:pathLst>
            </a:custGeom>
            <a:solidFill>
              <a:srgbClr val="F6B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2" name="Freeform 647">
              <a:extLst>
                <a:ext uri="{FF2B5EF4-FFF2-40B4-BE49-F238E27FC236}">
                  <a16:creationId xmlns:a16="http://schemas.microsoft.com/office/drawing/2014/main" id="{6FD60B57-4CE3-4F25-AD32-AC23E0DE2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6" y="2677"/>
              <a:ext cx="38" cy="118"/>
            </a:xfrm>
            <a:custGeom>
              <a:avLst/>
              <a:gdLst>
                <a:gd name="T0" fmla="*/ 27 w 25"/>
                <a:gd name="T1" fmla="*/ 406 h 77"/>
                <a:gd name="T2" fmla="*/ 12 w 25"/>
                <a:gd name="T3" fmla="*/ 158 h 77"/>
                <a:gd name="T4" fmla="*/ 27 w 25"/>
                <a:gd name="T5" fmla="*/ 32 h 77"/>
                <a:gd name="T6" fmla="*/ 123 w 25"/>
                <a:gd name="T7" fmla="*/ 0 h 77"/>
                <a:gd name="T8" fmla="*/ 128 w 25"/>
                <a:gd name="T9" fmla="*/ 270 h 77"/>
                <a:gd name="T10" fmla="*/ 40 w 25"/>
                <a:gd name="T11" fmla="*/ 424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77">
                  <a:moveTo>
                    <a:pt x="5" y="74"/>
                  </a:moveTo>
                  <a:cubicBezTo>
                    <a:pt x="0" y="62"/>
                    <a:pt x="2" y="42"/>
                    <a:pt x="2" y="29"/>
                  </a:cubicBezTo>
                  <a:cubicBezTo>
                    <a:pt x="2" y="21"/>
                    <a:pt x="3" y="13"/>
                    <a:pt x="5" y="6"/>
                  </a:cubicBezTo>
                  <a:cubicBezTo>
                    <a:pt x="12" y="7"/>
                    <a:pt x="16" y="0"/>
                    <a:pt x="23" y="0"/>
                  </a:cubicBezTo>
                  <a:cubicBezTo>
                    <a:pt x="24" y="16"/>
                    <a:pt x="23" y="33"/>
                    <a:pt x="24" y="49"/>
                  </a:cubicBezTo>
                  <a:cubicBezTo>
                    <a:pt x="25" y="67"/>
                    <a:pt x="25" y="69"/>
                    <a:pt x="7" y="77"/>
                  </a:cubicBezTo>
                </a:path>
              </a:pathLst>
            </a:custGeom>
            <a:solidFill>
              <a:srgbClr val="F6B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3" name="Freeform 648">
              <a:extLst>
                <a:ext uri="{FF2B5EF4-FFF2-40B4-BE49-F238E27FC236}">
                  <a16:creationId xmlns:a16="http://schemas.microsoft.com/office/drawing/2014/main" id="{91437223-6410-4415-A0F4-76A24533F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" y="2563"/>
              <a:ext cx="23" cy="93"/>
            </a:xfrm>
            <a:custGeom>
              <a:avLst/>
              <a:gdLst>
                <a:gd name="T0" fmla="*/ 0 w 15"/>
                <a:gd name="T1" fmla="*/ 291 h 61"/>
                <a:gd name="T2" fmla="*/ 40 w 15"/>
                <a:gd name="T3" fmla="*/ 0 h 61"/>
                <a:gd name="T4" fmla="*/ 75 w 15"/>
                <a:gd name="T5" fmla="*/ 291 h 61"/>
                <a:gd name="T6" fmla="*/ 8 w 15"/>
                <a:gd name="T7" fmla="*/ 329 h 6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61">
                  <a:moveTo>
                    <a:pt x="0" y="54"/>
                  </a:moveTo>
                  <a:cubicBezTo>
                    <a:pt x="2" y="41"/>
                    <a:pt x="1" y="14"/>
                    <a:pt x="7" y="0"/>
                  </a:cubicBezTo>
                  <a:cubicBezTo>
                    <a:pt x="10" y="18"/>
                    <a:pt x="15" y="36"/>
                    <a:pt x="14" y="54"/>
                  </a:cubicBezTo>
                  <a:cubicBezTo>
                    <a:pt x="9" y="56"/>
                    <a:pt x="5" y="59"/>
                    <a:pt x="1" y="61"/>
                  </a:cubicBezTo>
                </a:path>
              </a:pathLst>
            </a:custGeom>
            <a:solidFill>
              <a:srgbClr val="F6B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4" name="Freeform 649">
              <a:extLst>
                <a:ext uri="{FF2B5EF4-FFF2-40B4-BE49-F238E27FC236}">
                  <a16:creationId xmlns:a16="http://schemas.microsoft.com/office/drawing/2014/main" id="{17A06B3C-0B8F-4B9A-AAA3-4C4512E60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2" y="3392"/>
              <a:ext cx="47" cy="58"/>
            </a:xfrm>
            <a:custGeom>
              <a:avLst/>
              <a:gdLst>
                <a:gd name="T0" fmla="*/ 62 w 31"/>
                <a:gd name="T1" fmla="*/ 49 h 38"/>
                <a:gd name="T2" fmla="*/ 0 w 31"/>
                <a:gd name="T3" fmla="*/ 208 h 38"/>
                <a:gd name="T4" fmla="*/ 164 w 31"/>
                <a:gd name="T5" fmla="*/ 0 h 38"/>
                <a:gd name="T6" fmla="*/ 41 w 31"/>
                <a:gd name="T7" fmla="*/ 49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" h="38">
                  <a:moveTo>
                    <a:pt x="12" y="9"/>
                  </a:moveTo>
                  <a:cubicBezTo>
                    <a:pt x="11" y="20"/>
                    <a:pt x="3" y="27"/>
                    <a:pt x="0" y="38"/>
                  </a:cubicBezTo>
                  <a:cubicBezTo>
                    <a:pt x="16" y="36"/>
                    <a:pt x="28" y="12"/>
                    <a:pt x="31" y="0"/>
                  </a:cubicBezTo>
                  <a:cubicBezTo>
                    <a:pt x="26" y="4"/>
                    <a:pt x="15" y="8"/>
                    <a:pt x="8" y="9"/>
                  </a:cubicBezTo>
                </a:path>
              </a:pathLst>
            </a:custGeom>
            <a:solidFill>
              <a:srgbClr val="F6B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5" name="Freeform 650">
              <a:extLst>
                <a:ext uri="{FF2B5EF4-FFF2-40B4-BE49-F238E27FC236}">
                  <a16:creationId xmlns:a16="http://schemas.microsoft.com/office/drawing/2014/main" id="{BA1C0ACF-9F0B-4547-A0AA-ED100C3DB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" y="1329"/>
              <a:ext cx="593" cy="1072"/>
            </a:xfrm>
            <a:custGeom>
              <a:avLst/>
              <a:gdLst>
                <a:gd name="T0" fmla="*/ 1732 w 389"/>
                <a:gd name="T1" fmla="*/ 2507 h 702"/>
                <a:gd name="T2" fmla="*/ 1390 w 389"/>
                <a:gd name="T3" fmla="*/ 1858 h 702"/>
                <a:gd name="T4" fmla="*/ 1404 w 389"/>
                <a:gd name="T5" fmla="*/ 1393 h 702"/>
                <a:gd name="T6" fmla="*/ 1410 w 389"/>
                <a:gd name="T7" fmla="*/ 968 h 702"/>
                <a:gd name="T8" fmla="*/ 1404 w 389"/>
                <a:gd name="T9" fmla="*/ 744 h 702"/>
                <a:gd name="T10" fmla="*/ 1431 w 389"/>
                <a:gd name="T11" fmla="*/ 486 h 702"/>
                <a:gd name="T12" fmla="*/ 1311 w 389"/>
                <a:gd name="T13" fmla="*/ 403 h 702"/>
                <a:gd name="T14" fmla="*/ 1162 w 389"/>
                <a:gd name="T15" fmla="*/ 0 h 702"/>
                <a:gd name="T16" fmla="*/ 1000 w 389"/>
                <a:gd name="T17" fmla="*/ 420 h 702"/>
                <a:gd name="T18" fmla="*/ 896 w 389"/>
                <a:gd name="T19" fmla="*/ 441 h 702"/>
                <a:gd name="T20" fmla="*/ 896 w 389"/>
                <a:gd name="T21" fmla="*/ 620 h 702"/>
                <a:gd name="T22" fmla="*/ 904 w 389"/>
                <a:gd name="T23" fmla="*/ 742 h 702"/>
                <a:gd name="T24" fmla="*/ 878 w 389"/>
                <a:gd name="T25" fmla="*/ 919 h 702"/>
                <a:gd name="T26" fmla="*/ 877 w 389"/>
                <a:gd name="T27" fmla="*/ 1385 h 702"/>
                <a:gd name="T28" fmla="*/ 892 w 389"/>
                <a:gd name="T29" fmla="*/ 1823 h 702"/>
                <a:gd name="T30" fmla="*/ 495 w 389"/>
                <a:gd name="T31" fmla="*/ 2404 h 702"/>
                <a:gd name="T32" fmla="*/ 0 w 389"/>
                <a:gd name="T33" fmla="*/ 3083 h 702"/>
                <a:gd name="T34" fmla="*/ 421 w 389"/>
                <a:gd name="T35" fmla="*/ 3703 h 702"/>
                <a:gd name="T36" fmla="*/ 1081 w 389"/>
                <a:gd name="T37" fmla="*/ 3682 h 702"/>
                <a:gd name="T38" fmla="*/ 1605 w 389"/>
                <a:gd name="T39" fmla="*/ 3743 h 702"/>
                <a:gd name="T40" fmla="*/ 2101 w 389"/>
                <a:gd name="T41" fmla="*/ 3155 h 702"/>
                <a:gd name="T42" fmla="*/ 1732 w 389"/>
                <a:gd name="T43" fmla="*/ 2507 h 70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9" h="702">
                  <a:moveTo>
                    <a:pt x="321" y="461"/>
                  </a:moveTo>
                  <a:cubicBezTo>
                    <a:pt x="321" y="461"/>
                    <a:pt x="325" y="385"/>
                    <a:pt x="257" y="342"/>
                  </a:cubicBezTo>
                  <a:cubicBezTo>
                    <a:pt x="257" y="342"/>
                    <a:pt x="295" y="295"/>
                    <a:pt x="260" y="256"/>
                  </a:cubicBezTo>
                  <a:cubicBezTo>
                    <a:pt x="260" y="256"/>
                    <a:pt x="302" y="212"/>
                    <a:pt x="261" y="178"/>
                  </a:cubicBezTo>
                  <a:cubicBezTo>
                    <a:pt x="263" y="170"/>
                    <a:pt x="259" y="144"/>
                    <a:pt x="260" y="137"/>
                  </a:cubicBezTo>
                  <a:cubicBezTo>
                    <a:pt x="261" y="121"/>
                    <a:pt x="266" y="105"/>
                    <a:pt x="265" y="89"/>
                  </a:cubicBezTo>
                  <a:cubicBezTo>
                    <a:pt x="264" y="75"/>
                    <a:pt x="255" y="76"/>
                    <a:pt x="243" y="74"/>
                  </a:cubicBezTo>
                  <a:cubicBezTo>
                    <a:pt x="236" y="35"/>
                    <a:pt x="246" y="0"/>
                    <a:pt x="215" y="0"/>
                  </a:cubicBezTo>
                  <a:cubicBezTo>
                    <a:pt x="190" y="0"/>
                    <a:pt x="196" y="38"/>
                    <a:pt x="185" y="77"/>
                  </a:cubicBezTo>
                  <a:cubicBezTo>
                    <a:pt x="179" y="75"/>
                    <a:pt x="167" y="78"/>
                    <a:pt x="166" y="81"/>
                  </a:cubicBezTo>
                  <a:cubicBezTo>
                    <a:pt x="161" y="95"/>
                    <a:pt x="166" y="104"/>
                    <a:pt x="166" y="114"/>
                  </a:cubicBezTo>
                  <a:cubicBezTo>
                    <a:pt x="166" y="122"/>
                    <a:pt x="167" y="127"/>
                    <a:pt x="167" y="136"/>
                  </a:cubicBezTo>
                  <a:cubicBezTo>
                    <a:pt x="167" y="141"/>
                    <a:pt x="163" y="160"/>
                    <a:pt x="163" y="169"/>
                  </a:cubicBezTo>
                  <a:cubicBezTo>
                    <a:pt x="157" y="175"/>
                    <a:pt x="114" y="215"/>
                    <a:pt x="162" y="255"/>
                  </a:cubicBezTo>
                  <a:cubicBezTo>
                    <a:pt x="162" y="255"/>
                    <a:pt x="136" y="303"/>
                    <a:pt x="165" y="335"/>
                  </a:cubicBezTo>
                  <a:cubicBezTo>
                    <a:pt x="165" y="335"/>
                    <a:pt x="79" y="394"/>
                    <a:pt x="92" y="442"/>
                  </a:cubicBezTo>
                  <a:cubicBezTo>
                    <a:pt x="92" y="442"/>
                    <a:pt x="29" y="504"/>
                    <a:pt x="0" y="567"/>
                  </a:cubicBezTo>
                  <a:cubicBezTo>
                    <a:pt x="0" y="567"/>
                    <a:pt x="24" y="648"/>
                    <a:pt x="78" y="681"/>
                  </a:cubicBezTo>
                  <a:cubicBezTo>
                    <a:pt x="105" y="698"/>
                    <a:pt x="154" y="672"/>
                    <a:pt x="200" y="677"/>
                  </a:cubicBezTo>
                  <a:cubicBezTo>
                    <a:pt x="243" y="682"/>
                    <a:pt x="268" y="702"/>
                    <a:pt x="297" y="688"/>
                  </a:cubicBezTo>
                  <a:cubicBezTo>
                    <a:pt x="362" y="659"/>
                    <a:pt x="389" y="580"/>
                    <a:pt x="389" y="580"/>
                  </a:cubicBezTo>
                  <a:cubicBezTo>
                    <a:pt x="378" y="553"/>
                    <a:pt x="359" y="515"/>
                    <a:pt x="321" y="461"/>
                  </a:cubicBezTo>
                  <a:close/>
                </a:path>
              </a:pathLst>
            </a:custGeom>
            <a:noFill/>
            <a:ln w="952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6" name="Oval 651">
              <a:extLst>
                <a:ext uri="{FF2B5EF4-FFF2-40B4-BE49-F238E27FC236}">
                  <a16:creationId xmlns:a16="http://schemas.microsoft.com/office/drawing/2014/main" id="{CAB4D312-4B86-495D-B7E5-3F3B386CB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4" y="1622"/>
              <a:ext cx="26" cy="26"/>
            </a:xfrm>
            <a:prstGeom prst="ellipse">
              <a:avLst/>
            </a:pr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9877" name="Oval 652">
              <a:extLst>
                <a:ext uri="{FF2B5EF4-FFF2-40B4-BE49-F238E27FC236}">
                  <a16:creationId xmlns:a16="http://schemas.microsoft.com/office/drawing/2014/main" id="{72DDFF71-9C6C-43F8-94BE-AC9AC9BE4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4" y="1611"/>
              <a:ext cx="27" cy="28"/>
            </a:xfrm>
            <a:prstGeom prst="ellipse">
              <a:avLst/>
            </a:pr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9878" name="Freeform 653">
              <a:extLst>
                <a:ext uri="{FF2B5EF4-FFF2-40B4-BE49-F238E27FC236}">
                  <a16:creationId xmlns:a16="http://schemas.microsoft.com/office/drawing/2014/main" id="{00842ED9-C027-4901-BF3F-C00A6970C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" y="1318"/>
              <a:ext cx="41" cy="34"/>
            </a:xfrm>
            <a:custGeom>
              <a:avLst/>
              <a:gdLst>
                <a:gd name="T0" fmla="*/ 0 w 27"/>
                <a:gd name="T1" fmla="*/ 127 h 22"/>
                <a:gd name="T2" fmla="*/ 143 w 27"/>
                <a:gd name="T3" fmla="*/ 127 h 22"/>
                <a:gd name="T4" fmla="*/ 0 w 27"/>
                <a:gd name="T5" fmla="*/ 127 h 2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" h="22">
                  <a:moveTo>
                    <a:pt x="0" y="22"/>
                  </a:moveTo>
                  <a:cubicBezTo>
                    <a:pt x="0" y="22"/>
                    <a:pt x="13" y="0"/>
                    <a:pt x="27" y="22"/>
                  </a:cubicBezTo>
                  <a:cubicBezTo>
                    <a:pt x="27" y="22"/>
                    <a:pt x="16" y="8"/>
                    <a:pt x="0" y="22"/>
                  </a:cubicBezTo>
                  <a:close/>
                </a:path>
              </a:pathLst>
            </a:custGeom>
            <a:solidFill>
              <a:srgbClr val="807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464" name="Text Box 654">
            <a:extLst>
              <a:ext uri="{FF2B5EF4-FFF2-40B4-BE49-F238E27FC236}">
                <a16:creationId xmlns:a16="http://schemas.microsoft.com/office/drawing/2014/main" id="{2CEF8301-DC00-4253-896C-425186B3B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5656263"/>
            <a:ext cx="590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fr-FR" altLang="x-none">
                <a:solidFill>
                  <a:srgbClr val="0070C0"/>
                </a:solidFill>
              </a:rPr>
              <a:t>Bug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E040FB3C-F04E-4839-B457-4E5D0F7C81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fr-FR" dirty="0" err="1"/>
              <a:t>Chimpanzee</a:t>
            </a:r>
            <a:r>
              <a:rPr lang="fr-FR" dirty="0"/>
              <a:t> - </a:t>
            </a:r>
            <a:r>
              <a:rPr lang="fr-FR" altLang="x-none" sz="5067" dirty="0"/>
              <a:t>Ape</a:t>
            </a:r>
          </a:p>
        </p:txBody>
      </p:sp>
      <p:grpSp>
        <p:nvGrpSpPr>
          <p:cNvPr id="24578" name="Group 3">
            <a:extLst>
              <a:ext uri="{FF2B5EF4-FFF2-40B4-BE49-F238E27FC236}">
                <a16:creationId xmlns:a16="http://schemas.microsoft.com/office/drawing/2014/main" id="{8E204167-9F58-4788-A0FB-1FB3961B50FA}"/>
              </a:ext>
            </a:extLst>
          </p:cNvPr>
          <p:cNvGrpSpPr>
            <a:grpSpLocks/>
          </p:cNvGrpSpPr>
          <p:nvPr/>
        </p:nvGrpSpPr>
        <p:grpSpPr bwMode="auto">
          <a:xfrm>
            <a:off x="4641850" y="1873250"/>
            <a:ext cx="2573338" cy="4076700"/>
            <a:chOff x="1964" y="1004"/>
            <a:chExt cx="1621" cy="2568"/>
          </a:xfrm>
        </p:grpSpPr>
        <p:sp>
          <p:nvSpPr>
            <p:cNvPr id="24579" name="Freeform 4">
              <a:extLst>
                <a:ext uri="{FF2B5EF4-FFF2-40B4-BE49-F238E27FC236}">
                  <a16:creationId xmlns:a16="http://schemas.microsoft.com/office/drawing/2014/main" id="{C24BA456-7A26-4A32-8441-D2CD1F902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2" y="1004"/>
              <a:ext cx="1603" cy="2529"/>
            </a:xfrm>
            <a:custGeom>
              <a:avLst/>
              <a:gdLst>
                <a:gd name="T0" fmla="*/ 5338 w 442"/>
                <a:gd name="T1" fmla="*/ 61295 h 654"/>
                <a:gd name="T2" fmla="*/ 3289 w 442"/>
                <a:gd name="T3" fmla="*/ 71357 h 654"/>
                <a:gd name="T4" fmla="*/ 5012 w 442"/>
                <a:gd name="T5" fmla="*/ 72448 h 654"/>
                <a:gd name="T6" fmla="*/ 5538 w 442"/>
                <a:gd name="T7" fmla="*/ 80495 h 654"/>
                <a:gd name="T8" fmla="*/ 6575 w 442"/>
                <a:gd name="T9" fmla="*/ 87432 h 654"/>
                <a:gd name="T10" fmla="*/ 12454 w 442"/>
                <a:gd name="T11" fmla="*/ 105990 h 654"/>
                <a:gd name="T12" fmla="*/ 14021 w 442"/>
                <a:gd name="T13" fmla="*/ 108426 h 654"/>
                <a:gd name="T14" fmla="*/ 15403 w 442"/>
                <a:gd name="T15" fmla="*/ 114961 h 654"/>
                <a:gd name="T16" fmla="*/ 18322 w 442"/>
                <a:gd name="T17" fmla="*/ 117610 h 654"/>
                <a:gd name="T18" fmla="*/ 21611 w 442"/>
                <a:gd name="T19" fmla="*/ 123457 h 654"/>
                <a:gd name="T20" fmla="*/ 26660 w 442"/>
                <a:gd name="T21" fmla="*/ 127912 h 654"/>
                <a:gd name="T22" fmla="*/ 32013 w 442"/>
                <a:gd name="T23" fmla="*/ 136643 h 654"/>
                <a:gd name="T24" fmla="*/ 25097 w 442"/>
                <a:gd name="T25" fmla="*/ 138844 h 654"/>
                <a:gd name="T26" fmla="*/ 27149 w 442"/>
                <a:gd name="T27" fmla="*/ 140622 h 654"/>
                <a:gd name="T28" fmla="*/ 33054 w 442"/>
                <a:gd name="T29" fmla="*/ 139996 h 654"/>
                <a:gd name="T30" fmla="*/ 34055 w 442"/>
                <a:gd name="T31" fmla="*/ 144675 h 654"/>
                <a:gd name="T32" fmla="*/ 38918 w 442"/>
                <a:gd name="T33" fmla="*/ 145139 h 654"/>
                <a:gd name="T34" fmla="*/ 43074 w 442"/>
                <a:gd name="T35" fmla="*/ 145379 h 654"/>
                <a:gd name="T36" fmla="*/ 50520 w 442"/>
                <a:gd name="T37" fmla="*/ 145781 h 654"/>
                <a:gd name="T38" fmla="*/ 53479 w 442"/>
                <a:gd name="T39" fmla="*/ 146245 h 654"/>
                <a:gd name="T40" fmla="*/ 55717 w 442"/>
                <a:gd name="T41" fmla="*/ 145139 h 654"/>
                <a:gd name="T42" fmla="*/ 55862 w 442"/>
                <a:gd name="T43" fmla="*/ 142015 h 654"/>
                <a:gd name="T44" fmla="*/ 58622 w 442"/>
                <a:gd name="T45" fmla="*/ 142881 h 654"/>
                <a:gd name="T46" fmla="*/ 60200 w 442"/>
                <a:gd name="T47" fmla="*/ 138438 h 654"/>
                <a:gd name="T48" fmla="*/ 64015 w 442"/>
                <a:gd name="T49" fmla="*/ 133925 h 654"/>
                <a:gd name="T50" fmla="*/ 68356 w 442"/>
                <a:gd name="T51" fmla="*/ 127912 h 654"/>
                <a:gd name="T52" fmla="*/ 69738 w 442"/>
                <a:gd name="T53" fmla="*/ 121199 h 654"/>
                <a:gd name="T54" fmla="*/ 71261 w 442"/>
                <a:gd name="T55" fmla="*/ 113797 h 654"/>
                <a:gd name="T56" fmla="*/ 72987 w 442"/>
                <a:gd name="T57" fmla="*/ 112467 h 654"/>
                <a:gd name="T58" fmla="*/ 76128 w 442"/>
                <a:gd name="T59" fmla="*/ 91651 h 654"/>
                <a:gd name="T60" fmla="*/ 58821 w 442"/>
                <a:gd name="T61" fmla="*/ 28159 h 654"/>
                <a:gd name="T62" fmla="*/ 49468 w 442"/>
                <a:gd name="T63" fmla="*/ 17227 h 654"/>
                <a:gd name="T64" fmla="*/ 45508 w 442"/>
                <a:gd name="T65" fmla="*/ 12726 h 654"/>
                <a:gd name="T66" fmla="*/ 43785 w 442"/>
                <a:gd name="T67" fmla="*/ 10526 h 654"/>
                <a:gd name="T68" fmla="*/ 39973 w 442"/>
                <a:gd name="T69" fmla="*/ 5383 h 654"/>
                <a:gd name="T70" fmla="*/ 34961 w 442"/>
                <a:gd name="T71" fmla="*/ 2660 h 654"/>
                <a:gd name="T72" fmla="*/ 24226 w 442"/>
                <a:gd name="T73" fmla="*/ 464 h 654"/>
                <a:gd name="T74" fmla="*/ 7772 w 442"/>
                <a:gd name="T75" fmla="*/ 8732 h 654"/>
                <a:gd name="T76" fmla="*/ 3960 w 442"/>
                <a:gd name="T77" fmla="*/ 15673 h 654"/>
                <a:gd name="T78" fmla="*/ 3630 w 442"/>
                <a:gd name="T79" fmla="*/ 20994 h 654"/>
                <a:gd name="T80" fmla="*/ 196 w 442"/>
                <a:gd name="T81" fmla="*/ 27753 h 654"/>
                <a:gd name="T82" fmla="*/ 1578 w 442"/>
                <a:gd name="T83" fmla="*/ 30189 h 654"/>
                <a:gd name="T84" fmla="*/ 1197 w 442"/>
                <a:gd name="T85" fmla="*/ 33542 h 654"/>
                <a:gd name="T86" fmla="*/ 2764 w 442"/>
                <a:gd name="T87" fmla="*/ 34230 h 654"/>
                <a:gd name="T88" fmla="*/ 2434 w 442"/>
                <a:gd name="T89" fmla="*/ 37819 h 654"/>
                <a:gd name="T90" fmla="*/ 5338 w 442"/>
                <a:gd name="T91" fmla="*/ 38221 h 654"/>
                <a:gd name="T92" fmla="*/ 5723 w 442"/>
                <a:gd name="T93" fmla="*/ 41570 h 654"/>
                <a:gd name="T94" fmla="*/ 6720 w 442"/>
                <a:gd name="T95" fmla="*/ 43140 h 654"/>
                <a:gd name="T96" fmla="*/ 7627 w 442"/>
                <a:gd name="T97" fmla="*/ 45398 h 654"/>
                <a:gd name="T98" fmla="*/ 9009 w 442"/>
                <a:gd name="T99" fmla="*/ 48283 h 654"/>
                <a:gd name="T100" fmla="*/ 11061 w 442"/>
                <a:gd name="T101" fmla="*/ 48971 h 65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42" h="654">
                  <a:moveTo>
                    <a:pt x="71" y="229"/>
                  </a:moveTo>
                  <a:cubicBezTo>
                    <a:pt x="55" y="236"/>
                    <a:pt x="30" y="259"/>
                    <a:pt x="26" y="280"/>
                  </a:cubicBezTo>
                  <a:cubicBezTo>
                    <a:pt x="27" y="280"/>
                    <a:pt x="30" y="274"/>
                    <a:pt x="31" y="274"/>
                  </a:cubicBezTo>
                  <a:cubicBezTo>
                    <a:pt x="33" y="281"/>
                    <a:pt x="24" y="292"/>
                    <a:pt x="22" y="298"/>
                  </a:cubicBezTo>
                  <a:cubicBezTo>
                    <a:pt x="24" y="296"/>
                    <a:pt x="28" y="293"/>
                    <a:pt x="31" y="293"/>
                  </a:cubicBezTo>
                  <a:cubicBezTo>
                    <a:pt x="30" y="300"/>
                    <a:pt x="21" y="312"/>
                    <a:pt x="19" y="319"/>
                  </a:cubicBezTo>
                  <a:cubicBezTo>
                    <a:pt x="20" y="316"/>
                    <a:pt x="22" y="313"/>
                    <a:pt x="24" y="311"/>
                  </a:cubicBezTo>
                  <a:cubicBezTo>
                    <a:pt x="26" y="317"/>
                    <a:pt x="23" y="324"/>
                    <a:pt x="20" y="330"/>
                  </a:cubicBezTo>
                  <a:cubicBezTo>
                    <a:pt x="23" y="328"/>
                    <a:pt x="26" y="326"/>
                    <a:pt x="29" y="324"/>
                  </a:cubicBezTo>
                  <a:cubicBezTo>
                    <a:pt x="27" y="332"/>
                    <a:pt x="24" y="340"/>
                    <a:pt x="23" y="349"/>
                  </a:cubicBezTo>
                  <a:cubicBezTo>
                    <a:pt x="31" y="334"/>
                    <a:pt x="29" y="357"/>
                    <a:pt x="28" y="362"/>
                  </a:cubicBezTo>
                  <a:cubicBezTo>
                    <a:pt x="29" y="361"/>
                    <a:pt x="31" y="360"/>
                    <a:pt x="32" y="360"/>
                  </a:cubicBezTo>
                  <a:cubicBezTo>
                    <a:pt x="32" y="364"/>
                    <a:pt x="31" y="369"/>
                    <a:pt x="30" y="374"/>
                  </a:cubicBezTo>
                  <a:cubicBezTo>
                    <a:pt x="30" y="374"/>
                    <a:pt x="31" y="374"/>
                    <a:pt x="32" y="374"/>
                  </a:cubicBezTo>
                  <a:cubicBezTo>
                    <a:pt x="31" y="384"/>
                    <a:pt x="32" y="385"/>
                    <a:pt x="38" y="391"/>
                  </a:cubicBezTo>
                  <a:cubicBezTo>
                    <a:pt x="43" y="396"/>
                    <a:pt x="49" y="401"/>
                    <a:pt x="56" y="407"/>
                  </a:cubicBezTo>
                  <a:cubicBezTo>
                    <a:pt x="69" y="417"/>
                    <a:pt x="68" y="417"/>
                    <a:pt x="80" y="425"/>
                  </a:cubicBezTo>
                  <a:cubicBezTo>
                    <a:pt x="71" y="437"/>
                    <a:pt x="73" y="459"/>
                    <a:pt x="72" y="474"/>
                  </a:cubicBezTo>
                  <a:cubicBezTo>
                    <a:pt x="75" y="473"/>
                    <a:pt x="76" y="470"/>
                    <a:pt x="78" y="469"/>
                  </a:cubicBezTo>
                  <a:cubicBezTo>
                    <a:pt x="80" y="474"/>
                    <a:pt x="76" y="482"/>
                    <a:pt x="77" y="487"/>
                  </a:cubicBezTo>
                  <a:cubicBezTo>
                    <a:pt x="78" y="486"/>
                    <a:pt x="80" y="486"/>
                    <a:pt x="81" y="485"/>
                  </a:cubicBezTo>
                  <a:cubicBezTo>
                    <a:pt x="83" y="489"/>
                    <a:pt x="81" y="494"/>
                    <a:pt x="83" y="499"/>
                  </a:cubicBezTo>
                  <a:cubicBezTo>
                    <a:pt x="84" y="498"/>
                    <a:pt x="85" y="497"/>
                    <a:pt x="86" y="495"/>
                  </a:cubicBezTo>
                  <a:cubicBezTo>
                    <a:pt x="88" y="501"/>
                    <a:pt x="89" y="508"/>
                    <a:pt x="89" y="514"/>
                  </a:cubicBezTo>
                  <a:cubicBezTo>
                    <a:pt x="90" y="512"/>
                    <a:pt x="92" y="510"/>
                    <a:pt x="94" y="510"/>
                  </a:cubicBezTo>
                  <a:cubicBezTo>
                    <a:pt x="97" y="515"/>
                    <a:pt x="97" y="517"/>
                    <a:pt x="101" y="520"/>
                  </a:cubicBezTo>
                  <a:cubicBezTo>
                    <a:pt x="105" y="522"/>
                    <a:pt x="104" y="521"/>
                    <a:pt x="106" y="526"/>
                  </a:cubicBezTo>
                  <a:cubicBezTo>
                    <a:pt x="107" y="529"/>
                    <a:pt x="109" y="532"/>
                    <a:pt x="111" y="535"/>
                  </a:cubicBezTo>
                  <a:cubicBezTo>
                    <a:pt x="113" y="540"/>
                    <a:pt x="114" y="539"/>
                    <a:pt x="118" y="542"/>
                  </a:cubicBezTo>
                  <a:cubicBezTo>
                    <a:pt x="121" y="545"/>
                    <a:pt x="122" y="550"/>
                    <a:pt x="125" y="552"/>
                  </a:cubicBezTo>
                  <a:cubicBezTo>
                    <a:pt x="128" y="554"/>
                    <a:pt x="131" y="556"/>
                    <a:pt x="133" y="558"/>
                  </a:cubicBezTo>
                  <a:cubicBezTo>
                    <a:pt x="137" y="561"/>
                    <a:pt x="139" y="566"/>
                    <a:pt x="144" y="568"/>
                  </a:cubicBezTo>
                  <a:cubicBezTo>
                    <a:pt x="147" y="570"/>
                    <a:pt x="151" y="570"/>
                    <a:pt x="154" y="572"/>
                  </a:cubicBezTo>
                  <a:cubicBezTo>
                    <a:pt x="157" y="574"/>
                    <a:pt x="157" y="576"/>
                    <a:pt x="159" y="578"/>
                  </a:cubicBezTo>
                  <a:cubicBezTo>
                    <a:pt x="163" y="584"/>
                    <a:pt x="168" y="583"/>
                    <a:pt x="170" y="590"/>
                  </a:cubicBezTo>
                  <a:cubicBezTo>
                    <a:pt x="180" y="589"/>
                    <a:pt x="192" y="602"/>
                    <a:pt x="185" y="611"/>
                  </a:cubicBezTo>
                  <a:cubicBezTo>
                    <a:pt x="183" y="615"/>
                    <a:pt x="179" y="614"/>
                    <a:pt x="175" y="614"/>
                  </a:cubicBezTo>
                  <a:cubicBezTo>
                    <a:pt x="169" y="614"/>
                    <a:pt x="162" y="616"/>
                    <a:pt x="155" y="616"/>
                  </a:cubicBezTo>
                  <a:cubicBezTo>
                    <a:pt x="151" y="616"/>
                    <a:pt x="147" y="617"/>
                    <a:pt x="145" y="621"/>
                  </a:cubicBezTo>
                  <a:cubicBezTo>
                    <a:pt x="147" y="618"/>
                    <a:pt x="153" y="619"/>
                    <a:pt x="157" y="620"/>
                  </a:cubicBezTo>
                  <a:cubicBezTo>
                    <a:pt x="156" y="622"/>
                    <a:pt x="155" y="624"/>
                    <a:pt x="154" y="625"/>
                  </a:cubicBezTo>
                  <a:cubicBezTo>
                    <a:pt x="158" y="622"/>
                    <a:pt x="159" y="626"/>
                    <a:pt x="157" y="629"/>
                  </a:cubicBezTo>
                  <a:cubicBezTo>
                    <a:pt x="159" y="625"/>
                    <a:pt x="172" y="622"/>
                    <a:pt x="175" y="625"/>
                  </a:cubicBezTo>
                  <a:cubicBezTo>
                    <a:pt x="176" y="628"/>
                    <a:pt x="173" y="633"/>
                    <a:pt x="173" y="636"/>
                  </a:cubicBezTo>
                  <a:cubicBezTo>
                    <a:pt x="173" y="630"/>
                    <a:pt x="186" y="622"/>
                    <a:pt x="191" y="626"/>
                  </a:cubicBezTo>
                  <a:cubicBezTo>
                    <a:pt x="194" y="629"/>
                    <a:pt x="190" y="632"/>
                    <a:pt x="190" y="636"/>
                  </a:cubicBezTo>
                  <a:cubicBezTo>
                    <a:pt x="191" y="633"/>
                    <a:pt x="195" y="629"/>
                    <a:pt x="194" y="635"/>
                  </a:cubicBezTo>
                  <a:cubicBezTo>
                    <a:pt x="201" y="629"/>
                    <a:pt x="197" y="646"/>
                    <a:pt x="197" y="647"/>
                  </a:cubicBezTo>
                  <a:cubicBezTo>
                    <a:pt x="199" y="635"/>
                    <a:pt x="209" y="636"/>
                    <a:pt x="208" y="649"/>
                  </a:cubicBezTo>
                  <a:cubicBezTo>
                    <a:pt x="208" y="645"/>
                    <a:pt x="210" y="640"/>
                    <a:pt x="213" y="639"/>
                  </a:cubicBezTo>
                  <a:cubicBezTo>
                    <a:pt x="218" y="638"/>
                    <a:pt x="222" y="646"/>
                    <a:pt x="225" y="649"/>
                  </a:cubicBezTo>
                  <a:cubicBezTo>
                    <a:pt x="223" y="639"/>
                    <a:pt x="236" y="647"/>
                    <a:pt x="239" y="649"/>
                  </a:cubicBezTo>
                  <a:cubicBezTo>
                    <a:pt x="238" y="647"/>
                    <a:pt x="239" y="645"/>
                    <a:pt x="241" y="644"/>
                  </a:cubicBezTo>
                  <a:cubicBezTo>
                    <a:pt x="242" y="646"/>
                    <a:pt x="245" y="650"/>
                    <a:pt x="249" y="650"/>
                  </a:cubicBezTo>
                  <a:cubicBezTo>
                    <a:pt x="250" y="646"/>
                    <a:pt x="263" y="649"/>
                    <a:pt x="267" y="650"/>
                  </a:cubicBezTo>
                  <a:cubicBezTo>
                    <a:pt x="276" y="652"/>
                    <a:pt x="277" y="653"/>
                    <a:pt x="278" y="643"/>
                  </a:cubicBezTo>
                  <a:cubicBezTo>
                    <a:pt x="282" y="647"/>
                    <a:pt x="285" y="653"/>
                    <a:pt x="292" y="652"/>
                  </a:cubicBezTo>
                  <a:cubicBezTo>
                    <a:pt x="292" y="651"/>
                    <a:pt x="292" y="649"/>
                    <a:pt x="292" y="649"/>
                  </a:cubicBezTo>
                  <a:cubicBezTo>
                    <a:pt x="295" y="654"/>
                    <a:pt x="298" y="653"/>
                    <a:pt x="298" y="647"/>
                  </a:cubicBezTo>
                  <a:cubicBezTo>
                    <a:pt x="302" y="648"/>
                    <a:pt x="304" y="654"/>
                    <a:pt x="309" y="654"/>
                  </a:cubicBezTo>
                  <a:cubicBezTo>
                    <a:pt x="309" y="653"/>
                    <a:pt x="309" y="651"/>
                    <a:pt x="309" y="649"/>
                  </a:cubicBezTo>
                  <a:cubicBezTo>
                    <a:pt x="311" y="649"/>
                    <a:pt x="314" y="651"/>
                    <a:pt x="315" y="653"/>
                  </a:cubicBezTo>
                  <a:cubicBezTo>
                    <a:pt x="315" y="647"/>
                    <a:pt x="318" y="646"/>
                    <a:pt x="322" y="649"/>
                  </a:cubicBezTo>
                  <a:cubicBezTo>
                    <a:pt x="321" y="645"/>
                    <a:pt x="321" y="641"/>
                    <a:pt x="319" y="637"/>
                  </a:cubicBezTo>
                  <a:cubicBezTo>
                    <a:pt x="321" y="638"/>
                    <a:pt x="323" y="640"/>
                    <a:pt x="325" y="642"/>
                  </a:cubicBezTo>
                  <a:cubicBezTo>
                    <a:pt x="325" y="639"/>
                    <a:pt x="324" y="637"/>
                    <a:pt x="323" y="635"/>
                  </a:cubicBezTo>
                  <a:cubicBezTo>
                    <a:pt x="327" y="637"/>
                    <a:pt x="332" y="638"/>
                    <a:pt x="332" y="643"/>
                  </a:cubicBezTo>
                  <a:cubicBezTo>
                    <a:pt x="334" y="641"/>
                    <a:pt x="335" y="634"/>
                    <a:pt x="335" y="632"/>
                  </a:cubicBezTo>
                  <a:cubicBezTo>
                    <a:pt x="338" y="637"/>
                    <a:pt x="339" y="636"/>
                    <a:pt x="339" y="639"/>
                  </a:cubicBezTo>
                  <a:cubicBezTo>
                    <a:pt x="340" y="634"/>
                    <a:pt x="342" y="629"/>
                    <a:pt x="341" y="628"/>
                  </a:cubicBezTo>
                  <a:cubicBezTo>
                    <a:pt x="344" y="631"/>
                    <a:pt x="346" y="631"/>
                    <a:pt x="347" y="633"/>
                  </a:cubicBezTo>
                  <a:cubicBezTo>
                    <a:pt x="348" y="630"/>
                    <a:pt x="349" y="622"/>
                    <a:pt x="348" y="619"/>
                  </a:cubicBezTo>
                  <a:cubicBezTo>
                    <a:pt x="355" y="628"/>
                    <a:pt x="353" y="611"/>
                    <a:pt x="360" y="608"/>
                  </a:cubicBezTo>
                  <a:cubicBezTo>
                    <a:pt x="363" y="612"/>
                    <a:pt x="366" y="615"/>
                    <a:pt x="368" y="619"/>
                  </a:cubicBezTo>
                  <a:cubicBezTo>
                    <a:pt x="367" y="612"/>
                    <a:pt x="368" y="605"/>
                    <a:pt x="370" y="599"/>
                  </a:cubicBezTo>
                  <a:cubicBezTo>
                    <a:pt x="373" y="602"/>
                    <a:pt x="377" y="605"/>
                    <a:pt x="380" y="607"/>
                  </a:cubicBezTo>
                  <a:cubicBezTo>
                    <a:pt x="380" y="600"/>
                    <a:pt x="375" y="585"/>
                    <a:pt x="387" y="588"/>
                  </a:cubicBezTo>
                  <a:cubicBezTo>
                    <a:pt x="388" y="581"/>
                    <a:pt x="394" y="576"/>
                    <a:pt x="395" y="572"/>
                  </a:cubicBezTo>
                  <a:cubicBezTo>
                    <a:pt x="396" y="563"/>
                    <a:pt x="390" y="552"/>
                    <a:pt x="404" y="553"/>
                  </a:cubicBezTo>
                  <a:cubicBezTo>
                    <a:pt x="403" y="549"/>
                    <a:pt x="405" y="545"/>
                    <a:pt x="406" y="541"/>
                  </a:cubicBezTo>
                  <a:cubicBezTo>
                    <a:pt x="403" y="542"/>
                    <a:pt x="403" y="542"/>
                    <a:pt x="403" y="542"/>
                  </a:cubicBezTo>
                  <a:cubicBezTo>
                    <a:pt x="409" y="536"/>
                    <a:pt x="408" y="523"/>
                    <a:pt x="407" y="516"/>
                  </a:cubicBezTo>
                  <a:cubicBezTo>
                    <a:pt x="408" y="519"/>
                    <a:pt x="408" y="526"/>
                    <a:pt x="411" y="529"/>
                  </a:cubicBezTo>
                  <a:cubicBezTo>
                    <a:pt x="413" y="523"/>
                    <a:pt x="412" y="515"/>
                    <a:pt x="412" y="509"/>
                  </a:cubicBezTo>
                  <a:cubicBezTo>
                    <a:pt x="413" y="510"/>
                    <a:pt x="414" y="511"/>
                    <a:pt x="415" y="512"/>
                  </a:cubicBezTo>
                  <a:cubicBezTo>
                    <a:pt x="419" y="510"/>
                    <a:pt x="417" y="504"/>
                    <a:pt x="416" y="500"/>
                  </a:cubicBezTo>
                  <a:cubicBezTo>
                    <a:pt x="418" y="501"/>
                    <a:pt x="420" y="502"/>
                    <a:pt x="422" y="503"/>
                  </a:cubicBezTo>
                  <a:cubicBezTo>
                    <a:pt x="426" y="497"/>
                    <a:pt x="426" y="486"/>
                    <a:pt x="429" y="479"/>
                  </a:cubicBezTo>
                  <a:cubicBezTo>
                    <a:pt x="432" y="469"/>
                    <a:pt x="433" y="460"/>
                    <a:pt x="435" y="449"/>
                  </a:cubicBezTo>
                  <a:cubicBezTo>
                    <a:pt x="437" y="436"/>
                    <a:pt x="438" y="423"/>
                    <a:pt x="440" y="410"/>
                  </a:cubicBezTo>
                  <a:cubicBezTo>
                    <a:pt x="442" y="391"/>
                    <a:pt x="442" y="375"/>
                    <a:pt x="441" y="355"/>
                  </a:cubicBezTo>
                  <a:cubicBezTo>
                    <a:pt x="437" y="298"/>
                    <a:pt x="404" y="215"/>
                    <a:pt x="392" y="193"/>
                  </a:cubicBezTo>
                  <a:cubicBezTo>
                    <a:pt x="378" y="165"/>
                    <a:pt x="349" y="136"/>
                    <a:pt x="340" y="126"/>
                  </a:cubicBezTo>
                  <a:cubicBezTo>
                    <a:pt x="326" y="112"/>
                    <a:pt x="305" y="92"/>
                    <a:pt x="296" y="86"/>
                  </a:cubicBezTo>
                  <a:cubicBezTo>
                    <a:pt x="295" y="84"/>
                    <a:pt x="292" y="83"/>
                    <a:pt x="290" y="82"/>
                  </a:cubicBezTo>
                  <a:cubicBezTo>
                    <a:pt x="289" y="81"/>
                    <a:pt x="287" y="78"/>
                    <a:pt x="286" y="77"/>
                  </a:cubicBezTo>
                  <a:cubicBezTo>
                    <a:pt x="283" y="73"/>
                    <a:pt x="279" y="72"/>
                    <a:pt x="279" y="67"/>
                  </a:cubicBezTo>
                  <a:cubicBezTo>
                    <a:pt x="275" y="66"/>
                    <a:pt x="271" y="66"/>
                    <a:pt x="268" y="65"/>
                  </a:cubicBezTo>
                  <a:cubicBezTo>
                    <a:pt x="264" y="62"/>
                    <a:pt x="265" y="60"/>
                    <a:pt x="263" y="57"/>
                  </a:cubicBezTo>
                  <a:cubicBezTo>
                    <a:pt x="263" y="56"/>
                    <a:pt x="260" y="56"/>
                    <a:pt x="259" y="55"/>
                  </a:cubicBezTo>
                  <a:cubicBezTo>
                    <a:pt x="258" y="54"/>
                    <a:pt x="258" y="52"/>
                    <a:pt x="257" y="52"/>
                  </a:cubicBezTo>
                  <a:cubicBezTo>
                    <a:pt x="255" y="50"/>
                    <a:pt x="250" y="51"/>
                    <a:pt x="253" y="47"/>
                  </a:cubicBezTo>
                  <a:cubicBezTo>
                    <a:pt x="248" y="47"/>
                    <a:pt x="243" y="41"/>
                    <a:pt x="243" y="37"/>
                  </a:cubicBezTo>
                  <a:cubicBezTo>
                    <a:pt x="239" y="37"/>
                    <a:pt x="240" y="31"/>
                    <a:pt x="243" y="29"/>
                  </a:cubicBezTo>
                  <a:cubicBezTo>
                    <a:pt x="240" y="29"/>
                    <a:pt x="223" y="29"/>
                    <a:pt x="231" y="24"/>
                  </a:cubicBezTo>
                  <a:cubicBezTo>
                    <a:pt x="225" y="24"/>
                    <a:pt x="219" y="21"/>
                    <a:pt x="213" y="17"/>
                  </a:cubicBezTo>
                  <a:cubicBezTo>
                    <a:pt x="210" y="15"/>
                    <a:pt x="210" y="15"/>
                    <a:pt x="210" y="15"/>
                  </a:cubicBezTo>
                  <a:cubicBezTo>
                    <a:pt x="207" y="14"/>
                    <a:pt x="205" y="12"/>
                    <a:pt x="202" y="12"/>
                  </a:cubicBezTo>
                  <a:cubicBezTo>
                    <a:pt x="199" y="11"/>
                    <a:pt x="195" y="12"/>
                    <a:pt x="192" y="12"/>
                  </a:cubicBezTo>
                  <a:cubicBezTo>
                    <a:pt x="187" y="12"/>
                    <a:pt x="183" y="11"/>
                    <a:pt x="178" y="10"/>
                  </a:cubicBezTo>
                  <a:cubicBezTo>
                    <a:pt x="166" y="7"/>
                    <a:pt x="153" y="3"/>
                    <a:pt x="140" y="2"/>
                  </a:cubicBezTo>
                  <a:cubicBezTo>
                    <a:pt x="126" y="0"/>
                    <a:pt x="110" y="0"/>
                    <a:pt x="96" y="4"/>
                  </a:cubicBezTo>
                  <a:cubicBezTo>
                    <a:pt x="82" y="8"/>
                    <a:pt x="68" y="15"/>
                    <a:pt x="57" y="25"/>
                  </a:cubicBezTo>
                  <a:cubicBezTo>
                    <a:pt x="52" y="29"/>
                    <a:pt x="49" y="34"/>
                    <a:pt x="45" y="39"/>
                  </a:cubicBezTo>
                  <a:cubicBezTo>
                    <a:pt x="42" y="42"/>
                    <a:pt x="38" y="47"/>
                    <a:pt x="36" y="52"/>
                  </a:cubicBezTo>
                  <a:cubicBezTo>
                    <a:pt x="32" y="56"/>
                    <a:pt x="30" y="61"/>
                    <a:pt x="30" y="61"/>
                  </a:cubicBezTo>
                  <a:cubicBezTo>
                    <a:pt x="27" y="63"/>
                    <a:pt x="25" y="67"/>
                    <a:pt x="23" y="70"/>
                  </a:cubicBezTo>
                  <a:cubicBezTo>
                    <a:pt x="22" y="72"/>
                    <a:pt x="20" y="75"/>
                    <a:pt x="19" y="77"/>
                  </a:cubicBezTo>
                  <a:cubicBezTo>
                    <a:pt x="17" y="80"/>
                    <a:pt x="16" y="84"/>
                    <a:pt x="15" y="87"/>
                  </a:cubicBezTo>
                  <a:cubicBezTo>
                    <a:pt x="21" y="86"/>
                    <a:pt x="20" y="90"/>
                    <a:pt x="21" y="94"/>
                  </a:cubicBezTo>
                  <a:cubicBezTo>
                    <a:pt x="21" y="97"/>
                    <a:pt x="21" y="99"/>
                    <a:pt x="19" y="101"/>
                  </a:cubicBezTo>
                  <a:cubicBezTo>
                    <a:pt x="17" y="104"/>
                    <a:pt x="15" y="107"/>
                    <a:pt x="13" y="109"/>
                  </a:cubicBezTo>
                  <a:cubicBezTo>
                    <a:pt x="8" y="114"/>
                    <a:pt x="5" y="119"/>
                    <a:pt x="1" y="124"/>
                  </a:cubicBezTo>
                  <a:cubicBezTo>
                    <a:pt x="2" y="123"/>
                    <a:pt x="5" y="120"/>
                    <a:pt x="7" y="122"/>
                  </a:cubicBezTo>
                  <a:cubicBezTo>
                    <a:pt x="10" y="124"/>
                    <a:pt x="5" y="130"/>
                    <a:pt x="5" y="133"/>
                  </a:cubicBezTo>
                  <a:cubicBezTo>
                    <a:pt x="7" y="131"/>
                    <a:pt x="9" y="133"/>
                    <a:pt x="9" y="135"/>
                  </a:cubicBezTo>
                  <a:cubicBezTo>
                    <a:pt x="8" y="139"/>
                    <a:pt x="2" y="144"/>
                    <a:pt x="0" y="146"/>
                  </a:cubicBezTo>
                  <a:cubicBezTo>
                    <a:pt x="2" y="145"/>
                    <a:pt x="7" y="141"/>
                    <a:pt x="10" y="143"/>
                  </a:cubicBezTo>
                  <a:cubicBezTo>
                    <a:pt x="9" y="145"/>
                    <a:pt x="8" y="148"/>
                    <a:pt x="7" y="150"/>
                  </a:cubicBezTo>
                  <a:cubicBezTo>
                    <a:pt x="7" y="149"/>
                    <a:pt x="8" y="148"/>
                    <a:pt x="9" y="147"/>
                  </a:cubicBezTo>
                  <a:cubicBezTo>
                    <a:pt x="10" y="149"/>
                    <a:pt x="7" y="151"/>
                    <a:pt x="8" y="154"/>
                  </a:cubicBezTo>
                  <a:cubicBezTo>
                    <a:pt x="10" y="154"/>
                    <a:pt x="14" y="151"/>
                    <a:pt x="16" y="153"/>
                  </a:cubicBezTo>
                  <a:cubicBezTo>
                    <a:pt x="17" y="155"/>
                    <a:pt x="13" y="160"/>
                    <a:pt x="13" y="162"/>
                  </a:cubicBezTo>
                  <a:cubicBezTo>
                    <a:pt x="15" y="163"/>
                    <a:pt x="16" y="161"/>
                    <a:pt x="18" y="160"/>
                  </a:cubicBezTo>
                  <a:cubicBezTo>
                    <a:pt x="18" y="163"/>
                    <a:pt x="14" y="166"/>
                    <a:pt x="14" y="169"/>
                  </a:cubicBezTo>
                  <a:cubicBezTo>
                    <a:pt x="17" y="170"/>
                    <a:pt x="20" y="165"/>
                    <a:pt x="24" y="166"/>
                  </a:cubicBezTo>
                  <a:cubicBezTo>
                    <a:pt x="26" y="167"/>
                    <a:pt x="26" y="168"/>
                    <a:pt x="27" y="169"/>
                  </a:cubicBezTo>
                  <a:cubicBezTo>
                    <a:pt x="28" y="170"/>
                    <a:pt x="30" y="170"/>
                    <a:pt x="31" y="171"/>
                  </a:cubicBezTo>
                  <a:cubicBezTo>
                    <a:pt x="33" y="172"/>
                    <a:pt x="33" y="174"/>
                    <a:pt x="33" y="176"/>
                  </a:cubicBezTo>
                  <a:cubicBezTo>
                    <a:pt x="34" y="177"/>
                    <a:pt x="35" y="176"/>
                    <a:pt x="35" y="178"/>
                  </a:cubicBezTo>
                  <a:cubicBezTo>
                    <a:pt x="35" y="181"/>
                    <a:pt x="33" y="183"/>
                    <a:pt x="33" y="186"/>
                  </a:cubicBezTo>
                  <a:cubicBezTo>
                    <a:pt x="35" y="184"/>
                    <a:pt x="37" y="182"/>
                    <a:pt x="39" y="181"/>
                  </a:cubicBezTo>
                  <a:cubicBezTo>
                    <a:pt x="39" y="188"/>
                    <a:pt x="32" y="195"/>
                    <a:pt x="32" y="202"/>
                  </a:cubicBezTo>
                  <a:cubicBezTo>
                    <a:pt x="34" y="199"/>
                    <a:pt x="35" y="194"/>
                    <a:pt x="39" y="193"/>
                  </a:cubicBezTo>
                  <a:cubicBezTo>
                    <a:pt x="45" y="192"/>
                    <a:pt x="43" y="197"/>
                    <a:pt x="42" y="201"/>
                  </a:cubicBezTo>
                  <a:cubicBezTo>
                    <a:pt x="43" y="200"/>
                    <a:pt x="44" y="200"/>
                    <a:pt x="45" y="199"/>
                  </a:cubicBezTo>
                  <a:cubicBezTo>
                    <a:pt x="45" y="200"/>
                    <a:pt x="45" y="202"/>
                    <a:pt x="44" y="203"/>
                  </a:cubicBezTo>
                  <a:cubicBezTo>
                    <a:pt x="49" y="202"/>
                    <a:pt x="48" y="206"/>
                    <a:pt x="47" y="209"/>
                  </a:cubicBezTo>
                  <a:cubicBezTo>
                    <a:pt x="49" y="207"/>
                    <a:pt x="52" y="205"/>
                    <a:pt x="54" y="206"/>
                  </a:cubicBezTo>
                  <a:cubicBezTo>
                    <a:pt x="55" y="209"/>
                    <a:pt x="52" y="213"/>
                    <a:pt x="52" y="216"/>
                  </a:cubicBezTo>
                  <a:cubicBezTo>
                    <a:pt x="54" y="216"/>
                    <a:pt x="56" y="214"/>
                    <a:pt x="59" y="214"/>
                  </a:cubicBezTo>
                  <a:cubicBezTo>
                    <a:pt x="60" y="216"/>
                    <a:pt x="57" y="219"/>
                    <a:pt x="58" y="222"/>
                  </a:cubicBezTo>
                  <a:cubicBezTo>
                    <a:pt x="59" y="222"/>
                    <a:pt x="62" y="218"/>
                    <a:pt x="64" y="219"/>
                  </a:cubicBezTo>
                  <a:cubicBezTo>
                    <a:pt x="66" y="219"/>
                    <a:pt x="66" y="222"/>
                    <a:pt x="67" y="223"/>
                  </a:cubicBezTo>
                  <a:cubicBezTo>
                    <a:pt x="68" y="224"/>
                    <a:pt x="71" y="224"/>
                    <a:pt x="71" y="226"/>
                  </a:cubicBezTo>
                </a:path>
              </a:pathLst>
            </a:custGeom>
            <a:solidFill>
              <a:srgbClr val="5B4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80" name="Freeform 5">
              <a:extLst>
                <a:ext uri="{FF2B5EF4-FFF2-40B4-BE49-F238E27FC236}">
                  <a16:creationId xmlns:a16="http://schemas.microsoft.com/office/drawing/2014/main" id="{6AEDB582-D2E9-4B3B-8A60-4F118594E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" y="2122"/>
              <a:ext cx="185" cy="1028"/>
            </a:xfrm>
            <a:custGeom>
              <a:avLst/>
              <a:gdLst>
                <a:gd name="T0" fmla="*/ 4868 w 51"/>
                <a:gd name="T1" fmla="*/ 1090 h 266"/>
                <a:gd name="T2" fmla="*/ 6395 w 51"/>
                <a:gd name="T3" fmla="*/ 16502 h 266"/>
                <a:gd name="T4" fmla="*/ 5198 w 51"/>
                <a:gd name="T5" fmla="*/ 14489 h 266"/>
                <a:gd name="T6" fmla="*/ 6250 w 51"/>
                <a:gd name="T7" fmla="*/ 22508 h 266"/>
                <a:gd name="T8" fmla="*/ 5869 w 51"/>
                <a:gd name="T9" fmla="*/ 21882 h 266"/>
                <a:gd name="T10" fmla="*/ 5724 w 51"/>
                <a:gd name="T11" fmla="*/ 22284 h 266"/>
                <a:gd name="T12" fmla="*/ 4342 w 51"/>
                <a:gd name="T13" fmla="*/ 21882 h 266"/>
                <a:gd name="T14" fmla="*/ 5013 w 51"/>
                <a:gd name="T15" fmla="*/ 24989 h 266"/>
                <a:gd name="T16" fmla="*/ 4342 w 51"/>
                <a:gd name="T17" fmla="*/ 24077 h 266"/>
                <a:gd name="T18" fmla="*/ 4342 w 51"/>
                <a:gd name="T19" fmla="*/ 35261 h 266"/>
                <a:gd name="T20" fmla="*/ 3105 w 51"/>
                <a:gd name="T21" fmla="*/ 37920 h 266"/>
                <a:gd name="T22" fmla="*/ 2434 w 51"/>
                <a:gd name="T23" fmla="*/ 42372 h 266"/>
                <a:gd name="T24" fmla="*/ 2238 w 51"/>
                <a:gd name="T25" fmla="*/ 47048 h 266"/>
                <a:gd name="T26" fmla="*/ 3631 w 51"/>
                <a:gd name="T27" fmla="*/ 50855 h 266"/>
                <a:gd name="T28" fmla="*/ 1908 w 51"/>
                <a:gd name="T29" fmla="*/ 50214 h 266"/>
                <a:gd name="T30" fmla="*/ 2238 w 51"/>
                <a:gd name="T31" fmla="*/ 51543 h 266"/>
                <a:gd name="T32" fmla="*/ 1052 w 51"/>
                <a:gd name="T33" fmla="*/ 53336 h 266"/>
                <a:gd name="T34" fmla="*/ 196 w 51"/>
                <a:gd name="T35" fmla="*/ 58639 h 266"/>
                <a:gd name="T36" fmla="*/ 1723 w 51"/>
                <a:gd name="T37" fmla="*/ 59338 h 266"/>
                <a:gd name="T38" fmla="*/ 2579 w 51"/>
                <a:gd name="T39" fmla="*/ 54890 h 266"/>
                <a:gd name="T40" fmla="*/ 3961 w 51"/>
                <a:gd name="T41" fmla="*/ 55292 h 266"/>
                <a:gd name="T42" fmla="*/ 6921 w 51"/>
                <a:gd name="T43" fmla="*/ 50855 h 266"/>
                <a:gd name="T44" fmla="*/ 6395 w 51"/>
                <a:gd name="T45" fmla="*/ 46183 h 266"/>
                <a:gd name="T46" fmla="*/ 7447 w 51"/>
                <a:gd name="T47" fmla="*/ 41267 h 266"/>
                <a:gd name="T48" fmla="*/ 7106 w 51"/>
                <a:gd name="T49" fmla="*/ 33711 h 266"/>
                <a:gd name="T50" fmla="*/ 7447 w 51"/>
                <a:gd name="T51" fmla="*/ 34113 h 266"/>
                <a:gd name="T52" fmla="*/ 6725 w 51"/>
                <a:gd name="T53" fmla="*/ 30365 h 266"/>
                <a:gd name="T54" fmla="*/ 8118 w 51"/>
                <a:gd name="T55" fmla="*/ 26318 h 266"/>
                <a:gd name="T56" fmla="*/ 7973 w 51"/>
                <a:gd name="T57" fmla="*/ 22747 h 266"/>
                <a:gd name="T58" fmla="*/ 8829 w 51"/>
                <a:gd name="T59" fmla="*/ 15818 h 266"/>
                <a:gd name="T60" fmla="*/ 8118 w 51"/>
                <a:gd name="T61" fmla="*/ 9124 h 266"/>
                <a:gd name="T62" fmla="*/ 5869 w 51"/>
                <a:gd name="T63" fmla="*/ 3807 h 266"/>
                <a:gd name="T64" fmla="*/ 4868 w 51"/>
                <a:gd name="T65" fmla="*/ 0 h 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1" h="266">
                  <a:moveTo>
                    <a:pt x="28" y="5"/>
                  </a:moveTo>
                  <a:cubicBezTo>
                    <a:pt x="24" y="29"/>
                    <a:pt x="27" y="52"/>
                    <a:pt x="37" y="74"/>
                  </a:cubicBezTo>
                  <a:cubicBezTo>
                    <a:pt x="34" y="71"/>
                    <a:pt x="33" y="68"/>
                    <a:pt x="30" y="65"/>
                  </a:cubicBezTo>
                  <a:cubicBezTo>
                    <a:pt x="31" y="77"/>
                    <a:pt x="36" y="89"/>
                    <a:pt x="36" y="101"/>
                  </a:cubicBezTo>
                  <a:cubicBezTo>
                    <a:pt x="36" y="100"/>
                    <a:pt x="35" y="99"/>
                    <a:pt x="34" y="98"/>
                  </a:cubicBezTo>
                  <a:cubicBezTo>
                    <a:pt x="34" y="98"/>
                    <a:pt x="33" y="100"/>
                    <a:pt x="33" y="100"/>
                  </a:cubicBezTo>
                  <a:cubicBezTo>
                    <a:pt x="29" y="101"/>
                    <a:pt x="28" y="98"/>
                    <a:pt x="25" y="98"/>
                  </a:cubicBezTo>
                  <a:cubicBezTo>
                    <a:pt x="25" y="102"/>
                    <a:pt x="27" y="108"/>
                    <a:pt x="29" y="112"/>
                  </a:cubicBezTo>
                  <a:cubicBezTo>
                    <a:pt x="28" y="111"/>
                    <a:pt x="26" y="109"/>
                    <a:pt x="25" y="108"/>
                  </a:cubicBezTo>
                  <a:cubicBezTo>
                    <a:pt x="28" y="125"/>
                    <a:pt x="20" y="142"/>
                    <a:pt x="25" y="158"/>
                  </a:cubicBezTo>
                  <a:cubicBezTo>
                    <a:pt x="19" y="160"/>
                    <a:pt x="18" y="165"/>
                    <a:pt x="18" y="170"/>
                  </a:cubicBezTo>
                  <a:cubicBezTo>
                    <a:pt x="17" y="177"/>
                    <a:pt x="16" y="183"/>
                    <a:pt x="14" y="190"/>
                  </a:cubicBezTo>
                  <a:cubicBezTo>
                    <a:pt x="13" y="195"/>
                    <a:pt x="11" y="206"/>
                    <a:pt x="13" y="211"/>
                  </a:cubicBezTo>
                  <a:cubicBezTo>
                    <a:pt x="14" y="217"/>
                    <a:pt x="20" y="221"/>
                    <a:pt x="21" y="228"/>
                  </a:cubicBezTo>
                  <a:cubicBezTo>
                    <a:pt x="18" y="226"/>
                    <a:pt x="15" y="222"/>
                    <a:pt x="11" y="225"/>
                  </a:cubicBezTo>
                  <a:cubicBezTo>
                    <a:pt x="13" y="226"/>
                    <a:pt x="13" y="229"/>
                    <a:pt x="13" y="231"/>
                  </a:cubicBezTo>
                  <a:cubicBezTo>
                    <a:pt x="13" y="237"/>
                    <a:pt x="9" y="235"/>
                    <a:pt x="6" y="239"/>
                  </a:cubicBezTo>
                  <a:cubicBezTo>
                    <a:pt x="0" y="245"/>
                    <a:pt x="0" y="255"/>
                    <a:pt x="1" y="263"/>
                  </a:cubicBezTo>
                  <a:cubicBezTo>
                    <a:pt x="4" y="258"/>
                    <a:pt x="9" y="260"/>
                    <a:pt x="10" y="266"/>
                  </a:cubicBezTo>
                  <a:cubicBezTo>
                    <a:pt x="11" y="259"/>
                    <a:pt x="8" y="251"/>
                    <a:pt x="15" y="246"/>
                  </a:cubicBezTo>
                  <a:cubicBezTo>
                    <a:pt x="19" y="244"/>
                    <a:pt x="23" y="243"/>
                    <a:pt x="23" y="248"/>
                  </a:cubicBezTo>
                  <a:cubicBezTo>
                    <a:pt x="21" y="239"/>
                    <a:pt x="30" y="223"/>
                    <a:pt x="40" y="228"/>
                  </a:cubicBezTo>
                  <a:cubicBezTo>
                    <a:pt x="37" y="221"/>
                    <a:pt x="37" y="214"/>
                    <a:pt x="37" y="207"/>
                  </a:cubicBezTo>
                  <a:cubicBezTo>
                    <a:pt x="38" y="199"/>
                    <a:pt x="42" y="192"/>
                    <a:pt x="43" y="185"/>
                  </a:cubicBezTo>
                  <a:cubicBezTo>
                    <a:pt x="45" y="175"/>
                    <a:pt x="30" y="161"/>
                    <a:pt x="41" y="151"/>
                  </a:cubicBezTo>
                  <a:cubicBezTo>
                    <a:pt x="41" y="152"/>
                    <a:pt x="42" y="152"/>
                    <a:pt x="43" y="153"/>
                  </a:cubicBezTo>
                  <a:cubicBezTo>
                    <a:pt x="41" y="148"/>
                    <a:pt x="39" y="142"/>
                    <a:pt x="39" y="136"/>
                  </a:cubicBezTo>
                  <a:cubicBezTo>
                    <a:pt x="39" y="127"/>
                    <a:pt x="45" y="125"/>
                    <a:pt x="47" y="118"/>
                  </a:cubicBezTo>
                  <a:cubicBezTo>
                    <a:pt x="49" y="114"/>
                    <a:pt x="46" y="107"/>
                    <a:pt x="46" y="102"/>
                  </a:cubicBezTo>
                  <a:cubicBezTo>
                    <a:pt x="46" y="93"/>
                    <a:pt x="46" y="79"/>
                    <a:pt x="51" y="71"/>
                  </a:cubicBezTo>
                  <a:cubicBezTo>
                    <a:pt x="43" y="63"/>
                    <a:pt x="44" y="52"/>
                    <a:pt x="47" y="41"/>
                  </a:cubicBezTo>
                  <a:cubicBezTo>
                    <a:pt x="37" y="36"/>
                    <a:pt x="37" y="26"/>
                    <a:pt x="34" y="17"/>
                  </a:cubicBezTo>
                  <a:cubicBezTo>
                    <a:pt x="31" y="11"/>
                    <a:pt x="29" y="5"/>
                    <a:pt x="28" y="0"/>
                  </a:cubicBezTo>
                </a:path>
              </a:pathLst>
            </a:custGeom>
            <a:solidFill>
              <a:srgbClr val="3823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81" name="Freeform 6">
              <a:extLst>
                <a:ext uri="{FF2B5EF4-FFF2-40B4-BE49-F238E27FC236}">
                  <a16:creationId xmlns:a16="http://schemas.microsoft.com/office/drawing/2014/main" id="{626571BF-477F-4156-AFF8-2C8ABBB95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" y="1635"/>
              <a:ext cx="337" cy="355"/>
            </a:xfrm>
            <a:custGeom>
              <a:avLst/>
              <a:gdLst>
                <a:gd name="T0" fmla="*/ 15850 w 93"/>
                <a:gd name="T1" fmla="*/ 11553 h 92"/>
                <a:gd name="T2" fmla="*/ 7563 w 93"/>
                <a:gd name="T3" fmla="*/ 20162 h 92"/>
                <a:gd name="T4" fmla="*/ 3613 w 93"/>
                <a:gd name="T5" fmla="*/ 19313 h 92"/>
                <a:gd name="T6" fmla="*/ 670 w 93"/>
                <a:gd name="T7" fmla="*/ 15053 h 92"/>
                <a:gd name="T8" fmla="*/ 525 w 93"/>
                <a:gd name="T9" fmla="*/ 7756 h 92"/>
                <a:gd name="T10" fmla="*/ 4660 w 93"/>
                <a:gd name="T11" fmla="*/ 224 h 92"/>
                <a:gd name="T12" fmla="*/ 8088 w 93"/>
                <a:gd name="T13" fmla="*/ 2010 h 92"/>
                <a:gd name="T14" fmla="*/ 12226 w 93"/>
                <a:gd name="T15" fmla="*/ 6672 h 92"/>
                <a:gd name="T16" fmla="*/ 16031 w 93"/>
                <a:gd name="T17" fmla="*/ 11553 h 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3" h="92">
                  <a:moveTo>
                    <a:pt x="92" y="52"/>
                  </a:moveTo>
                  <a:cubicBezTo>
                    <a:pt x="82" y="71"/>
                    <a:pt x="53" y="89"/>
                    <a:pt x="44" y="91"/>
                  </a:cubicBezTo>
                  <a:cubicBezTo>
                    <a:pt x="34" y="92"/>
                    <a:pt x="30" y="92"/>
                    <a:pt x="21" y="87"/>
                  </a:cubicBezTo>
                  <a:cubicBezTo>
                    <a:pt x="11" y="82"/>
                    <a:pt x="7" y="76"/>
                    <a:pt x="4" y="68"/>
                  </a:cubicBezTo>
                  <a:cubicBezTo>
                    <a:pt x="1" y="60"/>
                    <a:pt x="0" y="55"/>
                    <a:pt x="3" y="35"/>
                  </a:cubicBezTo>
                  <a:cubicBezTo>
                    <a:pt x="6" y="15"/>
                    <a:pt x="16" y="2"/>
                    <a:pt x="27" y="1"/>
                  </a:cubicBezTo>
                  <a:cubicBezTo>
                    <a:pt x="36" y="0"/>
                    <a:pt x="40" y="1"/>
                    <a:pt x="47" y="9"/>
                  </a:cubicBezTo>
                  <a:cubicBezTo>
                    <a:pt x="55" y="17"/>
                    <a:pt x="63" y="25"/>
                    <a:pt x="71" y="30"/>
                  </a:cubicBezTo>
                  <a:cubicBezTo>
                    <a:pt x="80" y="36"/>
                    <a:pt x="90" y="41"/>
                    <a:pt x="93" y="52"/>
                  </a:cubicBezTo>
                </a:path>
              </a:pathLst>
            </a:custGeom>
            <a:solidFill>
              <a:srgbClr val="F8E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82" name="Freeform 7">
              <a:extLst>
                <a:ext uri="{FF2B5EF4-FFF2-40B4-BE49-F238E27FC236}">
                  <a16:creationId xmlns:a16="http://schemas.microsoft.com/office/drawing/2014/main" id="{480AB978-6868-49EF-BE3A-B7845C47B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" y="1642"/>
              <a:ext cx="337" cy="356"/>
            </a:xfrm>
            <a:custGeom>
              <a:avLst/>
              <a:gdLst>
                <a:gd name="T0" fmla="*/ 15850 w 93"/>
                <a:gd name="T1" fmla="*/ 11411 h 92"/>
                <a:gd name="T2" fmla="*/ 7418 w 93"/>
                <a:gd name="T3" fmla="*/ 20168 h 92"/>
                <a:gd name="T4" fmla="*/ 3428 w 93"/>
                <a:gd name="T5" fmla="*/ 19301 h 92"/>
                <a:gd name="T6" fmla="*/ 670 w 93"/>
                <a:gd name="T7" fmla="*/ 15242 h 92"/>
                <a:gd name="T8" fmla="*/ 525 w 93"/>
                <a:gd name="T9" fmla="*/ 7650 h 92"/>
                <a:gd name="T10" fmla="*/ 4660 w 93"/>
                <a:gd name="T11" fmla="*/ 0 h 92"/>
                <a:gd name="T12" fmla="*/ 8088 w 93"/>
                <a:gd name="T13" fmla="*/ 2020 h 92"/>
                <a:gd name="T14" fmla="*/ 12226 w 93"/>
                <a:gd name="T15" fmla="*/ 6721 h 92"/>
                <a:gd name="T16" fmla="*/ 16031 w 93"/>
                <a:gd name="T17" fmla="*/ 11651 h 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3" h="92">
                  <a:moveTo>
                    <a:pt x="92" y="51"/>
                  </a:moveTo>
                  <a:cubicBezTo>
                    <a:pt x="82" y="71"/>
                    <a:pt x="52" y="88"/>
                    <a:pt x="43" y="90"/>
                  </a:cubicBezTo>
                  <a:cubicBezTo>
                    <a:pt x="34" y="92"/>
                    <a:pt x="30" y="91"/>
                    <a:pt x="20" y="86"/>
                  </a:cubicBezTo>
                  <a:cubicBezTo>
                    <a:pt x="11" y="82"/>
                    <a:pt x="7" y="76"/>
                    <a:pt x="4" y="68"/>
                  </a:cubicBezTo>
                  <a:cubicBezTo>
                    <a:pt x="1" y="60"/>
                    <a:pt x="0" y="54"/>
                    <a:pt x="3" y="34"/>
                  </a:cubicBezTo>
                  <a:cubicBezTo>
                    <a:pt x="5" y="14"/>
                    <a:pt x="16" y="2"/>
                    <a:pt x="27" y="0"/>
                  </a:cubicBezTo>
                  <a:cubicBezTo>
                    <a:pt x="36" y="0"/>
                    <a:pt x="39" y="0"/>
                    <a:pt x="47" y="9"/>
                  </a:cubicBezTo>
                  <a:cubicBezTo>
                    <a:pt x="55" y="17"/>
                    <a:pt x="63" y="25"/>
                    <a:pt x="71" y="30"/>
                  </a:cubicBezTo>
                  <a:cubicBezTo>
                    <a:pt x="80" y="35"/>
                    <a:pt x="90" y="40"/>
                    <a:pt x="93" y="52"/>
                  </a:cubicBezTo>
                </a:path>
              </a:pathLst>
            </a:custGeom>
            <a:solidFill>
              <a:srgbClr val="F8E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83" name="Freeform 8">
              <a:extLst>
                <a:ext uri="{FF2B5EF4-FFF2-40B4-BE49-F238E27FC236}">
                  <a16:creationId xmlns:a16="http://schemas.microsoft.com/office/drawing/2014/main" id="{6AAEC0F5-7CD5-4F69-8899-F9C449AF3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" y="3150"/>
              <a:ext cx="196" cy="144"/>
            </a:xfrm>
            <a:custGeom>
              <a:avLst/>
              <a:gdLst>
                <a:gd name="T0" fmla="*/ 8838 w 54"/>
                <a:gd name="T1" fmla="*/ 3892 h 37"/>
                <a:gd name="T2" fmla="*/ 7129 w 54"/>
                <a:gd name="T3" fmla="*/ 3001 h 37"/>
                <a:gd name="T4" fmla="*/ 5216 w 54"/>
                <a:gd name="T5" fmla="*/ 712 h 37"/>
                <a:gd name="T6" fmla="*/ 4493 w 54"/>
                <a:gd name="T7" fmla="*/ 0 h 37"/>
                <a:gd name="T8" fmla="*/ 4348 w 54"/>
                <a:gd name="T9" fmla="*/ 0 h 37"/>
                <a:gd name="T10" fmla="*/ 3492 w 54"/>
                <a:gd name="T11" fmla="*/ 1592 h 37"/>
                <a:gd name="T12" fmla="*/ 711 w 54"/>
                <a:gd name="T13" fmla="*/ 3425 h 37"/>
                <a:gd name="T14" fmla="*/ 0 w 54"/>
                <a:gd name="T15" fmla="*/ 4122 h 37"/>
                <a:gd name="T16" fmla="*/ 1198 w 54"/>
                <a:gd name="T17" fmla="*/ 3892 h 37"/>
                <a:gd name="T18" fmla="*/ 526 w 54"/>
                <a:gd name="T19" fmla="*/ 4834 h 37"/>
                <a:gd name="T20" fmla="*/ 2254 w 54"/>
                <a:gd name="T21" fmla="*/ 5725 h 37"/>
                <a:gd name="T22" fmla="*/ 3637 w 54"/>
                <a:gd name="T23" fmla="*/ 4604 h 37"/>
                <a:gd name="T24" fmla="*/ 3637 w 54"/>
                <a:gd name="T25" fmla="*/ 7134 h 37"/>
                <a:gd name="T26" fmla="*/ 5216 w 54"/>
                <a:gd name="T27" fmla="*/ 5484 h 37"/>
                <a:gd name="T28" fmla="*/ 5746 w 54"/>
                <a:gd name="T29" fmla="*/ 8480 h 37"/>
                <a:gd name="T30" fmla="*/ 6599 w 54"/>
                <a:gd name="T31" fmla="*/ 6422 h 37"/>
                <a:gd name="T32" fmla="*/ 7800 w 54"/>
                <a:gd name="T33" fmla="*/ 6196 h 37"/>
                <a:gd name="T34" fmla="*/ 9368 w 54"/>
                <a:gd name="T35" fmla="*/ 4834 h 37"/>
                <a:gd name="T36" fmla="*/ 8838 w 54"/>
                <a:gd name="T37" fmla="*/ 3892 h 3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4" h="37">
                  <a:moveTo>
                    <a:pt x="51" y="17"/>
                  </a:moveTo>
                  <a:cubicBezTo>
                    <a:pt x="48" y="15"/>
                    <a:pt x="44" y="15"/>
                    <a:pt x="41" y="13"/>
                  </a:cubicBezTo>
                  <a:cubicBezTo>
                    <a:pt x="36" y="11"/>
                    <a:pt x="34" y="6"/>
                    <a:pt x="30" y="3"/>
                  </a:cubicBezTo>
                  <a:cubicBezTo>
                    <a:pt x="29" y="2"/>
                    <a:pt x="28" y="1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3"/>
                    <a:pt x="22" y="5"/>
                    <a:pt x="20" y="7"/>
                  </a:cubicBezTo>
                  <a:cubicBezTo>
                    <a:pt x="15" y="11"/>
                    <a:pt x="9" y="12"/>
                    <a:pt x="4" y="15"/>
                  </a:cubicBezTo>
                  <a:cubicBezTo>
                    <a:pt x="3" y="16"/>
                    <a:pt x="1" y="17"/>
                    <a:pt x="0" y="18"/>
                  </a:cubicBezTo>
                  <a:cubicBezTo>
                    <a:pt x="2" y="17"/>
                    <a:pt x="5" y="17"/>
                    <a:pt x="7" y="17"/>
                  </a:cubicBezTo>
                  <a:cubicBezTo>
                    <a:pt x="6" y="18"/>
                    <a:pt x="5" y="20"/>
                    <a:pt x="3" y="21"/>
                  </a:cubicBezTo>
                  <a:cubicBezTo>
                    <a:pt x="8" y="17"/>
                    <a:pt x="20" y="15"/>
                    <a:pt x="13" y="25"/>
                  </a:cubicBezTo>
                  <a:cubicBezTo>
                    <a:pt x="14" y="24"/>
                    <a:pt x="19" y="18"/>
                    <a:pt x="21" y="20"/>
                  </a:cubicBezTo>
                  <a:cubicBezTo>
                    <a:pt x="24" y="21"/>
                    <a:pt x="21" y="29"/>
                    <a:pt x="21" y="31"/>
                  </a:cubicBezTo>
                  <a:cubicBezTo>
                    <a:pt x="22" y="28"/>
                    <a:pt x="26" y="22"/>
                    <a:pt x="30" y="24"/>
                  </a:cubicBezTo>
                  <a:cubicBezTo>
                    <a:pt x="34" y="26"/>
                    <a:pt x="33" y="33"/>
                    <a:pt x="33" y="37"/>
                  </a:cubicBezTo>
                  <a:cubicBezTo>
                    <a:pt x="35" y="35"/>
                    <a:pt x="35" y="31"/>
                    <a:pt x="38" y="28"/>
                  </a:cubicBezTo>
                  <a:cubicBezTo>
                    <a:pt x="40" y="26"/>
                    <a:pt x="45" y="23"/>
                    <a:pt x="45" y="27"/>
                  </a:cubicBezTo>
                  <a:cubicBezTo>
                    <a:pt x="47" y="24"/>
                    <a:pt x="51" y="22"/>
                    <a:pt x="54" y="21"/>
                  </a:cubicBezTo>
                  <a:cubicBezTo>
                    <a:pt x="53" y="20"/>
                    <a:pt x="53" y="19"/>
                    <a:pt x="51" y="17"/>
                  </a:cubicBezTo>
                  <a:close/>
                </a:path>
              </a:pathLst>
            </a:custGeom>
            <a:solidFill>
              <a:srgbClr val="3823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84" name="Freeform 9">
              <a:extLst>
                <a:ext uri="{FF2B5EF4-FFF2-40B4-BE49-F238E27FC236}">
                  <a16:creationId xmlns:a16="http://schemas.microsoft.com/office/drawing/2014/main" id="{F6F10AF9-C72C-418F-9DF2-09BDDAA04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6" y="3208"/>
              <a:ext cx="493" cy="252"/>
            </a:xfrm>
            <a:custGeom>
              <a:avLst/>
              <a:gdLst>
                <a:gd name="T0" fmla="*/ 19673 w 136"/>
                <a:gd name="T1" fmla="*/ 4540 h 65"/>
                <a:gd name="T2" fmla="*/ 17766 w 136"/>
                <a:gd name="T3" fmla="*/ 1803 h 65"/>
                <a:gd name="T4" fmla="*/ 17436 w 136"/>
                <a:gd name="T5" fmla="*/ 1338 h 65"/>
                <a:gd name="T6" fmla="*/ 17436 w 136"/>
                <a:gd name="T7" fmla="*/ 1338 h 65"/>
                <a:gd name="T8" fmla="*/ 15914 w 136"/>
                <a:gd name="T9" fmla="*/ 2737 h 65"/>
                <a:gd name="T10" fmla="*/ 14678 w 136"/>
                <a:gd name="T11" fmla="*/ 2915 h 65"/>
                <a:gd name="T12" fmla="*/ 13811 w 136"/>
                <a:gd name="T13" fmla="*/ 4959 h 65"/>
                <a:gd name="T14" fmla="*/ 13286 w 136"/>
                <a:gd name="T15" fmla="*/ 2043 h 65"/>
                <a:gd name="T16" fmla="*/ 11760 w 136"/>
                <a:gd name="T17" fmla="*/ 3606 h 65"/>
                <a:gd name="T18" fmla="*/ 11760 w 136"/>
                <a:gd name="T19" fmla="*/ 1113 h 65"/>
                <a:gd name="T20" fmla="*/ 10382 w 136"/>
                <a:gd name="T21" fmla="*/ 2268 h 65"/>
                <a:gd name="T22" fmla="*/ 8620 w 136"/>
                <a:gd name="T23" fmla="*/ 1338 h 65"/>
                <a:gd name="T24" fmla="*/ 9342 w 136"/>
                <a:gd name="T25" fmla="*/ 465 h 65"/>
                <a:gd name="T26" fmla="*/ 9146 w 136"/>
                <a:gd name="T27" fmla="*/ 465 h 65"/>
                <a:gd name="T28" fmla="*/ 7950 w 136"/>
                <a:gd name="T29" fmla="*/ 930 h 65"/>
                <a:gd name="T30" fmla="*/ 7623 w 136"/>
                <a:gd name="T31" fmla="*/ 930 h 65"/>
                <a:gd name="T32" fmla="*/ 7765 w 136"/>
                <a:gd name="T33" fmla="*/ 930 h 65"/>
                <a:gd name="T34" fmla="*/ 7439 w 136"/>
                <a:gd name="T35" fmla="*/ 930 h 65"/>
                <a:gd name="T36" fmla="*/ 3629 w 136"/>
                <a:gd name="T37" fmla="*/ 2268 h 65"/>
                <a:gd name="T38" fmla="*/ 1196 w 136"/>
                <a:gd name="T39" fmla="*/ 6358 h 65"/>
                <a:gd name="T40" fmla="*/ 196 w 136"/>
                <a:gd name="T41" fmla="*/ 9723 h 65"/>
                <a:gd name="T42" fmla="*/ 526 w 136"/>
                <a:gd name="T43" fmla="*/ 12639 h 65"/>
                <a:gd name="T44" fmla="*/ 1051 w 136"/>
                <a:gd name="T45" fmla="*/ 12883 h 65"/>
                <a:gd name="T46" fmla="*/ 3284 w 136"/>
                <a:gd name="T47" fmla="*/ 13348 h 65"/>
                <a:gd name="T48" fmla="*/ 4665 w 136"/>
                <a:gd name="T49" fmla="*/ 14445 h 65"/>
                <a:gd name="T50" fmla="*/ 6047 w 136"/>
                <a:gd name="T51" fmla="*/ 9964 h 65"/>
                <a:gd name="T52" fmla="*/ 9342 w 136"/>
                <a:gd name="T53" fmla="*/ 7921 h 65"/>
                <a:gd name="T54" fmla="*/ 13286 w 136"/>
                <a:gd name="T55" fmla="*/ 6990 h 65"/>
                <a:gd name="T56" fmla="*/ 15914 w 136"/>
                <a:gd name="T57" fmla="*/ 7455 h 65"/>
                <a:gd name="T58" fmla="*/ 18292 w 136"/>
                <a:gd name="T59" fmla="*/ 7230 h 65"/>
                <a:gd name="T60" fmla="*/ 19343 w 136"/>
                <a:gd name="T61" fmla="*/ 8568 h 65"/>
                <a:gd name="T62" fmla="*/ 19528 w 136"/>
                <a:gd name="T63" fmla="*/ 9964 h 65"/>
                <a:gd name="T64" fmla="*/ 19528 w 136"/>
                <a:gd name="T65" fmla="*/ 10146 h 65"/>
                <a:gd name="T66" fmla="*/ 20525 w 136"/>
                <a:gd name="T67" fmla="*/ 9964 h 65"/>
                <a:gd name="T68" fmla="*/ 22301 w 136"/>
                <a:gd name="T69" fmla="*/ 9258 h 65"/>
                <a:gd name="T70" fmla="*/ 19673 w 136"/>
                <a:gd name="T71" fmla="*/ 4540 h 6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36" h="65">
                  <a:moveTo>
                    <a:pt x="114" y="20"/>
                  </a:moveTo>
                  <a:cubicBezTo>
                    <a:pt x="112" y="13"/>
                    <a:pt x="107" y="14"/>
                    <a:pt x="103" y="8"/>
                  </a:cubicBezTo>
                  <a:cubicBezTo>
                    <a:pt x="102" y="7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8" y="7"/>
                    <a:pt x="94" y="9"/>
                    <a:pt x="92" y="12"/>
                  </a:cubicBezTo>
                  <a:cubicBezTo>
                    <a:pt x="92" y="8"/>
                    <a:pt x="87" y="11"/>
                    <a:pt x="85" y="13"/>
                  </a:cubicBezTo>
                  <a:cubicBezTo>
                    <a:pt x="82" y="16"/>
                    <a:pt x="82" y="20"/>
                    <a:pt x="80" y="22"/>
                  </a:cubicBezTo>
                  <a:cubicBezTo>
                    <a:pt x="80" y="18"/>
                    <a:pt x="81" y="11"/>
                    <a:pt x="77" y="9"/>
                  </a:cubicBezTo>
                  <a:cubicBezTo>
                    <a:pt x="73" y="7"/>
                    <a:pt x="69" y="13"/>
                    <a:pt x="68" y="16"/>
                  </a:cubicBezTo>
                  <a:cubicBezTo>
                    <a:pt x="68" y="14"/>
                    <a:pt x="71" y="6"/>
                    <a:pt x="68" y="5"/>
                  </a:cubicBezTo>
                  <a:cubicBezTo>
                    <a:pt x="66" y="3"/>
                    <a:pt x="61" y="9"/>
                    <a:pt x="60" y="10"/>
                  </a:cubicBezTo>
                  <a:cubicBezTo>
                    <a:pt x="67" y="0"/>
                    <a:pt x="55" y="2"/>
                    <a:pt x="50" y="6"/>
                  </a:cubicBezTo>
                  <a:cubicBezTo>
                    <a:pt x="52" y="5"/>
                    <a:pt x="53" y="3"/>
                    <a:pt x="54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5" y="4"/>
                    <a:pt x="45" y="4"/>
                    <a:pt x="44" y="4"/>
                  </a:cubicBezTo>
                  <a:cubicBezTo>
                    <a:pt x="44" y="4"/>
                    <a:pt x="45" y="4"/>
                    <a:pt x="45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3" y="8"/>
                    <a:pt x="24" y="8"/>
                    <a:pt x="21" y="10"/>
                  </a:cubicBezTo>
                  <a:cubicBezTo>
                    <a:pt x="17" y="12"/>
                    <a:pt x="11" y="20"/>
                    <a:pt x="7" y="28"/>
                  </a:cubicBezTo>
                  <a:cubicBezTo>
                    <a:pt x="3" y="35"/>
                    <a:pt x="1" y="38"/>
                    <a:pt x="1" y="43"/>
                  </a:cubicBezTo>
                  <a:cubicBezTo>
                    <a:pt x="0" y="47"/>
                    <a:pt x="3" y="54"/>
                    <a:pt x="3" y="56"/>
                  </a:cubicBezTo>
                  <a:cubicBezTo>
                    <a:pt x="4" y="57"/>
                    <a:pt x="6" y="57"/>
                    <a:pt x="6" y="57"/>
                  </a:cubicBezTo>
                  <a:cubicBezTo>
                    <a:pt x="7" y="63"/>
                    <a:pt x="15" y="63"/>
                    <a:pt x="19" y="59"/>
                  </a:cubicBezTo>
                  <a:cubicBezTo>
                    <a:pt x="19" y="63"/>
                    <a:pt x="22" y="65"/>
                    <a:pt x="27" y="64"/>
                  </a:cubicBezTo>
                  <a:cubicBezTo>
                    <a:pt x="31" y="63"/>
                    <a:pt x="35" y="50"/>
                    <a:pt x="35" y="44"/>
                  </a:cubicBezTo>
                  <a:cubicBezTo>
                    <a:pt x="41" y="43"/>
                    <a:pt x="52" y="38"/>
                    <a:pt x="54" y="35"/>
                  </a:cubicBezTo>
                  <a:cubicBezTo>
                    <a:pt x="57" y="38"/>
                    <a:pt x="73" y="35"/>
                    <a:pt x="77" y="31"/>
                  </a:cubicBezTo>
                  <a:cubicBezTo>
                    <a:pt x="81" y="35"/>
                    <a:pt x="86" y="34"/>
                    <a:pt x="92" y="33"/>
                  </a:cubicBezTo>
                  <a:cubicBezTo>
                    <a:pt x="98" y="32"/>
                    <a:pt x="102" y="30"/>
                    <a:pt x="106" y="32"/>
                  </a:cubicBezTo>
                  <a:cubicBezTo>
                    <a:pt x="110" y="34"/>
                    <a:pt x="112" y="36"/>
                    <a:pt x="112" y="38"/>
                  </a:cubicBezTo>
                  <a:cubicBezTo>
                    <a:pt x="112" y="39"/>
                    <a:pt x="111" y="41"/>
                    <a:pt x="113" y="44"/>
                  </a:cubicBezTo>
                  <a:cubicBezTo>
                    <a:pt x="113" y="44"/>
                    <a:pt x="113" y="44"/>
                    <a:pt x="113" y="45"/>
                  </a:cubicBezTo>
                  <a:cubicBezTo>
                    <a:pt x="115" y="44"/>
                    <a:pt x="117" y="44"/>
                    <a:pt x="119" y="44"/>
                  </a:cubicBezTo>
                  <a:cubicBezTo>
                    <a:pt x="123" y="44"/>
                    <a:pt x="127" y="45"/>
                    <a:pt x="129" y="41"/>
                  </a:cubicBezTo>
                  <a:cubicBezTo>
                    <a:pt x="136" y="32"/>
                    <a:pt x="124" y="19"/>
                    <a:pt x="114" y="20"/>
                  </a:cubicBezTo>
                  <a:close/>
                </a:path>
              </a:pathLst>
            </a:custGeom>
            <a:solidFill>
              <a:srgbClr val="ECD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85" name="Freeform 10">
              <a:extLst>
                <a:ext uri="{FF2B5EF4-FFF2-40B4-BE49-F238E27FC236}">
                  <a16:creationId xmlns:a16="http://schemas.microsoft.com/office/drawing/2014/main" id="{7091B496-6290-4F66-B15D-AE258C960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3398"/>
              <a:ext cx="809" cy="174"/>
            </a:xfrm>
            <a:custGeom>
              <a:avLst/>
              <a:gdLst>
                <a:gd name="T0" fmla="*/ 37047 w 223"/>
                <a:gd name="T1" fmla="*/ 5143 h 45"/>
                <a:gd name="T2" fmla="*/ 36049 w 223"/>
                <a:gd name="T3" fmla="*/ 4052 h 45"/>
                <a:gd name="T4" fmla="*/ 36521 w 223"/>
                <a:gd name="T5" fmla="*/ 6713 h 45"/>
                <a:gd name="T6" fmla="*/ 35338 w 223"/>
                <a:gd name="T7" fmla="*/ 7579 h 45"/>
                <a:gd name="T8" fmla="*/ 34283 w 223"/>
                <a:gd name="T9" fmla="*/ 6713 h 45"/>
                <a:gd name="T10" fmla="*/ 34283 w 223"/>
                <a:gd name="T11" fmla="*/ 7803 h 45"/>
                <a:gd name="T12" fmla="*/ 32375 w 223"/>
                <a:gd name="T13" fmla="*/ 6249 h 45"/>
                <a:gd name="T14" fmla="*/ 31362 w 223"/>
                <a:gd name="T15" fmla="*/ 6713 h 45"/>
                <a:gd name="T16" fmla="*/ 31362 w 223"/>
                <a:gd name="T17" fmla="*/ 7401 h 45"/>
                <a:gd name="T18" fmla="*/ 28928 w 223"/>
                <a:gd name="T19" fmla="*/ 5382 h 45"/>
                <a:gd name="T20" fmla="*/ 27020 w 223"/>
                <a:gd name="T21" fmla="*/ 6937 h 45"/>
                <a:gd name="T22" fmla="*/ 23925 w 223"/>
                <a:gd name="T23" fmla="*/ 6937 h 45"/>
                <a:gd name="T24" fmla="*/ 22532 w 223"/>
                <a:gd name="T25" fmla="*/ 5607 h 45"/>
                <a:gd name="T26" fmla="*/ 22151 w 223"/>
                <a:gd name="T27" fmla="*/ 6713 h 45"/>
                <a:gd name="T28" fmla="*/ 19768 w 223"/>
                <a:gd name="T29" fmla="*/ 6713 h 45"/>
                <a:gd name="T30" fmla="*/ 17664 w 223"/>
                <a:gd name="T31" fmla="*/ 4454 h 45"/>
                <a:gd name="T32" fmla="*/ 16808 w 223"/>
                <a:gd name="T33" fmla="*/ 6713 h 45"/>
                <a:gd name="T34" fmla="*/ 14899 w 223"/>
                <a:gd name="T35" fmla="*/ 6249 h 45"/>
                <a:gd name="T36" fmla="*/ 14373 w 223"/>
                <a:gd name="T37" fmla="*/ 3588 h 45"/>
                <a:gd name="T38" fmla="*/ 13702 w 223"/>
                <a:gd name="T39" fmla="*/ 3813 h 45"/>
                <a:gd name="T40" fmla="*/ 13844 w 223"/>
                <a:gd name="T41" fmla="*/ 1554 h 45"/>
                <a:gd name="T42" fmla="*/ 10738 w 223"/>
                <a:gd name="T43" fmla="*/ 3813 h 45"/>
                <a:gd name="T44" fmla="*/ 11083 w 223"/>
                <a:gd name="T45" fmla="*/ 1330 h 45"/>
                <a:gd name="T46" fmla="*/ 7974 w 223"/>
                <a:gd name="T47" fmla="*/ 2258 h 45"/>
                <a:gd name="T48" fmla="*/ 7448 w 223"/>
                <a:gd name="T49" fmla="*/ 1330 h 45"/>
                <a:gd name="T50" fmla="*/ 7974 w 223"/>
                <a:gd name="T51" fmla="*/ 224 h 45"/>
                <a:gd name="T52" fmla="*/ 6922 w 223"/>
                <a:gd name="T53" fmla="*/ 0 h 45"/>
                <a:gd name="T54" fmla="*/ 6251 w 223"/>
                <a:gd name="T55" fmla="*/ 224 h 45"/>
                <a:gd name="T56" fmla="*/ 5870 w 223"/>
                <a:gd name="T57" fmla="*/ 464 h 45"/>
                <a:gd name="T58" fmla="*/ 6066 w 223"/>
                <a:gd name="T59" fmla="*/ 224 h 45"/>
                <a:gd name="T60" fmla="*/ 4869 w 223"/>
                <a:gd name="T61" fmla="*/ 464 h 45"/>
                <a:gd name="T62" fmla="*/ 1197 w 223"/>
                <a:gd name="T63" fmla="*/ 2258 h 45"/>
                <a:gd name="T64" fmla="*/ 196 w 223"/>
                <a:gd name="T65" fmla="*/ 5607 h 45"/>
                <a:gd name="T66" fmla="*/ 526 w 223"/>
                <a:gd name="T67" fmla="*/ 8491 h 45"/>
                <a:gd name="T68" fmla="*/ 3105 w 223"/>
                <a:gd name="T69" fmla="*/ 8955 h 45"/>
                <a:gd name="T70" fmla="*/ 4342 w 223"/>
                <a:gd name="T71" fmla="*/ 9821 h 45"/>
                <a:gd name="T72" fmla="*/ 9882 w 223"/>
                <a:gd name="T73" fmla="*/ 9597 h 45"/>
                <a:gd name="T74" fmla="*/ 19768 w 223"/>
                <a:gd name="T75" fmla="*/ 9195 h 45"/>
                <a:gd name="T76" fmla="*/ 35520 w 223"/>
                <a:gd name="T77" fmla="*/ 8955 h 45"/>
                <a:gd name="T78" fmla="*/ 38099 w 223"/>
                <a:gd name="T79" fmla="*/ 4918 h 45"/>
                <a:gd name="T80" fmla="*/ 37903 w 223"/>
                <a:gd name="T81" fmla="*/ 4454 h 45"/>
                <a:gd name="T82" fmla="*/ 36721 w 223"/>
                <a:gd name="T83" fmla="*/ 3588 h 45"/>
                <a:gd name="T84" fmla="*/ 37047 w 223"/>
                <a:gd name="T85" fmla="*/ 5143 h 4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23" h="45">
                  <a:moveTo>
                    <a:pt x="214" y="23"/>
                  </a:moveTo>
                  <a:cubicBezTo>
                    <a:pt x="212" y="21"/>
                    <a:pt x="210" y="19"/>
                    <a:pt x="208" y="18"/>
                  </a:cubicBezTo>
                  <a:cubicBezTo>
                    <a:pt x="210" y="22"/>
                    <a:pt x="210" y="26"/>
                    <a:pt x="211" y="30"/>
                  </a:cubicBezTo>
                  <a:cubicBezTo>
                    <a:pt x="207" y="27"/>
                    <a:pt x="204" y="28"/>
                    <a:pt x="204" y="34"/>
                  </a:cubicBezTo>
                  <a:cubicBezTo>
                    <a:pt x="203" y="32"/>
                    <a:pt x="200" y="30"/>
                    <a:pt x="198" y="30"/>
                  </a:cubicBezTo>
                  <a:cubicBezTo>
                    <a:pt x="198" y="32"/>
                    <a:pt x="198" y="34"/>
                    <a:pt x="198" y="35"/>
                  </a:cubicBezTo>
                  <a:cubicBezTo>
                    <a:pt x="193" y="35"/>
                    <a:pt x="191" y="29"/>
                    <a:pt x="187" y="28"/>
                  </a:cubicBezTo>
                  <a:cubicBezTo>
                    <a:pt x="187" y="34"/>
                    <a:pt x="184" y="35"/>
                    <a:pt x="181" y="30"/>
                  </a:cubicBezTo>
                  <a:cubicBezTo>
                    <a:pt x="181" y="30"/>
                    <a:pt x="181" y="32"/>
                    <a:pt x="181" y="33"/>
                  </a:cubicBezTo>
                  <a:cubicBezTo>
                    <a:pt x="174" y="34"/>
                    <a:pt x="171" y="28"/>
                    <a:pt x="167" y="24"/>
                  </a:cubicBezTo>
                  <a:cubicBezTo>
                    <a:pt x="166" y="34"/>
                    <a:pt x="165" y="33"/>
                    <a:pt x="156" y="31"/>
                  </a:cubicBezTo>
                  <a:cubicBezTo>
                    <a:pt x="152" y="30"/>
                    <a:pt x="139" y="27"/>
                    <a:pt x="138" y="31"/>
                  </a:cubicBezTo>
                  <a:cubicBezTo>
                    <a:pt x="134" y="31"/>
                    <a:pt x="131" y="27"/>
                    <a:pt x="130" y="25"/>
                  </a:cubicBezTo>
                  <a:cubicBezTo>
                    <a:pt x="128" y="26"/>
                    <a:pt x="127" y="28"/>
                    <a:pt x="128" y="30"/>
                  </a:cubicBezTo>
                  <a:cubicBezTo>
                    <a:pt x="125" y="28"/>
                    <a:pt x="112" y="20"/>
                    <a:pt x="114" y="30"/>
                  </a:cubicBezTo>
                  <a:cubicBezTo>
                    <a:pt x="111" y="27"/>
                    <a:pt x="107" y="19"/>
                    <a:pt x="102" y="20"/>
                  </a:cubicBezTo>
                  <a:cubicBezTo>
                    <a:pt x="99" y="21"/>
                    <a:pt x="97" y="26"/>
                    <a:pt x="97" y="30"/>
                  </a:cubicBezTo>
                  <a:cubicBezTo>
                    <a:pt x="98" y="17"/>
                    <a:pt x="88" y="16"/>
                    <a:pt x="86" y="28"/>
                  </a:cubicBezTo>
                  <a:cubicBezTo>
                    <a:pt x="86" y="27"/>
                    <a:pt x="90" y="10"/>
                    <a:pt x="83" y="16"/>
                  </a:cubicBezTo>
                  <a:cubicBezTo>
                    <a:pt x="84" y="10"/>
                    <a:pt x="80" y="14"/>
                    <a:pt x="79" y="17"/>
                  </a:cubicBezTo>
                  <a:cubicBezTo>
                    <a:pt x="79" y="13"/>
                    <a:pt x="83" y="10"/>
                    <a:pt x="80" y="7"/>
                  </a:cubicBezTo>
                  <a:cubicBezTo>
                    <a:pt x="75" y="3"/>
                    <a:pt x="62" y="11"/>
                    <a:pt x="62" y="17"/>
                  </a:cubicBezTo>
                  <a:cubicBezTo>
                    <a:pt x="62" y="14"/>
                    <a:pt x="65" y="9"/>
                    <a:pt x="64" y="6"/>
                  </a:cubicBezTo>
                  <a:cubicBezTo>
                    <a:pt x="61" y="3"/>
                    <a:pt x="48" y="6"/>
                    <a:pt x="46" y="10"/>
                  </a:cubicBezTo>
                  <a:cubicBezTo>
                    <a:pt x="48" y="7"/>
                    <a:pt x="47" y="3"/>
                    <a:pt x="43" y="6"/>
                  </a:cubicBezTo>
                  <a:cubicBezTo>
                    <a:pt x="44" y="5"/>
                    <a:pt x="45" y="3"/>
                    <a:pt x="46" y="1"/>
                  </a:cubicBezTo>
                  <a:cubicBezTo>
                    <a:pt x="44" y="1"/>
                    <a:pt x="42" y="0"/>
                    <a:pt x="40" y="0"/>
                  </a:cubicBezTo>
                  <a:cubicBezTo>
                    <a:pt x="39" y="0"/>
                    <a:pt x="38" y="0"/>
                    <a:pt x="36" y="1"/>
                  </a:cubicBezTo>
                  <a:cubicBezTo>
                    <a:pt x="35" y="1"/>
                    <a:pt x="34" y="1"/>
                    <a:pt x="34" y="2"/>
                  </a:cubicBezTo>
                  <a:cubicBezTo>
                    <a:pt x="34" y="2"/>
                    <a:pt x="34" y="1"/>
                    <a:pt x="35" y="1"/>
                  </a:cubicBezTo>
                  <a:cubicBezTo>
                    <a:pt x="33" y="1"/>
                    <a:pt x="30" y="1"/>
                    <a:pt x="28" y="2"/>
                  </a:cubicBezTo>
                  <a:cubicBezTo>
                    <a:pt x="22" y="4"/>
                    <a:pt x="10" y="8"/>
                    <a:pt x="7" y="10"/>
                  </a:cubicBezTo>
                  <a:cubicBezTo>
                    <a:pt x="4" y="12"/>
                    <a:pt x="0" y="18"/>
                    <a:pt x="1" y="25"/>
                  </a:cubicBezTo>
                  <a:cubicBezTo>
                    <a:pt x="0" y="27"/>
                    <a:pt x="1" y="35"/>
                    <a:pt x="3" y="38"/>
                  </a:cubicBezTo>
                  <a:cubicBezTo>
                    <a:pt x="5" y="41"/>
                    <a:pt x="14" y="42"/>
                    <a:pt x="18" y="40"/>
                  </a:cubicBezTo>
                  <a:cubicBezTo>
                    <a:pt x="18" y="40"/>
                    <a:pt x="20" y="44"/>
                    <a:pt x="25" y="44"/>
                  </a:cubicBezTo>
                  <a:cubicBezTo>
                    <a:pt x="31" y="44"/>
                    <a:pt x="39" y="45"/>
                    <a:pt x="57" y="43"/>
                  </a:cubicBezTo>
                  <a:cubicBezTo>
                    <a:pt x="74" y="40"/>
                    <a:pt x="78" y="44"/>
                    <a:pt x="114" y="41"/>
                  </a:cubicBezTo>
                  <a:cubicBezTo>
                    <a:pt x="150" y="39"/>
                    <a:pt x="187" y="43"/>
                    <a:pt x="205" y="40"/>
                  </a:cubicBezTo>
                  <a:cubicBezTo>
                    <a:pt x="223" y="37"/>
                    <a:pt x="220" y="22"/>
                    <a:pt x="220" y="22"/>
                  </a:cubicBezTo>
                  <a:cubicBezTo>
                    <a:pt x="219" y="20"/>
                    <a:pt x="219" y="20"/>
                    <a:pt x="219" y="20"/>
                  </a:cubicBezTo>
                  <a:cubicBezTo>
                    <a:pt x="217" y="18"/>
                    <a:pt x="215" y="17"/>
                    <a:pt x="212" y="16"/>
                  </a:cubicBezTo>
                  <a:cubicBezTo>
                    <a:pt x="213" y="18"/>
                    <a:pt x="214" y="20"/>
                    <a:pt x="214" y="23"/>
                  </a:cubicBezTo>
                </a:path>
              </a:pathLst>
            </a:custGeom>
            <a:solidFill>
              <a:srgbClr val="ECD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86" name="Freeform 11">
              <a:extLst>
                <a:ext uri="{FF2B5EF4-FFF2-40B4-BE49-F238E27FC236}">
                  <a16:creationId xmlns:a16="http://schemas.microsoft.com/office/drawing/2014/main" id="{1B0908BD-6912-403E-926B-7BF158E78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6" y="1414"/>
              <a:ext cx="500" cy="414"/>
            </a:xfrm>
            <a:custGeom>
              <a:avLst/>
              <a:gdLst>
                <a:gd name="T0" fmla="*/ 23446 w 138"/>
                <a:gd name="T1" fmla="*/ 8280 h 107"/>
                <a:gd name="T2" fmla="*/ 23116 w 138"/>
                <a:gd name="T3" fmla="*/ 6721 h 107"/>
                <a:gd name="T4" fmla="*/ 23116 w 138"/>
                <a:gd name="T5" fmla="*/ 5614 h 107"/>
                <a:gd name="T6" fmla="*/ 21543 w 138"/>
                <a:gd name="T7" fmla="*/ 4461 h 107"/>
                <a:gd name="T8" fmla="*/ 19457 w 138"/>
                <a:gd name="T9" fmla="*/ 2260 h 107"/>
                <a:gd name="T10" fmla="*/ 14649 w 138"/>
                <a:gd name="T11" fmla="*/ 0 h 107"/>
                <a:gd name="T12" fmla="*/ 11551 w 138"/>
                <a:gd name="T13" fmla="*/ 464 h 107"/>
                <a:gd name="T14" fmla="*/ 9844 w 138"/>
                <a:gd name="T15" fmla="*/ 1795 h 107"/>
                <a:gd name="T16" fmla="*/ 9844 w 138"/>
                <a:gd name="T17" fmla="*/ 1331 h 107"/>
                <a:gd name="T18" fmla="*/ 9138 w 138"/>
                <a:gd name="T19" fmla="*/ 867 h 107"/>
                <a:gd name="T20" fmla="*/ 7091 w 138"/>
                <a:gd name="T21" fmla="*/ 867 h 107"/>
                <a:gd name="T22" fmla="*/ 7091 w 138"/>
                <a:gd name="T23" fmla="*/ 1331 h 107"/>
                <a:gd name="T24" fmla="*/ 6185 w 138"/>
                <a:gd name="T25" fmla="*/ 1795 h 107"/>
                <a:gd name="T26" fmla="*/ 6380 w 138"/>
                <a:gd name="T27" fmla="*/ 2260 h 107"/>
                <a:gd name="T28" fmla="*/ 4134 w 138"/>
                <a:gd name="T29" fmla="*/ 2890 h 107"/>
                <a:gd name="T30" fmla="*/ 525 w 138"/>
                <a:gd name="T31" fmla="*/ 8980 h 107"/>
                <a:gd name="T32" fmla="*/ 2232 w 138"/>
                <a:gd name="T33" fmla="*/ 12981 h 107"/>
                <a:gd name="T34" fmla="*/ 3808 w 138"/>
                <a:gd name="T35" fmla="*/ 16572 h 107"/>
                <a:gd name="T36" fmla="*/ 5514 w 138"/>
                <a:gd name="T37" fmla="*/ 20151 h 107"/>
                <a:gd name="T38" fmla="*/ 6185 w 138"/>
                <a:gd name="T39" fmla="*/ 22650 h 107"/>
                <a:gd name="T40" fmla="*/ 6380 w 138"/>
                <a:gd name="T41" fmla="*/ 20615 h 107"/>
                <a:gd name="T42" fmla="*/ 10514 w 138"/>
                <a:gd name="T43" fmla="*/ 12981 h 107"/>
                <a:gd name="T44" fmla="*/ 13942 w 138"/>
                <a:gd name="T45" fmla="*/ 14776 h 107"/>
                <a:gd name="T46" fmla="*/ 18076 w 138"/>
                <a:gd name="T47" fmla="*/ 19520 h 107"/>
                <a:gd name="T48" fmla="*/ 21739 w 138"/>
                <a:gd name="T49" fmla="*/ 23981 h 107"/>
                <a:gd name="T50" fmla="*/ 21884 w 138"/>
                <a:gd name="T51" fmla="*/ 23981 h 107"/>
                <a:gd name="T52" fmla="*/ 21018 w 138"/>
                <a:gd name="T53" fmla="*/ 20855 h 107"/>
                <a:gd name="T54" fmla="*/ 21884 w 138"/>
                <a:gd name="T55" fmla="*/ 21721 h 107"/>
                <a:gd name="T56" fmla="*/ 21884 w 138"/>
                <a:gd name="T57" fmla="*/ 19702 h 107"/>
                <a:gd name="T58" fmla="*/ 22210 w 138"/>
                <a:gd name="T59" fmla="*/ 19702 h 107"/>
                <a:gd name="T60" fmla="*/ 22409 w 138"/>
                <a:gd name="T61" fmla="*/ 19056 h 107"/>
                <a:gd name="T62" fmla="*/ 22736 w 138"/>
                <a:gd name="T63" fmla="*/ 19056 h 107"/>
                <a:gd name="T64" fmla="*/ 23116 w 138"/>
                <a:gd name="T65" fmla="*/ 17949 h 107"/>
                <a:gd name="T66" fmla="*/ 22736 w 138"/>
                <a:gd name="T67" fmla="*/ 15705 h 107"/>
                <a:gd name="T68" fmla="*/ 23261 w 138"/>
                <a:gd name="T69" fmla="*/ 15929 h 107"/>
                <a:gd name="T70" fmla="*/ 23116 w 138"/>
                <a:gd name="T71" fmla="*/ 13445 h 107"/>
                <a:gd name="T72" fmla="*/ 23446 w 138"/>
                <a:gd name="T73" fmla="*/ 11406 h 107"/>
                <a:gd name="T74" fmla="*/ 23116 w 138"/>
                <a:gd name="T75" fmla="*/ 9209 h 107"/>
                <a:gd name="T76" fmla="*/ 23446 w 138"/>
                <a:gd name="T77" fmla="*/ 8280 h 10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38" h="107">
                  <a:moveTo>
                    <a:pt x="136" y="37"/>
                  </a:moveTo>
                  <a:cubicBezTo>
                    <a:pt x="136" y="35"/>
                    <a:pt x="134" y="33"/>
                    <a:pt x="134" y="30"/>
                  </a:cubicBezTo>
                  <a:cubicBezTo>
                    <a:pt x="134" y="28"/>
                    <a:pt x="135" y="27"/>
                    <a:pt x="134" y="25"/>
                  </a:cubicBezTo>
                  <a:cubicBezTo>
                    <a:pt x="132" y="22"/>
                    <a:pt x="128" y="21"/>
                    <a:pt x="125" y="20"/>
                  </a:cubicBezTo>
                  <a:cubicBezTo>
                    <a:pt x="120" y="17"/>
                    <a:pt x="118" y="14"/>
                    <a:pt x="113" y="10"/>
                  </a:cubicBezTo>
                  <a:cubicBezTo>
                    <a:pt x="105" y="4"/>
                    <a:pt x="95" y="0"/>
                    <a:pt x="85" y="0"/>
                  </a:cubicBezTo>
                  <a:cubicBezTo>
                    <a:pt x="79" y="0"/>
                    <a:pt x="73" y="0"/>
                    <a:pt x="67" y="2"/>
                  </a:cubicBezTo>
                  <a:cubicBezTo>
                    <a:pt x="63" y="4"/>
                    <a:pt x="60" y="6"/>
                    <a:pt x="57" y="8"/>
                  </a:cubicBezTo>
                  <a:cubicBezTo>
                    <a:pt x="57" y="7"/>
                    <a:pt x="57" y="6"/>
                    <a:pt x="57" y="6"/>
                  </a:cubicBezTo>
                  <a:cubicBezTo>
                    <a:pt x="53" y="6"/>
                    <a:pt x="55" y="5"/>
                    <a:pt x="53" y="4"/>
                  </a:cubicBezTo>
                  <a:cubicBezTo>
                    <a:pt x="49" y="2"/>
                    <a:pt x="45" y="3"/>
                    <a:pt x="41" y="4"/>
                  </a:cubicBezTo>
                  <a:cubicBezTo>
                    <a:pt x="41" y="4"/>
                    <a:pt x="41" y="5"/>
                    <a:pt x="41" y="6"/>
                  </a:cubicBezTo>
                  <a:cubicBezTo>
                    <a:pt x="40" y="7"/>
                    <a:pt x="38" y="8"/>
                    <a:pt x="36" y="8"/>
                  </a:cubicBezTo>
                  <a:cubicBezTo>
                    <a:pt x="37" y="9"/>
                    <a:pt x="37" y="9"/>
                    <a:pt x="37" y="10"/>
                  </a:cubicBezTo>
                  <a:cubicBezTo>
                    <a:pt x="33" y="12"/>
                    <a:pt x="28" y="11"/>
                    <a:pt x="24" y="13"/>
                  </a:cubicBezTo>
                  <a:cubicBezTo>
                    <a:pt x="12" y="14"/>
                    <a:pt x="0" y="28"/>
                    <a:pt x="3" y="40"/>
                  </a:cubicBezTo>
                  <a:cubicBezTo>
                    <a:pt x="4" y="47"/>
                    <a:pt x="10" y="53"/>
                    <a:pt x="13" y="58"/>
                  </a:cubicBezTo>
                  <a:cubicBezTo>
                    <a:pt x="16" y="63"/>
                    <a:pt x="19" y="69"/>
                    <a:pt x="22" y="74"/>
                  </a:cubicBezTo>
                  <a:cubicBezTo>
                    <a:pt x="25" y="79"/>
                    <a:pt x="29" y="85"/>
                    <a:pt x="32" y="90"/>
                  </a:cubicBezTo>
                  <a:cubicBezTo>
                    <a:pt x="34" y="93"/>
                    <a:pt x="35" y="97"/>
                    <a:pt x="36" y="101"/>
                  </a:cubicBezTo>
                  <a:cubicBezTo>
                    <a:pt x="36" y="98"/>
                    <a:pt x="37" y="95"/>
                    <a:pt x="37" y="92"/>
                  </a:cubicBezTo>
                  <a:cubicBezTo>
                    <a:pt x="40" y="72"/>
                    <a:pt x="50" y="59"/>
                    <a:pt x="61" y="58"/>
                  </a:cubicBezTo>
                  <a:cubicBezTo>
                    <a:pt x="70" y="57"/>
                    <a:pt x="74" y="58"/>
                    <a:pt x="81" y="66"/>
                  </a:cubicBezTo>
                  <a:cubicBezTo>
                    <a:pt x="89" y="74"/>
                    <a:pt x="97" y="82"/>
                    <a:pt x="105" y="87"/>
                  </a:cubicBezTo>
                  <a:cubicBezTo>
                    <a:pt x="113" y="92"/>
                    <a:pt x="123" y="97"/>
                    <a:pt x="126" y="107"/>
                  </a:cubicBezTo>
                  <a:cubicBezTo>
                    <a:pt x="127" y="107"/>
                    <a:pt x="127" y="107"/>
                    <a:pt x="127" y="107"/>
                  </a:cubicBezTo>
                  <a:cubicBezTo>
                    <a:pt x="126" y="104"/>
                    <a:pt x="122" y="96"/>
                    <a:pt x="122" y="93"/>
                  </a:cubicBezTo>
                  <a:cubicBezTo>
                    <a:pt x="123" y="95"/>
                    <a:pt x="125" y="95"/>
                    <a:pt x="127" y="97"/>
                  </a:cubicBezTo>
                  <a:cubicBezTo>
                    <a:pt x="126" y="94"/>
                    <a:pt x="127" y="91"/>
                    <a:pt x="127" y="88"/>
                  </a:cubicBezTo>
                  <a:cubicBezTo>
                    <a:pt x="127" y="88"/>
                    <a:pt x="129" y="88"/>
                    <a:pt x="129" y="88"/>
                  </a:cubicBezTo>
                  <a:cubicBezTo>
                    <a:pt x="129" y="87"/>
                    <a:pt x="130" y="86"/>
                    <a:pt x="130" y="85"/>
                  </a:cubicBezTo>
                  <a:cubicBezTo>
                    <a:pt x="130" y="85"/>
                    <a:pt x="132" y="85"/>
                    <a:pt x="132" y="85"/>
                  </a:cubicBezTo>
                  <a:cubicBezTo>
                    <a:pt x="132" y="82"/>
                    <a:pt x="133" y="82"/>
                    <a:pt x="134" y="80"/>
                  </a:cubicBezTo>
                  <a:cubicBezTo>
                    <a:pt x="134" y="77"/>
                    <a:pt x="132" y="73"/>
                    <a:pt x="132" y="70"/>
                  </a:cubicBezTo>
                  <a:cubicBezTo>
                    <a:pt x="133" y="70"/>
                    <a:pt x="134" y="70"/>
                    <a:pt x="135" y="71"/>
                  </a:cubicBezTo>
                  <a:cubicBezTo>
                    <a:pt x="135" y="67"/>
                    <a:pt x="134" y="64"/>
                    <a:pt x="134" y="60"/>
                  </a:cubicBezTo>
                  <a:cubicBezTo>
                    <a:pt x="138" y="59"/>
                    <a:pt x="132" y="53"/>
                    <a:pt x="136" y="51"/>
                  </a:cubicBezTo>
                  <a:cubicBezTo>
                    <a:pt x="135" y="48"/>
                    <a:pt x="134" y="45"/>
                    <a:pt x="134" y="41"/>
                  </a:cubicBezTo>
                  <a:cubicBezTo>
                    <a:pt x="135" y="40"/>
                    <a:pt x="136" y="38"/>
                    <a:pt x="136" y="37"/>
                  </a:cubicBezTo>
                  <a:close/>
                </a:path>
              </a:pathLst>
            </a:custGeom>
            <a:solidFill>
              <a:srgbClr val="ECD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87" name="Freeform 12">
              <a:extLst>
                <a:ext uri="{FF2B5EF4-FFF2-40B4-BE49-F238E27FC236}">
                  <a16:creationId xmlns:a16="http://schemas.microsoft.com/office/drawing/2014/main" id="{0794BF24-BAF8-460C-A9BE-18993166A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" y="1526"/>
              <a:ext cx="87" cy="70"/>
            </a:xfrm>
            <a:custGeom>
              <a:avLst/>
              <a:gdLst>
                <a:gd name="T0" fmla="*/ 0 w 24"/>
                <a:gd name="T1" fmla="*/ 2994 h 18"/>
                <a:gd name="T2" fmla="*/ 2432 w 24"/>
                <a:gd name="T3" fmla="*/ 3644 h 18"/>
                <a:gd name="T4" fmla="*/ 3810 w 24"/>
                <a:gd name="T5" fmla="*/ 2298 h 18"/>
                <a:gd name="T6" fmla="*/ 3629 w 24"/>
                <a:gd name="T7" fmla="*/ 1587 h 18"/>
                <a:gd name="T8" fmla="*/ 1196 w 24"/>
                <a:gd name="T9" fmla="*/ 712 h 18"/>
                <a:gd name="T10" fmla="*/ 0 w 24"/>
                <a:gd name="T11" fmla="*/ 2994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8">
                  <a:moveTo>
                    <a:pt x="0" y="13"/>
                  </a:moveTo>
                  <a:cubicBezTo>
                    <a:pt x="3" y="17"/>
                    <a:pt x="8" y="18"/>
                    <a:pt x="14" y="16"/>
                  </a:cubicBezTo>
                  <a:cubicBezTo>
                    <a:pt x="18" y="15"/>
                    <a:pt x="20" y="12"/>
                    <a:pt x="22" y="10"/>
                  </a:cubicBezTo>
                  <a:cubicBezTo>
                    <a:pt x="24" y="8"/>
                    <a:pt x="23" y="7"/>
                    <a:pt x="21" y="7"/>
                  </a:cubicBezTo>
                  <a:cubicBezTo>
                    <a:pt x="17" y="4"/>
                    <a:pt x="12" y="0"/>
                    <a:pt x="7" y="3"/>
                  </a:cubicBezTo>
                  <a:cubicBezTo>
                    <a:pt x="0" y="6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866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88" name="Freeform 13">
              <a:extLst>
                <a:ext uri="{FF2B5EF4-FFF2-40B4-BE49-F238E27FC236}">
                  <a16:creationId xmlns:a16="http://schemas.microsoft.com/office/drawing/2014/main" id="{11EDE388-0A55-4C8F-BF74-1BD629AEE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2" y="1824"/>
              <a:ext cx="322" cy="263"/>
            </a:xfrm>
            <a:custGeom>
              <a:avLst/>
              <a:gdLst>
                <a:gd name="T0" fmla="*/ 14921 w 89"/>
                <a:gd name="T1" fmla="*/ 2885 h 68"/>
                <a:gd name="T2" fmla="*/ 14204 w 89"/>
                <a:gd name="T3" fmla="*/ 0 h 68"/>
                <a:gd name="T4" fmla="*/ 14400 w 89"/>
                <a:gd name="T5" fmla="*/ 688 h 68"/>
                <a:gd name="T6" fmla="*/ 14204 w 89"/>
                <a:gd name="T7" fmla="*/ 688 h 68"/>
                <a:gd name="T8" fmla="*/ 6009 w 89"/>
                <a:gd name="T9" fmla="*/ 9379 h 68"/>
                <a:gd name="T10" fmla="*/ 2041 w 89"/>
                <a:gd name="T11" fmla="*/ 8513 h 68"/>
                <a:gd name="T12" fmla="*/ 0 w 89"/>
                <a:gd name="T13" fmla="*/ 6478 h 68"/>
                <a:gd name="T14" fmla="*/ 0 w 89"/>
                <a:gd name="T15" fmla="*/ 6718 h 68"/>
                <a:gd name="T16" fmla="*/ 2225 w 89"/>
                <a:gd name="T17" fmla="*/ 12551 h 68"/>
                <a:gd name="T18" fmla="*/ 9240 w 89"/>
                <a:gd name="T19" fmla="*/ 14751 h 68"/>
                <a:gd name="T20" fmla="*/ 14070 w 89"/>
                <a:gd name="T21" fmla="*/ 10756 h 68"/>
                <a:gd name="T22" fmla="*/ 14921 w 89"/>
                <a:gd name="T23" fmla="*/ 2885 h 6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9" h="68">
                  <a:moveTo>
                    <a:pt x="87" y="13"/>
                  </a:moveTo>
                  <a:cubicBezTo>
                    <a:pt x="87" y="9"/>
                    <a:pt x="86" y="4"/>
                    <a:pt x="83" y="0"/>
                  </a:cubicBezTo>
                  <a:cubicBezTo>
                    <a:pt x="83" y="1"/>
                    <a:pt x="84" y="2"/>
                    <a:pt x="84" y="3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22"/>
                    <a:pt x="44" y="40"/>
                    <a:pt x="35" y="42"/>
                  </a:cubicBezTo>
                  <a:cubicBezTo>
                    <a:pt x="25" y="43"/>
                    <a:pt x="21" y="43"/>
                    <a:pt x="12" y="38"/>
                  </a:cubicBezTo>
                  <a:cubicBezTo>
                    <a:pt x="6" y="35"/>
                    <a:pt x="3" y="32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8"/>
                    <a:pt x="4" y="49"/>
                    <a:pt x="13" y="56"/>
                  </a:cubicBezTo>
                  <a:cubicBezTo>
                    <a:pt x="24" y="66"/>
                    <a:pt x="37" y="68"/>
                    <a:pt x="54" y="66"/>
                  </a:cubicBezTo>
                  <a:cubicBezTo>
                    <a:pt x="64" y="64"/>
                    <a:pt x="73" y="61"/>
                    <a:pt x="82" y="48"/>
                  </a:cubicBezTo>
                  <a:cubicBezTo>
                    <a:pt x="89" y="38"/>
                    <a:pt x="88" y="19"/>
                    <a:pt x="87" y="13"/>
                  </a:cubicBezTo>
                  <a:close/>
                </a:path>
              </a:pathLst>
            </a:custGeom>
            <a:solidFill>
              <a:srgbClr val="F8E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89" name="Freeform 14">
              <a:extLst>
                <a:ext uri="{FF2B5EF4-FFF2-40B4-BE49-F238E27FC236}">
                  <a16:creationId xmlns:a16="http://schemas.microsoft.com/office/drawing/2014/main" id="{6B8CB219-7175-452E-A07C-0A1E2241E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" y="1843"/>
              <a:ext cx="290" cy="209"/>
            </a:xfrm>
            <a:custGeom>
              <a:avLst/>
              <a:gdLst>
                <a:gd name="T0" fmla="*/ 13811 w 80"/>
                <a:gd name="T1" fmla="*/ 0 h 54"/>
                <a:gd name="T2" fmla="*/ 5717 w 80"/>
                <a:gd name="T3" fmla="*/ 8283 h 54"/>
                <a:gd name="T4" fmla="*/ 1722 w 80"/>
                <a:gd name="T5" fmla="*/ 7416 h 54"/>
                <a:gd name="T6" fmla="*/ 0 w 80"/>
                <a:gd name="T7" fmla="*/ 5856 h 54"/>
                <a:gd name="T8" fmla="*/ 6047 w 80"/>
                <a:gd name="T9" fmla="*/ 10787 h 54"/>
                <a:gd name="T10" fmla="*/ 13811 w 80"/>
                <a:gd name="T11" fmla="*/ 0 h 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0" h="54">
                  <a:moveTo>
                    <a:pt x="80" y="0"/>
                  </a:moveTo>
                  <a:cubicBezTo>
                    <a:pt x="69" y="18"/>
                    <a:pt x="41" y="35"/>
                    <a:pt x="33" y="37"/>
                  </a:cubicBezTo>
                  <a:cubicBezTo>
                    <a:pt x="23" y="38"/>
                    <a:pt x="19" y="38"/>
                    <a:pt x="10" y="33"/>
                  </a:cubicBezTo>
                  <a:cubicBezTo>
                    <a:pt x="6" y="31"/>
                    <a:pt x="3" y="29"/>
                    <a:pt x="0" y="26"/>
                  </a:cubicBezTo>
                  <a:cubicBezTo>
                    <a:pt x="4" y="38"/>
                    <a:pt x="13" y="54"/>
                    <a:pt x="35" y="48"/>
                  </a:cubicBezTo>
                  <a:cubicBezTo>
                    <a:pt x="58" y="42"/>
                    <a:pt x="79" y="12"/>
                    <a:pt x="80" y="0"/>
                  </a:cubicBezTo>
                  <a:close/>
                </a:path>
              </a:pathLst>
            </a:custGeom>
            <a:solidFill>
              <a:srgbClr val="ECD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90" name="Freeform 15">
              <a:extLst>
                <a:ext uri="{FF2B5EF4-FFF2-40B4-BE49-F238E27FC236}">
                  <a16:creationId xmlns:a16="http://schemas.microsoft.com/office/drawing/2014/main" id="{6DA734E1-92AC-42D1-A97A-8B5BBC36B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" y="1913"/>
              <a:ext cx="210" cy="97"/>
            </a:xfrm>
            <a:custGeom>
              <a:avLst/>
              <a:gdLst>
                <a:gd name="T0" fmla="*/ 4653 w 58"/>
                <a:gd name="T1" fmla="*/ 4322 h 25"/>
                <a:gd name="T2" fmla="*/ 670 w 58"/>
                <a:gd name="T3" fmla="*/ 3387 h 25"/>
                <a:gd name="T4" fmla="*/ 0 w 58"/>
                <a:gd name="T5" fmla="*/ 2922 h 25"/>
                <a:gd name="T6" fmla="*/ 3802 w 58"/>
                <a:gd name="T7" fmla="*/ 5436 h 25"/>
                <a:gd name="T8" fmla="*/ 9964 w 58"/>
                <a:gd name="T9" fmla="*/ 0 h 25"/>
                <a:gd name="T10" fmla="*/ 9964 w 58"/>
                <a:gd name="T11" fmla="*/ 0 h 25"/>
                <a:gd name="T12" fmla="*/ 4653 w 58"/>
                <a:gd name="T13" fmla="*/ 4322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8" h="25">
                  <a:moveTo>
                    <a:pt x="27" y="19"/>
                  </a:moveTo>
                  <a:cubicBezTo>
                    <a:pt x="17" y="20"/>
                    <a:pt x="13" y="20"/>
                    <a:pt x="4" y="15"/>
                  </a:cubicBezTo>
                  <a:cubicBezTo>
                    <a:pt x="2" y="14"/>
                    <a:pt x="1" y="13"/>
                    <a:pt x="0" y="13"/>
                  </a:cubicBezTo>
                  <a:cubicBezTo>
                    <a:pt x="1" y="19"/>
                    <a:pt x="14" y="25"/>
                    <a:pt x="22" y="24"/>
                  </a:cubicBezTo>
                  <a:cubicBezTo>
                    <a:pt x="33" y="22"/>
                    <a:pt x="47" y="15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6" y="10"/>
                    <a:pt x="32" y="18"/>
                    <a:pt x="27" y="19"/>
                  </a:cubicBezTo>
                  <a:close/>
                </a:path>
              </a:pathLst>
            </a:custGeom>
            <a:solidFill>
              <a:srgbClr val="8D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91" name="Freeform 16">
              <a:extLst>
                <a:ext uri="{FF2B5EF4-FFF2-40B4-BE49-F238E27FC236}">
                  <a16:creationId xmlns:a16="http://schemas.microsoft.com/office/drawing/2014/main" id="{7388341F-BA66-430F-ACA4-34056087C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0" y="1174"/>
              <a:ext cx="239" cy="356"/>
            </a:xfrm>
            <a:custGeom>
              <a:avLst/>
              <a:gdLst>
                <a:gd name="T0" fmla="*/ 0 w 66"/>
                <a:gd name="T1" fmla="*/ 4926 h 92"/>
                <a:gd name="T2" fmla="*/ 10161 w 66"/>
                <a:gd name="T3" fmla="*/ 6485 h 92"/>
                <a:gd name="T4" fmla="*/ 8260 w 66"/>
                <a:gd name="T5" fmla="*/ 16577 h 92"/>
                <a:gd name="T6" fmla="*/ 6178 w 66"/>
                <a:gd name="T7" fmla="*/ 19526 h 92"/>
                <a:gd name="T8" fmla="*/ 3422 w 66"/>
                <a:gd name="T9" fmla="*/ 19928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" h="92">
                  <a:moveTo>
                    <a:pt x="0" y="22"/>
                  </a:moveTo>
                  <a:cubicBezTo>
                    <a:pt x="5" y="3"/>
                    <a:pt x="51" y="0"/>
                    <a:pt x="59" y="29"/>
                  </a:cubicBezTo>
                  <a:cubicBezTo>
                    <a:pt x="66" y="58"/>
                    <a:pt x="53" y="69"/>
                    <a:pt x="48" y="74"/>
                  </a:cubicBezTo>
                  <a:cubicBezTo>
                    <a:pt x="42" y="80"/>
                    <a:pt x="41" y="83"/>
                    <a:pt x="36" y="87"/>
                  </a:cubicBezTo>
                  <a:cubicBezTo>
                    <a:pt x="31" y="90"/>
                    <a:pt x="25" y="92"/>
                    <a:pt x="20" y="89"/>
                  </a:cubicBezTo>
                </a:path>
              </a:pathLst>
            </a:custGeom>
            <a:solidFill>
              <a:srgbClr val="ECD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92" name="Freeform 17">
              <a:extLst>
                <a:ext uri="{FF2B5EF4-FFF2-40B4-BE49-F238E27FC236}">
                  <a16:creationId xmlns:a16="http://schemas.microsoft.com/office/drawing/2014/main" id="{A21C0782-269B-4445-B570-653B2DF15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" y="1321"/>
              <a:ext cx="95" cy="116"/>
            </a:xfrm>
            <a:custGeom>
              <a:avLst/>
              <a:gdLst>
                <a:gd name="T0" fmla="*/ 2682 w 26"/>
                <a:gd name="T1" fmla="*/ 6713 h 30"/>
                <a:gd name="T2" fmla="*/ 2682 w 26"/>
                <a:gd name="T3" fmla="*/ 6713 h 30"/>
                <a:gd name="T4" fmla="*/ 3219 w 26"/>
                <a:gd name="T5" fmla="*/ 6009 h 30"/>
                <a:gd name="T6" fmla="*/ 4301 w 26"/>
                <a:gd name="T7" fmla="*/ 4215 h 30"/>
                <a:gd name="T8" fmla="*/ 4633 w 26"/>
                <a:gd name="T9" fmla="*/ 2660 h 30"/>
                <a:gd name="T10" fmla="*/ 4447 w 26"/>
                <a:gd name="T11" fmla="*/ 1794 h 30"/>
                <a:gd name="T12" fmla="*/ 4301 w 26"/>
                <a:gd name="T13" fmla="*/ 1794 h 30"/>
                <a:gd name="T14" fmla="*/ 881 w 26"/>
                <a:gd name="T15" fmla="*/ 1794 h 30"/>
                <a:gd name="T16" fmla="*/ 347 w 26"/>
                <a:gd name="T17" fmla="*/ 4052 h 30"/>
                <a:gd name="T18" fmla="*/ 2682 w 26"/>
                <a:gd name="T19" fmla="*/ 6713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30">
                  <a:moveTo>
                    <a:pt x="15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16" y="29"/>
                    <a:pt x="17" y="28"/>
                    <a:pt x="18" y="27"/>
                  </a:cubicBezTo>
                  <a:cubicBezTo>
                    <a:pt x="20" y="25"/>
                    <a:pt x="22" y="22"/>
                    <a:pt x="24" y="19"/>
                  </a:cubicBezTo>
                  <a:cubicBezTo>
                    <a:pt x="26" y="17"/>
                    <a:pt x="26" y="15"/>
                    <a:pt x="26" y="12"/>
                  </a:cubicBezTo>
                  <a:cubicBezTo>
                    <a:pt x="25" y="11"/>
                    <a:pt x="26" y="9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4" y="0"/>
                    <a:pt x="10" y="4"/>
                    <a:pt x="5" y="8"/>
                  </a:cubicBezTo>
                  <a:cubicBezTo>
                    <a:pt x="1" y="13"/>
                    <a:pt x="0" y="15"/>
                    <a:pt x="2" y="18"/>
                  </a:cubicBezTo>
                  <a:cubicBezTo>
                    <a:pt x="4" y="22"/>
                    <a:pt x="11" y="23"/>
                    <a:pt x="15" y="30"/>
                  </a:cubicBezTo>
                  <a:close/>
                </a:path>
              </a:pathLst>
            </a:custGeom>
            <a:solidFill>
              <a:srgbClr val="ECD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93" name="Freeform 18">
              <a:extLst>
                <a:ext uri="{FF2B5EF4-FFF2-40B4-BE49-F238E27FC236}">
                  <a16:creationId xmlns:a16="http://schemas.microsoft.com/office/drawing/2014/main" id="{EC3A01C5-06C1-4BC9-9004-89E335296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2" y="2207"/>
              <a:ext cx="90" cy="224"/>
            </a:xfrm>
            <a:custGeom>
              <a:avLst/>
              <a:gdLst>
                <a:gd name="T0" fmla="*/ 2851 w 25"/>
                <a:gd name="T1" fmla="*/ 3117 h 58"/>
                <a:gd name="T2" fmla="*/ 2513 w 25"/>
                <a:gd name="T3" fmla="*/ 0 h 58"/>
                <a:gd name="T4" fmla="*/ 2009 w 25"/>
                <a:gd name="T5" fmla="*/ 865 h 58"/>
                <a:gd name="T6" fmla="*/ 1490 w 25"/>
                <a:gd name="T7" fmla="*/ 2012 h 58"/>
                <a:gd name="T8" fmla="*/ 1166 w 25"/>
                <a:gd name="T9" fmla="*/ 1788 h 58"/>
                <a:gd name="T10" fmla="*/ 518 w 25"/>
                <a:gd name="T11" fmla="*/ 5353 h 58"/>
                <a:gd name="T12" fmla="*/ 0 w 25"/>
                <a:gd name="T13" fmla="*/ 4430 h 58"/>
                <a:gd name="T14" fmla="*/ 2851 w 25"/>
                <a:gd name="T15" fmla="*/ 12679 h 58"/>
                <a:gd name="T16" fmla="*/ 2851 w 25"/>
                <a:gd name="T17" fmla="*/ 3117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58">
                  <a:moveTo>
                    <a:pt x="17" y="14"/>
                  </a:moveTo>
                  <a:cubicBezTo>
                    <a:pt x="17" y="9"/>
                    <a:pt x="16" y="5"/>
                    <a:pt x="15" y="0"/>
                  </a:cubicBezTo>
                  <a:cubicBezTo>
                    <a:pt x="13" y="1"/>
                    <a:pt x="12" y="2"/>
                    <a:pt x="12" y="4"/>
                  </a:cubicBezTo>
                  <a:cubicBezTo>
                    <a:pt x="11" y="5"/>
                    <a:pt x="10" y="7"/>
                    <a:pt x="9" y="9"/>
                  </a:cubicBezTo>
                  <a:cubicBezTo>
                    <a:pt x="8" y="9"/>
                    <a:pt x="7" y="8"/>
                    <a:pt x="7" y="8"/>
                  </a:cubicBezTo>
                  <a:cubicBezTo>
                    <a:pt x="5" y="13"/>
                    <a:pt x="3" y="18"/>
                    <a:pt x="3" y="24"/>
                  </a:cubicBezTo>
                  <a:cubicBezTo>
                    <a:pt x="2" y="23"/>
                    <a:pt x="1" y="21"/>
                    <a:pt x="0" y="20"/>
                  </a:cubicBezTo>
                  <a:cubicBezTo>
                    <a:pt x="3" y="35"/>
                    <a:pt x="8" y="58"/>
                    <a:pt x="17" y="57"/>
                  </a:cubicBezTo>
                  <a:cubicBezTo>
                    <a:pt x="25" y="56"/>
                    <a:pt x="17" y="19"/>
                    <a:pt x="17" y="14"/>
                  </a:cubicBezTo>
                  <a:close/>
                </a:path>
              </a:pathLst>
            </a:custGeom>
            <a:solidFill>
              <a:srgbClr val="ECD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94" name="Freeform 19">
              <a:extLst>
                <a:ext uri="{FF2B5EF4-FFF2-40B4-BE49-F238E27FC236}">
                  <a16:creationId xmlns:a16="http://schemas.microsoft.com/office/drawing/2014/main" id="{AAD44F45-D0E7-4E48-AD89-4134454CB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" y="2280"/>
              <a:ext cx="312" cy="372"/>
            </a:xfrm>
            <a:custGeom>
              <a:avLst/>
              <a:gdLst>
                <a:gd name="T0" fmla="*/ 8304 w 86"/>
                <a:gd name="T1" fmla="*/ 21413 h 96"/>
                <a:gd name="T2" fmla="*/ 8304 w 86"/>
                <a:gd name="T3" fmla="*/ 21654 h 96"/>
                <a:gd name="T4" fmla="*/ 8304 w 86"/>
                <a:gd name="T5" fmla="*/ 21654 h 96"/>
                <a:gd name="T6" fmla="*/ 9175 w 86"/>
                <a:gd name="T7" fmla="*/ 20301 h 96"/>
                <a:gd name="T8" fmla="*/ 14570 w 86"/>
                <a:gd name="T9" fmla="*/ 18034 h 96"/>
                <a:gd name="T10" fmla="*/ 14700 w 86"/>
                <a:gd name="T11" fmla="*/ 17810 h 96"/>
                <a:gd name="T12" fmla="*/ 14900 w 86"/>
                <a:gd name="T13" fmla="*/ 17569 h 96"/>
                <a:gd name="T14" fmla="*/ 14044 w 86"/>
                <a:gd name="T15" fmla="*/ 17345 h 96"/>
                <a:gd name="T16" fmla="*/ 14700 w 86"/>
                <a:gd name="T17" fmla="*/ 15543 h 96"/>
                <a:gd name="T18" fmla="*/ 12320 w 86"/>
                <a:gd name="T19" fmla="*/ 15543 h 96"/>
                <a:gd name="T20" fmla="*/ 12992 w 86"/>
                <a:gd name="T21" fmla="*/ 13094 h 96"/>
                <a:gd name="T22" fmla="*/ 11609 w 86"/>
                <a:gd name="T23" fmla="*/ 13559 h 96"/>
                <a:gd name="T24" fmla="*/ 12647 w 86"/>
                <a:gd name="T25" fmla="*/ 10362 h 96"/>
                <a:gd name="T26" fmla="*/ 11794 w 86"/>
                <a:gd name="T27" fmla="*/ 10362 h 96"/>
                <a:gd name="T28" fmla="*/ 12121 w 86"/>
                <a:gd name="T29" fmla="*/ 9025 h 96"/>
                <a:gd name="T30" fmla="*/ 11410 w 86"/>
                <a:gd name="T31" fmla="*/ 9490 h 96"/>
                <a:gd name="T32" fmla="*/ 11265 w 86"/>
                <a:gd name="T33" fmla="*/ 8320 h 96"/>
                <a:gd name="T34" fmla="*/ 11083 w 86"/>
                <a:gd name="T35" fmla="*/ 7913 h 96"/>
                <a:gd name="T36" fmla="*/ 10739 w 86"/>
                <a:gd name="T37" fmla="*/ 8560 h 96"/>
                <a:gd name="T38" fmla="*/ 7778 w 86"/>
                <a:gd name="T39" fmla="*/ 240 h 96"/>
                <a:gd name="T40" fmla="*/ 8159 w 86"/>
                <a:gd name="T41" fmla="*/ 705 h 96"/>
                <a:gd name="T42" fmla="*/ 7448 w 86"/>
                <a:gd name="T43" fmla="*/ 0 h 96"/>
                <a:gd name="T44" fmla="*/ 7122 w 86"/>
                <a:gd name="T45" fmla="*/ 4309 h 96"/>
                <a:gd name="T46" fmla="*/ 6737 w 86"/>
                <a:gd name="T47" fmla="*/ 10362 h 96"/>
                <a:gd name="T48" fmla="*/ 6066 w 86"/>
                <a:gd name="T49" fmla="*/ 9250 h 96"/>
                <a:gd name="T50" fmla="*/ 5540 w 86"/>
                <a:gd name="T51" fmla="*/ 10362 h 96"/>
                <a:gd name="T52" fmla="*/ 4488 w 86"/>
                <a:gd name="T53" fmla="*/ 7913 h 96"/>
                <a:gd name="T54" fmla="*/ 3817 w 86"/>
                <a:gd name="T55" fmla="*/ 11052 h 96"/>
                <a:gd name="T56" fmla="*/ 3291 w 86"/>
                <a:gd name="T57" fmla="*/ 8153 h 96"/>
                <a:gd name="T58" fmla="*/ 2579 w 86"/>
                <a:gd name="T59" fmla="*/ 12164 h 96"/>
                <a:gd name="T60" fmla="*/ 1578 w 86"/>
                <a:gd name="T61" fmla="*/ 7448 h 96"/>
                <a:gd name="T62" fmla="*/ 0 w 86"/>
                <a:gd name="T63" fmla="*/ 11757 h 96"/>
                <a:gd name="T64" fmla="*/ 1052 w 86"/>
                <a:gd name="T65" fmla="*/ 13741 h 96"/>
                <a:gd name="T66" fmla="*/ 4158 w 86"/>
                <a:gd name="T67" fmla="*/ 17345 h 96"/>
                <a:gd name="T68" fmla="*/ 8304 w 86"/>
                <a:gd name="T69" fmla="*/ 21413 h 9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6" h="96">
                  <a:moveTo>
                    <a:pt x="48" y="95"/>
                  </a:moveTo>
                  <a:cubicBezTo>
                    <a:pt x="48" y="96"/>
                    <a:pt x="48" y="96"/>
                    <a:pt x="48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8" y="96"/>
                    <a:pt x="50" y="92"/>
                    <a:pt x="53" y="90"/>
                  </a:cubicBezTo>
                  <a:cubicBezTo>
                    <a:pt x="57" y="85"/>
                    <a:pt x="78" y="77"/>
                    <a:pt x="84" y="80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5" y="78"/>
                    <a:pt x="85" y="78"/>
                    <a:pt x="86" y="78"/>
                  </a:cubicBezTo>
                  <a:cubicBezTo>
                    <a:pt x="84" y="78"/>
                    <a:pt x="82" y="77"/>
                    <a:pt x="81" y="77"/>
                  </a:cubicBezTo>
                  <a:cubicBezTo>
                    <a:pt x="82" y="75"/>
                    <a:pt x="86" y="71"/>
                    <a:pt x="85" y="69"/>
                  </a:cubicBezTo>
                  <a:cubicBezTo>
                    <a:pt x="83" y="66"/>
                    <a:pt x="74" y="69"/>
                    <a:pt x="71" y="69"/>
                  </a:cubicBezTo>
                  <a:cubicBezTo>
                    <a:pt x="72" y="65"/>
                    <a:pt x="75" y="62"/>
                    <a:pt x="75" y="58"/>
                  </a:cubicBezTo>
                  <a:cubicBezTo>
                    <a:pt x="72" y="57"/>
                    <a:pt x="69" y="58"/>
                    <a:pt x="67" y="60"/>
                  </a:cubicBezTo>
                  <a:cubicBezTo>
                    <a:pt x="69" y="56"/>
                    <a:pt x="73" y="51"/>
                    <a:pt x="73" y="46"/>
                  </a:cubicBezTo>
                  <a:cubicBezTo>
                    <a:pt x="71" y="46"/>
                    <a:pt x="69" y="46"/>
                    <a:pt x="68" y="46"/>
                  </a:cubicBezTo>
                  <a:cubicBezTo>
                    <a:pt x="68" y="44"/>
                    <a:pt x="69" y="42"/>
                    <a:pt x="70" y="40"/>
                  </a:cubicBezTo>
                  <a:cubicBezTo>
                    <a:pt x="69" y="41"/>
                    <a:pt x="67" y="41"/>
                    <a:pt x="66" y="42"/>
                  </a:cubicBezTo>
                  <a:cubicBezTo>
                    <a:pt x="66" y="40"/>
                    <a:pt x="65" y="37"/>
                    <a:pt x="65" y="37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4" y="37"/>
                    <a:pt x="63" y="38"/>
                    <a:pt x="62" y="38"/>
                  </a:cubicBezTo>
                  <a:cubicBezTo>
                    <a:pt x="53" y="39"/>
                    <a:pt x="48" y="16"/>
                    <a:pt x="45" y="1"/>
                  </a:cubicBezTo>
                  <a:cubicBezTo>
                    <a:pt x="46" y="2"/>
                    <a:pt x="46" y="2"/>
                    <a:pt x="47" y="3"/>
                  </a:cubicBezTo>
                  <a:cubicBezTo>
                    <a:pt x="46" y="2"/>
                    <a:pt x="45" y="1"/>
                    <a:pt x="43" y="0"/>
                  </a:cubicBezTo>
                  <a:cubicBezTo>
                    <a:pt x="44" y="9"/>
                    <a:pt x="40" y="11"/>
                    <a:pt x="41" y="19"/>
                  </a:cubicBezTo>
                  <a:cubicBezTo>
                    <a:pt x="41" y="30"/>
                    <a:pt x="44" y="36"/>
                    <a:pt x="39" y="46"/>
                  </a:cubicBezTo>
                  <a:cubicBezTo>
                    <a:pt x="38" y="44"/>
                    <a:pt x="37" y="42"/>
                    <a:pt x="35" y="41"/>
                  </a:cubicBezTo>
                  <a:cubicBezTo>
                    <a:pt x="35" y="42"/>
                    <a:pt x="33" y="44"/>
                    <a:pt x="32" y="46"/>
                  </a:cubicBezTo>
                  <a:cubicBezTo>
                    <a:pt x="31" y="42"/>
                    <a:pt x="29" y="38"/>
                    <a:pt x="26" y="35"/>
                  </a:cubicBezTo>
                  <a:cubicBezTo>
                    <a:pt x="23" y="39"/>
                    <a:pt x="24" y="45"/>
                    <a:pt x="22" y="49"/>
                  </a:cubicBezTo>
                  <a:cubicBezTo>
                    <a:pt x="19" y="46"/>
                    <a:pt x="20" y="40"/>
                    <a:pt x="19" y="36"/>
                  </a:cubicBezTo>
                  <a:cubicBezTo>
                    <a:pt x="15" y="41"/>
                    <a:pt x="16" y="48"/>
                    <a:pt x="15" y="54"/>
                  </a:cubicBezTo>
                  <a:cubicBezTo>
                    <a:pt x="13" y="47"/>
                    <a:pt x="11" y="40"/>
                    <a:pt x="9" y="33"/>
                  </a:cubicBezTo>
                  <a:cubicBezTo>
                    <a:pt x="8" y="39"/>
                    <a:pt x="1" y="46"/>
                    <a:pt x="0" y="52"/>
                  </a:cubicBezTo>
                  <a:cubicBezTo>
                    <a:pt x="1" y="56"/>
                    <a:pt x="2" y="57"/>
                    <a:pt x="6" y="61"/>
                  </a:cubicBezTo>
                  <a:cubicBezTo>
                    <a:pt x="11" y="66"/>
                    <a:pt x="17" y="71"/>
                    <a:pt x="24" y="77"/>
                  </a:cubicBezTo>
                  <a:cubicBezTo>
                    <a:pt x="37" y="87"/>
                    <a:pt x="36" y="87"/>
                    <a:pt x="48" y="95"/>
                  </a:cubicBezTo>
                  <a:close/>
                </a:path>
              </a:pathLst>
            </a:custGeom>
            <a:solidFill>
              <a:srgbClr val="ECD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95" name="Freeform 20">
              <a:extLst>
                <a:ext uri="{FF2B5EF4-FFF2-40B4-BE49-F238E27FC236}">
                  <a16:creationId xmlns:a16="http://schemas.microsoft.com/office/drawing/2014/main" id="{EFDFB3A0-DE64-48C5-9DE6-AB770AFFA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1" y="1886"/>
              <a:ext cx="280" cy="603"/>
            </a:xfrm>
            <a:custGeom>
              <a:avLst/>
              <a:gdLst>
                <a:gd name="T0" fmla="*/ 12073 w 77"/>
                <a:gd name="T1" fmla="*/ 16061 h 156"/>
                <a:gd name="T2" fmla="*/ 12745 w 77"/>
                <a:gd name="T3" fmla="*/ 16061 h 156"/>
                <a:gd name="T4" fmla="*/ 10342 w 77"/>
                <a:gd name="T5" fmla="*/ 12702 h 156"/>
                <a:gd name="T6" fmla="*/ 10673 w 77"/>
                <a:gd name="T7" fmla="*/ 11372 h 156"/>
                <a:gd name="T8" fmla="*/ 11015 w 77"/>
                <a:gd name="T9" fmla="*/ 6695 h 156"/>
                <a:gd name="T10" fmla="*/ 10142 w 77"/>
                <a:gd name="T11" fmla="*/ 3123 h 156"/>
                <a:gd name="T12" fmla="*/ 10142 w 77"/>
                <a:gd name="T13" fmla="*/ 2884 h 156"/>
                <a:gd name="T14" fmla="*/ 9284 w 77"/>
                <a:gd name="T15" fmla="*/ 688 h 156"/>
                <a:gd name="T16" fmla="*/ 9084 w 77"/>
                <a:gd name="T17" fmla="*/ 0 h 156"/>
                <a:gd name="T18" fmla="*/ 9084 w 77"/>
                <a:gd name="T19" fmla="*/ 224 h 156"/>
                <a:gd name="T20" fmla="*/ 1204 w 77"/>
                <a:gd name="T21" fmla="*/ 11608 h 156"/>
                <a:gd name="T22" fmla="*/ 2116 w 77"/>
                <a:gd name="T23" fmla="*/ 10278 h 156"/>
                <a:gd name="T24" fmla="*/ 527 w 77"/>
                <a:gd name="T25" fmla="*/ 15659 h 156"/>
                <a:gd name="T26" fmla="*/ 2116 w 77"/>
                <a:gd name="T27" fmla="*/ 14491 h 156"/>
                <a:gd name="T28" fmla="*/ 0 w 77"/>
                <a:gd name="T29" fmla="*/ 20336 h 156"/>
                <a:gd name="T30" fmla="*/ 858 w 77"/>
                <a:gd name="T31" fmla="*/ 18542 h 156"/>
                <a:gd name="T32" fmla="*/ 200 w 77"/>
                <a:gd name="T33" fmla="*/ 22756 h 156"/>
                <a:gd name="T34" fmla="*/ 1731 w 77"/>
                <a:gd name="T35" fmla="*/ 21426 h 156"/>
                <a:gd name="T36" fmla="*/ 727 w 77"/>
                <a:gd name="T37" fmla="*/ 27027 h 156"/>
                <a:gd name="T38" fmla="*/ 1585 w 77"/>
                <a:gd name="T39" fmla="*/ 29914 h 156"/>
                <a:gd name="T40" fmla="*/ 2262 w 77"/>
                <a:gd name="T41" fmla="*/ 29450 h 156"/>
                <a:gd name="T42" fmla="*/ 1916 w 77"/>
                <a:gd name="T43" fmla="*/ 32574 h 156"/>
                <a:gd name="T44" fmla="*/ 2262 w 77"/>
                <a:gd name="T45" fmla="*/ 32574 h 156"/>
                <a:gd name="T46" fmla="*/ 2262 w 77"/>
                <a:gd name="T47" fmla="*/ 34363 h 156"/>
                <a:gd name="T48" fmla="*/ 3847 w 77"/>
                <a:gd name="T49" fmla="*/ 30150 h 156"/>
                <a:gd name="T50" fmla="*/ 4905 w 77"/>
                <a:gd name="T51" fmla="*/ 34827 h 156"/>
                <a:gd name="T52" fmla="*/ 5582 w 77"/>
                <a:gd name="T53" fmla="*/ 30780 h 156"/>
                <a:gd name="T54" fmla="*/ 6109 w 77"/>
                <a:gd name="T55" fmla="*/ 33722 h 156"/>
                <a:gd name="T56" fmla="*/ 6822 w 77"/>
                <a:gd name="T57" fmla="*/ 30614 h 156"/>
                <a:gd name="T58" fmla="*/ 7880 w 77"/>
                <a:gd name="T59" fmla="*/ 33034 h 156"/>
                <a:gd name="T60" fmla="*/ 8411 w 77"/>
                <a:gd name="T61" fmla="*/ 31944 h 156"/>
                <a:gd name="T62" fmla="*/ 9084 w 77"/>
                <a:gd name="T63" fmla="*/ 33034 h 156"/>
                <a:gd name="T64" fmla="*/ 9429 w 77"/>
                <a:gd name="T65" fmla="*/ 27027 h 156"/>
                <a:gd name="T66" fmla="*/ 9811 w 77"/>
                <a:gd name="T67" fmla="*/ 22756 h 156"/>
                <a:gd name="T68" fmla="*/ 10673 w 77"/>
                <a:gd name="T69" fmla="*/ 23907 h 156"/>
                <a:gd name="T70" fmla="*/ 11345 w 77"/>
                <a:gd name="T71" fmla="*/ 20336 h 156"/>
                <a:gd name="T72" fmla="*/ 11727 w 77"/>
                <a:gd name="T73" fmla="*/ 20560 h 156"/>
                <a:gd name="T74" fmla="*/ 12258 w 77"/>
                <a:gd name="T75" fmla="*/ 19408 h 156"/>
                <a:gd name="T76" fmla="*/ 13462 w 77"/>
                <a:gd name="T77" fmla="*/ 18303 h 156"/>
                <a:gd name="T78" fmla="*/ 12073 w 77"/>
                <a:gd name="T79" fmla="*/ 16061 h 1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77" h="156">
                  <a:moveTo>
                    <a:pt x="69" y="72"/>
                  </a:moveTo>
                  <a:cubicBezTo>
                    <a:pt x="72" y="74"/>
                    <a:pt x="73" y="72"/>
                    <a:pt x="73" y="72"/>
                  </a:cubicBezTo>
                  <a:cubicBezTo>
                    <a:pt x="73" y="72"/>
                    <a:pt x="63" y="63"/>
                    <a:pt x="59" y="57"/>
                  </a:cubicBezTo>
                  <a:cubicBezTo>
                    <a:pt x="63" y="58"/>
                    <a:pt x="61" y="51"/>
                    <a:pt x="61" y="51"/>
                  </a:cubicBezTo>
                  <a:cubicBezTo>
                    <a:pt x="61" y="51"/>
                    <a:pt x="58" y="38"/>
                    <a:pt x="63" y="30"/>
                  </a:cubicBezTo>
                  <a:cubicBezTo>
                    <a:pt x="59" y="25"/>
                    <a:pt x="58" y="19"/>
                    <a:pt x="58" y="14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6" y="10"/>
                    <a:pt x="54" y="7"/>
                    <a:pt x="53" y="3"/>
                  </a:cubicBezTo>
                  <a:cubicBezTo>
                    <a:pt x="53" y="2"/>
                    <a:pt x="52" y="1"/>
                    <a:pt x="52" y="0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36" y="8"/>
                    <a:pt x="11" y="31"/>
                    <a:pt x="7" y="52"/>
                  </a:cubicBezTo>
                  <a:cubicBezTo>
                    <a:pt x="8" y="52"/>
                    <a:pt x="11" y="46"/>
                    <a:pt x="12" y="46"/>
                  </a:cubicBezTo>
                  <a:cubicBezTo>
                    <a:pt x="14" y="53"/>
                    <a:pt x="5" y="64"/>
                    <a:pt x="3" y="70"/>
                  </a:cubicBezTo>
                  <a:cubicBezTo>
                    <a:pt x="5" y="68"/>
                    <a:pt x="9" y="65"/>
                    <a:pt x="12" y="65"/>
                  </a:cubicBezTo>
                  <a:cubicBezTo>
                    <a:pt x="11" y="72"/>
                    <a:pt x="2" y="84"/>
                    <a:pt x="0" y="91"/>
                  </a:cubicBezTo>
                  <a:cubicBezTo>
                    <a:pt x="1" y="88"/>
                    <a:pt x="3" y="85"/>
                    <a:pt x="5" y="83"/>
                  </a:cubicBezTo>
                  <a:cubicBezTo>
                    <a:pt x="7" y="89"/>
                    <a:pt x="4" y="96"/>
                    <a:pt x="1" y="102"/>
                  </a:cubicBezTo>
                  <a:cubicBezTo>
                    <a:pt x="4" y="100"/>
                    <a:pt x="7" y="98"/>
                    <a:pt x="10" y="96"/>
                  </a:cubicBezTo>
                  <a:cubicBezTo>
                    <a:pt x="8" y="104"/>
                    <a:pt x="5" y="112"/>
                    <a:pt x="4" y="121"/>
                  </a:cubicBezTo>
                  <a:cubicBezTo>
                    <a:pt x="12" y="106"/>
                    <a:pt x="10" y="129"/>
                    <a:pt x="9" y="134"/>
                  </a:cubicBezTo>
                  <a:cubicBezTo>
                    <a:pt x="10" y="133"/>
                    <a:pt x="12" y="132"/>
                    <a:pt x="13" y="132"/>
                  </a:cubicBezTo>
                  <a:cubicBezTo>
                    <a:pt x="13" y="136"/>
                    <a:pt x="12" y="141"/>
                    <a:pt x="11" y="146"/>
                  </a:cubicBezTo>
                  <a:cubicBezTo>
                    <a:pt x="11" y="146"/>
                    <a:pt x="12" y="146"/>
                    <a:pt x="13" y="146"/>
                  </a:cubicBezTo>
                  <a:cubicBezTo>
                    <a:pt x="13" y="150"/>
                    <a:pt x="13" y="152"/>
                    <a:pt x="13" y="154"/>
                  </a:cubicBezTo>
                  <a:cubicBezTo>
                    <a:pt x="14" y="148"/>
                    <a:pt x="21" y="141"/>
                    <a:pt x="22" y="135"/>
                  </a:cubicBezTo>
                  <a:cubicBezTo>
                    <a:pt x="24" y="142"/>
                    <a:pt x="26" y="149"/>
                    <a:pt x="28" y="156"/>
                  </a:cubicBezTo>
                  <a:cubicBezTo>
                    <a:pt x="29" y="150"/>
                    <a:pt x="28" y="143"/>
                    <a:pt x="32" y="138"/>
                  </a:cubicBezTo>
                  <a:cubicBezTo>
                    <a:pt x="33" y="142"/>
                    <a:pt x="32" y="148"/>
                    <a:pt x="35" y="151"/>
                  </a:cubicBezTo>
                  <a:cubicBezTo>
                    <a:pt x="37" y="147"/>
                    <a:pt x="36" y="141"/>
                    <a:pt x="39" y="137"/>
                  </a:cubicBezTo>
                  <a:cubicBezTo>
                    <a:pt x="42" y="140"/>
                    <a:pt x="44" y="144"/>
                    <a:pt x="45" y="148"/>
                  </a:cubicBezTo>
                  <a:cubicBezTo>
                    <a:pt x="46" y="146"/>
                    <a:pt x="48" y="144"/>
                    <a:pt x="48" y="143"/>
                  </a:cubicBezTo>
                  <a:cubicBezTo>
                    <a:pt x="50" y="144"/>
                    <a:pt x="51" y="146"/>
                    <a:pt x="52" y="148"/>
                  </a:cubicBezTo>
                  <a:cubicBezTo>
                    <a:pt x="57" y="138"/>
                    <a:pt x="54" y="132"/>
                    <a:pt x="54" y="121"/>
                  </a:cubicBezTo>
                  <a:cubicBezTo>
                    <a:pt x="53" y="113"/>
                    <a:pt x="57" y="111"/>
                    <a:pt x="56" y="102"/>
                  </a:cubicBezTo>
                  <a:cubicBezTo>
                    <a:pt x="58" y="103"/>
                    <a:pt x="60" y="105"/>
                    <a:pt x="61" y="107"/>
                  </a:cubicBezTo>
                  <a:cubicBezTo>
                    <a:pt x="61" y="101"/>
                    <a:pt x="63" y="96"/>
                    <a:pt x="65" y="91"/>
                  </a:cubicBezTo>
                  <a:cubicBezTo>
                    <a:pt x="65" y="91"/>
                    <a:pt x="66" y="92"/>
                    <a:pt x="67" y="92"/>
                  </a:cubicBezTo>
                  <a:cubicBezTo>
                    <a:pt x="68" y="90"/>
                    <a:pt x="69" y="88"/>
                    <a:pt x="70" y="87"/>
                  </a:cubicBezTo>
                  <a:cubicBezTo>
                    <a:pt x="70" y="83"/>
                    <a:pt x="77" y="82"/>
                    <a:pt x="77" y="82"/>
                  </a:cubicBezTo>
                  <a:cubicBezTo>
                    <a:pt x="74" y="81"/>
                    <a:pt x="69" y="72"/>
                    <a:pt x="69" y="72"/>
                  </a:cubicBezTo>
                  <a:close/>
                </a:path>
              </a:pathLst>
            </a:custGeom>
            <a:solidFill>
              <a:srgbClr val="705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96" name="Freeform 21">
              <a:extLst>
                <a:ext uri="{FF2B5EF4-FFF2-40B4-BE49-F238E27FC236}">
                  <a16:creationId xmlns:a16="http://schemas.microsoft.com/office/drawing/2014/main" id="{0237778E-99A4-4D87-A4C5-F5A6F87BA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1" y="1917"/>
              <a:ext cx="131" cy="491"/>
            </a:xfrm>
            <a:custGeom>
              <a:avLst/>
              <a:gdLst>
                <a:gd name="T0" fmla="*/ 6317 w 36"/>
                <a:gd name="T1" fmla="*/ 0 h 127"/>
                <a:gd name="T2" fmla="*/ 1204 w 36"/>
                <a:gd name="T3" fmla="*/ 7802 h 127"/>
                <a:gd name="T4" fmla="*/ 2118 w 36"/>
                <a:gd name="T5" fmla="*/ 6936 h 127"/>
                <a:gd name="T6" fmla="*/ 1405 w 36"/>
                <a:gd name="T7" fmla="*/ 8954 h 127"/>
                <a:gd name="T8" fmla="*/ 2118 w 36"/>
                <a:gd name="T9" fmla="*/ 8954 h 127"/>
                <a:gd name="T10" fmla="*/ 728 w 36"/>
                <a:gd name="T11" fmla="*/ 11614 h 127"/>
                <a:gd name="T12" fmla="*/ 1590 w 36"/>
                <a:gd name="T13" fmla="*/ 11614 h 127"/>
                <a:gd name="T14" fmla="*/ 531 w 36"/>
                <a:gd name="T15" fmla="*/ 14498 h 127"/>
                <a:gd name="T16" fmla="*/ 0 w 36"/>
                <a:gd name="T17" fmla="*/ 17459 h 127"/>
                <a:gd name="T18" fmla="*/ 331 w 36"/>
                <a:gd name="T19" fmla="*/ 21210 h 127"/>
                <a:gd name="T20" fmla="*/ 873 w 36"/>
                <a:gd name="T21" fmla="*/ 24333 h 127"/>
                <a:gd name="T22" fmla="*/ 1204 w 36"/>
                <a:gd name="T23" fmla="*/ 24333 h 127"/>
                <a:gd name="T24" fmla="*/ 1204 w 36"/>
                <a:gd name="T25" fmla="*/ 28370 h 127"/>
                <a:gd name="T26" fmla="*/ 2464 w 36"/>
                <a:gd name="T27" fmla="*/ 24797 h 127"/>
                <a:gd name="T28" fmla="*/ 2991 w 36"/>
                <a:gd name="T29" fmla="*/ 27906 h 127"/>
                <a:gd name="T30" fmla="*/ 4913 w 36"/>
                <a:gd name="T31" fmla="*/ 26576 h 127"/>
                <a:gd name="T32" fmla="*/ 4199 w 36"/>
                <a:gd name="T33" fmla="*/ 23467 h 127"/>
                <a:gd name="T34" fmla="*/ 2263 w 36"/>
                <a:gd name="T35" fmla="*/ 21898 h 127"/>
                <a:gd name="T36" fmla="*/ 2991 w 36"/>
                <a:gd name="T37" fmla="*/ 18774 h 127"/>
                <a:gd name="T38" fmla="*/ 2991 w 36"/>
                <a:gd name="T39" fmla="*/ 14274 h 127"/>
                <a:gd name="T40" fmla="*/ 1932 w 36"/>
                <a:gd name="T41" fmla="*/ 12542 h 127"/>
                <a:gd name="T42" fmla="*/ 2795 w 36"/>
                <a:gd name="T43" fmla="*/ 9596 h 127"/>
                <a:gd name="T44" fmla="*/ 2649 w 36"/>
                <a:gd name="T45" fmla="*/ 7400 h 127"/>
                <a:gd name="T46" fmla="*/ 4381 w 36"/>
                <a:gd name="T47" fmla="*/ 3348 h 12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6" h="127">
                  <a:moveTo>
                    <a:pt x="36" y="0"/>
                  </a:moveTo>
                  <a:cubicBezTo>
                    <a:pt x="25" y="10"/>
                    <a:pt x="13" y="21"/>
                    <a:pt x="7" y="35"/>
                  </a:cubicBezTo>
                  <a:cubicBezTo>
                    <a:pt x="9" y="34"/>
                    <a:pt x="10" y="33"/>
                    <a:pt x="12" y="31"/>
                  </a:cubicBezTo>
                  <a:cubicBezTo>
                    <a:pt x="12" y="34"/>
                    <a:pt x="10" y="37"/>
                    <a:pt x="8" y="40"/>
                  </a:cubicBezTo>
                  <a:cubicBezTo>
                    <a:pt x="9" y="40"/>
                    <a:pt x="11" y="40"/>
                    <a:pt x="12" y="40"/>
                  </a:cubicBezTo>
                  <a:cubicBezTo>
                    <a:pt x="11" y="44"/>
                    <a:pt x="6" y="47"/>
                    <a:pt x="4" y="52"/>
                  </a:cubicBezTo>
                  <a:cubicBezTo>
                    <a:pt x="5" y="52"/>
                    <a:pt x="7" y="52"/>
                    <a:pt x="9" y="52"/>
                  </a:cubicBezTo>
                  <a:cubicBezTo>
                    <a:pt x="10" y="56"/>
                    <a:pt x="5" y="60"/>
                    <a:pt x="3" y="65"/>
                  </a:cubicBezTo>
                  <a:cubicBezTo>
                    <a:pt x="11" y="64"/>
                    <a:pt x="1" y="75"/>
                    <a:pt x="0" y="78"/>
                  </a:cubicBezTo>
                  <a:cubicBezTo>
                    <a:pt x="10" y="75"/>
                    <a:pt x="4" y="90"/>
                    <a:pt x="2" y="95"/>
                  </a:cubicBezTo>
                  <a:cubicBezTo>
                    <a:pt x="10" y="91"/>
                    <a:pt x="4" y="105"/>
                    <a:pt x="5" y="109"/>
                  </a:cubicBezTo>
                  <a:cubicBezTo>
                    <a:pt x="6" y="109"/>
                    <a:pt x="7" y="109"/>
                    <a:pt x="7" y="109"/>
                  </a:cubicBezTo>
                  <a:cubicBezTo>
                    <a:pt x="10" y="115"/>
                    <a:pt x="4" y="122"/>
                    <a:pt x="7" y="127"/>
                  </a:cubicBezTo>
                  <a:cubicBezTo>
                    <a:pt x="9" y="122"/>
                    <a:pt x="9" y="114"/>
                    <a:pt x="14" y="111"/>
                  </a:cubicBezTo>
                  <a:cubicBezTo>
                    <a:pt x="16" y="115"/>
                    <a:pt x="14" y="121"/>
                    <a:pt x="17" y="125"/>
                  </a:cubicBezTo>
                  <a:cubicBezTo>
                    <a:pt x="15" y="118"/>
                    <a:pt x="24" y="111"/>
                    <a:pt x="28" y="119"/>
                  </a:cubicBezTo>
                  <a:cubicBezTo>
                    <a:pt x="25" y="115"/>
                    <a:pt x="23" y="110"/>
                    <a:pt x="24" y="105"/>
                  </a:cubicBezTo>
                  <a:cubicBezTo>
                    <a:pt x="19" y="104"/>
                    <a:pt x="14" y="103"/>
                    <a:pt x="13" y="98"/>
                  </a:cubicBezTo>
                  <a:cubicBezTo>
                    <a:pt x="11" y="93"/>
                    <a:pt x="13" y="86"/>
                    <a:pt x="17" y="84"/>
                  </a:cubicBezTo>
                  <a:cubicBezTo>
                    <a:pt x="8" y="78"/>
                    <a:pt x="10" y="70"/>
                    <a:pt x="17" y="64"/>
                  </a:cubicBezTo>
                  <a:cubicBezTo>
                    <a:pt x="14" y="62"/>
                    <a:pt x="12" y="60"/>
                    <a:pt x="11" y="56"/>
                  </a:cubicBezTo>
                  <a:cubicBezTo>
                    <a:pt x="10" y="49"/>
                    <a:pt x="15" y="47"/>
                    <a:pt x="16" y="43"/>
                  </a:cubicBezTo>
                  <a:cubicBezTo>
                    <a:pt x="17" y="39"/>
                    <a:pt x="15" y="37"/>
                    <a:pt x="15" y="33"/>
                  </a:cubicBezTo>
                  <a:cubicBezTo>
                    <a:pt x="14" y="27"/>
                    <a:pt x="20" y="19"/>
                    <a:pt x="25" y="15"/>
                  </a:cubicBezTo>
                </a:path>
              </a:pathLst>
            </a:custGeom>
            <a:solidFill>
              <a:srgbClr val="9982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97" name="Freeform 22">
              <a:extLst>
                <a:ext uri="{FF2B5EF4-FFF2-40B4-BE49-F238E27FC236}">
                  <a16:creationId xmlns:a16="http://schemas.microsoft.com/office/drawing/2014/main" id="{8ACB031B-15A8-4247-8866-B7948408E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" y="1086"/>
              <a:ext cx="196" cy="440"/>
            </a:xfrm>
            <a:custGeom>
              <a:avLst/>
              <a:gdLst>
                <a:gd name="T0" fmla="*/ 9368 w 54"/>
                <a:gd name="T1" fmla="*/ 0 h 114"/>
                <a:gd name="T2" fmla="*/ 2780 w 54"/>
                <a:gd name="T3" fmla="*/ 8850 h 114"/>
                <a:gd name="T4" fmla="*/ 526 w 54"/>
                <a:gd name="T5" fmla="*/ 13972 h 114"/>
                <a:gd name="T6" fmla="*/ 1724 w 54"/>
                <a:gd name="T7" fmla="*/ 13331 h 114"/>
                <a:gd name="T8" fmla="*/ 1198 w 54"/>
                <a:gd name="T9" fmla="*/ 14898 h 114"/>
                <a:gd name="T10" fmla="*/ 1724 w 54"/>
                <a:gd name="T11" fmla="*/ 15524 h 114"/>
                <a:gd name="T12" fmla="*/ 1198 w 54"/>
                <a:gd name="T13" fmla="*/ 18175 h 114"/>
                <a:gd name="T14" fmla="*/ 1909 w 54"/>
                <a:gd name="T15" fmla="*/ 18399 h 114"/>
                <a:gd name="T16" fmla="*/ 0 w 54"/>
                <a:gd name="T17" fmla="*/ 21734 h 114"/>
                <a:gd name="T18" fmla="*/ 1053 w 54"/>
                <a:gd name="T19" fmla="*/ 21332 h 114"/>
                <a:gd name="T20" fmla="*/ 0 w 54"/>
                <a:gd name="T21" fmla="*/ 25296 h 114"/>
                <a:gd name="T22" fmla="*/ 3292 w 54"/>
                <a:gd name="T23" fmla="*/ 21332 h 114"/>
                <a:gd name="T24" fmla="*/ 1724 w 54"/>
                <a:gd name="T25" fmla="*/ 20645 h 114"/>
                <a:gd name="T26" fmla="*/ 4163 w 54"/>
                <a:gd name="T27" fmla="*/ 17311 h 114"/>
                <a:gd name="T28" fmla="*/ 4348 w 54"/>
                <a:gd name="T29" fmla="*/ 12648 h 114"/>
                <a:gd name="T30" fmla="*/ 2435 w 54"/>
                <a:gd name="T31" fmla="*/ 11784 h 114"/>
                <a:gd name="T32" fmla="*/ 4163 w 54"/>
                <a:gd name="T33" fmla="*/ 9309 h 114"/>
                <a:gd name="T34" fmla="*/ 4689 w 54"/>
                <a:gd name="T35" fmla="*/ 7136 h 11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4" h="114">
                  <a:moveTo>
                    <a:pt x="54" y="0"/>
                  </a:moveTo>
                  <a:cubicBezTo>
                    <a:pt x="40" y="12"/>
                    <a:pt x="28" y="25"/>
                    <a:pt x="16" y="40"/>
                  </a:cubicBezTo>
                  <a:cubicBezTo>
                    <a:pt x="12" y="46"/>
                    <a:pt x="2" y="55"/>
                    <a:pt x="3" y="63"/>
                  </a:cubicBezTo>
                  <a:cubicBezTo>
                    <a:pt x="6" y="62"/>
                    <a:pt x="8" y="61"/>
                    <a:pt x="10" y="60"/>
                  </a:cubicBezTo>
                  <a:cubicBezTo>
                    <a:pt x="10" y="61"/>
                    <a:pt x="7" y="65"/>
                    <a:pt x="7" y="67"/>
                  </a:cubicBezTo>
                  <a:cubicBezTo>
                    <a:pt x="7" y="71"/>
                    <a:pt x="10" y="68"/>
                    <a:pt x="10" y="70"/>
                  </a:cubicBezTo>
                  <a:cubicBezTo>
                    <a:pt x="12" y="77"/>
                    <a:pt x="9" y="76"/>
                    <a:pt x="7" y="82"/>
                  </a:cubicBezTo>
                  <a:cubicBezTo>
                    <a:pt x="9" y="82"/>
                    <a:pt x="10" y="83"/>
                    <a:pt x="11" y="83"/>
                  </a:cubicBezTo>
                  <a:cubicBezTo>
                    <a:pt x="9" y="89"/>
                    <a:pt x="3" y="93"/>
                    <a:pt x="0" y="98"/>
                  </a:cubicBezTo>
                  <a:cubicBezTo>
                    <a:pt x="2" y="97"/>
                    <a:pt x="4" y="96"/>
                    <a:pt x="6" y="96"/>
                  </a:cubicBezTo>
                  <a:cubicBezTo>
                    <a:pt x="2" y="102"/>
                    <a:pt x="0" y="107"/>
                    <a:pt x="0" y="114"/>
                  </a:cubicBezTo>
                  <a:cubicBezTo>
                    <a:pt x="2" y="105"/>
                    <a:pt x="10" y="98"/>
                    <a:pt x="19" y="96"/>
                  </a:cubicBezTo>
                  <a:cubicBezTo>
                    <a:pt x="16" y="95"/>
                    <a:pt x="13" y="93"/>
                    <a:pt x="10" y="93"/>
                  </a:cubicBezTo>
                  <a:cubicBezTo>
                    <a:pt x="14" y="87"/>
                    <a:pt x="19" y="82"/>
                    <a:pt x="24" y="78"/>
                  </a:cubicBezTo>
                  <a:cubicBezTo>
                    <a:pt x="10" y="78"/>
                    <a:pt x="16" y="62"/>
                    <a:pt x="25" y="57"/>
                  </a:cubicBezTo>
                  <a:cubicBezTo>
                    <a:pt x="22" y="58"/>
                    <a:pt x="15" y="57"/>
                    <a:pt x="14" y="53"/>
                  </a:cubicBezTo>
                  <a:cubicBezTo>
                    <a:pt x="13" y="49"/>
                    <a:pt x="22" y="44"/>
                    <a:pt x="24" y="42"/>
                  </a:cubicBezTo>
                  <a:cubicBezTo>
                    <a:pt x="21" y="39"/>
                    <a:pt x="24" y="35"/>
                    <a:pt x="27" y="32"/>
                  </a:cubicBezTo>
                </a:path>
              </a:pathLst>
            </a:custGeom>
            <a:solidFill>
              <a:srgbClr val="9982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98" name="Freeform 23">
              <a:extLst>
                <a:ext uri="{FF2B5EF4-FFF2-40B4-BE49-F238E27FC236}">
                  <a16:creationId xmlns:a16="http://schemas.microsoft.com/office/drawing/2014/main" id="{9B95751C-BCD1-42D8-809C-12DA05505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6" y="1190"/>
              <a:ext cx="189" cy="217"/>
            </a:xfrm>
            <a:custGeom>
              <a:avLst/>
              <a:gdLst>
                <a:gd name="T0" fmla="*/ 527 w 52"/>
                <a:gd name="T1" fmla="*/ 0 h 56"/>
                <a:gd name="T2" fmla="*/ 200 w 52"/>
                <a:gd name="T3" fmla="*/ 1112 h 56"/>
                <a:gd name="T4" fmla="*/ 727 w 52"/>
                <a:gd name="T5" fmla="*/ 1577 h 56"/>
                <a:gd name="T6" fmla="*/ 200 w 52"/>
                <a:gd name="T7" fmla="*/ 2267 h 56"/>
                <a:gd name="T8" fmla="*/ 527 w 52"/>
                <a:gd name="T9" fmla="*/ 2732 h 56"/>
                <a:gd name="T10" fmla="*/ 200 w 52"/>
                <a:gd name="T11" fmla="*/ 3604 h 56"/>
                <a:gd name="T12" fmla="*/ 200 w 52"/>
                <a:gd name="T13" fmla="*/ 4716 h 56"/>
                <a:gd name="T14" fmla="*/ 727 w 52"/>
                <a:gd name="T15" fmla="*/ 5181 h 56"/>
                <a:gd name="T16" fmla="*/ 331 w 52"/>
                <a:gd name="T17" fmla="*/ 5871 h 56"/>
                <a:gd name="T18" fmla="*/ 527 w 52"/>
                <a:gd name="T19" fmla="*/ 7223 h 56"/>
                <a:gd name="T20" fmla="*/ 727 w 52"/>
                <a:gd name="T21" fmla="*/ 8785 h 56"/>
                <a:gd name="T22" fmla="*/ 1058 w 52"/>
                <a:gd name="T23" fmla="*/ 10827 h 56"/>
                <a:gd name="T24" fmla="*/ 1730 w 52"/>
                <a:gd name="T25" fmla="*/ 12629 h 56"/>
                <a:gd name="T26" fmla="*/ 4031 w 52"/>
                <a:gd name="T27" fmla="*/ 11292 h 56"/>
                <a:gd name="T28" fmla="*/ 6433 w 52"/>
                <a:gd name="T29" fmla="*/ 11052 h 56"/>
                <a:gd name="T30" fmla="*/ 9076 w 52"/>
                <a:gd name="T31" fmla="*/ 11517 h 56"/>
                <a:gd name="T32" fmla="*/ 5576 w 52"/>
                <a:gd name="T33" fmla="*/ 10362 h 56"/>
                <a:gd name="T34" fmla="*/ 3119 w 52"/>
                <a:gd name="T35" fmla="*/ 10587 h 56"/>
                <a:gd name="T36" fmla="*/ 4372 w 52"/>
                <a:gd name="T37" fmla="*/ 9715 h 56"/>
                <a:gd name="T38" fmla="*/ 3119 w 52"/>
                <a:gd name="T39" fmla="*/ 8560 h 56"/>
                <a:gd name="T40" fmla="*/ 2115 w 52"/>
                <a:gd name="T41" fmla="*/ 6758 h 56"/>
                <a:gd name="T42" fmla="*/ 1585 w 52"/>
                <a:gd name="T43" fmla="*/ 5406 h 56"/>
                <a:gd name="T44" fmla="*/ 1203 w 52"/>
                <a:gd name="T45" fmla="*/ 4309 h 56"/>
                <a:gd name="T46" fmla="*/ 858 w 52"/>
                <a:gd name="T47" fmla="*/ 3844 h 56"/>
                <a:gd name="T48" fmla="*/ 1058 w 52"/>
                <a:gd name="T49" fmla="*/ 3139 h 56"/>
                <a:gd name="T50" fmla="*/ 727 w 52"/>
                <a:gd name="T51" fmla="*/ 2732 h 56"/>
                <a:gd name="T52" fmla="*/ 858 w 52"/>
                <a:gd name="T53" fmla="*/ 2042 h 56"/>
                <a:gd name="T54" fmla="*/ 727 w 52"/>
                <a:gd name="T55" fmla="*/ 1337 h 56"/>
                <a:gd name="T56" fmla="*/ 331 w 52"/>
                <a:gd name="T57" fmla="*/ 465 h 5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2" h="56">
                  <a:moveTo>
                    <a:pt x="3" y="0"/>
                  </a:moveTo>
                  <a:cubicBezTo>
                    <a:pt x="3" y="2"/>
                    <a:pt x="0" y="4"/>
                    <a:pt x="1" y="5"/>
                  </a:cubicBezTo>
                  <a:cubicBezTo>
                    <a:pt x="1" y="6"/>
                    <a:pt x="3" y="6"/>
                    <a:pt x="4" y="7"/>
                  </a:cubicBezTo>
                  <a:cubicBezTo>
                    <a:pt x="3" y="8"/>
                    <a:pt x="2" y="9"/>
                    <a:pt x="1" y="10"/>
                  </a:cubicBezTo>
                  <a:cubicBezTo>
                    <a:pt x="1" y="11"/>
                    <a:pt x="3" y="11"/>
                    <a:pt x="3" y="12"/>
                  </a:cubicBezTo>
                  <a:cubicBezTo>
                    <a:pt x="3" y="13"/>
                    <a:pt x="2" y="15"/>
                    <a:pt x="1" y="16"/>
                  </a:cubicBezTo>
                  <a:cubicBezTo>
                    <a:pt x="5" y="16"/>
                    <a:pt x="3" y="19"/>
                    <a:pt x="1" y="21"/>
                  </a:cubicBezTo>
                  <a:cubicBezTo>
                    <a:pt x="3" y="22"/>
                    <a:pt x="4" y="22"/>
                    <a:pt x="4" y="23"/>
                  </a:cubicBezTo>
                  <a:cubicBezTo>
                    <a:pt x="4" y="24"/>
                    <a:pt x="2" y="26"/>
                    <a:pt x="2" y="26"/>
                  </a:cubicBezTo>
                  <a:cubicBezTo>
                    <a:pt x="6" y="27"/>
                    <a:pt x="5" y="30"/>
                    <a:pt x="3" y="32"/>
                  </a:cubicBezTo>
                  <a:cubicBezTo>
                    <a:pt x="7" y="33"/>
                    <a:pt x="6" y="36"/>
                    <a:pt x="4" y="39"/>
                  </a:cubicBezTo>
                  <a:cubicBezTo>
                    <a:pt x="10" y="41"/>
                    <a:pt x="6" y="44"/>
                    <a:pt x="6" y="48"/>
                  </a:cubicBezTo>
                  <a:cubicBezTo>
                    <a:pt x="11" y="45"/>
                    <a:pt x="11" y="53"/>
                    <a:pt x="10" y="56"/>
                  </a:cubicBezTo>
                  <a:cubicBezTo>
                    <a:pt x="11" y="51"/>
                    <a:pt x="19" y="51"/>
                    <a:pt x="23" y="50"/>
                  </a:cubicBezTo>
                  <a:cubicBezTo>
                    <a:pt x="29" y="49"/>
                    <a:pt x="31" y="49"/>
                    <a:pt x="37" y="49"/>
                  </a:cubicBezTo>
                  <a:cubicBezTo>
                    <a:pt x="40" y="49"/>
                    <a:pt x="50" y="49"/>
                    <a:pt x="52" y="51"/>
                  </a:cubicBezTo>
                  <a:cubicBezTo>
                    <a:pt x="49" y="45"/>
                    <a:pt x="38" y="46"/>
                    <a:pt x="32" y="46"/>
                  </a:cubicBezTo>
                  <a:cubicBezTo>
                    <a:pt x="26" y="46"/>
                    <a:pt x="24" y="48"/>
                    <a:pt x="18" y="47"/>
                  </a:cubicBezTo>
                  <a:cubicBezTo>
                    <a:pt x="19" y="45"/>
                    <a:pt x="23" y="44"/>
                    <a:pt x="25" y="43"/>
                  </a:cubicBezTo>
                  <a:cubicBezTo>
                    <a:pt x="22" y="42"/>
                    <a:pt x="12" y="42"/>
                    <a:pt x="18" y="38"/>
                  </a:cubicBezTo>
                  <a:cubicBezTo>
                    <a:pt x="16" y="37"/>
                    <a:pt x="7" y="33"/>
                    <a:pt x="12" y="30"/>
                  </a:cubicBezTo>
                  <a:cubicBezTo>
                    <a:pt x="10" y="30"/>
                    <a:pt x="7" y="27"/>
                    <a:pt x="9" y="24"/>
                  </a:cubicBezTo>
                  <a:cubicBezTo>
                    <a:pt x="6" y="23"/>
                    <a:pt x="8" y="21"/>
                    <a:pt x="7" y="19"/>
                  </a:cubicBezTo>
                  <a:cubicBezTo>
                    <a:pt x="7" y="18"/>
                    <a:pt x="5" y="18"/>
                    <a:pt x="5" y="17"/>
                  </a:cubicBezTo>
                  <a:cubicBezTo>
                    <a:pt x="4" y="16"/>
                    <a:pt x="6" y="15"/>
                    <a:pt x="6" y="14"/>
                  </a:cubicBezTo>
                  <a:cubicBezTo>
                    <a:pt x="6" y="13"/>
                    <a:pt x="5" y="12"/>
                    <a:pt x="4" y="12"/>
                  </a:cubicBezTo>
                  <a:cubicBezTo>
                    <a:pt x="4" y="11"/>
                    <a:pt x="5" y="9"/>
                    <a:pt x="5" y="9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3" y="4"/>
                    <a:pt x="1" y="4"/>
                    <a:pt x="2" y="2"/>
                  </a:cubicBezTo>
                </a:path>
              </a:pathLst>
            </a:custGeom>
            <a:solidFill>
              <a:srgbClr val="9982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99" name="Freeform 24">
              <a:extLst>
                <a:ext uri="{FF2B5EF4-FFF2-40B4-BE49-F238E27FC236}">
                  <a16:creationId xmlns:a16="http://schemas.microsoft.com/office/drawing/2014/main" id="{9A1C2231-D0E1-4AC9-991B-FCAB0D36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0" y="1279"/>
              <a:ext cx="170" cy="274"/>
            </a:xfrm>
            <a:custGeom>
              <a:avLst/>
              <a:gdLst>
                <a:gd name="T0" fmla="*/ 3599 w 47"/>
                <a:gd name="T1" fmla="*/ 224 h 71"/>
                <a:gd name="T2" fmla="*/ 4630 w 47"/>
                <a:gd name="T3" fmla="*/ 463 h 71"/>
                <a:gd name="T4" fmla="*/ 4120 w 47"/>
                <a:gd name="T5" fmla="*/ 1787 h 71"/>
                <a:gd name="T6" fmla="*/ 4630 w 47"/>
                <a:gd name="T7" fmla="*/ 3334 h 71"/>
                <a:gd name="T8" fmla="*/ 4774 w 47"/>
                <a:gd name="T9" fmla="*/ 3963 h 71"/>
                <a:gd name="T10" fmla="*/ 4774 w 47"/>
                <a:gd name="T11" fmla="*/ 4662 h 71"/>
                <a:gd name="T12" fmla="*/ 5823 w 47"/>
                <a:gd name="T13" fmla="*/ 5345 h 71"/>
                <a:gd name="T14" fmla="*/ 5299 w 47"/>
                <a:gd name="T15" fmla="*/ 6209 h 71"/>
                <a:gd name="T16" fmla="*/ 6344 w 47"/>
                <a:gd name="T17" fmla="*/ 6433 h 71"/>
                <a:gd name="T18" fmla="*/ 8044 w 47"/>
                <a:gd name="T19" fmla="*/ 8683 h 71"/>
                <a:gd name="T20" fmla="*/ 7194 w 47"/>
                <a:gd name="T21" fmla="*/ 10231 h 71"/>
                <a:gd name="T22" fmla="*/ 7379 w 47"/>
                <a:gd name="T23" fmla="*/ 10231 h 71"/>
                <a:gd name="T24" fmla="*/ 7194 w 47"/>
                <a:gd name="T25" fmla="*/ 10856 h 71"/>
                <a:gd name="T26" fmla="*/ 7194 w 47"/>
                <a:gd name="T27" fmla="*/ 11095 h 71"/>
                <a:gd name="T28" fmla="*/ 7379 w 47"/>
                <a:gd name="T29" fmla="*/ 13330 h 71"/>
                <a:gd name="T30" fmla="*/ 5624 w 47"/>
                <a:gd name="T31" fmla="*/ 14892 h 71"/>
                <a:gd name="T32" fmla="*/ 2550 w 47"/>
                <a:gd name="T33" fmla="*/ 13330 h 71"/>
                <a:gd name="T34" fmla="*/ 666 w 47"/>
                <a:gd name="T35" fmla="*/ 2412 h 71"/>
                <a:gd name="T36" fmla="*/ 0 w 47"/>
                <a:gd name="T37" fmla="*/ 0 h 7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7" h="71">
                  <a:moveTo>
                    <a:pt x="21" y="1"/>
                  </a:moveTo>
                  <a:cubicBezTo>
                    <a:pt x="23" y="2"/>
                    <a:pt x="25" y="1"/>
                    <a:pt x="27" y="2"/>
                  </a:cubicBezTo>
                  <a:cubicBezTo>
                    <a:pt x="26" y="5"/>
                    <a:pt x="24" y="5"/>
                    <a:pt x="24" y="8"/>
                  </a:cubicBezTo>
                  <a:cubicBezTo>
                    <a:pt x="24" y="11"/>
                    <a:pt x="25" y="13"/>
                    <a:pt x="27" y="15"/>
                  </a:cubicBezTo>
                  <a:cubicBezTo>
                    <a:pt x="28" y="17"/>
                    <a:pt x="28" y="16"/>
                    <a:pt x="28" y="18"/>
                  </a:cubicBezTo>
                  <a:cubicBezTo>
                    <a:pt x="28" y="19"/>
                    <a:pt x="27" y="20"/>
                    <a:pt x="28" y="21"/>
                  </a:cubicBezTo>
                  <a:cubicBezTo>
                    <a:pt x="29" y="24"/>
                    <a:pt x="32" y="22"/>
                    <a:pt x="34" y="24"/>
                  </a:cubicBezTo>
                  <a:cubicBezTo>
                    <a:pt x="32" y="24"/>
                    <a:pt x="31" y="26"/>
                    <a:pt x="31" y="28"/>
                  </a:cubicBezTo>
                  <a:cubicBezTo>
                    <a:pt x="33" y="28"/>
                    <a:pt x="35" y="30"/>
                    <a:pt x="37" y="29"/>
                  </a:cubicBezTo>
                  <a:cubicBezTo>
                    <a:pt x="29" y="36"/>
                    <a:pt x="43" y="38"/>
                    <a:pt x="47" y="39"/>
                  </a:cubicBezTo>
                  <a:cubicBezTo>
                    <a:pt x="46" y="41"/>
                    <a:pt x="41" y="43"/>
                    <a:pt x="42" y="46"/>
                  </a:cubicBezTo>
                  <a:cubicBezTo>
                    <a:pt x="42" y="46"/>
                    <a:pt x="43" y="47"/>
                    <a:pt x="43" y="46"/>
                  </a:cubicBezTo>
                  <a:cubicBezTo>
                    <a:pt x="43" y="47"/>
                    <a:pt x="42" y="48"/>
                    <a:pt x="42" y="49"/>
                  </a:cubicBezTo>
                  <a:cubicBezTo>
                    <a:pt x="42" y="49"/>
                    <a:pt x="42" y="50"/>
                    <a:pt x="42" y="50"/>
                  </a:cubicBezTo>
                  <a:cubicBezTo>
                    <a:pt x="42" y="52"/>
                    <a:pt x="44" y="57"/>
                    <a:pt x="43" y="60"/>
                  </a:cubicBezTo>
                  <a:cubicBezTo>
                    <a:pt x="41" y="62"/>
                    <a:pt x="35" y="65"/>
                    <a:pt x="33" y="67"/>
                  </a:cubicBezTo>
                  <a:cubicBezTo>
                    <a:pt x="25" y="71"/>
                    <a:pt x="20" y="66"/>
                    <a:pt x="15" y="60"/>
                  </a:cubicBezTo>
                  <a:cubicBezTo>
                    <a:pt x="4" y="46"/>
                    <a:pt x="6" y="27"/>
                    <a:pt x="4" y="11"/>
                  </a:cubicBezTo>
                  <a:cubicBezTo>
                    <a:pt x="4" y="8"/>
                    <a:pt x="3" y="2"/>
                    <a:pt x="0" y="0"/>
                  </a:cubicBezTo>
                </a:path>
              </a:pathLst>
            </a:custGeom>
            <a:solidFill>
              <a:srgbClr val="5B4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00" name="Freeform 25">
              <a:extLst>
                <a:ext uri="{FF2B5EF4-FFF2-40B4-BE49-F238E27FC236}">
                  <a16:creationId xmlns:a16="http://schemas.microsoft.com/office/drawing/2014/main" id="{31FF75A7-F592-4E59-BAEE-E428014784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4" y="2238"/>
              <a:ext cx="207" cy="599"/>
            </a:xfrm>
            <a:custGeom>
              <a:avLst/>
              <a:gdLst>
                <a:gd name="T0" fmla="*/ 4696 w 57"/>
                <a:gd name="T1" fmla="*/ 6230 h 155"/>
                <a:gd name="T2" fmla="*/ 4696 w 57"/>
                <a:gd name="T3" fmla="*/ 6689 h 155"/>
                <a:gd name="T4" fmla="*/ 4696 w 57"/>
                <a:gd name="T5" fmla="*/ 6230 h 155"/>
                <a:gd name="T6" fmla="*/ 6806 w 57"/>
                <a:gd name="T7" fmla="*/ 4046 h 155"/>
                <a:gd name="T8" fmla="*/ 6079 w 57"/>
                <a:gd name="T9" fmla="*/ 4676 h 155"/>
                <a:gd name="T10" fmla="*/ 5026 w 57"/>
                <a:gd name="T11" fmla="*/ 3582 h 155"/>
                <a:gd name="T12" fmla="*/ 3639 w 57"/>
                <a:gd name="T13" fmla="*/ 2659 h 155"/>
                <a:gd name="T14" fmla="*/ 3494 w 57"/>
                <a:gd name="T15" fmla="*/ 1329 h 155"/>
                <a:gd name="T16" fmla="*/ 1729 w 57"/>
                <a:gd name="T17" fmla="*/ 688 h 155"/>
                <a:gd name="T18" fmla="*/ 0 w 57"/>
                <a:gd name="T19" fmla="*/ 0 h 155"/>
                <a:gd name="T20" fmla="*/ 196 w 57"/>
                <a:gd name="T21" fmla="*/ 1329 h 155"/>
                <a:gd name="T22" fmla="*/ 527 w 57"/>
                <a:gd name="T23" fmla="*/ 10500 h 155"/>
                <a:gd name="T24" fmla="*/ 1583 w 57"/>
                <a:gd name="T25" fmla="*/ 12289 h 155"/>
                <a:gd name="T26" fmla="*/ 2110 w 57"/>
                <a:gd name="T27" fmla="*/ 12471 h 155"/>
                <a:gd name="T28" fmla="*/ 2110 w 57"/>
                <a:gd name="T29" fmla="*/ 13394 h 155"/>
                <a:gd name="T30" fmla="*/ 2255 w 57"/>
                <a:gd name="T31" fmla="*/ 13394 h 155"/>
                <a:gd name="T32" fmla="*/ 1729 w 57"/>
                <a:gd name="T33" fmla="*/ 14712 h 155"/>
                <a:gd name="T34" fmla="*/ 1729 w 57"/>
                <a:gd name="T35" fmla="*/ 16741 h 155"/>
                <a:gd name="T36" fmla="*/ 4169 w 57"/>
                <a:gd name="T37" fmla="*/ 17607 h 155"/>
                <a:gd name="T38" fmla="*/ 4024 w 57"/>
                <a:gd name="T39" fmla="*/ 20312 h 155"/>
                <a:gd name="T40" fmla="*/ 5026 w 57"/>
                <a:gd name="T41" fmla="*/ 21881 h 155"/>
                <a:gd name="T42" fmla="*/ 5026 w 57"/>
                <a:gd name="T43" fmla="*/ 22747 h 155"/>
                <a:gd name="T44" fmla="*/ 5553 w 57"/>
                <a:gd name="T45" fmla="*/ 23206 h 155"/>
                <a:gd name="T46" fmla="*/ 5407 w 57"/>
                <a:gd name="T47" fmla="*/ 24524 h 155"/>
                <a:gd name="T48" fmla="*/ 5749 w 57"/>
                <a:gd name="T49" fmla="*/ 25448 h 155"/>
                <a:gd name="T50" fmla="*/ 5553 w 57"/>
                <a:gd name="T51" fmla="*/ 28107 h 155"/>
                <a:gd name="T52" fmla="*/ 6424 w 57"/>
                <a:gd name="T53" fmla="*/ 29660 h 155"/>
                <a:gd name="T54" fmla="*/ 7808 w 57"/>
                <a:gd name="T55" fmla="*/ 30124 h 155"/>
                <a:gd name="T56" fmla="*/ 7808 w 57"/>
                <a:gd name="T57" fmla="*/ 31693 h 155"/>
                <a:gd name="T58" fmla="*/ 8861 w 57"/>
                <a:gd name="T59" fmla="*/ 32319 h 155"/>
                <a:gd name="T60" fmla="*/ 8861 w 57"/>
                <a:gd name="T61" fmla="*/ 33872 h 155"/>
                <a:gd name="T62" fmla="*/ 9918 w 57"/>
                <a:gd name="T63" fmla="*/ 34572 h 155"/>
                <a:gd name="T64" fmla="*/ 9918 w 57"/>
                <a:gd name="T65" fmla="*/ 31913 h 155"/>
                <a:gd name="T66" fmla="*/ 8189 w 57"/>
                <a:gd name="T67" fmla="*/ 28972 h 155"/>
                <a:gd name="T68" fmla="*/ 6951 w 57"/>
                <a:gd name="T69" fmla="*/ 25850 h 155"/>
                <a:gd name="T70" fmla="*/ 6279 w 57"/>
                <a:gd name="T71" fmla="*/ 22283 h 155"/>
                <a:gd name="T72" fmla="*/ 6424 w 57"/>
                <a:gd name="T73" fmla="*/ 18758 h 155"/>
                <a:gd name="T74" fmla="*/ 6606 w 57"/>
                <a:gd name="T75" fmla="*/ 17205 h 155"/>
                <a:gd name="T76" fmla="*/ 6079 w 57"/>
                <a:gd name="T77" fmla="*/ 14948 h 155"/>
                <a:gd name="T78" fmla="*/ 5026 w 57"/>
                <a:gd name="T79" fmla="*/ 12695 h 155"/>
                <a:gd name="T80" fmla="*/ 3839 w 57"/>
                <a:gd name="T81" fmla="*/ 10678 h 155"/>
                <a:gd name="T82" fmla="*/ 2255 w 57"/>
                <a:gd name="T83" fmla="*/ 9348 h 155"/>
                <a:gd name="T84" fmla="*/ 2110 w 57"/>
                <a:gd name="T85" fmla="*/ 8483 h 155"/>
                <a:gd name="T86" fmla="*/ 3312 w 57"/>
                <a:gd name="T87" fmla="*/ 5360 h 155"/>
                <a:gd name="T88" fmla="*/ 4351 w 57"/>
                <a:gd name="T89" fmla="*/ 5360 h 155"/>
                <a:gd name="T90" fmla="*/ 4696 w 57"/>
                <a:gd name="T91" fmla="*/ 6230 h 155"/>
                <a:gd name="T92" fmla="*/ 5749 w 57"/>
                <a:gd name="T93" fmla="*/ 7555 h 155"/>
                <a:gd name="T94" fmla="*/ 7663 w 57"/>
                <a:gd name="T95" fmla="*/ 8722 h 155"/>
                <a:gd name="T96" fmla="*/ 7808 w 57"/>
                <a:gd name="T97" fmla="*/ 7795 h 155"/>
                <a:gd name="T98" fmla="*/ 9391 w 57"/>
                <a:gd name="T99" fmla="*/ 9348 h 155"/>
                <a:gd name="T100" fmla="*/ 6806 w 57"/>
                <a:gd name="T101" fmla="*/ 4046 h 15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7" h="155">
                  <a:moveTo>
                    <a:pt x="27" y="28"/>
                  </a:moveTo>
                  <a:cubicBezTo>
                    <a:pt x="27" y="29"/>
                    <a:pt x="27" y="29"/>
                    <a:pt x="27" y="30"/>
                  </a:cubicBezTo>
                  <a:cubicBezTo>
                    <a:pt x="27" y="29"/>
                    <a:pt x="27" y="29"/>
                    <a:pt x="27" y="28"/>
                  </a:cubicBezTo>
                  <a:close/>
                  <a:moveTo>
                    <a:pt x="39" y="18"/>
                  </a:moveTo>
                  <a:cubicBezTo>
                    <a:pt x="38" y="20"/>
                    <a:pt x="37" y="20"/>
                    <a:pt x="35" y="21"/>
                  </a:cubicBezTo>
                  <a:cubicBezTo>
                    <a:pt x="37" y="14"/>
                    <a:pt x="34" y="16"/>
                    <a:pt x="29" y="16"/>
                  </a:cubicBezTo>
                  <a:cubicBezTo>
                    <a:pt x="33" y="9"/>
                    <a:pt x="24" y="10"/>
                    <a:pt x="21" y="12"/>
                  </a:cubicBezTo>
                  <a:cubicBezTo>
                    <a:pt x="21" y="10"/>
                    <a:pt x="21" y="8"/>
                    <a:pt x="20" y="6"/>
                  </a:cubicBezTo>
                  <a:cubicBezTo>
                    <a:pt x="13" y="11"/>
                    <a:pt x="15" y="5"/>
                    <a:pt x="10" y="3"/>
                  </a:cubicBezTo>
                  <a:cubicBezTo>
                    <a:pt x="8" y="1"/>
                    <a:pt x="2" y="0"/>
                    <a:pt x="0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3" y="20"/>
                    <a:pt x="4" y="33"/>
                    <a:pt x="3" y="47"/>
                  </a:cubicBezTo>
                  <a:cubicBezTo>
                    <a:pt x="10" y="45"/>
                    <a:pt x="12" y="50"/>
                    <a:pt x="9" y="55"/>
                  </a:cubicBezTo>
                  <a:cubicBezTo>
                    <a:pt x="10" y="55"/>
                    <a:pt x="11" y="56"/>
                    <a:pt x="12" y="5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60"/>
                    <a:pt x="13" y="60"/>
                    <a:pt x="13" y="60"/>
                  </a:cubicBezTo>
                  <a:cubicBezTo>
                    <a:pt x="12" y="62"/>
                    <a:pt x="11" y="64"/>
                    <a:pt x="10" y="66"/>
                  </a:cubicBezTo>
                  <a:cubicBezTo>
                    <a:pt x="18" y="64"/>
                    <a:pt x="13" y="72"/>
                    <a:pt x="10" y="75"/>
                  </a:cubicBezTo>
                  <a:cubicBezTo>
                    <a:pt x="17" y="70"/>
                    <a:pt x="21" y="74"/>
                    <a:pt x="24" y="79"/>
                  </a:cubicBezTo>
                  <a:cubicBezTo>
                    <a:pt x="27" y="85"/>
                    <a:pt x="26" y="85"/>
                    <a:pt x="23" y="91"/>
                  </a:cubicBezTo>
                  <a:cubicBezTo>
                    <a:pt x="29" y="91"/>
                    <a:pt x="28" y="94"/>
                    <a:pt x="29" y="98"/>
                  </a:cubicBezTo>
                  <a:cubicBezTo>
                    <a:pt x="29" y="99"/>
                    <a:pt x="28" y="101"/>
                    <a:pt x="29" y="102"/>
                  </a:cubicBezTo>
                  <a:cubicBezTo>
                    <a:pt x="29" y="104"/>
                    <a:pt x="32" y="103"/>
                    <a:pt x="32" y="104"/>
                  </a:cubicBezTo>
                  <a:cubicBezTo>
                    <a:pt x="33" y="106"/>
                    <a:pt x="30" y="109"/>
                    <a:pt x="31" y="110"/>
                  </a:cubicBezTo>
                  <a:cubicBezTo>
                    <a:pt x="31" y="112"/>
                    <a:pt x="33" y="112"/>
                    <a:pt x="33" y="114"/>
                  </a:cubicBezTo>
                  <a:cubicBezTo>
                    <a:pt x="35" y="118"/>
                    <a:pt x="35" y="121"/>
                    <a:pt x="32" y="126"/>
                  </a:cubicBezTo>
                  <a:cubicBezTo>
                    <a:pt x="38" y="123"/>
                    <a:pt x="37" y="130"/>
                    <a:pt x="37" y="133"/>
                  </a:cubicBezTo>
                  <a:cubicBezTo>
                    <a:pt x="40" y="133"/>
                    <a:pt x="43" y="133"/>
                    <a:pt x="45" y="135"/>
                  </a:cubicBezTo>
                  <a:cubicBezTo>
                    <a:pt x="46" y="137"/>
                    <a:pt x="44" y="140"/>
                    <a:pt x="45" y="142"/>
                  </a:cubicBezTo>
                  <a:cubicBezTo>
                    <a:pt x="47" y="144"/>
                    <a:pt x="50" y="142"/>
                    <a:pt x="51" y="145"/>
                  </a:cubicBezTo>
                  <a:cubicBezTo>
                    <a:pt x="52" y="146"/>
                    <a:pt x="51" y="150"/>
                    <a:pt x="51" y="152"/>
                  </a:cubicBezTo>
                  <a:cubicBezTo>
                    <a:pt x="55" y="150"/>
                    <a:pt x="57" y="152"/>
                    <a:pt x="57" y="155"/>
                  </a:cubicBezTo>
                  <a:cubicBezTo>
                    <a:pt x="57" y="151"/>
                    <a:pt x="57" y="147"/>
                    <a:pt x="57" y="143"/>
                  </a:cubicBezTo>
                  <a:cubicBezTo>
                    <a:pt x="56" y="139"/>
                    <a:pt x="50" y="133"/>
                    <a:pt x="47" y="130"/>
                  </a:cubicBezTo>
                  <a:cubicBezTo>
                    <a:pt x="42" y="125"/>
                    <a:pt x="41" y="123"/>
                    <a:pt x="40" y="116"/>
                  </a:cubicBezTo>
                  <a:cubicBezTo>
                    <a:pt x="38" y="111"/>
                    <a:pt x="37" y="106"/>
                    <a:pt x="36" y="100"/>
                  </a:cubicBezTo>
                  <a:cubicBezTo>
                    <a:pt x="35" y="95"/>
                    <a:pt x="37" y="90"/>
                    <a:pt x="37" y="84"/>
                  </a:cubicBezTo>
                  <a:cubicBezTo>
                    <a:pt x="38" y="82"/>
                    <a:pt x="39" y="80"/>
                    <a:pt x="38" y="77"/>
                  </a:cubicBezTo>
                  <a:cubicBezTo>
                    <a:pt x="37" y="73"/>
                    <a:pt x="31" y="72"/>
                    <a:pt x="35" y="67"/>
                  </a:cubicBezTo>
                  <a:cubicBezTo>
                    <a:pt x="31" y="65"/>
                    <a:pt x="26" y="62"/>
                    <a:pt x="29" y="57"/>
                  </a:cubicBezTo>
                  <a:cubicBezTo>
                    <a:pt x="25" y="58"/>
                    <a:pt x="18" y="51"/>
                    <a:pt x="22" y="48"/>
                  </a:cubicBezTo>
                  <a:cubicBezTo>
                    <a:pt x="19" y="49"/>
                    <a:pt x="15" y="45"/>
                    <a:pt x="13" y="42"/>
                  </a:cubicBezTo>
                  <a:cubicBezTo>
                    <a:pt x="13" y="41"/>
                    <a:pt x="12" y="40"/>
                    <a:pt x="12" y="38"/>
                  </a:cubicBezTo>
                  <a:cubicBezTo>
                    <a:pt x="13" y="33"/>
                    <a:pt x="14" y="27"/>
                    <a:pt x="19" y="24"/>
                  </a:cubicBezTo>
                  <a:cubicBezTo>
                    <a:pt x="20" y="23"/>
                    <a:pt x="22" y="23"/>
                    <a:pt x="25" y="24"/>
                  </a:cubicBezTo>
                  <a:cubicBezTo>
                    <a:pt x="27" y="25"/>
                    <a:pt x="28" y="26"/>
                    <a:pt x="27" y="28"/>
                  </a:cubicBezTo>
                  <a:cubicBezTo>
                    <a:pt x="29" y="25"/>
                    <a:pt x="33" y="30"/>
                    <a:pt x="33" y="34"/>
                  </a:cubicBezTo>
                  <a:cubicBezTo>
                    <a:pt x="38" y="31"/>
                    <a:pt x="43" y="32"/>
                    <a:pt x="44" y="39"/>
                  </a:cubicBezTo>
                  <a:cubicBezTo>
                    <a:pt x="45" y="37"/>
                    <a:pt x="45" y="36"/>
                    <a:pt x="45" y="35"/>
                  </a:cubicBezTo>
                  <a:cubicBezTo>
                    <a:pt x="49" y="38"/>
                    <a:pt x="52" y="41"/>
                    <a:pt x="54" y="42"/>
                  </a:cubicBezTo>
                  <a:cubicBezTo>
                    <a:pt x="47" y="35"/>
                    <a:pt x="48" y="23"/>
                    <a:pt x="39" y="18"/>
                  </a:cubicBezTo>
                  <a:close/>
                </a:path>
              </a:pathLst>
            </a:custGeom>
            <a:solidFill>
              <a:srgbClr val="7C6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01" name="Freeform 26">
              <a:extLst>
                <a:ext uri="{FF2B5EF4-FFF2-40B4-BE49-F238E27FC236}">
                  <a16:creationId xmlns:a16="http://schemas.microsoft.com/office/drawing/2014/main" id="{ECE9D1B4-473D-4657-A552-5AF5AC537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1874"/>
              <a:ext cx="109" cy="642"/>
            </a:xfrm>
            <a:custGeom>
              <a:avLst/>
              <a:gdLst>
                <a:gd name="T0" fmla="*/ 5043 w 30"/>
                <a:gd name="T1" fmla="*/ 0 h 166"/>
                <a:gd name="T2" fmla="*/ 3499 w 30"/>
                <a:gd name="T3" fmla="*/ 3125 h 166"/>
                <a:gd name="T4" fmla="*/ 4371 w 30"/>
                <a:gd name="T5" fmla="*/ 3125 h 166"/>
                <a:gd name="T6" fmla="*/ 3840 w 30"/>
                <a:gd name="T7" fmla="*/ 5608 h 166"/>
                <a:gd name="T8" fmla="*/ 2787 w 30"/>
                <a:gd name="T9" fmla="*/ 8273 h 166"/>
                <a:gd name="T10" fmla="*/ 3840 w 30"/>
                <a:gd name="T11" fmla="*/ 8512 h 166"/>
                <a:gd name="T12" fmla="*/ 2641 w 30"/>
                <a:gd name="T13" fmla="*/ 13656 h 166"/>
                <a:gd name="T14" fmla="*/ 2256 w 30"/>
                <a:gd name="T15" fmla="*/ 16317 h 166"/>
                <a:gd name="T16" fmla="*/ 1203 w 30"/>
                <a:gd name="T17" fmla="*/ 19024 h 166"/>
                <a:gd name="T18" fmla="*/ 2442 w 30"/>
                <a:gd name="T19" fmla="*/ 18340 h 166"/>
                <a:gd name="T20" fmla="*/ 1057 w 30"/>
                <a:gd name="T21" fmla="*/ 21058 h 166"/>
                <a:gd name="T22" fmla="*/ 1915 w 30"/>
                <a:gd name="T23" fmla="*/ 21464 h 166"/>
                <a:gd name="T24" fmla="*/ 1729 w 30"/>
                <a:gd name="T25" fmla="*/ 23483 h 166"/>
                <a:gd name="T26" fmla="*/ 857 w 30"/>
                <a:gd name="T27" fmla="*/ 25742 h 166"/>
                <a:gd name="T28" fmla="*/ 1388 w 30"/>
                <a:gd name="T29" fmla="*/ 28627 h 166"/>
                <a:gd name="T30" fmla="*/ 1729 w 30"/>
                <a:gd name="T31" fmla="*/ 32680 h 166"/>
                <a:gd name="T32" fmla="*/ 2256 w 30"/>
                <a:gd name="T33" fmla="*/ 37139 h 166"/>
                <a:gd name="T34" fmla="*/ 3840 w 30"/>
                <a:gd name="T35" fmla="*/ 30422 h 166"/>
                <a:gd name="T36" fmla="*/ 3499 w 30"/>
                <a:gd name="T37" fmla="*/ 30886 h 166"/>
                <a:gd name="T38" fmla="*/ 3499 w 30"/>
                <a:gd name="T39" fmla="*/ 25966 h 166"/>
                <a:gd name="T40" fmla="*/ 3840 w 30"/>
                <a:gd name="T41" fmla="*/ 22153 h 166"/>
                <a:gd name="T42" fmla="*/ 3840 w 30"/>
                <a:gd name="T43" fmla="*/ 17694 h 166"/>
                <a:gd name="T44" fmla="*/ 4698 w 30"/>
                <a:gd name="T45" fmla="*/ 13656 h 166"/>
                <a:gd name="T46" fmla="*/ 5228 w 30"/>
                <a:gd name="T47" fmla="*/ 9197 h 166"/>
                <a:gd name="T48" fmla="*/ 5043 w 30"/>
                <a:gd name="T49" fmla="*/ 6714 h 166"/>
                <a:gd name="T50" fmla="*/ 4898 w 30"/>
                <a:gd name="T51" fmla="*/ 4053 h 166"/>
                <a:gd name="T52" fmla="*/ 4898 w 30"/>
                <a:gd name="T53" fmla="*/ 2885 h 166"/>
                <a:gd name="T54" fmla="*/ 5043 w 30"/>
                <a:gd name="T55" fmla="*/ 866 h 16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0" h="166">
                  <a:moveTo>
                    <a:pt x="29" y="0"/>
                  </a:moveTo>
                  <a:cubicBezTo>
                    <a:pt x="26" y="4"/>
                    <a:pt x="21" y="9"/>
                    <a:pt x="20" y="14"/>
                  </a:cubicBezTo>
                  <a:cubicBezTo>
                    <a:pt x="22" y="14"/>
                    <a:pt x="25" y="14"/>
                    <a:pt x="25" y="14"/>
                  </a:cubicBezTo>
                  <a:cubicBezTo>
                    <a:pt x="23" y="17"/>
                    <a:pt x="11" y="28"/>
                    <a:pt x="22" y="25"/>
                  </a:cubicBezTo>
                  <a:cubicBezTo>
                    <a:pt x="23" y="30"/>
                    <a:pt x="15" y="32"/>
                    <a:pt x="16" y="37"/>
                  </a:cubicBezTo>
                  <a:cubicBezTo>
                    <a:pt x="18" y="37"/>
                    <a:pt x="21" y="38"/>
                    <a:pt x="22" y="38"/>
                  </a:cubicBezTo>
                  <a:cubicBezTo>
                    <a:pt x="22" y="45"/>
                    <a:pt x="17" y="54"/>
                    <a:pt x="15" y="61"/>
                  </a:cubicBezTo>
                  <a:cubicBezTo>
                    <a:pt x="13" y="65"/>
                    <a:pt x="14" y="69"/>
                    <a:pt x="13" y="73"/>
                  </a:cubicBezTo>
                  <a:cubicBezTo>
                    <a:pt x="12" y="77"/>
                    <a:pt x="7" y="80"/>
                    <a:pt x="7" y="85"/>
                  </a:cubicBezTo>
                  <a:cubicBezTo>
                    <a:pt x="9" y="84"/>
                    <a:pt x="12" y="83"/>
                    <a:pt x="14" y="82"/>
                  </a:cubicBezTo>
                  <a:cubicBezTo>
                    <a:pt x="11" y="86"/>
                    <a:pt x="8" y="89"/>
                    <a:pt x="6" y="94"/>
                  </a:cubicBezTo>
                  <a:cubicBezTo>
                    <a:pt x="8" y="94"/>
                    <a:pt x="9" y="95"/>
                    <a:pt x="11" y="96"/>
                  </a:cubicBezTo>
                  <a:cubicBezTo>
                    <a:pt x="9" y="98"/>
                    <a:pt x="0" y="109"/>
                    <a:pt x="10" y="105"/>
                  </a:cubicBezTo>
                  <a:cubicBezTo>
                    <a:pt x="9" y="108"/>
                    <a:pt x="4" y="111"/>
                    <a:pt x="5" y="115"/>
                  </a:cubicBezTo>
                  <a:cubicBezTo>
                    <a:pt x="11" y="111"/>
                    <a:pt x="7" y="124"/>
                    <a:pt x="8" y="128"/>
                  </a:cubicBezTo>
                  <a:cubicBezTo>
                    <a:pt x="9" y="134"/>
                    <a:pt x="10" y="140"/>
                    <a:pt x="10" y="146"/>
                  </a:cubicBezTo>
                  <a:cubicBezTo>
                    <a:pt x="10" y="152"/>
                    <a:pt x="14" y="162"/>
                    <a:pt x="13" y="166"/>
                  </a:cubicBezTo>
                  <a:cubicBezTo>
                    <a:pt x="7" y="156"/>
                    <a:pt x="15" y="143"/>
                    <a:pt x="22" y="136"/>
                  </a:cubicBezTo>
                  <a:cubicBezTo>
                    <a:pt x="22" y="137"/>
                    <a:pt x="21" y="138"/>
                    <a:pt x="20" y="138"/>
                  </a:cubicBezTo>
                  <a:cubicBezTo>
                    <a:pt x="15" y="132"/>
                    <a:pt x="13" y="122"/>
                    <a:pt x="20" y="116"/>
                  </a:cubicBezTo>
                  <a:cubicBezTo>
                    <a:pt x="7" y="116"/>
                    <a:pt x="18" y="103"/>
                    <a:pt x="22" y="99"/>
                  </a:cubicBezTo>
                  <a:cubicBezTo>
                    <a:pt x="12" y="101"/>
                    <a:pt x="19" y="83"/>
                    <a:pt x="22" y="79"/>
                  </a:cubicBezTo>
                  <a:cubicBezTo>
                    <a:pt x="10" y="79"/>
                    <a:pt x="22" y="63"/>
                    <a:pt x="27" y="61"/>
                  </a:cubicBezTo>
                  <a:cubicBezTo>
                    <a:pt x="21" y="54"/>
                    <a:pt x="23" y="47"/>
                    <a:pt x="30" y="41"/>
                  </a:cubicBezTo>
                  <a:cubicBezTo>
                    <a:pt x="25" y="40"/>
                    <a:pt x="25" y="33"/>
                    <a:pt x="29" y="30"/>
                  </a:cubicBezTo>
                  <a:cubicBezTo>
                    <a:pt x="24" y="23"/>
                    <a:pt x="27" y="25"/>
                    <a:pt x="28" y="18"/>
                  </a:cubicBezTo>
                  <a:cubicBezTo>
                    <a:pt x="29" y="15"/>
                    <a:pt x="28" y="16"/>
                    <a:pt x="28" y="13"/>
                  </a:cubicBezTo>
                  <a:cubicBezTo>
                    <a:pt x="28" y="9"/>
                    <a:pt x="27" y="7"/>
                    <a:pt x="29" y="4"/>
                  </a:cubicBezTo>
                </a:path>
              </a:pathLst>
            </a:custGeom>
            <a:solidFill>
              <a:srgbClr val="7C6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02" name="Freeform 27">
              <a:extLst>
                <a:ext uri="{FF2B5EF4-FFF2-40B4-BE49-F238E27FC236}">
                  <a16:creationId xmlns:a16="http://schemas.microsoft.com/office/drawing/2014/main" id="{4AFD3147-6F0B-4FF1-84A2-F1F4AD61F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2" y="2644"/>
              <a:ext cx="210" cy="491"/>
            </a:xfrm>
            <a:custGeom>
              <a:avLst/>
              <a:gdLst>
                <a:gd name="T0" fmla="*/ 2046 w 58"/>
                <a:gd name="T1" fmla="*/ 0 h 127"/>
                <a:gd name="T2" fmla="*/ 329 w 58"/>
                <a:gd name="T3" fmla="*/ 8730 h 127"/>
                <a:gd name="T4" fmla="*/ 1561 w 58"/>
                <a:gd name="T5" fmla="*/ 8266 h 127"/>
                <a:gd name="T6" fmla="*/ 1705 w 58"/>
                <a:gd name="T7" fmla="*/ 10748 h 127"/>
                <a:gd name="T8" fmla="*/ 2230 w 58"/>
                <a:gd name="T9" fmla="*/ 10284 h 127"/>
                <a:gd name="T10" fmla="*/ 2046 w 58"/>
                <a:gd name="T11" fmla="*/ 13408 h 127"/>
                <a:gd name="T12" fmla="*/ 2752 w 58"/>
                <a:gd name="T13" fmla="*/ 12542 h 127"/>
                <a:gd name="T14" fmla="*/ 2936 w 58"/>
                <a:gd name="T15" fmla="*/ 15666 h 127"/>
                <a:gd name="T16" fmla="*/ 3606 w 58"/>
                <a:gd name="T17" fmla="*/ 14962 h 127"/>
                <a:gd name="T18" fmla="*/ 3606 w 58"/>
                <a:gd name="T19" fmla="*/ 17622 h 127"/>
                <a:gd name="T20" fmla="*/ 4131 w 58"/>
                <a:gd name="T21" fmla="*/ 17220 h 127"/>
                <a:gd name="T22" fmla="*/ 5322 w 58"/>
                <a:gd name="T23" fmla="*/ 19014 h 127"/>
                <a:gd name="T24" fmla="*/ 5322 w 58"/>
                <a:gd name="T25" fmla="*/ 20568 h 127"/>
                <a:gd name="T26" fmla="*/ 5833 w 58"/>
                <a:gd name="T27" fmla="*/ 21434 h 127"/>
                <a:gd name="T28" fmla="*/ 6358 w 58"/>
                <a:gd name="T29" fmla="*/ 21898 h 127"/>
                <a:gd name="T30" fmla="*/ 6553 w 58"/>
                <a:gd name="T31" fmla="*/ 23004 h 127"/>
                <a:gd name="T32" fmla="*/ 8259 w 58"/>
                <a:gd name="T33" fmla="*/ 24797 h 127"/>
                <a:gd name="T34" fmla="*/ 9964 w 58"/>
                <a:gd name="T35" fmla="*/ 28370 h 127"/>
                <a:gd name="T36" fmla="*/ 9110 w 58"/>
                <a:gd name="T37" fmla="*/ 23467 h 127"/>
                <a:gd name="T38" fmla="*/ 7553 w 58"/>
                <a:gd name="T39" fmla="*/ 21898 h 127"/>
                <a:gd name="T40" fmla="*/ 6173 w 58"/>
                <a:gd name="T41" fmla="*/ 17862 h 127"/>
                <a:gd name="T42" fmla="*/ 4797 w 58"/>
                <a:gd name="T43" fmla="*/ 14738 h 127"/>
                <a:gd name="T44" fmla="*/ 4131 w 58"/>
                <a:gd name="T45" fmla="*/ 14738 h 127"/>
                <a:gd name="T46" fmla="*/ 4312 w 58"/>
                <a:gd name="T47" fmla="*/ 10748 h 127"/>
                <a:gd name="T48" fmla="*/ 3277 w 58"/>
                <a:gd name="T49" fmla="*/ 9596 h 127"/>
                <a:gd name="T50" fmla="*/ 3277 w 58"/>
                <a:gd name="T51" fmla="*/ 8730 h 127"/>
                <a:gd name="T52" fmla="*/ 2046 w 58"/>
                <a:gd name="T53" fmla="*/ 7160 h 127"/>
                <a:gd name="T54" fmla="*/ 1705 w 58"/>
                <a:gd name="T55" fmla="*/ 3588 h 127"/>
                <a:gd name="T56" fmla="*/ 1561 w 58"/>
                <a:gd name="T57" fmla="*/ 464 h 12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8" h="127">
                  <a:moveTo>
                    <a:pt x="12" y="0"/>
                  </a:moveTo>
                  <a:cubicBezTo>
                    <a:pt x="3" y="10"/>
                    <a:pt x="0" y="27"/>
                    <a:pt x="2" y="39"/>
                  </a:cubicBezTo>
                  <a:cubicBezTo>
                    <a:pt x="2" y="38"/>
                    <a:pt x="9" y="38"/>
                    <a:pt x="9" y="37"/>
                  </a:cubicBezTo>
                  <a:cubicBezTo>
                    <a:pt x="13" y="40"/>
                    <a:pt x="8" y="44"/>
                    <a:pt x="10" y="48"/>
                  </a:cubicBezTo>
                  <a:cubicBezTo>
                    <a:pt x="10" y="48"/>
                    <a:pt x="12" y="47"/>
                    <a:pt x="13" y="46"/>
                  </a:cubicBezTo>
                  <a:cubicBezTo>
                    <a:pt x="14" y="50"/>
                    <a:pt x="11" y="55"/>
                    <a:pt x="12" y="60"/>
                  </a:cubicBezTo>
                  <a:cubicBezTo>
                    <a:pt x="13" y="58"/>
                    <a:pt x="15" y="58"/>
                    <a:pt x="16" y="56"/>
                  </a:cubicBezTo>
                  <a:cubicBezTo>
                    <a:pt x="17" y="61"/>
                    <a:pt x="16" y="65"/>
                    <a:pt x="17" y="70"/>
                  </a:cubicBezTo>
                  <a:cubicBezTo>
                    <a:pt x="18" y="69"/>
                    <a:pt x="20" y="68"/>
                    <a:pt x="21" y="67"/>
                  </a:cubicBezTo>
                  <a:cubicBezTo>
                    <a:pt x="22" y="71"/>
                    <a:pt x="20" y="75"/>
                    <a:pt x="21" y="79"/>
                  </a:cubicBezTo>
                  <a:cubicBezTo>
                    <a:pt x="22" y="79"/>
                    <a:pt x="23" y="78"/>
                    <a:pt x="24" y="77"/>
                  </a:cubicBezTo>
                  <a:cubicBezTo>
                    <a:pt x="26" y="81"/>
                    <a:pt x="23" y="88"/>
                    <a:pt x="31" y="85"/>
                  </a:cubicBezTo>
                  <a:cubicBezTo>
                    <a:pt x="31" y="87"/>
                    <a:pt x="31" y="90"/>
                    <a:pt x="31" y="92"/>
                  </a:cubicBezTo>
                  <a:cubicBezTo>
                    <a:pt x="32" y="94"/>
                    <a:pt x="34" y="95"/>
                    <a:pt x="34" y="96"/>
                  </a:cubicBezTo>
                  <a:cubicBezTo>
                    <a:pt x="35" y="96"/>
                    <a:pt x="37" y="97"/>
                    <a:pt x="37" y="98"/>
                  </a:cubicBezTo>
                  <a:cubicBezTo>
                    <a:pt x="38" y="98"/>
                    <a:pt x="38" y="102"/>
                    <a:pt x="38" y="103"/>
                  </a:cubicBezTo>
                  <a:cubicBezTo>
                    <a:pt x="40" y="106"/>
                    <a:pt x="42" y="113"/>
                    <a:pt x="48" y="111"/>
                  </a:cubicBezTo>
                  <a:cubicBezTo>
                    <a:pt x="48" y="118"/>
                    <a:pt x="52" y="124"/>
                    <a:pt x="58" y="127"/>
                  </a:cubicBezTo>
                  <a:cubicBezTo>
                    <a:pt x="53" y="121"/>
                    <a:pt x="53" y="113"/>
                    <a:pt x="53" y="105"/>
                  </a:cubicBezTo>
                  <a:cubicBezTo>
                    <a:pt x="47" y="110"/>
                    <a:pt x="42" y="104"/>
                    <a:pt x="44" y="98"/>
                  </a:cubicBezTo>
                  <a:cubicBezTo>
                    <a:pt x="38" y="95"/>
                    <a:pt x="35" y="87"/>
                    <a:pt x="36" y="80"/>
                  </a:cubicBezTo>
                  <a:cubicBezTo>
                    <a:pt x="28" y="80"/>
                    <a:pt x="28" y="73"/>
                    <a:pt x="28" y="66"/>
                  </a:cubicBezTo>
                  <a:cubicBezTo>
                    <a:pt x="27" y="66"/>
                    <a:pt x="25" y="66"/>
                    <a:pt x="24" y="66"/>
                  </a:cubicBezTo>
                  <a:cubicBezTo>
                    <a:pt x="22" y="60"/>
                    <a:pt x="26" y="54"/>
                    <a:pt x="25" y="48"/>
                  </a:cubicBezTo>
                  <a:cubicBezTo>
                    <a:pt x="19" y="52"/>
                    <a:pt x="20" y="47"/>
                    <a:pt x="19" y="43"/>
                  </a:cubicBezTo>
                  <a:cubicBezTo>
                    <a:pt x="18" y="42"/>
                    <a:pt x="19" y="41"/>
                    <a:pt x="19" y="39"/>
                  </a:cubicBezTo>
                  <a:cubicBezTo>
                    <a:pt x="18" y="37"/>
                    <a:pt x="13" y="36"/>
                    <a:pt x="12" y="32"/>
                  </a:cubicBezTo>
                  <a:cubicBezTo>
                    <a:pt x="10" y="27"/>
                    <a:pt x="11" y="21"/>
                    <a:pt x="10" y="16"/>
                  </a:cubicBezTo>
                  <a:cubicBezTo>
                    <a:pt x="9" y="11"/>
                    <a:pt x="9" y="7"/>
                    <a:pt x="9" y="2"/>
                  </a:cubicBezTo>
                </a:path>
              </a:pathLst>
            </a:custGeom>
            <a:solidFill>
              <a:srgbClr val="7C6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03" name="Freeform 28">
              <a:extLst>
                <a:ext uri="{FF2B5EF4-FFF2-40B4-BE49-F238E27FC236}">
                  <a16:creationId xmlns:a16="http://schemas.microsoft.com/office/drawing/2014/main" id="{7CFC3E37-B7B9-473D-A2DF-CB8C4C460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0" y="1608"/>
              <a:ext cx="62" cy="224"/>
            </a:xfrm>
            <a:custGeom>
              <a:avLst/>
              <a:gdLst>
                <a:gd name="T0" fmla="*/ 346 w 17"/>
                <a:gd name="T1" fmla="*/ 11575 h 58"/>
                <a:gd name="T2" fmla="*/ 0 w 17"/>
                <a:gd name="T3" fmla="*/ 9562 h 58"/>
                <a:gd name="T4" fmla="*/ 879 w 17"/>
                <a:gd name="T5" fmla="*/ 8010 h 58"/>
                <a:gd name="T6" fmla="*/ 1411 w 17"/>
                <a:gd name="T7" fmla="*/ 7546 h 58"/>
                <a:gd name="T8" fmla="*/ 1411 w 17"/>
                <a:gd name="T9" fmla="*/ 5758 h 58"/>
                <a:gd name="T10" fmla="*/ 1597 w 17"/>
                <a:gd name="T11" fmla="*/ 3565 h 58"/>
                <a:gd name="T12" fmla="*/ 1940 w 17"/>
                <a:gd name="T13" fmla="*/ 3804 h 58"/>
                <a:gd name="T14" fmla="*/ 1597 w 17"/>
                <a:gd name="T15" fmla="*/ 0 h 58"/>
                <a:gd name="T16" fmla="*/ 2819 w 17"/>
                <a:gd name="T17" fmla="*/ 1788 h 58"/>
                <a:gd name="T18" fmla="*/ 3005 w 17"/>
                <a:gd name="T19" fmla="*/ 4669 h 58"/>
                <a:gd name="T20" fmla="*/ 2473 w 17"/>
                <a:gd name="T21" fmla="*/ 4206 h 58"/>
                <a:gd name="T22" fmla="*/ 3005 w 17"/>
                <a:gd name="T23" fmla="*/ 6681 h 58"/>
                <a:gd name="T24" fmla="*/ 2819 w 17"/>
                <a:gd name="T25" fmla="*/ 8697 h 58"/>
                <a:gd name="T26" fmla="*/ 2130 w 17"/>
                <a:gd name="T27" fmla="*/ 8010 h 58"/>
                <a:gd name="T28" fmla="*/ 2276 w 17"/>
                <a:gd name="T29" fmla="*/ 10887 h 58"/>
                <a:gd name="T30" fmla="*/ 1065 w 17"/>
                <a:gd name="T31" fmla="*/ 10652 h 58"/>
                <a:gd name="T32" fmla="*/ 733 w 17"/>
                <a:gd name="T33" fmla="*/ 12216 h 5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7" h="58">
                  <a:moveTo>
                    <a:pt x="2" y="52"/>
                  </a:moveTo>
                  <a:cubicBezTo>
                    <a:pt x="1" y="49"/>
                    <a:pt x="0" y="46"/>
                    <a:pt x="0" y="43"/>
                  </a:cubicBezTo>
                  <a:cubicBezTo>
                    <a:pt x="7" y="49"/>
                    <a:pt x="5" y="39"/>
                    <a:pt x="5" y="36"/>
                  </a:cubicBezTo>
                  <a:cubicBezTo>
                    <a:pt x="6" y="35"/>
                    <a:pt x="8" y="36"/>
                    <a:pt x="8" y="34"/>
                  </a:cubicBezTo>
                  <a:cubicBezTo>
                    <a:pt x="9" y="31"/>
                    <a:pt x="9" y="29"/>
                    <a:pt x="8" y="26"/>
                  </a:cubicBezTo>
                  <a:cubicBezTo>
                    <a:pt x="11" y="24"/>
                    <a:pt x="10" y="20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3" y="13"/>
                    <a:pt x="10" y="5"/>
                    <a:pt x="9" y="0"/>
                  </a:cubicBezTo>
                  <a:cubicBezTo>
                    <a:pt x="11" y="2"/>
                    <a:pt x="14" y="6"/>
                    <a:pt x="16" y="8"/>
                  </a:cubicBezTo>
                  <a:cubicBezTo>
                    <a:pt x="13" y="8"/>
                    <a:pt x="15" y="18"/>
                    <a:pt x="17" y="21"/>
                  </a:cubicBezTo>
                  <a:cubicBezTo>
                    <a:pt x="16" y="20"/>
                    <a:pt x="15" y="20"/>
                    <a:pt x="14" y="19"/>
                  </a:cubicBezTo>
                  <a:cubicBezTo>
                    <a:pt x="13" y="23"/>
                    <a:pt x="16" y="28"/>
                    <a:pt x="17" y="30"/>
                  </a:cubicBezTo>
                  <a:cubicBezTo>
                    <a:pt x="13" y="21"/>
                    <a:pt x="14" y="36"/>
                    <a:pt x="16" y="39"/>
                  </a:cubicBezTo>
                  <a:cubicBezTo>
                    <a:pt x="15" y="38"/>
                    <a:pt x="13" y="37"/>
                    <a:pt x="12" y="36"/>
                  </a:cubicBezTo>
                  <a:cubicBezTo>
                    <a:pt x="9" y="40"/>
                    <a:pt x="11" y="45"/>
                    <a:pt x="13" y="49"/>
                  </a:cubicBezTo>
                  <a:cubicBezTo>
                    <a:pt x="10" y="45"/>
                    <a:pt x="8" y="45"/>
                    <a:pt x="6" y="48"/>
                  </a:cubicBezTo>
                  <a:cubicBezTo>
                    <a:pt x="5" y="50"/>
                    <a:pt x="4" y="58"/>
                    <a:pt x="4" y="55"/>
                  </a:cubicBezTo>
                </a:path>
              </a:pathLst>
            </a:custGeom>
            <a:solidFill>
              <a:srgbClr val="9982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04" name="Freeform 29">
              <a:extLst>
                <a:ext uri="{FF2B5EF4-FFF2-40B4-BE49-F238E27FC236}">
                  <a16:creationId xmlns:a16="http://schemas.microsoft.com/office/drawing/2014/main" id="{A48BA71C-1118-4A60-B802-7B2CAE2E0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" y="3224"/>
              <a:ext cx="135" cy="216"/>
            </a:xfrm>
            <a:custGeom>
              <a:avLst/>
              <a:gdLst>
                <a:gd name="T0" fmla="*/ 347 w 37"/>
                <a:gd name="T1" fmla="*/ 1088 h 56"/>
                <a:gd name="T2" fmla="*/ 2277 w 37"/>
                <a:gd name="T3" fmla="*/ 3093 h 56"/>
                <a:gd name="T4" fmla="*/ 4072 w 37"/>
                <a:gd name="T5" fmla="*/ 5342 h 56"/>
                <a:gd name="T6" fmla="*/ 4072 w 37"/>
                <a:gd name="T7" fmla="*/ 8613 h 56"/>
                <a:gd name="T8" fmla="*/ 1412 w 37"/>
                <a:gd name="T9" fmla="*/ 10383 h 56"/>
                <a:gd name="T10" fmla="*/ 4619 w 37"/>
                <a:gd name="T11" fmla="*/ 10623 h 56"/>
                <a:gd name="T12" fmla="*/ 5152 w 37"/>
                <a:gd name="T13" fmla="*/ 10383 h 56"/>
                <a:gd name="T14" fmla="*/ 5298 w 37"/>
                <a:gd name="T15" fmla="*/ 12393 h 56"/>
                <a:gd name="T16" fmla="*/ 6564 w 37"/>
                <a:gd name="T17" fmla="*/ 10846 h 56"/>
                <a:gd name="T18" fmla="*/ 5298 w 37"/>
                <a:gd name="T19" fmla="*/ 7973 h 56"/>
                <a:gd name="T20" fmla="*/ 5152 w 37"/>
                <a:gd name="T21" fmla="*/ 6426 h 56"/>
                <a:gd name="T22" fmla="*/ 5152 w 37"/>
                <a:gd name="T23" fmla="*/ 3957 h 56"/>
                <a:gd name="T24" fmla="*/ 3353 w 37"/>
                <a:gd name="T25" fmla="*/ 2010 h 56"/>
                <a:gd name="T26" fmla="*/ 0 w 37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7" h="56">
                  <a:moveTo>
                    <a:pt x="2" y="5"/>
                  </a:moveTo>
                  <a:cubicBezTo>
                    <a:pt x="3" y="12"/>
                    <a:pt x="9" y="11"/>
                    <a:pt x="13" y="14"/>
                  </a:cubicBezTo>
                  <a:cubicBezTo>
                    <a:pt x="18" y="16"/>
                    <a:pt x="22" y="19"/>
                    <a:pt x="23" y="24"/>
                  </a:cubicBezTo>
                  <a:cubicBezTo>
                    <a:pt x="25" y="30"/>
                    <a:pt x="26" y="35"/>
                    <a:pt x="23" y="39"/>
                  </a:cubicBezTo>
                  <a:cubicBezTo>
                    <a:pt x="20" y="43"/>
                    <a:pt x="13" y="48"/>
                    <a:pt x="8" y="47"/>
                  </a:cubicBezTo>
                  <a:cubicBezTo>
                    <a:pt x="11" y="45"/>
                    <a:pt x="27" y="41"/>
                    <a:pt x="26" y="48"/>
                  </a:cubicBezTo>
                  <a:cubicBezTo>
                    <a:pt x="27" y="47"/>
                    <a:pt x="28" y="48"/>
                    <a:pt x="29" y="47"/>
                  </a:cubicBezTo>
                  <a:cubicBezTo>
                    <a:pt x="30" y="50"/>
                    <a:pt x="29" y="53"/>
                    <a:pt x="30" y="56"/>
                  </a:cubicBezTo>
                  <a:cubicBezTo>
                    <a:pt x="31" y="53"/>
                    <a:pt x="33" y="47"/>
                    <a:pt x="37" y="49"/>
                  </a:cubicBezTo>
                  <a:cubicBezTo>
                    <a:pt x="29" y="46"/>
                    <a:pt x="30" y="43"/>
                    <a:pt x="30" y="36"/>
                  </a:cubicBezTo>
                  <a:cubicBezTo>
                    <a:pt x="31" y="31"/>
                    <a:pt x="30" y="33"/>
                    <a:pt x="29" y="29"/>
                  </a:cubicBezTo>
                  <a:cubicBezTo>
                    <a:pt x="28" y="25"/>
                    <a:pt x="30" y="21"/>
                    <a:pt x="29" y="18"/>
                  </a:cubicBezTo>
                  <a:cubicBezTo>
                    <a:pt x="27" y="14"/>
                    <a:pt x="23" y="10"/>
                    <a:pt x="19" y="9"/>
                  </a:cubicBezTo>
                  <a:cubicBezTo>
                    <a:pt x="14" y="7"/>
                    <a:pt x="2" y="7"/>
                    <a:pt x="0" y="0"/>
                  </a:cubicBezTo>
                </a:path>
              </a:pathLst>
            </a:custGeom>
            <a:solidFill>
              <a:srgbClr val="7C6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05" name="Freeform 30">
              <a:extLst>
                <a:ext uri="{FF2B5EF4-FFF2-40B4-BE49-F238E27FC236}">
                  <a16:creationId xmlns:a16="http://schemas.microsoft.com/office/drawing/2014/main" id="{D4869653-29D2-4296-83FD-066F8636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" y="1948"/>
              <a:ext cx="236" cy="553"/>
            </a:xfrm>
            <a:custGeom>
              <a:avLst/>
              <a:gdLst>
                <a:gd name="T0" fmla="*/ 4164 w 65"/>
                <a:gd name="T1" fmla="*/ 24812 h 143"/>
                <a:gd name="T2" fmla="*/ 6800 w 65"/>
                <a:gd name="T3" fmla="*/ 28160 h 143"/>
                <a:gd name="T4" fmla="*/ 10097 w 65"/>
                <a:gd name="T5" fmla="*/ 31989 h 143"/>
                <a:gd name="T6" fmla="*/ 9189 w 65"/>
                <a:gd name="T7" fmla="*/ 23253 h 143"/>
                <a:gd name="T8" fmla="*/ 9386 w 65"/>
                <a:gd name="T9" fmla="*/ 22147 h 143"/>
                <a:gd name="T10" fmla="*/ 8714 w 65"/>
                <a:gd name="T11" fmla="*/ 21459 h 143"/>
                <a:gd name="T12" fmla="*/ 9571 w 65"/>
                <a:gd name="T13" fmla="*/ 19022 h 143"/>
                <a:gd name="T14" fmla="*/ 9386 w 65"/>
                <a:gd name="T15" fmla="*/ 17468 h 143"/>
                <a:gd name="T16" fmla="*/ 10242 w 65"/>
                <a:gd name="T17" fmla="*/ 11396 h 143"/>
                <a:gd name="T18" fmla="*/ 10573 w 65"/>
                <a:gd name="T19" fmla="*/ 7808 h 143"/>
                <a:gd name="T20" fmla="*/ 11299 w 65"/>
                <a:gd name="T21" fmla="*/ 4679 h 143"/>
                <a:gd name="T22" fmla="*/ 10954 w 65"/>
                <a:gd name="T23" fmla="*/ 2885 h 143"/>
                <a:gd name="T24" fmla="*/ 10954 w 65"/>
                <a:gd name="T25" fmla="*/ 0 h 143"/>
                <a:gd name="T26" fmla="*/ 10097 w 65"/>
                <a:gd name="T27" fmla="*/ 3349 h 143"/>
                <a:gd name="T28" fmla="*/ 8333 w 65"/>
                <a:gd name="T29" fmla="*/ 7402 h 143"/>
                <a:gd name="T30" fmla="*/ 7988 w 65"/>
                <a:gd name="T31" fmla="*/ 11860 h 143"/>
                <a:gd name="T32" fmla="*/ 7276 w 65"/>
                <a:gd name="T33" fmla="*/ 14119 h 143"/>
                <a:gd name="T34" fmla="*/ 7276 w 65"/>
                <a:gd name="T35" fmla="*/ 16076 h 143"/>
                <a:gd name="T36" fmla="*/ 2966 w 65"/>
                <a:gd name="T37" fmla="*/ 21219 h 143"/>
                <a:gd name="T38" fmla="*/ 0 w 65"/>
                <a:gd name="T39" fmla="*/ 18798 h 14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65" h="143">
                  <a:moveTo>
                    <a:pt x="24" y="111"/>
                  </a:moveTo>
                  <a:cubicBezTo>
                    <a:pt x="33" y="114"/>
                    <a:pt x="34" y="119"/>
                    <a:pt x="39" y="126"/>
                  </a:cubicBezTo>
                  <a:cubicBezTo>
                    <a:pt x="45" y="133"/>
                    <a:pt x="52" y="137"/>
                    <a:pt x="58" y="143"/>
                  </a:cubicBezTo>
                  <a:cubicBezTo>
                    <a:pt x="52" y="132"/>
                    <a:pt x="56" y="116"/>
                    <a:pt x="53" y="104"/>
                  </a:cubicBezTo>
                  <a:cubicBezTo>
                    <a:pt x="53" y="102"/>
                    <a:pt x="54" y="101"/>
                    <a:pt x="54" y="99"/>
                  </a:cubicBezTo>
                  <a:cubicBezTo>
                    <a:pt x="53" y="98"/>
                    <a:pt x="51" y="98"/>
                    <a:pt x="50" y="96"/>
                  </a:cubicBezTo>
                  <a:cubicBezTo>
                    <a:pt x="50" y="92"/>
                    <a:pt x="54" y="89"/>
                    <a:pt x="55" y="85"/>
                  </a:cubicBezTo>
                  <a:cubicBezTo>
                    <a:pt x="55" y="82"/>
                    <a:pt x="54" y="81"/>
                    <a:pt x="54" y="78"/>
                  </a:cubicBezTo>
                  <a:cubicBezTo>
                    <a:pt x="54" y="68"/>
                    <a:pt x="58" y="60"/>
                    <a:pt x="59" y="51"/>
                  </a:cubicBezTo>
                  <a:cubicBezTo>
                    <a:pt x="60" y="46"/>
                    <a:pt x="60" y="40"/>
                    <a:pt x="61" y="35"/>
                  </a:cubicBezTo>
                  <a:cubicBezTo>
                    <a:pt x="62" y="30"/>
                    <a:pt x="65" y="25"/>
                    <a:pt x="65" y="21"/>
                  </a:cubicBezTo>
                  <a:cubicBezTo>
                    <a:pt x="58" y="22"/>
                    <a:pt x="63" y="17"/>
                    <a:pt x="63" y="13"/>
                  </a:cubicBezTo>
                  <a:cubicBezTo>
                    <a:pt x="63" y="8"/>
                    <a:pt x="60" y="6"/>
                    <a:pt x="63" y="0"/>
                  </a:cubicBezTo>
                  <a:cubicBezTo>
                    <a:pt x="60" y="4"/>
                    <a:pt x="60" y="10"/>
                    <a:pt x="58" y="15"/>
                  </a:cubicBezTo>
                  <a:cubicBezTo>
                    <a:pt x="55" y="22"/>
                    <a:pt x="51" y="27"/>
                    <a:pt x="48" y="33"/>
                  </a:cubicBezTo>
                  <a:cubicBezTo>
                    <a:pt x="45" y="40"/>
                    <a:pt x="48" y="46"/>
                    <a:pt x="46" y="53"/>
                  </a:cubicBezTo>
                  <a:cubicBezTo>
                    <a:pt x="45" y="56"/>
                    <a:pt x="43" y="59"/>
                    <a:pt x="42" y="63"/>
                  </a:cubicBezTo>
                  <a:cubicBezTo>
                    <a:pt x="41" y="66"/>
                    <a:pt x="42" y="69"/>
                    <a:pt x="42" y="72"/>
                  </a:cubicBezTo>
                  <a:cubicBezTo>
                    <a:pt x="42" y="84"/>
                    <a:pt x="30" y="100"/>
                    <a:pt x="17" y="95"/>
                  </a:cubicBezTo>
                  <a:cubicBezTo>
                    <a:pt x="11" y="93"/>
                    <a:pt x="6" y="87"/>
                    <a:pt x="0" y="84"/>
                  </a:cubicBezTo>
                </a:path>
              </a:pathLst>
            </a:custGeom>
            <a:solidFill>
              <a:srgbClr val="3823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06" name="Freeform 31">
              <a:extLst>
                <a:ext uri="{FF2B5EF4-FFF2-40B4-BE49-F238E27FC236}">
                  <a16:creationId xmlns:a16="http://schemas.microsoft.com/office/drawing/2014/main" id="{3A2B70C7-1E0A-45D5-94B8-FCDAB7F36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5" y="3135"/>
              <a:ext cx="490" cy="367"/>
            </a:xfrm>
            <a:custGeom>
              <a:avLst/>
              <a:gdLst>
                <a:gd name="T0" fmla="*/ 0 w 135"/>
                <a:gd name="T1" fmla="*/ 20058 h 95"/>
                <a:gd name="T2" fmla="*/ 2581 w 135"/>
                <a:gd name="T3" fmla="*/ 19370 h 95"/>
                <a:gd name="T4" fmla="*/ 4875 w 135"/>
                <a:gd name="T5" fmla="*/ 21162 h 95"/>
                <a:gd name="T6" fmla="*/ 6929 w 135"/>
                <a:gd name="T7" fmla="*/ 20923 h 95"/>
                <a:gd name="T8" fmla="*/ 8326 w 135"/>
                <a:gd name="T9" fmla="*/ 21162 h 95"/>
                <a:gd name="T10" fmla="*/ 9564 w 135"/>
                <a:gd name="T11" fmla="*/ 20058 h 95"/>
                <a:gd name="T12" fmla="*/ 11473 w 135"/>
                <a:gd name="T13" fmla="*/ 18505 h 95"/>
                <a:gd name="T14" fmla="*/ 12860 w 135"/>
                <a:gd name="T15" fmla="*/ 17357 h 95"/>
                <a:gd name="T16" fmla="*/ 14058 w 135"/>
                <a:gd name="T17" fmla="*/ 16955 h 95"/>
                <a:gd name="T18" fmla="*/ 15110 w 135"/>
                <a:gd name="T19" fmla="*/ 15163 h 95"/>
                <a:gd name="T20" fmla="*/ 16308 w 135"/>
                <a:gd name="T21" fmla="*/ 12911 h 95"/>
                <a:gd name="T22" fmla="*/ 17364 w 135"/>
                <a:gd name="T23" fmla="*/ 10268 h 95"/>
                <a:gd name="T24" fmla="*/ 18021 w 135"/>
                <a:gd name="T25" fmla="*/ 11821 h 95"/>
                <a:gd name="T26" fmla="*/ 19945 w 135"/>
                <a:gd name="T27" fmla="*/ 10029 h 95"/>
                <a:gd name="T28" fmla="*/ 22039 w 135"/>
                <a:gd name="T29" fmla="*/ 6224 h 95"/>
                <a:gd name="T30" fmla="*/ 22384 w 135"/>
                <a:gd name="T31" fmla="*/ 0 h 95"/>
                <a:gd name="T32" fmla="*/ 19273 w 135"/>
                <a:gd name="T33" fmla="*/ 3581 h 95"/>
                <a:gd name="T34" fmla="*/ 15255 w 135"/>
                <a:gd name="T35" fmla="*/ 7792 h 95"/>
                <a:gd name="T36" fmla="*/ 13872 w 135"/>
                <a:gd name="T37" fmla="*/ 10268 h 95"/>
                <a:gd name="T38" fmla="*/ 11818 w 135"/>
                <a:gd name="T39" fmla="*/ 14236 h 95"/>
                <a:gd name="T40" fmla="*/ 10947 w 135"/>
                <a:gd name="T41" fmla="*/ 16492 h 95"/>
                <a:gd name="T42" fmla="*/ 9038 w 135"/>
                <a:gd name="T43" fmla="*/ 16716 h 95"/>
                <a:gd name="T44" fmla="*/ 7129 w 135"/>
                <a:gd name="T45" fmla="*/ 18505 h 95"/>
                <a:gd name="T46" fmla="*/ 4493 w 135"/>
                <a:gd name="T47" fmla="*/ 18505 h 9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35" h="95">
                  <a:moveTo>
                    <a:pt x="0" y="90"/>
                  </a:moveTo>
                  <a:cubicBezTo>
                    <a:pt x="7" y="94"/>
                    <a:pt x="10" y="88"/>
                    <a:pt x="15" y="87"/>
                  </a:cubicBezTo>
                  <a:cubicBezTo>
                    <a:pt x="22" y="85"/>
                    <a:pt x="24" y="91"/>
                    <a:pt x="28" y="95"/>
                  </a:cubicBezTo>
                  <a:cubicBezTo>
                    <a:pt x="31" y="87"/>
                    <a:pt x="35" y="91"/>
                    <a:pt x="40" y="94"/>
                  </a:cubicBezTo>
                  <a:cubicBezTo>
                    <a:pt x="42" y="90"/>
                    <a:pt x="45" y="92"/>
                    <a:pt x="48" y="95"/>
                  </a:cubicBezTo>
                  <a:cubicBezTo>
                    <a:pt x="48" y="91"/>
                    <a:pt x="52" y="86"/>
                    <a:pt x="55" y="90"/>
                  </a:cubicBezTo>
                  <a:cubicBezTo>
                    <a:pt x="53" y="83"/>
                    <a:pt x="61" y="80"/>
                    <a:pt x="66" y="83"/>
                  </a:cubicBezTo>
                  <a:cubicBezTo>
                    <a:pt x="67" y="80"/>
                    <a:pt x="70" y="77"/>
                    <a:pt x="74" y="78"/>
                  </a:cubicBezTo>
                  <a:cubicBezTo>
                    <a:pt x="75" y="74"/>
                    <a:pt x="78" y="73"/>
                    <a:pt x="81" y="76"/>
                  </a:cubicBezTo>
                  <a:cubicBezTo>
                    <a:pt x="81" y="73"/>
                    <a:pt x="82" y="65"/>
                    <a:pt x="87" y="68"/>
                  </a:cubicBezTo>
                  <a:cubicBezTo>
                    <a:pt x="85" y="61"/>
                    <a:pt x="91" y="61"/>
                    <a:pt x="94" y="58"/>
                  </a:cubicBezTo>
                  <a:cubicBezTo>
                    <a:pt x="96" y="54"/>
                    <a:pt x="95" y="48"/>
                    <a:pt x="100" y="46"/>
                  </a:cubicBezTo>
                  <a:cubicBezTo>
                    <a:pt x="102" y="48"/>
                    <a:pt x="103" y="51"/>
                    <a:pt x="104" y="53"/>
                  </a:cubicBezTo>
                  <a:cubicBezTo>
                    <a:pt x="102" y="46"/>
                    <a:pt x="107" y="37"/>
                    <a:pt x="115" y="45"/>
                  </a:cubicBezTo>
                  <a:cubicBezTo>
                    <a:pt x="109" y="38"/>
                    <a:pt x="120" y="27"/>
                    <a:pt x="127" y="28"/>
                  </a:cubicBezTo>
                  <a:cubicBezTo>
                    <a:pt x="125" y="20"/>
                    <a:pt x="135" y="8"/>
                    <a:pt x="129" y="0"/>
                  </a:cubicBezTo>
                  <a:cubicBezTo>
                    <a:pt x="127" y="8"/>
                    <a:pt x="122" y="26"/>
                    <a:pt x="111" y="16"/>
                  </a:cubicBezTo>
                  <a:cubicBezTo>
                    <a:pt x="112" y="29"/>
                    <a:pt x="100" y="34"/>
                    <a:pt x="88" y="35"/>
                  </a:cubicBezTo>
                  <a:cubicBezTo>
                    <a:pt x="90" y="41"/>
                    <a:pt x="87" y="48"/>
                    <a:pt x="80" y="46"/>
                  </a:cubicBezTo>
                  <a:cubicBezTo>
                    <a:pt x="82" y="58"/>
                    <a:pt x="75" y="58"/>
                    <a:pt x="68" y="64"/>
                  </a:cubicBezTo>
                  <a:cubicBezTo>
                    <a:pt x="65" y="67"/>
                    <a:pt x="66" y="71"/>
                    <a:pt x="63" y="74"/>
                  </a:cubicBezTo>
                  <a:cubicBezTo>
                    <a:pt x="60" y="77"/>
                    <a:pt x="57" y="75"/>
                    <a:pt x="52" y="75"/>
                  </a:cubicBezTo>
                  <a:cubicBezTo>
                    <a:pt x="50" y="82"/>
                    <a:pt x="48" y="83"/>
                    <a:pt x="41" y="83"/>
                  </a:cubicBezTo>
                  <a:cubicBezTo>
                    <a:pt x="35" y="82"/>
                    <a:pt x="30" y="82"/>
                    <a:pt x="26" y="83"/>
                  </a:cubicBezTo>
                </a:path>
              </a:pathLst>
            </a:custGeom>
            <a:solidFill>
              <a:srgbClr val="3823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07" name="Freeform 32">
              <a:extLst>
                <a:ext uri="{FF2B5EF4-FFF2-40B4-BE49-F238E27FC236}">
                  <a16:creationId xmlns:a16="http://schemas.microsoft.com/office/drawing/2014/main" id="{21AF2195-7BCE-4CFF-9CAE-0AD254B86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" y="1476"/>
              <a:ext cx="101" cy="170"/>
            </a:xfrm>
            <a:custGeom>
              <a:avLst/>
              <a:gdLst>
                <a:gd name="T0" fmla="*/ 325 w 28"/>
                <a:gd name="T1" fmla="*/ 5135 h 44"/>
                <a:gd name="T2" fmla="*/ 1497 w 28"/>
                <a:gd name="T3" fmla="*/ 9806 h 44"/>
                <a:gd name="T4" fmla="*/ 1692 w 28"/>
                <a:gd name="T5" fmla="*/ 7152 h 44"/>
                <a:gd name="T6" fmla="*/ 3564 w 28"/>
                <a:gd name="T7" fmla="*/ 3342 h 44"/>
                <a:gd name="T8" fmla="*/ 4736 w 28"/>
                <a:gd name="T9" fmla="*/ 0 h 44"/>
                <a:gd name="T10" fmla="*/ 0 w 28"/>
                <a:gd name="T11" fmla="*/ 3582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" h="44">
                  <a:moveTo>
                    <a:pt x="2" y="23"/>
                  </a:moveTo>
                  <a:cubicBezTo>
                    <a:pt x="5" y="29"/>
                    <a:pt x="8" y="38"/>
                    <a:pt x="9" y="44"/>
                  </a:cubicBezTo>
                  <a:cubicBezTo>
                    <a:pt x="10" y="41"/>
                    <a:pt x="10" y="36"/>
                    <a:pt x="10" y="32"/>
                  </a:cubicBezTo>
                  <a:cubicBezTo>
                    <a:pt x="12" y="25"/>
                    <a:pt x="18" y="22"/>
                    <a:pt x="21" y="15"/>
                  </a:cubicBezTo>
                  <a:cubicBezTo>
                    <a:pt x="23" y="11"/>
                    <a:pt x="27" y="4"/>
                    <a:pt x="28" y="0"/>
                  </a:cubicBezTo>
                  <a:cubicBezTo>
                    <a:pt x="25" y="9"/>
                    <a:pt x="10" y="19"/>
                    <a:pt x="0" y="16"/>
                  </a:cubicBezTo>
                </a:path>
              </a:pathLst>
            </a:custGeom>
            <a:solidFill>
              <a:srgbClr val="3823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08" name="Freeform 33">
              <a:extLst>
                <a:ext uri="{FF2B5EF4-FFF2-40B4-BE49-F238E27FC236}">
                  <a16:creationId xmlns:a16="http://schemas.microsoft.com/office/drawing/2014/main" id="{141CFC65-E2D5-4565-BE3F-3DB031AFC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" y="1062"/>
              <a:ext cx="204" cy="155"/>
            </a:xfrm>
            <a:custGeom>
              <a:avLst/>
              <a:gdLst>
                <a:gd name="T0" fmla="*/ 1060 w 56"/>
                <a:gd name="T1" fmla="*/ 465 h 40"/>
                <a:gd name="T2" fmla="*/ 4062 w 56"/>
                <a:gd name="T3" fmla="*/ 465 h 40"/>
                <a:gd name="T4" fmla="*/ 5468 w 56"/>
                <a:gd name="T5" fmla="*/ 1802 h 40"/>
                <a:gd name="T6" fmla="*/ 9861 w 56"/>
                <a:gd name="T7" fmla="*/ 4716 h 40"/>
                <a:gd name="T8" fmla="*/ 9144 w 56"/>
                <a:gd name="T9" fmla="*/ 7688 h 40"/>
                <a:gd name="T10" fmla="*/ 7060 w 56"/>
                <a:gd name="T11" fmla="*/ 6983 h 40"/>
                <a:gd name="T12" fmla="*/ 7391 w 56"/>
                <a:gd name="T13" fmla="*/ 7913 h 40"/>
                <a:gd name="T14" fmla="*/ 0 w 56"/>
                <a:gd name="T15" fmla="*/ 9025 h 40"/>
                <a:gd name="T16" fmla="*/ 4404 w 56"/>
                <a:gd name="T17" fmla="*/ 6336 h 40"/>
                <a:gd name="T18" fmla="*/ 4739 w 56"/>
                <a:gd name="T19" fmla="*/ 4534 h 40"/>
                <a:gd name="T20" fmla="*/ 4062 w 56"/>
                <a:gd name="T21" fmla="*/ 2042 h 40"/>
                <a:gd name="T22" fmla="*/ 4404 w 56"/>
                <a:gd name="T23" fmla="*/ 1802 h 40"/>
                <a:gd name="T24" fmla="*/ 2124 w 56"/>
                <a:gd name="T25" fmla="*/ 930 h 4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6" h="40">
                  <a:moveTo>
                    <a:pt x="6" y="2"/>
                  </a:moveTo>
                  <a:cubicBezTo>
                    <a:pt x="11" y="3"/>
                    <a:pt x="18" y="0"/>
                    <a:pt x="23" y="2"/>
                  </a:cubicBezTo>
                  <a:cubicBezTo>
                    <a:pt x="26" y="2"/>
                    <a:pt x="28" y="6"/>
                    <a:pt x="31" y="8"/>
                  </a:cubicBezTo>
                  <a:cubicBezTo>
                    <a:pt x="39" y="13"/>
                    <a:pt x="48" y="17"/>
                    <a:pt x="56" y="21"/>
                  </a:cubicBezTo>
                  <a:cubicBezTo>
                    <a:pt x="44" y="16"/>
                    <a:pt x="49" y="29"/>
                    <a:pt x="52" y="34"/>
                  </a:cubicBezTo>
                  <a:cubicBezTo>
                    <a:pt x="49" y="30"/>
                    <a:pt x="44" y="28"/>
                    <a:pt x="40" y="31"/>
                  </a:cubicBezTo>
                  <a:cubicBezTo>
                    <a:pt x="41" y="32"/>
                    <a:pt x="41" y="34"/>
                    <a:pt x="42" y="35"/>
                  </a:cubicBezTo>
                  <a:cubicBezTo>
                    <a:pt x="27" y="31"/>
                    <a:pt x="14" y="30"/>
                    <a:pt x="0" y="40"/>
                  </a:cubicBezTo>
                  <a:cubicBezTo>
                    <a:pt x="7" y="28"/>
                    <a:pt x="15" y="31"/>
                    <a:pt x="25" y="28"/>
                  </a:cubicBezTo>
                  <a:cubicBezTo>
                    <a:pt x="30" y="26"/>
                    <a:pt x="34" y="19"/>
                    <a:pt x="27" y="20"/>
                  </a:cubicBezTo>
                  <a:cubicBezTo>
                    <a:pt x="35" y="21"/>
                    <a:pt x="28" y="9"/>
                    <a:pt x="23" y="9"/>
                  </a:cubicBezTo>
                  <a:cubicBezTo>
                    <a:pt x="23" y="9"/>
                    <a:pt x="24" y="8"/>
                    <a:pt x="25" y="8"/>
                  </a:cubicBezTo>
                  <a:cubicBezTo>
                    <a:pt x="23" y="2"/>
                    <a:pt x="14" y="5"/>
                    <a:pt x="12" y="4"/>
                  </a:cubicBezTo>
                </a:path>
              </a:pathLst>
            </a:custGeom>
            <a:solidFill>
              <a:srgbClr val="3823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09" name="Freeform 34">
              <a:extLst>
                <a:ext uri="{FF2B5EF4-FFF2-40B4-BE49-F238E27FC236}">
                  <a16:creationId xmlns:a16="http://schemas.microsoft.com/office/drawing/2014/main" id="{FC97A391-53A3-47B0-A10D-CDEB73F2A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1" y="3506"/>
              <a:ext cx="424" cy="54"/>
            </a:xfrm>
            <a:custGeom>
              <a:avLst/>
              <a:gdLst>
                <a:gd name="T0" fmla="*/ 185 w 117"/>
                <a:gd name="T1" fmla="*/ 2411 h 14"/>
                <a:gd name="T2" fmla="*/ 3809 w 117"/>
                <a:gd name="T3" fmla="*/ 2870 h 14"/>
                <a:gd name="T4" fmla="*/ 8469 w 117"/>
                <a:gd name="T5" fmla="*/ 2233 h 14"/>
                <a:gd name="T6" fmla="*/ 14130 w 117"/>
                <a:gd name="T7" fmla="*/ 2233 h 14"/>
                <a:gd name="T8" fmla="*/ 20185 w 117"/>
                <a:gd name="T9" fmla="*/ 2233 h 14"/>
                <a:gd name="T10" fmla="*/ 17938 w 117"/>
                <a:gd name="T11" fmla="*/ 1088 h 14"/>
                <a:gd name="T12" fmla="*/ 16888 w 117"/>
                <a:gd name="T13" fmla="*/ 463 h 14"/>
                <a:gd name="T14" fmla="*/ 16757 w 117"/>
                <a:gd name="T15" fmla="*/ 1323 h 14"/>
                <a:gd name="T16" fmla="*/ 15851 w 117"/>
                <a:gd name="T17" fmla="*/ 1786 h 14"/>
                <a:gd name="T18" fmla="*/ 14329 w 117"/>
                <a:gd name="T19" fmla="*/ 0 h 14"/>
                <a:gd name="T20" fmla="*/ 13474 w 117"/>
                <a:gd name="T21" fmla="*/ 1547 h 14"/>
                <a:gd name="T22" fmla="*/ 11702 w 117"/>
                <a:gd name="T23" fmla="*/ 1088 h 14"/>
                <a:gd name="T24" fmla="*/ 11372 w 117"/>
                <a:gd name="T25" fmla="*/ 1786 h 14"/>
                <a:gd name="T26" fmla="*/ 10321 w 117"/>
                <a:gd name="T27" fmla="*/ 864 h 14"/>
                <a:gd name="T28" fmla="*/ 8944 w 117"/>
                <a:gd name="T29" fmla="*/ 1323 h 14"/>
                <a:gd name="T30" fmla="*/ 7762 w 117"/>
                <a:gd name="T31" fmla="*/ 1323 h 14"/>
                <a:gd name="T32" fmla="*/ 6567 w 117"/>
                <a:gd name="T33" fmla="*/ 1323 h 14"/>
                <a:gd name="T34" fmla="*/ 6041 w 117"/>
                <a:gd name="T35" fmla="*/ 683 h 14"/>
                <a:gd name="T36" fmla="*/ 5186 w 117"/>
                <a:gd name="T37" fmla="*/ 1088 h 14"/>
                <a:gd name="T38" fmla="*/ 0 w 117"/>
                <a:gd name="T39" fmla="*/ 2010 h 1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17" h="14">
                  <a:moveTo>
                    <a:pt x="1" y="11"/>
                  </a:moveTo>
                  <a:cubicBezTo>
                    <a:pt x="8" y="14"/>
                    <a:pt x="14" y="13"/>
                    <a:pt x="22" y="13"/>
                  </a:cubicBezTo>
                  <a:cubicBezTo>
                    <a:pt x="31" y="12"/>
                    <a:pt x="40" y="10"/>
                    <a:pt x="49" y="10"/>
                  </a:cubicBezTo>
                  <a:cubicBezTo>
                    <a:pt x="60" y="9"/>
                    <a:pt x="71" y="9"/>
                    <a:pt x="82" y="10"/>
                  </a:cubicBezTo>
                  <a:cubicBezTo>
                    <a:pt x="93" y="11"/>
                    <a:pt x="105" y="8"/>
                    <a:pt x="117" y="10"/>
                  </a:cubicBezTo>
                  <a:cubicBezTo>
                    <a:pt x="113" y="7"/>
                    <a:pt x="108" y="8"/>
                    <a:pt x="104" y="5"/>
                  </a:cubicBezTo>
                  <a:cubicBezTo>
                    <a:pt x="102" y="3"/>
                    <a:pt x="100" y="0"/>
                    <a:pt x="98" y="2"/>
                  </a:cubicBezTo>
                  <a:cubicBezTo>
                    <a:pt x="97" y="3"/>
                    <a:pt x="98" y="5"/>
                    <a:pt x="97" y="6"/>
                  </a:cubicBezTo>
                  <a:cubicBezTo>
                    <a:pt x="96" y="8"/>
                    <a:pt x="94" y="8"/>
                    <a:pt x="92" y="8"/>
                  </a:cubicBezTo>
                  <a:cubicBezTo>
                    <a:pt x="89" y="7"/>
                    <a:pt x="86" y="2"/>
                    <a:pt x="83" y="0"/>
                  </a:cubicBezTo>
                  <a:cubicBezTo>
                    <a:pt x="82" y="4"/>
                    <a:pt x="83" y="6"/>
                    <a:pt x="78" y="7"/>
                  </a:cubicBezTo>
                  <a:cubicBezTo>
                    <a:pt x="74" y="7"/>
                    <a:pt x="72" y="6"/>
                    <a:pt x="68" y="5"/>
                  </a:cubicBezTo>
                  <a:cubicBezTo>
                    <a:pt x="68" y="6"/>
                    <a:pt x="67" y="7"/>
                    <a:pt x="66" y="8"/>
                  </a:cubicBezTo>
                  <a:cubicBezTo>
                    <a:pt x="64" y="7"/>
                    <a:pt x="62" y="4"/>
                    <a:pt x="60" y="4"/>
                  </a:cubicBezTo>
                  <a:cubicBezTo>
                    <a:pt x="57" y="3"/>
                    <a:pt x="54" y="5"/>
                    <a:pt x="52" y="6"/>
                  </a:cubicBezTo>
                  <a:cubicBezTo>
                    <a:pt x="50" y="6"/>
                    <a:pt x="48" y="5"/>
                    <a:pt x="45" y="6"/>
                  </a:cubicBezTo>
                  <a:cubicBezTo>
                    <a:pt x="41" y="7"/>
                    <a:pt x="42" y="8"/>
                    <a:pt x="38" y="6"/>
                  </a:cubicBezTo>
                  <a:cubicBezTo>
                    <a:pt x="37" y="5"/>
                    <a:pt x="37" y="4"/>
                    <a:pt x="35" y="3"/>
                  </a:cubicBezTo>
                  <a:cubicBezTo>
                    <a:pt x="33" y="3"/>
                    <a:pt x="32" y="4"/>
                    <a:pt x="30" y="5"/>
                  </a:cubicBezTo>
                  <a:cubicBezTo>
                    <a:pt x="21" y="10"/>
                    <a:pt x="9" y="5"/>
                    <a:pt x="0" y="9"/>
                  </a:cubicBezTo>
                </a:path>
              </a:pathLst>
            </a:custGeom>
            <a:solidFill>
              <a:srgbClr val="DC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0" name="Freeform 35">
              <a:extLst>
                <a:ext uri="{FF2B5EF4-FFF2-40B4-BE49-F238E27FC236}">
                  <a16:creationId xmlns:a16="http://schemas.microsoft.com/office/drawing/2014/main" id="{492F3A98-149C-4912-9214-8A7028276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9" y="3495"/>
              <a:ext cx="159" cy="65"/>
            </a:xfrm>
            <a:custGeom>
              <a:avLst/>
              <a:gdLst>
                <a:gd name="T0" fmla="*/ 325 w 44"/>
                <a:gd name="T1" fmla="*/ 834 h 17"/>
                <a:gd name="T2" fmla="*/ 2403 w 44"/>
                <a:gd name="T3" fmla="*/ 2573 h 17"/>
                <a:gd name="T4" fmla="*/ 2873 w 44"/>
                <a:gd name="T5" fmla="*/ 1506 h 17"/>
                <a:gd name="T6" fmla="*/ 4441 w 44"/>
                <a:gd name="T7" fmla="*/ 834 h 17"/>
                <a:gd name="T8" fmla="*/ 7509 w 44"/>
                <a:gd name="T9" fmla="*/ 455 h 17"/>
                <a:gd name="T10" fmla="*/ 5796 w 44"/>
                <a:gd name="T11" fmla="*/ 0 h 17"/>
                <a:gd name="T12" fmla="*/ 3773 w 44"/>
                <a:gd name="T13" fmla="*/ 455 h 17"/>
                <a:gd name="T14" fmla="*/ 325 w 44"/>
                <a:gd name="T15" fmla="*/ 455 h 17"/>
                <a:gd name="T16" fmla="*/ 524 w 44"/>
                <a:gd name="T17" fmla="*/ 218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4" h="17">
                  <a:moveTo>
                    <a:pt x="2" y="4"/>
                  </a:moveTo>
                  <a:cubicBezTo>
                    <a:pt x="0" y="10"/>
                    <a:pt x="9" y="17"/>
                    <a:pt x="14" y="12"/>
                  </a:cubicBezTo>
                  <a:cubicBezTo>
                    <a:pt x="15" y="10"/>
                    <a:pt x="15" y="8"/>
                    <a:pt x="17" y="7"/>
                  </a:cubicBezTo>
                  <a:cubicBezTo>
                    <a:pt x="20" y="5"/>
                    <a:pt x="23" y="5"/>
                    <a:pt x="26" y="4"/>
                  </a:cubicBezTo>
                  <a:cubicBezTo>
                    <a:pt x="32" y="2"/>
                    <a:pt x="38" y="3"/>
                    <a:pt x="44" y="2"/>
                  </a:cubicBezTo>
                  <a:cubicBezTo>
                    <a:pt x="42" y="0"/>
                    <a:pt x="37" y="1"/>
                    <a:pt x="34" y="0"/>
                  </a:cubicBezTo>
                  <a:cubicBezTo>
                    <a:pt x="30" y="0"/>
                    <a:pt x="26" y="1"/>
                    <a:pt x="22" y="2"/>
                  </a:cubicBezTo>
                  <a:cubicBezTo>
                    <a:pt x="16" y="2"/>
                    <a:pt x="8" y="7"/>
                    <a:pt x="2" y="2"/>
                  </a:cubicBezTo>
                  <a:cubicBezTo>
                    <a:pt x="3" y="2"/>
                    <a:pt x="3" y="1"/>
                    <a:pt x="3" y="1"/>
                  </a:cubicBezTo>
                </a:path>
              </a:pathLst>
            </a:custGeom>
            <a:solidFill>
              <a:srgbClr val="DC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1" name="Freeform 36">
              <a:extLst>
                <a:ext uri="{FF2B5EF4-FFF2-40B4-BE49-F238E27FC236}">
                  <a16:creationId xmlns:a16="http://schemas.microsoft.com/office/drawing/2014/main" id="{EE8CCFAA-3A99-4410-99A1-CDF13505A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" y="3429"/>
              <a:ext cx="68" cy="46"/>
            </a:xfrm>
            <a:custGeom>
              <a:avLst/>
              <a:gdLst>
                <a:gd name="T0" fmla="*/ 501 w 19"/>
                <a:gd name="T1" fmla="*/ 851 h 12"/>
                <a:gd name="T2" fmla="*/ 0 w 19"/>
                <a:gd name="T3" fmla="*/ 2588 h 12"/>
                <a:gd name="T4" fmla="*/ 3114 w 19"/>
                <a:gd name="T5" fmla="*/ 0 h 12"/>
                <a:gd name="T6" fmla="*/ 820 w 19"/>
                <a:gd name="T7" fmla="*/ 45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3" y="4"/>
                  </a:moveTo>
                  <a:cubicBezTo>
                    <a:pt x="0" y="6"/>
                    <a:pt x="0" y="9"/>
                    <a:pt x="0" y="12"/>
                  </a:cubicBezTo>
                  <a:cubicBezTo>
                    <a:pt x="1" y="5"/>
                    <a:pt x="13" y="3"/>
                    <a:pt x="19" y="0"/>
                  </a:cubicBezTo>
                  <a:cubicBezTo>
                    <a:pt x="16" y="0"/>
                    <a:pt x="6" y="6"/>
                    <a:pt x="5" y="2"/>
                  </a:cubicBezTo>
                </a:path>
              </a:pathLst>
            </a:custGeom>
            <a:solidFill>
              <a:srgbClr val="DC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2" name="Freeform 37">
              <a:extLst>
                <a:ext uri="{FF2B5EF4-FFF2-40B4-BE49-F238E27FC236}">
                  <a16:creationId xmlns:a16="http://schemas.microsoft.com/office/drawing/2014/main" id="{510982CB-04C9-48C3-A126-66BB9E67F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9" y="3251"/>
              <a:ext cx="193" cy="116"/>
            </a:xfrm>
            <a:custGeom>
              <a:avLst/>
              <a:gdLst>
                <a:gd name="T0" fmla="*/ 0 w 53"/>
                <a:gd name="T1" fmla="*/ 4215 h 30"/>
                <a:gd name="T2" fmla="*/ 2797 w 53"/>
                <a:gd name="T3" fmla="*/ 4052 h 30"/>
                <a:gd name="T4" fmla="*/ 5120 w 53"/>
                <a:gd name="T5" fmla="*/ 4215 h 30"/>
                <a:gd name="T6" fmla="*/ 6125 w 53"/>
                <a:gd name="T7" fmla="*/ 5846 h 30"/>
                <a:gd name="T8" fmla="*/ 6526 w 53"/>
                <a:gd name="T9" fmla="*/ 6713 h 30"/>
                <a:gd name="T10" fmla="*/ 7585 w 53"/>
                <a:gd name="T11" fmla="*/ 6713 h 30"/>
                <a:gd name="T12" fmla="*/ 6671 w 53"/>
                <a:gd name="T13" fmla="*/ 2885 h 30"/>
                <a:gd name="T14" fmla="*/ 5120 w 53"/>
                <a:gd name="T15" fmla="*/ 2018 h 30"/>
                <a:gd name="T16" fmla="*/ 3183 w 53"/>
                <a:gd name="T17" fmla="*/ 0 h 30"/>
                <a:gd name="T18" fmla="*/ 4057 w 53"/>
                <a:gd name="T19" fmla="*/ 2482 h 30"/>
                <a:gd name="T20" fmla="*/ 1937 w 53"/>
                <a:gd name="T21" fmla="*/ 2660 h 30"/>
                <a:gd name="T22" fmla="*/ 0 w 53"/>
                <a:gd name="T23" fmla="*/ 4052 h 3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3" h="30">
                  <a:moveTo>
                    <a:pt x="0" y="19"/>
                  </a:moveTo>
                  <a:cubicBezTo>
                    <a:pt x="4" y="21"/>
                    <a:pt x="11" y="18"/>
                    <a:pt x="16" y="18"/>
                  </a:cubicBezTo>
                  <a:cubicBezTo>
                    <a:pt x="21" y="17"/>
                    <a:pt x="25" y="17"/>
                    <a:pt x="29" y="19"/>
                  </a:cubicBezTo>
                  <a:cubicBezTo>
                    <a:pt x="32" y="21"/>
                    <a:pt x="35" y="23"/>
                    <a:pt x="35" y="26"/>
                  </a:cubicBezTo>
                  <a:cubicBezTo>
                    <a:pt x="36" y="29"/>
                    <a:pt x="35" y="29"/>
                    <a:pt x="37" y="30"/>
                  </a:cubicBezTo>
                  <a:cubicBezTo>
                    <a:pt x="38" y="30"/>
                    <a:pt x="42" y="30"/>
                    <a:pt x="43" y="30"/>
                  </a:cubicBezTo>
                  <a:cubicBezTo>
                    <a:pt x="53" y="29"/>
                    <a:pt x="44" y="15"/>
                    <a:pt x="38" y="13"/>
                  </a:cubicBezTo>
                  <a:cubicBezTo>
                    <a:pt x="35" y="11"/>
                    <a:pt x="31" y="12"/>
                    <a:pt x="29" y="9"/>
                  </a:cubicBezTo>
                  <a:cubicBezTo>
                    <a:pt x="26" y="5"/>
                    <a:pt x="23" y="1"/>
                    <a:pt x="18" y="0"/>
                  </a:cubicBezTo>
                  <a:cubicBezTo>
                    <a:pt x="21" y="2"/>
                    <a:pt x="24" y="7"/>
                    <a:pt x="23" y="11"/>
                  </a:cubicBezTo>
                  <a:cubicBezTo>
                    <a:pt x="17" y="14"/>
                    <a:pt x="14" y="14"/>
                    <a:pt x="11" y="12"/>
                  </a:cubicBezTo>
                  <a:cubicBezTo>
                    <a:pt x="12" y="17"/>
                    <a:pt x="2" y="19"/>
                    <a:pt x="0" y="18"/>
                  </a:cubicBezTo>
                </a:path>
              </a:pathLst>
            </a:custGeom>
            <a:solidFill>
              <a:srgbClr val="DC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3" name="Freeform 38">
              <a:extLst>
                <a:ext uri="{FF2B5EF4-FFF2-40B4-BE49-F238E27FC236}">
                  <a16:creationId xmlns:a16="http://schemas.microsoft.com/office/drawing/2014/main" id="{A31917BA-761E-471C-8F61-06D4CC185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" y="3290"/>
              <a:ext cx="66" cy="50"/>
            </a:xfrm>
            <a:custGeom>
              <a:avLst/>
              <a:gdLst>
                <a:gd name="T0" fmla="*/ 0 w 18"/>
                <a:gd name="T1" fmla="*/ 2396 h 13"/>
                <a:gd name="T2" fmla="*/ 1976 w 18"/>
                <a:gd name="T3" fmla="*/ 2162 h 13"/>
                <a:gd name="T4" fmla="*/ 2904 w 18"/>
                <a:gd name="T5" fmla="*/ 0 h 13"/>
                <a:gd name="T6" fmla="*/ 2717 w 18"/>
                <a:gd name="T7" fmla="*/ 1300 h 13"/>
                <a:gd name="T8" fmla="*/ 1628 w 18"/>
                <a:gd name="T9" fmla="*/ 1538 h 13"/>
                <a:gd name="T10" fmla="*/ 1276 w 18"/>
                <a:gd name="T11" fmla="*/ 1538 h 13"/>
                <a:gd name="T12" fmla="*/ 1089 w 18"/>
                <a:gd name="T13" fmla="*/ 1996 h 13"/>
                <a:gd name="T14" fmla="*/ 0 w 18"/>
                <a:gd name="T15" fmla="*/ 1996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" h="13">
                  <a:moveTo>
                    <a:pt x="0" y="11"/>
                  </a:moveTo>
                  <a:cubicBezTo>
                    <a:pt x="2" y="13"/>
                    <a:pt x="8" y="11"/>
                    <a:pt x="11" y="10"/>
                  </a:cubicBezTo>
                  <a:cubicBezTo>
                    <a:pt x="17" y="9"/>
                    <a:pt x="18" y="6"/>
                    <a:pt x="16" y="0"/>
                  </a:cubicBezTo>
                  <a:cubicBezTo>
                    <a:pt x="16" y="2"/>
                    <a:pt x="16" y="5"/>
                    <a:pt x="15" y="6"/>
                  </a:cubicBezTo>
                  <a:cubicBezTo>
                    <a:pt x="13" y="8"/>
                    <a:pt x="11" y="7"/>
                    <a:pt x="9" y="7"/>
                  </a:cubicBezTo>
                  <a:cubicBezTo>
                    <a:pt x="8" y="7"/>
                    <a:pt x="8" y="7"/>
                    <a:pt x="7" y="7"/>
                  </a:cubicBezTo>
                  <a:cubicBezTo>
                    <a:pt x="6" y="7"/>
                    <a:pt x="6" y="8"/>
                    <a:pt x="6" y="9"/>
                  </a:cubicBezTo>
                  <a:cubicBezTo>
                    <a:pt x="4" y="9"/>
                    <a:pt x="2" y="9"/>
                    <a:pt x="0" y="9"/>
                  </a:cubicBezTo>
                </a:path>
              </a:pathLst>
            </a:custGeom>
            <a:solidFill>
              <a:srgbClr val="DC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4" name="Freeform 39">
              <a:extLst>
                <a:ext uri="{FF2B5EF4-FFF2-40B4-BE49-F238E27FC236}">
                  <a16:creationId xmlns:a16="http://schemas.microsoft.com/office/drawing/2014/main" id="{AD080344-71A4-4D16-BAF4-35D43085E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2" y="3313"/>
              <a:ext cx="77" cy="50"/>
            </a:xfrm>
            <a:custGeom>
              <a:avLst/>
              <a:gdLst>
                <a:gd name="T0" fmla="*/ 348 w 21"/>
                <a:gd name="T1" fmla="*/ 2838 h 13"/>
                <a:gd name="T2" fmla="*/ 2717 w 21"/>
                <a:gd name="T3" fmla="*/ 0 h 13"/>
                <a:gd name="T4" fmla="*/ 1276 w 21"/>
                <a:gd name="T5" fmla="*/ 1300 h 13"/>
                <a:gd name="T6" fmla="*/ 0 w 21"/>
                <a:gd name="T7" fmla="*/ 2162 h 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" h="13">
                  <a:moveTo>
                    <a:pt x="2" y="13"/>
                  </a:moveTo>
                  <a:cubicBezTo>
                    <a:pt x="7" y="11"/>
                    <a:pt x="21" y="9"/>
                    <a:pt x="15" y="0"/>
                  </a:cubicBezTo>
                  <a:cubicBezTo>
                    <a:pt x="16" y="7"/>
                    <a:pt x="13" y="9"/>
                    <a:pt x="7" y="6"/>
                  </a:cubicBezTo>
                  <a:cubicBezTo>
                    <a:pt x="6" y="9"/>
                    <a:pt x="3" y="11"/>
                    <a:pt x="0" y="10"/>
                  </a:cubicBezTo>
                </a:path>
              </a:pathLst>
            </a:custGeom>
            <a:solidFill>
              <a:srgbClr val="DC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5" name="Freeform 40">
              <a:extLst>
                <a:ext uri="{FF2B5EF4-FFF2-40B4-BE49-F238E27FC236}">
                  <a16:creationId xmlns:a16="http://schemas.microsoft.com/office/drawing/2014/main" id="{DCE7A030-EDAF-40BB-81BB-52058120D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5" y="3363"/>
              <a:ext cx="40" cy="85"/>
            </a:xfrm>
            <a:custGeom>
              <a:avLst/>
              <a:gdLst>
                <a:gd name="T0" fmla="*/ 0 w 11"/>
                <a:gd name="T1" fmla="*/ 4447 h 22"/>
                <a:gd name="T2" fmla="*/ 1389 w 11"/>
                <a:gd name="T3" fmla="*/ 0 h 22"/>
                <a:gd name="T4" fmla="*/ 858 w 11"/>
                <a:gd name="T5" fmla="*/ 1553 h 22"/>
                <a:gd name="T6" fmla="*/ 858 w 11"/>
                <a:gd name="T7" fmla="*/ 2658 h 22"/>
                <a:gd name="T8" fmla="*/ 0 w 11"/>
                <a:gd name="T9" fmla="*/ 4447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22">
                  <a:moveTo>
                    <a:pt x="0" y="20"/>
                  </a:moveTo>
                  <a:cubicBezTo>
                    <a:pt x="10" y="22"/>
                    <a:pt x="11" y="6"/>
                    <a:pt x="8" y="0"/>
                  </a:cubicBezTo>
                  <a:cubicBezTo>
                    <a:pt x="9" y="4"/>
                    <a:pt x="10" y="6"/>
                    <a:pt x="5" y="7"/>
                  </a:cubicBezTo>
                  <a:cubicBezTo>
                    <a:pt x="8" y="6"/>
                    <a:pt x="7" y="11"/>
                    <a:pt x="5" y="12"/>
                  </a:cubicBezTo>
                  <a:cubicBezTo>
                    <a:pt x="7" y="16"/>
                    <a:pt x="4" y="21"/>
                    <a:pt x="0" y="20"/>
                  </a:cubicBezTo>
                  <a:close/>
                </a:path>
              </a:pathLst>
            </a:custGeom>
            <a:solidFill>
              <a:srgbClr val="DC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Freeform 41">
              <a:extLst>
                <a:ext uri="{FF2B5EF4-FFF2-40B4-BE49-F238E27FC236}">
                  <a16:creationId xmlns:a16="http://schemas.microsoft.com/office/drawing/2014/main" id="{C7355C78-5F61-4FCC-B0AC-ACFBCA65A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2" y="3282"/>
              <a:ext cx="87" cy="155"/>
            </a:xfrm>
            <a:custGeom>
              <a:avLst/>
              <a:gdLst>
                <a:gd name="T0" fmla="*/ 3955 w 24"/>
                <a:gd name="T1" fmla="*/ 240 h 40"/>
                <a:gd name="T2" fmla="*/ 1907 w 24"/>
                <a:gd name="T3" fmla="*/ 2507 h 40"/>
                <a:gd name="T4" fmla="*/ 1051 w 24"/>
                <a:gd name="T5" fmla="*/ 4941 h 40"/>
                <a:gd name="T6" fmla="*/ 1051 w 24"/>
                <a:gd name="T7" fmla="*/ 8153 h 40"/>
                <a:gd name="T8" fmla="*/ 711 w 24"/>
                <a:gd name="T9" fmla="*/ 8785 h 40"/>
                <a:gd name="T10" fmla="*/ 0 w 24"/>
                <a:gd name="T11" fmla="*/ 8785 h 40"/>
                <a:gd name="T12" fmla="*/ 196 w 24"/>
                <a:gd name="T13" fmla="*/ 7223 h 40"/>
                <a:gd name="T14" fmla="*/ 330 w 24"/>
                <a:gd name="T15" fmla="*/ 5181 h 40"/>
                <a:gd name="T16" fmla="*/ 1196 w 24"/>
                <a:gd name="T17" fmla="*/ 2042 h 40"/>
                <a:gd name="T18" fmla="*/ 2432 w 24"/>
                <a:gd name="T19" fmla="*/ 1337 h 40"/>
                <a:gd name="T20" fmla="*/ 4140 w 24"/>
                <a:gd name="T21" fmla="*/ 0 h 40"/>
                <a:gd name="T22" fmla="*/ 4140 w 24"/>
                <a:gd name="T23" fmla="*/ 0 h 4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4" h="40">
                  <a:moveTo>
                    <a:pt x="23" y="1"/>
                  </a:moveTo>
                  <a:cubicBezTo>
                    <a:pt x="19" y="4"/>
                    <a:pt x="14" y="6"/>
                    <a:pt x="11" y="11"/>
                  </a:cubicBezTo>
                  <a:cubicBezTo>
                    <a:pt x="8" y="14"/>
                    <a:pt x="7" y="19"/>
                    <a:pt x="6" y="22"/>
                  </a:cubicBezTo>
                  <a:cubicBezTo>
                    <a:pt x="5" y="27"/>
                    <a:pt x="6" y="31"/>
                    <a:pt x="6" y="36"/>
                  </a:cubicBezTo>
                  <a:cubicBezTo>
                    <a:pt x="6" y="38"/>
                    <a:pt x="5" y="39"/>
                    <a:pt x="4" y="39"/>
                  </a:cubicBezTo>
                  <a:cubicBezTo>
                    <a:pt x="3" y="40"/>
                    <a:pt x="0" y="40"/>
                    <a:pt x="0" y="39"/>
                  </a:cubicBezTo>
                  <a:cubicBezTo>
                    <a:pt x="3" y="38"/>
                    <a:pt x="4" y="34"/>
                    <a:pt x="1" y="32"/>
                  </a:cubicBezTo>
                  <a:cubicBezTo>
                    <a:pt x="4" y="30"/>
                    <a:pt x="1" y="25"/>
                    <a:pt x="2" y="23"/>
                  </a:cubicBezTo>
                  <a:cubicBezTo>
                    <a:pt x="4" y="18"/>
                    <a:pt x="7" y="14"/>
                    <a:pt x="7" y="9"/>
                  </a:cubicBezTo>
                  <a:cubicBezTo>
                    <a:pt x="10" y="8"/>
                    <a:pt x="12" y="8"/>
                    <a:pt x="14" y="6"/>
                  </a:cubicBezTo>
                  <a:cubicBezTo>
                    <a:pt x="17" y="3"/>
                    <a:pt x="20" y="1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DC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7" name="Freeform 42">
              <a:extLst>
                <a:ext uri="{FF2B5EF4-FFF2-40B4-BE49-F238E27FC236}">
                  <a16:creationId xmlns:a16="http://schemas.microsoft.com/office/drawing/2014/main" id="{B6580FE9-518C-4B55-8A4E-871408EEF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3" y="2489"/>
              <a:ext cx="66" cy="109"/>
            </a:xfrm>
            <a:custGeom>
              <a:avLst/>
              <a:gdLst>
                <a:gd name="T0" fmla="*/ 0 w 18"/>
                <a:gd name="T1" fmla="*/ 0 h 28"/>
                <a:gd name="T2" fmla="*/ 1426 w 18"/>
                <a:gd name="T3" fmla="*/ 3426 h 28"/>
                <a:gd name="T4" fmla="*/ 3252 w 18"/>
                <a:gd name="T5" fmla="*/ 5956 h 28"/>
                <a:gd name="T6" fmla="*/ 2163 w 18"/>
                <a:gd name="T7" fmla="*/ 6427 h 28"/>
                <a:gd name="T8" fmla="*/ 1628 w 18"/>
                <a:gd name="T9" fmla="*/ 5306 h 28"/>
                <a:gd name="T10" fmla="*/ 741 w 18"/>
                <a:gd name="T11" fmla="*/ 4835 h 28"/>
                <a:gd name="T12" fmla="*/ 348 w 18"/>
                <a:gd name="T13" fmla="*/ 3426 h 28"/>
                <a:gd name="T14" fmla="*/ 0 w 18"/>
                <a:gd name="T15" fmla="*/ 1121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" h="28">
                  <a:moveTo>
                    <a:pt x="0" y="0"/>
                  </a:moveTo>
                  <a:cubicBezTo>
                    <a:pt x="2" y="5"/>
                    <a:pt x="4" y="11"/>
                    <a:pt x="8" y="15"/>
                  </a:cubicBezTo>
                  <a:cubicBezTo>
                    <a:pt x="11" y="19"/>
                    <a:pt x="16" y="22"/>
                    <a:pt x="18" y="26"/>
                  </a:cubicBezTo>
                  <a:cubicBezTo>
                    <a:pt x="16" y="26"/>
                    <a:pt x="13" y="27"/>
                    <a:pt x="12" y="28"/>
                  </a:cubicBezTo>
                  <a:cubicBezTo>
                    <a:pt x="11" y="26"/>
                    <a:pt x="10" y="24"/>
                    <a:pt x="9" y="23"/>
                  </a:cubicBezTo>
                  <a:cubicBezTo>
                    <a:pt x="7" y="21"/>
                    <a:pt x="6" y="22"/>
                    <a:pt x="4" y="21"/>
                  </a:cubicBezTo>
                  <a:cubicBezTo>
                    <a:pt x="2" y="19"/>
                    <a:pt x="2" y="17"/>
                    <a:pt x="2" y="15"/>
                  </a:cubicBezTo>
                  <a:cubicBezTo>
                    <a:pt x="2" y="11"/>
                    <a:pt x="2" y="9"/>
                    <a:pt x="0" y="5"/>
                  </a:cubicBezTo>
                </a:path>
              </a:pathLst>
            </a:custGeom>
            <a:solidFill>
              <a:srgbClr val="DC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8" name="Freeform 43">
              <a:extLst>
                <a:ext uri="{FF2B5EF4-FFF2-40B4-BE49-F238E27FC236}">
                  <a16:creationId xmlns:a16="http://schemas.microsoft.com/office/drawing/2014/main" id="{157E9786-7A57-4836-969F-4477414EA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2547"/>
              <a:ext cx="40" cy="35"/>
            </a:xfrm>
            <a:custGeom>
              <a:avLst/>
              <a:gdLst>
                <a:gd name="T0" fmla="*/ 331 w 11"/>
                <a:gd name="T1" fmla="*/ 471 h 9"/>
                <a:gd name="T2" fmla="*/ 1916 w 11"/>
                <a:gd name="T3" fmla="*/ 241 h 9"/>
                <a:gd name="T4" fmla="*/ 1585 w 11"/>
                <a:gd name="T5" fmla="*/ 1587 h 9"/>
                <a:gd name="T6" fmla="*/ 200 w 11"/>
                <a:gd name="T7" fmla="*/ 2057 h 9"/>
                <a:gd name="T8" fmla="*/ 0 w 11"/>
                <a:gd name="T9" fmla="*/ 712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9">
                  <a:moveTo>
                    <a:pt x="2" y="2"/>
                  </a:moveTo>
                  <a:cubicBezTo>
                    <a:pt x="4" y="2"/>
                    <a:pt x="8" y="0"/>
                    <a:pt x="11" y="1"/>
                  </a:cubicBezTo>
                  <a:cubicBezTo>
                    <a:pt x="10" y="3"/>
                    <a:pt x="9" y="5"/>
                    <a:pt x="9" y="7"/>
                  </a:cubicBezTo>
                  <a:cubicBezTo>
                    <a:pt x="6" y="8"/>
                    <a:pt x="4" y="8"/>
                    <a:pt x="1" y="9"/>
                  </a:cubicBezTo>
                  <a:cubicBezTo>
                    <a:pt x="1" y="7"/>
                    <a:pt x="1" y="5"/>
                    <a:pt x="0" y="3"/>
                  </a:cubicBezTo>
                </a:path>
              </a:pathLst>
            </a:custGeom>
            <a:solidFill>
              <a:srgbClr val="DC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9" name="Freeform 44">
              <a:extLst>
                <a:ext uri="{FF2B5EF4-FFF2-40B4-BE49-F238E27FC236}">
                  <a16:creationId xmlns:a16="http://schemas.microsoft.com/office/drawing/2014/main" id="{8328DAAD-CA0D-4349-AE4A-2E47F9FB5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7" y="2539"/>
              <a:ext cx="62" cy="74"/>
            </a:xfrm>
            <a:custGeom>
              <a:avLst/>
              <a:gdLst>
                <a:gd name="T0" fmla="*/ 346 w 17"/>
                <a:gd name="T1" fmla="*/ 241 h 19"/>
                <a:gd name="T2" fmla="*/ 3005 w 17"/>
                <a:gd name="T3" fmla="*/ 4140 h 19"/>
                <a:gd name="T4" fmla="*/ 2130 w 17"/>
                <a:gd name="T5" fmla="*/ 4140 h 19"/>
                <a:gd name="T6" fmla="*/ 1597 w 17"/>
                <a:gd name="T7" fmla="*/ 3244 h 19"/>
                <a:gd name="T8" fmla="*/ 733 w 17"/>
                <a:gd name="T9" fmla="*/ 2777 h 19"/>
                <a:gd name="T10" fmla="*/ 346 w 17"/>
                <a:gd name="T11" fmla="*/ 0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19">
                  <a:moveTo>
                    <a:pt x="2" y="1"/>
                  </a:moveTo>
                  <a:cubicBezTo>
                    <a:pt x="6" y="7"/>
                    <a:pt x="12" y="12"/>
                    <a:pt x="17" y="18"/>
                  </a:cubicBezTo>
                  <a:cubicBezTo>
                    <a:pt x="16" y="18"/>
                    <a:pt x="13" y="19"/>
                    <a:pt x="12" y="18"/>
                  </a:cubicBezTo>
                  <a:cubicBezTo>
                    <a:pt x="10" y="17"/>
                    <a:pt x="10" y="15"/>
                    <a:pt x="9" y="14"/>
                  </a:cubicBezTo>
                  <a:cubicBezTo>
                    <a:pt x="7" y="12"/>
                    <a:pt x="6" y="14"/>
                    <a:pt x="4" y="12"/>
                  </a:cubicBezTo>
                  <a:cubicBezTo>
                    <a:pt x="0" y="10"/>
                    <a:pt x="3" y="4"/>
                    <a:pt x="2" y="0"/>
                  </a:cubicBezTo>
                </a:path>
              </a:pathLst>
            </a:custGeom>
            <a:solidFill>
              <a:srgbClr val="DC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20" name="Freeform 45">
              <a:extLst>
                <a:ext uri="{FF2B5EF4-FFF2-40B4-BE49-F238E27FC236}">
                  <a16:creationId xmlns:a16="http://schemas.microsoft.com/office/drawing/2014/main" id="{FB7497E4-786B-491C-9A69-620782C5D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" y="2598"/>
              <a:ext cx="36" cy="42"/>
            </a:xfrm>
            <a:custGeom>
              <a:avLst/>
              <a:gdLst>
                <a:gd name="T0" fmla="*/ 0 w 10"/>
                <a:gd name="T1" fmla="*/ 0 h 11"/>
                <a:gd name="T2" fmla="*/ 1166 w 10"/>
                <a:gd name="T3" fmla="*/ 1283 h 11"/>
                <a:gd name="T4" fmla="*/ 1166 w 10"/>
                <a:gd name="T5" fmla="*/ 2333 h 11"/>
                <a:gd name="T6" fmla="*/ 324 w 10"/>
                <a:gd name="T7" fmla="*/ 451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11">
                  <a:moveTo>
                    <a:pt x="0" y="0"/>
                  </a:moveTo>
                  <a:cubicBezTo>
                    <a:pt x="2" y="2"/>
                    <a:pt x="5" y="4"/>
                    <a:pt x="7" y="6"/>
                  </a:cubicBezTo>
                  <a:cubicBezTo>
                    <a:pt x="9" y="8"/>
                    <a:pt x="10" y="8"/>
                    <a:pt x="7" y="11"/>
                  </a:cubicBezTo>
                  <a:cubicBezTo>
                    <a:pt x="7" y="7"/>
                    <a:pt x="3" y="5"/>
                    <a:pt x="2" y="2"/>
                  </a:cubicBezTo>
                </a:path>
              </a:pathLst>
            </a:custGeom>
            <a:solidFill>
              <a:srgbClr val="DC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21" name="Freeform 46">
              <a:extLst>
                <a:ext uri="{FF2B5EF4-FFF2-40B4-BE49-F238E27FC236}">
                  <a16:creationId xmlns:a16="http://schemas.microsoft.com/office/drawing/2014/main" id="{4941A899-6116-48BA-AE06-AF282A9CA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3" y="2230"/>
              <a:ext cx="44" cy="139"/>
            </a:xfrm>
            <a:custGeom>
              <a:avLst/>
              <a:gdLst>
                <a:gd name="T0" fmla="*/ 0 w 12"/>
                <a:gd name="T1" fmla="*/ 3116 h 36"/>
                <a:gd name="T2" fmla="*/ 348 w 12"/>
                <a:gd name="T3" fmla="*/ 1328 h 36"/>
                <a:gd name="T4" fmla="*/ 1276 w 12"/>
                <a:gd name="T5" fmla="*/ 0 h 36"/>
                <a:gd name="T6" fmla="*/ 1628 w 12"/>
                <a:gd name="T7" fmla="*/ 3564 h 36"/>
                <a:gd name="T8" fmla="*/ 1976 w 12"/>
                <a:gd name="T9" fmla="*/ 8004 h 36"/>
                <a:gd name="T10" fmla="*/ 1426 w 12"/>
                <a:gd name="T11" fmla="*/ 4429 h 36"/>
                <a:gd name="T12" fmla="*/ 0 w 12"/>
                <a:gd name="T13" fmla="*/ 2653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36">
                  <a:moveTo>
                    <a:pt x="0" y="14"/>
                  </a:moveTo>
                  <a:cubicBezTo>
                    <a:pt x="0" y="11"/>
                    <a:pt x="0" y="8"/>
                    <a:pt x="2" y="6"/>
                  </a:cubicBezTo>
                  <a:cubicBezTo>
                    <a:pt x="4" y="4"/>
                    <a:pt x="6" y="4"/>
                    <a:pt x="7" y="0"/>
                  </a:cubicBezTo>
                  <a:cubicBezTo>
                    <a:pt x="10" y="3"/>
                    <a:pt x="9" y="12"/>
                    <a:pt x="9" y="16"/>
                  </a:cubicBezTo>
                  <a:cubicBezTo>
                    <a:pt x="10" y="23"/>
                    <a:pt x="12" y="29"/>
                    <a:pt x="11" y="36"/>
                  </a:cubicBezTo>
                  <a:cubicBezTo>
                    <a:pt x="12" y="32"/>
                    <a:pt x="10" y="24"/>
                    <a:pt x="8" y="20"/>
                  </a:cubicBezTo>
                  <a:cubicBezTo>
                    <a:pt x="6" y="18"/>
                    <a:pt x="3" y="15"/>
                    <a:pt x="0" y="12"/>
                  </a:cubicBezTo>
                </a:path>
              </a:pathLst>
            </a:custGeom>
            <a:solidFill>
              <a:srgbClr val="DC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22" name="Freeform 47">
              <a:extLst>
                <a:ext uri="{FF2B5EF4-FFF2-40B4-BE49-F238E27FC236}">
                  <a16:creationId xmlns:a16="http://schemas.microsoft.com/office/drawing/2014/main" id="{4CC1510F-77C7-4244-98F2-0B563766C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9" y="2381"/>
              <a:ext cx="22" cy="39"/>
            </a:xfrm>
            <a:custGeom>
              <a:avLst/>
              <a:gdLst>
                <a:gd name="T0" fmla="*/ 202 w 6"/>
                <a:gd name="T1" fmla="*/ 2083 h 10"/>
                <a:gd name="T2" fmla="*/ 741 w 6"/>
                <a:gd name="T3" fmla="*/ 0 h 10"/>
                <a:gd name="T4" fmla="*/ 741 w 6"/>
                <a:gd name="T5" fmla="*/ 2313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10">
                  <a:moveTo>
                    <a:pt x="1" y="9"/>
                  </a:moveTo>
                  <a:cubicBezTo>
                    <a:pt x="0" y="5"/>
                    <a:pt x="1" y="1"/>
                    <a:pt x="4" y="0"/>
                  </a:cubicBezTo>
                  <a:cubicBezTo>
                    <a:pt x="5" y="3"/>
                    <a:pt x="6" y="7"/>
                    <a:pt x="4" y="10"/>
                  </a:cubicBezTo>
                </a:path>
              </a:pathLst>
            </a:custGeom>
            <a:solidFill>
              <a:srgbClr val="DC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23" name="Freeform 48">
              <a:extLst>
                <a:ext uri="{FF2B5EF4-FFF2-40B4-BE49-F238E27FC236}">
                  <a16:creationId xmlns:a16="http://schemas.microsoft.com/office/drawing/2014/main" id="{ECA14A29-8925-4F6B-AC7F-819E2434C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5" y="1724"/>
              <a:ext cx="44" cy="54"/>
            </a:xfrm>
            <a:custGeom>
              <a:avLst/>
              <a:gdLst>
                <a:gd name="T0" fmla="*/ 348 w 12"/>
                <a:gd name="T1" fmla="*/ 3093 h 14"/>
                <a:gd name="T2" fmla="*/ 202 w 12"/>
                <a:gd name="T3" fmla="*/ 3093 h 14"/>
                <a:gd name="T4" fmla="*/ 0 w 12"/>
                <a:gd name="T5" fmla="*/ 2634 h 14"/>
                <a:gd name="T6" fmla="*/ 741 w 12"/>
                <a:gd name="T7" fmla="*/ 1786 h 14"/>
                <a:gd name="T8" fmla="*/ 1426 w 12"/>
                <a:gd name="T9" fmla="*/ 224 h 14"/>
                <a:gd name="T10" fmla="*/ 1976 w 12"/>
                <a:gd name="T11" fmla="*/ 1323 h 14"/>
                <a:gd name="T12" fmla="*/ 1276 w 12"/>
                <a:gd name="T13" fmla="*/ 2233 h 14"/>
                <a:gd name="T14" fmla="*/ 348 w 12"/>
                <a:gd name="T15" fmla="*/ 3093 h 14"/>
                <a:gd name="T16" fmla="*/ 348 w 12"/>
                <a:gd name="T17" fmla="*/ 3093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" h="14">
                  <a:moveTo>
                    <a:pt x="2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0"/>
                    <a:pt x="2" y="10"/>
                    <a:pt x="4" y="8"/>
                  </a:cubicBezTo>
                  <a:cubicBezTo>
                    <a:pt x="6" y="6"/>
                    <a:pt x="8" y="4"/>
                    <a:pt x="8" y="1"/>
                  </a:cubicBezTo>
                  <a:cubicBezTo>
                    <a:pt x="12" y="0"/>
                    <a:pt x="11" y="4"/>
                    <a:pt x="11" y="6"/>
                  </a:cubicBezTo>
                  <a:cubicBezTo>
                    <a:pt x="9" y="7"/>
                    <a:pt x="8" y="8"/>
                    <a:pt x="7" y="10"/>
                  </a:cubicBezTo>
                  <a:cubicBezTo>
                    <a:pt x="5" y="12"/>
                    <a:pt x="5" y="13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lose/>
                </a:path>
              </a:pathLst>
            </a:custGeom>
            <a:solidFill>
              <a:srgbClr val="5B4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24" name="Freeform 49">
              <a:extLst>
                <a:ext uri="{FF2B5EF4-FFF2-40B4-BE49-F238E27FC236}">
                  <a16:creationId xmlns:a16="http://schemas.microsoft.com/office/drawing/2014/main" id="{20AEE12F-6DD4-47F6-B078-E7CC19E89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0" y="1739"/>
              <a:ext cx="47" cy="43"/>
            </a:xfrm>
            <a:custGeom>
              <a:avLst/>
              <a:gdLst>
                <a:gd name="T0" fmla="*/ 0 w 13"/>
                <a:gd name="T1" fmla="*/ 473 h 11"/>
                <a:gd name="T2" fmla="*/ 850 w 13"/>
                <a:gd name="T3" fmla="*/ 962 h 11"/>
                <a:gd name="T4" fmla="*/ 2025 w 13"/>
                <a:gd name="T5" fmla="*/ 2322 h 11"/>
                <a:gd name="T6" fmla="*/ 2025 w 13"/>
                <a:gd name="T7" fmla="*/ 2568 h 11"/>
                <a:gd name="T8" fmla="*/ 1175 w 13"/>
                <a:gd name="T9" fmla="*/ 2095 h 11"/>
                <a:gd name="T10" fmla="*/ 325 w 13"/>
                <a:gd name="T11" fmla="*/ 1192 h 11"/>
                <a:gd name="T12" fmla="*/ 0 w 13"/>
                <a:gd name="T13" fmla="*/ 473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" h="11">
                  <a:moveTo>
                    <a:pt x="0" y="2"/>
                  </a:moveTo>
                  <a:cubicBezTo>
                    <a:pt x="2" y="0"/>
                    <a:pt x="3" y="2"/>
                    <a:pt x="5" y="4"/>
                  </a:cubicBezTo>
                  <a:cubicBezTo>
                    <a:pt x="6" y="7"/>
                    <a:pt x="9" y="9"/>
                    <a:pt x="12" y="10"/>
                  </a:cubicBezTo>
                  <a:cubicBezTo>
                    <a:pt x="12" y="10"/>
                    <a:pt x="13" y="10"/>
                    <a:pt x="12" y="11"/>
                  </a:cubicBezTo>
                  <a:cubicBezTo>
                    <a:pt x="10" y="11"/>
                    <a:pt x="9" y="10"/>
                    <a:pt x="7" y="9"/>
                  </a:cubicBezTo>
                  <a:cubicBezTo>
                    <a:pt x="4" y="8"/>
                    <a:pt x="4" y="5"/>
                    <a:pt x="2" y="5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5B4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25" name="Freeform 50">
              <a:extLst>
                <a:ext uri="{FF2B5EF4-FFF2-40B4-BE49-F238E27FC236}">
                  <a16:creationId xmlns:a16="http://schemas.microsoft.com/office/drawing/2014/main" id="{AC081457-7D90-458E-A87D-C24885B62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2" y="1561"/>
              <a:ext cx="91" cy="66"/>
            </a:xfrm>
            <a:custGeom>
              <a:avLst/>
              <a:gdLst>
                <a:gd name="T0" fmla="*/ 1591 w 25"/>
                <a:gd name="T1" fmla="*/ 466 h 17"/>
                <a:gd name="T2" fmla="*/ 0 w 25"/>
                <a:gd name="T3" fmla="*/ 2275 h 17"/>
                <a:gd name="T4" fmla="*/ 2464 w 25"/>
                <a:gd name="T5" fmla="*/ 3393 h 17"/>
                <a:gd name="T6" fmla="*/ 4386 w 25"/>
                <a:gd name="T7" fmla="*/ 1584 h 17"/>
                <a:gd name="T8" fmla="*/ 1591 w 25"/>
                <a:gd name="T9" fmla="*/ 466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17">
                  <a:moveTo>
                    <a:pt x="9" y="2"/>
                  </a:moveTo>
                  <a:cubicBezTo>
                    <a:pt x="5" y="4"/>
                    <a:pt x="2" y="7"/>
                    <a:pt x="0" y="10"/>
                  </a:cubicBezTo>
                  <a:cubicBezTo>
                    <a:pt x="3" y="13"/>
                    <a:pt x="6" y="17"/>
                    <a:pt x="14" y="15"/>
                  </a:cubicBezTo>
                  <a:cubicBezTo>
                    <a:pt x="20" y="14"/>
                    <a:pt x="25" y="7"/>
                    <a:pt x="25" y="7"/>
                  </a:cubicBezTo>
                  <a:cubicBezTo>
                    <a:pt x="23" y="4"/>
                    <a:pt x="15" y="0"/>
                    <a:pt x="9" y="2"/>
                  </a:cubicBezTo>
                  <a:close/>
                </a:path>
              </a:pathLst>
            </a:custGeom>
            <a:solidFill>
              <a:srgbClr val="866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26" name="Freeform 51">
              <a:extLst>
                <a:ext uri="{FF2B5EF4-FFF2-40B4-BE49-F238E27FC236}">
                  <a16:creationId xmlns:a16="http://schemas.microsoft.com/office/drawing/2014/main" id="{27423D8F-F815-4296-86A7-524C1D0B9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6" y="1565"/>
              <a:ext cx="51" cy="54"/>
            </a:xfrm>
            <a:custGeom>
              <a:avLst/>
              <a:gdLst>
                <a:gd name="T0" fmla="*/ 200 w 14"/>
                <a:gd name="T1" fmla="*/ 1786 h 14"/>
                <a:gd name="T2" fmla="*/ 1060 w 14"/>
                <a:gd name="T3" fmla="*/ 224 h 14"/>
                <a:gd name="T4" fmla="*/ 2470 w 14"/>
                <a:gd name="T5" fmla="*/ 1323 h 14"/>
                <a:gd name="T6" fmla="*/ 1406 w 14"/>
                <a:gd name="T7" fmla="*/ 2870 h 14"/>
                <a:gd name="T8" fmla="*/ 200 w 14"/>
                <a:gd name="T9" fmla="*/ 1786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14">
                  <a:moveTo>
                    <a:pt x="1" y="8"/>
                  </a:moveTo>
                  <a:cubicBezTo>
                    <a:pt x="0" y="4"/>
                    <a:pt x="3" y="1"/>
                    <a:pt x="6" y="1"/>
                  </a:cubicBezTo>
                  <a:cubicBezTo>
                    <a:pt x="10" y="0"/>
                    <a:pt x="13" y="3"/>
                    <a:pt x="14" y="6"/>
                  </a:cubicBezTo>
                  <a:cubicBezTo>
                    <a:pt x="14" y="10"/>
                    <a:pt x="11" y="13"/>
                    <a:pt x="8" y="13"/>
                  </a:cubicBezTo>
                  <a:cubicBezTo>
                    <a:pt x="4" y="14"/>
                    <a:pt x="1" y="11"/>
                    <a:pt x="1" y="8"/>
                  </a:cubicBezTo>
                  <a:close/>
                </a:path>
              </a:pathLst>
            </a:custGeom>
            <a:solidFill>
              <a:srgbClr val="5B4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27" name="Freeform 52">
              <a:extLst>
                <a:ext uri="{FF2B5EF4-FFF2-40B4-BE49-F238E27FC236}">
                  <a16:creationId xmlns:a16="http://schemas.microsoft.com/office/drawing/2014/main" id="{3D9707D9-7267-45CF-BB9B-A9C4EBC30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6" y="1538"/>
              <a:ext cx="51" cy="50"/>
            </a:xfrm>
            <a:custGeom>
              <a:avLst/>
              <a:gdLst>
                <a:gd name="T0" fmla="*/ 200 w 14"/>
                <a:gd name="T1" fmla="*/ 1538 h 13"/>
                <a:gd name="T2" fmla="*/ 1060 w 14"/>
                <a:gd name="T3" fmla="*/ 0 h 13"/>
                <a:gd name="T4" fmla="*/ 2270 w 14"/>
                <a:gd name="T5" fmla="*/ 1300 h 13"/>
                <a:gd name="T6" fmla="*/ 1406 w 14"/>
                <a:gd name="T7" fmla="*/ 2838 h 13"/>
                <a:gd name="T8" fmla="*/ 200 w 14"/>
                <a:gd name="T9" fmla="*/ 1538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13">
                  <a:moveTo>
                    <a:pt x="1" y="7"/>
                  </a:moveTo>
                  <a:cubicBezTo>
                    <a:pt x="0" y="4"/>
                    <a:pt x="3" y="0"/>
                    <a:pt x="6" y="0"/>
                  </a:cubicBezTo>
                  <a:cubicBezTo>
                    <a:pt x="10" y="0"/>
                    <a:pt x="13" y="2"/>
                    <a:pt x="13" y="6"/>
                  </a:cubicBezTo>
                  <a:cubicBezTo>
                    <a:pt x="14" y="9"/>
                    <a:pt x="11" y="12"/>
                    <a:pt x="8" y="13"/>
                  </a:cubicBezTo>
                  <a:cubicBezTo>
                    <a:pt x="4" y="13"/>
                    <a:pt x="1" y="11"/>
                    <a:pt x="1" y="7"/>
                  </a:cubicBezTo>
                  <a:close/>
                </a:path>
              </a:pathLst>
            </a:custGeom>
            <a:solidFill>
              <a:srgbClr val="5B4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28" name="Freeform 53">
              <a:extLst>
                <a:ext uri="{FF2B5EF4-FFF2-40B4-BE49-F238E27FC236}">
                  <a16:creationId xmlns:a16="http://schemas.microsoft.com/office/drawing/2014/main" id="{EEEA0860-B8D3-40DE-A56F-516DDFBC1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7" y="1658"/>
              <a:ext cx="120" cy="317"/>
            </a:xfrm>
            <a:custGeom>
              <a:avLst/>
              <a:gdLst>
                <a:gd name="T0" fmla="*/ 4033 w 33"/>
                <a:gd name="T1" fmla="*/ 0 h 82"/>
                <a:gd name="T2" fmla="*/ 331 w 33"/>
                <a:gd name="T3" fmla="*/ 5830 h 82"/>
                <a:gd name="T4" fmla="*/ 331 w 33"/>
                <a:gd name="T5" fmla="*/ 13407 h 82"/>
                <a:gd name="T6" fmla="*/ 5764 w 33"/>
                <a:gd name="T7" fmla="*/ 18084 h 82"/>
                <a:gd name="T8" fmla="*/ 1204 w 33"/>
                <a:gd name="T9" fmla="*/ 12479 h 82"/>
                <a:gd name="T10" fmla="*/ 4033 w 33"/>
                <a:gd name="T11" fmla="*/ 0 h 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82">
                  <a:moveTo>
                    <a:pt x="23" y="0"/>
                  </a:moveTo>
                  <a:cubicBezTo>
                    <a:pt x="15" y="0"/>
                    <a:pt x="4" y="10"/>
                    <a:pt x="2" y="26"/>
                  </a:cubicBezTo>
                  <a:cubicBezTo>
                    <a:pt x="0" y="42"/>
                    <a:pt x="0" y="53"/>
                    <a:pt x="2" y="60"/>
                  </a:cubicBezTo>
                  <a:cubicBezTo>
                    <a:pt x="4" y="68"/>
                    <a:pt x="17" y="82"/>
                    <a:pt x="33" y="81"/>
                  </a:cubicBezTo>
                  <a:cubicBezTo>
                    <a:pt x="22" y="80"/>
                    <a:pt x="9" y="71"/>
                    <a:pt x="7" y="56"/>
                  </a:cubicBezTo>
                  <a:cubicBezTo>
                    <a:pt x="5" y="41"/>
                    <a:pt x="2" y="9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29" name="Freeform 54">
              <a:extLst>
                <a:ext uri="{FF2B5EF4-FFF2-40B4-BE49-F238E27FC236}">
                  <a16:creationId xmlns:a16="http://schemas.microsoft.com/office/drawing/2014/main" id="{CF87EAC7-B541-40BD-AF03-8F93A9224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" y="1724"/>
              <a:ext cx="51" cy="65"/>
            </a:xfrm>
            <a:custGeom>
              <a:avLst/>
              <a:gdLst>
                <a:gd name="T0" fmla="*/ 0 w 14"/>
                <a:gd name="T1" fmla="*/ 3640 h 17"/>
                <a:gd name="T2" fmla="*/ 1592 w 14"/>
                <a:gd name="T3" fmla="*/ 0 h 17"/>
                <a:gd name="T4" fmla="*/ 2124 w 14"/>
                <a:gd name="T5" fmla="*/ 2118 h 17"/>
                <a:gd name="T6" fmla="*/ 1406 w 14"/>
                <a:gd name="T7" fmla="*/ 2791 h 17"/>
                <a:gd name="T8" fmla="*/ 532 w 14"/>
                <a:gd name="T9" fmla="*/ 364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6" y="15"/>
                    <a:pt x="13" y="6"/>
                    <a:pt x="9" y="0"/>
                  </a:cubicBezTo>
                  <a:cubicBezTo>
                    <a:pt x="12" y="2"/>
                    <a:pt x="14" y="7"/>
                    <a:pt x="12" y="10"/>
                  </a:cubicBezTo>
                  <a:cubicBezTo>
                    <a:pt x="11" y="12"/>
                    <a:pt x="9" y="12"/>
                    <a:pt x="8" y="13"/>
                  </a:cubicBezTo>
                  <a:cubicBezTo>
                    <a:pt x="6" y="14"/>
                    <a:pt x="5" y="17"/>
                    <a:pt x="3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0" name="Freeform 55">
              <a:extLst>
                <a:ext uri="{FF2B5EF4-FFF2-40B4-BE49-F238E27FC236}">
                  <a16:creationId xmlns:a16="http://schemas.microsoft.com/office/drawing/2014/main" id="{65DCEDD6-B266-4129-93A2-1D0EFE68B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" y="1774"/>
              <a:ext cx="47" cy="35"/>
            </a:xfrm>
            <a:custGeom>
              <a:avLst/>
              <a:gdLst>
                <a:gd name="T0" fmla="*/ 0 w 13"/>
                <a:gd name="T1" fmla="*/ 0 h 9"/>
                <a:gd name="T2" fmla="*/ 2223 w 13"/>
                <a:gd name="T3" fmla="*/ 937 h 9"/>
                <a:gd name="T4" fmla="*/ 1555 w 13"/>
                <a:gd name="T5" fmla="*/ 1587 h 9"/>
                <a:gd name="T6" fmla="*/ 0 w 13"/>
                <a:gd name="T7" fmla="*/ 471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cubicBezTo>
                    <a:pt x="3" y="4"/>
                    <a:pt x="8" y="7"/>
                    <a:pt x="13" y="4"/>
                  </a:cubicBezTo>
                  <a:cubicBezTo>
                    <a:pt x="13" y="6"/>
                    <a:pt x="11" y="7"/>
                    <a:pt x="9" y="7"/>
                  </a:cubicBezTo>
                  <a:cubicBezTo>
                    <a:pt x="5" y="9"/>
                    <a:pt x="3" y="4"/>
                    <a:pt x="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1" name="Freeform 56">
              <a:extLst>
                <a:ext uri="{FF2B5EF4-FFF2-40B4-BE49-F238E27FC236}">
                  <a16:creationId xmlns:a16="http://schemas.microsoft.com/office/drawing/2014/main" id="{D3EF7645-86AF-483E-8858-3C388E30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" y="1457"/>
              <a:ext cx="344" cy="96"/>
            </a:xfrm>
            <a:custGeom>
              <a:avLst/>
              <a:gdLst>
                <a:gd name="T0" fmla="*/ 0 w 95"/>
                <a:gd name="T1" fmla="*/ 5441 h 25"/>
                <a:gd name="T2" fmla="*/ 2951 w 95"/>
                <a:gd name="T3" fmla="*/ 2154 h 25"/>
                <a:gd name="T4" fmla="*/ 6884 w 95"/>
                <a:gd name="T5" fmla="*/ 2830 h 25"/>
                <a:gd name="T6" fmla="*/ 10490 w 95"/>
                <a:gd name="T7" fmla="*/ 1075 h 25"/>
                <a:gd name="T8" fmla="*/ 16338 w 95"/>
                <a:gd name="T9" fmla="*/ 1755 h 25"/>
                <a:gd name="T10" fmla="*/ 14437 w 95"/>
                <a:gd name="T11" fmla="*/ 1075 h 25"/>
                <a:gd name="T12" fmla="*/ 11540 w 95"/>
                <a:gd name="T13" fmla="*/ 1298 h 25"/>
                <a:gd name="T14" fmla="*/ 7934 w 95"/>
                <a:gd name="T15" fmla="*/ 3909 h 25"/>
                <a:gd name="T16" fmla="*/ 3947 w 95"/>
                <a:gd name="T17" fmla="*/ 3452 h 25"/>
                <a:gd name="T18" fmla="*/ 1901 w 95"/>
                <a:gd name="T19" fmla="*/ 3287 h 25"/>
                <a:gd name="T20" fmla="*/ 0 w 95"/>
                <a:gd name="T21" fmla="*/ 5441 h 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5" h="25">
                  <a:moveTo>
                    <a:pt x="0" y="25"/>
                  </a:moveTo>
                  <a:cubicBezTo>
                    <a:pt x="1" y="16"/>
                    <a:pt x="9" y="10"/>
                    <a:pt x="17" y="10"/>
                  </a:cubicBezTo>
                  <a:cubicBezTo>
                    <a:pt x="25" y="9"/>
                    <a:pt x="32" y="13"/>
                    <a:pt x="40" y="13"/>
                  </a:cubicBezTo>
                  <a:cubicBezTo>
                    <a:pt x="49" y="13"/>
                    <a:pt x="54" y="8"/>
                    <a:pt x="61" y="5"/>
                  </a:cubicBezTo>
                  <a:cubicBezTo>
                    <a:pt x="70" y="1"/>
                    <a:pt x="88" y="0"/>
                    <a:pt x="95" y="8"/>
                  </a:cubicBezTo>
                  <a:cubicBezTo>
                    <a:pt x="92" y="5"/>
                    <a:pt x="88" y="5"/>
                    <a:pt x="84" y="5"/>
                  </a:cubicBezTo>
                  <a:cubicBezTo>
                    <a:pt x="78" y="5"/>
                    <a:pt x="73" y="4"/>
                    <a:pt x="67" y="6"/>
                  </a:cubicBezTo>
                  <a:cubicBezTo>
                    <a:pt x="59" y="8"/>
                    <a:pt x="54" y="15"/>
                    <a:pt x="46" y="18"/>
                  </a:cubicBezTo>
                  <a:cubicBezTo>
                    <a:pt x="38" y="21"/>
                    <a:pt x="30" y="17"/>
                    <a:pt x="23" y="16"/>
                  </a:cubicBezTo>
                  <a:cubicBezTo>
                    <a:pt x="19" y="15"/>
                    <a:pt x="15" y="14"/>
                    <a:pt x="11" y="15"/>
                  </a:cubicBezTo>
                  <a:cubicBezTo>
                    <a:pt x="9" y="15"/>
                    <a:pt x="2" y="17"/>
                    <a:pt x="0" y="25"/>
                  </a:cubicBezTo>
                </a:path>
              </a:pathLst>
            </a:custGeom>
            <a:solidFill>
              <a:srgbClr val="F8E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2" name="Freeform 57">
              <a:extLst>
                <a:ext uri="{FF2B5EF4-FFF2-40B4-BE49-F238E27FC236}">
                  <a16:creationId xmlns:a16="http://schemas.microsoft.com/office/drawing/2014/main" id="{23B19AAA-C2DA-43B0-8DDF-2F7C91EE1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8" y="1561"/>
              <a:ext cx="29" cy="70"/>
            </a:xfrm>
            <a:custGeom>
              <a:avLst/>
              <a:gdLst>
                <a:gd name="T0" fmla="*/ 0 w 8"/>
                <a:gd name="T1" fmla="*/ 937 h 18"/>
                <a:gd name="T2" fmla="*/ 856 w 8"/>
                <a:gd name="T3" fmla="*/ 4114 h 18"/>
                <a:gd name="T4" fmla="*/ 1196 w 8"/>
                <a:gd name="T5" fmla="*/ 2994 h 18"/>
                <a:gd name="T6" fmla="*/ 1051 w 8"/>
                <a:gd name="T7" fmla="*/ 0 h 18"/>
                <a:gd name="T8" fmla="*/ 0 w 8"/>
                <a:gd name="T9" fmla="*/ 712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18">
                  <a:moveTo>
                    <a:pt x="0" y="4"/>
                  </a:moveTo>
                  <a:cubicBezTo>
                    <a:pt x="2" y="6"/>
                    <a:pt x="6" y="15"/>
                    <a:pt x="5" y="18"/>
                  </a:cubicBezTo>
                  <a:cubicBezTo>
                    <a:pt x="8" y="16"/>
                    <a:pt x="7" y="16"/>
                    <a:pt x="7" y="13"/>
                  </a:cubicBezTo>
                  <a:cubicBezTo>
                    <a:pt x="5" y="9"/>
                    <a:pt x="6" y="5"/>
                    <a:pt x="6" y="0"/>
                  </a:cubicBezTo>
                  <a:cubicBezTo>
                    <a:pt x="4" y="0"/>
                    <a:pt x="2" y="2"/>
                    <a:pt x="0" y="3"/>
                  </a:cubicBezTo>
                </a:path>
              </a:pathLst>
            </a:custGeom>
            <a:solidFill>
              <a:srgbClr val="F8E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3" name="Freeform 58">
              <a:extLst>
                <a:ext uri="{FF2B5EF4-FFF2-40B4-BE49-F238E27FC236}">
                  <a16:creationId xmlns:a16="http://schemas.microsoft.com/office/drawing/2014/main" id="{0774AF98-1AFA-40F9-BADE-56073FF88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8" y="1871"/>
              <a:ext cx="203" cy="201"/>
            </a:xfrm>
            <a:custGeom>
              <a:avLst/>
              <a:gdLst>
                <a:gd name="T0" fmla="*/ 6387 w 56"/>
                <a:gd name="T1" fmla="*/ 8025 h 52"/>
                <a:gd name="T2" fmla="*/ 0 w 56"/>
                <a:gd name="T3" fmla="*/ 11148 h 52"/>
                <a:gd name="T4" fmla="*/ 7439 w 56"/>
                <a:gd name="T5" fmla="*/ 8724 h 52"/>
                <a:gd name="T6" fmla="*/ 8816 w 56"/>
                <a:gd name="T7" fmla="*/ 0 h 52"/>
                <a:gd name="T8" fmla="*/ 6387 w 56"/>
                <a:gd name="T9" fmla="*/ 8025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" h="52">
                  <a:moveTo>
                    <a:pt x="37" y="36"/>
                  </a:moveTo>
                  <a:cubicBezTo>
                    <a:pt x="29" y="43"/>
                    <a:pt x="16" y="49"/>
                    <a:pt x="0" y="50"/>
                  </a:cubicBezTo>
                  <a:cubicBezTo>
                    <a:pt x="10" y="52"/>
                    <a:pt x="32" y="51"/>
                    <a:pt x="43" y="39"/>
                  </a:cubicBezTo>
                  <a:cubicBezTo>
                    <a:pt x="56" y="25"/>
                    <a:pt x="51" y="0"/>
                    <a:pt x="51" y="0"/>
                  </a:cubicBezTo>
                  <a:cubicBezTo>
                    <a:pt x="51" y="9"/>
                    <a:pt x="49" y="24"/>
                    <a:pt x="37" y="36"/>
                  </a:cubicBezTo>
                  <a:close/>
                </a:path>
              </a:pathLst>
            </a:custGeom>
            <a:solidFill>
              <a:srgbClr val="ECD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Freeform 59">
              <a:extLst>
                <a:ext uri="{FF2B5EF4-FFF2-40B4-BE49-F238E27FC236}">
                  <a16:creationId xmlns:a16="http://schemas.microsoft.com/office/drawing/2014/main" id="{DE35A898-A28F-47EC-B323-BBFF5B90F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1693"/>
              <a:ext cx="149" cy="263"/>
            </a:xfrm>
            <a:custGeom>
              <a:avLst/>
              <a:gdLst>
                <a:gd name="T0" fmla="*/ 0 w 41"/>
                <a:gd name="T1" fmla="*/ 0 h 68"/>
                <a:gd name="T2" fmla="*/ 3645 w 41"/>
                <a:gd name="T3" fmla="*/ 4053 h 68"/>
                <a:gd name="T4" fmla="*/ 6959 w 41"/>
                <a:gd name="T5" fmla="*/ 7809 h 68"/>
                <a:gd name="T6" fmla="*/ 858 w 41"/>
                <a:gd name="T7" fmla="*/ 15211 h 68"/>
                <a:gd name="T8" fmla="*/ 5575 w 41"/>
                <a:gd name="T9" fmla="*/ 7809 h 68"/>
                <a:gd name="T10" fmla="*/ 2973 w 41"/>
                <a:gd name="T11" fmla="*/ 4220 h 68"/>
                <a:gd name="T12" fmla="*/ 0 w 41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68">
                  <a:moveTo>
                    <a:pt x="0" y="0"/>
                  </a:moveTo>
                  <a:cubicBezTo>
                    <a:pt x="5" y="9"/>
                    <a:pt x="14" y="14"/>
                    <a:pt x="21" y="18"/>
                  </a:cubicBezTo>
                  <a:cubicBezTo>
                    <a:pt x="29" y="22"/>
                    <a:pt x="39" y="30"/>
                    <a:pt x="40" y="35"/>
                  </a:cubicBezTo>
                  <a:cubicBezTo>
                    <a:pt x="41" y="40"/>
                    <a:pt x="20" y="60"/>
                    <a:pt x="5" y="68"/>
                  </a:cubicBezTo>
                  <a:cubicBezTo>
                    <a:pt x="17" y="61"/>
                    <a:pt x="32" y="42"/>
                    <a:pt x="32" y="35"/>
                  </a:cubicBezTo>
                  <a:cubicBezTo>
                    <a:pt x="33" y="27"/>
                    <a:pt x="23" y="22"/>
                    <a:pt x="17" y="19"/>
                  </a:cubicBezTo>
                  <a:cubicBezTo>
                    <a:pt x="11" y="15"/>
                    <a:pt x="1" y="5"/>
                    <a:pt x="0" y="0"/>
                  </a:cubicBezTo>
                  <a:close/>
                </a:path>
              </a:pathLst>
            </a:custGeom>
            <a:solidFill>
              <a:srgbClr val="F3E1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5" name="Freeform 60">
              <a:extLst>
                <a:ext uri="{FF2B5EF4-FFF2-40B4-BE49-F238E27FC236}">
                  <a16:creationId xmlns:a16="http://schemas.microsoft.com/office/drawing/2014/main" id="{351C2169-3CC6-4224-AEA7-39DFCA029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" y="1523"/>
              <a:ext cx="87" cy="158"/>
            </a:xfrm>
            <a:custGeom>
              <a:avLst/>
              <a:gdLst>
                <a:gd name="T0" fmla="*/ 1577 w 24"/>
                <a:gd name="T1" fmla="*/ 1083 h 41"/>
                <a:gd name="T2" fmla="*/ 0 w 24"/>
                <a:gd name="T3" fmla="*/ 3773 h 41"/>
                <a:gd name="T4" fmla="*/ 330 w 24"/>
                <a:gd name="T5" fmla="*/ 6177 h 41"/>
                <a:gd name="T6" fmla="*/ 2432 w 24"/>
                <a:gd name="T7" fmla="*/ 7260 h 41"/>
                <a:gd name="T8" fmla="*/ 3484 w 24"/>
                <a:gd name="T9" fmla="*/ 9045 h 41"/>
                <a:gd name="T10" fmla="*/ 2432 w 24"/>
                <a:gd name="T11" fmla="*/ 6416 h 41"/>
                <a:gd name="T12" fmla="*/ 1577 w 24"/>
                <a:gd name="T13" fmla="*/ 5272 h 41"/>
                <a:gd name="T14" fmla="*/ 1577 w 24"/>
                <a:gd name="T15" fmla="*/ 3773 h 41"/>
                <a:gd name="T16" fmla="*/ 4140 w 24"/>
                <a:gd name="T17" fmla="*/ 459 h 41"/>
                <a:gd name="T18" fmla="*/ 3284 w 24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41">
                  <a:moveTo>
                    <a:pt x="9" y="5"/>
                  </a:moveTo>
                  <a:cubicBezTo>
                    <a:pt x="5" y="8"/>
                    <a:pt x="1" y="12"/>
                    <a:pt x="0" y="17"/>
                  </a:cubicBezTo>
                  <a:cubicBezTo>
                    <a:pt x="0" y="20"/>
                    <a:pt x="0" y="26"/>
                    <a:pt x="2" y="28"/>
                  </a:cubicBezTo>
                  <a:cubicBezTo>
                    <a:pt x="5" y="31"/>
                    <a:pt x="10" y="30"/>
                    <a:pt x="14" y="33"/>
                  </a:cubicBezTo>
                  <a:cubicBezTo>
                    <a:pt x="16" y="35"/>
                    <a:pt x="19" y="38"/>
                    <a:pt x="20" y="41"/>
                  </a:cubicBezTo>
                  <a:cubicBezTo>
                    <a:pt x="18" y="37"/>
                    <a:pt x="18" y="32"/>
                    <a:pt x="14" y="29"/>
                  </a:cubicBezTo>
                  <a:cubicBezTo>
                    <a:pt x="12" y="27"/>
                    <a:pt x="10" y="27"/>
                    <a:pt x="9" y="24"/>
                  </a:cubicBezTo>
                  <a:cubicBezTo>
                    <a:pt x="8" y="22"/>
                    <a:pt x="8" y="19"/>
                    <a:pt x="9" y="17"/>
                  </a:cubicBezTo>
                  <a:cubicBezTo>
                    <a:pt x="10" y="12"/>
                    <a:pt x="19" y="1"/>
                    <a:pt x="24" y="2"/>
                  </a:cubicBezTo>
                  <a:cubicBezTo>
                    <a:pt x="24" y="2"/>
                    <a:pt x="23" y="0"/>
                    <a:pt x="19" y="0"/>
                  </a:cubicBezTo>
                </a:path>
              </a:pathLst>
            </a:custGeom>
            <a:solidFill>
              <a:srgbClr val="E3C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6" name="Freeform 61">
              <a:extLst>
                <a:ext uri="{FF2B5EF4-FFF2-40B4-BE49-F238E27FC236}">
                  <a16:creationId xmlns:a16="http://schemas.microsoft.com/office/drawing/2014/main" id="{5FB46834-B641-40BA-BC26-37724982F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" y="1542"/>
              <a:ext cx="203" cy="93"/>
            </a:xfrm>
            <a:custGeom>
              <a:avLst/>
              <a:gdLst>
                <a:gd name="T0" fmla="*/ 856 w 56"/>
                <a:gd name="T1" fmla="*/ 4069 h 24"/>
                <a:gd name="T2" fmla="*/ 3484 w 56"/>
                <a:gd name="T3" fmla="*/ 1802 h 24"/>
                <a:gd name="T4" fmla="*/ 5006 w 56"/>
                <a:gd name="T5" fmla="*/ 2042 h 24"/>
                <a:gd name="T6" fmla="*/ 5862 w 56"/>
                <a:gd name="T7" fmla="*/ 2732 h 24"/>
                <a:gd name="T8" fmla="*/ 7239 w 56"/>
                <a:gd name="T9" fmla="*/ 930 h 24"/>
                <a:gd name="T10" fmla="*/ 8290 w 56"/>
                <a:gd name="T11" fmla="*/ 3379 h 24"/>
                <a:gd name="T12" fmla="*/ 8620 w 56"/>
                <a:gd name="T13" fmla="*/ 930 h 24"/>
                <a:gd name="T14" fmla="*/ 9672 w 56"/>
                <a:gd name="T15" fmla="*/ 0 h 24"/>
                <a:gd name="T16" fmla="*/ 8095 w 56"/>
                <a:gd name="T17" fmla="*/ 465 h 24"/>
                <a:gd name="T18" fmla="*/ 6913 w 56"/>
                <a:gd name="T19" fmla="*/ 465 h 24"/>
                <a:gd name="T20" fmla="*/ 4861 w 56"/>
                <a:gd name="T21" fmla="*/ 705 h 24"/>
                <a:gd name="T22" fmla="*/ 2233 w 56"/>
                <a:gd name="T23" fmla="*/ 240 h 24"/>
                <a:gd name="T24" fmla="*/ 0 w 56"/>
                <a:gd name="T25" fmla="*/ 3379 h 24"/>
                <a:gd name="T26" fmla="*/ 526 w 56"/>
                <a:gd name="T27" fmla="*/ 5406 h 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6" h="24">
                  <a:moveTo>
                    <a:pt x="5" y="18"/>
                  </a:moveTo>
                  <a:cubicBezTo>
                    <a:pt x="8" y="13"/>
                    <a:pt x="14" y="8"/>
                    <a:pt x="20" y="8"/>
                  </a:cubicBezTo>
                  <a:cubicBezTo>
                    <a:pt x="23" y="7"/>
                    <a:pt x="26" y="8"/>
                    <a:pt x="29" y="9"/>
                  </a:cubicBezTo>
                  <a:cubicBezTo>
                    <a:pt x="31" y="10"/>
                    <a:pt x="32" y="11"/>
                    <a:pt x="34" y="12"/>
                  </a:cubicBezTo>
                  <a:cubicBezTo>
                    <a:pt x="35" y="9"/>
                    <a:pt x="39" y="5"/>
                    <a:pt x="42" y="4"/>
                  </a:cubicBezTo>
                  <a:cubicBezTo>
                    <a:pt x="47" y="3"/>
                    <a:pt x="48" y="11"/>
                    <a:pt x="48" y="15"/>
                  </a:cubicBezTo>
                  <a:cubicBezTo>
                    <a:pt x="49" y="12"/>
                    <a:pt x="48" y="7"/>
                    <a:pt x="50" y="4"/>
                  </a:cubicBezTo>
                  <a:cubicBezTo>
                    <a:pt x="51" y="2"/>
                    <a:pt x="54" y="1"/>
                    <a:pt x="56" y="0"/>
                  </a:cubicBezTo>
                  <a:cubicBezTo>
                    <a:pt x="53" y="1"/>
                    <a:pt x="50" y="2"/>
                    <a:pt x="47" y="2"/>
                  </a:cubicBezTo>
                  <a:cubicBezTo>
                    <a:pt x="45" y="1"/>
                    <a:pt x="43" y="1"/>
                    <a:pt x="40" y="2"/>
                  </a:cubicBezTo>
                  <a:cubicBezTo>
                    <a:pt x="36" y="3"/>
                    <a:pt x="32" y="5"/>
                    <a:pt x="28" y="3"/>
                  </a:cubicBezTo>
                  <a:cubicBezTo>
                    <a:pt x="23" y="2"/>
                    <a:pt x="19" y="0"/>
                    <a:pt x="13" y="1"/>
                  </a:cubicBezTo>
                  <a:cubicBezTo>
                    <a:pt x="5" y="2"/>
                    <a:pt x="1" y="7"/>
                    <a:pt x="0" y="15"/>
                  </a:cubicBezTo>
                  <a:cubicBezTo>
                    <a:pt x="0" y="19"/>
                    <a:pt x="3" y="24"/>
                    <a:pt x="3" y="24"/>
                  </a:cubicBezTo>
                </a:path>
              </a:pathLst>
            </a:custGeom>
            <a:solidFill>
              <a:srgbClr val="E3C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7" name="Freeform 62">
              <a:extLst>
                <a:ext uri="{FF2B5EF4-FFF2-40B4-BE49-F238E27FC236}">
                  <a16:creationId xmlns:a16="http://schemas.microsoft.com/office/drawing/2014/main" id="{A6067AF7-2695-4930-BB3D-3746765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7" y="1557"/>
              <a:ext cx="105" cy="232"/>
            </a:xfrm>
            <a:custGeom>
              <a:avLst/>
              <a:gdLst>
                <a:gd name="T0" fmla="*/ 0 w 29"/>
                <a:gd name="T1" fmla="*/ 9361 h 60"/>
                <a:gd name="T2" fmla="*/ 1376 w 29"/>
                <a:gd name="T3" fmla="*/ 8491 h 60"/>
                <a:gd name="T4" fmla="*/ 2426 w 29"/>
                <a:gd name="T5" fmla="*/ 5846 h 60"/>
                <a:gd name="T6" fmla="*/ 3606 w 29"/>
                <a:gd name="T7" fmla="*/ 4052 h 60"/>
                <a:gd name="T8" fmla="*/ 2936 w 29"/>
                <a:gd name="T9" fmla="*/ 866 h 60"/>
                <a:gd name="T10" fmla="*/ 3802 w 29"/>
                <a:gd name="T11" fmla="*/ 224 h 60"/>
                <a:gd name="T12" fmla="*/ 4457 w 29"/>
                <a:gd name="T13" fmla="*/ 2482 h 60"/>
                <a:gd name="T14" fmla="*/ 4982 w 29"/>
                <a:gd name="T15" fmla="*/ 4679 h 60"/>
                <a:gd name="T16" fmla="*/ 2752 w 29"/>
                <a:gd name="T17" fmla="*/ 8491 h 60"/>
                <a:gd name="T18" fmla="*/ 1376 w 29"/>
                <a:gd name="T19" fmla="*/ 13410 h 60"/>
                <a:gd name="T20" fmla="*/ 1050 w 29"/>
                <a:gd name="T21" fmla="*/ 12725 h 60"/>
                <a:gd name="T22" fmla="*/ 329 w 29"/>
                <a:gd name="T23" fmla="*/ 11155 h 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9" h="60">
                  <a:moveTo>
                    <a:pt x="0" y="42"/>
                  </a:moveTo>
                  <a:cubicBezTo>
                    <a:pt x="3" y="48"/>
                    <a:pt x="7" y="42"/>
                    <a:pt x="8" y="38"/>
                  </a:cubicBezTo>
                  <a:cubicBezTo>
                    <a:pt x="9" y="34"/>
                    <a:pt x="11" y="29"/>
                    <a:pt x="14" y="26"/>
                  </a:cubicBezTo>
                  <a:cubicBezTo>
                    <a:pt x="17" y="23"/>
                    <a:pt x="20" y="23"/>
                    <a:pt x="21" y="18"/>
                  </a:cubicBezTo>
                  <a:cubicBezTo>
                    <a:pt x="22" y="14"/>
                    <a:pt x="19" y="7"/>
                    <a:pt x="17" y="4"/>
                  </a:cubicBezTo>
                  <a:cubicBezTo>
                    <a:pt x="17" y="5"/>
                    <a:pt x="21" y="0"/>
                    <a:pt x="22" y="1"/>
                  </a:cubicBezTo>
                  <a:cubicBezTo>
                    <a:pt x="23" y="2"/>
                    <a:pt x="25" y="10"/>
                    <a:pt x="26" y="11"/>
                  </a:cubicBezTo>
                  <a:cubicBezTo>
                    <a:pt x="27" y="14"/>
                    <a:pt x="27" y="18"/>
                    <a:pt x="29" y="21"/>
                  </a:cubicBezTo>
                  <a:cubicBezTo>
                    <a:pt x="23" y="26"/>
                    <a:pt x="19" y="31"/>
                    <a:pt x="16" y="38"/>
                  </a:cubicBezTo>
                  <a:cubicBezTo>
                    <a:pt x="12" y="45"/>
                    <a:pt x="9" y="52"/>
                    <a:pt x="8" y="60"/>
                  </a:cubicBezTo>
                  <a:cubicBezTo>
                    <a:pt x="7" y="59"/>
                    <a:pt x="7" y="58"/>
                    <a:pt x="6" y="57"/>
                  </a:cubicBezTo>
                  <a:cubicBezTo>
                    <a:pt x="5" y="54"/>
                    <a:pt x="4" y="52"/>
                    <a:pt x="2" y="50"/>
                  </a:cubicBezTo>
                </a:path>
              </a:pathLst>
            </a:custGeom>
            <a:solidFill>
              <a:srgbClr val="E3C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8" name="Freeform 63">
              <a:extLst>
                <a:ext uri="{FF2B5EF4-FFF2-40B4-BE49-F238E27FC236}">
                  <a16:creationId xmlns:a16="http://schemas.microsoft.com/office/drawing/2014/main" id="{B12E75A7-F65F-4FF5-AAE9-5E30430DA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8" y="1635"/>
              <a:ext cx="138" cy="131"/>
            </a:xfrm>
            <a:custGeom>
              <a:avLst/>
              <a:gdLst>
                <a:gd name="T0" fmla="*/ 330 w 38"/>
                <a:gd name="T1" fmla="*/ 0 h 34"/>
                <a:gd name="T2" fmla="*/ 2782 w 38"/>
                <a:gd name="T3" fmla="*/ 1769 h 34"/>
                <a:gd name="T4" fmla="*/ 4496 w 38"/>
                <a:gd name="T5" fmla="*/ 4408 h 34"/>
                <a:gd name="T6" fmla="*/ 6606 w 38"/>
                <a:gd name="T7" fmla="*/ 7498 h 34"/>
                <a:gd name="T8" fmla="*/ 4881 w 38"/>
                <a:gd name="T9" fmla="*/ 6411 h 34"/>
                <a:gd name="T10" fmla="*/ 3312 w 38"/>
                <a:gd name="T11" fmla="*/ 4870 h 34"/>
                <a:gd name="T12" fmla="*/ 1914 w 38"/>
                <a:gd name="T13" fmla="*/ 3086 h 34"/>
                <a:gd name="T14" fmla="*/ 0 w 38"/>
                <a:gd name="T15" fmla="*/ 1083 h 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8" h="34">
                  <a:moveTo>
                    <a:pt x="2" y="0"/>
                  </a:moveTo>
                  <a:cubicBezTo>
                    <a:pt x="7" y="0"/>
                    <a:pt x="13" y="4"/>
                    <a:pt x="16" y="8"/>
                  </a:cubicBezTo>
                  <a:cubicBezTo>
                    <a:pt x="19" y="11"/>
                    <a:pt x="23" y="16"/>
                    <a:pt x="26" y="20"/>
                  </a:cubicBezTo>
                  <a:cubicBezTo>
                    <a:pt x="31" y="25"/>
                    <a:pt x="33" y="29"/>
                    <a:pt x="38" y="34"/>
                  </a:cubicBezTo>
                  <a:cubicBezTo>
                    <a:pt x="35" y="32"/>
                    <a:pt x="31" y="31"/>
                    <a:pt x="28" y="29"/>
                  </a:cubicBezTo>
                  <a:cubicBezTo>
                    <a:pt x="25" y="27"/>
                    <a:pt x="22" y="24"/>
                    <a:pt x="19" y="22"/>
                  </a:cubicBezTo>
                  <a:cubicBezTo>
                    <a:pt x="17" y="19"/>
                    <a:pt x="14" y="17"/>
                    <a:pt x="11" y="14"/>
                  </a:cubicBezTo>
                  <a:cubicBezTo>
                    <a:pt x="8" y="11"/>
                    <a:pt x="5" y="7"/>
                    <a:pt x="0" y="5"/>
                  </a:cubicBezTo>
                </a:path>
              </a:pathLst>
            </a:custGeom>
            <a:solidFill>
              <a:srgbClr val="E3C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9" name="Freeform 64">
              <a:extLst>
                <a:ext uri="{FF2B5EF4-FFF2-40B4-BE49-F238E27FC236}">
                  <a16:creationId xmlns:a16="http://schemas.microsoft.com/office/drawing/2014/main" id="{B1ABE9DA-26AA-4AC3-A62B-66F65E028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" y="1565"/>
              <a:ext cx="51" cy="132"/>
            </a:xfrm>
            <a:custGeom>
              <a:avLst/>
              <a:gdLst>
                <a:gd name="T0" fmla="*/ 1938 w 14"/>
                <a:gd name="T1" fmla="*/ 241 h 34"/>
                <a:gd name="T2" fmla="*/ 1938 w 14"/>
                <a:gd name="T3" fmla="*/ 5214 h 34"/>
                <a:gd name="T4" fmla="*/ 0 w 14"/>
                <a:gd name="T5" fmla="*/ 7493 h 34"/>
                <a:gd name="T6" fmla="*/ 1260 w 14"/>
                <a:gd name="T7" fmla="*/ 3859 h 34"/>
                <a:gd name="T8" fmla="*/ 1738 w 14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34">
                  <a:moveTo>
                    <a:pt x="11" y="1"/>
                  </a:moveTo>
                  <a:cubicBezTo>
                    <a:pt x="14" y="7"/>
                    <a:pt x="13" y="17"/>
                    <a:pt x="11" y="23"/>
                  </a:cubicBezTo>
                  <a:cubicBezTo>
                    <a:pt x="9" y="26"/>
                    <a:pt x="4" y="34"/>
                    <a:pt x="0" y="33"/>
                  </a:cubicBezTo>
                  <a:cubicBezTo>
                    <a:pt x="6" y="30"/>
                    <a:pt x="6" y="22"/>
                    <a:pt x="7" y="17"/>
                  </a:cubicBezTo>
                  <a:cubicBezTo>
                    <a:pt x="9" y="12"/>
                    <a:pt x="10" y="6"/>
                    <a:pt x="10" y="0"/>
                  </a:cubicBezTo>
                </a:path>
              </a:pathLst>
            </a:custGeom>
            <a:solidFill>
              <a:srgbClr val="E3C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Freeform 65">
              <a:extLst>
                <a:ext uri="{FF2B5EF4-FFF2-40B4-BE49-F238E27FC236}">
                  <a16:creationId xmlns:a16="http://schemas.microsoft.com/office/drawing/2014/main" id="{77F82272-099E-4E2E-B686-9A045EFC6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" y="1557"/>
              <a:ext cx="47" cy="170"/>
            </a:xfrm>
            <a:custGeom>
              <a:avLst/>
              <a:gdLst>
                <a:gd name="T0" fmla="*/ 1699 w 13"/>
                <a:gd name="T1" fmla="*/ 0 h 44"/>
                <a:gd name="T2" fmla="*/ 2025 w 13"/>
                <a:gd name="T3" fmla="*/ 6224 h 44"/>
                <a:gd name="T4" fmla="*/ 0 w 13"/>
                <a:gd name="T5" fmla="*/ 9806 h 44"/>
                <a:gd name="T6" fmla="*/ 1175 w 13"/>
                <a:gd name="T7" fmla="*/ 6000 h 44"/>
                <a:gd name="T8" fmla="*/ 1374 w 13"/>
                <a:gd name="T9" fmla="*/ 2477 h 44"/>
                <a:gd name="T10" fmla="*/ 1374 w 13"/>
                <a:gd name="T11" fmla="*/ 0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" h="44">
                  <a:moveTo>
                    <a:pt x="10" y="0"/>
                  </a:moveTo>
                  <a:cubicBezTo>
                    <a:pt x="12" y="8"/>
                    <a:pt x="13" y="19"/>
                    <a:pt x="12" y="28"/>
                  </a:cubicBezTo>
                  <a:cubicBezTo>
                    <a:pt x="11" y="35"/>
                    <a:pt x="6" y="40"/>
                    <a:pt x="0" y="44"/>
                  </a:cubicBezTo>
                  <a:cubicBezTo>
                    <a:pt x="4" y="38"/>
                    <a:pt x="6" y="34"/>
                    <a:pt x="7" y="27"/>
                  </a:cubicBezTo>
                  <a:cubicBezTo>
                    <a:pt x="7" y="22"/>
                    <a:pt x="8" y="16"/>
                    <a:pt x="8" y="11"/>
                  </a:cubicBezTo>
                  <a:cubicBezTo>
                    <a:pt x="9" y="7"/>
                    <a:pt x="8" y="3"/>
                    <a:pt x="8" y="0"/>
                  </a:cubicBezTo>
                </a:path>
              </a:pathLst>
            </a:custGeom>
            <a:solidFill>
              <a:srgbClr val="E3C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1" name="Freeform 66">
              <a:extLst>
                <a:ext uri="{FF2B5EF4-FFF2-40B4-BE49-F238E27FC236}">
                  <a16:creationId xmlns:a16="http://schemas.microsoft.com/office/drawing/2014/main" id="{C900C991-92A3-4AA4-9007-A9F79B415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" y="1650"/>
              <a:ext cx="29" cy="50"/>
            </a:xfrm>
            <a:custGeom>
              <a:avLst/>
              <a:gdLst>
                <a:gd name="T0" fmla="*/ 526 w 8"/>
                <a:gd name="T1" fmla="*/ 2619 h 13"/>
                <a:gd name="T2" fmla="*/ 1381 w 8"/>
                <a:gd name="T3" fmla="*/ 0 h 13"/>
                <a:gd name="T4" fmla="*/ 330 w 8"/>
                <a:gd name="T5" fmla="*/ 458 h 13"/>
                <a:gd name="T6" fmla="*/ 526 w 8"/>
                <a:gd name="T7" fmla="*/ 2838 h 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3">
                  <a:moveTo>
                    <a:pt x="3" y="12"/>
                  </a:moveTo>
                  <a:cubicBezTo>
                    <a:pt x="2" y="6"/>
                    <a:pt x="5" y="4"/>
                    <a:pt x="8" y="0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0" y="11"/>
                    <a:pt x="3" y="13"/>
                  </a:cubicBezTo>
                </a:path>
              </a:pathLst>
            </a:custGeom>
            <a:solidFill>
              <a:srgbClr val="E3C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2" name="Freeform 67">
              <a:extLst>
                <a:ext uri="{FF2B5EF4-FFF2-40B4-BE49-F238E27FC236}">
                  <a16:creationId xmlns:a16="http://schemas.microsoft.com/office/drawing/2014/main" id="{9ACA2AD4-6065-4E66-919A-135592801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" y="1422"/>
              <a:ext cx="373" cy="124"/>
            </a:xfrm>
            <a:custGeom>
              <a:avLst/>
              <a:gdLst>
                <a:gd name="T0" fmla="*/ 1706 w 103"/>
                <a:gd name="T1" fmla="*/ 3139 h 32"/>
                <a:gd name="T2" fmla="*/ 3082 w 103"/>
                <a:gd name="T3" fmla="*/ 3604 h 32"/>
                <a:gd name="T4" fmla="*/ 4328 w 103"/>
                <a:gd name="T5" fmla="*/ 4069 h 32"/>
                <a:gd name="T6" fmla="*/ 6558 w 103"/>
                <a:gd name="T7" fmla="*/ 3139 h 32"/>
                <a:gd name="T8" fmla="*/ 11016 w 103"/>
                <a:gd name="T9" fmla="*/ 1337 h 32"/>
                <a:gd name="T10" fmla="*/ 14438 w 103"/>
                <a:gd name="T11" fmla="*/ 2914 h 32"/>
                <a:gd name="T12" fmla="*/ 15814 w 103"/>
                <a:gd name="T13" fmla="*/ 4534 h 32"/>
                <a:gd name="T14" fmla="*/ 16144 w 103"/>
                <a:gd name="T15" fmla="*/ 7223 h 32"/>
                <a:gd name="T16" fmla="*/ 14112 w 103"/>
                <a:gd name="T17" fmla="*/ 1337 h 32"/>
                <a:gd name="T18" fmla="*/ 8405 w 103"/>
                <a:gd name="T19" fmla="*/ 465 h 32"/>
                <a:gd name="T20" fmla="*/ 4657 w 103"/>
                <a:gd name="T21" fmla="*/ 2507 h 32"/>
                <a:gd name="T22" fmla="*/ 0 w 103"/>
                <a:gd name="T23" fmla="*/ 3139 h 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3" h="32">
                  <a:moveTo>
                    <a:pt x="10" y="14"/>
                  </a:moveTo>
                  <a:cubicBezTo>
                    <a:pt x="12" y="13"/>
                    <a:pt x="15" y="15"/>
                    <a:pt x="18" y="16"/>
                  </a:cubicBezTo>
                  <a:cubicBezTo>
                    <a:pt x="20" y="16"/>
                    <a:pt x="22" y="17"/>
                    <a:pt x="25" y="18"/>
                  </a:cubicBezTo>
                  <a:cubicBezTo>
                    <a:pt x="30" y="21"/>
                    <a:pt x="34" y="17"/>
                    <a:pt x="38" y="14"/>
                  </a:cubicBezTo>
                  <a:cubicBezTo>
                    <a:pt x="45" y="9"/>
                    <a:pt x="55" y="6"/>
                    <a:pt x="64" y="6"/>
                  </a:cubicBezTo>
                  <a:cubicBezTo>
                    <a:pt x="71" y="6"/>
                    <a:pt x="78" y="8"/>
                    <a:pt x="84" y="13"/>
                  </a:cubicBezTo>
                  <a:cubicBezTo>
                    <a:pt x="87" y="14"/>
                    <a:pt x="90" y="17"/>
                    <a:pt x="92" y="20"/>
                  </a:cubicBezTo>
                  <a:cubicBezTo>
                    <a:pt x="94" y="23"/>
                    <a:pt x="94" y="28"/>
                    <a:pt x="94" y="32"/>
                  </a:cubicBezTo>
                  <a:cubicBezTo>
                    <a:pt x="103" y="22"/>
                    <a:pt x="90" y="10"/>
                    <a:pt x="82" y="6"/>
                  </a:cubicBezTo>
                  <a:cubicBezTo>
                    <a:pt x="73" y="1"/>
                    <a:pt x="60" y="0"/>
                    <a:pt x="49" y="2"/>
                  </a:cubicBezTo>
                  <a:cubicBezTo>
                    <a:pt x="42" y="4"/>
                    <a:pt x="35" y="12"/>
                    <a:pt x="27" y="11"/>
                  </a:cubicBezTo>
                  <a:cubicBezTo>
                    <a:pt x="18" y="9"/>
                    <a:pt x="9" y="9"/>
                    <a:pt x="0" y="14"/>
                  </a:cubicBezTo>
                </a:path>
              </a:pathLst>
            </a:custGeom>
            <a:solidFill>
              <a:srgbClr val="E3C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3" name="Freeform 68">
              <a:extLst>
                <a:ext uri="{FF2B5EF4-FFF2-40B4-BE49-F238E27FC236}">
                  <a16:creationId xmlns:a16="http://schemas.microsoft.com/office/drawing/2014/main" id="{9B35D284-1255-46FC-BC97-73B1FECB7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" y="1534"/>
              <a:ext cx="73" cy="62"/>
            </a:xfrm>
            <a:custGeom>
              <a:avLst/>
              <a:gdLst>
                <a:gd name="T0" fmla="*/ 880 w 20"/>
                <a:gd name="T1" fmla="*/ 0 h 16"/>
                <a:gd name="T2" fmla="*/ 1799 w 20"/>
                <a:gd name="T3" fmla="*/ 2267 h 16"/>
                <a:gd name="T4" fmla="*/ 1066 w 20"/>
                <a:gd name="T5" fmla="*/ 3139 h 16"/>
                <a:gd name="T6" fmla="*/ 0 w 20"/>
                <a:gd name="T7" fmla="*/ 3604 h 16"/>
                <a:gd name="T8" fmla="*/ 1945 w 20"/>
                <a:gd name="T9" fmla="*/ 3139 h 16"/>
                <a:gd name="T10" fmla="*/ 3544 w 20"/>
                <a:gd name="T11" fmla="*/ 1112 h 16"/>
                <a:gd name="T12" fmla="*/ 1267 w 20"/>
                <a:gd name="T13" fmla="*/ 465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16">
                  <a:moveTo>
                    <a:pt x="5" y="0"/>
                  </a:moveTo>
                  <a:cubicBezTo>
                    <a:pt x="8" y="4"/>
                    <a:pt x="14" y="4"/>
                    <a:pt x="10" y="10"/>
                  </a:cubicBezTo>
                  <a:cubicBezTo>
                    <a:pt x="9" y="11"/>
                    <a:pt x="7" y="13"/>
                    <a:pt x="6" y="14"/>
                  </a:cubicBezTo>
                  <a:cubicBezTo>
                    <a:pt x="4" y="15"/>
                    <a:pt x="2" y="15"/>
                    <a:pt x="0" y="16"/>
                  </a:cubicBezTo>
                  <a:cubicBezTo>
                    <a:pt x="2" y="15"/>
                    <a:pt x="8" y="15"/>
                    <a:pt x="11" y="14"/>
                  </a:cubicBezTo>
                  <a:cubicBezTo>
                    <a:pt x="14" y="13"/>
                    <a:pt x="20" y="9"/>
                    <a:pt x="20" y="5"/>
                  </a:cubicBezTo>
                  <a:cubicBezTo>
                    <a:pt x="16" y="7"/>
                    <a:pt x="11" y="3"/>
                    <a:pt x="7" y="2"/>
                  </a:cubicBezTo>
                </a:path>
              </a:pathLst>
            </a:custGeom>
            <a:solidFill>
              <a:srgbClr val="E3C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4" name="Freeform 69">
              <a:extLst>
                <a:ext uri="{FF2B5EF4-FFF2-40B4-BE49-F238E27FC236}">
                  <a16:creationId xmlns:a16="http://schemas.microsoft.com/office/drawing/2014/main" id="{126EFB67-464B-4AF7-B49A-9681A16E5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" y="1236"/>
              <a:ext cx="141" cy="252"/>
            </a:xfrm>
            <a:custGeom>
              <a:avLst/>
              <a:gdLst>
                <a:gd name="T0" fmla="*/ 850 w 39"/>
                <a:gd name="T1" fmla="*/ 240 h 65"/>
                <a:gd name="T2" fmla="*/ 1374 w 39"/>
                <a:gd name="T3" fmla="*/ 240 h 65"/>
                <a:gd name="T4" fmla="*/ 4628 w 39"/>
                <a:gd name="T5" fmla="*/ 1338 h 65"/>
                <a:gd name="T6" fmla="*/ 6472 w 39"/>
                <a:gd name="T7" fmla="*/ 5428 h 65"/>
                <a:gd name="T8" fmla="*/ 6667 w 39"/>
                <a:gd name="T9" fmla="*/ 7921 h 65"/>
                <a:gd name="T10" fmla="*/ 5998 w 39"/>
                <a:gd name="T11" fmla="*/ 10146 h 65"/>
                <a:gd name="T12" fmla="*/ 5477 w 39"/>
                <a:gd name="T13" fmla="*/ 5653 h 65"/>
                <a:gd name="T14" fmla="*/ 4118 w 39"/>
                <a:gd name="T15" fmla="*/ 7455 h 65"/>
                <a:gd name="T16" fmla="*/ 3398 w 39"/>
                <a:gd name="T17" fmla="*/ 12174 h 65"/>
                <a:gd name="T18" fmla="*/ 1555 w 39"/>
                <a:gd name="T19" fmla="*/ 14686 h 65"/>
                <a:gd name="T20" fmla="*/ 2404 w 39"/>
                <a:gd name="T21" fmla="*/ 12414 h 65"/>
                <a:gd name="T22" fmla="*/ 2744 w 39"/>
                <a:gd name="T23" fmla="*/ 9498 h 65"/>
                <a:gd name="T24" fmla="*/ 2404 w 39"/>
                <a:gd name="T25" fmla="*/ 5893 h 65"/>
                <a:gd name="T26" fmla="*/ 524 w 39"/>
                <a:gd name="T27" fmla="*/ 3846 h 65"/>
                <a:gd name="T28" fmla="*/ 524 w 39"/>
                <a:gd name="T29" fmla="*/ 1338 h 6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9" h="65">
                  <a:moveTo>
                    <a:pt x="5" y="1"/>
                  </a:moveTo>
                  <a:cubicBezTo>
                    <a:pt x="6" y="1"/>
                    <a:pt x="7" y="1"/>
                    <a:pt x="8" y="1"/>
                  </a:cubicBezTo>
                  <a:cubicBezTo>
                    <a:pt x="14" y="0"/>
                    <a:pt x="22" y="3"/>
                    <a:pt x="27" y="6"/>
                  </a:cubicBezTo>
                  <a:cubicBezTo>
                    <a:pt x="33" y="10"/>
                    <a:pt x="37" y="16"/>
                    <a:pt x="38" y="24"/>
                  </a:cubicBezTo>
                  <a:cubicBezTo>
                    <a:pt x="38" y="27"/>
                    <a:pt x="39" y="31"/>
                    <a:pt x="39" y="35"/>
                  </a:cubicBezTo>
                  <a:cubicBezTo>
                    <a:pt x="39" y="38"/>
                    <a:pt x="37" y="42"/>
                    <a:pt x="35" y="45"/>
                  </a:cubicBezTo>
                  <a:cubicBezTo>
                    <a:pt x="37" y="40"/>
                    <a:pt x="38" y="28"/>
                    <a:pt x="32" y="25"/>
                  </a:cubicBezTo>
                  <a:cubicBezTo>
                    <a:pt x="27" y="23"/>
                    <a:pt x="25" y="30"/>
                    <a:pt x="24" y="33"/>
                  </a:cubicBezTo>
                  <a:cubicBezTo>
                    <a:pt x="23" y="40"/>
                    <a:pt x="23" y="47"/>
                    <a:pt x="20" y="54"/>
                  </a:cubicBezTo>
                  <a:cubicBezTo>
                    <a:pt x="18" y="58"/>
                    <a:pt x="14" y="65"/>
                    <a:pt x="9" y="65"/>
                  </a:cubicBezTo>
                  <a:cubicBezTo>
                    <a:pt x="10" y="62"/>
                    <a:pt x="13" y="59"/>
                    <a:pt x="14" y="55"/>
                  </a:cubicBezTo>
                  <a:cubicBezTo>
                    <a:pt x="15" y="51"/>
                    <a:pt x="16" y="46"/>
                    <a:pt x="16" y="42"/>
                  </a:cubicBezTo>
                  <a:cubicBezTo>
                    <a:pt x="17" y="36"/>
                    <a:pt x="18" y="31"/>
                    <a:pt x="14" y="26"/>
                  </a:cubicBezTo>
                  <a:cubicBezTo>
                    <a:pt x="11" y="22"/>
                    <a:pt x="6" y="21"/>
                    <a:pt x="3" y="17"/>
                  </a:cubicBezTo>
                  <a:cubicBezTo>
                    <a:pt x="1" y="14"/>
                    <a:pt x="0" y="7"/>
                    <a:pt x="3" y="6"/>
                  </a:cubicBezTo>
                </a:path>
              </a:pathLst>
            </a:custGeom>
            <a:solidFill>
              <a:srgbClr val="E3C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5" name="Freeform 70">
              <a:extLst>
                <a:ext uri="{FF2B5EF4-FFF2-40B4-BE49-F238E27FC236}">
                  <a16:creationId xmlns:a16="http://schemas.microsoft.com/office/drawing/2014/main" id="{B82318F1-FFEA-4315-8243-42F56D613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2" y="1391"/>
              <a:ext cx="44" cy="43"/>
            </a:xfrm>
            <a:custGeom>
              <a:avLst/>
              <a:gdLst>
                <a:gd name="T0" fmla="*/ 539 w 12"/>
                <a:gd name="T1" fmla="*/ 719 h 11"/>
                <a:gd name="T2" fmla="*/ 1628 w 12"/>
                <a:gd name="T3" fmla="*/ 2568 h 11"/>
                <a:gd name="T4" fmla="*/ 2163 w 12"/>
                <a:gd name="T5" fmla="*/ 1618 h 11"/>
                <a:gd name="T6" fmla="*/ 0 w 12"/>
                <a:gd name="T7" fmla="*/ 0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11">
                  <a:moveTo>
                    <a:pt x="3" y="3"/>
                  </a:moveTo>
                  <a:cubicBezTo>
                    <a:pt x="5" y="6"/>
                    <a:pt x="7" y="8"/>
                    <a:pt x="9" y="11"/>
                  </a:cubicBezTo>
                  <a:cubicBezTo>
                    <a:pt x="10" y="9"/>
                    <a:pt x="11" y="8"/>
                    <a:pt x="12" y="7"/>
                  </a:cubicBezTo>
                  <a:cubicBezTo>
                    <a:pt x="9" y="3"/>
                    <a:pt x="6" y="0"/>
                    <a:pt x="0" y="0"/>
                  </a:cubicBezTo>
                </a:path>
              </a:pathLst>
            </a:custGeom>
            <a:solidFill>
              <a:srgbClr val="E3C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6" name="Freeform 71">
              <a:extLst>
                <a:ext uri="{FF2B5EF4-FFF2-40B4-BE49-F238E27FC236}">
                  <a16:creationId xmlns:a16="http://schemas.microsoft.com/office/drawing/2014/main" id="{74C67A19-E18B-40F5-9CE0-371442B6F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1341"/>
              <a:ext cx="44" cy="62"/>
            </a:xfrm>
            <a:custGeom>
              <a:avLst/>
              <a:gdLst>
                <a:gd name="T0" fmla="*/ 539 w 12"/>
                <a:gd name="T1" fmla="*/ 240 h 16"/>
                <a:gd name="T2" fmla="*/ 1089 w 12"/>
                <a:gd name="T3" fmla="*/ 3604 h 16"/>
                <a:gd name="T4" fmla="*/ 0 w 12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16">
                  <a:moveTo>
                    <a:pt x="3" y="1"/>
                  </a:moveTo>
                  <a:cubicBezTo>
                    <a:pt x="10" y="3"/>
                    <a:pt x="12" y="11"/>
                    <a:pt x="6" y="16"/>
                  </a:cubicBezTo>
                  <a:cubicBezTo>
                    <a:pt x="7" y="9"/>
                    <a:pt x="5" y="5"/>
                    <a:pt x="0" y="0"/>
                  </a:cubicBezTo>
                </a:path>
              </a:pathLst>
            </a:custGeom>
            <a:solidFill>
              <a:srgbClr val="E3C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Freeform 72">
              <a:extLst>
                <a:ext uri="{FF2B5EF4-FFF2-40B4-BE49-F238E27FC236}">
                  <a16:creationId xmlns:a16="http://schemas.microsoft.com/office/drawing/2014/main" id="{D343D454-9640-4B16-B3D2-D81F7B3F8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8" y="1306"/>
              <a:ext cx="69" cy="143"/>
            </a:xfrm>
            <a:custGeom>
              <a:avLst/>
              <a:gdLst>
                <a:gd name="T0" fmla="*/ 857 w 19"/>
                <a:gd name="T1" fmla="*/ 688 h 37"/>
                <a:gd name="T2" fmla="*/ 2782 w 19"/>
                <a:gd name="T3" fmla="*/ 3123 h 37"/>
                <a:gd name="T4" fmla="*/ 2586 w 19"/>
                <a:gd name="T5" fmla="*/ 8259 h 37"/>
                <a:gd name="T6" fmla="*/ 2255 w 19"/>
                <a:gd name="T7" fmla="*/ 3587 h 37"/>
                <a:gd name="T8" fmla="*/ 527 w 19"/>
                <a:gd name="T9" fmla="*/ 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37">
                  <a:moveTo>
                    <a:pt x="5" y="3"/>
                  </a:moveTo>
                  <a:cubicBezTo>
                    <a:pt x="9" y="7"/>
                    <a:pt x="14" y="9"/>
                    <a:pt x="16" y="14"/>
                  </a:cubicBezTo>
                  <a:cubicBezTo>
                    <a:pt x="19" y="22"/>
                    <a:pt x="14" y="29"/>
                    <a:pt x="15" y="37"/>
                  </a:cubicBezTo>
                  <a:cubicBezTo>
                    <a:pt x="15" y="30"/>
                    <a:pt x="16" y="22"/>
                    <a:pt x="13" y="16"/>
                  </a:cubicBezTo>
                  <a:cubicBezTo>
                    <a:pt x="10" y="11"/>
                    <a:pt x="0" y="6"/>
                    <a:pt x="3" y="0"/>
                  </a:cubicBezTo>
                </a:path>
              </a:pathLst>
            </a:custGeom>
            <a:solidFill>
              <a:srgbClr val="F9F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8" name="Freeform 73">
              <a:extLst>
                <a:ext uri="{FF2B5EF4-FFF2-40B4-BE49-F238E27FC236}">
                  <a16:creationId xmlns:a16="http://schemas.microsoft.com/office/drawing/2014/main" id="{D80D681C-77FE-4149-9F61-76712C215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9" y="1333"/>
              <a:ext cx="29" cy="97"/>
            </a:xfrm>
            <a:custGeom>
              <a:avLst/>
              <a:gdLst>
                <a:gd name="T0" fmla="*/ 1381 w 8"/>
                <a:gd name="T1" fmla="*/ 935 h 25"/>
                <a:gd name="T2" fmla="*/ 330 w 8"/>
                <a:gd name="T3" fmla="*/ 1808 h 25"/>
                <a:gd name="T4" fmla="*/ 0 w 8"/>
                <a:gd name="T5" fmla="*/ 5661 h 25"/>
                <a:gd name="T6" fmla="*/ 711 w 8"/>
                <a:gd name="T7" fmla="*/ 2739 h 25"/>
                <a:gd name="T8" fmla="*/ 1381 w 8"/>
                <a:gd name="T9" fmla="*/ 935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25">
                  <a:moveTo>
                    <a:pt x="8" y="4"/>
                  </a:moveTo>
                  <a:cubicBezTo>
                    <a:pt x="6" y="0"/>
                    <a:pt x="2" y="6"/>
                    <a:pt x="2" y="8"/>
                  </a:cubicBezTo>
                  <a:cubicBezTo>
                    <a:pt x="1" y="13"/>
                    <a:pt x="3" y="20"/>
                    <a:pt x="0" y="25"/>
                  </a:cubicBezTo>
                  <a:cubicBezTo>
                    <a:pt x="2" y="21"/>
                    <a:pt x="4" y="17"/>
                    <a:pt x="4" y="12"/>
                  </a:cubicBezTo>
                  <a:cubicBezTo>
                    <a:pt x="5" y="9"/>
                    <a:pt x="5" y="6"/>
                    <a:pt x="8" y="4"/>
                  </a:cubicBezTo>
                </a:path>
              </a:pathLst>
            </a:custGeom>
            <a:solidFill>
              <a:srgbClr val="F9F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9" name="Freeform 74">
              <a:extLst>
                <a:ext uri="{FF2B5EF4-FFF2-40B4-BE49-F238E27FC236}">
                  <a16:creationId xmlns:a16="http://schemas.microsoft.com/office/drawing/2014/main" id="{78BFB77C-89AC-4F37-BC14-C946FECF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4" y="1202"/>
              <a:ext cx="134" cy="81"/>
            </a:xfrm>
            <a:custGeom>
              <a:avLst/>
              <a:gdLst>
                <a:gd name="T0" fmla="*/ 185 w 37"/>
                <a:gd name="T1" fmla="*/ 3333 h 21"/>
                <a:gd name="T2" fmla="*/ 6360 w 37"/>
                <a:gd name="T3" fmla="*/ 1323 h 21"/>
                <a:gd name="T4" fmla="*/ 670 w 37"/>
                <a:gd name="T5" fmla="*/ 3957 h 21"/>
                <a:gd name="T6" fmla="*/ 185 w 37"/>
                <a:gd name="T7" fmla="*/ 3333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" h="21">
                  <a:moveTo>
                    <a:pt x="1" y="15"/>
                  </a:moveTo>
                  <a:cubicBezTo>
                    <a:pt x="4" y="7"/>
                    <a:pt x="21" y="0"/>
                    <a:pt x="37" y="6"/>
                  </a:cubicBezTo>
                  <a:cubicBezTo>
                    <a:pt x="29" y="3"/>
                    <a:pt x="9" y="6"/>
                    <a:pt x="4" y="18"/>
                  </a:cubicBezTo>
                  <a:cubicBezTo>
                    <a:pt x="2" y="21"/>
                    <a:pt x="0" y="18"/>
                    <a:pt x="1" y="15"/>
                  </a:cubicBezTo>
                  <a:close/>
                </a:path>
              </a:pathLst>
            </a:custGeom>
            <a:solidFill>
              <a:srgbClr val="F9F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0" name="Freeform 75">
              <a:extLst>
                <a:ext uri="{FF2B5EF4-FFF2-40B4-BE49-F238E27FC236}">
                  <a16:creationId xmlns:a16="http://schemas.microsoft.com/office/drawing/2014/main" id="{1C045BBD-06A3-4BDB-BC66-4FCF2AA8C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1352"/>
              <a:ext cx="40" cy="43"/>
            </a:xfrm>
            <a:custGeom>
              <a:avLst/>
              <a:gdLst>
                <a:gd name="T0" fmla="*/ 1204 w 11"/>
                <a:gd name="T1" fmla="*/ 0 h 11"/>
                <a:gd name="T2" fmla="*/ 527 w 11"/>
                <a:gd name="T3" fmla="*/ 1849 h 11"/>
                <a:gd name="T4" fmla="*/ 1916 w 11"/>
                <a:gd name="T5" fmla="*/ 2568 h 11"/>
                <a:gd name="T6" fmla="*/ 1058 w 11"/>
                <a:gd name="T7" fmla="*/ 1192 h 11"/>
                <a:gd name="T8" fmla="*/ 1204 w 11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11">
                  <a:moveTo>
                    <a:pt x="7" y="0"/>
                  </a:moveTo>
                  <a:cubicBezTo>
                    <a:pt x="1" y="5"/>
                    <a:pt x="0" y="7"/>
                    <a:pt x="3" y="8"/>
                  </a:cubicBezTo>
                  <a:cubicBezTo>
                    <a:pt x="5" y="8"/>
                    <a:pt x="9" y="9"/>
                    <a:pt x="11" y="11"/>
                  </a:cubicBezTo>
                  <a:cubicBezTo>
                    <a:pt x="7" y="6"/>
                    <a:pt x="6" y="7"/>
                    <a:pt x="6" y="5"/>
                  </a:cubicBezTo>
                  <a:cubicBezTo>
                    <a:pt x="7" y="3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F9F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1" name="Freeform 76">
              <a:extLst>
                <a:ext uri="{FF2B5EF4-FFF2-40B4-BE49-F238E27FC236}">
                  <a16:creationId xmlns:a16="http://schemas.microsoft.com/office/drawing/2014/main" id="{5EF01959-A71A-4C25-9AA7-0C81AE9EB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3" y="2474"/>
              <a:ext cx="76" cy="85"/>
            </a:xfrm>
            <a:custGeom>
              <a:avLst/>
              <a:gdLst>
                <a:gd name="T0" fmla="*/ 1050 w 21"/>
                <a:gd name="T1" fmla="*/ 1553 h 22"/>
                <a:gd name="T2" fmla="*/ 3601 w 21"/>
                <a:gd name="T3" fmla="*/ 4895 h 22"/>
                <a:gd name="T4" fmla="*/ 2935 w 21"/>
                <a:gd name="T5" fmla="*/ 2477 h 22"/>
                <a:gd name="T6" fmla="*/ 3420 w 21"/>
                <a:gd name="T7" fmla="*/ 1553 h 22"/>
                <a:gd name="T8" fmla="*/ 3601 w 21"/>
                <a:gd name="T9" fmla="*/ 0 h 22"/>
                <a:gd name="T10" fmla="*/ 2226 w 21"/>
                <a:gd name="T11" fmla="*/ 1553 h 22"/>
                <a:gd name="T12" fmla="*/ 525 w 21"/>
                <a:gd name="T13" fmla="*/ 0 h 22"/>
                <a:gd name="T14" fmla="*/ 670 w 21"/>
                <a:gd name="T15" fmla="*/ 1329 h 2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" h="22">
                  <a:moveTo>
                    <a:pt x="6" y="7"/>
                  </a:moveTo>
                  <a:cubicBezTo>
                    <a:pt x="10" y="12"/>
                    <a:pt x="17" y="17"/>
                    <a:pt x="21" y="22"/>
                  </a:cubicBezTo>
                  <a:cubicBezTo>
                    <a:pt x="19" y="20"/>
                    <a:pt x="16" y="15"/>
                    <a:pt x="17" y="11"/>
                  </a:cubicBezTo>
                  <a:cubicBezTo>
                    <a:pt x="17" y="10"/>
                    <a:pt x="20" y="9"/>
                    <a:pt x="20" y="7"/>
                  </a:cubicBezTo>
                  <a:cubicBezTo>
                    <a:pt x="21" y="5"/>
                    <a:pt x="21" y="2"/>
                    <a:pt x="21" y="0"/>
                  </a:cubicBezTo>
                  <a:cubicBezTo>
                    <a:pt x="20" y="4"/>
                    <a:pt x="17" y="7"/>
                    <a:pt x="13" y="7"/>
                  </a:cubicBezTo>
                  <a:cubicBezTo>
                    <a:pt x="8" y="8"/>
                    <a:pt x="6" y="3"/>
                    <a:pt x="3" y="0"/>
                  </a:cubicBezTo>
                  <a:cubicBezTo>
                    <a:pt x="1" y="2"/>
                    <a:pt x="0" y="6"/>
                    <a:pt x="4" y="6"/>
                  </a:cubicBezTo>
                </a:path>
              </a:pathLst>
            </a:custGeom>
            <a:solidFill>
              <a:srgbClr val="F8E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2" name="Freeform 77">
              <a:extLst>
                <a:ext uri="{FF2B5EF4-FFF2-40B4-BE49-F238E27FC236}">
                  <a16:creationId xmlns:a16="http://schemas.microsoft.com/office/drawing/2014/main" id="{A9195BDF-48D3-49B4-91D9-DF1114BC2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" y="3236"/>
              <a:ext cx="80" cy="42"/>
            </a:xfrm>
            <a:custGeom>
              <a:avLst/>
              <a:gdLst>
                <a:gd name="T0" fmla="*/ 0 w 22"/>
                <a:gd name="T1" fmla="*/ 2333 h 11"/>
                <a:gd name="T2" fmla="*/ 3847 w 22"/>
                <a:gd name="T3" fmla="*/ 0 h 11"/>
                <a:gd name="T4" fmla="*/ 3651 w 22"/>
                <a:gd name="T5" fmla="*/ 611 h 11"/>
                <a:gd name="T6" fmla="*/ 1731 w 22"/>
                <a:gd name="T7" fmla="*/ 1283 h 11"/>
                <a:gd name="T8" fmla="*/ 200 w 22"/>
                <a:gd name="T9" fmla="*/ 2333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11">
                  <a:moveTo>
                    <a:pt x="0" y="11"/>
                  </a:moveTo>
                  <a:cubicBezTo>
                    <a:pt x="3" y="1"/>
                    <a:pt x="13" y="4"/>
                    <a:pt x="22" y="0"/>
                  </a:cubicBezTo>
                  <a:cubicBezTo>
                    <a:pt x="22" y="0"/>
                    <a:pt x="21" y="2"/>
                    <a:pt x="21" y="3"/>
                  </a:cubicBezTo>
                  <a:cubicBezTo>
                    <a:pt x="17" y="4"/>
                    <a:pt x="14" y="4"/>
                    <a:pt x="10" y="6"/>
                  </a:cubicBezTo>
                  <a:cubicBezTo>
                    <a:pt x="7" y="7"/>
                    <a:pt x="2" y="9"/>
                    <a:pt x="1" y="11"/>
                  </a:cubicBezTo>
                </a:path>
              </a:pathLst>
            </a:custGeom>
            <a:solidFill>
              <a:srgbClr val="F8E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3" name="Freeform 78">
              <a:extLst>
                <a:ext uri="{FF2B5EF4-FFF2-40B4-BE49-F238E27FC236}">
                  <a16:creationId xmlns:a16="http://schemas.microsoft.com/office/drawing/2014/main" id="{E068138E-FAF7-4195-BC7A-5CCC63CA3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8" y="3247"/>
              <a:ext cx="94" cy="81"/>
            </a:xfrm>
            <a:custGeom>
              <a:avLst/>
              <a:gdLst>
                <a:gd name="T0" fmla="*/ 0 w 26"/>
                <a:gd name="T1" fmla="*/ 4640 h 21"/>
                <a:gd name="T2" fmla="*/ 4443 w 26"/>
                <a:gd name="T3" fmla="*/ 1547 h 21"/>
                <a:gd name="T4" fmla="*/ 3254 w 26"/>
                <a:gd name="T5" fmla="*/ 3093 h 21"/>
                <a:gd name="T6" fmla="*/ 1175 w 26"/>
                <a:gd name="T7" fmla="*/ 4197 h 21"/>
                <a:gd name="T8" fmla="*/ 524 w 26"/>
                <a:gd name="T9" fmla="*/ 4197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21">
                  <a:moveTo>
                    <a:pt x="0" y="21"/>
                  </a:moveTo>
                  <a:cubicBezTo>
                    <a:pt x="3" y="17"/>
                    <a:pt x="23" y="0"/>
                    <a:pt x="26" y="7"/>
                  </a:cubicBezTo>
                  <a:cubicBezTo>
                    <a:pt x="22" y="6"/>
                    <a:pt x="17" y="9"/>
                    <a:pt x="19" y="14"/>
                  </a:cubicBezTo>
                  <a:cubicBezTo>
                    <a:pt x="15" y="10"/>
                    <a:pt x="10" y="15"/>
                    <a:pt x="7" y="19"/>
                  </a:cubicBezTo>
                  <a:cubicBezTo>
                    <a:pt x="5" y="17"/>
                    <a:pt x="4" y="18"/>
                    <a:pt x="3" y="19"/>
                  </a:cubicBezTo>
                </a:path>
              </a:pathLst>
            </a:custGeom>
            <a:solidFill>
              <a:srgbClr val="F8E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4" name="Freeform 79">
              <a:extLst>
                <a:ext uri="{FF2B5EF4-FFF2-40B4-BE49-F238E27FC236}">
                  <a16:creationId xmlns:a16="http://schemas.microsoft.com/office/drawing/2014/main" id="{43109774-5779-4521-B8CC-9E12EAE8B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8" y="3444"/>
              <a:ext cx="112" cy="47"/>
            </a:xfrm>
            <a:custGeom>
              <a:avLst/>
              <a:gdLst>
                <a:gd name="T0" fmla="*/ 0 w 31"/>
                <a:gd name="T1" fmla="*/ 2824 h 12"/>
                <a:gd name="T2" fmla="*/ 5286 w 31"/>
                <a:gd name="T3" fmla="*/ 0 h 12"/>
                <a:gd name="T4" fmla="*/ 5286 w 31"/>
                <a:gd name="T5" fmla="*/ 1625 h 12"/>
                <a:gd name="T6" fmla="*/ 3252 w 31"/>
                <a:gd name="T7" fmla="*/ 1857 h 12"/>
                <a:gd name="T8" fmla="*/ 1698 w 31"/>
                <a:gd name="T9" fmla="*/ 1857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12">
                  <a:moveTo>
                    <a:pt x="0" y="12"/>
                  </a:moveTo>
                  <a:cubicBezTo>
                    <a:pt x="7" y="3"/>
                    <a:pt x="21" y="1"/>
                    <a:pt x="31" y="0"/>
                  </a:cubicBezTo>
                  <a:cubicBezTo>
                    <a:pt x="28" y="1"/>
                    <a:pt x="29" y="5"/>
                    <a:pt x="31" y="7"/>
                  </a:cubicBezTo>
                  <a:cubicBezTo>
                    <a:pt x="27" y="4"/>
                    <a:pt x="21" y="2"/>
                    <a:pt x="19" y="8"/>
                  </a:cubicBezTo>
                  <a:cubicBezTo>
                    <a:pt x="16" y="7"/>
                    <a:pt x="12" y="7"/>
                    <a:pt x="10" y="8"/>
                  </a:cubicBezTo>
                </a:path>
              </a:pathLst>
            </a:custGeom>
            <a:solidFill>
              <a:srgbClr val="F8E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5" name="Freeform 80">
              <a:extLst>
                <a:ext uri="{FF2B5EF4-FFF2-40B4-BE49-F238E27FC236}">
                  <a16:creationId xmlns:a16="http://schemas.microsoft.com/office/drawing/2014/main" id="{950CD053-8FB7-4753-8B03-8D9FD8942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" y="1236"/>
              <a:ext cx="134" cy="93"/>
            </a:xfrm>
            <a:custGeom>
              <a:avLst/>
              <a:gdLst>
                <a:gd name="T0" fmla="*/ 851 w 37"/>
                <a:gd name="T1" fmla="*/ 705 h 24"/>
                <a:gd name="T2" fmla="*/ 2571 w 37"/>
                <a:gd name="T3" fmla="*/ 5406 h 24"/>
                <a:gd name="T4" fmla="*/ 6360 w 37"/>
                <a:gd name="T5" fmla="*/ 3379 h 24"/>
                <a:gd name="T6" fmla="*/ 4132 w 37"/>
                <a:gd name="T7" fmla="*/ 705 h 24"/>
                <a:gd name="T8" fmla="*/ 1050 w 37"/>
                <a:gd name="T9" fmla="*/ 24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" h="24">
                  <a:moveTo>
                    <a:pt x="5" y="3"/>
                  </a:moveTo>
                  <a:cubicBezTo>
                    <a:pt x="0" y="13"/>
                    <a:pt x="5" y="21"/>
                    <a:pt x="15" y="24"/>
                  </a:cubicBezTo>
                  <a:cubicBezTo>
                    <a:pt x="1" y="8"/>
                    <a:pt x="31" y="2"/>
                    <a:pt x="37" y="15"/>
                  </a:cubicBezTo>
                  <a:cubicBezTo>
                    <a:pt x="33" y="9"/>
                    <a:pt x="31" y="6"/>
                    <a:pt x="24" y="3"/>
                  </a:cubicBezTo>
                  <a:cubicBezTo>
                    <a:pt x="19" y="2"/>
                    <a:pt x="12" y="0"/>
                    <a:pt x="6" y="1"/>
                  </a:cubicBezTo>
                </a:path>
              </a:pathLst>
            </a:custGeom>
            <a:solidFill>
              <a:srgbClr val="D9B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6" name="Freeform 81">
              <a:extLst>
                <a:ext uri="{FF2B5EF4-FFF2-40B4-BE49-F238E27FC236}">
                  <a16:creationId xmlns:a16="http://schemas.microsoft.com/office/drawing/2014/main" id="{0A64E470-E7C8-4AA6-96D8-E376DFC688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5" y="3150"/>
              <a:ext cx="207" cy="144"/>
            </a:xfrm>
            <a:custGeom>
              <a:avLst/>
              <a:gdLst>
                <a:gd name="T0" fmla="*/ 527 w 57"/>
                <a:gd name="T1" fmla="*/ 4122 h 37"/>
                <a:gd name="T2" fmla="*/ 0 w 57"/>
                <a:gd name="T3" fmla="*/ 4363 h 37"/>
                <a:gd name="T4" fmla="*/ 527 w 57"/>
                <a:gd name="T5" fmla="*/ 4122 h 37"/>
                <a:gd name="T6" fmla="*/ 1057 w 57"/>
                <a:gd name="T7" fmla="*/ 3651 h 37"/>
                <a:gd name="T8" fmla="*/ 1198 w 57"/>
                <a:gd name="T9" fmla="*/ 3425 h 37"/>
                <a:gd name="T10" fmla="*/ 1384 w 57"/>
                <a:gd name="T11" fmla="*/ 3180 h 37"/>
                <a:gd name="T12" fmla="*/ 1057 w 57"/>
                <a:gd name="T13" fmla="*/ 3651 h 37"/>
                <a:gd name="T14" fmla="*/ 9391 w 57"/>
                <a:gd name="T15" fmla="*/ 3892 h 37"/>
                <a:gd name="T16" fmla="*/ 7663 w 57"/>
                <a:gd name="T17" fmla="*/ 3001 h 37"/>
                <a:gd name="T18" fmla="*/ 5749 w 57"/>
                <a:gd name="T19" fmla="*/ 712 h 37"/>
                <a:gd name="T20" fmla="*/ 5026 w 57"/>
                <a:gd name="T21" fmla="*/ 0 h 37"/>
                <a:gd name="T22" fmla="*/ 4881 w 57"/>
                <a:gd name="T23" fmla="*/ 0 h 37"/>
                <a:gd name="T24" fmla="*/ 4024 w 57"/>
                <a:gd name="T25" fmla="*/ 1592 h 37"/>
                <a:gd name="T26" fmla="*/ 1198 w 57"/>
                <a:gd name="T27" fmla="*/ 3425 h 37"/>
                <a:gd name="T28" fmla="*/ 527 w 57"/>
                <a:gd name="T29" fmla="*/ 4122 h 37"/>
                <a:gd name="T30" fmla="*/ 1729 w 57"/>
                <a:gd name="T31" fmla="*/ 3892 h 37"/>
                <a:gd name="T32" fmla="*/ 1057 w 57"/>
                <a:gd name="T33" fmla="*/ 4834 h 37"/>
                <a:gd name="T34" fmla="*/ 2782 w 57"/>
                <a:gd name="T35" fmla="*/ 5725 h 37"/>
                <a:gd name="T36" fmla="*/ 4169 w 57"/>
                <a:gd name="T37" fmla="*/ 4604 h 37"/>
                <a:gd name="T38" fmla="*/ 4169 w 57"/>
                <a:gd name="T39" fmla="*/ 7134 h 37"/>
                <a:gd name="T40" fmla="*/ 5749 w 57"/>
                <a:gd name="T41" fmla="*/ 5484 h 37"/>
                <a:gd name="T42" fmla="*/ 6279 w 57"/>
                <a:gd name="T43" fmla="*/ 8480 h 37"/>
                <a:gd name="T44" fmla="*/ 7136 w 57"/>
                <a:gd name="T45" fmla="*/ 6422 h 37"/>
                <a:gd name="T46" fmla="*/ 8334 w 57"/>
                <a:gd name="T47" fmla="*/ 6196 h 37"/>
                <a:gd name="T48" fmla="*/ 9918 w 57"/>
                <a:gd name="T49" fmla="*/ 4834 h 37"/>
                <a:gd name="T50" fmla="*/ 9391 w 57"/>
                <a:gd name="T51" fmla="*/ 3892 h 3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57" h="37">
                  <a:moveTo>
                    <a:pt x="3" y="18"/>
                  </a:moveTo>
                  <a:cubicBezTo>
                    <a:pt x="2" y="18"/>
                    <a:pt x="1" y="19"/>
                    <a:pt x="0" y="19"/>
                  </a:cubicBezTo>
                  <a:cubicBezTo>
                    <a:pt x="1" y="19"/>
                    <a:pt x="2" y="19"/>
                    <a:pt x="3" y="18"/>
                  </a:cubicBezTo>
                  <a:close/>
                  <a:moveTo>
                    <a:pt x="6" y="16"/>
                  </a:moveTo>
                  <a:cubicBezTo>
                    <a:pt x="6" y="15"/>
                    <a:pt x="6" y="15"/>
                    <a:pt x="7" y="15"/>
                  </a:cubicBezTo>
                  <a:cubicBezTo>
                    <a:pt x="7" y="15"/>
                    <a:pt x="7" y="15"/>
                    <a:pt x="8" y="14"/>
                  </a:cubicBezTo>
                  <a:cubicBezTo>
                    <a:pt x="7" y="15"/>
                    <a:pt x="7" y="15"/>
                    <a:pt x="6" y="16"/>
                  </a:cubicBezTo>
                  <a:close/>
                  <a:moveTo>
                    <a:pt x="54" y="17"/>
                  </a:moveTo>
                  <a:cubicBezTo>
                    <a:pt x="51" y="15"/>
                    <a:pt x="47" y="15"/>
                    <a:pt x="44" y="13"/>
                  </a:cubicBezTo>
                  <a:cubicBezTo>
                    <a:pt x="39" y="11"/>
                    <a:pt x="37" y="6"/>
                    <a:pt x="33" y="3"/>
                  </a:cubicBezTo>
                  <a:cubicBezTo>
                    <a:pt x="32" y="2"/>
                    <a:pt x="31" y="1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3"/>
                    <a:pt x="25" y="5"/>
                    <a:pt x="23" y="7"/>
                  </a:cubicBezTo>
                  <a:cubicBezTo>
                    <a:pt x="18" y="11"/>
                    <a:pt x="12" y="12"/>
                    <a:pt x="7" y="15"/>
                  </a:cubicBezTo>
                  <a:cubicBezTo>
                    <a:pt x="6" y="16"/>
                    <a:pt x="4" y="17"/>
                    <a:pt x="3" y="18"/>
                  </a:cubicBezTo>
                  <a:cubicBezTo>
                    <a:pt x="5" y="17"/>
                    <a:pt x="8" y="17"/>
                    <a:pt x="10" y="17"/>
                  </a:cubicBezTo>
                  <a:cubicBezTo>
                    <a:pt x="9" y="18"/>
                    <a:pt x="8" y="20"/>
                    <a:pt x="6" y="21"/>
                  </a:cubicBezTo>
                  <a:cubicBezTo>
                    <a:pt x="11" y="17"/>
                    <a:pt x="23" y="15"/>
                    <a:pt x="16" y="25"/>
                  </a:cubicBezTo>
                  <a:cubicBezTo>
                    <a:pt x="17" y="24"/>
                    <a:pt x="22" y="18"/>
                    <a:pt x="24" y="20"/>
                  </a:cubicBezTo>
                  <a:cubicBezTo>
                    <a:pt x="27" y="21"/>
                    <a:pt x="24" y="29"/>
                    <a:pt x="24" y="31"/>
                  </a:cubicBezTo>
                  <a:cubicBezTo>
                    <a:pt x="25" y="28"/>
                    <a:pt x="29" y="22"/>
                    <a:pt x="33" y="24"/>
                  </a:cubicBezTo>
                  <a:cubicBezTo>
                    <a:pt x="37" y="26"/>
                    <a:pt x="36" y="33"/>
                    <a:pt x="36" y="37"/>
                  </a:cubicBezTo>
                  <a:cubicBezTo>
                    <a:pt x="38" y="35"/>
                    <a:pt x="38" y="31"/>
                    <a:pt x="41" y="28"/>
                  </a:cubicBezTo>
                  <a:cubicBezTo>
                    <a:pt x="43" y="26"/>
                    <a:pt x="48" y="23"/>
                    <a:pt x="48" y="27"/>
                  </a:cubicBezTo>
                  <a:cubicBezTo>
                    <a:pt x="50" y="24"/>
                    <a:pt x="54" y="22"/>
                    <a:pt x="57" y="21"/>
                  </a:cubicBezTo>
                  <a:cubicBezTo>
                    <a:pt x="56" y="20"/>
                    <a:pt x="56" y="19"/>
                    <a:pt x="54" y="17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7" name="Freeform 82">
              <a:extLst>
                <a:ext uri="{FF2B5EF4-FFF2-40B4-BE49-F238E27FC236}">
                  <a16:creationId xmlns:a16="http://schemas.microsoft.com/office/drawing/2014/main" id="{40D0FA98-8693-4DCF-BDF2-E254BCB56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2423"/>
              <a:ext cx="98" cy="225"/>
            </a:xfrm>
            <a:custGeom>
              <a:avLst/>
              <a:gdLst>
                <a:gd name="T0" fmla="*/ 2965 w 27"/>
                <a:gd name="T1" fmla="*/ 13139 h 58"/>
                <a:gd name="T2" fmla="*/ 3292 w 27"/>
                <a:gd name="T3" fmla="*/ 9978 h 58"/>
                <a:gd name="T4" fmla="*/ 3637 w 27"/>
                <a:gd name="T5" fmla="*/ 9287 h 58"/>
                <a:gd name="T6" fmla="*/ 2780 w 27"/>
                <a:gd name="T7" fmla="*/ 9043 h 58"/>
                <a:gd name="T8" fmla="*/ 3492 w 27"/>
                <a:gd name="T9" fmla="*/ 7239 h 58"/>
                <a:gd name="T10" fmla="*/ 1053 w 27"/>
                <a:gd name="T11" fmla="*/ 7239 h 58"/>
                <a:gd name="T12" fmla="*/ 1724 w 27"/>
                <a:gd name="T13" fmla="*/ 4725 h 58"/>
                <a:gd name="T14" fmla="*/ 330 w 27"/>
                <a:gd name="T15" fmla="*/ 5191 h 58"/>
                <a:gd name="T16" fmla="*/ 1383 w 27"/>
                <a:gd name="T17" fmla="*/ 2048 h 58"/>
                <a:gd name="T18" fmla="*/ 526 w 27"/>
                <a:gd name="T19" fmla="*/ 2048 h 58"/>
                <a:gd name="T20" fmla="*/ 857 w 27"/>
                <a:gd name="T21" fmla="*/ 706 h 58"/>
                <a:gd name="T22" fmla="*/ 196 w 27"/>
                <a:gd name="T23" fmla="*/ 1113 h 58"/>
                <a:gd name="T24" fmla="*/ 0 w 27"/>
                <a:gd name="T25" fmla="*/ 0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7" h="58">
                  <a:moveTo>
                    <a:pt x="17" y="58"/>
                  </a:moveTo>
                  <a:cubicBezTo>
                    <a:pt x="17" y="55"/>
                    <a:pt x="27" y="44"/>
                    <a:pt x="19" y="44"/>
                  </a:cubicBezTo>
                  <a:cubicBezTo>
                    <a:pt x="20" y="43"/>
                    <a:pt x="20" y="41"/>
                    <a:pt x="21" y="41"/>
                  </a:cubicBezTo>
                  <a:cubicBezTo>
                    <a:pt x="19" y="41"/>
                    <a:pt x="17" y="40"/>
                    <a:pt x="16" y="40"/>
                  </a:cubicBezTo>
                  <a:cubicBezTo>
                    <a:pt x="17" y="38"/>
                    <a:pt x="21" y="34"/>
                    <a:pt x="20" y="32"/>
                  </a:cubicBezTo>
                  <a:cubicBezTo>
                    <a:pt x="18" y="29"/>
                    <a:pt x="9" y="32"/>
                    <a:pt x="6" y="32"/>
                  </a:cubicBezTo>
                  <a:cubicBezTo>
                    <a:pt x="7" y="28"/>
                    <a:pt x="10" y="25"/>
                    <a:pt x="10" y="21"/>
                  </a:cubicBezTo>
                  <a:cubicBezTo>
                    <a:pt x="7" y="20"/>
                    <a:pt x="4" y="21"/>
                    <a:pt x="2" y="23"/>
                  </a:cubicBezTo>
                  <a:cubicBezTo>
                    <a:pt x="4" y="19"/>
                    <a:pt x="8" y="14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7"/>
                    <a:pt x="4" y="5"/>
                    <a:pt x="5" y="3"/>
                  </a:cubicBezTo>
                  <a:cubicBezTo>
                    <a:pt x="4" y="4"/>
                    <a:pt x="2" y="4"/>
                    <a:pt x="1" y="5"/>
                  </a:cubicBezTo>
                  <a:cubicBezTo>
                    <a:pt x="1" y="3"/>
                    <a:pt x="0" y="0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8" name="Freeform 83">
              <a:extLst>
                <a:ext uri="{FF2B5EF4-FFF2-40B4-BE49-F238E27FC236}">
                  <a16:creationId xmlns:a16="http://schemas.microsoft.com/office/drawing/2014/main" id="{5F74229F-6F31-45A8-8382-17759F01C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6" y="2126"/>
              <a:ext cx="830" cy="1164"/>
            </a:xfrm>
            <a:custGeom>
              <a:avLst/>
              <a:gdLst>
                <a:gd name="T0" fmla="*/ 37807 w 229"/>
                <a:gd name="T1" fmla="*/ 6938 h 301"/>
                <a:gd name="T2" fmla="*/ 39333 w 229"/>
                <a:gd name="T3" fmla="*/ 15673 h 301"/>
                <a:gd name="T4" fmla="*/ 39514 w 229"/>
                <a:gd name="T5" fmla="*/ 22387 h 301"/>
                <a:gd name="T6" fmla="*/ 38858 w 229"/>
                <a:gd name="T7" fmla="*/ 22147 h 301"/>
                <a:gd name="T8" fmla="*/ 37952 w 229"/>
                <a:gd name="T9" fmla="*/ 24811 h 301"/>
                <a:gd name="T10" fmla="*/ 37466 w 229"/>
                <a:gd name="T11" fmla="*/ 28864 h 301"/>
                <a:gd name="T12" fmla="*/ 37611 w 229"/>
                <a:gd name="T13" fmla="*/ 35098 h 301"/>
                <a:gd name="T14" fmla="*/ 36085 w 229"/>
                <a:gd name="T15" fmla="*/ 41575 h 301"/>
                <a:gd name="T16" fmla="*/ 35904 w 229"/>
                <a:gd name="T17" fmla="*/ 47883 h 301"/>
                <a:gd name="T18" fmla="*/ 35560 w 229"/>
                <a:gd name="T19" fmla="*/ 51413 h 301"/>
                <a:gd name="T20" fmla="*/ 33657 w 229"/>
                <a:gd name="T21" fmla="*/ 57021 h 301"/>
                <a:gd name="T22" fmla="*/ 31765 w 229"/>
                <a:gd name="T23" fmla="*/ 62168 h 301"/>
                <a:gd name="T24" fmla="*/ 30373 w 229"/>
                <a:gd name="T25" fmla="*/ 61943 h 301"/>
                <a:gd name="T26" fmla="*/ 29858 w 229"/>
                <a:gd name="T27" fmla="*/ 65053 h 301"/>
                <a:gd name="T28" fmla="*/ 27955 w 229"/>
                <a:gd name="T29" fmla="*/ 66445 h 301"/>
                <a:gd name="T30" fmla="*/ 26049 w 229"/>
                <a:gd name="T31" fmla="*/ 65756 h 301"/>
                <a:gd name="T32" fmla="*/ 24853 w 229"/>
                <a:gd name="T33" fmla="*/ 67311 h 301"/>
                <a:gd name="T34" fmla="*/ 23805 w 229"/>
                <a:gd name="T35" fmla="*/ 66220 h 301"/>
                <a:gd name="T36" fmla="*/ 22620 w 229"/>
                <a:gd name="T37" fmla="*/ 64426 h 301"/>
                <a:gd name="T38" fmla="*/ 21754 w 229"/>
                <a:gd name="T39" fmla="*/ 63738 h 301"/>
                <a:gd name="T40" fmla="*/ 19992 w 229"/>
                <a:gd name="T41" fmla="*/ 63274 h 301"/>
                <a:gd name="T42" fmla="*/ 19141 w 229"/>
                <a:gd name="T43" fmla="*/ 60834 h 301"/>
                <a:gd name="T44" fmla="*/ 18470 w 229"/>
                <a:gd name="T45" fmla="*/ 54762 h 301"/>
                <a:gd name="T46" fmla="*/ 17234 w 229"/>
                <a:gd name="T47" fmla="*/ 54136 h 301"/>
                <a:gd name="T48" fmla="*/ 15002 w 229"/>
                <a:gd name="T49" fmla="*/ 54600 h 301"/>
                <a:gd name="T50" fmla="*/ 14135 w 229"/>
                <a:gd name="T51" fmla="*/ 53896 h 301"/>
                <a:gd name="T52" fmla="*/ 13806 w 229"/>
                <a:gd name="T53" fmla="*/ 53672 h 301"/>
                <a:gd name="T54" fmla="*/ 12428 w 229"/>
                <a:gd name="T55" fmla="*/ 52341 h 301"/>
                <a:gd name="T56" fmla="*/ 10522 w 229"/>
                <a:gd name="T57" fmla="*/ 51011 h 301"/>
                <a:gd name="T58" fmla="*/ 9471 w 229"/>
                <a:gd name="T59" fmla="*/ 47198 h 301"/>
                <a:gd name="T60" fmla="*/ 8815 w 229"/>
                <a:gd name="T61" fmla="*/ 46270 h 301"/>
                <a:gd name="T62" fmla="*/ 7423 w 229"/>
                <a:gd name="T63" fmla="*/ 42275 h 301"/>
                <a:gd name="T64" fmla="*/ 6042 w 229"/>
                <a:gd name="T65" fmla="*/ 40705 h 301"/>
                <a:gd name="T66" fmla="*/ 5005 w 229"/>
                <a:gd name="T67" fmla="*/ 39390 h 301"/>
                <a:gd name="T68" fmla="*/ 2432 w 229"/>
                <a:gd name="T69" fmla="*/ 36668 h 301"/>
                <a:gd name="T70" fmla="*/ 1906 w 229"/>
                <a:gd name="T71" fmla="*/ 35562 h 301"/>
                <a:gd name="T72" fmla="*/ 1381 w 229"/>
                <a:gd name="T73" fmla="*/ 35098 h 301"/>
                <a:gd name="T74" fmla="*/ 330 w 229"/>
                <a:gd name="T75" fmla="*/ 34232 h 301"/>
                <a:gd name="T76" fmla="*/ 0 w 229"/>
                <a:gd name="T77" fmla="*/ 30194 h 30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29" h="301">
                  <a:moveTo>
                    <a:pt x="222" y="0"/>
                  </a:moveTo>
                  <a:cubicBezTo>
                    <a:pt x="219" y="9"/>
                    <a:pt x="218" y="21"/>
                    <a:pt x="219" y="31"/>
                  </a:cubicBezTo>
                  <a:cubicBezTo>
                    <a:pt x="219" y="37"/>
                    <a:pt x="220" y="43"/>
                    <a:pt x="221" y="49"/>
                  </a:cubicBezTo>
                  <a:cubicBezTo>
                    <a:pt x="222" y="57"/>
                    <a:pt x="227" y="63"/>
                    <a:pt x="228" y="70"/>
                  </a:cubicBezTo>
                  <a:cubicBezTo>
                    <a:pt x="226" y="68"/>
                    <a:pt x="225" y="65"/>
                    <a:pt x="222" y="64"/>
                  </a:cubicBezTo>
                  <a:cubicBezTo>
                    <a:pt x="221" y="75"/>
                    <a:pt x="225" y="90"/>
                    <a:pt x="229" y="100"/>
                  </a:cubicBezTo>
                  <a:cubicBezTo>
                    <a:pt x="228" y="99"/>
                    <a:pt x="227" y="98"/>
                    <a:pt x="226" y="97"/>
                  </a:cubicBezTo>
                  <a:cubicBezTo>
                    <a:pt x="226" y="97"/>
                    <a:pt x="225" y="98"/>
                    <a:pt x="225" y="99"/>
                  </a:cubicBezTo>
                  <a:cubicBezTo>
                    <a:pt x="223" y="98"/>
                    <a:pt x="220" y="96"/>
                    <a:pt x="218" y="95"/>
                  </a:cubicBezTo>
                  <a:cubicBezTo>
                    <a:pt x="219" y="101"/>
                    <a:pt x="220" y="106"/>
                    <a:pt x="220" y="111"/>
                  </a:cubicBezTo>
                  <a:cubicBezTo>
                    <a:pt x="220" y="110"/>
                    <a:pt x="218" y="108"/>
                    <a:pt x="217" y="107"/>
                  </a:cubicBezTo>
                  <a:cubicBezTo>
                    <a:pt x="216" y="114"/>
                    <a:pt x="218" y="123"/>
                    <a:pt x="217" y="129"/>
                  </a:cubicBezTo>
                  <a:cubicBezTo>
                    <a:pt x="217" y="129"/>
                    <a:pt x="216" y="133"/>
                    <a:pt x="216" y="134"/>
                  </a:cubicBezTo>
                  <a:cubicBezTo>
                    <a:pt x="215" y="140"/>
                    <a:pt x="218" y="151"/>
                    <a:pt x="218" y="157"/>
                  </a:cubicBezTo>
                  <a:cubicBezTo>
                    <a:pt x="217" y="154"/>
                    <a:pt x="214" y="162"/>
                    <a:pt x="213" y="161"/>
                  </a:cubicBezTo>
                  <a:cubicBezTo>
                    <a:pt x="213" y="174"/>
                    <a:pt x="210" y="173"/>
                    <a:pt x="209" y="186"/>
                  </a:cubicBezTo>
                  <a:cubicBezTo>
                    <a:pt x="209" y="192"/>
                    <a:pt x="209" y="198"/>
                    <a:pt x="209" y="204"/>
                  </a:cubicBezTo>
                  <a:cubicBezTo>
                    <a:pt x="208" y="208"/>
                    <a:pt x="208" y="211"/>
                    <a:pt x="208" y="214"/>
                  </a:cubicBezTo>
                  <a:cubicBezTo>
                    <a:pt x="209" y="218"/>
                    <a:pt x="213" y="222"/>
                    <a:pt x="212" y="226"/>
                  </a:cubicBezTo>
                  <a:cubicBezTo>
                    <a:pt x="205" y="219"/>
                    <a:pt x="205" y="222"/>
                    <a:pt x="206" y="230"/>
                  </a:cubicBezTo>
                  <a:cubicBezTo>
                    <a:pt x="201" y="230"/>
                    <a:pt x="198" y="241"/>
                    <a:pt x="197" y="245"/>
                  </a:cubicBezTo>
                  <a:cubicBezTo>
                    <a:pt x="196" y="247"/>
                    <a:pt x="196" y="251"/>
                    <a:pt x="195" y="255"/>
                  </a:cubicBezTo>
                  <a:cubicBezTo>
                    <a:pt x="195" y="259"/>
                    <a:pt x="198" y="275"/>
                    <a:pt x="190" y="269"/>
                  </a:cubicBezTo>
                  <a:cubicBezTo>
                    <a:pt x="188" y="273"/>
                    <a:pt x="190" y="279"/>
                    <a:pt x="184" y="278"/>
                  </a:cubicBezTo>
                  <a:cubicBezTo>
                    <a:pt x="182" y="283"/>
                    <a:pt x="182" y="289"/>
                    <a:pt x="184" y="294"/>
                  </a:cubicBezTo>
                  <a:cubicBezTo>
                    <a:pt x="183" y="289"/>
                    <a:pt x="179" y="282"/>
                    <a:pt x="176" y="277"/>
                  </a:cubicBezTo>
                  <a:cubicBezTo>
                    <a:pt x="176" y="277"/>
                    <a:pt x="176" y="277"/>
                    <a:pt x="175" y="277"/>
                  </a:cubicBezTo>
                  <a:cubicBezTo>
                    <a:pt x="173" y="282"/>
                    <a:pt x="174" y="286"/>
                    <a:pt x="173" y="291"/>
                  </a:cubicBezTo>
                  <a:cubicBezTo>
                    <a:pt x="172" y="286"/>
                    <a:pt x="170" y="282"/>
                    <a:pt x="169" y="277"/>
                  </a:cubicBezTo>
                  <a:cubicBezTo>
                    <a:pt x="164" y="284"/>
                    <a:pt x="171" y="298"/>
                    <a:pt x="162" y="297"/>
                  </a:cubicBezTo>
                  <a:cubicBezTo>
                    <a:pt x="162" y="297"/>
                    <a:pt x="154" y="292"/>
                    <a:pt x="153" y="291"/>
                  </a:cubicBezTo>
                  <a:cubicBezTo>
                    <a:pt x="153" y="292"/>
                    <a:pt x="151" y="294"/>
                    <a:pt x="151" y="294"/>
                  </a:cubicBezTo>
                  <a:cubicBezTo>
                    <a:pt x="151" y="292"/>
                    <a:pt x="150" y="289"/>
                    <a:pt x="149" y="287"/>
                  </a:cubicBezTo>
                  <a:cubicBezTo>
                    <a:pt x="145" y="290"/>
                    <a:pt x="145" y="296"/>
                    <a:pt x="144" y="301"/>
                  </a:cubicBezTo>
                  <a:cubicBezTo>
                    <a:pt x="143" y="292"/>
                    <a:pt x="143" y="283"/>
                    <a:pt x="140" y="275"/>
                  </a:cubicBezTo>
                  <a:cubicBezTo>
                    <a:pt x="138" y="282"/>
                    <a:pt x="139" y="289"/>
                    <a:pt x="138" y="296"/>
                  </a:cubicBezTo>
                  <a:cubicBezTo>
                    <a:pt x="137" y="291"/>
                    <a:pt x="136" y="286"/>
                    <a:pt x="134" y="282"/>
                  </a:cubicBezTo>
                  <a:cubicBezTo>
                    <a:pt x="132" y="283"/>
                    <a:pt x="131" y="285"/>
                    <a:pt x="131" y="288"/>
                  </a:cubicBezTo>
                  <a:cubicBezTo>
                    <a:pt x="130" y="284"/>
                    <a:pt x="130" y="279"/>
                    <a:pt x="129" y="275"/>
                  </a:cubicBezTo>
                  <a:cubicBezTo>
                    <a:pt x="128" y="278"/>
                    <a:pt x="127" y="282"/>
                    <a:pt x="126" y="285"/>
                  </a:cubicBezTo>
                  <a:cubicBezTo>
                    <a:pt x="127" y="277"/>
                    <a:pt x="124" y="269"/>
                    <a:pt x="123" y="261"/>
                  </a:cubicBezTo>
                  <a:cubicBezTo>
                    <a:pt x="120" y="268"/>
                    <a:pt x="118" y="276"/>
                    <a:pt x="116" y="283"/>
                  </a:cubicBezTo>
                  <a:cubicBezTo>
                    <a:pt x="118" y="275"/>
                    <a:pt x="116" y="267"/>
                    <a:pt x="115" y="260"/>
                  </a:cubicBezTo>
                  <a:cubicBezTo>
                    <a:pt x="113" y="264"/>
                    <a:pt x="112" y="268"/>
                    <a:pt x="111" y="272"/>
                  </a:cubicBezTo>
                  <a:cubicBezTo>
                    <a:pt x="110" y="267"/>
                    <a:pt x="111" y="261"/>
                    <a:pt x="110" y="256"/>
                  </a:cubicBezTo>
                  <a:cubicBezTo>
                    <a:pt x="109" y="252"/>
                    <a:pt x="107" y="249"/>
                    <a:pt x="107" y="245"/>
                  </a:cubicBezTo>
                  <a:cubicBezTo>
                    <a:pt x="106" y="252"/>
                    <a:pt x="105" y="257"/>
                    <a:pt x="102" y="264"/>
                  </a:cubicBezTo>
                  <a:cubicBezTo>
                    <a:pt x="102" y="256"/>
                    <a:pt x="101" y="249"/>
                    <a:pt x="100" y="242"/>
                  </a:cubicBezTo>
                  <a:cubicBezTo>
                    <a:pt x="98" y="244"/>
                    <a:pt x="93" y="246"/>
                    <a:pt x="93" y="240"/>
                  </a:cubicBezTo>
                  <a:cubicBezTo>
                    <a:pt x="90" y="240"/>
                    <a:pt x="88" y="242"/>
                    <a:pt x="87" y="244"/>
                  </a:cubicBezTo>
                  <a:cubicBezTo>
                    <a:pt x="87" y="242"/>
                    <a:pt x="86" y="240"/>
                    <a:pt x="86" y="238"/>
                  </a:cubicBezTo>
                  <a:cubicBezTo>
                    <a:pt x="85" y="239"/>
                    <a:pt x="83" y="241"/>
                    <a:pt x="82" y="241"/>
                  </a:cubicBezTo>
                  <a:cubicBezTo>
                    <a:pt x="83" y="240"/>
                    <a:pt x="82" y="237"/>
                    <a:pt x="82" y="236"/>
                  </a:cubicBezTo>
                  <a:cubicBezTo>
                    <a:pt x="82" y="237"/>
                    <a:pt x="81" y="239"/>
                    <a:pt x="80" y="240"/>
                  </a:cubicBezTo>
                  <a:cubicBezTo>
                    <a:pt x="79" y="235"/>
                    <a:pt x="78" y="230"/>
                    <a:pt x="77" y="225"/>
                  </a:cubicBezTo>
                  <a:cubicBezTo>
                    <a:pt x="75" y="228"/>
                    <a:pt x="74" y="231"/>
                    <a:pt x="72" y="234"/>
                  </a:cubicBezTo>
                  <a:cubicBezTo>
                    <a:pt x="71" y="228"/>
                    <a:pt x="69" y="222"/>
                    <a:pt x="67" y="217"/>
                  </a:cubicBezTo>
                  <a:cubicBezTo>
                    <a:pt x="67" y="222"/>
                    <a:pt x="64" y="225"/>
                    <a:pt x="61" y="228"/>
                  </a:cubicBezTo>
                  <a:cubicBezTo>
                    <a:pt x="59" y="222"/>
                    <a:pt x="58" y="215"/>
                    <a:pt x="58" y="209"/>
                  </a:cubicBezTo>
                  <a:cubicBezTo>
                    <a:pt x="57" y="210"/>
                    <a:pt x="55" y="210"/>
                    <a:pt x="55" y="211"/>
                  </a:cubicBezTo>
                  <a:cubicBezTo>
                    <a:pt x="55" y="209"/>
                    <a:pt x="54" y="208"/>
                    <a:pt x="54" y="206"/>
                  </a:cubicBezTo>
                  <a:cubicBezTo>
                    <a:pt x="54" y="206"/>
                    <a:pt x="52" y="207"/>
                    <a:pt x="51" y="207"/>
                  </a:cubicBezTo>
                  <a:cubicBezTo>
                    <a:pt x="50" y="205"/>
                    <a:pt x="50" y="202"/>
                    <a:pt x="50" y="200"/>
                  </a:cubicBezTo>
                  <a:cubicBezTo>
                    <a:pt x="44" y="201"/>
                    <a:pt x="41" y="195"/>
                    <a:pt x="43" y="189"/>
                  </a:cubicBezTo>
                  <a:cubicBezTo>
                    <a:pt x="40" y="192"/>
                    <a:pt x="39" y="193"/>
                    <a:pt x="38" y="198"/>
                  </a:cubicBezTo>
                  <a:cubicBezTo>
                    <a:pt x="36" y="191"/>
                    <a:pt x="36" y="189"/>
                    <a:pt x="35" y="182"/>
                  </a:cubicBezTo>
                  <a:cubicBezTo>
                    <a:pt x="35" y="182"/>
                    <a:pt x="31" y="182"/>
                    <a:pt x="31" y="185"/>
                  </a:cubicBezTo>
                  <a:cubicBezTo>
                    <a:pt x="31" y="181"/>
                    <a:pt x="30" y="180"/>
                    <a:pt x="29" y="176"/>
                  </a:cubicBezTo>
                  <a:cubicBezTo>
                    <a:pt x="29" y="173"/>
                    <a:pt x="21" y="177"/>
                    <a:pt x="20" y="170"/>
                  </a:cubicBezTo>
                  <a:cubicBezTo>
                    <a:pt x="19" y="165"/>
                    <a:pt x="21" y="160"/>
                    <a:pt x="14" y="164"/>
                  </a:cubicBezTo>
                  <a:cubicBezTo>
                    <a:pt x="14" y="162"/>
                    <a:pt x="14" y="160"/>
                    <a:pt x="14" y="158"/>
                  </a:cubicBezTo>
                  <a:cubicBezTo>
                    <a:pt x="13" y="158"/>
                    <a:pt x="11" y="159"/>
                    <a:pt x="11" y="159"/>
                  </a:cubicBezTo>
                  <a:cubicBezTo>
                    <a:pt x="12" y="157"/>
                    <a:pt x="13" y="154"/>
                    <a:pt x="13" y="151"/>
                  </a:cubicBezTo>
                  <a:cubicBezTo>
                    <a:pt x="10" y="152"/>
                    <a:pt x="9" y="155"/>
                    <a:pt x="8" y="157"/>
                  </a:cubicBezTo>
                  <a:cubicBezTo>
                    <a:pt x="8" y="153"/>
                    <a:pt x="9" y="148"/>
                    <a:pt x="10" y="143"/>
                  </a:cubicBezTo>
                  <a:cubicBezTo>
                    <a:pt x="6" y="145"/>
                    <a:pt x="5" y="149"/>
                    <a:pt x="2" y="153"/>
                  </a:cubicBezTo>
                  <a:cubicBezTo>
                    <a:pt x="3" y="148"/>
                    <a:pt x="9" y="139"/>
                    <a:pt x="7" y="135"/>
                  </a:cubicBezTo>
                  <a:cubicBezTo>
                    <a:pt x="5" y="132"/>
                    <a:pt x="3" y="134"/>
                    <a:pt x="0" y="135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9" name="Freeform 84">
              <a:extLst>
                <a:ext uri="{FF2B5EF4-FFF2-40B4-BE49-F238E27FC236}">
                  <a16:creationId xmlns:a16="http://schemas.microsoft.com/office/drawing/2014/main" id="{3479EBC2-68FC-4236-B5C2-A010DDF03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4" y="2528"/>
              <a:ext cx="73" cy="81"/>
            </a:xfrm>
            <a:custGeom>
              <a:avLst/>
              <a:gdLst>
                <a:gd name="T0" fmla="*/ 0 w 20"/>
                <a:gd name="T1" fmla="*/ 0 h 21"/>
                <a:gd name="T2" fmla="*/ 2825 w 20"/>
                <a:gd name="T3" fmla="*/ 3957 h 21"/>
                <a:gd name="T4" fmla="*/ 3544 w 20"/>
                <a:gd name="T5" fmla="*/ 4420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7" y="10"/>
                    <a:pt x="12" y="16"/>
                    <a:pt x="16" y="18"/>
                  </a:cubicBezTo>
                  <a:cubicBezTo>
                    <a:pt x="20" y="21"/>
                    <a:pt x="20" y="20"/>
                    <a:pt x="20" y="2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60" name="Freeform 85">
              <a:extLst>
                <a:ext uri="{FF2B5EF4-FFF2-40B4-BE49-F238E27FC236}">
                  <a16:creationId xmlns:a16="http://schemas.microsoft.com/office/drawing/2014/main" id="{E73F98CF-0AC2-4ADC-97A6-0C4DC7D66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4" y="3266"/>
              <a:ext cx="87" cy="171"/>
            </a:xfrm>
            <a:custGeom>
              <a:avLst/>
              <a:gdLst>
                <a:gd name="T0" fmla="*/ 4140 w 24"/>
                <a:gd name="T1" fmla="*/ 0 h 44"/>
                <a:gd name="T2" fmla="*/ 1381 w 24"/>
                <a:gd name="T3" fmla="*/ 2763 h 44"/>
                <a:gd name="T4" fmla="*/ 196 w 24"/>
                <a:gd name="T5" fmla="*/ 5453 h 44"/>
                <a:gd name="T6" fmla="*/ 0 w 24"/>
                <a:gd name="T7" fmla="*/ 10042 h 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8" y="5"/>
                    <a:pt x="13" y="9"/>
                    <a:pt x="8" y="12"/>
                  </a:cubicBezTo>
                  <a:cubicBezTo>
                    <a:pt x="4" y="15"/>
                    <a:pt x="3" y="19"/>
                    <a:pt x="1" y="24"/>
                  </a:cubicBezTo>
                  <a:cubicBezTo>
                    <a:pt x="0" y="29"/>
                    <a:pt x="0" y="44"/>
                    <a:pt x="0" y="44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61" name="Freeform 86">
              <a:extLst>
                <a:ext uri="{FF2B5EF4-FFF2-40B4-BE49-F238E27FC236}">
                  <a16:creationId xmlns:a16="http://schemas.microsoft.com/office/drawing/2014/main" id="{966D640D-5607-49C0-8D24-E35FAF5EA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9" y="3363"/>
              <a:ext cx="3" cy="19"/>
            </a:xfrm>
            <a:custGeom>
              <a:avLst/>
              <a:gdLst>
                <a:gd name="T0" fmla="*/ 0 w 1"/>
                <a:gd name="T1" fmla="*/ 0 h 5"/>
                <a:gd name="T2" fmla="*/ 81 w 1"/>
                <a:gd name="T3" fmla="*/ 1041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cubicBezTo>
                    <a:pt x="1" y="2"/>
                    <a:pt x="1" y="5"/>
                    <a:pt x="1" y="5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62" name="Freeform 87">
              <a:extLst>
                <a:ext uri="{FF2B5EF4-FFF2-40B4-BE49-F238E27FC236}">
                  <a16:creationId xmlns:a16="http://schemas.microsoft.com/office/drawing/2014/main" id="{78BCAD33-5220-40CE-BE10-A4D19502F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" y="3328"/>
              <a:ext cx="1" cy="16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1024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cubicBezTo>
                    <a:pt x="0" y="2"/>
                    <a:pt x="0" y="4"/>
                    <a:pt x="0" y="4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63" name="Freeform 88">
              <a:extLst>
                <a:ext uri="{FF2B5EF4-FFF2-40B4-BE49-F238E27FC236}">
                  <a16:creationId xmlns:a16="http://schemas.microsoft.com/office/drawing/2014/main" id="{2B08B3E6-E98D-48CB-989B-F49817A0C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1" y="3305"/>
              <a:ext cx="4" cy="23"/>
            </a:xfrm>
            <a:custGeom>
              <a:avLst/>
              <a:gdLst>
                <a:gd name="T0" fmla="*/ 256 w 1"/>
                <a:gd name="T1" fmla="*/ 0 h 6"/>
                <a:gd name="T2" fmla="*/ 256 w 1"/>
                <a:gd name="T3" fmla="*/ 1292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6">
                  <a:moveTo>
                    <a:pt x="1" y="0"/>
                  </a:moveTo>
                  <a:cubicBezTo>
                    <a:pt x="0" y="2"/>
                    <a:pt x="1" y="6"/>
                    <a:pt x="1" y="6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64" name="Freeform 89">
              <a:extLst>
                <a:ext uri="{FF2B5EF4-FFF2-40B4-BE49-F238E27FC236}">
                  <a16:creationId xmlns:a16="http://schemas.microsoft.com/office/drawing/2014/main" id="{EF4EC593-38C7-417D-BBAF-026A8E5DA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" y="3266"/>
              <a:ext cx="58" cy="163"/>
            </a:xfrm>
            <a:custGeom>
              <a:avLst/>
              <a:gdLst>
                <a:gd name="T0" fmla="*/ 2759 w 16"/>
                <a:gd name="T1" fmla="*/ 0 h 42"/>
                <a:gd name="T2" fmla="*/ 526 w 16"/>
                <a:gd name="T3" fmla="*/ 5197 h 42"/>
                <a:gd name="T4" fmla="*/ 330 w 16"/>
                <a:gd name="T5" fmla="*/ 9536 h 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42">
                  <a:moveTo>
                    <a:pt x="16" y="0"/>
                  </a:moveTo>
                  <a:cubicBezTo>
                    <a:pt x="11" y="7"/>
                    <a:pt x="6" y="17"/>
                    <a:pt x="3" y="23"/>
                  </a:cubicBezTo>
                  <a:cubicBezTo>
                    <a:pt x="0" y="28"/>
                    <a:pt x="2" y="36"/>
                    <a:pt x="2" y="42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65" name="Freeform 90">
              <a:extLst>
                <a:ext uri="{FF2B5EF4-FFF2-40B4-BE49-F238E27FC236}">
                  <a16:creationId xmlns:a16="http://schemas.microsoft.com/office/drawing/2014/main" id="{693EB973-3507-472A-95BB-E1693EDA7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9" y="3433"/>
              <a:ext cx="116" cy="62"/>
            </a:xfrm>
            <a:custGeom>
              <a:avLst/>
              <a:gdLst>
                <a:gd name="T0" fmla="*/ 0 w 32"/>
                <a:gd name="T1" fmla="*/ 3604 h 16"/>
                <a:gd name="T2" fmla="*/ 3103 w 32"/>
                <a:gd name="T3" fmla="*/ 705 h 16"/>
                <a:gd name="T4" fmla="*/ 5532 w 32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" h="16">
                  <a:moveTo>
                    <a:pt x="0" y="16"/>
                  </a:moveTo>
                  <a:cubicBezTo>
                    <a:pt x="5" y="10"/>
                    <a:pt x="11" y="5"/>
                    <a:pt x="18" y="3"/>
                  </a:cubicBezTo>
                  <a:cubicBezTo>
                    <a:pt x="25" y="1"/>
                    <a:pt x="29" y="0"/>
                    <a:pt x="32" y="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66" name="Freeform 91">
              <a:extLst>
                <a:ext uri="{FF2B5EF4-FFF2-40B4-BE49-F238E27FC236}">
                  <a16:creationId xmlns:a16="http://schemas.microsoft.com/office/drawing/2014/main" id="{8DC90663-FB89-437B-903D-F6586A301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" y="3506"/>
              <a:ext cx="127" cy="43"/>
            </a:xfrm>
            <a:custGeom>
              <a:avLst/>
              <a:gdLst>
                <a:gd name="T0" fmla="*/ 0 w 35"/>
                <a:gd name="T1" fmla="*/ 2568 h 11"/>
                <a:gd name="T2" fmla="*/ 2250 w 35"/>
                <a:gd name="T3" fmla="*/ 719 h 11"/>
                <a:gd name="T4" fmla="*/ 6071 w 35"/>
                <a:gd name="T5" fmla="*/ 0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5" h="11">
                  <a:moveTo>
                    <a:pt x="0" y="11"/>
                  </a:moveTo>
                  <a:cubicBezTo>
                    <a:pt x="1" y="6"/>
                    <a:pt x="10" y="3"/>
                    <a:pt x="13" y="3"/>
                  </a:cubicBezTo>
                  <a:cubicBezTo>
                    <a:pt x="17" y="2"/>
                    <a:pt x="31" y="1"/>
                    <a:pt x="35" y="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67" name="Freeform 92">
              <a:extLst>
                <a:ext uri="{FF2B5EF4-FFF2-40B4-BE49-F238E27FC236}">
                  <a16:creationId xmlns:a16="http://schemas.microsoft.com/office/drawing/2014/main" id="{211DAD83-4523-4233-83DD-91ACD83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6" y="3208"/>
              <a:ext cx="493" cy="252"/>
            </a:xfrm>
            <a:custGeom>
              <a:avLst/>
              <a:gdLst>
                <a:gd name="T0" fmla="*/ 19673 w 136"/>
                <a:gd name="T1" fmla="*/ 4540 h 65"/>
                <a:gd name="T2" fmla="*/ 17766 w 136"/>
                <a:gd name="T3" fmla="*/ 1803 h 65"/>
                <a:gd name="T4" fmla="*/ 17436 w 136"/>
                <a:gd name="T5" fmla="*/ 1338 h 65"/>
                <a:gd name="T6" fmla="*/ 17436 w 136"/>
                <a:gd name="T7" fmla="*/ 1338 h 65"/>
                <a:gd name="T8" fmla="*/ 15914 w 136"/>
                <a:gd name="T9" fmla="*/ 2737 h 65"/>
                <a:gd name="T10" fmla="*/ 14678 w 136"/>
                <a:gd name="T11" fmla="*/ 2915 h 65"/>
                <a:gd name="T12" fmla="*/ 13811 w 136"/>
                <a:gd name="T13" fmla="*/ 4959 h 65"/>
                <a:gd name="T14" fmla="*/ 13286 w 136"/>
                <a:gd name="T15" fmla="*/ 2043 h 65"/>
                <a:gd name="T16" fmla="*/ 11760 w 136"/>
                <a:gd name="T17" fmla="*/ 3606 h 65"/>
                <a:gd name="T18" fmla="*/ 11760 w 136"/>
                <a:gd name="T19" fmla="*/ 1113 h 65"/>
                <a:gd name="T20" fmla="*/ 10382 w 136"/>
                <a:gd name="T21" fmla="*/ 2268 h 65"/>
                <a:gd name="T22" fmla="*/ 8620 w 136"/>
                <a:gd name="T23" fmla="*/ 1338 h 65"/>
                <a:gd name="T24" fmla="*/ 9342 w 136"/>
                <a:gd name="T25" fmla="*/ 465 h 65"/>
                <a:gd name="T26" fmla="*/ 9146 w 136"/>
                <a:gd name="T27" fmla="*/ 465 h 65"/>
                <a:gd name="T28" fmla="*/ 7950 w 136"/>
                <a:gd name="T29" fmla="*/ 930 h 65"/>
                <a:gd name="T30" fmla="*/ 7623 w 136"/>
                <a:gd name="T31" fmla="*/ 930 h 65"/>
                <a:gd name="T32" fmla="*/ 7765 w 136"/>
                <a:gd name="T33" fmla="*/ 930 h 65"/>
                <a:gd name="T34" fmla="*/ 7439 w 136"/>
                <a:gd name="T35" fmla="*/ 930 h 65"/>
                <a:gd name="T36" fmla="*/ 3629 w 136"/>
                <a:gd name="T37" fmla="*/ 2268 h 65"/>
                <a:gd name="T38" fmla="*/ 1196 w 136"/>
                <a:gd name="T39" fmla="*/ 6358 h 65"/>
                <a:gd name="T40" fmla="*/ 196 w 136"/>
                <a:gd name="T41" fmla="*/ 9723 h 65"/>
                <a:gd name="T42" fmla="*/ 526 w 136"/>
                <a:gd name="T43" fmla="*/ 12639 h 65"/>
                <a:gd name="T44" fmla="*/ 1051 w 136"/>
                <a:gd name="T45" fmla="*/ 12883 h 65"/>
                <a:gd name="T46" fmla="*/ 3284 w 136"/>
                <a:gd name="T47" fmla="*/ 13348 h 65"/>
                <a:gd name="T48" fmla="*/ 4665 w 136"/>
                <a:gd name="T49" fmla="*/ 14445 h 65"/>
                <a:gd name="T50" fmla="*/ 6047 w 136"/>
                <a:gd name="T51" fmla="*/ 9964 h 65"/>
                <a:gd name="T52" fmla="*/ 9342 w 136"/>
                <a:gd name="T53" fmla="*/ 7921 h 65"/>
                <a:gd name="T54" fmla="*/ 13286 w 136"/>
                <a:gd name="T55" fmla="*/ 6990 h 65"/>
                <a:gd name="T56" fmla="*/ 15914 w 136"/>
                <a:gd name="T57" fmla="*/ 7455 h 65"/>
                <a:gd name="T58" fmla="*/ 18292 w 136"/>
                <a:gd name="T59" fmla="*/ 7230 h 65"/>
                <a:gd name="T60" fmla="*/ 19343 w 136"/>
                <a:gd name="T61" fmla="*/ 8568 h 65"/>
                <a:gd name="T62" fmla="*/ 19528 w 136"/>
                <a:gd name="T63" fmla="*/ 9964 h 65"/>
                <a:gd name="T64" fmla="*/ 19528 w 136"/>
                <a:gd name="T65" fmla="*/ 10146 h 65"/>
                <a:gd name="T66" fmla="*/ 20525 w 136"/>
                <a:gd name="T67" fmla="*/ 9964 h 65"/>
                <a:gd name="T68" fmla="*/ 22301 w 136"/>
                <a:gd name="T69" fmla="*/ 9258 h 65"/>
                <a:gd name="T70" fmla="*/ 19673 w 136"/>
                <a:gd name="T71" fmla="*/ 4540 h 6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36" h="65">
                  <a:moveTo>
                    <a:pt x="114" y="20"/>
                  </a:moveTo>
                  <a:cubicBezTo>
                    <a:pt x="112" y="13"/>
                    <a:pt x="107" y="14"/>
                    <a:pt x="103" y="8"/>
                  </a:cubicBezTo>
                  <a:cubicBezTo>
                    <a:pt x="102" y="7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8" y="7"/>
                    <a:pt x="94" y="9"/>
                    <a:pt x="92" y="12"/>
                  </a:cubicBezTo>
                  <a:cubicBezTo>
                    <a:pt x="92" y="8"/>
                    <a:pt x="87" y="11"/>
                    <a:pt x="85" y="13"/>
                  </a:cubicBezTo>
                  <a:cubicBezTo>
                    <a:pt x="82" y="16"/>
                    <a:pt x="82" y="20"/>
                    <a:pt x="80" y="22"/>
                  </a:cubicBezTo>
                  <a:cubicBezTo>
                    <a:pt x="80" y="18"/>
                    <a:pt x="81" y="11"/>
                    <a:pt x="77" y="9"/>
                  </a:cubicBezTo>
                  <a:cubicBezTo>
                    <a:pt x="73" y="7"/>
                    <a:pt x="69" y="13"/>
                    <a:pt x="68" y="16"/>
                  </a:cubicBezTo>
                  <a:cubicBezTo>
                    <a:pt x="68" y="14"/>
                    <a:pt x="71" y="6"/>
                    <a:pt x="68" y="5"/>
                  </a:cubicBezTo>
                  <a:cubicBezTo>
                    <a:pt x="66" y="3"/>
                    <a:pt x="61" y="9"/>
                    <a:pt x="60" y="10"/>
                  </a:cubicBezTo>
                  <a:cubicBezTo>
                    <a:pt x="67" y="0"/>
                    <a:pt x="55" y="2"/>
                    <a:pt x="50" y="6"/>
                  </a:cubicBezTo>
                  <a:cubicBezTo>
                    <a:pt x="52" y="5"/>
                    <a:pt x="53" y="3"/>
                    <a:pt x="54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5" y="4"/>
                    <a:pt x="45" y="4"/>
                    <a:pt x="44" y="4"/>
                  </a:cubicBezTo>
                  <a:cubicBezTo>
                    <a:pt x="44" y="4"/>
                    <a:pt x="45" y="4"/>
                    <a:pt x="45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3" y="8"/>
                    <a:pt x="24" y="8"/>
                    <a:pt x="21" y="10"/>
                  </a:cubicBezTo>
                  <a:cubicBezTo>
                    <a:pt x="17" y="12"/>
                    <a:pt x="11" y="20"/>
                    <a:pt x="7" y="28"/>
                  </a:cubicBezTo>
                  <a:cubicBezTo>
                    <a:pt x="3" y="35"/>
                    <a:pt x="1" y="38"/>
                    <a:pt x="1" y="43"/>
                  </a:cubicBezTo>
                  <a:cubicBezTo>
                    <a:pt x="0" y="47"/>
                    <a:pt x="3" y="54"/>
                    <a:pt x="3" y="56"/>
                  </a:cubicBezTo>
                  <a:cubicBezTo>
                    <a:pt x="4" y="57"/>
                    <a:pt x="6" y="57"/>
                    <a:pt x="6" y="57"/>
                  </a:cubicBezTo>
                  <a:cubicBezTo>
                    <a:pt x="7" y="63"/>
                    <a:pt x="15" y="63"/>
                    <a:pt x="19" y="59"/>
                  </a:cubicBezTo>
                  <a:cubicBezTo>
                    <a:pt x="19" y="63"/>
                    <a:pt x="22" y="65"/>
                    <a:pt x="27" y="64"/>
                  </a:cubicBezTo>
                  <a:cubicBezTo>
                    <a:pt x="31" y="63"/>
                    <a:pt x="35" y="50"/>
                    <a:pt x="35" y="44"/>
                  </a:cubicBezTo>
                  <a:cubicBezTo>
                    <a:pt x="41" y="43"/>
                    <a:pt x="52" y="38"/>
                    <a:pt x="54" y="35"/>
                  </a:cubicBezTo>
                  <a:cubicBezTo>
                    <a:pt x="57" y="38"/>
                    <a:pt x="73" y="35"/>
                    <a:pt x="77" y="31"/>
                  </a:cubicBezTo>
                  <a:cubicBezTo>
                    <a:pt x="81" y="35"/>
                    <a:pt x="86" y="34"/>
                    <a:pt x="92" y="33"/>
                  </a:cubicBezTo>
                  <a:cubicBezTo>
                    <a:pt x="98" y="32"/>
                    <a:pt x="102" y="30"/>
                    <a:pt x="106" y="32"/>
                  </a:cubicBezTo>
                  <a:cubicBezTo>
                    <a:pt x="110" y="34"/>
                    <a:pt x="112" y="36"/>
                    <a:pt x="112" y="38"/>
                  </a:cubicBezTo>
                  <a:cubicBezTo>
                    <a:pt x="112" y="39"/>
                    <a:pt x="111" y="41"/>
                    <a:pt x="113" y="44"/>
                  </a:cubicBezTo>
                  <a:cubicBezTo>
                    <a:pt x="113" y="44"/>
                    <a:pt x="113" y="44"/>
                    <a:pt x="113" y="45"/>
                  </a:cubicBezTo>
                  <a:cubicBezTo>
                    <a:pt x="115" y="44"/>
                    <a:pt x="117" y="44"/>
                    <a:pt x="119" y="44"/>
                  </a:cubicBezTo>
                  <a:cubicBezTo>
                    <a:pt x="123" y="44"/>
                    <a:pt x="127" y="45"/>
                    <a:pt x="129" y="41"/>
                  </a:cubicBezTo>
                  <a:cubicBezTo>
                    <a:pt x="136" y="32"/>
                    <a:pt x="124" y="19"/>
                    <a:pt x="114" y="20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68" name="Freeform 93">
              <a:extLst>
                <a:ext uri="{FF2B5EF4-FFF2-40B4-BE49-F238E27FC236}">
                  <a16:creationId xmlns:a16="http://schemas.microsoft.com/office/drawing/2014/main" id="{CC64B0E1-1728-48D9-BEDB-B789FB532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3398"/>
              <a:ext cx="809" cy="174"/>
            </a:xfrm>
            <a:custGeom>
              <a:avLst/>
              <a:gdLst>
                <a:gd name="T0" fmla="*/ 37047 w 223"/>
                <a:gd name="T1" fmla="*/ 5143 h 45"/>
                <a:gd name="T2" fmla="*/ 36049 w 223"/>
                <a:gd name="T3" fmla="*/ 4052 h 45"/>
                <a:gd name="T4" fmla="*/ 36521 w 223"/>
                <a:gd name="T5" fmla="*/ 6713 h 45"/>
                <a:gd name="T6" fmla="*/ 35338 w 223"/>
                <a:gd name="T7" fmla="*/ 7579 h 45"/>
                <a:gd name="T8" fmla="*/ 34283 w 223"/>
                <a:gd name="T9" fmla="*/ 6713 h 45"/>
                <a:gd name="T10" fmla="*/ 34283 w 223"/>
                <a:gd name="T11" fmla="*/ 7803 h 45"/>
                <a:gd name="T12" fmla="*/ 32375 w 223"/>
                <a:gd name="T13" fmla="*/ 6249 h 45"/>
                <a:gd name="T14" fmla="*/ 31362 w 223"/>
                <a:gd name="T15" fmla="*/ 6713 h 45"/>
                <a:gd name="T16" fmla="*/ 31362 w 223"/>
                <a:gd name="T17" fmla="*/ 7401 h 45"/>
                <a:gd name="T18" fmla="*/ 28928 w 223"/>
                <a:gd name="T19" fmla="*/ 5382 h 45"/>
                <a:gd name="T20" fmla="*/ 27020 w 223"/>
                <a:gd name="T21" fmla="*/ 6937 h 45"/>
                <a:gd name="T22" fmla="*/ 23925 w 223"/>
                <a:gd name="T23" fmla="*/ 6937 h 45"/>
                <a:gd name="T24" fmla="*/ 22532 w 223"/>
                <a:gd name="T25" fmla="*/ 5607 h 45"/>
                <a:gd name="T26" fmla="*/ 22151 w 223"/>
                <a:gd name="T27" fmla="*/ 6713 h 45"/>
                <a:gd name="T28" fmla="*/ 19768 w 223"/>
                <a:gd name="T29" fmla="*/ 6713 h 45"/>
                <a:gd name="T30" fmla="*/ 17664 w 223"/>
                <a:gd name="T31" fmla="*/ 4454 h 45"/>
                <a:gd name="T32" fmla="*/ 16808 w 223"/>
                <a:gd name="T33" fmla="*/ 6713 h 45"/>
                <a:gd name="T34" fmla="*/ 14899 w 223"/>
                <a:gd name="T35" fmla="*/ 6249 h 45"/>
                <a:gd name="T36" fmla="*/ 14373 w 223"/>
                <a:gd name="T37" fmla="*/ 3588 h 45"/>
                <a:gd name="T38" fmla="*/ 13702 w 223"/>
                <a:gd name="T39" fmla="*/ 3813 h 45"/>
                <a:gd name="T40" fmla="*/ 13844 w 223"/>
                <a:gd name="T41" fmla="*/ 1554 h 45"/>
                <a:gd name="T42" fmla="*/ 10738 w 223"/>
                <a:gd name="T43" fmla="*/ 3813 h 45"/>
                <a:gd name="T44" fmla="*/ 11083 w 223"/>
                <a:gd name="T45" fmla="*/ 1330 h 45"/>
                <a:gd name="T46" fmla="*/ 7974 w 223"/>
                <a:gd name="T47" fmla="*/ 2258 h 45"/>
                <a:gd name="T48" fmla="*/ 7448 w 223"/>
                <a:gd name="T49" fmla="*/ 1330 h 45"/>
                <a:gd name="T50" fmla="*/ 7974 w 223"/>
                <a:gd name="T51" fmla="*/ 224 h 45"/>
                <a:gd name="T52" fmla="*/ 6922 w 223"/>
                <a:gd name="T53" fmla="*/ 0 h 45"/>
                <a:gd name="T54" fmla="*/ 6251 w 223"/>
                <a:gd name="T55" fmla="*/ 224 h 45"/>
                <a:gd name="T56" fmla="*/ 5870 w 223"/>
                <a:gd name="T57" fmla="*/ 464 h 45"/>
                <a:gd name="T58" fmla="*/ 6066 w 223"/>
                <a:gd name="T59" fmla="*/ 224 h 45"/>
                <a:gd name="T60" fmla="*/ 4869 w 223"/>
                <a:gd name="T61" fmla="*/ 464 h 45"/>
                <a:gd name="T62" fmla="*/ 1197 w 223"/>
                <a:gd name="T63" fmla="*/ 2258 h 45"/>
                <a:gd name="T64" fmla="*/ 196 w 223"/>
                <a:gd name="T65" fmla="*/ 5607 h 45"/>
                <a:gd name="T66" fmla="*/ 526 w 223"/>
                <a:gd name="T67" fmla="*/ 8491 h 45"/>
                <a:gd name="T68" fmla="*/ 3105 w 223"/>
                <a:gd name="T69" fmla="*/ 8955 h 45"/>
                <a:gd name="T70" fmla="*/ 4342 w 223"/>
                <a:gd name="T71" fmla="*/ 9821 h 45"/>
                <a:gd name="T72" fmla="*/ 9882 w 223"/>
                <a:gd name="T73" fmla="*/ 9597 h 45"/>
                <a:gd name="T74" fmla="*/ 19768 w 223"/>
                <a:gd name="T75" fmla="*/ 9195 h 45"/>
                <a:gd name="T76" fmla="*/ 35520 w 223"/>
                <a:gd name="T77" fmla="*/ 8955 h 45"/>
                <a:gd name="T78" fmla="*/ 38099 w 223"/>
                <a:gd name="T79" fmla="*/ 4918 h 45"/>
                <a:gd name="T80" fmla="*/ 37903 w 223"/>
                <a:gd name="T81" fmla="*/ 4454 h 45"/>
                <a:gd name="T82" fmla="*/ 36721 w 223"/>
                <a:gd name="T83" fmla="*/ 3588 h 45"/>
                <a:gd name="T84" fmla="*/ 37047 w 223"/>
                <a:gd name="T85" fmla="*/ 5143 h 4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23" h="45">
                  <a:moveTo>
                    <a:pt x="214" y="23"/>
                  </a:moveTo>
                  <a:cubicBezTo>
                    <a:pt x="212" y="21"/>
                    <a:pt x="210" y="19"/>
                    <a:pt x="208" y="18"/>
                  </a:cubicBezTo>
                  <a:cubicBezTo>
                    <a:pt x="210" y="22"/>
                    <a:pt x="210" y="26"/>
                    <a:pt x="211" y="30"/>
                  </a:cubicBezTo>
                  <a:cubicBezTo>
                    <a:pt x="207" y="27"/>
                    <a:pt x="204" y="28"/>
                    <a:pt x="204" y="34"/>
                  </a:cubicBezTo>
                  <a:cubicBezTo>
                    <a:pt x="203" y="32"/>
                    <a:pt x="200" y="30"/>
                    <a:pt x="198" y="30"/>
                  </a:cubicBezTo>
                  <a:cubicBezTo>
                    <a:pt x="198" y="32"/>
                    <a:pt x="198" y="34"/>
                    <a:pt x="198" y="35"/>
                  </a:cubicBezTo>
                  <a:cubicBezTo>
                    <a:pt x="193" y="35"/>
                    <a:pt x="191" y="29"/>
                    <a:pt x="187" y="28"/>
                  </a:cubicBezTo>
                  <a:cubicBezTo>
                    <a:pt x="187" y="34"/>
                    <a:pt x="184" y="35"/>
                    <a:pt x="181" y="30"/>
                  </a:cubicBezTo>
                  <a:cubicBezTo>
                    <a:pt x="181" y="30"/>
                    <a:pt x="181" y="32"/>
                    <a:pt x="181" y="33"/>
                  </a:cubicBezTo>
                  <a:cubicBezTo>
                    <a:pt x="174" y="34"/>
                    <a:pt x="171" y="28"/>
                    <a:pt x="167" y="24"/>
                  </a:cubicBezTo>
                  <a:cubicBezTo>
                    <a:pt x="166" y="34"/>
                    <a:pt x="165" y="33"/>
                    <a:pt x="156" y="31"/>
                  </a:cubicBezTo>
                  <a:cubicBezTo>
                    <a:pt x="152" y="30"/>
                    <a:pt x="139" y="27"/>
                    <a:pt x="138" y="31"/>
                  </a:cubicBezTo>
                  <a:cubicBezTo>
                    <a:pt x="134" y="31"/>
                    <a:pt x="131" y="27"/>
                    <a:pt x="130" y="25"/>
                  </a:cubicBezTo>
                  <a:cubicBezTo>
                    <a:pt x="128" y="26"/>
                    <a:pt x="127" y="28"/>
                    <a:pt x="128" y="30"/>
                  </a:cubicBezTo>
                  <a:cubicBezTo>
                    <a:pt x="125" y="28"/>
                    <a:pt x="112" y="20"/>
                    <a:pt x="114" y="30"/>
                  </a:cubicBezTo>
                  <a:cubicBezTo>
                    <a:pt x="111" y="27"/>
                    <a:pt x="107" y="19"/>
                    <a:pt x="102" y="20"/>
                  </a:cubicBezTo>
                  <a:cubicBezTo>
                    <a:pt x="99" y="21"/>
                    <a:pt x="97" y="26"/>
                    <a:pt x="97" y="30"/>
                  </a:cubicBezTo>
                  <a:cubicBezTo>
                    <a:pt x="98" y="17"/>
                    <a:pt x="88" y="16"/>
                    <a:pt x="86" y="28"/>
                  </a:cubicBezTo>
                  <a:cubicBezTo>
                    <a:pt x="86" y="27"/>
                    <a:pt x="90" y="10"/>
                    <a:pt x="83" y="16"/>
                  </a:cubicBezTo>
                  <a:cubicBezTo>
                    <a:pt x="84" y="10"/>
                    <a:pt x="80" y="14"/>
                    <a:pt x="79" y="17"/>
                  </a:cubicBezTo>
                  <a:cubicBezTo>
                    <a:pt x="79" y="13"/>
                    <a:pt x="83" y="10"/>
                    <a:pt x="80" y="7"/>
                  </a:cubicBezTo>
                  <a:cubicBezTo>
                    <a:pt x="75" y="3"/>
                    <a:pt x="62" y="11"/>
                    <a:pt x="62" y="17"/>
                  </a:cubicBezTo>
                  <a:cubicBezTo>
                    <a:pt x="62" y="14"/>
                    <a:pt x="65" y="9"/>
                    <a:pt x="64" y="6"/>
                  </a:cubicBezTo>
                  <a:cubicBezTo>
                    <a:pt x="61" y="3"/>
                    <a:pt x="48" y="6"/>
                    <a:pt x="46" y="10"/>
                  </a:cubicBezTo>
                  <a:cubicBezTo>
                    <a:pt x="48" y="7"/>
                    <a:pt x="47" y="3"/>
                    <a:pt x="43" y="6"/>
                  </a:cubicBezTo>
                  <a:cubicBezTo>
                    <a:pt x="44" y="5"/>
                    <a:pt x="45" y="3"/>
                    <a:pt x="46" y="1"/>
                  </a:cubicBezTo>
                  <a:cubicBezTo>
                    <a:pt x="44" y="1"/>
                    <a:pt x="42" y="0"/>
                    <a:pt x="40" y="0"/>
                  </a:cubicBezTo>
                  <a:cubicBezTo>
                    <a:pt x="39" y="0"/>
                    <a:pt x="38" y="0"/>
                    <a:pt x="36" y="1"/>
                  </a:cubicBezTo>
                  <a:cubicBezTo>
                    <a:pt x="35" y="1"/>
                    <a:pt x="34" y="1"/>
                    <a:pt x="34" y="2"/>
                  </a:cubicBezTo>
                  <a:cubicBezTo>
                    <a:pt x="34" y="2"/>
                    <a:pt x="34" y="1"/>
                    <a:pt x="35" y="1"/>
                  </a:cubicBezTo>
                  <a:cubicBezTo>
                    <a:pt x="33" y="1"/>
                    <a:pt x="30" y="1"/>
                    <a:pt x="28" y="2"/>
                  </a:cubicBezTo>
                  <a:cubicBezTo>
                    <a:pt x="22" y="4"/>
                    <a:pt x="10" y="8"/>
                    <a:pt x="7" y="10"/>
                  </a:cubicBezTo>
                  <a:cubicBezTo>
                    <a:pt x="4" y="12"/>
                    <a:pt x="0" y="18"/>
                    <a:pt x="1" y="25"/>
                  </a:cubicBezTo>
                  <a:cubicBezTo>
                    <a:pt x="0" y="27"/>
                    <a:pt x="1" y="35"/>
                    <a:pt x="3" y="38"/>
                  </a:cubicBezTo>
                  <a:cubicBezTo>
                    <a:pt x="5" y="41"/>
                    <a:pt x="14" y="42"/>
                    <a:pt x="18" y="40"/>
                  </a:cubicBezTo>
                  <a:cubicBezTo>
                    <a:pt x="18" y="40"/>
                    <a:pt x="20" y="44"/>
                    <a:pt x="25" y="44"/>
                  </a:cubicBezTo>
                  <a:cubicBezTo>
                    <a:pt x="31" y="44"/>
                    <a:pt x="39" y="45"/>
                    <a:pt x="57" y="43"/>
                  </a:cubicBezTo>
                  <a:cubicBezTo>
                    <a:pt x="74" y="40"/>
                    <a:pt x="78" y="44"/>
                    <a:pt x="114" y="41"/>
                  </a:cubicBezTo>
                  <a:cubicBezTo>
                    <a:pt x="150" y="39"/>
                    <a:pt x="187" y="43"/>
                    <a:pt x="205" y="40"/>
                  </a:cubicBezTo>
                  <a:cubicBezTo>
                    <a:pt x="223" y="37"/>
                    <a:pt x="220" y="22"/>
                    <a:pt x="220" y="22"/>
                  </a:cubicBezTo>
                  <a:cubicBezTo>
                    <a:pt x="219" y="20"/>
                    <a:pt x="219" y="20"/>
                    <a:pt x="219" y="20"/>
                  </a:cubicBezTo>
                  <a:cubicBezTo>
                    <a:pt x="217" y="18"/>
                    <a:pt x="215" y="17"/>
                    <a:pt x="212" y="16"/>
                  </a:cubicBezTo>
                  <a:cubicBezTo>
                    <a:pt x="213" y="18"/>
                    <a:pt x="214" y="20"/>
                    <a:pt x="214" y="23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69" name="Freeform 94">
              <a:extLst>
                <a:ext uri="{FF2B5EF4-FFF2-40B4-BE49-F238E27FC236}">
                  <a16:creationId xmlns:a16="http://schemas.microsoft.com/office/drawing/2014/main" id="{B5038FF9-FEA1-4837-8252-275A51640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5" y="2559"/>
              <a:ext cx="76" cy="66"/>
            </a:xfrm>
            <a:custGeom>
              <a:avLst/>
              <a:gdLst>
                <a:gd name="T0" fmla="*/ 0 w 21"/>
                <a:gd name="T1" fmla="*/ 0 h 17"/>
                <a:gd name="T2" fmla="*/ 3601 w 21"/>
                <a:gd name="T3" fmla="*/ 3859 h 1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" h="17">
                  <a:moveTo>
                    <a:pt x="0" y="0"/>
                  </a:moveTo>
                  <a:cubicBezTo>
                    <a:pt x="10" y="7"/>
                    <a:pt x="16" y="14"/>
                    <a:pt x="21" y="17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70" name="Freeform 95">
              <a:extLst>
                <a:ext uri="{FF2B5EF4-FFF2-40B4-BE49-F238E27FC236}">
                  <a16:creationId xmlns:a16="http://schemas.microsoft.com/office/drawing/2014/main" id="{D82BC566-9F55-4F15-95FF-DC81B5960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6" y="2149"/>
              <a:ext cx="359" cy="363"/>
            </a:xfrm>
            <a:custGeom>
              <a:avLst/>
              <a:gdLst>
                <a:gd name="T0" fmla="*/ 0 w 99"/>
                <a:gd name="T1" fmla="*/ 4028 h 94"/>
                <a:gd name="T2" fmla="*/ 6574 w 99"/>
                <a:gd name="T3" fmla="*/ 7144 h 94"/>
                <a:gd name="T4" fmla="*/ 10019 w 99"/>
                <a:gd name="T5" fmla="*/ 11110 h 94"/>
                <a:gd name="T6" fmla="*/ 11586 w 99"/>
                <a:gd name="T7" fmla="*/ 13585 h 94"/>
                <a:gd name="T8" fmla="*/ 11586 w 99"/>
                <a:gd name="T9" fmla="*/ 14690 h 94"/>
                <a:gd name="T10" fmla="*/ 14360 w 99"/>
                <a:gd name="T11" fmla="*/ 18030 h 94"/>
                <a:gd name="T12" fmla="*/ 16779 w 99"/>
                <a:gd name="T13" fmla="*/ 20208 h 94"/>
                <a:gd name="T14" fmla="*/ 16779 w 99"/>
                <a:gd name="T15" fmla="*/ 20208 h 94"/>
                <a:gd name="T16" fmla="*/ 16779 w 99"/>
                <a:gd name="T17" fmla="*/ 17327 h 94"/>
                <a:gd name="T18" fmla="*/ 16779 w 99"/>
                <a:gd name="T19" fmla="*/ 14227 h 94"/>
                <a:gd name="T20" fmla="*/ 16398 w 99"/>
                <a:gd name="T21" fmla="*/ 14450 h 94"/>
                <a:gd name="T22" fmla="*/ 16779 w 99"/>
                <a:gd name="T23" fmla="*/ 10245 h 94"/>
                <a:gd name="T24" fmla="*/ 16068 w 99"/>
                <a:gd name="T25" fmla="*/ 10647 h 94"/>
                <a:gd name="T26" fmla="*/ 16924 w 99"/>
                <a:gd name="T27" fmla="*/ 5592 h 94"/>
                <a:gd name="T28" fmla="*/ 16068 w 99"/>
                <a:gd name="T29" fmla="*/ 6457 h 94"/>
                <a:gd name="T30" fmla="*/ 16398 w 99"/>
                <a:gd name="T31" fmla="*/ 3116 h 94"/>
                <a:gd name="T32" fmla="*/ 17120 w 99"/>
                <a:gd name="T33" fmla="*/ 0 h 9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9" h="94">
                  <a:moveTo>
                    <a:pt x="0" y="18"/>
                  </a:moveTo>
                  <a:cubicBezTo>
                    <a:pt x="9" y="16"/>
                    <a:pt x="29" y="28"/>
                    <a:pt x="38" y="32"/>
                  </a:cubicBezTo>
                  <a:cubicBezTo>
                    <a:pt x="45" y="37"/>
                    <a:pt x="55" y="44"/>
                    <a:pt x="58" y="50"/>
                  </a:cubicBezTo>
                  <a:cubicBezTo>
                    <a:pt x="61" y="55"/>
                    <a:pt x="58" y="61"/>
                    <a:pt x="67" y="61"/>
                  </a:cubicBezTo>
                  <a:cubicBezTo>
                    <a:pt x="67" y="63"/>
                    <a:pt x="67" y="64"/>
                    <a:pt x="67" y="66"/>
                  </a:cubicBezTo>
                  <a:cubicBezTo>
                    <a:pt x="78" y="65"/>
                    <a:pt x="77" y="75"/>
                    <a:pt x="83" y="81"/>
                  </a:cubicBezTo>
                  <a:cubicBezTo>
                    <a:pt x="88" y="79"/>
                    <a:pt x="92" y="94"/>
                    <a:pt x="97" y="91"/>
                  </a:cubicBezTo>
                  <a:cubicBezTo>
                    <a:pt x="97" y="92"/>
                    <a:pt x="97" y="91"/>
                    <a:pt x="97" y="91"/>
                  </a:cubicBezTo>
                  <a:cubicBezTo>
                    <a:pt x="97" y="88"/>
                    <a:pt x="99" y="80"/>
                    <a:pt x="97" y="78"/>
                  </a:cubicBezTo>
                  <a:cubicBezTo>
                    <a:pt x="96" y="74"/>
                    <a:pt x="98" y="69"/>
                    <a:pt x="97" y="64"/>
                  </a:cubicBezTo>
                  <a:cubicBezTo>
                    <a:pt x="96" y="64"/>
                    <a:pt x="96" y="64"/>
                    <a:pt x="95" y="65"/>
                  </a:cubicBezTo>
                  <a:cubicBezTo>
                    <a:pt x="95" y="58"/>
                    <a:pt x="96" y="52"/>
                    <a:pt x="97" y="46"/>
                  </a:cubicBezTo>
                  <a:cubicBezTo>
                    <a:pt x="96" y="47"/>
                    <a:pt x="94" y="47"/>
                    <a:pt x="93" y="48"/>
                  </a:cubicBezTo>
                  <a:cubicBezTo>
                    <a:pt x="91" y="42"/>
                    <a:pt x="97" y="32"/>
                    <a:pt x="98" y="25"/>
                  </a:cubicBezTo>
                  <a:cubicBezTo>
                    <a:pt x="96" y="26"/>
                    <a:pt x="95" y="28"/>
                    <a:pt x="93" y="29"/>
                  </a:cubicBezTo>
                  <a:cubicBezTo>
                    <a:pt x="94" y="24"/>
                    <a:pt x="94" y="19"/>
                    <a:pt x="95" y="14"/>
                  </a:cubicBezTo>
                  <a:cubicBezTo>
                    <a:pt x="96" y="9"/>
                    <a:pt x="99" y="5"/>
                    <a:pt x="99" y="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71" name="Freeform 96">
              <a:extLst>
                <a:ext uri="{FF2B5EF4-FFF2-40B4-BE49-F238E27FC236}">
                  <a16:creationId xmlns:a16="http://schemas.microsoft.com/office/drawing/2014/main" id="{6865FFD5-E836-4004-81B2-2BC04EA0D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9" y="2373"/>
              <a:ext cx="11" cy="27"/>
            </a:xfrm>
            <a:custGeom>
              <a:avLst/>
              <a:gdLst>
                <a:gd name="T0" fmla="*/ 0 w 3"/>
                <a:gd name="T1" fmla="*/ 1547 h 7"/>
                <a:gd name="T2" fmla="*/ 539 w 3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7">
                  <a:moveTo>
                    <a:pt x="0" y="7"/>
                  </a:moveTo>
                  <a:cubicBezTo>
                    <a:pt x="0" y="4"/>
                    <a:pt x="1" y="2"/>
                    <a:pt x="3" y="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72" name="Freeform 97">
              <a:extLst>
                <a:ext uri="{FF2B5EF4-FFF2-40B4-BE49-F238E27FC236}">
                  <a16:creationId xmlns:a16="http://schemas.microsoft.com/office/drawing/2014/main" id="{B86B4FFC-56AE-4870-81C5-FDF37AA5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" y="2478"/>
              <a:ext cx="76" cy="112"/>
            </a:xfrm>
            <a:custGeom>
              <a:avLst/>
              <a:gdLst>
                <a:gd name="T0" fmla="*/ 0 w 21"/>
                <a:gd name="T1" fmla="*/ 0 h 29"/>
                <a:gd name="T2" fmla="*/ 3601 w 21"/>
                <a:gd name="T3" fmla="*/ 6457 h 2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" h="29">
                  <a:moveTo>
                    <a:pt x="0" y="0"/>
                  </a:moveTo>
                  <a:cubicBezTo>
                    <a:pt x="8" y="16"/>
                    <a:pt x="16" y="26"/>
                    <a:pt x="21" y="29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73" name="Freeform 98">
              <a:extLst>
                <a:ext uri="{FF2B5EF4-FFF2-40B4-BE49-F238E27FC236}">
                  <a16:creationId xmlns:a16="http://schemas.microsoft.com/office/drawing/2014/main" id="{E8870212-3EE9-423A-AB63-B5F51D10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5" y="1724"/>
              <a:ext cx="44" cy="54"/>
            </a:xfrm>
            <a:custGeom>
              <a:avLst/>
              <a:gdLst>
                <a:gd name="T0" fmla="*/ 348 w 12"/>
                <a:gd name="T1" fmla="*/ 3093 h 14"/>
                <a:gd name="T2" fmla="*/ 202 w 12"/>
                <a:gd name="T3" fmla="*/ 3093 h 14"/>
                <a:gd name="T4" fmla="*/ 0 w 12"/>
                <a:gd name="T5" fmla="*/ 2634 h 14"/>
                <a:gd name="T6" fmla="*/ 741 w 12"/>
                <a:gd name="T7" fmla="*/ 1786 h 14"/>
                <a:gd name="T8" fmla="*/ 1426 w 12"/>
                <a:gd name="T9" fmla="*/ 224 h 14"/>
                <a:gd name="T10" fmla="*/ 1976 w 12"/>
                <a:gd name="T11" fmla="*/ 1323 h 14"/>
                <a:gd name="T12" fmla="*/ 1276 w 12"/>
                <a:gd name="T13" fmla="*/ 2233 h 14"/>
                <a:gd name="T14" fmla="*/ 348 w 12"/>
                <a:gd name="T15" fmla="*/ 3093 h 14"/>
                <a:gd name="T16" fmla="*/ 348 w 12"/>
                <a:gd name="T17" fmla="*/ 3093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" h="14">
                  <a:moveTo>
                    <a:pt x="2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0"/>
                    <a:pt x="2" y="10"/>
                    <a:pt x="4" y="8"/>
                  </a:cubicBezTo>
                  <a:cubicBezTo>
                    <a:pt x="6" y="6"/>
                    <a:pt x="8" y="4"/>
                    <a:pt x="8" y="1"/>
                  </a:cubicBezTo>
                  <a:cubicBezTo>
                    <a:pt x="12" y="0"/>
                    <a:pt x="11" y="4"/>
                    <a:pt x="11" y="6"/>
                  </a:cubicBezTo>
                  <a:cubicBezTo>
                    <a:pt x="9" y="7"/>
                    <a:pt x="8" y="8"/>
                    <a:pt x="7" y="10"/>
                  </a:cubicBezTo>
                  <a:cubicBezTo>
                    <a:pt x="5" y="12"/>
                    <a:pt x="5" y="13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74" name="Freeform 99">
              <a:extLst>
                <a:ext uri="{FF2B5EF4-FFF2-40B4-BE49-F238E27FC236}">
                  <a16:creationId xmlns:a16="http://schemas.microsoft.com/office/drawing/2014/main" id="{3772843A-B696-4C88-A66F-C5FD71FA7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0" y="1739"/>
              <a:ext cx="47" cy="43"/>
            </a:xfrm>
            <a:custGeom>
              <a:avLst/>
              <a:gdLst>
                <a:gd name="T0" fmla="*/ 0 w 13"/>
                <a:gd name="T1" fmla="*/ 473 h 11"/>
                <a:gd name="T2" fmla="*/ 850 w 13"/>
                <a:gd name="T3" fmla="*/ 962 h 11"/>
                <a:gd name="T4" fmla="*/ 2025 w 13"/>
                <a:gd name="T5" fmla="*/ 2322 h 11"/>
                <a:gd name="T6" fmla="*/ 2025 w 13"/>
                <a:gd name="T7" fmla="*/ 2568 h 11"/>
                <a:gd name="T8" fmla="*/ 1175 w 13"/>
                <a:gd name="T9" fmla="*/ 2095 h 11"/>
                <a:gd name="T10" fmla="*/ 325 w 13"/>
                <a:gd name="T11" fmla="*/ 1192 h 11"/>
                <a:gd name="T12" fmla="*/ 0 w 13"/>
                <a:gd name="T13" fmla="*/ 473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" h="11">
                  <a:moveTo>
                    <a:pt x="0" y="2"/>
                  </a:moveTo>
                  <a:cubicBezTo>
                    <a:pt x="2" y="0"/>
                    <a:pt x="3" y="2"/>
                    <a:pt x="5" y="4"/>
                  </a:cubicBezTo>
                  <a:cubicBezTo>
                    <a:pt x="6" y="7"/>
                    <a:pt x="9" y="9"/>
                    <a:pt x="12" y="10"/>
                  </a:cubicBezTo>
                  <a:cubicBezTo>
                    <a:pt x="12" y="10"/>
                    <a:pt x="13" y="10"/>
                    <a:pt x="12" y="11"/>
                  </a:cubicBezTo>
                  <a:cubicBezTo>
                    <a:pt x="10" y="11"/>
                    <a:pt x="9" y="10"/>
                    <a:pt x="7" y="9"/>
                  </a:cubicBezTo>
                  <a:cubicBezTo>
                    <a:pt x="4" y="8"/>
                    <a:pt x="4" y="5"/>
                    <a:pt x="2" y="5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75" name="Freeform 100">
              <a:extLst>
                <a:ext uri="{FF2B5EF4-FFF2-40B4-BE49-F238E27FC236}">
                  <a16:creationId xmlns:a16="http://schemas.microsoft.com/office/drawing/2014/main" id="{4EE9CEED-F898-409A-96E2-69CC725E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" y="1635"/>
              <a:ext cx="337" cy="355"/>
            </a:xfrm>
            <a:custGeom>
              <a:avLst/>
              <a:gdLst>
                <a:gd name="T0" fmla="*/ 15850 w 93"/>
                <a:gd name="T1" fmla="*/ 11553 h 92"/>
                <a:gd name="T2" fmla="*/ 7563 w 93"/>
                <a:gd name="T3" fmla="*/ 20162 h 92"/>
                <a:gd name="T4" fmla="*/ 3613 w 93"/>
                <a:gd name="T5" fmla="*/ 19313 h 92"/>
                <a:gd name="T6" fmla="*/ 670 w 93"/>
                <a:gd name="T7" fmla="*/ 15053 h 92"/>
                <a:gd name="T8" fmla="*/ 525 w 93"/>
                <a:gd name="T9" fmla="*/ 7756 h 92"/>
                <a:gd name="T10" fmla="*/ 4660 w 93"/>
                <a:gd name="T11" fmla="*/ 224 h 92"/>
                <a:gd name="T12" fmla="*/ 8088 w 93"/>
                <a:gd name="T13" fmla="*/ 2010 h 92"/>
                <a:gd name="T14" fmla="*/ 12226 w 93"/>
                <a:gd name="T15" fmla="*/ 6672 h 92"/>
                <a:gd name="T16" fmla="*/ 16031 w 93"/>
                <a:gd name="T17" fmla="*/ 11553 h 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3" h="92">
                  <a:moveTo>
                    <a:pt x="92" y="52"/>
                  </a:moveTo>
                  <a:cubicBezTo>
                    <a:pt x="82" y="71"/>
                    <a:pt x="53" y="89"/>
                    <a:pt x="44" y="91"/>
                  </a:cubicBezTo>
                  <a:cubicBezTo>
                    <a:pt x="34" y="92"/>
                    <a:pt x="30" y="92"/>
                    <a:pt x="21" y="87"/>
                  </a:cubicBezTo>
                  <a:cubicBezTo>
                    <a:pt x="11" y="82"/>
                    <a:pt x="7" y="76"/>
                    <a:pt x="4" y="68"/>
                  </a:cubicBezTo>
                  <a:cubicBezTo>
                    <a:pt x="1" y="60"/>
                    <a:pt x="0" y="55"/>
                    <a:pt x="3" y="35"/>
                  </a:cubicBezTo>
                  <a:cubicBezTo>
                    <a:pt x="6" y="15"/>
                    <a:pt x="16" y="2"/>
                    <a:pt x="27" y="1"/>
                  </a:cubicBezTo>
                  <a:cubicBezTo>
                    <a:pt x="36" y="0"/>
                    <a:pt x="40" y="1"/>
                    <a:pt x="47" y="9"/>
                  </a:cubicBezTo>
                  <a:cubicBezTo>
                    <a:pt x="55" y="17"/>
                    <a:pt x="63" y="25"/>
                    <a:pt x="71" y="30"/>
                  </a:cubicBezTo>
                  <a:cubicBezTo>
                    <a:pt x="80" y="36"/>
                    <a:pt x="90" y="41"/>
                    <a:pt x="93" y="52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76" name="Freeform 101">
              <a:extLst>
                <a:ext uri="{FF2B5EF4-FFF2-40B4-BE49-F238E27FC236}">
                  <a16:creationId xmlns:a16="http://schemas.microsoft.com/office/drawing/2014/main" id="{510D681C-0216-46A2-BA1B-77EBFE09B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6" y="1414"/>
              <a:ext cx="500" cy="414"/>
            </a:xfrm>
            <a:custGeom>
              <a:avLst/>
              <a:gdLst>
                <a:gd name="T0" fmla="*/ 23446 w 138"/>
                <a:gd name="T1" fmla="*/ 8280 h 107"/>
                <a:gd name="T2" fmla="*/ 23116 w 138"/>
                <a:gd name="T3" fmla="*/ 6721 h 107"/>
                <a:gd name="T4" fmla="*/ 23116 w 138"/>
                <a:gd name="T5" fmla="*/ 5614 h 107"/>
                <a:gd name="T6" fmla="*/ 21543 w 138"/>
                <a:gd name="T7" fmla="*/ 4461 h 107"/>
                <a:gd name="T8" fmla="*/ 19457 w 138"/>
                <a:gd name="T9" fmla="*/ 2260 h 107"/>
                <a:gd name="T10" fmla="*/ 14649 w 138"/>
                <a:gd name="T11" fmla="*/ 0 h 107"/>
                <a:gd name="T12" fmla="*/ 11551 w 138"/>
                <a:gd name="T13" fmla="*/ 464 h 107"/>
                <a:gd name="T14" fmla="*/ 9844 w 138"/>
                <a:gd name="T15" fmla="*/ 1795 h 107"/>
                <a:gd name="T16" fmla="*/ 9844 w 138"/>
                <a:gd name="T17" fmla="*/ 1331 h 107"/>
                <a:gd name="T18" fmla="*/ 9138 w 138"/>
                <a:gd name="T19" fmla="*/ 867 h 107"/>
                <a:gd name="T20" fmla="*/ 7091 w 138"/>
                <a:gd name="T21" fmla="*/ 867 h 107"/>
                <a:gd name="T22" fmla="*/ 7091 w 138"/>
                <a:gd name="T23" fmla="*/ 1331 h 107"/>
                <a:gd name="T24" fmla="*/ 6185 w 138"/>
                <a:gd name="T25" fmla="*/ 1795 h 107"/>
                <a:gd name="T26" fmla="*/ 6380 w 138"/>
                <a:gd name="T27" fmla="*/ 2260 h 107"/>
                <a:gd name="T28" fmla="*/ 4134 w 138"/>
                <a:gd name="T29" fmla="*/ 2890 h 107"/>
                <a:gd name="T30" fmla="*/ 525 w 138"/>
                <a:gd name="T31" fmla="*/ 8980 h 107"/>
                <a:gd name="T32" fmla="*/ 2232 w 138"/>
                <a:gd name="T33" fmla="*/ 12981 h 107"/>
                <a:gd name="T34" fmla="*/ 3808 w 138"/>
                <a:gd name="T35" fmla="*/ 16572 h 107"/>
                <a:gd name="T36" fmla="*/ 5514 w 138"/>
                <a:gd name="T37" fmla="*/ 20151 h 107"/>
                <a:gd name="T38" fmla="*/ 6185 w 138"/>
                <a:gd name="T39" fmla="*/ 22650 h 107"/>
                <a:gd name="T40" fmla="*/ 6380 w 138"/>
                <a:gd name="T41" fmla="*/ 20615 h 107"/>
                <a:gd name="T42" fmla="*/ 10514 w 138"/>
                <a:gd name="T43" fmla="*/ 12981 h 107"/>
                <a:gd name="T44" fmla="*/ 13942 w 138"/>
                <a:gd name="T45" fmla="*/ 14776 h 107"/>
                <a:gd name="T46" fmla="*/ 18076 w 138"/>
                <a:gd name="T47" fmla="*/ 19520 h 107"/>
                <a:gd name="T48" fmla="*/ 21739 w 138"/>
                <a:gd name="T49" fmla="*/ 23981 h 107"/>
                <a:gd name="T50" fmla="*/ 21884 w 138"/>
                <a:gd name="T51" fmla="*/ 23981 h 107"/>
                <a:gd name="T52" fmla="*/ 21018 w 138"/>
                <a:gd name="T53" fmla="*/ 20855 h 107"/>
                <a:gd name="T54" fmla="*/ 21884 w 138"/>
                <a:gd name="T55" fmla="*/ 21721 h 107"/>
                <a:gd name="T56" fmla="*/ 21884 w 138"/>
                <a:gd name="T57" fmla="*/ 19702 h 107"/>
                <a:gd name="T58" fmla="*/ 22210 w 138"/>
                <a:gd name="T59" fmla="*/ 19702 h 107"/>
                <a:gd name="T60" fmla="*/ 22409 w 138"/>
                <a:gd name="T61" fmla="*/ 19056 h 107"/>
                <a:gd name="T62" fmla="*/ 22736 w 138"/>
                <a:gd name="T63" fmla="*/ 19056 h 107"/>
                <a:gd name="T64" fmla="*/ 23116 w 138"/>
                <a:gd name="T65" fmla="*/ 17949 h 107"/>
                <a:gd name="T66" fmla="*/ 22736 w 138"/>
                <a:gd name="T67" fmla="*/ 15705 h 107"/>
                <a:gd name="T68" fmla="*/ 23261 w 138"/>
                <a:gd name="T69" fmla="*/ 15929 h 107"/>
                <a:gd name="T70" fmla="*/ 23116 w 138"/>
                <a:gd name="T71" fmla="*/ 13445 h 107"/>
                <a:gd name="T72" fmla="*/ 23446 w 138"/>
                <a:gd name="T73" fmla="*/ 11406 h 107"/>
                <a:gd name="T74" fmla="*/ 23116 w 138"/>
                <a:gd name="T75" fmla="*/ 9209 h 107"/>
                <a:gd name="T76" fmla="*/ 23446 w 138"/>
                <a:gd name="T77" fmla="*/ 8280 h 10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38" h="107">
                  <a:moveTo>
                    <a:pt x="136" y="37"/>
                  </a:moveTo>
                  <a:cubicBezTo>
                    <a:pt x="136" y="35"/>
                    <a:pt x="134" y="33"/>
                    <a:pt x="134" y="30"/>
                  </a:cubicBezTo>
                  <a:cubicBezTo>
                    <a:pt x="134" y="28"/>
                    <a:pt x="135" y="27"/>
                    <a:pt x="134" y="25"/>
                  </a:cubicBezTo>
                  <a:cubicBezTo>
                    <a:pt x="132" y="22"/>
                    <a:pt x="128" y="21"/>
                    <a:pt x="125" y="20"/>
                  </a:cubicBezTo>
                  <a:cubicBezTo>
                    <a:pt x="120" y="17"/>
                    <a:pt x="118" y="14"/>
                    <a:pt x="113" y="10"/>
                  </a:cubicBezTo>
                  <a:cubicBezTo>
                    <a:pt x="105" y="4"/>
                    <a:pt x="95" y="0"/>
                    <a:pt x="85" y="0"/>
                  </a:cubicBezTo>
                  <a:cubicBezTo>
                    <a:pt x="79" y="0"/>
                    <a:pt x="73" y="0"/>
                    <a:pt x="67" y="2"/>
                  </a:cubicBezTo>
                  <a:cubicBezTo>
                    <a:pt x="63" y="4"/>
                    <a:pt x="60" y="6"/>
                    <a:pt x="57" y="8"/>
                  </a:cubicBezTo>
                  <a:cubicBezTo>
                    <a:pt x="57" y="7"/>
                    <a:pt x="57" y="6"/>
                    <a:pt x="57" y="6"/>
                  </a:cubicBezTo>
                  <a:cubicBezTo>
                    <a:pt x="53" y="6"/>
                    <a:pt x="55" y="5"/>
                    <a:pt x="53" y="4"/>
                  </a:cubicBezTo>
                  <a:cubicBezTo>
                    <a:pt x="49" y="2"/>
                    <a:pt x="45" y="3"/>
                    <a:pt x="41" y="4"/>
                  </a:cubicBezTo>
                  <a:cubicBezTo>
                    <a:pt x="41" y="4"/>
                    <a:pt x="41" y="5"/>
                    <a:pt x="41" y="6"/>
                  </a:cubicBezTo>
                  <a:cubicBezTo>
                    <a:pt x="40" y="7"/>
                    <a:pt x="38" y="8"/>
                    <a:pt x="36" y="8"/>
                  </a:cubicBezTo>
                  <a:cubicBezTo>
                    <a:pt x="37" y="9"/>
                    <a:pt x="37" y="9"/>
                    <a:pt x="37" y="10"/>
                  </a:cubicBezTo>
                  <a:cubicBezTo>
                    <a:pt x="33" y="12"/>
                    <a:pt x="28" y="11"/>
                    <a:pt x="24" y="13"/>
                  </a:cubicBezTo>
                  <a:cubicBezTo>
                    <a:pt x="12" y="14"/>
                    <a:pt x="0" y="28"/>
                    <a:pt x="3" y="40"/>
                  </a:cubicBezTo>
                  <a:cubicBezTo>
                    <a:pt x="4" y="47"/>
                    <a:pt x="10" y="53"/>
                    <a:pt x="13" y="58"/>
                  </a:cubicBezTo>
                  <a:cubicBezTo>
                    <a:pt x="16" y="63"/>
                    <a:pt x="19" y="69"/>
                    <a:pt x="22" y="74"/>
                  </a:cubicBezTo>
                  <a:cubicBezTo>
                    <a:pt x="25" y="79"/>
                    <a:pt x="29" y="85"/>
                    <a:pt x="32" y="90"/>
                  </a:cubicBezTo>
                  <a:cubicBezTo>
                    <a:pt x="34" y="93"/>
                    <a:pt x="35" y="97"/>
                    <a:pt x="36" y="101"/>
                  </a:cubicBezTo>
                  <a:cubicBezTo>
                    <a:pt x="36" y="98"/>
                    <a:pt x="37" y="95"/>
                    <a:pt x="37" y="92"/>
                  </a:cubicBezTo>
                  <a:cubicBezTo>
                    <a:pt x="40" y="72"/>
                    <a:pt x="50" y="59"/>
                    <a:pt x="61" y="58"/>
                  </a:cubicBezTo>
                  <a:cubicBezTo>
                    <a:pt x="70" y="57"/>
                    <a:pt x="74" y="58"/>
                    <a:pt x="81" y="66"/>
                  </a:cubicBezTo>
                  <a:cubicBezTo>
                    <a:pt x="89" y="74"/>
                    <a:pt x="97" y="82"/>
                    <a:pt x="105" y="87"/>
                  </a:cubicBezTo>
                  <a:cubicBezTo>
                    <a:pt x="113" y="92"/>
                    <a:pt x="123" y="97"/>
                    <a:pt x="126" y="107"/>
                  </a:cubicBezTo>
                  <a:cubicBezTo>
                    <a:pt x="127" y="107"/>
                    <a:pt x="127" y="107"/>
                    <a:pt x="127" y="107"/>
                  </a:cubicBezTo>
                  <a:cubicBezTo>
                    <a:pt x="126" y="104"/>
                    <a:pt x="122" y="96"/>
                    <a:pt x="122" y="93"/>
                  </a:cubicBezTo>
                  <a:cubicBezTo>
                    <a:pt x="123" y="95"/>
                    <a:pt x="125" y="95"/>
                    <a:pt x="127" y="97"/>
                  </a:cubicBezTo>
                  <a:cubicBezTo>
                    <a:pt x="126" y="94"/>
                    <a:pt x="127" y="91"/>
                    <a:pt x="127" y="88"/>
                  </a:cubicBezTo>
                  <a:cubicBezTo>
                    <a:pt x="127" y="88"/>
                    <a:pt x="129" y="88"/>
                    <a:pt x="129" y="88"/>
                  </a:cubicBezTo>
                  <a:cubicBezTo>
                    <a:pt x="129" y="87"/>
                    <a:pt x="130" y="86"/>
                    <a:pt x="130" y="85"/>
                  </a:cubicBezTo>
                  <a:cubicBezTo>
                    <a:pt x="130" y="85"/>
                    <a:pt x="132" y="85"/>
                    <a:pt x="132" y="85"/>
                  </a:cubicBezTo>
                  <a:cubicBezTo>
                    <a:pt x="132" y="82"/>
                    <a:pt x="133" y="82"/>
                    <a:pt x="134" y="80"/>
                  </a:cubicBezTo>
                  <a:cubicBezTo>
                    <a:pt x="134" y="77"/>
                    <a:pt x="132" y="73"/>
                    <a:pt x="132" y="70"/>
                  </a:cubicBezTo>
                  <a:cubicBezTo>
                    <a:pt x="133" y="70"/>
                    <a:pt x="134" y="70"/>
                    <a:pt x="135" y="71"/>
                  </a:cubicBezTo>
                  <a:cubicBezTo>
                    <a:pt x="135" y="67"/>
                    <a:pt x="134" y="64"/>
                    <a:pt x="134" y="60"/>
                  </a:cubicBezTo>
                  <a:cubicBezTo>
                    <a:pt x="138" y="59"/>
                    <a:pt x="132" y="53"/>
                    <a:pt x="136" y="51"/>
                  </a:cubicBezTo>
                  <a:cubicBezTo>
                    <a:pt x="135" y="48"/>
                    <a:pt x="134" y="45"/>
                    <a:pt x="134" y="41"/>
                  </a:cubicBezTo>
                  <a:cubicBezTo>
                    <a:pt x="135" y="40"/>
                    <a:pt x="136" y="38"/>
                    <a:pt x="136" y="37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77" name="Freeform 102">
              <a:extLst>
                <a:ext uri="{FF2B5EF4-FFF2-40B4-BE49-F238E27FC236}">
                  <a16:creationId xmlns:a16="http://schemas.microsoft.com/office/drawing/2014/main" id="{E6B818FC-002A-4A09-97B4-034FA8EEE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2" y="1824"/>
              <a:ext cx="322" cy="263"/>
            </a:xfrm>
            <a:custGeom>
              <a:avLst/>
              <a:gdLst>
                <a:gd name="T0" fmla="*/ 14921 w 89"/>
                <a:gd name="T1" fmla="*/ 2885 h 68"/>
                <a:gd name="T2" fmla="*/ 14204 w 89"/>
                <a:gd name="T3" fmla="*/ 0 h 68"/>
                <a:gd name="T4" fmla="*/ 14400 w 89"/>
                <a:gd name="T5" fmla="*/ 688 h 68"/>
                <a:gd name="T6" fmla="*/ 14204 w 89"/>
                <a:gd name="T7" fmla="*/ 688 h 68"/>
                <a:gd name="T8" fmla="*/ 6009 w 89"/>
                <a:gd name="T9" fmla="*/ 9379 h 68"/>
                <a:gd name="T10" fmla="*/ 2041 w 89"/>
                <a:gd name="T11" fmla="*/ 8513 h 68"/>
                <a:gd name="T12" fmla="*/ 0 w 89"/>
                <a:gd name="T13" fmla="*/ 6478 h 68"/>
                <a:gd name="T14" fmla="*/ 0 w 89"/>
                <a:gd name="T15" fmla="*/ 6718 h 68"/>
                <a:gd name="T16" fmla="*/ 2225 w 89"/>
                <a:gd name="T17" fmla="*/ 12551 h 68"/>
                <a:gd name="T18" fmla="*/ 9240 w 89"/>
                <a:gd name="T19" fmla="*/ 14751 h 68"/>
                <a:gd name="T20" fmla="*/ 14070 w 89"/>
                <a:gd name="T21" fmla="*/ 10756 h 68"/>
                <a:gd name="T22" fmla="*/ 14921 w 89"/>
                <a:gd name="T23" fmla="*/ 2885 h 6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9" h="68">
                  <a:moveTo>
                    <a:pt x="87" y="13"/>
                  </a:moveTo>
                  <a:cubicBezTo>
                    <a:pt x="87" y="9"/>
                    <a:pt x="86" y="4"/>
                    <a:pt x="83" y="0"/>
                  </a:cubicBezTo>
                  <a:cubicBezTo>
                    <a:pt x="83" y="1"/>
                    <a:pt x="84" y="2"/>
                    <a:pt x="84" y="3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22"/>
                    <a:pt x="44" y="40"/>
                    <a:pt x="35" y="42"/>
                  </a:cubicBezTo>
                  <a:cubicBezTo>
                    <a:pt x="25" y="43"/>
                    <a:pt x="21" y="43"/>
                    <a:pt x="12" y="38"/>
                  </a:cubicBezTo>
                  <a:cubicBezTo>
                    <a:pt x="6" y="35"/>
                    <a:pt x="3" y="32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8"/>
                    <a:pt x="4" y="49"/>
                    <a:pt x="13" y="56"/>
                  </a:cubicBezTo>
                  <a:cubicBezTo>
                    <a:pt x="24" y="66"/>
                    <a:pt x="37" y="68"/>
                    <a:pt x="54" y="66"/>
                  </a:cubicBezTo>
                  <a:cubicBezTo>
                    <a:pt x="64" y="64"/>
                    <a:pt x="73" y="61"/>
                    <a:pt x="82" y="48"/>
                  </a:cubicBezTo>
                  <a:cubicBezTo>
                    <a:pt x="89" y="38"/>
                    <a:pt x="88" y="19"/>
                    <a:pt x="87" y="13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78" name="Freeform 103">
              <a:extLst>
                <a:ext uri="{FF2B5EF4-FFF2-40B4-BE49-F238E27FC236}">
                  <a16:creationId xmlns:a16="http://schemas.microsoft.com/office/drawing/2014/main" id="{1F3B8884-E049-44DA-A68C-1680F0C5A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" y="1913"/>
              <a:ext cx="210" cy="97"/>
            </a:xfrm>
            <a:custGeom>
              <a:avLst/>
              <a:gdLst>
                <a:gd name="T0" fmla="*/ 4653 w 58"/>
                <a:gd name="T1" fmla="*/ 4322 h 25"/>
                <a:gd name="T2" fmla="*/ 670 w 58"/>
                <a:gd name="T3" fmla="*/ 3387 h 25"/>
                <a:gd name="T4" fmla="*/ 0 w 58"/>
                <a:gd name="T5" fmla="*/ 2922 h 25"/>
                <a:gd name="T6" fmla="*/ 3802 w 58"/>
                <a:gd name="T7" fmla="*/ 5436 h 25"/>
                <a:gd name="T8" fmla="*/ 9964 w 58"/>
                <a:gd name="T9" fmla="*/ 0 h 25"/>
                <a:gd name="T10" fmla="*/ 9964 w 58"/>
                <a:gd name="T11" fmla="*/ 0 h 25"/>
                <a:gd name="T12" fmla="*/ 4653 w 58"/>
                <a:gd name="T13" fmla="*/ 4322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8" h="25">
                  <a:moveTo>
                    <a:pt x="27" y="19"/>
                  </a:moveTo>
                  <a:cubicBezTo>
                    <a:pt x="17" y="20"/>
                    <a:pt x="13" y="20"/>
                    <a:pt x="4" y="15"/>
                  </a:cubicBezTo>
                  <a:cubicBezTo>
                    <a:pt x="2" y="14"/>
                    <a:pt x="1" y="13"/>
                    <a:pt x="0" y="13"/>
                  </a:cubicBezTo>
                  <a:cubicBezTo>
                    <a:pt x="1" y="19"/>
                    <a:pt x="14" y="25"/>
                    <a:pt x="22" y="24"/>
                  </a:cubicBezTo>
                  <a:cubicBezTo>
                    <a:pt x="33" y="22"/>
                    <a:pt x="47" y="15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6" y="10"/>
                    <a:pt x="32" y="18"/>
                    <a:pt x="27" y="19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79" name="Freeform 104">
              <a:extLst>
                <a:ext uri="{FF2B5EF4-FFF2-40B4-BE49-F238E27FC236}">
                  <a16:creationId xmlns:a16="http://schemas.microsoft.com/office/drawing/2014/main" id="{79FB01DE-84F5-42D0-957B-B66032A45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2" y="1878"/>
              <a:ext cx="246" cy="178"/>
            </a:xfrm>
            <a:custGeom>
              <a:avLst/>
              <a:gdLst>
                <a:gd name="T0" fmla="*/ 0 w 68"/>
                <a:gd name="T1" fmla="*/ 7410 h 46"/>
                <a:gd name="T2" fmla="*/ 6870 w 68"/>
                <a:gd name="T3" fmla="*/ 7186 h 46"/>
                <a:gd name="T4" fmla="*/ 11649 w 68"/>
                <a:gd name="T5" fmla="*/ 0 h 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" h="46">
                  <a:moveTo>
                    <a:pt x="0" y="33"/>
                  </a:moveTo>
                  <a:cubicBezTo>
                    <a:pt x="5" y="39"/>
                    <a:pt x="21" y="46"/>
                    <a:pt x="40" y="32"/>
                  </a:cubicBezTo>
                  <a:cubicBezTo>
                    <a:pt x="59" y="19"/>
                    <a:pt x="68" y="0"/>
                    <a:pt x="68" y="0"/>
                  </a:cubicBezTo>
                </a:path>
              </a:pathLst>
            </a:custGeom>
            <a:noFill/>
            <a:ln w="6350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0" name="Freeform 105">
              <a:extLst>
                <a:ext uri="{FF2B5EF4-FFF2-40B4-BE49-F238E27FC236}">
                  <a16:creationId xmlns:a16="http://schemas.microsoft.com/office/drawing/2014/main" id="{F49F1EE6-5AC1-432E-977A-0ED180244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" y="1542"/>
              <a:ext cx="105" cy="73"/>
            </a:xfrm>
            <a:custGeom>
              <a:avLst/>
              <a:gdLst>
                <a:gd name="T0" fmla="*/ 0 w 29"/>
                <a:gd name="T1" fmla="*/ 4134 h 19"/>
                <a:gd name="T2" fmla="*/ 4982 w 29"/>
                <a:gd name="T3" fmla="*/ 1299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9" h="19">
                  <a:moveTo>
                    <a:pt x="0" y="19"/>
                  </a:moveTo>
                  <a:cubicBezTo>
                    <a:pt x="4" y="9"/>
                    <a:pt x="17" y="0"/>
                    <a:pt x="29" y="6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1" name="Freeform 106">
              <a:extLst>
                <a:ext uri="{FF2B5EF4-FFF2-40B4-BE49-F238E27FC236}">
                  <a16:creationId xmlns:a16="http://schemas.microsoft.com/office/drawing/2014/main" id="{F89A5B5C-2416-458C-A45B-AF546AC0D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2" y="1561"/>
              <a:ext cx="91" cy="66"/>
            </a:xfrm>
            <a:custGeom>
              <a:avLst/>
              <a:gdLst>
                <a:gd name="T0" fmla="*/ 1591 w 25"/>
                <a:gd name="T1" fmla="*/ 466 h 17"/>
                <a:gd name="T2" fmla="*/ 0 w 25"/>
                <a:gd name="T3" fmla="*/ 2275 h 17"/>
                <a:gd name="T4" fmla="*/ 2464 w 25"/>
                <a:gd name="T5" fmla="*/ 3393 h 17"/>
                <a:gd name="T6" fmla="*/ 4386 w 25"/>
                <a:gd name="T7" fmla="*/ 1584 h 17"/>
                <a:gd name="T8" fmla="*/ 1591 w 25"/>
                <a:gd name="T9" fmla="*/ 466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17">
                  <a:moveTo>
                    <a:pt x="9" y="2"/>
                  </a:moveTo>
                  <a:cubicBezTo>
                    <a:pt x="5" y="4"/>
                    <a:pt x="2" y="7"/>
                    <a:pt x="0" y="10"/>
                  </a:cubicBezTo>
                  <a:cubicBezTo>
                    <a:pt x="3" y="13"/>
                    <a:pt x="6" y="17"/>
                    <a:pt x="14" y="15"/>
                  </a:cubicBezTo>
                  <a:cubicBezTo>
                    <a:pt x="20" y="14"/>
                    <a:pt x="25" y="7"/>
                    <a:pt x="25" y="7"/>
                  </a:cubicBezTo>
                  <a:cubicBezTo>
                    <a:pt x="23" y="4"/>
                    <a:pt x="15" y="0"/>
                    <a:pt x="9" y="2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2" name="Freeform 107">
              <a:extLst>
                <a:ext uri="{FF2B5EF4-FFF2-40B4-BE49-F238E27FC236}">
                  <a16:creationId xmlns:a16="http://schemas.microsoft.com/office/drawing/2014/main" id="{750989E0-7196-42CF-87F2-4302E3D8C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2" y="1445"/>
              <a:ext cx="384" cy="105"/>
            </a:xfrm>
            <a:custGeom>
              <a:avLst/>
              <a:gdLst>
                <a:gd name="T0" fmla="*/ 0 w 106"/>
                <a:gd name="T1" fmla="*/ 2769 h 27"/>
                <a:gd name="T2" fmla="*/ 3807 w 106"/>
                <a:gd name="T3" fmla="*/ 2057 h 27"/>
                <a:gd name="T4" fmla="*/ 5514 w 106"/>
                <a:gd name="T5" fmla="*/ 2524 h 27"/>
                <a:gd name="T6" fmla="*/ 6706 w 106"/>
                <a:gd name="T7" fmla="*/ 2994 h 27"/>
                <a:gd name="T8" fmla="*/ 9462 w 106"/>
                <a:gd name="T9" fmla="*/ 712 h 27"/>
                <a:gd name="T10" fmla="*/ 12074 w 106"/>
                <a:gd name="T11" fmla="*/ 0 h 27"/>
                <a:gd name="T12" fmla="*/ 14972 w 106"/>
                <a:gd name="T13" fmla="*/ 937 h 27"/>
                <a:gd name="T14" fmla="*/ 17584 w 106"/>
                <a:gd name="T15" fmla="*/ 3418 h 27"/>
                <a:gd name="T16" fmla="*/ 17584 w 106"/>
                <a:gd name="T17" fmla="*/ 6172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6" h="27">
                  <a:moveTo>
                    <a:pt x="0" y="12"/>
                  </a:moveTo>
                  <a:cubicBezTo>
                    <a:pt x="6" y="7"/>
                    <a:pt x="13" y="8"/>
                    <a:pt x="22" y="9"/>
                  </a:cubicBezTo>
                  <a:cubicBezTo>
                    <a:pt x="25" y="10"/>
                    <a:pt x="29" y="10"/>
                    <a:pt x="32" y="11"/>
                  </a:cubicBezTo>
                  <a:cubicBezTo>
                    <a:pt x="35" y="12"/>
                    <a:pt x="36" y="14"/>
                    <a:pt x="39" y="13"/>
                  </a:cubicBezTo>
                  <a:cubicBezTo>
                    <a:pt x="46" y="11"/>
                    <a:pt x="50" y="6"/>
                    <a:pt x="55" y="3"/>
                  </a:cubicBezTo>
                  <a:cubicBezTo>
                    <a:pt x="59" y="1"/>
                    <a:pt x="65" y="0"/>
                    <a:pt x="70" y="0"/>
                  </a:cubicBezTo>
                  <a:cubicBezTo>
                    <a:pt x="75" y="0"/>
                    <a:pt x="77" y="0"/>
                    <a:pt x="87" y="4"/>
                  </a:cubicBezTo>
                  <a:cubicBezTo>
                    <a:pt x="96" y="7"/>
                    <a:pt x="100" y="11"/>
                    <a:pt x="102" y="15"/>
                  </a:cubicBezTo>
                  <a:cubicBezTo>
                    <a:pt x="106" y="19"/>
                    <a:pt x="105" y="24"/>
                    <a:pt x="102" y="27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3" name="Freeform 108">
              <a:extLst>
                <a:ext uri="{FF2B5EF4-FFF2-40B4-BE49-F238E27FC236}">
                  <a16:creationId xmlns:a16="http://schemas.microsoft.com/office/drawing/2014/main" id="{953142B4-658C-4E7B-80B9-CF994045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1" y="1519"/>
              <a:ext cx="316" cy="50"/>
            </a:xfrm>
            <a:custGeom>
              <a:avLst/>
              <a:gdLst>
                <a:gd name="T0" fmla="*/ 0 w 87"/>
                <a:gd name="T1" fmla="*/ 2838 h 13"/>
                <a:gd name="T2" fmla="*/ 3313 w 87"/>
                <a:gd name="T3" fmla="*/ 1538 h 13"/>
                <a:gd name="T4" fmla="*/ 5408 w 87"/>
                <a:gd name="T5" fmla="*/ 2162 h 13"/>
                <a:gd name="T6" fmla="*/ 6807 w 87"/>
                <a:gd name="T7" fmla="*/ 1762 h 13"/>
                <a:gd name="T8" fmla="*/ 8339 w 87"/>
                <a:gd name="T9" fmla="*/ 1538 h 13"/>
                <a:gd name="T10" fmla="*/ 11834 w 87"/>
                <a:gd name="T11" fmla="*/ 458 h 13"/>
                <a:gd name="T12" fmla="*/ 15146 w 87"/>
                <a:gd name="T13" fmla="*/ 2162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7" h="13">
                  <a:moveTo>
                    <a:pt x="0" y="13"/>
                  </a:moveTo>
                  <a:cubicBezTo>
                    <a:pt x="3" y="6"/>
                    <a:pt x="13" y="6"/>
                    <a:pt x="19" y="7"/>
                  </a:cubicBezTo>
                  <a:cubicBezTo>
                    <a:pt x="23" y="8"/>
                    <a:pt x="27" y="10"/>
                    <a:pt x="31" y="10"/>
                  </a:cubicBezTo>
                  <a:cubicBezTo>
                    <a:pt x="34" y="11"/>
                    <a:pt x="36" y="9"/>
                    <a:pt x="39" y="8"/>
                  </a:cubicBezTo>
                  <a:cubicBezTo>
                    <a:pt x="42" y="6"/>
                    <a:pt x="45" y="8"/>
                    <a:pt x="48" y="7"/>
                  </a:cubicBezTo>
                  <a:cubicBezTo>
                    <a:pt x="54" y="6"/>
                    <a:pt x="62" y="0"/>
                    <a:pt x="68" y="2"/>
                  </a:cubicBezTo>
                  <a:cubicBezTo>
                    <a:pt x="76" y="3"/>
                    <a:pt x="85" y="10"/>
                    <a:pt x="87" y="1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4" name="Freeform 109">
              <a:extLst>
                <a:ext uri="{FF2B5EF4-FFF2-40B4-BE49-F238E27FC236}">
                  <a16:creationId xmlns:a16="http://schemas.microsoft.com/office/drawing/2014/main" id="{767A3F55-842B-4F55-AC9A-8CFE8C863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1569"/>
              <a:ext cx="15" cy="54"/>
            </a:xfrm>
            <a:custGeom>
              <a:avLst/>
              <a:gdLst>
                <a:gd name="T0" fmla="*/ 788 w 4"/>
                <a:gd name="T1" fmla="*/ 0 h 14"/>
                <a:gd name="T2" fmla="*/ 424 w 4"/>
                <a:gd name="T3" fmla="*/ 3093 h 1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14">
                  <a:moveTo>
                    <a:pt x="4" y="0"/>
                  </a:moveTo>
                  <a:cubicBezTo>
                    <a:pt x="2" y="4"/>
                    <a:pt x="0" y="11"/>
                    <a:pt x="2" y="14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5" name="Freeform 110">
              <a:extLst>
                <a:ext uri="{FF2B5EF4-FFF2-40B4-BE49-F238E27FC236}">
                  <a16:creationId xmlns:a16="http://schemas.microsoft.com/office/drawing/2014/main" id="{C4D6BF0E-6191-46C8-B7F1-12338DC0C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8" y="1584"/>
              <a:ext cx="11" cy="31"/>
            </a:xfrm>
            <a:custGeom>
              <a:avLst/>
              <a:gdLst>
                <a:gd name="T0" fmla="*/ 0 w 3"/>
                <a:gd name="T1" fmla="*/ 0 h 8"/>
                <a:gd name="T2" fmla="*/ 539 w 3"/>
                <a:gd name="T3" fmla="*/ 1802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cubicBezTo>
                    <a:pt x="1" y="2"/>
                    <a:pt x="2" y="5"/>
                    <a:pt x="3" y="8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6" name="Freeform 111">
              <a:extLst>
                <a:ext uri="{FF2B5EF4-FFF2-40B4-BE49-F238E27FC236}">
                  <a16:creationId xmlns:a16="http://schemas.microsoft.com/office/drawing/2014/main" id="{3CACE21E-483C-412B-8D58-5287A7ABB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6" y="1565"/>
              <a:ext cx="51" cy="54"/>
            </a:xfrm>
            <a:custGeom>
              <a:avLst/>
              <a:gdLst>
                <a:gd name="T0" fmla="*/ 200 w 14"/>
                <a:gd name="T1" fmla="*/ 1786 h 14"/>
                <a:gd name="T2" fmla="*/ 1060 w 14"/>
                <a:gd name="T3" fmla="*/ 224 h 14"/>
                <a:gd name="T4" fmla="*/ 2470 w 14"/>
                <a:gd name="T5" fmla="*/ 1323 h 14"/>
                <a:gd name="T6" fmla="*/ 1406 w 14"/>
                <a:gd name="T7" fmla="*/ 2870 h 14"/>
                <a:gd name="T8" fmla="*/ 200 w 14"/>
                <a:gd name="T9" fmla="*/ 1786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14">
                  <a:moveTo>
                    <a:pt x="1" y="8"/>
                  </a:moveTo>
                  <a:cubicBezTo>
                    <a:pt x="0" y="4"/>
                    <a:pt x="3" y="1"/>
                    <a:pt x="6" y="1"/>
                  </a:cubicBezTo>
                  <a:cubicBezTo>
                    <a:pt x="10" y="0"/>
                    <a:pt x="13" y="3"/>
                    <a:pt x="14" y="6"/>
                  </a:cubicBezTo>
                  <a:cubicBezTo>
                    <a:pt x="14" y="10"/>
                    <a:pt x="11" y="13"/>
                    <a:pt x="8" y="13"/>
                  </a:cubicBezTo>
                  <a:cubicBezTo>
                    <a:pt x="4" y="14"/>
                    <a:pt x="1" y="11"/>
                    <a:pt x="1" y="8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7" name="Freeform 112">
              <a:extLst>
                <a:ext uri="{FF2B5EF4-FFF2-40B4-BE49-F238E27FC236}">
                  <a16:creationId xmlns:a16="http://schemas.microsoft.com/office/drawing/2014/main" id="{5A7B73DC-97F5-49C2-BED6-02AC31A90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6" y="1538"/>
              <a:ext cx="51" cy="50"/>
            </a:xfrm>
            <a:custGeom>
              <a:avLst/>
              <a:gdLst>
                <a:gd name="T0" fmla="*/ 200 w 14"/>
                <a:gd name="T1" fmla="*/ 1538 h 13"/>
                <a:gd name="T2" fmla="*/ 1060 w 14"/>
                <a:gd name="T3" fmla="*/ 0 h 13"/>
                <a:gd name="T4" fmla="*/ 2270 w 14"/>
                <a:gd name="T5" fmla="*/ 1300 h 13"/>
                <a:gd name="T6" fmla="*/ 1406 w 14"/>
                <a:gd name="T7" fmla="*/ 2838 h 13"/>
                <a:gd name="T8" fmla="*/ 200 w 14"/>
                <a:gd name="T9" fmla="*/ 1538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13">
                  <a:moveTo>
                    <a:pt x="1" y="7"/>
                  </a:moveTo>
                  <a:cubicBezTo>
                    <a:pt x="0" y="4"/>
                    <a:pt x="3" y="0"/>
                    <a:pt x="6" y="0"/>
                  </a:cubicBezTo>
                  <a:cubicBezTo>
                    <a:pt x="10" y="0"/>
                    <a:pt x="13" y="2"/>
                    <a:pt x="13" y="6"/>
                  </a:cubicBezTo>
                  <a:cubicBezTo>
                    <a:pt x="14" y="9"/>
                    <a:pt x="11" y="12"/>
                    <a:pt x="8" y="13"/>
                  </a:cubicBezTo>
                  <a:cubicBezTo>
                    <a:pt x="4" y="13"/>
                    <a:pt x="1" y="11"/>
                    <a:pt x="1" y="7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8" name="Freeform 113">
              <a:extLst>
                <a:ext uri="{FF2B5EF4-FFF2-40B4-BE49-F238E27FC236}">
                  <a16:creationId xmlns:a16="http://schemas.microsoft.com/office/drawing/2014/main" id="{A59D60EE-EB48-45EA-A329-1E6E37B95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1" y="1581"/>
              <a:ext cx="14" cy="15"/>
            </a:xfrm>
            <a:custGeom>
              <a:avLst/>
              <a:gdLst>
                <a:gd name="T0" fmla="*/ 0 w 4"/>
                <a:gd name="T1" fmla="*/ 578 h 4"/>
                <a:gd name="T2" fmla="*/ 308 w 4"/>
                <a:gd name="T3" fmla="*/ 0 h 4"/>
                <a:gd name="T4" fmla="*/ 602 w 4"/>
                <a:gd name="T5" fmla="*/ 424 h 4"/>
                <a:gd name="T6" fmla="*/ 308 w 4"/>
                <a:gd name="T7" fmla="*/ 788 h 4"/>
                <a:gd name="T8" fmla="*/ 0 w 4"/>
                <a:gd name="T9" fmla="*/ 578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0" y="1"/>
                    <a:pt x="1" y="1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ubicBezTo>
                    <a:pt x="1" y="4"/>
                    <a:pt x="0" y="4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9" name="Freeform 114">
              <a:extLst>
                <a:ext uri="{FF2B5EF4-FFF2-40B4-BE49-F238E27FC236}">
                  <a16:creationId xmlns:a16="http://schemas.microsoft.com/office/drawing/2014/main" id="{25FD5ED4-ACCA-4972-BB81-E98619343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1550"/>
              <a:ext cx="15" cy="19"/>
            </a:xfrm>
            <a:custGeom>
              <a:avLst/>
              <a:gdLst>
                <a:gd name="T0" fmla="*/ 0 w 4"/>
                <a:gd name="T1" fmla="*/ 608 h 5"/>
                <a:gd name="T2" fmla="*/ 424 w 4"/>
                <a:gd name="T3" fmla="*/ 217 h 5"/>
                <a:gd name="T4" fmla="*/ 788 w 4"/>
                <a:gd name="T5" fmla="*/ 433 h 5"/>
                <a:gd name="T6" fmla="*/ 424 w 4"/>
                <a:gd name="T7" fmla="*/ 825 h 5"/>
                <a:gd name="T8" fmla="*/ 0 w 4"/>
                <a:gd name="T9" fmla="*/ 608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0" y="2"/>
                    <a:pt x="1" y="1"/>
                    <a:pt x="2" y="1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ubicBezTo>
                    <a:pt x="1" y="5"/>
                    <a:pt x="0" y="4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Freeform 115">
              <a:extLst>
                <a:ext uri="{FF2B5EF4-FFF2-40B4-BE49-F238E27FC236}">
                  <a16:creationId xmlns:a16="http://schemas.microsoft.com/office/drawing/2014/main" id="{227CAACB-7D08-43B1-94DE-EFBB50DE1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3" y="1650"/>
              <a:ext cx="32" cy="77"/>
            </a:xfrm>
            <a:custGeom>
              <a:avLst/>
              <a:gdLst>
                <a:gd name="T0" fmla="*/ 1440 w 9"/>
                <a:gd name="T1" fmla="*/ 0 h 20"/>
                <a:gd name="T2" fmla="*/ 633 w 9"/>
                <a:gd name="T3" fmla="*/ 1321 h 20"/>
                <a:gd name="T4" fmla="*/ 0 w 9"/>
                <a:gd name="T5" fmla="*/ 4389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20">
                  <a:moveTo>
                    <a:pt x="9" y="0"/>
                  </a:moveTo>
                  <a:cubicBezTo>
                    <a:pt x="8" y="3"/>
                    <a:pt x="6" y="4"/>
                    <a:pt x="4" y="6"/>
                  </a:cubicBezTo>
                  <a:cubicBezTo>
                    <a:pt x="2" y="11"/>
                    <a:pt x="1" y="16"/>
                    <a:pt x="0" y="20"/>
                  </a:cubicBezTo>
                </a:path>
              </a:pathLst>
            </a:custGeom>
            <a:noFill/>
            <a:ln w="6350" cap="rnd">
              <a:solidFill>
                <a:srgbClr val="A58F7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91" name="Freeform 116">
              <a:extLst>
                <a:ext uri="{FF2B5EF4-FFF2-40B4-BE49-F238E27FC236}">
                  <a16:creationId xmlns:a16="http://schemas.microsoft.com/office/drawing/2014/main" id="{C062379C-1212-440D-AC49-DF39DCB29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7" y="1639"/>
              <a:ext cx="65" cy="65"/>
            </a:xfrm>
            <a:custGeom>
              <a:avLst/>
              <a:gdLst>
                <a:gd name="T0" fmla="*/ 0 w 18"/>
                <a:gd name="T1" fmla="*/ 0 h 17"/>
                <a:gd name="T2" fmla="*/ 3066 w 18"/>
                <a:gd name="T3" fmla="*/ 3640 h 1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" h="17">
                  <a:moveTo>
                    <a:pt x="0" y="0"/>
                  </a:moveTo>
                  <a:cubicBezTo>
                    <a:pt x="8" y="2"/>
                    <a:pt x="13" y="12"/>
                    <a:pt x="18" y="17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92" name="Freeform 117">
              <a:extLst>
                <a:ext uri="{FF2B5EF4-FFF2-40B4-BE49-F238E27FC236}">
                  <a16:creationId xmlns:a16="http://schemas.microsoft.com/office/drawing/2014/main" id="{F0E3FC49-BDE7-4261-98CF-68A246A16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" y="1569"/>
              <a:ext cx="36" cy="147"/>
            </a:xfrm>
            <a:custGeom>
              <a:avLst/>
              <a:gdLst>
                <a:gd name="T0" fmla="*/ 1022 w 10"/>
                <a:gd name="T1" fmla="*/ 0 h 38"/>
                <a:gd name="T2" fmla="*/ 0 w 10"/>
                <a:gd name="T3" fmla="*/ 8514 h 3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38">
                  <a:moveTo>
                    <a:pt x="6" y="0"/>
                  </a:moveTo>
                  <a:cubicBezTo>
                    <a:pt x="8" y="12"/>
                    <a:pt x="10" y="29"/>
                    <a:pt x="0" y="38"/>
                  </a:cubicBezTo>
                </a:path>
              </a:pathLst>
            </a:custGeom>
            <a:noFill/>
            <a:ln w="6350" cap="rnd">
              <a:solidFill>
                <a:srgbClr val="A58F7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93" name="Freeform 118">
              <a:extLst>
                <a:ext uri="{FF2B5EF4-FFF2-40B4-BE49-F238E27FC236}">
                  <a16:creationId xmlns:a16="http://schemas.microsoft.com/office/drawing/2014/main" id="{3A7C166A-CEA2-42C4-ADED-13D261920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5" y="1592"/>
              <a:ext cx="32" cy="93"/>
            </a:xfrm>
            <a:custGeom>
              <a:avLst/>
              <a:gdLst>
                <a:gd name="T0" fmla="*/ 1266 w 9"/>
                <a:gd name="T1" fmla="*/ 0 h 24"/>
                <a:gd name="T2" fmla="*/ 0 w 9"/>
                <a:gd name="T3" fmla="*/ 5406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24">
                  <a:moveTo>
                    <a:pt x="8" y="0"/>
                  </a:moveTo>
                  <a:cubicBezTo>
                    <a:pt x="9" y="8"/>
                    <a:pt x="7" y="18"/>
                    <a:pt x="0" y="24"/>
                  </a:cubicBezTo>
                </a:path>
              </a:pathLst>
            </a:custGeom>
            <a:noFill/>
            <a:ln w="6350" cap="rnd">
              <a:solidFill>
                <a:srgbClr val="A58F7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94" name="Freeform 119">
              <a:extLst>
                <a:ext uri="{FF2B5EF4-FFF2-40B4-BE49-F238E27FC236}">
                  <a16:creationId xmlns:a16="http://schemas.microsoft.com/office/drawing/2014/main" id="{C2EF8F2D-A0DA-440E-8978-8B611F10B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1608"/>
              <a:ext cx="15" cy="23"/>
            </a:xfrm>
            <a:custGeom>
              <a:avLst/>
              <a:gdLst>
                <a:gd name="T0" fmla="*/ 788 w 4"/>
                <a:gd name="T1" fmla="*/ 0 h 6"/>
                <a:gd name="T2" fmla="*/ 0 w 4"/>
                <a:gd name="T3" fmla="*/ 1292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3" y="3"/>
                    <a:pt x="2" y="5"/>
                    <a:pt x="0" y="6"/>
                  </a:cubicBezTo>
                </a:path>
              </a:pathLst>
            </a:custGeom>
            <a:noFill/>
            <a:ln w="6350" cap="rnd">
              <a:solidFill>
                <a:srgbClr val="A58F7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95" name="Freeform 120">
              <a:extLst>
                <a:ext uri="{FF2B5EF4-FFF2-40B4-BE49-F238E27FC236}">
                  <a16:creationId xmlns:a16="http://schemas.microsoft.com/office/drawing/2014/main" id="{2CBF4B2E-85C9-4B3B-894E-36FBEDB1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1" y="1654"/>
              <a:ext cx="14" cy="35"/>
            </a:xfrm>
            <a:custGeom>
              <a:avLst/>
              <a:gdLst>
                <a:gd name="T0" fmla="*/ 602 w 4"/>
                <a:gd name="T1" fmla="*/ 0 h 9"/>
                <a:gd name="T2" fmla="*/ 0 w 4"/>
                <a:gd name="T3" fmla="*/ 2057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9">
                  <a:moveTo>
                    <a:pt x="4" y="0"/>
                  </a:moveTo>
                  <a:cubicBezTo>
                    <a:pt x="1" y="2"/>
                    <a:pt x="0" y="6"/>
                    <a:pt x="0" y="9"/>
                  </a:cubicBezTo>
                </a:path>
              </a:pathLst>
            </a:custGeom>
            <a:noFill/>
            <a:ln w="6350" cap="rnd">
              <a:solidFill>
                <a:srgbClr val="A58F7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96" name="Freeform 121">
              <a:extLst>
                <a:ext uri="{FF2B5EF4-FFF2-40B4-BE49-F238E27FC236}">
                  <a16:creationId xmlns:a16="http://schemas.microsoft.com/office/drawing/2014/main" id="{3D59F875-B46D-4EC4-967F-14B991AF6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" y="1526"/>
              <a:ext cx="87" cy="70"/>
            </a:xfrm>
            <a:custGeom>
              <a:avLst/>
              <a:gdLst>
                <a:gd name="T0" fmla="*/ 0 w 24"/>
                <a:gd name="T1" fmla="*/ 2994 h 18"/>
                <a:gd name="T2" fmla="*/ 2432 w 24"/>
                <a:gd name="T3" fmla="*/ 3644 h 18"/>
                <a:gd name="T4" fmla="*/ 3810 w 24"/>
                <a:gd name="T5" fmla="*/ 2298 h 18"/>
                <a:gd name="T6" fmla="*/ 3629 w 24"/>
                <a:gd name="T7" fmla="*/ 1587 h 18"/>
                <a:gd name="T8" fmla="*/ 1196 w 24"/>
                <a:gd name="T9" fmla="*/ 712 h 18"/>
                <a:gd name="T10" fmla="*/ 0 w 24"/>
                <a:gd name="T11" fmla="*/ 2994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8">
                  <a:moveTo>
                    <a:pt x="0" y="13"/>
                  </a:moveTo>
                  <a:cubicBezTo>
                    <a:pt x="3" y="17"/>
                    <a:pt x="8" y="18"/>
                    <a:pt x="14" y="16"/>
                  </a:cubicBezTo>
                  <a:cubicBezTo>
                    <a:pt x="18" y="15"/>
                    <a:pt x="20" y="12"/>
                    <a:pt x="22" y="10"/>
                  </a:cubicBezTo>
                  <a:cubicBezTo>
                    <a:pt x="24" y="8"/>
                    <a:pt x="23" y="7"/>
                    <a:pt x="21" y="7"/>
                  </a:cubicBezTo>
                  <a:cubicBezTo>
                    <a:pt x="17" y="4"/>
                    <a:pt x="12" y="0"/>
                    <a:pt x="7" y="3"/>
                  </a:cubicBezTo>
                  <a:cubicBezTo>
                    <a:pt x="0" y="6"/>
                    <a:pt x="0" y="13"/>
                    <a:pt x="0" y="13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97" name="Freeform 122">
              <a:extLst>
                <a:ext uri="{FF2B5EF4-FFF2-40B4-BE49-F238E27FC236}">
                  <a16:creationId xmlns:a16="http://schemas.microsoft.com/office/drawing/2014/main" id="{0E3B1996-B95E-47CF-AA3C-25E4EE4BB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0" y="1530"/>
              <a:ext cx="29" cy="27"/>
            </a:xfrm>
            <a:custGeom>
              <a:avLst/>
              <a:gdLst>
                <a:gd name="T0" fmla="*/ 0 w 8"/>
                <a:gd name="T1" fmla="*/ 1547 h 7"/>
                <a:gd name="T2" fmla="*/ 1381 w 8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7">
                  <a:moveTo>
                    <a:pt x="0" y="7"/>
                  </a:moveTo>
                  <a:cubicBezTo>
                    <a:pt x="1" y="5"/>
                    <a:pt x="3" y="1"/>
                    <a:pt x="8" y="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98" name="Freeform 123">
              <a:extLst>
                <a:ext uri="{FF2B5EF4-FFF2-40B4-BE49-F238E27FC236}">
                  <a16:creationId xmlns:a16="http://schemas.microsoft.com/office/drawing/2014/main" id="{DA28AF69-2870-421C-B469-8697368B7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7" y="1202"/>
              <a:ext cx="36" cy="205"/>
            </a:xfrm>
            <a:custGeom>
              <a:avLst/>
              <a:gdLst>
                <a:gd name="T0" fmla="*/ 648 w 10"/>
                <a:gd name="T1" fmla="*/ 0 h 53"/>
                <a:gd name="T2" fmla="*/ 0 w 10"/>
                <a:gd name="T3" fmla="*/ 1091 h 53"/>
                <a:gd name="T4" fmla="*/ 842 w 10"/>
                <a:gd name="T5" fmla="*/ 1091 h 53"/>
                <a:gd name="T6" fmla="*/ 180 w 10"/>
                <a:gd name="T7" fmla="*/ 2483 h 53"/>
                <a:gd name="T8" fmla="*/ 842 w 10"/>
                <a:gd name="T9" fmla="*/ 2661 h 53"/>
                <a:gd name="T10" fmla="*/ 324 w 10"/>
                <a:gd name="T11" fmla="*/ 4054 h 53"/>
                <a:gd name="T12" fmla="*/ 1022 w 10"/>
                <a:gd name="T13" fmla="*/ 4054 h 53"/>
                <a:gd name="T14" fmla="*/ 842 w 10"/>
                <a:gd name="T15" fmla="*/ 4924 h 53"/>
                <a:gd name="T16" fmla="*/ 842 w 10"/>
                <a:gd name="T17" fmla="*/ 5608 h 53"/>
                <a:gd name="T18" fmla="*/ 842 w 10"/>
                <a:gd name="T19" fmla="*/ 7407 h 53"/>
                <a:gd name="T20" fmla="*/ 1022 w 10"/>
                <a:gd name="T21" fmla="*/ 8977 h 53"/>
                <a:gd name="T22" fmla="*/ 1490 w 10"/>
                <a:gd name="T23" fmla="*/ 11863 h 5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" h="53">
                  <a:moveTo>
                    <a:pt x="4" y="0"/>
                  </a:moveTo>
                  <a:cubicBezTo>
                    <a:pt x="3" y="1"/>
                    <a:pt x="1" y="3"/>
                    <a:pt x="0" y="5"/>
                  </a:cubicBezTo>
                  <a:cubicBezTo>
                    <a:pt x="1" y="5"/>
                    <a:pt x="3" y="5"/>
                    <a:pt x="5" y="5"/>
                  </a:cubicBezTo>
                  <a:cubicBezTo>
                    <a:pt x="4" y="7"/>
                    <a:pt x="1" y="9"/>
                    <a:pt x="1" y="11"/>
                  </a:cubicBezTo>
                  <a:cubicBezTo>
                    <a:pt x="2" y="12"/>
                    <a:pt x="4" y="12"/>
                    <a:pt x="5" y="12"/>
                  </a:cubicBezTo>
                  <a:cubicBezTo>
                    <a:pt x="5" y="15"/>
                    <a:pt x="3" y="16"/>
                    <a:pt x="2" y="18"/>
                  </a:cubicBezTo>
                  <a:cubicBezTo>
                    <a:pt x="3" y="18"/>
                    <a:pt x="4" y="18"/>
                    <a:pt x="6" y="18"/>
                  </a:cubicBezTo>
                  <a:cubicBezTo>
                    <a:pt x="6" y="20"/>
                    <a:pt x="5" y="21"/>
                    <a:pt x="5" y="22"/>
                  </a:cubicBezTo>
                  <a:cubicBezTo>
                    <a:pt x="4" y="23"/>
                    <a:pt x="5" y="24"/>
                    <a:pt x="5" y="25"/>
                  </a:cubicBezTo>
                  <a:cubicBezTo>
                    <a:pt x="5" y="27"/>
                    <a:pt x="1" y="35"/>
                    <a:pt x="5" y="33"/>
                  </a:cubicBezTo>
                  <a:cubicBezTo>
                    <a:pt x="8" y="34"/>
                    <a:pt x="7" y="37"/>
                    <a:pt x="6" y="40"/>
                  </a:cubicBezTo>
                  <a:cubicBezTo>
                    <a:pt x="6" y="45"/>
                    <a:pt x="10" y="47"/>
                    <a:pt x="9" y="53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99" name="Freeform 124">
              <a:extLst>
                <a:ext uri="{FF2B5EF4-FFF2-40B4-BE49-F238E27FC236}">
                  <a16:creationId xmlns:a16="http://schemas.microsoft.com/office/drawing/2014/main" id="{38ED7EE1-6245-46FF-9819-BACC520DB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" y="1318"/>
              <a:ext cx="18" cy="100"/>
            </a:xfrm>
            <a:custGeom>
              <a:avLst/>
              <a:gdLst>
                <a:gd name="T0" fmla="*/ 518 w 5"/>
                <a:gd name="T1" fmla="*/ 0 h 26"/>
                <a:gd name="T2" fmla="*/ 180 w 5"/>
                <a:gd name="T3" fmla="*/ 1538 h 26"/>
                <a:gd name="T4" fmla="*/ 518 w 5"/>
                <a:gd name="T5" fmla="*/ 1996 h 26"/>
                <a:gd name="T6" fmla="*/ 324 w 5"/>
                <a:gd name="T7" fmla="*/ 2838 h 26"/>
                <a:gd name="T8" fmla="*/ 648 w 5"/>
                <a:gd name="T9" fmla="*/ 4377 h 26"/>
                <a:gd name="T10" fmla="*/ 518 w 5"/>
                <a:gd name="T11" fmla="*/ 5696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" h="26">
                  <a:moveTo>
                    <a:pt x="3" y="0"/>
                  </a:moveTo>
                  <a:cubicBezTo>
                    <a:pt x="3" y="3"/>
                    <a:pt x="0" y="5"/>
                    <a:pt x="1" y="7"/>
                  </a:cubicBezTo>
                  <a:cubicBezTo>
                    <a:pt x="2" y="8"/>
                    <a:pt x="3" y="8"/>
                    <a:pt x="3" y="9"/>
                  </a:cubicBezTo>
                  <a:cubicBezTo>
                    <a:pt x="4" y="11"/>
                    <a:pt x="2" y="12"/>
                    <a:pt x="2" y="13"/>
                  </a:cubicBezTo>
                  <a:cubicBezTo>
                    <a:pt x="1" y="16"/>
                    <a:pt x="3" y="17"/>
                    <a:pt x="4" y="20"/>
                  </a:cubicBezTo>
                  <a:cubicBezTo>
                    <a:pt x="5" y="22"/>
                    <a:pt x="4" y="24"/>
                    <a:pt x="3" y="26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00" name="Freeform 125">
              <a:extLst>
                <a:ext uri="{FF2B5EF4-FFF2-40B4-BE49-F238E27FC236}">
                  <a16:creationId xmlns:a16="http://schemas.microsoft.com/office/drawing/2014/main" id="{6E87A2B2-40C9-4DB1-874F-2575BBD36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0" y="1174"/>
              <a:ext cx="239" cy="356"/>
            </a:xfrm>
            <a:custGeom>
              <a:avLst/>
              <a:gdLst>
                <a:gd name="T0" fmla="*/ 0 w 66"/>
                <a:gd name="T1" fmla="*/ 4926 h 92"/>
                <a:gd name="T2" fmla="*/ 10161 w 66"/>
                <a:gd name="T3" fmla="*/ 6485 h 92"/>
                <a:gd name="T4" fmla="*/ 8260 w 66"/>
                <a:gd name="T5" fmla="*/ 16577 h 92"/>
                <a:gd name="T6" fmla="*/ 6178 w 66"/>
                <a:gd name="T7" fmla="*/ 19526 h 92"/>
                <a:gd name="T8" fmla="*/ 3422 w 66"/>
                <a:gd name="T9" fmla="*/ 19928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" h="92">
                  <a:moveTo>
                    <a:pt x="0" y="22"/>
                  </a:moveTo>
                  <a:cubicBezTo>
                    <a:pt x="5" y="3"/>
                    <a:pt x="51" y="0"/>
                    <a:pt x="59" y="29"/>
                  </a:cubicBezTo>
                  <a:cubicBezTo>
                    <a:pt x="66" y="58"/>
                    <a:pt x="53" y="69"/>
                    <a:pt x="48" y="74"/>
                  </a:cubicBezTo>
                  <a:cubicBezTo>
                    <a:pt x="42" y="80"/>
                    <a:pt x="41" y="83"/>
                    <a:pt x="36" y="87"/>
                  </a:cubicBezTo>
                  <a:cubicBezTo>
                    <a:pt x="31" y="90"/>
                    <a:pt x="25" y="92"/>
                    <a:pt x="20" y="89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01" name="Freeform 126">
              <a:extLst>
                <a:ext uri="{FF2B5EF4-FFF2-40B4-BE49-F238E27FC236}">
                  <a16:creationId xmlns:a16="http://schemas.microsoft.com/office/drawing/2014/main" id="{AF9D0F16-C19D-42E5-B1D0-A65A07595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2" y="1233"/>
              <a:ext cx="185" cy="174"/>
            </a:xfrm>
            <a:custGeom>
              <a:avLst/>
              <a:gdLst>
                <a:gd name="T0" fmla="*/ 0 w 51"/>
                <a:gd name="T1" fmla="*/ 4215 h 45"/>
                <a:gd name="T2" fmla="*/ 4342 w 51"/>
                <a:gd name="T3" fmla="*/ 464 h 45"/>
                <a:gd name="T4" fmla="*/ 7973 w 51"/>
                <a:gd name="T5" fmla="*/ 3588 h 45"/>
                <a:gd name="T6" fmla="*/ 7777 w 51"/>
                <a:gd name="T7" fmla="*/ 10061 h 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1" h="45">
                  <a:moveTo>
                    <a:pt x="0" y="19"/>
                  </a:moveTo>
                  <a:cubicBezTo>
                    <a:pt x="1" y="6"/>
                    <a:pt x="13" y="0"/>
                    <a:pt x="25" y="2"/>
                  </a:cubicBezTo>
                  <a:cubicBezTo>
                    <a:pt x="37" y="4"/>
                    <a:pt x="43" y="8"/>
                    <a:pt x="46" y="16"/>
                  </a:cubicBezTo>
                  <a:cubicBezTo>
                    <a:pt x="49" y="25"/>
                    <a:pt x="51" y="37"/>
                    <a:pt x="45" y="45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02" name="Freeform 127">
              <a:extLst>
                <a:ext uri="{FF2B5EF4-FFF2-40B4-BE49-F238E27FC236}">
                  <a16:creationId xmlns:a16="http://schemas.microsoft.com/office/drawing/2014/main" id="{ED2055D4-776E-46E6-8AB2-0A7E1C2E9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1" y="1279"/>
              <a:ext cx="77" cy="197"/>
            </a:xfrm>
            <a:custGeom>
              <a:avLst/>
              <a:gdLst>
                <a:gd name="T0" fmla="*/ 0 w 21"/>
                <a:gd name="T1" fmla="*/ 0 h 51"/>
                <a:gd name="T2" fmla="*/ 2515 w 21"/>
                <a:gd name="T3" fmla="*/ 2658 h 51"/>
                <a:gd name="T4" fmla="*/ 3454 w 21"/>
                <a:gd name="T5" fmla="*/ 7146 h 51"/>
                <a:gd name="T6" fmla="*/ 2163 w 21"/>
                <a:gd name="T7" fmla="*/ 11356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" h="51">
                  <a:moveTo>
                    <a:pt x="0" y="0"/>
                  </a:moveTo>
                  <a:cubicBezTo>
                    <a:pt x="2" y="8"/>
                    <a:pt x="8" y="7"/>
                    <a:pt x="14" y="12"/>
                  </a:cubicBezTo>
                  <a:cubicBezTo>
                    <a:pt x="20" y="18"/>
                    <a:pt x="21" y="24"/>
                    <a:pt x="19" y="32"/>
                  </a:cubicBezTo>
                  <a:cubicBezTo>
                    <a:pt x="16" y="41"/>
                    <a:pt x="14" y="50"/>
                    <a:pt x="12" y="51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03" name="Freeform 128">
              <a:extLst>
                <a:ext uri="{FF2B5EF4-FFF2-40B4-BE49-F238E27FC236}">
                  <a16:creationId xmlns:a16="http://schemas.microsoft.com/office/drawing/2014/main" id="{87A8E712-3294-4553-B935-3524AA6BE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" y="1383"/>
              <a:ext cx="61" cy="39"/>
            </a:xfrm>
            <a:custGeom>
              <a:avLst/>
              <a:gdLst>
                <a:gd name="T0" fmla="*/ 0 w 17"/>
                <a:gd name="T1" fmla="*/ 242 h 10"/>
                <a:gd name="T2" fmla="*/ 2820 w 17"/>
                <a:gd name="T3" fmla="*/ 2313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10">
                  <a:moveTo>
                    <a:pt x="0" y="1"/>
                  </a:moveTo>
                  <a:cubicBezTo>
                    <a:pt x="3" y="5"/>
                    <a:pt x="8" y="0"/>
                    <a:pt x="17" y="1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04" name="Freeform 129">
              <a:extLst>
                <a:ext uri="{FF2B5EF4-FFF2-40B4-BE49-F238E27FC236}">
                  <a16:creationId xmlns:a16="http://schemas.microsoft.com/office/drawing/2014/main" id="{D2C2860A-DFFB-4F91-9E5F-E3988E42F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0" y="1275"/>
              <a:ext cx="94" cy="313"/>
            </a:xfrm>
            <a:custGeom>
              <a:avLst/>
              <a:gdLst>
                <a:gd name="T0" fmla="*/ 0 w 26"/>
                <a:gd name="T1" fmla="*/ 0 h 81"/>
                <a:gd name="T2" fmla="*/ 1045 w 26"/>
                <a:gd name="T3" fmla="*/ 688 h 81"/>
                <a:gd name="T4" fmla="*/ 184 w 26"/>
                <a:gd name="T5" fmla="*/ 2017 h 81"/>
                <a:gd name="T6" fmla="*/ 665 w 26"/>
                <a:gd name="T7" fmla="*/ 2017 h 81"/>
                <a:gd name="T8" fmla="*/ 325 w 26"/>
                <a:gd name="T9" fmla="*/ 2659 h 81"/>
                <a:gd name="T10" fmla="*/ 850 w 26"/>
                <a:gd name="T11" fmla="*/ 2659 h 81"/>
                <a:gd name="T12" fmla="*/ 524 w 26"/>
                <a:gd name="T13" fmla="*/ 3582 h 81"/>
                <a:gd name="T14" fmla="*/ 1175 w 26"/>
                <a:gd name="T15" fmla="*/ 3806 h 81"/>
                <a:gd name="T16" fmla="*/ 524 w 26"/>
                <a:gd name="T17" fmla="*/ 5136 h 81"/>
                <a:gd name="T18" fmla="*/ 2223 w 26"/>
                <a:gd name="T19" fmla="*/ 5360 h 81"/>
                <a:gd name="T20" fmla="*/ 1699 w 26"/>
                <a:gd name="T21" fmla="*/ 6465 h 81"/>
                <a:gd name="T22" fmla="*/ 2549 w 26"/>
                <a:gd name="T23" fmla="*/ 6689 h 81"/>
                <a:gd name="T24" fmla="*/ 2223 w 26"/>
                <a:gd name="T25" fmla="*/ 8258 h 81"/>
                <a:gd name="T26" fmla="*/ 4443 w 26"/>
                <a:gd name="T27" fmla="*/ 8946 h 81"/>
                <a:gd name="T28" fmla="*/ 3254 w 26"/>
                <a:gd name="T29" fmla="*/ 10677 h 81"/>
                <a:gd name="T30" fmla="*/ 3594 w 26"/>
                <a:gd name="T31" fmla="*/ 10677 h 81"/>
                <a:gd name="T32" fmla="*/ 3398 w 26"/>
                <a:gd name="T33" fmla="*/ 11365 h 81"/>
                <a:gd name="T34" fmla="*/ 3594 w 26"/>
                <a:gd name="T35" fmla="*/ 11600 h 81"/>
                <a:gd name="T36" fmla="*/ 3594 w 26"/>
                <a:gd name="T37" fmla="*/ 13154 h 81"/>
                <a:gd name="T38" fmla="*/ 3073 w 26"/>
                <a:gd name="T39" fmla="*/ 14019 h 81"/>
                <a:gd name="T40" fmla="*/ 3398 w 26"/>
                <a:gd name="T41" fmla="*/ 14707 h 81"/>
                <a:gd name="T42" fmla="*/ 3073 w 26"/>
                <a:gd name="T43" fmla="*/ 14947 h 81"/>
                <a:gd name="T44" fmla="*/ 3398 w 26"/>
                <a:gd name="T45" fmla="*/ 16276 h 81"/>
                <a:gd name="T46" fmla="*/ 3594 w 26"/>
                <a:gd name="T47" fmla="*/ 18054 h 8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6" h="81">
                  <a:moveTo>
                    <a:pt x="0" y="0"/>
                  </a:moveTo>
                  <a:cubicBezTo>
                    <a:pt x="0" y="2"/>
                    <a:pt x="4" y="3"/>
                    <a:pt x="6" y="3"/>
                  </a:cubicBezTo>
                  <a:cubicBezTo>
                    <a:pt x="4" y="4"/>
                    <a:pt x="1" y="7"/>
                    <a:pt x="1" y="9"/>
                  </a:cubicBezTo>
                  <a:cubicBezTo>
                    <a:pt x="2" y="9"/>
                    <a:pt x="3" y="10"/>
                    <a:pt x="4" y="9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3" y="12"/>
                    <a:pt x="4" y="12"/>
                    <a:pt x="5" y="12"/>
                  </a:cubicBezTo>
                  <a:cubicBezTo>
                    <a:pt x="4" y="13"/>
                    <a:pt x="2" y="15"/>
                    <a:pt x="3" y="16"/>
                  </a:cubicBezTo>
                  <a:cubicBezTo>
                    <a:pt x="3" y="17"/>
                    <a:pt x="6" y="17"/>
                    <a:pt x="7" y="17"/>
                  </a:cubicBezTo>
                  <a:cubicBezTo>
                    <a:pt x="6" y="20"/>
                    <a:pt x="3" y="20"/>
                    <a:pt x="3" y="23"/>
                  </a:cubicBezTo>
                  <a:cubicBezTo>
                    <a:pt x="6" y="24"/>
                    <a:pt x="10" y="22"/>
                    <a:pt x="13" y="24"/>
                  </a:cubicBezTo>
                  <a:cubicBezTo>
                    <a:pt x="11" y="25"/>
                    <a:pt x="9" y="27"/>
                    <a:pt x="10" y="29"/>
                  </a:cubicBezTo>
                  <a:cubicBezTo>
                    <a:pt x="10" y="30"/>
                    <a:pt x="14" y="30"/>
                    <a:pt x="15" y="30"/>
                  </a:cubicBezTo>
                  <a:cubicBezTo>
                    <a:pt x="14" y="32"/>
                    <a:pt x="12" y="34"/>
                    <a:pt x="13" y="37"/>
                  </a:cubicBezTo>
                  <a:cubicBezTo>
                    <a:pt x="15" y="40"/>
                    <a:pt x="23" y="39"/>
                    <a:pt x="26" y="40"/>
                  </a:cubicBezTo>
                  <a:cubicBezTo>
                    <a:pt x="24" y="41"/>
                    <a:pt x="19" y="46"/>
                    <a:pt x="19" y="48"/>
                  </a:cubicBezTo>
                  <a:cubicBezTo>
                    <a:pt x="20" y="48"/>
                    <a:pt x="21" y="48"/>
                    <a:pt x="21" y="48"/>
                  </a:cubicBezTo>
                  <a:cubicBezTo>
                    <a:pt x="21" y="49"/>
                    <a:pt x="20" y="50"/>
                    <a:pt x="20" y="51"/>
                  </a:cubicBezTo>
                  <a:cubicBezTo>
                    <a:pt x="20" y="51"/>
                    <a:pt x="21" y="52"/>
                    <a:pt x="21" y="52"/>
                  </a:cubicBezTo>
                  <a:cubicBezTo>
                    <a:pt x="20" y="56"/>
                    <a:pt x="20" y="56"/>
                    <a:pt x="21" y="59"/>
                  </a:cubicBezTo>
                  <a:cubicBezTo>
                    <a:pt x="20" y="60"/>
                    <a:pt x="18" y="62"/>
                    <a:pt x="18" y="63"/>
                  </a:cubicBezTo>
                  <a:cubicBezTo>
                    <a:pt x="18" y="64"/>
                    <a:pt x="20" y="65"/>
                    <a:pt x="20" y="66"/>
                  </a:cubicBezTo>
                  <a:cubicBezTo>
                    <a:pt x="20" y="67"/>
                    <a:pt x="19" y="67"/>
                    <a:pt x="18" y="67"/>
                  </a:cubicBezTo>
                  <a:cubicBezTo>
                    <a:pt x="16" y="71"/>
                    <a:pt x="18" y="69"/>
                    <a:pt x="20" y="73"/>
                  </a:cubicBezTo>
                  <a:cubicBezTo>
                    <a:pt x="20" y="75"/>
                    <a:pt x="18" y="80"/>
                    <a:pt x="21" y="81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05" name="Freeform 130">
              <a:extLst>
                <a:ext uri="{FF2B5EF4-FFF2-40B4-BE49-F238E27FC236}">
                  <a16:creationId xmlns:a16="http://schemas.microsoft.com/office/drawing/2014/main" id="{6DC061AE-2A4C-4DA2-B754-2E013183D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" y="1244"/>
              <a:ext cx="14" cy="62"/>
            </a:xfrm>
            <a:custGeom>
              <a:avLst/>
              <a:gdLst>
                <a:gd name="T0" fmla="*/ 602 w 4"/>
                <a:gd name="T1" fmla="*/ 0 h 16"/>
                <a:gd name="T2" fmla="*/ 602 w 4"/>
                <a:gd name="T3" fmla="*/ 3604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16">
                  <a:moveTo>
                    <a:pt x="4" y="0"/>
                  </a:moveTo>
                  <a:cubicBezTo>
                    <a:pt x="0" y="4"/>
                    <a:pt x="1" y="13"/>
                    <a:pt x="4" y="16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06" name="Freeform 131">
              <a:extLst>
                <a:ext uri="{FF2B5EF4-FFF2-40B4-BE49-F238E27FC236}">
                  <a16:creationId xmlns:a16="http://schemas.microsoft.com/office/drawing/2014/main" id="{91BDFB58-C610-404B-95CC-60F3ED2C7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3" y="1321"/>
              <a:ext cx="76" cy="155"/>
            </a:xfrm>
            <a:custGeom>
              <a:avLst/>
              <a:gdLst>
                <a:gd name="T0" fmla="*/ 3601 w 21"/>
                <a:gd name="T1" fmla="*/ 1112 h 40"/>
                <a:gd name="T2" fmla="*/ 1560 w 21"/>
                <a:gd name="T3" fmla="*/ 2507 h 40"/>
                <a:gd name="T4" fmla="*/ 0 w 21"/>
                <a:gd name="T5" fmla="*/ 9025 h 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40">
                  <a:moveTo>
                    <a:pt x="21" y="5"/>
                  </a:moveTo>
                  <a:cubicBezTo>
                    <a:pt x="17" y="0"/>
                    <a:pt x="10" y="1"/>
                    <a:pt x="9" y="11"/>
                  </a:cubicBezTo>
                  <a:cubicBezTo>
                    <a:pt x="8" y="21"/>
                    <a:pt x="4" y="36"/>
                    <a:pt x="0" y="4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07" name="Freeform 132">
              <a:extLst>
                <a:ext uri="{FF2B5EF4-FFF2-40B4-BE49-F238E27FC236}">
                  <a16:creationId xmlns:a16="http://schemas.microsoft.com/office/drawing/2014/main" id="{924463F5-5644-46DF-9C01-DFB1C6F48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1820"/>
              <a:ext cx="109" cy="155"/>
            </a:xfrm>
            <a:custGeom>
              <a:avLst/>
              <a:gdLst>
                <a:gd name="T0" fmla="*/ 0 w 30"/>
                <a:gd name="T1" fmla="*/ 9025 h 40"/>
                <a:gd name="T2" fmla="*/ 727 w 30"/>
                <a:gd name="T3" fmla="*/ 6758 h 40"/>
                <a:gd name="T4" fmla="*/ 1388 w 30"/>
                <a:gd name="T5" fmla="*/ 4069 h 40"/>
                <a:gd name="T6" fmla="*/ 1915 w 30"/>
                <a:gd name="T7" fmla="*/ 4941 h 40"/>
                <a:gd name="T8" fmla="*/ 2641 w 30"/>
                <a:gd name="T9" fmla="*/ 3604 h 40"/>
                <a:gd name="T10" fmla="*/ 2787 w 30"/>
                <a:gd name="T11" fmla="*/ 2732 h 40"/>
                <a:gd name="T12" fmla="*/ 3644 w 30"/>
                <a:gd name="T13" fmla="*/ 4309 h 40"/>
                <a:gd name="T14" fmla="*/ 5043 w 30"/>
                <a:gd name="T15" fmla="*/ 240 h 40"/>
                <a:gd name="T16" fmla="*/ 5228 w 30"/>
                <a:gd name="T17" fmla="*/ 465 h 40"/>
                <a:gd name="T18" fmla="*/ 5228 w 30"/>
                <a:gd name="T19" fmla="*/ 24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cubicBezTo>
                    <a:pt x="1" y="37"/>
                    <a:pt x="2" y="33"/>
                    <a:pt x="4" y="30"/>
                  </a:cubicBezTo>
                  <a:cubicBezTo>
                    <a:pt x="5" y="26"/>
                    <a:pt x="5" y="21"/>
                    <a:pt x="8" y="18"/>
                  </a:cubicBezTo>
                  <a:cubicBezTo>
                    <a:pt x="8" y="20"/>
                    <a:pt x="9" y="21"/>
                    <a:pt x="11" y="22"/>
                  </a:cubicBezTo>
                  <a:cubicBezTo>
                    <a:pt x="11" y="20"/>
                    <a:pt x="12" y="12"/>
                    <a:pt x="15" y="16"/>
                  </a:cubicBezTo>
                  <a:cubicBezTo>
                    <a:pt x="16" y="15"/>
                    <a:pt x="16" y="13"/>
                    <a:pt x="16" y="12"/>
                  </a:cubicBezTo>
                  <a:cubicBezTo>
                    <a:pt x="18" y="13"/>
                    <a:pt x="21" y="16"/>
                    <a:pt x="21" y="19"/>
                  </a:cubicBezTo>
                  <a:cubicBezTo>
                    <a:pt x="21" y="14"/>
                    <a:pt x="21" y="0"/>
                    <a:pt x="29" y="1"/>
                  </a:cubicBezTo>
                  <a:cubicBezTo>
                    <a:pt x="29" y="1"/>
                    <a:pt x="30" y="1"/>
                    <a:pt x="30" y="2"/>
                  </a:cubicBezTo>
                  <a:cubicBezTo>
                    <a:pt x="30" y="1"/>
                    <a:pt x="30" y="1"/>
                    <a:pt x="30" y="1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08" name="Freeform 133">
              <a:extLst>
                <a:ext uri="{FF2B5EF4-FFF2-40B4-BE49-F238E27FC236}">
                  <a16:creationId xmlns:a16="http://schemas.microsoft.com/office/drawing/2014/main" id="{ED79DE4B-8172-4154-976A-6C64EC72F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2" y="1004"/>
              <a:ext cx="1603" cy="2529"/>
            </a:xfrm>
            <a:custGeom>
              <a:avLst/>
              <a:gdLst>
                <a:gd name="T0" fmla="*/ 5338 w 442"/>
                <a:gd name="T1" fmla="*/ 61295 h 654"/>
                <a:gd name="T2" fmla="*/ 3289 w 442"/>
                <a:gd name="T3" fmla="*/ 71357 h 654"/>
                <a:gd name="T4" fmla="*/ 5012 w 442"/>
                <a:gd name="T5" fmla="*/ 72448 h 654"/>
                <a:gd name="T6" fmla="*/ 5538 w 442"/>
                <a:gd name="T7" fmla="*/ 80495 h 654"/>
                <a:gd name="T8" fmla="*/ 6575 w 442"/>
                <a:gd name="T9" fmla="*/ 87432 h 654"/>
                <a:gd name="T10" fmla="*/ 12454 w 442"/>
                <a:gd name="T11" fmla="*/ 105990 h 654"/>
                <a:gd name="T12" fmla="*/ 14021 w 442"/>
                <a:gd name="T13" fmla="*/ 108426 h 654"/>
                <a:gd name="T14" fmla="*/ 15403 w 442"/>
                <a:gd name="T15" fmla="*/ 114961 h 654"/>
                <a:gd name="T16" fmla="*/ 18322 w 442"/>
                <a:gd name="T17" fmla="*/ 117610 h 654"/>
                <a:gd name="T18" fmla="*/ 21611 w 442"/>
                <a:gd name="T19" fmla="*/ 123457 h 654"/>
                <a:gd name="T20" fmla="*/ 26660 w 442"/>
                <a:gd name="T21" fmla="*/ 127912 h 654"/>
                <a:gd name="T22" fmla="*/ 32013 w 442"/>
                <a:gd name="T23" fmla="*/ 136643 h 654"/>
                <a:gd name="T24" fmla="*/ 25097 w 442"/>
                <a:gd name="T25" fmla="*/ 138844 h 654"/>
                <a:gd name="T26" fmla="*/ 27149 w 442"/>
                <a:gd name="T27" fmla="*/ 140622 h 654"/>
                <a:gd name="T28" fmla="*/ 33054 w 442"/>
                <a:gd name="T29" fmla="*/ 139996 h 654"/>
                <a:gd name="T30" fmla="*/ 34055 w 442"/>
                <a:gd name="T31" fmla="*/ 144675 h 654"/>
                <a:gd name="T32" fmla="*/ 38918 w 442"/>
                <a:gd name="T33" fmla="*/ 145139 h 654"/>
                <a:gd name="T34" fmla="*/ 43074 w 442"/>
                <a:gd name="T35" fmla="*/ 145379 h 654"/>
                <a:gd name="T36" fmla="*/ 50520 w 442"/>
                <a:gd name="T37" fmla="*/ 145781 h 654"/>
                <a:gd name="T38" fmla="*/ 53479 w 442"/>
                <a:gd name="T39" fmla="*/ 146245 h 654"/>
                <a:gd name="T40" fmla="*/ 55717 w 442"/>
                <a:gd name="T41" fmla="*/ 145139 h 654"/>
                <a:gd name="T42" fmla="*/ 55862 w 442"/>
                <a:gd name="T43" fmla="*/ 142015 h 654"/>
                <a:gd name="T44" fmla="*/ 58622 w 442"/>
                <a:gd name="T45" fmla="*/ 142881 h 654"/>
                <a:gd name="T46" fmla="*/ 60200 w 442"/>
                <a:gd name="T47" fmla="*/ 138438 h 654"/>
                <a:gd name="T48" fmla="*/ 64015 w 442"/>
                <a:gd name="T49" fmla="*/ 133925 h 654"/>
                <a:gd name="T50" fmla="*/ 68356 w 442"/>
                <a:gd name="T51" fmla="*/ 127912 h 654"/>
                <a:gd name="T52" fmla="*/ 69738 w 442"/>
                <a:gd name="T53" fmla="*/ 121199 h 654"/>
                <a:gd name="T54" fmla="*/ 71261 w 442"/>
                <a:gd name="T55" fmla="*/ 113797 h 654"/>
                <a:gd name="T56" fmla="*/ 72987 w 442"/>
                <a:gd name="T57" fmla="*/ 112467 h 654"/>
                <a:gd name="T58" fmla="*/ 76128 w 442"/>
                <a:gd name="T59" fmla="*/ 91651 h 654"/>
                <a:gd name="T60" fmla="*/ 58821 w 442"/>
                <a:gd name="T61" fmla="*/ 28159 h 654"/>
                <a:gd name="T62" fmla="*/ 49468 w 442"/>
                <a:gd name="T63" fmla="*/ 17227 h 654"/>
                <a:gd name="T64" fmla="*/ 45508 w 442"/>
                <a:gd name="T65" fmla="*/ 12726 h 654"/>
                <a:gd name="T66" fmla="*/ 43785 w 442"/>
                <a:gd name="T67" fmla="*/ 10526 h 654"/>
                <a:gd name="T68" fmla="*/ 39973 w 442"/>
                <a:gd name="T69" fmla="*/ 5383 h 654"/>
                <a:gd name="T70" fmla="*/ 34961 w 442"/>
                <a:gd name="T71" fmla="*/ 2660 h 654"/>
                <a:gd name="T72" fmla="*/ 24226 w 442"/>
                <a:gd name="T73" fmla="*/ 464 h 654"/>
                <a:gd name="T74" fmla="*/ 7772 w 442"/>
                <a:gd name="T75" fmla="*/ 8732 h 654"/>
                <a:gd name="T76" fmla="*/ 3960 w 442"/>
                <a:gd name="T77" fmla="*/ 15673 h 654"/>
                <a:gd name="T78" fmla="*/ 3630 w 442"/>
                <a:gd name="T79" fmla="*/ 20994 h 654"/>
                <a:gd name="T80" fmla="*/ 196 w 442"/>
                <a:gd name="T81" fmla="*/ 27753 h 654"/>
                <a:gd name="T82" fmla="*/ 1578 w 442"/>
                <a:gd name="T83" fmla="*/ 30189 h 654"/>
                <a:gd name="T84" fmla="*/ 1197 w 442"/>
                <a:gd name="T85" fmla="*/ 33542 h 654"/>
                <a:gd name="T86" fmla="*/ 2764 w 442"/>
                <a:gd name="T87" fmla="*/ 34230 h 654"/>
                <a:gd name="T88" fmla="*/ 2434 w 442"/>
                <a:gd name="T89" fmla="*/ 37819 h 654"/>
                <a:gd name="T90" fmla="*/ 5338 w 442"/>
                <a:gd name="T91" fmla="*/ 38221 h 654"/>
                <a:gd name="T92" fmla="*/ 5723 w 442"/>
                <a:gd name="T93" fmla="*/ 41570 h 654"/>
                <a:gd name="T94" fmla="*/ 6720 w 442"/>
                <a:gd name="T95" fmla="*/ 43140 h 654"/>
                <a:gd name="T96" fmla="*/ 7627 w 442"/>
                <a:gd name="T97" fmla="*/ 45398 h 654"/>
                <a:gd name="T98" fmla="*/ 9009 w 442"/>
                <a:gd name="T99" fmla="*/ 48283 h 654"/>
                <a:gd name="T100" fmla="*/ 11061 w 442"/>
                <a:gd name="T101" fmla="*/ 48971 h 65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42" h="654">
                  <a:moveTo>
                    <a:pt x="71" y="229"/>
                  </a:moveTo>
                  <a:cubicBezTo>
                    <a:pt x="55" y="236"/>
                    <a:pt x="30" y="259"/>
                    <a:pt x="26" y="280"/>
                  </a:cubicBezTo>
                  <a:cubicBezTo>
                    <a:pt x="27" y="280"/>
                    <a:pt x="30" y="274"/>
                    <a:pt x="31" y="274"/>
                  </a:cubicBezTo>
                  <a:cubicBezTo>
                    <a:pt x="33" y="281"/>
                    <a:pt x="24" y="292"/>
                    <a:pt x="22" y="298"/>
                  </a:cubicBezTo>
                  <a:cubicBezTo>
                    <a:pt x="24" y="296"/>
                    <a:pt x="28" y="293"/>
                    <a:pt x="31" y="293"/>
                  </a:cubicBezTo>
                  <a:cubicBezTo>
                    <a:pt x="30" y="300"/>
                    <a:pt x="21" y="312"/>
                    <a:pt x="19" y="319"/>
                  </a:cubicBezTo>
                  <a:cubicBezTo>
                    <a:pt x="20" y="316"/>
                    <a:pt x="22" y="313"/>
                    <a:pt x="24" y="311"/>
                  </a:cubicBezTo>
                  <a:cubicBezTo>
                    <a:pt x="26" y="317"/>
                    <a:pt x="23" y="324"/>
                    <a:pt x="20" y="330"/>
                  </a:cubicBezTo>
                  <a:cubicBezTo>
                    <a:pt x="23" y="328"/>
                    <a:pt x="26" y="326"/>
                    <a:pt x="29" y="324"/>
                  </a:cubicBezTo>
                  <a:cubicBezTo>
                    <a:pt x="27" y="332"/>
                    <a:pt x="24" y="340"/>
                    <a:pt x="23" y="349"/>
                  </a:cubicBezTo>
                  <a:cubicBezTo>
                    <a:pt x="31" y="334"/>
                    <a:pt x="29" y="357"/>
                    <a:pt x="28" y="362"/>
                  </a:cubicBezTo>
                  <a:cubicBezTo>
                    <a:pt x="29" y="361"/>
                    <a:pt x="31" y="360"/>
                    <a:pt x="32" y="360"/>
                  </a:cubicBezTo>
                  <a:cubicBezTo>
                    <a:pt x="32" y="364"/>
                    <a:pt x="31" y="369"/>
                    <a:pt x="30" y="374"/>
                  </a:cubicBezTo>
                  <a:cubicBezTo>
                    <a:pt x="30" y="374"/>
                    <a:pt x="31" y="374"/>
                    <a:pt x="32" y="374"/>
                  </a:cubicBezTo>
                  <a:cubicBezTo>
                    <a:pt x="31" y="384"/>
                    <a:pt x="32" y="385"/>
                    <a:pt x="38" y="391"/>
                  </a:cubicBezTo>
                  <a:cubicBezTo>
                    <a:pt x="43" y="396"/>
                    <a:pt x="49" y="401"/>
                    <a:pt x="56" y="407"/>
                  </a:cubicBezTo>
                  <a:cubicBezTo>
                    <a:pt x="69" y="417"/>
                    <a:pt x="68" y="417"/>
                    <a:pt x="80" y="425"/>
                  </a:cubicBezTo>
                  <a:cubicBezTo>
                    <a:pt x="71" y="437"/>
                    <a:pt x="73" y="459"/>
                    <a:pt x="72" y="474"/>
                  </a:cubicBezTo>
                  <a:cubicBezTo>
                    <a:pt x="75" y="473"/>
                    <a:pt x="76" y="470"/>
                    <a:pt x="78" y="469"/>
                  </a:cubicBezTo>
                  <a:cubicBezTo>
                    <a:pt x="80" y="474"/>
                    <a:pt x="76" y="482"/>
                    <a:pt x="77" y="487"/>
                  </a:cubicBezTo>
                  <a:cubicBezTo>
                    <a:pt x="78" y="486"/>
                    <a:pt x="80" y="486"/>
                    <a:pt x="81" y="485"/>
                  </a:cubicBezTo>
                  <a:cubicBezTo>
                    <a:pt x="83" y="489"/>
                    <a:pt x="81" y="494"/>
                    <a:pt x="83" y="499"/>
                  </a:cubicBezTo>
                  <a:cubicBezTo>
                    <a:pt x="84" y="498"/>
                    <a:pt x="85" y="497"/>
                    <a:pt x="86" y="495"/>
                  </a:cubicBezTo>
                  <a:cubicBezTo>
                    <a:pt x="88" y="501"/>
                    <a:pt x="89" y="508"/>
                    <a:pt x="89" y="514"/>
                  </a:cubicBezTo>
                  <a:cubicBezTo>
                    <a:pt x="90" y="512"/>
                    <a:pt x="92" y="510"/>
                    <a:pt x="94" y="510"/>
                  </a:cubicBezTo>
                  <a:cubicBezTo>
                    <a:pt x="97" y="515"/>
                    <a:pt x="97" y="517"/>
                    <a:pt x="101" y="520"/>
                  </a:cubicBezTo>
                  <a:cubicBezTo>
                    <a:pt x="105" y="522"/>
                    <a:pt x="104" y="521"/>
                    <a:pt x="106" y="526"/>
                  </a:cubicBezTo>
                  <a:cubicBezTo>
                    <a:pt x="107" y="529"/>
                    <a:pt x="109" y="532"/>
                    <a:pt x="111" y="535"/>
                  </a:cubicBezTo>
                  <a:cubicBezTo>
                    <a:pt x="113" y="540"/>
                    <a:pt x="114" y="539"/>
                    <a:pt x="118" y="542"/>
                  </a:cubicBezTo>
                  <a:cubicBezTo>
                    <a:pt x="121" y="545"/>
                    <a:pt x="122" y="550"/>
                    <a:pt x="125" y="552"/>
                  </a:cubicBezTo>
                  <a:cubicBezTo>
                    <a:pt x="128" y="554"/>
                    <a:pt x="131" y="556"/>
                    <a:pt x="133" y="558"/>
                  </a:cubicBezTo>
                  <a:cubicBezTo>
                    <a:pt x="137" y="561"/>
                    <a:pt x="139" y="566"/>
                    <a:pt x="144" y="568"/>
                  </a:cubicBezTo>
                  <a:cubicBezTo>
                    <a:pt x="147" y="570"/>
                    <a:pt x="151" y="570"/>
                    <a:pt x="154" y="572"/>
                  </a:cubicBezTo>
                  <a:cubicBezTo>
                    <a:pt x="157" y="574"/>
                    <a:pt x="157" y="576"/>
                    <a:pt x="159" y="578"/>
                  </a:cubicBezTo>
                  <a:cubicBezTo>
                    <a:pt x="163" y="584"/>
                    <a:pt x="168" y="583"/>
                    <a:pt x="170" y="590"/>
                  </a:cubicBezTo>
                  <a:cubicBezTo>
                    <a:pt x="180" y="589"/>
                    <a:pt x="192" y="602"/>
                    <a:pt x="185" y="611"/>
                  </a:cubicBezTo>
                  <a:cubicBezTo>
                    <a:pt x="183" y="615"/>
                    <a:pt x="179" y="614"/>
                    <a:pt x="175" y="614"/>
                  </a:cubicBezTo>
                  <a:cubicBezTo>
                    <a:pt x="169" y="614"/>
                    <a:pt x="162" y="616"/>
                    <a:pt x="155" y="616"/>
                  </a:cubicBezTo>
                  <a:cubicBezTo>
                    <a:pt x="151" y="616"/>
                    <a:pt x="147" y="617"/>
                    <a:pt x="145" y="621"/>
                  </a:cubicBezTo>
                  <a:cubicBezTo>
                    <a:pt x="147" y="618"/>
                    <a:pt x="153" y="619"/>
                    <a:pt x="157" y="620"/>
                  </a:cubicBezTo>
                  <a:cubicBezTo>
                    <a:pt x="156" y="622"/>
                    <a:pt x="155" y="624"/>
                    <a:pt x="154" y="625"/>
                  </a:cubicBezTo>
                  <a:cubicBezTo>
                    <a:pt x="158" y="622"/>
                    <a:pt x="159" y="626"/>
                    <a:pt x="157" y="629"/>
                  </a:cubicBezTo>
                  <a:cubicBezTo>
                    <a:pt x="159" y="625"/>
                    <a:pt x="172" y="622"/>
                    <a:pt x="175" y="625"/>
                  </a:cubicBezTo>
                  <a:cubicBezTo>
                    <a:pt x="176" y="628"/>
                    <a:pt x="173" y="633"/>
                    <a:pt x="173" y="636"/>
                  </a:cubicBezTo>
                  <a:cubicBezTo>
                    <a:pt x="173" y="630"/>
                    <a:pt x="186" y="622"/>
                    <a:pt x="191" y="626"/>
                  </a:cubicBezTo>
                  <a:cubicBezTo>
                    <a:pt x="194" y="629"/>
                    <a:pt x="190" y="632"/>
                    <a:pt x="190" y="636"/>
                  </a:cubicBezTo>
                  <a:cubicBezTo>
                    <a:pt x="191" y="633"/>
                    <a:pt x="195" y="629"/>
                    <a:pt x="194" y="635"/>
                  </a:cubicBezTo>
                  <a:cubicBezTo>
                    <a:pt x="201" y="629"/>
                    <a:pt x="197" y="646"/>
                    <a:pt x="197" y="647"/>
                  </a:cubicBezTo>
                  <a:cubicBezTo>
                    <a:pt x="199" y="635"/>
                    <a:pt x="209" y="636"/>
                    <a:pt x="208" y="649"/>
                  </a:cubicBezTo>
                  <a:cubicBezTo>
                    <a:pt x="208" y="645"/>
                    <a:pt x="210" y="640"/>
                    <a:pt x="213" y="639"/>
                  </a:cubicBezTo>
                  <a:cubicBezTo>
                    <a:pt x="218" y="638"/>
                    <a:pt x="222" y="646"/>
                    <a:pt x="225" y="649"/>
                  </a:cubicBezTo>
                  <a:cubicBezTo>
                    <a:pt x="223" y="639"/>
                    <a:pt x="236" y="647"/>
                    <a:pt x="239" y="649"/>
                  </a:cubicBezTo>
                  <a:cubicBezTo>
                    <a:pt x="238" y="647"/>
                    <a:pt x="239" y="645"/>
                    <a:pt x="241" y="644"/>
                  </a:cubicBezTo>
                  <a:cubicBezTo>
                    <a:pt x="242" y="646"/>
                    <a:pt x="245" y="650"/>
                    <a:pt x="249" y="650"/>
                  </a:cubicBezTo>
                  <a:cubicBezTo>
                    <a:pt x="250" y="646"/>
                    <a:pt x="263" y="649"/>
                    <a:pt x="267" y="650"/>
                  </a:cubicBezTo>
                  <a:cubicBezTo>
                    <a:pt x="276" y="652"/>
                    <a:pt x="277" y="653"/>
                    <a:pt x="278" y="643"/>
                  </a:cubicBezTo>
                  <a:cubicBezTo>
                    <a:pt x="282" y="647"/>
                    <a:pt x="285" y="653"/>
                    <a:pt x="292" y="652"/>
                  </a:cubicBezTo>
                  <a:cubicBezTo>
                    <a:pt x="292" y="651"/>
                    <a:pt x="292" y="649"/>
                    <a:pt x="292" y="649"/>
                  </a:cubicBezTo>
                  <a:cubicBezTo>
                    <a:pt x="295" y="654"/>
                    <a:pt x="298" y="653"/>
                    <a:pt x="298" y="647"/>
                  </a:cubicBezTo>
                  <a:cubicBezTo>
                    <a:pt x="302" y="648"/>
                    <a:pt x="304" y="654"/>
                    <a:pt x="309" y="654"/>
                  </a:cubicBezTo>
                  <a:cubicBezTo>
                    <a:pt x="309" y="653"/>
                    <a:pt x="309" y="651"/>
                    <a:pt x="309" y="649"/>
                  </a:cubicBezTo>
                  <a:cubicBezTo>
                    <a:pt x="311" y="649"/>
                    <a:pt x="314" y="651"/>
                    <a:pt x="315" y="653"/>
                  </a:cubicBezTo>
                  <a:cubicBezTo>
                    <a:pt x="315" y="647"/>
                    <a:pt x="318" y="646"/>
                    <a:pt x="322" y="649"/>
                  </a:cubicBezTo>
                  <a:cubicBezTo>
                    <a:pt x="321" y="645"/>
                    <a:pt x="321" y="641"/>
                    <a:pt x="319" y="637"/>
                  </a:cubicBezTo>
                  <a:cubicBezTo>
                    <a:pt x="321" y="638"/>
                    <a:pt x="323" y="640"/>
                    <a:pt x="325" y="642"/>
                  </a:cubicBezTo>
                  <a:cubicBezTo>
                    <a:pt x="325" y="639"/>
                    <a:pt x="324" y="637"/>
                    <a:pt x="323" y="635"/>
                  </a:cubicBezTo>
                  <a:cubicBezTo>
                    <a:pt x="327" y="637"/>
                    <a:pt x="332" y="638"/>
                    <a:pt x="332" y="643"/>
                  </a:cubicBezTo>
                  <a:cubicBezTo>
                    <a:pt x="334" y="641"/>
                    <a:pt x="335" y="634"/>
                    <a:pt x="335" y="632"/>
                  </a:cubicBezTo>
                  <a:cubicBezTo>
                    <a:pt x="338" y="637"/>
                    <a:pt x="339" y="636"/>
                    <a:pt x="339" y="639"/>
                  </a:cubicBezTo>
                  <a:cubicBezTo>
                    <a:pt x="340" y="634"/>
                    <a:pt x="342" y="629"/>
                    <a:pt x="341" y="628"/>
                  </a:cubicBezTo>
                  <a:cubicBezTo>
                    <a:pt x="344" y="631"/>
                    <a:pt x="346" y="631"/>
                    <a:pt x="347" y="633"/>
                  </a:cubicBezTo>
                  <a:cubicBezTo>
                    <a:pt x="348" y="630"/>
                    <a:pt x="349" y="622"/>
                    <a:pt x="348" y="619"/>
                  </a:cubicBezTo>
                  <a:cubicBezTo>
                    <a:pt x="355" y="628"/>
                    <a:pt x="353" y="611"/>
                    <a:pt x="360" y="608"/>
                  </a:cubicBezTo>
                  <a:cubicBezTo>
                    <a:pt x="363" y="612"/>
                    <a:pt x="366" y="615"/>
                    <a:pt x="368" y="619"/>
                  </a:cubicBezTo>
                  <a:cubicBezTo>
                    <a:pt x="367" y="612"/>
                    <a:pt x="368" y="605"/>
                    <a:pt x="370" y="599"/>
                  </a:cubicBezTo>
                  <a:cubicBezTo>
                    <a:pt x="373" y="602"/>
                    <a:pt x="377" y="605"/>
                    <a:pt x="380" y="607"/>
                  </a:cubicBezTo>
                  <a:cubicBezTo>
                    <a:pt x="380" y="600"/>
                    <a:pt x="375" y="585"/>
                    <a:pt x="387" y="588"/>
                  </a:cubicBezTo>
                  <a:cubicBezTo>
                    <a:pt x="388" y="581"/>
                    <a:pt x="394" y="576"/>
                    <a:pt x="395" y="572"/>
                  </a:cubicBezTo>
                  <a:cubicBezTo>
                    <a:pt x="396" y="563"/>
                    <a:pt x="390" y="552"/>
                    <a:pt x="404" y="553"/>
                  </a:cubicBezTo>
                  <a:cubicBezTo>
                    <a:pt x="403" y="549"/>
                    <a:pt x="405" y="545"/>
                    <a:pt x="406" y="541"/>
                  </a:cubicBezTo>
                  <a:cubicBezTo>
                    <a:pt x="403" y="542"/>
                    <a:pt x="403" y="542"/>
                    <a:pt x="403" y="542"/>
                  </a:cubicBezTo>
                  <a:cubicBezTo>
                    <a:pt x="409" y="536"/>
                    <a:pt x="408" y="523"/>
                    <a:pt x="407" y="516"/>
                  </a:cubicBezTo>
                  <a:cubicBezTo>
                    <a:pt x="408" y="519"/>
                    <a:pt x="408" y="526"/>
                    <a:pt x="411" y="529"/>
                  </a:cubicBezTo>
                  <a:cubicBezTo>
                    <a:pt x="413" y="523"/>
                    <a:pt x="412" y="515"/>
                    <a:pt x="412" y="509"/>
                  </a:cubicBezTo>
                  <a:cubicBezTo>
                    <a:pt x="413" y="510"/>
                    <a:pt x="414" y="511"/>
                    <a:pt x="415" y="512"/>
                  </a:cubicBezTo>
                  <a:cubicBezTo>
                    <a:pt x="419" y="510"/>
                    <a:pt x="417" y="504"/>
                    <a:pt x="416" y="500"/>
                  </a:cubicBezTo>
                  <a:cubicBezTo>
                    <a:pt x="418" y="501"/>
                    <a:pt x="420" y="502"/>
                    <a:pt x="422" y="503"/>
                  </a:cubicBezTo>
                  <a:cubicBezTo>
                    <a:pt x="426" y="497"/>
                    <a:pt x="426" y="486"/>
                    <a:pt x="429" y="479"/>
                  </a:cubicBezTo>
                  <a:cubicBezTo>
                    <a:pt x="432" y="469"/>
                    <a:pt x="433" y="460"/>
                    <a:pt x="435" y="449"/>
                  </a:cubicBezTo>
                  <a:cubicBezTo>
                    <a:pt x="437" y="436"/>
                    <a:pt x="438" y="423"/>
                    <a:pt x="440" y="410"/>
                  </a:cubicBezTo>
                  <a:cubicBezTo>
                    <a:pt x="442" y="391"/>
                    <a:pt x="442" y="375"/>
                    <a:pt x="441" y="355"/>
                  </a:cubicBezTo>
                  <a:cubicBezTo>
                    <a:pt x="437" y="298"/>
                    <a:pt x="404" y="215"/>
                    <a:pt x="392" y="193"/>
                  </a:cubicBezTo>
                  <a:cubicBezTo>
                    <a:pt x="378" y="165"/>
                    <a:pt x="349" y="136"/>
                    <a:pt x="340" y="126"/>
                  </a:cubicBezTo>
                  <a:cubicBezTo>
                    <a:pt x="326" y="112"/>
                    <a:pt x="305" y="92"/>
                    <a:pt x="296" y="86"/>
                  </a:cubicBezTo>
                  <a:cubicBezTo>
                    <a:pt x="295" y="84"/>
                    <a:pt x="292" y="83"/>
                    <a:pt x="290" y="82"/>
                  </a:cubicBezTo>
                  <a:cubicBezTo>
                    <a:pt x="289" y="81"/>
                    <a:pt x="287" y="78"/>
                    <a:pt x="286" y="77"/>
                  </a:cubicBezTo>
                  <a:cubicBezTo>
                    <a:pt x="283" y="73"/>
                    <a:pt x="279" y="72"/>
                    <a:pt x="279" y="67"/>
                  </a:cubicBezTo>
                  <a:cubicBezTo>
                    <a:pt x="275" y="66"/>
                    <a:pt x="271" y="66"/>
                    <a:pt x="268" y="65"/>
                  </a:cubicBezTo>
                  <a:cubicBezTo>
                    <a:pt x="264" y="62"/>
                    <a:pt x="265" y="60"/>
                    <a:pt x="263" y="57"/>
                  </a:cubicBezTo>
                  <a:cubicBezTo>
                    <a:pt x="263" y="56"/>
                    <a:pt x="260" y="56"/>
                    <a:pt x="259" y="55"/>
                  </a:cubicBezTo>
                  <a:cubicBezTo>
                    <a:pt x="258" y="54"/>
                    <a:pt x="258" y="52"/>
                    <a:pt x="257" y="52"/>
                  </a:cubicBezTo>
                  <a:cubicBezTo>
                    <a:pt x="255" y="50"/>
                    <a:pt x="250" y="51"/>
                    <a:pt x="253" y="47"/>
                  </a:cubicBezTo>
                  <a:cubicBezTo>
                    <a:pt x="248" y="47"/>
                    <a:pt x="243" y="41"/>
                    <a:pt x="243" y="37"/>
                  </a:cubicBezTo>
                  <a:cubicBezTo>
                    <a:pt x="239" y="37"/>
                    <a:pt x="240" y="31"/>
                    <a:pt x="243" y="29"/>
                  </a:cubicBezTo>
                  <a:cubicBezTo>
                    <a:pt x="240" y="29"/>
                    <a:pt x="223" y="29"/>
                    <a:pt x="231" y="24"/>
                  </a:cubicBezTo>
                  <a:cubicBezTo>
                    <a:pt x="225" y="24"/>
                    <a:pt x="219" y="21"/>
                    <a:pt x="213" y="17"/>
                  </a:cubicBezTo>
                  <a:cubicBezTo>
                    <a:pt x="210" y="15"/>
                    <a:pt x="210" y="15"/>
                    <a:pt x="210" y="15"/>
                  </a:cubicBezTo>
                  <a:cubicBezTo>
                    <a:pt x="207" y="14"/>
                    <a:pt x="205" y="12"/>
                    <a:pt x="202" y="12"/>
                  </a:cubicBezTo>
                  <a:cubicBezTo>
                    <a:pt x="199" y="11"/>
                    <a:pt x="195" y="12"/>
                    <a:pt x="192" y="12"/>
                  </a:cubicBezTo>
                  <a:cubicBezTo>
                    <a:pt x="187" y="12"/>
                    <a:pt x="183" y="11"/>
                    <a:pt x="178" y="10"/>
                  </a:cubicBezTo>
                  <a:cubicBezTo>
                    <a:pt x="166" y="7"/>
                    <a:pt x="153" y="3"/>
                    <a:pt x="140" y="2"/>
                  </a:cubicBezTo>
                  <a:cubicBezTo>
                    <a:pt x="126" y="0"/>
                    <a:pt x="110" y="0"/>
                    <a:pt x="96" y="4"/>
                  </a:cubicBezTo>
                  <a:cubicBezTo>
                    <a:pt x="82" y="8"/>
                    <a:pt x="68" y="15"/>
                    <a:pt x="57" y="25"/>
                  </a:cubicBezTo>
                  <a:cubicBezTo>
                    <a:pt x="52" y="29"/>
                    <a:pt x="49" y="34"/>
                    <a:pt x="45" y="39"/>
                  </a:cubicBezTo>
                  <a:cubicBezTo>
                    <a:pt x="42" y="42"/>
                    <a:pt x="38" y="47"/>
                    <a:pt x="36" y="52"/>
                  </a:cubicBezTo>
                  <a:cubicBezTo>
                    <a:pt x="32" y="56"/>
                    <a:pt x="30" y="61"/>
                    <a:pt x="30" y="61"/>
                  </a:cubicBezTo>
                  <a:cubicBezTo>
                    <a:pt x="27" y="63"/>
                    <a:pt x="25" y="67"/>
                    <a:pt x="23" y="70"/>
                  </a:cubicBezTo>
                  <a:cubicBezTo>
                    <a:pt x="22" y="72"/>
                    <a:pt x="20" y="75"/>
                    <a:pt x="19" y="77"/>
                  </a:cubicBezTo>
                  <a:cubicBezTo>
                    <a:pt x="17" y="80"/>
                    <a:pt x="16" y="84"/>
                    <a:pt x="15" y="87"/>
                  </a:cubicBezTo>
                  <a:cubicBezTo>
                    <a:pt x="21" y="86"/>
                    <a:pt x="20" y="90"/>
                    <a:pt x="21" y="94"/>
                  </a:cubicBezTo>
                  <a:cubicBezTo>
                    <a:pt x="21" y="97"/>
                    <a:pt x="21" y="99"/>
                    <a:pt x="19" y="101"/>
                  </a:cubicBezTo>
                  <a:cubicBezTo>
                    <a:pt x="17" y="104"/>
                    <a:pt x="15" y="107"/>
                    <a:pt x="13" y="109"/>
                  </a:cubicBezTo>
                  <a:cubicBezTo>
                    <a:pt x="8" y="114"/>
                    <a:pt x="5" y="119"/>
                    <a:pt x="1" y="124"/>
                  </a:cubicBezTo>
                  <a:cubicBezTo>
                    <a:pt x="2" y="123"/>
                    <a:pt x="5" y="120"/>
                    <a:pt x="7" y="122"/>
                  </a:cubicBezTo>
                  <a:cubicBezTo>
                    <a:pt x="10" y="124"/>
                    <a:pt x="5" y="130"/>
                    <a:pt x="5" y="133"/>
                  </a:cubicBezTo>
                  <a:cubicBezTo>
                    <a:pt x="7" y="131"/>
                    <a:pt x="9" y="133"/>
                    <a:pt x="9" y="135"/>
                  </a:cubicBezTo>
                  <a:cubicBezTo>
                    <a:pt x="8" y="139"/>
                    <a:pt x="2" y="144"/>
                    <a:pt x="0" y="146"/>
                  </a:cubicBezTo>
                  <a:cubicBezTo>
                    <a:pt x="2" y="145"/>
                    <a:pt x="7" y="141"/>
                    <a:pt x="10" y="143"/>
                  </a:cubicBezTo>
                  <a:cubicBezTo>
                    <a:pt x="9" y="145"/>
                    <a:pt x="8" y="148"/>
                    <a:pt x="7" y="150"/>
                  </a:cubicBezTo>
                  <a:cubicBezTo>
                    <a:pt x="7" y="149"/>
                    <a:pt x="8" y="148"/>
                    <a:pt x="9" y="147"/>
                  </a:cubicBezTo>
                  <a:cubicBezTo>
                    <a:pt x="10" y="149"/>
                    <a:pt x="7" y="151"/>
                    <a:pt x="8" y="154"/>
                  </a:cubicBezTo>
                  <a:cubicBezTo>
                    <a:pt x="10" y="154"/>
                    <a:pt x="14" y="151"/>
                    <a:pt x="16" y="153"/>
                  </a:cubicBezTo>
                  <a:cubicBezTo>
                    <a:pt x="17" y="155"/>
                    <a:pt x="13" y="160"/>
                    <a:pt x="13" y="162"/>
                  </a:cubicBezTo>
                  <a:cubicBezTo>
                    <a:pt x="15" y="163"/>
                    <a:pt x="16" y="161"/>
                    <a:pt x="18" y="160"/>
                  </a:cubicBezTo>
                  <a:cubicBezTo>
                    <a:pt x="18" y="163"/>
                    <a:pt x="14" y="166"/>
                    <a:pt x="14" y="169"/>
                  </a:cubicBezTo>
                  <a:cubicBezTo>
                    <a:pt x="17" y="170"/>
                    <a:pt x="20" y="165"/>
                    <a:pt x="24" y="166"/>
                  </a:cubicBezTo>
                  <a:cubicBezTo>
                    <a:pt x="26" y="167"/>
                    <a:pt x="26" y="168"/>
                    <a:pt x="27" y="169"/>
                  </a:cubicBezTo>
                  <a:cubicBezTo>
                    <a:pt x="28" y="170"/>
                    <a:pt x="30" y="170"/>
                    <a:pt x="31" y="171"/>
                  </a:cubicBezTo>
                  <a:cubicBezTo>
                    <a:pt x="33" y="172"/>
                    <a:pt x="33" y="174"/>
                    <a:pt x="33" y="176"/>
                  </a:cubicBezTo>
                  <a:cubicBezTo>
                    <a:pt x="34" y="177"/>
                    <a:pt x="35" y="176"/>
                    <a:pt x="35" y="178"/>
                  </a:cubicBezTo>
                  <a:cubicBezTo>
                    <a:pt x="35" y="181"/>
                    <a:pt x="33" y="183"/>
                    <a:pt x="33" y="186"/>
                  </a:cubicBezTo>
                  <a:cubicBezTo>
                    <a:pt x="35" y="184"/>
                    <a:pt x="37" y="182"/>
                    <a:pt x="39" y="181"/>
                  </a:cubicBezTo>
                  <a:cubicBezTo>
                    <a:pt x="39" y="188"/>
                    <a:pt x="32" y="195"/>
                    <a:pt x="32" y="202"/>
                  </a:cubicBezTo>
                  <a:cubicBezTo>
                    <a:pt x="34" y="199"/>
                    <a:pt x="35" y="194"/>
                    <a:pt x="39" y="193"/>
                  </a:cubicBezTo>
                  <a:cubicBezTo>
                    <a:pt x="45" y="192"/>
                    <a:pt x="43" y="197"/>
                    <a:pt x="42" y="201"/>
                  </a:cubicBezTo>
                  <a:cubicBezTo>
                    <a:pt x="43" y="200"/>
                    <a:pt x="44" y="200"/>
                    <a:pt x="45" y="199"/>
                  </a:cubicBezTo>
                  <a:cubicBezTo>
                    <a:pt x="45" y="200"/>
                    <a:pt x="45" y="202"/>
                    <a:pt x="44" y="203"/>
                  </a:cubicBezTo>
                  <a:cubicBezTo>
                    <a:pt x="49" y="202"/>
                    <a:pt x="48" y="206"/>
                    <a:pt x="47" y="209"/>
                  </a:cubicBezTo>
                  <a:cubicBezTo>
                    <a:pt x="49" y="207"/>
                    <a:pt x="52" y="205"/>
                    <a:pt x="54" y="206"/>
                  </a:cubicBezTo>
                  <a:cubicBezTo>
                    <a:pt x="55" y="209"/>
                    <a:pt x="52" y="213"/>
                    <a:pt x="52" y="216"/>
                  </a:cubicBezTo>
                  <a:cubicBezTo>
                    <a:pt x="54" y="216"/>
                    <a:pt x="56" y="214"/>
                    <a:pt x="59" y="214"/>
                  </a:cubicBezTo>
                  <a:cubicBezTo>
                    <a:pt x="60" y="216"/>
                    <a:pt x="57" y="219"/>
                    <a:pt x="58" y="222"/>
                  </a:cubicBezTo>
                  <a:cubicBezTo>
                    <a:pt x="59" y="222"/>
                    <a:pt x="62" y="218"/>
                    <a:pt x="64" y="219"/>
                  </a:cubicBezTo>
                  <a:cubicBezTo>
                    <a:pt x="66" y="219"/>
                    <a:pt x="66" y="222"/>
                    <a:pt x="67" y="223"/>
                  </a:cubicBezTo>
                  <a:cubicBezTo>
                    <a:pt x="68" y="224"/>
                    <a:pt x="71" y="224"/>
                    <a:pt x="71" y="226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09" name="Freeform 134">
              <a:extLst>
                <a:ext uri="{FF2B5EF4-FFF2-40B4-BE49-F238E27FC236}">
                  <a16:creationId xmlns:a16="http://schemas.microsoft.com/office/drawing/2014/main" id="{5E1DF7B2-F872-4813-BE75-182BE9301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9" y="1851"/>
              <a:ext cx="65" cy="240"/>
            </a:xfrm>
            <a:custGeom>
              <a:avLst/>
              <a:gdLst>
                <a:gd name="T0" fmla="*/ 3066 w 18"/>
                <a:gd name="T1" fmla="*/ 0 h 62"/>
                <a:gd name="T2" fmla="*/ 0 w 18"/>
                <a:gd name="T3" fmla="*/ 8528 h 62"/>
                <a:gd name="T4" fmla="*/ 849 w 18"/>
                <a:gd name="T5" fmla="*/ 7657 h 62"/>
                <a:gd name="T6" fmla="*/ 0 w 18"/>
                <a:gd name="T7" fmla="*/ 10564 h 62"/>
                <a:gd name="T8" fmla="*/ 1029 w 18"/>
                <a:gd name="T9" fmla="*/ 10324 h 62"/>
                <a:gd name="T10" fmla="*/ 520 w 18"/>
                <a:gd name="T11" fmla="*/ 13920 h 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62">
                  <a:moveTo>
                    <a:pt x="18" y="0"/>
                  </a:moveTo>
                  <a:cubicBezTo>
                    <a:pt x="7" y="11"/>
                    <a:pt x="6" y="25"/>
                    <a:pt x="0" y="38"/>
                  </a:cubicBezTo>
                  <a:cubicBezTo>
                    <a:pt x="1" y="36"/>
                    <a:pt x="3" y="35"/>
                    <a:pt x="5" y="34"/>
                  </a:cubicBezTo>
                  <a:cubicBezTo>
                    <a:pt x="4" y="38"/>
                    <a:pt x="1" y="42"/>
                    <a:pt x="0" y="47"/>
                  </a:cubicBezTo>
                  <a:cubicBezTo>
                    <a:pt x="2" y="46"/>
                    <a:pt x="5" y="46"/>
                    <a:pt x="6" y="46"/>
                  </a:cubicBezTo>
                  <a:cubicBezTo>
                    <a:pt x="6" y="51"/>
                    <a:pt x="2" y="58"/>
                    <a:pt x="3" y="62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10" name="Freeform 135">
              <a:extLst>
                <a:ext uri="{FF2B5EF4-FFF2-40B4-BE49-F238E27FC236}">
                  <a16:creationId xmlns:a16="http://schemas.microsoft.com/office/drawing/2014/main" id="{2665AE86-4BEB-4870-BD81-BCD44127B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" y="1739"/>
              <a:ext cx="239" cy="329"/>
            </a:xfrm>
            <a:custGeom>
              <a:avLst/>
              <a:gdLst>
                <a:gd name="T0" fmla="*/ 0 w 66"/>
                <a:gd name="T1" fmla="*/ 867 h 85"/>
                <a:gd name="T2" fmla="*/ 8590 w 66"/>
                <a:gd name="T3" fmla="*/ 6952 h 85"/>
                <a:gd name="T4" fmla="*/ 7554 w 66"/>
                <a:gd name="T5" fmla="*/ 6503 h 85"/>
                <a:gd name="T6" fmla="*/ 9640 w 66"/>
                <a:gd name="T7" fmla="*/ 10787 h 85"/>
                <a:gd name="T8" fmla="*/ 8590 w 66"/>
                <a:gd name="T9" fmla="*/ 10323 h 85"/>
                <a:gd name="T10" fmla="*/ 11342 w 66"/>
                <a:gd name="T11" fmla="*/ 15250 h 85"/>
                <a:gd name="T12" fmla="*/ 10306 w 66"/>
                <a:gd name="T13" fmla="*/ 19070 h 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85">
                  <a:moveTo>
                    <a:pt x="0" y="4"/>
                  </a:moveTo>
                  <a:cubicBezTo>
                    <a:pt x="24" y="0"/>
                    <a:pt x="38" y="12"/>
                    <a:pt x="50" y="31"/>
                  </a:cubicBezTo>
                  <a:cubicBezTo>
                    <a:pt x="48" y="30"/>
                    <a:pt x="46" y="30"/>
                    <a:pt x="44" y="29"/>
                  </a:cubicBezTo>
                  <a:cubicBezTo>
                    <a:pt x="41" y="35"/>
                    <a:pt x="51" y="44"/>
                    <a:pt x="56" y="48"/>
                  </a:cubicBezTo>
                  <a:cubicBezTo>
                    <a:pt x="54" y="47"/>
                    <a:pt x="52" y="47"/>
                    <a:pt x="50" y="46"/>
                  </a:cubicBezTo>
                  <a:cubicBezTo>
                    <a:pt x="51" y="56"/>
                    <a:pt x="58" y="64"/>
                    <a:pt x="66" y="68"/>
                  </a:cubicBezTo>
                  <a:cubicBezTo>
                    <a:pt x="57" y="67"/>
                    <a:pt x="57" y="79"/>
                    <a:pt x="60" y="85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11" name="Freeform 136">
              <a:extLst>
                <a:ext uri="{FF2B5EF4-FFF2-40B4-BE49-F238E27FC236}">
                  <a16:creationId xmlns:a16="http://schemas.microsoft.com/office/drawing/2014/main" id="{6F76BE8B-B6EC-40BA-9B89-3B4027BA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" y="2505"/>
              <a:ext cx="44" cy="108"/>
            </a:xfrm>
            <a:custGeom>
              <a:avLst/>
              <a:gdLst>
                <a:gd name="T0" fmla="*/ 1276 w 12"/>
                <a:gd name="T1" fmla="*/ 0 h 28"/>
                <a:gd name="T2" fmla="*/ 2163 w 12"/>
                <a:gd name="T3" fmla="*/ 4420 h 28"/>
                <a:gd name="T4" fmla="*/ 1089 w 12"/>
                <a:gd name="T5" fmla="*/ 3795 h 28"/>
                <a:gd name="T6" fmla="*/ 887 w 12"/>
                <a:gd name="T7" fmla="*/ 5504 h 28"/>
                <a:gd name="T8" fmla="*/ 348 w 12"/>
                <a:gd name="T9" fmla="*/ 4640 h 28"/>
                <a:gd name="T10" fmla="*/ 0 w 12"/>
                <a:gd name="T11" fmla="*/ 6202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" h="28">
                  <a:moveTo>
                    <a:pt x="7" y="0"/>
                  </a:moveTo>
                  <a:cubicBezTo>
                    <a:pt x="8" y="7"/>
                    <a:pt x="9" y="14"/>
                    <a:pt x="12" y="20"/>
                  </a:cubicBezTo>
                  <a:cubicBezTo>
                    <a:pt x="10" y="20"/>
                    <a:pt x="8" y="17"/>
                    <a:pt x="6" y="17"/>
                  </a:cubicBezTo>
                  <a:cubicBezTo>
                    <a:pt x="3" y="17"/>
                    <a:pt x="5" y="23"/>
                    <a:pt x="5" y="25"/>
                  </a:cubicBezTo>
                  <a:cubicBezTo>
                    <a:pt x="4" y="24"/>
                    <a:pt x="3" y="22"/>
                    <a:pt x="2" y="21"/>
                  </a:cubicBezTo>
                  <a:cubicBezTo>
                    <a:pt x="0" y="23"/>
                    <a:pt x="0" y="27"/>
                    <a:pt x="0" y="28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12" name="Freeform 137">
              <a:extLst>
                <a:ext uri="{FF2B5EF4-FFF2-40B4-BE49-F238E27FC236}">
                  <a16:creationId xmlns:a16="http://schemas.microsoft.com/office/drawing/2014/main" id="{117F8604-681C-465B-974E-76B442EF8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" y="1321"/>
              <a:ext cx="95" cy="116"/>
            </a:xfrm>
            <a:custGeom>
              <a:avLst/>
              <a:gdLst>
                <a:gd name="T0" fmla="*/ 2682 w 26"/>
                <a:gd name="T1" fmla="*/ 6713 h 30"/>
                <a:gd name="T2" fmla="*/ 2682 w 26"/>
                <a:gd name="T3" fmla="*/ 6713 h 30"/>
                <a:gd name="T4" fmla="*/ 3219 w 26"/>
                <a:gd name="T5" fmla="*/ 6009 h 30"/>
                <a:gd name="T6" fmla="*/ 4301 w 26"/>
                <a:gd name="T7" fmla="*/ 4215 h 30"/>
                <a:gd name="T8" fmla="*/ 4633 w 26"/>
                <a:gd name="T9" fmla="*/ 2660 h 30"/>
                <a:gd name="T10" fmla="*/ 4447 w 26"/>
                <a:gd name="T11" fmla="*/ 1794 h 30"/>
                <a:gd name="T12" fmla="*/ 4301 w 26"/>
                <a:gd name="T13" fmla="*/ 1794 h 30"/>
                <a:gd name="T14" fmla="*/ 881 w 26"/>
                <a:gd name="T15" fmla="*/ 1794 h 30"/>
                <a:gd name="T16" fmla="*/ 347 w 26"/>
                <a:gd name="T17" fmla="*/ 4052 h 30"/>
                <a:gd name="T18" fmla="*/ 2682 w 26"/>
                <a:gd name="T19" fmla="*/ 6713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30">
                  <a:moveTo>
                    <a:pt x="15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16" y="29"/>
                    <a:pt x="17" y="28"/>
                    <a:pt x="18" y="27"/>
                  </a:cubicBezTo>
                  <a:cubicBezTo>
                    <a:pt x="20" y="25"/>
                    <a:pt x="22" y="22"/>
                    <a:pt x="24" y="19"/>
                  </a:cubicBezTo>
                  <a:cubicBezTo>
                    <a:pt x="26" y="17"/>
                    <a:pt x="26" y="15"/>
                    <a:pt x="26" y="12"/>
                  </a:cubicBezTo>
                  <a:cubicBezTo>
                    <a:pt x="25" y="11"/>
                    <a:pt x="26" y="9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4" y="0"/>
                    <a:pt x="10" y="4"/>
                    <a:pt x="5" y="8"/>
                  </a:cubicBezTo>
                  <a:cubicBezTo>
                    <a:pt x="1" y="13"/>
                    <a:pt x="0" y="15"/>
                    <a:pt x="2" y="18"/>
                  </a:cubicBezTo>
                  <a:cubicBezTo>
                    <a:pt x="4" y="22"/>
                    <a:pt x="11" y="23"/>
                    <a:pt x="15" y="30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13" name="Freeform 138">
              <a:extLst>
                <a:ext uri="{FF2B5EF4-FFF2-40B4-BE49-F238E27FC236}">
                  <a16:creationId xmlns:a16="http://schemas.microsoft.com/office/drawing/2014/main" id="{6C1EF307-5435-4ECB-A714-F4D523751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2" y="2207"/>
              <a:ext cx="90" cy="224"/>
            </a:xfrm>
            <a:custGeom>
              <a:avLst/>
              <a:gdLst>
                <a:gd name="T0" fmla="*/ 2851 w 25"/>
                <a:gd name="T1" fmla="*/ 3117 h 58"/>
                <a:gd name="T2" fmla="*/ 2513 w 25"/>
                <a:gd name="T3" fmla="*/ 0 h 58"/>
                <a:gd name="T4" fmla="*/ 2009 w 25"/>
                <a:gd name="T5" fmla="*/ 865 h 58"/>
                <a:gd name="T6" fmla="*/ 1490 w 25"/>
                <a:gd name="T7" fmla="*/ 2012 h 58"/>
                <a:gd name="T8" fmla="*/ 1166 w 25"/>
                <a:gd name="T9" fmla="*/ 1788 h 58"/>
                <a:gd name="T10" fmla="*/ 518 w 25"/>
                <a:gd name="T11" fmla="*/ 5353 h 58"/>
                <a:gd name="T12" fmla="*/ 0 w 25"/>
                <a:gd name="T13" fmla="*/ 4430 h 58"/>
                <a:gd name="T14" fmla="*/ 2851 w 25"/>
                <a:gd name="T15" fmla="*/ 12679 h 58"/>
                <a:gd name="T16" fmla="*/ 2851 w 25"/>
                <a:gd name="T17" fmla="*/ 3117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58">
                  <a:moveTo>
                    <a:pt x="17" y="14"/>
                  </a:moveTo>
                  <a:cubicBezTo>
                    <a:pt x="17" y="9"/>
                    <a:pt x="16" y="5"/>
                    <a:pt x="15" y="0"/>
                  </a:cubicBezTo>
                  <a:cubicBezTo>
                    <a:pt x="13" y="1"/>
                    <a:pt x="12" y="2"/>
                    <a:pt x="12" y="4"/>
                  </a:cubicBezTo>
                  <a:cubicBezTo>
                    <a:pt x="11" y="5"/>
                    <a:pt x="10" y="7"/>
                    <a:pt x="9" y="9"/>
                  </a:cubicBezTo>
                  <a:cubicBezTo>
                    <a:pt x="8" y="9"/>
                    <a:pt x="7" y="8"/>
                    <a:pt x="7" y="8"/>
                  </a:cubicBezTo>
                  <a:cubicBezTo>
                    <a:pt x="5" y="13"/>
                    <a:pt x="3" y="18"/>
                    <a:pt x="3" y="24"/>
                  </a:cubicBezTo>
                  <a:cubicBezTo>
                    <a:pt x="2" y="23"/>
                    <a:pt x="1" y="21"/>
                    <a:pt x="0" y="20"/>
                  </a:cubicBezTo>
                  <a:cubicBezTo>
                    <a:pt x="3" y="35"/>
                    <a:pt x="8" y="58"/>
                    <a:pt x="17" y="57"/>
                  </a:cubicBezTo>
                  <a:cubicBezTo>
                    <a:pt x="25" y="56"/>
                    <a:pt x="17" y="19"/>
                    <a:pt x="17" y="14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14" name="Freeform 139">
              <a:extLst>
                <a:ext uri="{FF2B5EF4-FFF2-40B4-BE49-F238E27FC236}">
                  <a16:creationId xmlns:a16="http://schemas.microsoft.com/office/drawing/2014/main" id="{C4367B86-01BE-44D5-AE13-83118BDDF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3" y="2578"/>
              <a:ext cx="130" cy="74"/>
            </a:xfrm>
            <a:custGeom>
              <a:avLst/>
              <a:gdLst>
                <a:gd name="T0" fmla="*/ 6117 w 36"/>
                <a:gd name="T1" fmla="*/ 713 h 19"/>
                <a:gd name="T2" fmla="*/ 849 w 36"/>
                <a:gd name="T3" fmla="*/ 3018 h 19"/>
                <a:gd name="T4" fmla="*/ 0 w 36"/>
                <a:gd name="T5" fmla="*/ 4370 h 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" h="19">
                  <a:moveTo>
                    <a:pt x="36" y="3"/>
                  </a:moveTo>
                  <a:cubicBezTo>
                    <a:pt x="30" y="0"/>
                    <a:pt x="9" y="8"/>
                    <a:pt x="5" y="13"/>
                  </a:cubicBezTo>
                  <a:cubicBezTo>
                    <a:pt x="2" y="15"/>
                    <a:pt x="0" y="19"/>
                    <a:pt x="0" y="19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15" name="Freeform 140">
              <a:extLst>
                <a:ext uri="{FF2B5EF4-FFF2-40B4-BE49-F238E27FC236}">
                  <a16:creationId xmlns:a16="http://schemas.microsoft.com/office/drawing/2014/main" id="{E49FC542-3FB2-484C-81A2-6E4E8A0AF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" y="2280"/>
              <a:ext cx="312" cy="372"/>
            </a:xfrm>
            <a:custGeom>
              <a:avLst/>
              <a:gdLst>
                <a:gd name="T0" fmla="*/ 8304 w 86"/>
                <a:gd name="T1" fmla="*/ 21413 h 96"/>
                <a:gd name="T2" fmla="*/ 8304 w 86"/>
                <a:gd name="T3" fmla="*/ 21654 h 96"/>
                <a:gd name="T4" fmla="*/ 8304 w 86"/>
                <a:gd name="T5" fmla="*/ 21654 h 96"/>
                <a:gd name="T6" fmla="*/ 9175 w 86"/>
                <a:gd name="T7" fmla="*/ 20301 h 96"/>
                <a:gd name="T8" fmla="*/ 14570 w 86"/>
                <a:gd name="T9" fmla="*/ 18034 h 96"/>
                <a:gd name="T10" fmla="*/ 14700 w 86"/>
                <a:gd name="T11" fmla="*/ 17810 h 96"/>
                <a:gd name="T12" fmla="*/ 14900 w 86"/>
                <a:gd name="T13" fmla="*/ 17569 h 96"/>
                <a:gd name="T14" fmla="*/ 14044 w 86"/>
                <a:gd name="T15" fmla="*/ 17345 h 96"/>
                <a:gd name="T16" fmla="*/ 14700 w 86"/>
                <a:gd name="T17" fmla="*/ 15543 h 96"/>
                <a:gd name="T18" fmla="*/ 12320 w 86"/>
                <a:gd name="T19" fmla="*/ 15543 h 96"/>
                <a:gd name="T20" fmla="*/ 12992 w 86"/>
                <a:gd name="T21" fmla="*/ 13094 h 96"/>
                <a:gd name="T22" fmla="*/ 11609 w 86"/>
                <a:gd name="T23" fmla="*/ 13559 h 96"/>
                <a:gd name="T24" fmla="*/ 12647 w 86"/>
                <a:gd name="T25" fmla="*/ 10362 h 96"/>
                <a:gd name="T26" fmla="*/ 11794 w 86"/>
                <a:gd name="T27" fmla="*/ 10362 h 96"/>
                <a:gd name="T28" fmla="*/ 12121 w 86"/>
                <a:gd name="T29" fmla="*/ 9025 h 96"/>
                <a:gd name="T30" fmla="*/ 11410 w 86"/>
                <a:gd name="T31" fmla="*/ 9490 h 96"/>
                <a:gd name="T32" fmla="*/ 11265 w 86"/>
                <a:gd name="T33" fmla="*/ 8320 h 96"/>
                <a:gd name="T34" fmla="*/ 11083 w 86"/>
                <a:gd name="T35" fmla="*/ 7913 h 96"/>
                <a:gd name="T36" fmla="*/ 10739 w 86"/>
                <a:gd name="T37" fmla="*/ 8560 h 96"/>
                <a:gd name="T38" fmla="*/ 7778 w 86"/>
                <a:gd name="T39" fmla="*/ 240 h 96"/>
                <a:gd name="T40" fmla="*/ 8159 w 86"/>
                <a:gd name="T41" fmla="*/ 705 h 96"/>
                <a:gd name="T42" fmla="*/ 7448 w 86"/>
                <a:gd name="T43" fmla="*/ 0 h 96"/>
                <a:gd name="T44" fmla="*/ 7122 w 86"/>
                <a:gd name="T45" fmla="*/ 4309 h 96"/>
                <a:gd name="T46" fmla="*/ 6737 w 86"/>
                <a:gd name="T47" fmla="*/ 10362 h 96"/>
                <a:gd name="T48" fmla="*/ 6066 w 86"/>
                <a:gd name="T49" fmla="*/ 9250 h 96"/>
                <a:gd name="T50" fmla="*/ 5540 w 86"/>
                <a:gd name="T51" fmla="*/ 10362 h 96"/>
                <a:gd name="T52" fmla="*/ 4488 w 86"/>
                <a:gd name="T53" fmla="*/ 7913 h 96"/>
                <a:gd name="T54" fmla="*/ 3817 w 86"/>
                <a:gd name="T55" fmla="*/ 11052 h 96"/>
                <a:gd name="T56" fmla="*/ 3291 w 86"/>
                <a:gd name="T57" fmla="*/ 8153 h 96"/>
                <a:gd name="T58" fmla="*/ 2579 w 86"/>
                <a:gd name="T59" fmla="*/ 12164 h 96"/>
                <a:gd name="T60" fmla="*/ 1578 w 86"/>
                <a:gd name="T61" fmla="*/ 7448 h 96"/>
                <a:gd name="T62" fmla="*/ 0 w 86"/>
                <a:gd name="T63" fmla="*/ 11757 h 96"/>
                <a:gd name="T64" fmla="*/ 1052 w 86"/>
                <a:gd name="T65" fmla="*/ 13741 h 96"/>
                <a:gd name="T66" fmla="*/ 4158 w 86"/>
                <a:gd name="T67" fmla="*/ 17345 h 96"/>
                <a:gd name="T68" fmla="*/ 8304 w 86"/>
                <a:gd name="T69" fmla="*/ 21413 h 9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6" h="96">
                  <a:moveTo>
                    <a:pt x="48" y="95"/>
                  </a:moveTo>
                  <a:cubicBezTo>
                    <a:pt x="48" y="96"/>
                    <a:pt x="48" y="96"/>
                    <a:pt x="48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8" y="96"/>
                    <a:pt x="50" y="92"/>
                    <a:pt x="53" y="90"/>
                  </a:cubicBezTo>
                  <a:cubicBezTo>
                    <a:pt x="57" y="85"/>
                    <a:pt x="78" y="77"/>
                    <a:pt x="84" y="80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5" y="78"/>
                    <a:pt x="85" y="78"/>
                    <a:pt x="86" y="78"/>
                  </a:cubicBezTo>
                  <a:cubicBezTo>
                    <a:pt x="84" y="78"/>
                    <a:pt x="82" y="77"/>
                    <a:pt x="81" y="77"/>
                  </a:cubicBezTo>
                  <a:cubicBezTo>
                    <a:pt x="82" y="75"/>
                    <a:pt x="86" y="71"/>
                    <a:pt x="85" y="69"/>
                  </a:cubicBezTo>
                  <a:cubicBezTo>
                    <a:pt x="83" y="66"/>
                    <a:pt x="74" y="69"/>
                    <a:pt x="71" y="69"/>
                  </a:cubicBezTo>
                  <a:cubicBezTo>
                    <a:pt x="72" y="65"/>
                    <a:pt x="75" y="62"/>
                    <a:pt x="75" y="58"/>
                  </a:cubicBezTo>
                  <a:cubicBezTo>
                    <a:pt x="72" y="57"/>
                    <a:pt x="69" y="58"/>
                    <a:pt x="67" y="60"/>
                  </a:cubicBezTo>
                  <a:cubicBezTo>
                    <a:pt x="69" y="56"/>
                    <a:pt x="73" y="51"/>
                    <a:pt x="73" y="46"/>
                  </a:cubicBezTo>
                  <a:cubicBezTo>
                    <a:pt x="71" y="46"/>
                    <a:pt x="69" y="46"/>
                    <a:pt x="68" y="46"/>
                  </a:cubicBezTo>
                  <a:cubicBezTo>
                    <a:pt x="68" y="44"/>
                    <a:pt x="69" y="42"/>
                    <a:pt x="70" y="40"/>
                  </a:cubicBezTo>
                  <a:cubicBezTo>
                    <a:pt x="69" y="41"/>
                    <a:pt x="67" y="41"/>
                    <a:pt x="66" y="42"/>
                  </a:cubicBezTo>
                  <a:cubicBezTo>
                    <a:pt x="66" y="40"/>
                    <a:pt x="65" y="37"/>
                    <a:pt x="65" y="37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4" y="37"/>
                    <a:pt x="63" y="38"/>
                    <a:pt x="62" y="38"/>
                  </a:cubicBezTo>
                  <a:cubicBezTo>
                    <a:pt x="53" y="39"/>
                    <a:pt x="48" y="16"/>
                    <a:pt x="45" y="1"/>
                  </a:cubicBezTo>
                  <a:cubicBezTo>
                    <a:pt x="46" y="2"/>
                    <a:pt x="46" y="2"/>
                    <a:pt x="47" y="3"/>
                  </a:cubicBezTo>
                  <a:cubicBezTo>
                    <a:pt x="46" y="2"/>
                    <a:pt x="45" y="1"/>
                    <a:pt x="43" y="0"/>
                  </a:cubicBezTo>
                  <a:cubicBezTo>
                    <a:pt x="44" y="9"/>
                    <a:pt x="40" y="11"/>
                    <a:pt x="41" y="19"/>
                  </a:cubicBezTo>
                  <a:cubicBezTo>
                    <a:pt x="41" y="30"/>
                    <a:pt x="44" y="36"/>
                    <a:pt x="39" y="46"/>
                  </a:cubicBezTo>
                  <a:cubicBezTo>
                    <a:pt x="38" y="44"/>
                    <a:pt x="37" y="42"/>
                    <a:pt x="35" y="41"/>
                  </a:cubicBezTo>
                  <a:cubicBezTo>
                    <a:pt x="35" y="42"/>
                    <a:pt x="33" y="44"/>
                    <a:pt x="32" y="46"/>
                  </a:cubicBezTo>
                  <a:cubicBezTo>
                    <a:pt x="31" y="42"/>
                    <a:pt x="29" y="38"/>
                    <a:pt x="26" y="35"/>
                  </a:cubicBezTo>
                  <a:cubicBezTo>
                    <a:pt x="23" y="39"/>
                    <a:pt x="24" y="45"/>
                    <a:pt x="22" y="49"/>
                  </a:cubicBezTo>
                  <a:cubicBezTo>
                    <a:pt x="19" y="46"/>
                    <a:pt x="20" y="40"/>
                    <a:pt x="19" y="36"/>
                  </a:cubicBezTo>
                  <a:cubicBezTo>
                    <a:pt x="15" y="41"/>
                    <a:pt x="16" y="48"/>
                    <a:pt x="15" y="54"/>
                  </a:cubicBezTo>
                  <a:cubicBezTo>
                    <a:pt x="13" y="47"/>
                    <a:pt x="11" y="40"/>
                    <a:pt x="9" y="33"/>
                  </a:cubicBezTo>
                  <a:cubicBezTo>
                    <a:pt x="8" y="39"/>
                    <a:pt x="1" y="46"/>
                    <a:pt x="0" y="52"/>
                  </a:cubicBezTo>
                  <a:cubicBezTo>
                    <a:pt x="1" y="56"/>
                    <a:pt x="2" y="57"/>
                    <a:pt x="6" y="61"/>
                  </a:cubicBezTo>
                  <a:cubicBezTo>
                    <a:pt x="11" y="66"/>
                    <a:pt x="17" y="71"/>
                    <a:pt x="24" y="77"/>
                  </a:cubicBezTo>
                  <a:cubicBezTo>
                    <a:pt x="37" y="87"/>
                    <a:pt x="36" y="87"/>
                    <a:pt x="48" y="95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16" name="Freeform 141">
              <a:extLst>
                <a:ext uri="{FF2B5EF4-FFF2-40B4-BE49-F238E27FC236}">
                  <a16:creationId xmlns:a16="http://schemas.microsoft.com/office/drawing/2014/main" id="{551B1811-F5A6-4256-A4E2-117D174AA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1" y="1886"/>
              <a:ext cx="280" cy="603"/>
            </a:xfrm>
            <a:custGeom>
              <a:avLst/>
              <a:gdLst>
                <a:gd name="T0" fmla="*/ 12073 w 77"/>
                <a:gd name="T1" fmla="*/ 16061 h 156"/>
                <a:gd name="T2" fmla="*/ 12745 w 77"/>
                <a:gd name="T3" fmla="*/ 16061 h 156"/>
                <a:gd name="T4" fmla="*/ 10342 w 77"/>
                <a:gd name="T5" fmla="*/ 12702 h 156"/>
                <a:gd name="T6" fmla="*/ 10673 w 77"/>
                <a:gd name="T7" fmla="*/ 11372 h 156"/>
                <a:gd name="T8" fmla="*/ 11015 w 77"/>
                <a:gd name="T9" fmla="*/ 6695 h 156"/>
                <a:gd name="T10" fmla="*/ 10142 w 77"/>
                <a:gd name="T11" fmla="*/ 3123 h 156"/>
                <a:gd name="T12" fmla="*/ 10142 w 77"/>
                <a:gd name="T13" fmla="*/ 2884 h 156"/>
                <a:gd name="T14" fmla="*/ 9284 w 77"/>
                <a:gd name="T15" fmla="*/ 688 h 156"/>
                <a:gd name="T16" fmla="*/ 9084 w 77"/>
                <a:gd name="T17" fmla="*/ 0 h 156"/>
                <a:gd name="T18" fmla="*/ 9084 w 77"/>
                <a:gd name="T19" fmla="*/ 224 h 156"/>
                <a:gd name="T20" fmla="*/ 1204 w 77"/>
                <a:gd name="T21" fmla="*/ 11608 h 156"/>
                <a:gd name="T22" fmla="*/ 2116 w 77"/>
                <a:gd name="T23" fmla="*/ 10278 h 156"/>
                <a:gd name="T24" fmla="*/ 527 w 77"/>
                <a:gd name="T25" fmla="*/ 15659 h 156"/>
                <a:gd name="T26" fmla="*/ 2116 w 77"/>
                <a:gd name="T27" fmla="*/ 14491 h 156"/>
                <a:gd name="T28" fmla="*/ 0 w 77"/>
                <a:gd name="T29" fmla="*/ 20336 h 156"/>
                <a:gd name="T30" fmla="*/ 858 w 77"/>
                <a:gd name="T31" fmla="*/ 18542 h 156"/>
                <a:gd name="T32" fmla="*/ 200 w 77"/>
                <a:gd name="T33" fmla="*/ 22756 h 156"/>
                <a:gd name="T34" fmla="*/ 1731 w 77"/>
                <a:gd name="T35" fmla="*/ 21426 h 156"/>
                <a:gd name="T36" fmla="*/ 727 w 77"/>
                <a:gd name="T37" fmla="*/ 27027 h 156"/>
                <a:gd name="T38" fmla="*/ 1585 w 77"/>
                <a:gd name="T39" fmla="*/ 29914 h 156"/>
                <a:gd name="T40" fmla="*/ 2262 w 77"/>
                <a:gd name="T41" fmla="*/ 29450 h 156"/>
                <a:gd name="T42" fmla="*/ 1916 w 77"/>
                <a:gd name="T43" fmla="*/ 32574 h 156"/>
                <a:gd name="T44" fmla="*/ 2262 w 77"/>
                <a:gd name="T45" fmla="*/ 32574 h 156"/>
                <a:gd name="T46" fmla="*/ 2262 w 77"/>
                <a:gd name="T47" fmla="*/ 34363 h 156"/>
                <a:gd name="T48" fmla="*/ 3847 w 77"/>
                <a:gd name="T49" fmla="*/ 30150 h 156"/>
                <a:gd name="T50" fmla="*/ 4905 w 77"/>
                <a:gd name="T51" fmla="*/ 34827 h 156"/>
                <a:gd name="T52" fmla="*/ 5582 w 77"/>
                <a:gd name="T53" fmla="*/ 30780 h 156"/>
                <a:gd name="T54" fmla="*/ 6109 w 77"/>
                <a:gd name="T55" fmla="*/ 33722 h 156"/>
                <a:gd name="T56" fmla="*/ 6822 w 77"/>
                <a:gd name="T57" fmla="*/ 30614 h 156"/>
                <a:gd name="T58" fmla="*/ 7880 w 77"/>
                <a:gd name="T59" fmla="*/ 33034 h 156"/>
                <a:gd name="T60" fmla="*/ 8411 w 77"/>
                <a:gd name="T61" fmla="*/ 31944 h 156"/>
                <a:gd name="T62" fmla="*/ 9084 w 77"/>
                <a:gd name="T63" fmla="*/ 33034 h 156"/>
                <a:gd name="T64" fmla="*/ 9429 w 77"/>
                <a:gd name="T65" fmla="*/ 27027 h 156"/>
                <a:gd name="T66" fmla="*/ 9811 w 77"/>
                <a:gd name="T67" fmla="*/ 22756 h 156"/>
                <a:gd name="T68" fmla="*/ 10673 w 77"/>
                <a:gd name="T69" fmla="*/ 23907 h 156"/>
                <a:gd name="T70" fmla="*/ 11345 w 77"/>
                <a:gd name="T71" fmla="*/ 20336 h 156"/>
                <a:gd name="T72" fmla="*/ 11727 w 77"/>
                <a:gd name="T73" fmla="*/ 20560 h 156"/>
                <a:gd name="T74" fmla="*/ 12258 w 77"/>
                <a:gd name="T75" fmla="*/ 19408 h 156"/>
                <a:gd name="T76" fmla="*/ 13462 w 77"/>
                <a:gd name="T77" fmla="*/ 18303 h 156"/>
                <a:gd name="T78" fmla="*/ 12073 w 77"/>
                <a:gd name="T79" fmla="*/ 16061 h 1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77" h="156">
                  <a:moveTo>
                    <a:pt x="69" y="72"/>
                  </a:moveTo>
                  <a:cubicBezTo>
                    <a:pt x="72" y="74"/>
                    <a:pt x="73" y="72"/>
                    <a:pt x="73" y="72"/>
                  </a:cubicBezTo>
                  <a:cubicBezTo>
                    <a:pt x="73" y="72"/>
                    <a:pt x="63" y="63"/>
                    <a:pt x="59" y="57"/>
                  </a:cubicBezTo>
                  <a:cubicBezTo>
                    <a:pt x="63" y="58"/>
                    <a:pt x="61" y="51"/>
                    <a:pt x="61" y="51"/>
                  </a:cubicBezTo>
                  <a:cubicBezTo>
                    <a:pt x="61" y="51"/>
                    <a:pt x="58" y="38"/>
                    <a:pt x="63" y="30"/>
                  </a:cubicBezTo>
                  <a:cubicBezTo>
                    <a:pt x="59" y="25"/>
                    <a:pt x="58" y="19"/>
                    <a:pt x="58" y="14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6" y="10"/>
                    <a:pt x="54" y="7"/>
                    <a:pt x="53" y="3"/>
                  </a:cubicBezTo>
                  <a:cubicBezTo>
                    <a:pt x="53" y="2"/>
                    <a:pt x="52" y="1"/>
                    <a:pt x="52" y="0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36" y="8"/>
                    <a:pt x="11" y="31"/>
                    <a:pt x="7" y="52"/>
                  </a:cubicBezTo>
                  <a:cubicBezTo>
                    <a:pt x="8" y="52"/>
                    <a:pt x="11" y="46"/>
                    <a:pt x="12" y="46"/>
                  </a:cubicBezTo>
                  <a:cubicBezTo>
                    <a:pt x="14" y="53"/>
                    <a:pt x="5" y="64"/>
                    <a:pt x="3" y="70"/>
                  </a:cubicBezTo>
                  <a:cubicBezTo>
                    <a:pt x="5" y="68"/>
                    <a:pt x="9" y="65"/>
                    <a:pt x="12" y="65"/>
                  </a:cubicBezTo>
                  <a:cubicBezTo>
                    <a:pt x="11" y="72"/>
                    <a:pt x="2" y="84"/>
                    <a:pt x="0" y="91"/>
                  </a:cubicBezTo>
                  <a:cubicBezTo>
                    <a:pt x="1" y="88"/>
                    <a:pt x="3" y="85"/>
                    <a:pt x="5" y="83"/>
                  </a:cubicBezTo>
                  <a:cubicBezTo>
                    <a:pt x="7" y="89"/>
                    <a:pt x="4" y="96"/>
                    <a:pt x="1" y="102"/>
                  </a:cubicBezTo>
                  <a:cubicBezTo>
                    <a:pt x="4" y="100"/>
                    <a:pt x="7" y="98"/>
                    <a:pt x="10" y="96"/>
                  </a:cubicBezTo>
                  <a:cubicBezTo>
                    <a:pt x="8" y="104"/>
                    <a:pt x="5" y="112"/>
                    <a:pt x="4" y="121"/>
                  </a:cubicBezTo>
                  <a:cubicBezTo>
                    <a:pt x="12" y="106"/>
                    <a:pt x="10" y="129"/>
                    <a:pt x="9" y="134"/>
                  </a:cubicBezTo>
                  <a:cubicBezTo>
                    <a:pt x="10" y="133"/>
                    <a:pt x="12" y="132"/>
                    <a:pt x="13" y="132"/>
                  </a:cubicBezTo>
                  <a:cubicBezTo>
                    <a:pt x="13" y="136"/>
                    <a:pt x="12" y="141"/>
                    <a:pt x="11" y="146"/>
                  </a:cubicBezTo>
                  <a:cubicBezTo>
                    <a:pt x="11" y="146"/>
                    <a:pt x="12" y="146"/>
                    <a:pt x="13" y="146"/>
                  </a:cubicBezTo>
                  <a:cubicBezTo>
                    <a:pt x="13" y="150"/>
                    <a:pt x="13" y="152"/>
                    <a:pt x="13" y="154"/>
                  </a:cubicBezTo>
                  <a:cubicBezTo>
                    <a:pt x="14" y="148"/>
                    <a:pt x="21" y="141"/>
                    <a:pt x="22" y="135"/>
                  </a:cubicBezTo>
                  <a:cubicBezTo>
                    <a:pt x="24" y="142"/>
                    <a:pt x="26" y="149"/>
                    <a:pt x="28" y="156"/>
                  </a:cubicBezTo>
                  <a:cubicBezTo>
                    <a:pt x="29" y="150"/>
                    <a:pt x="28" y="143"/>
                    <a:pt x="32" y="138"/>
                  </a:cubicBezTo>
                  <a:cubicBezTo>
                    <a:pt x="33" y="142"/>
                    <a:pt x="32" y="148"/>
                    <a:pt x="35" y="151"/>
                  </a:cubicBezTo>
                  <a:cubicBezTo>
                    <a:pt x="37" y="147"/>
                    <a:pt x="36" y="141"/>
                    <a:pt x="39" y="137"/>
                  </a:cubicBezTo>
                  <a:cubicBezTo>
                    <a:pt x="42" y="140"/>
                    <a:pt x="44" y="144"/>
                    <a:pt x="45" y="148"/>
                  </a:cubicBezTo>
                  <a:cubicBezTo>
                    <a:pt x="46" y="146"/>
                    <a:pt x="48" y="144"/>
                    <a:pt x="48" y="143"/>
                  </a:cubicBezTo>
                  <a:cubicBezTo>
                    <a:pt x="50" y="144"/>
                    <a:pt x="51" y="146"/>
                    <a:pt x="52" y="148"/>
                  </a:cubicBezTo>
                  <a:cubicBezTo>
                    <a:pt x="57" y="138"/>
                    <a:pt x="54" y="132"/>
                    <a:pt x="54" y="121"/>
                  </a:cubicBezTo>
                  <a:cubicBezTo>
                    <a:pt x="53" y="113"/>
                    <a:pt x="57" y="111"/>
                    <a:pt x="56" y="102"/>
                  </a:cubicBezTo>
                  <a:cubicBezTo>
                    <a:pt x="58" y="103"/>
                    <a:pt x="60" y="105"/>
                    <a:pt x="61" y="107"/>
                  </a:cubicBezTo>
                  <a:cubicBezTo>
                    <a:pt x="61" y="101"/>
                    <a:pt x="63" y="96"/>
                    <a:pt x="65" y="91"/>
                  </a:cubicBezTo>
                  <a:cubicBezTo>
                    <a:pt x="65" y="91"/>
                    <a:pt x="66" y="92"/>
                    <a:pt x="67" y="92"/>
                  </a:cubicBezTo>
                  <a:cubicBezTo>
                    <a:pt x="68" y="90"/>
                    <a:pt x="69" y="88"/>
                    <a:pt x="70" y="87"/>
                  </a:cubicBezTo>
                  <a:cubicBezTo>
                    <a:pt x="70" y="83"/>
                    <a:pt x="77" y="82"/>
                    <a:pt x="77" y="82"/>
                  </a:cubicBezTo>
                  <a:cubicBezTo>
                    <a:pt x="74" y="81"/>
                    <a:pt x="69" y="72"/>
                    <a:pt x="69" y="72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17" name="Freeform 142">
              <a:extLst>
                <a:ext uri="{FF2B5EF4-FFF2-40B4-BE49-F238E27FC236}">
                  <a16:creationId xmlns:a16="http://schemas.microsoft.com/office/drawing/2014/main" id="{84CE1160-13E4-483E-B2BF-8AECF2081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7" y="1449"/>
              <a:ext cx="25" cy="23"/>
            </a:xfrm>
            <a:custGeom>
              <a:avLst/>
              <a:gdLst>
                <a:gd name="T0" fmla="*/ 0 w 7"/>
                <a:gd name="T1" fmla="*/ 1073 h 6"/>
                <a:gd name="T2" fmla="*/ 957 w 7"/>
                <a:gd name="T3" fmla="*/ 851 h 6"/>
                <a:gd name="T4" fmla="*/ 496 w 7"/>
                <a:gd name="T5" fmla="*/ 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6"/>
                    <a:pt x="5" y="6"/>
                    <a:pt x="6" y="4"/>
                  </a:cubicBezTo>
                  <a:cubicBezTo>
                    <a:pt x="7" y="2"/>
                    <a:pt x="4" y="0"/>
                    <a:pt x="3" y="0"/>
                  </a:cubicBezTo>
                </a:path>
              </a:pathLst>
            </a:custGeom>
            <a:noFill/>
            <a:ln w="11113" cap="rnd">
              <a:solidFill>
                <a:srgbClr val="ECDC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18" name="Freeform 143">
              <a:extLst>
                <a:ext uri="{FF2B5EF4-FFF2-40B4-BE49-F238E27FC236}">
                  <a16:creationId xmlns:a16="http://schemas.microsoft.com/office/drawing/2014/main" id="{AB726CF0-C16A-496E-AAF9-A4D360A01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" y="1395"/>
              <a:ext cx="10" cy="8"/>
            </a:xfrm>
            <a:custGeom>
              <a:avLst/>
              <a:gdLst>
                <a:gd name="T0" fmla="*/ 367 w 3"/>
                <a:gd name="T1" fmla="*/ 512 h 2"/>
                <a:gd name="T2" fmla="*/ 0 w 3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ECDC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19" name="Freeform 144">
              <a:extLst>
                <a:ext uri="{FF2B5EF4-FFF2-40B4-BE49-F238E27FC236}">
                  <a16:creationId xmlns:a16="http://schemas.microsoft.com/office/drawing/2014/main" id="{E1CE95BD-1551-4EE7-A503-AABE40D7A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" y="1461"/>
              <a:ext cx="11" cy="11"/>
            </a:xfrm>
            <a:custGeom>
              <a:avLst/>
              <a:gdLst>
                <a:gd name="T0" fmla="*/ 539 w 3"/>
                <a:gd name="T1" fmla="*/ 539 h 3"/>
                <a:gd name="T2" fmla="*/ 0 w 3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ECDC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20" name="Freeform 145">
              <a:extLst>
                <a:ext uri="{FF2B5EF4-FFF2-40B4-BE49-F238E27FC236}">
                  <a16:creationId xmlns:a16="http://schemas.microsoft.com/office/drawing/2014/main" id="{4FA4C3A7-3B50-40AA-8CB5-073DA0001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9" y="1275"/>
              <a:ext cx="18" cy="27"/>
            </a:xfrm>
            <a:custGeom>
              <a:avLst/>
              <a:gdLst>
                <a:gd name="T0" fmla="*/ 0 w 5"/>
                <a:gd name="T1" fmla="*/ 1088 h 7"/>
                <a:gd name="T2" fmla="*/ 842 w 5"/>
                <a:gd name="T3" fmla="*/ 864 h 7"/>
                <a:gd name="T4" fmla="*/ 180 w 5"/>
                <a:gd name="T5" fmla="*/ 0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7">
                  <a:moveTo>
                    <a:pt x="0" y="5"/>
                  </a:moveTo>
                  <a:cubicBezTo>
                    <a:pt x="2" y="7"/>
                    <a:pt x="5" y="6"/>
                    <a:pt x="5" y="4"/>
                  </a:cubicBezTo>
                  <a:cubicBezTo>
                    <a:pt x="5" y="2"/>
                    <a:pt x="2" y="1"/>
                    <a:pt x="1" y="0"/>
                  </a:cubicBezTo>
                </a:path>
              </a:pathLst>
            </a:custGeom>
            <a:noFill/>
            <a:ln w="11113" cap="rnd">
              <a:solidFill>
                <a:srgbClr val="ECDC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21" name="Freeform 146">
              <a:extLst>
                <a:ext uri="{FF2B5EF4-FFF2-40B4-BE49-F238E27FC236}">
                  <a16:creationId xmlns:a16="http://schemas.microsoft.com/office/drawing/2014/main" id="{E91D9C92-85BE-4F37-9286-44B390975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5" y="1569"/>
              <a:ext cx="22" cy="27"/>
            </a:xfrm>
            <a:custGeom>
              <a:avLst/>
              <a:gdLst>
                <a:gd name="T0" fmla="*/ 0 w 6"/>
                <a:gd name="T1" fmla="*/ 463 h 7"/>
                <a:gd name="T2" fmla="*/ 0 w 6"/>
                <a:gd name="T3" fmla="*/ 1323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7">
                  <a:moveTo>
                    <a:pt x="0" y="2"/>
                  </a:moveTo>
                  <a:cubicBezTo>
                    <a:pt x="6" y="0"/>
                    <a:pt x="2" y="7"/>
                    <a:pt x="0" y="6"/>
                  </a:cubicBezTo>
                </a:path>
              </a:pathLst>
            </a:custGeom>
            <a:noFill/>
            <a:ln w="11113" cap="rnd">
              <a:solidFill>
                <a:srgbClr val="ECDC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22" name="Freeform 147">
              <a:extLst>
                <a:ext uri="{FF2B5EF4-FFF2-40B4-BE49-F238E27FC236}">
                  <a16:creationId xmlns:a16="http://schemas.microsoft.com/office/drawing/2014/main" id="{9745DBE7-1DDA-49B4-BD10-E6581EA15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1" y="1712"/>
              <a:ext cx="7" cy="4"/>
            </a:xfrm>
            <a:custGeom>
              <a:avLst/>
              <a:gdLst>
                <a:gd name="T0" fmla="*/ 0 w 2"/>
                <a:gd name="T1" fmla="*/ 0 h 1"/>
                <a:gd name="T2" fmla="*/ 308 w 2"/>
                <a:gd name="T3" fmla="*/ 256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</a:path>
              </a:pathLst>
            </a:custGeom>
            <a:noFill/>
            <a:ln w="11113" cap="rnd">
              <a:solidFill>
                <a:srgbClr val="ECDC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23" name="Freeform 148">
              <a:extLst>
                <a:ext uri="{FF2B5EF4-FFF2-40B4-BE49-F238E27FC236}">
                  <a16:creationId xmlns:a16="http://schemas.microsoft.com/office/drawing/2014/main" id="{54B0A51B-66B9-4B52-8AB7-83BD927CC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2" y="1677"/>
              <a:ext cx="11" cy="8"/>
            </a:xfrm>
            <a:custGeom>
              <a:avLst/>
              <a:gdLst>
                <a:gd name="T0" fmla="*/ 0 w 3"/>
                <a:gd name="T1" fmla="*/ 0 h 2"/>
                <a:gd name="T2" fmla="*/ 539 w 3"/>
                <a:gd name="T3" fmla="*/ 512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2" y="2"/>
                    <a:pt x="3" y="2"/>
                  </a:cubicBezTo>
                </a:path>
              </a:pathLst>
            </a:custGeom>
            <a:noFill/>
            <a:ln w="11113" cap="rnd">
              <a:solidFill>
                <a:srgbClr val="ECDC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24" name="Freeform 149">
              <a:extLst>
                <a:ext uri="{FF2B5EF4-FFF2-40B4-BE49-F238E27FC236}">
                  <a16:creationId xmlns:a16="http://schemas.microsoft.com/office/drawing/2014/main" id="{58AFB4F4-24D6-453A-9D8F-B3FCF68E3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4" y="1619"/>
              <a:ext cx="11" cy="12"/>
            </a:xfrm>
            <a:custGeom>
              <a:avLst/>
              <a:gdLst>
                <a:gd name="T0" fmla="*/ 539 w 3"/>
                <a:gd name="T1" fmla="*/ 768 h 3"/>
                <a:gd name="T2" fmla="*/ 0 w 3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ECDC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25" name="Freeform 150">
              <a:extLst>
                <a:ext uri="{FF2B5EF4-FFF2-40B4-BE49-F238E27FC236}">
                  <a16:creationId xmlns:a16="http://schemas.microsoft.com/office/drawing/2014/main" id="{6AE716A9-C4D9-4EA4-810E-F89C4D167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" y="1596"/>
              <a:ext cx="11" cy="4"/>
            </a:xfrm>
            <a:custGeom>
              <a:avLst/>
              <a:gdLst>
                <a:gd name="T0" fmla="*/ 0 w 3"/>
                <a:gd name="T1" fmla="*/ 256 h 1"/>
                <a:gd name="T2" fmla="*/ 539 w 3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noFill/>
            <a:ln w="11113" cap="rnd">
              <a:solidFill>
                <a:srgbClr val="ECDC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26" name="Freeform 151">
              <a:extLst>
                <a:ext uri="{FF2B5EF4-FFF2-40B4-BE49-F238E27FC236}">
                  <a16:creationId xmlns:a16="http://schemas.microsoft.com/office/drawing/2014/main" id="{CB8D844A-FD45-4A38-A764-4BF58DA62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1658"/>
              <a:ext cx="7" cy="4"/>
            </a:xfrm>
            <a:custGeom>
              <a:avLst/>
              <a:gdLst>
                <a:gd name="T0" fmla="*/ 0 w 2"/>
                <a:gd name="T1" fmla="*/ 0 h 1"/>
                <a:gd name="T2" fmla="*/ 308 w 2"/>
                <a:gd name="T3" fmla="*/ 256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2" y="1"/>
                  </a:cubicBezTo>
                </a:path>
              </a:pathLst>
            </a:custGeom>
            <a:noFill/>
            <a:ln w="11113" cap="rnd">
              <a:solidFill>
                <a:srgbClr val="ECDC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27" name="Freeform 152">
              <a:extLst>
                <a:ext uri="{FF2B5EF4-FFF2-40B4-BE49-F238E27FC236}">
                  <a16:creationId xmlns:a16="http://schemas.microsoft.com/office/drawing/2014/main" id="{132DA313-163B-405A-BBD9-4B5315847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1" y="1646"/>
              <a:ext cx="11" cy="12"/>
            </a:xfrm>
            <a:custGeom>
              <a:avLst/>
              <a:gdLst>
                <a:gd name="T0" fmla="*/ 539 w 3"/>
                <a:gd name="T1" fmla="*/ 768 h 3"/>
                <a:gd name="T2" fmla="*/ 0 w 3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ECDC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28" name="Freeform 153">
              <a:extLst>
                <a:ext uri="{FF2B5EF4-FFF2-40B4-BE49-F238E27FC236}">
                  <a16:creationId xmlns:a16="http://schemas.microsoft.com/office/drawing/2014/main" id="{A27D0E31-6903-40F0-8C85-D7CCD9192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" y="1716"/>
              <a:ext cx="7" cy="4"/>
            </a:xfrm>
            <a:custGeom>
              <a:avLst/>
              <a:gdLst>
                <a:gd name="T0" fmla="*/ 308 w 2"/>
                <a:gd name="T1" fmla="*/ 256 h 1"/>
                <a:gd name="T2" fmla="*/ 0 w 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1" y="1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ECDC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29" name="Freeform 154">
              <a:extLst>
                <a:ext uri="{FF2B5EF4-FFF2-40B4-BE49-F238E27FC236}">
                  <a16:creationId xmlns:a16="http://schemas.microsoft.com/office/drawing/2014/main" id="{8DD1B7E1-F489-4AA3-8075-9C32D997F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1" y="1681"/>
              <a:ext cx="7" cy="1"/>
            </a:xfrm>
            <a:custGeom>
              <a:avLst/>
              <a:gdLst>
                <a:gd name="T0" fmla="*/ 0 w 2"/>
                <a:gd name="T1" fmla="*/ 0 h 1"/>
                <a:gd name="T2" fmla="*/ 308 w 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</a:path>
              </a:pathLst>
            </a:custGeom>
            <a:noFill/>
            <a:ln w="11113" cap="rnd">
              <a:solidFill>
                <a:srgbClr val="ECDC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30" name="Freeform 155">
              <a:extLst>
                <a:ext uri="{FF2B5EF4-FFF2-40B4-BE49-F238E27FC236}">
                  <a16:creationId xmlns:a16="http://schemas.microsoft.com/office/drawing/2014/main" id="{91ECD6CC-1913-442B-9F3F-617AB28FA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4" y="1623"/>
              <a:ext cx="22" cy="31"/>
            </a:xfrm>
            <a:custGeom>
              <a:avLst/>
              <a:gdLst>
                <a:gd name="T0" fmla="*/ 0 w 6"/>
                <a:gd name="T1" fmla="*/ 1112 h 8"/>
                <a:gd name="T2" fmla="*/ 887 w 6"/>
                <a:gd name="T3" fmla="*/ 705 h 8"/>
                <a:gd name="T4" fmla="*/ 539 w 6"/>
                <a:gd name="T5" fmla="*/ 1802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8">
                  <a:moveTo>
                    <a:pt x="0" y="5"/>
                  </a:moveTo>
                  <a:cubicBezTo>
                    <a:pt x="0" y="3"/>
                    <a:pt x="4" y="0"/>
                    <a:pt x="5" y="3"/>
                  </a:cubicBezTo>
                  <a:cubicBezTo>
                    <a:pt x="6" y="4"/>
                    <a:pt x="4" y="7"/>
                    <a:pt x="3" y="8"/>
                  </a:cubicBezTo>
                </a:path>
              </a:pathLst>
            </a:custGeom>
            <a:noFill/>
            <a:ln w="11113" cap="rnd">
              <a:solidFill>
                <a:srgbClr val="ECDC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31" name="Freeform 156">
              <a:extLst>
                <a:ext uri="{FF2B5EF4-FFF2-40B4-BE49-F238E27FC236}">
                  <a16:creationId xmlns:a16="http://schemas.microsoft.com/office/drawing/2014/main" id="{77DC8934-1CF8-4DB9-98B2-3AF5F3D73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" y="1693"/>
              <a:ext cx="8" cy="11"/>
            </a:xfrm>
            <a:custGeom>
              <a:avLst/>
              <a:gdLst>
                <a:gd name="T0" fmla="*/ 0 w 2"/>
                <a:gd name="T1" fmla="*/ 539 h 3"/>
                <a:gd name="T2" fmla="*/ 512 w 2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0" y="2"/>
                    <a:pt x="1" y="1"/>
                    <a:pt x="2" y="0"/>
                  </a:cubicBezTo>
                </a:path>
              </a:pathLst>
            </a:custGeom>
            <a:noFill/>
            <a:ln w="11113" cap="rnd">
              <a:solidFill>
                <a:srgbClr val="ECDC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32" name="Freeform 157">
              <a:extLst>
                <a:ext uri="{FF2B5EF4-FFF2-40B4-BE49-F238E27FC236}">
                  <a16:creationId xmlns:a16="http://schemas.microsoft.com/office/drawing/2014/main" id="{33CA787C-5A04-4173-A0CB-13079DF51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2" y="1523"/>
              <a:ext cx="25" cy="30"/>
            </a:xfrm>
            <a:custGeom>
              <a:avLst/>
              <a:gdLst>
                <a:gd name="T0" fmla="*/ 0 w 7"/>
                <a:gd name="T1" fmla="*/ 788 h 8"/>
                <a:gd name="T2" fmla="*/ 957 w 7"/>
                <a:gd name="T3" fmla="*/ 998 h 8"/>
                <a:gd name="T4" fmla="*/ 0 w 7"/>
                <a:gd name="T5" fmla="*/ 0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8">
                  <a:moveTo>
                    <a:pt x="0" y="4"/>
                  </a:moveTo>
                  <a:cubicBezTo>
                    <a:pt x="1" y="5"/>
                    <a:pt x="5" y="8"/>
                    <a:pt x="6" y="5"/>
                  </a:cubicBezTo>
                  <a:cubicBezTo>
                    <a:pt x="7" y="2"/>
                    <a:pt x="2" y="0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ECDC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33" name="Freeform 158">
              <a:extLst>
                <a:ext uri="{FF2B5EF4-FFF2-40B4-BE49-F238E27FC236}">
                  <a16:creationId xmlns:a16="http://schemas.microsoft.com/office/drawing/2014/main" id="{FC58A6E1-D26E-4831-A168-D3743FCC7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4" y="1553"/>
              <a:ext cx="11" cy="8"/>
            </a:xfrm>
            <a:custGeom>
              <a:avLst/>
              <a:gdLst>
                <a:gd name="T0" fmla="*/ 539 w 3"/>
                <a:gd name="T1" fmla="*/ 512 h 2"/>
                <a:gd name="T2" fmla="*/ 0 w 3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ECDC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34" name="Freeform 159">
              <a:extLst>
                <a:ext uri="{FF2B5EF4-FFF2-40B4-BE49-F238E27FC236}">
                  <a16:creationId xmlns:a16="http://schemas.microsoft.com/office/drawing/2014/main" id="{91295CFD-D929-4F04-BC24-DCA5EACA7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8" y="1588"/>
              <a:ext cx="4" cy="1"/>
            </a:xfrm>
            <a:custGeom>
              <a:avLst/>
              <a:gdLst>
                <a:gd name="T0" fmla="*/ 0 w 1"/>
                <a:gd name="T1" fmla="*/ 0 h 1"/>
                <a:gd name="T2" fmla="*/ 256 w 1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noFill/>
            <a:ln w="11113" cap="rnd">
              <a:solidFill>
                <a:srgbClr val="ECDC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35" name="Freeform 160">
              <a:extLst>
                <a:ext uri="{FF2B5EF4-FFF2-40B4-BE49-F238E27FC236}">
                  <a16:creationId xmlns:a16="http://schemas.microsoft.com/office/drawing/2014/main" id="{FB224ACB-BFA7-4729-BE8B-2846861B9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" y="2010"/>
              <a:ext cx="15" cy="23"/>
            </a:xfrm>
            <a:custGeom>
              <a:avLst/>
              <a:gdLst>
                <a:gd name="T0" fmla="*/ 210 w 4"/>
                <a:gd name="T1" fmla="*/ 0 h 6"/>
                <a:gd name="T2" fmla="*/ 210 w 4"/>
                <a:gd name="T3" fmla="*/ 851 h 6"/>
                <a:gd name="T4" fmla="*/ 788 w 4"/>
                <a:gd name="T5" fmla="*/ 456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6">
                  <a:moveTo>
                    <a:pt x="1" y="0"/>
                  </a:moveTo>
                  <a:cubicBezTo>
                    <a:pt x="1" y="1"/>
                    <a:pt x="0" y="4"/>
                    <a:pt x="1" y="4"/>
                  </a:cubicBezTo>
                  <a:cubicBezTo>
                    <a:pt x="2" y="6"/>
                    <a:pt x="4" y="3"/>
                    <a:pt x="4" y="2"/>
                  </a:cubicBezTo>
                </a:path>
              </a:pathLst>
            </a:custGeom>
            <a:noFill/>
            <a:ln w="11113" cap="rnd">
              <a:solidFill>
                <a:srgbClr val="F8EDE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36" name="Freeform 161">
              <a:extLst>
                <a:ext uri="{FF2B5EF4-FFF2-40B4-BE49-F238E27FC236}">
                  <a16:creationId xmlns:a16="http://schemas.microsoft.com/office/drawing/2014/main" id="{CF942253-187E-4390-A3DB-9630EFC85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" y="1882"/>
              <a:ext cx="7" cy="4"/>
            </a:xfrm>
            <a:custGeom>
              <a:avLst/>
              <a:gdLst>
                <a:gd name="T0" fmla="*/ 0 w 2"/>
                <a:gd name="T1" fmla="*/ 0 h 1"/>
                <a:gd name="T2" fmla="*/ 308 w 2"/>
                <a:gd name="T3" fmla="*/ 256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2" y="1"/>
                    <a:pt x="2" y="1"/>
                  </a:cubicBezTo>
                </a:path>
              </a:pathLst>
            </a:custGeom>
            <a:noFill/>
            <a:ln w="11113" cap="rnd">
              <a:solidFill>
                <a:srgbClr val="F8EDE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37" name="Freeform 162">
              <a:extLst>
                <a:ext uri="{FF2B5EF4-FFF2-40B4-BE49-F238E27FC236}">
                  <a16:creationId xmlns:a16="http://schemas.microsoft.com/office/drawing/2014/main" id="{F62B549B-8CDD-4029-8B98-09460F1E5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1" y="2524"/>
              <a:ext cx="22" cy="23"/>
            </a:xfrm>
            <a:custGeom>
              <a:avLst/>
              <a:gdLst>
                <a:gd name="T0" fmla="*/ 0 w 6"/>
                <a:gd name="T1" fmla="*/ 675 h 6"/>
                <a:gd name="T2" fmla="*/ 887 w 6"/>
                <a:gd name="T3" fmla="*/ 456 h 6"/>
                <a:gd name="T4" fmla="*/ 348 w 6"/>
                <a:gd name="T5" fmla="*/ 1292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6">
                  <a:moveTo>
                    <a:pt x="0" y="3"/>
                  </a:moveTo>
                  <a:cubicBezTo>
                    <a:pt x="1" y="3"/>
                    <a:pt x="3" y="0"/>
                    <a:pt x="5" y="2"/>
                  </a:cubicBezTo>
                  <a:cubicBezTo>
                    <a:pt x="6" y="3"/>
                    <a:pt x="4" y="6"/>
                    <a:pt x="2" y="6"/>
                  </a:cubicBezTo>
                </a:path>
              </a:pathLst>
            </a:custGeom>
            <a:noFill/>
            <a:ln w="11113" cap="rnd">
              <a:solidFill>
                <a:srgbClr val="ECDC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38" name="Freeform 163">
              <a:extLst>
                <a:ext uri="{FF2B5EF4-FFF2-40B4-BE49-F238E27FC236}">
                  <a16:creationId xmlns:a16="http://schemas.microsoft.com/office/drawing/2014/main" id="{F768F0F5-5355-4335-9344-4B8E68E5C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2559"/>
              <a:ext cx="11" cy="15"/>
            </a:xfrm>
            <a:custGeom>
              <a:avLst/>
              <a:gdLst>
                <a:gd name="T0" fmla="*/ 539 w 3"/>
                <a:gd name="T1" fmla="*/ 0 h 4"/>
                <a:gd name="T2" fmla="*/ 0 w 3"/>
                <a:gd name="T3" fmla="*/ 788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1"/>
                    <a:pt x="0" y="3"/>
                    <a:pt x="0" y="4"/>
                  </a:cubicBezTo>
                </a:path>
              </a:pathLst>
            </a:custGeom>
            <a:noFill/>
            <a:ln w="11113" cap="rnd">
              <a:solidFill>
                <a:srgbClr val="ECDC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39" name="Freeform 164">
              <a:extLst>
                <a:ext uri="{FF2B5EF4-FFF2-40B4-BE49-F238E27FC236}">
                  <a16:creationId xmlns:a16="http://schemas.microsoft.com/office/drawing/2014/main" id="{42D88263-D8BB-4456-9F26-C6EF9C5C4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" y="2478"/>
              <a:ext cx="11" cy="7"/>
            </a:xfrm>
            <a:custGeom>
              <a:avLst/>
              <a:gdLst>
                <a:gd name="T0" fmla="*/ 0 w 3"/>
                <a:gd name="T1" fmla="*/ 308 h 2"/>
                <a:gd name="T2" fmla="*/ 0 w 3"/>
                <a:gd name="T3" fmla="*/ 308 h 2"/>
                <a:gd name="T4" fmla="*/ 539 w 3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1"/>
                    <a:pt x="3" y="0"/>
                  </a:cubicBezTo>
                </a:path>
              </a:pathLst>
            </a:custGeom>
            <a:noFill/>
            <a:ln w="11113" cap="rnd">
              <a:solidFill>
                <a:srgbClr val="ECDC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40" name="Freeform 165">
              <a:extLst>
                <a:ext uri="{FF2B5EF4-FFF2-40B4-BE49-F238E27FC236}">
                  <a16:creationId xmlns:a16="http://schemas.microsoft.com/office/drawing/2014/main" id="{C677796C-35BB-41B7-9E96-56FABF173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2" y="2369"/>
              <a:ext cx="8" cy="12"/>
            </a:xfrm>
            <a:custGeom>
              <a:avLst/>
              <a:gdLst>
                <a:gd name="T0" fmla="*/ 512 w 2"/>
                <a:gd name="T1" fmla="*/ 768 h 3"/>
                <a:gd name="T2" fmla="*/ 0 w 2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2" y="2"/>
                    <a:pt x="0" y="1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ECDC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41" name="Freeform 166">
              <a:extLst>
                <a:ext uri="{FF2B5EF4-FFF2-40B4-BE49-F238E27FC236}">
                  <a16:creationId xmlns:a16="http://schemas.microsoft.com/office/drawing/2014/main" id="{420F9B25-C722-4B56-AE76-EF2A52FC6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7" y="3266"/>
              <a:ext cx="14" cy="12"/>
            </a:xfrm>
            <a:custGeom>
              <a:avLst/>
              <a:gdLst>
                <a:gd name="T0" fmla="*/ 602 w 4"/>
                <a:gd name="T1" fmla="*/ 768 h 3"/>
                <a:gd name="T2" fmla="*/ 0 w 4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cubicBezTo>
                    <a:pt x="2" y="3"/>
                    <a:pt x="1" y="0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ECDC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42" name="Freeform 167">
              <a:extLst>
                <a:ext uri="{FF2B5EF4-FFF2-40B4-BE49-F238E27FC236}">
                  <a16:creationId xmlns:a16="http://schemas.microsoft.com/office/drawing/2014/main" id="{A0183D9B-E798-441B-BF90-B205016C0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8" y="3309"/>
              <a:ext cx="10" cy="1"/>
            </a:xfrm>
            <a:custGeom>
              <a:avLst/>
              <a:gdLst>
                <a:gd name="T0" fmla="*/ 0 w 3"/>
                <a:gd name="T1" fmla="*/ 0 h 1"/>
                <a:gd name="T2" fmla="*/ 367 w 3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noFill/>
            <a:ln w="11113" cap="rnd">
              <a:solidFill>
                <a:srgbClr val="ECDC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43" name="Freeform 168">
              <a:extLst>
                <a:ext uri="{FF2B5EF4-FFF2-40B4-BE49-F238E27FC236}">
                  <a16:creationId xmlns:a16="http://schemas.microsoft.com/office/drawing/2014/main" id="{5048A9E4-4680-4657-9D60-506B8B066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3" y="3417"/>
              <a:ext cx="14" cy="23"/>
            </a:xfrm>
            <a:custGeom>
              <a:avLst/>
              <a:gdLst>
                <a:gd name="T0" fmla="*/ 602 w 4"/>
                <a:gd name="T1" fmla="*/ 1292 h 6"/>
                <a:gd name="T2" fmla="*/ 308 w 4"/>
                <a:gd name="T3" fmla="*/ 222 h 6"/>
                <a:gd name="T4" fmla="*/ 172 w 4"/>
                <a:gd name="T5" fmla="*/ 1073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cubicBezTo>
                    <a:pt x="4" y="5"/>
                    <a:pt x="3" y="1"/>
                    <a:pt x="2" y="1"/>
                  </a:cubicBezTo>
                  <a:cubicBezTo>
                    <a:pt x="0" y="0"/>
                    <a:pt x="1" y="4"/>
                    <a:pt x="1" y="5"/>
                  </a:cubicBezTo>
                </a:path>
              </a:pathLst>
            </a:custGeom>
            <a:noFill/>
            <a:ln w="11113" cap="rnd">
              <a:solidFill>
                <a:srgbClr val="ECDC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44" name="Freeform 169">
              <a:extLst>
                <a:ext uri="{FF2B5EF4-FFF2-40B4-BE49-F238E27FC236}">
                  <a16:creationId xmlns:a16="http://schemas.microsoft.com/office/drawing/2014/main" id="{87CDBAF6-70A7-4929-8F7A-86DB216A0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3" y="3498"/>
              <a:ext cx="7" cy="20"/>
            </a:xfrm>
            <a:custGeom>
              <a:avLst/>
              <a:gdLst>
                <a:gd name="T0" fmla="*/ 308 w 2"/>
                <a:gd name="T1" fmla="*/ 1280 h 5"/>
                <a:gd name="T2" fmla="*/ 0 w 2"/>
                <a:gd name="T3" fmla="*/ 0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cubicBezTo>
                    <a:pt x="1" y="3"/>
                    <a:pt x="1" y="1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ECDC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45" name="Freeform 170">
              <a:extLst>
                <a:ext uri="{FF2B5EF4-FFF2-40B4-BE49-F238E27FC236}">
                  <a16:creationId xmlns:a16="http://schemas.microsoft.com/office/drawing/2014/main" id="{98110C4D-78E0-4167-AE11-45B5C7860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7" y="3274"/>
              <a:ext cx="18" cy="4"/>
            </a:xfrm>
            <a:custGeom>
              <a:avLst/>
              <a:gdLst>
                <a:gd name="T0" fmla="*/ 0 w 5"/>
                <a:gd name="T1" fmla="*/ 0 h 1"/>
                <a:gd name="T2" fmla="*/ 842 w 5"/>
                <a:gd name="T3" fmla="*/ 256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cubicBezTo>
                    <a:pt x="2" y="0"/>
                    <a:pt x="3" y="0"/>
                    <a:pt x="5" y="1"/>
                  </a:cubicBezTo>
                </a:path>
              </a:pathLst>
            </a:custGeom>
            <a:noFill/>
            <a:ln w="11113" cap="rnd">
              <a:solidFill>
                <a:srgbClr val="ECDC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E040FB3C-F04E-4839-B457-4E5D0F7C81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fr-FR" dirty="0" err="1"/>
              <a:t>Monkeys</a:t>
            </a:r>
            <a:endParaRPr lang="fr-FR" altLang="x-none" sz="5067"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FBFF36A3-858D-41D8-B990-A42C0C71B2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176" t="7044" r="8944" b="8076"/>
          <a:stretch/>
        </p:blipFill>
        <p:spPr>
          <a:xfrm>
            <a:off x="623392" y="1052736"/>
            <a:ext cx="3672408" cy="4957752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037A4788-C854-42F1-840A-5354CA00E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1548" y="2336257"/>
            <a:ext cx="6893853" cy="4520205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08FF0206-CAF6-4D82-87D5-F066925EC7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41065" y="1196752"/>
            <a:ext cx="3024336" cy="424315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D1E12EB-B4BF-4E5B-AF19-9FD8AF4EBF4C}"/>
              </a:ext>
            </a:extLst>
          </p:cNvPr>
          <p:cNvSpPr txBox="1"/>
          <p:nvPr/>
        </p:nvSpPr>
        <p:spPr>
          <a:xfrm>
            <a:off x="2253503" y="573325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Baboon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A6B4F67-3D14-4B7D-AB10-8B2DEEA3150C}"/>
              </a:ext>
            </a:extLst>
          </p:cNvPr>
          <p:cNvSpPr txBox="1"/>
          <p:nvPr/>
        </p:nvSpPr>
        <p:spPr>
          <a:xfrm>
            <a:off x="7248128" y="5975017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 monkey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47A4C4A-10A2-4C7C-AAFC-CE656FD94D79}"/>
              </a:ext>
            </a:extLst>
          </p:cNvPr>
          <p:cNvSpPr txBox="1"/>
          <p:nvPr/>
        </p:nvSpPr>
        <p:spPr>
          <a:xfrm>
            <a:off x="7169523" y="21473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Rhesus macaque</a:t>
            </a:r>
          </a:p>
        </p:txBody>
      </p:sp>
    </p:spTree>
    <p:extLst>
      <p:ext uri="{BB962C8B-B14F-4D97-AF65-F5344CB8AC3E}">
        <p14:creationId xmlns:p14="http://schemas.microsoft.com/office/powerpoint/2010/main" val="1817991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E040FB3C-F04E-4839-B457-4E5D0F7C81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fr-FR" dirty="0" err="1"/>
              <a:t>Monkeys</a:t>
            </a:r>
            <a:endParaRPr lang="fr-FR" altLang="x-none" sz="5067"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8DCFD186-3C5E-447F-B71C-759AAB7B4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5720" y="1387440"/>
            <a:ext cx="4004789" cy="4499208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C6398D83-BF1A-4948-80E6-56E4C87CAE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963" y="968798"/>
            <a:ext cx="3543995" cy="4845496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A522D0F8-86C3-4B7D-8427-59E1BCD82C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54166" y="1108437"/>
            <a:ext cx="4431333" cy="4752253"/>
          </a:xfrm>
          <a:prstGeom prst="rect">
            <a:avLst/>
          </a:prstGeom>
        </p:spPr>
      </p:pic>
      <p:sp>
        <p:nvSpPr>
          <p:cNvPr id="183" name="ZoneTexte 182">
            <a:extLst>
              <a:ext uri="{FF2B5EF4-FFF2-40B4-BE49-F238E27FC236}">
                <a16:creationId xmlns:a16="http://schemas.microsoft.com/office/drawing/2014/main" id="{70D1A52E-D341-4A13-9C03-F9A2984CCEF8}"/>
              </a:ext>
            </a:extLst>
          </p:cNvPr>
          <p:cNvSpPr txBox="1"/>
          <p:nvPr/>
        </p:nvSpPr>
        <p:spPr>
          <a:xfrm>
            <a:off x="588596" y="450912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 lemur</a:t>
            </a:r>
          </a:p>
        </p:txBody>
      </p:sp>
      <p:sp>
        <p:nvSpPr>
          <p:cNvPr id="184" name="ZoneTexte 183">
            <a:extLst>
              <a:ext uri="{FF2B5EF4-FFF2-40B4-BE49-F238E27FC236}">
                <a16:creationId xmlns:a16="http://schemas.microsoft.com/office/drawing/2014/main" id="{5F844AA6-A3C2-4D88-9A77-6C2286BBDAF4}"/>
              </a:ext>
            </a:extLst>
          </p:cNvPr>
          <p:cNvSpPr txBox="1"/>
          <p:nvPr/>
        </p:nvSpPr>
        <p:spPr>
          <a:xfrm>
            <a:off x="5958449" y="574169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Marmoset</a:t>
            </a:r>
          </a:p>
        </p:txBody>
      </p:sp>
      <p:sp>
        <p:nvSpPr>
          <p:cNvPr id="187" name="ZoneTexte 186">
            <a:extLst>
              <a:ext uri="{FF2B5EF4-FFF2-40B4-BE49-F238E27FC236}">
                <a16:creationId xmlns:a16="http://schemas.microsoft.com/office/drawing/2014/main" id="{9A0CD33D-F230-4C31-9033-F0B46AFD3C17}"/>
              </a:ext>
            </a:extLst>
          </p:cNvPr>
          <p:cNvSpPr txBox="1"/>
          <p:nvPr/>
        </p:nvSpPr>
        <p:spPr>
          <a:xfrm>
            <a:off x="8450426" y="450832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Squirrel monkey</a:t>
            </a:r>
          </a:p>
        </p:txBody>
      </p:sp>
    </p:spTree>
    <p:extLst>
      <p:ext uri="{BB962C8B-B14F-4D97-AF65-F5344CB8AC3E}">
        <p14:creationId xmlns:p14="http://schemas.microsoft.com/office/powerpoint/2010/main" val="2187288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0B21F4-9070-4294-BFAF-62412173BD05}"/>
              </a:ext>
            </a:extLst>
          </p:cNvPr>
          <p:cNvSpPr>
            <a:spLocks noGrp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fr-FR" dirty="0" err="1"/>
              <a:t>Animals</a:t>
            </a:r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BB055146-6DBD-4159-962E-CC4872755F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fr-FR" altLang="x-none" sz="5067"/>
              <a:t>Mouse</a:t>
            </a:r>
          </a:p>
        </p:txBody>
      </p:sp>
      <p:grpSp>
        <p:nvGrpSpPr>
          <p:cNvPr id="15362" name="Group 3">
            <a:extLst>
              <a:ext uri="{FF2B5EF4-FFF2-40B4-BE49-F238E27FC236}">
                <a16:creationId xmlns:a16="http://schemas.microsoft.com/office/drawing/2014/main" id="{1B082721-1E41-4638-AA9D-B0D23D7F1B38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1752600"/>
            <a:ext cx="2124075" cy="2014538"/>
            <a:chOff x="298" y="1755"/>
            <a:chExt cx="1338" cy="1269"/>
          </a:xfrm>
        </p:grpSpPr>
        <p:sp>
          <p:nvSpPr>
            <p:cNvPr id="15676" name="Freeform 4">
              <a:extLst>
                <a:ext uri="{FF2B5EF4-FFF2-40B4-BE49-F238E27FC236}">
                  <a16:creationId xmlns:a16="http://schemas.microsoft.com/office/drawing/2014/main" id="{A7BEBE28-DCA2-4195-A12F-C9C33A0F7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" y="1755"/>
              <a:ext cx="1313" cy="1269"/>
            </a:xfrm>
            <a:custGeom>
              <a:avLst/>
              <a:gdLst>
                <a:gd name="T0" fmla="*/ 3096 w 525"/>
                <a:gd name="T1" fmla="*/ 6822 h 476"/>
                <a:gd name="T2" fmla="*/ 2471 w 525"/>
                <a:gd name="T3" fmla="*/ 11578 h 476"/>
                <a:gd name="T4" fmla="*/ 313 w 525"/>
                <a:gd name="T5" fmla="*/ 16254 h 476"/>
                <a:gd name="T6" fmla="*/ 4897 w 525"/>
                <a:gd name="T7" fmla="*/ 20917 h 476"/>
                <a:gd name="T8" fmla="*/ 13060 w 525"/>
                <a:gd name="T9" fmla="*/ 21416 h 476"/>
                <a:gd name="T10" fmla="*/ 20540 w 525"/>
                <a:gd name="T11" fmla="*/ 24044 h 476"/>
                <a:gd name="T12" fmla="*/ 13498 w 525"/>
                <a:gd name="T13" fmla="*/ 20917 h 476"/>
                <a:gd name="T14" fmla="*/ 5630 w 525"/>
                <a:gd name="T15" fmla="*/ 20200 h 476"/>
                <a:gd name="T16" fmla="*/ 1376 w 525"/>
                <a:gd name="T17" fmla="*/ 16369 h 476"/>
                <a:gd name="T18" fmla="*/ 2864 w 525"/>
                <a:gd name="T19" fmla="*/ 13946 h 476"/>
                <a:gd name="T20" fmla="*/ 4034 w 525"/>
                <a:gd name="T21" fmla="*/ 13831 h 476"/>
                <a:gd name="T22" fmla="*/ 6535 w 525"/>
                <a:gd name="T23" fmla="*/ 14799 h 476"/>
                <a:gd name="T24" fmla="*/ 9231 w 525"/>
                <a:gd name="T25" fmla="*/ 14705 h 476"/>
                <a:gd name="T26" fmla="*/ 11622 w 525"/>
                <a:gd name="T27" fmla="*/ 14649 h 476"/>
                <a:gd name="T28" fmla="*/ 12797 w 525"/>
                <a:gd name="T29" fmla="*/ 15764 h 476"/>
                <a:gd name="T30" fmla="*/ 13968 w 525"/>
                <a:gd name="T31" fmla="*/ 16766 h 476"/>
                <a:gd name="T32" fmla="*/ 14280 w 525"/>
                <a:gd name="T33" fmla="*/ 17278 h 476"/>
                <a:gd name="T34" fmla="*/ 14468 w 525"/>
                <a:gd name="T35" fmla="*/ 17470 h 476"/>
                <a:gd name="T36" fmla="*/ 14435 w 525"/>
                <a:gd name="T37" fmla="*/ 17278 h 476"/>
                <a:gd name="T38" fmla="*/ 14393 w 525"/>
                <a:gd name="T39" fmla="*/ 16710 h 476"/>
                <a:gd name="T40" fmla="*/ 14781 w 525"/>
                <a:gd name="T41" fmla="*/ 16980 h 476"/>
                <a:gd name="T42" fmla="*/ 15018 w 525"/>
                <a:gd name="T43" fmla="*/ 17014 h 476"/>
                <a:gd name="T44" fmla="*/ 15093 w 525"/>
                <a:gd name="T45" fmla="*/ 17129 h 476"/>
                <a:gd name="T46" fmla="*/ 15018 w 525"/>
                <a:gd name="T47" fmla="*/ 16673 h 476"/>
                <a:gd name="T48" fmla="*/ 15093 w 525"/>
                <a:gd name="T49" fmla="*/ 16766 h 476"/>
                <a:gd name="T50" fmla="*/ 15218 w 525"/>
                <a:gd name="T51" fmla="*/ 16766 h 476"/>
                <a:gd name="T52" fmla="*/ 15143 w 525"/>
                <a:gd name="T53" fmla="*/ 16468 h 476"/>
                <a:gd name="T54" fmla="*/ 15018 w 525"/>
                <a:gd name="T55" fmla="*/ 16105 h 476"/>
                <a:gd name="T56" fmla="*/ 14706 w 525"/>
                <a:gd name="T57" fmla="*/ 16012 h 476"/>
                <a:gd name="T58" fmla="*/ 14623 w 525"/>
                <a:gd name="T59" fmla="*/ 15857 h 476"/>
                <a:gd name="T60" fmla="*/ 14080 w 525"/>
                <a:gd name="T61" fmla="*/ 15799 h 476"/>
                <a:gd name="T62" fmla="*/ 13455 w 525"/>
                <a:gd name="T63" fmla="*/ 15047 h 476"/>
                <a:gd name="T64" fmla="*/ 13580 w 525"/>
                <a:gd name="T65" fmla="*/ 14649 h 476"/>
                <a:gd name="T66" fmla="*/ 13998 w 525"/>
                <a:gd name="T67" fmla="*/ 14948 h 476"/>
                <a:gd name="T68" fmla="*/ 14310 w 525"/>
                <a:gd name="T69" fmla="*/ 15345 h 476"/>
                <a:gd name="T70" fmla="*/ 14435 w 525"/>
                <a:gd name="T71" fmla="*/ 15500 h 476"/>
                <a:gd name="T72" fmla="*/ 14435 w 525"/>
                <a:gd name="T73" fmla="*/ 15196 h 476"/>
                <a:gd name="T74" fmla="*/ 14623 w 525"/>
                <a:gd name="T75" fmla="*/ 15252 h 476"/>
                <a:gd name="T76" fmla="*/ 14861 w 525"/>
                <a:gd name="T77" fmla="*/ 15345 h 476"/>
                <a:gd name="T78" fmla="*/ 14936 w 525"/>
                <a:gd name="T79" fmla="*/ 15500 h 476"/>
                <a:gd name="T80" fmla="*/ 14781 w 525"/>
                <a:gd name="T81" fmla="*/ 14855 h 476"/>
                <a:gd name="T82" fmla="*/ 15018 w 525"/>
                <a:gd name="T83" fmla="*/ 14948 h 476"/>
                <a:gd name="T84" fmla="*/ 14706 w 525"/>
                <a:gd name="T85" fmla="*/ 14287 h 476"/>
                <a:gd name="T86" fmla="*/ 14235 w 525"/>
                <a:gd name="T87" fmla="*/ 14036 h 476"/>
                <a:gd name="T88" fmla="*/ 13810 w 525"/>
                <a:gd name="T89" fmla="*/ 13796 h 476"/>
                <a:gd name="T90" fmla="*/ 13580 w 525"/>
                <a:gd name="T91" fmla="*/ 13375 h 476"/>
                <a:gd name="T92" fmla="*/ 13655 w 525"/>
                <a:gd name="T93" fmla="*/ 13077 h 476"/>
                <a:gd name="T94" fmla="*/ 13580 w 525"/>
                <a:gd name="T95" fmla="*/ 13226 h 476"/>
                <a:gd name="T96" fmla="*/ 15061 w 525"/>
                <a:gd name="T97" fmla="*/ 12223 h 476"/>
                <a:gd name="T98" fmla="*/ 15769 w 525"/>
                <a:gd name="T99" fmla="*/ 12167 h 476"/>
                <a:gd name="T100" fmla="*/ 17102 w 525"/>
                <a:gd name="T101" fmla="*/ 12735 h 476"/>
                <a:gd name="T102" fmla="*/ 18194 w 525"/>
                <a:gd name="T103" fmla="*/ 12466 h 476"/>
                <a:gd name="T104" fmla="*/ 18852 w 525"/>
                <a:gd name="T105" fmla="*/ 11920 h 476"/>
                <a:gd name="T106" fmla="*/ 18457 w 525"/>
                <a:gd name="T107" fmla="*/ 10307 h 476"/>
                <a:gd name="T108" fmla="*/ 17882 w 525"/>
                <a:gd name="T109" fmla="*/ 8699 h 476"/>
                <a:gd name="T110" fmla="*/ 17444 w 525"/>
                <a:gd name="T111" fmla="*/ 7427 h 476"/>
                <a:gd name="T112" fmla="*/ 16739 w 525"/>
                <a:gd name="T113" fmla="*/ 6156 h 476"/>
                <a:gd name="T114" fmla="*/ 15999 w 525"/>
                <a:gd name="T115" fmla="*/ 4756 h 476"/>
                <a:gd name="T116" fmla="*/ 15143 w 525"/>
                <a:gd name="T117" fmla="*/ 2125 h 476"/>
                <a:gd name="T118" fmla="*/ 14123 w 525"/>
                <a:gd name="T119" fmla="*/ 2367 h 476"/>
                <a:gd name="T120" fmla="*/ 14280 w 525"/>
                <a:gd name="T121" fmla="*/ 3788 h 476"/>
                <a:gd name="T122" fmla="*/ 13685 w 525"/>
                <a:gd name="T123" fmla="*/ 3695 h 476"/>
                <a:gd name="T124" fmla="*/ 3096 w 525"/>
                <a:gd name="T125" fmla="*/ 6822 h 47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25" h="476">
                  <a:moveTo>
                    <a:pt x="79" y="135"/>
                  </a:moveTo>
                  <a:cubicBezTo>
                    <a:pt x="63" y="190"/>
                    <a:pt x="69" y="211"/>
                    <a:pt x="63" y="229"/>
                  </a:cubicBezTo>
                  <a:cubicBezTo>
                    <a:pt x="56" y="246"/>
                    <a:pt x="19" y="270"/>
                    <a:pt x="8" y="322"/>
                  </a:cubicBezTo>
                  <a:cubicBezTo>
                    <a:pt x="0" y="356"/>
                    <a:pt x="24" y="394"/>
                    <a:pt x="125" y="414"/>
                  </a:cubicBezTo>
                  <a:cubicBezTo>
                    <a:pt x="227" y="435"/>
                    <a:pt x="284" y="422"/>
                    <a:pt x="334" y="424"/>
                  </a:cubicBezTo>
                  <a:cubicBezTo>
                    <a:pt x="385" y="426"/>
                    <a:pt x="490" y="425"/>
                    <a:pt x="525" y="476"/>
                  </a:cubicBezTo>
                  <a:cubicBezTo>
                    <a:pt x="490" y="425"/>
                    <a:pt x="396" y="416"/>
                    <a:pt x="345" y="414"/>
                  </a:cubicBezTo>
                  <a:cubicBezTo>
                    <a:pt x="295" y="412"/>
                    <a:pt x="246" y="420"/>
                    <a:pt x="144" y="400"/>
                  </a:cubicBezTo>
                  <a:cubicBezTo>
                    <a:pt x="60" y="378"/>
                    <a:pt x="28" y="358"/>
                    <a:pt x="35" y="324"/>
                  </a:cubicBezTo>
                  <a:cubicBezTo>
                    <a:pt x="40" y="302"/>
                    <a:pt x="68" y="279"/>
                    <a:pt x="73" y="276"/>
                  </a:cubicBezTo>
                  <a:cubicBezTo>
                    <a:pt x="82" y="270"/>
                    <a:pt x="92" y="268"/>
                    <a:pt x="103" y="274"/>
                  </a:cubicBezTo>
                  <a:cubicBezTo>
                    <a:pt x="121" y="282"/>
                    <a:pt x="156" y="294"/>
                    <a:pt x="167" y="293"/>
                  </a:cubicBezTo>
                  <a:cubicBezTo>
                    <a:pt x="179" y="293"/>
                    <a:pt x="214" y="296"/>
                    <a:pt x="236" y="291"/>
                  </a:cubicBezTo>
                  <a:cubicBezTo>
                    <a:pt x="259" y="286"/>
                    <a:pt x="277" y="273"/>
                    <a:pt x="297" y="290"/>
                  </a:cubicBezTo>
                  <a:cubicBezTo>
                    <a:pt x="305" y="296"/>
                    <a:pt x="318" y="306"/>
                    <a:pt x="327" y="312"/>
                  </a:cubicBezTo>
                  <a:cubicBezTo>
                    <a:pt x="335" y="318"/>
                    <a:pt x="354" y="328"/>
                    <a:pt x="357" y="332"/>
                  </a:cubicBezTo>
                  <a:cubicBezTo>
                    <a:pt x="359" y="336"/>
                    <a:pt x="364" y="341"/>
                    <a:pt x="365" y="342"/>
                  </a:cubicBezTo>
                  <a:cubicBezTo>
                    <a:pt x="367" y="344"/>
                    <a:pt x="367" y="347"/>
                    <a:pt x="370" y="346"/>
                  </a:cubicBezTo>
                  <a:cubicBezTo>
                    <a:pt x="372" y="345"/>
                    <a:pt x="369" y="343"/>
                    <a:pt x="369" y="342"/>
                  </a:cubicBezTo>
                  <a:cubicBezTo>
                    <a:pt x="369" y="340"/>
                    <a:pt x="370" y="334"/>
                    <a:pt x="368" y="331"/>
                  </a:cubicBezTo>
                  <a:cubicBezTo>
                    <a:pt x="370" y="332"/>
                    <a:pt x="375" y="335"/>
                    <a:pt x="378" y="336"/>
                  </a:cubicBezTo>
                  <a:cubicBezTo>
                    <a:pt x="381" y="337"/>
                    <a:pt x="382" y="336"/>
                    <a:pt x="384" y="337"/>
                  </a:cubicBezTo>
                  <a:cubicBezTo>
                    <a:pt x="385" y="338"/>
                    <a:pt x="385" y="340"/>
                    <a:pt x="386" y="339"/>
                  </a:cubicBezTo>
                  <a:cubicBezTo>
                    <a:pt x="388" y="338"/>
                    <a:pt x="387" y="335"/>
                    <a:pt x="384" y="330"/>
                  </a:cubicBezTo>
                  <a:cubicBezTo>
                    <a:pt x="384" y="330"/>
                    <a:pt x="385" y="330"/>
                    <a:pt x="386" y="332"/>
                  </a:cubicBezTo>
                  <a:cubicBezTo>
                    <a:pt x="387" y="333"/>
                    <a:pt x="389" y="332"/>
                    <a:pt x="389" y="332"/>
                  </a:cubicBezTo>
                  <a:cubicBezTo>
                    <a:pt x="389" y="332"/>
                    <a:pt x="388" y="329"/>
                    <a:pt x="387" y="326"/>
                  </a:cubicBezTo>
                  <a:cubicBezTo>
                    <a:pt x="386" y="323"/>
                    <a:pt x="385" y="321"/>
                    <a:pt x="384" y="319"/>
                  </a:cubicBezTo>
                  <a:cubicBezTo>
                    <a:pt x="382" y="317"/>
                    <a:pt x="376" y="317"/>
                    <a:pt x="376" y="317"/>
                  </a:cubicBezTo>
                  <a:cubicBezTo>
                    <a:pt x="376" y="317"/>
                    <a:pt x="375" y="315"/>
                    <a:pt x="374" y="314"/>
                  </a:cubicBezTo>
                  <a:cubicBezTo>
                    <a:pt x="372" y="312"/>
                    <a:pt x="361" y="313"/>
                    <a:pt x="360" y="313"/>
                  </a:cubicBezTo>
                  <a:cubicBezTo>
                    <a:pt x="359" y="312"/>
                    <a:pt x="345" y="300"/>
                    <a:pt x="344" y="298"/>
                  </a:cubicBezTo>
                  <a:cubicBezTo>
                    <a:pt x="342" y="295"/>
                    <a:pt x="345" y="290"/>
                    <a:pt x="347" y="290"/>
                  </a:cubicBezTo>
                  <a:cubicBezTo>
                    <a:pt x="349" y="291"/>
                    <a:pt x="355" y="292"/>
                    <a:pt x="358" y="296"/>
                  </a:cubicBezTo>
                  <a:cubicBezTo>
                    <a:pt x="360" y="298"/>
                    <a:pt x="364" y="302"/>
                    <a:pt x="366" y="304"/>
                  </a:cubicBezTo>
                  <a:cubicBezTo>
                    <a:pt x="369" y="306"/>
                    <a:pt x="367" y="307"/>
                    <a:pt x="369" y="307"/>
                  </a:cubicBezTo>
                  <a:cubicBezTo>
                    <a:pt x="370" y="307"/>
                    <a:pt x="371" y="305"/>
                    <a:pt x="369" y="301"/>
                  </a:cubicBezTo>
                  <a:cubicBezTo>
                    <a:pt x="369" y="301"/>
                    <a:pt x="371" y="301"/>
                    <a:pt x="374" y="302"/>
                  </a:cubicBezTo>
                  <a:cubicBezTo>
                    <a:pt x="376" y="302"/>
                    <a:pt x="379" y="303"/>
                    <a:pt x="380" y="304"/>
                  </a:cubicBezTo>
                  <a:cubicBezTo>
                    <a:pt x="381" y="306"/>
                    <a:pt x="381" y="309"/>
                    <a:pt x="382" y="307"/>
                  </a:cubicBezTo>
                  <a:cubicBezTo>
                    <a:pt x="383" y="306"/>
                    <a:pt x="383" y="301"/>
                    <a:pt x="378" y="294"/>
                  </a:cubicBezTo>
                  <a:cubicBezTo>
                    <a:pt x="378" y="294"/>
                    <a:pt x="382" y="294"/>
                    <a:pt x="384" y="296"/>
                  </a:cubicBezTo>
                  <a:cubicBezTo>
                    <a:pt x="385" y="293"/>
                    <a:pt x="380" y="285"/>
                    <a:pt x="376" y="283"/>
                  </a:cubicBezTo>
                  <a:cubicBezTo>
                    <a:pt x="373" y="280"/>
                    <a:pt x="366" y="279"/>
                    <a:pt x="364" y="278"/>
                  </a:cubicBezTo>
                  <a:cubicBezTo>
                    <a:pt x="361" y="277"/>
                    <a:pt x="358" y="275"/>
                    <a:pt x="353" y="273"/>
                  </a:cubicBezTo>
                  <a:cubicBezTo>
                    <a:pt x="348" y="271"/>
                    <a:pt x="350" y="271"/>
                    <a:pt x="347" y="265"/>
                  </a:cubicBezTo>
                  <a:cubicBezTo>
                    <a:pt x="347" y="264"/>
                    <a:pt x="347" y="262"/>
                    <a:pt x="349" y="259"/>
                  </a:cubicBezTo>
                  <a:cubicBezTo>
                    <a:pt x="347" y="262"/>
                    <a:pt x="347" y="262"/>
                    <a:pt x="347" y="262"/>
                  </a:cubicBezTo>
                  <a:cubicBezTo>
                    <a:pt x="350" y="255"/>
                    <a:pt x="362" y="241"/>
                    <a:pt x="385" y="242"/>
                  </a:cubicBezTo>
                  <a:cubicBezTo>
                    <a:pt x="385" y="242"/>
                    <a:pt x="391" y="244"/>
                    <a:pt x="403" y="241"/>
                  </a:cubicBezTo>
                  <a:cubicBezTo>
                    <a:pt x="416" y="239"/>
                    <a:pt x="430" y="249"/>
                    <a:pt x="437" y="252"/>
                  </a:cubicBezTo>
                  <a:cubicBezTo>
                    <a:pt x="445" y="256"/>
                    <a:pt x="459" y="248"/>
                    <a:pt x="465" y="247"/>
                  </a:cubicBezTo>
                  <a:cubicBezTo>
                    <a:pt x="470" y="246"/>
                    <a:pt x="478" y="244"/>
                    <a:pt x="482" y="236"/>
                  </a:cubicBezTo>
                  <a:cubicBezTo>
                    <a:pt x="487" y="228"/>
                    <a:pt x="478" y="217"/>
                    <a:pt x="472" y="204"/>
                  </a:cubicBezTo>
                  <a:cubicBezTo>
                    <a:pt x="467" y="191"/>
                    <a:pt x="459" y="181"/>
                    <a:pt x="457" y="172"/>
                  </a:cubicBezTo>
                  <a:cubicBezTo>
                    <a:pt x="458" y="151"/>
                    <a:pt x="446" y="147"/>
                    <a:pt x="446" y="147"/>
                  </a:cubicBezTo>
                  <a:cubicBezTo>
                    <a:pt x="446" y="147"/>
                    <a:pt x="434" y="136"/>
                    <a:pt x="428" y="122"/>
                  </a:cubicBezTo>
                  <a:cubicBezTo>
                    <a:pt x="421" y="108"/>
                    <a:pt x="417" y="103"/>
                    <a:pt x="409" y="94"/>
                  </a:cubicBezTo>
                  <a:cubicBezTo>
                    <a:pt x="409" y="94"/>
                    <a:pt x="411" y="62"/>
                    <a:pt x="387" y="42"/>
                  </a:cubicBezTo>
                  <a:cubicBezTo>
                    <a:pt x="363" y="22"/>
                    <a:pt x="357" y="31"/>
                    <a:pt x="361" y="47"/>
                  </a:cubicBezTo>
                  <a:cubicBezTo>
                    <a:pt x="364" y="62"/>
                    <a:pt x="365" y="75"/>
                    <a:pt x="365" y="75"/>
                  </a:cubicBezTo>
                  <a:cubicBezTo>
                    <a:pt x="365" y="75"/>
                    <a:pt x="361" y="78"/>
                    <a:pt x="350" y="73"/>
                  </a:cubicBezTo>
                  <a:cubicBezTo>
                    <a:pt x="183" y="0"/>
                    <a:pt x="92" y="91"/>
                    <a:pt x="79" y="135"/>
                  </a:cubicBezTo>
                  <a:close/>
                </a:path>
              </a:pathLst>
            </a:custGeom>
            <a:solidFill>
              <a:srgbClr val="B3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77" name="Freeform 5">
              <a:extLst>
                <a:ext uri="{FF2B5EF4-FFF2-40B4-BE49-F238E27FC236}">
                  <a16:creationId xmlns:a16="http://schemas.microsoft.com/office/drawing/2014/main" id="{B3DC5864-F4BE-46EF-B86B-1F0FAAFE6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" y="2091"/>
              <a:ext cx="498" cy="402"/>
            </a:xfrm>
            <a:custGeom>
              <a:avLst/>
              <a:gdLst>
                <a:gd name="T0" fmla="*/ 0 w 199"/>
                <a:gd name="T1" fmla="*/ 6584 h 151"/>
                <a:gd name="T2" fmla="*/ 2192 w 199"/>
                <a:gd name="T3" fmla="*/ 6621 h 151"/>
                <a:gd name="T4" fmla="*/ 4902 w 199"/>
                <a:gd name="T5" fmla="*/ 4473 h 151"/>
                <a:gd name="T6" fmla="*/ 6031 w 199"/>
                <a:gd name="T7" fmla="*/ 0 h 151"/>
                <a:gd name="T8" fmla="*/ 6582 w 199"/>
                <a:gd name="T9" fmla="*/ 807 h 151"/>
                <a:gd name="T10" fmla="*/ 7490 w 199"/>
                <a:gd name="T11" fmla="*/ 2260 h 151"/>
                <a:gd name="T12" fmla="*/ 6507 w 199"/>
                <a:gd name="T13" fmla="*/ 5529 h 151"/>
                <a:gd name="T14" fmla="*/ 4702 w 199"/>
                <a:gd name="T15" fmla="*/ 6925 h 151"/>
                <a:gd name="T16" fmla="*/ 2663 w 199"/>
                <a:gd name="T17" fmla="*/ 7436 h 151"/>
                <a:gd name="T18" fmla="*/ 313 w 199"/>
                <a:gd name="T19" fmla="*/ 7074 h 1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9" h="151">
                  <a:moveTo>
                    <a:pt x="0" y="131"/>
                  </a:moveTo>
                  <a:cubicBezTo>
                    <a:pt x="9" y="138"/>
                    <a:pt x="46" y="135"/>
                    <a:pt x="56" y="132"/>
                  </a:cubicBezTo>
                  <a:cubicBezTo>
                    <a:pt x="83" y="125"/>
                    <a:pt x="107" y="111"/>
                    <a:pt x="125" y="89"/>
                  </a:cubicBezTo>
                  <a:cubicBezTo>
                    <a:pt x="144" y="66"/>
                    <a:pt x="155" y="30"/>
                    <a:pt x="154" y="0"/>
                  </a:cubicBezTo>
                  <a:cubicBezTo>
                    <a:pt x="155" y="5"/>
                    <a:pt x="164" y="12"/>
                    <a:pt x="168" y="16"/>
                  </a:cubicBezTo>
                  <a:cubicBezTo>
                    <a:pt x="177" y="26"/>
                    <a:pt x="186" y="32"/>
                    <a:pt x="191" y="45"/>
                  </a:cubicBezTo>
                  <a:cubicBezTo>
                    <a:pt x="199" y="65"/>
                    <a:pt x="180" y="96"/>
                    <a:pt x="166" y="110"/>
                  </a:cubicBezTo>
                  <a:cubicBezTo>
                    <a:pt x="153" y="122"/>
                    <a:pt x="138" y="133"/>
                    <a:pt x="120" y="138"/>
                  </a:cubicBezTo>
                  <a:cubicBezTo>
                    <a:pt x="104" y="143"/>
                    <a:pt x="85" y="146"/>
                    <a:pt x="68" y="148"/>
                  </a:cubicBezTo>
                  <a:cubicBezTo>
                    <a:pt x="46" y="151"/>
                    <a:pt x="29" y="146"/>
                    <a:pt x="8" y="141"/>
                  </a:cubicBezTo>
                </a:path>
              </a:pathLst>
            </a:custGeom>
            <a:solidFill>
              <a:srgbClr val="9AD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78" name="Freeform 6">
              <a:extLst>
                <a:ext uri="{FF2B5EF4-FFF2-40B4-BE49-F238E27FC236}">
                  <a16:creationId xmlns:a16="http://schemas.microsoft.com/office/drawing/2014/main" id="{9E0B4F22-8E4B-49BB-9D8B-6B9EB4330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" y="2515"/>
              <a:ext cx="238" cy="106"/>
            </a:xfrm>
            <a:custGeom>
              <a:avLst/>
              <a:gdLst>
                <a:gd name="T0" fmla="*/ 0 w 95"/>
                <a:gd name="T1" fmla="*/ 0 h 40"/>
                <a:gd name="T2" fmla="*/ 208 w 95"/>
                <a:gd name="T3" fmla="*/ 148 h 40"/>
                <a:gd name="T4" fmla="*/ 1180 w 95"/>
                <a:gd name="T5" fmla="*/ 689 h 40"/>
                <a:gd name="T6" fmla="*/ 1576 w 95"/>
                <a:gd name="T7" fmla="*/ 1375 h 40"/>
                <a:gd name="T8" fmla="*/ 1651 w 95"/>
                <a:gd name="T9" fmla="*/ 1524 h 40"/>
                <a:gd name="T10" fmla="*/ 1701 w 95"/>
                <a:gd name="T11" fmla="*/ 1622 h 40"/>
                <a:gd name="T12" fmla="*/ 1731 w 95"/>
                <a:gd name="T13" fmla="*/ 1524 h 40"/>
                <a:gd name="T14" fmla="*/ 1776 w 95"/>
                <a:gd name="T15" fmla="*/ 1341 h 40"/>
                <a:gd name="T16" fmla="*/ 1701 w 95"/>
                <a:gd name="T17" fmla="*/ 893 h 40"/>
                <a:gd name="T18" fmla="*/ 2277 w 95"/>
                <a:gd name="T19" fmla="*/ 1039 h 40"/>
                <a:gd name="T20" fmla="*/ 2673 w 95"/>
                <a:gd name="T21" fmla="*/ 1677 h 40"/>
                <a:gd name="T22" fmla="*/ 2874 w 95"/>
                <a:gd name="T23" fmla="*/ 1882 h 40"/>
                <a:gd name="T24" fmla="*/ 2956 w 95"/>
                <a:gd name="T25" fmla="*/ 1974 h 40"/>
                <a:gd name="T26" fmla="*/ 2956 w 95"/>
                <a:gd name="T27" fmla="*/ 1882 h 40"/>
                <a:gd name="T28" fmla="*/ 2906 w 95"/>
                <a:gd name="T29" fmla="*/ 1285 h 40"/>
                <a:gd name="T30" fmla="*/ 3194 w 95"/>
                <a:gd name="T31" fmla="*/ 1375 h 40"/>
                <a:gd name="T32" fmla="*/ 3427 w 95"/>
                <a:gd name="T33" fmla="*/ 1524 h 40"/>
                <a:gd name="T34" fmla="*/ 3507 w 95"/>
                <a:gd name="T35" fmla="*/ 1524 h 40"/>
                <a:gd name="T36" fmla="*/ 3507 w 95"/>
                <a:gd name="T37" fmla="*/ 1434 h 40"/>
                <a:gd name="T38" fmla="*/ 3427 w 95"/>
                <a:gd name="T39" fmla="*/ 1195 h 40"/>
                <a:gd name="T40" fmla="*/ 3615 w 95"/>
                <a:gd name="T41" fmla="*/ 1195 h 40"/>
                <a:gd name="T42" fmla="*/ 3740 w 95"/>
                <a:gd name="T43" fmla="*/ 1230 h 40"/>
                <a:gd name="T44" fmla="*/ 3665 w 95"/>
                <a:gd name="T45" fmla="*/ 1081 h 40"/>
                <a:gd name="T46" fmla="*/ 3352 w 95"/>
                <a:gd name="T47" fmla="*/ 689 h 40"/>
                <a:gd name="T48" fmla="*/ 2831 w 95"/>
                <a:gd name="T49" fmla="*/ 451 h 40"/>
                <a:gd name="T50" fmla="*/ 1380 w 95"/>
                <a:gd name="T51" fmla="*/ 392 h 40"/>
                <a:gd name="T52" fmla="*/ 0 w 95"/>
                <a:gd name="T53" fmla="*/ 0 h 4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95" h="40">
                  <a:moveTo>
                    <a:pt x="0" y="0"/>
                  </a:moveTo>
                  <a:cubicBezTo>
                    <a:pt x="1" y="1"/>
                    <a:pt x="3" y="2"/>
                    <a:pt x="5" y="3"/>
                  </a:cubicBezTo>
                  <a:cubicBezTo>
                    <a:pt x="10" y="5"/>
                    <a:pt x="26" y="11"/>
                    <a:pt x="30" y="14"/>
                  </a:cubicBezTo>
                  <a:cubicBezTo>
                    <a:pt x="33" y="15"/>
                    <a:pt x="37" y="23"/>
                    <a:pt x="40" y="28"/>
                  </a:cubicBezTo>
                  <a:cubicBezTo>
                    <a:pt x="40" y="29"/>
                    <a:pt x="41" y="30"/>
                    <a:pt x="42" y="31"/>
                  </a:cubicBezTo>
                  <a:cubicBezTo>
                    <a:pt x="43" y="32"/>
                    <a:pt x="43" y="33"/>
                    <a:pt x="43" y="33"/>
                  </a:cubicBezTo>
                  <a:cubicBezTo>
                    <a:pt x="44" y="34"/>
                    <a:pt x="44" y="33"/>
                    <a:pt x="44" y="31"/>
                  </a:cubicBezTo>
                  <a:cubicBezTo>
                    <a:pt x="44" y="30"/>
                    <a:pt x="45" y="28"/>
                    <a:pt x="45" y="27"/>
                  </a:cubicBezTo>
                  <a:cubicBezTo>
                    <a:pt x="44" y="23"/>
                    <a:pt x="43" y="18"/>
                    <a:pt x="43" y="18"/>
                  </a:cubicBezTo>
                  <a:cubicBezTo>
                    <a:pt x="43" y="18"/>
                    <a:pt x="55" y="18"/>
                    <a:pt x="58" y="21"/>
                  </a:cubicBezTo>
                  <a:cubicBezTo>
                    <a:pt x="61" y="24"/>
                    <a:pt x="67" y="31"/>
                    <a:pt x="68" y="34"/>
                  </a:cubicBezTo>
                  <a:cubicBezTo>
                    <a:pt x="69" y="35"/>
                    <a:pt x="71" y="36"/>
                    <a:pt x="73" y="38"/>
                  </a:cubicBezTo>
                  <a:cubicBezTo>
                    <a:pt x="74" y="38"/>
                    <a:pt x="74" y="40"/>
                    <a:pt x="75" y="40"/>
                  </a:cubicBezTo>
                  <a:cubicBezTo>
                    <a:pt x="76" y="40"/>
                    <a:pt x="75" y="39"/>
                    <a:pt x="75" y="38"/>
                  </a:cubicBezTo>
                  <a:cubicBezTo>
                    <a:pt x="75" y="34"/>
                    <a:pt x="74" y="26"/>
                    <a:pt x="74" y="26"/>
                  </a:cubicBezTo>
                  <a:cubicBezTo>
                    <a:pt x="74" y="26"/>
                    <a:pt x="78" y="27"/>
                    <a:pt x="81" y="28"/>
                  </a:cubicBezTo>
                  <a:cubicBezTo>
                    <a:pt x="83" y="29"/>
                    <a:pt x="86" y="30"/>
                    <a:pt x="87" y="31"/>
                  </a:cubicBezTo>
                  <a:cubicBezTo>
                    <a:pt x="88" y="31"/>
                    <a:pt x="88" y="32"/>
                    <a:pt x="89" y="31"/>
                  </a:cubicBezTo>
                  <a:cubicBezTo>
                    <a:pt x="90" y="31"/>
                    <a:pt x="90" y="30"/>
                    <a:pt x="89" y="29"/>
                  </a:cubicBezTo>
                  <a:cubicBezTo>
                    <a:pt x="88" y="27"/>
                    <a:pt x="88" y="25"/>
                    <a:pt x="87" y="24"/>
                  </a:cubicBezTo>
                  <a:cubicBezTo>
                    <a:pt x="87" y="23"/>
                    <a:pt x="90" y="23"/>
                    <a:pt x="92" y="24"/>
                  </a:cubicBezTo>
                  <a:cubicBezTo>
                    <a:pt x="93" y="25"/>
                    <a:pt x="94" y="27"/>
                    <a:pt x="95" y="25"/>
                  </a:cubicBezTo>
                  <a:cubicBezTo>
                    <a:pt x="95" y="24"/>
                    <a:pt x="94" y="23"/>
                    <a:pt x="93" y="22"/>
                  </a:cubicBezTo>
                  <a:cubicBezTo>
                    <a:pt x="91" y="20"/>
                    <a:pt x="87" y="16"/>
                    <a:pt x="85" y="14"/>
                  </a:cubicBezTo>
                  <a:cubicBezTo>
                    <a:pt x="82" y="12"/>
                    <a:pt x="78" y="10"/>
                    <a:pt x="72" y="9"/>
                  </a:cubicBezTo>
                  <a:cubicBezTo>
                    <a:pt x="57" y="9"/>
                    <a:pt x="42" y="8"/>
                    <a:pt x="35" y="8"/>
                  </a:cubicBezTo>
                  <a:cubicBezTo>
                    <a:pt x="29" y="9"/>
                    <a:pt x="14" y="5"/>
                    <a:pt x="0" y="0"/>
                  </a:cubicBezTo>
                  <a:close/>
                </a:path>
              </a:pathLst>
            </a:custGeom>
            <a:solidFill>
              <a:srgbClr val="80C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79" name="Freeform 7">
              <a:extLst>
                <a:ext uri="{FF2B5EF4-FFF2-40B4-BE49-F238E27FC236}">
                  <a16:creationId xmlns:a16="http://schemas.microsoft.com/office/drawing/2014/main" id="{B4E4407E-0532-4391-80E3-B68DDD2C6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" y="2291"/>
              <a:ext cx="1116" cy="389"/>
            </a:xfrm>
            <a:custGeom>
              <a:avLst/>
              <a:gdLst>
                <a:gd name="T0" fmla="*/ 0 w 446"/>
                <a:gd name="T1" fmla="*/ 5331 h 146"/>
                <a:gd name="T2" fmla="*/ 1021 w 446"/>
                <a:gd name="T3" fmla="*/ 4090 h 146"/>
                <a:gd name="T4" fmla="*/ 1301 w 446"/>
                <a:gd name="T5" fmla="*/ 3783 h 146"/>
                <a:gd name="T6" fmla="*/ 2472 w 446"/>
                <a:gd name="T7" fmla="*/ 3690 h 146"/>
                <a:gd name="T8" fmla="*/ 4984 w 446"/>
                <a:gd name="T9" fmla="*/ 4636 h 146"/>
                <a:gd name="T10" fmla="*/ 7677 w 446"/>
                <a:gd name="T11" fmla="*/ 4537 h 146"/>
                <a:gd name="T12" fmla="*/ 10074 w 446"/>
                <a:gd name="T13" fmla="*/ 4479 h 146"/>
                <a:gd name="T14" fmla="*/ 11253 w 446"/>
                <a:gd name="T15" fmla="*/ 5601 h 146"/>
                <a:gd name="T16" fmla="*/ 12421 w 446"/>
                <a:gd name="T17" fmla="*/ 6602 h 146"/>
                <a:gd name="T18" fmla="*/ 12736 w 446"/>
                <a:gd name="T19" fmla="*/ 7114 h 146"/>
                <a:gd name="T20" fmla="*/ 12942 w 446"/>
                <a:gd name="T21" fmla="*/ 7298 h 146"/>
                <a:gd name="T22" fmla="*/ 12892 w 446"/>
                <a:gd name="T23" fmla="*/ 7114 h 146"/>
                <a:gd name="T24" fmla="*/ 12862 w 446"/>
                <a:gd name="T25" fmla="*/ 6546 h 146"/>
                <a:gd name="T26" fmla="*/ 13254 w 446"/>
                <a:gd name="T27" fmla="*/ 6808 h 146"/>
                <a:gd name="T28" fmla="*/ 13487 w 446"/>
                <a:gd name="T29" fmla="*/ 6850 h 146"/>
                <a:gd name="T30" fmla="*/ 13567 w 446"/>
                <a:gd name="T31" fmla="*/ 6957 h 146"/>
                <a:gd name="T32" fmla="*/ 13487 w 446"/>
                <a:gd name="T33" fmla="*/ 6509 h 146"/>
                <a:gd name="T34" fmla="*/ 13567 w 446"/>
                <a:gd name="T35" fmla="*/ 6602 h 146"/>
                <a:gd name="T36" fmla="*/ 13675 w 446"/>
                <a:gd name="T37" fmla="*/ 6602 h 146"/>
                <a:gd name="T38" fmla="*/ 13600 w 446"/>
                <a:gd name="T39" fmla="*/ 6296 h 146"/>
                <a:gd name="T40" fmla="*/ 13487 w 446"/>
                <a:gd name="T41" fmla="*/ 5942 h 146"/>
                <a:gd name="T42" fmla="*/ 13174 w 446"/>
                <a:gd name="T43" fmla="*/ 5843 h 146"/>
                <a:gd name="T44" fmla="*/ 13099 w 446"/>
                <a:gd name="T45" fmla="*/ 5694 h 146"/>
                <a:gd name="T46" fmla="*/ 12546 w 446"/>
                <a:gd name="T47" fmla="*/ 5638 h 146"/>
                <a:gd name="T48" fmla="*/ 11921 w 446"/>
                <a:gd name="T49" fmla="*/ 4876 h 146"/>
                <a:gd name="T50" fmla="*/ 12033 w 446"/>
                <a:gd name="T51" fmla="*/ 4479 h 146"/>
                <a:gd name="T52" fmla="*/ 12471 w 446"/>
                <a:gd name="T53" fmla="*/ 4785 h 146"/>
                <a:gd name="T54" fmla="*/ 12786 w 446"/>
                <a:gd name="T55" fmla="*/ 5182 h 146"/>
                <a:gd name="T56" fmla="*/ 12892 w 446"/>
                <a:gd name="T57" fmla="*/ 5331 h 146"/>
                <a:gd name="T58" fmla="*/ 12892 w 446"/>
                <a:gd name="T59" fmla="*/ 5033 h 146"/>
                <a:gd name="T60" fmla="*/ 13099 w 446"/>
                <a:gd name="T61" fmla="*/ 5089 h 146"/>
                <a:gd name="T62" fmla="*/ 13329 w 446"/>
                <a:gd name="T63" fmla="*/ 5182 h 146"/>
                <a:gd name="T64" fmla="*/ 13412 w 446"/>
                <a:gd name="T65" fmla="*/ 5331 h 146"/>
                <a:gd name="T66" fmla="*/ 13362 w 446"/>
                <a:gd name="T67" fmla="*/ 4990 h 146"/>
                <a:gd name="T68" fmla="*/ 12736 w 446"/>
                <a:gd name="T69" fmla="*/ 4388 h 146"/>
                <a:gd name="T70" fmla="*/ 12786 w 446"/>
                <a:gd name="T71" fmla="*/ 3933 h 146"/>
                <a:gd name="T72" fmla="*/ 12704 w 446"/>
                <a:gd name="T73" fmla="*/ 3877 h 146"/>
                <a:gd name="T74" fmla="*/ 12266 w 446"/>
                <a:gd name="T75" fmla="*/ 3634 h 146"/>
                <a:gd name="T76" fmla="*/ 12033 w 446"/>
                <a:gd name="T77" fmla="*/ 3237 h 146"/>
                <a:gd name="T78" fmla="*/ 12108 w 446"/>
                <a:gd name="T79" fmla="*/ 2931 h 146"/>
                <a:gd name="T80" fmla="*/ 12033 w 446"/>
                <a:gd name="T81" fmla="*/ 3080 h 146"/>
                <a:gd name="T82" fmla="*/ 13517 w 446"/>
                <a:gd name="T83" fmla="*/ 2060 h 146"/>
                <a:gd name="T84" fmla="*/ 14225 w 446"/>
                <a:gd name="T85" fmla="*/ 2022 h 146"/>
                <a:gd name="T86" fmla="*/ 14508 w 446"/>
                <a:gd name="T87" fmla="*/ 2022 h 146"/>
                <a:gd name="T88" fmla="*/ 15008 w 446"/>
                <a:gd name="T89" fmla="*/ 2060 h 146"/>
                <a:gd name="T90" fmla="*/ 15717 w 446"/>
                <a:gd name="T91" fmla="*/ 2422 h 146"/>
                <a:gd name="T92" fmla="*/ 16467 w 446"/>
                <a:gd name="T93" fmla="*/ 2273 h 146"/>
                <a:gd name="T94" fmla="*/ 17093 w 446"/>
                <a:gd name="T95" fmla="*/ 853 h 146"/>
                <a:gd name="T96" fmla="*/ 16185 w 446"/>
                <a:gd name="T97" fmla="*/ 1455 h 146"/>
                <a:gd name="T98" fmla="*/ 15559 w 446"/>
                <a:gd name="T99" fmla="*/ 1271 h 146"/>
                <a:gd name="T100" fmla="*/ 14933 w 446"/>
                <a:gd name="T101" fmla="*/ 815 h 146"/>
                <a:gd name="T102" fmla="*/ 14038 w 446"/>
                <a:gd name="T103" fmla="*/ 815 h 146"/>
                <a:gd name="T104" fmla="*/ 13412 w 446"/>
                <a:gd name="T105" fmla="*/ 759 h 146"/>
                <a:gd name="T106" fmla="*/ 12786 w 446"/>
                <a:gd name="T107" fmla="*/ 661 h 146"/>
                <a:gd name="T108" fmla="*/ 12191 w 446"/>
                <a:gd name="T109" fmla="*/ 205 h 146"/>
                <a:gd name="T110" fmla="*/ 10857 w 446"/>
                <a:gd name="T111" fmla="*/ 1271 h 146"/>
                <a:gd name="T112" fmla="*/ 9761 w 446"/>
                <a:gd name="T113" fmla="*/ 2022 h 146"/>
                <a:gd name="T114" fmla="*/ 8428 w 446"/>
                <a:gd name="T115" fmla="*/ 2875 h 146"/>
                <a:gd name="T116" fmla="*/ 4827 w 446"/>
                <a:gd name="T117" fmla="*/ 3123 h 146"/>
                <a:gd name="T118" fmla="*/ 2117 w 446"/>
                <a:gd name="T119" fmla="*/ 2513 h 146"/>
                <a:gd name="T120" fmla="*/ 988 w 446"/>
                <a:gd name="T121" fmla="*/ 3578 h 146"/>
                <a:gd name="T122" fmla="*/ 0 w 446"/>
                <a:gd name="T123" fmla="*/ 5331 h 14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46" h="146">
                  <a:moveTo>
                    <a:pt x="0" y="106"/>
                  </a:moveTo>
                  <a:cubicBezTo>
                    <a:pt x="4" y="97"/>
                    <a:pt x="17" y="85"/>
                    <a:pt x="26" y="81"/>
                  </a:cubicBezTo>
                  <a:cubicBezTo>
                    <a:pt x="29" y="78"/>
                    <a:pt x="32" y="76"/>
                    <a:pt x="33" y="75"/>
                  </a:cubicBezTo>
                  <a:cubicBezTo>
                    <a:pt x="42" y="69"/>
                    <a:pt x="52" y="67"/>
                    <a:pt x="63" y="73"/>
                  </a:cubicBezTo>
                  <a:cubicBezTo>
                    <a:pt x="81" y="81"/>
                    <a:pt x="116" y="93"/>
                    <a:pt x="127" y="92"/>
                  </a:cubicBezTo>
                  <a:cubicBezTo>
                    <a:pt x="139" y="92"/>
                    <a:pt x="174" y="95"/>
                    <a:pt x="196" y="90"/>
                  </a:cubicBezTo>
                  <a:cubicBezTo>
                    <a:pt x="219" y="85"/>
                    <a:pt x="237" y="72"/>
                    <a:pt x="257" y="89"/>
                  </a:cubicBezTo>
                  <a:cubicBezTo>
                    <a:pt x="265" y="95"/>
                    <a:pt x="278" y="105"/>
                    <a:pt x="287" y="111"/>
                  </a:cubicBezTo>
                  <a:cubicBezTo>
                    <a:pt x="295" y="117"/>
                    <a:pt x="314" y="127"/>
                    <a:pt x="317" y="131"/>
                  </a:cubicBezTo>
                  <a:cubicBezTo>
                    <a:pt x="319" y="135"/>
                    <a:pt x="324" y="140"/>
                    <a:pt x="325" y="141"/>
                  </a:cubicBezTo>
                  <a:cubicBezTo>
                    <a:pt x="327" y="143"/>
                    <a:pt x="327" y="146"/>
                    <a:pt x="330" y="145"/>
                  </a:cubicBezTo>
                  <a:cubicBezTo>
                    <a:pt x="332" y="144"/>
                    <a:pt x="329" y="142"/>
                    <a:pt x="329" y="141"/>
                  </a:cubicBezTo>
                  <a:cubicBezTo>
                    <a:pt x="329" y="139"/>
                    <a:pt x="330" y="133"/>
                    <a:pt x="328" y="130"/>
                  </a:cubicBezTo>
                  <a:cubicBezTo>
                    <a:pt x="330" y="131"/>
                    <a:pt x="335" y="134"/>
                    <a:pt x="338" y="135"/>
                  </a:cubicBezTo>
                  <a:cubicBezTo>
                    <a:pt x="341" y="136"/>
                    <a:pt x="342" y="135"/>
                    <a:pt x="344" y="136"/>
                  </a:cubicBezTo>
                  <a:cubicBezTo>
                    <a:pt x="345" y="137"/>
                    <a:pt x="345" y="139"/>
                    <a:pt x="346" y="138"/>
                  </a:cubicBezTo>
                  <a:cubicBezTo>
                    <a:pt x="348" y="137"/>
                    <a:pt x="347" y="134"/>
                    <a:pt x="344" y="129"/>
                  </a:cubicBezTo>
                  <a:cubicBezTo>
                    <a:pt x="344" y="129"/>
                    <a:pt x="345" y="129"/>
                    <a:pt x="346" y="131"/>
                  </a:cubicBezTo>
                  <a:cubicBezTo>
                    <a:pt x="347" y="132"/>
                    <a:pt x="349" y="131"/>
                    <a:pt x="349" y="131"/>
                  </a:cubicBezTo>
                  <a:cubicBezTo>
                    <a:pt x="349" y="131"/>
                    <a:pt x="348" y="128"/>
                    <a:pt x="347" y="125"/>
                  </a:cubicBezTo>
                  <a:cubicBezTo>
                    <a:pt x="346" y="122"/>
                    <a:pt x="345" y="120"/>
                    <a:pt x="344" y="118"/>
                  </a:cubicBezTo>
                  <a:cubicBezTo>
                    <a:pt x="342" y="116"/>
                    <a:pt x="336" y="116"/>
                    <a:pt x="336" y="116"/>
                  </a:cubicBezTo>
                  <a:cubicBezTo>
                    <a:pt x="336" y="116"/>
                    <a:pt x="335" y="114"/>
                    <a:pt x="334" y="113"/>
                  </a:cubicBezTo>
                  <a:cubicBezTo>
                    <a:pt x="332" y="111"/>
                    <a:pt x="321" y="112"/>
                    <a:pt x="320" y="112"/>
                  </a:cubicBezTo>
                  <a:cubicBezTo>
                    <a:pt x="319" y="111"/>
                    <a:pt x="305" y="99"/>
                    <a:pt x="304" y="97"/>
                  </a:cubicBezTo>
                  <a:cubicBezTo>
                    <a:pt x="302" y="94"/>
                    <a:pt x="305" y="89"/>
                    <a:pt x="307" y="89"/>
                  </a:cubicBezTo>
                  <a:cubicBezTo>
                    <a:pt x="309" y="90"/>
                    <a:pt x="315" y="91"/>
                    <a:pt x="318" y="95"/>
                  </a:cubicBezTo>
                  <a:cubicBezTo>
                    <a:pt x="320" y="97"/>
                    <a:pt x="324" y="101"/>
                    <a:pt x="326" y="103"/>
                  </a:cubicBezTo>
                  <a:cubicBezTo>
                    <a:pt x="329" y="105"/>
                    <a:pt x="327" y="106"/>
                    <a:pt x="329" y="106"/>
                  </a:cubicBezTo>
                  <a:cubicBezTo>
                    <a:pt x="330" y="106"/>
                    <a:pt x="331" y="104"/>
                    <a:pt x="329" y="100"/>
                  </a:cubicBezTo>
                  <a:cubicBezTo>
                    <a:pt x="329" y="100"/>
                    <a:pt x="331" y="100"/>
                    <a:pt x="334" y="101"/>
                  </a:cubicBezTo>
                  <a:cubicBezTo>
                    <a:pt x="336" y="101"/>
                    <a:pt x="339" y="102"/>
                    <a:pt x="340" y="103"/>
                  </a:cubicBezTo>
                  <a:cubicBezTo>
                    <a:pt x="341" y="105"/>
                    <a:pt x="341" y="108"/>
                    <a:pt x="342" y="106"/>
                  </a:cubicBezTo>
                  <a:cubicBezTo>
                    <a:pt x="343" y="105"/>
                    <a:pt x="343" y="103"/>
                    <a:pt x="341" y="99"/>
                  </a:cubicBezTo>
                  <a:cubicBezTo>
                    <a:pt x="335" y="96"/>
                    <a:pt x="327" y="91"/>
                    <a:pt x="325" y="87"/>
                  </a:cubicBezTo>
                  <a:cubicBezTo>
                    <a:pt x="323" y="84"/>
                    <a:pt x="325" y="81"/>
                    <a:pt x="326" y="78"/>
                  </a:cubicBezTo>
                  <a:cubicBezTo>
                    <a:pt x="325" y="78"/>
                    <a:pt x="324" y="77"/>
                    <a:pt x="324" y="77"/>
                  </a:cubicBezTo>
                  <a:cubicBezTo>
                    <a:pt x="321" y="76"/>
                    <a:pt x="318" y="74"/>
                    <a:pt x="313" y="72"/>
                  </a:cubicBezTo>
                  <a:cubicBezTo>
                    <a:pt x="308" y="70"/>
                    <a:pt x="310" y="70"/>
                    <a:pt x="307" y="64"/>
                  </a:cubicBezTo>
                  <a:cubicBezTo>
                    <a:pt x="307" y="63"/>
                    <a:pt x="307" y="61"/>
                    <a:pt x="309" y="58"/>
                  </a:cubicBezTo>
                  <a:cubicBezTo>
                    <a:pt x="307" y="61"/>
                    <a:pt x="307" y="61"/>
                    <a:pt x="307" y="61"/>
                  </a:cubicBezTo>
                  <a:cubicBezTo>
                    <a:pt x="310" y="54"/>
                    <a:pt x="322" y="40"/>
                    <a:pt x="345" y="41"/>
                  </a:cubicBezTo>
                  <a:cubicBezTo>
                    <a:pt x="345" y="41"/>
                    <a:pt x="351" y="43"/>
                    <a:pt x="363" y="40"/>
                  </a:cubicBezTo>
                  <a:cubicBezTo>
                    <a:pt x="365" y="40"/>
                    <a:pt x="368" y="40"/>
                    <a:pt x="370" y="40"/>
                  </a:cubicBezTo>
                  <a:cubicBezTo>
                    <a:pt x="375" y="39"/>
                    <a:pt x="379" y="39"/>
                    <a:pt x="383" y="41"/>
                  </a:cubicBezTo>
                  <a:cubicBezTo>
                    <a:pt x="390" y="44"/>
                    <a:pt x="393" y="47"/>
                    <a:pt x="401" y="48"/>
                  </a:cubicBezTo>
                  <a:cubicBezTo>
                    <a:pt x="408" y="48"/>
                    <a:pt x="414" y="48"/>
                    <a:pt x="420" y="45"/>
                  </a:cubicBezTo>
                  <a:cubicBezTo>
                    <a:pt x="433" y="40"/>
                    <a:pt x="446" y="32"/>
                    <a:pt x="436" y="17"/>
                  </a:cubicBezTo>
                  <a:cubicBezTo>
                    <a:pt x="438" y="33"/>
                    <a:pt x="425" y="32"/>
                    <a:pt x="413" y="29"/>
                  </a:cubicBezTo>
                  <a:cubicBezTo>
                    <a:pt x="408" y="28"/>
                    <a:pt x="402" y="27"/>
                    <a:pt x="397" y="25"/>
                  </a:cubicBezTo>
                  <a:cubicBezTo>
                    <a:pt x="390" y="22"/>
                    <a:pt x="389" y="16"/>
                    <a:pt x="381" y="16"/>
                  </a:cubicBezTo>
                  <a:cubicBezTo>
                    <a:pt x="373" y="16"/>
                    <a:pt x="366" y="16"/>
                    <a:pt x="358" y="16"/>
                  </a:cubicBezTo>
                  <a:cubicBezTo>
                    <a:pt x="352" y="16"/>
                    <a:pt x="347" y="16"/>
                    <a:pt x="342" y="15"/>
                  </a:cubicBezTo>
                  <a:cubicBezTo>
                    <a:pt x="337" y="15"/>
                    <a:pt x="331" y="15"/>
                    <a:pt x="326" y="13"/>
                  </a:cubicBezTo>
                  <a:cubicBezTo>
                    <a:pt x="320" y="12"/>
                    <a:pt x="317" y="5"/>
                    <a:pt x="311" y="4"/>
                  </a:cubicBezTo>
                  <a:cubicBezTo>
                    <a:pt x="293" y="0"/>
                    <a:pt x="290" y="19"/>
                    <a:pt x="277" y="25"/>
                  </a:cubicBezTo>
                  <a:cubicBezTo>
                    <a:pt x="267" y="30"/>
                    <a:pt x="258" y="33"/>
                    <a:pt x="249" y="40"/>
                  </a:cubicBezTo>
                  <a:cubicBezTo>
                    <a:pt x="239" y="48"/>
                    <a:pt x="227" y="53"/>
                    <a:pt x="215" y="57"/>
                  </a:cubicBezTo>
                  <a:cubicBezTo>
                    <a:pt x="186" y="66"/>
                    <a:pt x="153" y="65"/>
                    <a:pt x="123" y="62"/>
                  </a:cubicBezTo>
                  <a:cubicBezTo>
                    <a:pt x="100" y="60"/>
                    <a:pt x="77" y="43"/>
                    <a:pt x="54" y="50"/>
                  </a:cubicBezTo>
                  <a:cubicBezTo>
                    <a:pt x="42" y="54"/>
                    <a:pt x="35" y="63"/>
                    <a:pt x="25" y="71"/>
                  </a:cubicBezTo>
                  <a:cubicBezTo>
                    <a:pt x="15" y="80"/>
                    <a:pt x="1" y="92"/>
                    <a:pt x="0" y="106"/>
                  </a:cubicBezTo>
                  <a:close/>
                </a:path>
              </a:pathLst>
            </a:custGeom>
            <a:solidFill>
              <a:srgbClr val="80C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80" name="Freeform 8">
              <a:extLst>
                <a:ext uri="{FF2B5EF4-FFF2-40B4-BE49-F238E27FC236}">
                  <a16:creationId xmlns:a16="http://schemas.microsoft.com/office/drawing/2014/main" id="{0D8990E4-18D3-41B0-8150-747997EAC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" y="2163"/>
              <a:ext cx="355" cy="293"/>
            </a:xfrm>
            <a:custGeom>
              <a:avLst/>
              <a:gdLst>
                <a:gd name="T0" fmla="*/ 0 w 142"/>
                <a:gd name="T1" fmla="*/ 5535 h 110"/>
                <a:gd name="T2" fmla="*/ 2500 w 142"/>
                <a:gd name="T3" fmla="*/ 3023 h 110"/>
                <a:gd name="T4" fmla="*/ 2863 w 142"/>
                <a:gd name="T5" fmla="*/ 1002 h 110"/>
                <a:gd name="T6" fmla="*/ 3208 w 142"/>
                <a:gd name="T7" fmla="*/ 93 h 110"/>
                <a:gd name="T8" fmla="*/ 3875 w 142"/>
                <a:gd name="T9" fmla="*/ 546 h 110"/>
                <a:gd name="T10" fmla="*/ 4270 w 142"/>
                <a:gd name="T11" fmla="*/ 1263 h 110"/>
                <a:gd name="T12" fmla="*/ 4500 w 142"/>
                <a:gd name="T13" fmla="*/ 1718 h 110"/>
                <a:gd name="T14" fmla="*/ 4533 w 142"/>
                <a:gd name="T15" fmla="*/ 2269 h 110"/>
                <a:gd name="T16" fmla="*/ 5158 w 142"/>
                <a:gd name="T17" fmla="*/ 3122 h 110"/>
                <a:gd name="T18" fmla="*/ 4613 w 142"/>
                <a:gd name="T19" fmla="*/ 3817 h 110"/>
                <a:gd name="T20" fmla="*/ 3095 w 142"/>
                <a:gd name="T21" fmla="*/ 4235 h 110"/>
                <a:gd name="T22" fmla="*/ 2083 w 142"/>
                <a:gd name="T23" fmla="*/ 4781 h 11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2" h="110">
                  <a:moveTo>
                    <a:pt x="0" y="110"/>
                  </a:moveTo>
                  <a:cubicBezTo>
                    <a:pt x="26" y="102"/>
                    <a:pt x="49" y="83"/>
                    <a:pt x="64" y="60"/>
                  </a:cubicBezTo>
                  <a:cubicBezTo>
                    <a:pt x="72" y="48"/>
                    <a:pt x="78" y="35"/>
                    <a:pt x="73" y="20"/>
                  </a:cubicBezTo>
                  <a:cubicBezTo>
                    <a:pt x="69" y="12"/>
                    <a:pt x="76" y="0"/>
                    <a:pt x="82" y="2"/>
                  </a:cubicBezTo>
                  <a:cubicBezTo>
                    <a:pt x="88" y="4"/>
                    <a:pt x="94" y="8"/>
                    <a:pt x="99" y="11"/>
                  </a:cubicBezTo>
                  <a:cubicBezTo>
                    <a:pt x="104" y="15"/>
                    <a:pt x="105" y="21"/>
                    <a:pt x="109" y="25"/>
                  </a:cubicBezTo>
                  <a:cubicBezTo>
                    <a:pt x="113" y="29"/>
                    <a:pt x="115" y="29"/>
                    <a:pt x="115" y="34"/>
                  </a:cubicBezTo>
                  <a:cubicBezTo>
                    <a:pt x="116" y="39"/>
                    <a:pt x="114" y="40"/>
                    <a:pt x="116" y="45"/>
                  </a:cubicBezTo>
                  <a:cubicBezTo>
                    <a:pt x="119" y="53"/>
                    <a:pt x="126" y="57"/>
                    <a:pt x="132" y="62"/>
                  </a:cubicBezTo>
                  <a:cubicBezTo>
                    <a:pt x="142" y="71"/>
                    <a:pt x="127" y="74"/>
                    <a:pt x="118" y="76"/>
                  </a:cubicBezTo>
                  <a:cubicBezTo>
                    <a:pt x="105" y="78"/>
                    <a:pt x="92" y="80"/>
                    <a:pt x="79" y="84"/>
                  </a:cubicBezTo>
                  <a:cubicBezTo>
                    <a:pt x="73" y="86"/>
                    <a:pt x="60" y="96"/>
                    <a:pt x="53" y="95"/>
                  </a:cubicBezTo>
                </a:path>
              </a:pathLst>
            </a:custGeom>
            <a:solidFill>
              <a:srgbClr val="80C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81" name="Freeform 9">
              <a:extLst>
                <a:ext uri="{FF2B5EF4-FFF2-40B4-BE49-F238E27FC236}">
                  <a16:creationId xmlns:a16="http://schemas.microsoft.com/office/drawing/2014/main" id="{1281FB44-72F3-45FF-A1DE-66EC4C4BF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6" y="1848"/>
              <a:ext cx="110" cy="152"/>
            </a:xfrm>
            <a:custGeom>
              <a:avLst/>
              <a:gdLst>
                <a:gd name="T0" fmla="*/ 158 w 44"/>
                <a:gd name="T1" fmla="*/ 149 h 57"/>
                <a:gd name="T2" fmla="*/ 1250 w 44"/>
                <a:gd name="T3" fmla="*/ 1309 h 57"/>
                <a:gd name="T4" fmla="*/ 1488 w 44"/>
                <a:gd name="T5" fmla="*/ 2880 h 57"/>
                <a:gd name="T6" fmla="*/ 938 w 44"/>
                <a:gd name="T7" fmla="*/ 1613 h 57"/>
                <a:gd name="T8" fmla="*/ 0 w 44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7">
                  <a:moveTo>
                    <a:pt x="4" y="3"/>
                  </a:moveTo>
                  <a:cubicBezTo>
                    <a:pt x="14" y="1"/>
                    <a:pt x="27" y="19"/>
                    <a:pt x="32" y="26"/>
                  </a:cubicBezTo>
                  <a:cubicBezTo>
                    <a:pt x="37" y="34"/>
                    <a:pt x="44" y="48"/>
                    <a:pt x="38" y="57"/>
                  </a:cubicBezTo>
                  <a:cubicBezTo>
                    <a:pt x="28" y="55"/>
                    <a:pt x="28" y="39"/>
                    <a:pt x="24" y="32"/>
                  </a:cubicBezTo>
                  <a:cubicBezTo>
                    <a:pt x="18" y="22"/>
                    <a:pt x="10" y="6"/>
                    <a:pt x="0" y="0"/>
                  </a:cubicBezTo>
                </a:path>
              </a:pathLst>
            </a:custGeom>
            <a:solidFill>
              <a:srgbClr val="80C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82" name="Freeform 10">
              <a:extLst>
                <a:ext uri="{FF2B5EF4-FFF2-40B4-BE49-F238E27FC236}">
                  <a16:creationId xmlns:a16="http://schemas.microsoft.com/office/drawing/2014/main" id="{90E3A949-7C41-44C8-93CD-838F8AD79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" y="2064"/>
              <a:ext cx="40" cy="91"/>
            </a:xfrm>
            <a:custGeom>
              <a:avLst/>
              <a:gdLst>
                <a:gd name="T0" fmla="*/ 550 w 16"/>
                <a:gd name="T1" fmla="*/ 252 h 34"/>
                <a:gd name="T2" fmla="*/ 238 w 16"/>
                <a:gd name="T3" fmla="*/ 918 h 34"/>
                <a:gd name="T4" fmla="*/ 395 w 16"/>
                <a:gd name="T5" fmla="*/ 1440 h 34"/>
                <a:gd name="T6" fmla="*/ 395 w 16"/>
                <a:gd name="T7" fmla="*/ 918 h 34"/>
                <a:gd name="T8" fmla="*/ 625 w 16"/>
                <a:gd name="T9" fmla="*/ 458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34">
                  <a:moveTo>
                    <a:pt x="14" y="5"/>
                  </a:moveTo>
                  <a:cubicBezTo>
                    <a:pt x="0" y="0"/>
                    <a:pt x="6" y="10"/>
                    <a:pt x="6" y="18"/>
                  </a:cubicBezTo>
                  <a:cubicBezTo>
                    <a:pt x="6" y="20"/>
                    <a:pt x="2" y="34"/>
                    <a:pt x="10" y="28"/>
                  </a:cubicBezTo>
                  <a:cubicBezTo>
                    <a:pt x="12" y="26"/>
                    <a:pt x="9" y="20"/>
                    <a:pt x="10" y="18"/>
                  </a:cubicBezTo>
                  <a:cubicBezTo>
                    <a:pt x="11" y="13"/>
                    <a:pt x="13" y="12"/>
                    <a:pt x="16" y="9"/>
                  </a:cubicBezTo>
                </a:path>
              </a:pathLst>
            </a:custGeom>
            <a:solidFill>
              <a:srgbClr val="80C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83" name="Freeform 11">
              <a:extLst>
                <a:ext uri="{FF2B5EF4-FFF2-40B4-BE49-F238E27FC236}">
                  <a16:creationId xmlns:a16="http://schemas.microsoft.com/office/drawing/2014/main" id="{3BDF1885-8831-4509-8952-5F0F73AAC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" y="1981"/>
              <a:ext cx="143" cy="86"/>
            </a:xfrm>
            <a:custGeom>
              <a:avLst/>
              <a:gdLst>
                <a:gd name="T0" fmla="*/ 2102 w 57"/>
                <a:gd name="T1" fmla="*/ 1091 h 32"/>
                <a:gd name="T2" fmla="*/ 993 w 57"/>
                <a:gd name="T3" fmla="*/ 94 h 32"/>
                <a:gd name="T4" fmla="*/ 0 w 57"/>
                <a:gd name="T5" fmla="*/ 839 h 32"/>
                <a:gd name="T6" fmla="*/ 868 w 57"/>
                <a:gd name="T7" fmla="*/ 427 h 32"/>
                <a:gd name="T8" fmla="*/ 1581 w 57"/>
                <a:gd name="T9" fmla="*/ 736 h 32"/>
                <a:gd name="T10" fmla="*/ 1864 w 57"/>
                <a:gd name="T11" fmla="*/ 1357 h 32"/>
                <a:gd name="T12" fmla="*/ 2260 w 57"/>
                <a:gd name="T13" fmla="*/ 1459 h 32"/>
                <a:gd name="T14" fmla="*/ 2178 w 57"/>
                <a:gd name="T15" fmla="*/ 1207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32">
                  <a:moveTo>
                    <a:pt x="53" y="21"/>
                  </a:moveTo>
                  <a:cubicBezTo>
                    <a:pt x="47" y="9"/>
                    <a:pt x="39" y="3"/>
                    <a:pt x="25" y="2"/>
                  </a:cubicBezTo>
                  <a:cubicBezTo>
                    <a:pt x="13" y="1"/>
                    <a:pt x="0" y="0"/>
                    <a:pt x="0" y="16"/>
                  </a:cubicBezTo>
                  <a:cubicBezTo>
                    <a:pt x="7" y="14"/>
                    <a:pt x="14" y="8"/>
                    <a:pt x="22" y="8"/>
                  </a:cubicBezTo>
                  <a:cubicBezTo>
                    <a:pt x="27" y="8"/>
                    <a:pt x="35" y="12"/>
                    <a:pt x="40" y="14"/>
                  </a:cubicBezTo>
                  <a:cubicBezTo>
                    <a:pt x="47" y="17"/>
                    <a:pt x="44" y="20"/>
                    <a:pt x="47" y="26"/>
                  </a:cubicBezTo>
                  <a:cubicBezTo>
                    <a:pt x="49" y="32"/>
                    <a:pt x="51" y="27"/>
                    <a:pt x="57" y="28"/>
                  </a:cubicBezTo>
                  <a:cubicBezTo>
                    <a:pt x="56" y="26"/>
                    <a:pt x="56" y="24"/>
                    <a:pt x="55" y="23"/>
                  </a:cubicBezTo>
                </a:path>
              </a:pathLst>
            </a:custGeom>
            <a:solidFill>
              <a:srgbClr val="80C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84" name="Freeform 12">
              <a:extLst>
                <a:ext uri="{FF2B5EF4-FFF2-40B4-BE49-F238E27FC236}">
                  <a16:creationId xmlns:a16="http://schemas.microsoft.com/office/drawing/2014/main" id="{FD81004C-834B-4AE5-92B7-A5B342DB7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" y="2512"/>
              <a:ext cx="42" cy="37"/>
            </a:xfrm>
            <a:custGeom>
              <a:avLst/>
              <a:gdLst>
                <a:gd name="T0" fmla="*/ 0 w 17"/>
                <a:gd name="T1" fmla="*/ 0 h 14"/>
                <a:gd name="T2" fmla="*/ 410 w 17"/>
                <a:gd name="T3" fmla="*/ 238 h 14"/>
                <a:gd name="T4" fmla="*/ 635 w 17"/>
                <a:gd name="T5" fmla="*/ 685 h 14"/>
                <a:gd name="T6" fmla="*/ 183 w 17"/>
                <a:gd name="T7" fmla="*/ 539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14">
                  <a:moveTo>
                    <a:pt x="0" y="0"/>
                  </a:moveTo>
                  <a:cubicBezTo>
                    <a:pt x="6" y="2"/>
                    <a:pt x="6" y="1"/>
                    <a:pt x="11" y="5"/>
                  </a:cubicBezTo>
                  <a:cubicBezTo>
                    <a:pt x="13" y="7"/>
                    <a:pt x="17" y="11"/>
                    <a:pt x="17" y="14"/>
                  </a:cubicBezTo>
                  <a:cubicBezTo>
                    <a:pt x="13" y="12"/>
                    <a:pt x="9" y="11"/>
                    <a:pt x="5" y="11"/>
                  </a:cubicBezTo>
                </a:path>
              </a:pathLst>
            </a:custGeom>
            <a:solidFill>
              <a:srgbClr val="80C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85" name="Freeform 13">
              <a:extLst>
                <a:ext uri="{FF2B5EF4-FFF2-40B4-BE49-F238E27FC236}">
                  <a16:creationId xmlns:a16="http://schemas.microsoft.com/office/drawing/2014/main" id="{50DB62A1-2443-4524-BEA7-E9165E9CA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" y="2213"/>
              <a:ext cx="68" cy="70"/>
            </a:xfrm>
            <a:custGeom>
              <a:avLst/>
              <a:gdLst>
                <a:gd name="T0" fmla="*/ 1007 w 27"/>
                <a:gd name="T1" fmla="*/ 1212 h 26"/>
                <a:gd name="T2" fmla="*/ 685 w 27"/>
                <a:gd name="T3" fmla="*/ 312 h 26"/>
                <a:gd name="T4" fmla="*/ 50 w 27"/>
                <a:gd name="T5" fmla="*/ 587 h 26"/>
                <a:gd name="T6" fmla="*/ 368 w 27"/>
                <a:gd name="T7" fmla="*/ 1268 h 26"/>
                <a:gd name="T8" fmla="*/ 881 w 27"/>
                <a:gd name="T9" fmla="*/ 1152 h 26"/>
                <a:gd name="T10" fmla="*/ 1007 w 27"/>
                <a:gd name="T11" fmla="*/ 1212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26">
                  <a:moveTo>
                    <a:pt x="25" y="23"/>
                  </a:moveTo>
                  <a:cubicBezTo>
                    <a:pt x="23" y="21"/>
                    <a:pt x="27" y="12"/>
                    <a:pt x="17" y="6"/>
                  </a:cubicBezTo>
                  <a:cubicBezTo>
                    <a:pt x="8" y="0"/>
                    <a:pt x="1" y="11"/>
                    <a:pt x="1" y="11"/>
                  </a:cubicBezTo>
                  <a:cubicBezTo>
                    <a:pt x="0" y="17"/>
                    <a:pt x="4" y="22"/>
                    <a:pt x="9" y="24"/>
                  </a:cubicBezTo>
                  <a:cubicBezTo>
                    <a:pt x="13" y="26"/>
                    <a:pt x="22" y="22"/>
                    <a:pt x="22" y="22"/>
                  </a:cubicBezTo>
                  <a:lnTo>
                    <a:pt x="25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86" name="Freeform 14">
              <a:extLst>
                <a:ext uri="{FF2B5EF4-FFF2-40B4-BE49-F238E27FC236}">
                  <a16:creationId xmlns:a16="http://schemas.microsoft.com/office/drawing/2014/main" id="{DCE4A2E6-60C7-4FC0-902D-81CFFF567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1" y="2224"/>
              <a:ext cx="55" cy="59"/>
            </a:xfrm>
            <a:custGeom>
              <a:avLst/>
              <a:gdLst>
                <a:gd name="T0" fmla="*/ 125 w 22"/>
                <a:gd name="T1" fmla="*/ 252 h 22"/>
                <a:gd name="T2" fmla="*/ 625 w 22"/>
                <a:gd name="T3" fmla="*/ 150 h 22"/>
                <a:gd name="T4" fmla="*/ 708 w 22"/>
                <a:gd name="T5" fmla="*/ 826 h 22"/>
                <a:gd name="T6" fmla="*/ 208 w 22"/>
                <a:gd name="T7" fmla="*/ 928 h 22"/>
                <a:gd name="T8" fmla="*/ 125 w 22"/>
                <a:gd name="T9" fmla="*/ 252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2">
                  <a:moveTo>
                    <a:pt x="3" y="5"/>
                  </a:moveTo>
                  <a:cubicBezTo>
                    <a:pt x="6" y="1"/>
                    <a:pt x="12" y="0"/>
                    <a:pt x="16" y="3"/>
                  </a:cubicBezTo>
                  <a:cubicBezTo>
                    <a:pt x="21" y="6"/>
                    <a:pt x="22" y="12"/>
                    <a:pt x="18" y="16"/>
                  </a:cubicBezTo>
                  <a:cubicBezTo>
                    <a:pt x="15" y="21"/>
                    <a:pt x="9" y="22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87" name="Freeform 15">
              <a:extLst>
                <a:ext uri="{FF2B5EF4-FFF2-40B4-BE49-F238E27FC236}">
                  <a16:creationId xmlns:a16="http://schemas.microsoft.com/office/drawing/2014/main" id="{5C59A911-1C42-42E6-8390-D7ABEAFD1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" y="2240"/>
              <a:ext cx="23" cy="24"/>
            </a:xfrm>
            <a:custGeom>
              <a:avLst/>
              <a:gdLst>
                <a:gd name="T0" fmla="*/ 84 w 9"/>
                <a:gd name="T1" fmla="*/ 93 h 9"/>
                <a:gd name="T2" fmla="*/ 302 w 9"/>
                <a:gd name="T3" fmla="*/ 93 h 9"/>
                <a:gd name="T4" fmla="*/ 332 w 9"/>
                <a:gd name="T5" fmla="*/ 363 h 9"/>
                <a:gd name="T6" fmla="*/ 130 w 9"/>
                <a:gd name="T7" fmla="*/ 397 h 9"/>
                <a:gd name="T8" fmla="*/ 84 w 9"/>
                <a:gd name="T9" fmla="*/ 9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2" y="2"/>
                  </a:moveTo>
                  <a:cubicBezTo>
                    <a:pt x="3" y="1"/>
                    <a:pt x="5" y="0"/>
                    <a:pt x="7" y="2"/>
                  </a:cubicBezTo>
                  <a:cubicBezTo>
                    <a:pt x="9" y="3"/>
                    <a:pt x="9" y="5"/>
                    <a:pt x="8" y="7"/>
                  </a:cubicBezTo>
                  <a:cubicBezTo>
                    <a:pt x="7" y="9"/>
                    <a:pt x="4" y="9"/>
                    <a:pt x="3" y="8"/>
                  </a:cubicBezTo>
                  <a:cubicBezTo>
                    <a:pt x="1" y="7"/>
                    <a:pt x="0" y="4"/>
                    <a:pt x="2" y="2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88" name="Freeform 16">
              <a:extLst>
                <a:ext uri="{FF2B5EF4-FFF2-40B4-BE49-F238E27FC236}">
                  <a16:creationId xmlns:a16="http://schemas.microsoft.com/office/drawing/2014/main" id="{6BF7AE30-6426-4100-B9F5-10A0F0AFD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" y="2144"/>
              <a:ext cx="33" cy="75"/>
            </a:xfrm>
            <a:custGeom>
              <a:avLst/>
              <a:gdLst>
                <a:gd name="T0" fmla="*/ 373 w 13"/>
                <a:gd name="T1" fmla="*/ 927 h 28"/>
                <a:gd name="T2" fmla="*/ 541 w 13"/>
                <a:gd name="T3" fmla="*/ 1441 h 28"/>
                <a:gd name="T4" fmla="*/ 490 w 13"/>
                <a:gd name="T5" fmla="*/ 1350 h 28"/>
                <a:gd name="T6" fmla="*/ 51 w 13"/>
                <a:gd name="T7" fmla="*/ 56 h 28"/>
                <a:gd name="T8" fmla="*/ 0 w 13"/>
                <a:gd name="T9" fmla="*/ 0 h 28"/>
                <a:gd name="T10" fmla="*/ 0 w 13"/>
                <a:gd name="T11" fmla="*/ 0 h 28"/>
                <a:gd name="T12" fmla="*/ 160 w 13"/>
                <a:gd name="T13" fmla="*/ 458 h 28"/>
                <a:gd name="T14" fmla="*/ 373 w 13"/>
                <a:gd name="T15" fmla="*/ 92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" h="28">
                  <a:moveTo>
                    <a:pt x="9" y="18"/>
                  </a:moveTo>
                  <a:cubicBezTo>
                    <a:pt x="10" y="21"/>
                    <a:pt x="10" y="27"/>
                    <a:pt x="13" y="28"/>
                  </a:cubicBezTo>
                  <a:cubicBezTo>
                    <a:pt x="12" y="28"/>
                    <a:pt x="12" y="27"/>
                    <a:pt x="12" y="26"/>
                  </a:cubicBezTo>
                  <a:cubicBezTo>
                    <a:pt x="13" y="5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6"/>
                    <a:pt x="4" y="9"/>
                  </a:cubicBezTo>
                  <a:cubicBezTo>
                    <a:pt x="6" y="12"/>
                    <a:pt x="8" y="15"/>
                    <a:pt x="9" y="18"/>
                  </a:cubicBezTo>
                  <a:close/>
                </a:path>
              </a:pathLst>
            </a:custGeom>
            <a:solidFill>
              <a:srgbClr val="39B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89" name="Freeform 17">
              <a:extLst>
                <a:ext uri="{FF2B5EF4-FFF2-40B4-BE49-F238E27FC236}">
                  <a16:creationId xmlns:a16="http://schemas.microsoft.com/office/drawing/2014/main" id="{0EEDFA31-8EF4-4866-975F-C1342588B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" y="2405"/>
              <a:ext cx="208" cy="128"/>
            </a:xfrm>
            <a:custGeom>
              <a:avLst/>
              <a:gdLst>
                <a:gd name="T0" fmla="*/ 0 w 83"/>
                <a:gd name="T1" fmla="*/ 2275 h 48"/>
                <a:gd name="T2" fmla="*/ 1418 w 83"/>
                <a:gd name="T3" fmla="*/ 1728 h 48"/>
                <a:gd name="T4" fmla="*/ 2015 w 83"/>
                <a:gd name="T5" fmla="*/ 1459 h 48"/>
                <a:gd name="T6" fmla="*/ 2727 w 83"/>
                <a:gd name="T7" fmla="*/ 661 h 48"/>
                <a:gd name="T8" fmla="*/ 3198 w 83"/>
                <a:gd name="T9" fmla="*/ 363 h 48"/>
                <a:gd name="T10" fmla="*/ 3040 w 83"/>
                <a:gd name="T11" fmla="*/ 1003 h 48"/>
                <a:gd name="T12" fmla="*/ 3040 w 83"/>
                <a:gd name="T13" fmla="*/ 1877 h 48"/>
                <a:gd name="T14" fmla="*/ 3273 w 83"/>
                <a:gd name="T15" fmla="*/ 2424 h 48"/>
                <a:gd name="T16" fmla="*/ 2802 w 83"/>
                <a:gd name="T17" fmla="*/ 1912 h 48"/>
                <a:gd name="T18" fmla="*/ 2331 w 83"/>
                <a:gd name="T19" fmla="*/ 1728 h 48"/>
                <a:gd name="T20" fmla="*/ 1100 w 83"/>
                <a:gd name="T21" fmla="*/ 1971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3" h="48">
                  <a:moveTo>
                    <a:pt x="0" y="45"/>
                  </a:moveTo>
                  <a:cubicBezTo>
                    <a:pt x="12" y="43"/>
                    <a:pt x="25" y="39"/>
                    <a:pt x="36" y="34"/>
                  </a:cubicBezTo>
                  <a:cubicBezTo>
                    <a:pt x="41" y="32"/>
                    <a:pt x="46" y="31"/>
                    <a:pt x="51" y="29"/>
                  </a:cubicBezTo>
                  <a:cubicBezTo>
                    <a:pt x="59" y="25"/>
                    <a:pt x="64" y="19"/>
                    <a:pt x="69" y="13"/>
                  </a:cubicBezTo>
                  <a:cubicBezTo>
                    <a:pt x="72" y="10"/>
                    <a:pt x="79" y="0"/>
                    <a:pt x="81" y="7"/>
                  </a:cubicBezTo>
                  <a:cubicBezTo>
                    <a:pt x="83" y="10"/>
                    <a:pt x="78" y="17"/>
                    <a:pt x="77" y="20"/>
                  </a:cubicBezTo>
                  <a:cubicBezTo>
                    <a:pt x="75" y="26"/>
                    <a:pt x="75" y="32"/>
                    <a:pt x="77" y="37"/>
                  </a:cubicBezTo>
                  <a:cubicBezTo>
                    <a:pt x="78" y="42"/>
                    <a:pt x="81" y="44"/>
                    <a:pt x="83" y="48"/>
                  </a:cubicBezTo>
                  <a:cubicBezTo>
                    <a:pt x="78" y="47"/>
                    <a:pt x="75" y="41"/>
                    <a:pt x="71" y="38"/>
                  </a:cubicBezTo>
                  <a:cubicBezTo>
                    <a:pt x="67" y="36"/>
                    <a:pt x="63" y="34"/>
                    <a:pt x="59" y="34"/>
                  </a:cubicBezTo>
                  <a:cubicBezTo>
                    <a:pt x="49" y="31"/>
                    <a:pt x="38" y="37"/>
                    <a:pt x="28" y="39"/>
                  </a:cubicBezTo>
                </a:path>
              </a:pathLst>
            </a:custGeom>
            <a:solidFill>
              <a:srgbClr val="39B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90" name="Freeform 18">
              <a:extLst>
                <a:ext uri="{FF2B5EF4-FFF2-40B4-BE49-F238E27FC236}">
                  <a16:creationId xmlns:a16="http://schemas.microsoft.com/office/drawing/2014/main" id="{7533AF44-DAE8-4182-BEB2-F0BAD3A09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" y="2475"/>
              <a:ext cx="38" cy="61"/>
            </a:xfrm>
            <a:custGeom>
              <a:avLst/>
              <a:gdLst>
                <a:gd name="T0" fmla="*/ 213 w 15"/>
                <a:gd name="T1" fmla="*/ 56 h 23"/>
                <a:gd name="T2" fmla="*/ 0 w 15"/>
                <a:gd name="T3" fmla="*/ 1140 h 23"/>
                <a:gd name="T4" fmla="*/ 616 w 15"/>
                <a:gd name="T5" fmla="*/ 1048 h 23"/>
                <a:gd name="T6" fmla="*/ 327 w 15"/>
                <a:gd name="T7" fmla="*/ 0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23">
                  <a:moveTo>
                    <a:pt x="5" y="1"/>
                  </a:moveTo>
                  <a:cubicBezTo>
                    <a:pt x="0" y="5"/>
                    <a:pt x="0" y="17"/>
                    <a:pt x="0" y="23"/>
                  </a:cubicBezTo>
                  <a:cubicBezTo>
                    <a:pt x="5" y="16"/>
                    <a:pt x="9" y="18"/>
                    <a:pt x="15" y="21"/>
                  </a:cubicBezTo>
                  <a:cubicBezTo>
                    <a:pt x="12" y="17"/>
                    <a:pt x="5" y="5"/>
                    <a:pt x="8" y="0"/>
                  </a:cubicBezTo>
                </a:path>
              </a:pathLst>
            </a:custGeom>
            <a:solidFill>
              <a:srgbClr val="39B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91" name="Freeform 19">
              <a:extLst>
                <a:ext uri="{FF2B5EF4-FFF2-40B4-BE49-F238E27FC236}">
                  <a16:creationId xmlns:a16="http://schemas.microsoft.com/office/drawing/2014/main" id="{D55E00B5-53AD-466B-825C-1CE1677C4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" y="2533"/>
              <a:ext cx="115" cy="35"/>
            </a:xfrm>
            <a:custGeom>
              <a:avLst/>
              <a:gdLst>
                <a:gd name="T0" fmla="*/ 0 w 46"/>
                <a:gd name="T1" fmla="*/ 94 h 13"/>
                <a:gd name="T2" fmla="*/ 550 w 46"/>
                <a:gd name="T3" fmla="*/ 681 h 13"/>
                <a:gd name="T4" fmla="*/ 1800 w 46"/>
                <a:gd name="T5" fmla="*/ 59 h 13"/>
                <a:gd name="T6" fmla="*/ 313 w 46"/>
                <a:gd name="T7" fmla="*/ 94 h 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6" h="13">
                  <a:moveTo>
                    <a:pt x="0" y="2"/>
                  </a:moveTo>
                  <a:cubicBezTo>
                    <a:pt x="6" y="5"/>
                    <a:pt x="10" y="8"/>
                    <a:pt x="14" y="13"/>
                  </a:cubicBezTo>
                  <a:cubicBezTo>
                    <a:pt x="19" y="2"/>
                    <a:pt x="41" y="13"/>
                    <a:pt x="46" y="1"/>
                  </a:cubicBezTo>
                  <a:cubicBezTo>
                    <a:pt x="34" y="6"/>
                    <a:pt x="19" y="0"/>
                    <a:pt x="8" y="2"/>
                  </a:cubicBezTo>
                </a:path>
              </a:pathLst>
            </a:custGeom>
            <a:solidFill>
              <a:srgbClr val="39B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92" name="Freeform 20">
              <a:extLst>
                <a:ext uri="{FF2B5EF4-FFF2-40B4-BE49-F238E27FC236}">
                  <a16:creationId xmlns:a16="http://schemas.microsoft.com/office/drawing/2014/main" id="{20755A70-D4D1-4E40-8251-137C5C0D8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" y="2448"/>
              <a:ext cx="85" cy="37"/>
            </a:xfrm>
            <a:custGeom>
              <a:avLst/>
              <a:gdLst>
                <a:gd name="T0" fmla="*/ 0 w 34"/>
                <a:gd name="T1" fmla="*/ 391 h 14"/>
                <a:gd name="T2" fmla="*/ 1333 w 34"/>
                <a:gd name="T3" fmla="*/ 685 h 14"/>
                <a:gd name="T4" fmla="*/ 750 w 34"/>
                <a:gd name="T5" fmla="*/ 90 h 14"/>
                <a:gd name="T6" fmla="*/ 83 w 34"/>
                <a:gd name="T7" fmla="*/ 349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" h="14">
                  <a:moveTo>
                    <a:pt x="0" y="8"/>
                  </a:moveTo>
                  <a:cubicBezTo>
                    <a:pt x="12" y="1"/>
                    <a:pt x="22" y="10"/>
                    <a:pt x="34" y="14"/>
                  </a:cubicBezTo>
                  <a:cubicBezTo>
                    <a:pt x="27" y="11"/>
                    <a:pt x="25" y="3"/>
                    <a:pt x="19" y="2"/>
                  </a:cubicBezTo>
                  <a:cubicBezTo>
                    <a:pt x="14" y="0"/>
                    <a:pt x="6" y="3"/>
                    <a:pt x="2" y="7"/>
                  </a:cubicBezTo>
                </a:path>
              </a:pathLst>
            </a:custGeom>
            <a:solidFill>
              <a:srgbClr val="39B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93" name="Freeform 21">
              <a:extLst>
                <a:ext uri="{FF2B5EF4-FFF2-40B4-BE49-F238E27FC236}">
                  <a16:creationId xmlns:a16="http://schemas.microsoft.com/office/drawing/2014/main" id="{BFB3B04E-A1B4-4D81-8D3A-939D92100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9" y="2365"/>
              <a:ext cx="40" cy="46"/>
            </a:xfrm>
            <a:custGeom>
              <a:avLst/>
              <a:gdLst>
                <a:gd name="T0" fmla="*/ 0 w 16"/>
                <a:gd name="T1" fmla="*/ 162 h 17"/>
                <a:gd name="T2" fmla="*/ 238 w 16"/>
                <a:gd name="T3" fmla="*/ 755 h 17"/>
                <a:gd name="T4" fmla="*/ 625 w 16"/>
                <a:gd name="T5" fmla="*/ 695 h 17"/>
                <a:gd name="T6" fmla="*/ 0 w 16"/>
                <a:gd name="T7" fmla="*/ 0 h 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7">
                  <a:moveTo>
                    <a:pt x="0" y="3"/>
                  </a:moveTo>
                  <a:cubicBezTo>
                    <a:pt x="0" y="7"/>
                    <a:pt x="2" y="12"/>
                    <a:pt x="6" y="14"/>
                  </a:cubicBezTo>
                  <a:cubicBezTo>
                    <a:pt x="9" y="16"/>
                    <a:pt x="16" y="17"/>
                    <a:pt x="16" y="13"/>
                  </a:cubicBezTo>
                  <a:cubicBezTo>
                    <a:pt x="8" y="13"/>
                    <a:pt x="10" y="0"/>
                    <a:pt x="0" y="0"/>
                  </a:cubicBezTo>
                </a:path>
              </a:pathLst>
            </a:custGeom>
            <a:solidFill>
              <a:srgbClr val="39B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94" name="Freeform 22">
              <a:extLst>
                <a:ext uri="{FF2B5EF4-FFF2-40B4-BE49-F238E27FC236}">
                  <a16:creationId xmlns:a16="http://schemas.microsoft.com/office/drawing/2014/main" id="{5AE045B8-6A5F-4A7D-8029-BC1CB2360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9" y="2373"/>
              <a:ext cx="40" cy="24"/>
            </a:xfrm>
            <a:custGeom>
              <a:avLst/>
              <a:gdLst>
                <a:gd name="T0" fmla="*/ 0 w 16"/>
                <a:gd name="T1" fmla="*/ 149 h 9"/>
                <a:gd name="T2" fmla="*/ 313 w 16"/>
                <a:gd name="T3" fmla="*/ 363 h 9"/>
                <a:gd name="T4" fmla="*/ 625 w 16"/>
                <a:gd name="T5" fmla="*/ 0 h 9"/>
                <a:gd name="T6" fmla="*/ 313 w 16"/>
                <a:gd name="T7" fmla="*/ 149 h 9"/>
                <a:gd name="T8" fmla="*/ 0 w 16"/>
                <a:gd name="T9" fmla="*/ 149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9">
                  <a:moveTo>
                    <a:pt x="0" y="3"/>
                  </a:moveTo>
                  <a:cubicBezTo>
                    <a:pt x="5" y="4"/>
                    <a:pt x="1" y="9"/>
                    <a:pt x="8" y="7"/>
                  </a:cubicBezTo>
                  <a:cubicBezTo>
                    <a:pt x="12" y="7"/>
                    <a:pt x="14" y="3"/>
                    <a:pt x="16" y="0"/>
                  </a:cubicBezTo>
                  <a:cubicBezTo>
                    <a:pt x="13" y="1"/>
                    <a:pt x="12" y="2"/>
                    <a:pt x="8" y="3"/>
                  </a:cubicBezTo>
                  <a:cubicBezTo>
                    <a:pt x="5" y="3"/>
                    <a:pt x="2" y="1"/>
                    <a:pt x="0" y="3"/>
                  </a:cubicBezTo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95" name="Freeform 23">
              <a:extLst>
                <a:ext uri="{FF2B5EF4-FFF2-40B4-BE49-F238E27FC236}">
                  <a16:creationId xmlns:a16="http://schemas.microsoft.com/office/drawing/2014/main" id="{A00F5A81-1097-4E28-961A-06BF7EF6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" y="2077"/>
              <a:ext cx="27" cy="27"/>
            </a:xfrm>
            <a:custGeom>
              <a:avLst/>
              <a:gdLst>
                <a:gd name="T0" fmla="*/ 253 w 11"/>
                <a:gd name="T1" fmla="*/ 0 h 10"/>
                <a:gd name="T2" fmla="*/ 223 w 11"/>
                <a:gd name="T3" fmla="*/ 532 h 10"/>
                <a:gd name="T4" fmla="*/ 398 w 11"/>
                <a:gd name="T5" fmla="*/ 0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0" y="0"/>
                    <a:pt x="3" y="7"/>
                    <a:pt x="6" y="10"/>
                  </a:cubicBezTo>
                  <a:cubicBezTo>
                    <a:pt x="7" y="6"/>
                    <a:pt x="8" y="3"/>
                    <a:pt x="11" y="0"/>
                  </a:cubicBezTo>
                </a:path>
              </a:pathLst>
            </a:custGeom>
            <a:solidFill>
              <a:srgbClr val="39B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96" name="Freeform 24">
              <a:extLst>
                <a:ext uri="{FF2B5EF4-FFF2-40B4-BE49-F238E27FC236}">
                  <a16:creationId xmlns:a16="http://schemas.microsoft.com/office/drawing/2014/main" id="{0BE5829D-1495-4B5B-BB65-7052E198C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" y="1987"/>
              <a:ext cx="107" cy="34"/>
            </a:xfrm>
            <a:custGeom>
              <a:avLst/>
              <a:gdLst>
                <a:gd name="T0" fmla="*/ 105 w 43"/>
                <a:gd name="T1" fmla="*/ 178 h 13"/>
                <a:gd name="T2" fmla="*/ 537 w 43"/>
                <a:gd name="T3" fmla="*/ 55 h 13"/>
                <a:gd name="T4" fmla="*/ 953 w 43"/>
                <a:gd name="T5" fmla="*/ 55 h 13"/>
                <a:gd name="T6" fmla="*/ 1647 w 43"/>
                <a:gd name="T7" fmla="*/ 609 h 13"/>
                <a:gd name="T8" fmla="*/ 799 w 43"/>
                <a:gd name="T9" fmla="*/ 178 h 13"/>
                <a:gd name="T10" fmla="*/ 341 w 43"/>
                <a:gd name="T11" fmla="*/ 178 h 13"/>
                <a:gd name="T12" fmla="*/ 0 w 43"/>
                <a:gd name="T13" fmla="*/ 178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13">
                  <a:moveTo>
                    <a:pt x="3" y="4"/>
                  </a:moveTo>
                  <a:cubicBezTo>
                    <a:pt x="6" y="0"/>
                    <a:pt x="9" y="1"/>
                    <a:pt x="14" y="1"/>
                  </a:cubicBezTo>
                  <a:cubicBezTo>
                    <a:pt x="18" y="1"/>
                    <a:pt x="21" y="1"/>
                    <a:pt x="25" y="1"/>
                  </a:cubicBezTo>
                  <a:cubicBezTo>
                    <a:pt x="33" y="1"/>
                    <a:pt x="41" y="4"/>
                    <a:pt x="43" y="13"/>
                  </a:cubicBezTo>
                  <a:cubicBezTo>
                    <a:pt x="39" y="4"/>
                    <a:pt x="28" y="5"/>
                    <a:pt x="21" y="4"/>
                  </a:cubicBezTo>
                  <a:cubicBezTo>
                    <a:pt x="17" y="3"/>
                    <a:pt x="13" y="4"/>
                    <a:pt x="9" y="4"/>
                  </a:cubicBezTo>
                  <a:cubicBezTo>
                    <a:pt x="6" y="3"/>
                    <a:pt x="3" y="1"/>
                    <a:pt x="0" y="4"/>
                  </a:cubicBezTo>
                </a:path>
              </a:pathLst>
            </a:custGeom>
            <a:solidFill>
              <a:srgbClr val="39B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97" name="Freeform 25">
              <a:extLst>
                <a:ext uri="{FF2B5EF4-FFF2-40B4-BE49-F238E27FC236}">
                  <a16:creationId xmlns:a16="http://schemas.microsoft.com/office/drawing/2014/main" id="{D4693673-1F77-4B8B-B541-7D25733C9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4" y="1960"/>
              <a:ext cx="20" cy="16"/>
            </a:xfrm>
            <a:custGeom>
              <a:avLst/>
              <a:gdLst>
                <a:gd name="T0" fmla="*/ 0 w 8"/>
                <a:gd name="T1" fmla="*/ 0 h 6"/>
                <a:gd name="T2" fmla="*/ 313 w 8"/>
                <a:gd name="T3" fmla="*/ 0 h 6"/>
                <a:gd name="T4" fmla="*/ 283 w 8"/>
                <a:gd name="T5" fmla="*/ 307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cubicBezTo>
                    <a:pt x="2" y="1"/>
                    <a:pt x="5" y="1"/>
                    <a:pt x="8" y="0"/>
                  </a:cubicBezTo>
                  <a:cubicBezTo>
                    <a:pt x="7" y="2"/>
                    <a:pt x="7" y="4"/>
                    <a:pt x="7" y="6"/>
                  </a:cubicBezTo>
                </a:path>
              </a:pathLst>
            </a:custGeom>
            <a:solidFill>
              <a:srgbClr val="80C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98" name="Freeform 26">
              <a:extLst>
                <a:ext uri="{FF2B5EF4-FFF2-40B4-BE49-F238E27FC236}">
                  <a16:creationId xmlns:a16="http://schemas.microsoft.com/office/drawing/2014/main" id="{4CD85D29-0169-4C86-B079-A65EB9A6B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" y="2064"/>
              <a:ext cx="42" cy="168"/>
            </a:xfrm>
            <a:custGeom>
              <a:avLst/>
              <a:gdLst>
                <a:gd name="T0" fmla="*/ 635 w 17"/>
                <a:gd name="T1" fmla="*/ 0 h 63"/>
                <a:gd name="T2" fmla="*/ 452 w 17"/>
                <a:gd name="T3" fmla="*/ 3187 h 63"/>
                <a:gd name="T4" fmla="*/ 378 w 17"/>
                <a:gd name="T5" fmla="*/ 1821 h 63"/>
                <a:gd name="T6" fmla="*/ 410 w 17"/>
                <a:gd name="T7" fmla="*/ 1003 h 63"/>
                <a:gd name="T8" fmla="*/ 635 w 17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63">
                  <a:moveTo>
                    <a:pt x="17" y="0"/>
                  </a:moveTo>
                  <a:cubicBezTo>
                    <a:pt x="3" y="11"/>
                    <a:pt x="0" y="50"/>
                    <a:pt x="12" y="63"/>
                  </a:cubicBezTo>
                  <a:cubicBezTo>
                    <a:pt x="9" y="56"/>
                    <a:pt x="10" y="45"/>
                    <a:pt x="10" y="36"/>
                  </a:cubicBezTo>
                  <a:cubicBezTo>
                    <a:pt x="11" y="31"/>
                    <a:pt x="9" y="28"/>
                    <a:pt x="11" y="20"/>
                  </a:cubicBezTo>
                  <a:cubicBezTo>
                    <a:pt x="12" y="14"/>
                    <a:pt x="13" y="5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99" name="Freeform 27">
              <a:extLst>
                <a:ext uri="{FF2B5EF4-FFF2-40B4-BE49-F238E27FC236}">
                  <a16:creationId xmlns:a16="http://schemas.microsoft.com/office/drawing/2014/main" id="{506B3DAD-4375-4E28-A944-C7206063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" y="2048"/>
              <a:ext cx="88" cy="99"/>
            </a:xfrm>
            <a:custGeom>
              <a:avLst/>
              <a:gdLst>
                <a:gd name="T0" fmla="*/ 0 w 35"/>
                <a:gd name="T1" fmla="*/ 0 h 37"/>
                <a:gd name="T2" fmla="*/ 475 w 35"/>
                <a:gd name="T3" fmla="*/ 1225 h 37"/>
                <a:gd name="T4" fmla="*/ 1398 w 35"/>
                <a:gd name="T5" fmla="*/ 1897 h 37"/>
                <a:gd name="T6" fmla="*/ 606 w 35"/>
                <a:gd name="T7" fmla="*/ 974 h 37"/>
                <a:gd name="T8" fmla="*/ 0 w 35"/>
                <a:gd name="T9" fmla="*/ 56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37">
                  <a:moveTo>
                    <a:pt x="0" y="0"/>
                  </a:moveTo>
                  <a:cubicBezTo>
                    <a:pt x="0" y="7"/>
                    <a:pt x="8" y="19"/>
                    <a:pt x="12" y="24"/>
                  </a:cubicBezTo>
                  <a:cubicBezTo>
                    <a:pt x="18" y="31"/>
                    <a:pt x="27" y="33"/>
                    <a:pt x="35" y="37"/>
                  </a:cubicBezTo>
                  <a:cubicBezTo>
                    <a:pt x="27" y="31"/>
                    <a:pt x="20" y="27"/>
                    <a:pt x="15" y="19"/>
                  </a:cubicBezTo>
                  <a:cubicBezTo>
                    <a:pt x="11" y="13"/>
                    <a:pt x="3" y="7"/>
                    <a:pt x="0" y="1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00" name="Freeform 28">
              <a:extLst>
                <a:ext uri="{FF2B5EF4-FFF2-40B4-BE49-F238E27FC236}">
                  <a16:creationId xmlns:a16="http://schemas.microsoft.com/office/drawing/2014/main" id="{9BEB25DB-9610-489F-9900-74CB85DE2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" y="2027"/>
              <a:ext cx="123" cy="210"/>
            </a:xfrm>
            <a:custGeom>
              <a:avLst/>
              <a:gdLst>
                <a:gd name="T0" fmla="*/ 238 w 49"/>
                <a:gd name="T1" fmla="*/ 0 h 79"/>
                <a:gd name="T2" fmla="*/ 522 w 49"/>
                <a:gd name="T3" fmla="*/ 2105 h 79"/>
                <a:gd name="T4" fmla="*/ 1027 w 49"/>
                <a:gd name="T5" fmla="*/ 2988 h 79"/>
                <a:gd name="T6" fmla="*/ 1343 w 49"/>
                <a:gd name="T7" fmla="*/ 3942 h 79"/>
                <a:gd name="T8" fmla="*/ 1632 w 49"/>
                <a:gd name="T9" fmla="*/ 3341 h 79"/>
                <a:gd name="T10" fmla="*/ 1898 w 49"/>
                <a:gd name="T11" fmla="*/ 2889 h 79"/>
                <a:gd name="T12" fmla="*/ 1185 w 49"/>
                <a:gd name="T13" fmla="*/ 2198 h 79"/>
                <a:gd name="T14" fmla="*/ 238 w 49"/>
                <a:gd name="T15" fmla="*/ 694 h 7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79">
                  <a:moveTo>
                    <a:pt x="6" y="0"/>
                  </a:moveTo>
                  <a:cubicBezTo>
                    <a:pt x="0" y="11"/>
                    <a:pt x="7" y="33"/>
                    <a:pt x="13" y="42"/>
                  </a:cubicBezTo>
                  <a:cubicBezTo>
                    <a:pt x="18" y="48"/>
                    <a:pt x="23" y="53"/>
                    <a:pt x="26" y="60"/>
                  </a:cubicBezTo>
                  <a:cubicBezTo>
                    <a:pt x="29" y="66"/>
                    <a:pt x="30" y="74"/>
                    <a:pt x="34" y="79"/>
                  </a:cubicBezTo>
                  <a:cubicBezTo>
                    <a:pt x="38" y="76"/>
                    <a:pt x="38" y="71"/>
                    <a:pt x="41" y="67"/>
                  </a:cubicBezTo>
                  <a:cubicBezTo>
                    <a:pt x="43" y="64"/>
                    <a:pt x="47" y="62"/>
                    <a:pt x="48" y="58"/>
                  </a:cubicBezTo>
                  <a:cubicBezTo>
                    <a:pt x="49" y="50"/>
                    <a:pt x="35" y="48"/>
                    <a:pt x="30" y="44"/>
                  </a:cubicBezTo>
                  <a:cubicBezTo>
                    <a:pt x="20" y="37"/>
                    <a:pt x="8" y="28"/>
                    <a:pt x="6" y="14"/>
                  </a:cubicBezTo>
                </a:path>
              </a:pathLst>
            </a:custGeom>
            <a:solidFill>
              <a:srgbClr val="80C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01" name="Freeform 29">
              <a:extLst>
                <a:ext uri="{FF2B5EF4-FFF2-40B4-BE49-F238E27FC236}">
                  <a16:creationId xmlns:a16="http://schemas.microsoft.com/office/drawing/2014/main" id="{BBD4E388-403A-47D5-8B75-3A757E12F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" y="2163"/>
              <a:ext cx="52" cy="77"/>
            </a:xfrm>
            <a:custGeom>
              <a:avLst/>
              <a:gdLst>
                <a:gd name="T0" fmla="*/ 0 w 21"/>
                <a:gd name="T1" fmla="*/ 0 h 29"/>
                <a:gd name="T2" fmla="*/ 565 w 21"/>
                <a:gd name="T3" fmla="*/ 451 h 29"/>
                <a:gd name="T4" fmla="*/ 485 w 21"/>
                <a:gd name="T5" fmla="*/ 1439 h 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29">
                  <a:moveTo>
                    <a:pt x="0" y="0"/>
                  </a:moveTo>
                  <a:cubicBezTo>
                    <a:pt x="6" y="4"/>
                    <a:pt x="10" y="3"/>
                    <a:pt x="15" y="9"/>
                  </a:cubicBezTo>
                  <a:cubicBezTo>
                    <a:pt x="18" y="15"/>
                    <a:pt x="21" y="26"/>
                    <a:pt x="13" y="29"/>
                  </a:cubicBezTo>
                </a:path>
              </a:pathLst>
            </a:custGeom>
            <a:solidFill>
              <a:srgbClr val="80C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02" name="Freeform 30">
              <a:extLst>
                <a:ext uri="{FF2B5EF4-FFF2-40B4-BE49-F238E27FC236}">
                  <a16:creationId xmlns:a16="http://schemas.microsoft.com/office/drawing/2014/main" id="{1B9A6F00-82CE-483E-A48F-1772E68C3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" y="1917"/>
              <a:ext cx="142" cy="120"/>
            </a:xfrm>
            <a:custGeom>
              <a:avLst/>
              <a:gdLst>
                <a:gd name="T0" fmla="*/ 725 w 57"/>
                <a:gd name="T1" fmla="*/ 456 h 45"/>
                <a:gd name="T2" fmla="*/ 1702 w 57"/>
                <a:gd name="T3" fmla="*/ 1459 h 45"/>
                <a:gd name="T4" fmla="*/ 1931 w 57"/>
                <a:gd name="T5" fmla="*/ 2125 h 45"/>
                <a:gd name="T6" fmla="*/ 2043 w 57"/>
                <a:gd name="T7" fmla="*/ 1365 h 45"/>
                <a:gd name="T8" fmla="*/ 1806 w 57"/>
                <a:gd name="T9" fmla="*/ 909 h 45"/>
                <a:gd name="T10" fmla="*/ 1111 w 57"/>
                <a:gd name="T11" fmla="*/ 512 h 45"/>
                <a:gd name="T12" fmla="*/ 0 w 57"/>
                <a:gd name="T13" fmla="*/ 0 h 45"/>
                <a:gd name="T14" fmla="*/ 924 w 57"/>
                <a:gd name="T15" fmla="*/ 661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45">
                  <a:moveTo>
                    <a:pt x="19" y="9"/>
                  </a:moveTo>
                  <a:cubicBezTo>
                    <a:pt x="26" y="16"/>
                    <a:pt x="37" y="20"/>
                    <a:pt x="44" y="29"/>
                  </a:cubicBezTo>
                  <a:cubicBezTo>
                    <a:pt x="46" y="31"/>
                    <a:pt x="49" y="41"/>
                    <a:pt x="50" y="42"/>
                  </a:cubicBezTo>
                  <a:cubicBezTo>
                    <a:pt x="57" y="45"/>
                    <a:pt x="54" y="31"/>
                    <a:pt x="53" y="27"/>
                  </a:cubicBezTo>
                  <a:cubicBezTo>
                    <a:pt x="52" y="21"/>
                    <a:pt x="52" y="21"/>
                    <a:pt x="47" y="18"/>
                  </a:cubicBezTo>
                  <a:cubicBezTo>
                    <a:pt x="41" y="15"/>
                    <a:pt x="35" y="12"/>
                    <a:pt x="29" y="10"/>
                  </a:cubicBezTo>
                  <a:cubicBezTo>
                    <a:pt x="19" y="6"/>
                    <a:pt x="10" y="2"/>
                    <a:pt x="0" y="0"/>
                  </a:cubicBezTo>
                  <a:cubicBezTo>
                    <a:pt x="4" y="4"/>
                    <a:pt x="18" y="10"/>
                    <a:pt x="24" y="13"/>
                  </a:cubicBezTo>
                </a:path>
              </a:pathLst>
            </a:custGeom>
            <a:solidFill>
              <a:srgbClr val="80C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03" name="Freeform 31">
              <a:extLst>
                <a:ext uri="{FF2B5EF4-FFF2-40B4-BE49-F238E27FC236}">
                  <a16:creationId xmlns:a16="http://schemas.microsoft.com/office/drawing/2014/main" id="{B16E76F1-6243-4BD3-8E99-F4BFABEEA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1883"/>
              <a:ext cx="365" cy="314"/>
            </a:xfrm>
            <a:custGeom>
              <a:avLst/>
              <a:gdLst>
                <a:gd name="T0" fmla="*/ 0 w 146"/>
                <a:gd name="T1" fmla="*/ 5921 h 118"/>
                <a:gd name="T2" fmla="*/ 3208 w 146"/>
                <a:gd name="T3" fmla="*/ 907 h 118"/>
                <a:gd name="T4" fmla="*/ 5708 w 146"/>
                <a:gd name="T5" fmla="*/ 303 h 118"/>
                <a:gd name="T6" fmla="*/ 0 w 146"/>
                <a:gd name="T7" fmla="*/ 5921 h 1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6" h="118">
                  <a:moveTo>
                    <a:pt x="0" y="118"/>
                  </a:moveTo>
                  <a:cubicBezTo>
                    <a:pt x="10" y="73"/>
                    <a:pt x="30" y="36"/>
                    <a:pt x="82" y="18"/>
                  </a:cubicBezTo>
                  <a:cubicBezTo>
                    <a:pt x="135" y="0"/>
                    <a:pt x="146" y="6"/>
                    <a:pt x="146" y="6"/>
                  </a:cubicBezTo>
                  <a:cubicBezTo>
                    <a:pt x="121" y="12"/>
                    <a:pt x="33" y="18"/>
                    <a:pt x="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04" name="Freeform 32">
              <a:extLst>
                <a:ext uri="{FF2B5EF4-FFF2-40B4-BE49-F238E27FC236}">
                  <a16:creationId xmlns:a16="http://schemas.microsoft.com/office/drawing/2014/main" id="{B38DC810-3A9C-4F4B-9E62-C4F903079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" y="2523"/>
              <a:ext cx="143" cy="250"/>
            </a:xfrm>
            <a:custGeom>
              <a:avLst/>
              <a:gdLst>
                <a:gd name="T0" fmla="*/ 1422 w 57"/>
                <a:gd name="T1" fmla="*/ 0 h 94"/>
                <a:gd name="T2" fmla="*/ 2260 w 57"/>
                <a:gd name="T3" fmla="*/ 4705 h 94"/>
                <a:gd name="T4" fmla="*/ 1422 w 57"/>
                <a:gd name="T5" fmla="*/ 0 h 9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" h="94">
                  <a:moveTo>
                    <a:pt x="36" y="0"/>
                  </a:moveTo>
                  <a:cubicBezTo>
                    <a:pt x="29" y="16"/>
                    <a:pt x="0" y="61"/>
                    <a:pt x="57" y="94"/>
                  </a:cubicBezTo>
                  <a:cubicBezTo>
                    <a:pt x="42" y="84"/>
                    <a:pt x="16" y="59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05" name="Freeform 33">
              <a:extLst>
                <a:ext uri="{FF2B5EF4-FFF2-40B4-BE49-F238E27FC236}">
                  <a16:creationId xmlns:a16="http://schemas.microsoft.com/office/drawing/2014/main" id="{C397183F-8D80-4AFA-A735-F5F6278F2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" y="2368"/>
              <a:ext cx="188" cy="131"/>
            </a:xfrm>
            <a:custGeom>
              <a:avLst/>
              <a:gdLst>
                <a:gd name="T0" fmla="*/ 283 w 75"/>
                <a:gd name="T1" fmla="*/ 1436 h 49"/>
                <a:gd name="T2" fmla="*/ 1547 w 75"/>
                <a:gd name="T3" fmla="*/ 401 h 49"/>
                <a:gd name="T4" fmla="*/ 2248 w 75"/>
                <a:gd name="T5" fmla="*/ 457 h 49"/>
                <a:gd name="T6" fmla="*/ 2960 w 75"/>
                <a:gd name="T7" fmla="*/ 457 h 49"/>
                <a:gd name="T8" fmla="*/ 867 w 75"/>
                <a:gd name="T9" fmla="*/ 307 h 49"/>
                <a:gd name="T10" fmla="*/ 238 w 75"/>
                <a:gd name="T11" fmla="*/ 973 h 49"/>
                <a:gd name="T12" fmla="*/ 0 w 75"/>
                <a:gd name="T13" fmla="*/ 2502 h 49"/>
                <a:gd name="T14" fmla="*/ 125 w 75"/>
                <a:gd name="T15" fmla="*/ 2101 h 49"/>
                <a:gd name="T16" fmla="*/ 396 w 75"/>
                <a:gd name="T17" fmla="*/ 1436 h 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49">
                  <a:moveTo>
                    <a:pt x="7" y="28"/>
                  </a:moveTo>
                  <a:cubicBezTo>
                    <a:pt x="14" y="17"/>
                    <a:pt x="26" y="7"/>
                    <a:pt x="39" y="8"/>
                  </a:cubicBezTo>
                  <a:cubicBezTo>
                    <a:pt x="45" y="8"/>
                    <a:pt x="51" y="9"/>
                    <a:pt x="57" y="9"/>
                  </a:cubicBezTo>
                  <a:cubicBezTo>
                    <a:pt x="63" y="8"/>
                    <a:pt x="69" y="10"/>
                    <a:pt x="75" y="9"/>
                  </a:cubicBezTo>
                  <a:cubicBezTo>
                    <a:pt x="58" y="8"/>
                    <a:pt x="40" y="0"/>
                    <a:pt x="22" y="6"/>
                  </a:cubicBezTo>
                  <a:cubicBezTo>
                    <a:pt x="16" y="8"/>
                    <a:pt x="9" y="12"/>
                    <a:pt x="6" y="19"/>
                  </a:cubicBezTo>
                  <a:cubicBezTo>
                    <a:pt x="2" y="27"/>
                    <a:pt x="1" y="40"/>
                    <a:pt x="0" y="49"/>
                  </a:cubicBezTo>
                  <a:cubicBezTo>
                    <a:pt x="1" y="47"/>
                    <a:pt x="2" y="44"/>
                    <a:pt x="3" y="41"/>
                  </a:cubicBezTo>
                  <a:cubicBezTo>
                    <a:pt x="4" y="36"/>
                    <a:pt x="7" y="32"/>
                    <a:pt x="10" y="28"/>
                  </a:cubicBezTo>
                </a:path>
              </a:pathLst>
            </a:custGeom>
            <a:solidFill>
              <a:srgbClr val="39B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06" name="Freeform 34">
              <a:extLst>
                <a:ext uri="{FF2B5EF4-FFF2-40B4-BE49-F238E27FC236}">
                  <a16:creationId xmlns:a16="http://schemas.microsoft.com/office/drawing/2014/main" id="{8F0A3DCE-09E3-4969-914E-B7897E428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" y="1755"/>
              <a:ext cx="1313" cy="1269"/>
            </a:xfrm>
            <a:custGeom>
              <a:avLst/>
              <a:gdLst>
                <a:gd name="T0" fmla="*/ 3096 w 525"/>
                <a:gd name="T1" fmla="*/ 6822 h 476"/>
                <a:gd name="T2" fmla="*/ 2471 w 525"/>
                <a:gd name="T3" fmla="*/ 11578 h 476"/>
                <a:gd name="T4" fmla="*/ 313 w 525"/>
                <a:gd name="T5" fmla="*/ 16254 h 476"/>
                <a:gd name="T6" fmla="*/ 4897 w 525"/>
                <a:gd name="T7" fmla="*/ 20917 h 476"/>
                <a:gd name="T8" fmla="*/ 13060 w 525"/>
                <a:gd name="T9" fmla="*/ 21416 h 476"/>
                <a:gd name="T10" fmla="*/ 20540 w 525"/>
                <a:gd name="T11" fmla="*/ 24044 h 476"/>
                <a:gd name="T12" fmla="*/ 13498 w 525"/>
                <a:gd name="T13" fmla="*/ 20917 h 476"/>
                <a:gd name="T14" fmla="*/ 5630 w 525"/>
                <a:gd name="T15" fmla="*/ 20200 h 476"/>
                <a:gd name="T16" fmla="*/ 1376 w 525"/>
                <a:gd name="T17" fmla="*/ 16369 h 476"/>
                <a:gd name="T18" fmla="*/ 2864 w 525"/>
                <a:gd name="T19" fmla="*/ 13946 h 476"/>
                <a:gd name="T20" fmla="*/ 4034 w 525"/>
                <a:gd name="T21" fmla="*/ 13831 h 476"/>
                <a:gd name="T22" fmla="*/ 6535 w 525"/>
                <a:gd name="T23" fmla="*/ 14799 h 476"/>
                <a:gd name="T24" fmla="*/ 9231 w 525"/>
                <a:gd name="T25" fmla="*/ 14705 h 476"/>
                <a:gd name="T26" fmla="*/ 11622 w 525"/>
                <a:gd name="T27" fmla="*/ 14649 h 476"/>
                <a:gd name="T28" fmla="*/ 12797 w 525"/>
                <a:gd name="T29" fmla="*/ 15764 h 476"/>
                <a:gd name="T30" fmla="*/ 13968 w 525"/>
                <a:gd name="T31" fmla="*/ 16766 h 476"/>
                <a:gd name="T32" fmla="*/ 14280 w 525"/>
                <a:gd name="T33" fmla="*/ 17278 h 476"/>
                <a:gd name="T34" fmla="*/ 14468 w 525"/>
                <a:gd name="T35" fmla="*/ 17470 h 476"/>
                <a:gd name="T36" fmla="*/ 14435 w 525"/>
                <a:gd name="T37" fmla="*/ 17278 h 476"/>
                <a:gd name="T38" fmla="*/ 14393 w 525"/>
                <a:gd name="T39" fmla="*/ 16710 h 476"/>
                <a:gd name="T40" fmla="*/ 14781 w 525"/>
                <a:gd name="T41" fmla="*/ 16980 h 476"/>
                <a:gd name="T42" fmla="*/ 15018 w 525"/>
                <a:gd name="T43" fmla="*/ 17014 h 476"/>
                <a:gd name="T44" fmla="*/ 15093 w 525"/>
                <a:gd name="T45" fmla="*/ 17129 h 476"/>
                <a:gd name="T46" fmla="*/ 15018 w 525"/>
                <a:gd name="T47" fmla="*/ 16673 h 476"/>
                <a:gd name="T48" fmla="*/ 15093 w 525"/>
                <a:gd name="T49" fmla="*/ 16766 h 476"/>
                <a:gd name="T50" fmla="*/ 15218 w 525"/>
                <a:gd name="T51" fmla="*/ 16766 h 476"/>
                <a:gd name="T52" fmla="*/ 15143 w 525"/>
                <a:gd name="T53" fmla="*/ 16468 h 476"/>
                <a:gd name="T54" fmla="*/ 15018 w 525"/>
                <a:gd name="T55" fmla="*/ 16105 h 476"/>
                <a:gd name="T56" fmla="*/ 14706 w 525"/>
                <a:gd name="T57" fmla="*/ 16012 h 476"/>
                <a:gd name="T58" fmla="*/ 14623 w 525"/>
                <a:gd name="T59" fmla="*/ 15857 h 476"/>
                <a:gd name="T60" fmla="*/ 14080 w 525"/>
                <a:gd name="T61" fmla="*/ 15799 h 476"/>
                <a:gd name="T62" fmla="*/ 13455 w 525"/>
                <a:gd name="T63" fmla="*/ 15047 h 476"/>
                <a:gd name="T64" fmla="*/ 13580 w 525"/>
                <a:gd name="T65" fmla="*/ 14649 h 476"/>
                <a:gd name="T66" fmla="*/ 13998 w 525"/>
                <a:gd name="T67" fmla="*/ 14948 h 476"/>
                <a:gd name="T68" fmla="*/ 14310 w 525"/>
                <a:gd name="T69" fmla="*/ 15345 h 476"/>
                <a:gd name="T70" fmla="*/ 14435 w 525"/>
                <a:gd name="T71" fmla="*/ 15500 h 476"/>
                <a:gd name="T72" fmla="*/ 14435 w 525"/>
                <a:gd name="T73" fmla="*/ 15196 h 476"/>
                <a:gd name="T74" fmla="*/ 14623 w 525"/>
                <a:gd name="T75" fmla="*/ 15252 h 476"/>
                <a:gd name="T76" fmla="*/ 14861 w 525"/>
                <a:gd name="T77" fmla="*/ 15345 h 476"/>
                <a:gd name="T78" fmla="*/ 14936 w 525"/>
                <a:gd name="T79" fmla="*/ 15500 h 476"/>
                <a:gd name="T80" fmla="*/ 14781 w 525"/>
                <a:gd name="T81" fmla="*/ 14855 h 476"/>
                <a:gd name="T82" fmla="*/ 15018 w 525"/>
                <a:gd name="T83" fmla="*/ 14948 h 476"/>
                <a:gd name="T84" fmla="*/ 14706 w 525"/>
                <a:gd name="T85" fmla="*/ 14287 h 476"/>
                <a:gd name="T86" fmla="*/ 14235 w 525"/>
                <a:gd name="T87" fmla="*/ 14036 h 476"/>
                <a:gd name="T88" fmla="*/ 13810 w 525"/>
                <a:gd name="T89" fmla="*/ 13796 h 476"/>
                <a:gd name="T90" fmla="*/ 13580 w 525"/>
                <a:gd name="T91" fmla="*/ 13375 h 476"/>
                <a:gd name="T92" fmla="*/ 13655 w 525"/>
                <a:gd name="T93" fmla="*/ 13077 h 476"/>
                <a:gd name="T94" fmla="*/ 13580 w 525"/>
                <a:gd name="T95" fmla="*/ 13226 h 476"/>
                <a:gd name="T96" fmla="*/ 15061 w 525"/>
                <a:gd name="T97" fmla="*/ 12223 h 476"/>
                <a:gd name="T98" fmla="*/ 15769 w 525"/>
                <a:gd name="T99" fmla="*/ 12167 h 476"/>
                <a:gd name="T100" fmla="*/ 17102 w 525"/>
                <a:gd name="T101" fmla="*/ 12735 h 476"/>
                <a:gd name="T102" fmla="*/ 18194 w 525"/>
                <a:gd name="T103" fmla="*/ 12466 h 476"/>
                <a:gd name="T104" fmla="*/ 18852 w 525"/>
                <a:gd name="T105" fmla="*/ 11920 h 476"/>
                <a:gd name="T106" fmla="*/ 18457 w 525"/>
                <a:gd name="T107" fmla="*/ 10307 h 476"/>
                <a:gd name="T108" fmla="*/ 17882 w 525"/>
                <a:gd name="T109" fmla="*/ 8699 h 476"/>
                <a:gd name="T110" fmla="*/ 17444 w 525"/>
                <a:gd name="T111" fmla="*/ 7427 h 476"/>
                <a:gd name="T112" fmla="*/ 16739 w 525"/>
                <a:gd name="T113" fmla="*/ 6156 h 476"/>
                <a:gd name="T114" fmla="*/ 15999 w 525"/>
                <a:gd name="T115" fmla="*/ 4756 h 476"/>
                <a:gd name="T116" fmla="*/ 15143 w 525"/>
                <a:gd name="T117" fmla="*/ 2125 h 476"/>
                <a:gd name="T118" fmla="*/ 14123 w 525"/>
                <a:gd name="T119" fmla="*/ 2367 h 476"/>
                <a:gd name="T120" fmla="*/ 14280 w 525"/>
                <a:gd name="T121" fmla="*/ 3788 h 476"/>
                <a:gd name="T122" fmla="*/ 13685 w 525"/>
                <a:gd name="T123" fmla="*/ 3695 h 476"/>
                <a:gd name="T124" fmla="*/ 3096 w 525"/>
                <a:gd name="T125" fmla="*/ 6822 h 47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25" h="476">
                  <a:moveTo>
                    <a:pt x="79" y="135"/>
                  </a:moveTo>
                  <a:cubicBezTo>
                    <a:pt x="63" y="190"/>
                    <a:pt x="69" y="211"/>
                    <a:pt x="63" y="229"/>
                  </a:cubicBezTo>
                  <a:cubicBezTo>
                    <a:pt x="56" y="246"/>
                    <a:pt x="19" y="270"/>
                    <a:pt x="8" y="322"/>
                  </a:cubicBezTo>
                  <a:cubicBezTo>
                    <a:pt x="0" y="356"/>
                    <a:pt x="24" y="394"/>
                    <a:pt x="125" y="414"/>
                  </a:cubicBezTo>
                  <a:cubicBezTo>
                    <a:pt x="227" y="435"/>
                    <a:pt x="284" y="422"/>
                    <a:pt x="334" y="424"/>
                  </a:cubicBezTo>
                  <a:cubicBezTo>
                    <a:pt x="385" y="426"/>
                    <a:pt x="490" y="425"/>
                    <a:pt x="525" y="476"/>
                  </a:cubicBezTo>
                  <a:cubicBezTo>
                    <a:pt x="490" y="425"/>
                    <a:pt x="396" y="416"/>
                    <a:pt x="345" y="414"/>
                  </a:cubicBezTo>
                  <a:cubicBezTo>
                    <a:pt x="295" y="412"/>
                    <a:pt x="246" y="420"/>
                    <a:pt x="144" y="400"/>
                  </a:cubicBezTo>
                  <a:cubicBezTo>
                    <a:pt x="60" y="378"/>
                    <a:pt x="28" y="358"/>
                    <a:pt x="35" y="324"/>
                  </a:cubicBezTo>
                  <a:cubicBezTo>
                    <a:pt x="40" y="302"/>
                    <a:pt x="68" y="279"/>
                    <a:pt x="73" y="276"/>
                  </a:cubicBezTo>
                  <a:cubicBezTo>
                    <a:pt x="82" y="270"/>
                    <a:pt x="92" y="268"/>
                    <a:pt x="103" y="274"/>
                  </a:cubicBezTo>
                  <a:cubicBezTo>
                    <a:pt x="121" y="282"/>
                    <a:pt x="156" y="294"/>
                    <a:pt x="167" y="293"/>
                  </a:cubicBezTo>
                  <a:cubicBezTo>
                    <a:pt x="179" y="293"/>
                    <a:pt x="214" y="296"/>
                    <a:pt x="236" y="291"/>
                  </a:cubicBezTo>
                  <a:cubicBezTo>
                    <a:pt x="259" y="286"/>
                    <a:pt x="277" y="273"/>
                    <a:pt x="297" y="290"/>
                  </a:cubicBezTo>
                  <a:cubicBezTo>
                    <a:pt x="305" y="296"/>
                    <a:pt x="318" y="306"/>
                    <a:pt x="327" y="312"/>
                  </a:cubicBezTo>
                  <a:cubicBezTo>
                    <a:pt x="335" y="318"/>
                    <a:pt x="354" y="328"/>
                    <a:pt x="357" y="332"/>
                  </a:cubicBezTo>
                  <a:cubicBezTo>
                    <a:pt x="359" y="336"/>
                    <a:pt x="364" y="341"/>
                    <a:pt x="365" y="342"/>
                  </a:cubicBezTo>
                  <a:cubicBezTo>
                    <a:pt x="367" y="344"/>
                    <a:pt x="367" y="347"/>
                    <a:pt x="370" y="346"/>
                  </a:cubicBezTo>
                  <a:cubicBezTo>
                    <a:pt x="372" y="345"/>
                    <a:pt x="369" y="343"/>
                    <a:pt x="369" y="342"/>
                  </a:cubicBezTo>
                  <a:cubicBezTo>
                    <a:pt x="369" y="340"/>
                    <a:pt x="370" y="334"/>
                    <a:pt x="368" y="331"/>
                  </a:cubicBezTo>
                  <a:cubicBezTo>
                    <a:pt x="370" y="332"/>
                    <a:pt x="375" y="335"/>
                    <a:pt x="378" y="336"/>
                  </a:cubicBezTo>
                  <a:cubicBezTo>
                    <a:pt x="381" y="337"/>
                    <a:pt x="382" y="336"/>
                    <a:pt x="384" y="337"/>
                  </a:cubicBezTo>
                  <a:cubicBezTo>
                    <a:pt x="385" y="338"/>
                    <a:pt x="385" y="340"/>
                    <a:pt x="386" y="339"/>
                  </a:cubicBezTo>
                  <a:cubicBezTo>
                    <a:pt x="388" y="338"/>
                    <a:pt x="387" y="335"/>
                    <a:pt x="384" y="330"/>
                  </a:cubicBezTo>
                  <a:cubicBezTo>
                    <a:pt x="384" y="330"/>
                    <a:pt x="385" y="330"/>
                    <a:pt x="386" y="332"/>
                  </a:cubicBezTo>
                  <a:cubicBezTo>
                    <a:pt x="387" y="333"/>
                    <a:pt x="389" y="332"/>
                    <a:pt x="389" y="332"/>
                  </a:cubicBezTo>
                  <a:cubicBezTo>
                    <a:pt x="389" y="332"/>
                    <a:pt x="388" y="329"/>
                    <a:pt x="387" y="326"/>
                  </a:cubicBezTo>
                  <a:cubicBezTo>
                    <a:pt x="386" y="323"/>
                    <a:pt x="385" y="321"/>
                    <a:pt x="384" y="319"/>
                  </a:cubicBezTo>
                  <a:cubicBezTo>
                    <a:pt x="382" y="317"/>
                    <a:pt x="376" y="317"/>
                    <a:pt x="376" y="317"/>
                  </a:cubicBezTo>
                  <a:cubicBezTo>
                    <a:pt x="376" y="317"/>
                    <a:pt x="375" y="315"/>
                    <a:pt x="374" y="314"/>
                  </a:cubicBezTo>
                  <a:cubicBezTo>
                    <a:pt x="372" y="312"/>
                    <a:pt x="361" y="313"/>
                    <a:pt x="360" y="313"/>
                  </a:cubicBezTo>
                  <a:cubicBezTo>
                    <a:pt x="359" y="312"/>
                    <a:pt x="345" y="300"/>
                    <a:pt x="344" y="298"/>
                  </a:cubicBezTo>
                  <a:cubicBezTo>
                    <a:pt x="342" y="295"/>
                    <a:pt x="345" y="290"/>
                    <a:pt x="347" y="290"/>
                  </a:cubicBezTo>
                  <a:cubicBezTo>
                    <a:pt x="349" y="291"/>
                    <a:pt x="355" y="292"/>
                    <a:pt x="358" y="296"/>
                  </a:cubicBezTo>
                  <a:cubicBezTo>
                    <a:pt x="360" y="298"/>
                    <a:pt x="364" y="302"/>
                    <a:pt x="366" y="304"/>
                  </a:cubicBezTo>
                  <a:cubicBezTo>
                    <a:pt x="369" y="306"/>
                    <a:pt x="367" y="307"/>
                    <a:pt x="369" y="307"/>
                  </a:cubicBezTo>
                  <a:cubicBezTo>
                    <a:pt x="370" y="307"/>
                    <a:pt x="371" y="305"/>
                    <a:pt x="369" y="301"/>
                  </a:cubicBezTo>
                  <a:cubicBezTo>
                    <a:pt x="369" y="301"/>
                    <a:pt x="371" y="301"/>
                    <a:pt x="374" y="302"/>
                  </a:cubicBezTo>
                  <a:cubicBezTo>
                    <a:pt x="376" y="302"/>
                    <a:pt x="379" y="303"/>
                    <a:pt x="380" y="304"/>
                  </a:cubicBezTo>
                  <a:cubicBezTo>
                    <a:pt x="381" y="306"/>
                    <a:pt x="381" y="309"/>
                    <a:pt x="382" y="307"/>
                  </a:cubicBezTo>
                  <a:cubicBezTo>
                    <a:pt x="383" y="306"/>
                    <a:pt x="383" y="301"/>
                    <a:pt x="378" y="294"/>
                  </a:cubicBezTo>
                  <a:cubicBezTo>
                    <a:pt x="378" y="294"/>
                    <a:pt x="382" y="294"/>
                    <a:pt x="384" y="296"/>
                  </a:cubicBezTo>
                  <a:cubicBezTo>
                    <a:pt x="385" y="293"/>
                    <a:pt x="380" y="285"/>
                    <a:pt x="376" y="283"/>
                  </a:cubicBezTo>
                  <a:cubicBezTo>
                    <a:pt x="373" y="280"/>
                    <a:pt x="366" y="279"/>
                    <a:pt x="364" y="278"/>
                  </a:cubicBezTo>
                  <a:cubicBezTo>
                    <a:pt x="361" y="277"/>
                    <a:pt x="358" y="275"/>
                    <a:pt x="353" y="273"/>
                  </a:cubicBezTo>
                  <a:cubicBezTo>
                    <a:pt x="348" y="271"/>
                    <a:pt x="350" y="271"/>
                    <a:pt x="347" y="265"/>
                  </a:cubicBezTo>
                  <a:cubicBezTo>
                    <a:pt x="347" y="264"/>
                    <a:pt x="347" y="262"/>
                    <a:pt x="349" y="259"/>
                  </a:cubicBezTo>
                  <a:cubicBezTo>
                    <a:pt x="347" y="262"/>
                    <a:pt x="347" y="262"/>
                    <a:pt x="347" y="262"/>
                  </a:cubicBezTo>
                  <a:cubicBezTo>
                    <a:pt x="350" y="255"/>
                    <a:pt x="362" y="241"/>
                    <a:pt x="385" y="242"/>
                  </a:cubicBezTo>
                  <a:cubicBezTo>
                    <a:pt x="385" y="242"/>
                    <a:pt x="391" y="244"/>
                    <a:pt x="403" y="241"/>
                  </a:cubicBezTo>
                  <a:cubicBezTo>
                    <a:pt x="416" y="239"/>
                    <a:pt x="430" y="249"/>
                    <a:pt x="437" y="252"/>
                  </a:cubicBezTo>
                  <a:cubicBezTo>
                    <a:pt x="445" y="256"/>
                    <a:pt x="459" y="248"/>
                    <a:pt x="465" y="247"/>
                  </a:cubicBezTo>
                  <a:cubicBezTo>
                    <a:pt x="470" y="246"/>
                    <a:pt x="478" y="244"/>
                    <a:pt x="482" y="236"/>
                  </a:cubicBezTo>
                  <a:cubicBezTo>
                    <a:pt x="487" y="228"/>
                    <a:pt x="478" y="217"/>
                    <a:pt x="472" y="204"/>
                  </a:cubicBezTo>
                  <a:cubicBezTo>
                    <a:pt x="467" y="191"/>
                    <a:pt x="459" y="181"/>
                    <a:pt x="457" y="172"/>
                  </a:cubicBezTo>
                  <a:cubicBezTo>
                    <a:pt x="458" y="151"/>
                    <a:pt x="446" y="147"/>
                    <a:pt x="446" y="147"/>
                  </a:cubicBezTo>
                  <a:cubicBezTo>
                    <a:pt x="446" y="147"/>
                    <a:pt x="434" y="136"/>
                    <a:pt x="428" y="122"/>
                  </a:cubicBezTo>
                  <a:cubicBezTo>
                    <a:pt x="421" y="108"/>
                    <a:pt x="417" y="103"/>
                    <a:pt x="409" y="94"/>
                  </a:cubicBezTo>
                  <a:cubicBezTo>
                    <a:pt x="409" y="94"/>
                    <a:pt x="411" y="62"/>
                    <a:pt x="387" y="42"/>
                  </a:cubicBezTo>
                  <a:cubicBezTo>
                    <a:pt x="363" y="22"/>
                    <a:pt x="357" y="31"/>
                    <a:pt x="361" y="47"/>
                  </a:cubicBezTo>
                  <a:cubicBezTo>
                    <a:pt x="364" y="62"/>
                    <a:pt x="365" y="75"/>
                    <a:pt x="365" y="75"/>
                  </a:cubicBezTo>
                  <a:cubicBezTo>
                    <a:pt x="365" y="75"/>
                    <a:pt x="361" y="78"/>
                    <a:pt x="350" y="73"/>
                  </a:cubicBezTo>
                  <a:cubicBezTo>
                    <a:pt x="183" y="0"/>
                    <a:pt x="92" y="91"/>
                    <a:pt x="79" y="135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07" name="Freeform 35">
              <a:extLst>
                <a:ext uri="{FF2B5EF4-FFF2-40B4-BE49-F238E27FC236}">
                  <a16:creationId xmlns:a16="http://schemas.microsoft.com/office/drawing/2014/main" id="{71BD1334-6103-4BC9-BA4C-6629240DC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" y="1912"/>
              <a:ext cx="236" cy="288"/>
            </a:xfrm>
            <a:custGeom>
              <a:avLst/>
              <a:gdLst>
                <a:gd name="T0" fmla="*/ 3738 w 94"/>
                <a:gd name="T1" fmla="*/ 2675 h 108"/>
                <a:gd name="T2" fmla="*/ 1152 w 94"/>
                <a:gd name="T3" fmla="*/ 1216 h 108"/>
                <a:gd name="T4" fmla="*/ 1948 w 94"/>
                <a:gd name="T5" fmla="*/ 4552 h 108"/>
                <a:gd name="T6" fmla="*/ 2975 w 94"/>
                <a:gd name="T7" fmla="*/ 5461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4" h="108">
                  <a:moveTo>
                    <a:pt x="94" y="53"/>
                  </a:moveTo>
                  <a:cubicBezTo>
                    <a:pt x="88" y="34"/>
                    <a:pt x="57" y="0"/>
                    <a:pt x="29" y="24"/>
                  </a:cubicBezTo>
                  <a:cubicBezTo>
                    <a:pt x="0" y="48"/>
                    <a:pt x="38" y="86"/>
                    <a:pt x="49" y="90"/>
                  </a:cubicBezTo>
                  <a:cubicBezTo>
                    <a:pt x="60" y="95"/>
                    <a:pt x="72" y="100"/>
                    <a:pt x="75" y="108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08" name="Freeform 36">
              <a:extLst>
                <a:ext uri="{FF2B5EF4-FFF2-40B4-BE49-F238E27FC236}">
                  <a16:creationId xmlns:a16="http://schemas.microsoft.com/office/drawing/2014/main" id="{B4C65C97-D219-4BA2-B9CD-D4FE95518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" y="2075"/>
              <a:ext cx="33" cy="72"/>
            </a:xfrm>
            <a:custGeom>
              <a:avLst/>
              <a:gdLst>
                <a:gd name="T0" fmla="*/ 541 w 13"/>
                <a:gd name="T1" fmla="*/ 0 h 27"/>
                <a:gd name="T2" fmla="*/ 160 w 13"/>
                <a:gd name="T3" fmla="*/ 512 h 27"/>
                <a:gd name="T4" fmla="*/ 327 w 13"/>
                <a:gd name="T5" fmla="*/ 1365 h 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27">
                  <a:moveTo>
                    <a:pt x="13" y="0"/>
                  </a:moveTo>
                  <a:cubicBezTo>
                    <a:pt x="2" y="0"/>
                    <a:pt x="0" y="3"/>
                    <a:pt x="4" y="10"/>
                  </a:cubicBezTo>
                  <a:cubicBezTo>
                    <a:pt x="9" y="16"/>
                    <a:pt x="1" y="23"/>
                    <a:pt x="8" y="2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09" name="Freeform 37">
              <a:extLst>
                <a:ext uri="{FF2B5EF4-FFF2-40B4-BE49-F238E27FC236}">
                  <a16:creationId xmlns:a16="http://schemas.microsoft.com/office/drawing/2014/main" id="{F6E7ECA3-632A-4130-84F9-0344B8276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" y="2392"/>
              <a:ext cx="65" cy="157"/>
            </a:xfrm>
            <a:custGeom>
              <a:avLst/>
              <a:gdLst>
                <a:gd name="T0" fmla="*/ 1020 w 26"/>
                <a:gd name="T1" fmla="*/ 0 h 59"/>
                <a:gd name="T2" fmla="*/ 238 w 26"/>
                <a:gd name="T3" fmla="*/ 2959 h 5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6" h="59">
                  <a:moveTo>
                    <a:pt x="26" y="0"/>
                  </a:moveTo>
                  <a:cubicBezTo>
                    <a:pt x="19" y="9"/>
                    <a:pt x="0" y="39"/>
                    <a:pt x="6" y="5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10" name="Freeform 38">
              <a:extLst>
                <a:ext uri="{FF2B5EF4-FFF2-40B4-BE49-F238E27FC236}">
                  <a16:creationId xmlns:a16="http://schemas.microsoft.com/office/drawing/2014/main" id="{31B95953-D80A-414C-87B3-B850780E2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1" y="2389"/>
              <a:ext cx="75" cy="142"/>
            </a:xfrm>
            <a:custGeom>
              <a:avLst/>
              <a:gdLst>
                <a:gd name="T0" fmla="*/ 1175 w 30"/>
                <a:gd name="T1" fmla="*/ 0 h 53"/>
                <a:gd name="T2" fmla="*/ 0 w 30"/>
                <a:gd name="T3" fmla="*/ 2727 h 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0" h="53">
                  <a:moveTo>
                    <a:pt x="30" y="0"/>
                  </a:moveTo>
                  <a:cubicBezTo>
                    <a:pt x="24" y="6"/>
                    <a:pt x="1" y="44"/>
                    <a:pt x="0" y="53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11" name="Freeform 39">
              <a:extLst>
                <a:ext uri="{FF2B5EF4-FFF2-40B4-BE49-F238E27FC236}">
                  <a16:creationId xmlns:a16="http://schemas.microsoft.com/office/drawing/2014/main" id="{C766E1E3-7A24-4F9A-AF01-BB4B2ED88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4" y="2384"/>
              <a:ext cx="97" cy="117"/>
            </a:xfrm>
            <a:custGeom>
              <a:avLst/>
              <a:gdLst>
                <a:gd name="T0" fmla="*/ 1490 w 39"/>
                <a:gd name="T1" fmla="*/ 0 h 44"/>
                <a:gd name="T2" fmla="*/ 0 w 39"/>
                <a:gd name="T3" fmla="*/ 2199 h 4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9" h="44">
                  <a:moveTo>
                    <a:pt x="39" y="0"/>
                  </a:moveTo>
                  <a:cubicBezTo>
                    <a:pt x="29" y="7"/>
                    <a:pt x="5" y="37"/>
                    <a:pt x="0" y="44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12" name="Freeform 40">
              <a:extLst>
                <a:ext uri="{FF2B5EF4-FFF2-40B4-BE49-F238E27FC236}">
                  <a16:creationId xmlns:a16="http://schemas.microsoft.com/office/drawing/2014/main" id="{F21949A9-85C1-4D2D-A351-E1A2E37BC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" y="2307"/>
              <a:ext cx="43" cy="16"/>
            </a:xfrm>
            <a:custGeom>
              <a:avLst/>
              <a:gdLst>
                <a:gd name="T0" fmla="*/ 698 w 17"/>
                <a:gd name="T1" fmla="*/ 0 h 6"/>
                <a:gd name="T2" fmla="*/ 0 w 17"/>
                <a:gd name="T3" fmla="*/ 30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6">
                  <a:moveTo>
                    <a:pt x="17" y="0"/>
                  </a:moveTo>
                  <a:cubicBezTo>
                    <a:pt x="12" y="1"/>
                    <a:pt x="1" y="5"/>
                    <a:pt x="0" y="6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13" name="Freeform 41">
              <a:extLst>
                <a:ext uri="{FF2B5EF4-FFF2-40B4-BE49-F238E27FC236}">
                  <a16:creationId xmlns:a16="http://schemas.microsoft.com/office/drawing/2014/main" id="{4EA1DD5D-C119-417D-8793-156DDD45A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" y="2293"/>
              <a:ext cx="23" cy="24"/>
            </a:xfrm>
            <a:custGeom>
              <a:avLst/>
              <a:gdLst>
                <a:gd name="T0" fmla="*/ 386 w 9"/>
                <a:gd name="T1" fmla="*/ 0 h 9"/>
                <a:gd name="T2" fmla="*/ 0 w 9"/>
                <a:gd name="T3" fmla="*/ 456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6" y="2"/>
                    <a:pt x="1" y="7"/>
                    <a:pt x="0" y="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14" name="Freeform 42">
              <a:extLst>
                <a:ext uri="{FF2B5EF4-FFF2-40B4-BE49-F238E27FC236}">
                  <a16:creationId xmlns:a16="http://schemas.microsoft.com/office/drawing/2014/main" id="{BA91EB19-C385-4A0D-BF37-CEC98A062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1" y="2259"/>
              <a:ext cx="33" cy="50"/>
            </a:xfrm>
            <a:custGeom>
              <a:avLst/>
              <a:gdLst>
                <a:gd name="T0" fmla="*/ 541 w 13"/>
                <a:gd name="T1" fmla="*/ 0 h 19"/>
                <a:gd name="T2" fmla="*/ 0 w 13"/>
                <a:gd name="T3" fmla="*/ 913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" h="19">
                  <a:moveTo>
                    <a:pt x="13" y="0"/>
                  </a:moveTo>
                  <a:cubicBezTo>
                    <a:pt x="8" y="3"/>
                    <a:pt x="1" y="15"/>
                    <a:pt x="0" y="1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15" name="Freeform 43">
              <a:extLst>
                <a:ext uri="{FF2B5EF4-FFF2-40B4-BE49-F238E27FC236}">
                  <a16:creationId xmlns:a16="http://schemas.microsoft.com/office/drawing/2014/main" id="{96AB6267-36CA-4355-8569-00D427314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4" y="2403"/>
              <a:ext cx="35" cy="136"/>
            </a:xfrm>
            <a:custGeom>
              <a:avLst/>
              <a:gdLst>
                <a:gd name="T0" fmla="*/ 550 w 14"/>
                <a:gd name="T1" fmla="*/ 0 h 51"/>
                <a:gd name="T2" fmla="*/ 83 w 14"/>
                <a:gd name="T3" fmla="*/ 2581 h 5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51">
                  <a:moveTo>
                    <a:pt x="14" y="0"/>
                  </a:moveTo>
                  <a:cubicBezTo>
                    <a:pt x="10" y="4"/>
                    <a:pt x="0" y="35"/>
                    <a:pt x="2" y="51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16" name="Freeform 44">
              <a:extLst>
                <a:ext uri="{FF2B5EF4-FFF2-40B4-BE49-F238E27FC236}">
                  <a16:creationId xmlns:a16="http://schemas.microsoft.com/office/drawing/2014/main" id="{46E6B5C1-3D37-4781-BFFF-D7237B62D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" y="2379"/>
              <a:ext cx="127" cy="77"/>
            </a:xfrm>
            <a:custGeom>
              <a:avLst/>
              <a:gdLst>
                <a:gd name="T0" fmla="*/ 1960 w 51"/>
                <a:gd name="T1" fmla="*/ 0 h 29"/>
                <a:gd name="T2" fmla="*/ 0 w 51"/>
                <a:gd name="T3" fmla="*/ 1439 h 2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" h="29">
                  <a:moveTo>
                    <a:pt x="51" y="0"/>
                  </a:moveTo>
                  <a:cubicBezTo>
                    <a:pt x="47" y="2"/>
                    <a:pt x="14" y="23"/>
                    <a:pt x="0" y="2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17" name="Freeform 45">
              <a:extLst>
                <a:ext uri="{FF2B5EF4-FFF2-40B4-BE49-F238E27FC236}">
                  <a16:creationId xmlns:a16="http://schemas.microsoft.com/office/drawing/2014/main" id="{E1027479-B528-4CD2-8A4A-E519AC975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" y="2323"/>
              <a:ext cx="27" cy="5"/>
            </a:xfrm>
            <a:custGeom>
              <a:avLst/>
              <a:gdLst>
                <a:gd name="T0" fmla="*/ 0 w 11"/>
                <a:gd name="T1" fmla="*/ 83 h 2"/>
                <a:gd name="T2" fmla="*/ 398 w 11"/>
                <a:gd name="T3" fmla="*/ 83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2">
                  <a:moveTo>
                    <a:pt x="0" y="2"/>
                  </a:moveTo>
                  <a:cubicBezTo>
                    <a:pt x="3" y="1"/>
                    <a:pt x="6" y="0"/>
                    <a:pt x="11" y="2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18" name="Freeform 46">
              <a:extLst>
                <a:ext uri="{FF2B5EF4-FFF2-40B4-BE49-F238E27FC236}">
                  <a16:creationId xmlns:a16="http://schemas.microsoft.com/office/drawing/2014/main" id="{450BDE64-20C6-4D7D-886C-69C990253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" y="2213"/>
              <a:ext cx="68" cy="70"/>
            </a:xfrm>
            <a:custGeom>
              <a:avLst/>
              <a:gdLst>
                <a:gd name="T0" fmla="*/ 1007 w 27"/>
                <a:gd name="T1" fmla="*/ 1212 h 26"/>
                <a:gd name="T2" fmla="*/ 685 w 27"/>
                <a:gd name="T3" fmla="*/ 312 h 26"/>
                <a:gd name="T4" fmla="*/ 50 w 27"/>
                <a:gd name="T5" fmla="*/ 587 h 26"/>
                <a:gd name="T6" fmla="*/ 368 w 27"/>
                <a:gd name="T7" fmla="*/ 1268 h 26"/>
                <a:gd name="T8" fmla="*/ 881 w 27"/>
                <a:gd name="T9" fmla="*/ 1152 h 26"/>
                <a:gd name="T10" fmla="*/ 1007 w 27"/>
                <a:gd name="T11" fmla="*/ 1212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26">
                  <a:moveTo>
                    <a:pt x="25" y="23"/>
                  </a:moveTo>
                  <a:cubicBezTo>
                    <a:pt x="23" y="21"/>
                    <a:pt x="27" y="12"/>
                    <a:pt x="17" y="6"/>
                  </a:cubicBezTo>
                  <a:cubicBezTo>
                    <a:pt x="8" y="0"/>
                    <a:pt x="1" y="11"/>
                    <a:pt x="1" y="11"/>
                  </a:cubicBezTo>
                  <a:cubicBezTo>
                    <a:pt x="0" y="17"/>
                    <a:pt x="4" y="22"/>
                    <a:pt x="9" y="24"/>
                  </a:cubicBezTo>
                  <a:cubicBezTo>
                    <a:pt x="13" y="26"/>
                    <a:pt x="22" y="22"/>
                    <a:pt x="22" y="22"/>
                  </a:cubicBezTo>
                  <a:lnTo>
                    <a:pt x="25" y="23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19" name="Freeform 47">
              <a:extLst>
                <a:ext uri="{FF2B5EF4-FFF2-40B4-BE49-F238E27FC236}">
                  <a16:creationId xmlns:a16="http://schemas.microsoft.com/office/drawing/2014/main" id="{64EF9F3D-8005-4A5F-8427-9356F30BD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1" y="2224"/>
              <a:ext cx="55" cy="59"/>
            </a:xfrm>
            <a:custGeom>
              <a:avLst/>
              <a:gdLst>
                <a:gd name="T0" fmla="*/ 125 w 22"/>
                <a:gd name="T1" fmla="*/ 252 h 22"/>
                <a:gd name="T2" fmla="*/ 625 w 22"/>
                <a:gd name="T3" fmla="*/ 150 h 22"/>
                <a:gd name="T4" fmla="*/ 708 w 22"/>
                <a:gd name="T5" fmla="*/ 826 h 22"/>
                <a:gd name="T6" fmla="*/ 208 w 22"/>
                <a:gd name="T7" fmla="*/ 928 h 22"/>
                <a:gd name="T8" fmla="*/ 125 w 22"/>
                <a:gd name="T9" fmla="*/ 252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2">
                  <a:moveTo>
                    <a:pt x="3" y="5"/>
                  </a:moveTo>
                  <a:cubicBezTo>
                    <a:pt x="6" y="1"/>
                    <a:pt x="12" y="0"/>
                    <a:pt x="16" y="3"/>
                  </a:cubicBezTo>
                  <a:cubicBezTo>
                    <a:pt x="21" y="6"/>
                    <a:pt x="22" y="12"/>
                    <a:pt x="18" y="16"/>
                  </a:cubicBezTo>
                  <a:cubicBezTo>
                    <a:pt x="15" y="21"/>
                    <a:pt x="9" y="22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20" name="Freeform 48">
              <a:extLst>
                <a:ext uri="{FF2B5EF4-FFF2-40B4-BE49-F238E27FC236}">
                  <a16:creationId xmlns:a16="http://schemas.microsoft.com/office/drawing/2014/main" id="{19773213-9E55-43B5-A87C-C3A7AF981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" y="2240"/>
              <a:ext cx="23" cy="24"/>
            </a:xfrm>
            <a:custGeom>
              <a:avLst/>
              <a:gdLst>
                <a:gd name="T0" fmla="*/ 84 w 9"/>
                <a:gd name="T1" fmla="*/ 93 h 9"/>
                <a:gd name="T2" fmla="*/ 302 w 9"/>
                <a:gd name="T3" fmla="*/ 93 h 9"/>
                <a:gd name="T4" fmla="*/ 332 w 9"/>
                <a:gd name="T5" fmla="*/ 363 h 9"/>
                <a:gd name="T6" fmla="*/ 130 w 9"/>
                <a:gd name="T7" fmla="*/ 397 h 9"/>
                <a:gd name="T8" fmla="*/ 84 w 9"/>
                <a:gd name="T9" fmla="*/ 9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2" y="2"/>
                  </a:moveTo>
                  <a:cubicBezTo>
                    <a:pt x="3" y="1"/>
                    <a:pt x="5" y="0"/>
                    <a:pt x="7" y="2"/>
                  </a:cubicBezTo>
                  <a:cubicBezTo>
                    <a:pt x="9" y="3"/>
                    <a:pt x="9" y="5"/>
                    <a:pt x="8" y="7"/>
                  </a:cubicBezTo>
                  <a:cubicBezTo>
                    <a:pt x="7" y="9"/>
                    <a:pt x="4" y="9"/>
                    <a:pt x="3" y="8"/>
                  </a:cubicBezTo>
                  <a:cubicBezTo>
                    <a:pt x="1" y="7"/>
                    <a:pt x="0" y="4"/>
                    <a:pt x="2" y="2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21" name="Freeform 49">
              <a:extLst>
                <a:ext uri="{FF2B5EF4-FFF2-40B4-BE49-F238E27FC236}">
                  <a16:creationId xmlns:a16="http://schemas.microsoft.com/office/drawing/2014/main" id="{C48C7699-2BA4-4B64-94F1-81ABD723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" y="2539"/>
              <a:ext cx="80" cy="40"/>
            </a:xfrm>
            <a:custGeom>
              <a:avLst/>
              <a:gdLst>
                <a:gd name="T0" fmla="*/ 1250 w 32"/>
                <a:gd name="T1" fmla="*/ 760 h 15"/>
                <a:gd name="T2" fmla="*/ 708 w 32"/>
                <a:gd name="T3" fmla="*/ 307 h 15"/>
                <a:gd name="T4" fmla="*/ 0 w 32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" h="15">
                  <a:moveTo>
                    <a:pt x="32" y="15"/>
                  </a:moveTo>
                  <a:cubicBezTo>
                    <a:pt x="27" y="10"/>
                    <a:pt x="23" y="7"/>
                    <a:pt x="18" y="6"/>
                  </a:cubicBezTo>
                  <a:cubicBezTo>
                    <a:pt x="14" y="5"/>
                    <a:pt x="1" y="1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22" name="Freeform 50">
              <a:extLst>
                <a:ext uri="{FF2B5EF4-FFF2-40B4-BE49-F238E27FC236}">
                  <a16:creationId xmlns:a16="http://schemas.microsoft.com/office/drawing/2014/main" id="{CA11FC80-71F0-49B3-BC66-A9E489567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" y="2544"/>
              <a:ext cx="70" cy="40"/>
            </a:xfrm>
            <a:custGeom>
              <a:avLst/>
              <a:gdLst>
                <a:gd name="T0" fmla="*/ 1095 w 28"/>
                <a:gd name="T1" fmla="*/ 760 h 15"/>
                <a:gd name="T2" fmla="*/ 863 w 28"/>
                <a:gd name="T3" fmla="*/ 397 h 15"/>
                <a:gd name="T4" fmla="*/ 0 w 28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15">
                  <a:moveTo>
                    <a:pt x="28" y="15"/>
                  </a:moveTo>
                  <a:cubicBezTo>
                    <a:pt x="26" y="12"/>
                    <a:pt x="24" y="8"/>
                    <a:pt x="22" y="8"/>
                  </a:cubicBezTo>
                  <a:cubicBezTo>
                    <a:pt x="20" y="7"/>
                    <a:pt x="2" y="1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23" name="Freeform 51">
              <a:extLst>
                <a:ext uri="{FF2B5EF4-FFF2-40B4-BE49-F238E27FC236}">
                  <a16:creationId xmlns:a16="http://schemas.microsoft.com/office/drawing/2014/main" id="{9300C7E2-3E09-4537-86CB-062C3EF2E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" y="2544"/>
              <a:ext cx="8" cy="19"/>
            </a:xfrm>
            <a:custGeom>
              <a:avLst/>
              <a:gdLst>
                <a:gd name="T0" fmla="*/ 149 w 3"/>
                <a:gd name="T1" fmla="*/ 383 h 7"/>
                <a:gd name="T2" fmla="*/ 0 w 3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cubicBezTo>
                    <a:pt x="3" y="4"/>
                    <a:pt x="0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24" name="Freeform 52">
              <a:extLst>
                <a:ext uri="{FF2B5EF4-FFF2-40B4-BE49-F238E27FC236}">
                  <a16:creationId xmlns:a16="http://schemas.microsoft.com/office/drawing/2014/main" id="{36A9F7C9-D41E-48DD-AA0F-C765366A8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" y="2515"/>
              <a:ext cx="238" cy="106"/>
            </a:xfrm>
            <a:custGeom>
              <a:avLst/>
              <a:gdLst>
                <a:gd name="T0" fmla="*/ 0 w 95"/>
                <a:gd name="T1" fmla="*/ 0 h 40"/>
                <a:gd name="T2" fmla="*/ 208 w 95"/>
                <a:gd name="T3" fmla="*/ 148 h 40"/>
                <a:gd name="T4" fmla="*/ 1180 w 95"/>
                <a:gd name="T5" fmla="*/ 689 h 40"/>
                <a:gd name="T6" fmla="*/ 1576 w 95"/>
                <a:gd name="T7" fmla="*/ 1375 h 40"/>
                <a:gd name="T8" fmla="*/ 1651 w 95"/>
                <a:gd name="T9" fmla="*/ 1524 h 40"/>
                <a:gd name="T10" fmla="*/ 1701 w 95"/>
                <a:gd name="T11" fmla="*/ 1622 h 40"/>
                <a:gd name="T12" fmla="*/ 1731 w 95"/>
                <a:gd name="T13" fmla="*/ 1524 h 40"/>
                <a:gd name="T14" fmla="*/ 1776 w 95"/>
                <a:gd name="T15" fmla="*/ 1341 h 40"/>
                <a:gd name="T16" fmla="*/ 1701 w 95"/>
                <a:gd name="T17" fmla="*/ 893 h 40"/>
                <a:gd name="T18" fmla="*/ 2277 w 95"/>
                <a:gd name="T19" fmla="*/ 1039 h 40"/>
                <a:gd name="T20" fmla="*/ 2673 w 95"/>
                <a:gd name="T21" fmla="*/ 1677 h 40"/>
                <a:gd name="T22" fmla="*/ 2874 w 95"/>
                <a:gd name="T23" fmla="*/ 1882 h 40"/>
                <a:gd name="T24" fmla="*/ 2956 w 95"/>
                <a:gd name="T25" fmla="*/ 1974 h 40"/>
                <a:gd name="T26" fmla="*/ 2956 w 95"/>
                <a:gd name="T27" fmla="*/ 1882 h 40"/>
                <a:gd name="T28" fmla="*/ 2906 w 95"/>
                <a:gd name="T29" fmla="*/ 1285 h 40"/>
                <a:gd name="T30" fmla="*/ 3194 w 95"/>
                <a:gd name="T31" fmla="*/ 1375 h 40"/>
                <a:gd name="T32" fmla="*/ 3427 w 95"/>
                <a:gd name="T33" fmla="*/ 1524 h 40"/>
                <a:gd name="T34" fmla="*/ 3507 w 95"/>
                <a:gd name="T35" fmla="*/ 1524 h 40"/>
                <a:gd name="T36" fmla="*/ 3507 w 95"/>
                <a:gd name="T37" fmla="*/ 1434 h 40"/>
                <a:gd name="T38" fmla="*/ 3427 w 95"/>
                <a:gd name="T39" fmla="*/ 1195 h 40"/>
                <a:gd name="T40" fmla="*/ 3615 w 95"/>
                <a:gd name="T41" fmla="*/ 1195 h 40"/>
                <a:gd name="T42" fmla="*/ 3740 w 95"/>
                <a:gd name="T43" fmla="*/ 1230 h 40"/>
                <a:gd name="T44" fmla="*/ 3665 w 95"/>
                <a:gd name="T45" fmla="*/ 1081 h 40"/>
                <a:gd name="T46" fmla="*/ 3352 w 95"/>
                <a:gd name="T47" fmla="*/ 689 h 40"/>
                <a:gd name="T48" fmla="*/ 2831 w 95"/>
                <a:gd name="T49" fmla="*/ 451 h 40"/>
                <a:gd name="T50" fmla="*/ 1380 w 95"/>
                <a:gd name="T51" fmla="*/ 392 h 40"/>
                <a:gd name="T52" fmla="*/ 0 w 95"/>
                <a:gd name="T53" fmla="*/ 0 h 4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95" h="40">
                  <a:moveTo>
                    <a:pt x="0" y="0"/>
                  </a:moveTo>
                  <a:cubicBezTo>
                    <a:pt x="1" y="1"/>
                    <a:pt x="3" y="2"/>
                    <a:pt x="5" y="3"/>
                  </a:cubicBezTo>
                  <a:cubicBezTo>
                    <a:pt x="10" y="5"/>
                    <a:pt x="26" y="11"/>
                    <a:pt x="30" y="14"/>
                  </a:cubicBezTo>
                  <a:cubicBezTo>
                    <a:pt x="33" y="15"/>
                    <a:pt x="37" y="23"/>
                    <a:pt x="40" y="28"/>
                  </a:cubicBezTo>
                  <a:cubicBezTo>
                    <a:pt x="40" y="29"/>
                    <a:pt x="41" y="30"/>
                    <a:pt x="42" y="31"/>
                  </a:cubicBezTo>
                  <a:cubicBezTo>
                    <a:pt x="43" y="32"/>
                    <a:pt x="43" y="33"/>
                    <a:pt x="43" y="33"/>
                  </a:cubicBezTo>
                  <a:cubicBezTo>
                    <a:pt x="44" y="34"/>
                    <a:pt x="44" y="33"/>
                    <a:pt x="44" y="31"/>
                  </a:cubicBezTo>
                  <a:cubicBezTo>
                    <a:pt x="44" y="30"/>
                    <a:pt x="45" y="28"/>
                    <a:pt x="45" y="27"/>
                  </a:cubicBezTo>
                  <a:cubicBezTo>
                    <a:pt x="44" y="23"/>
                    <a:pt x="43" y="18"/>
                    <a:pt x="43" y="18"/>
                  </a:cubicBezTo>
                  <a:cubicBezTo>
                    <a:pt x="43" y="18"/>
                    <a:pt x="55" y="18"/>
                    <a:pt x="58" y="21"/>
                  </a:cubicBezTo>
                  <a:cubicBezTo>
                    <a:pt x="61" y="24"/>
                    <a:pt x="67" y="31"/>
                    <a:pt x="68" y="34"/>
                  </a:cubicBezTo>
                  <a:cubicBezTo>
                    <a:pt x="69" y="35"/>
                    <a:pt x="71" y="36"/>
                    <a:pt x="73" y="38"/>
                  </a:cubicBezTo>
                  <a:cubicBezTo>
                    <a:pt x="74" y="38"/>
                    <a:pt x="74" y="40"/>
                    <a:pt x="75" y="40"/>
                  </a:cubicBezTo>
                  <a:cubicBezTo>
                    <a:pt x="76" y="40"/>
                    <a:pt x="75" y="39"/>
                    <a:pt x="75" y="38"/>
                  </a:cubicBezTo>
                  <a:cubicBezTo>
                    <a:pt x="75" y="34"/>
                    <a:pt x="74" y="26"/>
                    <a:pt x="74" y="26"/>
                  </a:cubicBezTo>
                  <a:cubicBezTo>
                    <a:pt x="74" y="26"/>
                    <a:pt x="78" y="27"/>
                    <a:pt x="81" y="28"/>
                  </a:cubicBezTo>
                  <a:cubicBezTo>
                    <a:pt x="83" y="29"/>
                    <a:pt x="86" y="30"/>
                    <a:pt x="87" y="31"/>
                  </a:cubicBezTo>
                  <a:cubicBezTo>
                    <a:pt x="88" y="31"/>
                    <a:pt x="88" y="32"/>
                    <a:pt x="89" y="31"/>
                  </a:cubicBezTo>
                  <a:cubicBezTo>
                    <a:pt x="90" y="31"/>
                    <a:pt x="90" y="30"/>
                    <a:pt x="89" y="29"/>
                  </a:cubicBezTo>
                  <a:cubicBezTo>
                    <a:pt x="88" y="27"/>
                    <a:pt x="88" y="25"/>
                    <a:pt x="87" y="24"/>
                  </a:cubicBezTo>
                  <a:cubicBezTo>
                    <a:pt x="87" y="23"/>
                    <a:pt x="90" y="23"/>
                    <a:pt x="92" y="24"/>
                  </a:cubicBezTo>
                  <a:cubicBezTo>
                    <a:pt x="93" y="25"/>
                    <a:pt x="94" y="27"/>
                    <a:pt x="95" y="25"/>
                  </a:cubicBezTo>
                  <a:cubicBezTo>
                    <a:pt x="95" y="24"/>
                    <a:pt x="94" y="23"/>
                    <a:pt x="93" y="22"/>
                  </a:cubicBezTo>
                  <a:cubicBezTo>
                    <a:pt x="91" y="20"/>
                    <a:pt x="87" y="16"/>
                    <a:pt x="85" y="14"/>
                  </a:cubicBezTo>
                  <a:cubicBezTo>
                    <a:pt x="82" y="12"/>
                    <a:pt x="78" y="10"/>
                    <a:pt x="72" y="9"/>
                  </a:cubicBezTo>
                  <a:cubicBezTo>
                    <a:pt x="57" y="9"/>
                    <a:pt x="42" y="8"/>
                    <a:pt x="35" y="8"/>
                  </a:cubicBezTo>
                  <a:cubicBezTo>
                    <a:pt x="29" y="9"/>
                    <a:pt x="14" y="5"/>
                    <a:pt x="0" y="0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25" name="Freeform 53">
              <a:extLst>
                <a:ext uri="{FF2B5EF4-FFF2-40B4-BE49-F238E27FC236}">
                  <a16:creationId xmlns:a16="http://schemas.microsoft.com/office/drawing/2014/main" id="{9161246C-37E9-4511-A58F-6C1BEB525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4" y="2600"/>
              <a:ext cx="70" cy="35"/>
            </a:xfrm>
            <a:custGeom>
              <a:avLst/>
              <a:gdLst>
                <a:gd name="T0" fmla="*/ 1095 w 28"/>
                <a:gd name="T1" fmla="*/ 681 h 13"/>
                <a:gd name="T2" fmla="*/ 675 w 28"/>
                <a:gd name="T3" fmla="*/ 312 h 13"/>
                <a:gd name="T4" fmla="*/ 0 w 28"/>
                <a:gd name="T5" fmla="*/ 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13">
                  <a:moveTo>
                    <a:pt x="28" y="13"/>
                  </a:moveTo>
                  <a:cubicBezTo>
                    <a:pt x="25" y="9"/>
                    <a:pt x="20" y="6"/>
                    <a:pt x="17" y="6"/>
                  </a:cubicBezTo>
                  <a:cubicBezTo>
                    <a:pt x="14" y="5"/>
                    <a:pt x="0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26" name="Freeform 54">
              <a:extLst>
                <a:ext uri="{FF2B5EF4-FFF2-40B4-BE49-F238E27FC236}">
                  <a16:creationId xmlns:a16="http://schemas.microsoft.com/office/drawing/2014/main" id="{92143848-2A69-4E7C-B36C-8B972DC90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4" y="2613"/>
              <a:ext cx="30" cy="24"/>
            </a:xfrm>
            <a:custGeom>
              <a:avLst/>
              <a:gdLst>
                <a:gd name="T0" fmla="*/ 470 w 12"/>
                <a:gd name="T1" fmla="*/ 456 h 9"/>
                <a:gd name="T2" fmla="*/ 0 w 12"/>
                <a:gd name="T3" fmla="*/ 0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9">
                  <a:moveTo>
                    <a:pt x="12" y="9"/>
                  </a:moveTo>
                  <a:cubicBezTo>
                    <a:pt x="10" y="7"/>
                    <a:pt x="2" y="2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27" name="Freeform 55">
              <a:extLst>
                <a:ext uri="{FF2B5EF4-FFF2-40B4-BE49-F238E27FC236}">
                  <a16:creationId xmlns:a16="http://schemas.microsoft.com/office/drawing/2014/main" id="{DAA2A87B-62FE-4FAC-8330-4A66BA83B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" y="2501"/>
              <a:ext cx="40" cy="56"/>
            </a:xfrm>
            <a:custGeom>
              <a:avLst/>
              <a:gdLst>
                <a:gd name="T0" fmla="*/ 625 w 16"/>
                <a:gd name="T1" fmla="*/ 1059 h 21"/>
                <a:gd name="T2" fmla="*/ 395 w 16"/>
                <a:gd name="T3" fmla="*/ 397 h 21"/>
                <a:gd name="T4" fmla="*/ 0 w 16"/>
                <a:gd name="T5" fmla="*/ 0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21">
                  <a:moveTo>
                    <a:pt x="16" y="21"/>
                  </a:moveTo>
                  <a:cubicBezTo>
                    <a:pt x="14" y="17"/>
                    <a:pt x="13" y="12"/>
                    <a:pt x="10" y="8"/>
                  </a:cubicBezTo>
                  <a:cubicBezTo>
                    <a:pt x="6" y="4"/>
                    <a:pt x="1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28" name="Freeform 56">
              <a:extLst>
                <a:ext uri="{FF2B5EF4-FFF2-40B4-BE49-F238E27FC236}">
                  <a16:creationId xmlns:a16="http://schemas.microsoft.com/office/drawing/2014/main" id="{1A2EBC47-72A1-430C-8EBB-2B9E8829D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1" y="2509"/>
              <a:ext cx="28" cy="30"/>
            </a:xfrm>
            <a:custGeom>
              <a:avLst/>
              <a:gdLst>
                <a:gd name="T0" fmla="*/ 461 w 11"/>
                <a:gd name="T1" fmla="*/ 611 h 11"/>
                <a:gd name="T2" fmla="*/ 0 w 11"/>
                <a:gd name="T3" fmla="*/ 0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cubicBezTo>
                    <a:pt x="9" y="8"/>
                    <a:pt x="4" y="2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29" name="Freeform 57">
              <a:extLst>
                <a:ext uri="{FF2B5EF4-FFF2-40B4-BE49-F238E27FC236}">
                  <a16:creationId xmlns:a16="http://schemas.microsoft.com/office/drawing/2014/main" id="{962ACA27-9212-4021-A319-3F1CCABCD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" y="2453"/>
              <a:ext cx="27" cy="99"/>
            </a:xfrm>
            <a:custGeom>
              <a:avLst/>
              <a:gdLst>
                <a:gd name="T0" fmla="*/ 326 w 11"/>
                <a:gd name="T1" fmla="*/ 1897 h 37"/>
                <a:gd name="T2" fmla="*/ 398 w 11"/>
                <a:gd name="T3" fmla="*/ 0 h 3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37">
                  <a:moveTo>
                    <a:pt x="9" y="37"/>
                  </a:moveTo>
                  <a:cubicBezTo>
                    <a:pt x="3" y="30"/>
                    <a:pt x="0" y="24"/>
                    <a:pt x="11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30" name="Freeform 58">
              <a:extLst>
                <a:ext uri="{FF2B5EF4-FFF2-40B4-BE49-F238E27FC236}">
                  <a16:creationId xmlns:a16="http://schemas.microsoft.com/office/drawing/2014/main" id="{84379FC8-063D-450F-9F5E-F61E09C88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" y="2597"/>
              <a:ext cx="25" cy="3"/>
            </a:xfrm>
            <a:custGeom>
              <a:avLst/>
              <a:gdLst>
                <a:gd name="T0" fmla="*/ 395 w 10"/>
                <a:gd name="T1" fmla="*/ 81 h 1"/>
                <a:gd name="T2" fmla="*/ 0 w 10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cubicBezTo>
                    <a:pt x="7" y="0"/>
                    <a:pt x="1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31" name="Freeform 59">
              <a:extLst>
                <a:ext uri="{FF2B5EF4-FFF2-40B4-BE49-F238E27FC236}">
                  <a16:creationId xmlns:a16="http://schemas.microsoft.com/office/drawing/2014/main" id="{FE90AD73-52D0-4961-AF02-72AD124A1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4" y="1952"/>
              <a:ext cx="2" cy="19"/>
            </a:xfrm>
            <a:custGeom>
              <a:avLst/>
              <a:gdLst>
                <a:gd name="T0" fmla="*/ 16 w 1"/>
                <a:gd name="T1" fmla="*/ 0 h 7"/>
                <a:gd name="T2" fmla="*/ 0 w 1"/>
                <a:gd name="T3" fmla="*/ 383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2"/>
                    <a:pt x="1" y="5"/>
                    <a:pt x="0" y="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32" name="Oval 60">
              <a:extLst>
                <a:ext uri="{FF2B5EF4-FFF2-40B4-BE49-F238E27FC236}">
                  <a16:creationId xmlns:a16="http://schemas.microsoft.com/office/drawing/2014/main" id="{868F4118-3C61-404C-BCC8-68AD47B0D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237"/>
              <a:ext cx="12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5733" name="Freeform 61">
              <a:extLst>
                <a:ext uri="{FF2B5EF4-FFF2-40B4-BE49-F238E27FC236}">
                  <a16:creationId xmlns:a16="http://schemas.microsoft.com/office/drawing/2014/main" id="{64EFB970-8157-452C-908D-869493060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9" y="2037"/>
              <a:ext cx="22" cy="22"/>
            </a:xfrm>
            <a:custGeom>
              <a:avLst/>
              <a:gdLst>
                <a:gd name="T0" fmla="*/ 71 w 9"/>
                <a:gd name="T1" fmla="*/ 462 h 8"/>
                <a:gd name="T2" fmla="*/ 323 w 9"/>
                <a:gd name="T3" fmla="*/ 61 h 8"/>
                <a:gd name="T4" fmla="*/ 0 w 9"/>
                <a:gd name="T5" fmla="*/ 168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8">
                  <a:moveTo>
                    <a:pt x="2" y="8"/>
                  </a:moveTo>
                  <a:cubicBezTo>
                    <a:pt x="5" y="6"/>
                    <a:pt x="9" y="5"/>
                    <a:pt x="9" y="1"/>
                  </a:cubicBezTo>
                  <a:cubicBezTo>
                    <a:pt x="6" y="0"/>
                    <a:pt x="2" y="1"/>
                    <a:pt x="0" y="3"/>
                  </a:cubicBezTo>
                </a:path>
              </a:pathLst>
            </a:custGeom>
            <a:noFill/>
            <a:ln w="15875" cap="flat">
              <a:solidFill>
                <a:srgbClr val="B3E3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34" name="Freeform 62">
              <a:extLst>
                <a:ext uri="{FF2B5EF4-FFF2-40B4-BE49-F238E27FC236}">
                  <a16:creationId xmlns:a16="http://schemas.microsoft.com/office/drawing/2014/main" id="{7A901649-7811-4108-8B30-F1747B0DF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4" y="2184"/>
              <a:ext cx="7" cy="11"/>
            </a:xfrm>
            <a:custGeom>
              <a:avLst/>
              <a:gdLst>
                <a:gd name="T0" fmla="*/ 28 w 3"/>
                <a:gd name="T1" fmla="*/ 228 h 4"/>
                <a:gd name="T2" fmla="*/ 86 w 3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0" y="4"/>
                    <a:pt x="3" y="1"/>
                    <a:pt x="3" y="0"/>
                  </a:cubicBezTo>
                </a:path>
              </a:pathLst>
            </a:custGeom>
            <a:noFill/>
            <a:ln w="15875" cap="flat">
              <a:solidFill>
                <a:srgbClr val="B3E3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35" name="Freeform 63">
              <a:extLst>
                <a:ext uri="{FF2B5EF4-FFF2-40B4-BE49-F238E27FC236}">
                  <a16:creationId xmlns:a16="http://schemas.microsoft.com/office/drawing/2014/main" id="{97F66DE3-3EF1-4117-9BD9-978EB367B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9" y="2069"/>
              <a:ext cx="2" cy="8"/>
            </a:xfrm>
            <a:custGeom>
              <a:avLst/>
              <a:gdLst>
                <a:gd name="T0" fmla="*/ 16 w 1"/>
                <a:gd name="T1" fmla="*/ 149 h 3"/>
                <a:gd name="T2" fmla="*/ 0 w 1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2"/>
                    <a:pt x="0" y="1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B3E3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36" name="Freeform 64">
              <a:extLst>
                <a:ext uri="{FF2B5EF4-FFF2-40B4-BE49-F238E27FC236}">
                  <a16:creationId xmlns:a16="http://schemas.microsoft.com/office/drawing/2014/main" id="{89F28492-553B-4B9F-8983-DFE244CCB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" y="2611"/>
              <a:ext cx="8" cy="13"/>
            </a:xfrm>
            <a:custGeom>
              <a:avLst/>
              <a:gdLst>
                <a:gd name="T0" fmla="*/ 149 w 3"/>
                <a:gd name="T1" fmla="*/ 0 h 5"/>
                <a:gd name="T2" fmla="*/ 0 w 3"/>
                <a:gd name="T3" fmla="*/ 229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2" y="2"/>
                    <a:pt x="1" y="3"/>
                    <a:pt x="0" y="5"/>
                  </a:cubicBezTo>
                </a:path>
              </a:pathLst>
            </a:custGeom>
            <a:noFill/>
            <a:ln w="15875" cap="flat">
              <a:solidFill>
                <a:srgbClr val="80CFE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37" name="Freeform 65">
              <a:extLst>
                <a:ext uri="{FF2B5EF4-FFF2-40B4-BE49-F238E27FC236}">
                  <a16:creationId xmlns:a16="http://schemas.microsoft.com/office/drawing/2014/main" id="{4E18BBE1-5773-422D-BA7A-083931055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" y="2504"/>
              <a:ext cx="7" cy="8"/>
            </a:xfrm>
            <a:custGeom>
              <a:avLst/>
              <a:gdLst>
                <a:gd name="T0" fmla="*/ 0 w 3"/>
                <a:gd name="T1" fmla="*/ 149 h 3"/>
                <a:gd name="T2" fmla="*/ 86 w 3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2" y="2"/>
                    <a:pt x="3" y="1"/>
                    <a:pt x="3" y="0"/>
                  </a:cubicBezTo>
                </a:path>
              </a:pathLst>
            </a:custGeom>
            <a:noFill/>
            <a:ln w="15875" cap="flat">
              <a:solidFill>
                <a:srgbClr val="80CFE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38" name="Freeform 66">
              <a:extLst>
                <a:ext uri="{FF2B5EF4-FFF2-40B4-BE49-F238E27FC236}">
                  <a16:creationId xmlns:a16="http://schemas.microsoft.com/office/drawing/2014/main" id="{C4D2DD8C-0C72-4C2C-B788-09209173F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" y="2520"/>
              <a:ext cx="10" cy="5"/>
            </a:xfrm>
            <a:custGeom>
              <a:avLst/>
              <a:gdLst>
                <a:gd name="T0" fmla="*/ 0 w 4"/>
                <a:gd name="T1" fmla="*/ 83 h 2"/>
                <a:gd name="T2" fmla="*/ 158 w 4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cubicBezTo>
                    <a:pt x="1" y="1"/>
                    <a:pt x="3" y="0"/>
                    <a:pt x="4" y="0"/>
                  </a:cubicBezTo>
                </a:path>
              </a:pathLst>
            </a:custGeom>
            <a:noFill/>
            <a:ln w="15875" cap="flat">
              <a:solidFill>
                <a:srgbClr val="80CFE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363" name="Group 67">
            <a:extLst>
              <a:ext uri="{FF2B5EF4-FFF2-40B4-BE49-F238E27FC236}">
                <a16:creationId xmlns:a16="http://schemas.microsoft.com/office/drawing/2014/main" id="{82931358-2C4B-4049-A84E-866699EFB6A7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1676400"/>
            <a:ext cx="2124075" cy="2016125"/>
            <a:chOff x="2189" y="1681"/>
            <a:chExt cx="1338" cy="1270"/>
          </a:xfrm>
        </p:grpSpPr>
        <p:sp>
          <p:nvSpPr>
            <p:cNvPr id="15613" name="Freeform 68">
              <a:extLst>
                <a:ext uri="{FF2B5EF4-FFF2-40B4-BE49-F238E27FC236}">
                  <a16:creationId xmlns:a16="http://schemas.microsoft.com/office/drawing/2014/main" id="{35351F6D-0F82-457E-B00D-CB3739410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4" y="1681"/>
              <a:ext cx="1313" cy="1270"/>
            </a:xfrm>
            <a:custGeom>
              <a:avLst/>
              <a:gdLst>
                <a:gd name="T0" fmla="*/ 3096 w 525"/>
                <a:gd name="T1" fmla="*/ 6897 h 476"/>
                <a:gd name="T2" fmla="*/ 2471 w 525"/>
                <a:gd name="T3" fmla="*/ 11659 h 476"/>
                <a:gd name="T4" fmla="*/ 313 w 525"/>
                <a:gd name="T5" fmla="*/ 16374 h 476"/>
                <a:gd name="T6" fmla="*/ 4897 w 525"/>
                <a:gd name="T7" fmla="*/ 21027 h 476"/>
                <a:gd name="T8" fmla="*/ 13060 w 525"/>
                <a:gd name="T9" fmla="*/ 21542 h 476"/>
                <a:gd name="T10" fmla="*/ 20540 w 525"/>
                <a:gd name="T11" fmla="*/ 24117 h 476"/>
                <a:gd name="T12" fmla="*/ 13498 w 525"/>
                <a:gd name="T13" fmla="*/ 21027 h 476"/>
                <a:gd name="T14" fmla="*/ 5630 w 525"/>
                <a:gd name="T15" fmla="*/ 20267 h 476"/>
                <a:gd name="T16" fmla="*/ 1376 w 525"/>
                <a:gd name="T17" fmla="*/ 16465 h 476"/>
                <a:gd name="T18" fmla="*/ 2864 w 525"/>
                <a:gd name="T19" fmla="*/ 14037 h 476"/>
                <a:gd name="T20" fmla="*/ 4034 w 525"/>
                <a:gd name="T21" fmla="*/ 13882 h 476"/>
                <a:gd name="T22" fmla="*/ 6535 w 525"/>
                <a:gd name="T23" fmla="*/ 14893 h 476"/>
                <a:gd name="T24" fmla="*/ 9231 w 525"/>
                <a:gd name="T25" fmla="*/ 14792 h 476"/>
                <a:gd name="T26" fmla="*/ 11622 w 525"/>
                <a:gd name="T27" fmla="*/ 14701 h 476"/>
                <a:gd name="T28" fmla="*/ 12797 w 525"/>
                <a:gd name="T29" fmla="*/ 15859 h 476"/>
                <a:gd name="T30" fmla="*/ 13968 w 525"/>
                <a:gd name="T31" fmla="*/ 16865 h 476"/>
                <a:gd name="T32" fmla="*/ 14280 w 525"/>
                <a:gd name="T33" fmla="*/ 17377 h 476"/>
                <a:gd name="T34" fmla="*/ 14468 w 525"/>
                <a:gd name="T35" fmla="*/ 17591 h 476"/>
                <a:gd name="T36" fmla="*/ 14435 w 525"/>
                <a:gd name="T37" fmla="*/ 17318 h 476"/>
                <a:gd name="T38" fmla="*/ 14393 w 525"/>
                <a:gd name="T39" fmla="*/ 16828 h 476"/>
                <a:gd name="T40" fmla="*/ 14781 w 525"/>
                <a:gd name="T41" fmla="*/ 17020 h 476"/>
                <a:gd name="T42" fmla="*/ 15018 w 525"/>
                <a:gd name="T43" fmla="*/ 17134 h 476"/>
                <a:gd name="T44" fmla="*/ 15093 w 525"/>
                <a:gd name="T45" fmla="*/ 17228 h 476"/>
                <a:gd name="T46" fmla="*/ 15018 w 525"/>
                <a:gd name="T47" fmla="*/ 16771 h 476"/>
                <a:gd name="T48" fmla="*/ 15093 w 525"/>
                <a:gd name="T49" fmla="*/ 16828 h 476"/>
                <a:gd name="T50" fmla="*/ 15218 w 525"/>
                <a:gd name="T51" fmla="*/ 16865 h 476"/>
                <a:gd name="T52" fmla="*/ 15143 w 525"/>
                <a:gd name="T53" fmla="*/ 16566 h 476"/>
                <a:gd name="T54" fmla="*/ 15018 w 525"/>
                <a:gd name="T55" fmla="*/ 16225 h 476"/>
                <a:gd name="T56" fmla="*/ 14706 w 525"/>
                <a:gd name="T57" fmla="*/ 16067 h 476"/>
                <a:gd name="T58" fmla="*/ 14623 w 525"/>
                <a:gd name="T59" fmla="*/ 15918 h 476"/>
                <a:gd name="T60" fmla="*/ 14080 w 525"/>
                <a:gd name="T61" fmla="*/ 15859 h 476"/>
                <a:gd name="T62" fmla="*/ 13455 w 525"/>
                <a:gd name="T63" fmla="*/ 15099 h 476"/>
                <a:gd name="T64" fmla="*/ 13580 w 525"/>
                <a:gd name="T65" fmla="*/ 14736 h 476"/>
                <a:gd name="T66" fmla="*/ 13998 w 525"/>
                <a:gd name="T67" fmla="*/ 15043 h 476"/>
                <a:gd name="T68" fmla="*/ 14310 w 525"/>
                <a:gd name="T69" fmla="*/ 15461 h 476"/>
                <a:gd name="T70" fmla="*/ 14435 w 525"/>
                <a:gd name="T71" fmla="*/ 15611 h 476"/>
                <a:gd name="T72" fmla="*/ 14435 w 525"/>
                <a:gd name="T73" fmla="*/ 15304 h 476"/>
                <a:gd name="T74" fmla="*/ 14623 w 525"/>
                <a:gd name="T75" fmla="*/ 15304 h 476"/>
                <a:gd name="T76" fmla="*/ 14861 w 525"/>
                <a:gd name="T77" fmla="*/ 15461 h 476"/>
                <a:gd name="T78" fmla="*/ 14936 w 525"/>
                <a:gd name="T79" fmla="*/ 15611 h 476"/>
                <a:gd name="T80" fmla="*/ 14781 w 525"/>
                <a:gd name="T81" fmla="*/ 14893 h 476"/>
                <a:gd name="T82" fmla="*/ 15018 w 525"/>
                <a:gd name="T83" fmla="*/ 15005 h 476"/>
                <a:gd name="T84" fmla="*/ 14706 w 525"/>
                <a:gd name="T85" fmla="*/ 14336 h 476"/>
                <a:gd name="T86" fmla="*/ 14235 w 525"/>
                <a:gd name="T87" fmla="*/ 14130 h 476"/>
                <a:gd name="T88" fmla="*/ 13810 w 525"/>
                <a:gd name="T89" fmla="*/ 13882 h 476"/>
                <a:gd name="T90" fmla="*/ 13580 w 525"/>
                <a:gd name="T91" fmla="*/ 13482 h 476"/>
                <a:gd name="T92" fmla="*/ 13655 w 525"/>
                <a:gd name="T93" fmla="*/ 13183 h 476"/>
                <a:gd name="T94" fmla="*/ 13580 w 525"/>
                <a:gd name="T95" fmla="*/ 13276 h 476"/>
                <a:gd name="T96" fmla="*/ 15061 w 525"/>
                <a:gd name="T97" fmla="*/ 12273 h 476"/>
                <a:gd name="T98" fmla="*/ 15769 w 525"/>
                <a:gd name="T99" fmla="*/ 12273 h 476"/>
                <a:gd name="T100" fmla="*/ 17102 w 525"/>
                <a:gd name="T101" fmla="*/ 12820 h 476"/>
                <a:gd name="T102" fmla="*/ 18194 w 525"/>
                <a:gd name="T103" fmla="*/ 12572 h 476"/>
                <a:gd name="T104" fmla="*/ 18852 w 525"/>
                <a:gd name="T105" fmla="*/ 12001 h 476"/>
                <a:gd name="T106" fmla="*/ 18457 w 525"/>
                <a:gd name="T107" fmla="*/ 10387 h 476"/>
                <a:gd name="T108" fmla="*/ 17882 w 525"/>
                <a:gd name="T109" fmla="*/ 8778 h 476"/>
                <a:gd name="T110" fmla="*/ 17444 w 525"/>
                <a:gd name="T111" fmla="*/ 7503 h 476"/>
                <a:gd name="T112" fmla="*/ 16739 w 525"/>
                <a:gd name="T113" fmla="*/ 6230 h 476"/>
                <a:gd name="T114" fmla="*/ 15999 w 525"/>
                <a:gd name="T115" fmla="*/ 4771 h 476"/>
                <a:gd name="T116" fmla="*/ 15143 w 525"/>
                <a:gd name="T117" fmla="*/ 2185 h 476"/>
                <a:gd name="T118" fmla="*/ 14123 w 525"/>
                <a:gd name="T119" fmla="*/ 2377 h 476"/>
                <a:gd name="T120" fmla="*/ 14280 w 525"/>
                <a:gd name="T121" fmla="*/ 3858 h 476"/>
                <a:gd name="T122" fmla="*/ 13685 w 525"/>
                <a:gd name="T123" fmla="*/ 3701 h 476"/>
                <a:gd name="T124" fmla="*/ 3096 w 525"/>
                <a:gd name="T125" fmla="*/ 6897 h 47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25" h="476">
                  <a:moveTo>
                    <a:pt x="79" y="136"/>
                  </a:moveTo>
                  <a:cubicBezTo>
                    <a:pt x="63" y="190"/>
                    <a:pt x="69" y="212"/>
                    <a:pt x="63" y="230"/>
                  </a:cubicBezTo>
                  <a:cubicBezTo>
                    <a:pt x="56" y="247"/>
                    <a:pt x="19" y="271"/>
                    <a:pt x="8" y="323"/>
                  </a:cubicBezTo>
                  <a:cubicBezTo>
                    <a:pt x="0" y="357"/>
                    <a:pt x="24" y="394"/>
                    <a:pt x="125" y="415"/>
                  </a:cubicBezTo>
                  <a:cubicBezTo>
                    <a:pt x="227" y="436"/>
                    <a:pt x="284" y="423"/>
                    <a:pt x="334" y="425"/>
                  </a:cubicBezTo>
                  <a:cubicBezTo>
                    <a:pt x="385" y="427"/>
                    <a:pt x="490" y="426"/>
                    <a:pt x="525" y="476"/>
                  </a:cubicBezTo>
                  <a:cubicBezTo>
                    <a:pt x="490" y="426"/>
                    <a:pt x="396" y="417"/>
                    <a:pt x="345" y="415"/>
                  </a:cubicBezTo>
                  <a:cubicBezTo>
                    <a:pt x="295" y="412"/>
                    <a:pt x="246" y="421"/>
                    <a:pt x="144" y="400"/>
                  </a:cubicBezTo>
                  <a:cubicBezTo>
                    <a:pt x="60" y="379"/>
                    <a:pt x="28" y="359"/>
                    <a:pt x="35" y="325"/>
                  </a:cubicBezTo>
                  <a:cubicBezTo>
                    <a:pt x="40" y="303"/>
                    <a:pt x="68" y="280"/>
                    <a:pt x="73" y="277"/>
                  </a:cubicBezTo>
                  <a:cubicBezTo>
                    <a:pt x="82" y="270"/>
                    <a:pt x="92" y="269"/>
                    <a:pt x="103" y="274"/>
                  </a:cubicBezTo>
                  <a:cubicBezTo>
                    <a:pt x="121" y="283"/>
                    <a:pt x="156" y="294"/>
                    <a:pt x="167" y="294"/>
                  </a:cubicBezTo>
                  <a:cubicBezTo>
                    <a:pt x="179" y="294"/>
                    <a:pt x="214" y="296"/>
                    <a:pt x="236" y="292"/>
                  </a:cubicBezTo>
                  <a:cubicBezTo>
                    <a:pt x="259" y="287"/>
                    <a:pt x="277" y="274"/>
                    <a:pt x="297" y="290"/>
                  </a:cubicBezTo>
                  <a:cubicBezTo>
                    <a:pt x="305" y="297"/>
                    <a:pt x="318" y="307"/>
                    <a:pt x="327" y="313"/>
                  </a:cubicBezTo>
                  <a:cubicBezTo>
                    <a:pt x="335" y="319"/>
                    <a:pt x="354" y="329"/>
                    <a:pt x="357" y="333"/>
                  </a:cubicBezTo>
                  <a:cubicBezTo>
                    <a:pt x="359" y="337"/>
                    <a:pt x="364" y="341"/>
                    <a:pt x="365" y="343"/>
                  </a:cubicBezTo>
                  <a:cubicBezTo>
                    <a:pt x="367" y="344"/>
                    <a:pt x="367" y="347"/>
                    <a:pt x="370" y="347"/>
                  </a:cubicBezTo>
                  <a:cubicBezTo>
                    <a:pt x="372" y="346"/>
                    <a:pt x="369" y="344"/>
                    <a:pt x="369" y="342"/>
                  </a:cubicBezTo>
                  <a:cubicBezTo>
                    <a:pt x="369" y="340"/>
                    <a:pt x="370" y="335"/>
                    <a:pt x="368" y="332"/>
                  </a:cubicBezTo>
                  <a:cubicBezTo>
                    <a:pt x="370" y="333"/>
                    <a:pt x="375" y="336"/>
                    <a:pt x="378" y="336"/>
                  </a:cubicBezTo>
                  <a:cubicBezTo>
                    <a:pt x="381" y="337"/>
                    <a:pt x="382" y="337"/>
                    <a:pt x="384" y="338"/>
                  </a:cubicBezTo>
                  <a:cubicBezTo>
                    <a:pt x="385" y="339"/>
                    <a:pt x="385" y="341"/>
                    <a:pt x="386" y="340"/>
                  </a:cubicBezTo>
                  <a:cubicBezTo>
                    <a:pt x="388" y="338"/>
                    <a:pt x="387" y="336"/>
                    <a:pt x="384" y="331"/>
                  </a:cubicBezTo>
                  <a:cubicBezTo>
                    <a:pt x="384" y="331"/>
                    <a:pt x="385" y="331"/>
                    <a:pt x="386" y="332"/>
                  </a:cubicBezTo>
                  <a:cubicBezTo>
                    <a:pt x="387" y="334"/>
                    <a:pt x="389" y="333"/>
                    <a:pt x="389" y="333"/>
                  </a:cubicBezTo>
                  <a:cubicBezTo>
                    <a:pt x="389" y="333"/>
                    <a:pt x="388" y="330"/>
                    <a:pt x="387" y="327"/>
                  </a:cubicBezTo>
                  <a:cubicBezTo>
                    <a:pt x="386" y="324"/>
                    <a:pt x="385" y="322"/>
                    <a:pt x="384" y="320"/>
                  </a:cubicBezTo>
                  <a:cubicBezTo>
                    <a:pt x="382" y="318"/>
                    <a:pt x="376" y="317"/>
                    <a:pt x="376" y="317"/>
                  </a:cubicBezTo>
                  <a:cubicBezTo>
                    <a:pt x="376" y="317"/>
                    <a:pt x="375" y="316"/>
                    <a:pt x="374" y="314"/>
                  </a:cubicBezTo>
                  <a:cubicBezTo>
                    <a:pt x="372" y="313"/>
                    <a:pt x="361" y="314"/>
                    <a:pt x="360" y="313"/>
                  </a:cubicBezTo>
                  <a:cubicBezTo>
                    <a:pt x="359" y="313"/>
                    <a:pt x="345" y="301"/>
                    <a:pt x="344" y="298"/>
                  </a:cubicBezTo>
                  <a:cubicBezTo>
                    <a:pt x="342" y="296"/>
                    <a:pt x="345" y="290"/>
                    <a:pt x="347" y="291"/>
                  </a:cubicBezTo>
                  <a:cubicBezTo>
                    <a:pt x="349" y="292"/>
                    <a:pt x="355" y="293"/>
                    <a:pt x="358" y="297"/>
                  </a:cubicBezTo>
                  <a:cubicBezTo>
                    <a:pt x="360" y="299"/>
                    <a:pt x="364" y="303"/>
                    <a:pt x="366" y="305"/>
                  </a:cubicBezTo>
                  <a:cubicBezTo>
                    <a:pt x="369" y="307"/>
                    <a:pt x="367" y="308"/>
                    <a:pt x="369" y="308"/>
                  </a:cubicBezTo>
                  <a:cubicBezTo>
                    <a:pt x="370" y="307"/>
                    <a:pt x="371" y="305"/>
                    <a:pt x="369" y="302"/>
                  </a:cubicBezTo>
                  <a:cubicBezTo>
                    <a:pt x="369" y="302"/>
                    <a:pt x="371" y="302"/>
                    <a:pt x="374" y="302"/>
                  </a:cubicBezTo>
                  <a:cubicBezTo>
                    <a:pt x="376" y="303"/>
                    <a:pt x="379" y="303"/>
                    <a:pt x="380" y="305"/>
                  </a:cubicBezTo>
                  <a:cubicBezTo>
                    <a:pt x="381" y="307"/>
                    <a:pt x="381" y="309"/>
                    <a:pt x="382" y="308"/>
                  </a:cubicBezTo>
                  <a:cubicBezTo>
                    <a:pt x="383" y="306"/>
                    <a:pt x="383" y="301"/>
                    <a:pt x="378" y="294"/>
                  </a:cubicBezTo>
                  <a:cubicBezTo>
                    <a:pt x="378" y="294"/>
                    <a:pt x="382" y="294"/>
                    <a:pt x="384" y="296"/>
                  </a:cubicBezTo>
                  <a:cubicBezTo>
                    <a:pt x="385" y="294"/>
                    <a:pt x="380" y="286"/>
                    <a:pt x="376" y="283"/>
                  </a:cubicBezTo>
                  <a:cubicBezTo>
                    <a:pt x="373" y="281"/>
                    <a:pt x="366" y="280"/>
                    <a:pt x="364" y="279"/>
                  </a:cubicBezTo>
                  <a:cubicBezTo>
                    <a:pt x="361" y="277"/>
                    <a:pt x="358" y="275"/>
                    <a:pt x="353" y="274"/>
                  </a:cubicBezTo>
                  <a:cubicBezTo>
                    <a:pt x="348" y="272"/>
                    <a:pt x="350" y="272"/>
                    <a:pt x="347" y="266"/>
                  </a:cubicBezTo>
                  <a:cubicBezTo>
                    <a:pt x="347" y="264"/>
                    <a:pt x="347" y="262"/>
                    <a:pt x="349" y="260"/>
                  </a:cubicBezTo>
                  <a:cubicBezTo>
                    <a:pt x="347" y="262"/>
                    <a:pt x="347" y="262"/>
                    <a:pt x="347" y="262"/>
                  </a:cubicBezTo>
                  <a:cubicBezTo>
                    <a:pt x="350" y="255"/>
                    <a:pt x="362" y="241"/>
                    <a:pt x="385" y="242"/>
                  </a:cubicBezTo>
                  <a:cubicBezTo>
                    <a:pt x="385" y="242"/>
                    <a:pt x="391" y="244"/>
                    <a:pt x="403" y="242"/>
                  </a:cubicBezTo>
                  <a:cubicBezTo>
                    <a:pt x="416" y="240"/>
                    <a:pt x="430" y="250"/>
                    <a:pt x="437" y="253"/>
                  </a:cubicBezTo>
                  <a:cubicBezTo>
                    <a:pt x="445" y="256"/>
                    <a:pt x="459" y="249"/>
                    <a:pt x="465" y="248"/>
                  </a:cubicBezTo>
                  <a:cubicBezTo>
                    <a:pt x="470" y="246"/>
                    <a:pt x="478" y="244"/>
                    <a:pt x="482" y="237"/>
                  </a:cubicBezTo>
                  <a:cubicBezTo>
                    <a:pt x="487" y="229"/>
                    <a:pt x="478" y="218"/>
                    <a:pt x="472" y="205"/>
                  </a:cubicBezTo>
                  <a:cubicBezTo>
                    <a:pt x="467" y="192"/>
                    <a:pt x="459" y="182"/>
                    <a:pt x="457" y="173"/>
                  </a:cubicBezTo>
                  <a:cubicBezTo>
                    <a:pt x="458" y="151"/>
                    <a:pt x="446" y="148"/>
                    <a:pt x="446" y="148"/>
                  </a:cubicBezTo>
                  <a:cubicBezTo>
                    <a:pt x="446" y="148"/>
                    <a:pt x="434" y="137"/>
                    <a:pt x="428" y="123"/>
                  </a:cubicBezTo>
                  <a:cubicBezTo>
                    <a:pt x="421" y="109"/>
                    <a:pt x="417" y="104"/>
                    <a:pt x="409" y="94"/>
                  </a:cubicBezTo>
                  <a:cubicBezTo>
                    <a:pt x="409" y="94"/>
                    <a:pt x="411" y="63"/>
                    <a:pt x="387" y="43"/>
                  </a:cubicBezTo>
                  <a:cubicBezTo>
                    <a:pt x="363" y="23"/>
                    <a:pt x="357" y="32"/>
                    <a:pt x="361" y="47"/>
                  </a:cubicBezTo>
                  <a:cubicBezTo>
                    <a:pt x="364" y="63"/>
                    <a:pt x="365" y="76"/>
                    <a:pt x="365" y="76"/>
                  </a:cubicBezTo>
                  <a:cubicBezTo>
                    <a:pt x="365" y="76"/>
                    <a:pt x="361" y="79"/>
                    <a:pt x="350" y="73"/>
                  </a:cubicBezTo>
                  <a:cubicBezTo>
                    <a:pt x="183" y="0"/>
                    <a:pt x="92" y="92"/>
                    <a:pt x="79" y="13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14" name="Freeform 69">
              <a:extLst>
                <a:ext uri="{FF2B5EF4-FFF2-40B4-BE49-F238E27FC236}">
                  <a16:creationId xmlns:a16="http://schemas.microsoft.com/office/drawing/2014/main" id="{3A21B317-3A1C-4EDF-83C2-A272DD2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7" y="2017"/>
              <a:ext cx="498" cy="406"/>
            </a:xfrm>
            <a:custGeom>
              <a:avLst/>
              <a:gdLst>
                <a:gd name="T0" fmla="*/ 0 w 199"/>
                <a:gd name="T1" fmla="*/ 6728 h 152"/>
                <a:gd name="T2" fmla="*/ 2192 w 199"/>
                <a:gd name="T3" fmla="*/ 6763 h 152"/>
                <a:gd name="T4" fmla="*/ 4902 w 199"/>
                <a:gd name="T5" fmla="*/ 4573 h 152"/>
                <a:gd name="T6" fmla="*/ 6031 w 199"/>
                <a:gd name="T7" fmla="*/ 0 h 152"/>
                <a:gd name="T8" fmla="*/ 6582 w 199"/>
                <a:gd name="T9" fmla="*/ 857 h 152"/>
                <a:gd name="T10" fmla="*/ 7490 w 199"/>
                <a:gd name="T11" fmla="*/ 2348 h 152"/>
                <a:gd name="T12" fmla="*/ 6507 w 199"/>
                <a:gd name="T13" fmla="*/ 5601 h 152"/>
                <a:gd name="T14" fmla="*/ 4702 w 199"/>
                <a:gd name="T15" fmla="*/ 7070 h 152"/>
                <a:gd name="T16" fmla="*/ 2663 w 199"/>
                <a:gd name="T17" fmla="*/ 7583 h 152"/>
                <a:gd name="T18" fmla="*/ 313 w 199"/>
                <a:gd name="T19" fmla="*/ 722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9" h="152">
                  <a:moveTo>
                    <a:pt x="0" y="132"/>
                  </a:moveTo>
                  <a:cubicBezTo>
                    <a:pt x="9" y="138"/>
                    <a:pt x="46" y="135"/>
                    <a:pt x="56" y="133"/>
                  </a:cubicBezTo>
                  <a:cubicBezTo>
                    <a:pt x="83" y="126"/>
                    <a:pt x="107" y="111"/>
                    <a:pt x="125" y="90"/>
                  </a:cubicBezTo>
                  <a:cubicBezTo>
                    <a:pt x="144" y="66"/>
                    <a:pt x="155" y="31"/>
                    <a:pt x="154" y="0"/>
                  </a:cubicBezTo>
                  <a:cubicBezTo>
                    <a:pt x="155" y="6"/>
                    <a:pt x="164" y="13"/>
                    <a:pt x="168" y="17"/>
                  </a:cubicBezTo>
                  <a:cubicBezTo>
                    <a:pt x="177" y="26"/>
                    <a:pt x="186" y="33"/>
                    <a:pt x="191" y="46"/>
                  </a:cubicBezTo>
                  <a:cubicBezTo>
                    <a:pt x="199" y="66"/>
                    <a:pt x="180" y="96"/>
                    <a:pt x="166" y="110"/>
                  </a:cubicBezTo>
                  <a:cubicBezTo>
                    <a:pt x="153" y="123"/>
                    <a:pt x="138" y="133"/>
                    <a:pt x="120" y="139"/>
                  </a:cubicBezTo>
                  <a:cubicBezTo>
                    <a:pt x="104" y="143"/>
                    <a:pt x="85" y="147"/>
                    <a:pt x="68" y="149"/>
                  </a:cubicBezTo>
                  <a:cubicBezTo>
                    <a:pt x="46" y="152"/>
                    <a:pt x="29" y="146"/>
                    <a:pt x="8" y="142"/>
                  </a:cubicBezTo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15" name="Freeform 70">
              <a:extLst>
                <a:ext uri="{FF2B5EF4-FFF2-40B4-BE49-F238E27FC236}">
                  <a16:creationId xmlns:a16="http://schemas.microsoft.com/office/drawing/2014/main" id="{A743B19E-DBFD-4049-AC1C-156481DBA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" y="2441"/>
              <a:ext cx="238" cy="110"/>
            </a:xfrm>
            <a:custGeom>
              <a:avLst/>
              <a:gdLst>
                <a:gd name="T0" fmla="*/ 0 w 95"/>
                <a:gd name="T1" fmla="*/ 0 h 41"/>
                <a:gd name="T2" fmla="*/ 208 w 95"/>
                <a:gd name="T3" fmla="*/ 215 h 41"/>
                <a:gd name="T4" fmla="*/ 1180 w 95"/>
                <a:gd name="T5" fmla="*/ 735 h 41"/>
                <a:gd name="T6" fmla="*/ 1576 w 95"/>
                <a:gd name="T7" fmla="*/ 1505 h 41"/>
                <a:gd name="T8" fmla="*/ 1651 w 95"/>
                <a:gd name="T9" fmla="*/ 1604 h 41"/>
                <a:gd name="T10" fmla="*/ 1701 w 95"/>
                <a:gd name="T11" fmla="*/ 1757 h 41"/>
                <a:gd name="T12" fmla="*/ 1731 w 95"/>
                <a:gd name="T13" fmla="*/ 1663 h 41"/>
                <a:gd name="T14" fmla="*/ 1776 w 95"/>
                <a:gd name="T15" fmla="*/ 1446 h 41"/>
                <a:gd name="T16" fmla="*/ 1701 w 95"/>
                <a:gd name="T17" fmla="*/ 987 h 41"/>
                <a:gd name="T18" fmla="*/ 2277 w 95"/>
                <a:gd name="T19" fmla="*/ 1138 h 41"/>
                <a:gd name="T20" fmla="*/ 2673 w 95"/>
                <a:gd name="T21" fmla="*/ 1757 h 41"/>
                <a:gd name="T22" fmla="*/ 2874 w 95"/>
                <a:gd name="T23" fmla="*/ 1972 h 41"/>
                <a:gd name="T24" fmla="*/ 2956 w 95"/>
                <a:gd name="T25" fmla="*/ 2122 h 41"/>
                <a:gd name="T26" fmla="*/ 2956 w 95"/>
                <a:gd name="T27" fmla="*/ 1972 h 41"/>
                <a:gd name="T28" fmla="*/ 2906 w 95"/>
                <a:gd name="T29" fmla="*/ 1390 h 41"/>
                <a:gd name="T30" fmla="*/ 3194 w 95"/>
                <a:gd name="T31" fmla="*/ 1505 h 41"/>
                <a:gd name="T32" fmla="*/ 3427 w 95"/>
                <a:gd name="T33" fmla="*/ 1604 h 41"/>
                <a:gd name="T34" fmla="*/ 3507 w 95"/>
                <a:gd name="T35" fmla="*/ 1663 h 41"/>
                <a:gd name="T36" fmla="*/ 3507 w 95"/>
                <a:gd name="T37" fmla="*/ 1505 h 41"/>
                <a:gd name="T38" fmla="*/ 3427 w 95"/>
                <a:gd name="T39" fmla="*/ 1296 h 41"/>
                <a:gd name="T40" fmla="*/ 3615 w 95"/>
                <a:gd name="T41" fmla="*/ 1296 h 41"/>
                <a:gd name="T42" fmla="*/ 3740 w 95"/>
                <a:gd name="T43" fmla="*/ 1296 h 41"/>
                <a:gd name="T44" fmla="*/ 3665 w 95"/>
                <a:gd name="T45" fmla="*/ 1194 h 41"/>
                <a:gd name="T46" fmla="*/ 3352 w 95"/>
                <a:gd name="T47" fmla="*/ 770 h 41"/>
                <a:gd name="T48" fmla="*/ 2831 w 95"/>
                <a:gd name="T49" fmla="*/ 518 h 41"/>
                <a:gd name="T50" fmla="*/ 1380 w 95"/>
                <a:gd name="T51" fmla="*/ 461 h 41"/>
                <a:gd name="T52" fmla="*/ 0 w 95"/>
                <a:gd name="T53" fmla="*/ 0 h 4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95" h="41">
                  <a:moveTo>
                    <a:pt x="0" y="0"/>
                  </a:moveTo>
                  <a:cubicBezTo>
                    <a:pt x="1" y="2"/>
                    <a:pt x="3" y="3"/>
                    <a:pt x="5" y="4"/>
                  </a:cubicBezTo>
                  <a:cubicBezTo>
                    <a:pt x="10" y="6"/>
                    <a:pt x="26" y="12"/>
                    <a:pt x="30" y="14"/>
                  </a:cubicBezTo>
                  <a:cubicBezTo>
                    <a:pt x="33" y="16"/>
                    <a:pt x="37" y="24"/>
                    <a:pt x="40" y="29"/>
                  </a:cubicBezTo>
                  <a:cubicBezTo>
                    <a:pt x="40" y="30"/>
                    <a:pt x="41" y="31"/>
                    <a:pt x="42" y="31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4" y="34"/>
                    <a:pt x="44" y="33"/>
                    <a:pt x="44" y="32"/>
                  </a:cubicBezTo>
                  <a:cubicBezTo>
                    <a:pt x="44" y="31"/>
                    <a:pt x="45" y="29"/>
                    <a:pt x="45" y="28"/>
                  </a:cubicBezTo>
                  <a:cubicBezTo>
                    <a:pt x="44" y="23"/>
                    <a:pt x="43" y="19"/>
                    <a:pt x="43" y="19"/>
                  </a:cubicBezTo>
                  <a:cubicBezTo>
                    <a:pt x="43" y="19"/>
                    <a:pt x="55" y="19"/>
                    <a:pt x="58" y="22"/>
                  </a:cubicBezTo>
                  <a:cubicBezTo>
                    <a:pt x="61" y="25"/>
                    <a:pt x="67" y="32"/>
                    <a:pt x="68" y="34"/>
                  </a:cubicBezTo>
                  <a:cubicBezTo>
                    <a:pt x="69" y="36"/>
                    <a:pt x="71" y="37"/>
                    <a:pt x="73" y="38"/>
                  </a:cubicBezTo>
                  <a:cubicBezTo>
                    <a:pt x="74" y="39"/>
                    <a:pt x="74" y="41"/>
                    <a:pt x="75" y="41"/>
                  </a:cubicBezTo>
                  <a:cubicBezTo>
                    <a:pt x="76" y="41"/>
                    <a:pt x="75" y="39"/>
                    <a:pt x="75" y="38"/>
                  </a:cubicBezTo>
                  <a:cubicBezTo>
                    <a:pt x="75" y="35"/>
                    <a:pt x="74" y="27"/>
                    <a:pt x="74" y="27"/>
                  </a:cubicBezTo>
                  <a:cubicBezTo>
                    <a:pt x="74" y="27"/>
                    <a:pt x="78" y="28"/>
                    <a:pt x="81" y="29"/>
                  </a:cubicBezTo>
                  <a:cubicBezTo>
                    <a:pt x="83" y="29"/>
                    <a:pt x="86" y="31"/>
                    <a:pt x="87" y="31"/>
                  </a:cubicBezTo>
                  <a:cubicBezTo>
                    <a:pt x="88" y="31"/>
                    <a:pt x="88" y="32"/>
                    <a:pt x="89" y="32"/>
                  </a:cubicBezTo>
                  <a:cubicBezTo>
                    <a:pt x="90" y="31"/>
                    <a:pt x="90" y="31"/>
                    <a:pt x="89" y="29"/>
                  </a:cubicBezTo>
                  <a:cubicBezTo>
                    <a:pt x="88" y="28"/>
                    <a:pt x="88" y="25"/>
                    <a:pt x="87" y="25"/>
                  </a:cubicBezTo>
                  <a:cubicBezTo>
                    <a:pt x="87" y="24"/>
                    <a:pt x="90" y="24"/>
                    <a:pt x="92" y="25"/>
                  </a:cubicBezTo>
                  <a:cubicBezTo>
                    <a:pt x="93" y="26"/>
                    <a:pt x="94" y="27"/>
                    <a:pt x="95" y="25"/>
                  </a:cubicBezTo>
                  <a:cubicBezTo>
                    <a:pt x="95" y="25"/>
                    <a:pt x="94" y="24"/>
                    <a:pt x="93" y="23"/>
                  </a:cubicBezTo>
                  <a:cubicBezTo>
                    <a:pt x="91" y="20"/>
                    <a:pt x="87" y="16"/>
                    <a:pt x="85" y="15"/>
                  </a:cubicBezTo>
                  <a:cubicBezTo>
                    <a:pt x="82" y="13"/>
                    <a:pt x="78" y="11"/>
                    <a:pt x="72" y="10"/>
                  </a:cubicBezTo>
                  <a:cubicBezTo>
                    <a:pt x="57" y="10"/>
                    <a:pt x="42" y="9"/>
                    <a:pt x="35" y="9"/>
                  </a:cubicBezTo>
                  <a:cubicBezTo>
                    <a:pt x="29" y="9"/>
                    <a:pt x="14" y="5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16" name="Freeform 71">
              <a:extLst>
                <a:ext uri="{FF2B5EF4-FFF2-40B4-BE49-F238E27FC236}">
                  <a16:creationId xmlns:a16="http://schemas.microsoft.com/office/drawing/2014/main" id="{E60BAEDD-32D8-455F-9E2E-D12BAFF38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" y="2217"/>
              <a:ext cx="1116" cy="390"/>
            </a:xfrm>
            <a:custGeom>
              <a:avLst/>
              <a:gdLst>
                <a:gd name="T0" fmla="*/ 0 w 446"/>
                <a:gd name="T1" fmla="*/ 5393 h 146"/>
                <a:gd name="T2" fmla="*/ 1021 w 446"/>
                <a:gd name="T3" fmla="*/ 4116 h 146"/>
                <a:gd name="T4" fmla="*/ 1301 w 446"/>
                <a:gd name="T5" fmla="*/ 3868 h 146"/>
                <a:gd name="T6" fmla="*/ 2472 w 446"/>
                <a:gd name="T7" fmla="*/ 3718 h 146"/>
                <a:gd name="T8" fmla="*/ 4984 w 446"/>
                <a:gd name="T9" fmla="*/ 4723 h 146"/>
                <a:gd name="T10" fmla="*/ 7677 w 446"/>
                <a:gd name="T11" fmla="*/ 4632 h 146"/>
                <a:gd name="T12" fmla="*/ 10074 w 446"/>
                <a:gd name="T13" fmla="*/ 4538 h 146"/>
                <a:gd name="T14" fmla="*/ 11253 w 446"/>
                <a:gd name="T15" fmla="*/ 5700 h 146"/>
                <a:gd name="T16" fmla="*/ 12421 w 446"/>
                <a:gd name="T17" fmla="*/ 6729 h 146"/>
                <a:gd name="T18" fmla="*/ 12736 w 446"/>
                <a:gd name="T19" fmla="*/ 7220 h 146"/>
                <a:gd name="T20" fmla="*/ 12942 w 446"/>
                <a:gd name="T21" fmla="*/ 7434 h 146"/>
                <a:gd name="T22" fmla="*/ 12892 w 446"/>
                <a:gd name="T23" fmla="*/ 7186 h 146"/>
                <a:gd name="T24" fmla="*/ 12862 w 446"/>
                <a:gd name="T25" fmla="*/ 6673 h 146"/>
                <a:gd name="T26" fmla="*/ 13254 w 446"/>
                <a:gd name="T27" fmla="*/ 6878 h 146"/>
                <a:gd name="T28" fmla="*/ 13487 w 446"/>
                <a:gd name="T29" fmla="*/ 6977 h 146"/>
                <a:gd name="T30" fmla="*/ 13567 w 446"/>
                <a:gd name="T31" fmla="*/ 7071 h 146"/>
                <a:gd name="T32" fmla="*/ 13487 w 446"/>
                <a:gd name="T33" fmla="*/ 6614 h 146"/>
                <a:gd name="T34" fmla="*/ 13567 w 446"/>
                <a:gd name="T35" fmla="*/ 6673 h 146"/>
                <a:gd name="T36" fmla="*/ 13675 w 446"/>
                <a:gd name="T37" fmla="*/ 6729 h 146"/>
                <a:gd name="T38" fmla="*/ 13600 w 446"/>
                <a:gd name="T39" fmla="*/ 6422 h 146"/>
                <a:gd name="T40" fmla="*/ 13487 w 446"/>
                <a:gd name="T41" fmla="*/ 6058 h 146"/>
                <a:gd name="T42" fmla="*/ 13174 w 446"/>
                <a:gd name="T43" fmla="*/ 5909 h 146"/>
                <a:gd name="T44" fmla="*/ 13099 w 446"/>
                <a:gd name="T45" fmla="*/ 5759 h 146"/>
                <a:gd name="T46" fmla="*/ 12546 w 446"/>
                <a:gd name="T47" fmla="*/ 5700 h 146"/>
                <a:gd name="T48" fmla="*/ 11921 w 446"/>
                <a:gd name="T49" fmla="*/ 4936 h 146"/>
                <a:gd name="T50" fmla="*/ 12033 w 446"/>
                <a:gd name="T51" fmla="*/ 4573 h 146"/>
                <a:gd name="T52" fmla="*/ 12471 w 446"/>
                <a:gd name="T53" fmla="*/ 4880 h 146"/>
                <a:gd name="T54" fmla="*/ 12786 w 446"/>
                <a:gd name="T55" fmla="*/ 5302 h 146"/>
                <a:gd name="T56" fmla="*/ 12892 w 446"/>
                <a:gd name="T57" fmla="*/ 5452 h 146"/>
                <a:gd name="T58" fmla="*/ 12892 w 446"/>
                <a:gd name="T59" fmla="*/ 5145 h 146"/>
                <a:gd name="T60" fmla="*/ 13099 w 446"/>
                <a:gd name="T61" fmla="*/ 5145 h 146"/>
                <a:gd name="T62" fmla="*/ 13329 w 446"/>
                <a:gd name="T63" fmla="*/ 5302 h 146"/>
                <a:gd name="T64" fmla="*/ 13412 w 446"/>
                <a:gd name="T65" fmla="*/ 5452 h 146"/>
                <a:gd name="T66" fmla="*/ 13362 w 446"/>
                <a:gd name="T67" fmla="*/ 5030 h 146"/>
                <a:gd name="T68" fmla="*/ 12736 w 446"/>
                <a:gd name="T69" fmla="*/ 4424 h 146"/>
                <a:gd name="T70" fmla="*/ 12786 w 446"/>
                <a:gd name="T71" fmla="*/ 4026 h 146"/>
                <a:gd name="T72" fmla="*/ 12704 w 446"/>
                <a:gd name="T73" fmla="*/ 3967 h 146"/>
                <a:gd name="T74" fmla="*/ 12266 w 446"/>
                <a:gd name="T75" fmla="*/ 3718 h 146"/>
                <a:gd name="T76" fmla="*/ 12033 w 446"/>
                <a:gd name="T77" fmla="*/ 3318 h 146"/>
                <a:gd name="T78" fmla="*/ 12108 w 446"/>
                <a:gd name="T79" fmla="*/ 3010 h 146"/>
                <a:gd name="T80" fmla="*/ 12033 w 446"/>
                <a:gd name="T81" fmla="*/ 3104 h 146"/>
                <a:gd name="T82" fmla="*/ 13517 w 446"/>
                <a:gd name="T83" fmla="*/ 2097 h 146"/>
                <a:gd name="T84" fmla="*/ 14225 w 446"/>
                <a:gd name="T85" fmla="*/ 2097 h 146"/>
                <a:gd name="T86" fmla="*/ 14508 w 446"/>
                <a:gd name="T87" fmla="*/ 2097 h 146"/>
                <a:gd name="T88" fmla="*/ 15008 w 446"/>
                <a:gd name="T89" fmla="*/ 2097 h 146"/>
                <a:gd name="T90" fmla="*/ 15717 w 446"/>
                <a:gd name="T91" fmla="*/ 2498 h 146"/>
                <a:gd name="T92" fmla="*/ 16467 w 446"/>
                <a:gd name="T93" fmla="*/ 2348 h 146"/>
                <a:gd name="T94" fmla="*/ 17093 w 446"/>
                <a:gd name="T95" fmla="*/ 914 h 146"/>
                <a:gd name="T96" fmla="*/ 16185 w 446"/>
                <a:gd name="T97" fmla="*/ 1528 h 146"/>
                <a:gd name="T98" fmla="*/ 15559 w 446"/>
                <a:gd name="T99" fmla="*/ 1277 h 146"/>
                <a:gd name="T100" fmla="*/ 14933 w 446"/>
                <a:gd name="T101" fmla="*/ 857 h 146"/>
                <a:gd name="T102" fmla="*/ 14038 w 446"/>
                <a:gd name="T103" fmla="*/ 857 h 146"/>
                <a:gd name="T104" fmla="*/ 13412 w 446"/>
                <a:gd name="T105" fmla="*/ 820 h 146"/>
                <a:gd name="T106" fmla="*/ 12786 w 446"/>
                <a:gd name="T107" fmla="*/ 705 h 146"/>
                <a:gd name="T108" fmla="*/ 12191 w 446"/>
                <a:gd name="T109" fmla="*/ 248 h 146"/>
                <a:gd name="T110" fmla="*/ 10857 w 446"/>
                <a:gd name="T111" fmla="*/ 1277 h 146"/>
                <a:gd name="T112" fmla="*/ 9761 w 446"/>
                <a:gd name="T113" fmla="*/ 2097 h 146"/>
                <a:gd name="T114" fmla="*/ 8428 w 446"/>
                <a:gd name="T115" fmla="*/ 2898 h 146"/>
                <a:gd name="T116" fmla="*/ 4827 w 446"/>
                <a:gd name="T117" fmla="*/ 3203 h 146"/>
                <a:gd name="T118" fmla="*/ 2117 w 446"/>
                <a:gd name="T119" fmla="*/ 2591 h 146"/>
                <a:gd name="T120" fmla="*/ 988 w 446"/>
                <a:gd name="T121" fmla="*/ 3660 h 146"/>
                <a:gd name="T122" fmla="*/ 0 w 446"/>
                <a:gd name="T123" fmla="*/ 5393 h 14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46" h="146">
                  <a:moveTo>
                    <a:pt x="0" y="106"/>
                  </a:moveTo>
                  <a:cubicBezTo>
                    <a:pt x="4" y="97"/>
                    <a:pt x="17" y="85"/>
                    <a:pt x="26" y="81"/>
                  </a:cubicBezTo>
                  <a:cubicBezTo>
                    <a:pt x="29" y="79"/>
                    <a:pt x="32" y="76"/>
                    <a:pt x="33" y="76"/>
                  </a:cubicBezTo>
                  <a:cubicBezTo>
                    <a:pt x="42" y="69"/>
                    <a:pt x="52" y="68"/>
                    <a:pt x="63" y="73"/>
                  </a:cubicBezTo>
                  <a:cubicBezTo>
                    <a:pt x="81" y="82"/>
                    <a:pt x="116" y="93"/>
                    <a:pt x="127" y="93"/>
                  </a:cubicBezTo>
                  <a:cubicBezTo>
                    <a:pt x="139" y="93"/>
                    <a:pt x="174" y="95"/>
                    <a:pt x="196" y="91"/>
                  </a:cubicBezTo>
                  <a:cubicBezTo>
                    <a:pt x="219" y="86"/>
                    <a:pt x="237" y="73"/>
                    <a:pt x="257" y="89"/>
                  </a:cubicBezTo>
                  <a:cubicBezTo>
                    <a:pt x="265" y="96"/>
                    <a:pt x="278" y="106"/>
                    <a:pt x="287" y="112"/>
                  </a:cubicBezTo>
                  <a:cubicBezTo>
                    <a:pt x="295" y="118"/>
                    <a:pt x="314" y="128"/>
                    <a:pt x="317" y="132"/>
                  </a:cubicBezTo>
                  <a:cubicBezTo>
                    <a:pt x="319" y="136"/>
                    <a:pt x="324" y="140"/>
                    <a:pt x="325" y="142"/>
                  </a:cubicBezTo>
                  <a:cubicBezTo>
                    <a:pt x="327" y="143"/>
                    <a:pt x="327" y="146"/>
                    <a:pt x="330" y="146"/>
                  </a:cubicBezTo>
                  <a:cubicBezTo>
                    <a:pt x="332" y="145"/>
                    <a:pt x="329" y="143"/>
                    <a:pt x="329" y="141"/>
                  </a:cubicBezTo>
                  <a:cubicBezTo>
                    <a:pt x="329" y="139"/>
                    <a:pt x="330" y="134"/>
                    <a:pt x="328" y="131"/>
                  </a:cubicBezTo>
                  <a:cubicBezTo>
                    <a:pt x="330" y="132"/>
                    <a:pt x="335" y="135"/>
                    <a:pt x="338" y="135"/>
                  </a:cubicBezTo>
                  <a:cubicBezTo>
                    <a:pt x="341" y="136"/>
                    <a:pt x="342" y="136"/>
                    <a:pt x="344" y="137"/>
                  </a:cubicBezTo>
                  <a:cubicBezTo>
                    <a:pt x="345" y="138"/>
                    <a:pt x="345" y="140"/>
                    <a:pt x="346" y="139"/>
                  </a:cubicBezTo>
                  <a:cubicBezTo>
                    <a:pt x="348" y="137"/>
                    <a:pt x="347" y="135"/>
                    <a:pt x="344" y="130"/>
                  </a:cubicBezTo>
                  <a:cubicBezTo>
                    <a:pt x="344" y="130"/>
                    <a:pt x="345" y="130"/>
                    <a:pt x="346" y="131"/>
                  </a:cubicBezTo>
                  <a:cubicBezTo>
                    <a:pt x="347" y="133"/>
                    <a:pt x="349" y="132"/>
                    <a:pt x="349" y="132"/>
                  </a:cubicBezTo>
                  <a:cubicBezTo>
                    <a:pt x="349" y="132"/>
                    <a:pt x="348" y="129"/>
                    <a:pt x="347" y="126"/>
                  </a:cubicBezTo>
                  <a:cubicBezTo>
                    <a:pt x="346" y="123"/>
                    <a:pt x="345" y="121"/>
                    <a:pt x="344" y="119"/>
                  </a:cubicBezTo>
                  <a:cubicBezTo>
                    <a:pt x="342" y="117"/>
                    <a:pt x="336" y="116"/>
                    <a:pt x="336" y="116"/>
                  </a:cubicBezTo>
                  <a:cubicBezTo>
                    <a:pt x="336" y="116"/>
                    <a:pt x="335" y="115"/>
                    <a:pt x="334" y="113"/>
                  </a:cubicBezTo>
                  <a:cubicBezTo>
                    <a:pt x="332" y="112"/>
                    <a:pt x="321" y="113"/>
                    <a:pt x="320" y="112"/>
                  </a:cubicBezTo>
                  <a:cubicBezTo>
                    <a:pt x="319" y="112"/>
                    <a:pt x="305" y="100"/>
                    <a:pt x="304" y="97"/>
                  </a:cubicBezTo>
                  <a:cubicBezTo>
                    <a:pt x="302" y="95"/>
                    <a:pt x="305" y="89"/>
                    <a:pt x="307" y="90"/>
                  </a:cubicBezTo>
                  <a:cubicBezTo>
                    <a:pt x="309" y="91"/>
                    <a:pt x="315" y="92"/>
                    <a:pt x="318" y="96"/>
                  </a:cubicBezTo>
                  <a:cubicBezTo>
                    <a:pt x="320" y="98"/>
                    <a:pt x="324" y="102"/>
                    <a:pt x="326" y="104"/>
                  </a:cubicBezTo>
                  <a:cubicBezTo>
                    <a:pt x="329" y="106"/>
                    <a:pt x="327" y="107"/>
                    <a:pt x="329" y="107"/>
                  </a:cubicBezTo>
                  <a:cubicBezTo>
                    <a:pt x="330" y="106"/>
                    <a:pt x="331" y="104"/>
                    <a:pt x="329" y="101"/>
                  </a:cubicBezTo>
                  <a:cubicBezTo>
                    <a:pt x="329" y="101"/>
                    <a:pt x="331" y="101"/>
                    <a:pt x="334" y="101"/>
                  </a:cubicBezTo>
                  <a:cubicBezTo>
                    <a:pt x="336" y="102"/>
                    <a:pt x="339" y="102"/>
                    <a:pt x="340" y="104"/>
                  </a:cubicBezTo>
                  <a:cubicBezTo>
                    <a:pt x="341" y="106"/>
                    <a:pt x="341" y="108"/>
                    <a:pt x="342" y="107"/>
                  </a:cubicBezTo>
                  <a:cubicBezTo>
                    <a:pt x="343" y="106"/>
                    <a:pt x="343" y="103"/>
                    <a:pt x="341" y="99"/>
                  </a:cubicBezTo>
                  <a:cubicBezTo>
                    <a:pt x="335" y="96"/>
                    <a:pt x="327" y="92"/>
                    <a:pt x="325" y="87"/>
                  </a:cubicBezTo>
                  <a:cubicBezTo>
                    <a:pt x="323" y="85"/>
                    <a:pt x="325" y="82"/>
                    <a:pt x="326" y="79"/>
                  </a:cubicBezTo>
                  <a:cubicBezTo>
                    <a:pt x="325" y="78"/>
                    <a:pt x="324" y="78"/>
                    <a:pt x="324" y="78"/>
                  </a:cubicBezTo>
                  <a:cubicBezTo>
                    <a:pt x="321" y="76"/>
                    <a:pt x="318" y="74"/>
                    <a:pt x="313" y="73"/>
                  </a:cubicBezTo>
                  <a:cubicBezTo>
                    <a:pt x="308" y="71"/>
                    <a:pt x="310" y="71"/>
                    <a:pt x="307" y="65"/>
                  </a:cubicBezTo>
                  <a:cubicBezTo>
                    <a:pt x="307" y="63"/>
                    <a:pt x="307" y="61"/>
                    <a:pt x="309" y="59"/>
                  </a:cubicBezTo>
                  <a:cubicBezTo>
                    <a:pt x="307" y="61"/>
                    <a:pt x="307" y="61"/>
                    <a:pt x="307" y="61"/>
                  </a:cubicBezTo>
                  <a:cubicBezTo>
                    <a:pt x="310" y="54"/>
                    <a:pt x="322" y="40"/>
                    <a:pt x="345" y="41"/>
                  </a:cubicBezTo>
                  <a:cubicBezTo>
                    <a:pt x="345" y="41"/>
                    <a:pt x="351" y="43"/>
                    <a:pt x="363" y="41"/>
                  </a:cubicBezTo>
                  <a:cubicBezTo>
                    <a:pt x="365" y="41"/>
                    <a:pt x="368" y="41"/>
                    <a:pt x="370" y="41"/>
                  </a:cubicBezTo>
                  <a:cubicBezTo>
                    <a:pt x="375" y="40"/>
                    <a:pt x="379" y="39"/>
                    <a:pt x="383" y="41"/>
                  </a:cubicBezTo>
                  <a:cubicBezTo>
                    <a:pt x="390" y="44"/>
                    <a:pt x="393" y="48"/>
                    <a:pt x="401" y="49"/>
                  </a:cubicBezTo>
                  <a:cubicBezTo>
                    <a:pt x="408" y="49"/>
                    <a:pt x="414" y="48"/>
                    <a:pt x="420" y="46"/>
                  </a:cubicBezTo>
                  <a:cubicBezTo>
                    <a:pt x="433" y="41"/>
                    <a:pt x="446" y="33"/>
                    <a:pt x="436" y="18"/>
                  </a:cubicBezTo>
                  <a:cubicBezTo>
                    <a:pt x="438" y="34"/>
                    <a:pt x="425" y="33"/>
                    <a:pt x="413" y="30"/>
                  </a:cubicBezTo>
                  <a:cubicBezTo>
                    <a:pt x="408" y="29"/>
                    <a:pt x="402" y="27"/>
                    <a:pt x="397" y="25"/>
                  </a:cubicBezTo>
                  <a:cubicBezTo>
                    <a:pt x="390" y="23"/>
                    <a:pt x="389" y="17"/>
                    <a:pt x="381" y="17"/>
                  </a:cubicBezTo>
                  <a:cubicBezTo>
                    <a:pt x="373" y="16"/>
                    <a:pt x="366" y="17"/>
                    <a:pt x="358" y="17"/>
                  </a:cubicBezTo>
                  <a:cubicBezTo>
                    <a:pt x="352" y="16"/>
                    <a:pt x="347" y="16"/>
                    <a:pt x="342" y="16"/>
                  </a:cubicBezTo>
                  <a:cubicBezTo>
                    <a:pt x="337" y="16"/>
                    <a:pt x="331" y="15"/>
                    <a:pt x="326" y="14"/>
                  </a:cubicBezTo>
                  <a:cubicBezTo>
                    <a:pt x="320" y="13"/>
                    <a:pt x="317" y="6"/>
                    <a:pt x="311" y="5"/>
                  </a:cubicBezTo>
                  <a:cubicBezTo>
                    <a:pt x="293" y="0"/>
                    <a:pt x="290" y="20"/>
                    <a:pt x="277" y="25"/>
                  </a:cubicBezTo>
                  <a:cubicBezTo>
                    <a:pt x="267" y="30"/>
                    <a:pt x="258" y="34"/>
                    <a:pt x="249" y="41"/>
                  </a:cubicBezTo>
                  <a:cubicBezTo>
                    <a:pt x="239" y="48"/>
                    <a:pt x="227" y="54"/>
                    <a:pt x="215" y="57"/>
                  </a:cubicBezTo>
                  <a:cubicBezTo>
                    <a:pt x="186" y="66"/>
                    <a:pt x="153" y="66"/>
                    <a:pt x="123" y="63"/>
                  </a:cubicBezTo>
                  <a:cubicBezTo>
                    <a:pt x="100" y="60"/>
                    <a:pt x="77" y="44"/>
                    <a:pt x="54" y="51"/>
                  </a:cubicBezTo>
                  <a:cubicBezTo>
                    <a:pt x="42" y="54"/>
                    <a:pt x="35" y="64"/>
                    <a:pt x="25" y="72"/>
                  </a:cubicBezTo>
                  <a:cubicBezTo>
                    <a:pt x="15" y="80"/>
                    <a:pt x="1" y="92"/>
                    <a:pt x="0" y="10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17" name="Freeform 72">
              <a:extLst>
                <a:ext uri="{FF2B5EF4-FFF2-40B4-BE49-F238E27FC236}">
                  <a16:creationId xmlns:a16="http://schemas.microsoft.com/office/drawing/2014/main" id="{34DEC6D2-BEF5-4B04-AFED-8F2211710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2" y="2092"/>
              <a:ext cx="355" cy="291"/>
            </a:xfrm>
            <a:custGeom>
              <a:avLst/>
              <a:gdLst>
                <a:gd name="T0" fmla="*/ 0 w 142"/>
                <a:gd name="T1" fmla="*/ 5537 h 109"/>
                <a:gd name="T2" fmla="*/ 2500 w 142"/>
                <a:gd name="T3" fmla="*/ 3043 h 109"/>
                <a:gd name="T4" fmla="*/ 2863 w 142"/>
                <a:gd name="T5" fmla="*/ 1004 h 109"/>
                <a:gd name="T6" fmla="*/ 3208 w 142"/>
                <a:gd name="T7" fmla="*/ 93 h 109"/>
                <a:gd name="T8" fmla="*/ 3875 w 142"/>
                <a:gd name="T9" fmla="*/ 550 h 109"/>
                <a:gd name="T10" fmla="*/ 4270 w 142"/>
                <a:gd name="T11" fmla="*/ 1276 h 109"/>
                <a:gd name="T12" fmla="*/ 4500 w 142"/>
                <a:gd name="T13" fmla="*/ 1733 h 109"/>
                <a:gd name="T14" fmla="*/ 4533 w 142"/>
                <a:gd name="T15" fmla="*/ 2280 h 109"/>
                <a:gd name="T16" fmla="*/ 5158 w 142"/>
                <a:gd name="T17" fmla="*/ 3158 h 109"/>
                <a:gd name="T18" fmla="*/ 4613 w 142"/>
                <a:gd name="T19" fmla="*/ 3863 h 109"/>
                <a:gd name="T20" fmla="*/ 3095 w 142"/>
                <a:gd name="T21" fmla="*/ 4261 h 109"/>
                <a:gd name="T22" fmla="*/ 2083 w 142"/>
                <a:gd name="T23" fmla="*/ 4776 h 10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2" h="109">
                  <a:moveTo>
                    <a:pt x="0" y="109"/>
                  </a:moveTo>
                  <a:cubicBezTo>
                    <a:pt x="26" y="101"/>
                    <a:pt x="49" y="83"/>
                    <a:pt x="64" y="60"/>
                  </a:cubicBezTo>
                  <a:cubicBezTo>
                    <a:pt x="72" y="48"/>
                    <a:pt x="78" y="35"/>
                    <a:pt x="73" y="20"/>
                  </a:cubicBezTo>
                  <a:cubicBezTo>
                    <a:pt x="69" y="11"/>
                    <a:pt x="76" y="0"/>
                    <a:pt x="82" y="2"/>
                  </a:cubicBezTo>
                  <a:cubicBezTo>
                    <a:pt x="88" y="4"/>
                    <a:pt x="94" y="7"/>
                    <a:pt x="99" y="11"/>
                  </a:cubicBezTo>
                  <a:cubicBezTo>
                    <a:pt x="104" y="15"/>
                    <a:pt x="105" y="20"/>
                    <a:pt x="109" y="25"/>
                  </a:cubicBezTo>
                  <a:cubicBezTo>
                    <a:pt x="113" y="28"/>
                    <a:pt x="115" y="28"/>
                    <a:pt x="115" y="34"/>
                  </a:cubicBezTo>
                  <a:cubicBezTo>
                    <a:pt x="116" y="38"/>
                    <a:pt x="114" y="40"/>
                    <a:pt x="116" y="45"/>
                  </a:cubicBezTo>
                  <a:cubicBezTo>
                    <a:pt x="119" y="52"/>
                    <a:pt x="126" y="57"/>
                    <a:pt x="132" y="62"/>
                  </a:cubicBezTo>
                  <a:cubicBezTo>
                    <a:pt x="142" y="71"/>
                    <a:pt x="127" y="74"/>
                    <a:pt x="118" y="76"/>
                  </a:cubicBezTo>
                  <a:cubicBezTo>
                    <a:pt x="105" y="78"/>
                    <a:pt x="92" y="80"/>
                    <a:pt x="79" y="84"/>
                  </a:cubicBezTo>
                  <a:cubicBezTo>
                    <a:pt x="73" y="86"/>
                    <a:pt x="60" y="95"/>
                    <a:pt x="53" y="94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18" name="Freeform 73">
              <a:extLst>
                <a:ext uri="{FF2B5EF4-FFF2-40B4-BE49-F238E27FC236}">
                  <a16:creationId xmlns:a16="http://schemas.microsoft.com/office/drawing/2014/main" id="{043FD552-481C-4402-A0B9-547FC9065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7" y="1775"/>
              <a:ext cx="110" cy="154"/>
            </a:xfrm>
            <a:custGeom>
              <a:avLst/>
              <a:gdLst>
                <a:gd name="T0" fmla="*/ 158 w 44"/>
                <a:gd name="T1" fmla="*/ 149 h 58"/>
                <a:gd name="T2" fmla="*/ 1250 w 44"/>
                <a:gd name="T3" fmla="*/ 1346 h 58"/>
                <a:gd name="T4" fmla="*/ 1488 w 44"/>
                <a:gd name="T5" fmla="*/ 2884 h 58"/>
                <a:gd name="T6" fmla="*/ 938 w 44"/>
                <a:gd name="T7" fmla="*/ 1649 h 58"/>
                <a:gd name="T8" fmla="*/ 0 w 44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" y="3"/>
                  </a:moveTo>
                  <a:cubicBezTo>
                    <a:pt x="14" y="1"/>
                    <a:pt x="27" y="20"/>
                    <a:pt x="32" y="27"/>
                  </a:cubicBezTo>
                  <a:cubicBezTo>
                    <a:pt x="37" y="35"/>
                    <a:pt x="44" y="49"/>
                    <a:pt x="38" y="58"/>
                  </a:cubicBezTo>
                  <a:cubicBezTo>
                    <a:pt x="28" y="56"/>
                    <a:pt x="28" y="40"/>
                    <a:pt x="24" y="33"/>
                  </a:cubicBezTo>
                  <a:cubicBezTo>
                    <a:pt x="18" y="22"/>
                    <a:pt x="10" y="7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19" name="Freeform 74">
              <a:extLst>
                <a:ext uri="{FF2B5EF4-FFF2-40B4-BE49-F238E27FC236}">
                  <a16:creationId xmlns:a16="http://schemas.microsoft.com/office/drawing/2014/main" id="{7F5401DE-3144-4510-A05F-5EFCA5CE8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" y="1993"/>
              <a:ext cx="40" cy="88"/>
            </a:xfrm>
            <a:custGeom>
              <a:avLst/>
              <a:gdLst>
                <a:gd name="T0" fmla="*/ 550 w 16"/>
                <a:gd name="T1" fmla="*/ 205 h 33"/>
                <a:gd name="T2" fmla="*/ 238 w 16"/>
                <a:gd name="T3" fmla="*/ 909 h 33"/>
                <a:gd name="T4" fmla="*/ 395 w 16"/>
                <a:gd name="T5" fmla="*/ 1421 h 33"/>
                <a:gd name="T6" fmla="*/ 395 w 16"/>
                <a:gd name="T7" fmla="*/ 853 h 33"/>
                <a:gd name="T8" fmla="*/ 625 w 16"/>
                <a:gd name="T9" fmla="*/ 456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33">
                  <a:moveTo>
                    <a:pt x="14" y="4"/>
                  </a:moveTo>
                  <a:cubicBezTo>
                    <a:pt x="0" y="0"/>
                    <a:pt x="6" y="10"/>
                    <a:pt x="6" y="18"/>
                  </a:cubicBezTo>
                  <a:cubicBezTo>
                    <a:pt x="6" y="20"/>
                    <a:pt x="2" y="33"/>
                    <a:pt x="10" y="28"/>
                  </a:cubicBezTo>
                  <a:cubicBezTo>
                    <a:pt x="12" y="26"/>
                    <a:pt x="9" y="20"/>
                    <a:pt x="10" y="17"/>
                  </a:cubicBezTo>
                  <a:cubicBezTo>
                    <a:pt x="11" y="13"/>
                    <a:pt x="13" y="12"/>
                    <a:pt x="16" y="9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20" name="Freeform 75">
              <a:extLst>
                <a:ext uri="{FF2B5EF4-FFF2-40B4-BE49-F238E27FC236}">
                  <a16:creationId xmlns:a16="http://schemas.microsoft.com/office/drawing/2014/main" id="{CAB5FD97-BCFB-4EC9-9740-AEF51DD62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2" y="1911"/>
              <a:ext cx="143" cy="85"/>
            </a:xfrm>
            <a:custGeom>
              <a:avLst/>
              <a:gdLst>
                <a:gd name="T0" fmla="*/ 2102 w 57"/>
                <a:gd name="T1" fmla="*/ 1052 h 32"/>
                <a:gd name="T2" fmla="*/ 993 w 57"/>
                <a:gd name="T3" fmla="*/ 56 h 32"/>
                <a:gd name="T4" fmla="*/ 0 w 57"/>
                <a:gd name="T5" fmla="*/ 805 h 32"/>
                <a:gd name="T6" fmla="*/ 868 w 57"/>
                <a:gd name="T7" fmla="*/ 396 h 32"/>
                <a:gd name="T8" fmla="*/ 1581 w 57"/>
                <a:gd name="T9" fmla="*/ 691 h 32"/>
                <a:gd name="T10" fmla="*/ 1864 w 57"/>
                <a:gd name="T11" fmla="*/ 1235 h 32"/>
                <a:gd name="T12" fmla="*/ 2260 w 57"/>
                <a:gd name="T13" fmla="*/ 1389 h 32"/>
                <a:gd name="T14" fmla="*/ 2178 w 57"/>
                <a:gd name="T15" fmla="*/ 1086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32">
                  <a:moveTo>
                    <a:pt x="53" y="21"/>
                  </a:moveTo>
                  <a:cubicBezTo>
                    <a:pt x="47" y="8"/>
                    <a:pt x="39" y="3"/>
                    <a:pt x="25" y="1"/>
                  </a:cubicBezTo>
                  <a:cubicBezTo>
                    <a:pt x="13" y="0"/>
                    <a:pt x="0" y="0"/>
                    <a:pt x="0" y="16"/>
                  </a:cubicBezTo>
                  <a:cubicBezTo>
                    <a:pt x="7" y="14"/>
                    <a:pt x="14" y="8"/>
                    <a:pt x="22" y="8"/>
                  </a:cubicBezTo>
                  <a:cubicBezTo>
                    <a:pt x="27" y="8"/>
                    <a:pt x="35" y="12"/>
                    <a:pt x="40" y="14"/>
                  </a:cubicBezTo>
                  <a:cubicBezTo>
                    <a:pt x="47" y="17"/>
                    <a:pt x="44" y="20"/>
                    <a:pt x="47" y="25"/>
                  </a:cubicBezTo>
                  <a:cubicBezTo>
                    <a:pt x="49" y="32"/>
                    <a:pt x="51" y="27"/>
                    <a:pt x="57" y="28"/>
                  </a:cubicBezTo>
                  <a:cubicBezTo>
                    <a:pt x="56" y="26"/>
                    <a:pt x="56" y="24"/>
                    <a:pt x="55" y="22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21" name="Freeform 76">
              <a:extLst>
                <a:ext uri="{FF2B5EF4-FFF2-40B4-BE49-F238E27FC236}">
                  <a16:creationId xmlns:a16="http://schemas.microsoft.com/office/drawing/2014/main" id="{1EC496B2-9A4C-41D7-BBAB-8B8146A05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441"/>
              <a:ext cx="42" cy="38"/>
            </a:xfrm>
            <a:custGeom>
              <a:avLst/>
              <a:gdLst>
                <a:gd name="T0" fmla="*/ 0 w 17"/>
                <a:gd name="T1" fmla="*/ 0 h 14"/>
                <a:gd name="T2" fmla="*/ 410 w 17"/>
                <a:gd name="T3" fmla="*/ 280 h 14"/>
                <a:gd name="T4" fmla="*/ 635 w 17"/>
                <a:gd name="T5" fmla="*/ 760 h 14"/>
                <a:gd name="T6" fmla="*/ 183 w 17"/>
                <a:gd name="T7" fmla="*/ 537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14">
                  <a:moveTo>
                    <a:pt x="0" y="0"/>
                  </a:moveTo>
                  <a:cubicBezTo>
                    <a:pt x="6" y="2"/>
                    <a:pt x="6" y="0"/>
                    <a:pt x="11" y="5"/>
                  </a:cubicBezTo>
                  <a:cubicBezTo>
                    <a:pt x="13" y="7"/>
                    <a:pt x="17" y="10"/>
                    <a:pt x="17" y="14"/>
                  </a:cubicBezTo>
                  <a:cubicBezTo>
                    <a:pt x="13" y="12"/>
                    <a:pt x="9" y="11"/>
                    <a:pt x="5" y="1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22" name="Freeform 77">
              <a:extLst>
                <a:ext uri="{FF2B5EF4-FFF2-40B4-BE49-F238E27FC236}">
                  <a16:creationId xmlns:a16="http://schemas.microsoft.com/office/drawing/2014/main" id="{D521F568-9111-44D7-93D8-E0714372F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7" y="2143"/>
              <a:ext cx="68" cy="69"/>
            </a:xfrm>
            <a:custGeom>
              <a:avLst/>
              <a:gdLst>
                <a:gd name="T0" fmla="*/ 1007 w 27"/>
                <a:gd name="T1" fmla="*/ 1085 h 26"/>
                <a:gd name="T2" fmla="*/ 685 w 27"/>
                <a:gd name="T3" fmla="*/ 295 h 26"/>
                <a:gd name="T4" fmla="*/ 50 w 27"/>
                <a:gd name="T5" fmla="*/ 507 h 26"/>
                <a:gd name="T6" fmla="*/ 368 w 27"/>
                <a:gd name="T7" fmla="*/ 1197 h 26"/>
                <a:gd name="T8" fmla="*/ 881 w 27"/>
                <a:gd name="T9" fmla="*/ 1085 h 26"/>
                <a:gd name="T10" fmla="*/ 1007 w 27"/>
                <a:gd name="T11" fmla="*/ 1085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26">
                  <a:moveTo>
                    <a:pt x="25" y="22"/>
                  </a:moveTo>
                  <a:cubicBezTo>
                    <a:pt x="23" y="20"/>
                    <a:pt x="27" y="11"/>
                    <a:pt x="17" y="6"/>
                  </a:cubicBezTo>
                  <a:cubicBezTo>
                    <a:pt x="8" y="0"/>
                    <a:pt x="1" y="10"/>
                    <a:pt x="1" y="10"/>
                  </a:cubicBezTo>
                  <a:cubicBezTo>
                    <a:pt x="0" y="17"/>
                    <a:pt x="4" y="22"/>
                    <a:pt x="9" y="24"/>
                  </a:cubicBezTo>
                  <a:cubicBezTo>
                    <a:pt x="13" y="26"/>
                    <a:pt x="22" y="22"/>
                    <a:pt x="22" y="22"/>
                  </a:cubicBezTo>
                  <a:lnTo>
                    <a:pt x="25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23" name="Freeform 78">
              <a:extLst>
                <a:ext uri="{FF2B5EF4-FFF2-40B4-BE49-F238E27FC236}">
                  <a16:creationId xmlns:a16="http://schemas.microsoft.com/office/drawing/2014/main" id="{BA3E4779-E737-48D6-9528-C3414EE75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2153"/>
              <a:ext cx="55" cy="56"/>
            </a:xfrm>
            <a:custGeom>
              <a:avLst/>
              <a:gdLst>
                <a:gd name="T0" fmla="*/ 125 w 22"/>
                <a:gd name="T1" fmla="*/ 248 h 21"/>
                <a:gd name="T2" fmla="*/ 625 w 22"/>
                <a:gd name="T3" fmla="*/ 149 h 21"/>
                <a:gd name="T4" fmla="*/ 708 w 22"/>
                <a:gd name="T5" fmla="*/ 819 h 21"/>
                <a:gd name="T6" fmla="*/ 208 w 22"/>
                <a:gd name="T7" fmla="*/ 909 h 21"/>
                <a:gd name="T8" fmla="*/ 125 w 22"/>
                <a:gd name="T9" fmla="*/ 248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1">
                  <a:moveTo>
                    <a:pt x="3" y="5"/>
                  </a:moveTo>
                  <a:cubicBezTo>
                    <a:pt x="6" y="0"/>
                    <a:pt x="12" y="0"/>
                    <a:pt x="16" y="3"/>
                  </a:cubicBezTo>
                  <a:cubicBezTo>
                    <a:pt x="21" y="6"/>
                    <a:pt x="22" y="12"/>
                    <a:pt x="18" y="16"/>
                  </a:cubicBezTo>
                  <a:cubicBezTo>
                    <a:pt x="15" y="20"/>
                    <a:pt x="9" y="21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24" name="Freeform 79">
              <a:extLst>
                <a:ext uri="{FF2B5EF4-FFF2-40B4-BE49-F238E27FC236}">
                  <a16:creationId xmlns:a16="http://schemas.microsoft.com/office/drawing/2014/main" id="{13F48F07-0A20-4FDD-BACC-F460AD2B5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7" y="2169"/>
              <a:ext cx="23" cy="24"/>
            </a:xfrm>
            <a:custGeom>
              <a:avLst/>
              <a:gdLst>
                <a:gd name="T0" fmla="*/ 84 w 9"/>
                <a:gd name="T1" fmla="*/ 93 h 9"/>
                <a:gd name="T2" fmla="*/ 302 w 9"/>
                <a:gd name="T3" fmla="*/ 56 h 9"/>
                <a:gd name="T4" fmla="*/ 332 w 9"/>
                <a:gd name="T5" fmla="*/ 363 h 9"/>
                <a:gd name="T6" fmla="*/ 130 w 9"/>
                <a:gd name="T7" fmla="*/ 363 h 9"/>
                <a:gd name="T8" fmla="*/ 84 w 9"/>
                <a:gd name="T9" fmla="*/ 9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2" y="2"/>
                  </a:moveTo>
                  <a:cubicBezTo>
                    <a:pt x="3" y="0"/>
                    <a:pt x="5" y="0"/>
                    <a:pt x="7" y="1"/>
                  </a:cubicBezTo>
                  <a:cubicBezTo>
                    <a:pt x="9" y="3"/>
                    <a:pt x="9" y="5"/>
                    <a:pt x="8" y="7"/>
                  </a:cubicBezTo>
                  <a:cubicBezTo>
                    <a:pt x="7" y="8"/>
                    <a:pt x="4" y="9"/>
                    <a:pt x="3" y="7"/>
                  </a:cubicBezTo>
                  <a:cubicBezTo>
                    <a:pt x="1" y="6"/>
                    <a:pt x="0" y="4"/>
                    <a:pt x="2" y="2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25" name="Freeform 80">
              <a:extLst>
                <a:ext uri="{FF2B5EF4-FFF2-40B4-BE49-F238E27FC236}">
                  <a16:creationId xmlns:a16="http://schemas.microsoft.com/office/drawing/2014/main" id="{7964101C-7DBF-48FB-B42B-68F2E8050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" y="2073"/>
              <a:ext cx="33" cy="75"/>
            </a:xfrm>
            <a:custGeom>
              <a:avLst/>
              <a:gdLst>
                <a:gd name="T0" fmla="*/ 373 w 13"/>
                <a:gd name="T1" fmla="*/ 927 h 28"/>
                <a:gd name="T2" fmla="*/ 541 w 13"/>
                <a:gd name="T3" fmla="*/ 1441 h 28"/>
                <a:gd name="T4" fmla="*/ 490 w 13"/>
                <a:gd name="T5" fmla="*/ 1350 h 28"/>
                <a:gd name="T6" fmla="*/ 51 w 13"/>
                <a:gd name="T7" fmla="*/ 56 h 28"/>
                <a:gd name="T8" fmla="*/ 0 w 13"/>
                <a:gd name="T9" fmla="*/ 0 h 28"/>
                <a:gd name="T10" fmla="*/ 0 w 13"/>
                <a:gd name="T11" fmla="*/ 0 h 28"/>
                <a:gd name="T12" fmla="*/ 160 w 13"/>
                <a:gd name="T13" fmla="*/ 402 h 28"/>
                <a:gd name="T14" fmla="*/ 373 w 13"/>
                <a:gd name="T15" fmla="*/ 92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" h="28">
                  <a:moveTo>
                    <a:pt x="9" y="18"/>
                  </a:moveTo>
                  <a:cubicBezTo>
                    <a:pt x="10" y="20"/>
                    <a:pt x="10" y="26"/>
                    <a:pt x="13" y="28"/>
                  </a:cubicBezTo>
                  <a:cubicBezTo>
                    <a:pt x="12" y="27"/>
                    <a:pt x="12" y="27"/>
                    <a:pt x="12" y="26"/>
                  </a:cubicBezTo>
                  <a:cubicBezTo>
                    <a:pt x="13" y="4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6"/>
                    <a:pt x="4" y="8"/>
                  </a:cubicBezTo>
                  <a:cubicBezTo>
                    <a:pt x="6" y="11"/>
                    <a:pt x="8" y="14"/>
                    <a:pt x="9" y="18"/>
                  </a:cubicBez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26" name="Freeform 81">
              <a:extLst>
                <a:ext uri="{FF2B5EF4-FFF2-40B4-BE49-F238E27FC236}">
                  <a16:creationId xmlns:a16="http://schemas.microsoft.com/office/drawing/2014/main" id="{EE4AC393-4C5C-4682-AB66-A8E426F3C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4" y="2335"/>
              <a:ext cx="208" cy="128"/>
            </a:xfrm>
            <a:custGeom>
              <a:avLst/>
              <a:gdLst>
                <a:gd name="T0" fmla="*/ 0 w 83"/>
                <a:gd name="T1" fmla="*/ 2275 h 48"/>
                <a:gd name="T2" fmla="*/ 1418 w 83"/>
                <a:gd name="T3" fmla="*/ 1672 h 48"/>
                <a:gd name="T4" fmla="*/ 2015 w 83"/>
                <a:gd name="T5" fmla="*/ 1421 h 48"/>
                <a:gd name="T6" fmla="*/ 2727 w 83"/>
                <a:gd name="T7" fmla="*/ 605 h 48"/>
                <a:gd name="T8" fmla="*/ 3198 w 83"/>
                <a:gd name="T9" fmla="*/ 307 h 48"/>
                <a:gd name="T10" fmla="*/ 3040 w 83"/>
                <a:gd name="T11" fmla="*/ 1003 h 48"/>
                <a:gd name="T12" fmla="*/ 3040 w 83"/>
                <a:gd name="T13" fmla="*/ 1877 h 48"/>
                <a:gd name="T14" fmla="*/ 3273 w 83"/>
                <a:gd name="T15" fmla="*/ 2424 h 48"/>
                <a:gd name="T16" fmla="*/ 2802 w 83"/>
                <a:gd name="T17" fmla="*/ 1912 h 48"/>
                <a:gd name="T18" fmla="*/ 2331 w 83"/>
                <a:gd name="T19" fmla="*/ 1672 h 48"/>
                <a:gd name="T20" fmla="*/ 1100 w 83"/>
                <a:gd name="T21" fmla="*/ 1912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3" h="48">
                  <a:moveTo>
                    <a:pt x="0" y="45"/>
                  </a:moveTo>
                  <a:cubicBezTo>
                    <a:pt x="12" y="43"/>
                    <a:pt x="25" y="38"/>
                    <a:pt x="36" y="33"/>
                  </a:cubicBezTo>
                  <a:cubicBezTo>
                    <a:pt x="41" y="31"/>
                    <a:pt x="46" y="31"/>
                    <a:pt x="51" y="28"/>
                  </a:cubicBezTo>
                  <a:cubicBezTo>
                    <a:pt x="59" y="25"/>
                    <a:pt x="64" y="19"/>
                    <a:pt x="69" y="12"/>
                  </a:cubicBezTo>
                  <a:cubicBezTo>
                    <a:pt x="72" y="10"/>
                    <a:pt x="79" y="0"/>
                    <a:pt x="81" y="6"/>
                  </a:cubicBezTo>
                  <a:cubicBezTo>
                    <a:pt x="83" y="10"/>
                    <a:pt x="78" y="16"/>
                    <a:pt x="77" y="20"/>
                  </a:cubicBezTo>
                  <a:cubicBezTo>
                    <a:pt x="75" y="25"/>
                    <a:pt x="75" y="32"/>
                    <a:pt x="77" y="37"/>
                  </a:cubicBezTo>
                  <a:cubicBezTo>
                    <a:pt x="78" y="41"/>
                    <a:pt x="81" y="44"/>
                    <a:pt x="83" y="48"/>
                  </a:cubicBezTo>
                  <a:cubicBezTo>
                    <a:pt x="78" y="47"/>
                    <a:pt x="75" y="41"/>
                    <a:pt x="71" y="38"/>
                  </a:cubicBezTo>
                  <a:cubicBezTo>
                    <a:pt x="67" y="36"/>
                    <a:pt x="63" y="34"/>
                    <a:pt x="59" y="33"/>
                  </a:cubicBezTo>
                  <a:cubicBezTo>
                    <a:pt x="49" y="31"/>
                    <a:pt x="38" y="36"/>
                    <a:pt x="28" y="38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27" name="Freeform 82">
              <a:extLst>
                <a:ext uri="{FF2B5EF4-FFF2-40B4-BE49-F238E27FC236}">
                  <a16:creationId xmlns:a16="http://schemas.microsoft.com/office/drawing/2014/main" id="{1C051731-B4FA-4120-940B-3C0D07B2F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" y="2401"/>
              <a:ext cx="38" cy="64"/>
            </a:xfrm>
            <a:custGeom>
              <a:avLst/>
              <a:gdLst>
                <a:gd name="T0" fmla="*/ 213 w 15"/>
                <a:gd name="T1" fmla="*/ 56 h 24"/>
                <a:gd name="T2" fmla="*/ 0 w 15"/>
                <a:gd name="T3" fmla="*/ 1216 h 24"/>
                <a:gd name="T4" fmla="*/ 616 w 15"/>
                <a:gd name="T5" fmla="*/ 1059 h 24"/>
                <a:gd name="T6" fmla="*/ 327 w 15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24">
                  <a:moveTo>
                    <a:pt x="5" y="1"/>
                  </a:moveTo>
                  <a:cubicBezTo>
                    <a:pt x="0" y="5"/>
                    <a:pt x="0" y="18"/>
                    <a:pt x="0" y="24"/>
                  </a:cubicBezTo>
                  <a:cubicBezTo>
                    <a:pt x="5" y="17"/>
                    <a:pt x="9" y="19"/>
                    <a:pt x="15" y="21"/>
                  </a:cubicBezTo>
                  <a:cubicBezTo>
                    <a:pt x="12" y="17"/>
                    <a:pt x="5" y="6"/>
                    <a:pt x="8" y="0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28" name="Freeform 83">
              <a:extLst>
                <a:ext uri="{FF2B5EF4-FFF2-40B4-BE49-F238E27FC236}">
                  <a16:creationId xmlns:a16="http://schemas.microsoft.com/office/drawing/2014/main" id="{CEEEDFAC-B29D-4EF0-84C9-576048B38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7" y="2463"/>
              <a:ext cx="115" cy="32"/>
            </a:xfrm>
            <a:custGeom>
              <a:avLst/>
              <a:gdLst>
                <a:gd name="T0" fmla="*/ 0 w 46"/>
                <a:gd name="T1" fmla="*/ 93 h 12"/>
                <a:gd name="T2" fmla="*/ 550 w 46"/>
                <a:gd name="T3" fmla="*/ 605 h 12"/>
                <a:gd name="T4" fmla="*/ 1800 w 46"/>
                <a:gd name="T5" fmla="*/ 0 h 12"/>
                <a:gd name="T6" fmla="*/ 313 w 46"/>
                <a:gd name="T7" fmla="*/ 93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6" h="12">
                  <a:moveTo>
                    <a:pt x="0" y="2"/>
                  </a:moveTo>
                  <a:cubicBezTo>
                    <a:pt x="6" y="4"/>
                    <a:pt x="10" y="8"/>
                    <a:pt x="14" y="12"/>
                  </a:cubicBezTo>
                  <a:cubicBezTo>
                    <a:pt x="19" y="2"/>
                    <a:pt x="41" y="12"/>
                    <a:pt x="46" y="0"/>
                  </a:cubicBezTo>
                  <a:cubicBezTo>
                    <a:pt x="34" y="5"/>
                    <a:pt x="19" y="0"/>
                    <a:pt x="8" y="2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29" name="Freeform 84">
              <a:extLst>
                <a:ext uri="{FF2B5EF4-FFF2-40B4-BE49-F238E27FC236}">
                  <a16:creationId xmlns:a16="http://schemas.microsoft.com/office/drawing/2014/main" id="{EF7AFCC4-8A4F-475F-9574-FD9B6C65E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4" y="2377"/>
              <a:ext cx="85" cy="35"/>
            </a:xfrm>
            <a:custGeom>
              <a:avLst/>
              <a:gdLst>
                <a:gd name="T0" fmla="*/ 0 w 34"/>
                <a:gd name="T1" fmla="*/ 369 h 13"/>
                <a:gd name="T2" fmla="*/ 1333 w 34"/>
                <a:gd name="T3" fmla="*/ 681 h 13"/>
                <a:gd name="T4" fmla="*/ 750 w 34"/>
                <a:gd name="T5" fmla="*/ 59 h 13"/>
                <a:gd name="T6" fmla="*/ 83 w 34"/>
                <a:gd name="T7" fmla="*/ 312 h 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" h="13">
                  <a:moveTo>
                    <a:pt x="0" y="7"/>
                  </a:moveTo>
                  <a:cubicBezTo>
                    <a:pt x="12" y="1"/>
                    <a:pt x="22" y="10"/>
                    <a:pt x="34" y="13"/>
                  </a:cubicBezTo>
                  <a:cubicBezTo>
                    <a:pt x="27" y="11"/>
                    <a:pt x="25" y="3"/>
                    <a:pt x="19" y="1"/>
                  </a:cubicBezTo>
                  <a:cubicBezTo>
                    <a:pt x="14" y="0"/>
                    <a:pt x="6" y="2"/>
                    <a:pt x="2" y="6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30" name="Freeform 85">
              <a:extLst>
                <a:ext uri="{FF2B5EF4-FFF2-40B4-BE49-F238E27FC236}">
                  <a16:creationId xmlns:a16="http://schemas.microsoft.com/office/drawing/2014/main" id="{B9EBC599-09E9-4184-A6E5-2766DE57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0" y="2295"/>
              <a:ext cx="40" cy="42"/>
            </a:xfrm>
            <a:custGeom>
              <a:avLst/>
              <a:gdLst>
                <a:gd name="T0" fmla="*/ 0 w 16"/>
                <a:gd name="T1" fmla="*/ 89 h 16"/>
                <a:gd name="T2" fmla="*/ 238 w 16"/>
                <a:gd name="T3" fmla="*/ 669 h 16"/>
                <a:gd name="T4" fmla="*/ 625 w 16"/>
                <a:gd name="T5" fmla="*/ 614 h 16"/>
                <a:gd name="T6" fmla="*/ 0 w 16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6">
                  <a:moveTo>
                    <a:pt x="0" y="2"/>
                  </a:moveTo>
                  <a:cubicBezTo>
                    <a:pt x="0" y="7"/>
                    <a:pt x="2" y="12"/>
                    <a:pt x="6" y="14"/>
                  </a:cubicBezTo>
                  <a:cubicBezTo>
                    <a:pt x="9" y="15"/>
                    <a:pt x="16" y="16"/>
                    <a:pt x="16" y="13"/>
                  </a:cubicBezTo>
                  <a:cubicBezTo>
                    <a:pt x="8" y="13"/>
                    <a:pt x="10" y="0"/>
                    <a:pt x="0" y="0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31" name="Freeform 86">
              <a:extLst>
                <a:ext uri="{FF2B5EF4-FFF2-40B4-BE49-F238E27FC236}">
                  <a16:creationId xmlns:a16="http://schemas.microsoft.com/office/drawing/2014/main" id="{BAB01914-5AD6-4847-B187-76DCA1FF5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0" y="2300"/>
              <a:ext cx="40" cy="24"/>
            </a:xfrm>
            <a:custGeom>
              <a:avLst/>
              <a:gdLst>
                <a:gd name="T0" fmla="*/ 0 w 16"/>
                <a:gd name="T1" fmla="*/ 149 h 9"/>
                <a:gd name="T2" fmla="*/ 313 w 16"/>
                <a:gd name="T3" fmla="*/ 397 h 9"/>
                <a:gd name="T4" fmla="*/ 625 w 16"/>
                <a:gd name="T5" fmla="*/ 0 h 9"/>
                <a:gd name="T6" fmla="*/ 313 w 16"/>
                <a:gd name="T7" fmla="*/ 149 h 9"/>
                <a:gd name="T8" fmla="*/ 0 w 16"/>
                <a:gd name="T9" fmla="*/ 149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9">
                  <a:moveTo>
                    <a:pt x="0" y="3"/>
                  </a:moveTo>
                  <a:cubicBezTo>
                    <a:pt x="5" y="4"/>
                    <a:pt x="1" y="9"/>
                    <a:pt x="8" y="8"/>
                  </a:cubicBezTo>
                  <a:cubicBezTo>
                    <a:pt x="12" y="7"/>
                    <a:pt x="14" y="4"/>
                    <a:pt x="16" y="0"/>
                  </a:cubicBezTo>
                  <a:cubicBezTo>
                    <a:pt x="13" y="1"/>
                    <a:pt x="12" y="3"/>
                    <a:pt x="8" y="3"/>
                  </a:cubicBezTo>
                  <a:cubicBezTo>
                    <a:pt x="5" y="3"/>
                    <a:pt x="2" y="2"/>
                    <a:pt x="0" y="3"/>
                  </a:cubicBezTo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32" name="Freeform 87">
              <a:extLst>
                <a:ext uri="{FF2B5EF4-FFF2-40B4-BE49-F238E27FC236}">
                  <a16:creationId xmlns:a16="http://schemas.microsoft.com/office/drawing/2014/main" id="{2C17B491-DC9B-4C5D-BADA-45B88E851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0" y="2004"/>
              <a:ext cx="27" cy="29"/>
            </a:xfrm>
            <a:custGeom>
              <a:avLst/>
              <a:gdLst>
                <a:gd name="T0" fmla="*/ 253 w 11"/>
                <a:gd name="T1" fmla="*/ 0 h 11"/>
                <a:gd name="T2" fmla="*/ 223 w 11"/>
                <a:gd name="T3" fmla="*/ 527 h 11"/>
                <a:gd name="T4" fmla="*/ 398 w 11"/>
                <a:gd name="T5" fmla="*/ 55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1">
                  <a:moveTo>
                    <a:pt x="7" y="0"/>
                  </a:moveTo>
                  <a:cubicBezTo>
                    <a:pt x="0" y="1"/>
                    <a:pt x="3" y="7"/>
                    <a:pt x="6" y="11"/>
                  </a:cubicBezTo>
                  <a:cubicBezTo>
                    <a:pt x="7" y="7"/>
                    <a:pt x="8" y="4"/>
                    <a:pt x="11" y="1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33" name="Freeform 88">
              <a:extLst>
                <a:ext uri="{FF2B5EF4-FFF2-40B4-BE49-F238E27FC236}">
                  <a16:creationId xmlns:a16="http://schemas.microsoft.com/office/drawing/2014/main" id="{C9FD3275-4AEA-423C-8180-0480F8B27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0" y="1916"/>
              <a:ext cx="107" cy="32"/>
            </a:xfrm>
            <a:custGeom>
              <a:avLst/>
              <a:gdLst>
                <a:gd name="T0" fmla="*/ 105 w 43"/>
                <a:gd name="T1" fmla="*/ 149 h 12"/>
                <a:gd name="T2" fmla="*/ 537 w 43"/>
                <a:gd name="T3" fmla="*/ 56 h 12"/>
                <a:gd name="T4" fmla="*/ 953 w 43"/>
                <a:gd name="T5" fmla="*/ 56 h 12"/>
                <a:gd name="T6" fmla="*/ 1647 w 43"/>
                <a:gd name="T7" fmla="*/ 605 h 12"/>
                <a:gd name="T8" fmla="*/ 799 w 43"/>
                <a:gd name="T9" fmla="*/ 149 h 12"/>
                <a:gd name="T10" fmla="*/ 341 w 43"/>
                <a:gd name="T11" fmla="*/ 149 h 12"/>
                <a:gd name="T12" fmla="*/ 0 w 43"/>
                <a:gd name="T13" fmla="*/ 205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12">
                  <a:moveTo>
                    <a:pt x="3" y="3"/>
                  </a:moveTo>
                  <a:cubicBezTo>
                    <a:pt x="6" y="0"/>
                    <a:pt x="9" y="0"/>
                    <a:pt x="14" y="1"/>
                  </a:cubicBezTo>
                  <a:cubicBezTo>
                    <a:pt x="18" y="1"/>
                    <a:pt x="21" y="1"/>
                    <a:pt x="25" y="1"/>
                  </a:cubicBezTo>
                  <a:cubicBezTo>
                    <a:pt x="33" y="1"/>
                    <a:pt x="41" y="4"/>
                    <a:pt x="43" y="12"/>
                  </a:cubicBezTo>
                  <a:cubicBezTo>
                    <a:pt x="39" y="3"/>
                    <a:pt x="28" y="4"/>
                    <a:pt x="21" y="3"/>
                  </a:cubicBezTo>
                  <a:cubicBezTo>
                    <a:pt x="17" y="3"/>
                    <a:pt x="13" y="4"/>
                    <a:pt x="9" y="3"/>
                  </a:cubicBezTo>
                  <a:cubicBezTo>
                    <a:pt x="6" y="3"/>
                    <a:pt x="3" y="1"/>
                    <a:pt x="0" y="4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34" name="Freeform 89">
              <a:extLst>
                <a:ext uri="{FF2B5EF4-FFF2-40B4-BE49-F238E27FC236}">
                  <a16:creationId xmlns:a16="http://schemas.microsoft.com/office/drawing/2014/main" id="{C2FB18FC-1C03-4904-A0D6-7D923CF59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" y="1889"/>
              <a:ext cx="20" cy="14"/>
            </a:xfrm>
            <a:custGeom>
              <a:avLst/>
              <a:gdLst>
                <a:gd name="T0" fmla="*/ 0 w 8"/>
                <a:gd name="T1" fmla="*/ 0 h 5"/>
                <a:gd name="T2" fmla="*/ 313 w 8"/>
                <a:gd name="T3" fmla="*/ 0 h 5"/>
                <a:gd name="T4" fmla="*/ 283 w 8"/>
                <a:gd name="T5" fmla="*/ 305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2" y="1"/>
                    <a:pt x="5" y="1"/>
                    <a:pt x="8" y="0"/>
                  </a:cubicBezTo>
                  <a:cubicBezTo>
                    <a:pt x="7" y="1"/>
                    <a:pt x="7" y="3"/>
                    <a:pt x="7" y="5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35" name="Freeform 90">
              <a:extLst>
                <a:ext uri="{FF2B5EF4-FFF2-40B4-BE49-F238E27FC236}">
                  <a16:creationId xmlns:a16="http://schemas.microsoft.com/office/drawing/2014/main" id="{0012D52C-E9A0-4AF2-847C-54ACC86E0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1991"/>
              <a:ext cx="42" cy="170"/>
            </a:xfrm>
            <a:custGeom>
              <a:avLst/>
              <a:gdLst>
                <a:gd name="T0" fmla="*/ 635 w 17"/>
                <a:gd name="T1" fmla="*/ 0 h 64"/>
                <a:gd name="T2" fmla="*/ 452 w 17"/>
                <a:gd name="T3" fmla="*/ 3190 h 64"/>
                <a:gd name="T4" fmla="*/ 378 w 17"/>
                <a:gd name="T5" fmla="*/ 1835 h 64"/>
                <a:gd name="T6" fmla="*/ 410 w 17"/>
                <a:gd name="T7" fmla="*/ 1052 h 64"/>
                <a:gd name="T8" fmla="*/ 635 w 17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64">
                  <a:moveTo>
                    <a:pt x="17" y="0"/>
                  </a:moveTo>
                  <a:cubicBezTo>
                    <a:pt x="3" y="12"/>
                    <a:pt x="0" y="51"/>
                    <a:pt x="12" y="64"/>
                  </a:cubicBezTo>
                  <a:cubicBezTo>
                    <a:pt x="9" y="56"/>
                    <a:pt x="10" y="46"/>
                    <a:pt x="10" y="37"/>
                  </a:cubicBezTo>
                  <a:cubicBezTo>
                    <a:pt x="11" y="32"/>
                    <a:pt x="9" y="29"/>
                    <a:pt x="11" y="21"/>
                  </a:cubicBezTo>
                  <a:cubicBezTo>
                    <a:pt x="12" y="15"/>
                    <a:pt x="13" y="6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36" name="Freeform 91">
              <a:extLst>
                <a:ext uri="{FF2B5EF4-FFF2-40B4-BE49-F238E27FC236}">
                  <a16:creationId xmlns:a16="http://schemas.microsoft.com/office/drawing/2014/main" id="{F9FDAC44-8D16-42B0-99EB-2FD429D71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2" y="1977"/>
              <a:ext cx="88" cy="99"/>
            </a:xfrm>
            <a:custGeom>
              <a:avLst/>
              <a:gdLst>
                <a:gd name="T0" fmla="*/ 0 w 35"/>
                <a:gd name="T1" fmla="*/ 0 h 37"/>
                <a:gd name="T2" fmla="*/ 475 w 35"/>
                <a:gd name="T3" fmla="*/ 1188 h 37"/>
                <a:gd name="T4" fmla="*/ 1398 w 35"/>
                <a:gd name="T5" fmla="*/ 1897 h 37"/>
                <a:gd name="T6" fmla="*/ 606 w 35"/>
                <a:gd name="T7" fmla="*/ 974 h 37"/>
                <a:gd name="T8" fmla="*/ 0 w 35"/>
                <a:gd name="T9" fmla="*/ 56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37">
                  <a:moveTo>
                    <a:pt x="0" y="0"/>
                  </a:moveTo>
                  <a:cubicBezTo>
                    <a:pt x="0" y="6"/>
                    <a:pt x="8" y="19"/>
                    <a:pt x="12" y="23"/>
                  </a:cubicBezTo>
                  <a:cubicBezTo>
                    <a:pt x="18" y="31"/>
                    <a:pt x="27" y="33"/>
                    <a:pt x="35" y="37"/>
                  </a:cubicBezTo>
                  <a:cubicBezTo>
                    <a:pt x="27" y="31"/>
                    <a:pt x="20" y="26"/>
                    <a:pt x="15" y="19"/>
                  </a:cubicBezTo>
                  <a:cubicBezTo>
                    <a:pt x="11" y="13"/>
                    <a:pt x="3" y="7"/>
                    <a:pt x="0" y="1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37" name="Freeform 92">
              <a:extLst>
                <a:ext uri="{FF2B5EF4-FFF2-40B4-BE49-F238E27FC236}">
                  <a16:creationId xmlns:a16="http://schemas.microsoft.com/office/drawing/2014/main" id="{74AC1C92-52FA-4B1E-ACFF-4AC1F8148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7" y="1956"/>
              <a:ext cx="123" cy="211"/>
            </a:xfrm>
            <a:custGeom>
              <a:avLst/>
              <a:gdLst>
                <a:gd name="T0" fmla="*/ 238 w 49"/>
                <a:gd name="T1" fmla="*/ 0 h 79"/>
                <a:gd name="T2" fmla="*/ 522 w 49"/>
                <a:gd name="T3" fmla="*/ 2134 h 79"/>
                <a:gd name="T4" fmla="*/ 1027 w 49"/>
                <a:gd name="T5" fmla="*/ 3045 h 79"/>
                <a:gd name="T6" fmla="*/ 1343 w 49"/>
                <a:gd name="T7" fmla="*/ 4022 h 79"/>
                <a:gd name="T8" fmla="*/ 1632 w 49"/>
                <a:gd name="T9" fmla="*/ 3411 h 79"/>
                <a:gd name="T10" fmla="*/ 1898 w 49"/>
                <a:gd name="T11" fmla="*/ 2954 h 79"/>
                <a:gd name="T12" fmla="*/ 1185 w 49"/>
                <a:gd name="T13" fmla="*/ 2246 h 79"/>
                <a:gd name="T14" fmla="*/ 238 w 49"/>
                <a:gd name="T15" fmla="*/ 662 h 7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79">
                  <a:moveTo>
                    <a:pt x="6" y="0"/>
                  </a:moveTo>
                  <a:cubicBezTo>
                    <a:pt x="0" y="10"/>
                    <a:pt x="7" y="33"/>
                    <a:pt x="13" y="42"/>
                  </a:cubicBezTo>
                  <a:cubicBezTo>
                    <a:pt x="18" y="48"/>
                    <a:pt x="23" y="53"/>
                    <a:pt x="26" y="60"/>
                  </a:cubicBezTo>
                  <a:cubicBezTo>
                    <a:pt x="29" y="65"/>
                    <a:pt x="30" y="74"/>
                    <a:pt x="34" y="79"/>
                  </a:cubicBezTo>
                  <a:cubicBezTo>
                    <a:pt x="38" y="76"/>
                    <a:pt x="38" y="71"/>
                    <a:pt x="41" y="67"/>
                  </a:cubicBezTo>
                  <a:cubicBezTo>
                    <a:pt x="43" y="64"/>
                    <a:pt x="47" y="62"/>
                    <a:pt x="48" y="58"/>
                  </a:cubicBezTo>
                  <a:cubicBezTo>
                    <a:pt x="49" y="50"/>
                    <a:pt x="35" y="47"/>
                    <a:pt x="30" y="44"/>
                  </a:cubicBezTo>
                  <a:cubicBezTo>
                    <a:pt x="20" y="36"/>
                    <a:pt x="8" y="27"/>
                    <a:pt x="6" y="13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38" name="Freeform 93">
              <a:extLst>
                <a:ext uri="{FF2B5EF4-FFF2-40B4-BE49-F238E27FC236}">
                  <a16:creationId xmlns:a16="http://schemas.microsoft.com/office/drawing/2014/main" id="{1AD5F2A5-5EB1-4BB5-9324-CBFF768E8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" y="2092"/>
              <a:ext cx="52" cy="77"/>
            </a:xfrm>
            <a:custGeom>
              <a:avLst/>
              <a:gdLst>
                <a:gd name="T0" fmla="*/ 0 w 21"/>
                <a:gd name="T1" fmla="*/ 0 h 29"/>
                <a:gd name="T2" fmla="*/ 565 w 21"/>
                <a:gd name="T3" fmla="*/ 451 h 29"/>
                <a:gd name="T4" fmla="*/ 485 w 21"/>
                <a:gd name="T5" fmla="*/ 1439 h 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29">
                  <a:moveTo>
                    <a:pt x="0" y="0"/>
                  </a:moveTo>
                  <a:cubicBezTo>
                    <a:pt x="6" y="3"/>
                    <a:pt x="10" y="3"/>
                    <a:pt x="15" y="9"/>
                  </a:cubicBezTo>
                  <a:cubicBezTo>
                    <a:pt x="18" y="14"/>
                    <a:pt x="21" y="25"/>
                    <a:pt x="13" y="29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39" name="Freeform 94">
              <a:extLst>
                <a:ext uri="{FF2B5EF4-FFF2-40B4-BE49-F238E27FC236}">
                  <a16:creationId xmlns:a16="http://schemas.microsoft.com/office/drawing/2014/main" id="{AA24DFDC-9C0D-40BF-B613-1168B8D7F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" y="1844"/>
              <a:ext cx="142" cy="120"/>
            </a:xfrm>
            <a:custGeom>
              <a:avLst/>
              <a:gdLst>
                <a:gd name="T0" fmla="*/ 725 w 57"/>
                <a:gd name="T1" fmla="*/ 456 h 45"/>
                <a:gd name="T2" fmla="*/ 1702 w 57"/>
                <a:gd name="T3" fmla="*/ 1515 h 45"/>
                <a:gd name="T4" fmla="*/ 1931 w 57"/>
                <a:gd name="T5" fmla="*/ 2125 h 45"/>
                <a:gd name="T6" fmla="*/ 2043 w 57"/>
                <a:gd name="T7" fmla="*/ 1421 h 45"/>
                <a:gd name="T8" fmla="*/ 1806 w 57"/>
                <a:gd name="T9" fmla="*/ 968 h 45"/>
                <a:gd name="T10" fmla="*/ 1111 w 57"/>
                <a:gd name="T11" fmla="*/ 547 h 45"/>
                <a:gd name="T12" fmla="*/ 0 w 57"/>
                <a:gd name="T13" fmla="*/ 0 h 45"/>
                <a:gd name="T14" fmla="*/ 924 w 57"/>
                <a:gd name="T15" fmla="*/ 704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45">
                  <a:moveTo>
                    <a:pt x="19" y="9"/>
                  </a:moveTo>
                  <a:cubicBezTo>
                    <a:pt x="26" y="17"/>
                    <a:pt x="37" y="21"/>
                    <a:pt x="44" y="30"/>
                  </a:cubicBezTo>
                  <a:cubicBezTo>
                    <a:pt x="46" y="32"/>
                    <a:pt x="49" y="42"/>
                    <a:pt x="50" y="42"/>
                  </a:cubicBezTo>
                  <a:cubicBezTo>
                    <a:pt x="57" y="45"/>
                    <a:pt x="54" y="31"/>
                    <a:pt x="53" y="28"/>
                  </a:cubicBezTo>
                  <a:cubicBezTo>
                    <a:pt x="52" y="21"/>
                    <a:pt x="52" y="21"/>
                    <a:pt x="47" y="19"/>
                  </a:cubicBezTo>
                  <a:cubicBezTo>
                    <a:pt x="41" y="16"/>
                    <a:pt x="35" y="13"/>
                    <a:pt x="29" y="11"/>
                  </a:cubicBezTo>
                  <a:cubicBezTo>
                    <a:pt x="19" y="7"/>
                    <a:pt x="10" y="2"/>
                    <a:pt x="0" y="0"/>
                  </a:cubicBezTo>
                  <a:cubicBezTo>
                    <a:pt x="4" y="5"/>
                    <a:pt x="18" y="11"/>
                    <a:pt x="24" y="14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40" name="Freeform 95">
              <a:extLst>
                <a:ext uri="{FF2B5EF4-FFF2-40B4-BE49-F238E27FC236}">
                  <a16:creationId xmlns:a16="http://schemas.microsoft.com/office/drawing/2014/main" id="{B95CF90A-C2D6-460F-8F99-06A1245EC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1812"/>
              <a:ext cx="365" cy="312"/>
            </a:xfrm>
            <a:custGeom>
              <a:avLst/>
              <a:gdLst>
                <a:gd name="T0" fmla="*/ 0 w 146"/>
                <a:gd name="T1" fmla="*/ 5917 h 117"/>
                <a:gd name="T2" fmla="*/ 3208 w 146"/>
                <a:gd name="T3" fmla="*/ 909 h 117"/>
                <a:gd name="T4" fmla="*/ 5708 w 146"/>
                <a:gd name="T5" fmla="*/ 307 h 117"/>
                <a:gd name="T6" fmla="*/ 0 w 146"/>
                <a:gd name="T7" fmla="*/ 5917 h 1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6" h="117">
                  <a:moveTo>
                    <a:pt x="0" y="117"/>
                  </a:moveTo>
                  <a:cubicBezTo>
                    <a:pt x="10" y="73"/>
                    <a:pt x="30" y="36"/>
                    <a:pt x="82" y="18"/>
                  </a:cubicBezTo>
                  <a:cubicBezTo>
                    <a:pt x="135" y="0"/>
                    <a:pt x="146" y="6"/>
                    <a:pt x="146" y="6"/>
                  </a:cubicBezTo>
                  <a:cubicBezTo>
                    <a:pt x="121" y="11"/>
                    <a:pt x="33" y="18"/>
                    <a:pt x="0" y="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41" name="Freeform 96">
              <a:extLst>
                <a:ext uri="{FF2B5EF4-FFF2-40B4-BE49-F238E27FC236}">
                  <a16:creationId xmlns:a16="http://schemas.microsoft.com/office/drawing/2014/main" id="{79C9DBE7-11E0-4254-812C-79E01F831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9" y="2452"/>
              <a:ext cx="143" cy="248"/>
            </a:xfrm>
            <a:custGeom>
              <a:avLst/>
              <a:gdLst>
                <a:gd name="T0" fmla="*/ 1422 w 57"/>
                <a:gd name="T1" fmla="*/ 0 h 93"/>
                <a:gd name="T2" fmla="*/ 2260 w 57"/>
                <a:gd name="T3" fmla="*/ 4701 h 93"/>
                <a:gd name="T4" fmla="*/ 1422 w 57"/>
                <a:gd name="T5" fmla="*/ 0 h 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" h="93">
                  <a:moveTo>
                    <a:pt x="36" y="0"/>
                  </a:moveTo>
                  <a:cubicBezTo>
                    <a:pt x="29" y="15"/>
                    <a:pt x="0" y="61"/>
                    <a:pt x="57" y="93"/>
                  </a:cubicBezTo>
                  <a:cubicBezTo>
                    <a:pt x="42" y="84"/>
                    <a:pt x="16" y="58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42" name="Freeform 97">
              <a:extLst>
                <a:ext uri="{FF2B5EF4-FFF2-40B4-BE49-F238E27FC236}">
                  <a16:creationId xmlns:a16="http://schemas.microsoft.com/office/drawing/2014/main" id="{254E9A6B-0605-462E-B0A3-0995FE40B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" y="2297"/>
              <a:ext cx="188" cy="131"/>
            </a:xfrm>
            <a:custGeom>
              <a:avLst/>
              <a:gdLst>
                <a:gd name="T0" fmla="*/ 283 w 75"/>
                <a:gd name="T1" fmla="*/ 1436 h 49"/>
                <a:gd name="T2" fmla="*/ 1547 w 75"/>
                <a:gd name="T3" fmla="*/ 401 h 49"/>
                <a:gd name="T4" fmla="*/ 2248 w 75"/>
                <a:gd name="T5" fmla="*/ 401 h 49"/>
                <a:gd name="T6" fmla="*/ 2960 w 75"/>
                <a:gd name="T7" fmla="*/ 457 h 49"/>
                <a:gd name="T8" fmla="*/ 867 w 75"/>
                <a:gd name="T9" fmla="*/ 307 h 49"/>
                <a:gd name="T10" fmla="*/ 238 w 75"/>
                <a:gd name="T11" fmla="*/ 914 h 49"/>
                <a:gd name="T12" fmla="*/ 0 w 75"/>
                <a:gd name="T13" fmla="*/ 2502 h 49"/>
                <a:gd name="T14" fmla="*/ 125 w 75"/>
                <a:gd name="T15" fmla="*/ 2101 h 49"/>
                <a:gd name="T16" fmla="*/ 396 w 75"/>
                <a:gd name="T17" fmla="*/ 1436 h 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49">
                  <a:moveTo>
                    <a:pt x="7" y="28"/>
                  </a:moveTo>
                  <a:cubicBezTo>
                    <a:pt x="14" y="17"/>
                    <a:pt x="26" y="7"/>
                    <a:pt x="39" y="8"/>
                  </a:cubicBezTo>
                  <a:cubicBezTo>
                    <a:pt x="45" y="8"/>
                    <a:pt x="51" y="9"/>
                    <a:pt x="57" y="8"/>
                  </a:cubicBezTo>
                  <a:cubicBezTo>
                    <a:pt x="63" y="8"/>
                    <a:pt x="69" y="10"/>
                    <a:pt x="75" y="9"/>
                  </a:cubicBezTo>
                  <a:cubicBezTo>
                    <a:pt x="58" y="7"/>
                    <a:pt x="40" y="0"/>
                    <a:pt x="22" y="6"/>
                  </a:cubicBezTo>
                  <a:cubicBezTo>
                    <a:pt x="16" y="8"/>
                    <a:pt x="9" y="12"/>
                    <a:pt x="6" y="18"/>
                  </a:cubicBezTo>
                  <a:cubicBezTo>
                    <a:pt x="2" y="27"/>
                    <a:pt x="1" y="39"/>
                    <a:pt x="0" y="49"/>
                  </a:cubicBezTo>
                  <a:cubicBezTo>
                    <a:pt x="1" y="46"/>
                    <a:pt x="2" y="43"/>
                    <a:pt x="3" y="41"/>
                  </a:cubicBezTo>
                  <a:cubicBezTo>
                    <a:pt x="4" y="36"/>
                    <a:pt x="7" y="32"/>
                    <a:pt x="10" y="28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43" name="Freeform 98">
              <a:extLst>
                <a:ext uri="{FF2B5EF4-FFF2-40B4-BE49-F238E27FC236}">
                  <a16:creationId xmlns:a16="http://schemas.microsoft.com/office/drawing/2014/main" id="{39F9C1AA-805C-4721-9FCD-A8E736705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4" y="1681"/>
              <a:ext cx="1313" cy="1270"/>
            </a:xfrm>
            <a:custGeom>
              <a:avLst/>
              <a:gdLst>
                <a:gd name="T0" fmla="*/ 3096 w 525"/>
                <a:gd name="T1" fmla="*/ 6897 h 476"/>
                <a:gd name="T2" fmla="*/ 2471 w 525"/>
                <a:gd name="T3" fmla="*/ 11659 h 476"/>
                <a:gd name="T4" fmla="*/ 313 w 525"/>
                <a:gd name="T5" fmla="*/ 16374 h 476"/>
                <a:gd name="T6" fmla="*/ 4897 w 525"/>
                <a:gd name="T7" fmla="*/ 21027 h 476"/>
                <a:gd name="T8" fmla="*/ 13060 w 525"/>
                <a:gd name="T9" fmla="*/ 21542 h 476"/>
                <a:gd name="T10" fmla="*/ 20540 w 525"/>
                <a:gd name="T11" fmla="*/ 24117 h 476"/>
                <a:gd name="T12" fmla="*/ 13498 w 525"/>
                <a:gd name="T13" fmla="*/ 21027 h 476"/>
                <a:gd name="T14" fmla="*/ 5630 w 525"/>
                <a:gd name="T15" fmla="*/ 20267 h 476"/>
                <a:gd name="T16" fmla="*/ 1376 w 525"/>
                <a:gd name="T17" fmla="*/ 16465 h 476"/>
                <a:gd name="T18" fmla="*/ 2864 w 525"/>
                <a:gd name="T19" fmla="*/ 14037 h 476"/>
                <a:gd name="T20" fmla="*/ 4034 w 525"/>
                <a:gd name="T21" fmla="*/ 13882 h 476"/>
                <a:gd name="T22" fmla="*/ 6535 w 525"/>
                <a:gd name="T23" fmla="*/ 14893 h 476"/>
                <a:gd name="T24" fmla="*/ 9231 w 525"/>
                <a:gd name="T25" fmla="*/ 14792 h 476"/>
                <a:gd name="T26" fmla="*/ 11622 w 525"/>
                <a:gd name="T27" fmla="*/ 14701 h 476"/>
                <a:gd name="T28" fmla="*/ 12797 w 525"/>
                <a:gd name="T29" fmla="*/ 15859 h 476"/>
                <a:gd name="T30" fmla="*/ 13968 w 525"/>
                <a:gd name="T31" fmla="*/ 16865 h 476"/>
                <a:gd name="T32" fmla="*/ 14280 w 525"/>
                <a:gd name="T33" fmla="*/ 17377 h 476"/>
                <a:gd name="T34" fmla="*/ 14468 w 525"/>
                <a:gd name="T35" fmla="*/ 17591 h 476"/>
                <a:gd name="T36" fmla="*/ 14435 w 525"/>
                <a:gd name="T37" fmla="*/ 17318 h 476"/>
                <a:gd name="T38" fmla="*/ 14393 w 525"/>
                <a:gd name="T39" fmla="*/ 16828 h 476"/>
                <a:gd name="T40" fmla="*/ 14781 w 525"/>
                <a:gd name="T41" fmla="*/ 17020 h 476"/>
                <a:gd name="T42" fmla="*/ 15018 w 525"/>
                <a:gd name="T43" fmla="*/ 17134 h 476"/>
                <a:gd name="T44" fmla="*/ 15093 w 525"/>
                <a:gd name="T45" fmla="*/ 17228 h 476"/>
                <a:gd name="T46" fmla="*/ 15018 w 525"/>
                <a:gd name="T47" fmla="*/ 16771 h 476"/>
                <a:gd name="T48" fmla="*/ 15093 w 525"/>
                <a:gd name="T49" fmla="*/ 16828 h 476"/>
                <a:gd name="T50" fmla="*/ 15218 w 525"/>
                <a:gd name="T51" fmla="*/ 16865 h 476"/>
                <a:gd name="T52" fmla="*/ 15143 w 525"/>
                <a:gd name="T53" fmla="*/ 16566 h 476"/>
                <a:gd name="T54" fmla="*/ 15018 w 525"/>
                <a:gd name="T55" fmla="*/ 16225 h 476"/>
                <a:gd name="T56" fmla="*/ 14706 w 525"/>
                <a:gd name="T57" fmla="*/ 16067 h 476"/>
                <a:gd name="T58" fmla="*/ 14623 w 525"/>
                <a:gd name="T59" fmla="*/ 15918 h 476"/>
                <a:gd name="T60" fmla="*/ 14080 w 525"/>
                <a:gd name="T61" fmla="*/ 15859 h 476"/>
                <a:gd name="T62" fmla="*/ 13455 w 525"/>
                <a:gd name="T63" fmla="*/ 15099 h 476"/>
                <a:gd name="T64" fmla="*/ 13580 w 525"/>
                <a:gd name="T65" fmla="*/ 14736 h 476"/>
                <a:gd name="T66" fmla="*/ 13998 w 525"/>
                <a:gd name="T67" fmla="*/ 15043 h 476"/>
                <a:gd name="T68" fmla="*/ 14310 w 525"/>
                <a:gd name="T69" fmla="*/ 15461 h 476"/>
                <a:gd name="T70" fmla="*/ 14435 w 525"/>
                <a:gd name="T71" fmla="*/ 15611 h 476"/>
                <a:gd name="T72" fmla="*/ 14435 w 525"/>
                <a:gd name="T73" fmla="*/ 15304 h 476"/>
                <a:gd name="T74" fmla="*/ 14623 w 525"/>
                <a:gd name="T75" fmla="*/ 15304 h 476"/>
                <a:gd name="T76" fmla="*/ 14861 w 525"/>
                <a:gd name="T77" fmla="*/ 15461 h 476"/>
                <a:gd name="T78" fmla="*/ 14936 w 525"/>
                <a:gd name="T79" fmla="*/ 15611 h 476"/>
                <a:gd name="T80" fmla="*/ 14781 w 525"/>
                <a:gd name="T81" fmla="*/ 14893 h 476"/>
                <a:gd name="T82" fmla="*/ 15018 w 525"/>
                <a:gd name="T83" fmla="*/ 15005 h 476"/>
                <a:gd name="T84" fmla="*/ 14706 w 525"/>
                <a:gd name="T85" fmla="*/ 14336 h 476"/>
                <a:gd name="T86" fmla="*/ 14235 w 525"/>
                <a:gd name="T87" fmla="*/ 14130 h 476"/>
                <a:gd name="T88" fmla="*/ 13810 w 525"/>
                <a:gd name="T89" fmla="*/ 13882 h 476"/>
                <a:gd name="T90" fmla="*/ 13580 w 525"/>
                <a:gd name="T91" fmla="*/ 13482 h 476"/>
                <a:gd name="T92" fmla="*/ 13655 w 525"/>
                <a:gd name="T93" fmla="*/ 13183 h 476"/>
                <a:gd name="T94" fmla="*/ 13580 w 525"/>
                <a:gd name="T95" fmla="*/ 13276 h 476"/>
                <a:gd name="T96" fmla="*/ 15061 w 525"/>
                <a:gd name="T97" fmla="*/ 12273 h 476"/>
                <a:gd name="T98" fmla="*/ 15769 w 525"/>
                <a:gd name="T99" fmla="*/ 12273 h 476"/>
                <a:gd name="T100" fmla="*/ 17102 w 525"/>
                <a:gd name="T101" fmla="*/ 12820 h 476"/>
                <a:gd name="T102" fmla="*/ 18194 w 525"/>
                <a:gd name="T103" fmla="*/ 12572 h 476"/>
                <a:gd name="T104" fmla="*/ 18852 w 525"/>
                <a:gd name="T105" fmla="*/ 12001 h 476"/>
                <a:gd name="T106" fmla="*/ 18457 w 525"/>
                <a:gd name="T107" fmla="*/ 10387 h 476"/>
                <a:gd name="T108" fmla="*/ 17882 w 525"/>
                <a:gd name="T109" fmla="*/ 8778 h 476"/>
                <a:gd name="T110" fmla="*/ 17444 w 525"/>
                <a:gd name="T111" fmla="*/ 7503 h 476"/>
                <a:gd name="T112" fmla="*/ 16739 w 525"/>
                <a:gd name="T113" fmla="*/ 6230 h 476"/>
                <a:gd name="T114" fmla="*/ 15999 w 525"/>
                <a:gd name="T115" fmla="*/ 4771 h 476"/>
                <a:gd name="T116" fmla="*/ 15143 w 525"/>
                <a:gd name="T117" fmla="*/ 2185 h 476"/>
                <a:gd name="T118" fmla="*/ 14123 w 525"/>
                <a:gd name="T119" fmla="*/ 2377 h 476"/>
                <a:gd name="T120" fmla="*/ 14280 w 525"/>
                <a:gd name="T121" fmla="*/ 3858 h 476"/>
                <a:gd name="T122" fmla="*/ 13685 w 525"/>
                <a:gd name="T123" fmla="*/ 3701 h 476"/>
                <a:gd name="T124" fmla="*/ 3096 w 525"/>
                <a:gd name="T125" fmla="*/ 6897 h 47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25" h="476">
                  <a:moveTo>
                    <a:pt x="79" y="136"/>
                  </a:moveTo>
                  <a:cubicBezTo>
                    <a:pt x="63" y="190"/>
                    <a:pt x="69" y="212"/>
                    <a:pt x="63" y="230"/>
                  </a:cubicBezTo>
                  <a:cubicBezTo>
                    <a:pt x="56" y="247"/>
                    <a:pt x="19" y="271"/>
                    <a:pt x="8" y="323"/>
                  </a:cubicBezTo>
                  <a:cubicBezTo>
                    <a:pt x="0" y="357"/>
                    <a:pt x="24" y="394"/>
                    <a:pt x="125" y="415"/>
                  </a:cubicBezTo>
                  <a:cubicBezTo>
                    <a:pt x="227" y="436"/>
                    <a:pt x="284" y="423"/>
                    <a:pt x="334" y="425"/>
                  </a:cubicBezTo>
                  <a:cubicBezTo>
                    <a:pt x="385" y="427"/>
                    <a:pt x="490" y="426"/>
                    <a:pt x="525" y="476"/>
                  </a:cubicBezTo>
                  <a:cubicBezTo>
                    <a:pt x="490" y="426"/>
                    <a:pt x="396" y="417"/>
                    <a:pt x="345" y="415"/>
                  </a:cubicBezTo>
                  <a:cubicBezTo>
                    <a:pt x="295" y="412"/>
                    <a:pt x="246" y="421"/>
                    <a:pt x="144" y="400"/>
                  </a:cubicBezTo>
                  <a:cubicBezTo>
                    <a:pt x="60" y="379"/>
                    <a:pt x="28" y="359"/>
                    <a:pt x="35" y="325"/>
                  </a:cubicBezTo>
                  <a:cubicBezTo>
                    <a:pt x="40" y="303"/>
                    <a:pt x="68" y="280"/>
                    <a:pt x="73" y="277"/>
                  </a:cubicBezTo>
                  <a:cubicBezTo>
                    <a:pt x="82" y="270"/>
                    <a:pt x="92" y="269"/>
                    <a:pt x="103" y="274"/>
                  </a:cubicBezTo>
                  <a:cubicBezTo>
                    <a:pt x="121" y="283"/>
                    <a:pt x="156" y="294"/>
                    <a:pt x="167" y="294"/>
                  </a:cubicBezTo>
                  <a:cubicBezTo>
                    <a:pt x="179" y="294"/>
                    <a:pt x="214" y="296"/>
                    <a:pt x="236" y="292"/>
                  </a:cubicBezTo>
                  <a:cubicBezTo>
                    <a:pt x="259" y="287"/>
                    <a:pt x="277" y="274"/>
                    <a:pt x="297" y="290"/>
                  </a:cubicBezTo>
                  <a:cubicBezTo>
                    <a:pt x="305" y="297"/>
                    <a:pt x="318" y="307"/>
                    <a:pt x="327" y="313"/>
                  </a:cubicBezTo>
                  <a:cubicBezTo>
                    <a:pt x="335" y="319"/>
                    <a:pt x="354" y="329"/>
                    <a:pt x="357" y="333"/>
                  </a:cubicBezTo>
                  <a:cubicBezTo>
                    <a:pt x="359" y="337"/>
                    <a:pt x="364" y="341"/>
                    <a:pt x="365" y="343"/>
                  </a:cubicBezTo>
                  <a:cubicBezTo>
                    <a:pt x="367" y="344"/>
                    <a:pt x="367" y="347"/>
                    <a:pt x="370" y="347"/>
                  </a:cubicBezTo>
                  <a:cubicBezTo>
                    <a:pt x="372" y="346"/>
                    <a:pt x="369" y="344"/>
                    <a:pt x="369" y="342"/>
                  </a:cubicBezTo>
                  <a:cubicBezTo>
                    <a:pt x="369" y="340"/>
                    <a:pt x="370" y="335"/>
                    <a:pt x="368" y="332"/>
                  </a:cubicBezTo>
                  <a:cubicBezTo>
                    <a:pt x="370" y="333"/>
                    <a:pt x="375" y="336"/>
                    <a:pt x="378" y="336"/>
                  </a:cubicBezTo>
                  <a:cubicBezTo>
                    <a:pt x="381" y="337"/>
                    <a:pt x="382" y="337"/>
                    <a:pt x="384" y="338"/>
                  </a:cubicBezTo>
                  <a:cubicBezTo>
                    <a:pt x="385" y="339"/>
                    <a:pt x="385" y="341"/>
                    <a:pt x="386" y="340"/>
                  </a:cubicBezTo>
                  <a:cubicBezTo>
                    <a:pt x="388" y="338"/>
                    <a:pt x="387" y="336"/>
                    <a:pt x="384" y="331"/>
                  </a:cubicBezTo>
                  <a:cubicBezTo>
                    <a:pt x="384" y="331"/>
                    <a:pt x="385" y="331"/>
                    <a:pt x="386" y="332"/>
                  </a:cubicBezTo>
                  <a:cubicBezTo>
                    <a:pt x="387" y="334"/>
                    <a:pt x="389" y="333"/>
                    <a:pt x="389" y="333"/>
                  </a:cubicBezTo>
                  <a:cubicBezTo>
                    <a:pt x="389" y="333"/>
                    <a:pt x="388" y="330"/>
                    <a:pt x="387" y="327"/>
                  </a:cubicBezTo>
                  <a:cubicBezTo>
                    <a:pt x="386" y="324"/>
                    <a:pt x="385" y="322"/>
                    <a:pt x="384" y="320"/>
                  </a:cubicBezTo>
                  <a:cubicBezTo>
                    <a:pt x="382" y="318"/>
                    <a:pt x="376" y="317"/>
                    <a:pt x="376" y="317"/>
                  </a:cubicBezTo>
                  <a:cubicBezTo>
                    <a:pt x="376" y="317"/>
                    <a:pt x="375" y="316"/>
                    <a:pt x="374" y="314"/>
                  </a:cubicBezTo>
                  <a:cubicBezTo>
                    <a:pt x="372" y="313"/>
                    <a:pt x="361" y="314"/>
                    <a:pt x="360" y="313"/>
                  </a:cubicBezTo>
                  <a:cubicBezTo>
                    <a:pt x="359" y="313"/>
                    <a:pt x="345" y="301"/>
                    <a:pt x="344" y="298"/>
                  </a:cubicBezTo>
                  <a:cubicBezTo>
                    <a:pt x="342" y="296"/>
                    <a:pt x="345" y="290"/>
                    <a:pt x="347" y="291"/>
                  </a:cubicBezTo>
                  <a:cubicBezTo>
                    <a:pt x="349" y="292"/>
                    <a:pt x="355" y="293"/>
                    <a:pt x="358" y="297"/>
                  </a:cubicBezTo>
                  <a:cubicBezTo>
                    <a:pt x="360" y="299"/>
                    <a:pt x="364" y="303"/>
                    <a:pt x="366" y="305"/>
                  </a:cubicBezTo>
                  <a:cubicBezTo>
                    <a:pt x="369" y="307"/>
                    <a:pt x="367" y="308"/>
                    <a:pt x="369" y="308"/>
                  </a:cubicBezTo>
                  <a:cubicBezTo>
                    <a:pt x="370" y="307"/>
                    <a:pt x="371" y="305"/>
                    <a:pt x="369" y="302"/>
                  </a:cubicBezTo>
                  <a:cubicBezTo>
                    <a:pt x="369" y="302"/>
                    <a:pt x="371" y="302"/>
                    <a:pt x="374" y="302"/>
                  </a:cubicBezTo>
                  <a:cubicBezTo>
                    <a:pt x="376" y="303"/>
                    <a:pt x="379" y="303"/>
                    <a:pt x="380" y="305"/>
                  </a:cubicBezTo>
                  <a:cubicBezTo>
                    <a:pt x="381" y="307"/>
                    <a:pt x="381" y="309"/>
                    <a:pt x="382" y="308"/>
                  </a:cubicBezTo>
                  <a:cubicBezTo>
                    <a:pt x="383" y="306"/>
                    <a:pt x="383" y="301"/>
                    <a:pt x="378" y="294"/>
                  </a:cubicBezTo>
                  <a:cubicBezTo>
                    <a:pt x="378" y="294"/>
                    <a:pt x="382" y="294"/>
                    <a:pt x="384" y="296"/>
                  </a:cubicBezTo>
                  <a:cubicBezTo>
                    <a:pt x="385" y="294"/>
                    <a:pt x="380" y="286"/>
                    <a:pt x="376" y="283"/>
                  </a:cubicBezTo>
                  <a:cubicBezTo>
                    <a:pt x="373" y="281"/>
                    <a:pt x="366" y="280"/>
                    <a:pt x="364" y="279"/>
                  </a:cubicBezTo>
                  <a:cubicBezTo>
                    <a:pt x="361" y="277"/>
                    <a:pt x="358" y="275"/>
                    <a:pt x="353" y="274"/>
                  </a:cubicBezTo>
                  <a:cubicBezTo>
                    <a:pt x="348" y="272"/>
                    <a:pt x="350" y="272"/>
                    <a:pt x="347" y="266"/>
                  </a:cubicBezTo>
                  <a:cubicBezTo>
                    <a:pt x="347" y="264"/>
                    <a:pt x="347" y="262"/>
                    <a:pt x="349" y="260"/>
                  </a:cubicBezTo>
                  <a:cubicBezTo>
                    <a:pt x="347" y="262"/>
                    <a:pt x="347" y="262"/>
                    <a:pt x="347" y="262"/>
                  </a:cubicBezTo>
                  <a:cubicBezTo>
                    <a:pt x="350" y="255"/>
                    <a:pt x="362" y="241"/>
                    <a:pt x="385" y="242"/>
                  </a:cubicBezTo>
                  <a:cubicBezTo>
                    <a:pt x="385" y="242"/>
                    <a:pt x="391" y="244"/>
                    <a:pt x="403" y="242"/>
                  </a:cubicBezTo>
                  <a:cubicBezTo>
                    <a:pt x="416" y="240"/>
                    <a:pt x="430" y="250"/>
                    <a:pt x="437" y="253"/>
                  </a:cubicBezTo>
                  <a:cubicBezTo>
                    <a:pt x="445" y="256"/>
                    <a:pt x="459" y="249"/>
                    <a:pt x="465" y="248"/>
                  </a:cubicBezTo>
                  <a:cubicBezTo>
                    <a:pt x="470" y="246"/>
                    <a:pt x="478" y="244"/>
                    <a:pt x="482" y="237"/>
                  </a:cubicBezTo>
                  <a:cubicBezTo>
                    <a:pt x="487" y="229"/>
                    <a:pt x="478" y="218"/>
                    <a:pt x="472" y="205"/>
                  </a:cubicBezTo>
                  <a:cubicBezTo>
                    <a:pt x="467" y="192"/>
                    <a:pt x="459" y="182"/>
                    <a:pt x="457" y="173"/>
                  </a:cubicBezTo>
                  <a:cubicBezTo>
                    <a:pt x="458" y="151"/>
                    <a:pt x="446" y="148"/>
                    <a:pt x="446" y="148"/>
                  </a:cubicBezTo>
                  <a:cubicBezTo>
                    <a:pt x="446" y="148"/>
                    <a:pt x="434" y="137"/>
                    <a:pt x="428" y="123"/>
                  </a:cubicBezTo>
                  <a:cubicBezTo>
                    <a:pt x="421" y="109"/>
                    <a:pt x="417" y="104"/>
                    <a:pt x="409" y="94"/>
                  </a:cubicBezTo>
                  <a:cubicBezTo>
                    <a:pt x="409" y="94"/>
                    <a:pt x="411" y="63"/>
                    <a:pt x="387" y="43"/>
                  </a:cubicBezTo>
                  <a:cubicBezTo>
                    <a:pt x="363" y="23"/>
                    <a:pt x="357" y="32"/>
                    <a:pt x="361" y="47"/>
                  </a:cubicBezTo>
                  <a:cubicBezTo>
                    <a:pt x="364" y="63"/>
                    <a:pt x="365" y="76"/>
                    <a:pt x="365" y="76"/>
                  </a:cubicBezTo>
                  <a:cubicBezTo>
                    <a:pt x="365" y="76"/>
                    <a:pt x="361" y="79"/>
                    <a:pt x="350" y="73"/>
                  </a:cubicBezTo>
                  <a:cubicBezTo>
                    <a:pt x="183" y="0"/>
                    <a:pt x="92" y="92"/>
                    <a:pt x="79" y="136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44" name="Freeform 99">
              <a:extLst>
                <a:ext uri="{FF2B5EF4-FFF2-40B4-BE49-F238E27FC236}">
                  <a16:creationId xmlns:a16="http://schemas.microsoft.com/office/drawing/2014/main" id="{FB785718-BA0C-4026-9D57-048BC6FDA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" y="1839"/>
              <a:ext cx="236" cy="290"/>
            </a:xfrm>
            <a:custGeom>
              <a:avLst/>
              <a:gdLst>
                <a:gd name="T0" fmla="*/ 3738 w 94"/>
                <a:gd name="T1" fmla="*/ 2711 h 109"/>
                <a:gd name="T2" fmla="*/ 1152 w 94"/>
                <a:gd name="T3" fmla="*/ 1203 h 109"/>
                <a:gd name="T4" fmla="*/ 1948 w 94"/>
                <a:gd name="T5" fmla="*/ 4558 h 109"/>
                <a:gd name="T6" fmla="*/ 2975 w 94"/>
                <a:gd name="T7" fmla="*/ 5465 h 10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4" h="109">
                  <a:moveTo>
                    <a:pt x="94" y="54"/>
                  </a:moveTo>
                  <a:cubicBezTo>
                    <a:pt x="88" y="34"/>
                    <a:pt x="57" y="0"/>
                    <a:pt x="29" y="24"/>
                  </a:cubicBezTo>
                  <a:cubicBezTo>
                    <a:pt x="0" y="48"/>
                    <a:pt x="38" y="87"/>
                    <a:pt x="49" y="91"/>
                  </a:cubicBezTo>
                  <a:cubicBezTo>
                    <a:pt x="60" y="96"/>
                    <a:pt x="72" y="101"/>
                    <a:pt x="75" y="109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45" name="Freeform 100">
              <a:extLst>
                <a:ext uri="{FF2B5EF4-FFF2-40B4-BE49-F238E27FC236}">
                  <a16:creationId xmlns:a16="http://schemas.microsoft.com/office/drawing/2014/main" id="{9FC8D0C9-27FD-48D4-873D-0D726FE1E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" y="2004"/>
              <a:ext cx="33" cy="72"/>
            </a:xfrm>
            <a:custGeom>
              <a:avLst/>
              <a:gdLst>
                <a:gd name="T0" fmla="*/ 541 w 13"/>
                <a:gd name="T1" fmla="*/ 0 h 27"/>
                <a:gd name="T2" fmla="*/ 160 w 13"/>
                <a:gd name="T3" fmla="*/ 456 h 27"/>
                <a:gd name="T4" fmla="*/ 327 w 13"/>
                <a:gd name="T5" fmla="*/ 1365 h 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27">
                  <a:moveTo>
                    <a:pt x="13" y="0"/>
                  </a:moveTo>
                  <a:cubicBezTo>
                    <a:pt x="2" y="0"/>
                    <a:pt x="0" y="3"/>
                    <a:pt x="4" y="9"/>
                  </a:cubicBezTo>
                  <a:cubicBezTo>
                    <a:pt x="9" y="16"/>
                    <a:pt x="1" y="23"/>
                    <a:pt x="8" y="2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46" name="Freeform 101">
              <a:extLst>
                <a:ext uri="{FF2B5EF4-FFF2-40B4-BE49-F238E27FC236}">
                  <a16:creationId xmlns:a16="http://schemas.microsoft.com/office/drawing/2014/main" id="{062DF804-D5ED-4405-BE76-C0E740386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" y="2321"/>
              <a:ext cx="65" cy="155"/>
            </a:xfrm>
            <a:custGeom>
              <a:avLst/>
              <a:gdLst>
                <a:gd name="T0" fmla="*/ 1020 w 26"/>
                <a:gd name="T1" fmla="*/ 0 h 58"/>
                <a:gd name="T2" fmla="*/ 238 w 26"/>
                <a:gd name="T3" fmla="*/ 2956 h 5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6" h="58">
                  <a:moveTo>
                    <a:pt x="26" y="0"/>
                  </a:moveTo>
                  <a:cubicBezTo>
                    <a:pt x="19" y="8"/>
                    <a:pt x="0" y="39"/>
                    <a:pt x="6" y="58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47" name="Freeform 102">
              <a:extLst>
                <a:ext uri="{FF2B5EF4-FFF2-40B4-BE49-F238E27FC236}">
                  <a16:creationId xmlns:a16="http://schemas.microsoft.com/office/drawing/2014/main" id="{B462D2BD-E1F6-478C-84F6-561DA919A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2" y="2319"/>
              <a:ext cx="75" cy="141"/>
            </a:xfrm>
            <a:custGeom>
              <a:avLst/>
              <a:gdLst>
                <a:gd name="T0" fmla="*/ 1175 w 30"/>
                <a:gd name="T1" fmla="*/ 0 h 53"/>
                <a:gd name="T2" fmla="*/ 0 w 30"/>
                <a:gd name="T3" fmla="*/ 2655 h 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0" h="53">
                  <a:moveTo>
                    <a:pt x="30" y="0"/>
                  </a:moveTo>
                  <a:cubicBezTo>
                    <a:pt x="24" y="5"/>
                    <a:pt x="1" y="44"/>
                    <a:pt x="0" y="53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48" name="Freeform 103">
              <a:extLst>
                <a:ext uri="{FF2B5EF4-FFF2-40B4-BE49-F238E27FC236}">
                  <a16:creationId xmlns:a16="http://schemas.microsoft.com/office/drawing/2014/main" id="{1D3E53F7-05B6-4219-B5E3-F4C2EC02E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5" y="2313"/>
              <a:ext cx="97" cy="115"/>
            </a:xfrm>
            <a:custGeom>
              <a:avLst/>
              <a:gdLst>
                <a:gd name="T0" fmla="*/ 1490 w 39"/>
                <a:gd name="T1" fmla="*/ 0 h 43"/>
                <a:gd name="T2" fmla="*/ 0 w 39"/>
                <a:gd name="T3" fmla="*/ 2204 h 4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9" h="43">
                  <a:moveTo>
                    <a:pt x="39" y="0"/>
                  </a:moveTo>
                  <a:cubicBezTo>
                    <a:pt x="29" y="7"/>
                    <a:pt x="5" y="37"/>
                    <a:pt x="0" y="43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49" name="Freeform 104">
              <a:extLst>
                <a:ext uri="{FF2B5EF4-FFF2-40B4-BE49-F238E27FC236}">
                  <a16:creationId xmlns:a16="http://schemas.microsoft.com/office/drawing/2014/main" id="{42037A0F-7459-4DEA-B13C-A2DE4D8E5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7" y="2233"/>
              <a:ext cx="43" cy="19"/>
            </a:xfrm>
            <a:custGeom>
              <a:avLst/>
              <a:gdLst>
                <a:gd name="T0" fmla="*/ 698 w 17"/>
                <a:gd name="T1" fmla="*/ 0 h 7"/>
                <a:gd name="T2" fmla="*/ 0 w 17"/>
                <a:gd name="T3" fmla="*/ 383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7">
                  <a:moveTo>
                    <a:pt x="17" y="0"/>
                  </a:moveTo>
                  <a:cubicBezTo>
                    <a:pt x="12" y="2"/>
                    <a:pt x="1" y="6"/>
                    <a:pt x="0" y="7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50" name="Freeform 105">
              <a:extLst>
                <a:ext uri="{FF2B5EF4-FFF2-40B4-BE49-F238E27FC236}">
                  <a16:creationId xmlns:a16="http://schemas.microsoft.com/office/drawing/2014/main" id="{4841E86C-F991-4AA9-AC70-88DEC6070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7" y="2223"/>
              <a:ext cx="23" cy="21"/>
            </a:xfrm>
            <a:custGeom>
              <a:avLst/>
              <a:gdLst>
                <a:gd name="T0" fmla="*/ 386 w 9"/>
                <a:gd name="T1" fmla="*/ 0 h 8"/>
                <a:gd name="T2" fmla="*/ 0 w 9"/>
                <a:gd name="T3" fmla="*/ 378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8">
                  <a:moveTo>
                    <a:pt x="9" y="0"/>
                  </a:moveTo>
                  <a:cubicBezTo>
                    <a:pt x="6" y="1"/>
                    <a:pt x="1" y="7"/>
                    <a:pt x="0" y="8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51" name="Freeform 106">
              <a:extLst>
                <a:ext uri="{FF2B5EF4-FFF2-40B4-BE49-F238E27FC236}">
                  <a16:creationId xmlns:a16="http://schemas.microsoft.com/office/drawing/2014/main" id="{FF844156-A1A5-4877-950D-455E9D837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2188"/>
              <a:ext cx="33" cy="51"/>
            </a:xfrm>
            <a:custGeom>
              <a:avLst/>
              <a:gdLst>
                <a:gd name="T0" fmla="*/ 541 w 13"/>
                <a:gd name="T1" fmla="*/ 0 h 19"/>
                <a:gd name="T2" fmla="*/ 0 w 13"/>
                <a:gd name="T3" fmla="*/ 988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" h="19">
                  <a:moveTo>
                    <a:pt x="13" y="0"/>
                  </a:moveTo>
                  <a:cubicBezTo>
                    <a:pt x="8" y="3"/>
                    <a:pt x="1" y="15"/>
                    <a:pt x="0" y="1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52" name="Freeform 107">
              <a:extLst>
                <a:ext uri="{FF2B5EF4-FFF2-40B4-BE49-F238E27FC236}">
                  <a16:creationId xmlns:a16="http://schemas.microsoft.com/office/drawing/2014/main" id="{0C0E979B-A3C7-4871-874D-6C6613489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5" y="2329"/>
              <a:ext cx="35" cy="139"/>
            </a:xfrm>
            <a:custGeom>
              <a:avLst/>
              <a:gdLst>
                <a:gd name="T0" fmla="*/ 550 w 14"/>
                <a:gd name="T1" fmla="*/ 0 h 52"/>
                <a:gd name="T2" fmla="*/ 83 w 14"/>
                <a:gd name="T3" fmla="*/ 2657 h 5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52">
                  <a:moveTo>
                    <a:pt x="14" y="0"/>
                  </a:moveTo>
                  <a:cubicBezTo>
                    <a:pt x="10" y="5"/>
                    <a:pt x="0" y="36"/>
                    <a:pt x="2" y="52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53" name="Freeform 108">
              <a:extLst>
                <a:ext uri="{FF2B5EF4-FFF2-40B4-BE49-F238E27FC236}">
                  <a16:creationId xmlns:a16="http://schemas.microsoft.com/office/drawing/2014/main" id="{F29C9BF0-36BF-4BB4-965F-4BA691FC7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5" y="2305"/>
              <a:ext cx="127" cy="78"/>
            </a:xfrm>
            <a:custGeom>
              <a:avLst/>
              <a:gdLst>
                <a:gd name="T0" fmla="*/ 1960 w 51"/>
                <a:gd name="T1" fmla="*/ 0 h 29"/>
                <a:gd name="T2" fmla="*/ 0 w 51"/>
                <a:gd name="T3" fmla="*/ 1520 h 2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" h="29">
                  <a:moveTo>
                    <a:pt x="51" y="0"/>
                  </a:moveTo>
                  <a:cubicBezTo>
                    <a:pt x="47" y="2"/>
                    <a:pt x="14" y="24"/>
                    <a:pt x="0" y="2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54" name="Freeform 109">
              <a:extLst>
                <a:ext uri="{FF2B5EF4-FFF2-40B4-BE49-F238E27FC236}">
                  <a16:creationId xmlns:a16="http://schemas.microsoft.com/office/drawing/2014/main" id="{E4265721-8600-4CBA-AFD8-017E74B2F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0" y="2249"/>
              <a:ext cx="27" cy="8"/>
            </a:xfrm>
            <a:custGeom>
              <a:avLst/>
              <a:gdLst>
                <a:gd name="T0" fmla="*/ 0 w 11"/>
                <a:gd name="T1" fmla="*/ 93 h 3"/>
                <a:gd name="T2" fmla="*/ 398 w 11"/>
                <a:gd name="T3" fmla="*/ 149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3">
                  <a:moveTo>
                    <a:pt x="0" y="2"/>
                  </a:moveTo>
                  <a:cubicBezTo>
                    <a:pt x="3" y="1"/>
                    <a:pt x="6" y="0"/>
                    <a:pt x="11" y="3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55" name="Freeform 110">
              <a:extLst>
                <a:ext uri="{FF2B5EF4-FFF2-40B4-BE49-F238E27FC236}">
                  <a16:creationId xmlns:a16="http://schemas.microsoft.com/office/drawing/2014/main" id="{233AC0C3-3BA9-447D-B94C-29A5049AC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7" y="2143"/>
              <a:ext cx="68" cy="69"/>
            </a:xfrm>
            <a:custGeom>
              <a:avLst/>
              <a:gdLst>
                <a:gd name="T0" fmla="*/ 1007 w 27"/>
                <a:gd name="T1" fmla="*/ 1085 h 26"/>
                <a:gd name="T2" fmla="*/ 685 w 27"/>
                <a:gd name="T3" fmla="*/ 295 h 26"/>
                <a:gd name="T4" fmla="*/ 50 w 27"/>
                <a:gd name="T5" fmla="*/ 507 h 26"/>
                <a:gd name="T6" fmla="*/ 368 w 27"/>
                <a:gd name="T7" fmla="*/ 1197 h 26"/>
                <a:gd name="T8" fmla="*/ 881 w 27"/>
                <a:gd name="T9" fmla="*/ 1085 h 26"/>
                <a:gd name="T10" fmla="*/ 1007 w 27"/>
                <a:gd name="T11" fmla="*/ 1085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26">
                  <a:moveTo>
                    <a:pt x="25" y="22"/>
                  </a:moveTo>
                  <a:cubicBezTo>
                    <a:pt x="23" y="20"/>
                    <a:pt x="27" y="11"/>
                    <a:pt x="17" y="6"/>
                  </a:cubicBezTo>
                  <a:cubicBezTo>
                    <a:pt x="8" y="0"/>
                    <a:pt x="1" y="10"/>
                    <a:pt x="1" y="10"/>
                  </a:cubicBezTo>
                  <a:cubicBezTo>
                    <a:pt x="0" y="17"/>
                    <a:pt x="4" y="22"/>
                    <a:pt x="9" y="24"/>
                  </a:cubicBezTo>
                  <a:cubicBezTo>
                    <a:pt x="13" y="26"/>
                    <a:pt x="22" y="22"/>
                    <a:pt x="22" y="22"/>
                  </a:cubicBezTo>
                  <a:lnTo>
                    <a:pt x="25" y="22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56" name="Freeform 111">
              <a:extLst>
                <a:ext uri="{FF2B5EF4-FFF2-40B4-BE49-F238E27FC236}">
                  <a16:creationId xmlns:a16="http://schemas.microsoft.com/office/drawing/2014/main" id="{D3F56FDD-B45E-4DEE-9F53-5A0E23860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2153"/>
              <a:ext cx="55" cy="56"/>
            </a:xfrm>
            <a:custGeom>
              <a:avLst/>
              <a:gdLst>
                <a:gd name="T0" fmla="*/ 125 w 22"/>
                <a:gd name="T1" fmla="*/ 248 h 21"/>
                <a:gd name="T2" fmla="*/ 625 w 22"/>
                <a:gd name="T3" fmla="*/ 149 h 21"/>
                <a:gd name="T4" fmla="*/ 708 w 22"/>
                <a:gd name="T5" fmla="*/ 819 h 21"/>
                <a:gd name="T6" fmla="*/ 208 w 22"/>
                <a:gd name="T7" fmla="*/ 909 h 21"/>
                <a:gd name="T8" fmla="*/ 125 w 22"/>
                <a:gd name="T9" fmla="*/ 248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1">
                  <a:moveTo>
                    <a:pt x="3" y="5"/>
                  </a:moveTo>
                  <a:cubicBezTo>
                    <a:pt x="6" y="0"/>
                    <a:pt x="12" y="0"/>
                    <a:pt x="16" y="3"/>
                  </a:cubicBezTo>
                  <a:cubicBezTo>
                    <a:pt x="21" y="6"/>
                    <a:pt x="22" y="12"/>
                    <a:pt x="18" y="16"/>
                  </a:cubicBezTo>
                  <a:cubicBezTo>
                    <a:pt x="15" y="20"/>
                    <a:pt x="9" y="21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57" name="Freeform 112">
              <a:extLst>
                <a:ext uri="{FF2B5EF4-FFF2-40B4-BE49-F238E27FC236}">
                  <a16:creationId xmlns:a16="http://schemas.microsoft.com/office/drawing/2014/main" id="{A9D26E4B-8F5B-4123-AB35-8865945E4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7" y="2169"/>
              <a:ext cx="23" cy="24"/>
            </a:xfrm>
            <a:custGeom>
              <a:avLst/>
              <a:gdLst>
                <a:gd name="T0" fmla="*/ 84 w 9"/>
                <a:gd name="T1" fmla="*/ 93 h 9"/>
                <a:gd name="T2" fmla="*/ 302 w 9"/>
                <a:gd name="T3" fmla="*/ 56 h 9"/>
                <a:gd name="T4" fmla="*/ 332 w 9"/>
                <a:gd name="T5" fmla="*/ 363 h 9"/>
                <a:gd name="T6" fmla="*/ 130 w 9"/>
                <a:gd name="T7" fmla="*/ 363 h 9"/>
                <a:gd name="T8" fmla="*/ 84 w 9"/>
                <a:gd name="T9" fmla="*/ 9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2" y="2"/>
                  </a:moveTo>
                  <a:cubicBezTo>
                    <a:pt x="3" y="0"/>
                    <a:pt x="5" y="0"/>
                    <a:pt x="7" y="1"/>
                  </a:cubicBezTo>
                  <a:cubicBezTo>
                    <a:pt x="9" y="3"/>
                    <a:pt x="9" y="5"/>
                    <a:pt x="8" y="7"/>
                  </a:cubicBezTo>
                  <a:cubicBezTo>
                    <a:pt x="7" y="8"/>
                    <a:pt x="4" y="9"/>
                    <a:pt x="3" y="7"/>
                  </a:cubicBezTo>
                  <a:cubicBezTo>
                    <a:pt x="1" y="6"/>
                    <a:pt x="0" y="4"/>
                    <a:pt x="2" y="2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58" name="Freeform 113">
              <a:extLst>
                <a:ext uri="{FF2B5EF4-FFF2-40B4-BE49-F238E27FC236}">
                  <a16:creationId xmlns:a16="http://schemas.microsoft.com/office/drawing/2014/main" id="{B751D4D4-D560-49FA-A961-C3B3396DB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2" y="2468"/>
              <a:ext cx="80" cy="40"/>
            </a:xfrm>
            <a:custGeom>
              <a:avLst/>
              <a:gdLst>
                <a:gd name="T0" fmla="*/ 1250 w 32"/>
                <a:gd name="T1" fmla="*/ 760 h 15"/>
                <a:gd name="T2" fmla="*/ 708 w 32"/>
                <a:gd name="T3" fmla="*/ 307 h 15"/>
                <a:gd name="T4" fmla="*/ 0 w 32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" h="15">
                  <a:moveTo>
                    <a:pt x="32" y="15"/>
                  </a:moveTo>
                  <a:cubicBezTo>
                    <a:pt x="27" y="10"/>
                    <a:pt x="23" y="7"/>
                    <a:pt x="18" y="6"/>
                  </a:cubicBezTo>
                  <a:cubicBezTo>
                    <a:pt x="14" y="5"/>
                    <a:pt x="1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59" name="Freeform 114">
              <a:extLst>
                <a:ext uri="{FF2B5EF4-FFF2-40B4-BE49-F238E27FC236}">
                  <a16:creationId xmlns:a16="http://schemas.microsoft.com/office/drawing/2014/main" id="{45CB1167-E894-449E-9D56-3629A135E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9" y="2473"/>
              <a:ext cx="70" cy="40"/>
            </a:xfrm>
            <a:custGeom>
              <a:avLst/>
              <a:gdLst>
                <a:gd name="T0" fmla="*/ 1095 w 28"/>
                <a:gd name="T1" fmla="*/ 760 h 15"/>
                <a:gd name="T2" fmla="*/ 863 w 28"/>
                <a:gd name="T3" fmla="*/ 363 h 15"/>
                <a:gd name="T4" fmla="*/ 0 w 28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15">
                  <a:moveTo>
                    <a:pt x="28" y="15"/>
                  </a:moveTo>
                  <a:cubicBezTo>
                    <a:pt x="26" y="12"/>
                    <a:pt x="24" y="8"/>
                    <a:pt x="22" y="7"/>
                  </a:cubicBezTo>
                  <a:cubicBezTo>
                    <a:pt x="20" y="6"/>
                    <a:pt x="2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60" name="Freeform 115">
              <a:extLst>
                <a:ext uri="{FF2B5EF4-FFF2-40B4-BE49-F238E27FC236}">
                  <a16:creationId xmlns:a16="http://schemas.microsoft.com/office/drawing/2014/main" id="{8517D6C1-B76D-43AC-8BD1-94B493425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4" y="2473"/>
              <a:ext cx="8" cy="19"/>
            </a:xfrm>
            <a:custGeom>
              <a:avLst/>
              <a:gdLst>
                <a:gd name="T0" fmla="*/ 149 w 3"/>
                <a:gd name="T1" fmla="*/ 383 h 7"/>
                <a:gd name="T2" fmla="*/ 0 w 3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cubicBezTo>
                    <a:pt x="3" y="4"/>
                    <a:pt x="0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61" name="Freeform 116">
              <a:extLst>
                <a:ext uri="{FF2B5EF4-FFF2-40B4-BE49-F238E27FC236}">
                  <a16:creationId xmlns:a16="http://schemas.microsoft.com/office/drawing/2014/main" id="{EF1FE0A4-973E-4A99-817D-2836E35C9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" y="2441"/>
              <a:ext cx="238" cy="110"/>
            </a:xfrm>
            <a:custGeom>
              <a:avLst/>
              <a:gdLst>
                <a:gd name="T0" fmla="*/ 0 w 95"/>
                <a:gd name="T1" fmla="*/ 0 h 41"/>
                <a:gd name="T2" fmla="*/ 208 w 95"/>
                <a:gd name="T3" fmla="*/ 215 h 41"/>
                <a:gd name="T4" fmla="*/ 1180 w 95"/>
                <a:gd name="T5" fmla="*/ 735 h 41"/>
                <a:gd name="T6" fmla="*/ 1576 w 95"/>
                <a:gd name="T7" fmla="*/ 1505 h 41"/>
                <a:gd name="T8" fmla="*/ 1651 w 95"/>
                <a:gd name="T9" fmla="*/ 1604 h 41"/>
                <a:gd name="T10" fmla="*/ 1701 w 95"/>
                <a:gd name="T11" fmla="*/ 1757 h 41"/>
                <a:gd name="T12" fmla="*/ 1731 w 95"/>
                <a:gd name="T13" fmla="*/ 1663 h 41"/>
                <a:gd name="T14" fmla="*/ 1776 w 95"/>
                <a:gd name="T15" fmla="*/ 1446 h 41"/>
                <a:gd name="T16" fmla="*/ 1701 w 95"/>
                <a:gd name="T17" fmla="*/ 987 h 41"/>
                <a:gd name="T18" fmla="*/ 2277 w 95"/>
                <a:gd name="T19" fmla="*/ 1138 h 41"/>
                <a:gd name="T20" fmla="*/ 2673 w 95"/>
                <a:gd name="T21" fmla="*/ 1757 h 41"/>
                <a:gd name="T22" fmla="*/ 2874 w 95"/>
                <a:gd name="T23" fmla="*/ 1972 h 41"/>
                <a:gd name="T24" fmla="*/ 2956 w 95"/>
                <a:gd name="T25" fmla="*/ 2122 h 41"/>
                <a:gd name="T26" fmla="*/ 2956 w 95"/>
                <a:gd name="T27" fmla="*/ 1972 h 41"/>
                <a:gd name="T28" fmla="*/ 2906 w 95"/>
                <a:gd name="T29" fmla="*/ 1390 h 41"/>
                <a:gd name="T30" fmla="*/ 3194 w 95"/>
                <a:gd name="T31" fmla="*/ 1505 h 41"/>
                <a:gd name="T32" fmla="*/ 3427 w 95"/>
                <a:gd name="T33" fmla="*/ 1604 h 41"/>
                <a:gd name="T34" fmla="*/ 3507 w 95"/>
                <a:gd name="T35" fmla="*/ 1663 h 41"/>
                <a:gd name="T36" fmla="*/ 3507 w 95"/>
                <a:gd name="T37" fmla="*/ 1505 h 41"/>
                <a:gd name="T38" fmla="*/ 3427 w 95"/>
                <a:gd name="T39" fmla="*/ 1296 h 41"/>
                <a:gd name="T40" fmla="*/ 3615 w 95"/>
                <a:gd name="T41" fmla="*/ 1296 h 41"/>
                <a:gd name="T42" fmla="*/ 3740 w 95"/>
                <a:gd name="T43" fmla="*/ 1296 h 41"/>
                <a:gd name="T44" fmla="*/ 3665 w 95"/>
                <a:gd name="T45" fmla="*/ 1194 h 41"/>
                <a:gd name="T46" fmla="*/ 3352 w 95"/>
                <a:gd name="T47" fmla="*/ 770 h 41"/>
                <a:gd name="T48" fmla="*/ 2831 w 95"/>
                <a:gd name="T49" fmla="*/ 518 h 41"/>
                <a:gd name="T50" fmla="*/ 1380 w 95"/>
                <a:gd name="T51" fmla="*/ 461 h 41"/>
                <a:gd name="T52" fmla="*/ 0 w 95"/>
                <a:gd name="T53" fmla="*/ 0 h 4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95" h="41">
                  <a:moveTo>
                    <a:pt x="0" y="0"/>
                  </a:moveTo>
                  <a:cubicBezTo>
                    <a:pt x="1" y="2"/>
                    <a:pt x="3" y="3"/>
                    <a:pt x="5" y="4"/>
                  </a:cubicBezTo>
                  <a:cubicBezTo>
                    <a:pt x="10" y="6"/>
                    <a:pt x="26" y="12"/>
                    <a:pt x="30" y="14"/>
                  </a:cubicBezTo>
                  <a:cubicBezTo>
                    <a:pt x="33" y="16"/>
                    <a:pt x="37" y="24"/>
                    <a:pt x="40" y="29"/>
                  </a:cubicBezTo>
                  <a:cubicBezTo>
                    <a:pt x="40" y="30"/>
                    <a:pt x="41" y="31"/>
                    <a:pt x="42" y="31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4" y="34"/>
                    <a:pt x="44" y="33"/>
                    <a:pt x="44" y="32"/>
                  </a:cubicBezTo>
                  <a:cubicBezTo>
                    <a:pt x="44" y="31"/>
                    <a:pt x="45" y="29"/>
                    <a:pt x="45" y="28"/>
                  </a:cubicBezTo>
                  <a:cubicBezTo>
                    <a:pt x="44" y="23"/>
                    <a:pt x="43" y="19"/>
                    <a:pt x="43" y="19"/>
                  </a:cubicBezTo>
                  <a:cubicBezTo>
                    <a:pt x="43" y="19"/>
                    <a:pt x="55" y="19"/>
                    <a:pt x="58" y="22"/>
                  </a:cubicBezTo>
                  <a:cubicBezTo>
                    <a:pt x="61" y="25"/>
                    <a:pt x="67" y="32"/>
                    <a:pt x="68" y="34"/>
                  </a:cubicBezTo>
                  <a:cubicBezTo>
                    <a:pt x="69" y="36"/>
                    <a:pt x="71" y="37"/>
                    <a:pt x="73" y="38"/>
                  </a:cubicBezTo>
                  <a:cubicBezTo>
                    <a:pt x="74" y="39"/>
                    <a:pt x="74" y="41"/>
                    <a:pt x="75" y="41"/>
                  </a:cubicBezTo>
                  <a:cubicBezTo>
                    <a:pt x="76" y="41"/>
                    <a:pt x="75" y="39"/>
                    <a:pt x="75" y="38"/>
                  </a:cubicBezTo>
                  <a:cubicBezTo>
                    <a:pt x="75" y="35"/>
                    <a:pt x="74" y="27"/>
                    <a:pt x="74" y="27"/>
                  </a:cubicBezTo>
                  <a:cubicBezTo>
                    <a:pt x="74" y="27"/>
                    <a:pt x="78" y="28"/>
                    <a:pt x="81" y="29"/>
                  </a:cubicBezTo>
                  <a:cubicBezTo>
                    <a:pt x="83" y="29"/>
                    <a:pt x="86" y="31"/>
                    <a:pt x="87" y="31"/>
                  </a:cubicBezTo>
                  <a:cubicBezTo>
                    <a:pt x="88" y="31"/>
                    <a:pt x="88" y="32"/>
                    <a:pt x="89" y="32"/>
                  </a:cubicBezTo>
                  <a:cubicBezTo>
                    <a:pt x="90" y="31"/>
                    <a:pt x="90" y="31"/>
                    <a:pt x="89" y="29"/>
                  </a:cubicBezTo>
                  <a:cubicBezTo>
                    <a:pt x="88" y="28"/>
                    <a:pt x="88" y="25"/>
                    <a:pt x="87" y="25"/>
                  </a:cubicBezTo>
                  <a:cubicBezTo>
                    <a:pt x="87" y="24"/>
                    <a:pt x="90" y="24"/>
                    <a:pt x="92" y="25"/>
                  </a:cubicBezTo>
                  <a:cubicBezTo>
                    <a:pt x="93" y="26"/>
                    <a:pt x="94" y="27"/>
                    <a:pt x="95" y="25"/>
                  </a:cubicBezTo>
                  <a:cubicBezTo>
                    <a:pt x="95" y="25"/>
                    <a:pt x="94" y="24"/>
                    <a:pt x="93" y="23"/>
                  </a:cubicBezTo>
                  <a:cubicBezTo>
                    <a:pt x="91" y="20"/>
                    <a:pt x="87" y="16"/>
                    <a:pt x="85" y="15"/>
                  </a:cubicBezTo>
                  <a:cubicBezTo>
                    <a:pt x="82" y="13"/>
                    <a:pt x="78" y="11"/>
                    <a:pt x="72" y="10"/>
                  </a:cubicBezTo>
                  <a:cubicBezTo>
                    <a:pt x="57" y="10"/>
                    <a:pt x="42" y="9"/>
                    <a:pt x="35" y="9"/>
                  </a:cubicBezTo>
                  <a:cubicBezTo>
                    <a:pt x="29" y="9"/>
                    <a:pt x="14" y="5"/>
                    <a:pt x="0" y="0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62" name="Freeform 117">
              <a:extLst>
                <a:ext uri="{FF2B5EF4-FFF2-40B4-BE49-F238E27FC236}">
                  <a16:creationId xmlns:a16="http://schemas.microsoft.com/office/drawing/2014/main" id="{6A2D9E27-88FC-4798-A70B-AA9797549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" y="2529"/>
              <a:ext cx="70" cy="35"/>
            </a:xfrm>
            <a:custGeom>
              <a:avLst/>
              <a:gdLst>
                <a:gd name="T0" fmla="*/ 1095 w 28"/>
                <a:gd name="T1" fmla="*/ 681 h 13"/>
                <a:gd name="T2" fmla="*/ 675 w 28"/>
                <a:gd name="T3" fmla="*/ 253 h 13"/>
                <a:gd name="T4" fmla="*/ 0 w 28"/>
                <a:gd name="T5" fmla="*/ 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13">
                  <a:moveTo>
                    <a:pt x="28" y="13"/>
                  </a:moveTo>
                  <a:cubicBezTo>
                    <a:pt x="25" y="9"/>
                    <a:pt x="20" y="6"/>
                    <a:pt x="17" y="5"/>
                  </a:cubicBezTo>
                  <a:cubicBezTo>
                    <a:pt x="14" y="5"/>
                    <a:pt x="0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63" name="Freeform 118">
              <a:extLst>
                <a:ext uri="{FF2B5EF4-FFF2-40B4-BE49-F238E27FC236}">
                  <a16:creationId xmlns:a16="http://schemas.microsoft.com/office/drawing/2014/main" id="{1185E566-803C-47C0-B759-B0A6E7476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" y="2543"/>
              <a:ext cx="30" cy="24"/>
            </a:xfrm>
            <a:custGeom>
              <a:avLst/>
              <a:gdLst>
                <a:gd name="T0" fmla="*/ 470 w 12"/>
                <a:gd name="T1" fmla="*/ 456 h 9"/>
                <a:gd name="T2" fmla="*/ 0 w 12"/>
                <a:gd name="T3" fmla="*/ 0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9">
                  <a:moveTo>
                    <a:pt x="12" y="9"/>
                  </a:moveTo>
                  <a:cubicBezTo>
                    <a:pt x="10" y="7"/>
                    <a:pt x="2" y="1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64" name="Freeform 119">
              <a:extLst>
                <a:ext uri="{FF2B5EF4-FFF2-40B4-BE49-F238E27FC236}">
                  <a16:creationId xmlns:a16="http://schemas.microsoft.com/office/drawing/2014/main" id="{1FB04508-2219-465A-8947-C32A227F9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7" y="2431"/>
              <a:ext cx="40" cy="56"/>
            </a:xfrm>
            <a:custGeom>
              <a:avLst/>
              <a:gdLst>
                <a:gd name="T0" fmla="*/ 625 w 16"/>
                <a:gd name="T1" fmla="*/ 1059 h 21"/>
                <a:gd name="T2" fmla="*/ 395 w 16"/>
                <a:gd name="T3" fmla="*/ 363 h 21"/>
                <a:gd name="T4" fmla="*/ 0 w 16"/>
                <a:gd name="T5" fmla="*/ 0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21">
                  <a:moveTo>
                    <a:pt x="16" y="21"/>
                  </a:moveTo>
                  <a:cubicBezTo>
                    <a:pt x="14" y="16"/>
                    <a:pt x="13" y="11"/>
                    <a:pt x="10" y="7"/>
                  </a:cubicBezTo>
                  <a:cubicBezTo>
                    <a:pt x="6" y="3"/>
                    <a:pt x="1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65" name="Freeform 120">
              <a:extLst>
                <a:ext uri="{FF2B5EF4-FFF2-40B4-BE49-F238E27FC236}">
                  <a16:creationId xmlns:a16="http://schemas.microsoft.com/office/drawing/2014/main" id="{885ED4DB-57C7-4F98-AA6A-741A00515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" y="2439"/>
              <a:ext cx="28" cy="26"/>
            </a:xfrm>
            <a:custGeom>
              <a:avLst/>
              <a:gdLst>
                <a:gd name="T0" fmla="*/ 461 w 11"/>
                <a:gd name="T1" fmla="*/ 460 h 10"/>
                <a:gd name="T2" fmla="*/ 0 w 11"/>
                <a:gd name="T3" fmla="*/ 0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10">
                  <a:moveTo>
                    <a:pt x="11" y="10"/>
                  </a:moveTo>
                  <a:cubicBezTo>
                    <a:pt x="9" y="8"/>
                    <a:pt x="4" y="1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66" name="Freeform 121">
              <a:extLst>
                <a:ext uri="{FF2B5EF4-FFF2-40B4-BE49-F238E27FC236}">
                  <a16:creationId xmlns:a16="http://schemas.microsoft.com/office/drawing/2014/main" id="{D3018045-471E-4809-9BF2-8C13BA8E9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5" y="2380"/>
              <a:ext cx="27" cy="99"/>
            </a:xfrm>
            <a:custGeom>
              <a:avLst/>
              <a:gdLst>
                <a:gd name="T0" fmla="*/ 326 w 11"/>
                <a:gd name="T1" fmla="*/ 1897 h 37"/>
                <a:gd name="T2" fmla="*/ 398 w 11"/>
                <a:gd name="T3" fmla="*/ 0 h 3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37">
                  <a:moveTo>
                    <a:pt x="9" y="37"/>
                  </a:moveTo>
                  <a:cubicBezTo>
                    <a:pt x="3" y="31"/>
                    <a:pt x="0" y="25"/>
                    <a:pt x="11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67" name="Freeform 122">
              <a:extLst>
                <a:ext uri="{FF2B5EF4-FFF2-40B4-BE49-F238E27FC236}">
                  <a16:creationId xmlns:a16="http://schemas.microsoft.com/office/drawing/2014/main" id="{1FAFC2F9-0F7A-4D99-B1B8-0763D287E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0" y="2527"/>
              <a:ext cx="25" cy="1"/>
            </a:xfrm>
            <a:custGeom>
              <a:avLst/>
              <a:gdLst>
                <a:gd name="T0" fmla="*/ 395 w 10"/>
                <a:gd name="T1" fmla="*/ 0 h 1"/>
                <a:gd name="T2" fmla="*/ 0 w 10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1">
                  <a:moveTo>
                    <a:pt x="10" y="0"/>
                  </a:moveTo>
                  <a:cubicBezTo>
                    <a:pt x="7" y="0"/>
                    <a:pt x="1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68" name="Freeform 123">
              <a:extLst>
                <a:ext uri="{FF2B5EF4-FFF2-40B4-BE49-F238E27FC236}">
                  <a16:creationId xmlns:a16="http://schemas.microsoft.com/office/drawing/2014/main" id="{34BBAD81-6F16-4885-9AB2-98CA07F4E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" y="1879"/>
              <a:ext cx="2" cy="21"/>
            </a:xfrm>
            <a:custGeom>
              <a:avLst/>
              <a:gdLst>
                <a:gd name="T0" fmla="*/ 16 w 1"/>
                <a:gd name="T1" fmla="*/ 0 h 8"/>
                <a:gd name="T2" fmla="*/ 0 w 1"/>
                <a:gd name="T3" fmla="*/ 378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8">
                  <a:moveTo>
                    <a:pt x="1" y="0"/>
                  </a:moveTo>
                  <a:cubicBezTo>
                    <a:pt x="1" y="3"/>
                    <a:pt x="1" y="5"/>
                    <a:pt x="0" y="8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69" name="Oval 124">
              <a:extLst>
                <a:ext uri="{FF2B5EF4-FFF2-40B4-BE49-F238E27FC236}">
                  <a16:creationId xmlns:a16="http://schemas.microsoft.com/office/drawing/2014/main" id="{46324B5D-BFC5-4FA0-8CD3-801556408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2167"/>
              <a:ext cx="12" cy="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5670" name="Freeform 125">
              <a:extLst>
                <a:ext uri="{FF2B5EF4-FFF2-40B4-BE49-F238E27FC236}">
                  <a16:creationId xmlns:a16="http://schemas.microsoft.com/office/drawing/2014/main" id="{CDF00582-2FA2-4EB5-95C6-187B37A4B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0" y="1964"/>
              <a:ext cx="22" cy="21"/>
            </a:xfrm>
            <a:custGeom>
              <a:avLst/>
              <a:gdLst>
                <a:gd name="T0" fmla="*/ 71 w 9"/>
                <a:gd name="T1" fmla="*/ 378 h 8"/>
                <a:gd name="T2" fmla="*/ 323 w 9"/>
                <a:gd name="T3" fmla="*/ 89 h 8"/>
                <a:gd name="T4" fmla="*/ 0 w 9"/>
                <a:gd name="T5" fmla="*/ 200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8">
                  <a:moveTo>
                    <a:pt x="2" y="8"/>
                  </a:moveTo>
                  <a:cubicBezTo>
                    <a:pt x="5" y="7"/>
                    <a:pt x="9" y="6"/>
                    <a:pt x="9" y="2"/>
                  </a:cubicBezTo>
                  <a:cubicBezTo>
                    <a:pt x="6" y="0"/>
                    <a:pt x="2" y="2"/>
                    <a:pt x="0" y="4"/>
                  </a:cubicBezTo>
                </a:path>
              </a:pathLst>
            </a:custGeom>
            <a:noFill/>
            <a:ln w="15875" cap="flat">
              <a:solidFill>
                <a:srgbClr val="E6E6E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71" name="Freeform 126">
              <a:extLst>
                <a:ext uri="{FF2B5EF4-FFF2-40B4-BE49-F238E27FC236}">
                  <a16:creationId xmlns:a16="http://schemas.microsoft.com/office/drawing/2014/main" id="{0E11394D-817D-4599-B1A2-897B66C41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5" y="2113"/>
              <a:ext cx="7" cy="11"/>
            </a:xfrm>
            <a:custGeom>
              <a:avLst/>
              <a:gdLst>
                <a:gd name="T0" fmla="*/ 28 w 3"/>
                <a:gd name="T1" fmla="*/ 228 h 4"/>
                <a:gd name="T2" fmla="*/ 86 w 3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0" y="4"/>
                    <a:pt x="3" y="1"/>
                    <a:pt x="3" y="0"/>
                  </a:cubicBezTo>
                </a:path>
              </a:pathLst>
            </a:custGeom>
            <a:noFill/>
            <a:ln w="15875" cap="flat">
              <a:solidFill>
                <a:srgbClr val="E6E6E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72" name="Freeform 127">
              <a:extLst>
                <a:ext uri="{FF2B5EF4-FFF2-40B4-BE49-F238E27FC236}">
                  <a16:creationId xmlns:a16="http://schemas.microsoft.com/office/drawing/2014/main" id="{AF4D4D69-E76E-4785-856D-520A3A8C6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0" y="1996"/>
              <a:ext cx="2" cy="11"/>
            </a:xfrm>
            <a:custGeom>
              <a:avLst/>
              <a:gdLst>
                <a:gd name="T0" fmla="*/ 16 w 1"/>
                <a:gd name="T1" fmla="*/ 228 h 4"/>
                <a:gd name="T2" fmla="*/ 0 w 1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4">
                  <a:moveTo>
                    <a:pt x="1" y="4"/>
                  </a:moveTo>
                  <a:cubicBezTo>
                    <a:pt x="1" y="3"/>
                    <a:pt x="0" y="2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E6E6E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73" name="Freeform 128">
              <a:extLst>
                <a:ext uri="{FF2B5EF4-FFF2-40B4-BE49-F238E27FC236}">
                  <a16:creationId xmlns:a16="http://schemas.microsoft.com/office/drawing/2014/main" id="{853D5EDC-0846-426D-B7A3-B1B368FFF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" y="2540"/>
              <a:ext cx="8" cy="11"/>
            </a:xfrm>
            <a:custGeom>
              <a:avLst/>
              <a:gdLst>
                <a:gd name="T0" fmla="*/ 149 w 3"/>
                <a:gd name="T1" fmla="*/ 0 h 4"/>
                <a:gd name="T2" fmla="*/ 0 w 3"/>
                <a:gd name="T3" fmla="*/ 228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2"/>
                    <a:pt x="1" y="3"/>
                    <a:pt x="0" y="4"/>
                  </a:cubicBezTo>
                </a:path>
              </a:pathLst>
            </a:custGeom>
            <a:noFill/>
            <a:ln w="15875" cap="flat">
              <a:solidFill>
                <a:srgbClr val="CCCCC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74" name="Freeform 129">
              <a:extLst>
                <a:ext uri="{FF2B5EF4-FFF2-40B4-BE49-F238E27FC236}">
                  <a16:creationId xmlns:a16="http://schemas.microsoft.com/office/drawing/2014/main" id="{BD91BD6D-D7BE-40CC-AB2D-431C47954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" y="2431"/>
              <a:ext cx="7" cy="10"/>
            </a:xfrm>
            <a:custGeom>
              <a:avLst/>
              <a:gdLst>
                <a:gd name="T0" fmla="*/ 0 w 3"/>
                <a:gd name="T1" fmla="*/ 158 h 4"/>
                <a:gd name="T2" fmla="*/ 86 w 3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2" y="3"/>
                    <a:pt x="3" y="2"/>
                    <a:pt x="3" y="0"/>
                  </a:cubicBezTo>
                </a:path>
              </a:pathLst>
            </a:custGeom>
            <a:noFill/>
            <a:ln w="15875" cap="flat">
              <a:solidFill>
                <a:srgbClr val="CCCCC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75" name="Freeform 130">
              <a:extLst>
                <a:ext uri="{FF2B5EF4-FFF2-40B4-BE49-F238E27FC236}">
                  <a16:creationId xmlns:a16="http://schemas.microsoft.com/office/drawing/2014/main" id="{CC66E9EC-A171-4EA0-B1D6-D4665D384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447"/>
              <a:ext cx="10" cy="8"/>
            </a:xfrm>
            <a:custGeom>
              <a:avLst/>
              <a:gdLst>
                <a:gd name="T0" fmla="*/ 0 w 4"/>
                <a:gd name="T1" fmla="*/ 149 h 3"/>
                <a:gd name="T2" fmla="*/ 158 w 4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2"/>
                    <a:pt x="3" y="1"/>
                    <a:pt x="4" y="0"/>
                  </a:cubicBezTo>
                </a:path>
              </a:pathLst>
            </a:custGeom>
            <a:noFill/>
            <a:ln w="15875" cap="flat">
              <a:solidFill>
                <a:srgbClr val="CCCCC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364" name="Group 131">
            <a:extLst>
              <a:ext uri="{FF2B5EF4-FFF2-40B4-BE49-F238E27FC236}">
                <a16:creationId xmlns:a16="http://schemas.microsoft.com/office/drawing/2014/main" id="{00A5E0D7-9C04-4827-B876-56A2B3BB7354}"/>
              </a:ext>
            </a:extLst>
          </p:cNvPr>
          <p:cNvGrpSpPr>
            <a:grpSpLocks/>
          </p:cNvGrpSpPr>
          <p:nvPr/>
        </p:nvGrpSpPr>
        <p:grpSpPr bwMode="auto">
          <a:xfrm>
            <a:off x="7970838" y="1685925"/>
            <a:ext cx="2124075" cy="2014538"/>
            <a:chOff x="4138" y="1687"/>
            <a:chExt cx="1338" cy="1269"/>
          </a:xfrm>
        </p:grpSpPr>
        <p:sp>
          <p:nvSpPr>
            <p:cNvPr id="15550" name="Freeform 132">
              <a:extLst>
                <a:ext uri="{FF2B5EF4-FFF2-40B4-BE49-F238E27FC236}">
                  <a16:creationId xmlns:a16="http://schemas.microsoft.com/office/drawing/2014/main" id="{C949EC65-5EDA-4BC2-82D6-279FE9168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3" y="1687"/>
              <a:ext cx="1313" cy="1269"/>
            </a:xfrm>
            <a:custGeom>
              <a:avLst/>
              <a:gdLst>
                <a:gd name="T0" fmla="*/ 3096 w 525"/>
                <a:gd name="T1" fmla="*/ 6822 h 476"/>
                <a:gd name="T2" fmla="*/ 2471 w 525"/>
                <a:gd name="T3" fmla="*/ 11578 h 476"/>
                <a:gd name="T4" fmla="*/ 313 w 525"/>
                <a:gd name="T5" fmla="*/ 16254 h 476"/>
                <a:gd name="T6" fmla="*/ 4897 w 525"/>
                <a:gd name="T7" fmla="*/ 20917 h 476"/>
                <a:gd name="T8" fmla="*/ 13060 w 525"/>
                <a:gd name="T9" fmla="*/ 21416 h 476"/>
                <a:gd name="T10" fmla="*/ 20540 w 525"/>
                <a:gd name="T11" fmla="*/ 24044 h 476"/>
                <a:gd name="T12" fmla="*/ 13498 w 525"/>
                <a:gd name="T13" fmla="*/ 20917 h 476"/>
                <a:gd name="T14" fmla="*/ 5630 w 525"/>
                <a:gd name="T15" fmla="*/ 20200 h 476"/>
                <a:gd name="T16" fmla="*/ 1376 w 525"/>
                <a:gd name="T17" fmla="*/ 16369 h 476"/>
                <a:gd name="T18" fmla="*/ 2864 w 525"/>
                <a:gd name="T19" fmla="*/ 13946 h 476"/>
                <a:gd name="T20" fmla="*/ 4034 w 525"/>
                <a:gd name="T21" fmla="*/ 13831 h 476"/>
                <a:gd name="T22" fmla="*/ 6535 w 525"/>
                <a:gd name="T23" fmla="*/ 14799 h 476"/>
                <a:gd name="T24" fmla="*/ 9231 w 525"/>
                <a:gd name="T25" fmla="*/ 14705 h 476"/>
                <a:gd name="T26" fmla="*/ 11622 w 525"/>
                <a:gd name="T27" fmla="*/ 14649 h 476"/>
                <a:gd name="T28" fmla="*/ 12797 w 525"/>
                <a:gd name="T29" fmla="*/ 15764 h 476"/>
                <a:gd name="T30" fmla="*/ 13968 w 525"/>
                <a:gd name="T31" fmla="*/ 16766 h 476"/>
                <a:gd name="T32" fmla="*/ 14280 w 525"/>
                <a:gd name="T33" fmla="*/ 17278 h 476"/>
                <a:gd name="T34" fmla="*/ 14468 w 525"/>
                <a:gd name="T35" fmla="*/ 17470 h 476"/>
                <a:gd name="T36" fmla="*/ 14435 w 525"/>
                <a:gd name="T37" fmla="*/ 17278 h 476"/>
                <a:gd name="T38" fmla="*/ 14393 w 525"/>
                <a:gd name="T39" fmla="*/ 16710 h 476"/>
                <a:gd name="T40" fmla="*/ 14781 w 525"/>
                <a:gd name="T41" fmla="*/ 16980 h 476"/>
                <a:gd name="T42" fmla="*/ 15018 w 525"/>
                <a:gd name="T43" fmla="*/ 17014 h 476"/>
                <a:gd name="T44" fmla="*/ 15093 w 525"/>
                <a:gd name="T45" fmla="*/ 17129 h 476"/>
                <a:gd name="T46" fmla="*/ 15018 w 525"/>
                <a:gd name="T47" fmla="*/ 16673 h 476"/>
                <a:gd name="T48" fmla="*/ 15093 w 525"/>
                <a:gd name="T49" fmla="*/ 16766 h 476"/>
                <a:gd name="T50" fmla="*/ 15218 w 525"/>
                <a:gd name="T51" fmla="*/ 16766 h 476"/>
                <a:gd name="T52" fmla="*/ 15143 w 525"/>
                <a:gd name="T53" fmla="*/ 16468 h 476"/>
                <a:gd name="T54" fmla="*/ 15018 w 525"/>
                <a:gd name="T55" fmla="*/ 16105 h 476"/>
                <a:gd name="T56" fmla="*/ 14706 w 525"/>
                <a:gd name="T57" fmla="*/ 16012 h 476"/>
                <a:gd name="T58" fmla="*/ 14623 w 525"/>
                <a:gd name="T59" fmla="*/ 15857 h 476"/>
                <a:gd name="T60" fmla="*/ 14080 w 525"/>
                <a:gd name="T61" fmla="*/ 15799 h 476"/>
                <a:gd name="T62" fmla="*/ 13455 w 525"/>
                <a:gd name="T63" fmla="*/ 15047 h 476"/>
                <a:gd name="T64" fmla="*/ 13580 w 525"/>
                <a:gd name="T65" fmla="*/ 14649 h 476"/>
                <a:gd name="T66" fmla="*/ 13998 w 525"/>
                <a:gd name="T67" fmla="*/ 14948 h 476"/>
                <a:gd name="T68" fmla="*/ 14310 w 525"/>
                <a:gd name="T69" fmla="*/ 15345 h 476"/>
                <a:gd name="T70" fmla="*/ 14435 w 525"/>
                <a:gd name="T71" fmla="*/ 15500 h 476"/>
                <a:gd name="T72" fmla="*/ 14435 w 525"/>
                <a:gd name="T73" fmla="*/ 15196 h 476"/>
                <a:gd name="T74" fmla="*/ 14623 w 525"/>
                <a:gd name="T75" fmla="*/ 15252 h 476"/>
                <a:gd name="T76" fmla="*/ 14861 w 525"/>
                <a:gd name="T77" fmla="*/ 15345 h 476"/>
                <a:gd name="T78" fmla="*/ 14936 w 525"/>
                <a:gd name="T79" fmla="*/ 15500 h 476"/>
                <a:gd name="T80" fmla="*/ 14781 w 525"/>
                <a:gd name="T81" fmla="*/ 14855 h 476"/>
                <a:gd name="T82" fmla="*/ 15018 w 525"/>
                <a:gd name="T83" fmla="*/ 14948 h 476"/>
                <a:gd name="T84" fmla="*/ 14706 w 525"/>
                <a:gd name="T85" fmla="*/ 14287 h 476"/>
                <a:gd name="T86" fmla="*/ 14235 w 525"/>
                <a:gd name="T87" fmla="*/ 14036 h 476"/>
                <a:gd name="T88" fmla="*/ 13810 w 525"/>
                <a:gd name="T89" fmla="*/ 13796 h 476"/>
                <a:gd name="T90" fmla="*/ 13580 w 525"/>
                <a:gd name="T91" fmla="*/ 13375 h 476"/>
                <a:gd name="T92" fmla="*/ 13655 w 525"/>
                <a:gd name="T93" fmla="*/ 13077 h 476"/>
                <a:gd name="T94" fmla="*/ 13580 w 525"/>
                <a:gd name="T95" fmla="*/ 13226 h 476"/>
                <a:gd name="T96" fmla="*/ 15061 w 525"/>
                <a:gd name="T97" fmla="*/ 12223 h 476"/>
                <a:gd name="T98" fmla="*/ 15769 w 525"/>
                <a:gd name="T99" fmla="*/ 12167 h 476"/>
                <a:gd name="T100" fmla="*/ 17102 w 525"/>
                <a:gd name="T101" fmla="*/ 12735 h 476"/>
                <a:gd name="T102" fmla="*/ 18194 w 525"/>
                <a:gd name="T103" fmla="*/ 12466 h 476"/>
                <a:gd name="T104" fmla="*/ 18852 w 525"/>
                <a:gd name="T105" fmla="*/ 11920 h 476"/>
                <a:gd name="T106" fmla="*/ 18457 w 525"/>
                <a:gd name="T107" fmla="*/ 10307 h 476"/>
                <a:gd name="T108" fmla="*/ 17882 w 525"/>
                <a:gd name="T109" fmla="*/ 8699 h 476"/>
                <a:gd name="T110" fmla="*/ 17444 w 525"/>
                <a:gd name="T111" fmla="*/ 7427 h 476"/>
                <a:gd name="T112" fmla="*/ 16739 w 525"/>
                <a:gd name="T113" fmla="*/ 6156 h 476"/>
                <a:gd name="T114" fmla="*/ 15999 w 525"/>
                <a:gd name="T115" fmla="*/ 4756 h 476"/>
                <a:gd name="T116" fmla="*/ 15143 w 525"/>
                <a:gd name="T117" fmla="*/ 2125 h 476"/>
                <a:gd name="T118" fmla="*/ 14123 w 525"/>
                <a:gd name="T119" fmla="*/ 2367 h 476"/>
                <a:gd name="T120" fmla="*/ 14280 w 525"/>
                <a:gd name="T121" fmla="*/ 3788 h 476"/>
                <a:gd name="T122" fmla="*/ 13685 w 525"/>
                <a:gd name="T123" fmla="*/ 3695 h 476"/>
                <a:gd name="T124" fmla="*/ 3096 w 525"/>
                <a:gd name="T125" fmla="*/ 6822 h 47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25" h="476">
                  <a:moveTo>
                    <a:pt x="79" y="135"/>
                  </a:moveTo>
                  <a:cubicBezTo>
                    <a:pt x="63" y="190"/>
                    <a:pt x="69" y="211"/>
                    <a:pt x="63" y="229"/>
                  </a:cubicBezTo>
                  <a:cubicBezTo>
                    <a:pt x="56" y="246"/>
                    <a:pt x="19" y="270"/>
                    <a:pt x="8" y="322"/>
                  </a:cubicBezTo>
                  <a:cubicBezTo>
                    <a:pt x="0" y="356"/>
                    <a:pt x="24" y="394"/>
                    <a:pt x="125" y="414"/>
                  </a:cubicBezTo>
                  <a:cubicBezTo>
                    <a:pt x="227" y="435"/>
                    <a:pt x="284" y="422"/>
                    <a:pt x="334" y="424"/>
                  </a:cubicBezTo>
                  <a:cubicBezTo>
                    <a:pt x="385" y="426"/>
                    <a:pt x="490" y="425"/>
                    <a:pt x="525" y="476"/>
                  </a:cubicBezTo>
                  <a:cubicBezTo>
                    <a:pt x="490" y="425"/>
                    <a:pt x="396" y="416"/>
                    <a:pt x="345" y="414"/>
                  </a:cubicBezTo>
                  <a:cubicBezTo>
                    <a:pt x="295" y="412"/>
                    <a:pt x="246" y="420"/>
                    <a:pt x="144" y="400"/>
                  </a:cubicBezTo>
                  <a:cubicBezTo>
                    <a:pt x="60" y="378"/>
                    <a:pt x="28" y="358"/>
                    <a:pt x="35" y="324"/>
                  </a:cubicBezTo>
                  <a:cubicBezTo>
                    <a:pt x="40" y="302"/>
                    <a:pt x="68" y="279"/>
                    <a:pt x="73" y="276"/>
                  </a:cubicBezTo>
                  <a:cubicBezTo>
                    <a:pt x="82" y="270"/>
                    <a:pt x="92" y="268"/>
                    <a:pt x="103" y="274"/>
                  </a:cubicBezTo>
                  <a:cubicBezTo>
                    <a:pt x="121" y="282"/>
                    <a:pt x="156" y="294"/>
                    <a:pt x="167" y="293"/>
                  </a:cubicBezTo>
                  <a:cubicBezTo>
                    <a:pt x="179" y="293"/>
                    <a:pt x="214" y="296"/>
                    <a:pt x="236" y="291"/>
                  </a:cubicBezTo>
                  <a:cubicBezTo>
                    <a:pt x="259" y="286"/>
                    <a:pt x="277" y="273"/>
                    <a:pt x="297" y="290"/>
                  </a:cubicBezTo>
                  <a:cubicBezTo>
                    <a:pt x="305" y="296"/>
                    <a:pt x="318" y="306"/>
                    <a:pt x="327" y="312"/>
                  </a:cubicBezTo>
                  <a:cubicBezTo>
                    <a:pt x="335" y="318"/>
                    <a:pt x="354" y="328"/>
                    <a:pt x="357" y="332"/>
                  </a:cubicBezTo>
                  <a:cubicBezTo>
                    <a:pt x="359" y="336"/>
                    <a:pt x="364" y="341"/>
                    <a:pt x="365" y="342"/>
                  </a:cubicBezTo>
                  <a:cubicBezTo>
                    <a:pt x="367" y="344"/>
                    <a:pt x="367" y="347"/>
                    <a:pt x="370" y="346"/>
                  </a:cubicBezTo>
                  <a:cubicBezTo>
                    <a:pt x="372" y="345"/>
                    <a:pt x="369" y="343"/>
                    <a:pt x="369" y="342"/>
                  </a:cubicBezTo>
                  <a:cubicBezTo>
                    <a:pt x="369" y="340"/>
                    <a:pt x="370" y="334"/>
                    <a:pt x="368" y="331"/>
                  </a:cubicBezTo>
                  <a:cubicBezTo>
                    <a:pt x="370" y="332"/>
                    <a:pt x="375" y="335"/>
                    <a:pt x="378" y="336"/>
                  </a:cubicBezTo>
                  <a:cubicBezTo>
                    <a:pt x="381" y="337"/>
                    <a:pt x="382" y="336"/>
                    <a:pt x="384" y="337"/>
                  </a:cubicBezTo>
                  <a:cubicBezTo>
                    <a:pt x="385" y="338"/>
                    <a:pt x="385" y="340"/>
                    <a:pt x="386" y="339"/>
                  </a:cubicBezTo>
                  <a:cubicBezTo>
                    <a:pt x="388" y="338"/>
                    <a:pt x="387" y="335"/>
                    <a:pt x="384" y="330"/>
                  </a:cubicBezTo>
                  <a:cubicBezTo>
                    <a:pt x="384" y="330"/>
                    <a:pt x="385" y="330"/>
                    <a:pt x="386" y="332"/>
                  </a:cubicBezTo>
                  <a:cubicBezTo>
                    <a:pt x="387" y="333"/>
                    <a:pt x="389" y="332"/>
                    <a:pt x="389" y="332"/>
                  </a:cubicBezTo>
                  <a:cubicBezTo>
                    <a:pt x="389" y="332"/>
                    <a:pt x="388" y="329"/>
                    <a:pt x="387" y="326"/>
                  </a:cubicBezTo>
                  <a:cubicBezTo>
                    <a:pt x="386" y="323"/>
                    <a:pt x="385" y="321"/>
                    <a:pt x="384" y="319"/>
                  </a:cubicBezTo>
                  <a:cubicBezTo>
                    <a:pt x="382" y="317"/>
                    <a:pt x="376" y="317"/>
                    <a:pt x="376" y="317"/>
                  </a:cubicBezTo>
                  <a:cubicBezTo>
                    <a:pt x="376" y="317"/>
                    <a:pt x="375" y="315"/>
                    <a:pt x="374" y="314"/>
                  </a:cubicBezTo>
                  <a:cubicBezTo>
                    <a:pt x="372" y="312"/>
                    <a:pt x="361" y="313"/>
                    <a:pt x="360" y="313"/>
                  </a:cubicBezTo>
                  <a:cubicBezTo>
                    <a:pt x="359" y="312"/>
                    <a:pt x="345" y="300"/>
                    <a:pt x="344" y="298"/>
                  </a:cubicBezTo>
                  <a:cubicBezTo>
                    <a:pt x="342" y="295"/>
                    <a:pt x="345" y="290"/>
                    <a:pt x="347" y="290"/>
                  </a:cubicBezTo>
                  <a:cubicBezTo>
                    <a:pt x="349" y="291"/>
                    <a:pt x="355" y="292"/>
                    <a:pt x="358" y="296"/>
                  </a:cubicBezTo>
                  <a:cubicBezTo>
                    <a:pt x="360" y="298"/>
                    <a:pt x="364" y="302"/>
                    <a:pt x="366" y="304"/>
                  </a:cubicBezTo>
                  <a:cubicBezTo>
                    <a:pt x="369" y="306"/>
                    <a:pt x="367" y="307"/>
                    <a:pt x="369" y="307"/>
                  </a:cubicBezTo>
                  <a:cubicBezTo>
                    <a:pt x="370" y="307"/>
                    <a:pt x="371" y="305"/>
                    <a:pt x="369" y="301"/>
                  </a:cubicBezTo>
                  <a:cubicBezTo>
                    <a:pt x="369" y="301"/>
                    <a:pt x="371" y="301"/>
                    <a:pt x="374" y="302"/>
                  </a:cubicBezTo>
                  <a:cubicBezTo>
                    <a:pt x="376" y="302"/>
                    <a:pt x="379" y="303"/>
                    <a:pt x="380" y="304"/>
                  </a:cubicBezTo>
                  <a:cubicBezTo>
                    <a:pt x="381" y="306"/>
                    <a:pt x="381" y="309"/>
                    <a:pt x="382" y="307"/>
                  </a:cubicBezTo>
                  <a:cubicBezTo>
                    <a:pt x="383" y="306"/>
                    <a:pt x="383" y="301"/>
                    <a:pt x="378" y="294"/>
                  </a:cubicBezTo>
                  <a:cubicBezTo>
                    <a:pt x="378" y="294"/>
                    <a:pt x="382" y="294"/>
                    <a:pt x="384" y="296"/>
                  </a:cubicBezTo>
                  <a:cubicBezTo>
                    <a:pt x="385" y="293"/>
                    <a:pt x="380" y="285"/>
                    <a:pt x="376" y="283"/>
                  </a:cubicBezTo>
                  <a:cubicBezTo>
                    <a:pt x="373" y="280"/>
                    <a:pt x="366" y="279"/>
                    <a:pt x="364" y="278"/>
                  </a:cubicBezTo>
                  <a:cubicBezTo>
                    <a:pt x="361" y="277"/>
                    <a:pt x="358" y="275"/>
                    <a:pt x="353" y="273"/>
                  </a:cubicBezTo>
                  <a:cubicBezTo>
                    <a:pt x="348" y="271"/>
                    <a:pt x="350" y="271"/>
                    <a:pt x="347" y="265"/>
                  </a:cubicBezTo>
                  <a:cubicBezTo>
                    <a:pt x="347" y="264"/>
                    <a:pt x="347" y="262"/>
                    <a:pt x="349" y="259"/>
                  </a:cubicBezTo>
                  <a:cubicBezTo>
                    <a:pt x="347" y="262"/>
                    <a:pt x="347" y="262"/>
                    <a:pt x="347" y="262"/>
                  </a:cubicBezTo>
                  <a:cubicBezTo>
                    <a:pt x="350" y="255"/>
                    <a:pt x="362" y="241"/>
                    <a:pt x="385" y="242"/>
                  </a:cubicBezTo>
                  <a:cubicBezTo>
                    <a:pt x="385" y="242"/>
                    <a:pt x="391" y="244"/>
                    <a:pt x="403" y="241"/>
                  </a:cubicBezTo>
                  <a:cubicBezTo>
                    <a:pt x="416" y="239"/>
                    <a:pt x="430" y="249"/>
                    <a:pt x="437" y="252"/>
                  </a:cubicBezTo>
                  <a:cubicBezTo>
                    <a:pt x="445" y="256"/>
                    <a:pt x="459" y="248"/>
                    <a:pt x="465" y="247"/>
                  </a:cubicBezTo>
                  <a:cubicBezTo>
                    <a:pt x="470" y="246"/>
                    <a:pt x="478" y="244"/>
                    <a:pt x="482" y="236"/>
                  </a:cubicBezTo>
                  <a:cubicBezTo>
                    <a:pt x="487" y="228"/>
                    <a:pt x="478" y="217"/>
                    <a:pt x="472" y="204"/>
                  </a:cubicBezTo>
                  <a:cubicBezTo>
                    <a:pt x="467" y="191"/>
                    <a:pt x="459" y="181"/>
                    <a:pt x="457" y="172"/>
                  </a:cubicBezTo>
                  <a:cubicBezTo>
                    <a:pt x="458" y="151"/>
                    <a:pt x="446" y="147"/>
                    <a:pt x="446" y="147"/>
                  </a:cubicBezTo>
                  <a:cubicBezTo>
                    <a:pt x="446" y="147"/>
                    <a:pt x="434" y="136"/>
                    <a:pt x="428" y="122"/>
                  </a:cubicBezTo>
                  <a:cubicBezTo>
                    <a:pt x="421" y="108"/>
                    <a:pt x="417" y="103"/>
                    <a:pt x="409" y="94"/>
                  </a:cubicBezTo>
                  <a:cubicBezTo>
                    <a:pt x="409" y="94"/>
                    <a:pt x="411" y="62"/>
                    <a:pt x="387" y="42"/>
                  </a:cubicBezTo>
                  <a:cubicBezTo>
                    <a:pt x="363" y="22"/>
                    <a:pt x="357" y="31"/>
                    <a:pt x="361" y="47"/>
                  </a:cubicBezTo>
                  <a:cubicBezTo>
                    <a:pt x="364" y="62"/>
                    <a:pt x="365" y="75"/>
                    <a:pt x="365" y="75"/>
                  </a:cubicBezTo>
                  <a:cubicBezTo>
                    <a:pt x="365" y="75"/>
                    <a:pt x="361" y="78"/>
                    <a:pt x="350" y="73"/>
                  </a:cubicBezTo>
                  <a:cubicBezTo>
                    <a:pt x="183" y="0"/>
                    <a:pt x="92" y="91"/>
                    <a:pt x="79" y="135"/>
                  </a:cubicBezTo>
                  <a:close/>
                </a:path>
              </a:pathLst>
            </a:custGeom>
            <a:solidFill>
              <a:srgbClr val="FEDE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51" name="Freeform 133">
              <a:extLst>
                <a:ext uri="{FF2B5EF4-FFF2-40B4-BE49-F238E27FC236}">
                  <a16:creationId xmlns:a16="http://schemas.microsoft.com/office/drawing/2014/main" id="{DFA3F87C-CF40-42F3-A52D-CCF8C774A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6" y="2023"/>
              <a:ext cx="498" cy="402"/>
            </a:xfrm>
            <a:custGeom>
              <a:avLst/>
              <a:gdLst>
                <a:gd name="T0" fmla="*/ 0 w 199"/>
                <a:gd name="T1" fmla="*/ 6584 h 151"/>
                <a:gd name="T2" fmla="*/ 2192 w 199"/>
                <a:gd name="T3" fmla="*/ 6621 h 151"/>
                <a:gd name="T4" fmla="*/ 4902 w 199"/>
                <a:gd name="T5" fmla="*/ 4473 h 151"/>
                <a:gd name="T6" fmla="*/ 6031 w 199"/>
                <a:gd name="T7" fmla="*/ 0 h 151"/>
                <a:gd name="T8" fmla="*/ 6582 w 199"/>
                <a:gd name="T9" fmla="*/ 807 h 151"/>
                <a:gd name="T10" fmla="*/ 7490 w 199"/>
                <a:gd name="T11" fmla="*/ 2260 h 151"/>
                <a:gd name="T12" fmla="*/ 6507 w 199"/>
                <a:gd name="T13" fmla="*/ 5529 h 151"/>
                <a:gd name="T14" fmla="*/ 4702 w 199"/>
                <a:gd name="T15" fmla="*/ 6925 h 151"/>
                <a:gd name="T16" fmla="*/ 2663 w 199"/>
                <a:gd name="T17" fmla="*/ 7436 h 151"/>
                <a:gd name="T18" fmla="*/ 313 w 199"/>
                <a:gd name="T19" fmla="*/ 7074 h 1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9" h="151">
                  <a:moveTo>
                    <a:pt x="0" y="131"/>
                  </a:moveTo>
                  <a:cubicBezTo>
                    <a:pt x="9" y="138"/>
                    <a:pt x="46" y="135"/>
                    <a:pt x="56" y="132"/>
                  </a:cubicBezTo>
                  <a:cubicBezTo>
                    <a:pt x="83" y="125"/>
                    <a:pt x="107" y="111"/>
                    <a:pt x="125" y="89"/>
                  </a:cubicBezTo>
                  <a:cubicBezTo>
                    <a:pt x="144" y="66"/>
                    <a:pt x="155" y="30"/>
                    <a:pt x="154" y="0"/>
                  </a:cubicBezTo>
                  <a:cubicBezTo>
                    <a:pt x="155" y="5"/>
                    <a:pt x="164" y="12"/>
                    <a:pt x="168" y="16"/>
                  </a:cubicBezTo>
                  <a:cubicBezTo>
                    <a:pt x="177" y="26"/>
                    <a:pt x="186" y="32"/>
                    <a:pt x="191" y="45"/>
                  </a:cubicBezTo>
                  <a:cubicBezTo>
                    <a:pt x="199" y="65"/>
                    <a:pt x="180" y="96"/>
                    <a:pt x="166" y="110"/>
                  </a:cubicBezTo>
                  <a:cubicBezTo>
                    <a:pt x="153" y="122"/>
                    <a:pt x="138" y="133"/>
                    <a:pt x="120" y="138"/>
                  </a:cubicBezTo>
                  <a:cubicBezTo>
                    <a:pt x="104" y="143"/>
                    <a:pt x="85" y="146"/>
                    <a:pt x="68" y="148"/>
                  </a:cubicBezTo>
                  <a:cubicBezTo>
                    <a:pt x="46" y="151"/>
                    <a:pt x="29" y="146"/>
                    <a:pt x="8" y="141"/>
                  </a:cubicBezTo>
                </a:path>
              </a:pathLst>
            </a:custGeom>
            <a:solidFill>
              <a:srgbClr val="FED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52" name="Freeform 134">
              <a:extLst>
                <a:ext uri="{FF2B5EF4-FFF2-40B4-BE49-F238E27FC236}">
                  <a16:creationId xmlns:a16="http://schemas.microsoft.com/office/drawing/2014/main" id="{EC6CFAFF-403E-4F27-8C58-654009544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3" y="2447"/>
              <a:ext cx="238" cy="106"/>
            </a:xfrm>
            <a:custGeom>
              <a:avLst/>
              <a:gdLst>
                <a:gd name="T0" fmla="*/ 0 w 95"/>
                <a:gd name="T1" fmla="*/ 0 h 40"/>
                <a:gd name="T2" fmla="*/ 208 w 95"/>
                <a:gd name="T3" fmla="*/ 148 h 40"/>
                <a:gd name="T4" fmla="*/ 1180 w 95"/>
                <a:gd name="T5" fmla="*/ 689 h 40"/>
                <a:gd name="T6" fmla="*/ 1576 w 95"/>
                <a:gd name="T7" fmla="*/ 1375 h 40"/>
                <a:gd name="T8" fmla="*/ 1651 w 95"/>
                <a:gd name="T9" fmla="*/ 1524 h 40"/>
                <a:gd name="T10" fmla="*/ 1701 w 95"/>
                <a:gd name="T11" fmla="*/ 1622 h 40"/>
                <a:gd name="T12" fmla="*/ 1731 w 95"/>
                <a:gd name="T13" fmla="*/ 1524 h 40"/>
                <a:gd name="T14" fmla="*/ 1776 w 95"/>
                <a:gd name="T15" fmla="*/ 1341 h 40"/>
                <a:gd name="T16" fmla="*/ 1701 w 95"/>
                <a:gd name="T17" fmla="*/ 893 h 40"/>
                <a:gd name="T18" fmla="*/ 2277 w 95"/>
                <a:gd name="T19" fmla="*/ 1039 h 40"/>
                <a:gd name="T20" fmla="*/ 2673 w 95"/>
                <a:gd name="T21" fmla="*/ 1677 h 40"/>
                <a:gd name="T22" fmla="*/ 2874 w 95"/>
                <a:gd name="T23" fmla="*/ 1882 h 40"/>
                <a:gd name="T24" fmla="*/ 2956 w 95"/>
                <a:gd name="T25" fmla="*/ 1974 h 40"/>
                <a:gd name="T26" fmla="*/ 2956 w 95"/>
                <a:gd name="T27" fmla="*/ 1882 h 40"/>
                <a:gd name="T28" fmla="*/ 2906 w 95"/>
                <a:gd name="T29" fmla="*/ 1285 h 40"/>
                <a:gd name="T30" fmla="*/ 3194 w 95"/>
                <a:gd name="T31" fmla="*/ 1375 h 40"/>
                <a:gd name="T32" fmla="*/ 3427 w 95"/>
                <a:gd name="T33" fmla="*/ 1524 h 40"/>
                <a:gd name="T34" fmla="*/ 3507 w 95"/>
                <a:gd name="T35" fmla="*/ 1524 h 40"/>
                <a:gd name="T36" fmla="*/ 3507 w 95"/>
                <a:gd name="T37" fmla="*/ 1434 h 40"/>
                <a:gd name="T38" fmla="*/ 3427 w 95"/>
                <a:gd name="T39" fmla="*/ 1195 h 40"/>
                <a:gd name="T40" fmla="*/ 3615 w 95"/>
                <a:gd name="T41" fmla="*/ 1195 h 40"/>
                <a:gd name="T42" fmla="*/ 3740 w 95"/>
                <a:gd name="T43" fmla="*/ 1230 h 40"/>
                <a:gd name="T44" fmla="*/ 3665 w 95"/>
                <a:gd name="T45" fmla="*/ 1081 h 40"/>
                <a:gd name="T46" fmla="*/ 3352 w 95"/>
                <a:gd name="T47" fmla="*/ 689 h 40"/>
                <a:gd name="T48" fmla="*/ 2831 w 95"/>
                <a:gd name="T49" fmla="*/ 451 h 40"/>
                <a:gd name="T50" fmla="*/ 1380 w 95"/>
                <a:gd name="T51" fmla="*/ 392 h 40"/>
                <a:gd name="T52" fmla="*/ 0 w 95"/>
                <a:gd name="T53" fmla="*/ 0 h 4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95" h="40">
                  <a:moveTo>
                    <a:pt x="0" y="0"/>
                  </a:moveTo>
                  <a:cubicBezTo>
                    <a:pt x="1" y="1"/>
                    <a:pt x="3" y="2"/>
                    <a:pt x="5" y="3"/>
                  </a:cubicBezTo>
                  <a:cubicBezTo>
                    <a:pt x="10" y="5"/>
                    <a:pt x="26" y="11"/>
                    <a:pt x="30" y="14"/>
                  </a:cubicBezTo>
                  <a:cubicBezTo>
                    <a:pt x="33" y="15"/>
                    <a:pt x="37" y="23"/>
                    <a:pt x="40" y="28"/>
                  </a:cubicBezTo>
                  <a:cubicBezTo>
                    <a:pt x="40" y="29"/>
                    <a:pt x="41" y="30"/>
                    <a:pt x="42" y="31"/>
                  </a:cubicBezTo>
                  <a:cubicBezTo>
                    <a:pt x="43" y="32"/>
                    <a:pt x="43" y="33"/>
                    <a:pt x="43" y="33"/>
                  </a:cubicBezTo>
                  <a:cubicBezTo>
                    <a:pt x="44" y="34"/>
                    <a:pt x="44" y="33"/>
                    <a:pt x="44" y="31"/>
                  </a:cubicBezTo>
                  <a:cubicBezTo>
                    <a:pt x="44" y="30"/>
                    <a:pt x="45" y="28"/>
                    <a:pt x="45" y="27"/>
                  </a:cubicBezTo>
                  <a:cubicBezTo>
                    <a:pt x="44" y="23"/>
                    <a:pt x="43" y="18"/>
                    <a:pt x="43" y="18"/>
                  </a:cubicBezTo>
                  <a:cubicBezTo>
                    <a:pt x="43" y="18"/>
                    <a:pt x="55" y="18"/>
                    <a:pt x="58" y="21"/>
                  </a:cubicBezTo>
                  <a:cubicBezTo>
                    <a:pt x="61" y="24"/>
                    <a:pt x="67" y="31"/>
                    <a:pt x="68" y="34"/>
                  </a:cubicBezTo>
                  <a:cubicBezTo>
                    <a:pt x="69" y="35"/>
                    <a:pt x="71" y="36"/>
                    <a:pt x="73" y="38"/>
                  </a:cubicBezTo>
                  <a:cubicBezTo>
                    <a:pt x="74" y="38"/>
                    <a:pt x="74" y="40"/>
                    <a:pt x="75" y="40"/>
                  </a:cubicBezTo>
                  <a:cubicBezTo>
                    <a:pt x="76" y="40"/>
                    <a:pt x="75" y="39"/>
                    <a:pt x="75" y="38"/>
                  </a:cubicBezTo>
                  <a:cubicBezTo>
                    <a:pt x="75" y="34"/>
                    <a:pt x="74" y="26"/>
                    <a:pt x="74" y="26"/>
                  </a:cubicBezTo>
                  <a:cubicBezTo>
                    <a:pt x="74" y="26"/>
                    <a:pt x="78" y="27"/>
                    <a:pt x="81" y="28"/>
                  </a:cubicBezTo>
                  <a:cubicBezTo>
                    <a:pt x="83" y="29"/>
                    <a:pt x="86" y="30"/>
                    <a:pt x="87" y="31"/>
                  </a:cubicBezTo>
                  <a:cubicBezTo>
                    <a:pt x="88" y="31"/>
                    <a:pt x="88" y="32"/>
                    <a:pt x="89" y="31"/>
                  </a:cubicBezTo>
                  <a:cubicBezTo>
                    <a:pt x="90" y="31"/>
                    <a:pt x="90" y="30"/>
                    <a:pt x="89" y="29"/>
                  </a:cubicBezTo>
                  <a:cubicBezTo>
                    <a:pt x="88" y="27"/>
                    <a:pt x="88" y="25"/>
                    <a:pt x="87" y="24"/>
                  </a:cubicBezTo>
                  <a:cubicBezTo>
                    <a:pt x="87" y="23"/>
                    <a:pt x="90" y="23"/>
                    <a:pt x="92" y="24"/>
                  </a:cubicBezTo>
                  <a:cubicBezTo>
                    <a:pt x="93" y="25"/>
                    <a:pt x="94" y="27"/>
                    <a:pt x="95" y="25"/>
                  </a:cubicBezTo>
                  <a:cubicBezTo>
                    <a:pt x="95" y="24"/>
                    <a:pt x="94" y="23"/>
                    <a:pt x="93" y="22"/>
                  </a:cubicBezTo>
                  <a:cubicBezTo>
                    <a:pt x="91" y="20"/>
                    <a:pt x="87" y="16"/>
                    <a:pt x="85" y="14"/>
                  </a:cubicBezTo>
                  <a:cubicBezTo>
                    <a:pt x="82" y="12"/>
                    <a:pt x="78" y="10"/>
                    <a:pt x="72" y="9"/>
                  </a:cubicBezTo>
                  <a:cubicBezTo>
                    <a:pt x="57" y="9"/>
                    <a:pt x="42" y="8"/>
                    <a:pt x="35" y="8"/>
                  </a:cubicBezTo>
                  <a:cubicBezTo>
                    <a:pt x="29" y="9"/>
                    <a:pt x="14" y="5"/>
                    <a:pt x="0" y="0"/>
                  </a:cubicBezTo>
                  <a:close/>
                </a:path>
              </a:pathLst>
            </a:custGeom>
            <a:solidFill>
              <a:srgbClr val="FED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53" name="Freeform 135">
              <a:extLst>
                <a:ext uri="{FF2B5EF4-FFF2-40B4-BE49-F238E27FC236}">
                  <a16:creationId xmlns:a16="http://schemas.microsoft.com/office/drawing/2014/main" id="{1305C4F2-B9DE-4135-A7D6-269CE00CA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3" y="2223"/>
              <a:ext cx="1116" cy="389"/>
            </a:xfrm>
            <a:custGeom>
              <a:avLst/>
              <a:gdLst>
                <a:gd name="T0" fmla="*/ 0 w 446"/>
                <a:gd name="T1" fmla="*/ 5331 h 146"/>
                <a:gd name="T2" fmla="*/ 1021 w 446"/>
                <a:gd name="T3" fmla="*/ 4090 h 146"/>
                <a:gd name="T4" fmla="*/ 1301 w 446"/>
                <a:gd name="T5" fmla="*/ 3783 h 146"/>
                <a:gd name="T6" fmla="*/ 2472 w 446"/>
                <a:gd name="T7" fmla="*/ 3690 h 146"/>
                <a:gd name="T8" fmla="*/ 4984 w 446"/>
                <a:gd name="T9" fmla="*/ 4636 h 146"/>
                <a:gd name="T10" fmla="*/ 7677 w 446"/>
                <a:gd name="T11" fmla="*/ 4537 h 146"/>
                <a:gd name="T12" fmla="*/ 10074 w 446"/>
                <a:gd name="T13" fmla="*/ 4479 h 146"/>
                <a:gd name="T14" fmla="*/ 11253 w 446"/>
                <a:gd name="T15" fmla="*/ 5601 h 146"/>
                <a:gd name="T16" fmla="*/ 12421 w 446"/>
                <a:gd name="T17" fmla="*/ 6602 h 146"/>
                <a:gd name="T18" fmla="*/ 12736 w 446"/>
                <a:gd name="T19" fmla="*/ 7114 h 146"/>
                <a:gd name="T20" fmla="*/ 12942 w 446"/>
                <a:gd name="T21" fmla="*/ 7298 h 146"/>
                <a:gd name="T22" fmla="*/ 12892 w 446"/>
                <a:gd name="T23" fmla="*/ 7114 h 146"/>
                <a:gd name="T24" fmla="*/ 12862 w 446"/>
                <a:gd name="T25" fmla="*/ 6546 h 146"/>
                <a:gd name="T26" fmla="*/ 13254 w 446"/>
                <a:gd name="T27" fmla="*/ 6808 h 146"/>
                <a:gd name="T28" fmla="*/ 13487 w 446"/>
                <a:gd name="T29" fmla="*/ 6850 h 146"/>
                <a:gd name="T30" fmla="*/ 13567 w 446"/>
                <a:gd name="T31" fmla="*/ 6957 h 146"/>
                <a:gd name="T32" fmla="*/ 13487 w 446"/>
                <a:gd name="T33" fmla="*/ 6509 h 146"/>
                <a:gd name="T34" fmla="*/ 13567 w 446"/>
                <a:gd name="T35" fmla="*/ 6602 h 146"/>
                <a:gd name="T36" fmla="*/ 13675 w 446"/>
                <a:gd name="T37" fmla="*/ 6602 h 146"/>
                <a:gd name="T38" fmla="*/ 13600 w 446"/>
                <a:gd name="T39" fmla="*/ 6296 h 146"/>
                <a:gd name="T40" fmla="*/ 13487 w 446"/>
                <a:gd name="T41" fmla="*/ 5942 h 146"/>
                <a:gd name="T42" fmla="*/ 13174 w 446"/>
                <a:gd name="T43" fmla="*/ 5843 h 146"/>
                <a:gd name="T44" fmla="*/ 13099 w 446"/>
                <a:gd name="T45" fmla="*/ 5694 h 146"/>
                <a:gd name="T46" fmla="*/ 12546 w 446"/>
                <a:gd name="T47" fmla="*/ 5638 h 146"/>
                <a:gd name="T48" fmla="*/ 11921 w 446"/>
                <a:gd name="T49" fmla="*/ 4876 h 146"/>
                <a:gd name="T50" fmla="*/ 12033 w 446"/>
                <a:gd name="T51" fmla="*/ 4479 h 146"/>
                <a:gd name="T52" fmla="*/ 12471 w 446"/>
                <a:gd name="T53" fmla="*/ 4785 h 146"/>
                <a:gd name="T54" fmla="*/ 12786 w 446"/>
                <a:gd name="T55" fmla="*/ 5182 h 146"/>
                <a:gd name="T56" fmla="*/ 12892 w 446"/>
                <a:gd name="T57" fmla="*/ 5331 h 146"/>
                <a:gd name="T58" fmla="*/ 12892 w 446"/>
                <a:gd name="T59" fmla="*/ 5033 h 146"/>
                <a:gd name="T60" fmla="*/ 13099 w 446"/>
                <a:gd name="T61" fmla="*/ 5089 h 146"/>
                <a:gd name="T62" fmla="*/ 13329 w 446"/>
                <a:gd name="T63" fmla="*/ 5182 h 146"/>
                <a:gd name="T64" fmla="*/ 13412 w 446"/>
                <a:gd name="T65" fmla="*/ 5331 h 146"/>
                <a:gd name="T66" fmla="*/ 13362 w 446"/>
                <a:gd name="T67" fmla="*/ 4990 h 146"/>
                <a:gd name="T68" fmla="*/ 12736 w 446"/>
                <a:gd name="T69" fmla="*/ 4388 h 146"/>
                <a:gd name="T70" fmla="*/ 12786 w 446"/>
                <a:gd name="T71" fmla="*/ 3933 h 146"/>
                <a:gd name="T72" fmla="*/ 12704 w 446"/>
                <a:gd name="T73" fmla="*/ 3877 h 146"/>
                <a:gd name="T74" fmla="*/ 12266 w 446"/>
                <a:gd name="T75" fmla="*/ 3634 h 146"/>
                <a:gd name="T76" fmla="*/ 12033 w 446"/>
                <a:gd name="T77" fmla="*/ 3237 h 146"/>
                <a:gd name="T78" fmla="*/ 12108 w 446"/>
                <a:gd name="T79" fmla="*/ 2931 h 146"/>
                <a:gd name="T80" fmla="*/ 12033 w 446"/>
                <a:gd name="T81" fmla="*/ 3080 h 146"/>
                <a:gd name="T82" fmla="*/ 13517 w 446"/>
                <a:gd name="T83" fmla="*/ 2060 h 146"/>
                <a:gd name="T84" fmla="*/ 14225 w 446"/>
                <a:gd name="T85" fmla="*/ 2022 h 146"/>
                <a:gd name="T86" fmla="*/ 14508 w 446"/>
                <a:gd name="T87" fmla="*/ 2022 h 146"/>
                <a:gd name="T88" fmla="*/ 15008 w 446"/>
                <a:gd name="T89" fmla="*/ 2060 h 146"/>
                <a:gd name="T90" fmla="*/ 15717 w 446"/>
                <a:gd name="T91" fmla="*/ 2422 h 146"/>
                <a:gd name="T92" fmla="*/ 16467 w 446"/>
                <a:gd name="T93" fmla="*/ 2273 h 146"/>
                <a:gd name="T94" fmla="*/ 17093 w 446"/>
                <a:gd name="T95" fmla="*/ 853 h 146"/>
                <a:gd name="T96" fmla="*/ 16185 w 446"/>
                <a:gd name="T97" fmla="*/ 1455 h 146"/>
                <a:gd name="T98" fmla="*/ 15559 w 446"/>
                <a:gd name="T99" fmla="*/ 1271 h 146"/>
                <a:gd name="T100" fmla="*/ 14933 w 446"/>
                <a:gd name="T101" fmla="*/ 815 h 146"/>
                <a:gd name="T102" fmla="*/ 14038 w 446"/>
                <a:gd name="T103" fmla="*/ 815 h 146"/>
                <a:gd name="T104" fmla="*/ 13412 w 446"/>
                <a:gd name="T105" fmla="*/ 759 h 146"/>
                <a:gd name="T106" fmla="*/ 12786 w 446"/>
                <a:gd name="T107" fmla="*/ 661 h 146"/>
                <a:gd name="T108" fmla="*/ 12191 w 446"/>
                <a:gd name="T109" fmla="*/ 205 h 146"/>
                <a:gd name="T110" fmla="*/ 10857 w 446"/>
                <a:gd name="T111" fmla="*/ 1271 h 146"/>
                <a:gd name="T112" fmla="*/ 9761 w 446"/>
                <a:gd name="T113" fmla="*/ 2022 h 146"/>
                <a:gd name="T114" fmla="*/ 8428 w 446"/>
                <a:gd name="T115" fmla="*/ 2875 h 146"/>
                <a:gd name="T116" fmla="*/ 4827 w 446"/>
                <a:gd name="T117" fmla="*/ 3123 h 146"/>
                <a:gd name="T118" fmla="*/ 2117 w 446"/>
                <a:gd name="T119" fmla="*/ 2513 h 146"/>
                <a:gd name="T120" fmla="*/ 988 w 446"/>
                <a:gd name="T121" fmla="*/ 3578 h 146"/>
                <a:gd name="T122" fmla="*/ 0 w 446"/>
                <a:gd name="T123" fmla="*/ 5331 h 14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46" h="146">
                  <a:moveTo>
                    <a:pt x="0" y="106"/>
                  </a:moveTo>
                  <a:cubicBezTo>
                    <a:pt x="4" y="97"/>
                    <a:pt x="17" y="85"/>
                    <a:pt x="26" y="81"/>
                  </a:cubicBezTo>
                  <a:cubicBezTo>
                    <a:pt x="29" y="78"/>
                    <a:pt x="32" y="76"/>
                    <a:pt x="33" y="75"/>
                  </a:cubicBezTo>
                  <a:cubicBezTo>
                    <a:pt x="42" y="69"/>
                    <a:pt x="52" y="67"/>
                    <a:pt x="63" y="73"/>
                  </a:cubicBezTo>
                  <a:cubicBezTo>
                    <a:pt x="81" y="81"/>
                    <a:pt x="116" y="93"/>
                    <a:pt x="127" y="92"/>
                  </a:cubicBezTo>
                  <a:cubicBezTo>
                    <a:pt x="139" y="92"/>
                    <a:pt x="174" y="95"/>
                    <a:pt x="196" y="90"/>
                  </a:cubicBezTo>
                  <a:cubicBezTo>
                    <a:pt x="219" y="85"/>
                    <a:pt x="237" y="72"/>
                    <a:pt x="257" y="89"/>
                  </a:cubicBezTo>
                  <a:cubicBezTo>
                    <a:pt x="265" y="95"/>
                    <a:pt x="278" y="105"/>
                    <a:pt x="287" y="111"/>
                  </a:cubicBezTo>
                  <a:cubicBezTo>
                    <a:pt x="295" y="117"/>
                    <a:pt x="314" y="127"/>
                    <a:pt x="317" y="131"/>
                  </a:cubicBezTo>
                  <a:cubicBezTo>
                    <a:pt x="319" y="135"/>
                    <a:pt x="324" y="140"/>
                    <a:pt x="325" y="141"/>
                  </a:cubicBezTo>
                  <a:cubicBezTo>
                    <a:pt x="327" y="143"/>
                    <a:pt x="327" y="146"/>
                    <a:pt x="330" y="145"/>
                  </a:cubicBezTo>
                  <a:cubicBezTo>
                    <a:pt x="332" y="144"/>
                    <a:pt x="329" y="142"/>
                    <a:pt x="329" y="141"/>
                  </a:cubicBezTo>
                  <a:cubicBezTo>
                    <a:pt x="329" y="139"/>
                    <a:pt x="330" y="133"/>
                    <a:pt x="328" y="130"/>
                  </a:cubicBezTo>
                  <a:cubicBezTo>
                    <a:pt x="330" y="131"/>
                    <a:pt x="335" y="134"/>
                    <a:pt x="338" y="135"/>
                  </a:cubicBezTo>
                  <a:cubicBezTo>
                    <a:pt x="341" y="136"/>
                    <a:pt x="342" y="135"/>
                    <a:pt x="344" y="136"/>
                  </a:cubicBezTo>
                  <a:cubicBezTo>
                    <a:pt x="345" y="137"/>
                    <a:pt x="345" y="139"/>
                    <a:pt x="346" y="138"/>
                  </a:cubicBezTo>
                  <a:cubicBezTo>
                    <a:pt x="348" y="137"/>
                    <a:pt x="347" y="134"/>
                    <a:pt x="344" y="129"/>
                  </a:cubicBezTo>
                  <a:cubicBezTo>
                    <a:pt x="344" y="129"/>
                    <a:pt x="345" y="129"/>
                    <a:pt x="346" y="131"/>
                  </a:cubicBezTo>
                  <a:cubicBezTo>
                    <a:pt x="347" y="132"/>
                    <a:pt x="349" y="131"/>
                    <a:pt x="349" y="131"/>
                  </a:cubicBezTo>
                  <a:cubicBezTo>
                    <a:pt x="349" y="131"/>
                    <a:pt x="348" y="128"/>
                    <a:pt x="347" y="125"/>
                  </a:cubicBezTo>
                  <a:cubicBezTo>
                    <a:pt x="346" y="122"/>
                    <a:pt x="345" y="120"/>
                    <a:pt x="344" y="118"/>
                  </a:cubicBezTo>
                  <a:cubicBezTo>
                    <a:pt x="342" y="116"/>
                    <a:pt x="336" y="116"/>
                    <a:pt x="336" y="116"/>
                  </a:cubicBezTo>
                  <a:cubicBezTo>
                    <a:pt x="336" y="116"/>
                    <a:pt x="335" y="114"/>
                    <a:pt x="334" y="113"/>
                  </a:cubicBezTo>
                  <a:cubicBezTo>
                    <a:pt x="332" y="111"/>
                    <a:pt x="321" y="112"/>
                    <a:pt x="320" y="112"/>
                  </a:cubicBezTo>
                  <a:cubicBezTo>
                    <a:pt x="319" y="111"/>
                    <a:pt x="305" y="99"/>
                    <a:pt x="304" y="97"/>
                  </a:cubicBezTo>
                  <a:cubicBezTo>
                    <a:pt x="302" y="94"/>
                    <a:pt x="305" y="89"/>
                    <a:pt x="307" y="89"/>
                  </a:cubicBezTo>
                  <a:cubicBezTo>
                    <a:pt x="309" y="90"/>
                    <a:pt x="315" y="91"/>
                    <a:pt x="318" y="95"/>
                  </a:cubicBezTo>
                  <a:cubicBezTo>
                    <a:pt x="320" y="97"/>
                    <a:pt x="324" y="101"/>
                    <a:pt x="326" y="103"/>
                  </a:cubicBezTo>
                  <a:cubicBezTo>
                    <a:pt x="329" y="105"/>
                    <a:pt x="327" y="106"/>
                    <a:pt x="329" y="106"/>
                  </a:cubicBezTo>
                  <a:cubicBezTo>
                    <a:pt x="330" y="106"/>
                    <a:pt x="331" y="104"/>
                    <a:pt x="329" y="100"/>
                  </a:cubicBezTo>
                  <a:cubicBezTo>
                    <a:pt x="329" y="100"/>
                    <a:pt x="331" y="100"/>
                    <a:pt x="334" y="101"/>
                  </a:cubicBezTo>
                  <a:cubicBezTo>
                    <a:pt x="336" y="101"/>
                    <a:pt x="339" y="102"/>
                    <a:pt x="340" y="103"/>
                  </a:cubicBezTo>
                  <a:cubicBezTo>
                    <a:pt x="341" y="105"/>
                    <a:pt x="341" y="108"/>
                    <a:pt x="342" y="106"/>
                  </a:cubicBezTo>
                  <a:cubicBezTo>
                    <a:pt x="343" y="105"/>
                    <a:pt x="343" y="103"/>
                    <a:pt x="341" y="99"/>
                  </a:cubicBezTo>
                  <a:cubicBezTo>
                    <a:pt x="335" y="96"/>
                    <a:pt x="327" y="91"/>
                    <a:pt x="325" y="87"/>
                  </a:cubicBezTo>
                  <a:cubicBezTo>
                    <a:pt x="323" y="84"/>
                    <a:pt x="325" y="81"/>
                    <a:pt x="326" y="78"/>
                  </a:cubicBezTo>
                  <a:cubicBezTo>
                    <a:pt x="325" y="78"/>
                    <a:pt x="324" y="77"/>
                    <a:pt x="324" y="77"/>
                  </a:cubicBezTo>
                  <a:cubicBezTo>
                    <a:pt x="321" y="76"/>
                    <a:pt x="318" y="74"/>
                    <a:pt x="313" y="72"/>
                  </a:cubicBezTo>
                  <a:cubicBezTo>
                    <a:pt x="308" y="70"/>
                    <a:pt x="310" y="70"/>
                    <a:pt x="307" y="64"/>
                  </a:cubicBezTo>
                  <a:cubicBezTo>
                    <a:pt x="307" y="63"/>
                    <a:pt x="307" y="61"/>
                    <a:pt x="309" y="58"/>
                  </a:cubicBezTo>
                  <a:cubicBezTo>
                    <a:pt x="307" y="61"/>
                    <a:pt x="307" y="61"/>
                    <a:pt x="307" y="61"/>
                  </a:cubicBezTo>
                  <a:cubicBezTo>
                    <a:pt x="310" y="54"/>
                    <a:pt x="322" y="40"/>
                    <a:pt x="345" y="41"/>
                  </a:cubicBezTo>
                  <a:cubicBezTo>
                    <a:pt x="345" y="41"/>
                    <a:pt x="351" y="43"/>
                    <a:pt x="363" y="40"/>
                  </a:cubicBezTo>
                  <a:cubicBezTo>
                    <a:pt x="365" y="40"/>
                    <a:pt x="368" y="40"/>
                    <a:pt x="370" y="40"/>
                  </a:cubicBezTo>
                  <a:cubicBezTo>
                    <a:pt x="375" y="39"/>
                    <a:pt x="379" y="39"/>
                    <a:pt x="383" y="41"/>
                  </a:cubicBezTo>
                  <a:cubicBezTo>
                    <a:pt x="390" y="44"/>
                    <a:pt x="393" y="47"/>
                    <a:pt x="401" y="48"/>
                  </a:cubicBezTo>
                  <a:cubicBezTo>
                    <a:pt x="408" y="48"/>
                    <a:pt x="414" y="48"/>
                    <a:pt x="420" y="45"/>
                  </a:cubicBezTo>
                  <a:cubicBezTo>
                    <a:pt x="433" y="40"/>
                    <a:pt x="446" y="32"/>
                    <a:pt x="436" y="17"/>
                  </a:cubicBezTo>
                  <a:cubicBezTo>
                    <a:pt x="438" y="33"/>
                    <a:pt x="425" y="32"/>
                    <a:pt x="413" y="29"/>
                  </a:cubicBezTo>
                  <a:cubicBezTo>
                    <a:pt x="408" y="28"/>
                    <a:pt x="402" y="27"/>
                    <a:pt x="397" y="25"/>
                  </a:cubicBezTo>
                  <a:cubicBezTo>
                    <a:pt x="390" y="22"/>
                    <a:pt x="389" y="16"/>
                    <a:pt x="381" y="16"/>
                  </a:cubicBezTo>
                  <a:cubicBezTo>
                    <a:pt x="373" y="16"/>
                    <a:pt x="366" y="16"/>
                    <a:pt x="358" y="16"/>
                  </a:cubicBezTo>
                  <a:cubicBezTo>
                    <a:pt x="352" y="16"/>
                    <a:pt x="347" y="16"/>
                    <a:pt x="342" y="15"/>
                  </a:cubicBezTo>
                  <a:cubicBezTo>
                    <a:pt x="337" y="15"/>
                    <a:pt x="331" y="15"/>
                    <a:pt x="326" y="13"/>
                  </a:cubicBezTo>
                  <a:cubicBezTo>
                    <a:pt x="320" y="12"/>
                    <a:pt x="317" y="5"/>
                    <a:pt x="311" y="4"/>
                  </a:cubicBezTo>
                  <a:cubicBezTo>
                    <a:pt x="293" y="0"/>
                    <a:pt x="290" y="19"/>
                    <a:pt x="277" y="25"/>
                  </a:cubicBezTo>
                  <a:cubicBezTo>
                    <a:pt x="267" y="30"/>
                    <a:pt x="258" y="33"/>
                    <a:pt x="249" y="40"/>
                  </a:cubicBezTo>
                  <a:cubicBezTo>
                    <a:pt x="239" y="48"/>
                    <a:pt x="227" y="53"/>
                    <a:pt x="215" y="57"/>
                  </a:cubicBezTo>
                  <a:cubicBezTo>
                    <a:pt x="186" y="66"/>
                    <a:pt x="153" y="65"/>
                    <a:pt x="123" y="62"/>
                  </a:cubicBezTo>
                  <a:cubicBezTo>
                    <a:pt x="100" y="60"/>
                    <a:pt x="77" y="43"/>
                    <a:pt x="54" y="50"/>
                  </a:cubicBezTo>
                  <a:cubicBezTo>
                    <a:pt x="42" y="54"/>
                    <a:pt x="35" y="63"/>
                    <a:pt x="25" y="71"/>
                  </a:cubicBezTo>
                  <a:cubicBezTo>
                    <a:pt x="15" y="80"/>
                    <a:pt x="1" y="92"/>
                    <a:pt x="0" y="106"/>
                  </a:cubicBezTo>
                  <a:close/>
                </a:path>
              </a:pathLst>
            </a:custGeom>
            <a:solidFill>
              <a:srgbClr val="FED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54" name="Freeform 136">
              <a:extLst>
                <a:ext uri="{FF2B5EF4-FFF2-40B4-BE49-F238E27FC236}">
                  <a16:creationId xmlns:a16="http://schemas.microsoft.com/office/drawing/2014/main" id="{CB1E7BEE-4E8C-40DC-A626-BFEB2E3D3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1" y="2095"/>
              <a:ext cx="355" cy="293"/>
            </a:xfrm>
            <a:custGeom>
              <a:avLst/>
              <a:gdLst>
                <a:gd name="T0" fmla="*/ 0 w 142"/>
                <a:gd name="T1" fmla="*/ 5535 h 110"/>
                <a:gd name="T2" fmla="*/ 2500 w 142"/>
                <a:gd name="T3" fmla="*/ 3023 h 110"/>
                <a:gd name="T4" fmla="*/ 2863 w 142"/>
                <a:gd name="T5" fmla="*/ 1002 h 110"/>
                <a:gd name="T6" fmla="*/ 3208 w 142"/>
                <a:gd name="T7" fmla="*/ 93 h 110"/>
                <a:gd name="T8" fmla="*/ 3875 w 142"/>
                <a:gd name="T9" fmla="*/ 546 h 110"/>
                <a:gd name="T10" fmla="*/ 4270 w 142"/>
                <a:gd name="T11" fmla="*/ 1263 h 110"/>
                <a:gd name="T12" fmla="*/ 4500 w 142"/>
                <a:gd name="T13" fmla="*/ 1718 h 110"/>
                <a:gd name="T14" fmla="*/ 4533 w 142"/>
                <a:gd name="T15" fmla="*/ 2269 h 110"/>
                <a:gd name="T16" fmla="*/ 5158 w 142"/>
                <a:gd name="T17" fmla="*/ 3122 h 110"/>
                <a:gd name="T18" fmla="*/ 4613 w 142"/>
                <a:gd name="T19" fmla="*/ 3817 h 110"/>
                <a:gd name="T20" fmla="*/ 3095 w 142"/>
                <a:gd name="T21" fmla="*/ 4235 h 110"/>
                <a:gd name="T22" fmla="*/ 2083 w 142"/>
                <a:gd name="T23" fmla="*/ 4781 h 11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2" h="110">
                  <a:moveTo>
                    <a:pt x="0" y="110"/>
                  </a:moveTo>
                  <a:cubicBezTo>
                    <a:pt x="26" y="102"/>
                    <a:pt x="49" y="83"/>
                    <a:pt x="64" y="60"/>
                  </a:cubicBezTo>
                  <a:cubicBezTo>
                    <a:pt x="72" y="48"/>
                    <a:pt x="78" y="35"/>
                    <a:pt x="73" y="20"/>
                  </a:cubicBezTo>
                  <a:cubicBezTo>
                    <a:pt x="69" y="12"/>
                    <a:pt x="76" y="0"/>
                    <a:pt x="82" y="2"/>
                  </a:cubicBezTo>
                  <a:cubicBezTo>
                    <a:pt x="88" y="4"/>
                    <a:pt x="94" y="8"/>
                    <a:pt x="99" y="11"/>
                  </a:cubicBezTo>
                  <a:cubicBezTo>
                    <a:pt x="104" y="15"/>
                    <a:pt x="105" y="21"/>
                    <a:pt x="109" y="25"/>
                  </a:cubicBezTo>
                  <a:cubicBezTo>
                    <a:pt x="113" y="29"/>
                    <a:pt x="115" y="29"/>
                    <a:pt x="115" y="34"/>
                  </a:cubicBezTo>
                  <a:cubicBezTo>
                    <a:pt x="116" y="39"/>
                    <a:pt x="114" y="40"/>
                    <a:pt x="116" y="45"/>
                  </a:cubicBezTo>
                  <a:cubicBezTo>
                    <a:pt x="119" y="53"/>
                    <a:pt x="126" y="57"/>
                    <a:pt x="132" y="62"/>
                  </a:cubicBezTo>
                  <a:cubicBezTo>
                    <a:pt x="142" y="71"/>
                    <a:pt x="127" y="74"/>
                    <a:pt x="118" y="76"/>
                  </a:cubicBezTo>
                  <a:cubicBezTo>
                    <a:pt x="105" y="78"/>
                    <a:pt x="92" y="80"/>
                    <a:pt x="79" y="84"/>
                  </a:cubicBezTo>
                  <a:cubicBezTo>
                    <a:pt x="73" y="86"/>
                    <a:pt x="60" y="96"/>
                    <a:pt x="53" y="95"/>
                  </a:cubicBezTo>
                </a:path>
              </a:pathLst>
            </a:custGeom>
            <a:solidFill>
              <a:srgbClr val="FED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55" name="Freeform 137">
              <a:extLst>
                <a:ext uri="{FF2B5EF4-FFF2-40B4-BE49-F238E27FC236}">
                  <a16:creationId xmlns:a16="http://schemas.microsoft.com/office/drawing/2014/main" id="{D884D9AA-D128-4583-BBBF-CB1B495E2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6" y="1780"/>
              <a:ext cx="110" cy="152"/>
            </a:xfrm>
            <a:custGeom>
              <a:avLst/>
              <a:gdLst>
                <a:gd name="T0" fmla="*/ 158 w 44"/>
                <a:gd name="T1" fmla="*/ 149 h 57"/>
                <a:gd name="T2" fmla="*/ 1250 w 44"/>
                <a:gd name="T3" fmla="*/ 1309 h 57"/>
                <a:gd name="T4" fmla="*/ 1488 w 44"/>
                <a:gd name="T5" fmla="*/ 2880 h 57"/>
                <a:gd name="T6" fmla="*/ 938 w 44"/>
                <a:gd name="T7" fmla="*/ 1613 h 57"/>
                <a:gd name="T8" fmla="*/ 0 w 44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7">
                  <a:moveTo>
                    <a:pt x="4" y="3"/>
                  </a:moveTo>
                  <a:cubicBezTo>
                    <a:pt x="14" y="1"/>
                    <a:pt x="27" y="19"/>
                    <a:pt x="32" y="26"/>
                  </a:cubicBezTo>
                  <a:cubicBezTo>
                    <a:pt x="37" y="34"/>
                    <a:pt x="44" y="48"/>
                    <a:pt x="38" y="57"/>
                  </a:cubicBezTo>
                  <a:cubicBezTo>
                    <a:pt x="28" y="55"/>
                    <a:pt x="28" y="39"/>
                    <a:pt x="24" y="32"/>
                  </a:cubicBezTo>
                  <a:cubicBezTo>
                    <a:pt x="18" y="22"/>
                    <a:pt x="10" y="6"/>
                    <a:pt x="0" y="0"/>
                  </a:cubicBezTo>
                </a:path>
              </a:pathLst>
            </a:custGeom>
            <a:solidFill>
              <a:srgbClr val="FED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56" name="Freeform 138">
              <a:extLst>
                <a:ext uri="{FF2B5EF4-FFF2-40B4-BE49-F238E27FC236}">
                  <a16:creationId xmlns:a16="http://schemas.microsoft.com/office/drawing/2014/main" id="{D2DA0A34-DE44-4746-BB82-E7482F122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4" y="1996"/>
              <a:ext cx="40" cy="91"/>
            </a:xfrm>
            <a:custGeom>
              <a:avLst/>
              <a:gdLst>
                <a:gd name="T0" fmla="*/ 550 w 16"/>
                <a:gd name="T1" fmla="*/ 252 h 34"/>
                <a:gd name="T2" fmla="*/ 238 w 16"/>
                <a:gd name="T3" fmla="*/ 918 h 34"/>
                <a:gd name="T4" fmla="*/ 395 w 16"/>
                <a:gd name="T5" fmla="*/ 1440 h 34"/>
                <a:gd name="T6" fmla="*/ 395 w 16"/>
                <a:gd name="T7" fmla="*/ 918 h 34"/>
                <a:gd name="T8" fmla="*/ 625 w 16"/>
                <a:gd name="T9" fmla="*/ 458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34">
                  <a:moveTo>
                    <a:pt x="14" y="5"/>
                  </a:moveTo>
                  <a:cubicBezTo>
                    <a:pt x="0" y="0"/>
                    <a:pt x="6" y="10"/>
                    <a:pt x="6" y="18"/>
                  </a:cubicBezTo>
                  <a:cubicBezTo>
                    <a:pt x="6" y="20"/>
                    <a:pt x="2" y="34"/>
                    <a:pt x="10" y="28"/>
                  </a:cubicBezTo>
                  <a:cubicBezTo>
                    <a:pt x="12" y="26"/>
                    <a:pt x="9" y="20"/>
                    <a:pt x="10" y="18"/>
                  </a:cubicBezTo>
                  <a:cubicBezTo>
                    <a:pt x="11" y="13"/>
                    <a:pt x="13" y="12"/>
                    <a:pt x="16" y="9"/>
                  </a:cubicBezTo>
                </a:path>
              </a:pathLst>
            </a:custGeom>
            <a:solidFill>
              <a:srgbClr val="FED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57" name="Freeform 139">
              <a:extLst>
                <a:ext uri="{FF2B5EF4-FFF2-40B4-BE49-F238E27FC236}">
                  <a16:creationId xmlns:a16="http://schemas.microsoft.com/office/drawing/2014/main" id="{F534C62D-DAA9-4DD5-B60E-7622F572A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" y="1913"/>
              <a:ext cx="143" cy="86"/>
            </a:xfrm>
            <a:custGeom>
              <a:avLst/>
              <a:gdLst>
                <a:gd name="T0" fmla="*/ 2102 w 57"/>
                <a:gd name="T1" fmla="*/ 1091 h 32"/>
                <a:gd name="T2" fmla="*/ 993 w 57"/>
                <a:gd name="T3" fmla="*/ 94 h 32"/>
                <a:gd name="T4" fmla="*/ 0 w 57"/>
                <a:gd name="T5" fmla="*/ 839 h 32"/>
                <a:gd name="T6" fmla="*/ 868 w 57"/>
                <a:gd name="T7" fmla="*/ 427 h 32"/>
                <a:gd name="T8" fmla="*/ 1581 w 57"/>
                <a:gd name="T9" fmla="*/ 736 h 32"/>
                <a:gd name="T10" fmla="*/ 1864 w 57"/>
                <a:gd name="T11" fmla="*/ 1357 h 32"/>
                <a:gd name="T12" fmla="*/ 2260 w 57"/>
                <a:gd name="T13" fmla="*/ 1459 h 32"/>
                <a:gd name="T14" fmla="*/ 2178 w 57"/>
                <a:gd name="T15" fmla="*/ 1207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32">
                  <a:moveTo>
                    <a:pt x="53" y="21"/>
                  </a:moveTo>
                  <a:cubicBezTo>
                    <a:pt x="47" y="9"/>
                    <a:pt x="39" y="3"/>
                    <a:pt x="25" y="2"/>
                  </a:cubicBezTo>
                  <a:cubicBezTo>
                    <a:pt x="13" y="1"/>
                    <a:pt x="0" y="0"/>
                    <a:pt x="0" y="16"/>
                  </a:cubicBezTo>
                  <a:cubicBezTo>
                    <a:pt x="7" y="14"/>
                    <a:pt x="14" y="8"/>
                    <a:pt x="22" y="8"/>
                  </a:cubicBezTo>
                  <a:cubicBezTo>
                    <a:pt x="27" y="8"/>
                    <a:pt x="35" y="12"/>
                    <a:pt x="40" y="14"/>
                  </a:cubicBezTo>
                  <a:cubicBezTo>
                    <a:pt x="47" y="17"/>
                    <a:pt x="44" y="20"/>
                    <a:pt x="47" y="26"/>
                  </a:cubicBezTo>
                  <a:cubicBezTo>
                    <a:pt x="49" y="32"/>
                    <a:pt x="51" y="27"/>
                    <a:pt x="57" y="28"/>
                  </a:cubicBezTo>
                  <a:cubicBezTo>
                    <a:pt x="56" y="26"/>
                    <a:pt x="56" y="24"/>
                    <a:pt x="55" y="23"/>
                  </a:cubicBezTo>
                </a:path>
              </a:pathLst>
            </a:custGeom>
            <a:solidFill>
              <a:srgbClr val="FED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58" name="Freeform 140">
              <a:extLst>
                <a:ext uri="{FF2B5EF4-FFF2-40B4-BE49-F238E27FC236}">
                  <a16:creationId xmlns:a16="http://schemas.microsoft.com/office/drawing/2014/main" id="{65AA703E-6F10-4866-8387-BBDEBF79B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" y="2444"/>
              <a:ext cx="42" cy="37"/>
            </a:xfrm>
            <a:custGeom>
              <a:avLst/>
              <a:gdLst>
                <a:gd name="T0" fmla="*/ 0 w 17"/>
                <a:gd name="T1" fmla="*/ 0 h 14"/>
                <a:gd name="T2" fmla="*/ 410 w 17"/>
                <a:gd name="T3" fmla="*/ 238 h 14"/>
                <a:gd name="T4" fmla="*/ 635 w 17"/>
                <a:gd name="T5" fmla="*/ 685 h 14"/>
                <a:gd name="T6" fmla="*/ 183 w 17"/>
                <a:gd name="T7" fmla="*/ 539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14">
                  <a:moveTo>
                    <a:pt x="0" y="0"/>
                  </a:moveTo>
                  <a:cubicBezTo>
                    <a:pt x="6" y="2"/>
                    <a:pt x="6" y="1"/>
                    <a:pt x="11" y="5"/>
                  </a:cubicBezTo>
                  <a:cubicBezTo>
                    <a:pt x="13" y="7"/>
                    <a:pt x="17" y="11"/>
                    <a:pt x="17" y="14"/>
                  </a:cubicBezTo>
                  <a:cubicBezTo>
                    <a:pt x="13" y="12"/>
                    <a:pt x="9" y="11"/>
                    <a:pt x="5" y="11"/>
                  </a:cubicBezTo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59" name="Freeform 141">
              <a:extLst>
                <a:ext uri="{FF2B5EF4-FFF2-40B4-BE49-F238E27FC236}">
                  <a16:creationId xmlns:a16="http://schemas.microsoft.com/office/drawing/2014/main" id="{4E6B8C9F-2291-4F26-A31E-084580FDA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6" y="2145"/>
              <a:ext cx="68" cy="70"/>
            </a:xfrm>
            <a:custGeom>
              <a:avLst/>
              <a:gdLst>
                <a:gd name="T0" fmla="*/ 1007 w 27"/>
                <a:gd name="T1" fmla="*/ 1212 h 26"/>
                <a:gd name="T2" fmla="*/ 685 w 27"/>
                <a:gd name="T3" fmla="*/ 312 h 26"/>
                <a:gd name="T4" fmla="*/ 50 w 27"/>
                <a:gd name="T5" fmla="*/ 587 h 26"/>
                <a:gd name="T6" fmla="*/ 368 w 27"/>
                <a:gd name="T7" fmla="*/ 1268 h 26"/>
                <a:gd name="T8" fmla="*/ 881 w 27"/>
                <a:gd name="T9" fmla="*/ 1152 h 26"/>
                <a:gd name="T10" fmla="*/ 1007 w 27"/>
                <a:gd name="T11" fmla="*/ 1212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26">
                  <a:moveTo>
                    <a:pt x="25" y="23"/>
                  </a:moveTo>
                  <a:cubicBezTo>
                    <a:pt x="23" y="21"/>
                    <a:pt x="27" y="12"/>
                    <a:pt x="17" y="6"/>
                  </a:cubicBezTo>
                  <a:cubicBezTo>
                    <a:pt x="8" y="0"/>
                    <a:pt x="1" y="11"/>
                    <a:pt x="1" y="11"/>
                  </a:cubicBezTo>
                  <a:cubicBezTo>
                    <a:pt x="0" y="17"/>
                    <a:pt x="4" y="22"/>
                    <a:pt x="9" y="24"/>
                  </a:cubicBezTo>
                  <a:cubicBezTo>
                    <a:pt x="13" y="26"/>
                    <a:pt x="22" y="22"/>
                    <a:pt x="22" y="22"/>
                  </a:cubicBezTo>
                  <a:lnTo>
                    <a:pt x="25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0" name="Freeform 142">
              <a:extLst>
                <a:ext uri="{FF2B5EF4-FFF2-40B4-BE49-F238E27FC236}">
                  <a16:creationId xmlns:a16="http://schemas.microsoft.com/office/drawing/2014/main" id="{D0C10F79-6FC9-48A3-9B69-047635CFC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1" y="2156"/>
              <a:ext cx="55" cy="59"/>
            </a:xfrm>
            <a:custGeom>
              <a:avLst/>
              <a:gdLst>
                <a:gd name="T0" fmla="*/ 125 w 22"/>
                <a:gd name="T1" fmla="*/ 252 h 22"/>
                <a:gd name="T2" fmla="*/ 625 w 22"/>
                <a:gd name="T3" fmla="*/ 150 h 22"/>
                <a:gd name="T4" fmla="*/ 708 w 22"/>
                <a:gd name="T5" fmla="*/ 826 h 22"/>
                <a:gd name="T6" fmla="*/ 208 w 22"/>
                <a:gd name="T7" fmla="*/ 928 h 22"/>
                <a:gd name="T8" fmla="*/ 125 w 22"/>
                <a:gd name="T9" fmla="*/ 252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2">
                  <a:moveTo>
                    <a:pt x="3" y="5"/>
                  </a:moveTo>
                  <a:cubicBezTo>
                    <a:pt x="6" y="1"/>
                    <a:pt x="12" y="0"/>
                    <a:pt x="16" y="3"/>
                  </a:cubicBezTo>
                  <a:cubicBezTo>
                    <a:pt x="21" y="6"/>
                    <a:pt x="22" y="12"/>
                    <a:pt x="18" y="16"/>
                  </a:cubicBezTo>
                  <a:cubicBezTo>
                    <a:pt x="15" y="21"/>
                    <a:pt x="9" y="22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1" name="Freeform 143">
              <a:extLst>
                <a:ext uri="{FF2B5EF4-FFF2-40B4-BE49-F238E27FC236}">
                  <a16:creationId xmlns:a16="http://schemas.microsoft.com/office/drawing/2014/main" id="{637AC349-43E9-4FA3-B1A6-BD60927DF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6" y="2172"/>
              <a:ext cx="23" cy="24"/>
            </a:xfrm>
            <a:custGeom>
              <a:avLst/>
              <a:gdLst>
                <a:gd name="T0" fmla="*/ 84 w 9"/>
                <a:gd name="T1" fmla="*/ 93 h 9"/>
                <a:gd name="T2" fmla="*/ 302 w 9"/>
                <a:gd name="T3" fmla="*/ 93 h 9"/>
                <a:gd name="T4" fmla="*/ 332 w 9"/>
                <a:gd name="T5" fmla="*/ 363 h 9"/>
                <a:gd name="T6" fmla="*/ 130 w 9"/>
                <a:gd name="T7" fmla="*/ 397 h 9"/>
                <a:gd name="T8" fmla="*/ 84 w 9"/>
                <a:gd name="T9" fmla="*/ 9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2" y="2"/>
                  </a:moveTo>
                  <a:cubicBezTo>
                    <a:pt x="3" y="1"/>
                    <a:pt x="5" y="0"/>
                    <a:pt x="7" y="2"/>
                  </a:cubicBezTo>
                  <a:cubicBezTo>
                    <a:pt x="9" y="3"/>
                    <a:pt x="9" y="5"/>
                    <a:pt x="8" y="7"/>
                  </a:cubicBezTo>
                  <a:cubicBezTo>
                    <a:pt x="7" y="9"/>
                    <a:pt x="4" y="9"/>
                    <a:pt x="3" y="8"/>
                  </a:cubicBezTo>
                  <a:cubicBezTo>
                    <a:pt x="1" y="7"/>
                    <a:pt x="0" y="4"/>
                    <a:pt x="2" y="2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2" name="Freeform 144">
              <a:extLst>
                <a:ext uri="{FF2B5EF4-FFF2-40B4-BE49-F238E27FC236}">
                  <a16:creationId xmlns:a16="http://schemas.microsoft.com/office/drawing/2014/main" id="{E9FD33CE-C1D2-40F7-9D49-10337E543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" y="2076"/>
              <a:ext cx="33" cy="75"/>
            </a:xfrm>
            <a:custGeom>
              <a:avLst/>
              <a:gdLst>
                <a:gd name="T0" fmla="*/ 373 w 13"/>
                <a:gd name="T1" fmla="*/ 927 h 28"/>
                <a:gd name="T2" fmla="*/ 541 w 13"/>
                <a:gd name="T3" fmla="*/ 1441 h 28"/>
                <a:gd name="T4" fmla="*/ 490 w 13"/>
                <a:gd name="T5" fmla="*/ 1350 h 28"/>
                <a:gd name="T6" fmla="*/ 51 w 13"/>
                <a:gd name="T7" fmla="*/ 56 h 28"/>
                <a:gd name="T8" fmla="*/ 0 w 13"/>
                <a:gd name="T9" fmla="*/ 0 h 28"/>
                <a:gd name="T10" fmla="*/ 0 w 13"/>
                <a:gd name="T11" fmla="*/ 0 h 28"/>
                <a:gd name="T12" fmla="*/ 160 w 13"/>
                <a:gd name="T13" fmla="*/ 458 h 28"/>
                <a:gd name="T14" fmla="*/ 373 w 13"/>
                <a:gd name="T15" fmla="*/ 92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" h="28">
                  <a:moveTo>
                    <a:pt x="9" y="18"/>
                  </a:moveTo>
                  <a:cubicBezTo>
                    <a:pt x="10" y="21"/>
                    <a:pt x="10" y="27"/>
                    <a:pt x="13" y="28"/>
                  </a:cubicBezTo>
                  <a:cubicBezTo>
                    <a:pt x="12" y="28"/>
                    <a:pt x="12" y="27"/>
                    <a:pt x="12" y="26"/>
                  </a:cubicBezTo>
                  <a:cubicBezTo>
                    <a:pt x="13" y="5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6"/>
                    <a:pt x="4" y="9"/>
                  </a:cubicBezTo>
                  <a:cubicBezTo>
                    <a:pt x="6" y="12"/>
                    <a:pt x="8" y="15"/>
                    <a:pt x="9" y="18"/>
                  </a:cubicBezTo>
                  <a:close/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3" name="Freeform 145">
              <a:extLst>
                <a:ext uri="{FF2B5EF4-FFF2-40B4-BE49-F238E27FC236}">
                  <a16:creationId xmlns:a16="http://schemas.microsoft.com/office/drawing/2014/main" id="{868466F2-BFD1-42FB-B446-45D95A9F5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3" y="2337"/>
              <a:ext cx="208" cy="128"/>
            </a:xfrm>
            <a:custGeom>
              <a:avLst/>
              <a:gdLst>
                <a:gd name="T0" fmla="*/ 0 w 83"/>
                <a:gd name="T1" fmla="*/ 2275 h 48"/>
                <a:gd name="T2" fmla="*/ 1418 w 83"/>
                <a:gd name="T3" fmla="*/ 1728 h 48"/>
                <a:gd name="T4" fmla="*/ 2015 w 83"/>
                <a:gd name="T5" fmla="*/ 1459 h 48"/>
                <a:gd name="T6" fmla="*/ 2727 w 83"/>
                <a:gd name="T7" fmla="*/ 661 h 48"/>
                <a:gd name="T8" fmla="*/ 3198 w 83"/>
                <a:gd name="T9" fmla="*/ 363 h 48"/>
                <a:gd name="T10" fmla="*/ 3040 w 83"/>
                <a:gd name="T11" fmla="*/ 1003 h 48"/>
                <a:gd name="T12" fmla="*/ 3040 w 83"/>
                <a:gd name="T13" fmla="*/ 1877 h 48"/>
                <a:gd name="T14" fmla="*/ 3273 w 83"/>
                <a:gd name="T15" fmla="*/ 2424 h 48"/>
                <a:gd name="T16" fmla="*/ 2802 w 83"/>
                <a:gd name="T17" fmla="*/ 1912 h 48"/>
                <a:gd name="T18" fmla="*/ 2331 w 83"/>
                <a:gd name="T19" fmla="*/ 1728 h 48"/>
                <a:gd name="T20" fmla="*/ 1100 w 83"/>
                <a:gd name="T21" fmla="*/ 1971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3" h="48">
                  <a:moveTo>
                    <a:pt x="0" y="45"/>
                  </a:moveTo>
                  <a:cubicBezTo>
                    <a:pt x="12" y="43"/>
                    <a:pt x="25" y="39"/>
                    <a:pt x="36" y="34"/>
                  </a:cubicBezTo>
                  <a:cubicBezTo>
                    <a:pt x="41" y="32"/>
                    <a:pt x="46" y="31"/>
                    <a:pt x="51" y="29"/>
                  </a:cubicBezTo>
                  <a:cubicBezTo>
                    <a:pt x="59" y="25"/>
                    <a:pt x="64" y="19"/>
                    <a:pt x="69" y="13"/>
                  </a:cubicBezTo>
                  <a:cubicBezTo>
                    <a:pt x="72" y="10"/>
                    <a:pt x="79" y="0"/>
                    <a:pt x="81" y="7"/>
                  </a:cubicBezTo>
                  <a:cubicBezTo>
                    <a:pt x="83" y="10"/>
                    <a:pt x="78" y="17"/>
                    <a:pt x="77" y="20"/>
                  </a:cubicBezTo>
                  <a:cubicBezTo>
                    <a:pt x="75" y="26"/>
                    <a:pt x="75" y="32"/>
                    <a:pt x="77" y="37"/>
                  </a:cubicBezTo>
                  <a:cubicBezTo>
                    <a:pt x="78" y="42"/>
                    <a:pt x="81" y="44"/>
                    <a:pt x="83" y="48"/>
                  </a:cubicBezTo>
                  <a:cubicBezTo>
                    <a:pt x="78" y="47"/>
                    <a:pt x="75" y="41"/>
                    <a:pt x="71" y="38"/>
                  </a:cubicBezTo>
                  <a:cubicBezTo>
                    <a:pt x="67" y="36"/>
                    <a:pt x="63" y="34"/>
                    <a:pt x="59" y="34"/>
                  </a:cubicBezTo>
                  <a:cubicBezTo>
                    <a:pt x="49" y="31"/>
                    <a:pt x="38" y="37"/>
                    <a:pt x="28" y="39"/>
                  </a:cubicBezTo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4" name="Freeform 146">
              <a:extLst>
                <a:ext uri="{FF2B5EF4-FFF2-40B4-BE49-F238E27FC236}">
                  <a16:creationId xmlns:a16="http://schemas.microsoft.com/office/drawing/2014/main" id="{813AE96A-35E0-4E13-B564-2E9618D67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2407"/>
              <a:ext cx="38" cy="61"/>
            </a:xfrm>
            <a:custGeom>
              <a:avLst/>
              <a:gdLst>
                <a:gd name="T0" fmla="*/ 213 w 15"/>
                <a:gd name="T1" fmla="*/ 56 h 23"/>
                <a:gd name="T2" fmla="*/ 0 w 15"/>
                <a:gd name="T3" fmla="*/ 1140 h 23"/>
                <a:gd name="T4" fmla="*/ 616 w 15"/>
                <a:gd name="T5" fmla="*/ 1048 h 23"/>
                <a:gd name="T6" fmla="*/ 327 w 15"/>
                <a:gd name="T7" fmla="*/ 0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23">
                  <a:moveTo>
                    <a:pt x="5" y="1"/>
                  </a:moveTo>
                  <a:cubicBezTo>
                    <a:pt x="0" y="5"/>
                    <a:pt x="0" y="17"/>
                    <a:pt x="0" y="23"/>
                  </a:cubicBezTo>
                  <a:cubicBezTo>
                    <a:pt x="5" y="16"/>
                    <a:pt x="9" y="18"/>
                    <a:pt x="15" y="21"/>
                  </a:cubicBezTo>
                  <a:cubicBezTo>
                    <a:pt x="12" y="17"/>
                    <a:pt x="5" y="5"/>
                    <a:pt x="8" y="0"/>
                  </a:cubicBezTo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5" name="Freeform 147">
              <a:extLst>
                <a:ext uri="{FF2B5EF4-FFF2-40B4-BE49-F238E27FC236}">
                  <a16:creationId xmlns:a16="http://schemas.microsoft.com/office/drawing/2014/main" id="{5E7A7E8A-3FED-4691-9534-736C2192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6" y="2465"/>
              <a:ext cx="115" cy="35"/>
            </a:xfrm>
            <a:custGeom>
              <a:avLst/>
              <a:gdLst>
                <a:gd name="T0" fmla="*/ 0 w 46"/>
                <a:gd name="T1" fmla="*/ 94 h 13"/>
                <a:gd name="T2" fmla="*/ 550 w 46"/>
                <a:gd name="T3" fmla="*/ 681 h 13"/>
                <a:gd name="T4" fmla="*/ 1800 w 46"/>
                <a:gd name="T5" fmla="*/ 59 h 13"/>
                <a:gd name="T6" fmla="*/ 313 w 46"/>
                <a:gd name="T7" fmla="*/ 94 h 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6" h="13">
                  <a:moveTo>
                    <a:pt x="0" y="2"/>
                  </a:moveTo>
                  <a:cubicBezTo>
                    <a:pt x="6" y="5"/>
                    <a:pt x="10" y="8"/>
                    <a:pt x="14" y="13"/>
                  </a:cubicBezTo>
                  <a:cubicBezTo>
                    <a:pt x="19" y="2"/>
                    <a:pt x="41" y="13"/>
                    <a:pt x="46" y="1"/>
                  </a:cubicBezTo>
                  <a:cubicBezTo>
                    <a:pt x="34" y="6"/>
                    <a:pt x="19" y="0"/>
                    <a:pt x="8" y="2"/>
                  </a:cubicBezTo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" name="Freeform 148">
              <a:extLst>
                <a:ext uri="{FF2B5EF4-FFF2-40B4-BE49-F238E27FC236}">
                  <a16:creationId xmlns:a16="http://schemas.microsoft.com/office/drawing/2014/main" id="{21B2D0FA-9D49-4C76-AF6D-C003A5015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3" y="2380"/>
              <a:ext cx="85" cy="37"/>
            </a:xfrm>
            <a:custGeom>
              <a:avLst/>
              <a:gdLst>
                <a:gd name="T0" fmla="*/ 0 w 34"/>
                <a:gd name="T1" fmla="*/ 391 h 14"/>
                <a:gd name="T2" fmla="*/ 1333 w 34"/>
                <a:gd name="T3" fmla="*/ 685 h 14"/>
                <a:gd name="T4" fmla="*/ 750 w 34"/>
                <a:gd name="T5" fmla="*/ 90 h 14"/>
                <a:gd name="T6" fmla="*/ 83 w 34"/>
                <a:gd name="T7" fmla="*/ 349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" h="14">
                  <a:moveTo>
                    <a:pt x="0" y="8"/>
                  </a:moveTo>
                  <a:cubicBezTo>
                    <a:pt x="12" y="1"/>
                    <a:pt x="22" y="10"/>
                    <a:pt x="34" y="14"/>
                  </a:cubicBezTo>
                  <a:cubicBezTo>
                    <a:pt x="27" y="11"/>
                    <a:pt x="25" y="3"/>
                    <a:pt x="19" y="2"/>
                  </a:cubicBezTo>
                  <a:cubicBezTo>
                    <a:pt x="14" y="0"/>
                    <a:pt x="6" y="3"/>
                    <a:pt x="2" y="7"/>
                  </a:cubicBezTo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" name="Freeform 149">
              <a:extLst>
                <a:ext uri="{FF2B5EF4-FFF2-40B4-BE49-F238E27FC236}">
                  <a16:creationId xmlns:a16="http://schemas.microsoft.com/office/drawing/2014/main" id="{5A29369E-6761-4E01-810D-4A7858523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9" y="2297"/>
              <a:ext cx="40" cy="46"/>
            </a:xfrm>
            <a:custGeom>
              <a:avLst/>
              <a:gdLst>
                <a:gd name="T0" fmla="*/ 0 w 16"/>
                <a:gd name="T1" fmla="*/ 162 h 17"/>
                <a:gd name="T2" fmla="*/ 238 w 16"/>
                <a:gd name="T3" fmla="*/ 755 h 17"/>
                <a:gd name="T4" fmla="*/ 625 w 16"/>
                <a:gd name="T5" fmla="*/ 695 h 17"/>
                <a:gd name="T6" fmla="*/ 0 w 16"/>
                <a:gd name="T7" fmla="*/ 0 h 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7">
                  <a:moveTo>
                    <a:pt x="0" y="3"/>
                  </a:moveTo>
                  <a:cubicBezTo>
                    <a:pt x="0" y="7"/>
                    <a:pt x="2" y="12"/>
                    <a:pt x="6" y="14"/>
                  </a:cubicBezTo>
                  <a:cubicBezTo>
                    <a:pt x="9" y="16"/>
                    <a:pt x="16" y="17"/>
                    <a:pt x="16" y="13"/>
                  </a:cubicBezTo>
                  <a:cubicBezTo>
                    <a:pt x="8" y="13"/>
                    <a:pt x="10" y="0"/>
                    <a:pt x="0" y="0"/>
                  </a:cubicBezTo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" name="Freeform 150">
              <a:extLst>
                <a:ext uri="{FF2B5EF4-FFF2-40B4-BE49-F238E27FC236}">
                  <a16:creationId xmlns:a16="http://schemas.microsoft.com/office/drawing/2014/main" id="{3CCFF2C8-95B1-4246-AD92-5CA593470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2305"/>
              <a:ext cx="40" cy="24"/>
            </a:xfrm>
            <a:custGeom>
              <a:avLst/>
              <a:gdLst>
                <a:gd name="T0" fmla="*/ 0 w 16"/>
                <a:gd name="T1" fmla="*/ 149 h 9"/>
                <a:gd name="T2" fmla="*/ 313 w 16"/>
                <a:gd name="T3" fmla="*/ 363 h 9"/>
                <a:gd name="T4" fmla="*/ 625 w 16"/>
                <a:gd name="T5" fmla="*/ 0 h 9"/>
                <a:gd name="T6" fmla="*/ 313 w 16"/>
                <a:gd name="T7" fmla="*/ 149 h 9"/>
                <a:gd name="T8" fmla="*/ 0 w 16"/>
                <a:gd name="T9" fmla="*/ 149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9">
                  <a:moveTo>
                    <a:pt x="0" y="3"/>
                  </a:moveTo>
                  <a:cubicBezTo>
                    <a:pt x="5" y="4"/>
                    <a:pt x="1" y="9"/>
                    <a:pt x="8" y="7"/>
                  </a:cubicBezTo>
                  <a:cubicBezTo>
                    <a:pt x="12" y="7"/>
                    <a:pt x="14" y="3"/>
                    <a:pt x="16" y="0"/>
                  </a:cubicBezTo>
                  <a:cubicBezTo>
                    <a:pt x="13" y="1"/>
                    <a:pt x="12" y="2"/>
                    <a:pt x="8" y="3"/>
                  </a:cubicBezTo>
                  <a:cubicBezTo>
                    <a:pt x="5" y="3"/>
                    <a:pt x="2" y="1"/>
                    <a:pt x="0" y="3"/>
                  </a:cubicBezTo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" name="Freeform 151">
              <a:extLst>
                <a:ext uri="{FF2B5EF4-FFF2-40B4-BE49-F238E27FC236}">
                  <a16:creationId xmlns:a16="http://schemas.microsoft.com/office/drawing/2014/main" id="{5D18EBFE-7527-4608-9B03-6EBB9BF3B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9" y="2009"/>
              <a:ext cx="27" cy="27"/>
            </a:xfrm>
            <a:custGeom>
              <a:avLst/>
              <a:gdLst>
                <a:gd name="T0" fmla="*/ 253 w 11"/>
                <a:gd name="T1" fmla="*/ 0 h 10"/>
                <a:gd name="T2" fmla="*/ 223 w 11"/>
                <a:gd name="T3" fmla="*/ 532 h 10"/>
                <a:gd name="T4" fmla="*/ 398 w 11"/>
                <a:gd name="T5" fmla="*/ 0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0" y="0"/>
                    <a:pt x="3" y="7"/>
                    <a:pt x="6" y="10"/>
                  </a:cubicBezTo>
                  <a:cubicBezTo>
                    <a:pt x="7" y="6"/>
                    <a:pt x="8" y="3"/>
                    <a:pt x="11" y="0"/>
                  </a:cubicBezTo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" name="Freeform 152">
              <a:extLst>
                <a:ext uri="{FF2B5EF4-FFF2-40B4-BE49-F238E27FC236}">
                  <a16:creationId xmlns:a16="http://schemas.microsoft.com/office/drawing/2014/main" id="{B28D39BF-CB18-4991-91B6-0ADFB1829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9" y="1919"/>
              <a:ext cx="107" cy="34"/>
            </a:xfrm>
            <a:custGeom>
              <a:avLst/>
              <a:gdLst>
                <a:gd name="T0" fmla="*/ 105 w 43"/>
                <a:gd name="T1" fmla="*/ 178 h 13"/>
                <a:gd name="T2" fmla="*/ 537 w 43"/>
                <a:gd name="T3" fmla="*/ 55 h 13"/>
                <a:gd name="T4" fmla="*/ 953 w 43"/>
                <a:gd name="T5" fmla="*/ 55 h 13"/>
                <a:gd name="T6" fmla="*/ 1647 w 43"/>
                <a:gd name="T7" fmla="*/ 609 h 13"/>
                <a:gd name="T8" fmla="*/ 799 w 43"/>
                <a:gd name="T9" fmla="*/ 178 h 13"/>
                <a:gd name="T10" fmla="*/ 341 w 43"/>
                <a:gd name="T11" fmla="*/ 178 h 13"/>
                <a:gd name="T12" fmla="*/ 0 w 43"/>
                <a:gd name="T13" fmla="*/ 178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13">
                  <a:moveTo>
                    <a:pt x="3" y="4"/>
                  </a:moveTo>
                  <a:cubicBezTo>
                    <a:pt x="6" y="0"/>
                    <a:pt x="9" y="1"/>
                    <a:pt x="14" y="1"/>
                  </a:cubicBezTo>
                  <a:cubicBezTo>
                    <a:pt x="18" y="1"/>
                    <a:pt x="21" y="1"/>
                    <a:pt x="25" y="1"/>
                  </a:cubicBezTo>
                  <a:cubicBezTo>
                    <a:pt x="33" y="1"/>
                    <a:pt x="41" y="4"/>
                    <a:pt x="43" y="13"/>
                  </a:cubicBezTo>
                  <a:cubicBezTo>
                    <a:pt x="39" y="4"/>
                    <a:pt x="28" y="5"/>
                    <a:pt x="21" y="4"/>
                  </a:cubicBezTo>
                  <a:cubicBezTo>
                    <a:pt x="17" y="3"/>
                    <a:pt x="13" y="4"/>
                    <a:pt x="9" y="4"/>
                  </a:cubicBezTo>
                  <a:cubicBezTo>
                    <a:pt x="6" y="3"/>
                    <a:pt x="3" y="1"/>
                    <a:pt x="0" y="4"/>
                  </a:cubicBezTo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" name="Freeform 153">
              <a:extLst>
                <a:ext uri="{FF2B5EF4-FFF2-40B4-BE49-F238E27FC236}">
                  <a16:creationId xmlns:a16="http://schemas.microsoft.com/office/drawing/2014/main" id="{22CE08F2-91C9-4605-8A50-C78845C34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1892"/>
              <a:ext cx="20" cy="16"/>
            </a:xfrm>
            <a:custGeom>
              <a:avLst/>
              <a:gdLst>
                <a:gd name="T0" fmla="*/ 0 w 8"/>
                <a:gd name="T1" fmla="*/ 0 h 6"/>
                <a:gd name="T2" fmla="*/ 313 w 8"/>
                <a:gd name="T3" fmla="*/ 0 h 6"/>
                <a:gd name="T4" fmla="*/ 283 w 8"/>
                <a:gd name="T5" fmla="*/ 307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cubicBezTo>
                    <a:pt x="2" y="1"/>
                    <a:pt x="5" y="1"/>
                    <a:pt x="8" y="0"/>
                  </a:cubicBezTo>
                  <a:cubicBezTo>
                    <a:pt x="7" y="2"/>
                    <a:pt x="7" y="4"/>
                    <a:pt x="7" y="6"/>
                  </a:cubicBezTo>
                </a:path>
              </a:pathLst>
            </a:custGeom>
            <a:solidFill>
              <a:srgbClr val="FED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" name="Freeform 154">
              <a:extLst>
                <a:ext uri="{FF2B5EF4-FFF2-40B4-BE49-F238E27FC236}">
                  <a16:creationId xmlns:a16="http://schemas.microsoft.com/office/drawing/2014/main" id="{0FB8A85C-293C-422E-B386-7E91EF7F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" y="1996"/>
              <a:ext cx="42" cy="168"/>
            </a:xfrm>
            <a:custGeom>
              <a:avLst/>
              <a:gdLst>
                <a:gd name="T0" fmla="*/ 635 w 17"/>
                <a:gd name="T1" fmla="*/ 0 h 63"/>
                <a:gd name="T2" fmla="*/ 452 w 17"/>
                <a:gd name="T3" fmla="*/ 3187 h 63"/>
                <a:gd name="T4" fmla="*/ 378 w 17"/>
                <a:gd name="T5" fmla="*/ 1821 h 63"/>
                <a:gd name="T6" fmla="*/ 410 w 17"/>
                <a:gd name="T7" fmla="*/ 1003 h 63"/>
                <a:gd name="T8" fmla="*/ 635 w 17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63">
                  <a:moveTo>
                    <a:pt x="17" y="0"/>
                  </a:moveTo>
                  <a:cubicBezTo>
                    <a:pt x="3" y="11"/>
                    <a:pt x="0" y="50"/>
                    <a:pt x="12" y="63"/>
                  </a:cubicBezTo>
                  <a:cubicBezTo>
                    <a:pt x="9" y="56"/>
                    <a:pt x="10" y="45"/>
                    <a:pt x="10" y="36"/>
                  </a:cubicBezTo>
                  <a:cubicBezTo>
                    <a:pt x="11" y="31"/>
                    <a:pt x="9" y="28"/>
                    <a:pt x="11" y="20"/>
                  </a:cubicBezTo>
                  <a:cubicBezTo>
                    <a:pt x="12" y="14"/>
                    <a:pt x="13" y="5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" name="Freeform 155">
              <a:extLst>
                <a:ext uri="{FF2B5EF4-FFF2-40B4-BE49-F238E27FC236}">
                  <a16:creationId xmlns:a16="http://schemas.microsoft.com/office/drawing/2014/main" id="{C9C3BA6F-99FC-4A3C-98CE-52CF22EBC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" y="1980"/>
              <a:ext cx="88" cy="99"/>
            </a:xfrm>
            <a:custGeom>
              <a:avLst/>
              <a:gdLst>
                <a:gd name="T0" fmla="*/ 0 w 35"/>
                <a:gd name="T1" fmla="*/ 0 h 37"/>
                <a:gd name="T2" fmla="*/ 475 w 35"/>
                <a:gd name="T3" fmla="*/ 1225 h 37"/>
                <a:gd name="T4" fmla="*/ 1398 w 35"/>
                <a:gd name="T5" fmla="*/ 1897 h 37"/>
                <a:gd name="T6" fmla="*/ 606 w 35"/>
                <a:gd name="T7" fmla="*/ 974 h 37"/>
                <a:gd name="T8" fmla="*/ 0 w 35"/>
                <a:gd name="T9" fmla="*/ 56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37">
                  <a:moveTo>
                    <a:pt x="0" y="0"/>
                  </a:moveTo>
                  <a:cubicBezTo>
                    <a:pt x="0" y="7"/>
                    <a:pt x="8" y="19"/>
                    <a:pt x="12" y="24"/>
                  </a:cubicBezTo>
                  <a:cubicBezTo>
                    <a:pt x="18" y="31"/>
                    <a:pt x="27" y="33"/>
                    <a:pt x="35" y="37"/>
                  </a:cubicBezTo>
                  <a:cubicBezTo>
                    <a:pt x="27" y="31"/>
                    <a:pt x="20" y="27"/>
                    <a:pt x="15" y="19"/>
                  </a:cubicBezTo>
                  <a:cubicBezTo>
                    <a:pt x="11" y="13"/>
                    <a:pt x="3" y="7"/>
                    <a:pt x="0" y="1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" name="Freeform 156">
              <a:extLst>
                <a:ext uri="{FF2B5EF4-FFF2-40B4-BE49-F238E27FC236}">
                  <a16:creationId xmlns:a16="http://schemas.microsoft.com/office/drawing/2014/main" id="{06CD679C-31C4-4EB8-8178-41426172F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6" y="1959"/>
              <a:ext cx="123" cy="210"/>
            </a:xfrm>
            <a:custGeom>
              <a:avLst/>
              <a:gdLst>
                <a:gd name="T0" fmla="*/ 238 w 49"/>
                <a:gd name="T1" fmla="*/ 0 h 79"/>
                <a:gd name="T2" fmla="*/ 522 w 49"/>
                <a:gd name="T3" fmla="*/ 2105 h 79"/>
                <a:gd name="T4" fmla="*/ 1027 w 49"/>
                <a:gd name="T5" fmla="*/ 2988 h 79"/>
                <a:gd name="T6" fmla="*/ 1343 w 49"/>
                <a:gd name="T7" fmla="*/ 3942 h 79"/>
                <a:gd name="T8" fmla="*/ 1632 w 49"/>
                <a:gd name="T9" fmla="*/ 3341 h 79"/>
                <a:gd name="T10" fmla="*/ 1898 w 49"/>
                <a:gd name="T11" fmla="*/ 2889 h 79"/>
                <a:gd name="T12" fmla="*/ 1185 w 49"/>
                <a:gd name="T13" fmla="*/ 2198 h 79"/>
                <a:gd name="T14" fmla="*/ 238 w 49"/>
                <a:gd name="T15" fmla="*/ 694 h 7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79">
                  <a:moveTo>
                    <a:pt x="6" y="0"/>
                  </a:moveTo>
                  <a:cubicBezTo>
                    <a:pt x="0" y="11"/>
                    <a:pt x="7" y="33"/>
                    <a:pt x="13" y="42"/>
                  </a:cubicBezTo>
                  <a:cubicBezTo>
                    <a:pt x="18" y="48"/>
                    <a:pt x="23" y="53"/>
                    <a:pt x="26" y="60"/>
                  </a:cubicBezTo>
                  <a:cubicBezTo>
                    <a:pt x="29" y="66"/>
                    <a:pt x="30" y="74"/>
                    <a:pt x="34" y="79"/>
                  </a:cubicBezTo>
                  <a:cubicBezTo>
                    <a:pt x="38" y="76"/>
                    <a:pt x="38" y="71"/>
                    <a:pt x="41" y="67"/>
                  </a:cubicBezTo>
                  <a:cubicBezTo>
                    <a:pt x="43" y="64"/>
                    <a:pt x="47" y="62"/>
                    <a:pt x="48" y="58"/>
                  </a:cubicBezTo>
                  <a:cubicBezTo>
                    <a:pt x="49" y="50"/>
                    <a:pt x="35" y="48"/>
                    <a:pt x="30" y="44"/>
                  </a:cubicBezTo>
                  <a:cubicBezTo>
                    <a:pt x="20" y="37"/>
                    <a:pt x="8" y="28"/>
                    <a:pt x="6" y="14"/>
                  </a:cubicBezTo>
                </a:path>
              </a:pathLst>
            </a:custGeom>
            <a:solidFill>
              <a:srgbClr val="FED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" name="Freeform 157">
              <a:extLst>
                <a:ext uri="{FF2B5EF4-FFF2-40B4-BE49-F238E27FC236}">
                  <a16:creationId xmlns:a16="http://schemas.microsoft.com/office/drawing/2014/main" id="{077BAAB4-EC30-41E0-AA4D-DC8736C78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" y="2095"/>
              <a:ext cx="52" cy="77"/>
            </a:xfrm>
            <a:custGeom>
              <a:avLst/>
              <a:gdLst>
                <a:gd name="T0" fmla="*/ 0 w 21"/>
                <a:gd name="T1" fmla="*/ 0 h 29"/>
                <a:gd name="T2" fmla="*/ 565 w 21"/>
                <a:gd name="T3" fmla="*/ 451 h 29"/>
                <a:gd name="T4" fmla="*/ 485 w 21"/>
                <a:gd name="T5" fmla="*/ 1439 h 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29">
                  <a:moveTo>
                    <a:pt x="0" y="0"/>
                  </a:moveTo>
                  <a:cubicBezTo>
                    <a:pt x="6" y="4"/>
                    <a:pt x="10" y="3"/>
                    <a:pt x="15" y="9"/>
                  </a:cubicBezTo>
                  <a:cubicBezTo>
                    <a:pt x="18" y="15"/>
                    <a:pt x="21" y="26"/>
                    <a:pt x="13" y="29"/>
                  </a:cubicBezTo>
                </a:path>
              </a:pathLst>
            </a:custGeom>
            <a:solidFill>
              <a:srgbClr val="FED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" name="Freeform 158">
              <a:extLst>
                <a:ext uri="{FF2B5EF4-FFF2-40B4-BE49-F238E27FC236}">
                  <a16:creationId xmlns:a16="http://schemas.microsoft.com/office/drawing/2014/main" id="{26280BE2-0CAF-47A2-9AFC-960CA896B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4" y="1849"/>
              <a:ext cx="142" cy="120"/>
            </a:xfrm>
            <a:custGeom>
              <a:avLst/>
              <a:gdLst>
                <a:gd name="T0" fmla="*/ 725 w 57"/>
                <a:gd name="T1" fmla="*/ 456 h 45"/>
                <a:gd name="T2" fmla="*/ 1702 w 57"/>
                <a:gd name="T3" fmla="*/ 1459 h 45"/>
                <a:gd name="T4" fmla="*/ 1931 w 57"/>
                <a:gd name="T5" fmla="*/ 2125 h 45"/>
                <a:gd name="T6" fmla="*/ 2043 w 57"/>
                <a:gd name="T7" fmla="*/ 1365 h 45"/>
                <a:gd name="T8" fmla="*/ 1806 w 57"/>
                <a:gd name="T9" fmla="*/ 909 h 45"/>
                <a:gd name="T10" fmla="*/ 1111 w 57"/>
                <a:gd name="T11" fmla="*/ 512 h 45"/>
                <a:gd name="T12" fmla="*/ 0 w 57"/>
                <a:gd name="T13" fmla="*/ 0 h 45"/>
                <a:gd name="T14" fmla="*/ 924 w 57"/>
                <a:gd name="T15" fmla="*/ 661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45">
                  <a:moveTo>
                    <a:pt x="19" y="9"/>
                  </a:moveTo>
                  <a:cubicBezTo>
                    <a:pt x="26" y="16"/>
                    <a:pt x="37" y="20"/>
                    <a:pt x="44" y="29"/>
                  </a:cubicBezTo>
                  <a:cubicBezTo>
                    <a:pt x="46" y="31"/>
                    <a:pt x="49" y="41"/>
                    <a:pt x="50" y="42"/>
                  </a:cubicBezTo>
                  <a:cubicBezTo>
                    <a:pt x="57" y="45"/>
                    <a:pt x="54" y="31"/>
                    <a:pt x="53" y="27"/>
                  </a:cubicBezTo>
                  <a:cubicBezTo>
                    <a:pt x="52" y="21"/>
                    <a:pt x="52" y="21"/>
                    <a:pt x="47" y="18"/>
                  </a:cubicBezTo>
                  <a:cubicBezTo>
                    <a:pt x="41" y="15"/>
                    <a:pt x="35" y="12"/>
                    <a:pt x="29" y="10"/>
                  </a:cubicBezTo>
                  <a:cubicBezTo>
                    <a:pt x="19" y="6"/>
                    <a:pt x="10" y="2"/>
                    <a:pt x="0" y="0"/>
                  </a:cubicBezTo>
                  <a:cubicBezTo>
                    <a:pt x="4" y="4"/>
                    <a:pt x="18" y="10"/>
                    <a:pt x="24" y="13"/>
                  </a:cubicBezTo>
                </a:path>
              </a:pathLst>
            </a:custGeom>
            <a:solidFill>
              <a:srgbClr val="FED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" name="Freeform 159">
              <a:extLst>
                <a:ext uri="{FF2B5EF4-FFF2-40B4-BE49-F238E27FC236}">
                  <a16:creationId xmlns:a16="http://schemas.microsoft.com/office/drawing/2014/main" id="{59B11400-A835-4F52-B7A7-DE847B020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6" y="1815"/>
              <a:ext cx="365" cy="314"/>
            </a:xfrm>
            <a:custGeom>
              <a:avLst/>
              <a:gdLst>
                <a:gd name="T0" fmla="*/ 0 w 146"/>
                <a:gd name="T1" fmla="*/ 5921 h 118"/>
                <a:gd name="T2" fmla="*/ 3208 w 146"/>
                <a:gd name="T3" fmla="*/ 907 h 118"/>
                <a:gd name="T4" fmla="*/ 5708 w 146"/>
                <a:gd name="T5" fmla="*/ 303 h 118"/>
                <a:gd name="T6" fmla="*/ 0 w 146"/>
                <a:gd name="T7" fmla="*/ 5921 h 1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6" h="118">
                  <a:moveTo>
                    <a:pt x="0" y="118"/>
                  </a:moveTo>
                  <a:cubicBezTo>
                    <a:pt x="10" y="73"/>
                    <a:pt x="30" y="36"/>
                    <a:pt x="82" y="18"/>
                  </a:cubicBezTo>
                  <a:cubicBezTo>
                    <a:pt x="135" y="0"/>
                    <a:pt x="146" y="6"/>
                    <a:pt x="146" y="6"/>
                  </a:cubicBezTo>
                  <a:cubicBezTo>
                    <a:pt x="121" y="12"/>
                    <a:pt x="33" y="18"/>
                    <a:pt x="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" name="Freeform 160">
              <a:extLst>
                <a:ext uri="{FF2B5EF4-FFF2-40B4-BE49-F238E27FC236}">
                  <a16:creationId xmlns:a16="http://schemas.microsoft.com/office/drawing/2014/main" id="{6A99E105-5908-41A4-ACF4-50FBD047F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8" y="2455"/>
              <a:ext cx="143" cy="250"/>
            </a:xfrm>
            <a:custGeom>
              <a:avLst/>
              <a:gdLst>
                <a:gd name="T0" fmla="*/ 1422 w 57"/>
                <a:gd name="T1" fmla="*/ 0 h 94"/>
                <a:gd name="T2" fmla="*/ 2260 w 57"/>
                <a:gd name="T3" fmla="*/ 4705 h 94"/>
                <a:gd name="T4" fmla="*/ 1422 w 57"/>
                <a:gd name="T5" fmla="*/ 0 h 9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" h="94">
                  <a:moveTo>
                    <a:pt x="36" y="0"/>
                  </a:moveTo>
                  <a:cubicBezTo>
                    <a:pt x="29" y="16"/>
                    <a:pt x="0" y="61"/>
                    <a:pt x="57" y="94"/>
                  </a:cubicBezTo>
                  <a:cubicBezTo>
                    <a:pt x="42" y="84"/>
                    <a:pt x="16" y="59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" name="Freeform 161">
              <a:extLst>
                <a:ext uri="{FF2B5EF4-FFF2-40B4-BE49-F238E27FC236}">
                  <a16:creationId xmlns:a16="http://schemas.microsoft.com/office/drawing/2014/main" id="{A664FF1D-3A9D-4B28-B79F-8A5B3F0E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" y="2300"/>
              <a:ext cx="188" cy="131"/>
            </a:xfrm>
            <a:custGeom>
              <a:avLst/>
              <a:gdLst>
                <a:gd name="T0" fmla="*/ 283 w 75"/>
                <a:gd name="T1" fmla="*/ 1436 h 49"/>
                <a:gd name="T2" fmla="*/ 1547 w 75"/>
                <a:gd name="T3" fmla="*/ 401 h 49"/>
                <a:gd name="T4" fmla="*/ 2248 w 75"/>
                <a:gd name="T5" fmla="*/ 457 h 49"/>
                <a:gd name="T6" fmla="*/ 2960 w 75"/>
                <a:gd name="T7" fmla="*/ 457 h 49"/>
                <a:gd name="T8" fmla="*/ 867 w 75"/>
                <a:gd name="T9" fmla="*/ 307 h 49"/>
                <a:gd name="T10" fmla="*/ 238 w 75"/>
                <a:gd name="T11" fmla="*/ 973 h 49"/>
                <a:gd name="T12" fmla="*/ 0 w 75"/>
                <a:gd name="T13" fmla="*/ 2502 h 49"/>
                <a:gd name="T14" fmla="*/ 125 w 75"/>
                <a:gd name="T15" fmla="*/ 2101 h 49"/>
                <a:gd name="T16" fmla="*/ 396 w 75"/>
                <a:gd name="T17" fmla="*/ 1436 h 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49">
                  <a:moveTo>
                    <a:pt x="7" y="28"/>
                  </a:moveTo>
                  <a:cubicBezTo>
                    <a:pt x="14" y="17"/>
                    <a:pt x="26" y="7"/>
                    <a:pt x="39" y="8"/>
                  </a:cubicBezTo>
                  <a:cubicBezTo>
                    <a:pt x="45" y="8"/>
                    <a:pt x="51" y="9"/>
                    <a:pt x="57" y="9"/>
                  </a:cubicBezTo>
                  <a:cubicBezTo>
                    <a:pt x="63" y="8"/>
                    <a:pt x="69" y="10"/>
                    <a:pt x="75" y="9"/>
                  </a:cubicBezTo>
                  <a:cubicBezTo>
                    <a:pt x="58" y="8"/>
                    <a:pt x="40" y="0"/>
                    <a:pt x="22" y="6"/>
                  </a:cubicBezTo>
                  <a:cubicBezTo>
                    <a:pt x="16" y="8"/>
                    <a:pt x="9" y="12"/>
                    <a:pt x="6" y="19"/>
                  </a:cubicBezTo>
                  <a:cubicBezTo>
                    <a:pt x="2" y="27"/>
                    <a:pt x="1" y="40"/>
                    <a:pt x="0" y="49"/>
                  </a:cubicBezTo>
                  <a:cubicBezTo>
                    <a:pt x="1" y="47"/>
                    <a:pt x="2" y="44"/>
                    <a:pt x="3" y="41"/>
                  </a:cubicBezTo>
                  <a:cubicBezTo>
                    <a:pt x="4" y="36"/>
                    <a:pt x="7" y="32"/>
                    <a:pt x="10" y="28"/>
                  </a:cubicBezTo>
                </a:path>
              </a:pathLst>
            </a:custGeom>
            <a:solidFill>
              <a:srgbClr val="FF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" name="Freeform 162">
              <a:extLst>
                <a:ext uri="{FF2B5EF4-FFF2-40B4-BE49-F238E27FC236}">
                  <a16:creationId xmlns:a16="http://schemas.microsoft.com/office/drawing/2014/main" id="{55EC577A-BD4C-4AA1-ACCF-6C63C1B28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3" y="1687"/>
              <a:ext cx="1313" cy="1269"/>
            </a:xfrm>
            <a:custGeom>
              <a:avLst/>
              <a:gdLst>
                <a:gd name="T0" fmla="*/ 3096 w 525"/>
                <a:gd name="T1" fmla="*/ 6822 h 476"/>
                <a:gd name="T2" fmla="*/ 2471 w 525"/>
                <a:gd name="T3" fmla="*/ 11578 h 476"/>
                <a:gd name="T4" fmla="*/ 313 w 525"/>
                <a:gd name="T5" fmla="*/ 16254 h 476"/>
                <a:gd name="T6" fmla="*/ 4897 w 525"/>
                <a:gd name="T7" fmla="*/ 20917 h 476"/>
                <a:gd name="T8" fmla="*/ 13060 w 525"/>
                <a:gd name="T9" fmla="*/ 21416 h 476"/>
                <a:gd name="T10" fmla="*/ 20540 w 525"/>
                <a:gd name="T11" fmla="*/ 24044 h 476"/>
                <a:gd name="T12" fmla="*/ 13498 w 525"/>
                <a:gd name="T13" fmla="*/ 20917 h 476"/>
                <a:gd name="T14" fmla="*/ 5630 w 525"/>
                <a:gd name="T15" fmla="*/ 20200 h 476"/>
                <a:gd name="T16" fmla="*/ 1376 w 525"/>
                <a:gd name="T17" fmla="*/ 16369 h 476"/>
                <a:gd name="T18" fmla="*/ 2864 w 525"/>
                <a:gd name="T19" fmla="*/ 13946 h 476"/>
                <a:gd name="T20" fmla="*/ 4034 w 525"/>
                <a:gd name="T21" fmla="*/ 13831 h 476"/>
                <a:gd name="T22" fmla="*/ 6535 w 525"/>
                <a:gd name="T23" fmla="*/ 14799 h 476"/>
                <a:gd name="T24" fmla="*/ 9231 w 525"/>
                <a:gd name="T25" fmla="*/ 14705 h 476"/>
                <a:gd name="T26" fmla="*/ 11622 w 525"/>
                <a:gd name="T27" fmla="*/ 14649 h 476"/>
                <a:gd name="T28" fmla="*/ 12797 w 525"/>
                <a:gd name="T29" fmla="*/ 15764 h 476"/>
                <a:gd name="T30" fmla="*/ 13968 w 525"/>
                <a:gd name="T31" fmla="*/ 16766 h 476"/>
                <a:gd name="T32" fmla="*/ 14280 w 525"/>
                <a:gd name="T33" fmla="*/ 17278 h 476"/>
                <a:gd name="T34" fmla="*/ 14468 w 525"/>
                <a:gd name="T35" fmla="*/ 17470 h 476"/>
                <a:gd name="T36" fmla="*/ 14435 w 525"/>
                <a:gd name="T37" fmla="*/ 17278 h 476"/>
                <a:gd name="T38" fmla="*/ 14393 w 525"/>
                <a:gd name="T39" fmla="*/ 16710 h 476"/>
                <a:gd name="T40" fmla="*/ 14781 w 525"/>
                <a:gd name="T41" fmla="*/ 16980 h 476"/>
                <a:gd name="T42" fmla="*/ 15018 w 525"/>
                <a:gd name="T43" fmla="*/ 17014 h 476"/>
                <a:gd name="T44" fmla="*/ 15093 w 525"/>
                <a:gd name="T45" fmla="*/ 17129 h 476"/>
                <a:gd name="T46" fmla="*/ 15018 w 525"/>
                <a:gd name="T47" fmla="*/ 16673 h 476"/>
                <a:gd name="T48" fmla="*/ 15093 w 525"/>
                <a:gd name="T49" fmla="*/ 16766 h 476"/>
                <a:gd name="T50" fmla="*/ 15218 w 525"/>
                <a:gd name="T51" fmla="*/ 16766 h 476"/>
                <a:gd name="T52" fmla="*/ 15143 w 525"/>
                <a:gd name="T53" fmla="*/ 16468 h 476"/>
                <a:gd name="T54" fmla="*/ 15018 w 525"/>
                <a:gd name="T55" fmla="*/ 16105 h 476"/>
                <a:gd name="T56" fmla="*/ 14706 w 525"/>
                <a:gd name="T57" fmla="*/ 16012 h 476"/>
                <a:gd name="T58" fmla="*/ 14623 w 525"/>
                <a:gd name="T59" fmla="*/ 15857 h 476"/>
                <a:gd name="T60" fmla="*/ 14080 w 525"/>
                <a:gd name="T61" fmla="*/ 15799 h 476"/>
                <a:gd name="T62" fmla="*/ 13455 w 525"/>
                <a:gd name="T63" fmla="*/ 15047 h 476"/>
                <a:gd name="T64" fmla="*/ 13580 w 525"/>
                <a:gd name="T65" fmla="*/ 14649 h 476"/>
                <a:gd name="T66" fmla="*/ 13998 w 525"/>
                <a:gd name="T67" fmla="*/ 14948 h 476"/>
                <a:gd name="T68" fmla="*/ 14310 w 525"/>
                <a:gd name="T69" fmla="*/ 15345 h 476"/>
                <a:gd name="T70" fmla="*/ 14435 w 525"/>
                <a:gd name="T71" fmla="*/ 15500 h 476"/>
                <a:gd name="T72" fmla="*/ 14435 w 525"/>
                <a:gd name="T73" fmla="*/ 15196 h 476"/>
                <a:gd name="T74" fmla="*/ 14623 w 525"/>
                <a:gd name="T75" fmla="*/ 15252 h 476"/>
                <a:gd name="T76" fmla="*/ 14861 w 525"/>
                <a:gd name="T77" fmla="*/ 15345 h 476"/>
                <a:gd name="T78" fmla="*/ 14936 w 525"/>
                <a:gd name="T79" fmla="*/ 15500 h 476"/>
                <a:gd name="T80" fmla="*/ 14781 w 525"/>
                <a:gd name="T81" fmla="*/ 14855 h 476"/>
                <a:gd name="T82" fmla="*/ 15018 w 525"/>
                <a:gd name="T83" fmla="*/ 14948 h 476"/>
                <a:gd name="T84" fmla="*/ 14706 w 525"/>
                <a:gd name="T85" fmla="*/ 14287 h 476"/>
                <a:gd name="T86" fmla="*/ 14235 w 525"/>
                <a:gd name="T87" fmla="*/ 14036 h 476"/>
                <a:gd name="T88" fmla="*/ 13810 w 525"/>
                <a:gd name="T89" fmla="*/ 13796 h 476"/>
                <a:gd name="T90" fmla="*/ 13580 w 525"/>
                <a:gd name="T91" fmla="*/ 13375 h 476"/>
                <a:gd name="T92" fmla="*/ 13655 w 525"/>
                <a:gd name="T93" fmla="*/ 13077 h 476"/>
                <a:gd name="T94" fmla="*/ 13580 w 525"/>
                <a:gd name="T95" fmla="*/ 13226 h 476"/>
                <a:gd name="T96" fmla="*/ 15061 w 525"/>
                <a:gd name="T97" fmla="*/ 12223 h 476"/>
                <a:gd name="T98" fmla="*/ 15769 w 525"/>
                <a:gd name="T99" fmla="*/ 12167 h 476"/>
                <a:gd name="T100" fmla="*/ 17102 w 525"/>
                <a:gd name="T101" fmla="*/ 12735 h 476"/>
                <a:gd name="T102" fmla="*/ 18194 w 525"/>
                <a:gd name="T103" fmla="*/ 12466 h 476"/>
                <a:gd name="T104" fmla="*/ 18852 w 525"/>
                <a:gd name="T105" fmla="*/ 11920 h 476"/>
                <a:gd name="T106" fmla="*/ 18457 w 525"/>
                <a:gd name="T107" fmla="*/ 10307 h 476"/>
                <a:gd name="T108" fmla="*/ 17882 w 525"/>
                <a:gd name="T109" fmla="*/ 8699 h 476"/>
                <a:gd name="T110" fmla="*/ 17444 w 525"/>
                <a:gd name="T111" fmla="*/ 7427 h 476"/>
                <a:gd name="T112" fmla="*/ 16739 w 525"/>
                <a:gd name="T113" fmla="*/ 6156 h 476"/>
                <a:gd name="T114" fmla="*/ 15999 w 525"/>
                <a:gd name="T115" fmla="*/ 4756 h 476"/>
                <a:gd name="T116" fmla="*/ 15143 w 525"/>
                <a:gd name="T117" fmla="*/ 2125 h 476"/>
                <a:gd name="T118" fmla="*/ 14123 w 525"/>
                <a:gd name="T119" fmla="*/ 2367 h 476"/>
                <a:gd name="T120" fmla="*/ 14280 w 525"/>
                <a:gd name="T121" fmla="*/ 3788 h 476"/>
                <a:gd name="T122" fmla="*/ 13685 w 525"/>
                <a:gd name="T123" fmla="*/ 3695 h 476"/>
                <a:gd name="T124" fmla="*/ 3096 w 525"/>
                <a:gd name="T125" fmla="*/ 6822 h 47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25" h="476">
                  <a:moveTo>
                    <a:pt x="79" y="135"/>
                  </a:moveTo>
                  <a:cubicBezTo>
                    <a:pt x="63" y="190"/>
                    <a:pt x="69" y="211"/>
                    <a:pt x="63" y="229"/>
                  </a:cubicBezTo>
                  <a:cubicBezTo>
                    <a:pt x="56" y="246"/>
                    <a:pt x="19" y="270"/>
                    <a:pt x="8" y="322"/>
                  </a:cubicBezTo>
                  <a:cubicBezTo>
                    <a:pt x="0" y="356"/>
                    <a:pt x="24" y="394"/>
                    <a:pt x="125" y="414"/>
                  </a:cubicBezTo>
                  <a:cubicBezTo>
                    <a:pt x="227" y="435"/>
                    <a:pt x="284" y="422"/>
                    <a:pt x="334" y="424"/>
                  </a:cubicBezTo>
                  <a:cubicBezTo>
                    <a:pt x="385" y="426"/>
                    <a:pt x="490" y="425"/>
                    <a:pt x="525" y="476"/>
                  </a:cubicBezTo>
                  <a:cubicBezTo>
                    <a:pt x="490" y="425"/>
                    <a:pt x="396" y="416"/>
                    <a:pt x="345" y="414"/>
                  </a:cubicBezTo>
                  <a:cubicBezTo>
                    <a:pt x="295" y="412"/>
                    <a:pt x="246" y="420"/>
                    <a:pt x="144" y="400"/>
                  </a:cubicBezTo>
                  <a:cubicBezTo>
                    <a:pt x="60" y="378"/>
                    <a:pt x="28" y="358"/>
                    <a:pt x="35" y="324"/>
                  </a:cubicBezTo>
                  <a:cubicBezTo>
                    <a:pt x="40" y="302"/>
                    <a:pt x="68" y="279"/>
                    <a:pt x="73" y="276"/>
                  </a:cubicBezTo>
                  <a:cubicBezTo>
                    <a:pt x="82" y="270"/>
                    <a:pt x="92" y="268"/>
                    <a:pt x="103" y="274"/>
                  </a:cubicBezTo>
                  <a:cubicBezTo>
                    <a:pt x="121" y="282"/>
                    <a:pt x="156" y="294"/>
                    <a:pt x="167" y="293"/>
                  </a:cubicBezTo>
                  <a:cubicBezTo>
                    <a:pt x="179" y="293"/>
                    <a:pt x="214" y="296"/>
                    <a:pt x="236" y="291"/>
                  </a:cubicBezTo>
                  <a:cubicBezTo>
                    <a:pt x="259" y="286"/>
                    <a:pt x="277" y="273"/>
                    <a:pt x="297" y="290"/>
                  </a:cubicBezTo>
                  <a:cubicBezTo>
                    <a:pt x="305" y="296"/>
                    <a:pt x="318" y="306"/>
                    <a:pt x="327" y="312"/>
                  </a:cubicBezTo>
                  <a:cubicBezTo>
                    <a:pt x="335" y="318"/>
                    <a:pt x="354" y="328"/>
                    <a:pt x="357" y="332"/>
                  </a:cubicBezTo>
                  <a:cubicBezTo>
                    <a:pt x="359" y="336"/>
                    <a:pt x="364" y="341"/>
                    <a:pt x="365" y="342"/>
                  </a:cubicBezTo>
                  <a:cubicBezTo>
                    <a:pt x="367" y="344"/>
                    <a:pt x="367" y="347"/>
                    <a:pt x="370" y="346"/>
                  </a:cubicBezTo>
                  <a:cubicBezTo>
                    <a:pt x="372" y="345"/>
                    <a:pt x="369" y="343"/>
                    <a:pt x="369" y="342"/>
                  </a:cubicBezTo>
                  <a:cubicBezTo>
                    <a:pt x="369" y="340"/>
                    <a:pt x="370" y="334"/>
                    <a:pt x="368" y="331"/>
                  </a:cubicBezTo>
                  <a:cubicBezTo>
                    <a:pt x="370" y="332"/>
                    <a:pt x="375" y="335"/>
                    <a:pt x="378" y="336"/>
                  </a:cubicBezTo>
                  <a:cubicBezTo>
                    <a:pt x="381" y="337"/>
                    <a:pt x="382" y="336"/>
                    <a:pt x="384" y="337"/>
                  </a:cubicBezTo>
                  <a:cubicBezTo>
                    <a:pt x="385" y="338"/>
                    <a:pt x="385" y="340"/>
                    <a:pt x="386" y="339"/>
                  </a:cubicBezTo>
                  <a:cubicBezTo>
                    <a:pt x="388" y="338"/>
                    <a:pt x="387" y="335"/>
                    <a:pt x="384" y="330"/>
                  </a:cubicBezTo>
                  <a:cubicBezTo>
                    <a:pt x="384" y="330"/>
                    <a:pt x="385" y="330"/>
                    <a:pt x="386" y="332"/>
                  </a:cubicBezTo>
                  <a:cubicBezTo>
                    <a:pt x="387" y="333"/>
                    <a:pt x="389" y="332"/>
                    <a:pt x="389" y="332"/>
                  </a:cubicBezTo>
                  <a:cubicBezTo>
                    <a:pt x="389" y="332"/>
                    <a:pt x="388" y="329"/>
                    <a:pt x="387" y="326"/>
                  </a:cubicBezTo>
                  <a:cubicBezTo>
                    <a:pt x="386" y="323"/>
                    <a:pt x="385" y="321"/>
                    <a:pt x="384" y="319"/>
                  </a:cubicBezTo>
                  <a:cubicBezTo>
                    <a:pt x="382" y="317"/>
                    <a:pt x="376" y="317"/>
                    <a:pt x="376" y="317"/>
                  </a:cubicBezTo>
                  <a:cubicBezTo>
                    <a:pt x="376" y="317"/>
                    <a:pt x="375" y="315"/>
                    <a:pt x="374" y="314"/>
                  </a:cubicBezTo>
                  <a:cubicBezTo>
                    <a:pt x="372" y="312"/>
                    <a:pt x="361" y="313"/>
                    <a:pt x="360" y="313"/>
                  </a:cubicBezTo>
                  <a:cubicBezTo>
                    <a:pt x="359" y="312"/>
                    <a:pt x="345" y="300"/>
                    <a:pt x="344" y="298"/>
                  </a:cubicBezTo>
                  <a:cubicBezTo>
                    <a:pt x="342" y="295"/>
                    <a:pt x="345" y="290"/>
                    <a:pt x="347" y="290"/>
                  </a:cubicBezTo>
                  <a:cubicBezTo>
                    <a:pt x="349" y="291"/>
                    <a:pt x="355" y="292"/>
                    <a:pt x="358" y="296"/>
                  </a:cubicBezTo>
                  <a:cubicBezTo>
                    <a:pt x="360" y="298"/>
                    <a:pt x="364" y="302"/>
                    <a:pt x="366" y="304"/>
                  </a:cubicBezTo>
                  <a:cubicBezTo>
                    <a:pt x="369" y="306"/>
                    <a:pt x="367" y="307"/>
                    <a:pt x="369" y="307"/>
                  </a:cubicBezTo>
                  <a:cubicBezTo>
                    <a:pt x="370" y="307"/>
                    <a:pt x="371" y="305"/>
                    <a:pt x="369" y="301"/>
                  </a:cubicBezTo>
                  <a:cubicBezTo>
                    <a:pt x="369" y="301"/>
                    <a:pt x="371" y="301"/>
                    <a:pt x="374" y="302"/>
                  </a:cubicBezTo>
                  <a:cubicBezTo>
                    <a:pt x="376" y="302"/>
                    <a:pt x="379" y="303"/>
                    <a:pt x="380" y="304"/>
                  </a:cubicBezTo>
                  <a:cubicBezTo>
                    <a:pt x="381" y="306"/>
                    <a:pt x="381" y="309"/>
                    <a:pt x="382" y="307"/>
                  </a:cubicBezTo>
                  <a:cubicBezTo>
                    <a:pt x="383" y="306"/>
                    <a:pt x="383" y="301"/>
                    <a:pt x="378" y="294"/>
                  </a:cubicBezTo>
                  <a:cubicBezTo>
                    <a:pt x="378" y="294"/>
                    <a:pt x="382" y="294"/>
                    <a:pt x="384" y="296"/>
                  </a:cubicBezTo>
                  <a:cubicBezTo>
                    <a:pt x="385" y="293"/>
                    <a:pt x="380" y="285"/>
                    <a:pt x="376" y="283"/>
                  </a:cubicBezTo>
                  <a:cubicBezTo>
                    <a:pt x="373" y="280"/>
                    <a:pt x="366" y="279"/>
                    <a:pt x="364" y="278"/>
                  </a:cubicBezTo>
                  <a:cubicBezTo>
                    <a:pt x="361" y="277"/>
                    <a:pt x="358" y="275"/>
                    <a:pt x="353" y="273"/>
                  </a:cubicBezTo>
                  <a:cubicBezTo>
                    <a:pt x="348" y="271"/>
                    <a:pt x="350" y="271"/>
                    <a:pt x="347" y="265"/>
                  </a:cubicBezTo>
                  <a:cubicBezTo>
                    <a:pt x="347" y="264"/>
                    <a:pt x="347" y="262"/>
                    <a:pt x="349" y="259"/>
                  </a:cubicBezTo>
                  <a:cubicBezTo>
                    <a:pt x="347" y="262"/>
                    <a:pt x="347" y="262"/>
                    <a:pt x="347" y="262"/>
                  </a:cubicBezTo>
                  <a:cubicBezTo>
                    <a:pt x="350" y="255"/>
                    <a:pt x="362" y="241"/>
                    <a:pt x="385" y="242"/>
                  </a:cubicBezTo>
                  <a:cubicBezTo>
                    <a:pt x="385" y="242"/>
                    <a:pt x="391" y="244"/>
                    <a:pt x="403" y="241"/>
                  </a:cubicBezTo>
                  <a:cubicBezTo>
                    <a:pt x="416" y="239"/>
                    <a:pt x="430" y="249"/>
                    <a:pt x="437" y="252"/>
                  </a:cubicBezTo>
                  <a:cubicBezTo>
                    <a:pt x="445" y="256"/>
                    <a:pt x="459" y="248"/>
                    <a:pt x="465" y="247"/>
                  </a:cubicBezTo>
                  <a:cubicBezTo>
                    <a:pt x="470" y="246"/>
                    <a:pt x="478" y="244"/>
                    <a:pt x="482" y="236"/>
                  </a:cubicBezTo>
                  <a:cubicBezTo>
                    <a:pt x="487" y="228"/>
                    <a:pt x="478" y="217"/>
                    <a:pt x="472" y="204"/>
                  </a:cubicBezTo>
                  <a:cubicBezTo>
                    <a:pt x="467" y="191"/>
                    <a:pt x="459" y="181"/>
                    <a:pt x="457" y="172"/>
                  </a:cubicBezTo>
                  <a:cubicBezTo>
                    <a:pt x="458" y="151"/>
                    <a:pt x="446" y="147"/>
                    <a:pt x="446" y="147"/>
                  </a:cubicBezTo>
                  <a:cubicBezTo>
                    <a:pt x="446" y="147"/>
                    <a:pt x="434" y="136"/>
                    <a:pt x="428" y="122"/>
                  </a:cubicBezTo>
                  <a:cubicBezTo>
                    <a:pt x="421" y="108"/>
                    <a:pt x="417" y="103"/>
                    <a:pt x="409" y="94"/>
                  </a:cubicBezTo>
                  <a:cubicBezTo>
                    <a:pt x="409" y="94"/>
                    <a:pt x="411" y="62"/>
                    <a:pt x="387" y="42"/>
                  </a:cubicBezTo>
                  <a:cubicBezTo>
                    <a:pt x="363" y="22"/>
                    <a:pt x="357" y="31"/>
                    <a:pt x="361" y="47"/>
                  </a:cubicBezTo>
                  <a:cubicBezTo>
                    <a:pt x="364" y="62"/>
                    <a:pt x="365" y="75"/>
                    <a:pt x="365" y="75"/>
                  </a:cubicBezTo>
                  <a:cubicBezTo>
                    <a:pt x="365" y="75"/>
                    <a:pt x="361" y="78"/>
                    <a:pt x="350" y="73"/>
                  </a:cubicBezTo>
                  <a:cubicBezTo>
                    <a:pt x="183" y="0"/>
                    <a:pt x="92" y="91"/>
                    <a:pt x="79" y="135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" name="Freeform 163">
              <a:extLst>
                <a:ext uri="{FF2B5EF4-FFF2-40B4-BE49-F238E27FC236}">
                  <a16:creationId xmlns:a16="http://schemas.microsoft.com/office/drawing/2014/main" id="{A9636FBA-7CE2-4BB3-AA1B-89FFB01FE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" y="1844"/>
              <a:ext cx="236" cy="288"/>
            </a:xfrm>
            <a:custGeom>
              <a:avLst/>
              <a:gdLst>
                <a:gd name="T0" fmla="*/ 3738 w 94"/>
                <a:gd name="T1" fmla="*/ 2675 h 108"/>
                <a:gd name="T2" fmla="*/ 1152 w 94"/>
                <a:gd name="T3" fmla="*/ 1216 h 108"/>
                <a:gd name="T4" fmla="*/ 1948 w 94"/>
                <a:gd name="T5" fmla="*/ 4552 h 108"/>
                <a:gd name="T6" fmla="*/ 2975 w 94"/>
                <a:gd name="T7" fmla="*/ 5461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4" h="108">
                  <a:moveTo>
                    <a:pt x="94" y="53"/>
                  </a:moveTo>
                  <a:cubicBezTo>
                    <a:pt x="88" y="34"/>
                    <a:pt x="57" y="0"/>
                    <a:pt x="29" y="24"/>
                  </a:cubicBezTo>
                  <a:cubicBezTo>
                    <a:pt x="0" y="48"/>
                    <a:pt x="38" y="86"/>
                    <a:pt x="49" y="90"/>
                  </a:cubicBezTo>
                  <a:cubicBezTo>
                    <a:pt x="60" y="95"/>
                    <a:pt x="72" y="100"/>
                    <a:pt x="75" y="108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" name="Freeform 164">
              <a:extLst>
                <a:ext uri="{FF2B5EF4-FFF2-40B4-BE49-F238E27FC236}">
                  <a16:creationId xmlns:a16="http://schemas.microsoft.com/office/drawing/2014/main" id="{3620D6D6-3BE0-4550-B666-E0AB0D92B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2007"/>
              <a:ext cx="33" cy="72"/>
            </a:xfrm>
            <a:custGeom>
              <a:avLst/>
              <a:gdLst>
                <a:gd name="T0" fmla="*/ 541 w 13"/>
                <a:gd name="T1" fmla="*/ 0 h 27"/>
                <a:gd name="T2" fmla="*/ 160 w 13"/>
                <a:gd name="T3" fmla="*/ 512 h 27"/>
                <a:gd name="T4" fmla="*/ 327 w 13"/>
                <a:gd name="T5" fmla="*/ 1365 h 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27">
                  <a:moveTo>
                    <a:pt x="13" y="0"/>
                  </a:moveTo>
                  <a:cubicBezTo>
                    <a:pt x="2" y="0"/>
                    <a:pt x="0" y="3"/>
                    <a:pt x="4" y="10"/>
                  </a:cubicBezTo>
                  <a:cubicBezTo>
                    <a:pt x="9" y="16"/>
                    <a:pt x="1" y="23"/>
                    <a:pt x="8" y="2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" name="Freeform 165">
              <a:extLst>
                <a:ext uri="{FF2B5EF4-FFF2-40B4-BE49-F238E27FC236}">
                  <a16:creationId xmlns:a16="http://schemas.microsoft.com/office/drawing/2014/main" id="{DA34984F-A22E-4F4E-93BF-3AE320F81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9" y="2324"/>
              <a:ext cx="65" cy="157"/>
            </a:xfrm>
            <a:custGeom>
              <a:avLst/>
              <a:gdLst>
                <a:gd name="T0" fmla="*/ 1020 w 26"/>
                <a:gd name="T1" fmla="*/ 0 h 59"/>
                <a:gd name="T2" fmla="*/ 238 w 26"/>
                <a:gd name="T3" fmla="*/ 2959 h 5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6" h="59">
                  <a:moveTo>
                    <a:pt x="26" y="0"/>
                  </a:moveTo>
                  <a:cubicBezTo>
                    <a:pt x="19" y="9"/>
                    <a:pt x="0" y="39"/>
                    <a:pt x="6" y="5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" name="Freeform 166">
              <a:extLst>
                <a:ext uri="{FF2B5EF4-FFF2-40B4-BE49-F238E27FC236}">
                  <a16:creationId xmlns:a16="http://schemas.microsoft.com/office/drawing/2014/main" id="{BC1803A5-E513-4832-9F5B-A96622D7A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" y="2321"/>
              <a:ext cx="75" cy="142"/>
            </a:xfrm>
            <a:custGeom>
              <a:avLst/>
              <a:gdLst>
                <a:gd name="T0" fmla="*/ 1175 w 30"/>
                <a:gd name="T1" fmla="*/ 0 h 53"/>
                <a:gd name="T2" fmla="*/ 0 w 30"/>
                <a:gd name="T3" fmla="*/ 2727 h 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0" h="53">
                  <a:moveTo>
                    <a:pt x="30" y="0"/>
                  </a:moveTo>
                  <a:cubicBezTo>
                    <a:pt x="24" y="6"/>
                    <a:pt x="1" y="44"/>
                    <a:pt x="0" y="53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" name="Freeform 167">
              <a:extLst>
                <a:ext uri="{FF2B5EF4-FFF2-40B4-BE49-F238E27FC236}">
                  <a16:creationId xmlns:a16="http://schemas.microsoft.com/office/drawing/2014/main" id="{5A8179F4-96EA-4D00-97F8-DC9AC0862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4" y="2316"/>
              <a:ext cx="97" cy="117"/>
            </a:xfrm>
            <a:custGeom>
              <a:avLst/>
              <a:gdLst>
                <a:gd name="T0" fmla="*/ 1490 w 39"/>
                <a:gd name="T1" fmla="*/ 0 h 44"/>
                <a:gd name="T2" fmla="*/ 0 w 39"/>
                <a:gd name="T3" fmla="*/ 2199 h 4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9" h="44">
                  <a:moveTo>
                    <a:pt x="39" y="0"/>
                  </a:moveTo>
                  <a:cubicBezTo>
                    <a:pt x="29" y="7"/>
                    <a:pt x="5" y="37"/>
                    <a:pt x="0" y="44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" name="Freeform 168">
              <a:extLst>
                <a:ext uri="{FF2B5EF4-FFF2-40B4-BE49-F238E27FC236}">
                  <a16:creationId xmlns:a16="http://schemas.microsoft.com/office/drawing/2014/main" id="{AE946CF2-2B57-48FE-85D6-47F760D23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" y="2239"/>
              <a:ext cx="43" cy="16"/>
            </a:xfrm>
            <a:custGeom>
              <a:avLst/>
              <a:gdLst>
                <a:gd name="T0" fmla="*/ 698 w 17"/>
                <a:gd name="T1" fmla="*/ 0 h 6"/>
                <a:gd name="T2" fmla="*/ 0 w 17"/>
                <a:gd name="T3" fmla="*/ 30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6">
                  <a:moveTo>
                    <a:pt x="17" y="0"/>
                  </a:moveTo>
                  <a:cubicBezTo>
                    <a:pt x="12" y="1"/>
                    <a:pt x="1" y="5"/>
                    <a:pt x="0" y="6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" name="Freeform 169">
              <a:extLst>
                <a:ext uri="{FF2B5EF4-FFF2-40B4-BE49-F238E27FC236}">
                  <a16:creationId xmlns:a16="http://schemas.microsoft.com/office/drawing/2014/main" id="{0AF01B23-C55C-4517-B33D-A248B6517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" y="2225"/>
              <a:ext cx="23" cy="24"/>
            </a:xfrm>
            <a:custGeom>
              <a:avLst/>
              <a:gdLst>
                <a:gd name="T0" fmla="*/ 386 w 9"/>
                <a:gd name="T1" fmla="*/ 0 h 9"/>
                <a:gd name="T2" fmla="*/ 0 w 9"/>
                <a:gd name="T3" fmla="*/ 456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6" y="2"/>
                    <a:pt x="1" y="7"/>
                    <a:pt x="0" y="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" name="Freeform 170">
              <a:extLst>
                <a:ext uri="{FF2B5EF4-FFF2-40B4-BE49-F238E27FC236}">
                  <a16:creationId xmlns:a16="http://schemas.microsoft.com/office/drawing/2014/main" id="{FA08EA57-343B-4AD2-A09A-B65EA8F9C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" y="2191"/>
              <a:ext cx="33" cy="50"/>
            </a:xfrm>
            <a:custGeom>
              <a:avLst/>
              <a:gdLst>
                <a:gd name="T0" fmla="*/ 541 w 13"/>
                <a:gd name="T1" fmla="*/ 0 h 19"/>
                <a:gd name="T2" fmla="*/ 0 w 13"/>
                <a:gd name="T3" fmla="*/ 913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" h="19">
                  <a:moveTo>
                    <a:pt x="13" y="0"/>
                  </a:moveTo>
                  <a:cubicBezTo>
                    <a:pt x="8" y="3"/>
                    <a:pt x="1" y="15"/>
                    <a:pt x="0" y="1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" name="Freeform 171">
              <a:extLst>
                <a:ext uri="{FF2B5EF4-FFF2-40B4-BE49-F238E27FC236}">
                  <a16:creationId xmlns:a16="http://schemas.microsoft.com/office/drawing/2014/main" id="{2962C0B0-6B84-4242-B550-74B2F3CDF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4" y="2335"/>
              <a:ext cx="35" cy="136"/>
            </a:xfrm>
            <a:custGeom>
              <a:avLst/>
              <a:gdLst>
                <a:gd name="T0" fmla="*/ 550 w 14"/>
                <a:gd name="T1" fmla="*/ 0 h 51"/>
                <a:gd name="T2" fmla="*/ 83 w 14"/>
                <a:gd name="T3" fmla="*/ 2581 h 5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51">
                  <a:moveTo>
                    <a:pt x="14" y="0"/>
                  </a:moveTo>
                  <a:cubicBezTo>
                    <a:pt x="10" y="4"/>
                    <a:pt x="0" y="35"/>
                    <a:pt x="2" y="51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" name="Freeform 172">
              <a:extLst>
                <a:ext uri="{FF2B5EF4-FFF2-40B4-BE49-F238E27FC236}">
                  <a16:creationId xmlns:a16="http://schemas.microsoft.com/office/drawing/2014/main" id="{A2911D08-2033-4BB8-89EB-6882EEE5D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" y="2311"/>
              <a:ext cx="127" cy="77"/>
            </a:xfrm>
            <a:custGeom>
              <a:avLst/>
              <a:gdLst>
                <a:gd name="T0" fmla="*/ 1960 w 51"/>
                <a:gd name="T1" fmla="*/ 0 h 29"/>
                <a:gd name="T2" fmla="*/ 0 w 51"/>
                <a:gd name="T3" fmla="*/ 1439 h 2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" h="29">
                  <a:moveTo>
                    <a:pt x="51" y="0"/>
                  </a:moveTo>
                  <a:cubicBezTo>
                    <a:pt x="47" y="2"/>
                    <a:pt x="14" y="23"/>
                    <a:pt x="0" y="2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" name="Freeform 173">
              <a:extLst>
                <a:ext uri="{FF2B5EF4-FFF2-40B4-BE49-F238E27FC236}">
                  <a16:creationId xmlns:a16="http://schemas.microsoft.com/office/drawing/2014/main" id="{9ECF7255-2E1C-4EB1-BF7C-FB57D1C5A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" y="2255"/>
              <a:ext cx="27" cy="5"/>
            </a:xfrm>
            <a:custGeom>
              <a:avLst/>
              <a:gdLst>
                <a:gd name="T0" fmla="*/ 0 w 11"/>
                <a:gd name="T1" fmla="*/ 83 h 2"/>
                <a:gd name="T2" fmla="*/ 398 w 11"/>
                <a:gd name="T3" fmla="*/ 83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2">
                  <a:moveTo>
                    <a:pt x="0" y="2"/>
                  </a:moveTo>
                  <a:cubicBezTo>
                    <a:pt x="3" y="1"/>
                    <a:pt x="6" y="0"/>
                    <a:pt x="11" y="2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" name="Freeform 174">
              <a:extLst>
                <a:ext uri="{FF2B5EF4-FFF2-40B4-BE49-F238E27FC236}">
                  <a16:creationId xmlns:a16="http://schemas.microsoft.com/office/drawing/2014/main" id="{0CCDA303-3742-4680-BE9A-DCFE2F485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6" y="2145"/>
              <a:ext cx="68" cy="70"/>
            </a:xfrm>
            <a:custGeom>
              <a:avLst/>
              <a:gdLst>
                <a:gd name="T0" fmla="*/ 1007 w 27"/>
                <a:gd name="T1" fmla="*/ 1212 h 26"/>
                <a:gd name="T2" fmla="*/ 685 w 27"/>
                <a:gd name="T3" fmla="*/ 312 h 26"/>
                <a:gd name="T4" fmla="*/ 50 w 27"/>
                <a:gd name="T5" fmla="*/ 587 h 26"/>
                <a:gd name="T6" fmla="*/ 368 w 27"/>
                <a:gd name="T7" fmla="*/ 1268 h 26"/>
                <a:gd name="T8" fmla="*/ 881 w 27"/>
                <a:gd name="T9" fmla="*/ 1152 h 26"/>
                <a:gd name="T10" fmla="*/ 1007 w 27"/>
                <a:gd name="T11" fmla="*/ 1212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26">
                  <a:moveTo>
                    <a:pt x="25" y="23"/>
                  </a:moveTo>
                  <a:cubicBezTo>
                    <a:pt x="23" y="21"/>
                    <a:pt x="27" y="12"/>
                    <a:pt x="17" y="6"/>
                  </a:cubicBezTo>
                  <a:cubicBezTo>
                    <a:pt x="8" y="0"/>
                    <a:pt x="1" y="11"/>
                    <a:pt x="1" y="11"/>
                  </a:cubicBezTo>
                  <a:cubicBezTo>
                    <a:pt x="0" y="17"/>
                    <a:pt x="4" y="22"/>
                    <a:pt x="9" y="24"/>
                  </a:cubicBezTo>
                  <a:cubicBezTo>
                    <a:pt x="13" y="26"/>
                    <a:pt x="22" y="22"/>
                    <a:pt x="22" y="22"/>
                  </a:cubicBezTo>
                  <a:lnTo>
                    <a:pt x="25" y="23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3" name="Freeform 175">
              <a:extLst>
                <a:ext uri="{FF2B5EF4-FFF2-40B4-BE49-F238E27FC236}">
                  <a16:creationId xmlns:a16="http://schemas.microsoft.com/office/drawing/2014/main" id="{62B08216-E27B-4CC5-B187-561F22C54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1" y="2156"/>
              <a:ext cx="55" cy="59"/>
            </a:xfrm>
            <a:custGeom>
              <a:avLst/>
              <a:gdLst>
                <a:gd name="T0" fmla="*/ 125 w 22"/>
                <a:gd name="T1" fmla="*/ 252 h 22"/>
                <a:gd name="T2" fmla="*/ 625 w 22"/>
                <a:gd name="T3" fmla="*/ 150 h 22"/>
                <a:gd name="T4" fmla="*/ 708 w 22"/>
                <a:gd name="T5" fmla="*/ 826 h 22"/>
                <a:gd name="T6" fmla="*/ 208 w 22"/>
                <a:gd name="T7" fmla="*/ 928 h 22"/>
                <a:gd name="T8" fmla="*/ 125 w 22"/>
                <a:gd name="T9" fmla="*/ 252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2">
                  <a:moveTo>
                    <a:pt x="3" y="5"/>
                  </a:moveTo>
                  <a:cubicBezTo>
                    <a:pt x="6" y="1"/>
                    <a:pt x="12" y="0"/>
                    <a:pt x="16" y="3"/>
                  </a:cubicBezTo>
                  <a:cubicBezTo>
                    <a:pt x="21" y="6"/>
                    <a:pt x="22" y="12"/>
                    <a:pt x="18" y="16"/>
                  </a:cubicBezTo>
                  <a:cubicBezTo>
                    <a:pt x="15" y="21"/>
                    <a:pt x="9" y="22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4" name="Freeform 176">
              <a:extLst>
                <a:ext uri="{FF2B5EF4-FFF2-40B4-BE49-F238E27FC236}">
                  <a16:creationId xmlns:a16="http://schemas.microsoft.com/office/drawing/2014/main" id="{B7FE9CA0-58C9-433A-9EE1-5934AE34B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6" y="2172"/>
              <a:ext cx="23" cy="24"/>
            </a:xfrm>
            <a:custGeom>
              <a:avLst/>
              <a:gdLst>
                <a:gd name="T0" fmla="*/ 84 w 9"/>
                <a:gd name="T1" fmla="*/ 93 h 9"/>
                <a:gd name="T2" fmla="*/ 302 w 9"/>
                <a:gd name="T3" fmla="*/ 93 h 9"/>
                <a:gd name="T4" fmla="*/ 332 w 9"/>
                <a:gd name="T5" fmla="*/ 363 h 9"/>
                <a:gd name="T6" fmla="*/ 130 w 9"/>
                <a:gd name="T7" fmla="*/ 397 h 9"/>
                <a:gd name="T8" fmla="*/ 84 w 9"/>
                <a:gd name="T9" fmla="*/ 9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2" y="2"/>
                  </a:moveTo>
                  <a:cubicBezTo>
                    <a:pt x="3" y="1"/>
                    <a:pt x="5" y="0"/>
                    <a:pt x="7" y="2"/>
                  </a:cubicBezTo>
                  <a:cubicBezTo>
                    <a:pt x="9" y="3"/>
                    <a:pt x="9" y="5"/>
                    <a:pt x="8" y="7"/>
                  </a:cubicBezTo>
                  <a:cubicBezTo>
                    <a:pt x="7" y="9"/>
                    <a:pt x="4" y="9"/>
                    <a:pt x="3" y="8"/>
                  </a:cubicBezTo>
                  <a:cubicBezTo>
                    <a:pt x="1" y="7"/>
                    <a:pt x="0" y="4"/>
                    <a:pt x="2" y="2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5" name="Freeform 177">
              <a:extLst>
                <a:ext uri="{FF2B5EF4-FFF2-40B4-BE49-F238E27FC236}">
                  <a16:creationId xmlns:a16="http://schemas.microsoft.com/office/drawing/2014/main" id="{B1B268BD-56A5-48BA-A45A-030BDF36E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1" y="2471"/>
              <a:ext cx="80" cy="40"/>
            </a:xfrm>
            <a:custGeom>
              <a:avLst/>
              <a:gdLst>
                <a:gd name="T0" fmla="*/ 1250 w 32"/>
                <a:gd name="T1" fmla="*/ 760 h 15"/>
                <a:gd name="T2" fmla="*/ 708 w 32"/>
                <a:gd name="T3" fmla="*/ 307 h 15"/>
                <a:gd name="T4" fmla="*/ 0 w 32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" h="15">
                  <a:moveTo>
                    <a:pt x="32" y="15"/>
                  </a:moveTo>
                  <a:cubicBezTo>
                    <a:pt x="27" y="10"/>
                    <a:pt x="23" y="7"/>
                    <a:pt x="18" y="6"/>
                  </a:cubicBezTo>
                  <a:cubicBezTo>
                    <a:pt x="14" y="5"/>
                    <a:pt x="1" y="1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6" name="Freeform 178">
              <a:extLst>
                <a:ext uri="{FF2B5EF4-FFF2-40B4-BE49-F238E27FC236}">
                  <a16:creationId xmlns:a16="http://schemas.microsoft.com/office/drawing/2014/main" id="{1D8DF5F1-4B25-4F92-BF9D-A62C59C4C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2476"/>
              <a:ext cx="70" cy="40"/>
            </a:xfrm>
            <a:custGeom>
              <a:avLst/>
              <a:gdLst>
                <a:gd name="T0" fmla="*/ 1095 w 28"/>
                <a:gd name="T1" fmla="*/ 760 h 15"/>
                <a:gd name="T2" fmla="*/ 863 w 28"/>
                <a:gd name="T3" fmla="*/ 397 h 15"/>
                <a:gd name="T4" fmla="*/ 0 w 28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15">
                  <a:moveTo>
                    <a:pt x="28" y="15"/>
                  </a:moveTo>
                  <a:cubicBezTo>
                    <a:pt x="26" y="12"/>
                    <a:pt x="24" y="8"/>
                    <a:pt x="22" y="8"/>
                  </a:cubicBezTo>
                  <a:cubicBezTo>
                    <a:pt x="20" y="7"/>
                    <a:pt x="2" y="1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7" name="Freeform 179">
              <a:extLst>
                <a:ext uri="{FF2B5EF4-FFF2-40B4-BE49-F238E27FC236}">
                  <a16:creationId xmlns:a16="http://schemas.microsoft.com/office/drawing/2014/main" id="{ED1C2720-9379-44B8-8816-2A74F2EC1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" y="2476"/>
              <a:ext cx="8" cy="19"/>
            </a:xfrm>
            <a:custGeom>
              <a:avLst/>
              <a:gdLst>
                <a:gd name="T0" fmla="*/ 149 w 3"/>
                <a:gd name="T1" fmla="*/ 383 h 7"/>
                <a:gd name="T2" fmla="*/ 0 w 3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cubicBezTo>
                    <a:pt x="3" y="4"/>
                    <a:pt x="0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8" name="Freeform 180">
              <a:extLst>
                <a:ext uri="{FF2B5EF4-FFF2-40B4-BE49-F238E27FC236}">
                  <a16:creationId xmlns:a16="http://schemas.microsoft.com/office/drawing/2014/main" id="{62AF5973-0BBA-4F5F-A22C-8B08D1A94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3" y="2447"/>
              <a:ext cx="238" cy="106"/>
            </a:xfrm>
            <a:custGeom>
              <a:avLst/>
              <a:gdLst>
                <a:gd name="T0" fmla="*/ 0 w 95"/>
                <a:gd name="T1" fmla="*/ 0 h 40"/>
                <a:gd name="T2" fmla="*/ 208 w 95"/>
                <a:gd name="T3" fmla="*/ 148 h 40"/>
                <a:gd name="T4" fmla="*/ 1180 w 95"/>
                <a:gd name="T5" fmla="*/ 689 h 40"/>
                <a:gd name="T6" fmla="*/ 1576 w 95"/>
                <a:gd name="T7" fmla="*/ 1375 h 40"/>
                <a:gd name="T8" fmla="*/ 1651 w 95"/>
                <a:gd name="T9" fmla="*/ 1524 h 40"/>
                <a:gd name="T10" fmla="*/ 1701 w 95"/>
                <a:gd name="T11" fmla="*/ 1622 h 40"/>
                <a:gd name="T12" fmla="*/ 1731 w 95"/>
                <a:gd name="T13" fmla="*/ 1524 h 40"/>
                <a:gd name="T14" fmla="*/ 1776 w 95"/>
                <a:gd name="T15" fmla="*/ 1341 h 40"/>
                <a:gd name="T16" fmla="*/ 1701 w 95"/>
                <a:gd name="T17" fmla="*/ 893 h 40"/>
                <a:gd name="T18" fmla="*/ 2277 w 95"/>
                <a:gd name="T19" fmla="*/ 1039 h 40"/>
                <a:gd name="T20" fmla="*/ 2673 w 95"/>
                <a:gd name="T21" fmla="*/ 1677 h 40"/>
                <a:gd name="T22" fmla="*/ 2874 w 95"/>
                <a:gd name="T23" fmla="*/ 1882 h 40"/>
                <a:gd name="T24" fmla="*/ 2956 w 95"/>
                <a:gd name="T25" fmla="*/ 1974 h 40"/>
                <a:gd name="T26" fmla="*/ 2956 w 95"/>
                <a:gd name="T27" fmla="*/ 1882 h 40"/>
                <a:gd name="T28" fmla="*/ 2906 w 95"/>
                <a:gd name="T29" fmla="*/ 1285 h 40"/>
                <a:gd name="T30" fmla="*/ 3194 w 95"/>
                <a:gd name="T31" fmla="*/ 1375 h 40"/>
                <a:gd name="T32" fmla="*/ 3427 w 95"/>
                <a:gd name="T33" fmla="*/ 1524 h 40"/>
                <a:gd name="T34" fmla="*/ 3507 w 95"/>
                <a:gd name="T35" fmla="*/ 1524 h 40"/>
                <a:gd name="T36" fmla="*/ 3507 w 95"/>
                <a:gd name="T37" fmla="*/ 1434 h 40"/>
                <a:gd name="T38" fmla="*/ 3427 w 95"/>
                <a:gd name="T39" fmla="*/ 1195 h 40"/>
                <a:gd name="T40" fmla="*/ 3615 w 95"/>
                <a:gd name="T41" fmla="*/ 1195 h 40"/>
                <a:gd name="T42" fmla="*/ 3740 w 95"/>
                <a:gd name="T43" fmla="*/ 1230 h 40"/>
                <a:gd name="T44" fmla="*/ 3665 w 95"/>
                <a:gd name="T45" fmla="*/ 1081 h 40"/>
                <a:gd name="T46" fmla="*/ 3352 w 95"/>
                <a:gd name="T47" fmla="*/ 689 h 40"/>
                <a:gd name="T48" fmla="*/ 2831 w 95"/>
                <a:gd name="T49" fmla="*/ 451 h 40"/>
                <a:gd name="T50" fmla="*/ 1380 w 95"/>
                <a:gd name="T51" fmla="*/ 392 h 40"/>
                <a:gd name="T52" fmla="*/ 0 w 95"/>
                <a:gd name="T53" fmla="*/ 0 h 4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95" h="40">
                  <a:moveTo>
                    <a:pt x="0" y="0"/>
                  </a:moveTo>
                  <a:cubicBezTo>
                    <a:pt x="1" y="1"/>
                    <a:pt x="3" y="2"/>
                    <a:pt x="5" y="3"/>
                  </a:cubicBezTo>
                  <a:cubicBezTo>
                    <a:pt x="10" y="5"/>
                    <a:pt x="26" y="11"/>
                    <a:pt x="30" y="14"/>
                  </a:cubicBezTo>
                  <a:cubicBezTo>
                    <a:pt x="33" y="15"/>
                    <a:pt x="37" y="23"/>
                    <a:pt x="40" y="28"/>
                  </a:cubicBezTo>
                  <a:cubicBezTo>
                    <a:pt x="40" y="29"/>
                    <a:pt x="41" y="30"/>
                    <a:pt x="42" y="31"/>
                  </a:cubicBezTo>
                  <a:cubicBezTo>
                    <a:pt x="43" y="32"/>
                    <a:pt x="43" y="33"/>
                    <a:pt x="43" y="33"/>
                  </a:cubicBezTo>
                  <a:cubicBezTo>
                    <a:pt x="44" y="34"/>
                    <a:pt x="44" y="33"/>
                    <a:pt x="44" y="31"/>
                  </a:cubicBezTo>
                  <a:cubicBezTo>
                    <a:pt x="44" y="30"/>
                    <a:pt x="45" y="28"/>
                    <a:pt x="45" y="27"/>
                  </a:cubicBezTo>
                  <a:cubicBezTo>
                    <a:pt x="44" y="23"/>
                    <a:pt x="43" y="18"/>
                    <a:pt x="43" y="18"/>
                  </a:cubicBezTo>
                  <a:cubicBezTo>
                    <a:pt x="43" y="18"/>
                    <a:pt x="55" y="18"/>
                    <a:pt x="58" y="21"/>
                  </a:cubicBezTo>
                  <a:cubicBezTo>
                    <a:pt x="61" y="24"/>
                    <a:pt x="67" y="31"/>
                    <a:pt x="68" y="34"/>
                  </a:cubicBezTo>
                  <a:cubicBezTo>
                    <a:pt x="69" y="35"/>
                    <a:pt x="71" y="36"/>
                    <a:pt x="73" y="38"/>
                  </a:cubicBezTo>
                  <a:cubicBezTo>
                    <a:pt x="74" y="38"/>
                    <a:pt x="74" y="40"/>
                    <a:pt x="75" y="40"/>
                  </a:cubicBezTo>
                  <a:cubicBezTo>
                    <a:pt x="76" y="40"/>
                    <a:pt x="75" y="39"/>
                    <a:pt x="75" y="38"/>
                  </a:cubicBezTo>
                  <a:cubicBezTo>
                    <a:pt x="75" y="34"/>
                    <a:pt x="74" y="26"/>
                    <a:pt x="74" y="26"/>
                  </a:cubicBezTo>
                  <a:cubicBezTo>
                    <a:pt x="74" y="26"/>
                    <a:pt x="78" y="27"/>
                    <a:pt x="81" y="28"/>
                  </a:cubicBezTo>
                  <a:cubicBezTo>
                    <a:pt x="83" y="29"/>
                    <a:pt x="86" y="30"/>
                    <a:pt x="87" y="31"/>
                  </a:cubicBezTo>
                  <a:cubicBezTo>
                    <a:pt x="88" y="31"/>
                    <a:pt x="88" y="32"/>
                    <a:pt x="89" y="31"/>
                  </a:cubicBezTo>
                  <a:cubicBezTo>
                    <a:pt x="90" y="31"/>
                    <a:pt x="90" y="30"/>
                    <a:pt x="89" y="29"/>
                  </a:cubicBezTo>
                  <a:cubicBezTo>
                    <a:pt x="88" y="27"/>
                    <a:pt x="88" y="25"/>
                    <a:pt x="87" y="24"/>
                  </a:cubicBezTo>
                  <a:cubicBezTo>
                    <a:pt x="87" y="23"/>
                    <a:pt x="90" y="23"/>
                    <a:pt x="92" y="24"/>
                  </a:cubicBezTo>
                  <a:cubicBezTo>
                    <a:pt x="93" y="25"/>
                    <a:pt x="94" y="27"/>
                    <a:pt x="95" y="25"/>
                  </a:cubicBezTo>
                  <a:cubicBezTo>
                    <a:pt x="95" y="24"/>
                    <a:pt x="94" y="23"/>
                    <a:pt x="93" y="22"/>
                  </a:cubicBezTo>
                  <a:cubicBezTo>
                    <a:pt x="91" y="20"/>
                    <a:pt x="87" y="16"/>
                    <a:pt x="85" y="14"/>
                  </a:cubicBezTo>
                  <a:cubicBezTo>
                    <a:pt x="82" y="12"/>
                    <a:pt x="78" y="10"/>
                    <a:pt x="72" y="9"/>
                  </a:cubicBezTo>
                  <a:cubicBezTo>
                    <a:pt x="57" y="9"/>
                    <a:pt x="42" y="8"/>
                    <a:pt x="35" y="8"/>
                  </a:cubicBezTo>
                  <a:cubicBezTo>
                    <a:pt x="29" y="9"/>
                    <a:pt x="14" y="5"/>
                    <a:pt x="0" y="0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9" name="Freeform 181">
              <a:extLst>
                <a:ext uri="{FF2B5EF4-FFF2-40B4-BE49-F238E27FC236}">
                  <a16:creationId xmlns:a16="http://schemas.microsoft.com/office/drawing/2014/main" id="{C28ADF98-D05C-4C33-AF4B-394F59424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2532"/>
              <a:ext cx="70" cy="35"/>
            </a:xfrm>
            <a:custGeom>
              <a:avLst/>
              <a:gdLst>
                <a:gd name="T0" fmla="*/ 1095 w 28"/>
                <a:gd name="T1" fmla="*/ 681 h 13"/>
                <a:gd name="T2" fmla="*/ 675 w 28"/>
                <a:gd name="T3" fmla="*/ 312 h 13"/>
                <a:gd name="T4" fmla="*/ 0 w 28"/>
                <a:gd name="T5" fmla="*/ 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13">
                  <a:moveTo>
                    <a:pt x="28" y="13"/>
                  </a:moveTo>
                  <a:cubicBezTo>
                    <a:pt x="25" y="9"/>
                    <a:pt x="20" y="6"/>
                    <a:pt x="17" y="6"/>
                  </a:cubicBezTo>
                  <a:cubicBezTo>
                    <a:pt x="14" y="5"/>
                    <a:pt x="0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0" name="Freeform 182">
              <a:extLst>
                <a:ext uri="{FF2B5EF4-FFF2-40B4-BE49-F238E27FC236}">
                  <a16:creationId xmlns:a16="http://schemas.microsoft.com/office/drawing/2014/main" id="{4F9A07BE-532E-43F6-8F9C-56BE4082F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2545"/>
              <a:ext cx="30" cy="24"/>
            </a:xfrm>
            <a:custGeom>
              <a:avLst/>
              <a:gdLst>
                <a:gd name="T0" fmla="*/ 470 w 12"/>
                <a:gd name="T1" fmla="*/ 456 h 9"/>
                <a:gd name="T2" fmla="*/ 0 w 12"/>
                <a:gd name="T3" fmla="*/ 0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9">
                  <a:moveTo>
                    <a:pt x="12" y="9"/>
                  </a:moveTo>
                  <a:cubicBezTo>
                    <a:pt x="10" y="7"/>
                    <a:pt x="2" y="2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1" name="Freeform 183">
              <a:extLst>
                <a:ext uri="{FF2B5EF4-FFF2-40B4-BE49-F238E27FC236}">
                  <a16:creationId xmlns:a16="http://schemas.microsoft.com/office/drawing/2014/main" id="{1877DCFC-7A5F-4ECF-BC78-A23D563F4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" y="2433"/>
              <a:ext cx="40" cy="56"/>
            </a:xfrm>
            <a:custGeom>
              <a:avLst/>
              <a:gdLst>
                <a:gd name="T0" fmla="*/ 625 w 16"/>
                <a:gd name="T1" fmla="*/ 1059 h 21"/>
                <a:gd name="T2" fmla="*/ 395 w 16"/>
                <a:gd name="T3" fmla="*/ 397 h 21"/>
                <a:gd name="T4" fmla="*/ 0 w 16"/>
                <a:gd name="T5" fmla="*/ 0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21">
                  <a:moveTo>
                    <a:pt x="16" y="21"/>
                  </a:moveTo>
                  <a:cubicBezTo>
                    <a:pt x="14" y="17"/>
                    <a:pt x="13" y="12"/>
                    <a:pt x="10" y="8"/>
                  </a:cubicBezTo>
                  <a:cubicBezTo>
                    <a:pt x="6" y="4"/>
                    <a:pt x="1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2" name="Freeform 184">
              <a:extLst>
                <a:ext uri="{FF2B5EF4-FFF2-40B4-BE49-F238E27FC236}">
                  <a16:creationId xmlns:a16="http://schemas.microsoft.com/office/drawing/2014/main" id="{51368547-D81A-4495-82CC-0FE717E1E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" y="2441"/>
              <a:ext cx="28" cy="30"/>
            </a:xfrm>
            <a:custGeom>
              <a:avLst/>
              <a:gdLst>
                <a:gd name="T0" fmla="*/ 461 w 11"/>
                <a:gd name="T1" fmla="*/ 611 h 11"/>
                <a:gd name="T2" fmla="*/ 0 w 11"/>
                <a:gd name="T3" fmla="*/ 0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cubicBezTo>
                    <a:pt x="9" y="8"/>
                    <a:pt x="4" y="2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3" name="Freeform 185">
              <a:extLst>
                <a:ext uri="{FF2B5EF4-FFF2-40B4-BE49-F238E27FC236}">
                  <a16:creationId xmlns:a16="http://schemas.microsoft.com/office/drawing/2014/main" id="{EE99E25B-73ED-40A9-952B-866CC518C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4" y="2385"/>
              <a:ext cx="27" cy="99"/>
            </a:xfrm>
            <a:custGeom>
              <a:avLst/>
              <a:gdLst>
                <a:gd name="T0" fmla="*/ 326 w 11"/>
                <a:gd name="T1" fmla="*/ 1897 h 37"/>
                <a:gd name="T2" fmla="*/ 398 w 11"/>
                <a:gd name="T3" fmla="*/ 0 h 3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37">
                  <a:moveTo>
                    <a:pt x="9" y="37"/>
                  </a:moveTo>
                  <a:cubicBezTo>
                    <a:pt x="3" y="30"/>
                    <a:pt x="0" y="24"/>
                    <a:pt x="11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4" name="Freeform 186">
              <a:extLst>
                <a:ext uri="{FF2B5EF4-FFF2-40B4-BE49-F238E27FC236}">
                  <a16:creationId xmlns:a16="http://schemas.microsoft.com/office/drawing/2014/main" id="{95869C76-31C1-4CAC-9161-00D6358FA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9" y="2529"/>
              <a:ext cx="25" cy="3"/>
            </a:xfrm>
            <a:custGeom>
              <a:avLst/>
              <a:gdLst>
                <a:gd name="T0" fmla="*/ 395 w 10"/>
                <a:gd name="T1" fmla="*/ 81 h 1"/>
                <a:gd name="T2" fmla="*/ 0 w 10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cubicBezTo>
                    <a:pt x="7" y="0"/>
                    <a:pt x="1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" name="Freeform 187">
              <a:extLst>
                <a:ext uri="{FF2B5EF4-FFF2-40B4-BE49-F238E27FC236}">
                  <a16:creationId xmlns:a16="http://schemas.microsoft.com/office/drawing/2014/main" id="{166A6C3A-8AF8-4CC9-ADF6-400384C31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4" y="1884"/>
              <a:ext cx="2" cy="19"/>
            </a:xfrm>
            <a:custGeom>
              <a:avLst/>
              <a:gdLst>
                <a:gd name="T0" fmla="*/ 16 w 1"/>
                <a:gd name="T1" fmla="*/ 0 h 7"/>
                <a:gd name="T2" fmla="*/ 0 w 1"/>
                <a:gd name="T3" fmla="*/ 383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2"/>
                    <a:pt x="1" y="5"/>
                    <a:pt x="0" y="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6" name="Oval 188">
              <a:extLst>
                <a:ext uri="{FF2B5EF4-FFF2-40B4-BE49-F238E27FC236}">
                  <a16:creationId xmlns:a16="http://schemas.microsoft.com/office/drawing/2014/main" id="{0574E197-8BAF-4EA4-AF07-0DC46B2D2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" y="2169"/>
              <a:ext cx="12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5607" name="Freeform 189">
              <a:extLst>
                <a:ext uri="{FF2B5EF4-FFF2-40B4-BE49-F238E27FC236}">
                  <a16:creationId xmlns:a16="http://schemas.microsoft.com/office/drawing/2014/main" id="{C2850850-04C0-4752-8F3A-48AA3F70E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9" y="1969"/>
              <a:ext cx="22" cy="22"/>
            </a:xfrm>
            <a:custGeom>
              <a:avLst/>
              <a:gdLst>
                <a:gd name="T0" fmla="*/ 71 w 9"/>
                <a:gd name="T1" fmla="*/ 462 h 8"/>
                <a:gd name="T2" fmla="*/ 323 w 9"/>
                <a:gd name="T3" fmla="*/ 61 h 8"/>
                <a:gd name="T4" fmla="*/ 0 w 9"/>
                <a:gd name="T5" fmla="*/ 168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8">
                  <a:moveTo>
                    <a:pt x="2" y="8"/>
                  </a:moveTo>
                  <a:cubicBezTo>
                    <a:pt x="5" y="6"/>
                    <a:pt x="9" y="5"/>
                    <a:pt x="9" y="1"/>
                  </a:cubicBezTo>
                  <a:cubicBezTo>
                    <a:pt x="6" y="0"/>
                    <a:pt x="2" y="1"/>
                    <a:pt x="0" y="3"/>
                  </a:cubicBezTo>
                </a:path>
              </a:pathLst>
            </a:custGeom>
            <a:noFill/>
            <a:ln w="15875" cap="flat">
              <a:solidFill>
                <a:srgbClr val="FEDE7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8" name="Freeform 190">
              <a:extLst>
                <a:ext uri="{FF2B5EF4-FFF2-40B4-BE49-F238E27FC236}">
                  <a16:creationId xmlns:a16="http://schemas.microsoft.com/office/drawing/2014/main" id="{CF12BDB8-9067-4A53-8513-E7B50E993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" y="2116"/>
              <a:ext cx="7" cy="11"/>
            </a:xfrm>
            <a:custGeom>
              <a:avLst/>
              <a:gdLst>
                <a:gd name="T0" fmla="*/ 28 w 3"/>
                <a:gd name="T1" fmla="*/ 228 h 4"/>
                <a:gd name="T2" fmla="*/ 86 w 3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0" y="4"/>
                    <a:pt x="3" y="1"/>
                    <a:pt x="3" y="0"/>
                  </a:cubicBezTo>
                </a:path>
              </a:pathLst>
            </a:custGeom>
            <a:noFill/>
            <a:ln w="15875" cap="flat">
              <a:solidFill>
                <a:srgbClr val="FEDE7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9" name="Freeform 191">
              <a:extLst>
                <a:ext uri="{FF2B5EF4-FFF2-40B4-BE49-F238E27FC236}">
                  <a16:creationId xmlns:a16="http://schemas.microsoft.com/office/drawing/2014/main" id="{DB4BE684-0B77-4DE8-863A-5BC07D5C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9" y="2001"/>
              <a:ext cx="2" cy="8"/>
            </a:xfrm>
            <a:custGeom>
              <a:avLst/>
              <a:gdLst>
                <a:gd name="T0" fmla="*/ 16 w 1"/>
                <a:gd name="T1" fmla="*/ 149 h 3"/>
                <a:gd name="T2" fmla="*/ 0 w 1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2"/>
                    <a:pt x="0" y="1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FEDE7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10" name="Freeform 192">
              <a:extLst>
                <a:ext uri="{FF2B5EF4-FFF2-40B4-BE49-F238E27FC236}">
                  <a16:creationId xmlns:a16="http://schemas.microsoft.com/office/drawing/2014/main" id="{F8EE5D96-F7DD-43D2-9C72-1F7E7F401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" y="2543"/>
              <a:ext cx="8" cy="13"/>
            </a:xfrm>
            <a:custGeom>
              <a:avLst/>
              <a:gdLst>
                <a:gd name="T0" fmla="*/ 149 w 3"/>
                <a:gd name="T1" fmla="*/ 0 h 5"/>
                <a:gd name="T2" fmla="*/ 0 w 3"/>
                <a:gd name="T3" fmla="*/ 229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2" y="2"/>
                    <a:pt x="1" y="3"/>
                    <a:pt x="0" y="5"/>
                  </a:cubicBezTo>
                </a:path>
              </a:pathLst>
            </a:custGeom>
            <a:noFill/>
            <a:ln w="15875" cap="flat">
              <a:solidFill>
                <a:srgbClr val="FEDE7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11" name="Freeform 193">
              <a:extLst>
                <a:ext uri="{FF2B5EF4-FFF2-40B4-BE49-F238E27FC236}">
                  <a16:creationId xmlns:a16="http://schemas.microsoft.com/office/drawing/2014/main" id="{A601DEEF-A05C-47DF-9B99-410479441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" y="2436"/>
              <a:ext cx="7" cy="8"/>
            </a:xfrm>
            <a:custGeom>
              <a:avLst/>
              <a:gdLst>
                <a:gd name="T0" fmla="*/ 0 w 3"/>
                <a:gd name="T1" fmla="*/ 149 h 3"/>
                <a:gd name="T2" fmla="*/ 86 w 3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2" y="2"/>
                    <a:pt x="3" y="1"/>
                    <a:pt x="3" y="0"/>
                  </a:cubicBezTo>
                </a:path>
              </a:pathLst>
            </a:custGeom>
            <a:noFill/>
            <a:ln w="15875" cap="flat">
              <a:solidFill>
                <a:srgbClr val="FEDE7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12" name="Freeform 194">
              <a:extLst>
                <a:ext uri="{FF2B5EF4-FFF2-40B4-BE49-F238E27FC236}">
                  <a16:creationId xmlns:a16="http://schemas.microsoft.com/office/drawing/2014/main" id="{64C43B61-38B6-421E-8780-017865637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" y="2452"/>
              <a:ext cx="10" cy="5"/>
            </a:xfrm>
            <a:custGeom>
              <a:avLst/>
              <a:gdLst>
                <a:gd name="T0" fmla="*/ 0 w 4"/>
                <a:gd name="T1" fmla="*/ 83 h 2"/>
                <a:gd name="T2" fmla="*/ 158 w 4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cubicBezTo>
                    <a:pt x="1" y="1"/>
                    <a:pt x="3" y="0"/>
                    <a:pt x="4" y="0"/>
                  </a:cubicBezTo>
                </a:path>
              </a:pathLst>
            </a:custGeom>
            <a:noFill/>
            <a:ln w="15875" cap="flat">
              <a:solidFill>
                <a:srgbClr val="FEDE7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365" name="Group 195">
            <a:extLst>
              <a:ext uri="{FF2B5EF4-FFF2-40B4-BE49-F238E27FC236}">
                <a16:creationId xmlns:a16="http://schemas.microsoft.com/office/drawing/2014/main" id="{B32DAB5B-367D-48CC-B7FD-E3FD546C26CF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3886200"/>
            <a:ext cx="2124075" cy="2014538"/>
            <a:chOff x="221" y="2474"/>
            <a:chExt cx="1338" cy="1269"/>
          </a:xfrm>
        </p:grpSpPr>
        <p:sp>
          <p:nvSpPr>
            <p:cNvPr id="15489" name="Freeform 196">
              <a:extLst>
                <a:ext uri="{FF2B5EF4-FFF2-40B4-BE49-F238E27FC236}">
                  <a16:creationId xmlns:a16="http://schemas.microsoft.com/office/drawing/2014/main" id="{3CF76938-3AB3-4819-8F32-86108B718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" y="2474"/>
              <a:ext cx="1313" cy="1269"/>
            </a:xfrm>
            <a:custGeom>
              <a:avLst/>
              <a:gdLst>
                <a:gd name="T0" fmla="*/ 3096 w 525"/>
                <a:gd name="T1" fmla="*/ 6822 h 476"/>
                <a:gd name="T2" fmla="*/ 2471 w 525"/>
                <a:gd name="T3" fmla="*/ 11578 h 476"/>
                <a:gd name="T4" fmla="*/ 313 w 525"/>
                <a:gd name="T5" fmla="*/ 16254 h 476"/>
                <a:gd name="T6" fmla="*/ 4897 w 525"/>
                <a:gd name="T7" fmla="*/ 20917 h 476"/>
                <a:gd name="T8" fmla="*/ 13060 w 525"/>
                <a:gd name="T9" fmla="*/ 21416 h 476"/>
                <a:gd name="T10" fmla="*/ 20540 w 525"/>
                <a:gd name="T11" fmla="*/ 24044 h 476"/>
                <a:gd name="T12" fmla="*/ 13498 w 525"/>
                <a:gd name="T13" fmla="*/ 20917 h 476"/>
                <a:gd name="T14" fmla="*/ 5630 w 525"/>
                <a:gd name="T15" fmla="*/ 20200 h 476"/>
                <a:gd name="T16" fmla="*/ 1376 w 525"/>
                <a:gd name="T17" fmla="*/ 16369 h 476"/>
                <a:gd name="T18" fmla="*/ 2864 w 525"/>
                <a:gd name="T19" fmla="*/ 13946 h 476"/>
                <a:gd name="T20" fmla="*/ 4034 w 525"/>
                <a:gd name="T21" fmla="*/ 13831 h 476"/>
                <a:gd name="T22" fmla="*/ 6535 w 525"/>
                <a:gd name="T23" fmla="*/ 14799 h 476"/>
                <a:gd name="T24" fmla="*/ 9231 w 525"/>
                <a:gd name="T25" fmla="*/ 14705 h 476"/>
                <a:gd name="T26" fmla="*/ 11622 w 525"/>
                <a:gd name="T27" fmla="*/ 14649 h 476"/>
                <a:gd name="T28" fmla="*/ 12797 w 525"/>
                <a:gd name="T29" fmla="*/ 15764 h 476"/>
                <a:gd name="T30" fmla="*/ 13968 w 525"/>
                <a:gd name="T31" fmla="*/ 16766 h 476"/>
                <a:gd name="T32" fmla="*/ 14280 w 525"/>
                <a:gd name="T33" fmla="*/ 17278 h 476"/>
                <a:gd name="T34" fmla="*/ 14468 w 525"/>
                <a:gd name="T35" fmla="*/ 17470 h 476"/>
                <a:gd name="T36" fmla="*/ 14435 w 525"/>
                <a:gd name="T37" fmla="*/ 17278 h 476"/>
                <a:gd name="T38" fmla="*/ 14393 w 525"/>
                <a:gd name="T39" fmla="*/ 16710 h 476"/>
                <a:gd name="T40" fmla="*/ 14781 w 525"/>
                <a:gd name="T41" fmla="*/ 16980 h 476"/>
                <a:gd name="T42" fmla="*/ 15018 w 525"/>
                <a:gd name="T43" fmla="*/ 17014 h 476"/>
                <a:gd name="T44" fmla="*/ 15093 w 525"/>
                <a:gd name="T45" fmla="*/ 17129 h 476"/>
                <a:gd name="T46" fmla="*/ 15018 w 525"/>
                <a:gd name="T47" fmla="*/ 16673 h 476"/>
                <a:gd name="T48" fmla="*/ 15093 w 525"/>
                <a:gd name="T49" fmla="*/ 16766 h 476"/>
                <a:gd name="T50" fmla="*/ 15218 w 525"/>
                <a:gd name="T51" fmla="*/ 16766 h 476"/>
                <a:gd name="T52" fmla="*/ 15143 w 525"/>
                <a:gd name="T53" fmla="*/ 16468 h 476"/>
                <a:gd name="T54" fmla="*/ 15018 w 525"/>
                <a:gd name="T55" fmla="*/ 16105 h 476"/>
                <a:gd name="T56" fmla="*/ 14706 w 525"/>
                <a:gd name="T57" fmla="*/ 16012 h 476"/>
                <a:gd name="T58" fmla="*/ 14623 w 525"/>
                <a:gd name="T59" fmla="*/ 15857 h 476"/>
                <a:gd name="T60" fmla="*/ 14080 w 525"/>
                <a:gd name="T61" fmla="*/ 15799 h 476"/>
                <a:gd name="T62" fmla="*/ 13455 w 525"/>
                <a:gd name="T63" fmla="*/ 15047 h 476"/>
                <a:gd name="T64" fmla="*/ 13580 w 525"/>
                <a:gd name="T65" fmla="*/ 14649 h 476"/>
                <a:gd name="T66" fmla="*/ 13998 w 525"/>
                <a:gd name="T67" fmla="*/ 14948 h 476"/>
                <a:gd name="T68" fmla="*/ 14310 w 525"/>
                <a:gd name="T69" fmla="*/ 15345 h 476"/>
                <a:gd name="T70" fmla="*/ 14435 w 525"/>
                <a:gd name="T71" fmla="*/ 15500 h 476"/>
                <a:gd name="T72" fmla="*/ 14435 w 525"/>
                <a:gd name="T73" fmla="*/ 15196 h 476"/>
                <a:gd name="T74" fmla="*/ 14623 w 525"/>
                <a:gd name="T75" fmla="*/ 15252 h 476"/>
                <a:gd name="T76" fmla="*/ 14861 w 525"/>
                <a:gd name="T77" fmla="*/ 15345 h 476"/>
                <a:gd name="T78" fmla="*/ 14936 w 525"/>
                <a:gd name="T79" fmla="*/ 15500 h 476"/>
                <a:gd name="T80" fmla="*/ 14781 w 525"/>
                <a:gd name="T81" fmla="*/ 14855 h 476"/>
                <a:gd name="T82" fmla="*/ 15018 w 525"/>
                <a:gd name="T83" fmla="*/ 14948 h 476"/>
                <a:gd name="T84" fmla="*/ 14706 w 525"/>
                <a:gd name="T85" fmla="*/ 14287 h 476"/>
                <a:gd name="T86" fmla="*/ 14235 w 525"/>
                <a:gd name="T87" fmla="*/ 14036 h 476"/>
                <a:gd name="T88" fmla="*/ 13810 w 525"/>
                <a:gd name="T89" fmla="*/ 13796 h 476"/>
                <a:gd name="T90" fmla="*/ 13580 w 525"/>
                <a:gd name="T91" fmla="*/ 13375 h 476"/>
                <a:gd name="T92" fmla="*/ 13655 w 525"/>
                <a:gd name="T93" fmla="*/ 13077 h 476"/>
                <a:gd name="T94" fmla="*/ 13580 w 525"/>
                <a:gd name="T95" fmla="*/ 13226 h 476"/>
                <a:gd name="T96" fmla="*/ 15061 w 525"/>
                <a:gd name="T97" fmla="*/ 12223 h 476"/>
                <a:gd name="T98" fmla="*/ 15769 w 525"/>
                <a:gd name="T99" fmla="*/ 12167 h 476"/>
                <a:gd name="T100" fmla="*/ 17102 w 525"/>
                <a:gd name="T101" fmla="*/ 12735 h 476"/>
                <a:gd name="T102" fmla="*/ 18194 w 525"/>
                <a:gd name="T103" fmla="*/ 12466 h 476"/>
                <a:gd name="T104" fmla="*/ 18852 w 525"/>
                <a:gd name="T105" fmla="*/ 11920 h 476"/>
                <a:gd name="T106" fmla="*/ 18457 w 525"/>
                <a:gd name="T107" fmla="*/ 10307 h 476"/>
                <a:gd name="T108" fmla="*/ 17882 w 525"/>
                <a:gd name="T109" fmla="*/ 8699 h 476"/>
                <a:gd name="T110" fmla="*/ 17444 w 525"/>
                <a:gd name="T111" fmla="*/ 7427 h 476"/>
                <a:gd name="T112" fmla="*/ 16739 w 525"/>
                <a:gd name="T113" fmla="*/ 6156 h 476"/>
                <a:gd name="T114" fmla="*/ 15999 w 525"/>
                <a:gd name="T115" fmla="*/ 4756 h 476"/>
                <a:gd name="T116" fmla="*/ 15143 w 525"/>
                <a:gd name="T117" fmla="*/ 2125 h 476"/>
                <a:gd name="T118" fmla="*/ 14123 w 525"/>
                <a:gd name="T119" fmla="*/ 2367 h 476"/>
                <a:gd name="T120" fmla="*/ 14280 w 525"/>
                <a:gd name="T121" fmla="*/ 3788 h 476"/>
                <a:gd name="T122" fmla="*/ 13685 w 525"/>
                <a:gd name="T123" fmla="*/ 3695 h 476"/>
                <a:gd name="T124" fmla="*/ 3096 w 525"/>
                <a:gd name="T125" fmla="*/ 6822 h 47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25" h="476">
                  <a:moveTo>
                    <a:pt x="79" y="135"/>
                  </a:moveTo>
                  <a:cubicBezTo>
                    <a:pt x="63" y="190"/>
                    <a:pt x="69" y="211"/>
                    <a:pt x="63" y="229"/>
                  </a:cubicBezTo>
                  <a:cubicBezTo>
                    <a:pt x="56" y="246"/>
                    <a:pt x="19" y="270"/>
                    <a:pt x="8" y="322"/>
                  </a:cubicBezTo>
                  <a:cubicBezTo>
                    <a:pt x="0" y="356"/>
                    <a:pt x="24" y="394"/>
                    <a:pt x="125" y="414"/>
                  </a:cubicBezTo>
                  <a:cubicBezTo>
                    <a:pt x="227" y="435"/>
                    <a:pt x="284" y="422"/>
                    <a:pt x="334" y="424"/>
                  </a:cubicBezTo>
                  <a:cubicBezTo>
                    <a:pt x="385" y="426"/>
                    <a:pt x="490" y="425"/>
                    <a:pt x="525" y="476"/>
                  </a:cubicBezTo>
                  <a:cubicBezTo>
                    <a:pt x="490" y="425"/>
                    <a:pt x="396" y="416"/>
                    <a:pt x="345" y="414"/>
                  </a:cubicBezTo>
                  <a:cubicBezTo>
                    <a:pt x="295" y="412"/>
                    <a:pt x="246" y="420"/>
                    <a:pt x="144" y="400"/>
                  </a:cubicBezTo>
                  <a:cubicBezTo>
                    <a:pt x="60" y="378"/>
                    <a:pt x="28" y="358"/>
                    <a:pt x="35" y="324"/>
                  </a:cubicBezTo>
                  <a:cubicBezTo>
                    <a:pt x="40" y="302"/>
                    <a:pt x="68" y="279"/>
                    <a:pt x="73" y="276"/>
                  </a:cubicBezTo>
                  <a:cubicBezTo>
                    <a:pt x="82" y="270"/>
                    <a:pt x="92" y="268"/>
                    <a:pt x="103" y="274"/>
                  </a:cubicBezTo>
                  <a:cubicBezTo>
                    <a:pt x="121" y="282"/>
                    <a:pt x="156" y="294"/>
                    <a:pt x="167" y="293"/>
                  </a:cubicBezTo>
                  <a:cubicBezTo>
                    <a:pt x="179" y="293"/>
                    <a:pt x="214" y="296"/>
                    <a:pt x="236" y="291"/>
                  </a:cubicBezTo>
                  <a:cubicBezTo>
                    <a:pt x="259" y="286"/>
                    <a:pt x="277" y="273"/>
                    <a:pt x="297" y="290"/>
                  </a:cubicBezTo>
                  <a:cubicBezTo>
                    <a:pt x="305" y="296"/>
                    <a:pt x="318" y="306"/>
                    <a:pt x="327" y="312"/>
                  </a:cubicBezTo>
                  <a:cubicBezTo>
                    <a:pt x="335" y="318"/>
                    <a:pt x="354" y="328"/>
                    <a:pt x="357" y="332"/>
                  </a:cubicBezTo>
                  <a:cubicBezTo>
                    <a:pt x="359" y="336"/>
                    <a:pt x="364" y="341"/>
                    <a:pt x="365" y="342"/>
                  </a:cubicBezTo>
                  <a:cubicBezTo>
                    <a:pt x="367" y="344"/>
                    <a:pt x="367" y="347"/>
                    <a:pt x="370" y="346"/>
                  </a:cubicBezTo>
                  <a:cubicBezTo>
                    <a:pt x="372" y="345"/>
                    <a:pt x="369" y="343"/>
                    <a:pt x="369" y="342"/>
                  </a:cubicBezTo>
                  <a:cubicBezTo>
                    <a:pt x="369" y="340"/>
                    <a:pt x="370" y="334"/>
                    <a:pt x="368" y="331"/>
                  </a:cubicBezTo>
                  <a:cubicBezTo>
                    <a:pt x="370" y="332"/>
                    <a:pt x="375" y="335"/>
                    <a:pt x="378" y="336"/>
                  </a:cubicBezTo>
                  <a:cubicBezTo>
                    <a:pt x="381" y="337"/>
                    <a:pt x="382" y="336"/>
                    <a:pt x="384" y="337"/>
                  </a:cubicBezTo>
                  <a:cubicBezTo>
                    <a:pt x="385" y="338"/>
                    <a:pt x="385" y="340"/>
                    <a:pt x="386" y="339"/>
                  </a:cubicBezTo>
                  <a:cubicBezTo>
                    <a:pt x="388" y="338"/>
                    <a:pt x="387" y="335"/>
                    <a:pt x="384" y="330"/>
                  </a:cubicBezTo>
                  <a:cubicBezTo>
                    <a:pt x="384" y="330"/>
                    <a:pt x="385" y="330"/>
                    <a:pt x="386" y="332"/>
                  </a:cubicBezTo>
                  <a:cubicBezTo>
                    <a:pt x="387" y="333"/>
                    <a:pt x="389" y="332"/>
                    <a:pt x="389" y="332"/>
                  </a:cubicBezTo>
                  <a:cubicBezTo>
                    <a:pt x="389" y="332"/>
                    <a:pt x="388" y="329"/>
                    <a:pt x="387" y="326"/>
                  </a:cubicBezTo>
                  <a:cubicBezTo>
                    <a:pt x="386" y="323"/>
                    <a:pt x="385" y="321"/>
                    <a:pt x="384" y="319"/>
                  </a:cubicBezTo>
                  <a:cubicBezTo>
                    <a:pt x="382" y="317"/>
                    <a:pt x="376" y="317"/>
                    <a:pt x="376" y="317"/>
                  </a:cubicBezTo>
                  <a:cubicBezTo>
                    <a:pt x="376" y="317"/>
                    <a:pt x="375" y="315"/>
                    <a:pt x="374" y="314"/>
                  </a:cubicBezTo>
                  <a:cubicBezTo>
                    <a:pt x="372" y="312"/>
                    <a:pt x="361" y="313"/>
                    <a:pt x="360" y="313"/>
                  </a:cubicBezTo>
                  <a:cubicBezTo>
                    <a:pt x="359" y="312"/>
                    <a:pt x="345" y="300"/>
                    <a:pt x="344" y="298"/>
                  </a:cubicBezTo>
                  <a:cubicBezTo>
                    <a:pt x="342" y="295"/>
                    <a:pt x="345" y="290"/>
                    <a:pt x="347" y="290"/>
                  </a:cubicBezTo>
                  <a:cubicBezTo>
                    <a:pt x="349" y="291"/>
                    <a:pt x="355" y="292"/>
                    <a:pt x="358" y="296"/>
                  </a:cubicBezTo>
                  <a:cubicBezTo>
                    <a:pt x="360" y="298"/>
                    <a:pt x="364" y="302"/>
                    <a:pt x="366" y="304"/>
                  </a:cubicBezTo>
                  <a:cubicBezTo>
                    <a:pt x="369" y="306"/>
                    <a:pt x="367" y="307"/>
                    <a:pt x="369" y="307"/>
                  </a:cubicBezTo>
                  <a:cubicBezTo>
                    <a:pt x="370" y="307"/>
                    <a:pt x="371" y="305"/>
                    <a:pt x="369" y="301"/>
                  </a:cubicBezTo>
                  <a:cubicBezTo>
                    <a:pt x="369" y="301"/>
                    <a:pt x="371" y="301"/>
                    <a:pt x="374" y="302"/>
                  </a:cubicBezTo>
                  <a:cubicBezTo>
                    <a:pt x="376" y="302"/>
                    <a:pt x="379" y="303"/>
                    <a:pt x="380" y="304"/>
                  </a:cubicBezTo>
                  <a:cubicBezTo>
                    <a:pt x="381" y="306"/>
                    <a:pt x="381" y="309"/>
                    <a:pt x="382" y="307"/>
                  </a:cubicBezTo>
                  <a:cubicBezTo>
                    <a:pt x="383" y="306"/>
                    <a:pt x="383" y="301"/>
                    <a:pt x="378" y="294"/>
                  </a:cubicBezTo>
                  <a:cubicBezTo>
                    <a:pt x="378" y="294"/>
                    <a:pt x="382" y="294"/>
                    <a:pt x="384" y="296"/>
                  </a:cubicBezTo>
                  <a:cubicBezTo>
                    <a:pt x="385" y="293"/>
                    <a:pt x="380" y="285"/>
                    <a:pt x="376" y="283"/>
                  </a:cubicBezTo>
                  <a:cubicBezTo>
                    <a:pt x="373" y="280"/>
                    <a:pt x="366" y="279"/>
                    <a:pt x="364" y="278"/>
                  </a:cubicBezTo>
                  <a:cubicBezTo>
                    <a:pt x="361" y="277"/>
                    <a:pt x="358" y="275"/>
                    <a:pt x="353" y="273"/>
                  </a:cubicBezTo>
                  <a:cubicBezTo>
                    <a:pt x="348" y="271"/>
                    <a:pt x="350" y="271"/>
                    <a:pt x="347" y="265"/>
                  </a:cubicBezTo>
                  <a:cubicBezTo>
                    <a:pt x="347" y="264"/>
                    <a:pt x="347" y="262"/>
                    <a:pt x="349" y="259"/>
                  </a:cubicBezTo>
                  <a:cubicBezTo>
                    <a:pt x="347" y="262"/>
                    <a:pt x="347" y="262"/>
                    <a:pt x="347" y="262"/>
                  </a:cubicBezTo>
                  <a:cubicBezTo>
                    <a:pt x="350" y="255"/>
                    <a:pt x="362" y="241"/>
                    <a:pt x="385" y="242"/>
                  </a:cubicBezTo>
                  <a:cubicBezTo>
                    <a:pt x="385" y="242"/>
                    <a:pt x="391" y="244"/>
                    <a:pt x="403" y="241"/>
                  </a:cubicBezTo>
                  <a:cubicBezTo>
                    <a:pt x="416" y="239"/>
                    <a:pt x="430" y="249"/>
                    <a:pt x="437" y="252"/>
                  </a:cubicBezTo>
                  <a:cubicBezTo>
                    <a:pt x="445" y="256"/>
                    <a:pt x="459" y="248"/>
                    <a:pt x="465" y="247"/>
                  </a:cubicBezTo>
                  <a:cubicBezTo>
                    <a:pt x="470" y="246"/>
                    <a:pt x="478" y="244"/>
                    <a:pt x="482" y="236"/>
                  </a:cubicBezTo>
                  <a:cubicBezTo>
                    <a:pt x="487" y="228"/>
                    <a:pt x="478" y="217"/>
                    <a:pt x="472" y="204"/>
                  </a:cubicBezTo>
                  <a:cubicBezTo>
                    <a:pt x="467" y="191"/>
                    <a:pt x="459" y="181"/>
                    <a:pt x="457" y="172"/>
                  </a:cubicBezTo>
                  <a:cubicBezTo>
                    <a:pt x="458" y="151"/>
                    <a:pt x="446" y="147"/>
                    <a:pt x="446" y="147"/>
                  </a:cubicBezTo>
                  <a:cubicBezTo>
                    <a:pt x="446" y="147"/>
                    <a:pt x="434" y="136"/>
                    <a:pt x="428" y="122"/>
                  </a:cubicBezTo>
                  <a:cubicBezTo>
                    <a:pt x="421" y="108"/>
                    <a:pt x="417" y="103"/>
                    <a:pt x="409" y="94"/>
                  </a:cubicBezTo>
                  <a:cubicBezTo>
                    <a:pt x="409" y="94"/>
                    <a:pt x="411" y="62"/>
                    <a:pt x="387" y="42"/>
                  </a:cubicBezTo>
                  <a:cubicBezTo>
                    <a:pt x="363" y="22"/>
                    <a:pt x="357" y="31"/>
                    <a:pt x="361" y="47"/>
                  </a:cubicBezTo>
                  <a:cubicBezTo>
                    <a:pt x="364" y="62"/>
                    <a:pt x="365" y="75"/>
                    <a:pt x="365" y="75"/>
                  </a:cubicBezTo>
                  <a:cubicBezTo>
                    <a:pt x="365" y="75"/>
                    <a:pt x="361" y="78"/>
                    <a:pt x="350" y="73"/>
                  </a:cubicBezTo>
                  <a:cubicBezTo>
                    <a:pt x="183" y="0"/>
                    <a:pt x="92" y="91"/>
                    <a:pt x="79" y="135"/>
                  </a:cubicBezTo>
                  <a:close/>
                </a:path>
              </a:pathLst>
            </a:custGeom>
            <a:solidFill>
              <a:srgbClr val="7DD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90" name="Freeform 197">
              <a:extLst>
                <a:ext uri="{FF2B5EF4-FFF2-40B4-BE49-F238E27FC236}">
                  <a16:creationId xmlns:a16="http://schemas.microsoft.com/office/drawing/2014/main" id="{02D28FDD-4D57-4FA3-9381-C99BA9714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" y="2810"/>
              <a:ext cx="498" cy="402"/>
            </a:xfrm>
            <a:custGeom>
              <a:avLst/>
              <a:gdLst>
                <a:gd name="T0" fmla="*/ 0 w 199"/>
                <a:gd name="T1" fmla="*/ 6584 h 151"/>
                <a:gd name="T2" fmla="*/ 2192 w 199"/>
                <a:gd name="T3" fmla="*/ 6621 h 151"/>
                <a:gd name="T4" fmla="*/ 4902 w 199"/>
                <a:gd name="T5" fmla="*/ 4473 h 151"/>
                <a:gd name="T6" fmla="*/ 6031 w 199"/>
                <a:gd name="T7" fmla="*/ 0 h 151"/>
                <a:gd name="T8" fmla="*/ 6582 w 199"/>
                <a:gd name="T9" fmla="*/ 807 h 151"/>
                <a:gd name="T10" fmla="*/ 7490 w 199"/>
                <a:gd name="T11" fmla="*/ 2260 h 151"/>
                <a:gd name="T12" fmla="*/ 6507 w 199"/>
                <a:gd name="T13" fmla="*/ 5529 h 151"/>
                <a:gd name="T14" fmla="*/ 4702 w 199"/>
                <a:gd name="T15" fmla="*/ 6925 h 151"/>
                <a:gd name="T16" fmla="*/ 2663 w 199"/>
                <a:gd name="T17" fmla="*/ 7436 h 151"/>
                <a:gd name="T18" fmla="*/ 313 w 199"/>
                <a:gd name="T19" fmla="*/ 7074 h 1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9" h="151">
                  <a:moveTo>
                    <a:pt x="0" y="131"/>
                  </a:moveTo>
                  <a:cubicBezTo>
                    <a:pt x="9" y="138"/>
                    <a:pt x="46" y="135"/>
                    <a:pt x="56" y="132"/>
                  </a:cubicBezTo>
                  <a:cubicBezTo>
                    <a:pt x="83" y="125"/>
                    <a:pt x="107" y="111"/>
                    <a:pt x="125" y="89"/>
                  </a:cubicBezTo>
                  <a:cubicBezTo>
                    <a:pt x="144" y="66"/>
                    <a:pt x="155" y="30"/>
                    <a:pt x="154" y="0"/>
                  </a:cubicBezTo>
                  <a:cubicBezTo>
                    <a:pt x="155" y="5"/>
                    <a:pt x="164" y="12"/>
                    <a:pt x="168" y="16"/>
                  </a:cubicBezTo>
                  <a:cubicBezTo>
                    <a:pt x="177" y="26"/>
                    <a:pt x="186" y="32"/>
                    <a:pt x="191" y="45"/>
                  </a:cubicBezTo>
                  <a:cubicBezTo>
                    <a:pt x="199" y="65"/>
                    <a:pt x="180" y="96"/>
                    <a:pt x="166" y="110"/>
                  </a:cubicBezTo>
                  <a:cubicBezTo>
                    <a:pt x="153" y="122"/>
                    <a:pt x="138" y="133"/>
                    <a:pt x="120" y="138"/>
                  </a:cubicBezTo>
                  <a:cubicBezTo>
                    <a:pt x="104" y="143"/>
                    <a:pt x="85" y="146"/>
                    <a:pt x="68" y="148"/>
                  </a:cubicBezTo>
                  <a:cubicBezTo>
                    <a:pt x="46" y="151"/>
                    <a:pt x="29" y="146"/>
                    <a:pt x="8" y="141"/>
                  </a:cubicBezTo>
                </a:path>
              </a:pathLst>
            </a:custGeom>
            <a:solidFill>
              <a:srgbClr val="68D8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91" name="Freeform 198">
              <a:extLst>
                <a:ext uri="{FF2B5EF4-FFF2-40B4-BE49-F238E27FC236}">
                  <a16:creationId xmlns:a16="http://schemas.microsoft.com/office/drawing/2014/main" id="{3612202C-5AC3-45C6-A889-1A5A71D27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" y="3234"/>
              <a:ext cx="238" cy="106"/>
            </a:xfrm>
            <a:custGeom>
              <a:avLst/>
              <a:gdLst>
                <a:gd name="T0" fmla="*/ 0 w 95"/>
                <a:gd name="T1" fmla="*/ 0 h 40"/>
                <a:gd name="T2" fmla="*/ 208 w 95"/>
                <a:gd name="T3" fmla="*/ 148 h 40"/>
                <a:gd name="T4" fmla="*/ 1180 w 95"/>
                <a:gd name="T5" fmla="*/ 689 h 40"/>
                <a:gd name="T6" fmla="*/ 1576 w 95"/>
                <a:gd name="T7" fmla="*/ 1375 h 40"/>
                <a:gd name="T8" fmla="*/ 1651 w 95"/>
                <a:gd name="T9" fmla="*/ 1524 h 40"/>
                <a:gd name="T10" fmla="*/ 1701 w 95"/>
                <a:gd name="T11" fmla="*/ 1622 h 40"/>
                <a:gd name="T12" fmla="*/ 1731 w 95"/>
                <a:gd name="T13" fmla="*/ 1524 h 40"/>
                <a:gd name="T14" fmla="*/ 1776 w 95"/>
                <a:gd name="T15" fmla="*/ 1341 h 40"/>
                <a:gd name="T16" fmla="*/ 1701 w 95"/>
                <a:gd name="T17" fmla="*/ 893 h 40"/>
                <a:gd name="T18" fmla="*/ 2277 w 95"/>
                <a:gd name="T19" fmla="*/ 1039 h 40"/>
                <a:gd name="T20" fmla="*/ 2673 w 95"/>
                <a:gd name="T21" fmla="*/ 1677 h 40"/>
                <a:gd name="T22" fmla="*/ 2874 w 95"/>
                <a:gd name="T23" fmla="*/ 1882 h 40"/>
                <a:gd name="T24" fmla="*/ 2956 w 95"/>
                <a:gd name="T25" fmla="*/ 1974 h 40"/>
                <a:gd name="T26" fmla="*/ 2956 w 95"/>
                <a:gd name="T27" fmla="*/ 1882 h 40"/>
                <a:gd name="T28" fmla="*/ 2906 w 95"/>
                <a:gd name="T29" fmla="*/ 1285 h 40"/>
                <a:gd name="T30" fmla="*/ 3194 w 95"/>
                <a:gd name="T31" fmla="*/ 1375 h 40"/>
                <a:gd name="T32" fmla="*/ 3427 w 95"/>
                <a:gd name="T33" fmla="*/ 1524 h 40"/>
                <a:gd name="T34" fmla="*/ 3507 w 95"/>
                <a:gd name="T35" fmla="*/ 1524 h 40"/>
                <a:gd name="T36" fmla="*/ 3507 w 95"/>
                <a:gd name="T37" fmla="*/ 1434 h 40"/>
                <a:gd name="T38" fmla="*/ 3427 w 95"/>
                <a:gd name="T39" fmla="*/ 1195 h 40"/>
                <a:gd name="T40" fmla="*/ 3615 w 95"/>
                <a:gd name="T41" fmla="*/ 1195 h 40"/>
                <a:gd name="T42" fmla="*/ 3740 w 95"/>
                <a:gd name="T43" fmla="*/ 1230 h 40"/>
                <a:gd name="T44" fmla="*/ 3665 w 95"/>
                <a:gd name="T45" fmla="*/ 1081 h 40"/>
                <a:gd name="T46" fmla="*/ 3352 w 95"/>
                <a:gd name="T47" fmla="*/ 689 h 40"/>
                <a:gd name="T48" fmla="*/ 2831 w 95"/>
                <a:gd name="T49" fmla="*/ 451 h 40"/>
                <a:gd name="T50" fmla="*/ 1380 w 95"/>
                <a:gd name="T51" fmla="*/ 392 h 40"/>
                <a:gd name="T52" fmla="*/ 0 w 95"/>
                <a:gd name="T53" fmla="*/ 0 h 4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95" h="40">
                  <a:moveTo>
                    <a:pt x="0" y="0"/>
                  </a:moveTo>
                  <a:cubicBezTo>
                    <a:pt x="1" y="1"/>
                    <a:pt x="3" y="2"/>
                    <a:pt x="5" y="3"/>
                  </a:cubicBezTo>
                  <a:cubicBezTo>
                    <a:pt x="10" y="5"/>
                    <a:pt x="26" y="11"/>
                    <a:pt x="30" y="14"/>
                  </a:cubicBezTo>
                  <a:cubicBezTo>
                    <a:pt x="33" y="15"/>
                    <a:pt x="37" y="23"/>
                    <a:pt x="40" y="28"/>
                  </a:cubicBezTo>
                  <a:cubicBezTo>
                    <a:pt x="40" y="29"/>
                    <a:pt x="41" y="30"/>
                    <a:pt x="42" y="31"/>
                  </a:cubicBezTo>
                  <a:cubicBezTo>
                    <a:pt x="43" y="32"/>
                    <a:pt x="43" y="33"/>
                    <a:pt x="43" y="33"/>
                  </a:cubicBezTo>
                  <a:cubicBezTo>
                    <a:pt x="44" y="34"/>
                    <a:pt x="44" y="33"/>
                    <a:pt x="44" y="31"/>
                  </a:cubicBezTo>
                  <a:cubicBezTo>
                    <a:pt x="44" y="30"/>
                    <a:pt x="45" y="28"/>
                    <a:pt x="45" y="27"/>
                  </a:cubicBezTo>
                  <a:cubicBezTo>
                    <a:pt x="44" y="23"/>
                    <a:pt x="43" y="18"/>
                    <a:pt x="43" y="18"/>
                  </a:cubicBezTo>
                  <a:cubicBezTo>
                    <a:pt x="43" y="18"/>
                    <a:pt x="55" y="18"/>
                    <a:pt x="58" y="21"/>
                  </a:cubicBezTo>
                  <a:cubicBezTo>
                    <a:pt x="61" y="24"/>
                    <a:pt x="67" y="31"/>
                    <a:pt x="68" y="34"/>
                  </a:cubicBezTo>
                  <a:cubicBezTo>
                    <a:pt x="69" y="35"/>
                    <a:pt x="71" y="36"/>
                    <a:pt x="73" y="38"/>
                  </a:cubicBezTo>
                  <a:cubicBezTo>
                    <a:pt x="74" y="38"/>
                    <a:pt x="74" y="40"/>
                    <a:pt x="75" y="40"/>
                  </a:cubicBezTo>
                  <a:cubicBezTo>
                    <a:pt x="76" y="40"/>
                    <a:pt x="75" y="39"/>
                    <a:pt x="75" y="38"/>
                  </a:cubicBezTo>
                  <a:cubicBezTo>
                    <a:pt x="75" y="34"/>
                    <a:pt x="74" y="26"/>
                    <a:pt x="74" y="26"/>
                  </a:cubicBezTo>
                  <a:cubicBezTo>
                    <a:pt x="74" y="26"/>
                    <a:pt x="78" y="27"/>
                    <a:pt x="81" y="28"/>
                  </a:cubicBezTo>
                  <a:cubicBezTo>
                    <a:pt x="83" y="29"/>
                    <a:pt x="86" y="30"/>
                    <a:pt x="87" y="31"/>
                  </a:cubicBezTo>
                  <a:cubicBezTo>
                    <a:pt x="88" y="31"/>
                    <a:pt x="88" y="32"/>
                    <a:pt x="89" y="31"/>
                  </a:cubicBezTo>
                  <a:cubicBezTo>
                    <a:pt x="90" y="31"/>
                    <a:pt x="90" y="30"/>
                    <a:pt x="89" y="29"/>
                  </a:cubicBezTo>
                  <a:cubicBezTo>
                    <a:pt x="88" y="27"/>
                    <a:pt x="88" y="25"/>
                    <a:pt x="87" y="24"/>
                  </a:cubicBezTo>
                  <a:cubicBezTo>
                    <a:pt x="87" y="23"/>
                    <a:pt x="90" y="23"/>
                    <a:pt x="92" y="24"/>
                  </a:cubicBezTo>
                  <a:cubicBezTo>
                    <a:pt x="93" y="25"/>
                    <a:pt x="94" y="27"/>
                    <a:pt x="95" y="25"/>
                  </a:cubicBezTo>
                  <a:cubicBezTo>
                    <a:pt x="95" y="24"/>
                    <a:pt x="94" y="23"/>
                    <a:pt x="93" y="22"/>
                  </a:cubicBezTo>
                  <a:cubicBezTo>
                    <a:pt x="91" y="20"/>
                    <a:pt x="87" y="16"/>
                    <a:pt x="85" y="14"/>
                  </a:cubicBezTo>
                  <a:cubicBezTo>
                    <a:pt x="82" y="12"/>
                    <a:pt x="78" y="10"/>
                    <a:pt x="72" y="9"/>
                  </a:cubicBezTo>
                  <a:cubicBezTo>
                    <a:pt x="57" y="9"/>
                    <a:pt x="42" y="8"/>
                    <a:pt x="35" y="8"/>
                  </a:cubicBezTo>
                  <a:cubicBezTo>
                    <a:pt x="29" y="9"/>
                    <a:pt x="14" y="5"/>
                    <a:pt x="0" y="0"/>
                  </a:cubicBezTo>
                  <a:close/>
                </a:path>
              </a:pathLst>
            </a:custGeom>
            <a:solidFill>
              <a:srgbClr val="4A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92" name="Freeform 199">
              <a:extLst>
                <a:ext uri="{FF2B5EF4-FFF2-40B4-BE49-F238E27FC236}">
                  <a16:creationId xmlns:a16="http://schemas.microsoft.com/office/drawing/2014/main" id="{D7E70871-0977-469A-9432-2AC6D7A15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" y="3010"/>
              <a:ext cx="1116" cy="389"/>
            </a:xfrm>
            <a:custGeom>
              <a:avLst/>
              <a:gdLst>
                <a:gd name="T0" fmla="*/ 0 w 446"/>
                <a:gd name="T1" fmla="*/ 5331 h 146"/>
                <a:gd name="T2" fmla="*/ 1021 w 446"/>
                <a:gd name="T3" fmla="*/ 4090 h 146"/>
                <a:gd name="T4" fmla="*/ 1301 w 446"/>
                <a:gd name="T5" fmla="*/ 3783 h 146"/>
                <a:gd name="T6" fmla="*/ 2472 w 446"/>
                <a:gd name="T7" fmla="*/ 3690 h 146"/>
                <a:gd name="T8" fmla="*/ 4984 w 446"/>
                <a:gd name="T9" fmla="*/ 4636 h 146"/>
                <a:gd name="T10" fmla="*/ 7677 w 446"/>
                <a:gd name="T11" fmla="*/ 4537 h 146"/>
                <a:gd name="T12" fmla="*/ 10074 w 446"/>
                <a:gd name="T13" fmla="*/ 4479 h 146"/>
                <a:gd name="T14" fmla="*/ 11253 w 446"/>
                <a:gd name="T15" fmla="*/ 5601 h 146"/>
                <a:gd name="T16" fmla="*/ 12421 w 446"/>
                <a:gd name="T17" fmla="*/ 6602 h 146"/>
                <a:gd name="T18" fmla="*/ 12736 w 446"/>
                <a:gd name="T19" fmla="*/ 7114 h 146"/>
                <a:gd name="T20" fmla="*/ 12942 w 446"/>
                <a:gd name="T21" fmla="*/ 7298 h 146"/>
                <a:gd name="T22" fmla="*/ 12892 w 446"/>
                <a:gd name="T23" fmla="*/ 7114 h 146"/>
                <a:gd name="T24" fmla="*/ 12862 w 446"/>
                <a:gd name="T25" fmla="*/ 6546 h 146"/>
                <a:gd name="T26" fmla="*/ 13254 w 446"/>
                <a:gd name="T27" fmla="*/ 6808 h 146"/>
                <a:gd name="T28" fmla="*/ 13487 w 446"/>
                <a:gd name="T29" fmla="*/ 6850 h 146"/>
                <a:gd name="T30" fmla="*/ 13567 w 446"/>
                <a:gd name="T31" fmla="*/ 6957 h 146"/>
                <a:gd name="T32" fmla="*/ 13487 w 446"/>
                <a:gd name="T33" fmla="*/ 6509 h 146"/>
                <a:gd name="T34" fmla="*/ 13567 w 446"/>
                <a:gd name="T35" fmla="*/ 6602 h 146"/>
                <a:gd name="T36" fmla="*/ 13675 w 446"/>
                <a:gd name="T37" fmla="*/ 6602 h 146"/>
                <a:gd name="T38" fmla="*/ 13600 w 446"/>
                <a:gd name="T39" fmla="*/ 6296 h 146"/>
                <a:gd name="T40" fmla="*/ 13487 w 446"/>
                <a:gd name="T41" fmla="*/ 5942 h 146"/>
                <a:gd name="T42" fmla="*/ 13174 w 446"/>
                <a:gd name="T43" fmla="*/ 5843 h 146"/>
                <a:gd name="T44" fmla="*/ 13099 w 446"/>
                <a:gd name="T45" fmla="*/ 5694 h 146"/>
                <a:gd name="T46" fmla="*/ 12546 w 446"/>
                <a:gd name="T47" fmla="*/ 5638 h 146"/>
                <a:gd name="T48" fmla="*/ 11921 w 446"/>
                <a:gd name="T49" fmla="*/ 4876 h 146"/>
                <a:gd name="T50" fmla="*/ 12033 w 446"/>
                <a:gd name="T51" fmla="*/ 4479 h 146"/>
                <a:gd name="T52" fmla="*/ 12471 w 446"/>
                <a:gd name="T53" fmla="*/ 4785 h 146"/>
                <a:gd name="T54" fmla="*/ 12786 w 446"/>
                <a:gd name="T55" fmla="*/ 5182 h 146"/>
                <a:gd name="T56" fmla="*/ 12892 w 446"/>
                <a:gd name="T57" fmla="*/ 5331 h 146"/>
                <a:gd name="T58" fmla="*/ 12892 w 446"/>
                <a:gd name="T59" fmla="*/ 5033 h 146"/>
                <a:gd name="T60" fmla="*/ 13099 w 446"/>
                <a:gd name="T61" fmla="*/ 5089 h 146"/>
                <a:gd name="T62" fmla="*/ 13329 w 446"/>
                <a:gd name="T63" fmla="*/ 5182 h 146"/>
                <a:gd name="T64" fmla="*/ 13412 w 446"/>
                <a:gd name="T65" fmla="*/ 5331 h 146"/>
                <a:gd name="T66" fmla="*/ 13362 w 446"/>
                <a:gd name="T67" fmla="*/ 4990 h 146"/>
                <a:gd name="T68" fmla="*/ 12736 w 446"/>
                <a:gd name="T69" fmla="*/ 4388 h 146"/>
                <a:gd name="T70" fmla="*/ 12786 w 446"/>
                <a:gd name="T71" fmla="*/ 3933 h 146"/>
                <a:gd name="T72" fmla="*/ 12704 w 446"/>
                <a:gd name="T73" fmla="*/ 3877 h 146"/>
                <a:gd name="T74" fmla="*/ 12266 w 446"/>
                <a:gd name="T75" fmla="*/ 3634 h 146"/>
                <a:gd name="T76" fmla="*/ 12033 w 446"/>
                <a:gd name="T77" fmla="*/ 3237 h 146"/>
                <a:gd name="T78" fmla="*/ 12108 w 446"/>
                <a:gd name="T79" fmla="*/ 2931 h 146"/>
                <a:gd name="T80" fmla="*/ 12033 w 446"/>
                <a:gd name="T81" fmla="*/ 3080 h 146"/>
                <a:gd name="T82" fmla="*/ 13517 w 446"/>
                <a:gd name="T83" fmla="*/ 2060 h 146"/>
                <a:gd name="T84" fmla="*/ 14225 w 446"/>
                <a:gd name="T85" fmla="*/ 2022 h 146"/>
                <a:gd name="T86" fmla="*/ 14508 w 446"/>
                <a:gd name="T87" fmla="*/ 2022 h 146"/>
                <a:gd name="T88" fmla="*/ 15008 w 446"/>
                <a:gd name="T89" fmla="*/ 2060 h 146"/>
                <a:gd name="T90" fmla="*/ 15717 w 446"/>
                <a:gd name="T91" fmla="*/ 2422 h 146"/>
                <a:gd name="T92" fmla="*/ 16467 w 446"/>
                <a:gd name="T93" fmla="*/ 2273 h 146"/>
                <a:gd name="T94" fmla="*/ 17093 w 446"/>
                <a:gd name="T95" fmla="*/ 853 h 146"/>
                <a:gd name="T96" fmla="*/ 16185 w 446"/>
                <a:gd name="T97" fmla="*/ 1455 h 146"/>
                <a:gd name="T98" fmla="*/ 15559 w 446"/>
                <a:gd name="T99" fmla="*/ 1271 h 146"/>
                <a:gd name="T100" fmla="*/ 14933 w 446"/>
                <a:gd name="T101" fmla="*/ 815 h 146"/>
                <a:gd name="T102" fmla="*/ 14038 w 446"/>
                <a:gd name="T103" fmla="*/ 815 h 146"/>
                <a:gd name="T104" fmla="*/ 13412 w 446"/>
                <a:gd name="T105" fmla="*/ 759 h 146"/>
                <a:gd name="T106" fmla="*/ 12786 w 446"/>
                <a:gd name="T107" fmla="*/ 661 h 146"/>
                <a:gd name="T108" fmla="*/ 12191 w 446"/>
                <a:gd name="T109" fmla="*/ 205 h 146"/>
                <a:gd name="T110" fmla="*/ 10857 w 446"/>
                <a:gd name="T111" fmla="*/ 1271 h 146"/>
                <a:gd name="T112" fmla="*/ 9761 w 446"/>
                <a:gd name="T113" fmla="*/ 2022 h 146"/>
                <a:gd name="T114" fmla="*/ 8428 w 446"/>
                <a:gd name="T115" fmla="*/ 2875 h 146"/>
                <a:gd name="T116" fmla="*/ 4827 w 446"/>
                <a:gd name="T117" fmla="*/ 3123 h 146"/>
                <a:gd name="T118" fmla="*/ 2117 w 446"/>
                <a:gd name="T119" fmla="*/ 2513 h 146"/>
                <a:gd name="T120" fmla="*/ 988 w 446"/>
                <a:gd name="T121" fmla="*/ 3578 h 146"/>
                <a:gd name="T122" fmla="*/ 0 w 446"/>
                <a:gd name="T123" fmla="*/ 5331 h 14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46" h="146">
                  <a:moveTo>
                    <a:pt x="0" y="106"/>
                  </a:moveTo>
                  <a:cubicBezTo>
                    <a:pt x="4" y="97"/>
                    <a:pt x="17" y="85"/>
                    <a:pt x="26" y="81"/>
                  </a:cubicBezTo>
                  <a:cubicBezTo>
                    <a:pt x="29" y="78"/>
                    <a:pt x="32" y="76"/>
                    <a:pt x="33" y="75"/>
                  </a:cubicBezTo>
                  <a:cubicBezTo>
                    <a:pt x="42" y="69"/>
                    <a:pt x="52" y="67"/>
                    <a:pt x="63" y="73"/>
                  </a:cubicBezTo>
                  <a:cubicBezTo>
                    <a:pt x="81" y="81"/>
                    <a:pt x="116" y="93"/>
                    <a:pt x="127" y="92"/>
                  </a:cubicBezTo>
                  <a:cubicBezTo>
                    <a:pt x="139" y="92"/>
                    <a:pt x="174" y="95"/>
                    <a:pt x="196" y="90"/>
                  </a:cubicBezTo>
                  <a:cubicBezTo>
                    <a:pt x="219" y="85"/>
                    <a:pt x="237" y="72"/>
                    <a:pt x="257" y="89"/>
                  </a:cubicBezTo>
                  <a:cubicBezTo>
                    <a:pt x="265" y="95"/>
                    <a:pt x="278" y="105"/>
                    <a:pt x="287" y="111"/>
                  </a:cubicBezTo>
                  <a:cubicBezTo>
                    <a:pt x="295" y="117"/>
                    <a:pt x="314" y="127"/>
                    <a:pt x="317" y="131"/>
                  </a:cubicBezTo>
                  <a:cubicBezTo>
                    <a:pt x="319" y="135"/>
                    <a:pt x="324" y="140"/>
                    <a:pt x="325" y="141"/>
                  </a:cubicBezTo>
                  <a:cubicBezTo>
                    <a:pt x="327" y="143"/>
                    <a:pt x="327" y="146"/>
                    <a:pt x="330" y="145"/>
                  </a:cubicBezTo>
                  <a:cubicBezTo>
                    <a:pt x="332" y="144"/>
                    <a:pt x="329" y="142"/>
                    <a:pt x="329" y="141"/>
                  </a:cubicBezTo>
                  <a:cubicBezTo>
                    <a:pt x="329" y="139"/>
                    <a:pt x="330" y="133"/>
                    <a:pt x="328" y="130"/>
                  </a:cubicBezTo>
                  <a:cubicBezTo>
                    <a:pt x="330" y="131"/>
                    <a:pt x="335" y="134"/>
                    <a:pt x="338" y="135"/>
                  </a:cubicBezTo>
                  <a:cubicBezTo>
                    <a:pt x="341" y="136"/>
                    <a:pt x="342" y="135"/>
                    <a:pt x="344" y="136"/>
                  </a:cubicBezTo>
                  <a:cubicBezTo>
                    <a:pt x="345" y="137"/>
                    <a:pt x="345" y="139"/>
                    <a:pt x="346" y="138"/>
                  </a:cubicBezTo>
                  <a:cubicBezTo>
                    <a:pt x="348" y="137"/>
                    <a:pt x="347" y="134"/>
                    <a:pt x="344" y="129"/>
                  </a:cubicBezTo>
                  <a:cubicBezTo>
                    <a:pt x="344" y="129"/>
                    <a:pt x="345" y="129"/>
                    <a:pt x="346" y="131"/>
                  </a:cubicBezTo>
                  <a:cubicBezTo>
                    <a:pt x="347" y="132"/>
                    <a:pt x="349" y="131"/>
                    <a:pt x="349" y="131"/>
                  </a:cubicBezTo>
                  <a:cubicBezTo>
                    <a:pt x="349" y="131"/>
                    <a:pt x="348" y="128"/>
                    <a:pt x="347" y="125"/>
                  </a:cubicBezTo>
                  <a:cubicBezTo>
                    <a:pt x="346" y="122"/>
                    <a:pt x="345" y="120"/>
                    <a:pt x="344" y="118"/>
                  </a:cubicBezTo>
                  <a:cubicBezTo>
                    <a:pt x="342" y="116"/>
                    <a:pt x="336" y="116"/>
                    <a:pt x="336" y="116"/>
                  </a:cubicBezTo>
                  <a:cubicBezTo>
                    <a:pt x="336" y="116"/>
                    <a:pt x="335" y="114"/>
                    <a:pt x="334" y="113"/>
                  </a:cubicBezTo>
                  <a:cubicBezTo>
                    <a:pt x="332" y="111"/>
                    <a:pt x="321" y="112"/>
                    <a:pt x="320" y="112"/>
                  </a:cubicBezTo>
                  <a:cubicBezTo>
                    <a:pt x="319" y="111"/>
                    <a:pt x="305" y="99"/>
                    <a:pt x="304" y="97"/>
                  </a:cubicBezTo>
                  <a:cubicBezTo>
                    <a:pt x="302" y="94"/>
                    <a:pt x="305" y="89"/>
                    <a:pt x="307" y="89"/>
                  </a:cubicBezTo>
                  <a:cubicBezTo>
                    <a:pt x="309" y="90"/>
                    <a:pt x="315" y="91"/>
                    <a:pt x="318" y="95"/>
                  </a:cubicBezTo>
                  <a:cubicBezTo>
                    <a:pt x="320" y="97"/>
                    <a:pt x="324" y="101"/>
                    <a:pt x="326" y="103"/>
                  </a:cubicBezTo>
                  <a:cubicBezTo>
                    <a:pt x="329" y="105"/>
                    <a:pt x="327" y="106"/>
                    <a:pt x="329" y="106"/>
                  </a:cubicBezTo>
                  <a:cubicBezTo>
                    <a:pt x="330" y="106"/>
                    <a:pt x="331" y="104"/>
                    <a:pt x="329" y="100"/>
                  </a:cubicBezTo>
                  <a:cubicBezTo>
                    <a:pt x="329" y="100"/>
                    <a:pt x="331" y="100"/>
                    <a:pt x="334" y="101"/>
                  </a:cubicBezTo>
                  <a:cubicBezTo>
                    <a:pt x="336" y="101"/>
                    <a:pt x="339" y="102"/>
                    <a:pt x="340" y="103"/>
                  </a:cubicBezTo>
                  <a:cubicBezTo>
                    <a:pt x="341" y="105"/>
                    <a:pt x="341" y="108"/>
                    <a:pt x="342" y="106"/>
                  </a:cubicBezTo>
                  <a:cubicBezTo>
                    <a:pt x="343" y="105"/>
                    <a:pt x="343" y="103"/>
                    <a:pt x="341" y="99"/>
                  </a:cubicBezTo>
                  <a:cubicBezTo>
                    <a:pt x="335" y="96"/>
                    <a:pt x="327" y="91"/>
                    <a:pt x="325" y="87"/>
                  </a:cubicBezTo>
                  <a:cubicBezTo>
                    <a:pt x="323" y="84"/>
                    <a:pt x="325" y="81"/>
                    <a:pt x="326" y="78"/>
                  </a:cubicBezTo>
                  <a:cubicBezTo>
                    <a:pt x="325" y="78"/>
                    <a:pt x="324" y="77"/>
                    <a:pt x="324" y="77"/>
                  </a:cubicBezTo>
                  <a:cubicBezTo>
                    <a:pt x="321" y="76"/>
                    <a:pt x="318" y="74"/>
                    <a:pt x="313" y="72"/>
                  </a:cubicBezTo>
                  <a:cubicBezTo>
                    <a:pt x="308" y="70"/>
                    <a:pt x="310" y="70"/>
                    <a:pt x="307" y="64"/>
                  </a:cubicBezTo>
                  <a:cubicBezTo>
                    <a:pt x="307" y="63"/>
                    <a:pt x="307" y="61"/>
                    <a:pt x="309" y="58"/>
                  </a:cubicBezTo>
                  <a:cubicBezTo>
                    <a:pt x="307" y="61"/>
                    <a:pt x="307" y="61"/>
                    <a:pt x="307" y="61"/>
                  </a:cubicBezTo>
                  <a:cubicBezTo>
                    <a:pt x="310" y="54"/>
                    <a:pt x="322" y="40"/>
                    <a:pt x="345" y="41"/>
                  </a:cubicBezTo>
                  <a:cubicBezTo>
                    <a:pt x="345" y="41"/>
                    <a:pt x="351" y="43"/>
                    <a:pt x="363" y="40"/>
                  </a:cubicBezTo>
                  <a:cubicBezTo>
                    <a:pt x="365" y="40"/>
                    <a:pt x="368" y="40"/>
                    <a:pt x="370" y="40"/>
                  </a:cubicBezTo>
                  <a:cubicBezTo>
                    <a:pt x="375" y="39"/>
                    <a:pt x="379" y="39"/>
                    <a:pt x="383" y="41"/>
                  </a:cubicBezTo>
                  <a:cubicBezTo>
                    <a:pt x="390" y="44"/>
                    <a:pt x="393" y="47"/>
                    <a:pt x="401" y="48"/>
                  </a:cubicBezTo>
                  <a:cubicBezTo>
                    <a:pt x="408" y="48"/>
                    <a:pt x="414" y="48"/>
                    <a:pt x="420" y="45"/>
                  </a:cubicBezTo>
                  <a:cubicBezTo>
                    <a:pt x="433" y="40"/>
                    <a:pt x="446" y="32"/>
                    <a:pt x="436" y="17"/>
                  </a:cubicBezTo>
                  <a:cubicBezTo>
                    <a:pt x="438" y="33"/>
                    <a:pt x="425" y="32"/>
                    <a:pt x="413" y="29"/>
                  </a:cubicBezTo>
                  <a:cubicBezTo>
                    <a:pt x="408" y="28"/>
                    <a:pt x="402" y="27"/>
                    <a:pt x="397" y="25"/>
                  </a:cubicBezTo>
                  <a:cubicBezTo>
                    <a:pt x="390" y="22"/>
                    <a:pt x="389" y="16"/>
                    <a:pt x="381" y="16"/>
                  </a:cubicBezTo>
                  <a:cubicBezTo>
                    <a:pt x="373" y="16"/>
                    <a:pt x="366" y="16"/>
                    <a:pt x="358" y="16"/>
                  </a:cubicBezTo>
                  <a:cubicBezTo>
                    <a:pt x="352" y="16"/>
                    <a:pt x="347" y="16"/>
                    <a:pt x="342" y="15"/>
                  </a:cubicBezTo>
                  <a:cubicBezTo>
                    <a:pt x="337" y="15"/>
                    <a:pt x="331" y="15"/>
                    <a:pt x="326" y="13"/>
                  </a:cubicBezTo>
                  <a:cubicBezTo>
                    <a:pt x="320" y="12"/>
                    <a:pt x="317" y="5"/>
                    <a:pt x="311" y="4"/>
                  </a:cubicBezTo>
                  <a:cubicBezTo>
                    <a:pt x="293" y="0"/>
                    <a:pt x="290" y="19"/>
                    <a:pt x="277" y="25"/>
                  </a:cubicBezTo>
                  <a:cubicBezTo>
                    <a:pt x="267" y="30"/>
                    <a:pt x="258" y="33"/>
                    <a:pt x="249" y="40"/>
                  </a:cubicBezTo>
                  <a:cubicBezTo>
                    <a:pt x="239" y="48"/>
                    <a:pt x="227" y="53"/>
                    <a:pt x="215" y="57"/>
                  </a:cubicBezTo>
                  <a:cubicBezTo>
                    <a:pt x="186" y="66"/>
                    <a:pt x="153" y="65"/>
                    <a:pt x="123" y="62"/>
                  </a:cubicBezTo>
                  <a:cubicBezTo>
                    <a:pt x="100" y="60"/>
                    <a:pt x="77" y="43"/>
                    <a:pt x="54" y="50"/>
                  </a:cubicBezTo>
                  <a:cubicBezTo>
                    <a:pt x="42" y="54"/>
                    <a:pt x="35" y="63"/>
                    <a:pt x="25" y="71"/>
                  </a:cubicBezTo>
                  <a:cubicBezTo>
                    <a:pt x="15" y="80"/>
                    <a:pt x="1" y="92"/>
                    <a:pt x="0" y="106"/>
                  </a:cubicBezTo>
                  <a:close/>
                </a:path>
              </a:pathLst>
            </a:custGeom>
            <a:solidFill>
              <a:srgbClr val="4A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93" name="Freeform 200">
              <a:extLst>
                <a:ext uri="{FF2B5EF4-FFF2-40B4-BE49-F238E27FC236}">
                  <a16:creationId xmlns:a16="http://schemas.microsoft.com/office/drawing/2014/main" id="{48BD8A88-9063-41C3-B645-6C12AA35F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" y="2882"/>
              <a:ext cx="355" cy="293"/>
            </a:xfrm>
            <a:custGeom>
              <a:avLst/>
              <a:gdLst>
                <a:gd name="T0" fmla="*/ 0 w 142"/>
                <a:gd name="T1" fmla="*/ 5535 h 110"/>
                <a:gd name="T2" fmla="*/ 2500 w 142"/>
                <a:gd name="T3" fmla="*/ 3023 h 110"/>
                <a:gd name="T4" fmla="*/ 2863 w 142"/>
                <a:gd name="T5" fmla="*/ 1002 h 110"/>
                <a:gd name="T6" fmla="*/ 3208 w 142"/>
                <a:gd name="T7" fmla="*/ 93 h 110"/>
                <a:gd name="T8" fmla="*/ 3875 w 142"/>
                <a:gd name="T9" fmla="*/ 546 h 110"/>
                <a:gd name="T10" fmla="*/ 4270 w 142"/>
                <a:gd name="T11" fmla="*/ 1263 h 110"/>
                <a:gd name="T12" fmla="*/ 4500 w 142"/>
                <a:gd name="T13" fmla="*/ 1718 h 110"/>
                <a:gd name="T14" fmla="*/ 4533 w 142"/>
                <a:gd name="T15" fmla="*/ 2269 h 110"/>
                <a:gd name="T16" fmla="*/ 5158 w 142"/>
                <a:gd name="T17" fmla="*/ 3122 h 110"/>
                <a:gd name="T18" fmla="*/ 4613 w 142"/>
                <a:gd name="T19" fmla="*/ 3817 h 110"/>
                <a:gd name="T20" fmla="*/ 3095 w 142"/>
                <a:gd name="T21" fmla="*/ 4235 h 110"/>
                <a:gd name="T22" fmla="*/ 2083 w 142"/>
                <a:gd name="T23" fmla="*/ 4781 h 11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2" h="110">
                  <a:moveTo>
                    <a:pt x="0" y="110"/>
                  </a:moveTo>
                  <a:cubicBezTo>
                    <a:pt x="26" y="102"/>
                    <a:pt x="49" y="83"/>
                    <a:pt x="64" y="60"/>
                  </a:cubicBezTo>
                  <a:cubicBezTo>
                    <a:pt x="72" y="48"/>
                    <a:pt x="78" y="35"/>
                    <a:pt x="73" y="20"/>
                  </a:cubicBezTo>
                  <a:cubicBezTo>
                    <a:pt x="69" y="12"/>
                    <a:pt x="76" y="0"/>
                    <a:pt x="82" y="2"/>
                  </a:cubicBezTo>
                  <a:cubicBezTo>
                    <a:pt x="88" y="4"/>
                    <a:pt x="94" y="8"/>
                    <a:pt x="99" y="11"/>
                  </a:cubicBezTo>
                  <a:cubicBezTo>
                    <a:pt x="104" y="15"/>
                    <a:pt x="105" y="21"/>
                    <a:pt x="109" y="25"/>
                  </a:cubicBezTo>
                  <a:cubicBezTo>
                    <a:pt x="113" y="29"/>
                    <a:pt x="115" y="29"/>
                    <a:pt x="115" y="34"/>
                  </a:cubicBezTo>
                  <a:cubicBezTo>
                    <a:pt x="116" y="39"/>
                    <a:pt x="114" y="40"/>
                    <a:pt x="116" y="45"/>
                  </a:cubicBezTo>
                  <a:cubicBezTo>
                    <a:pt x="119" y="53"/>
                    <a:pt x="126" y="57"/>
                    <a:pt x="132" y="62"/>
                  </a:cubicBezTo>
                  <a:cubicBezTo>
                    <a:pt x="142" y="71"/>
                    <a:pt x="127" y="74"/>
                    <a:pt x="118" y="76"/>
                  </a:cubicBezTo>
                  <a:cubicBezTo>
                    <a:pt x="105" y="78"/>
                    <a:pt x="92" y="80"/>
                    <a:pt x="79" y="84"/>
                  </a:cubicBezTo>
                  <a:cubicBezTo>
                    <a:pt x="73" y="86"/>
                    <a:pt x="60" y="96"/>
                    <a:pt x="53" y="95"/>
                  </a:cubicBezTo>
                </a:path>
              </a:pathLst>
            </a:custGeom>
            <a:solidFill>
              <a:srgbClr val="4A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94" name="Freeform 201">
              <a:extLst>
                <a:ext uri="{FF2B5EF4-FFF2-40B4-BE49-F238E27FC236}">
                  <a16:creationId xmlns:a16="http://schemas.microsoft.com/office/drawing/2014/main" id="{59965D4E-C9FE-4006-9921-183DBD417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" y="2567"/>
              <a:ext cx="110" cy="152"/>
            </a:xfrm>
            <a:custGeom>
              <a:avLst/>
              <a:gdLst>
                <a:gd name="T0" fmla="*/ 158 w 44"/>
                <a:gd name="T1" fmla="*/ 149 h 57"/>
                <a:gd name="T2" fmla="*/ 1250 w 44"/>
                <a:gd name="T3" fmla="*/ 1309 h 57"/>
                <a:gd name="T4" fmla="*/ 1488 w 44"/>
                <a:gd name="T5" fmla="*/ 2880 h 57"/>
                <a:gd name="T6" fmla="*/ 938 w 44"/>
                <a:gd name="T7" fmla="*/ 1613 h 57"/>
                <a:gd name="T8" fmla="*/ 0 w 44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7">
                  <a:moveTo>
                    <a:pt x="4" y="3"/>
                  </a:moveTo>
                  <a:cubicBezTo>
                    <a:pt x="14" y="1"/>
                    <a:pt x="27" y="19"/>
                    <a:pt x="32" y="26"/>
                  </a:cubicBezTo>
                  <a:cubicBezTo>
                    <a:pt x="37" y="34"/>
                    <a:pt x="44" y="48"/>
                    <a:pt x="38" y="57"/>
                  </a:cubicBezTo>
                  <a:cubicBezTo>
                    <a:pt x="28" y="55"/>
                    <a:pt x="28" y="39"/>
                    <a:pt x="24" y="32"/>
                  </a:cubicBezTo>
                  <a:cubicBezTo>
                    <a:pt x="18" y="22"/>
                    <a:pt x="10" y="6"/>
                    <a:pt x="0" y="0"/>
                  </a:cubicBezTo>
                </a:path>
              </a:pathLst>
            </a:custGeom>
            <a:solidFill>
              <a:srgbClr val="4A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95" name="Freeform 202">
              <a:extLst>
                <a:ext uri="{FF2B5EF4-FFF2-40B4-BE49-F238E27FC236}">
                  <a16:creationId xmlns:a16="http://schemas.microsoft.com/office/drawing/2014/main" id="{6E77A1F5-4996-418D-872E-A6CFFBC4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" y="2783"/>
              <a:ext cx="40" cy="91"/>
            </a:xfrm>
            <a:custGeom>
              <a:avLst/>
              <a:gdLst>
                <a:gd name="T0" fmla="*/ 550 w 16"/>
                <a:gd name="T1" fmla="*/ 252 h 34"/>
                <a:gd name="T2" fmla="*/ 238 w 16"/>
                <a:gd name="T3" fmla="*/ 918 h 34"/>
                <a:gd name="T4" fmla="*/ 395 w 16"/>
                <a:gd name="T5" fmla="*/ 1440 h 34"/>
                <a:gd name="T6" fmla="*/ 395 w 16"/>
                <a:gd name="T7" fmla="*/ 918 h 34"/>
                <a:gd name="T8" fmla="*/ 625 w 16"/>
                <a:gd name="T9" fmla="*/ 458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34">
                  <a:moveTo>
                    <a:pt x="14" y="5"/>
                  </a:moveTo>
                  <a:cubicBezTo>
                    <a:pt x="0" y="0"/>
                    <a:pt x="6" y="10"/>
                    <a:pt x="6" y="18"/>
                  </a:cubicBezTo>
                  <a:cubicBezTo>
                    <a:pt x="6" y="20"/>
                    <a:pt x="2" y="34"/>
                    <a:pt x="10" y="28"/>
                  </a:cubicBezTo>
                  <a:cubicBezTo>
                    <a:pt x="12" y="26"/>
                    <a:pt x="9" y="20"/>
                    <a:pt x="10" y="18"/>
                  </a:cubicBezTo>
                  <a:cubicBezTo>
                    <a:pt x="11" y="13"/>
                    <a:pt x="13" y="12"/>
                    <a:pt x="16" y="9"/>
                  </a:cubicBezTo>
                </a:path>
              </a:pathLst>
            </a:custGeom>
            <a:solidFill>
              <a:srgbClr val="4A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96" name="Freeform 203">
              <a:extLst>
                <a:ext uri="{FF2B5EF4-FFF2-40B4-BE49-F238E27FC236}">
                  <a16:creationId xmlns:a16="http://schemas.microsoft.com/office/drawing/2014/main" id="{0891FC0E-4951-4905-979A-DFA34B945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" y="2700"/>
              <a:ext cx="143" cy="86"/>
            </a:xfrm>
            <a:custGeom>
              <a:avLst/>
              <a:gdLst>
                <a:gd name="T0" fmla="*/ 2102 w 57"/>
                <a:gd name="T1" fmla="*/ 1091 h 32"/>
                <a:gd name="T2" fmla="*/ 993 w 57"/>
                <a:gd name="T3" fmla="*/ 94 h 32"/>
                <a:gd name="T4" fmla="*/ 0 w 57"/>
                <a:gd name="T5" fmla="*/ 839 h 32"/>
                <a:gd name="T6" fmla="*/ 868 w 57"/>
                <a:gd name="T7" fmla="*/ 427 h 32"/>
                <a:gd name="T8" fmla="*/ 1581 w 57"/>
                <a:gd name="T9" fmla="*/ 736 h 32"/>
                <a:gd name="T10" fmla="*/ 1864 w 57"/>
                <a:gd name="T11" fmla="*/ 1357 h 32"/>
                <a:gd name="T12" fmla="*/ 2260 w 57"/>
                <a:gd name="T13" fmla="*/ 1459 h 32"/>
                <a:gd name="T14" fmla="*/ 2178 w 57"/>
                <a:gd name="T15" fmla="*/ 1207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32">
                  <a:moveTo>
                    <a:pt x="53" y="21"/>
                  </a:moveTo>
                  <a:cubicBezTo>
                    <a:pt x="47" y="9"/>
                    <a:pt x="39" y="3"/>
                    <a:pt x="25" y="2"/>
                  </a:cubicBezTo>
                  <a:cubicBezTo>
                    <a:pt x="13" y="1"/>
                    <a:pt x="0" y="0"/>
                    <a:pt x="0" y="16"/>
                  </a:cubicBezTo>
                  <a:cubicBezTo>
                    <a:pt x="7" y="14"/>
                    <a:pt x="14" y="8"/>
                    <a:pt x="22" y="8"/>
                  </a:cubicBezTo>
                  <a:cubicBezTo>
                    <a:pt x="27" y="8"/>
                    <a:pt x="35" y="12"/>
                    <a:pt x="40" y="14"/>
                  </a:cubicBezTo>
                  <a:cubicBezTo>
                    <a:pt x="47" y="17"/>
                    <a:pt x="44" y="20"/>
                    <a:pt x="47" y="26"/>
                  </a:cubicBezTo>
                  <a:cubicBezTo>
                    <a:pt x="49" y="32"/>
                    <a:pt x="51" y="27"/>
                    <a:pt x="57" y="28"/>
                  </a:cubicBezTo>
                  <a:cubicBezTo>
                    <a:pt x="56" y="26"/>
                    <a:pt x="56" y="24"/>
                    <a:pt x="55" y="23"/>
                  </a:cubicBezTo>
                </a:path>
              </a:pathLst>
            </a:custGeom>
            <a:solidFill>
              <a:srgbClr val="34C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97" name="Freeform 204">
              <a:extLst>
                <a:ext uri="{FF2B5EF4-FFF2-40B4-BE49-F238E27FC236}">
                  <a16:creationId xmlns:a16="http://schemas.microsoft.com/office/drawing/2014/main" id="{40164977-6FF0-4345-BF2F-B5A2BDFDA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" y="3231"/>
              <a:ext cx="42" cy="37"/>
            </a:xfrm>
            <a:custGeom>
              <a:avLst/>
              <a:gdLst>
                <a:gd name="T0" fmla="*/ 0 w 17"/>
                <a:gd name="T1" fmla="*/ 0 h 14"/>
                <a:gd name="T2" fmla="*/ 410 w 17"/>
                <a:gd name="T3" fmla="*/ 238 h 14"/>
                <a:gd name="T4" fmla="*/ 635 w 17"/>
                <a:gd name="T5" fmla="*/ 685 h 14"/>
                <a:gd name="T6" fmla="*/ 183 w 17"/>
                <a:gd name="T7" fmla="*/ 539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14">
                  <a:moveTo>
                    <a:pt x="0" y="0"/>
                  </a:moveTo>
                  <a:cubicBezTo>
                    <a:pt x="6" y="2"/>
                    <a:pt x="6" y="1"/>
                    <a:pt x="11" y="5"/>
                  </a:cubicBezTo>
                  <a:cubicBezTo>
                    <a:pt x="13" y="7"/>
                    <a:pt x="17" y="11"/>
                    <a:pt x="17" y="14"/>
                  </a:cubicBezTo>
                  <a:cubicBezTo>
                    <a:pt x="13" y="12"/>
                    <a:pt x="9" y="11"/>
                    <a:pt x="5" y="11"/>
                  </a:cubicBezTo>
                </a:path>
              </a:pathLst>
            </a:custGeom>
            <a:solidFill>
              <a:srgbClr val="4A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98" name="Freeform 205">
              <a:extLst>
                <a:ext uri="{FF2B5EF4-FFF2-40B4-BE49-F238E27FC236}">
                  <a16:creationId xmlns:a16="http://schemas.microsoft.com/office/drawing/2014/main" id="{64D93091-B2B0-49FB-AA62-7B0C9C941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2932"/>
              <a:ext cx="68" cy="70"/>
            </a:xfrm>
            <a:custGeom>
              <a:avLst/>
              <a:gdLst>
                <a:gd name="T0" fmla="*/ 1007 w 27"/>
                <a:gd name="T1" fmla="*/ 1212 h 26"/>
                <a:gd name="T2" fmla="*/ 685 w 27"/>
                <a:gd name="T3" fmla="*/ 312 h 26"/>
                <a:gd name="T4" fmla="*/ 50 w 27"/>
                <a:gd name="T5" fmla="*/ 587 h 26"/>
                <a:gd name="T6" fmla="*/ 368 w 27"/>
                <a:gd name="T7" fmla="*/ 1268 h 26"/>
                <a:gd name="T8" fmla="*/ 881 w 27"/>
                <a:gd name="T9" fmla="*/ 1152 h 26"/>
                <a:gd name="T10" fmla="*/ 1007 w 27"/>
                <a:gd name="T11" fmla="*/ 1212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26">
                  <a:moveTo>
                    <a:pt x="25" y="23"/>
                  </a:moveTo>
                  <a:cubicBezTo>
                    <a:pt x="23" y="21"/>
                    <a:pt x="27" y="12"/>
                    <a:pt x="17" y="6"/>
                  </a:cubicBezTo>
                  <a:cubicBezTo>
                    <a:pt x="8" y="0"/>
                    <a:pt x="1" y="11"/>
                    <a:pt x="1" y="11"/>
                  </a:cubicBezTo>
                  <a:cubicBezTo>
                    <a:pt x="0" y="17"/>
                    <a:pt x="4" y="22"/>
                    <a:pt x="9" y="24"/>
                  </a:cubicBezTo>
                  <a:cubicBezTo>
                    <a:pt x="13" y="26"/>
                    <a:pt x="22" y="22"/>
                    <a:pt x="22" y="22"/>
                  </a:cubicBezTo>
                  <a:lnTo>
                    <a:pt x="25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99" name="Freeform 206">
              <a:extLst>
                <a:ext uri="{FF2B5EF4-FFF2-40B4-BE49-F238E27FC236}">
                  <a16:creationId xmlns:a16="http://schemas.microsoft.com/office/drawing/2014/main" id="{16D8392D-BFEE-4BAC-BF07-44F3BFA71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4" y="2943"/>
              <a:ext cx="55" cy="59"/>
            </a:xfrm>
            <a:custGeom>
              <a:avLst/>
              <a:gdLst>
                <a:gd name="T0" fmla="*/ 125 w 22"/>
                <a:gd name="T1" fmla="*/ 252 h 22"/>
                <a:gd name="T2" fmla="*/ 625 w 22"/>
                <a:gd name="T3" fmla="*/ 150 h 22"/>
                <a:gd name="T4" fmla="*/ 708 w 22"/>
                <a:gd name="T5" fmla="*/ 826 h 22"/>
                <a:gd name="T6" fmla="*/ 208 w 22"/>
                <a:gd name="T7" fmla="*/ 928 h 22"/>
                <a:gd name="T8" fmla="*/ 125 w 22"/>
                <a:gd name="T9" fmla="*/ 252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2">
                  <a:moveTo>
                    <a:pt x="3" y="5"/>
                  </a:moveTo>
                  <a:cubicBezTo>
                    <a:pt x="6" y="1"/>
                    <a:pt x="12" y="0"/>
                    <a:pt x="16" y="3"/>
                  </a:cubicBezTo>
                  <a:cubicBezTo>
                    <a:pt x="21" y="6"/>
                    <a:pt x="22" y="12"/>
                    <a:pt x="18" y="16"/>
                  </a:cubicBezTo>
                  <a:cubicBezTo>
                    <a:pt x="15" y="21"/>
                    <a:pt x="9" y="22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00" name="Freeform 207">
              <a:extLst>
                <a:ext uri="{FF2B5EF4-FFF2-40B4-BE49-F238E27FC236}">
                  <a16:creationId xmlns:a16="http://schemas.microsoft.com/office/drawing/2014/main" id="{4360506F-A58D-4696-8A80-44CF8E0BF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9" y="2959"/>
              <a:ext cx="23" cy="24"/>
            </a:xfrm>
            <a:custGeom>
              <a:avLst/>
              <a:gdLst>
                <a:gd name="T0" fmla="*/ 84 w 9"/>
                <a:gd name="T1" fmla="*/ 93 h 9"/>
                <a:gd name="T2" fmla="*/ 302 w 9"/>
                <a:gd name="T3" fmla="*/ 93 h 9"/>
                <a:gd name="T4" fmla="*/ 332 w 9"/>
                <a:gd name="T5" fmla="*/ 363 h 9"/>
                <a:gd name="T6" fmla="*/ 130 w 9"/>
                <a:gd name="T7" fmla="*/ 397 h 9"/>
                <a:gd name="T8" fmla="*/ 84 w 9"/>
                <a:gd name="T9" fmla="*/ 9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2" y="2"/>
                  </a:moveTo>
                  <a:cubicBezTo>
                    <a:pt x="3" y="1"/>
                    <a:pt x="5" y="0"/>
                    <a:pt x="7" y="2"/>
                  </a:cubicBezTo>
                  <a:cubicBezTo>
                    <a:pt x="9" y="3"/>
                    <a:pt x="9" y="5"/>
                    <a:pt x="8" y="7"/>
                  </a:cubicBezTo>
                  <a:cubicBezTo>
                    <a:pt x="7" y="9"/>
                    <a:pt x="4" y="9"/>
                    <a:pt x="3" y="8"/>
                  </a:cubicBezTo>
                  <a:cubicBezTo>
                    <a:pt x="1" y="7"/>
                    <a:pt x="0" y="4"/>
                    <a:pt x="2" y="2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01" name="Freeform 208">
              <a:extLst>
                <a:ext uri="{FF2B5EF4-FFF2-40B4-BE49-F238E27FC236}">
                  <a16:creationId xmlns:a16="http://schemas.microsoft.com/office/drawing/2014/main" id="{FEA6A95C-EBF3-41C0-97DE-4863B5654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9" y="2863"/>
              <a:ext cx="33" cy="75"/>
            </a:xfrm>
            <a:custGeom>
              <a:avLst/>
              <a:gdLst>
                <a:gd name="T0" fmla="*/ 373 w 13"/>
                <a:gd name="T1" fmla="*/ 927 h 28"/>
                <a:gd name="T2" fmla="*/ 541 w 13"/>
                <a:gd name="T3" fmla="*/ 1441 h 28"/>
                <a:gd name="T4" fmla="*/ 490 w 13"/>
                <a:gd name="T5" fmla="*/ 1350 h 28"/>
                <a:gd name="T6" fmla="*/ 51 w 13"/>
                <a:gd name="T7" fmla="*/ 56 h 28"/>
                <a:gd name="T8" fmla="*/ 0 w 13"/>
                <a:gd name="T9" fmla="*/ 0 h 28"/>
                <a:gd name="T10" fmla="*/ 0 w 13"/>
                <a:gd name="T11" fmla="*/ 0 h 28"/>
                <a:gd name="T12" fmla="*/ 160 w 13"/>
                <a:gd name="T13" fmla="*/ 458 h 28"/>
                <a:gd name="T14" fmla="*/ 373 w 13"/>
                <a:gd name="T15" fmla="*/ 92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" h="28">
                  <a:moveTo>
                    <a:pt x="9" y="18"/>
                  </a:moveTo>
                  <a:cubicBezTo>
                    <a:pt x="10" y="21"/>
                    <a:pt x="10" y="27"/>
                    <a:pt x="13" y="28"/>
                  </a:cubicBezTo>
                  <a:cubicBezTo>
                    <a:pt x="12" y="28"/>
                    <a:pt x="12" y="27"/>
                    <a:pt x="12" y="26"/>
                  </a:cubicBezTo>
                  <a:cubicBezTo>
                    <a:pt x="13" y="5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6"/>
                    <a:pt x="4" y="9"/>
                  </a:cubicBezTo>
                  <a:cubicBezTo>
                    <a:pt x="6" y="12"/>
                    <a:pt x="8" y="15"/>
                    <a:pt x="9" y="18"/>
                  </a:cubicBezTo>
                  <a:close/>
                </a:path>
              </a:pathLst>
            </a:custGeom>
            <a:solidFill>
              <a:srgbClr val="7DD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02" name="Freeform 209">
              <a:extLst>
                <a:ext uri="{FF2B5EF4-FFF2-40B4-BE49-F238E27FC236}">
                  <a16:creationId xmlns:a16="http://schemas.microsoft.com/office/drawing/2014/main" id="{DD7207DC-B03F-46CD-9A6D-C9072BFF7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" y="3124"/>
              <a:ext cx="208" cy="128"/>
            </a:xfrm>
            <a:custGeom>
              <a:avLst/>
              <a:gdLst>
                <a:gd name="T0" fmla="*/ 0 w 83"/>
                <a:gd name="T1" fmla="*/ 2275 h 48"/>
                <a:gd name="T2" fmla="*/ 1418 w 83"/>
                <a:gd name="T3" fmla="*/ 1728 h 48"/>
                <a:gd name="T4" fmla="*/ 2015 w 83"/>
                <a:gd name="T5" fmla="*/ 1459 h 48"/>
                <a:gd name="T6" fmla="*/ 2727 w 83"/>
                <a:gd name="T7" fmla="*/ 661 h 48"/>
                <a:gd name="T8" fmla="*/ 3198 w 83"/>
                <a:gd name="T9" fmla="*/ 363 h 48"/>
                <a:gd name="T10" fmla="*/ 3040 w 83"/>
                <a:gd name="T11" fmla="*/ 1003 h 48"/>
                <a:gd name="T12" fmla="*/ 3040 w 83"/>
                <a:gd name="T13" fmla="*/ 1877 h 48"/>
                <a:gd name="T14" fmla="*/ 3273 w 83"/>
                <a:gd name="T15" fmla="*/ 2424 h 48"/>
                <a:gd name="T16" fmla="*/ 2802 w 83"/>
                <a:gd name="T17" fmla="*/ 1912 h 48"/>
                <a:gd name="T18" fmla="*/ 2331 w 83"/>
                <a:gd name="T19" fmla="*/ 1728 h 48"/>
                <a:gd name="T20" fmla="*/ 1100 w 83"/>
                <a:gd name="T21" fmla="*/ 1971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3" h="48">
                  <a:moveTo>
                    <a:pt x="0" y="45"/>
                  </a:moveTo>
                  <a:cubicBezTo>
                    <a:pt x="12" y="43"/>
                    <a:pt x="25" y="39"/>
                    <a:pt x="36" y="34"/>
                  </a:cubicBezTo>
                  <a:cubicBezTo>
                    <a:pt x="41" y="32"/>
                    <a:pt x="46" y="31"/>
                    <a:pt x="51" y="29"/>
                  </a:cubicBezTo>
                  <a:cubicBezTo>
                    <a:pt x="59" y="25"/>
                    <a:pt x="64" y="19"/>
                    <a:pt x="69" y="13"/>
                  </a:cubicBezTo>
                  <a:cubicBezTo>
                    <a:pt x="72" y="10"/>
                    <a:pt x="79" y="0"/>
                    <a:pt x="81" y="7"/>
                  </a:cubicBezTo>
                  <a:cubicBezTo>
                    <a:pt x="83" y="10"/>
                    <a:pt x="78" y="17"/>
                    <a:pt x="77" y="20"/>
                  </a:cubicBezTo>
                  <a:cubicBezTo>
                    <a:pt x="75" y="26"/>
                    <a:pt x="75" y="32"/>
                    <a:pt x="77" y="37"/>
                  </a:cubicBezTo>
                  <a:cubicBezTo>
                    <a:pt x="78" y="42"/>
                    <a:pt x="81" y="44"/>
                    <a:pt x="83" y="48"/>
                  </a:cubicBezTo>
                  <a:cubicBezTo>
                    <a:pt x="78" y="47"/>
                    <a:pt x="75" y="41"/>
                    <a:pt x="71" y="38"/>
                  </a:cubicBezTo>
                  <a:cubicBezTo>
                    <a:pt x="67" y="36"/>
                    <a:pt x="63" y="34"/>
                    <a:pt x="59" y="34"/>
                  </a:cubicBezTo>
                  <a:cubicBezTo>
                    <a:pt x="49" y="31"/>
                    <a:pt x="38" y="37"/>
                    <a:pt x="28" y="39"/>
                  </a:cubicBezTo>
                </a:path>
              </a:pathLst>
            </a:custGeom>
            <a:solidFill>
              <a:srgbClr val="34C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03" name="Freeform 210">
              <a:extLst>
                <a:ext uri="{FF2B5EF4-FFF2-40B4-BE49-F238E27FC236}">
                  <a16:creationId xmlns:a16="http://schemas.microsoft.com/office/drawing/2014/main" id="{9A36388B-592A-4888-8BC7-F33534793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" y="3194"/>
              <a:ext cx="38" cy="61"/>
            </a:xfrm>
            <a:custGeom>
              <a:avLst/>
              <a:gdLst>
                <a:gd name="T0" fmla="*/ 213 w 15"/>
                <a:gd name="T1" fmla="*/ 56 h 23"/>
                <a:gd name="T2" fmla="*/ 0 w 15"/>
                <a:gd name="T3" fmla="*/ 1140 h 23"/>
                <a:gd name="T4" fmla="*/ 616 w 15"/>
                <a:gd name="T5" fmla="*/ 1048 h 23"/>
                <a:gd name="T6" fmla="*/ 327 w 15"/>
                <a:gd name="T7" fmla="*/ 0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23">
                  <a:moveTo>
                    <a:pt x="5" y="1"/>
                  </a:moveTo>
                  <a:cubicBezTo>
                    <a:pt x="0" y="5"/>
                    <a:pt x="0" y="17"/>
                    <a:pt x="0" y="23"/>
                  </a:cubicBezTo>
                  <a:cubicBezTo>
                    <a:pt x="5" y="16"/>
                    <a:pt x="9" y="18"/>
                    <a:pt x="15" y="21"/>
                  </a:cubicBezTo>
                  <a:cubicBezTo>
                    <a:pt x="12" y="17"/>
                    <a:pt x="5" y="5"/>
                    <a:pt x="8" y="0"/>
                  </a:cubicBezTo>
                </a:path>
              </a:pathLst>
            </a:custGeom>
            <a:solidFill>
              <a:srgbClr val="4A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04" name="Freeform 211">
              <a:extLst>
                <a:ext uri="{FF2B5EF4-FFF2-40B4-BE49-F238E27FC236}">
                  <a16:creationId xmlns:a16="http://schemas.microsoft.com/office/drawing/2014/main" id="{24928D53-31AC-4715-AAEC-0912C3988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" y="3252"/>
              <a:ext cx="115" cy="35"/>
            </a:xfrm>
            <a:custGeom>
              <a:avLst/>
              <a:gdLst>
                <a:gd name="T0" fmla="*/ 0 w 46"/>
                <a:gd name="T1" fmla="*/ 94 h 13"/>
                <a:gd name="T2" fmla="*/ 550 w 46"/>
                <a:gd name="T3" fmla="*/ 681 h 13"/>
                <a:gd name="T4" fmla="*/ 1800 w 46"/>
                <a:gd name="T5" fmla="*/ 59 h 13"/>
                <a:gd name="T6" fmla="*/ 313 w 46"/>
                <a:gd name="T7" fmla="*/ 94 h 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6" h="13">
                  <a:moveTo>
                    <a:pt x="0" y="2"/>
                  </a:moveTo>
                  <a:cubicBezTo>
                    <a:pt x="6" y="5"/>
                    <a:pt x="10" y="8"/>
                    <a:pt x="14" y="13"/>
                  </a:cubicBezTo>
                  <a:cubicBezTo>
                    <a:pt x="19" y="2"/>
                    <a:pt x="41" y="13"/>
                    <a:pt x="46" y="1"/>
                  </a:cubicBezTo>
                  <a:cubicBezTo>
                    <a:pt x="34" y="6"/>
                    <a:pt x="19" y="0"/>
                    <a:pt x="8" y="2"/>
                  </a:cubicBezTo>
                </a:path>
              </a:pathLst>
            </a:custGeom>
            <a:solidFill>
              <a:srgbClr val="34C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05" name="Freeform 212">
              <a:extLst>
                <a:ext uri="{FF2B5EF4-FFF2-40B4-BE49-F238E27FC236}">
                  <a16:creationId xmlns:a16="http://schemas.microsoft.com/office/drawing/2014/main" id="{5B81A32F-EC85-4129-B808-45557B4F4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" y="3167"/>
              <a:ext cx="85" cy="37"/>
            </a:xfrm>
            <a:custGeom>
              <a:avLst/>
              <a:gdLst>
                <a:gd name="T0" fmla="*/ 0 w 34"/>
                <a:gd name="T1" fmla="*/ 391 h 14"/>
                <a:gd name="T2" fmla="*/ 1333 w 34"/>
                <a:gd name="T3" fmla="*/ 685 h 14"/>
                <a:gd name="T4" fmla="*/ 750 w 34"/>
                <a:gd name="T5" fmla="*/ 90 h 14"/>
                <a:gd name="T6" fmla="*/ 83 w 34"/>
                <a:gd name="T7" fmla="*/ 349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" h="14">
                  <a:moveTo>
                    <a:pt x="0" y="8"/>
                  </a:moveTo>
                  <a:cubicBezTo>
                    <a:pt x="12" y="1"/>
                    <a:pt x="22" y="10"/>
                    <a:pt x="34" y="14"/>
                  </a:cubicBezTo>
                  <a:cubicBezTo>
                    <a:pt x="27" y="11"/>
                    <a:pt x="25" y="3"/>
                    <a:pt x="19" y="2"/>
                  </a:cubicBezTo>
                  <a:cubicBezTo>
                    <a:pt x="14" y="0"/>
                    <a:pt x="6" y="3"/>
                    <a:pt x="2" y="7"/>
                  </a:cubicBezTo>
                </a:path>
              </a:pathLst>
            </a:custGeom>
            <a:solidFill>
              <a:srgbClr val="34C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06" name="Freeform 213">
              <a:extLst>
                <a:ext uri="{FF2B5EF4-FFF2-40B4-BE49-F238E27FC236}">
                  <a16:creationId xmlns:a16="http://schemas.microsoft.com/office/drawing/2014/main" id="{66379A13-EA8B-427A-953C-DEBF23BC3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2" y="3084"/>
              <a:ext cx="40" cy="46"/>
            </a:xfrm>
            <a:custGeom>
              <a:avLst/>
              <a:gdLst>
                <a:gd name="T0" fmla="*/ 0 w 16"/>
                <a:gd name="T1" fmla="*/ 162 h 17"/>
                <a:gd name="T2" fmla="*/ 238 w 16"/>
                <a:gd name="T3" fmla="*/ 755 h 17"/>
                <a:gd name="T4" fmla="*/ 625 w 16"/>
                <a:gd name="T5" fmla="*/ 695 h 17"/>
                <a:gd name="T6" fmla="*/ 0 w 16"/>
                <a:gd name="T7" fmla="*/ 0 h 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7">
                  <a:moveTo>
                    <a:pt x="0" y="3"/>
                  </a:moveTo>
                  <a:cubicBezTo>
                    <a:pt x="0" y="7"/>
                    <a:pt x="2" y="12"/>
                    <a:pt x="6" y="14"/>
                  </a:cubicBezTo>
                  <a:cubicBezTo>
                    <a:pt x="9" y="16"/>
                    <a:pt x="16" y="17"/>
                    <a:pt x="16" y="13"/>
                  </a:cubicBezTo>
                  <a:cubicBezTo>
                    <a:pt x="8" y="13"/>
                    <a:pt x="10" y="0"/>
                    <a:pt x="0" y="0"/>
                  </a:cubicBezTo>
                </a:path>
              </a:pathLst>
            </a:custGeom>
            <a:solidFill>
              <a:srgbClr val="34C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07" name="Freeform 214">
              <a:extLst>
                <a:ext uri="{FF2B5EF4-FFF2-40B4-BE49-F238E27FC236}">
                  <a16:creationId xmlns:a16="http://schemas.microsoft.com/office/drawing/2014/main" id="{BC892386-3DAC-495C-B8D1-8B3622E1E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" y="3092"/>
              <a:ext cx="40" cy="24"/>
            </a:xfrm>
            <a:custGeom>
              <a:avLst/>
              <a:gdLst>
                <a:gd name="T0" fmla="*/ 0 w 16"/>
                <a:gd name="T1" fmla="*/ 149 h 9"/>
                <a:gd name="T2" fmla="*/ 313 w 16"/>
                <a:gd name="T3" fmla="*/ 363 h 9"/>
                <a:gd name="T4" fmla="*/ 625 w 16"/>
                <a:gd name="T5" fmla="*/ 0 h 9"/>
                <a:gd name="T6" fmla="*/ 313 w 16"/>
                <a:gd name="T7" fmla="*/ 149 h 9"/>
                <a:gd name="T8" fmla="*/ 0 w 16"/>
                <a:gd name="T9" fmla="*/ 149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9">
                  <a:moveTo>
                    <a:pt x="0" y="3"/>
                  </a:moveTo>
                  <a:cubicBezTo>
                    <a:pt x="5" y="4"/>
                    <a:pt x="1" y="9"/>
                    <a:pt x="8" y="7"/>
                  </a:cubicBezTo>
                  <a:cubicBezTo>
                    <a:pt x="12" y="7"/>
                    <a:pt x="14" y="3"/>
                    <a:pt x="16" y="0"/>
                  </a:cubicBezTo>
                  <a:cubicBezTo>
                    <a:pt x="13" y="1"/>
                    <a:pt x="12" y="2"/>
                    <a:pt x="8" y="3"/>
                  </a:cubicBezTo>
                  <a:cubicBezTo>
                    <a:pt x="5" y="3"/>
                    <a:pt x="2" y="1"/>
                    <a:pt x="0" y="3"/>
                  </a:cubicBezTo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08" name="Freeform 215">
              <a:extLst>
                <a:ext uri="{FF2B5EF4-FFF2-40B4-BE49-F238E27FC236}">
                  <a16:creationId xmlns:a16="http://schemas.microsoft.com/office/drawing/2014/main" id="{603B6669-3FAE-476C-AAD1-C15FEEEFD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" y="2796"/>
              <a:ext cx="27" cy="27"/>
            </a:xfrm>
            <a:custGeom>
              <a:avLst/>
              <a:gdLst>
                <a:gd name="T0" fmla="*/ 253 w 11"/>
                <a:gd name="T1" fmla="*/ 0 h 10"/>
                <a:gd name="T2" fmla="*/ 223 w 11"/>
                <a:gd name="T3" fmla="*/ 532 h 10"/>
                <a:gd name="T4" fmla="*/ 398 w 11"/>
                <a:gd name="T5" fmla="*/ 0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0" y="0"/>
                    <a:pt x="3" y="7"/>
                    <a:pt x="6" y="10"/>
                  </a:cubicBezTo>
                  <a:cubicBezTo>
                    <a:pt x="7" y="6"/>
                    <a:pt x="8" y="3"/>
                    <a:pt x="11" y="0"/>
                  </a:cubicBezTo>
                </a:path>
              </a:pathLst>
            </a:custGeom>
            <a:solidFill>
              <a:srgbClr val="68D8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09" name="Freeform 216">
              <a:extLst>
                <a:ext uri="{FF2B5EF4-FFF2-40B4-BE49-F238E27FC236}">
                  <a16:creationId xmlns:a16="http://schemas.microsoft.com/office/drawing/2014/main" id="{D5AE446C-3E7D-4EA1-9558-FBF433D0A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" y="2706"/>
              <a:ext cx="107" cy="34"/>
            </a:xfrm>
            <a:custGeom>
              <a:avLst/>
              <a:gdLst>
                <a:gd name="T0" fmla="*/ 105 w 43"/>
                <a:gd name="T1" fmla="*/ 178 h 13"/>
                <a:gd name="T2" fmla="*/ 537 w 43"/>
                <a:gd name="T3" fmla="*/ 55 h 13"/>
                <a:gd name="T4" fmla="*/ 953 w 43"/>
                <a:gd name="T5" fmla="*/ 55 h 13"/>
                <a:gd name="T6" fmla="*/ 1647 w 43"/>
                <a:gd name="T7" fmla="*/ 609 h 13"/>
                <a:gd name="T8" fmla="*/ 799 w 43"/>
                <a:gd name="T9" fmla="*/ 178 h 13"/>
                <a:gd name="T10" fmla="*/ 341 w 43"/>
                <a:gd name="T11" fmla="*/ 178 h 13"/>
                <a:gd name="T12" fmla="*/ 0 w 43"/>
                <a:gd name="T13" fmla="*/ 178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13">
                  <a:moveTo>
                    <a:pt x="3" y="4"/>
                  </a:moveTo>
                  <a:cubicBezTo>
                    <a:pt x="6" y="0"/>
                    <a:pt x="9" y="1"/>
                    <a:pt x="14" y="1"/>
                  </a:cubicBezTo>
                  <a:cubicBezTo>
                    <a:pt x="18" y="1"/>
                    <a:pt x="21" y="1"/>
                    <a:pt x="25" y="1"/>
                  </a:cubicBezTo>
                  <a:cubicBezTo>
                    <a:pt x="33" y="1"/>
                    <a:pt x="41" y="4"/>
                    <a:pt x="43" y="13"/>
                  </a:cubicBezTo>
                  <a:cubicBezTo>
                    <a:pt x="39" y="4"/>
                    <a:pt x="28" y="5"/>
                    <a:pt x="21" y="4"/>
                  </a:cubicBezTo>
                  <a:cubicBezTo>
                    <a:pt x="17" y="3"/>
                    <a:pt x="13" y="4"/>
                    <a:pt x="9" y="4"/>
                  </a:cubicBezTo>
                  <a:cubicBezTo>
                    <a:pt x="6" y="3"/>
                    <a:pt x="3" y="1"/>
                    <a:pt x="0" y="4"/>
                  </a:cubicBezTo>
                </a:path>
              </a:pathLst>
            </a:custGeom>
            <a:solidFill>
              <a:srgbClr val="4A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10" name="Freeform 217">
              <a:extLst>
                <a:ext uri="{FF2B5EF4-FFF2-40B4-BE49-F238E27FC236}">
                  <a16:creationId xmlns:a16="http://schemas.microsoft.com/office/drawing/2014/main" id="{C8648401-5E4F-4E79-8516-960F489B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" y="2679"/>
              <a:ext cx="20" cy="16"/>
            </a:xfrm>
            <a:custGeom>
              <a:avLst/>
              <a:gdLst>
                <a:gd name="T0" fmla="*/ 0 w 8"/>
                <a:gd name="T1" fmla="*/ 0 h 6"/>
                <a:gd name="T2" fmla="*/ 313 w 8"/>
                <a:gd name="T3" fmla="*/ 0 h 6"/>
                <a:gd name="T4" fmla="*/ 283 w 8"/>
                <a:gd name="T5" fmla="*/ 307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cubicBezTo>
                    <a:pt x="2" y="1"/>
                    <a:pt x="5" y="1"/>
                    <a:pt x="8" y="0"/>
                  </a:cubicBezTo>
                  <a:cubicBezTo>
                    <a:pt x="7" y="2"/>
                    <a:pt x="7" y="4"/>
                    <a:pt x="7" y="6"/>
                  </a:cubicBezTo>
                </a:path>
              </a:pathLst>
            </a:custGeom>
            <a:solidFill>
              <a:srgbClr val="4A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11" name="Freeform 218">
              <a:extLst>
                <a:ext uri="{FF2B5EF4-FFF2-40B4-BE49-F238E27FC236}">
                  <a16:creationId xmlns:a16="http://schemas.microsoft.com/office/drawing/2014/main" id="{3DF712DC-A057-43A4-8E98-4E8A9FD7C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" y="2783"/>
              <a:ext cx="42" cy="168"/>
            </a:xfrm>
            <a:custGeom>
              <a:avLst/>
              <a:gdLst>
                <a:gd name="T0" fmla="*/ 635 w 17"/>
                <a:gd name="T1" fmla="*/ 0 h 63"/>
                <a:gd name="T2" fmla="*/ 452 w 17"/>
                <a:gd name="T3" fmla="*/ 3187 h 63"/>
                <a:gd name="T4" fmla="*/ 378 w 17"/>
                <a:gd name="T5" fmla="*/ 1821 h 63"/>
                <a:gd name="T6" fmla="*/ 410 w 17"/>
                <a:gd name="T7" fmla="*/ 1003 h 63"/>
                <a:gd name="T8" fmla="*/ 635 w 17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63">
                  <a:moveTo>
                    <a:pt x="17" y="0"/>
                  </a:moveTo>
                  <a:cubicBezTo>
                    <a:pt x="3" y="11"/>
                    <a:pt x="0" y="50"/>
                    <a:pt x="12" y="63"/>
                  </a:cubicBezTo>
                  <a:cubicBezTo>
                    <a:pt x="9" y="56"/>
                    <a:pt x="10" y="45"/>
                    <a:pt x="10" y="36"/>
                  </a:cubicBezTo>
                  <a:cubicBezTo>
                    <a:pt x="11" y="31"/>
                    <a:pt x="9" y="28"/>
                    <a:pt x="11" y="20"/>
                  </a:cubicBezTo>
                  <a:cubicBezTo>
                    <a:pt x="12" y="14"/>
                    <a:pt x="13" y="5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12" name="Freeform 219">
              <a:extLst>
                <a:ext uri="{FF2B5EF4-FFF2-40B4-BE49-F238E27FC236}">
                  <a16:creationId xmlns:a16="http://schemas.microsoft.com/office/drawing/2014/main" id="{A1FD58E3-75D5-457E-9E46-EF7E7D121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" y="2767"/>
              <a:ext cx="88" cy="99"/>
            </a:xfrm>
            <a:custGeom>
              <a:avLst/>
              <a:gdLst>
                <a:gd name="T0" fmla="*/ 0 w 35"/>
                <a:gd name="T1" fmla="*/ 0 h 37"/>
                <a:gd name="T2" fmla="*/ 475 w 35"/>
                <a:gd name="T3" fmla="*/ 1225 h 37"/>
                <a:gd name="T4" fmla="*/ 1398 w 35"/>
                <a:gd name="T5" fmla="*/ 1897 h 37"/>
                <a:gd name="T6" fmla="*/ 606 w 35"/>
                <a:gd name="T7" fmla="*/ 974 h 37"/>
                <a:gd name="T8" fmla="*/ 0 w 35"/>
                <a:gd name="T9" fmla="*/ 56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37">
                  <a:moveTo>
                    <a:pt x="0" y="0"/>
                  </a:moveTo>
                  <a:cubicBezTo>
                    <a:pt x="0" y="7"/>
                    <a:pt x="8" y="19"/>
                    <a:pt x="12" y="24"/>
                  </a:cubicBezTo>
                  <a:cubicBezTo>
                    <a:pt x="18" y="31"/>
                    <a:pt x="27" y="33"/>
                    <a:pt x="35" y="37"/>
                  </a:cubicBezTo>
                  <a:cubicBezTo>
                    <a:pt x="27" y="31"/>
                    <a:pt x="20" y="27"/>
                    <a:pt x="15" y="19"/>
                  </a:cubicBezTo>
                  <a:cubicBezTo>
                    <a:pt x="11" y="13"/>
                    <a:pt x="3" y="7"/>
                    <a:pt x="0" y="1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13" name="Freeform 220">
              <a:extLst>
                <a:ext uri="{FF2B5EF4-FFF2-40B4-BE49-F238E27FC236}">
                  <a16:creationId xmlns:a16="http://schemas.microsoft.com/office/drawing/2014/main" id="{3E180AE2-0B0F-4439-9224-CDE817FC7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" y="2746"/>
              <a:ext cx="123" cy="210"/>
            </a:xfrm>
            <a:custGeom>
              <a:avLst/>
              <a:gdLst>
                <a:gd name="T0" fmla="*/ 238 w 49"/>
                <a:gd name="T1" fmla="*/ 0 h 79"/>
                <a:gd name="T2" fmla="*/ 522 w 49"/>
                <a:gd name="T3" fmla="*/ 2105 h 79"/>
                <a:gd name="T4" fmla="*/ 1027 w 49"/>
                <a:gd name="T5" fmla="*/ 2988 h 79"/>
                <a:gd name="T6" fmla="*/ 1343 w 49"/>
                <a:gd name="T7" fmla="*/ 3942 h 79"/>
                <a:gd name="T8" fmla="*/ 1632 w 49"/>
                <a:gd name="T9" fmla="*/ 3341 h 79"/>
                <a:gd name="T10" fmla="*/ 1898 w 49"/>
                <a:gd name="T11" fmla="*/ 2889 h 79"/>
                <a:gd name="T12" fmla="*/ 1185 w 49"/>
                <a:gd name="T13" fmla="*/ 2198 h 79"/>
                <a:gd name="T14" fmla="*/ 238 w 49"/>
                <a:gd name="T15" fmla="*/ 694 h 7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79">
                  <a:moveTo>
                    <a:pt x="6" y="0"/>
                  </a:moveTo>
                  <a:cubicBezTo>
                    <a:pt x="0" y="11"/>
                    <a:pt x="7" y="33"/>
                    <a:pt x="13" y="42"/>
                  </a:cubicBezTo>
                  <a:cubicBezTo>
                    <a:pt x="18" y="48"/>
                    <a:pt x="23" y="53"/>
                    <a:pt x="26" y="60"/>
                  </a:cubicBezTo>
                  <a:cubicBezTo>
                    <a:pt x="29" y="66"/>
                    <a:pt x="30" y="74"/>
                    <a:pt x="34" y="79"/>
                  </a:cubicBezTo>
                  <a:cubicBezTo>
                    <a:pt x="38" y="76"/>
                    <a:pt x="38" y="71"/>
                    <a:pt x="41" y="67"/>
                  </a:cubicBezTo>
                  <a:cubicBezTo>
                    <a:pt x="43" y="64"/>
                    <a:pt x="47" y="62"/>
                    <a:pt x="48" y="58"/>
                  </a:cubicBezTo>
                  <a:cubicBezTo>
                    <a:pt x="49" y="50"/>
                    <a:pt x="35" y="48"/>
                    <a:pt x="30" y="44"/>
                  </a:cubicBezTo>
                  <a:cubicBezTo>
                    <a:pt x="20" y="37"/>
                    <a:pt x="8" y="28"/>
                    <a:pt x="6" y="14"/>
                  </a:cubicBezTo>
                </a:path>
              </a:pathLst>
            </a:custGeom>
            <a:solidFill>
              <a:srgbClr val="4A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14" name="Freeform 221">
              <a:extLst>
                <a:ext uri="{FF2B5EF4-FFF2-40B4-BE49-F238E27FC236}">
                  <a16:creationId xmlns:a16="http://schemas.microsoft.com/office/drawing/2014/main" id="{D4DCBFD7-FA70-482B-ABA8-263107D07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" y="2882"/>
              <a:ext cx="52" cy="77"/>
            </a:xfrm>
            <a:custGeom>
              <a:avLst/>
              <a:gdLst>
                <a:gd name="T0" fmla="*/ 0 w 21"/>
                <a:gd name="T1" fmla="*/ 0 h 29"/>
                <a:gd name="T2" fmla="*/ 565 w 21"/>
                <a:gd name="T3" fmla="*/ 451 h 29"/>
                <a:gd name="T4" fmla="*/ 485 w 21"/>
                <a:gd name="T5" fmla="*/ 1439 h 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29">
                  <a:moveTo>
                    <a:pt x="0" y="0"/>
                  </a:moveTo>
                  <a:cubicBezTo>
                    <a:pt x="6" y="4"/>
                    <a:pt x="10" y="3"/>
                    <a:pt x="15" y="9"/>
                  </a:cubicBezTo>
                  <a:cubicBezTo>
                    <a:pt x="18" y="15"/>
                    <a:pt x="21" y="26"/>
                    <a:pt x="13" y="29"/>
                  </a:cubicBezTo>
                </a:path>
              </a:pathLst>
            </a:custGeom>
            <a:solidFill>
              <a:srgbClr val="4A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15" name="Freeform 222">
              <a:extLst>
                <a:ext uri="{FF2B5EF4-FFF2-40B4-BE49-F238E27FC236}">
                  <a16:creationId xmlns:a16="http://schemas.microsoft.com/office/drawing/2014/main" id="{E0994ECA-A6BA-4C48-9FED-8F37C2019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2636"/>
              <a:ext cx="142" cy="120"/>
            </a:xfrm>
            <a:custGeom>
              <a:avLst/>
              <a:gdLst>
                <a:gd name="T0" fmla="*/ 725 w 57"/>
                <a:gd name="T1" fmla="*/ 456 h 45"/>
                <a:gd name="T2" fmla="*/ 1702 w 57"/>
                <a:gd name="T3" fmla="*/ 1459 h 45"/>
                <a:gd name="T4" fmla="*/ 1931 w 57"/>
                <a:gd name="T5" fmla="*/ 2125 h 45"/>
                <a:gd name="T6" fmla="*/ 2043 w 57"/>
                <a:gd name="T7" fmla="*/ 1365 h 45"/>
                <a:gd name="T8" fmla="*/ 1806 w 57"/>
                <a:gd name="T9" fmla="*/ 909 h 45"/>
                <a:gd name="T10" fmla="*/ 1111 w 57"/>
                <a:gd name="T11" fmla="*/ 512 h 45"/>
                <a:gd name="T12" fmla="*/ 0 w 57"/>
                <a:gd name="T13" fmla="*/ 0 h 45"/>
                <a:gd name="T14" fmla="*/ 924 w 57"/>
                <a:gd name="T15" fmla="*/ 661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45">
                  <a:moveTo>
                    <a:pt x="19" y="9"/>
                  </a:moveTo>
                  <a:cubicBezTo>
                    <a:pt x="26" y="16"/>
                    <a:pt x="37" y="20"/>
                    <a:pt x="44" y="29"/>
                  </a:cubicBezTo>
                  <a:cubicBezTo>
                    <a:pt x="46" y="31"/>
                    <a:pt x="49" y="41"/>
                    <a:pt x="50" y="42"/>
                  </a:cubicBezTo>
                  <a:cubicBezTo>
                    <a:pt x="57" y="45"/>
                    <a:pt x="54" y="31"/>
                    <a:pt x="53" y="27"/>
                  </a:cubicBezTo>
                  <a:cubicBezTo>
                    <a:pt x="52" y="21"/>
                    <a:pt x="52" y="21"/>
                    <a:pt x="47" y="18"/>
                  </a:cubicBezTo>
                  <a:cubicBezTo>
                    <a:pt x="41" y="15"/>
                    <a:pt x="35" y="12"/>
                    <a:pt x="29" y="10"/>
                  </a:cubicBezTo>
                  <a:cubicBezTo>
                    <a:pt x="19" y="6"/>
                    <a:pt x="10" y="2"/>
                    <a:pt x="0" y="0"/>
                  </a:cubicBezTo>
                  <a:cubicBezTo>
                    <a:pt x="4" y="4"/>
                    <a:pt x="18" y="10"/>
                    <a:pt x="24" y="13"/>
                  </a:cubicBezTo>
                </a:path>
              </a:pathLst>
            </a:custGeom>
            <a:solidFill>
              <a:srgbClr val="4A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16" name="Freeform 223">
              <a:extLst>
                <a:ext uri="{FF2B5EF4-FFF2-40B4-BE49-F238E27FC236}">
                  <a16:creationId xmlns:a16="http://schemas.microsoft.com/office/drawing/2014/main" id="{9559F094-A53D-457A-A883-781A406E2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" y="2602"/>
              <a:ext cx="365" cy="314"/>
            </a:xfrm>
            <a:custGeom>
              <a:avLst/>
              <a:gdLst>
                <a:gd name="T0" fmla="*/ 0 w 146"/>
                <a:gd name="T1" fmla="*/ 5921 h 118"/>
                <a:gd name="T2" fmla="*/ 3208 w 146"/>
                <a:gd name="T3" fmla="*/ 907 h 118"/>
                <a:gd name="T4" fmla="*/ 5708 w 146"/>
                <a:gd name="T5" fmla="*/ 303 h 118"/>
                <a:gd name="T6" fmla="*/ 0 w 146"/>
                <a:gd name="T7" fmla="*/ 5921 h 1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6" h="118">
                  <a:moveTo>
                    <a:pt x="0" y="118"/>
                  </a:moveTo>
                  <a:cubicBezTo>
                    <a:pt x="10" y="73"/>
                    <a:pt x="30" y="36"/>
                    <a:pt x="82" y="18"/>
                  </a:cubicBezTo>
                  <a:cubicBezTo>
                    <a:pt x="135" y="0"/>
                    <a:pt x="146" y="6"/>
                    <a:pt x="146" y="6"/>
                  </a:cubicBezTo>
                  <a:cubicBezTo>
                    <a:pt x="121" y="12"/>
                    <a:pt x="33" y="18"/>
                    <a:pt x="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17" name="Freeform 224">
              <a:extLst>
                <a:ext uri="{FF2B5EF4-FFF2-40B4-BE49-F238E27FC236}">
                  <a16:creationId xmlns:a16="http://schemas.microsoft.com/office/drawing/2014/main" id="{3D9D62B7-0FD3-4A1D-876A-568A6CD1A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" y="3242"/>
              <a:ext cx="143" cy="250"/>
            </a:xfrm>
            <a:custGeom>
              <a:avLst/>
              <a:gdLst>
                <a:gd name="T0" fmla="*/ 1422 w 57"/>
                <a:gd name="T1" fmla="*/ 0 h 94"/>
                <a:gd name="T2" fmla="*/ 2260 w 57"/>
                <a:gd name="T3" fmla="*/ 4705 h 94"/>
                <a:gd name="T4" fmla="*/ 1422 w 57"/>
                <a:gd name="T5" fmla="*/ 0 h 9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" h="94">
                  <a:moveTo>
                    <a:pt x="36" y="0"/>
                  </a:moveTo>
                  <a:cubicBezTo>
                    <a:pt x="29" y="16"/>
                    <a:pt x="0" y="61"/>
                    <a:pt x="57" y="94"/>
                  </a:cubicBezTo>
                  <a:cubicBezTo>
                    <a:pt x="42" y="84"/>
                    <a:pt x="16" y="59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18" name="Freeform 225">
              <a:extLst>
                <a:ext uri="{FF2B5EF4-FFF2-40B4-BE49-F238E27FC236}">
                  <a16:creationId xmlns:a16="http://schemas.microsoft.com/office/drawing/2014/main" id="{E050FE69-1477-49A6-B6DA-E977B81C7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" y="3087"/>
              <a:ext cx="188" cy="131"/>
            </a:xfrm>
            <a:custGeom>
              <a:avLst/>
              <a:gdLst>
                <a:gd name="T0" fmla="*/ 283 w 75"/>
                <a:gd name="T1" fmla="*/ 1436 h 49"/>
                <a:gd name="T2" fmla="*/ 1547 w 75"/>
                <a:gd name="T3" fmla="*/ 401 h 49"/>
                <a:gd name="T4" fmla="*/ 2248 w 75"/>
                <a:gd name="T5" fmla="*/ 457 h 49"/>
                <a:gd name="T6" fmla="*/ 2960 w 75"/>
                <a:gd name="T7" fmla="*/ 457 h 49"/>
                <a:gd name="T8" fmla="*/ 867 w 75"/>
                <a:gd name="T9" fmla="*/ 307 h 49"/>
                <a:gd name="T10" fmla="*/ 238 w 75"/>
                <a:gd name="T11" fmla="*/ 973 h 49"/>
                <a:gd name="T12" fmla="*/ 0 w 75"/>
                <a:gd name="T13" fmla="*/ 2502 h 49"/>
                <a:gd name="T14" fmla="*/ 125 w 75"/>
                <a:gd name="T15" fmla="*/ 2101 h 49"/>
                <a:gd name="T16" fmla="*/ 396 w 75"/>
                <a:gd name="T17" fmla="*/ 1436 h 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49">
                  <a:moveTo>
                    <a:pt x="7" y="28"/>
                  </a:moveTo>
                  <a:cubicBezTo>
                    <a:pt x="14" y="17"/>
                    <a:pt x="26" y="7"/>
                    <a:pt x="39" y="8"/>
                  </a:cubicBezTo>
                  <a:cubicBezTo>
                    <a:pt x="45" y="8"/>
                    <a:pt x="51" y="9"/>
                    <a:pt x="57" y="9"/>
                  </a:cubicBezTo>
                  <a:cubicBezTo>
                    <a:pt x="63" y="8"/>
                    <a:pt x="69" y="10"/>
                    <a:pt x="75" y="9"/>
                  </a:cubicBezTo>
                  <a:cubicBezTo>
                    <a:pt x="58" y="8"/>
                    <a:pt x="40" y="0"/>
                    <a:pt x="22" y="6"/>
                  </a:cubicBezTo>
                  <a:cubicBezTo>
                    <a:pt x="16" y="8"/>
                    <a:pt x="9" y="12"/>
                    <a:pt x="6" y="19"/>
                  </a:cubicBezTo>
                  <a:cubicBezTo>
                    <a:pt x="2" y="27"/>
                    <a:pt x="1" y="40"/>
                    <a:pt x="0" y="49"/>
                  </a:cubicBezTo>
                  <a:cubicBezTo>
                    <a:pt x="1" y="47"/>
                    <a:pt x="2" y="44"/>
                    <a:pt x="3" y="41"/>
                  </a:cubicBezTo>
                  <a:cubicBezTo>
                    <a:pt x="4" y="36"/>
                    <a:pt x="7" y="32"/>
                    <a:pt x="10" y="28"/>
                  </a:cubicBezTo>
                </a:path>
              </a:pathLst>
            </a:custGeom>
            <a:solidFill>
              <a:srgbClr val="34C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19" name="Freeform 226">
              <a:extLst>
                <a:ext uri="{FF2B5EF4-FFF2-40B4-BE49-F238E27FC236}">
                  <a16:creationId xmlns:a16="http://schemas.microsoft.com/office/drawing/2014/main" id="{F5B15AA6-2BE5-4602-8A61-E32B60F37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" y="2474"/>
              <a:ext cx="1313" cy="1269"/>
            </a:xfrm>
            <a:custGeom>
              <a:avLst/>
              <a:gdLst>
                <a:gd name="T0" fmla="*/ 3096 w 525"/>
                <a:gd name="T1" fmla="*/ 6822 h 476"/>
                <a:gd name="T2" fmla="*/ 2471 w 525"/>
                <a:gd name="T3" fmla="*/ 11578 h 476"/>
                <a:gd name="T4" fmla="*/ 313 w 525"/>
                <a:gd name="T5" fmla="*/ 16254 h 476"/>
                <a:gd name="T6" fmla="*/ 4897 w 525"/>
                <a:gd name="T7" fmla="*/ 20917 h 476"/>
                <a:gd name="T8" fmla="*/ 13060 w 525"/>
                <a:gd name="T9" fmla="*/ 21416 h 476"/>
                <a:gd name="T10" fmla="*/ 20540 w 525"/>
                <a:gd name="T11" fmla="*/ 24044 h 476"/>
                <a:gd name="T12" fmla="*/ 13498 w 525"/>
                <a:gd name="T13" fmla="*/ 20917 h 476"/>
                <a:gd name="T14" fmla="*/ 5630 w 525"/>
                <a:gd name="T15" fmla="*/ 20200 h 476"/>
                <a:gd name="T16" fmla="*/ 1376 w 525"/>
                <a:gd name="T17" fmla="*/ 16369 h 476"/>
                <a:gd name="T18" fmla="*/ 2864 w 525"/>
                <a:gd name="T19" fmla="*/ 13946 h 476"/>
                <a:gd name="T20" fmla="*/ 4034 w 525"/>
                <a:gd name="T21" fmla="*/ 13831 h 476"/>
                <a:gd name="T22" fmla="*/ 6535 w 525"/>
                <a:gd name="T23" fmla="*/ 14799 h 476"/>
                <a:gd name="T24" fmla="*/ 9231 w 525"/>
                <a:gd name="T25" fmla="*/ 14705 h 476"/>
                <a:gd name="T26" fmla="*/ 11622 w 525"/>
                <a:gd name="T27" fmla="*/ 14649 h 476"/>
                <a:gd name="T28" fmla="*/ 12797 w 525"/>
                <a:gd name="T29" fmla="*/ 15764 h 476"/>
                <a:gd name="T30" fmla="*/ 13968 w 525"/>
                <a:gd name="T31" fmla="*/ 16766 h 476"/>
                <a:gd name="T32" fmla="*/ 14280 w 525"/>
                <a:gd name="T33" fmla="*/ 17278 h 476"/>
                <a:gd name="T34" fmla="*/ 14468 w 525"/>
                <a:gd name="T35" fmla="*/ 17470 h 476"/>
                <a:gd name="T36" fmla="*/ 14435 w 525"/>
                <a:gd name="T37" fmla="*/ 17278 h 476"/>
                <a:gd name="T38" fmla="*/ 14393 w 525"/>
                <a:gd name="T39" fmla="*/ 16710 h 476"/>
                <a:gd name="T40" fmla="*/ 14781 w 525"/>
                <a:gd name="T41" fmla="*/ 16980 h 476"/>
                <a:gd name="T42" fmla="*/ 15018 w 525"/>
                <a:gd name="T43" fmla="*/ 17014 h 476"/>
                <a:gd name="T44" fmla="*/ 15093 w 525"/>
                <a:gd name="T45" fmla="*/ 17129 h 476"/>
                <a:gd name="T46" fmla="*/ 15018 w 525"/>
                <a:gd name="T47" fmla="*/ 16673 h 476"/>
                <a:gd name="T48" fmla="*/ 15093 w 525"/>
                <a:gd name="T49" fmla="*/ 16766 h 476"/>
                <a:gd name="T50" fmla="*/ 15218 w 525"/>
                <a:gd name="T51" fmla="*/ 16766 h 476"/>
                <a:gd name="T52" fmla="*/ 15143 w 525"/>
                <a:gd name="T53" fmla="*/ 16468 h 476"/>
                <a:gd name="T54" fmla="*/ 15018 w 525"/>
                <a:gd name="T55" fmla="*/ 16105 h 476"/>
                <a:gd name="T56" fmla="*/ 14706 w 525"/>
                <a:gd name="T57" fmla="*/ 16012 h 476"/>
                <a:gd name="T58" fmla="*/ 14623 w 525"/>
                <a:gd name="T59" fmla="*/ 15857 h 476"/>
                <a:gd name="T60" fmla="*/ 14080 w 525"/>
                <a:gd name="T61" fmla="*/ 15799 h 476"/>
                <a:gd name="T62" fmla="*/ 13455 w 525"/>
                <a:gd name="T63" fmla="*/ 15047 h 476"/>
                <a:gd name="T64" fmla="*/ 13580 w 525"/>
                <a:gd name="T65" fmla="*/ 14649 h 476"/>
                <a:gd name="T66" fmla="*/ 13998 w 525"/>
                <a:gd name="T67" fmla="*/ 14948 h 476"/>
                <a:gd name="T68" fmla="*/ 14310 w 525"/>
                <a:gd name="T69" fmla="*/ 15345 h 476"/>
                <a:gd name="T70" fmla="*/ 14435 w 525"/>
                <a:gd name="T71" fmla="*/ 15500 h 476"/>
                <a:gd name="T72" fmla="*/ 14435 w 525"/>
                <a:gd name="T73" fmla="*/ 15196 h 476"/>
                <a:gd name="T74" fmla="*/ 14623 w 525"/>
                <a:gd name="T75" fmla="*/ 15252 h 476"/>
                <a:gd name="T76" fmla="*/ 14861 w 525"/>
                <a:gd name="T77" fmla="*/ 15345 h 476"/>
                <a:gd name="T78" fmla="*/ 14936 w 525"/>
                <a:gd name="T79" fmla="*/ 15500 h 476"/>
                <a:gd name="T80" fmla="*/ 14781 w 525"/>
                <a:gd name="T81" fmla="*/ 14855 h 476"/>
                <a:gd name="T82" fmla="*/ 15018 w 525"/>
                <a:gd name="T83" fmla="*/ 14948 h 476"/>
                <a:gd name="T84" fmla="*/ 14706 w 525"/>
                <a:gd name="T85" fmla="*/ 14287 h 476"/>
                <a:gd name="T86" fmla="*/ 14235 w 525"/>
                <a:gd name="T87" fmla="*/ 14036 h 476"/>
                <a:gd name="T88" fmla="*/ 13810 w 525"/>
                <a:gd name="T89" fmla="*/ 13796 h 476"/>
                <a:gd name="T90" fmla="*/ 13580 w 525"/>
                <a:gd name="T91" fmla="*/ 13375 h 476"/>
                <a:gd name="T92" fmla="*/ 13655 w 525"/>
                <a:gd name="T93" fmla="*/ 13077 h 476"/>
                <a:gd name="T94" fmla="*/ 13580 w 525"/>
                <a:gd name="T95" fmla="*/ 13226 h 476"/>
                <a:gd name="T96" fmla="*/ 15061 w 525"/>
                <a:gd name="T97" fmla="*/ 12223 h 476"/>
                <a:gd name="T98" fmla="*/ 15769 w 525"/>
                <a:gd name="T99" fmla="*/ 12167 h 476"/>
                <a:gd name="T100" fmla="*/ 17102 w 525"/>
                <a:gd name="T101" fmla="*/ 12735 h 476"/>
                <a:gd name="T102" fmla="*/ 18194 w 525"/>
                <a:gd name="T103" fmla="*/ 12466 h 476"/>
                <a:gd name="T104" fmla="*/ 18852 w 525"/>
                <a:gd name="T105" fmla="*/ 11920 h 476"/>
                <a:gd name="T106" fmla="*/ 18457 w 525"/>
                <a:gd name="T107" fmla="*/ 10307 h 476"/>
                <a:gd name="T108" fmla="*/ 17882 w 525"/>
                <a:gd name="T109" fmla="*/ 8699 h 476"/>
                <a:gd name="T110" fmla="*/ 17444 w 525"/>
                <a:gd name="T111" fmla="*/ 7427 h 476"/>
                <a:gd name="T112" fmla="*/ 16739 w 525"/>
                <a:gd name="T113" fmla="*/ 6156 h 476"/>
                <a:gd name="T114" fmla="*/ 15999 w 525"/>
                <a:gd name="T115" fmla="*/ 4756 h 476"/>
                <a:gd name="T116" fmla="*/ 15143 w 525"/>
                <a:gd name="T117" fmla="*/ 2125 h 476"/>
                <a:gd name="T118" fmla="*/ 14123 w 525"/>
                <a:gd name="T119" fmla="*/ 2367 h 476"/>
                <a:gd name="T120" fmla="*/ 14280 w 525"/>
                <a:gd name="T121" fmla="*/ 3788 h 476"/>
                <a:gd name="T122" fmla="*/ 13685 w 525"/>
                <a:gd name="T123" fmla="*/ 3695 h 476"/>
                <a:gd name="T124" fmla="*/ 3096 w 525"/>
                <a:gd name="T125" fmla="*/ 6822 h 47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25" h="476">
                  <a:moveTo>
                    <a:pt x="79" y="135"/>
                  </a:moveTo>
                  <a:cubicBezTo>
                    <a:pt x="63" y="190"/>
                    <a:pt x="69" y="211"/>
                    <a:pt x="63" y="229"/>
                  </a:cubicBezTo>
                  <a:cubicBezTo>
                    <a:pt x="56" y="246"/>
                    <a:pt x="19" y="270"/>
                    <a:pt x="8" y="322"/>
                  </a:cubicBezTo>
                  <a:cubicBezTo>
                    <a:pt x="0" y="356"/>
                    <a:pt x="24" y="394"/>
                    <a:pt x="125" y="414"/>
                  </a:cubicBezTo>
                  <a:cubicBezTo>
                    <a:pt x="227" y="435"/>
                    <a:pt x="284" y="422"/>
                    <a:pt x="334" y="424"/>
                  </a:cubicBezTo>
                  <a:cubicBezTo>
                    <a:pt x="385" y="426"/>
                    <a:pt x="490" y="425"/>
                    <a:pt x="525" y="476"/>
                  </a:cubicBezTo>
                  <a:cubicBezTo>
                    <a:pt x="490" y="425"/>
                    <a:pt x="396" y="416"/>
                    <a:pt x="345" y="414"/>
                  </a:cubicBezTo>
                  <a:cubicBezTo>
                    <a:pt x="295" y="412"/>
                    <a:pt x="246" y="420"/>
                    <a:pt x="144" y="400"/>
                  </a:cubicBezTo>
                  <a:cubicBezTo>
                    <a:pt x="60" y="378"/>
                    <a:pt x="28" y="358"/>
                    <a:pt x="35" y="324"/>
                  </a:cubicBezTo>
                  <a:cubicBezTo>
                    <a:pt x="40" y="302"/>
                    <a:pt x="68" y="279"/>
                    <a:pt x="73" y="276"/>
                  </a:cubicBezTo>
                  <a:cubicBezTo>
                    <a:pt x="82" y="270"/>
                    <a:pt x="92" y="268"/>
                    <a:pt x="103" y="274"/>
                  </a:cubicBezTo>
                  <a:cubicBezTo>
                    <a:pt x="121" y="282"/>
                    <a:pt x="156" y="294"/>
                    <a:pt x="167" y="293"/>
                  </a:cubicBezTo>
                  <a:cubicBezTo>
                    <a:pt x="179" y="293"/>
                    <a:pt x="214" y="296"/>
                    <a:pt x="236" y="291"/>
                  </a:cubicBezTo>
                  <a:cubicBezTo>
                    <a:pt x="259" y="286"/>
                    <a:pt x="277" y="273"/>
                    <a:pt x="297" y="290"/>
                  </a:cubicBezTo>
                  <a:cubicBezTo>
                    <a:pt x="305" y="296"/>
                    <a:pt x="318" y="306"/>
                    <a:pt x="327" y="312"/>
                  </a:cubicBezTo>
                  <a:cubicBezTo>
                    <a:pt x="335" y="318"/>
                    <a:pt x="354" y="328"/>
                    <a:pt x="357" y="332"/>
                  </a:cubicBezTo>
                  <a:cubicBezTo>
                    <a:pt x="359" y="336"/>
                    <a:pt x="364" y="341"/>
                    <a:pt x="365" y="342"/>
                  </a:cubicBezTo>
                  <a:cubicBezTo>
                    <a:pt x="367" y="344"/>
                    <a:pt x="367" y="347"/>
                    <a:pt x="370" y="346"/>
                  </a:cubicBezTo>
                  <a:cubicBezTo>
                    <a:pt x="372" y="345"/>
                    <a:pt x="369" y="343"/>
                    <a:pt x="369" y="342"/>
                  </a:cubicBezTo>
                  <a:cubicBezTo>
                    <a:pt x="369" y="340"/>
                    <a:pt x="370" y="334"/>
                    <a:pt x="368" y="331"/>
                  </a:cubicBezTo>
                  <a:cubicBezTo>
                    <a:pt x="370" y="332"/>
                    <a:pt x="375" y="335"/>
                    <a:pt x="378" y="336"/>
                  </a:cubicBezTo>
                  <a:cubicBezTo>
                    <a:pt x="381" y="337"/>
                    <a:pt x="382" y="336"/>
                    <a:pt x="384" y="337"/>
                  </a:cubicBezTo>
                  <a:cubicBezTo>
                    <a:pt x="385" y="338"/>
                    <a:pt x="385" y="340"/>
                    <a:pt x="386" y="339"/>
                  </a:cubicBezTo>
                  <a:cubicBezTo>
                    <a:pt x="388" y="338"/>
                    <a:pt x="387" y="335"/>
                    <a:pt x="384" y="330"/>
                  </a:cubicBezTo>
                  <a:cubicBezTo>
                    <a:pt x="384" y="330"/>
                    <a:pt x="385" y="330"/>
                    <a:pt x="386" y="332"/>
                  </a:cubicBezTo>
                  <a:cubicBezTo>
                    <a:pt x="387" y="333"/>
                    <a:pt x="389" y="332"/>
                    <a:pt x="389" y="332"/>
                  </a:cubicBezTo>
                  <a:cubicBezTo>
                    <a:pt x="389" y="332"/>
                    <a:pt x="388" y="329"/>
                    <a:pt x="387" y="326"/>
                  </a:cubicBezTo>
                  <a:cubicBezTo>
                    <a:pt x="386" y="323"/>
                    <a:pt x="385" y="321"/>
                    <a:pt x="384" y="319"/>
                  </a:cubicBezTo>
                  <a:cubicBezTo>
                    <a:pt x="382" y="317"/>
                    <a:pt x="376" y="317"/>
                    <a:pt x="376" y="317"/>
                  </a:cubicBezTo>
                  <a:cubicBezTo>
                    <a:pt x="376" y="317"/>
                    <a:pt x="375" y="315"/>
                    <a:pt x="374" y="314"/>
                  </a:cubicBezTo>
                  <a:cubicBezTo>
                    <a:pt x="372" y="312"/>
                    <a:pt x="361" y="313"/>
                    <a:pt x="360" y="313"/>
                  </a:cubicBezTo>
                  <a:cubicBezTo>
                    <a:pt x="359" y="312"/>
                    <a:pt x="345" y="300"/>
                    <a:pt x="344" y="298"/>
                  </a:cubicBezTo>
                  <a:cubicBezTo>
                    <a:pt x="342" y="295"/>
                    <a:pt x="345" y="290"/>
                    <a:pt x="347" y="290"/>
                  </a:cubicBezTo>
                  <a:cubicBezTo>
                    <a:pt x="349" y="291"/>
                    <a:pt x="355" y="292"/>
                    <a:pt x="358" y="296"/>
                  </a:cubicBezTo>
                  <a:cubicBezTo>
                    <a:pt x="360" y="298"/>
                    <a:pt x="364" y="302"/>
                    <a:pt x="366" y="304"/>
                  </a:cubicBezTo>
                  <a:cubicBezTo>
                    <a:pt x="369" y="306"/>
                    <a:pt x="367" y="307"/>
                    <a:pt x="369" y="307"/>
                  </a:cubicBezTo>
                  <a:cubicBezTo>
                    <a:pt x="370" y="307"/>
                    <a:pt x="371" y="305"/>
                    <a:pt x="369" y="301"/>
                  </a:cubicBezTo>
                  <a:cubicBezTo>
                    <a:pt x="369" y="301"/>
                    <a:pt x="371" y="301"/>
                    <a:pt x="374" y="302"/>
                  </a:cubicBezTo>
                  <a:cubicBezTo>
                    <a:pt x="376" y="302"/>
                    <a:pt x="379" y="303"/>
                    <a:pt x="380" y="304"/>
                  </a:cubicBezTo>
                  <a:cubicBezTo>
                    <a:pt x="381" y="306"/>
                    <a:pt x="381" y="309"/>
                    <a:pt x="382" y="307"/>
                  </a:cubicBezTo>
                  <a:cubicBezTo>
                    <a:pt x="383" y="306"/>
                    <a:pt x="383" y="301"/>
                    <a:pt x="378" y="294"/>
                  </a:cubicBezTo>
                  <a:cubicBezTo>
                    <a:pt x="378" y="294"/>
                    <a:pt x="382" y="294"/>
                    <a:pt x="384" y="296"/>
                  </a:cubicBezTo>
                  <a:cubicBezTo>
                    <a:pt x="385" y="293"/>
                    <a:pt x="380" y="285"/>
                    <a:pt x="376" y="283"/>
                  </a:cubicBezTo>
                  <a:cubicBezTo>
                    <a:pt x="373" y="280"/>
                    <a:pt x="366" y="279"/>
                    <a:pt x="364" y="278"/>
                  </a:cubicBezTo>
                  <a:cubicBezTo>
                    <a:pt x="361" y="277"/>
                    <a:pt x="358" y="275"/>
                    <a:pt x="353" y="273"/>
                  </a:cubicBezTo>
                  <a:cubicBezTo>
                    <a:pt x="348" y="271"/>
                    <a:pt x="350" y="271"/>
                    <a:pt x="347" y="265"/>
                  </a:cubicBezTo>
                  <a:cubicBezTo>
                    <a:pt x="347" y="264"/>
                    <a:pt x="347" y="262"/>
                    <a:pt x="349" y="259"/>
                  </a:cubicBezTo>
                  <a:cubicBezTo>
                    <a:pt x="347" y="262"/>
                    <a:pt x="347" y="262"/>
                    <a:pt x="347" y="262"/>
                  </a:cubicBezTo>
                  <a:cubicBezTo>
                    <a:pt x="350" y="255"/>
                    <a:pt x="362" y="241"/>
                    <a:pt x="385" y="242"/>
                  </a:cubicBezTo>
                  <a:cubicBezTo>
                    <a:pt x="385" y="242"/>
                    <a:pt x="391" y="244"/>
                    <a:pt x="403" y="241"/>
                  </a:cubicBezTo>
                  <a:cubicBezTo>
                    <a:pt x="416" y="239"/>
                    <a:pt x="430" y="249"/>
                    <a:pt x="437" y="252"/>
                  </a:cubicBezTo>
                  <a:cubicBezTo>
                    <a:pt x="445" y="256"/>
                    <a:pt x="459" y="248"/>
                    <a:pt x="465" y="247"/>
                  </a:cubicBezTo>
                  <a:cubicBezTo>
                    <a:pt x="470" y="246"/>
                    <a:pt x="478" y="244"/>
                    <a:pt x="482" y="236"/>
                  </a:cubicBezTo>
                  <a:cubicBezTo>
                    <a:pt x="487" y="228"/>
                    <a:pt x="478" y="217"/>
                    <a:pt x="472" y="204"/>
                  </a:cubicBezTo>
                  <a:cubicBezTo>
                    <a:pt x="467" y="191"/>
                    <a:pt x="459" y="181"/>
                    <a:pt x="457" y="172"/>
                  </a:cubicBezTo>
                  <a:cubicBezTo>
                    <a:pt x="458" y="151"/>
                    <a:pt x="446" y="147"/>
                    <a:pt x="446" y="147"/>
                  </a:cubicBezTo>
                  <a:cubicBezTo>
                    <a:pt x="446" y="147"/>
                    <a:pt x="434" y="136"/>
                    <a:pt x="428" y="122"/>
                  </a:cubicBezTo>
                  <a:cubicBezTo>
                    <a:pt x="421" y="108"/>
                    <a:pt x="417" y="103"/>
                    <a:pt x="409" y="94"/>
                  </a:cubicBezTo>
                  <a:cubicBezTo>
                    <a:pt x="409" y="94"/>
                    <a:pt x="411" y="62"/>
                    <a:pt x="387" y="42"/>
                  </a:cubicBezTo>
                  <a:cubicBezTo>
                    <a:pt x="363" y="22"/>
                    <a:pt x="357" y="31"/>
                    <a:pt x="361" y="47"/>
                  </a:cubicBezTo>
                  <a:cubicBezTo>
                    <a:pt x="364" y="62"/>
                    <a:pt x="365" y="75"/>
                    <a:pt x="365" y="75"/>
                  </a:cubicBezTo>
                  <a:cubicBezTo>
                    <a:pt x="365" y="75"/>
                    <a:pt x="361" y="78"/>
                    <a:pt x="350" y="73"/>
                  </a:cubicBezTo>
                  <a:cubicBezTo>
                    <a:pt x="183" y="0"/>
                    <a:pt x="92" y="91"/>
                    <a:pt x="79" y="135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20" name="Freeform 227">
              <a:extLst>
                <a:ext uri="{FF2B5EF4-FFF2-40B4-BE49-F238E27FC236}">
                  <a16:creationId xmlns:a16="http://schemas.microsoft.com/office/drawing/2014/main" id="{8C77A4FD-1A39-4970-B3DB-EB8C7F9F6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" y="2631"/>
              <a:ext cx="236" cy="288"/>
            </a:xfrm>
            <a:custGeom>
              <a:avLst/>
              <a:gdLst>
                <a:gd name="T0" fmla="*/ 3738 w 94"/>
                <a:gd name="T1" fmla="*/ 2675 h 108"/>
                <a:gd name="T2" fmla="*/ 1152 w 94"/>
                <a:gd name="T3" fmla="*/ 1216 h 108"/>
                <a:gd name="T4" fmla="*/ 1948 w 94"/>
                <a:gd name="T5" fmla="*/ 4552 h 108"/>
                <a:gd name="T6" fmla="*/ 2975 w 94"/>
                <a:gd name="T7" fmla="*/ 5461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4" h="108">
                  <a:moveTo>
                    <a:pt x="94" y="53"/>
                  </a:moveTo>
                  <a:cubicBezTo>
                    <a:pt x="88" y="34"/>
                    <a:pt x="57" y="0"/>
                    <a:pt x="29" y="24"/>
                  </a:cubicBezTo>
                  <a:cubicBezTo>
                    <a:pt x="0" y="48"/>
                    <a:pt x="38" y="86"/>
                    <a:pt x="49" y="90"/>
                  </a:cubicBezTo>
                  <a:cubicBezTo>
                    <a:pt x="60" y="95"/>
                    <a:pt x="72" y="100"/>
                    <a:pt x="75" y="108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21" name="Freeform 228">
              <a:extLst>
                <a:ext uri="{FF2B5EF4-FFF2-40B4-BE49-F238E27FC236}">
                  <a16:creationId xmlns:a16="http://schemas.microsoft.com/office/drawing/2014/main" id="{F29F302A-BFAD-4560-9FCC-BDCDED9E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" y="2794"/>
              <a:ext cx="33" cy="72"/>
            </a:xfrm>
            <a:custGeom>
              <a:avLst/>
              <a:gdLst>
                <a:gd name="T0" fmla="*/ 541 w 13"/>
                <a:gd name="T1" fmla="*/ 0 h 27"/>
                <a:gd name="T2" fmla="*/ 160 w 13"/>
                <a:gd name="T3" fmla="*/ 512 h 27"/>
                <a:gd name="T4" fmla="*/ 327 w 13"/>
                <a:gd name="T5" fmla="*/ 1365 h 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27">
                  <a:moveTo>
                    <a:pt x="13" y="0"/>
                  </a:moveTo>
                  <a:cubicBezTo>
                    <a:pt x="2" y="0"/>
                    <a:pt x="0" y="3"/>
                    <a:pt x="4" y="10"/>
                  </a:cubicBezTo>
                  <a:cubicBezTo>
                    <a:pt x="9" y="16"/>
                    <a:pt x="1" y="23"/>
                    <a:pt x="8" y="2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22" name="Freeform 229">
              <a:extLst>
                <a:ext uri="{FF2B5EF4-FFF2-40B4-BE49-F238E27FC236}">
                  <a16:creationId xmlns:a16="http://schemas.microsoft.com/office/drawing/2014/main" id="{885FB7CF-7C53-4511-942F-7AC32761A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" y="3111"/>
              <a:ext cx="65" cy="157"/>
            </a:xfrm>
            <a:custGeom>
              <a:avLst/>
              <a:gdLst>
                <a:gd name="T0" fmla="*/ 1020 w 26"/>
                <a:gd name="T1" fmla="*/ 0 h 59"/>
                <a:gd name="T2" fmla="*/ 238 w 26"/>
                <a:gd name="T3" fmla="*/ 2959 h 5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6" h="59">
                  <a:moveTo>
                    <a:pt x="26" y="0"/>
                  </a:moveTo>
                  <a:cubicBezTo>
                    <a:pt x="19" y="9"/>
                    <a:pt x="0" y="39"/>
                    <a:pt x="6" y="5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23" name="Freeform 230">
              <a:extLst>
                <a:ext uri="{FF2B5EF4-FFF2-40B4-BE49-F238E27FC236}">
                  <a16:creationId xmlns:a16="http://schemas.microsoft.com/office/drawing/2014/main" id="{AEB8E473-5749-4DAD-9334-B575612CF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4" y="3108"/>
              <a:ext cx="75" cy="142"/>
            </a:xfrm>
            <a:custGeom>
              <a:avLst/>
              <a:gdLst>
                <a:gd name="T0" fmla="*/ 1175 w 30"/>
                <a:gd name="T1" fmla="*/ 0 h 53"/>
                <a:gd name="T2" fmla="*/ 0 w 30"/>
                <a:gd name="T3" fmla="*/ 2727 h 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0" h="53">
                  <a:moveTo>
                    <a:pt x="30" y="0"/>
                  </a:moveTo>
                  <a:cubicBezTo>
                    <a:pt x="24" y="6"/>
                    <a:pt x="1" y="44"/>
                    <a:pt x="0" y="53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24" name="Freeform 231">
              <a:extLst>
                <a:ext uri="{FF2B5EF4-FFF2-40B4-BE49-F238E27FC236}">
                  <a16:creationId xmlns:a16="http://schemas.microsoft.com/office/drawing/2014/main" id="{66A72853-2C33-40AB-8E04-C029927A6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7" y="3103"/>
              <a:ext cx="97" cy="117"/>
            </a:xfrm>
            <a:custGeom>
              <a:avLst/>
              <a:gdLst>
                <a:gd name="T0" fmla="*/ 1490 w 39"/>
                <a:gd name="T1" fmla="*/ 0 h 44"/>
                <a:gd name="T2" fmla="*/ 0 w 39"/>
                <a:gd name="T3" fmla="*/ 2199 h 4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9" h="44">
                  <a:moveTo>
                    <a:pt x="39" y="0"/>
                  </a:moveTo>
                  <a:cubicBezTo>
                    <a:pt x="29" y="7"/>
                    <a:pt x="5" y="37"/>
                    <a:pt x="0" y="44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25" name="Freeform 232">
              <a:extLst>
                <a:ext uri="{FF2B5EF4-FFF2-40B4-BE49-F238E27FC236}">
                  <a16:creationId xmlns:a16="http://schemas.microsoft.com/office/drawing/2014/main" id="{EFA6D330-045D-405C-8AE0-AABE33739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" y="3026"/>
              <a:ext cx="43" cy="16"/>
            </a:xfrm>
            <a:custGeom>
              <a:avLst/>
              <a:gdLst>
                <a:gd name="T0" fmla="*/ 698 w 17"/>
                <a:gd name="T1" fmla="*/ 0 h 6"/>
                <a:gd name="T2" fmla="*/ 0 w 17"/>
                <a:gd name="T3" fmla="*/ 30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6">
                  <a:moveTo>
                    <a:pt x="17" y="0"/>
                  </a:moveTo>
                  <a:cubicBezTo>
                    <a:pt x="12" y="1"/>
                    <a:pt x="1" y="5"/>
                    <a:pt x="0" y="6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26" name="Freeform 233">
              <a:extLst>
                <a:ext uri="{FF2B5EF4-FFF2-40B4-BE49-F238E27FC236}">
                  <a16:creationId xmlns:a16="http://schemas.microsoft.com/office/drawing/2014/main" id="{00542EBC-9181-4868-B289-887FA8914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" y="3012"/>
              <a:ext cx="23" cy="24"/>
            </a:xfrm>
            <a:custGeom>
              <a:avLst/>
              <a:gdLst>
                <a:gd name="T0" fmla="*/ 386 w 9"/>
                <a:gd name="T1" fmla="*/ 0 h 9"/>
                <a:gd name="T2" fmla="*/ 0 w 9"/>
                <a:gd name="T3" fmla="*/ 456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6" y="2"/>
                    <a:pt x="1" y="7"/>
                    <a:pt x="0" y="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27" name="Freeform 234">
              <a:extLst>
                <a:ext uri="{FF2B5EF4-FFF2-40B4-BE49-F238E27FC236}">
                  <a16:creationId xmlns:a16="http://schemas.microsoft.com/office/drawing/2014/main" id="{D3FCF402-6D25-4B79-AB35-0C1A40FE4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4" y="2978"/>
              <a:ext cx="33" cy="50"/>
            </a:xfrm>
            <a:custGeom>
              <a:avLst/>
              <a:gdLst>
                <a:gd name="T0" fmla="*/ 541 w 13"/>
                <a:gd name="T1" fmla="*/ 0 h 19"/>
                <a:gd name="T2" fmla="*/ 0 w 13"/>
                <a:gd name="T3" fmla="*/ 913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" h="19">
                  <a:moveTo>
                    <a:pt x="13" y="0"/>
                  </a:moveTo>
                  <a:cubicBezTo>
                    <a:pt x="8" y="3"/>
                    <a:pt x="1" y="15"/>
                    <a:pt x="0" y="1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28" name="Freeform 235">
              <a:extLst>
                <a:ext uri="{FF2B5EF4-FFF2-40B4-BE49-F238E27FC236}">
                  <a16:creationId xmlns:a16="http://schemas.microsoft.com/office/drawing/2014/main" id="{9A93E6DC-9A60-4479-80B7-3A7D88B7F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7" y="3122"/>
              <a:ext cx="35" cy="136"/>
            </a:xfrm>
            <a:custGeom>
              <a:avLst/>
              <a:gdLst>
                <a:gd name="T0" fmla="*/ 550 w 14"/>
                <a:gd name="T1" fmla="*/ 0 h 51"/>
                <a:gd name="T2" fmla="*/ 83 w 14"/>
                <a:gd name="T3" fmla="*/ 2581 h 5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51">
                  <a:moveTo>
                    <a:pt x="14" y="0"/>
                  </a:moveTo>
                  <a:cubicBezTo>
                    <a:pt x="10" y="4"/>
                    <a:pt x="0" y="35"/>
                    <a:pt x="2" y="51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29" name="Freeform 236">
              <a:extLst>
                <a:ext uri="{FF2B5EF4-FFF2-40B4-BE49-F238E27FC236}">
                  <a16:creationId xmlns:a16="http://schemas.microsoft.com/office/drawing/2014/main" id="{93A4B563-39B0-423B-BCD4-9CF816E72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" y="3098"/>
              <a:ext cx="127" cy="77"/>
            </a:xfrm>
            <a:custGeom>
              <a:avLst/>
              <a:gdLst>
                <a:gd name="T0" fmla="*/ 1960 w 51"/>
                <a:gd name="T1" fmla="*/ 0 h 29"/>
                <a:gd name="T2" fmla="*/ 0 w 51"/>
                <a:gd name="T3" fmla="*/ 1439 h 2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" h="29">
                  <a:moveTo>
                    <a:pt x="51" y="0"/>
                  </a:moveTo>
                  <a:cubicBezTo>
                    <a:pt x="47" y="2"/>
                    <a:pt x="14" y="23"/>
                    <a:pt x="0" y="2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30" name="Freeform 237">
              <a:extLst>
                <a:ext uri="{FF2B5EF4-FFF2-40B4-BE49-F238E27FC236}">
                  <a16:creationId xmlns:a16="http://schemas.microsoft.com/office/drawing/2014/main" id="{BE92E1AD-F1E6-47E9-A655-430685528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2" y="3042"/>
              <a:ext cx="27" cy="5"/>
            </a:xfrm>
            <a:custGeom>
              <a:avLst/>
              <a:gdLst>
                <a:gd name="T0" fmla="*/ 0 w 11"/>
                <a:gd name="T1" fmla="*/ 83 h 2"/>
                <a:gd name="T2" fmla="*/ 398 w 11"/>
                <a:gd name="T3" fmla="*/ 83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2">
                  <a:moveTo>
                    <a:pt x="0" y="2"/>
                  </a:moveTo>
                  <a:cubicBezTo>
                    <a:pt x="3" y="1"/>
                    <a:pt x="6" y="0"/>
                    <a:pt x="11" y="2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31" name="Freeform 238">
              <a:extLst>
                <a:ext uri="{FF2B5EF4-FFF2-40B4-BE49-F238E27FC236}">
                  <a16:creationId xmlns:a16="http://schemas.microsoft.com/office/drawing/2014/main" id="{B07D5B5C-E07E-4594-9E1D-061032C3F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2932"/>
              <a:ext cx="68" cy="70"/>
            </a:xfrm>
            <a:custGeom>
              <a:avLst/>
              <a:gdLst>
                <a:gd name="T0" fmla="*/ 1007 w 27"/>
                <a:gd name="T1" fmla="*/ 1212 h 26"/>
                <a:gd name="T2" fmla="*/ 685 w 27"/>
                <a:gd name="T3" fmla="*/ 312 h 26"/>
                <a:gd name="T4" fmla="*/ 50 w 27"/>
                <a:gd name="T5" fmla="*/ 587 h 26"/>
                <a:gd name="T6" fmla="*/ 368 w 27"/>
                <a:gd name="T7" fmla="*/ 1268 h 26"/>
                <a:gd name="T8" fmla="*/ 881 w 27"/>
                <a:gd name="T9" fmla="*/ 1152 h 26"/>
                <a:gd name="T10" fmla="*/ 1007 w 27"/>
                <a:gd name="T11" fmla="*/ 1212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26">
                  <a:moveTo>
                    <a:pt x="25" y="23"/>
                  </a:moveTo>
                  <a:cubicBezTo>
                    <a:pt x="23" y="21"/>
                    <a:pt x="27" y="12"/>
                    <a:pt x="17" y="6"/>
                  </a:cubicBezTo>
                  <a:cubicBezTo>
                    <a:pt x="8" y="0"/>
                    <a:pt x="1" y="11"/>
                    <a:pt x="1" y="11"/>
                  </a:cubicBezTo>
                  <a:cubicBezTo>
                    <a:pt x="0" y="17"/>
                    <a:pt x="4" y="22"/>
                    <a:pt x="9" y="24"/>
                  </a:cubicBezTo>
                  <a:cubicBezTo>
                    <a:pt x="13" y="26"/>
                    <a:pt x="22" y="22"/>
                    <a:pt x="22" y="22"/>
                  </a:cubicBezTo>
                  <a:lnTo>
                    <a:pt x="25" y="23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32" name="Freeform 239">
              <a:extLst>
                <a:ext uri="{FF2B5EF4-FFF2-40B4-BE49-F238E27FC236}">
                  <a16:creationId xmlns:a16="http://schemas.microsoft.com/office/drawing/2014/main" id="{F9694BF0-3365-4BFB-9A2F-C3B62979A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4" y="2943"/>
              <a:ext cx="55" cy="59"/>
            </a:xfrm>
            <a:custGeom>
              <a:avLst/>
              <a:gdLst>
                <a:gd name="T0" fmla="*/ 125 w 22"/>
                <a:gd name="T1" fmla="*/ 252 h 22"/>
                <a:gd name="T2" fmla="*/ 625 w 22"/>
                <a:gd name="T3" fmla="*/ 150 h 22"/>
                <a:gd name="T4" fmla="*/ 708 w 22"/>
                <a:gd name="T5" fmla="*/ 826 h 22"/>
                <a:gd name="T6" fmla="*/ 208 w 22"/>
                <a:gd name="T7" fmla="*/ 928 h 22"/>
                <a:gd name="T8" fmla="*/ 125 w 22"/>
                <a:gd name="T9" fmla="*/ 252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2">
                  <a:moveTo>
                    <a:pt x="3" y="5"/>
                  </a:moveTo>
                  <a:cubicBezTo>
                    <a:pt x="6" y="1"/>
                    <a:pt x="12" y="0"/>
                    <a:pt x="16" y="3"/>
                  </a:cubicBezTo>
                  <a:cubicBezTo>
                    <a:pt x="21" y="6"/>
                    <a:pt x="22" y="12"/>
                    <a:pt x="18" y="16"/>
                  </a:cubicBezTo>
                  <a:cubicBezTo>
                    <a:pt x="15" y="21"/>
                    <a:pt x="9" y="22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33" name="Freeform 240">
              <a:extLst>
                <a:ext uri="{FF2B5EF4-FFF2-40B4-BE49-F238E27FC236}">
                  <a16:creationId xmlns:a16="http://schemas.microsoft.com/office/drawing/2014/main" id="{0DCB086F-508E-4C1A-BBBF-08541D785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9" y="2959"/>
              <a:ext cx="23" cy="24"/>
            </a:xfrm>
            <a:custGeom>
              <a:avLst/>
              <a:gdLst>
                <a:gd name="T0" fmla="*/ 84 w 9"/>
                <a:gd name="T1" fmla="*/ 93 h 9"/>
                <a:gd name="T2" fmla="*/ 302 w 9"/>
                <a:gd name="T3" fmla="*/ 93 h 9"/>
                <a:gd name="T4" fmla="*/ 332 w 9"/>
                <a:gd name="T5" fmla="*/ 363 h 9"/>
                <a:gd name="T6" fmla="*/ 130 w 9"/>
                <a:gd name="T7" fmla="*/ 397 h 9"/>
                <a:gd name="T8" fmla="*/ 84 w 9"/>
                <a:gd name="T9" fmla="*/ 9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2" y="2"/>
                  </a:moveTo>
                  <a:cubicBezTo>
                    <a:pt x="3" y="1"/>
                    <a:pt x="5" y="0"/>
                    <a:pt x="7" y="2"/>
                  </a:cubicBezTo>
                  <a:cubicBezTo>
                    <a:pt x="9" y="3"/>
                    <a:pt x="9" y="5"/>
                    <a:pt x="8" y="7"/>
                  </a:cubicBezTo>
                  <a:cubicBezTo>
                    <a:pt x="7" y="9"/>
                    <a:pt x="4" y="9"/>
                    <a:pt x="3" y="8"/>
                  </a:cubicBezTo>
                  <a:cubicBezTo>
                    <a:pt x="1" y="7"/>
                    <a:pt x="0" y="4"/>
                    <a:pt x="2" y="2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34" name="Freeform 241">
              <a:extLst>
                <a:ext uri="{FF2B5EF4-FFF2-40B4-BE49-F238E27FC236}">
                  <a16:creationId xmlns:a16="http://schemas.microsoft.com/office/drawing/2014/main" id="{B584A8F4-3A52-43E3-80E1-EEB0ED869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" y="3258"/>
              <a:ext cx="80" cy="40"/>
            </a:xfrm>
            <a:custGeom>
              <a:avLst/>
              <a:gdLst>
                <a:gd name="T0" fmla="*/ 1250 w 32"/>
                <a:gd name="T1" fmla="*/ 760 h 15"/>
                <a:gd name="T2" fmla="*/ 708 w 32"/>
                <a:gd name="T3" fmla="*/ 307 h 15"/>
                <a:gd name="T4" fmla="*/ 0 w 32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" h="15">
                  <a:moveTo>
                    <a:pt x="32" y="15"/>
                  </a:moveTo>
                  <a:cubicBezTo>
                    <a:pt x="27" y="10"/>
                    <a:pt x="23" y="7"/>
                    <a:pt x="18" y="6"/>
                  </a:cubicBezTo>
                  <a:cubicBezTo>
                    <a:pt x="14" y="5"/>
                    <a:pt x="1" y="1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35" name="Freeform 242">
              <a:extLst>
                <a:ext uri="{FF2B5EF4-FFF2-40B4-BE49-F238E27FC236}">
                  <a16:creationId xmlns:a16="http://schemas.microsoft.com/office/drawing/2014/main" id="{E74734DD-4409-48C7-B77B-375DCF48D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" y="3263"/>
              <a:ext cx="70" cy="40"/>
            </a:xfrm>
            <a:custGeom>
              <a:avLst/>
              <a:gdLst>
                <a:gd name="T0" fmla="*/ 1095 w 28"/>
                <a:gd name="T1" fmla="*/ 760 h 15"/>
                <a:gd name="T2" fmla="*/ 863 w 28"/>
                <a:gd name="T3" fmla="*/ 397 h 15"/>
                <a:gd name="T4" fmla="*/ 0 w 28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15">
                  <a:moveTo>
                    <a:pt x="28" y="15"/>
                  </a:moveTo>
                  <a:cubicBezTo>
                    <a:pt x="26" y="12"/>
                    <a:pt x="24" y="8"/>
                    <a:pt x="22" y="8"/>
                  </a:cubicBezTo>
                  <a:cubicBezTo>
                    <a:pt x="20" y="7"/>
                    <a:pt x="2" y="1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36" name="Freeform 243">
              <a:extLst>
                <a:ext uri="{FF2B5EF4-FFF2-40B4-BE49-F238E27FC236}">
                  <a16:creationId xmlns:a16="http://schemas.microsoft.com/office/drawing/2014/main" id="{4B252F88-251F-48AA-8E1B-B2796BD25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" y="3263"/>
              <a:ext cx="8" cy="19"/>
            </a:xfrm>
            <a:custGeom>
              <a:avLst/>
              <a:gdLst>
                <a:gd name="T0" fmla="*/ 149 w 3"/>
                <a:gd name="T1" fmla="*/ 383 h 7"/>
                <a:gd name="T2" fmla="*/ 0 w 3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cubicBezTo>
                    <a:pt x="3" y="4"/>
                    <a:pt x="0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37" name="Freeform 244">
              <a:extLst>
                <a:ext uri="{FF2B5EF4-FFF2-40B4-BE49-F238E27FC236}">
                  <a16:creationId xmlns:a16="http://schemas.microsoft.com/office/drawing/2014/main" id="{1116C945-D74A-4724-9B51-16FF700D4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" y="3234"/>
              <a:ext cx="238" cy="106"/>
            </a:xfrm>
            <a:custGeom>
              <a:avLst/>
              <a:gdLst>
                <a:gd name="T0" fmla="*/ 0 w 95"/>
                <a:gd name="T1" fmla="*/ 0 h 40"/>
                <a:gd name="T2" fmla="*/ 208 w 95"/>
                <a:gd name="T3" fmla="*/ 148 h 40"/>
                <a:gd name="T4" fmla="*/ 1180 w 95"/>
                <a:gd name="T5" fmla="*/ 689 h 40"/>
                <a:gd name="T6" fmla="*/ 1576 w 95"/>
                <a:gd name="T7" fmla="*/ 1375 h 40"/>
                <a:gd name="T8" fmla="*/ 1651 w 95"/>
                <a:gd name="T9" fmla="*/ 1524 h 40"/>
                <a:gd name="T10" fmla="*/ 1701 w 95"/>
                <a:gd name="T11" fmla="*/ 1622 h 40"/>
                <a:gd name="T12" fmla="*/ 1731 w 95"/>
                <a:gd name="T13" fmla="*/ 1524 h 40"/>
                <a:gd name="T14" fmla="*/ 1776 w 95"/>
                <a:gd name="T15" fmla="*/ 1341 h 40"/>
                <a:gd name="T16" fmla="*/ 1701 w 95"/>
                <a:gd name="T17" fmla="*/ 893 h 40"/>
                <a:gd name="T18" fmla="*/ 2277 w 95"/>
                <a:gd name="T19" fmla="*/ 1039 h 40"/>
                <a:gd name="T20" fmla="*/ 2673 w 95"/>
                <a:gd name="T21" fmla="*/ 1677 h 40"/>
                <a:gd name="T22" fmla="*/ 2874 w 95"/>
                <a:gd name="T23" fmla="*/ 1882 h 40"/>
                <a:gd name="T24" fmla="*/ 2956 w 95"/>
                <a:gd name="T25" fmla="*/ 1974 h 40"/>
                <a:gd name="T26" fmla="*/ 2956 w 95"/>
                <a:gd name="T27" fmla="*/ 1882 h 40"/>
                <a:gd name="T28" fmla="*/ 2906 w 95"/>
                <a:gd name="T29" fmla="*/ 1285 h 40"/>
                <a:gd name="T30" fmla="*/ 3194 w 95"/>
                <a:gd name="T31" fmla="*/ 1375 h 40"/>
                <a:gd name="T32" fmla="*/ 3427 w 95"/>
                <a:gd name="T33" fmla="*/ 1524 h 40"/>
                <a:gd name="T34" fmla="*/ 3507 w 95"/>
                <a:gd name="T35" fmla="*/ 1524 h 40"/>
                <a:gd name="T36" fmla="*/ 3507 w 95"/>
                <a:gd name="T37" fmla="*/ 1434 h 40"/>
                <a:gd name="T38" fmla="*/ 3427 w 95"/>
                <a:gd name="T39" fmla="*/ 1195 h 40"/>
                <a:gd name="T40" fmla="*/ 3615 w 95"/>
                <a:gd name="T41" fmla="*/ 1195 h 40"/>
                <a:gd name="T42" fmla="*/ 3740 w 95"/>
                <a:gd name="T43" fmla="*/ 1230 h 40"/>
                <a:gd name="T44" fmla="*/ 3665 w 95"/>
                <a:gd name="T45" fmla="*/ 1081 h 40"/>
                <a:gd name="T46" fmla="*/ 3352 w 95"/>
                <a:gd name="T47" fmla="*/ 689 h 40"/>
                <a:gd name="T48" fmla="*/ 2831 w 95"/>
                <a:gd name="T49" fmla="*/ 451 h 40"/>
                <a:gd name="T50" fmla="*/ 1380 w 95"/>
                <a:gd name="T51" fmla="*/ 392 h 40"/>
                <a:gd name="T52" fmla="*/ 0 w 95"/>
                <a:gd name="T53" fmla="*/ 0 h 4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95" h="40">
                  <a:moveTo>
                    <a:pt x="0" y="0"/>
                  </a:moveTo>
                  <a:cubicBezTo>
                    <a:pt x="1" y="1"/>
                    <a:pt x="3" y="2"/>
                    <a:pt x="5" y="3"/>
                  </a:cubicBezTo>
                  <a:cubicBezTo>
                    <a:pt x="10" y="5"/>
                    <a:pt x="26" y="11"/>
                    <a:pt x="30" y="14"/>
                  </a:cubicBezTo>
                  <a:cubicBezTo>
                    <a:pt x="33" y="15"/>
                    <a:pt x="37" y="23"/>
                    <a:pt x="40" y="28"/>
                  </a:cubicBezTo>
                  <a:cubicBezTo>
                    <a:pt x="40" y="29"/>
                    <a:pt x="41" y="30"/>
                    <a:pt x="42" y="31"/>
                  </a:cubicBezTo>
                  <a:cubicBezTo>
                    <a:pt x="43" y="32"/>
                    <a:pt x="43" y="33"/>
                    <a:pt x="43" y="33"/>
                  </a:cubicBezTo>
                  <a:cubicBezTo>
                    <a:pt x="44" y="34"/>
                    <a:pt x="44" y="33"/>
                    <a:pt x="44" y="31"/>
                  </a:cubicBezTo>
                  <a:cubicBezTo>
                    <a:pt x="44" y="30"/>
                    <a:pt x="45" y="28"/>
                    <a:pt x="45" y="27"/>
                  </a:cubicBezTo>
                  <a:cubicBezTo>
                    <a:pt x="44" y="23"/>
                    <a:pt x="43" y="18"/>
                    <a:pt x="43" y="18"/>
                  </a:cubicBezTo>
                  <a:cubicBezTo>
                    <a:pt x="43" y="18"/>
                    <a:pt x="55" y="18"/>
                    <a:pt x="58" y="21"/>
                  </a:cubicBezTo>
                  <a:cubicBezTo>
                    <a:pt x="61" y="24"/>
                    <a:pt x="67" y="31"/>
                    <a:pt x="68" y="34"/>
                  </a:cubicBezTo>
                  <a:cubicBezTo>
                    <a:pt x="69" y="35"/>
                    <a:pt x="71" y="36"/>
                    <a:pt x="73" y="38"/>
                  </a:cubicBezTo>
                  <a:cubicBezTo>
                    <a:pt x="74" y="38"/>
                    <a:pt x="74" y="40"/>
                    <a:pt x="75" y="40"/>
                  </a:cubicBezTo>
                  <a:cubicBezTo>
                    <a:pt x="76" y="40"/>
                    <a:pt x="75" y="39"/>
                    <a:pt x="75" y="38"/>
                  </a:cubicBezTo>
                  <a:cubicBezTo>
                    <a:pt x="75" y="34"/>
                    <a:pt x="74" y="26"/>
                    <a:pt x="74" y="26"/>
                  </a:cubicBezTo>
                  <a:cubicBezTo>
                    <a:pt x="74" y="26"/>
                    <a:pt x="78" y="27"/>
                    <a:pt x="81" y="28"/>
                  </a:cubicBezTo>
                  <a:cubicBezTo>
                    <a:pt x="83" y="29"/>
                    <a:pt x="86" y="30"/>
                    <a:pt x="87" y="31"/>
                  </a:cubicBezTo>
                  <a:cubicBezTo>
                    <a:pt x="88" y="31"/>
                    <a:pt x="88" y="32"/>
                    <a:pt x="89" y="31"/>
                  </a:cubicBezTo>
                  <a:cubicBezTo>
                    <a:pt x="90" y="31"/>
                    <a:pt x="90" y="30"/>
                    <a:pt x="89" y="29"/>
                  </a:cubicBezTo>
                  <a:cubicBezTo>
                    <a:pt x="88" y="27"/>
                    <a:pt x="88" y="25"/>
                    <a:pt x="87" y="24"/>
                  </a:cubicBezTo>
                  <a:cubicBezTo>
                    <a:pt x="87" y="23"/>
                    <a:pt x="90" y="23"/>
                    <a:pt x="92" y="24"/>
                  </a:cubicBezTo>
                  <a:cubicBezTo>
                    <a:pt x="93" y="25"/>
                    <a:pt x="94" y="27"/>
                    <a:pt x="95" y="25"/>
                  </a:cubicBezTo>
                  <a:cubicBezTo>
                    <a:pt x="95" y="24"/>
                    <a:pt x="94" y="23"/>
                    <a:pt x="93" y="22"/>
                  </a:cubicBezTo>
                  <a:cubicBezTo>
                    <a:pt x="91" y="20"/>
                    <a:pt x="87" y="16"/>
                    <a:pt x="85" y="14"/>
                  </a:cubicBezTo>
                  <a:cubicBezTo>
                    <a:pt x="82" y="12"/>
                    <a:pt x="78" y="10"/>
                    <a:pt x="72" y="9"/>
                  </a:cubicBezTo>
                  <a:cubicBezTo>
                    <a:pt x="57" y="9"/>
                    <a:pt x="42" y="8"/>
                    <a:pt x="35" y="8"/>
                  </a:cubicBezTo>
                  <a:cubicBezTo>
                    <a:pt x="29" y="9"/>
                    <a:pt x="14" y="5"/>
                    <a:pt x="0" y="0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38" name="Freeform 245">
              <a:extLst>
                <a:ext uri="{FF2B5EF4-FFF2-40B4-BE49-F238E27FC236}">
                  <a16:creationId xmlns:a16="http://schemas.microsoft.com/office/drawing/2014/main" id="{33DC0818-9342-4835-9636-52BE0D776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" y="3319"/>
              <a:ext cx="70" cy="35"/>
            </a:xfrm>
            <a:custGeom>
              <a:avLst/>
              <a:gdLst>
                <a:gd name="T0" fmla="*/ 1095 w 28"/>
                <a:gd name="T1" fmla="*/ 681 h 13"/>
                <a:gd name="T2" fmla="*/ 675 w 28"/>
                <a:gd name="T3" fmla="*/ 312 h 13"/>
                <a:gd name="T4" fmla="*/ 0 w 28"/>
                <a:gd name="T5" fmla="*/ 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13">
                  <a:moveTo>
                    <a:pt x="28" y="13"/>
                  </a:moveTo>
                  <a:cubicBezTo>
                    <a:pt x="25" y="9"/>
                    <a:pt x="20" y="6"/>
                    <a:pt x="17" y="6"/>
                  </a:cubicBezTo>
                  <a:cubicBezTo>
                    <a:pt x="14" y="5"/>
                    <a:pt x="0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39" name="Freeform 246">
              <a:extLst>
                <a:ext uri="{FF2B5EF4-FFF2-40B4-BE49-F238E27FC236}">
                  <a16:creationId xmlns:a16="http://schemas.microsoft.com/office/drawing/2014/main" id="{BA11C69F-E9A0-4FF0-AC77-E2615C288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" y="3332"/>
              <a:ext cx="30" cy="24"/>
            </a:xfrm>
            <a:custGeom>
              <a:avLst/>
              <a:gdLst>
                <a:gd name="T0" fmla="*/ 470 w 12"/>
                <a:gd name="T1" fmla="*/ 456 h 9"/>
                <a:gd name="T2" fmla="*/ 0 w 12"/>
                <a:gd name="T3" fmla="*/ 0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9">
                  <a:moveTo>
                    <a:pt x="12" y="9"/>
                  </a:moveTo>
                  <a:cubicBezTo>
                    <a:pt x="10" y="7"/>
                    <a:pt x="2" y="2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40" name="Freeform 247">
              <a:extLst>
                <a:ext uri="{FF2B5EF4-FFF2-40B4-BE49-F238E27FC236}">
                  <a16:creationId xmlns:a16="http://schemas.microsoft.com/office/drawing/2014/main" id="{EFF949B2-BD10-4906-99A3-94D390D4C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" y="3220"/>
              <a:ext cx="40" cy="56"/>
            </a:xfrm>
            <a:custGeom>
              <a:avLst/>
              <a:gdLst>
                <a:gd name="T0" fmla="*/ 625 w 16"/>
                <a:gd name="T1" fmla="*/ 1059 h 21"/>
                <a:gd name="T2" fmla="*/ 395 w 16"/>
                <a:gd name="T3" fmla="*/ 397 h 21"/>
                <a:gd name="T4" fmla="*/ 0 w 16"/>
                <a:gd name="T5" fmla="*/ 0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21">
                  <a:moveTo>
                    <a:pt x="16" y="21"/>
                  </a:moveTo>
                  <a:cubicBezTo>
                    <a:pt x="14" y="17"/>
                    <a:pt x="13" y="12"/>
                    <a:pt x="10" y="8"/>
                  </a:cubicBezTo>
                  <a:cubicBezTo>
                    <a:pt x="6" y="4"/>
                    <a:pt x="1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41" name="Freeform 248">
              <a:extLst>
                <a:ext uri="{FF2B5EF4-FFF2-40B4-BE49-F238E27FC236}">
                  <a16:creationId xmlns:a16="http://schemas.microsoft.com/office/drawing/2014/main" id="{D3FCC118-5B2B-4D02-8283-826A4D4D1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" y="3228"/>
              <a:ext cx="28" cy="30"/>
            </a:xfrm>
            <a:custGeom>
              <a:avLst/>
              <a:gdLst>
                <a:gd name="T0" fmla="*/ 461 w 11"/>
                <a:gd name="T1" fmla="*/ 611 h 11"/>
                <a:gd name="T2" fmla="*/ 0 w 11"/>
                <a:gd name="T3" fmla="*/ 0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cubicBezTo>
                    <a:pt x="9" y="8"/>
                    <a:pt x="4" y="2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42" name="Freeform 249">
              <a:extLst>
                <a:ext uri="{FF2B5EF4-FFF2-40B4-BE49-F238E27FC236}">
                  <a16:creationId xmlns:a16="http://schemas.microsoft.com/office/drawing/2014/main" id="{A006F314-AABF-47A0-A096-BEBBA022C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" y="3172"/>
              <a:ext cx="27" cy="99"/>
            </a:xfrm>
            <a:custGeom>
              <a:avLst/>
              <a:gdLst>
                <a:gd name="T0" fmla="*/ 326 w 11"/>
                <a:gd name="T1" fmla="*/ 1897 h 37"/>
                <a:gd name="T2" fmla="*/ 398 w 11"/>
                <a:gd name="T3" fmla="*/ 0 h 3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37">
                  <a:moveTo>
                    <a:pt x="9" y="37"/>
                  </a:moveTo>
                  <a:cubicBezTo>
                    <a:pt x="3" y="30"/>
                    <a:pt x="0" y="24"/>
                    <a:pt x="11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43" name="Freeform 250">
              <a:extLst>
                <a:ext uri="{FF2B5EF4-FFF2-40B4-BE49-F238E27FC236}">
                  <a16:creationId xmlns:a16="http://schemas.microsoft.com/office/drawing/2014/main" id="{0EE7FC43-EC77-4E22-ADBE-9DF390442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" y="3316"/>
              <a:ext cx="25" cy="3"/>
            </a:xfrm>
            <a:custGeom>
              <a:avLst/>
              <a:gdLst>
                <a:gd name="T0" fmla="*/ 395 w 10"/>
                <a:gd name="T1" fmla="*/ 81 h 1"/>
                <a:gd name="T2" fmla="*/ 0 w 10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cubicBezTo>
                    <a:pt x="7" y="0"/>
                    <a:pt x="1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44" name="Freeform 251">
              <a:extLst>
                <a:ext uri="{FF2B5EF4-FFF2-40B4-BE49-F238E27FC236}">
                  <a16:creationId xmlns:a16="http://schemas.microsoft.com/office/drawing/2014/main" id="{803B8B2E-DEB8-427D-8D8A-775A2100B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" y="2671"/>
              <a:ext cx="2" cy="19"/>
            </a:xfrm>
            <a:custGeom>
              <a:avLst/>
              <a:gdLst>
                <a:gd name="T0" fmla="*/ 16 w 1"/>
                <a:gd name="T1" fmla="*/ 0 h 7"/>
                <a:gd name="T2" fmla="*/ 0 w 1"/>
                <a:gd name="T3" fmla="*/ 383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2"/>
                    <a:pt x="1" y="5"/>
                    <a:pt x="0" y="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45" name="Oval 252">
              <a:extLst>
                <a:ext uri="{FF2B5EF4-FFF2-40B4-BE49-F238E27FC236}">
                  <a16:creationId xmlns:a16="http://schemas.microsoft.com/office/drawing/2014/main" id="{393752D5-E7F5-4794-83DC-A478F0DEA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7" y="2956"/>
              <a:ext cx="12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5546" name="Freeform 253">
              <a:extLst>
                <a:ext uri="{FF2B5EF4-FFF2-40B4-BE49-F238E27FC236}">
                  <a16:creationId xmlns:a16="http://schemas.microsoft.com/office/drawing/2014/main" id="{7A58BA3A-CA13-428B-9244-FF324405D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" y="2756"/>
              <a:ext cx="22" cy="22"/>
            </a:xfrm>
            <a:custGeom>
              <a:avLst/>
              <a:gdLst>
                <a:gd name="T0" fmla="*/ 71 w 9"/>
                <a:gd name="T1" fmla="*/ 462 h 8"/>
                <a:gd name="T2" fmla="*/ 323 w 9"/>
                <a:gd name="T3" fmla="*/ 61 h 8"/>
                <a:gd name="T4" fmla="*/ 0 w 9"/>
                <a:gd name="T5" fmla="*/ 168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8">
                  <a:moveTo>
                    <a:pt x="2" y="8"/>
                  </a:moveTo>
                  <a:cubicBezTo>
                    <a:pt x="5" y="6"/>
                    <a:pt x="9" y="5"/>
                    <a:pt x="9" y="1"/>
                  </a:cubicBezTo>
                  <a:cubicBezTo>
                    <a:pt x="6" y="0"/>
                    <a:pt x="2" y="1"/>
                    <a:pt x="0" y="3"/>
                  </a:cubicBezTo>
                </a:path>
              </a:pathLst>
            </a:custGeom>
            <a:solidFill>
              <a:srgbClr val="7DDD82"/>
            </a:solidFill>
            <a:ln w="15875" cap="flat">
              <a:solidFill>
                <a:srgbClr val="7DDD82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47" name="Freeform 254">
              <a:extLst>
                <a:ext uri="{FF2B5EF4-FFF2-40B4-BE49-F238E27FC236}">
                  <a16:creationId xmlns:a16="http://schemas.microsoft.com/office/drawing/2014/main" id="{8F177CC0-F09D-41D0-BEBB-3AA7A2CBA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" y="3330"/>
              <a:ext cx="8" cy="13"/>
            </a:xfrm>
            <a:custGeom>
              <a:avLst/>
              <a:gdLst>
                <a:gd name="T0" fmla="*/ 149 w 3"/>
                <a:gd name="T1" fmla="*/ 0 h 5"/>
                <a:gd name="T2" fmla="*/ 0 w 3"/>
                <a:gd name="T3" fmla="*/ 229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2" y="2"/>
                    <a:pt x="1" y="3"/>
                    <a:pt x="0" y="5"/>
                  </a:cubicBezTo>
                </a:path>
              </a:pathLst>
            </a:custGeom>
            <a:solidFill>
              <a:srgbClr val="4AD050"/>
            </a:solidFill>
            <a:ln w="15875" cap="flat">
              <a:solidFill>
                <a:srgbClr val="7DDD82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48" name="Freeform 255">
              <a:extLst>
                <a:ext uri="{FF2B5EF4-FFF2-40B4-BE49-F238E27FC236}">
                  <a16:creationId xmlns:a16="http://schemas.microsoft.com/office/drawing/2014/main" id="{D7F93CD8-0B4A-4D09-B1DB-369EC4E0A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" y="3223"/>
              <a:ext cx="7" cy="8"/>
            </a:xfrm>
            <a:custGeom>
              <a:avLst/>
              <a:gdLst>
                <a:gd name="T0" fmla="*/ 0 w 3"/>
                <a:gd name="T1" fmla="*/ 149 h 3"/>
                <a:gd name="T2" fmla="*/ 86 w 3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2" y="2"/>
                    <a:pt x="3" y="1"/>
                    <a:pt x="3" y="0"/>
                  </a:cubicBezTo>
                </a:path>
              </a:pathLst>
            </a:custGeom>
            <a:solidFill>
              <a:srgbClr val="4AD050"/>
            </a:solidFill>
            <a:ln w="15875" cap="flat">
              <a:solidFill>
                <a:srgbClr val="7DDD82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49" name="Freeform 256">
              <a:extLst>
                <a:ext uri="{FF2B5EF4-FFF2-40B4-BE49-F238E27FC236}">
                  <a16:creationId xmlns:a16="http://schemas.microsoft.com/office/drawing/2014/main" id="{36D54C8B-A547-4D1C-89FA-5AD89E938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" y="3239"/>
              <a:ext cx="10" cy="5"/>
            </a:xfrm>
            <a:custGeom>
              <a:avLst/>
              <a:gdLst>
                <a:gd name="T0" fmla="*/ 0 w 4"/>
                <a:gd name="T1" fmla="*/ 83 h 2"/>
                <a:gd name="T2" fmla="*/ 158 w 4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cubicBezTo>
                    <a:pt x="1" y="1"/>
                    <a:pt x="3" y="0"/>
                    <a:pt x="4" y="0"/>
                  </a:cubicBezTo>
                </a:path>
              </a:pathLst>
            </a:custGeom>
            <a:solidFill>
              <a:srgbClr val="4AD050"/>
            </a:solidFill>
            <a:ln w="15875" cap="flat">
              <a:solidFill>
                <a:srgbClr val="7DDD82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366" name="Group 257">
            <a:extLst>
              <a:ext uri="{FF2B5EF4-FFF2-40B4-BE49-F238E27FC236}">
                <a16:creationId xmlns:a16="http://schemas.microsoft.com/office/drawing/2014/main" id="{944CD07B-A740-4E6F-8DE5-324227463ACE}"/>
              </a:ext>
            </a:extLst>
          </p:cNvPr>
          <p:cNvGrpSpPr>
            <a:grpSpLocks/>
          </p:cNvGrpSpPr>
          <p:nvPr/>
        </p:nvGrpSpPr>
        <p:grpSpPr bwMode="auto">
          <a:xfrm>
            <a:off x="7848600" y="3733800"/>
            <a:ext cx="2124075" cy="2014538"/>
            <a:chOff x="4061" y="2406"/>
            <a:chExt cx="1338" cy="1269"/>
          </a:xfrm>
        </p:grpSpPr>
        <p:sp>
          <p:nvSpPr>
            <p:cNvPr id="15431" name="Freeform 258">
              <a:extLst>
                <a:ext uri="{FF2B5EF4-FFF2-40B4-BE49-F238E27FC236}">
                  <a16:creationId xmlns:a16="http://schemas.microsoft.com/office/drawing/2014/main" id="{AC5644E3-29D7-4891-B77E-702B43505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6" y="2406"/>
              <a:ext cx="1313" cy="1269"/>
            </a:xfrm>
            <a:custGeom>
              <a:avLst/>
              <a:gdLst>
                <a:gd name="T0" fmla="*/ 3096 w 525"/>
                <a:gd name="T1" fmla="*/ 6822 h 476"/>
                <a:gd name="T2" fmla="*/ 2471 w 525"/>
                <a:gd name="T3" fmla="*/ 11578 h 476"/>
                <a:gd name="T4" fmla="*/ 313 w 525"/>
                <a:gd name="T5" fmla="*/ 16254 h 476"/>
                <a:gd name="T6" fmla="*/ 4897 w 525"/>
                <a:gd name="T7" fmla="*/ 20917 h 476"/>
                <a:gd name="T8" fmla="*/ 13060 w 525"/>
                <a:gd name="T9" fmla="*/ 21416 h 476"/>
                <a:gd name="T10" fmla="*/ 20540 w 525"/>
                <a:gd name="T11" fmla="*/ 24044 h 476"/>
                <a:gd name="T12" fmla="*/ 13498 w 525"/>
                <a:gd name="T13" fmla="*/ 20917 h 476"/>
                <a:gd name="T14" fmla="*/ 5630 w 525"/>
                <a:gd name="T15" fmla="*/ 20200 h 476"/>
                <a:gd name="T16" fmla="*/ 1376 w 525"/>
                <a:gd name="T17" fmla="*/ 16369 h 476"/>
                <a:gd name="T18" fmla="*/ 2864 w 525"/>
                <a:gd name="T19" fmla="*/ 13946 h 476"/>
                <a:gd name="T20" fmla="*/ 4034 w 525"/>
                <a:gd name="T21" fmla="*/ 13831 h 476"/>
                <a:gd name="T22" fmla="*/ 6535 w 525"/>
                <a:gd name="T23" fmla="*/ 14799 h 476"/>
                <a:gd name="T24" fmla="*/ 9231 w 525"/>
                <a:gd name="T25" fmla="*/ 14705 h 476"/>
                <a:gd name="T26" fmla="*/ 11622 w 525"/>
                <a:gd name="T27" fmla="*/ 14649 h 476"/>
                <a:gd name="T28" fmla="*/ 12797 w 525"/>
                <a:gd name="T29" fmla="*/ 15764 h 476"/>
                <a:gd name="T30" fmla="*/ 13968 w 525"/>
                <a:gd name="T31" fmla="*/ 16766 h 476"/>
                <a:gd name="T32" fmla="*/ 14280 w 525"/>
                <a:gd name="T33" fmla="*/ 17278 h 476"/>
                <a:gd name="T34" fmla="*/ 14468 w 525"/>
                <a:gd name="T35" fmla="*/ 17470 h 476"/>
                <a:gd name="T36" fmla="*/ 14435 w 525"/>
                <a:gd name="T37" fmla="*/ 17278 h 476"/>
                <a:gd name="T38" fmla="*/ 14393 w 525"/>
                <a:gd name="T39" fmla="*/ 16710 h 476"/>
                <a:gd name="T40" fmla="*/ 14781 w 525"/>
                <a:gd name="T41" fmla="*/ 16980 h 476"/>
                <a:gd name="T42" fmla="*/ 15018 w 525"/>
                <a:gd name="T43" fmla="*/ 17014 h 476"/>
                <a:gd name="T44" fmla="*/ 15093 w 525"/>
                <a:gd name="T45" fmla="*/ 17129 h 476"/>
                <a:gd name="T46" fmla="*/ 15018 w 525"/>
                <a:gd name="T47" fmla="*/ 16673 h 476"/>
                <a:gd name="T48" fmla="*/ 15093 w 525"/>
                <a:gd name="T49" fmla="*/ 16766 h 476"/>
                <a:gd name="T50" fmla="*/ 15218 w 525"/>
                <a:gd name="T51" fmla="*/ 16766 h 476"/>
                <a:gd name="T52" fmla="*/ 15143 w 525"/>
                <a:gd name="T53" fmla="*/ 16468 h 476"/>
                <a:gd name="T54" fmla="*/ 15018 w 525"/>
                <a:gd name="T55" fmla="*/ 16105 h 476"/>
                <a:gd name="T56" fmla="*/ 14706 w 525"/>
                <a:gd name="T57" fmla="*/ 16012 h 476"/>
                <a:gd name="T58" fmla="*/ 14623 w 525"/>
                <a:gd name="T59" fmla="*/ 15857 h 476"/>
                <a:gd name="T60" fmla="*/ 14080 w 525"/>
                <a:gd name="T61" fmla="*/ 15799 h 476"/>
                <a:gd name="T62" fmla="*/ 13455 w 525"/>
                <a:gd name="T63" fmla="*/ 15047 h 476"/>
                <a:gd name="T64" fmla="*/ 13580 w 525"/>
                <a:gd name="T65" fmla="*/ 14649 h 476"/>
                <a:gd name="T66" fmla="*/ 13998 w 525"/>
                <a:gd name="T67" fmla="*/ 14948 h 476"/>
                <a:gd name="T68" fmla="*/ 14310 w 525"/>
                <a:gd name="T69" fmla="*/ 15345 h 476"/>
                <a:gd name="T70" fmla="*/ 14435 w 525"/>
                <a:gd name="T71" fmla="*/ 15500 h 476"/>
                <a:gd name="T72" fmla="*/ 14435 w 525"/>
                <a:gd name="T73" fmla="*/ 15196 h 476"/>
                <a:gd name="T74" fmla="*/ 14623 w 525"/>
                <a:gd name="T75" fmla="*/ 15252 h 476"/>
                <a:gd name="T76" fmla="*/ 14861 w 525"/>
                <a:gd name="T77" fmla="*/ 15345 h 476"/>
                <a:gd name="T78" fmla="*/ 14936 w 525"/>
                <a:gd name="T79" fmla="*/ 15500 h 476"/>
                <a:gd name="T80" fmla="*/ 14781 w 525"/>
                <a:gd name="T81" fmla="*/ 14855 h 476"/>
                <a:gd name="T82" fmla="*/ 15018 w 525"/>
                <a:gd name="T83" fmla="*/ 14948 h 476"/>
                <a:gd name="T84" fmla="*/ 14706 w 525"/>
                <a:gd name="T85" fmla="*/ 14287 h 476"/>
                <a:gd name="T86" fmla="*/ 14235 w 525"/>
                <a:gd name="T87" fmla="*/ 14036 h 476"/>
                <a:gd name="T88" fmla="*/ 13810 w 525"/>
                <a:gd name="T89" fmla="*/ 13796 h 476"/>
                <a:gd name="T90" fmla="*/ 13580 w 525"/>
                <a:gd name="T91" fmla="*/ 13375 h 476"/>
                <a:gd name="T92" fmla="*/ 13655 w 525"/>
                <a:gd name="T93" fmla="*/ 13077 h 476"/>
                <a:gd name="T94" fmla="*/ 13580 w 525"/>
                <a:gd name="T95" fmla="*/ 13226 h 476"/>
                <a:gd name="T96" fmla="*/ 15061 w 525"/>
                <a:gd name="T97" fmla="*/ 12223 h 476"/>
                <a:gd name="T98" fmla="*/ 15769 w 525"/>
                <a:gd name="T99" fmla="*/ 12167 h 476"/>
                <a:gd name="T100" fmla="*/ 17102 w 525"/>
                <a:gd name="T101" fmla="*/ 12735 h 476"/>
                <a:gd name="T102" fmla="*/ 18194 w 525"/>
                <a:gd name="T103" fmla="*/ 12466 h 476"/>
                <a:gd name="T104" fmla="*/ 18852 w 525"/>
                <a:gd name="T105" fmla="*/ 11920 h 476"/>
                <a:gd name="T106" fmla="*/ 18457 w 525"/>
                <a:gd name="T107" fmla="*/ 10307 h 476"/>
                <a:gd name="T108" fmla="*/ 17882 w 525"/>
                <a:gd name="T109" fmla="*/ 8699 h 476"/>
                <a:gd name="T110" fmla="*/ 17444 w 525"/>
                <a:gd name="T111" fmla="*/ 7427 h 476"/>
                <a:gd name="T112" fmla="*/ 16739 w 525"/>
                <a:gd name="T113" fmla="*/ 6156 h 476"/>
                <a:gd name="T114" fmla="*/ 15999 w 525"/>
                <a:gd name="T115" fmla="*/ 4756 h 476"/>
                <a:gd name="T116" fmla="*/ 15143 w 525"/>
                <a:gd name="T117" fmla="*/ 2125 h 476"/>
                <a:gd name="T118" fmla="*/ 14123 w 525"/>
                <a:gd name="T119" fmla="*/ 2367 h 476"/>
                <a:gd name="T120" fmla="*/ 14280 w 525"/>
                <a:gd name="T121" fmla="*/ 3788 h 476"/>
                <a:gd name="T122" fmla="*/ 13685 w 525"/>
                <a:gd name="T123" fmla="*/ 3695 h 476"/>
                <a:gd name="T124" fmla="*/ 3096 w 525"/>
                <a:gd name="T125" fmla="*/ 6822 h 47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25" h="476">
                  <a:moveTo>
                    <a:pt x="79" y="135"/>
                  </a:moveTo>
                  <a:cubicBezTo>
                    <a:pt x="63" y="190"/>
                    <a:pt x="69" y="211"/>
                    <a:pt x="63" y="229"/>
                  </a:cubicBezTo>
                  <a:cubicBezTo>
                    <a:pt x="56" y="246"/>
                    <a:pt x="19" y="270"/>
                    <a:pt x="8" y="322"/>
                  </a:cubicBezTo>
                  <a:cubicBezTo>
                    <a:pt x="0" y="356"/>
                    <a:pt x="24" y="394"/>
                    <a:pt x="125" y="414"/>
                  </a:cubicBezTo>
                  <a:cubicBezTo>
                    <a:pt x="227" y="435"/>
                    <a:pt x="284" y="422"/>
                    <a:pt x="334" y="424"/>
                  </a:cubicBezTo>
                  <a:cubicBezTo>
                    <a:pt x="385" y="426"/>
                    <a:pt x="490" y="425"/>
                    <a:pt x="525" y="476"/>
                  </a:cubicBezTo>
                  <a:cubicBezTo>
                    <a:pt x="490" y="425"/>
                    <a:pt x="396" y="416"/>
                    <a:pt x="345" y="414"/>
                  </a:cubicBezTo>
                  <a:cubicBezTo>
                    <a:pt x="295" y="412"/>
                    <a:pt x="246" y="420"/>
                    <a:pt x="144" y="400"/>
                  </a:cubicBezTo>
                  <a:cubicBezTo>
                    <a:pt x="60" y="378"/>
                    <a:pt x="28" y="358"/>
                    <a:pt x="35" y="324"/>
                  </a:cubicBezTo>
                  <a:cubicBezTo>
                    <a:pt x="40" y="302"/>
                    <a:pt x="68" y="279"/>
                    <a:pt x="73" y="276"/>
                  </a:cubicBezTo>
                  <a:cubicBezTo>
                    <a:pt x="82" y="270"/>
                    <a:pt x="92" y="268"/>
                    <a:pt x="103" y="274"/>
                  </a:cubicBezTo>
                  <a:cubicBezTo>
                    <a:pt x="121" y="282"/>
                    <a:pt x="156" y="294"/>
                    <a:pt x="167" y="293"/>
                  </a:cubicBezTo>
                  <a:cubicBezTo>
                    <a:pt x="179" y="293"/>
                    <a:pt x="214" y="296"/>
                    <a:pt x="236" y="291"/>
                  </a:cubicBezTo>
                  <a:cubicBezTo>
                    <a:pt x="259" y="286"/>
                    <a:pt x="277" y="273"/>
                    <a:pt x="297" y="290"/>
                  </a:cubicBezTo>
                  <a:cubicBezTo>
                    <a:pt x="305" y="296"/>
                    <a:pt x="318" y="306"/>
                    <a:pt x="327" y="312"/>
                  </a:cubicBezTo>
                  <a:cubicBezTo>
                    <a:pt x="335" y="318"/>
                    <a:pt x="354" y="328"/>
                    <a:pt x="357" y="332"/>
                  </a:cubicBezTo>
                  <a:cubicBezTo>
                    <a:pt x="359" y="336"/>
                    <a:pt x="364" y="341"/>
                    <a:pt x="365" y="342"/>
                  </a:cubicBezTo>
                  <a:cubicBezTo>
                    <a:pt x="367" y="344"/>
                    <a:pt x="367" y="347"/>
                    <a:pt x="370" y="346"/>
                  </a:cubicBezTo>
                  <a:cubicBezTo>
                    <a:pt x="372" y="345"/>
                    <a:pt x="369" y="343"/>
                    <a:pt x="369" y="342"/>
                  </a:cubicBezTo>
                  <a:cubicBezTo>
                    <a:pt x="369" y="340"/>
                    <a:pt x="370" y="334"/>
                    <a:pt x="368" y="331"/>
                  </a:cubicBezTo>
                  <a:cubicBezTo>
                    <a:pt x="370" y="332"/>
                    <a:pt x="375" y="335"/>
                    <a:pt x="378" y="336"/>
                  </a:cubicBezTo>
                  <a:cubicBezTo>
                    <a:pt x="381" y="337"/>
                    <a:pt x="382" y="336"/>
                    <a:pt x="384" y="337"/>
                  </a:cubicBezTo>
                  <a:cubicBezTo>
                    <a:pt x="385" y="338"/>
                    <a:pt x="385" y="340"/>
                    <a:pt x="386" y="339"/>
                  </a:cubicBezTo>
                  <a:cubicBezTo>
                    <a:pt x="388" y="338"/>
                    <a:pt x="387" y="335"/>
                    <a:pt x="384" y="330"/>
                  </a:cubicBezTo>
                  <a:cubicBezTo>
                    <a:pt x="384" y="330"/>
                    <a:pt x="385" y="330"/>
                    <a:pt x="386" y="332"/>
                  </a:cubicBezTo>
                  <a:cubicBezTo>
                    <a:pt x="387" y="333"/>
                    <a:pt x="389" y="332"/>
                    <a:pt x="389" y="332"/>
                  </a:cubicBezTo>
                  <a:cubicBezTo>
                    <a:pt x="389" y="332"/>
                    <a:pt x="388" y="329"/>
                    <a:pt x="387" y="326"/>
                  </a:cubicBezTo>
                  <a:cubicBezTo>
                    <a:pt x="386" y="323"/>
                    <a:pt x="385" y="321"/>
                    <a:pt x="384" y="319"/>
                  </a:cubicBezTo>
                  <a:cubicBezTo>
                    <a:pt x="382" y="317"/>
                    <a:pt x="376" y="317"/>
                    <a:pt x="376" y="317"/>
                  </a:cubicBezTo>
                  <a:cubicBezTo>
                    <a:pt x="376" y="317"/>
                    <a:pt x="375" y="315"/>
                    <a:pt x="374" y="314"/>
                  </a:cubicBezTo>
                  <a:cubicBezTo>
                    <a:pt x="372" y="312"/>
                    <a:pt x="361" y="313"/>
                    <a:pt x="360" y="313"/>
                  </a:cubicBezTo>
                  <a:cubicBezTo>
                    <a:pt x="359" y="312"/>
                    <a:pt x="345" y="300"/>
                    <a:pt x="344" y="298"/>
                  </a:cubicBezTo>
                  <a:cubicBezTo>
                    <a:pt x="342" y="295"/>
                    <a:pt x="345" y="290"/>
                    <a:pt x="347" y="290"/>
                  </a:cubicBezTo>
                  <a:cubicBezTo>
                    <a:pt x="349" y="291"/>
                    <a:pt x="355" y="292"/>
                    <a:pt x="358" y="296"/>
                  </a:cubicBezTo>
                  <a:cubicBezTo>
                    <a:pt x="360" y="298"/>
                    <a:pt x="364" y="302"/>
                    <a:pt x="366" y="304"/>
                  </a:cubicBezTo>
                  <a:cubicBezTo>
                    <a:pt x="369" y="306"/>
                    <a:pt x="367" y="307"/>
                    <a:pt x="369" y="307"/>
                  </a:cubicBezTo>
                  <a:cubicBezTo>
                    <a:pt x="370" y="307"/>
                    <a:pt x="371" y="305"/>
                    <a:pt x="369" y="301"/>
                  </a:cubicBezTo>
                  <a:cubicBezTo>
                    <a:pt x="369" y="301"/>
                    <a:pt x="371" y="301"/>
                    <a:pt x="374" y="302"/>
                  </a:cubicBezTo>
                  <a:cubicBezTo>
                    <a:pt x="376" y="302"/>
                    <a:pt x="379" y="303"/>
                    <a:pt x="380" y="304"/>
                  </a:cubicBezTo>
                  <a:cubicBezTo>
                    <a:pt x="381" y="306"/>
                    <a:pt x="381" y="309"/>
                    <a:pt x="382" y="307"/>
                  </a:cubicBezTo>
                  <a:cubicBezTo>
                    <a:pt x="383" y="306"/>
                    <a:pt x="383" y="301"/>
                    <a:pt x="378" y="294"/>
                  </a:cubicBezTo>
                  <a:cubicBezTo>
                    <a:pt x="378" y="294"/>
                    <a:pt x="382" y="294"/>
                    <a:pt x="384" y="296"/>
                  </a:cubicBezTo>
                  <a:cubicBezTo>
                    <a:pt x="385" y="293"/>
                    <a:pt x="380" y="285"/>
                    <a:pt x="376" y="283"/>
                  </a:cubicBezTo>
                  <a:cubicBezTo>
                    <a:pt x="373" y="280"/>
                    <a:pt x="366" y="279"/>
                    <a:pt x="364" y="278"/>
                  </a:cubicBezTo>
                  <a:cubicBezTo>
                    <a:pt x="361" y="277"/>
                    <a:pt x="358" y="275"/>
                    <a:pt x="353" y="273"/>
                  </a:cubicBezTo>
                  <a:cubicBezTo>
                    <a:pt x="348" y="271"/>
                    <a:pt x="350" y="271"/>
                    <a:pt x="347" y="265"/>
                  </a:cubicBezTo>
                  <a:cubicBezTo>
                    <a:pt x="347" y="264"/>
                    <a:pt x="347" y="262"/>
                    <a:pt x="349" y="259"/>
                  </a:cubicBezTo>
                  <a:cubicBezTo>
                    <a:pt x="347" y="262"/>
                    <a:pt x="347" y="262"/>
                    <a:pt x="347" y="262"/>
                  </a:cubicBezTo>
                  <a:cubicBezTo>
                    <a:pt x="350" y="255"/>
                    <a:pt x="362" y="241"/>
                    <a:pt x="385" y="242"/>
                  </a:cubicBezTo>
                  <a:cubicBezTo>
                    <a:pt x="385" y="242"/>
                    <a:pt x="391" y="244"/>
                    <a:pt x="403" y="241"/>
                  </a:cubicBezTo>
                  <a:cubicBezTo>
                    <a:pt x="416" y="239"/>
                    <a:pt x="430" y="249"/>
                    <a:pt x="437" y="252"/>
                  </a:cubicBezTo>
                  <a:cubicBezTo>
                    <a:pt x="445" y="256"/>
                    <a:pt x="459" y="248"/>
                    <a:pt x="465" y="247"/>
                  </a:cubicBezTo>
                  <a:cubicBezTo>
                    <a:pt x="470" y="246"/>
                    <a:pt x="478" y="244"/>
                    <a:pt x="482" y="236"/>
                  </a:cubicBezTo>
                  <a:cubicBezTo>
                    <a:pt x="487" y="228"/>
                    <a:pt x="478" y="217"/>
                    <a:pt x="472" y="204"/>
                  </a:cubicBezTo>
                  <a:cubicBezTo>
                    <a:pt x="467" y="191"/>
                    <a:pt x="459" y="181"/>
                    <a:pt x="457" y="172"/>
                  </a:cubicBezTo>
                  <a:cubicBezTo>
                    <a:pt x="458" y="151"/>
                    <a:pt x="446" y="147"/>
                    <a:pt x="446" y="147"/>
                  </a:cubicBezTo>
                  <a:cubicBezTo>
                    <a:pt x="446" y="147"/>
                    <a:pt x="434" y="136"/>
                    <a:pt x="428" y="122"/>
                  </a:cubicBezTo>
                  <a:cubicBezTo>
                    <a:pt x="421" y="108"/>
                    <a:pt x="417" y="103"/>
                    <a:pt x="409" y="94"/>
                  </a:cubicBezTo>
                  <a:cubicBezTo>
                    <a:pt x="409" y="94"/>
                    <a:pt x="411" y="62"/>
                    <a:pt x="387" y="42"/>
                  </a:cubicBezTo>
                  <a:cubicBezTo>
                    <a:pt x="363" y="22"/>
                    <a:pt x="357" y="31"/>
                    <a:pt x="361" y="47"/>
                  </a:cubicBezTo>
                  <a:cubicBezTo>
                    <a:pt x="364" y="62"/>
                    <a:pt x="365" y="75"/>
                    <a:pt x="365" y="75"/>
                  </a:cubicBezTo>
                  <a:cubicBezTo>
                    <a:pt x="365" y="75"/>
                    <a:pt x="361" y="78"/>
                    <a:pt x="350" y="73"/>
                  </a:cubicBezTo>
                  <a:cubicBezTo>
                    <a:pt x="183" y="0"/>
                    <a:pt x="92" y="91"/>
                    <a:pt x="79" y="135"/>
                  </a:cubicBezTo>
                  <a:close/>
                </a:path>
              </a:pathLst>
            </a:custGeom>
            <a:solidFill>
              <a:srgbClr val="F87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32" name="Freeform 259">
              <a:extLst>
                <a:ext uri="{FF2B5EF4-FFF2-40B4-BE49-F238E27FC236}">
                  <a16:creationId xmlns:a16="http://schemas.microsoft.com/office/drawing/2014/main" id="{A8222572-D313-4AFF-8113-312C7266A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" y="2742"/>
              <a:ext cx="498" cy="402"/>
            </a:xfrm>
            <a:custGeom>
              <a:avLst/>
              <a:gdLst>
                <a:gd name="T0" fmla="*/ 0 w 199"/>
                <a:gd name="T1" fmla="*/ 6584 h 151"/>
                <a:gd name="T2" fmla="*/ 2192 w 199"/>
                <a:gd name="T3" fmla="*/ 6621 h 151"/>
                <a:gd name="T4" fmla="*/ 4902 w 199"/>
                <a:gd name="T5" fmla="*/ 4473 h 151"/>
                <a:gd name="T6" fmla="*/ 6031 w 199"/>
                <a:gd name="T7" fmla="*/ 0 h 151"/>
                <a:gd name="T8" fmla="*/ 6582 w 199"/>
                <a:gd name="T9" fmla="*/ 807 h 151"/>
                <a:gd name="T10" fmla="*/ 7490 w 199"/>
                <a:gd name="T11" fmla="*/ 2260 h 151"/>
                <a:gd name="T12" fmla="*/ 6507 w 199"/>
                <a:gd name="T13" fmla="*/ 5529 h 151"/>
                <a:gd name="T14" fmla="*/ 4702 w 199"/>
                <a:gd name="T15" fmla="*/ 6925 h 151"/>
                <a:gd name="T16" fmla="*/ 2663 w 199"/>
                <a:gd name="T17" fmla="*/ 7436 h 151"/>
                <a:gd name="T18" fmla="*/ 313 w 199"/>
                <a:gd name="T19" fmla="*/ 7074 h 1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9" h="151">
                  <a:moveTo>
                    <a:pt x="0" y="131"/>
                  </a:moveTo>
                  <a:cubicBezTo>
                    <a:pt x="9" y="138"/>
                    <a:pt x="46" y="135"/>
                    <a:pt x="56" y="132"/>
                  </a:cubicBezTo>
                  <a:cubicBezTo>
                    <a:pt x="83" y="125"/>
                    <a:pt x="107" y="111"/>
                    <a:pt x="125" y="89"/>
                  </a:cubicBezTo>
                  <a:cubicBezTo>
                    <a:pt x="144" y="66"/>
                    <a:pt x="155" y="30"/>
                    <a:pt x="154" y="0"/>
                  </a:cubicBezTo>
                  <a:cubicBezTo>
                    <a:pt x="155" y="5"/>
                    <a:pt x="164" y="12"/>
                    <a:pt x="168" y="16"/>
                  </a:cubicBezTo>
                  <a:cubicBezTo>
                    <a:pt x="177" y="26"/>
                    <a:pt x="186" y="32"/>
                    <a:pt x="191" y="45"/>
                  </a:cubicBezTo>
                  <a:cubicBezTo>
                    <a:pt x="199" y="65"/>
                    <a:pt x="180" y="96"/>
                    <a:pt x="166" y="110"/>
                  </a:cubicBezTo>
                  <a:cubicBezTo>
                    <a:pt x="153" y="122"/>
                    <a:pt x="138" y="133"/>
                    <a:pt x="120" y="138"/>
                  </a:cubicBezTo>
                  <a:cubicBezTo>
                    <a:pt x="104" y="143"/>
                    <a:pt x="85" y="146"/>
                    <a:pt x="68" y="148"/>
                  </a:cubicBezTo>
                  <a:cubicBezTo>
                    <a:pt x="46" y="151"/>
                    <a:pt x="29" y="146"/>
                    <a:pt x="8" y="141"/>
                  </a:cubicBezTo>
                </a:path>
              </a:pathLst>
            </a:custGeom>
            <a:solidFill>
              <a:srgbClr val="F46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33" name="Freeform 260">
              <a:extLst>
                <a:ext uri="{FF2B5EF4-FFF2-40B4-BE49-F238E27FC236}">
                  <a16:creationId xmlns:a16="http://schemas.microsoft.com/office/drawing/2014/main" id="{5B82E310-588A-489A-B120-F33E8A4C9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" y="3166"/>
              <a:ext cx="238" cy="106"/>
            </a:xfrm>
            <a:custGeom>
              <a:avLst/>
              <a:gdLst>
                <a:gd name="T0" fmla="*/ 0 w 95"/>
                <a:gd name="T1" fmla="*/ 0 h 40"/>
                <a:gd name="T2" fmla="*/ 208 w 95"/>
                <a:gd name="T3" fmla="*/ 148 h 40"/>
                <a:gd name="T4" fmla="*/ 1180 w 95"/>
                <a:gd name="T5" fmla="*/ 689 h 40"/>
                <a:gd name="T6" fmla="*/ 1576 w 95"/>
                <a:gd name="T7" fmla="*/ 1375 h 40"/>
                <a:gd name="T8" fmla="*/ 1651 w 95"/>
                <a:gd name="T9" fmla="*/ 1524 h 40"/>
                <a:gd name="T10" fmla="*/ 1701 w 95"/>
                <a:gd name="T11" fmla="*/ 1622 h 40"/>
                <a:gd name="T12" fmla="*/ 1731 w 95"/>
                <a:gd name="T13" fmla="*/ 1524 h 40"/>
                <a:gd name="T14" fmla="*/ 1776 w 95"/>
                <a:gd name="T15" fmla="*/ 1341 h 40"/>
                <a:gd name="T16" fmla="*/ 1701 w 95"/>
                <a:gd name="T17" fmla="*/ 893 h 40"/>
                <a:gd name="T18" fmla="*/ 2277 w 95"/>
                <a:gd name="T19" fmla="*/ 1039 h 40"/>
                <a:gd name="T20" fmla="*/ 2673 w 95"/>
                <a:gd name="T21" fmla="*/ 1677 h 40"/>
                <a:gd name="T22" fmla="*/ 2874 w 95"/>
                <a:gd name="T23" fmla="*/ 1882 h 40"/>
                <a:gd name="T24" fmla="*/ 2956 w 95"/>
                <a:gd name="T25" fmla="*/ 1974 h 40"/>
                <a:gd name="T26" fmla="*/ 2956 w 95"/>
                <a:gd name="T27" fmla="*/ 1882 h 40"/>
                <a:gd name="T28" fmla="*/ 2906 w 95"/>
                <a:gd name="T29" fmla="*/ 1285 h 40"/>
                <a:gd name="T30" fmla="*/ 3194 w 95"/>
                <a:gd name="T31" fmla="*/ 1375 h 40"/>
                <a:gd name="T32" fmla="*/ 3427 w 95"/>
                <a:gd name="T33" fmla="*/ 1524 h 40"/>
                <a:gd name="T34" fmla="*/ 3507 w 95"/>
                <a:gd name="T35" fmla="*/ 1524 h 40"/>
                <a:gd name="T36" fmla="*/ 3507 w 95"/>
                <a:gd name="T37" fmla="*/ 1434 h 40"/>
                <a:gd name="T38" fmla="*/ 3427 w 95"/>
                <a:gd name="T39" fmla="*/ 1195 h 40"/>
                <a:gd name="T40" fmla="*/ 3615 w 95"/>
                <a:gd name="T41" fmla="*/ 1195 h 40"/>
                <a:gd name="T42" fmla="*/ 3740 w 95"/>
                <a:gd name="T43" fmla="*/ 1230 h 40"/>
                <a:gd name="T44" fmla="*/ 3665 w 95"/>
                <a:gd name="T45" fmla="*/ 1081 h 40"/>
                <a:gd name="T46" fmla="*/ 3352 w 95"/>
                <a:gd name="T47" fmla="*/ 689 h 40"/>
                <a:gd name="T48" fmla="*/ 2831 w 95"/>
                <a:gd name="T49" fmla="*/ 451 h 40"/>
                <a:gd name="T50" fmla="*/ 1380 w 95"/>
                <a:gd name="T51" fmla="*/ 392 h 40"/>
                <a:gd name="T52" fmla="*/ 0 w 95"/>
                <a:gd name="T53" fmla="*/ 0 h 4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95" h="40">
                  <a:moveTo>
                    <a:pt x="0" y="0"/>
                  </a:moveTo>
                  <a:cubicBezTo>
                    <a:pt x="1" y="1"/>
                    <a:pt x="3" y="2"/>
                    <a:pt x="5" y="3"/>
                  </a:cubicBezTo>
                  <a:cubicBezTo>
                    <a:pt x="10" y="5"/>
                    <a:pt x="26" y="11"/>
                    <a:pt x="30" y="14"/>
                  </a:cubicBezTo>
                  <a:cubicBezTo>
                    <a:pt x="33" y="15"/>
                    <a:pt x="37" y="23"/>
                    <a:pt x="40" y="28"/>
                  </a:cubicBezTo>
                  <a:cubicBezTo>
                    <a:pt x="40" y="29"/>
                    <a:pt x="41" y="30"/>
                    <a:pt x="42" y="31"/>
                  </a:cubicBezTo>
                  <a:cubicBezTo>
                    <a:pt x="43" y="32"/>
                    <a:pt x="43" y="33"/>
                    <a:pt x="43" y="33"/>
                  </a:cubicBezTo>
                  <a:cubicBezTo>
                    <a:pt x="44" y="34"/>
                    <a:pt x="44" y="33"/>
                    <a:pt x="44" y="31"/>
                  </a:cubicBezTo>
                  <a:cubicBezTo>
                    <a:pt x="44" y="30"/>
                    <a:pt x="45" y="28"/>
                    <a:pt x="45" y="27"/>
                  </a:cubicBezTo>
                  <a:cubicBezTo>
                    <a:pt x="44" y="23"/>
                    <a:pt x="43" y="18"/>
                    <a:pt x="43" y="18"/>
                  </a:cubicBezTo>
                  <a:cubicBezTo>
                    <a:pt x="43" y="18"/>
                    <a:pt x="55" y="18"/>
                    <a:pt x="58" y="21"/>
                  </a:cubicBezTo>
                  <a:cubicBezTo>
                    <a:pt x="61" y="24"/>
                    <a:pt x="67" y="31"/>
                    <a:pt x="68" y="34"/>
                  </a:cubicBezTo>
                  <a:cubicBezTo>
                    <a:pt x="69" y="35"/>
                    <a:pt x="71" y="36"/>
                    <a:pt x="73" y="38"/>
                  </a:cubicBezTo>
                  <a:cubicBezTo>
                    <a:pt x="74" y="38"/>
                    <a:pt x="74" y="40"/>
                    <a:pt x="75" y="40"/>
                  </a:cubicBezTo>
                  <a:cubicBezTo>
                    <a:pt x="76" y="40"/>
                    <a:pt x="75" y="39"/>
                    <a:pt x="75" y="38"/>
                  </a:cubicBezTo>
                  <a:cubicBezTo>
                    <a:pt x="75" y="34"/>
                    <a:pt x="74" y="26"/>
                    <a:pt x="74" y="26"/>
                  </a:cubicBezTo>
                  <a:cubicBezTo>
                    <a:pt x="74" y="26"/>
                    <a:pt x="78" y="27"/>
                    <a:pt x="81" y="28"/>
                  </a:cubicBezTo>
                  <a:cubicBezTo>
                    <a:pt x="83" y="29"/>
                    <a:pt x="86" y="30"/>
                    <a:pt x="87" y="31"/>
                  </a:cubicBezTo>
                  <a:cubicBezTo>
                    <a:pt x="88" y="31"/>
                    <a:pt x="88" y="32"/>
                    <a:pt x="89" y="31"/>
                  </a:cubicBezTo>
                  <a:cubicBezTo>
                    <a:pt x="90" y="31"/>
                    <a:pt x="90" y="30"/>
                    <a:pt x="89" y="29"/>
                  </a:cubicBezTo>
                  <a:cubicBezTo>
                    <a:pt x="88" y="27"/>
                    <a:pt x="88" y="25"/>
                    <a:pt x="87" y="24"/>
                  </a:cubicBezTo>
                  <a:cubicBezTo>
                    <a:pt x="87" y="23"/>
                    <a:pt x="90" y="23"/>
                    <a:pt x="92" y="24"/>
                  </a:cubicBezTo>
                  <a:cubicBezTo>
                    <a:pt x="93" y="25"/>
                    <a:pt x="94" y="27"/>
                    <a:pt x="95" y="25"/>
                  </a:cubicBezTo>
                  <a:cubicBezTo>
                    <a:pt x="95" y="24"/>
                    <a:pt x="94" y="23"/>
                    <a:pt x="93" y="22"/>
                  </a:cubicBezTo>
                  <a:cubicBezTo>
                    <a:pt x="91" y="20"/>
                    <a:pt x="87" y="16"/>
                    <a:pt x="85" y="14"/>
                  </a:cubicBezTo>
                  <a:cubicBezTo>
                    <a:pt x="82" y="12"/>
                    <a:pt x="78" y="10"/>
                    <a:pt x="72" y="9"/>
                  </a:cubicBezTo>
                  <a:cubicBezTo>
                    <a:pt x="57" y="9"/>
                    <a:pt x="42" y="8"/>
                    <a:pt x="35" y="8"/>
                  </a:cubicBezTo>
                  <a:cubicBezTo>
                    <a:pt x="29" y="9"/>
                    <a:pt x="14" y="5"/>
                    <a:pt x="0" y="0"/>
                  </a:cubicBezTo>
                  <a:close/>
                </a:path>
              </a:pathLst>
            </a:custGeom>
            <a:solidFill>
              <a:srgbClr val="F46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34" name="Freeform 261">
              <a:extLst>
                <a:ext uri="{FF2B5EF4-FFF2-40B4-BE49-F238E27FC236}">
                  <a16:creationId xmlns:a16="http://schemas.microsoft.com/office/drawing/2014/main" id="{0141A463-2140-4188-B558-659D28AC5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6" y="2942"/>
              <a:ext cx="1116" cy="389"/>
            </a:xfrm>
            <a:custGeom>
              <a:avLst/>
              <a:gdLst>
                <a:gd name="T0" fmla="*/ 0 w 446"/>
                <a:gd name="T1" fmla="*/ 5331 h 146"/>
                <a:gd name="T2" fmla="*/ 1021 w 446"/>
                <a:gd name="T3" fmla="*/ 4090 h 146"/>
                <a:gd name="T4" fmla="*/ 1301 w 446"/>
                <a:gd name="T5" fmla="*/ 3783 h 146"/>
                <a:gd name="T6" fmla="*/ 2472 w 446"/>
                <a:gd name="T7" fmla="*/ 3690 h 146"/>
                <a:gd name="T8" fmla="*/ 4984 w 446"/>
                <a:gd name="T9" fmla="*/ 4636 h 146"/>
                <a:gd name="T10" fmla="*/ 7677 w 446"/>
                <a:gd name="T11" fmla="*/ 4537 h 146"/>
                <a:gd name="T12" fmla="*/ 10074 w 446"/>
                <a:gd name="T13" fmla="*/ 4479 h 146"/>
                <a:gd name="T14" fmla="*/ 11253 w 446"/>
                <a:gd name="T15" fmla="*/ 5601 h 146"/>
                <a:gd name="T16" fmla="*/ 12421 w 446"/>
                <a:gd name="T17" fmla="*/ 6602 h 146"/>
                <a:gd name="T18" fmla="*/ 12736 w 446"/>
                <a:gd name="T19" fmla="*/ 7114 h 146"/>
                <a:gd name="T20" fmla="*/ 12942 w 446"/>
                <a:gd name="T21" fmla="*/ 7298 h 146"/>
                <a:gd name="T22" fmla="*/ 12892 w 446"/>
                <a:gd name="T23" fmla="*/ 7114 h 146"/>
                <a:gd name="T24" fmla="*/ 12862 w 446"/>
                <a:gd name="T25" fmla="*/ 6546 h 146"/>
                <a:gd name="T26" fmla="*/ 13254 w 446"/>
                <a:gd name="T27" fmla="*/ 6808 h 146"/>
                <a:gd name="T28" fmla="*/ 13487 w 446"/>
                <a:gd name="T29" fmla="*/ 6850 h 146"/>
                <a:gd name="T30" fmla="*/ 13567 w 446"/>
                <a:gd name="T31" fmla="*/ 6957 h 146"/>
                <a:gd name="T32" fmla="*/ 13487 w 446"/>
                <a:gd name="T33" fmla="*/ 6509 h 146"/>
                <a:gd name="T34" fmla="*/ 13567 w 446"/>
                <a:gd name="T35" fmla="*/ 6602 h 146"/>
                <a:gd name="T36" fmla="*/ 13675 w 446"/>
                <a:gd name="T37" fmla="*/ 6602 h 146"/>
                <a:gd name="T38" fmla="*/ 13600 w 446"/>
                <a:gd name="T39" fmla="*/ 6296 h 146"/>
                <a:gd name="T40" fmla="*/ 13487 w 446"/>
                <a:gd name="T41" fmla="*/ 5942 h 146"/>
                <a:gd name="T42" fmla="*/ 13174 w 446"/>
                <a:gd name="T43" fmla="*/ 5843 h 146"/>
                <a:gd name="T44" fmla="*/ 13099 w 446"/>
                <a:gd name="T45" fmla="*/ 5694 h 146"/>
                <a:gd name="T46" fmla="*/ 12546 w 446"/>
                <a:gd name="T47" fmla="*/ 5638 h 146"/>
                <a:gd name="T48" fmla="*/ 11921 w 446"/>
                <a:gd name="T49" fmla="*/ 4876 h 146"/>
                <a:gd name="T50" fmla="*/ 12033 w 446"/>
                <a:gd name="T51" fmla="*/ 4479 h 146"/>
                <a:gd name="T52" fmla="*/ 12471 w 446"/>
                <a:gd name="T53" fmla="*/ 4785 h 146"/>
                <a:gd name="T54" fmla="*/ 12786 w 446"/>
                <a:gd name="T55" fmla="*/ 5182 h 146"/>
                <a:gd name="T56" fmla="*/ 12892 w 446"/>
                <a:gd name="T57" fmla="*/ 5331 h 146"/>
                <a:gd name="T58" fmla="*/ 12892 w 446"/>
                <a:gd name="T59" fmla="*/ 5033 h 146"/>
                <a:gd name="T60" fmla="*/ 13099 w 446"/>
                <a:gd name="T61" fmla="*/ 5089 h 146"/>
                <a:gd name="T62" fmla="*/ 13329 w 446"/>
                <a:gd name="T63" fmla="*/ 5182 h 146"/>
                <a:gd name="T64" fmla="*/ 13412 w 446"/>
                <a:gd name="T65" fmla="*/ 5331 h 146"/>
                <a:gd name="T66" fmla="*/ 13362 w 446"/>
                <a:gd name="T67" fmla="*/ 4990 h 146"/>
                <a:gd name="T68" fmla="*/ 12736 w 446"/>
                <a:gd name="T69" fmla="*/ 4388 h 146"/>
                <a:gd name="T70" fmla="*/ 12786 w 446"/>
                <a:gd name="T71" fmla="*/ 3933 h 146"/>
                <a:gd name="T72" fmla="*/ 12704 w 446"/>
                <a:gd name="T73" fmla="*/ 3877 h 146"/>
                <a:gd name="T74" fmla="*/ 12266 w 446"/>
                <a:gd name="T75" fmla="*/ 3634 h 146"/>
                <a:gd name="T76" fmla="*/ 12033 w 446"/>
                <a:gd name="T77" fmla="*/ 3237 h 146"/>
                <a:gd name="T78" fmla="*/ 12108 w 446"/>
                <a:gd name="T79" fmla="*/ 2931 h 146"/>
                <a:gd name="T80" fmla="*/ 12033 w 446"/>
                <a:gd name="T81" fmla="*/ 3080 h 146"/>
                <a:gd name="T82" fmla="*/ 13517 w 446"/>
                <a:gd name="T83" fmla="*/ 2060 h 146"/>
                <a:gd name="T84" fmla="*/ 14225 w 446"/>
                <a:gd name="T85" fmla="*/ 2022 h 146"/>
                <a:gd name="T86" fmla="*/ 14508 w 446"/>
                <a:gd name="T87" fmla="*/ 2022 h 146"/>
                <a:gd name="T88" fmla="*/ 15008 w 446"/>
                <a:gd name="T89" fmla="*/ 2060 h 146"/>
                <a:gd name="T90" fmla="*/ 15717 w 446"/>
                <a:gd name="T91" fmla="*/ 2422 h 146"/>
                <a:gd name="T92" fmla="*/ 16467 w 446"/>
                <a:gd name="T93" fmla="*/ 2273 h 146"/>
                <a:gd name="T94" fmla="*/ 17093 w 446"/>
                <a:gd name="T95" fmla="*/ 853 h 146"/>
                <a:gd name="T96" fmla="*/ 16185 w 446"/>
                <a:gd name="T97" fmla="*/ 1455 h 146"/>
                <a:gd name="T98" fmla="*/ 15559 w 446"/>
                <a:gd name="T99" fmla="*/ 1271 h 146"/>
                <a:gd name="T100" fmla="*/ 14933 w 446"/>
                <a:gd name="T101" fmla="*/ 815 h 146"/>
                <a:gd name="T102" fmla="*/ 14038 w 446"/>
                <a:gd name="T103" fmla="*/ 815 h 146"/>
                <a:gd name="T104" fmla="*/ 13412 w 446"/>
                <a:gd name="T105" fmla="*/ 759 h 146"/>
                <a:gd name="T106" fmla="*/ 12786 w 446"/>
                <a:gd name="T107" fmla="*/ 661 h 146"/>
                <a:gd name="T108" fmla="*/ 12191 w 446"/>
                <a:gd name="T109" fmla="*/ 205 h 146"/>
                <a:gd name="T110" fmla="*/ 10857 w 446"/>
                <a:gd name="T111" fmla="*/ 1271 h 146"/>
                <a:gd name="T112" fmla="*/ 9761 w 446"/>
                <a:gd name="T113" fmla="*/ 2022 h 146"/>
                <a:gd name="T114" fmla="*/ 8428 w 446"/>
                <a:gd name="T115" fmla="*/ 2875 h 146"/>
                <a:gd name="T116" fmla="*/ 4827 w 446"/>
                <a:gd name="T117" fmla="*/ 3123 h 146"/>
                <a:gd name="T118" fmla="*/ 2117 w 446"/>
                <a:gd name="T119" fmla="*/ 2513 h 146"/>
                <a:gd name="T120" fmla="*/ 988 w 446"/>
                <a:gd name="T121" fmla="*/ 3578 h 146"/>
                <a:gd name="T122" fmla="*/ 0 w 446"/>
                <a:gd name="T123" fmla="*/ 5331 h 14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46" h="146">
                  <a:moveTo>
                    <a:pt x="0" y="106"/>
                  </a:moveTo>
                  <a:cubicBezTo>
                    <a:pt x="4" y="97"/>
                    <a:pt x="17" y="85"/>
                    <a:pt x="26" y="81"/>
                  </a:cubicBezTo>
                  <a:cubicBezTo>
                    <a:pt x="29" y="78"/>
                    <a:pt x="32" y="76"/>
                    <a:pt x="33" y="75"/>
                  </a:cubicBezTo>
                  <a:cubicBezTo>
                    <a:pt x="42" y="69"/>
                    <a:pt x="52" y="67"/>
                    <a:pt x="63" y="73"/>
                  </a:cubicBezTo>
                  <a:cubicBezTo>
                    <a:pt x="81" y="81"/>
                    <a:pt x="116" y="93"/>
                    <a:pt x="127" y="92"/>
                  </a:cubicBezTo>
                  <a:cubicBezTo>
                    <a:pt x="139" y="92"/>
                    <a:pt x="174" y="95"/>
                    <a:pt x="196" y="90"/>
                  </a:cubicBezTo>
                  <a:cubicBezTo>
                    <a:pt x="219" y="85"/>
                    <a:pt x="237" y="72"/>
                    <a:pt x="257" y="89"/>
                  </a:cubicBezTo>
                  <a:cubicBezTo>
                    <a:pt x="265" y="95"/>
                    <a:pt x="278" y="105"/>
                    <a:pt x="287" y="111"/>
                  </a:cubicBezTo>
                  <a:cubicBezTo>
                    <a:pt x="295" y="117"/>
                    <a:pt x="314" y="127"/>
                    <a:pt x="317" y="131"/>
                  </a:cubicBezTo>
                  <a:cubicBezTo>
                    <a:pt x="319" y="135"/>
                    <a:pt x="324" y="140"/>
                    <a:pt x="325" y="141"/>
                  </a:cubicBezTo>
                  <a:cubicBezTo>
                    <a:pt x="327" y="143"/>
                    <a:pt x="327" y="146"/>
                    <a:pt x="330" y="145"/>
                  </a:cubicBezTo>
                  <a:cubicBezTo>
                    <a:pt x="332" y="144"/>
                    <a:pt x="329" y="142"/>
                    <a:pt x="329" y="141"/>
                  </a:cubicBezTo>
                  <a:cubicBezTo>
                    <a:pt x="329" y="139"/>
                    <a:pt x="330" y="133"/>
                    <a:pt x="328" y="130"/>
                  </a:cubicBezTo>
                  <a:cubicBezTo>
                    <a:pt x="330" y="131"/>
                    <a:pt x="335" y="134"/>
                    <a:pt x="338" y="135"/>
                  </a:cubicBezTo>
                  <a:cubicBezTo>
                    <a:pt x="341" y="136"/>
                    <a:pt x="342" y="135"/>
                    <a:pt x="344" y="136"/>
                  </a:cubicBezTo>
                  <a:cubicBezTo>
                    <a:pt x="345" y="137"/>
                    <a:pt x="345" y="139"/>
                    <a:pt x="346" y="138"/>
                  </a:cubicBezTo>
                  <a:cubicBezTo>
                    <a:pt x="348" y="137"/>
                    <a:pt x="347" y="134"/>
                    <a:pt x="344" y="129"/>
                  </a:cubicBezTo>
                  <a:cubicBezTo>
                    <a:pt x="344" y="129"/>
                    <a:pt x="345" y="129"/>
                    <a:pt x="346" y="131"/>
                  </a:cubicBezTo>
                  <a:cubicBezTo>
                    <a:pt x="347" y="132"/>
                    <a:pt x="349" y="131"/>
                    <a:pt x="349" y="131"/>
                  </a:cubicBezTo>
                  <a:cubicBezTo>
                    <a:pt x="349" y="131"/>
                    <a:pt x="348" y="128"/>
                    <a:pt x="347" y="125"/>
                  </a:cubicBezTo>
                  <a:cubicBezTo>
                    <a:pt x="346" y="122"/>
                    <a:pt x="345" y="120"/>
                    <a:pt x="344" y="118"/>
                  </a:cubicBezTo>
                  <a:cubicBezTo>
                    <a:pt x="342" y="116"/>
                    <a:pt x="336" y="116"/>
                    <a:pt x="336" y="116"/>
                  </a:cubicBezTo>
                  <a:cubicBezTo>
                    <a:pt x="336" y="116"/>
                    <a:pt x="335" y="114"/>
                    <a:pt x="334" y="113"/>
                  </a:cubicBezTo>
                  <a:cubicBezTo>
                    <a:pt x="332" y="111"/>
                    <a:pt x="321" y="112"/>
                    <a:pt x="320" y="112"/>
                  </a:cubicBezTo>
                  <a:cubicBezTo>
                    <a:pt x="319" y="111"/>
                    <a:pt x="305" y="99"/>
                    <a:pt x="304" y="97"/>
                  </a:cubicBezTo>
                  <a:cubicBezTo>
                    <a:pt x="302" y="94"/>
                    <a:pt x="305" y="89"/>
                    <a:pt x="307" y="89"/>
                  </a:cubicBezTo>
                  <a:cubicBezTo>
                    <a:pt x="309" y="90"/>
                    <a:pt x="315" y="91"/>
                    <a:pt x="318" y="95"/>
                  </a:cubicBezTo>
                  <a:cubicBezTo>
                    <a:pt x="320" y="97"/>
                    <a:pt x="324" y="101"/>
                    <a:pt x="326" y="103"/>
                  </a:cubicBezTo>
                  <a:cubicBezTo>
                    <a:pt x="329" y="105"/>
                    <a:pt x="327" y="106"/>
                    <a:pt x="329" y="106"/>
                  </a:cubicBezTo>
                  <a:cubicBezTo>
                    <a:pt x="330" y="106"/>
                    <a:pt x="331" y="104"/>
                    <a:pt x="329" y="100"/>
                  </a:cubicBezTo>
                  <a:cubicBezTo>
                    <a:pt x="329" y="100"/>
                    <a:pt x="331" y="100"/>
                    <a:pt x="334" y="101"/>
                  </a:cubicBezTo>
                  <a:cubicBezTo>
                    <a:pt x="336" y="101"/>
                    <a:pt x="339" y="102"/>
                    <a:pt x="340" y="103"/>
                  </a:cubicBezTo>
                  <a:cubicBezTo>
                    <a:pt x="341" y="105"/>
                    <a:pt x="341" y="108"/>
                    <a:pt x="342" y="106"/>
                  </a:cubicBezTo>
                  <a:cubicBezTo>
                    <a:pt x="343" y="105"/>
                    <a:pt x="343" y="103"/>
                    <a:pt x="341" y="99"/>
                  </a:cubicBezTo>
                  <a:cubicBezTo>
                    <a:pt x="335" y="96"/>
                    <a:pt x="327" y="91"/>
                    <a:pt x="325" y="87"/>
                  </a:cubicBezTo>
                  <a:cubicBezTo>
                    <a:pt x="323" y="84"/>
                    <a:pt x="325" y="81"/>
                    <a:pt x="326" y="78"/>
                  </a:cubicBezTo>
                  <a:cubicBezTo>
                    <a:pt x="325" y="78"/>
                    <a:pt x="324" y="77"/>
                    <a:pt x="324" y="77"/>
                  </a:cubicBezTo>
                  <a:cubicBezTo>
                    <a:pt x="321" y="76"/>
                    <a:pt x="318" y="74"/>
                    <a:pt x="313" y="72"/>
                  </a:cubicBezTo>
                  <a:cubicBezTo>
                    <a:pt x="308" y="70"/>
                    <a:pt x="310" y="70"/>
                    <a:pt x="307" y="64"/>
                  </a:cubicBezTo>
                  <a:cubicBezTo>
                    <a:pt x="307" y="63"/>
                    <a:pt x="307" y="61"/>
                    <a:pt x="309" y="58"/>
                  </a:cubicBezTo>
                  <a:cubicBezTo>
                    <a:pt x="307" y="61"/>
                    <a:pt x="307" y="61"/>
                    <a:pt x="307" y="61"/>
                  </a:cubicBezTo>
                  <a:cubicBezTo>
                    <a:pt x="310" y="54"/>
                    <a:pt x="322" y="40"/>
                    <a:pt x="345" y="41"/>
                  </a:cubicBezTo>
                  <a:cubicBezTo>
                    <a:pt x="345" y="41"/>
                    <a:pt x="351" y="43"/>
                    <a:pt x="363" y="40"/>
                  </a:cubicBezTo>
                  <a:cubicBezTo>
                    <a:pt x="365" y="40"/>
                    <a:pt x="368" y="40"/>
                    <a:pt x="370" y="40"/>
                  </a:cubicBezTo>
                  <a:cubicBezTo>
                    <a:pt x="375" y="39"/>
                    <a:pt x="379" y="39"/>
                    <a:pt x="383" y="41"/>
                  </a:cubicBezTo>
                  <a:cubicBezTo>
                    <a:pt x="390" y="44"/>
                    <a:pt x="393" y="47"/>
                    <a:pt x="401" y="48"/>
                  </a:cubicBezTo>
                  <a:cubicBezTo>
                    <a:pt x="408" y="48"/>
                    <a:pt x="414" y="48"/>
                    <a:pt x="420" y="45"/>
                  </a:cubicBezTo>
                  <a:cubicBezTo>
                    <a:pt x="433" y="40"/>
                    <a:pt x="446" y="32"/>
                    <a:pt x="436" y="17"/>
                  </a:cubicBezTo>
                  <a:cubicBezTo>
                    <a:pt x="438" y="33"/>
                    <a:pt x="425" y="32"/>
                    <a:pt x="413" y="29"/>
                  </a:cubicBezTo>
                  <a:cubicBezTo>
                    <a:pt x="408" y="28"/>
                    <a:pt x="402" y="27"/>
                    <a:pt x="397" y="25"/>
                  </a:cubicBezTo>
                  <a:cubicBezTo>
                    <a:pt x="390" y="22"/>
                    <a:pt x="389" y="16"/>
                    <a:pt x="381" y="16"/>
                  </a:cubicBezTo>
                  <a:cubicBezTo>
                    <a:pt x="373" y="16"/>
                    <a:pt x="366" y="16"/>
                    <a:pt x="358" y="16"/>
                  </a:cubicBezTo>
                  <a:cubicBezTo>
                    <a:pt x="352" y="16"/>
                    <a:pt x="347" y="16"/>
                    <a:pt x="342" y="15"/>
                  </a:cubicBezTo>
                  <a:cubicBezTo>
                    <a:pt x="337" y="15"/>
                    <a:pt x="331" y="15"/>
                    <a:pt x="326" y="13"/>
                  </a:cubicBezTo>
                  <a:cubicBezTo>
                    <a:pt x="320" y="12"/>
                    <a:pt x="317" y="5"/>
                    <a:pt x="311" y="4"/>
                  </a:cubicBezTo>
                  <a:cubicBezTo>
                    <a:pt x="293" y="0"/>
                    <a:pt x="290" y="19"/>
                    <a:pt x="277" y="25"/>
                  </a:cubicBezTo>
                  <a:cubicBezTo>
                    <a:pt x="267" y="30"/>
                    <a:pt x="258" y="33"/>
                    <a:pt x="249" y="40"/>
                  </a:cubicBezTo>
                  <a:cubicBezTo>
                    <a:pt x="239" y="48"/>
                    <a:pt x="227" y="53"/>
                    <a:pt x="215" y="57"/>
                  </a:cubicBezTo>
                  <a:cubicBezTo>
                    <a:pt x="186" y="66"/>
                    <a:pt x="153" y="65"/>
                    <a:pt x="123" y="62"/>
                  </a:cubicBezTo>
                  <a:cubicBezTo>
                    <a:pt x="100" y="60"/>
                    <a:pt x="77" y="43"/>
                    <a:pt x="54" y="50"/>
                  </a:cubicBezTo>
                  <a:cubicBezTo>
                    <a:pt x="42" y="54"/>
                    <a:pt x="35" y="63"/>
                    <a:pt x="25" y="71"/>
                  </a:cubicBezTo>
                  <a:cubicBezTo>
                    <a:pt x="15" y="80"/>
                    <a:pt x="1" y="92"/>
                    <a:pt x="0" y="106"/>
                  </a:cubicBezTo>
                  <a:close/>
                </a:path>
              </a:pathLst>
            </a:custGeom>
            <a:solidFill>
              <a:srgbClr val="EC54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35" name="Freeform 262">
              <a:extLst>
                <a:ext uri="{FF2B5EF4-FFF2-40B4-BE49-F238E27FC236}">
                  <a16:creationId xmlns:a16="http://schemas.microsoft.com/office/drawing/2014/main" id="{DEAB824C-48DD-43EC-9419-11BD8F868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" y="2814"/>
              <a:ext cx="355" cy="293"/>
            </a:xfrm>
            <a:custGeom>
              <a:avLst/>
              <a:gdLst>
                <a:gd name="T0" fmla="*/ 0 w 142"/>
                <a:gd name="T1" fmla="*/ 5535 h 110"/>
                <a:gd name="T2" fmla="*/ 2500 w 142"/>
                <a:gd name="T3" fmla="*/ 3023 h 110"/>
                <a:gd name="T4" fmla="*/ 2863 w 142"/>
                <a:gd name="T5" fmla="*/ 1002 h 110"/>
                <a:gd name="T6" fmla="*/ 3208 w 142"/>
                <a:gd name="T7" fmla="*/ 93 h 110"/>
                <a:gd name="T8" fmla="*/ 3875 w 142"/>
                <a:gd name="T9" fmla="*/ 546 h 110"/>
                <a:gd name="T10" fmla="*/ 4270 w 142"/>
                <a:gd name="T11" fmla="*/ 1263 h 110"/>
                <a:gd name="T12" fmla="*/ 4500 w 142"/>
                <a:gd name="T13" fmla="*/ 1718 h 110"/>
                <a:gd name="T14" fmla="*/ 4533 w 142"/>
                <a:gd name="T15" fmla="*/ 2269 h 110"/>
                <a:gd name="T16" fmla="*/ 5158 w 142"/>
                <a:gd name="T17" fmla="*/ 3122 h 110"/>
                <a:gd name="T18" fmla="*/ 4613 w 142"/>
                <a:gd name="T19" fmla="*/ 3817 h 110"/>
                <a:gd name="T20" fmla="*/ 3095 w 142"/>
                <a:gd name="T21" fmla="*/ 4235 h 110"/>
                <a:gd name="T22" fmla="*/ 2083 w 142"/>
                <a:gd name="T23" fmla="*/ 4781 h 11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2" h="110">
                  <a:moveTo>
                    <a:pt x="0" y="110"/>
                  </a:moveTo>
                  <a:cubicBezTo>
                    <a:pt x="26" y="102"/>
                    <a:pt x="49" y="83"/>
                    <a:pt x="64" y="60"/>
                  </a:cubicBezTo>
                  <a:cubicBezTo>
                    <a:pt x="72" y="48"/>
                    <a:pt x="78" y="35"/>
                    <a:pt x="73" y="20"/>
                  </a:cubicBezTo>
                  <a:cubicBezTo>
                    <a:pt x="69" y="12"/>
                    <a:pt x="76" y="0"/>
                    <a:pt x="82" y="2"/>
                  </a:cubicBezTo>
                  <a:cubicBezTo>
                    <a:pt x="88" y="4"/>
                    <a:pt x="94" y="8"/>
                    <a:pt x="99" y="11"/>
                  </a:cubicBezTo>
                  <a:cubicBezTo>
                    <a:pt x="104" y="15"/>
                    <a:pt x="105" y="21"/>
                    <a:pt x="109" y="25"/>
                  </a:cubicBezTo>
                  <a:cubicBezTo>
                    <a:pt x="113" y="29"/>
                    <a:pt x="115" y="29"/>
                    <a:pt x="115" y="34"/>
                  </a:cubicBezTo>
                  <a:cubicBezTo>
                    <a:pt x="116" y="39"/>
                    <a:pt x="114" y="40"/>
                    <a:pt x="116" y="45"/>
                  </a:cubicBezTo>
                  <a:cubicBezTo>
                    <a:pt x="119" y="53"/>
                    <a:pt x="126" y="57"/>
                    <a:pt x="132" y="62"/>
                  </a:cubicBezTo>
                  <a:cubicBezTo>
                    <a:pt x="142" y="71"/>
                    <a:pt x="127" y="74"/>
                    <a:pt x="118" y="76"/>
                  </a:cubicBezTo>
                  <a:cubicBezTo>
                    <a:pt x="105" y="78"/>
                    <a:pt x="92" y="80"/>
                    <a:pt x="79" y="84"/>
                  </a:cubicBezTo>
                  <a:cubicBezTo>
                    <a:pt x="73" y="86"/>
                    <a:pt x="60" y="96"/>
                    <a:pt x="53" y="95"/>
                  </a:cubicBezTo>
                </a:path>
              </a:pathLst>
            </a:custGeom>
            <a:solidFill>
              <a:srgbClr val="EC54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36" name="Freeform 263">
              <a:extLst>
                <a:ext uri="{FF2B5EF4-FFF2-40B4-BE49-F238E27FC236}">
                  <a16:creationId xmlns:a16="http://schemas.microsoft.com/office/drawing/2014/main" id="{611ECB50-D1C3-43AF-88F5-3AE749C64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9" y="2499"/>
              <a:ext cx="110" cy="152"/>
            </a:xfrm>
            <a:custGeom>
              <a:avLst/>
              <a:gdLst>
                <a:gd name="T0" fmla="*/ 158 w 44"/>
                <a:gd name="T1" fmla="*/ 149 h 57"/>
                <a:gd name="T2" fmla="*/ 1250 w 44"/>
                <a:gd name="T3" fmla="*/ 1309 h 57"/>
                <a:gd name="T4" fmla="*/ 1488 w 44"/>
                <a:gd name="T5" fmla="*/ 2880 h 57"/>
                <a:gd name="T6" fmla="*/ 938 w 44"/>
                <a:gd name="T7" fmla="*/ 1613 h 57"/>
                <a:gd name="T8" fmla="*/ 0 w 44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7">
                  <a:moveTo>
                    <a:pt x="4" y="3"/>
                  </a:moveTo>
                  <a:cubicBezTo>
                    <a:pt x="14" y="1"/>
                    <a:pt x="27" y="19"/>
                    <a:pt x="32" y="26"/>
                  </a:cubicBezTo>
                  <a:cubicBezTo>
                    <a:pt x="37" y="34"/>
                    <a:pt x="44" y="48"/>
                    <a:pt x="38" y="57"/>
                  </a:cubicBezTo>
                  <a:cubicBezTo>
                    <a:pt x="28" y="55"/>
                    <a:pt x="28" y="39"/>
                    <a:pt x="24" y="32"/>
                  </a:cubicBezTo>
                  <a:cubicBezTo>
                    <a:pt x="18" y="22"/>
                    <a:pt x="10" y="6"/>
                    <a:pt x="0" y="0"/>
                  </a:cubicBezTo>
                </a:path>
              </a:pathLst>
            </a:custGeom>
            <a:solidFill>
              <a:srgbClr val="EC54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37" name="Freeform 264">
              <a:extLst>
                <a:ext uri="{FF2B5EF4-FFF2-40B4-BE49-F238E27FC236}">
                  <a16:creationId xmlns:a16="http://schemas.microsoft.com/office/drawing/2014/main" id="{2FA81035-B3AD-4CC5-8FE7-744E7F6F4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" y="2715"/>
              <a:ext cx="40" cy="91"/>
            </a:xfrm>
            <a:custGeom>
              <a:avLst/>
              <a:gdLst>
                <a:gd name="T0" fmla="*/ 550 w 16"/>
                <a:gd name="T1" fmla="*/ 252 h 34"/>
                <a:gd name="T2" fmla="*/ 238 w 16"/>
                <a:gd name="T3" fmla="*/ 918 h 34"/>
                <a:gd name="T4" fmla="*/ 395 w 16"/>
                <a:gd name="T5" fmla="*/ 1440 h 34"/>
                <a:gd name="T6" fmla="*/ 395 w 16"/>
                <a:gd name="T7" fmla="*/ 918 h 34"/>
                <a:gd name="T8" fmla="*/ 625 w 16"/>
                <a:gd name="T9" fmla="*/ 458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34">
                  <a:moveTo>
                    <a:pt x="14" y="5"/>
                  </a:moveTo>
                  <a:cubicBezTo>
                    <a:pt x="0" y="0"/>
                    <a:pt x="6" y="10"/>
                    <a:pt x="6" y="18"/>
                  </a:cubicBezTo>
                  <a:cubicBezTo>
                    <a:pt x="6" y="20"/>
                    <a:pt x="2" y="34"/>
                    <a:pt x="10" y="28"/>
                  </a:cubicBezTo>
                  <a:cubicBezTo>
                    <a:pt x="12" y="26"/>
                    <a:pt x="9" y="20"/>
                    <a:pt x="10" y="18"/>
                  </a:cubicBezTo>
                  <a:cubicBezTo>
                    <a:pt x="11" y="13"/>
                    <a:pt x="13" y="12"/>
                    <a:pt x="16" y="9"/>
                  </a:cubicBezTo>
                </a:path>
              </a:pathLst>
            </a:custGeom>
            <a:solidFill>
              <a:srgbClr val="F87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38" name="Freeform 265">
              <a:extLst>
                <a:ext uri="{FF2B5EF4-FFF2-40B4-BE49-F238E27FC236}">
                  <a16:creationId xmlns:a16="http://schemas.microsoft.com/office/drawing/2014/main" id="{F9D0B74C-5255-41FE-B0B1-D3C876B67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632"/>
              <a:ext cx="143" cy="86"/>
            </a:xfrm>
            <a:custGeom>
              <a:avLst/>
              <a:gdLst>
                <a:gd name="T0" fmla="*/ 2102 w 57"/>
                <a:gd name="T1" fmla="*/ 1091 h 32"/>
                <a:gd name="T2" fmla="*/ 993 w 57"/>
                <a:gd name="T3" fmla="*/ 94 h 32"/>
                <a:gd name="T4" fmla="*/ 0 w 57"/>
                <a:gd name="T5" fmla="*/ 839 h 32"/>
                <a:gd name="T6" fmla="*/ 868 w 57"/>
                <a:gd name="T7" fmla="*/ 427 h 32"/>
                <a:gd name="T8" fmla="*/ 1581 w 57"/>
                <a:gd name="T9" fmla="*/ 736 h 32"/>
                <a:gd name="T10" fmla="*/ 1864 w 57"/>
                <a:gd name="T11" fmla="*/ 1357 h 32"/>
                <a:gd name="T12" fmla="*/ 2260 w 57"/>
                <a:gd name="T13" fmla="*/ 1459 h 32"/>
                <a:gd name="T14" fmla="*/ 2178 w 57"/>
                <a:gd name="T15" fmla="*/ 1207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32">
                  <a:moveTo>
                    <a:pt x="53" y="21"/>
                  </a:moveTo>
                  <a:cubicBezTo>
                    <a:pt x="47" y="9"/>
                    <a:pt x="39" y="3"/>
                    <a:pt x="25" y="2"/>
                  </a:cubicBezTo>
                  <a:cubicBezTo>
                    <a:pt x="13" y="1"/>
                    <a:pt x="0" y="0"/>
                    <a:pt x="0" y="16"/>
                  </a:cubicBezTo>
                  <a:cubicBezTo>
                    <a:pt x="7" y="14"/>
                    <a:pt x="14" y="8"/>
                    <a:pt x="22" y="8"/>
                  </a:cubicBezTo>
                  <a:cubicBezTo>
                    <a:pt x="27" y="8"/>
                    <a:pt x="35" y="12"/>
                    <a:pt x="40" y="14"/>
                  </a:cubicBezTo>
                  <a:cubicBezTo>
                    <a:pt x="47" y="17"/>
                    <a:pt x="44" y="20"/>
                    <a:pt x="47" y="26"/>
                  </a:cubicBezTo>
                  <a:cubicBezTo>
                    <a:pt x="49" y="32"/>
                    <a:pt x="51" y="27"/>
                    <a:pt x="57" y="28"/>
                  </a:cubicBezTo>
                  <a:cubicBezTo>
                    <a:pt x="56" y="26"/>
                    <a:pt x="56" y="24"/>
                    <a:pt x="55" y="23"/>
                  </a:cubicBezTo>
                </a:path>
              </a:pathLst>
            </a:custGeom>
            <a:solidFill>
              <a:srgbClr val="EC54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39" name="Freeform 266">
              <a:extLst>
                <a:ext uri="{FF2B5EF4-FFF2-40B4-BE49-F238E27FC236}">
                  <a16:creationId xmlns:a16="http://schemas.microsoft.com/office/drawing/2014/main" id="{4B08BEDD-5165-4C1F-9E9B-C7941CA9B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3163"/>
              <a:ext cx="42" cy="37"/>
            </a:xfrm>
            <a:custGeom>
              <a:avLst/>
              <a:gdLst>
                <a:gd name="T0" fmla="*/ 0 w 17"/>
                <a:gd name="T1" fmla="*/ 0 h 14"/>
                <a:gd name="T2" fmla="*/ 410 w 17"/>
                <a:gd name="T3" fmla="*/ 238 h 14"/>
                <a:gd name="T4" fmla="*/ 635 w 17"/>
                <a:gd name="T5" fmla="*/ 685 h 14"/>
                <a:gd name="T6" fmla="*/ 183 w 17"/>
                <a:gd name="T7" fmla="*/ 539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14">
                  <a:moveTo>
                    <a:pt x="0" y="0"/>
                  </a:moveTo>
                  <a:cubicBezTo>
                    <a:pt x="6" y="2"/>
                    <a:pt x="6" y="1"/>
                    <a:pt x="11" y="5"/>
                  </a:cubicBezTo>
                  <a:cubicBezTo>
                    <a:pt x="13" y="7"/>
                    <a:pt x="17" y="11"/>
                    <a:pt x="17" y="14"/>
                  </a:cubicBezTo>
                  <a:cubicBezTo>
                    <a:pt x="13" y="12"/>
                    <a:pt x="9" y="11"/>
                    <a:pt x="5" y="11"/>
                  </a:cubicBezTo>
                </a:path>
              </a:pathLst>
            </a:custGeom>
            <a:solidFill>
              <a:srgbClr val="EC54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0" name="Freeform 267">
              <a:extLst>
                <a:ext uri="{FF2B5EF4-FFF2-40B4-BE49-F238E27FC236}">
                  <a16:creationId xmlns:a16="http://schemas.microsoft.com/office/drawing/2014/main" id="{FFB83691-1F49-46E2-B779-55CF3F878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" y="2864"/>
              <a:ext cx="68" cy="70"/>
            </a:xfrm>
            <a:custGeom>
              <a:avLst/>
              <a:gdLst>
                <a:gd name="T0" fmla="*/ 1007 w 27"/>
                <a:gd name="T1" fmla="*/ 1212 h 26"/>
                <a:gd name="T2" fmla="*/ 685 w 27"/>
                <a:gd name="T3" fmla="*/ 312 h 26"/>
                <a:gd name="T4" fmla="*/ 50 w 27"/>
                <a:gd name="T5" fmla="*/ 587 h 26"/>
                <a:gd name="T6" fmla="*/ 368 w 27"/>
                <a:gd name="T7" fmla="*/ 1268 h 26"/>
                <a:gd name="T8" fmla="*/ 881 w 27"/>
                <a:gd name="T9" fmla="*/ 1152 h 26"/>
                <a:gd name="T10" fmla="*/ 1007 w 27"/>
                <a:gd name="T11" fmla="*/ 1212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26">
                  <a:moveTo>
                    <a:pt x="25" y="23"/>
                  </a:moveTo>
                  <a:cubicBezTo>
                    <a:pt x="23" y="21"/>
                    <a:pt x="27" y="12"/>
                    <a:pt x="17" y="6"/>
                  </a:cubicBezTo>
                  <a:cubicBezTo>
                    <a:pt x="8" y="0"/>
                    <a:pt x="1" y="11"/>
                    <a:pt x="1" y="11"/>
                  </a:cubicBezTo>
                  <a:cubicBezTo>
                    <a:pt x="0" y="17"/>
                    <a:pt x="4" y="22"/>
                    <a:pt x="9" y="24"/>
                  </a:cubicBezTo>
                  <a:cubicBezTo>
                    <a:pt x="13" y="26"/>
                    <a:pt x="22" y="22"/>
                    <a:pt x="22" y="22"/>
                  </a:cubicBezTo>
                  <a:lnTo>
                    <a:pt x="25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1" name="Freeform 268">
              <a:extLst>
                <a:ext uri="{FF2B5EF4-FFF2-40B4-BE49-F238E27FC236}">
                  <a16:creationId xmlns:a16="http://schemas.microsoft.com/office/drawing/2014/main" id="{BF2FEAD7-12DF-4649-8AB0-39BF74C21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4" y="2875"/>
              <a:ext cx="55" cy="59"/>
            </a:xfrm>
            <a:custGeom>
              <a:avLst/>
              <a:gdLst>
                <a:gd name="T0" fmla="*/ 125 w 22"/>
                <a:gd name="T1" fmla="*/ 252 h 22"/>
                <a:gd name="T2" fmla="*/ 625 w 22"/>
                <a:gd name="T3" fmla="*/ 150 h 22"/>
                <a:gd name="T4" fmla="*/ 708 w 22"/>
                <a:gd name="T5" fmla="*/ 826 h 22"/>
                <a:gd name="T6" fmla="*/ 208 w 22"/>
                <a:gd name="T7" fmla="*/ 928 h 22"/>
                <a:gd name="T8" fmla="*/ 125 w 22"/>
                <a:gd name="T9" fmla="*/ 252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2">
                  <a:moveTo>
                    <a:pt x="3" y="5"/>
                  </a:moveTo>
                  <a:cubicBezTo>
                    <a:pt x="6" y="1"/>
                    <a:pt x="12" y="0"/>
                    <a:pt x="16" y="3"/>
                  </a:cubicBezTo>
                  <a:cubicBezTo>
                    <a:pt x="21" y="6"/>
                    <a:pt x="22" y="12"/>
                    <a:pt x="18" y="16"/>
                  </a:cubicBezTo>
                  <a:cubicBezTo>
                    <a:pt x="15" y="21"/>
                    <a:pt x="9" y="22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2" name="Freeform 269">
              <a:extLst>
                <a:ext uri="{FF2B5EF4-FFF2-40B4-BE49-F238E27FC236}">
                  <a16:creationId xmlns:a16="http://schemas.microsoft.com/office/drawing/2014/main" id="{A5631AC4-759C-4EC8-8902-322C119F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9" y="2891"/>
              <a:ext cx="23" cy="24"/>
            </a:xfrm>
            <a:custGeom>
              <a:avLst/>
              <a:gdLst>
                <a:gd name="T0" fmla="*/ 84 w 9"/>
                <a:gd name="T1" fmla="*/ 93 h 9"/>
                <a:gd name="T2" fmla="*/ 302 w 9"/>
                <a:gd name="T3" fmla="*/ 93 h 9"/>
                <a:gd name="T4" fmla="*/ 332 w 9"/>
                <a:gd name="T5" fmla="*/ 363 h 9"/>
                <a:gd name="T6" fmla="*/ 130 w 9"/>
                <a:gd name="T7" fmla="*/ 397 h 9"/>
                <a:gd name="T8" fmla="*/ 84 w 9"/>
                <a:gd name="T9" fmla="*/ 9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2" y="2"/>
                  </a:moveTo>
                  <a:cubicBezTo>
                    <a:pt x="3" y="1"/>
                    <a:pt x="5" y="0"/>
                    <a:pt x="7" y="2"/>
                  </a:cubicBezTo>
                  <a:cubicBezTo>
                    <a:pt x="9" y="3"/>
                    <a:pt x="9" y="5"/>
                    <a:pt x="8" y="7"/>
                  </a:cubicBezTo>
                  <a:cubicBezTo>
                    <a:pt x="7" y="9"/>
                    <a:pt x="4" y="9"/>
                    <a:pt x="3" y="8"/>
                  </a:cubicBezTo>
                  <a:cubicBezTo>
                    <a:pt x="1" y="7"/>
                    <a:pt x="0" y="4"/>
                    <a:pt x="2" y="2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3" name="Freeform 270">
              <a:extLst>
                <a:ext uri="{FF2B5EF4-FFF2-40B4-BE49-F238E27FC236}">
                  <a16:creationId xmlns:a16="http://schemas.microsoft.com/office/drawing/2014/main" id="{B49D8500-49D6-461A-A44D-386089BAE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9" y="2795"/>
              <a:ext cx="33" cy="75"/>
            </a:xfrm>
            <a:custGeom>
              <a:avLst/>
              <a:gdLst>
                <a:gd name="T0" fmla="*/ 373 w 13"/>
                <a:gd name="T1" fmla="*/ 927 h 28"/>
                <a:gd name="T2" fmla="*/ 541 w 13"/>
                <a:gd name="T3" fmla="*/ 1441 h 28"/>
                <a:gd name="T4" fmla="*/ 490 w 13"/>
                <a:gd name="T5" fmla="*/ 1350 h 28"/>
                <a:gd name="T6" fmla="*/ 51 w 13"/>
                <a:gd name="T7" fmla="*/ 56 h 28"/>
                <a:gd name="T8" fmla="*/ 0 w 13"/>
                <a:gd name="T9" fmla="*/ 0 h 28"/>
                <a:gd name="T10" fmla="*/ 0 w 13"/>
                <a:gd name="T11" fmla="*/ 0 h 28"/>
                <a:gd name="T12" fmla="*/ 160 w 13"/>
                <a:gd name="T13" fmla="*/ 458 h 28"/>
                <a:gd name="T14" fmla="*/ 373 w 13"/>
                <a:gd name="T15" fmla="*/ 92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" h="28">
                  <a:moveTo>
                    <a:pt x="9" y="18"/>
                  </a:moveTo>
                  <a:cubicBezTo>
                    <a:pt x="10" y="21"/>
                    <a:pt x="10" y="27"/>
                    <a:pt x="13" y="28"/>
                  </a:cubicBezTo>
                  <a:cubicBezTo>
                    <a:pt x="12" y="28"/>
                    <a:pt x="12" y="27"/>
                    <a:pt x="12" y="26"/>
                  </a:cubicBezTo>
                  <a:cubicBezTo>
                    <a:pt x="13" y="5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6"/>
                    <a:pt x="4" y="9"/>
                  </a:cubicBezTo>
                  <a:cubicBezTo>
                    <a:pt x="6" y="12"/>
                    <a:pt x="8" y="15"/>
                    <a:pt x="9" y="18"/>
                  </a:cubicBezTo>
                  <a:close/>
                </a:path>
              </a:pathLst>
            </a:custGeom>
            <a:solidFill>
              <a:srgbClr val="F46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4" name="Freeform 271">
              <a:extLst>
                <a:ext uri="{FF2B5EF4-FFF2-40B4-BE49-F238E27FC236}">
                  <a16:creationId xmlns:a16="http://schemas.microsoft.com/office/drawing/2014/main" id="{6B5EEC7E-74A5-4723-B8F2-458539D31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" y="3056"/>
              <a:ext cx="208" cy="128"/>
            </a:xfrm>
            <a:custGeom>
              <a:avLst/>
              <a:gdLst>
                <a:gd name="T0" fmla="*/ 0 w 83"/>
                <a:gd name="T1" fmla="*/ 2275 h 48"/>
                <a:gd name="T2" fmla="*/ 1418 w 83"/>
                <a:gd name="T3" fmla="*/ 1728 h 48"/>
                <a:gd name="T4" fmla="*/ 2015 w 83"/>
                <a:gd name="T5" fmla="*/ 1459 h 48"/>
                <a:gd name="T6" fmla="*/ 2727 w 83"/>
                <a:gd name="T7" fmla="*/ 661 h 48"/>
                <a:gd name="T8" fmla="*/ 3198 w 83"/>
                <a:gd name="T9" fmla="*/ 363 h 48"/>
                <a:gd name="T10" fmla="*/ 3040 w 83"/>
                <a:gd name="T11" fmla="*/ 1003 h 48"/>
                <a:gd name="T12" fmla="*/ 3040 w 83"/>
                <a:gd name="T13" fmla="*/ 1877 h 48"/>
                <a:gd name="T14" fmla="*/ 3273 w 83"/>
                <a:gd name="T15" fmla="*/ 2424 h 48"/>
                <a:gd name="T16" fmla="*/ 2802 w 83"/>
                <a:gd name="T17" fmla="*/ 1912 h 48"/>
                <a:gd name="T18" fmla="*/ 2331 w 83"/>
                <a:gd name="T19" fmla="*/ 1728 h 48"/>
                <a:gd name="T20" fmla="*/ 1100 w 83"/>
                <a:gd name="T21" fmla="*/ 1971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3" h="48">
                  <a:moveTo>
                    <a:pt x="0" y="45"/>
                  </a:moveTo>
                  <a:cubicBezTo>
                    <a:pt x="12" y="43"/>
                    <a:pt x="25" y="39"/>
                    <a:pt x="36" y="34"/>
                  </a:cubicBezTo>
                  <a:cubicBezTo>
                    <a:pt x="41" y="32"/>
                    <a:pt x="46" y="31"/>
                    <a:pt x="51" y="29"/>
                  </a:cubicBezTo>
                  <a:cubicBezTo>
                    <a:pt x="59" y="25"/>
                    <a:pt x="64" y="19"/>
                    <a:pt x="69" y="13"/>
                  </a:cubicBezTo>
                  <a:cubicBezTo>
                    <a:pt x="72" y="10"/>
                    <a:pt x="79" y="0"/>
                    <a:pt x="81" y="7"/>
                  </a:cubicBezTo>
                  <a:cubicBezTo>
                    <a:pt x="83" y="10"/>
                    <a:pt x="78" y="17"/>
                    <a:pt x="77" y="20"/>
                  </a:cubicBezTo>
                  <a:cubicBezTo>
                    <a:pt x="75" y="26"/>
                    <a:pt x="75" y="32"/>
                    <a:pt x="77" y="37"/>
                  </a:cubicBezTo>
                  <a:cubicBezTo>
                    <a:pt x="78" y="42"/>
                    <a:pt x="81" y="44"/>
                    <a:pt x="83" y="48"/>
                  </a:cubicBezTo>
                  <a:cubicBezTo>
                    <a:pt x="78" y="47"/>
                    <a:pt x="75" y="41"/>
                    <a:pt x="71" y="38"/>
                  </a:cubicBezTo>
                  <a:cubicBezTo>
                    <a:pt x="67" y="36"/>
                    <a:pt x="63" y="34"/>
                    <a:pt x="59" y="34"/>
                  </a:cubicBezTo>
                  <a:cubicBezTo>
                    <a:pt x="49" y="31"/>
                    <a:pt x="38" y="37"/>
                    <a:pt x="28" y="39"/>
                  </a:cubicBezTo>
                </a:path>
              </a:pathLst>
            </a:custGeom>
            <a:solidFill>
              <a:srgbClr val="EC54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5" name="Freeform 272">
              <a:extLst>
                <a:ext uri="{FF2B5EF4-FFF2-40B4-BE49-F238E27FC236}">
                  <a16:creationId xmlns:a16="http://schemas.microsoft.com/office/drawing/2014/main" id="{4F725732-EB56-4565-BAA5-C16097F22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9" y="3126"/>
              <a:ext cx="38" cy="61"/>
            </a:xfrm>
            <a:custGeom>
              <a:avLst/>
              <a:gdLst>
                <a:gd name="T0" fmla="*/ 213 w 15"/>
                <a:gd name="T1" fmla="*/ 56 h 23"/>
                <a:gd name="T2" fmla="*/ 0 w 15"/>
                <a:gd name="T3" fmla="*/ 1140 h 23"/>
                <a:gd name="T4" fmla="*/ 616 w 15"/>
                <a:gd name="T5" fmla="*/ 1048 h 23"/>
                <a:gd name="T6" fmla="*/ 327 w 15"/>
                <a:gd name="T7" fmla="*/ 0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23">
                  <a:moveTo>
                    <a:pt x="5" y="1"/>
                  </a:moveTo>
                  <a:cubicBezTo>
                    <a:pt x="0" y="5"/>
                    <a:pt x="0" y="17"/>
                    <a:pt x="0" y="23"/>
                  </a:cubicBezTo>
                  <a:cubicBezTo>
                    <a:pt x="5" y="16"/>
                    <a:pt x="9" y="18"/>
                    <a:pt x="15" y="21"/>
                  </a:cubicBezTo>
                  <a:cubicBezTo>
                    <a:pt x="12" y="17"/>
                    <a:pt x="5" y="5"/>
                    <a:pt x="8" y="0"/>
                  </a:cubicBezTo>
                </a:path>
              </a:pathLst>
            </a:custGeom>
            <a:solidFill>
              <a:srgbClr val="EC54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6" name="Freeform 273">
              <a:extLst>
                <a:ext uri="{FF2B5EF4-FFF2-40B4-BE49-F238E27FC236}">
                  <a16:creationId xmlns:a16="http://schemas.microsoft.com/office/drawing/2014/main" id="{750AE11B-760C-4655-A429-E3829353C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" y="3184"/>
              <a:ext cx="115" cy="35"/>
            </a:xfrm>
            <a:custGeom>
              <a:avLst/>
              <a:gdLst>
                <a:gd name="T0" fmla="*/ 0 w 46"/>
                <a:gd name="T1" fmla="*/ 94 h 13"/>
                <a:gd name="T2" fmla="*/ 550 w 46"/>
                <a:gd name="T3" fmla="*/ 681 h 13"/>
                <a:gd name="T4" fmla="*/ 1800 w 46"/>
                <a:gd name="T5" fmla="*/ 59 h 13"/>
                <a:gd name="T6" fmla="*/ 313 w 46"/>
                <a:gd name="T7" fmla="*/ 94 h 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6" h="13">
                  <a:moveTo>
                    <a:pt x="0" y="2"/>
                  </a:moveTo>
                  <a:cubicBezTo>
                    <a:pt x="6" y="5"/>
                    <a:pt x="10" y="8"/>
                    <a:pt x="14" y="13"/>
                  </a:cubicBezTo>
                  <a:cubicBezTo>
                    <a:pt x="19" y="2"/>
                    <a:pt x="41" y="13"/>
                    <a:pt x="46" y="1"/>
                  </a:cubicBezTo>
                  <a:cubicBezTo>
                    <a:pt x="34" y="6"/>
                    <a:pt x="19" y="0"/>
                    <a:pt x="8" y="2"/>
                  </a:cubicBezTo>
                </a:path>
              </a:pathLst>
            </a:custGeom>
            <a:solidFill>
              <a:srgbClr val="F46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7" name="Freeform 274">
              <a:extLst>
                <a:ext uri="{FF2B5EF4-FFF2-40B4-BE49-F238E27FC236}">
                  <a16:creationId xmlns:a16="http://schemas.microsoft.com/office/drawing/2014/main" id="{28957C46-5E68-458B-914D-D3C9DF59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6" y="3099"/>
              <a:ext cx="85" cy="37"/>
            </a:xfrm>
            <a:custGeom>
              <a:avLst/>
              <a:gdLst>
                <a:gd name="T0" fmla="*/ 0 w 34"/>
                <a:gd name="T1" fmla="*/ 391 h 14"/>
                <a:gd name="T2" fmla="*/ 1333 w 34"/>
                <a:gd name="T3" fmla="*/ 685 h 14"/>
                <a:gd name="T4" fmla="*/ 750 w 34"/>
                <a:gd name="T5" fmla="*/ 90 h 14"/>
                <a:gd name="T6" fmla="*/ 83 w 34"/>
                <a:gd name="T7" fmla="*/ 349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" h="14">
                  <a:moveTo>
                    <a:pt x="0" y="8"/>
                  </a:moveTo>
                  <a:cubicBezTo>
                    <a:pt x="12" y="1"/>
                    <a:pt x="22" y="10"/>
                    <a:pt x="34" y="14"/>
                  </a:cubicBezTo>
                  <a:cubicBezTo>
                    <a:pt x="27" y="11"/>
                    <a:pt x="25" y="3"/>
                    <a:pt x="19" y="2"/>
                  </a:cubicBezTo>
                  <a:cubicBezTo>
                    <a:pt x="14" y="0"/>
                    <a:pt x="6" y="3"/>
                    <a:pt x="2" y="7"/>
                  </a:cubicBezTo>
                </a:path>
              </a:pathLst>
            </a:custGeom>
            <a:solidFill>
              <a:srgbClr val="EC54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8" name="Freeform 275">
              <a:extLst>
                <a:ext uri="{FF2B5EF4-FFF2-40B4-BE49-F238E27FC236}">
                  <a16:creationId xmlns:a16="http://schemas.microsoft.com/office/drawing/2014/main" id="{3117AE56-5046-4CD2-8C26-D9043B0DE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2" y="3016"/>
              <a:ext cx="40" cy="46"/>
            </a:xfrm>
            <a:custGeom>
              <a:avLst/>
              <a:gdLst>
                <a:gd name="T0" fmla="*/ 0 w 16"/>
                <a:gd name="T1" fmla="*/ 162 h 17"/>
                <a:gd name="T2" fmla="*/ 238 w 16"/>
                <a:gd name="T3" fmla="*/ 755 h 17"/>
                <a:gd name="T4" fmla="*/ 625 w 16"/>
                <a:gd name="T5" fmla="*/ 695 h 17"/>
                <a:gd name="T6" fmla="*/ 0 w 16"/>
                <a:gd name="T7" fmla="*/ 0 h 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7">
                  <a:moveTo>
                    <a:pt x="0" y="3"/>
                  </a:moveTo>
                  <a:cubicBezTo>
                    <a:pt x="0" y="7"/>
                    <a:pt x="2" y="12"/>
                    <a:pt x="6" y="14"/>
                  </a:cubicBezTo>
                  <a:cubicBezTo>
                    <a:pt x="9" y="16"/>
                    <a:pt x="16" y="17"/>
                    <a:pt x="16" y="13"/>
                  </a:cubicBezTo>
                  <a:cubicBezTo>
                    <a:pt x="8" y="13"/>
                    <a:pt x="10" y="0"/>
                    <a:pt x="0" y="0"/>
                  </a:cubicBezTo>
                </a:path>
              </a:pathLst>
            </a:custGeom>
            <a:solidFill>
              <a:srgbClr val="D94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9" name="Freeform 276">
              <a:extLst>
                <a:ext uri="{FF2B5EF4-FFF2-40B4-BE49-F238E27FC236}">
                  <a16:creationId xmlns:a16="http://schemas.microsoft.com/office/drawing/2014/main" id="{4E48D8C4-2B42-442F-8BF0-A733E5936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2" y="3024"/>
              <a:ext cx="40" cy="24"/>
            </a:xfrm>
            <a:custGeom>
              <a:avLst/>
              <a:gdLst>
                <a:gd name="T0" fmla="*/ 0 w 16"/>
                <a:gd name="T1" fmla="*/ 149 h 9"/>
                <a:gd name="T2" fmla="*/ 313 w 16"/>
                <a:gd name="T3" fmla="*/ 363 h 9"/>
                <a:gd name="T4" fmla="*/ 625 w 16"/>
                <a:gd name="T5" fmla="*/ 0 h 9"/>
                <a:gd name="T6" fmla="*/ 313 w 16"/>
                <a:gd name="T7" fmla="*/ 149 h 9"/>
                <a:gd name="T8" fmla="*/ 0 w 16"/>
                <a:gd name="T9" fmla="*/ 149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9">
                  <a:moveTo>
                    <a:pt x="0" y="3"/>
                  </a:moveTo>
                  <a:cubicBezTo>
                    <a:pt x="5" y="4"/>
                    <a:pt x="1" y="9"/>
                    <a:pt x="8" y="7"/>
                  </a:cubicBezTo>
                  <a:cubicBezTo>
                    <a:pt x="12" y="7"/>
                    <a:pt x="14" y="3"/>
                    <a:pt x="16" y="0"/>
                  </a:cubicBezTo>
                  <a:cubicBezTo>
                    <a:pt x="13" y="1"/>
                    <a:pt x="12" y="2"/>
                    <a:pt x="8" y="3"/>
                  </a:cubicBezTo>
                  <a:cubicBezTo>
                    <a:pt x="5" y="3"/>
                    <a:pt x="2" y="1"/>
                    <a:pt x="0" y="3"/>
                  </a:cubicBezTo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0" name="Freeform 277">
              <a:extLst>
                <a:ext uri="{FF2B5EF4-FFF2-40B4-BE49-F238E27FC236}">
                  <a16:creationId xmlns:a16="http://schemas.microsoft.com/office/drawing/2014/main" id="{8AE5E14A-D09B-4C68-A51F-A123264A7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" y="2728"/>
              <a:ext cx="27" cy="27"/>
            </a:xfrm>
            <a:custGeom>
              <a:avLst/>
              <a:gdLst>
                <a:gd name="T0" fmla="*/ 253 w 11"/>
                <a:gd name="T1" fmla="*/ 0 h 10"/>
                <a:gd name="T2" fmla="*/ 223 w 11"/>
                <a:gd name="T3" fmla="*/ 532 h 10"/>
                <a:gd name="T4" fmla="*/ 398 w 11"/>
                <a:gd name="T5" fmla="*/ 0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0" y="0"/>
                    <a:pt x="3" y="7"/>
                    <a:pt x="6" y="10"/>
                  </a:cubicBezTo>
                  <a:cubicBezTo>
                    <a:pt x="7" y="6"/>
                    <a:pt x="8" y="3"/>
                    <a:pt x="11" y="0"/>
                  </a:cubicBezTo>
                </a:path>
              </a:pathLst>
            </a:custGeom>
            <a:solidFill>
              <a:srgbClr val="F46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1" name="Freeform 278">
              <a:extLst>
                <a:ext uri="{FF2B5EF4-FFF2-40B4-BE49-F238E27FC236}">
                  <a16:creationId xmlns:a16="http://schemas.microsoft.com/office/drawing/2014/main" id="{497DDF24-D7A5-4BBD-B349-46A1CC232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2" y="2638"/>
              <a:ext cx="107" cy="34"/>
            </a:xfrm>
            <a:custGeom>
              <a:avLst/>
              <a:gdLst>
                <a:gd name="T0" fmla="*/ 105 w 43"/>
                <a:gd name="T1" fmla="*/ 178 h 13"/>
                <a:gd name="T2" fmla="*/ 537 w 43"/>
                <a:gd name="T3" fmla="*/ 55 h 13"/>
                <a:gd name="T4" fmla="*/ 953 w 43"/>
                <a:gd name="T5" fmla="*/ 55 h 13"/>
                <a:gd name="T6" fmla="*/ 1647 w 43"/>
                <a:gd name="T7" fmla="*/ 609 h 13"/>
                <a:gd name="T8" fmla="*/ 799 w 43"/>
                <a:gd name="T9" fmla="*/ 178 h 13"/>
                <a:gd name="T10" fmla="*/ 341 w 43"/>
                <a:gd name="T11" fmla="*/ 178 h 13"/>
                <a:gd name="T12" fmla="*/ 0 w 43"/>
                <a:gd name="T13" fmla="*/ 178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13">
                  <a:moveTo>
                    <a:pt x="3" y="4"/>
                  </a:moveTo>
                  <a:cubicBezTo>
                    <a:pt x="6" y="0"/>
                    <a:pt x="9" y="1"/>
                    <a:pt x="14" y="1"/>
                  </a:cubicBezTo>
                  <a:cubicBezTo>
                    <a:pt x="18" y="1"/>
                    <a:pt x="21" y="1"/>
                    <a:pt x="25" y="1"/>
                  </a:cubicBezTo>
                  <a:cubicBezTo>
                    <a:pt x="33" y="1"/>
                    <a:pt x="41" y="4"/>
                    <a:pt x="43" y="13"/>
                  </a:cubicBezTo>
                  <a:cubicBezTo>
                    <a:pt x="39" y="4"/>
                    <a:pt x="28" y="5"/>
                    <a:pt x="21" y="4"/>
                  </a:cubicBezTo>
                  <a:cubicBezTo>
                    <a:pt x="17" y="3"/>
                    <a:pt x="13" y="4"/>
                    <a:pt x="9" y="4"/>
                  </a:cubicBezTo>
                  <a:cubicBezTo>
                    <a:pt x="6" y="3"/>
                    <a:pt x="3" y="1"/>
                    <a:pt x="0" y="4"/>
                  </a:cubicBezTo>
                </a:path>
              </a:pathLst>
            </a:custGeom>
            <a:solidFill>
              <a:srgbClr val="D94E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2" name="Freeform 279">
              <a:extLst>
                <a:ext uri="{FF2B5EF4-FFF2-40B4-BE49-F238E27FC236}">
                  <a16:creationId xmlns:a16="http://schemas.microsoft.com/office/drawing/2014/main" id="{D17B5656-9E6C-41E5-821A-EE1A4A488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7" y="2611"/>
              <a:ext cx="20" cy="16"/>
            </a:xfrm>
            <a:custGeom>
              <a:avLst/>
              <a:gdLst>
                <a:gd name="T0" fmla="*/ 0 w 8"/>
                <a:gd name="T1" fmla="*/ 0 h 6"/>
                <a:gd name="T2" fmla="*/ 313 w 8"/>
                <a:gd name="T3" fmla="*/ 0 h 6"/>
                <a:gd name="T4" fmla="*/ 283 w 8"/>
                <a:gd name="T5" fmla="*/ 307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cubicBezTo>
                    <a:pt x="2" y="1"/>
                    <a:pt x="5" y="1"/>
                    <a:pt x="8" y="0"/>
                  </a:cubicBezTo>
                  <a:cubicBezTo>
                    <a:pt x="7" y="2"/>
                    <a:pt x="7" y="4"/>
                    <a:pt x="7" y="6"/>
                  </a:cubicBezTo>
                </a:path>
              </a:pathLst>
            </a:custGeom>
            <a:solidFill>
              <a:srgbClr val="F46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3" name="Freeform 280">
              <a:extLst>
                <a:ext uri="{FF2B5EF4-FFF2-40B4-BE49-F238E27FC236}">
                  <a16:creationId xmlns:a16="http://schemas.microsoft.com/office/drawing/2014/main" id="{4775CFCD-929E-48DD-8150-58DA38A06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2715"/>
              <a:ext cx="42" cy="168"/>
            </a:xfrm>
            <a:custGeom>
              <a:avLst/>
              <a:gdLst>
                <a:gd name="T0" fmla="*/ 635 w 17"/>
                <a:gd name="T1" fmla="*/ 0 h 63"/>
                <a:gd name="T2" fmla="*/ 452 w 17"/>
                <a:gd name="T3" fmla="*/ 3187 h 63"/>
                <a:gd name="T4" fmla="*/ 378 w 17"/>
                <a:gd name="T5" fmla="*/ 1821 h 63"/>
                <a:gd name="T6" fmla="*/ 410 w 17"/>
                <a:gd name="T7" fmla="*/ 1003 h 63"/>
                <a:gd name="T8" fmla="*/ 635 w 17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63">
                  <a:moveTo>
                    <a:pt x="17" y="0"/>
                  </a:moveTo>
                  <a:cubicBezTo>
                    <a:pt x="3" y="11"/>
                    <a:pt x="0" y="50"/>
                    <a:pt x="12" y="63"/>
                  </a:cubicBezTo>
                  <a:cubicBezTo>
                    <a:pt x="9" y="56"/>
                    <a:pt x="10" y="45"/>
                    <a:pt x="10" y="36"/>
                  </a:cubicBezTo>
                  <a:cubicBezTo>
                    <a:pt x="11" y="31"/>
                    <a:pt x="9" y="28"/>
                    <a:pt x="11" y="20"/>
                  </a:cubicBezTo>
                  <a:cubicBezTo>
                    <a:pt x="12" y="14"/>
                    <a:pt x="13" y="5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4" name="Freeform 281">
              <a:extLst>
                <a:ext uri="{FF2B5EF4-FFF2-40B4-BE49-F238E27FC236}">
                  <a16:creationId xmlns:a16="http://schemas.microsoft.com/office/drawing/2014/main" id="{ACB6A7D3-9F3F-4458-B289-53CB32B7D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699"/>
              <a:ext cx="88" cy="99"/>
            </a:xfrm>
            <a:custGeom>
              <a:avLst/>
              <a:gdLst>
                <a:gd name="T0" fmla="*/ 0 w 35"/>
                <a:gd name="T1" fmla="*/ 0 h 37"/>
                <a:gd name="T2" fmla="*/ 475 w 35"/>
                <a:gd name="T3" fmla="*/ 1225 h 37"/>
                <a:gd name="T4" fmla="*/ 1398 w 35"/>
                <a:gd name="T5" fmla="*/ 1897 h 37"/>
                <a:gd name="T6" fmla="*/ 606 w 35"/>
                <a:gd name="T7" fmla="*/ 974 h 37"/>
                <a:gd name="T8" fmla="*/ 0 w 35"/>
                <a:gd name="T9" fmla="*/ 56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37">
                  <a:moveTo>
                    <a:pt x="0" y="0"/>
                  </a:moveTo>
                  <a:cubicBezTo>
                    <a:pt x="0" y="7"/>
                    <a:pt x="8" y="19"/>
                    <a:pt x="12" y="24"/>
                  </a:cubicBezTo>
                  <a:cubicBezTo>
                    <a:pt x="18" y="31"/>
                    <a:pt x="27" y="33"/>
                    <a:pt x="35" y="37"/>
                  </a:cubicBezTo>
                  <a:cubicBezTo>
                    <a:pt x="27" y="31"/>
                    <a:pt x="20" y="27"/>
                    <a:pt x="15" y="19"/>
                  </a:cubicBezTo>
                  <a:cubicBezTo>
                    <a:pt x="11" y="13"/>
                    <a:pt x="3" y="7"/>
                    <a:pt x="0" y="1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5" name="Freeform 282">
              <a:extLst>
                <a:ext uri="{FF2B5EF4-FFF2-40B4-BE49-F238E27FC236}">
                  <a16:creationId xmlns:a16="http://schemas.microsoft.com/office/drawing/2014/main" id="{EB01E562-4455-4E16-B9F1-2258BB3E2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9" y="2678"/>
              <a:ext cx="123" cy="210"/>
            </a:xfrm>
            <a:custGeom>
              <a:avLst/>
              <a:gdLst>
                <a:gd name="T0" fmla="*/ 238 w 49"/>
                <a:gd name="T1" fmla="*/ 0 h 79"/>
                <a:gd name="T2" fmla="*/ 522 w 49"/>
                <a:gd name="T3" fmla="*/ 2105 h 79"/>
                <a:gd name="T4" fmla="*/ 1027 w 49"/>
                <a:gd name="T5" fmla="*/ 2988 h 79"/>
                <a:gd name="T6" fmla="*/ 1343 w 49"/>
                <a:gd name="T7" fmla="*/ 3942 h 79"/>
                <a:gd name="T8" fmla="*/ 1632 w 49"/>
                <a:gd name="T9" fmla="*/ 3341 h 79"/>
                <a:gd name="T10" fmla="*/ 1898 w 49"/>
                <a:gd name="T11" fmla="*/ 2889 h 79"/>
                <a:gd name="T12" fmla="*/ 1185 w 49"/>
                <a:gd name="T13" fmla="*/ 2198 h 79"/>
                <a:gd name="T14" fmla="*/ 238 w 49"/>
                <a:gd name="T15" fmla="*/ 694 h 7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79">
                  <a:moveTo>
                    <a:pt x="6" y="0"/>
                  </a:moveTo>
                  <a:cubicBezTo>
                    <a:pt x="0" y="11"/>
                    <a:pt x="7" y="33"/>
                    <a:pt x="13" y="42"/>
                  </a:cubicBezTo>
                  <a:cubicBezTo>
                    <a:pt x="18" y="48"/>
                    <a:pt x="23" y="53"/>
                    <a:pt x="26" y="60"/>
                  </a:cubicBezTo>
                  <a:cubicBezTo>
                    <a:pt x="29" y="66"/>
                    <a:pt x="30" y="74"/>
                    <a:pt x="34" y="79"/>
                  </a:cubicBezTo>
                  <a:cubicBezTo>
                    <a:pt x="38" y="76"/>
                    <a:pt x="38" y="71"/>
                    <a:pt x="41" y="67"/>
                  </a:cubicBezTo>
                  <a:cubicBezTo>
                    <a:pt x="43" y="64"/>
                    <a:pt x="47" y="62"/>
                    <a:pt x="48" y="58"/>
                  </a:cubicBezTo>
                  <a:cubicBezTo>
                    <a:pt x="49" y="50"/>
                    <a:pt x="35" y="48"/>
                    <a:pt x="30" y="44"/>
                  </a:cubicBezTo>
                  <a:cubicBezTo>
                    <a:pt x="20" y="37"/>
                    <a:pt x="8" y="28"/>
                    <a:pt x="6" y="14"/>
                  </a:cubicBezTo>
                </a:path>
              </a:pathLst>
            </a:custGeom>
            <a:solidFill>
              <a:srgbClr val="EC54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6" name="Freeform 283">
              <a:extLst>
                <a:ext uri="{FF2B5EF4-FFF2-40B4-BE49-F238E27FC236}">
                  <a16:creationId xmlns:a16="http://schemas.microsoft.com/office/drawing/2014/main" id="{87DBC7B4-1E31-43B8-A94F-D6D875B01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" y="2814"/>
              <a:ext cx="52" cy="77"/>
            </a:xfrm>
            <a:custGeom>
              <a:avLst/>
              <a:gdLst>
                <a:gd name="T0" fmla="*/ 0 w 21"/>
                <a:gd name="T1" fmla="*/ 0 h 29"/>
                <a:gd name="T2" fmla="*/ 565 w 21"/>
                <a:gd name="T3" fmla="*/ 451 h 29"/>
                <a:gd name="T4" fmla="*/ 485 w 21"/>
                <a:gd name="T5" fmla="*/ 1439 h 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29">
                  <a:moveTo>
                    <a:pt x="0" y="0"/>
                  </a:moveTo>
                  <a:cubicBezTo>
                    <a:pt x="6" y="4"/>
                    <a:pt x="10" y="3"/>
                    <a:pt x="15" y="9"/>
                  </a:cubicBezTo>
                  <a:cubicBezTo>
                    <a:pt x="18" y="15"/>
                    <a:pt x="21" y="26"/>
                    <a:pt x="13" y="29"/>
                  </a:cubicBezTo>
                </a:path>
              </a:pathLst>
            </a:custGeom>
            <a:solidFill>
              <a:srgbClr val="EC54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7" name="Freeform 284">
              <a:extLst>
                <a:ext uri="{FF2B5EF4-FFF2-40B4-BE49-F238E27FC236}">
                  <a16:creationId xmlns:a16="http://schemas.microsoft.com/office/drawing/2014/main" id="{C811EF90-0A49-4AA4-A801-7A025067C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" y="2568"/>
              <a:ext cx="142" cy="120"/>
            </a:xfrm>
            <a:custGeom>
              <a:avLst/>
              <a:gdLst>
                <a:gd name="T0" fmla="*/ 725 w 57"/>
                <a:gd name="T1" fmla="*/ 456 h 45"/>
                <a:gd name="T2" fmla="*/ 1702 w 57"/>
                <a:gd name="T3" fmla="*/ 1459 h 45"/>
                <a:gd name="T4" fmla="*/ 1931 w 57"/>
                <a:gd name="T5" fmla="*/ 2125 h 45"/>
                <a:gd name="T6" fmla="*/ 2043 w 57"/>
                <a:gd name="T7" fmla="*/ 1365 h 45"/>
                <a:gd name="T8" fmla="*/ 1806 w 57"/>
                <a:gd name="T9" fmla="*/ 909 h 45"/>
                <a:gd name="T10" fmla="*/ 1111 w 57"/>
                <a:gd name="T11" fmla="*/ 512 h 45"/>
                <a:gd name="T12" fmla="*/ 0 w 57"/>
                <a:gd name="T13" fmla="*/ 0 h 45"/>
                <a:gd name="T14" fmla="*/ 924 w 57"/>
                <a:gd name="T15" fmla="*/ 661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45">
                  <a:moveTo>
                    <a:pt x="19" y="9"/>
                  </a:moveTo>
                  <a:cubicBezTo>
                    <a:pt x="26" y="16"/>
                    <a:pt x="37" y="20"/>
                    <a:pt x="44" y="29"/>
                  </a:cubicBezTo>
                  <a:cubicBezTo>
                    <a:pt x="46" y="31"/>
                    <a:pt x="49" y="41"/>
                    <a:pt x="50" y="42"/>
                  </a:cubicBezTo>
                  <a:cubicBezTo>
                    <a:pt x="57" y="45"/>
                    <a:pt x="54" y="31"/>
                    <a:pt x="53" y="27"/>
                  </a:cubicBezTo>
                  <a:cubicBezTo>
                    <a:pt x="52" y="21"/>
                    <a:pt x="52" y="21"/>
                    <a:pt x="47" y="18"/>
                  </a:cubicBezTo>
                  <a:cubicBezTo>
                    <a:pt x="41" y="15"/>
                    <a:pt x="35" y="12"/>
                    <a:pt x="29" y="10"/>
                  </a:cubicBezTo>
                  <a:cubicBezTo>
                    <a:pt x="19" y="6"/>
                    <a:pt x="10" y="2"/>
                    <a:pt x="0" y="0"/>
                  </a:cubicBezTo>
                  <a:cubicBezTo>
                    <a:pt x="4" y="4"/>
                    <a:pt x="18" y="10"/>
                    <a:pt x="24" y="13"/>
                  </a:cubicBezTo>
                </a:path>
              </a:pathLst>
            </a:custGeom>
            <a:solidFill>
              <a:srgbClr val="EC54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8" name="Freeform 285">
              <a:extLst>
                <a:ext uri="{FF2B5EF4-FFF2-40B4-BE49-F238E27FC236}">
                  <a16:creationId xmlns:a16="http://schemas.microsoft.com/office/drawing/2014/main" id="{1B3D61E4-DB33-4B67-88DE-D1604822D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" y="2534"/>
              <a:ext cx="365" cy="314"/>
            </a:xfrm>
            <a:custGeom>
              <a:avLst/>
              <a:gdLst>
                <a:gd name="T0" fmla="*/ 0 w 146"/>
                <a:gd name="T1" fmla="*/ 5921 h 118"/>
                <a:gd name="T2" fmla="*/ 3208 w 146"/>
                <a:gd name="T3" fmla="*/ 907 h 118"/>
                <a:gd name="T4" fmla="*/ 5708 w 146"/>
                <a:gd name="T5" fmla="*/ 303 h 118"/>
                <a:gd name="T6" fmla="*/ 0 w 146"/>
                <a:gd name="T7" fmla="*/ 5921 h 1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6" h="118">
                  <a:moveTo>
                    <a:pt x="0" y="118"/>
                  </a:moveTo>
                  <a:cubicBezTo>
                    <a:pt x="10" y="73"/>
                    <a:pt x="30" y="36"/>
                    <a:pt x="82" y="18"/>
                  </a:cubicBezTo>
                  <a:cubicBezTo>
                    <a:pt x="135" y="0"/>
                    <a:pt x="146" y="6"/>
                    <a:pt x="146" y="6"/>
                  </a:cubicBezTo>
                  <a:cubicBezTo>
                    <a:pt x="121" y="12"/>
                    <a:pt x="33" y="18"/>
                    <a:pt x="0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9" name="Freeform 286">
              <a:extLst>
                <a:ext uri="{FF2B5EF4-FFF2-40B4-BE49-F238E27FC236}">
                  <a16:creationId xmlns:a16="http://schemas.microsoft.com/office/drawing/2014/main" id="{3EDC559F-5868-4F59-B294-5AB8AFF66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1" y="3174"/>
              <a:ext cx="143" cy="250"/>
            </a:xfrm>
            <a:custGeom>
              <a:avLst/>
              <a:gdLst>
                <a:gd name="T0" fmla="*/ 1422 w 57"/>
                <a:gd name="T1" fmla="*/ 0 h 94"/>
                <a:gd name="T2" fmla="*/ 2260 w 57"/>
                <a:gd name="T3" fmla="*/ 4705 h 94"/>
                <a:gd name="T4" fmla="*/ 1422 w 57"/>
                <a:gd name="T5" fmla="*/ 0 h 9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" h="94">
                  <a:moveTo>
                    <a:pt x="36" y="0"/>
                  </a:moveTo>
                  <a:cubicBezTo>
                    <a:pt x="29" y="16"/>
                    <a:pt x="0" y="61"/>
                    <a:pt x="57" y="94"/>
                  </a:cubicBezTo>
                  <a:cubicBezTo>
                    <a:pt x="42" y="84"/>
                    <a:pt x="16" y="59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0" name="Freeform 287">
              <a:extLst>
                <a:ext uri="{FF2B5EF4-FFF2-40B4-BE49-F238E27FC236}">
                  <a16:creationId xmlns:a16="http://schemas.microsoft.com/office/drawing/2014/main" id="{355B3545-E2AF-41A4-B3CB-ED62379D2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9" y="3019"/>
              <a:ext cx="188" cy="131"/>
            </a:xfrm>
            <a:custGeom>
              <a:avLst/>
              <a:gdLst>
                <a:gd name="T0" fmla="*/ 283 w 75"/>
                <a:gd name="T1" fmla="*/ 1436 h 49"/>
                <a:gd name="T2" fmla="*/ 1547 w 75"/>
                <a:gd name="T3" fmla="*/ 401 h 49"/>
                <a:gd name="T4" fmla="*/ 2248 w 75"/>
                <a:gd name="T5" fmla="*/ 457 h 49"/>
                <a:gd name="T6" fmla="*/ 2960 w 75"/>
                <a:gd name="T7" fmla="*/ 457 h 49"/>
                <a:gd name="T8" fmla="*/ 867 w 75"/>
                <a:gd name="T9" fmla="*/ 307 h 49"/>
                <a:gd name="T10" fmla="*/ 238 w 75"/>
                <a:gd name="T11" fmla="*/ 973 h 49"/>
                <a:gd name="T12" fmla="*/ 0 w 75"/>
                <a:gd name="T13" fmla="*/ 2502 h 49"/>
                <a:gd name="T14" fmla="*/ 125 w 75"/>
                <a:gd name="T15" fmla="*/ 2101 h 49"/>
                <a:gd name="T16" fmla="*/ 396 w 75"/>
                <a:gd name="T17" fmla="*/ 1436 h 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49">
                  <a:moveTo>
                    <a:pt x="7" y="28"/>
                  </a:moveTo>
                  <a:cubicBezTo>
                    <a:pt x="14" y="17"/>
                    <a:pt x="26" y="7"/>
                    <a:pt x="39" y="8"/>
                  </a:cubicBezTo>
                  <a:cubicBezTo>
                    <a:pt x="45" y="8"/>
                    <a:pt x="51" y="9"/>
                    <a:pt x="57" y="9"/>
                  </a:cubicBezTo>
                  <a:cubicBezTo>
                    <a:pt x="63" y="8"/>
                    <a:pt x="69" y="10"/>
                    <a:pt x="75" y="9"/>
                  </a:cubicBezTo>
                  <a:cubicBezTo>
                    <a:pt x="58" y="8"/>
                    <a:pt x="40" y="0"/>
                    <a:pt x="22" y="6"/>
                  </a:cubicBezTo>
                  <a:cubicBezTo>
                    <a:pt x="16" y="8"/>
                    <a:pt x="9" y="12"/>
                    <a:pt x="6" y="19"/>
                  </a:cubicBezTo>
                  <a:cubicBezTo>
                    <a:pt x="2" y="27"/>
                    <a:pt x="1" y="40"/>
                    <a:pt x="0" y="49"/>
                  </a:cubicBezTo>
                  <a:cubicBezTo>
                    <a:pt x="1" y="47"/>
                    <a:pt x="2" y="44"/>
                    <a:pt x="3" y="41"/>
                  </a:cubicBezTo>
                  <a:cubicBezTo>
                    <a:pt x="4" y="36"/>
                    <a:pt x="7" y="32"/>
                    <a:pt x="10" y="28"/>
                  </a:cubicBezTo>
                </a:path>
              </a:pathLst>
            </a:custGeom>
            <a:solidFill>
              <a:srgbClr val="EC54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1" name="Freeform 288">
              <a:extLst>
                <a:ext uri="{FF2B5EF4-FFF2-40B4-BE49-F238E27FC236}">
                  <a16:creationId xmlns:a16="http://schemas.microsoft.com/office/drawing/2014/main" id="{65E71471-FFD9-4B7D-AD54-8FD7A1F23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6" y="2406"/>
              <a:ext cx="1313" cy="1269"/>
            </a:xfrm>
            <a:custGeom>
              <a:avLst/>
              <a:gdLst>
                <a:gd name="T0" fmla="*/ 3096 w 525"/>
                <a:gd name="T1" fmla="*/ 6822 h 476"/>
                <a:gd name="T2" fmla="*/ 2471 w 525"/>
                <a:gd name="T3" fmla="*/ 11578 h 476"/>
                <a:gd name="T4" fmla="*/ 313 w 525"/>
                <a:gd name="T5" fmla="*/ 16254 h 476"/>
                <a:gd name="T6" fmla="*/ 4897 w 525"/>
                <a:gd name="T7" fmla="*/ 20917 h 476"/>
                <a:gd name="T8" fmla="*/ 13060 w 525"/>
                <a:gd name="T9" fmla="*/ 21416 h 476"/>
                <a:gd name="T10" fmla="*/ 20540 w 525"/>
                <a:gd name="T11" fmla="*/ 24044 h 476"/>
                <a:gd name="T12" fmla="*/ 13498 w 525"/>
                <a:gd name="T13" fmla="*/ 20917 h 476"/>
                <a:gd name="T14" fmla="*/ 5630 w 525"/>
                <a:gd name="T15" fmla="*/ 20200 h 476"/>
                <a:gd name="T16" fmla="*/ 1376 w 525"/>
                <a:gd name="T17" fmla="*/ 16369 h 476"/>
                <a:gd name="T18" fmla="*/ 2864 w 525"/>
                <a:gd name="T19" fmla="*/ 13946 h 476"/>
                <a:gd name="T20" fmla="*/ 4034 w 525"/>
                <a:gd name="T21" fmla="*/ 13831 h 476"/>
                <a:gd name="T22" fmla="*/ 6535 w 525"/>
                <a:gd name="T23" fmla="*/ 14799 h 476"/>
                <a:gd name="T24" fmla="*/ 9231 w 525"/>
                <a:gd name="T25" fmla="*/ 14705 h 476"/>
                <a:gd name="T26" fmla="*/ 11622 w 525"/>
                <a:gd name="T27" fmla="*/ 14649 h 476"/>
                <a:gd name="T28" fmla="*/ 12797 w 525"/>
                <a:gd name="T29" fmla="*/ 15764 h 476"/>
                <a:gd name="T30" fmla="*/ 13968 w 525"/>
                <a:gd name="T31" fmla="*/ 16766 h 476"/>
                <a:gd name="T32" fmla="*/ 14280 w 525"/>
                <a:gd name="T33" fmla="*/ 17278 h 476"/>
                <a:gd name="T34" fmla="*/ 14468 w 525"/>
                <a:gd name="T35" fmla="*/ 17470 h 476"/>
                <a:gd name="T36" fmla="*/ 14435 w 525"/>
                <a:gd name="T37" fmla="*/ 17278 h 476"/>
                <a:gd name="T38" fmla="*/ 14393 w 525"/>
                <a:gd name="T39" fmla="*/ 16710 h 476"/>
                <a:gd name="T40" fmla="*/ 14781 w 525"/>
                <a:gd name="T41" fmla="*/ 16980 h 476"/>
                <a:gd name="T42" fmla="*/ 15018 w 525"/>
                <a:gd name="T43" fmla="*/ 17014 h 476"/>
                <a:gd name="T44" fmla="*/ 15093 w 525"/>
                <a:gd name="T45" fmla="*/ 17129 h 476"/>
                <a:gd name="T46" fmla="*/ 15018 w 525"/>
                <a:gd name="T47" fmla="*/ 16673 h 476"/>
                <a:gd name="T48" fmla="*/ 15093 w 525"/>
                <a:gd name="T49" fmla="*/ 16766 h 476"/>
                <a:gd name="T50" fmla="*/ 15218 w 525"/>
                <a:gd name="T51" fmla="*/ 16766 h 476"/>
                <a:gd name="T52" fmla="*/ 15143 w 525"/>
                <a:gd name="T53" fmla="*/ 16468 h 476"/>
                <a:gd name="T54" fmla="*/ 15018 w 525"/>
                <a:gd name="T55" fmla="*/ 16105 h 476"/>
                <a:gd name="T56" fmla="*/ 14706 w 525"/>
                <a:gd name="T57" fmla="*/ 16012 h 476"/>
                <a:gd name="T58" fmla="*/ 14623 w 525"/>
                <a:gd name="T59" fmla="*/ 15857 h 476"/>
                <a:gd name="T60" fmla="*/ 14080 w 525"/>
                <a:gd name="T61" fmla="*/ 15799 h 476"/>
                <a:gd name="T62" fmla="*/ 13455 w 525"/>
                <a:gd name="T63" fmla="*/ 15047 h 476"/>
                <a:gd name="T64" fmla="*/ 13580 w 525"/>
                <a:gd name="T65" fmla="*/ 14649 h 476"/>
                <a:gd name="T66" fmla="*/ 13998 w 525"/>
                <a:gd name="T67" fmla="*/ 14948 h 476"/>
                <a:gd name="T68" fmla="*/ 14310 w 525"/>
                <a:gd name="T69" fmla="*/ 15345 h 476"/>
                <a:gd name="T70" fmla="*/ 14435 w 525"/>
                <a:gd name="T71" fmla="*/ 15500 h 476"/>
                <a:gd name="T72" fmla="*/ 14435 w 525"/>
                <a:gd name="T73" fmla="*/ 15196 h 476"/>
                <a:gd name="T74" fmla="*/ 14623 w 525"/>
                <a:gd name="T75" fmla="*/ 15252 h 476"/>
                <a:gd name="T76" fmla="*/ 14861 w 525"/>
                <a:gd name="T77" fmla="*/ 15345 h 476"/>
                <a:gd name="T78" fmla="*/ 14936 w 525"/>
                <a:gd name="T79" fmla="*/ 15500 h 476"/>
                <a:gd name="T80" fmla="*/ 14781 w 525"/>
                <a:gd name="T81" fmla="*/ 14855 h 476"/>
                <a:gd name="T82" fmla="*/ 15018 w 525"/>
                <a:gd name="T83" fmla="*/ 14948 h 476"/>
                <a:gd name="T84" fmla="*/ 14706 w 525"/>
                <a:gd name="T85" fmla="*/ 14287 h 476"/>
                <a:gd name="T86" fmla="*/ 14235 w 525"/>
                <a:gd name="T87" fmla="*/ 14036 h 476"/>
                <a:gd name="T88" fmla="*/ 13810 w 525"/>
                <a:gd name="T89" fmla="*/ 13796 h 476"/>
                <a:gd name="T90" fmla="*/ 13580 w 525"/>
                <a:gd name="T91" fmla="*/ 13375 h 476"/>
                <a:gd name="T92" fmla="*/ 13655 w 525"/>
                <a:gd name="T93" fmla="*/ 13077 h 476"/>
                <a:gd name="T94" fmla="*/ 13580 w 525"/>
                <a:gd name="T95" fmla="*/ 13226 h 476"/>
                <a:gd name="T96" fmla="*/ 15061 w 525"/>
                <a:gd name="T97" fmla="*/ 12223 h 476"/>
                <a:gd name="T98" fmla="*/ 15769 w 525"/>
                <a:gd name="T99" fmla="*/ 12167 h 476"/>
                <a:gd name="T100" fmla="*/ 17102 w 525"/>
                <a:gd name="T101" fmla="*/ 12735 h 476"/>
                <a:gd name="T102" fmla="*/ 18194 w 525"/>
                <a:gd name="T103" fmla="*/ 12466 h 476"/>
                <a:gd name="T104" fmla="*/ 18852 w 525"/>
                <a:gd name="T105" fmla="*/ 11920 h 476"/>
                <a:gd name="T106" fmla="*/ 18457 w 525"/>
                <a:gd name="T107" fmla="*/ 10307 h 476"/>
                <a:gd name="T108" fmla="*/ 17882 w 525"/>
                <a:gd name="T109" fmla="*/ 8699 h 476"/>
                <a:gd name="T110" fmla="*/ 17444 w 525"/>
                <a:gd name="T111" fmla="*/ 7427 h 476"/>
                <a:gd name="T112" fmla="*/ 16739 w 525"/>
                <a:gd name="T113" fmla="*/ 6156 h 476"/>
                <a:gd name="T114" fmla="*/ 15999 w 525"/>
                <a:gd name="T115" fmla="*/ 4756 h 476"/>
                <a:gd name="T116" fmla="*/ 15143 w 525"/>
                <a:gd name="T117" fmla="*/ 2125 h 476"/>
                <a:gd name="T118" fmla="*/ 14123 w 525"/>
                <a:gd name="T119" fmla="*/ 2367 h 476"/>
                <a:gd name="T120" fmla="*/ 14280 w 525"/>
                <a:gd name="T121" fmla="*/ 3788 h 476"/>
                <a:gd name="T122" fmla="*/ 13685 w 525"/>
                <a:gd name="T123" fmla="*/ 3695 h 476"/>
                <a:gd name="T124" fmla="*/ 3096 w 525"/>
                <a:gd name="T125" fmla="*/ 6822 h 47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25" h="476">
                  <a:moveTo>
                    <a:pt x="79" y="135"/>
                  </a:moveTo>
                  <a:cubicBezTo>
                    <a:pt x="63" y="190"/>
                    <a:pt x="69" y="211"/>
                    <a:pt x="63" y="229"/>
                  </a:cubicBezTo>
                  <a:cubicBezTo>
                    <a:pt x="56" y="246"/>
                    <a:pt x="19" y="270"/>
                    <a:pt x="8" y="322"/>
                  </a:cubicBezTo>
                  <a:cubicBezTo>
                    <a:pt x="0" y="356"/>
                    <a:pt x="24" y="394"/>
                    <a:pt x="125" y="414"/>
                  </a:cubicBezTo>
                  <a:cubicBezTo>
                    <a:pt x="227" y="435"/>
                    <a:pt x="284" y="422"/>
                    <a:pt x="334" y="424"/>
                  </a:cubicBezTo>
                  <a:cubicBezTo>
                    <a:pt x="385" y="426"/>
                    <a:pt x="490" y="425"/>
                    <a:pt x="525" y="476"/>
                  </a:cubicBezTo>
                  <a:cubicBezTo>
                    <a:pt x="490" y="425"/>
                    <a:pt x="396" y="416"/>
                    <a:pt x="345" y="414"/>
                  </a:cubicBezTo>
                  <a:cubicBezTo>
                    <a:pt x="295" y="412"/>
                    <a:pt x="246" y="420"/>
                    <a:pt x="144" y="400"/>
                  </a:cubicBezTo>
                  <a:cubicBezTo>
                    <a:pt x="60" y="378"/>
                    <a:pt x="28" y="358"/>
                    <a:pt x="35" y="324"/>
                  </a:cubicBezTo>
                  <a:cubicBezTo>
                    <a:pt x="40" y="302"/>
                    <a:pt x="68" y="279"/>
                    <a:pt x="73" y="276"/>
                  </a:cubicBezTo>
                  <a:cubicBezTo>
                    <a:pt x="82" y="270"/>
                    <a:pt x="92" y="268"/>
                    <a:pt x="103" y="274"/>
                  </a:cubicBezTo>
                  <a:cubicBezTo>
                    <a:pt x="121" y="282"/>
                    <a:pt x="156" y="294"/>
                    <a:pt x="167" y="293"/>
                  </a:cubicBezTo>
                  <a:cubicBezTo>
                    <a:pt x="179" y="293"/>
                    <a:pt x="214" y="296"/>
                    <a:pt x="236" y="291"/>
                  </a:cubicBezTo>
                  <a:cubicBezTo>
                    <a:pt x="259" y="286"/>
                    <a:pt x="277" y="273"/>
                    <a:pt x="297" y="290"/>
                  </a:cubicBezTo>
                  <a:cubicBezTo>
                    <a:pt x="305" y="296"/>
                    <a:pt x="318" y="306"/>
                    <a:pt x="327" y="312"/>
                  </a:cubicBezTo>
                  <a:cubicBezTo>
                    <a:pt x="335" y="318"/>
                    <a:pt x="354" y="328"/>
                    <a:pt x="357" y="332"/>
                  </a:cubicBezTo>
                  <a:cubicBezTo>
                    <a:pt x="359" y="336"/>
                    <a:pt x="364" y="341"/>
                    <a:pt x="365" y="342"/>
                  </a:cubicBezTo>
                  <a:cubicBezTo>
                    <a:pt x="367" y="344"/>
                    <a:pt x="367" y="347"/>
                    <a:pt x="370" y="346"/>
                  </a:cubicBezTo>
                  <a:cubicBezTo>
                    <a:pt x="372" y="345"/>
                    <a:pt x="369" y="343"/>
                    <a:pt x="369" y="342"/>
                  </a:cubicBezTo>
                  <a:cubicBezTo>
                    <a:pt x="369" y="340"/>
                    <a:pt x="370" y="334"/>
                    <a:pt x="368" y="331"/>
                  </a:cubicBezTo>
                  <a:cubicBezTo>
                    <a:pt x="370" y="332"/>
                    <a:pt x="375" y="335"/>
                    <a:pt x="378" y="336"/>
                  </a:cubicBezTo>
                  <a:cubicBezTo>
                    <a:pt x="381" y="337"/>
                    <a:pt x="382" y="336"/>
                    <a:pt x="384" y="337"/>
                  </a:cubicBezTo>
                  <a:cubicBezTo>
                    <a:pt x="385" y="338"/>
                    <a:pt x="385" y="340"/>
                    <a:pt x="386" y="339"/>
                  </a:cubicBezTo>
                  <a:cubicBezTo>
                    <a:pt x="388" y="338"/>
                    <a:pt x="387" y="335"/>
                    <a:pt x="384" y="330"/>
                  </a:cubicBezTo>
                  <a:cubicBezTo>
                    <a:pt x="384" y="330"/>
                    <a:pt x="385" y="330"/>
                    <a:pt x="386" y="332"/>
                  </a:cubicBezTo>
                  <a:cubicBezTo>
                    <a:pt x="387" y="333"/>
                    <a:pt x="389" y="332"/>
                    <a:pt x="389" y="332"/>
                  </a:cubicBezTo>
                  <a:cubicBezTo>
                    <a:pt x="389" y="332"/>
                    <a:pt x="388" y="329"/>
                    <a:pt x="387" y="326"/>
                  </a:cubicBezTo>
                  <a:cubicBezTo>
                    <a:pt x="386" y="323"/>
                    <a:pt x="385" y="321"/>
                    <a:pt x="384" y="319"/>
                  </a:cubicBezTo>
                  <a:cubicBezTo>
                    <a:pt x="382" y="317"/>
                    <a:pt x="376" y="317"/>
                    <a:pt x="376" y="317"/>
                  </a:cubicBezTo>
                  <a:cubicBezTo>
                    <a:pt x="376" y="317"/>
                    <a:pt x="375" y="315"/>
                    <a:pt x="374" y="314"/>
                  </a:cubicBezTo>
                  <a:cubicBezTo>
                    <a:pt x="372" y="312"/>
                    <a:pt x="361" y="313"/>
                    <a:pt x="360" y="313"/>
                  </a:cubicBezTo>
                  <a:cubicBezTo>
                    <a:pt x="359" y="312"/>
                    <a:pt x="345" y="300"/>
                    <a:pt x="344" y="298"/>
                  </a:cubicBezTo>
                  <a:cubicBezTo>
                    <a:pt x="342" y="295"/>
                    <a:pt x="345" y="290"/>
                    <a:pt x="347" y="290"/>
                  </a:cubicBezTo>
                  <a:cubicBezTo>
                    <a:pt x="349" y="291"/>
                    <a:pt x="355" y="292"/>
                    <a:pt x="358" y="296"/>
                  </a:cubicBezTo>
                  <a:cubicBezTo>
                    <a:pt x="360" y="298"/>
                    <a:pt x="364" y="302"/>
                    <a:pt x="366" y="304"/>
                  </a:cubicBezTo>
                  <a:cubicBezTo>
                    <a:pt x="369" y="306"/>
                    <a:pt x="367" y="307"/>
                    <a:pt x="369" y="307"/>
                  </a:cubicBezTo>
                  <a:cubicBezTo>
                    <a:pt x="370" y="307"/>
                    <a:pt x="371" y="305"/>
                    <a:pt x="369" y="301"/>
                  </a:cubicBezTo>
                  <a:cubicBezTo>
                    <a:pt x="369" y="301"/>
                    <a:pt x="371" y="301"/>
                    <a:pt x="374" y="302"/>
                  </a:cubicBezTo>
                  <a:cubicBezTo>
                    <a:pt x="376" y="302"/>
                    <a:pt x="379" y="303"/>
                    <a:pt x="380" y="304"/>
                  </a:cubicBezTo>
                  <a:cubicBezTo>
                    <a:pt x="381" y="306"/>
                    <a:pt x="381" y="309"/>
                    <a:pt x="382" y="307"/>
                  </a:cubicBezTo>
                  <a:cubicBezTo>
                    <a:pt x="383" y="306"/>
                    <a:pt x="383" y="301"/>
                    <a:pt x="378" y="294"/>
                  </a:cubicBezTo>
                  <a:cubicBezTo>
                    <a:pt x="378" y="294"/>
                    <a:pt x="382" y="294"/>
                    <a:pt x="384" y="296"/>
                  </a:cubicBezTo>
                  <a:cubicBezTo>
                    <a:pt x="385" y="293"/>
                    <a:pt x="380" y="285"/>
                    <a:pt x="376" y="283"/>
                  </a:cubicBezTo>
                  <a:cubicBezTo>
                    <a:pt x="373" y="280"/>
                    <a:pt x="366" y="279"/>
                    <a:pt x="364" y="278"/>
                  </a:cubicBezTo>
                  <a:cubicBezTo>
                    <a:pt x="361" y="277"/>
                    <a:pt x="358" y="275"/>
                    <a:pt x="353" y="273"/>
                  </a:cubicBezTo>
                  <a:cubicBezTo>
                    <a:pt x="348" y="271"/>
                    <a:pt x="350" y="271"/>
                    <a:pt x="347" y="265"/>
                  </a:cubicBezTo>
                  <a:cubicBezTo>
                    <a:pt x="347" y="264"/>
                    <a:pt x="347" y="262"/>
                    <a:pt x="349" y="259"/>
                  </a:cubicBezTo>
                  <a:cubicBezTo>
                    <a:pt x="347" y="262"/>
                    <a:pt x="347" y="262"/>
                    <a:pt x="347" y="262"/>
                  </a:cubicBezTo>
                  <a:cubicBezTo>
                    <a:pt x="350" y="255"/>
                    <a:pt x="362" y="241"/>
                    <a:pt x="385" y="242"/>
                  </a:cubicBezTo>
                  <a:cubicBezTo>
                    <a:pt x="385" y="242"/>
                    <a:pt x="391" y="244"/>
                    <a:pt x="403" y="241"/>
                  </a:cubicBezTo>
                  <a:cubicBezTo>
                    <a:pt x="416" y="239"/>
                    <a:pt x="430" y="249"/>
                    <a:pt x="437" y="252"/>
                  </a:cubicBezTo>
                  <a:cubicBezTo>
                    <a:pt x="445" y="256"/>
                    <a:pt x="459" y="248"/>
                    <a:pt x="465" y="247"/>
                  </a:cubicBezTo>
                  <a:cubicBezTo>
                    <a:pt x="470" y="246"/>
                    <a:pt x="478" y="244"/>
                    <a:pt x="482" y="236"/>
                  </a:cubicBezTo>
                  <a:cubicBezTo>
                    <a:pt x="487" y="228"/>
                    <a:pt x="478" y="217"/>
                    <a:pt x="472" y="204"/>
                  </a:cubicBezTo>
                  <a:cubicBezTo>
                    <a:pt x="467" y="191"/>
                    <a:pt x="459" y="181"/>
                    <a:pt x="457" y="172"/>
                  </a:cubicBezTo>
                  <a:cubicBezTo>
                    <a:pt x="458" y="151"/>
                    <a:pt x="446" y="147"/>
                    <a:pt x="446" y="147"/>
                  </a:cubicBezTo>
                  <a:cubicBezTo>
                    <a:pt x="446" y="147"/>
                    <a:pt x="434" y="136"/>
                    <a:pt x="428" y="122"/>
                  </a:cubicBezTo>
                  <a:cubicBezTo>
                    <a:pt x="421" y="108"/>
                    <a:pt x="417" y="103"/>
                    <a:pt x="409" y="94"/>
                  </a:cubicBezTo>
                  <a:cubicBezTo>
                    <a:pt x="409" y="94"/>
                    <a:pt x="411" y="62"/>
                    <a:pt x="387" y="42"/>
                  </a:cubicBezTo>
                  <a:cubicBezTo>
                    <a:pt x="363" y="22"/>
                    <a:pt x="357" y="31"/>
                    <a:pt x="361" y="47"/>
                  </a:cubicBezTo>
                  <a:cubicBezTo>
                    <a:pt x="364" y="62"/>
                    <a:pt x="365" y="75"/>
                    <a:pt x="365" y="75"/>
                  </a:cubicBezTo>
                  <a:cubicBezTo>
                    <a:pt x="365" y="75"/>
                    <a:pt x="361" y="78"/>
                    <a:pt x="350" y="73"/>
                  </a:cubicBezTo>
                  <a:cubicBezTo>
                    <a:pt x="183" y="0"/>
                    <a:pt x="92" y="91"/>
                    <a:pt x="79" y="135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2" name="Freeform 289">
              <a:extLst>
                <a:ext uri="{FF2B5EF4-FFF2-40B4-BE49-F238E27FC236}">
                  <a16:creationId xmlns:a16="http://schemas.microsoft.com/office/drawing/2014/main" id="{7BCA9B94-98CC-43F2-9635-F69E4D2C9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2563"/>
              <a:ext cx="236" cy="288"/>
            </a:xfrm>
            <a:custGeom>
              <a:avLst/>
              <a:gdLst>
                <a:gd name="T0" fmla="*/ 3738 w 94"/>
                <a:gd name="T1" fmla="*/ 2675 h 108"/>
                <a:gd name="T2" fmla="*/ 1152 w 94"/>
                <a:gd name="T3" fmla="*/ 1216 h 108"/>
                <a:gd name="T4" fmla="*/ 1948 w 94"/>
                <a:gd name="T5" fmla="*/ 4552 h 108"/>
                <a:gd name="T6" fmla="*/ 2975 w 94"/>
                <a:gd name="T7" fmla="*/ 5461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4" h="108">
                  <a:moveTo>
                    <a:pt x="94" y="53"/>
                  </a:moveTo>
                  <a:cubicBezTo>
                    <a:pt x="88" y="34"/>
                    <a:pt x="57" y="0"/>
                    <a:pt x="29" y="24"/>
                  </a:cubicBezTo>
                  <a:cubicBezTo>
                    <a:pt x="0" y="48"/>
                    <a:pt x="38" y="86"/>
                    <a:pt x="49" y="90"/>
                  </a:cubicBezTo>
                  <a:cubicBezTo>
                    <a:pt x="60" y="95"/>
                    <a:pt x="72" y="100"/>
                    <a:pt x="75" y="108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3" name="Freeform 290">
              <a:extLst>
                <a:ext uri="{FF2B5EF4-FFF2-40B4-BE49-F238E27FC236}">
                  <a16:creationId xmlns:a16="http://schemas.microsoft.com/office/drawing/2014/main" id="{5C2A6524-C46E-40F5-8C8D-FD0716748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9" y="2726"/>
              <a:ext cx="33" cy="72"/>
            </a:xfrm>
            <a:custGeom>
              <a:avLst/>
              <a:gdLst>
                <a:gd name="T0" fmla="*/ 541 w 13"/>
                <a:gd name="T1" fmla="*/ 0 h 27"/>
                <a:gd name="T2" fmla="*/ 160 w 13"/>
                <a:gd name="T3" fmla="*/ 512 h 27"/>
                <a:gd name="T4" fmla="*/ 327 w 13"/>
                <a:gd name="T5" fmla="*/ 1365 h 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27">
                  <a:moveTo>
                    <a:pt x="13" y="0"/>
                  </a:moveTo>
                  <a:cubicBezTo>
                    <a:pt x="2" y="0"/>
                    <a:pt x="0" y="3"/>
                    <a:pt x="4" y="10"/>
                  </a:cubicBezTo>
                  <a:cubicBezTo>
                    <a:pt x="9" y="16"/>
                    <a:pt x="1" y="23"/>
                    <a:pt x="8" y="2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4" name="Freeform 291">
              <a:extLst>
                <a:ext uri="{FF2B5EF4-FFF2-40B4-BE49-F238E27FC236}">
                  <a16:creationId xmlns:a16="http://schemas.microsoft.com/office/drawing/2014/main" id="{850DFD0F-FC1F-477E-9D10-AFC8E4B00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2" y="3043"/>
              <a:ext cx="65" cy="157"/>
            </a:xfrm>
            <a:custGeom>
              <a:avLst/>
              <a:gdLst>
                <a:gd name="T0" fmla="*/ 1020 w 26"/>
                <a:gd name="T1" fmla="*/ 0 h 59"/>
                <a:gd name="T2" fmla="*/ 238 w 26"/>
                <a:gd name="T3" fmla="*/ 2959 h 5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6" h="59">
                  <a:moveTo>
                    <a:pt x="26" y="0"/>
                  </a:moveTo>
                  <a:cubicBezTo>
                    <a:pt x="19" y="9"/>
                    <a:pt x="0" y="39"/>
                    <a:pt x="6" y="5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5" name="Freeform 292">
              <a:extLst>
                <a:ext uri="{FF2B5EF4-FFF2-40B4-BE49-F238E27FC236}">
                  <a16:creationId xmlns:a16="http://schemas.microsoft.com/office/drawing/2014/main" id="{F9BC5EB1-0CB7-4711-9816-77851750F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" y="3040"/>
              <a:ext cx="75" cy="142"/>
            </a:xfrm>
            <a:custGeom>
              <a:avLst/>
              <a:gdLst>
                <a:gd name="T0" fmla="*/ 1175 w 30"/>
                <a:gd name="T1" fmla="*/ 0 h 53"/>
                <a:gd name="T2" fmla="*/ 0 w 30"/>
                <a:gd name="T3" fmla="*/ 2727 h 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0" h="53">
                  <a:moveTo>
                    <a:pt x="30" y="0"/>
                  </a:moveTo>
                  <a:cubicBezTo>
                    <a:pt x="24" y="6"/>
                    <a:pt x="1" y="44"/>
                    <a:pt x="0" y="53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6" name="Freeform 293">
              <a:extLst>
                <a:ext uri="{FF2B5EF4-FFF2-40B4-BE49-F238E27FC236}">
                  <a16:creationId xmlns:a16="http://schemas.microsoft.com/office/drawing/2014/main" id="{531944FA-B841-4DC3-B330-3B8EF65D1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" y="3035"/>
              <a:ext cx="97" cy="117"/>
            </a:xfrm>
            <a:custGeom>
              <a:avLst/>
              <a:gdLst>
                <a:gd name="T0" fmla="*/ 1490 w 39"/>
                <a:gd name="T1" fmla="*/ 0 h 44"/>
                <a:gd name="T2" fmla="*/ 0 w 39"/>
                <a:gd name="T3" fmla="*/ 2199 h 4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9" h="44">
                  <a:moveTo>
                    <a:pt x="39" y="0"/>
                  </a:moveTo>
                  <a:cubicBezTo>
                    <a:pt x="29" y="7"/>
                    <a:pt x="5" y="37"/>
                    <a:pt x="0" y="44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7" name="Freeform 294">
              <a:extLst>
                <a:ext uri="{FF2B5EF4-FFF2-40B4-BE49-F238E27FC236}">
                  <a16:creationId xmlns:a16="http://schemas.microsoft.com/office/drawing/2014/main" id="{061A3F44-838B-4ABC-8157-DBC9D7D50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9" y="2958"/>
              <a:ext cx="43" cy="16"/>
            </a:xfrm>
            <a:custGeom>
              <a:avLst/>
              <a:gdLst>
                <a:gd name="T0" fmla="*/ 698 w 17"/>
                <a:gd name="T1" fmla="*/ 0 h 6"/>
                <a:gd name="T2" fmla="*/ 0 w 17"/>
                <a:gd name="T3" fmla="*/ 30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6">
                  <a:moveTo>
                    <a:pt x="17" y="0"/>
                  </a:moveTo>
                  <a:cubicBezTo>
                    <a:pt x="12" y="1"/>
                    <a:pt x="1" y="5"/>
                    <a:pt x="0" y="6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8" name="Freeform 295">
              <a:extLst>
                <a:ext uri="{FF2B5EF4-FFF2-40B4-BE49-F238E27FC236}">
                  <a16:creationId xmlns:a16="http://schemas.microsoft.com/office/drawing/2014/main" id="{647C77C8-1A1B-4FDE-93F2-98D8F328B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9" y="2944"/>
              <a:ext cx="23" cy="24"/>
            </a:xfrm>
            <a:custGeom>
              <a:avLst/>
              <a:gdLst>
                <a:gd name="T0" fmla="*/ 386 w 9"/>
                <a:gd name="T1" fmla="*/ 0 h 9"/>
                <a:gd name="T2" fmla="*/ 0 w 9"/>
                <a:gd name="T3" fmla="*/ 456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6" y="2"/>
                    <a:pt x="1" y="7"/>
                    <a:pt x="0" y="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9" name="Freeform 296">
              <a:extLst>
                <a:ext uri="{FF2B5EF4-FFF2-40B4-BE49-F238E27FC236}">
                  <a16:creationId xmlns:a16="http://schemas.microsoft.com/office/drawing/2014/main" id="{ECEBE4E6-2DD5-43A9-A427-E13A9C6B1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4" y="2910"/>
              <a:ext cx="33" cy="50"/>
            </a:xfrm>
            <a:custGeom>
              <a:avLst/>
              <a:gdLst>
                <a:gd name="T0" fmla="*/ 541 w 13"/>
                <a:gd name="T1" fmla="*/ 0 h 19"/>
                <a:gd name="T2" fmla="*/ 0 w 13"/>
                <a:gd name="T3" fmla="*/ 913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" h="19">
                  <a:moveTo>
                    <a:pt x="13" y="0"/>
                  </a:moveTo>
                  <a:cubicBezTo>
                    <a:pt x="8" y="3"/>
                    <a:pt x="1" y="15"/>
                    <a:pt x="0" y="1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0" name="Freeform 297">
              <a:extLst>
                <a:ext uri="{FF2B5EF4-FFF2-40B4-BE49-F238E27FC236}">
                  <a16:creationId xmlns:a16="http://schemas.microsoft.com/office/drawing/2014/main" id="{17553EBC-0F22-4DDF-9A74-D9834917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" y="3054"/>
              <a:ext cx="35" cy="136"/>
            </a:xfrm>
            <a:custGeom>
              <a:avLst/>
              <a:gdLst>
                <a:gd name="T0" fmla="*/ 550 w 14"/>
                <a:gd name="T1" fmla="*/ 0 h 51"/>
                <a:gd name="T2" fmla="*/ 83 w 14"/>
                <a:gd name="T3" fmla="*/ 2581 h 5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51">
                  <a:moveTo>
                    <a:pt x="14" y="0"/>
                  </a:moveTo>
                  <a:cubicBezTo>
                    <a:pt x="10" y="4"/>
                    <a:pt x="0" y="35"/>
                    <a:pt x="2" y="51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1" name="Freeform 298">
              <a:extLst>
                <a:ext uri="{FF2B5EF4-FFF2-40B4-BE49-F238E27FC236}">
                  <a16:creationId xmlns:a16="http://schemas.microsoft.com/office/drawing/2014/main" id="{36F09ADD-6875-45A1-9E86-A9338B21D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7" y="3030"/>
              <a:ext cx="127" cy="77"/>
            </a:xfrm>
            <a:custGeom>
              <a:avLst/>
              <a:gdLst>
                <a:gd name="T0" fmla="*/ 1960 w 51"/>
                <a:gd name="T1" fmla="*/ 0 h 29"/>
                <a:gd name="T2" fmla="*/ 0 w 51"/>
                <a:gd name="T3" fmla="*/ 1439 h 2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" h="29">
                  <a:moveTo>
                    <a:pt x="51" y="0"/>
                  </a:moveTo>
                  <a:cubicBezTo>
                    <a:pt x="47" y="2"/>
                    <a:pt x="14" y="23"/>
                    <a:pt x="0" y="2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2" name="Freeform 299">
              <a:extLst>
                <a:ext uri="{FF2B5EF4-FFF2-40B4-BE49-F238E27FC236}">
                  <a16:creationId xmlns:a16="http://schemas.microsoft.com/office/drawing/2014/main" id="{A5E083C9-A8F1-4DEF-88D2-AAA56CDB7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2974"/>
              <a:ext cx="27" cy="5"/>
            </a:xfrm>
            <a:custGeom>
              <a:avLst/>
              <a:gdLst>
                <a:gd name="T0" fmla="*/ 0 w 11"/>
                <a:gd name="T1" fmla="*/ 83 h 2"/>
                <a:gd name="T2" fmla="*/ 398 w 11"/>
                <a:gd name="T3" fmla="*/ 83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2">
                  <a:moveTo>
                    <a:pt x="0" y="2"/>
                  </a:moveTo>
                  <a:cubicBezTo>
                    <a:pt x="3" y="1"/>
                    <a:pt x="6" y="0"/>
                    <a:pt x="11" y="2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3" name="Freeform 300">
              <a:extLst>
                <a:ext uri="{FF2B5EF4-FFF2-40B4-BE49-F238E27FC236}">
                  <a16:creationId xmlns:a16="http://schemas.microsoft.com/office/drawing/2014/main" id="{82F39C19-8B0C-4F04-B86E-ED70F983D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" y="2864"/>
              <a:ext cx="68" cy="70"/>
            </a:xfrm>
            <a:custGeom>
              <a:avLst/>
              <a:gdLst>
                <a:gd name="T0" fmla="*/ 1007 w 27"/>
                <a:gd name="T1" fmla="*/ 1212 h 26"/>
                <a:gd name="T2" fmla="*/ 685 w 27"/>
                <a:gd name="T3" fmla="*/ 312 h 26"/>
                <a:gd name="T4" fmla="*/ 50 w 27"/>
                <a:gd name="T5" fmla="*/ 587 h 26"/>
                <a:gd name="T6" fmla="*/ 368 w 27"/>
                <a:gd name="T7" fmla="*/ 1268 h 26"/>
                <a:gd name="T8" fmla="*/ 881 w 27"/>
                <a:gd name="T9" fmla="*/ 1152 h 26"/>
                <a:gd name="T10" fmla="*/ 1007 w 27"/>
                <a:gd name="T11" fmla="*/ 1212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26">
                  <a:moveTo>
                    <a:pt x="25" y="23"/>
                  </a:moveTo>
                  <a:cubicBezTo>
                    <a:pt x="23" y="21"/>
                    <a:pt x="27" y="12"/>
                    <a:pt x="17" y="6"/>
                  </a:cubicBezTo>
                  <a:cubicBezTo>
                    <a:pt x="8" y="0"/>
                    <a:pt x="1" y="11"/>
                    <a:pt x="1" y="11"/>
                  </a:cubicBezTo>
                  <a:cubicBezTo>
                    <a:pt x="0" y="17"/>
                    <a:pt x="4" y="22"/>
                    <a:pt x="9" y="24"/>
                  </a:cubicBezTo>
                  <a:cubicBezTo>
                    <a:pt x="13" y="26"/>
                    <a:pt x="22" y="22"/>
                    <a:pt x="22" y="22"/>
                  </a:cubicBezTo>
                  <a:lnTo>
                    <a:pt x="25" y="23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4" name="Freeform 301">
              <a:extLst>
                <a:ext uri="{FF2B5EF4-FFF2-40B4-BE49-F238E27FC236}">
                  <a16:creationId xmlns:a16="http://schemas.microsoft.com/office/drawing/2014/main" id="{60E47FE9-A6CF-47F2-A1D9-A051E6E01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4" y="2875"/>
              <a:ext cx="55" cy="59"/>
            </a:xfrm>
            <a:custGeom>
              <a:avLst/>
              <a:gdLst>
                <a:gd name="T0" fmla="*/ 125 w 22"/>
                <a:gd name="T1" fmla="*/ 252 h 22"/>
                <a:gd name="T2" fmla="*/ 625 w 22"/>
                <a:gd name="T3" fmla="*/ 150 h 22"/>
                <a:gd name="T4" fmla="*/ 708 w 22"/>
                <a:gd name="T5" fmla="*/ 826 h 22"/>
                <a:gd name="T6" fmla="*/ 208 w 22"/>
                <a:gd name="T7" fmla="*/ 928 h 22"/>
                <a:gd name="T8" fmla="*/ 125 w 22"/>
                <a:gd name="T9" fmla="*/ 252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2">
                  <a:moveTo>
                    <a:pt x="3" y="5"/>
                  </a:moveTo>
                  <a:cubicBezTo>
                    <a:pt x="6" y="1"/>
                    <a:pt x="12" y="0"/>
                    <a:pt x="16" y="3"/>
                  </a:cubicBezTo>
                  <a:cubicBezTo>
                    <a:pt x="21" y="6"/>
                    <a:pt x="22" y="12"/>
                    <a:pt x="18" y="16"/>
                  </a:cubicBezTo>
                  <a:cubicBezTo>
                    <a:pt x="15" y="21"/>
                    <a:pt x="9" y="22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5" name="Freeform 302">
              <a:extLst>
                <a:ext uri="{FF2B5EF4-FFF2-40B4-BE49-F238E27FC236}">
                  <a16:creationId xmlns:a16="http://schemas.microsoft.com/office/drawing/2014/main" id="{A34351F1-5089-4196-A3E9-BA70665DD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9" y="2891"/>
              <a:ext cx="23" cy="24"/>
            </a:xfrm>
            <a:custGeom>
              <a:avLst/>
              <a:gdLst>
                <a:gd name="T0" fmla="*/ 84 w 9"/>
                <a:gd name="T1" fmla="*/ 93 h 9"/>
                <a:gd name="T2" fmla="*/ 302 w 9"/>
                <a:gd name="T3" fmla="*/ 93 h 9"/>
                <a:gd name="T4" fmla="*/ 332 w 9"/>
                <a:gd name="T5" fmla="*/ 363 h 9"/>
                <a:gd name="T6" fmla="*/ 130 w 9"/>
                <a:gd name="T7" fmla="*/ 397 h 9"/>
                <a:gd name="T8" fmla="*/ 84 w 9"/>
                <a:gd name="T9" fmla="*/ 9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2" y="2"/>
                  </a:moveTo>
                  <a:cubicBezTo>
                    <a:pt x="3" y="1"/>
                    <a:pt x="5" y="0"/>
                    <a:pt x="7" y="2"/>
                  </a:cubicBezTo>
                  <a:cubicBezTo>
                    <a:pt x="9" y="3"/>
                    <a:pt x="9" y="5"/>
                    <a:pt x="8" y="7"/>
                  </a:cubicBezTo>
                  <a:cubicBezTo>
                    <a:pt x="7" y="9"/>
                    <a:pt x="4" y="9"/>
                    <a:pt x="3" y="8"/>
                  </a:cubicBezTo>
                  <a:cubicBezTo>
                    <a:pt x="1" y="7"/>
                    <a:pt x="0" y="4"/>
                    <a:pt x="2" y="2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6" name="Freeform 303">
              <a:extLst>
                <a:ext uri="{FF2B5EF4-FFF2-40B4-BE49-F238E27FC236}">
                  <a16:creationId xmlns:a16="http://schemas.microsoft.com/office/drawing/2014/main" id="{03024510-EE99-4B2C-B9D9-C3503D3DB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4" y="3190"/>
              <a:ext cx="80" cy="40"/>
            </a:xfrm>
            <a:custGeom>
              <a:avLst/>
              <a:gdLst>
                <a:gd name="T0" fmla="*/ 1250 w 32"/>
                <a:gd name="T1" fmla="*/ 760 h 15"/>
                <a:gd name="T2" fmla="*/ 708 w 32"/>
                <a:gd name="T3" fmla="*/ 307 h 15"/>
                <a:gd name="T4" fmla="*/ 0 w 32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" h="15">
                  <a:moveTo>
                    <a:pt x="32" y="15"/>
                  </a:moveTo>
                  <a:cubicBezTo>
                    <a:pt x="27" y="10"/>
                    <a:pt x="23" y="7"/>
                    <a:pt x="18" y="6"/>
                  </a:cubicBezTo>
                  <a:cubicBezTo>
                    <a:pt x="14" y="5"/>
                    <a:pt x="1" y="1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7" name="Freeform 304">
              <a:extLst>
                <a:ext uri="{FF2B5EF4-FFF2-40B4-BE49-F238E27FC236}">
                  <a16:creationId xmlns:a16="http://schemas.microsoft.com/office/drawing/2014/main" id="{20D5BFE3-4E1B-48B7-BB32-04922A5E6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3195"/>
              <a:ext cx="70" cy="40"/>
            </a:xfrm>
            <a:custGeom>
              <a:avLst/>
              <a:gdLst>
                <a:gd name="T0" fmla="*/ 1095 w 28"/>
                <a:gd name="T1" fmla="*/ 760 h 15"/>
                <a:gd name="T2" fmla="*/ 863 w 28"/>
                <a:gd name="T3" fmla="*/ 397 h 15"/>
                <a:gd name="T4" fmla="*/ 0 w 28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15">
                  <a:moveTo>
                    <a:pt x="28" y="15"/>
                  </a:moveTo>
                  <a:cubicBezTo>
                    <a:pt x="26" y="12"/>
                    <a:pt x="24" y="8"/>
                    <a:pt x="22" y="8"/>
                  </a:cubicBezTo>
                  <a:cubicBezTo>
                    <a:pt x="20" y="7"/>
                    <a:pt x="2" y="1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8" name="Freeform 305">
              <a:extLst>
                <a:ext uri="{FF2B5EF4-FFF2-40B4-BE49-F238E27FC236}">
                  <a16:creationId xmlns:a16="http://schemas.microsoft.com/office/drawing/2014/main" id="{E5554644-A5FA-46A9-98C2-FD8B9BD1E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" y="3195"/>
              <a:ext cx="8" cy="19"/>
            </a:xfrm>
            <a:custGeom>
              <a:avLst/>
              <a:gdLst>
                <a:gd name="T0" fmla="*/ 149 w 3"/>
                <a:gd name="T1" fmla="*/ 383 h 7"/>
                <a:gd name="T2" fmla="*/ 0 w 3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cubicBezTo>
                    <a:pt x="3" y="4"/>
                    <a:pt x="0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9" name="Freeform 306">
              <a:extLst>
                <a:ext uri="{FF2B5EF4-FFF2-40B4-BE49-F238E27FC236}">
                  <a16:creationId xmlns:a16="http://schemas.microsoft.com/office/drawing/2014/main" id="{CC627935-CCBC-4AD2-9DD9-568530BF9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" y="3166"/>
              <a:ext cx="238" cy="106"/>
            </a:xfrm>
            <a:custGeom>
              <a:avLst/>
              <a:gdLst>
                <a:gd name="T0" fmla="*/ 0 w 95"/>
                <a:gd name="T1" fmla="*/ 0 h 40"/>
                <a:gd name="T2" fmla="*/ 208 w 95"/>
                <a:gd name="T3" fmla="*/ 148 h 40"/>
                <a:gd name="T4" fmla="*/ 1180 w 95"/>
                <a:gd name="T5" fmla="*/ 689 h 40"/>
                <a:gd name="T6" fmla="*/ 1576 w 95"/>
                <a:gd name="T7" fmla="*/ 1375 h 40"/>
                <a:gd name="T8" fmla="*/ 1651 w 95"/>
                <a:gd name="T9" fmla="*/ 1524 h 40"/>
                <a:gd name="T10" fmla="*/ 1701 w 95"/>
                <a:gd name="T11" fmla="*/ 1622 h 40"/>
                <a:gd name="T12" fmla="*/ 1731 w 95"/>
                <a:gd name="T13" fmla="*/ 1524 h 40"/>
                <a:gd name="T14" fmla="*/ 1776 w 95"/>
                <a:gd name="T15" fmla="*/ 1341 h 40"/>
                <a:gd name="T16" fmla="*/ 1701 w 95"/>
                <a:gd name="T17" fmla="*/ 893 h 40"/>
                <a:gd name="T18" fmla="*/ 2277 w 95"/>
                <a:gd name="T19" fmla="*/ 1039 h 40"/>
                <a:gd name="T20" fmla="*/ 2673 w 95"/>
                <a:gd name="T21" fmla="*/ 1677 h 40"/>
                <a:gd name="T22" fmla="*/ 2874 w 95"/>
                <a:gd name="T23" fmla="*/ 1882 h 40"/>
                <a:gd name="T24" fmla="*/ 2956 w 95"/>
                <a:gd name="T25" fmla="*/ 1974 h 40"/>
                <a:gd name="T26" fmla="*/ 2956 w 95"/>
                <a:gd name="T27" fmla="*/ 1882 h 40"/>
                <a:gd name="T28" fmla="*/ 2906 w 95"/>
                <a:gd name="T29" fmla="*/ 1285 h 40"/>
                <a:gd name="T30" fmla="*/ 3194 w 95"/>
                <a:gd name="T31" fmla="*/ 1375 h 40"/>
                <a:gd name="T32" fmla="*/ 3427 w 95"/>
                <a:gd name="T33" fmla="*/ 1524 h 40"/>
                <a:gd name="T34" fmla="*/ 3507 w 95"/>
                <a:gd name="T35" fmla="*/ 1524 h 40"/>
                <a:gd name="T36" fmla="*/ 3507 w 95"/>
                <a:gd name="T37" fmla="*/ 1434 h 40"/>
                <a:gd name="T38" fmla="*/ 3427 w 95"/>
                <a:gd name="T39" fmla="*/ 1195 h 40"/>
                <a:gd name="T40" fmla="*/ 3615 w 95"/>
                <a:gd name="T41" fmla="*/ 1195 h 40"/>
                <a:gd name="T42" fmla="*/ 3740 w 95"/>
                <a:gd name="T43" fmla="*/ 1230 h 40"/>
                <a:gd name="T44" fmla="*/ 3665 w 95"/>
                <a:gd name="T45" fmla="*/ 1081 h 40"/>
                <a:gd name="T46" fmla="*/ 3352 w 95"/>
                <a:gd name="T47" fmla="*/ 689 h 40"/>
                <a:gd name="T48" fmla="*/ 2831 w 95"/>
                <a:gd name="T49" fmla="*/ 451 h 40"/>
                <a:gd name="T50" fmla="*/ 1380 w 95"/>
                <a:gd name="T51" fmla="*/ 392 h 40"/>
                <a:gd name="T52" fmla="*/ 0 w 95"/>
                <a:gd name="T53" fmla="*/ 0 h 4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95" h="40">
                  <a:moveTo>
                    <a:pt x="0" y="0"/>
                  </a:moveTo>
                  <a:cubicBezTo>
                    <a:pt x="1" y="1"/>
                    <a:pt x="3" y="2"/>
                    <a:pt x="5" y="3"/>
                  </a:cubicBezTo>
                  <a:cubicBezTo>
                    <a:pt x="10" y="5"/>
                    <a:pt x="26" y="11"/>
                    <a:pt x="30" y="14"/>
                  </a:cubicBezTo>
                  <a:cubicBezTo>
                    <a:pt x="33" y="15"/>
                    <a:pt x="37" y="23"/>
                    <a:pt x="40" y="28"/>
                  </a:cubicBezTo>
                  <a:cubicBezTo>
                    <a:pt x="40" y="29"/>
                    <a:pt x="41" y="30"/>
                    <a:pt x="42" y="31"/>
                  </a:cubicBezTo>
                  <a:cubicBezTo>
                    <a:pt x="43" y="32"/>
                    <a:pt x="43" y="33"/>
                    <a:pt x="43" y="33"/>
                  </a:cubicBezTo>
                  <a:cubicBezTo>
                    <a:pt x="44" y="34"/>
                    <a:pt x="44" y="33"/>
                    <a:pt x="44" y="31"/>
                  </a:cubicBezTo>
                  <a:cubicBezTo>
                    <a:pt x="44" y="30"/>
                    <a:pt x="45" y="28"/>
                    <a:pt x="45" y="27"/>
                  </a:cubicBezTo>
                  <a:cubicBezTo>
                    <a:pt x="44" y="23"/>
                    <a:pt x="43" y="18"/>
                    <a:pt x="43" y="18"/>
                  </a:cubicBezTo>
                  <a:cubicBezTo>
                    <a:pt x="43" y="18"/>
                    <a:pt x="55" y="18"/>
                    <a:pt x="58" y="21"/>
                  </a:cubicBezTo>
                  <a:cubicBezTo>
                    <a:pt x="61" y="24"/>
                    <a:pt x="67" y="31"/>
                    <a:pt x="68" y="34"/>
                  </a:cubicBezTo>
                  <a:cubicBezTo>
                    <a:pt x="69" y="35"/>
                    <a:pt x="71" y="36"/>
                    <a:pt x="73" y="38"/>
                  </a:cubicBezTo>
                  <a:cubicBezTo>
                    <a:pt x="74" y="38"/>
                    <a:pt x="74" y="40"/>
                    <a:pt x="75" y="40"/>
                  </a:cubicBezTo>
                  <a:cubicBezTo>
                    <a:pt x="76" y="40"/>
                    <a:pt x="75" y="39"/>
                    <a:pt x="75" y="38"/>
                  </a:cubicBezTo>
                  <a:cubicBezTo>
                    <a:pt x="75" y="34"/>
                    <a:pt x="74" y="26"/>
                    <a:pt x="74" y="26"/>
                  </a:cubicBezTo>
                  <a:cubicBezTo>
                    <a:pt x="74" y="26"/>
                    <a:pt x="78" y="27"/>
                    <a:pt x="81" y="28"/>
                  </a:cubicBezTo>
                  <a:cubicBezTo>
                    <a:pt x="83" y="29"/>
                    <a:pt x="86" y="30"/>
                    <a:pt x="87" y="31"/>
                  </a:cubicBezTo>
                  <a:cubicBezTo>
                    <a:pt x="88" y="31"/>
                    <a:pt x="88" y="32"/>
                    <a:pt x="89" y="31"/>
                  </a:cubicBezTo>
                  <a:cubicBezTo>
                    <a:pt x="90" y="31"/>
                    <a:pt x="90" y="30"/>
                    <a:pt x="89" y="29"/>
                  </a:cubicBezTo>
                  <a:cubicBezTo>
                    <a:pt x="88" y="27"/>
                    <a:pt x="88" y="25"/>
                    <a:pt x="87" y="24"/>
                  </a:cubicBezTo>
                  <a:cubicBezTo>
                    <a:pt x="87" y="23"/>
                    <a:pt x="90" y="23"/>
                    <a:pt x="92" y="24"/>
                  </a:cubicBezTo>
                  <a:cubicBezTo>
                    <a:pt x="93" y="25"/>
                    <a:pt x="94" y="27"/>
                    <a:pt x="95" y="25"/>
                  </a:cubicBezTo>
                  <a:cubicBezTo>
                    <a:pt x="95" y="24"/>
                    <a:pt x="94" y="23"/>
                    <a:pt x="93" y="22"/>
                  </a:cubicBezTo>
                  <a:cubicBezTo>
                    <a:pt x="91" y="20"/>
                    <a:pt x="87" y="16"/>
                    <a:pt x="85" y="14"/>
                  </a:cubicBezTo>
                  <a:cubicBezTo>
                    <a:pt x="82" y="12"/>
                    <a:pt x="78" y="10"/>
                    <a:pt x="72" y="9"/>
                  </a:cubicBezTo>
                  <a:cubicBezTo>
                    <a:pt x="57" y="9"/>
                    <a:pt x="42" y="8"/>
                    <a:pt x="35" y="8"/>
                  </a:cubicBezTo>
                  <a:cubicBezTo>
                    <a:pt x="29" y="9"/>
                    <a:pt x="14" y="5"/>
                    <a:pt x="0" y="0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80" name="Freeform 307">
              <a:extLst>
                <a:ext uri="{FF2B5EF4-FFF2-40B4-BE49-F238E27FC236}">
                  <a16:creationId xmlns:a16="http://schemas.microsoft.com/office/drawing/2014/main" id="{727BCB16-BD5C-4D1B-B073-A321956F3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7" y="3251"/>
              <a:ext cx="70" cy="35"/>
            </a:xfrm>
            <a:custGeom>
              <a:avLst/>
              <a:gdLst>
                <a:gd name="T0" fmla="*/ 1095 w 28"/>
                <a:gd name="T1" fmla="*/ 681 h 13"/>
                <a:gd name="T2" fmla="*/ 675 w 28"/>
                <a:gd name="T3" fmla="*/ 312 h 13"/>
                <a:gd name="T4" fmla="*/ 0 w 28"/>
                <a:gd name="T5" fmla="*/ 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13">
                  <a:moveTo>
                    <a:pt x="28" y="13"/>
                  </a:moveTo>
                  <a:cubicBezTo>
                    <a:pt x="25" y="9"/>
                    <a:pt x="20" y="6"/>
                    <a:pt x="17" y="6"/>
                  </a:cubicBezTo>
                  <a:cubicBezTo>
                    <a:pt x="14" y="5"/>
                    <a:pt x="0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81" name="Freeform 308">
              <a:extLst>
                <a:ext uri="{FF2B5EF4-FFF2-40B4-BE49-F238E27FC236}">
                  <a16:creationId xmlns:a16="http://schemas.microsoft.com/office/drawing/2014/main" id="{B9CDBC61-2A07-4690-AA78-E8D5C7A50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7" y="3264"/>
              <a:ext cx="30" cy="24"/>
            </a:xfrm>
            <a:custGeom>
              <a:avLst/>
              <a:gdLst>
                <a:gd name="T0" fmla="*/ 470 w 12"/>
                <a:gd name="T1" fmla="*/ 456 h 9"/>
                <a:gd name="T2" fmla="*/ 0 w 12"/>
                <a:gd name="T3" fmla="*/ 0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9">
                  <a:moveTo>
                    <a:pt x="12" y="9"/>
                  </a:moveTo>
                  <a:cubicBezTo>
                    <a:pt x="10" y="7"/>
                    <a:pt x="2" y="2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82" name="Freeform 309">
              <a:extLst>
                <a:ext uri="{FF2B5EF4-FFF2-40B4-BE49-F238E27FC236}">
                  <a16:creationId xmlns:a16="http://schemas.microsoft.com/office/drawing/2014/main" id="{040F92B2-FB9D-4F66-99F7-CBAA72DAD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9" y="3152"/>
              <a:ext cx="40" cy="56"/>
            </a:xfrm>
            <a:custGeom>
              <a:avLst/>
              <a:gdLst>
                <a:gd name="T0" fmla="*/ 625 w 16"/>
                <a:gd name="T1" fmla="*/ 1059 h 21"/>
                <a:gd name="T2" fmla="*/ 395 w 16"/>
                <a:gd name="T3" fmla="*/ 397 h 21"/>
                <a:gd name="T4" fmla="*/ 0 w 16"/>
                <a:gd name="T5" fmla="*/ 0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21">
                  <a:moveTo>
                    <a:pt x="16" y="21"/>
                  </a:moveTo>
                  <a:cubicBezTo>
                    <a:pt x="14" y="17"/>
                    <a:pt x="13" y="12"/>
                    <a:pt x="10" y="8"/>
                  </a:cubicBezTo>
                  <a:cubicBezTo>
                    <a:pt x="6" y="4"/>
                    <a:pt x="1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83" name="Freeform 310">
              <a:extLst>
                <a:ext uri="{FF2B5EF4-FFF2-40B4-BE49-F238E27FC236}">
                  <a16:creationId xmlns:a16="http://schemas.microsoft.com/office/drawing/2014/main" id="{5601AC1D-A7EA-4930-BCA0-0299C0E7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4" y="3160"/>
              <a:ext cx="28" cy="30"/>
            </a:xfrm>
            <a:custGeom>
              <a:avLst/>
              <a:gdLst>
                <a:gd name="T0" fmla="*/ 461 w 11"/>
                <a:gd name="T1" fmla="*/ 611 h 11"/>
                <a:gd name="T2" fmla="*/ 0 w 11"/>
                <a:gd name="T3" fmla="*/ 0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cubicBezTo>
                    <a:pt x="9" y="8"/>
                    <a:pt x="4" y="2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84" name="Freeform 311">
              <a:extLst>
                <a:ext uri="{FF2B5EF4-FFF2-40B4-BE49-F238E27FC236}">
                  <a16:creationId xmlns:a16="http://schemas.microsoft.com/office/drawing/2014/main" id="{056A3E23-7C44-47FB-87AC-4EECAA20F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" y="3104"/>
              <a:ext cx="27" cy="99"/>
            </a:xfrm>
            <a:custGeom>
              <a:avLst/>
              <a:gdLst>
                <a:gd name="T0" fmla="*/ 326 w 11"/>
                <a:gd name="T1" fmla="*/ 1897 h 37"/>
                <a:gd name="T2" fmla="*/ 398 w 11"/>
                <a:gd name="T3" fmla="*/ 0 h 3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37">
                  <a:moveTo>
                    <a:pt x="9" y="37"/>
                  </a:moveTo>
                  <a:cubicBezTo>
                    <a:pt x="3" y="30"/>
                    <a:pt x="0" y="24"/>
                    <a:pt x="11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85" name="Freeform 312">
              <a:extLst>
                <a:ext uri="{FF2B5EF4-FFF2-40B4-BE49-F238E27FC236}">
                  <a16:creationId xmlns:a16="http://schemas.microsoft.com/office/drawing/2014/main" id="{B2296D2A-7FEC-4E13-8AC0-3A419F7AE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2" y="3248"/>
              <a:ext cx="25" cy="3"/>
            </a:xfrm>
            <a:custGeom>
              <a:avLst/>
              <a:gdLst>
                <a:gd name="T0" fmla="*/ 395 w 10"/>
                <a:gd name="T1" fmla="*/ 81 h 1"/>
                <a:gd name="T2" fmla="*/ 0 w 10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cubicBezTo>
                    <a:pt x="7" y="0"/>
                    <a:pt x="1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86" name="Freeform 313">
              <a:extLst>
                <a:ext uri="{FF2B5EF4-FFF2-40B4-BE49-F238E27FC236}">
                  <a16:creationId xmlns:a16="http://schemas.microsoft.com/office/drawing/2014/main" id="{03AB00FA-045E-4A59-BA44-BD4089F20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7" y="2603"/>
              <a:ext cx="2" cy="19"/>
            </a:xfrm>
            <a:custGeom>
              <a:avLst/>
              <a:gdLst>
                <a:gd name="T0" fmla="*/ 16 w 1"/>
                <a:gd name="T1" fmla="*/ 0 h 7"/>
                <a:gd name="T2" fmla="*/ 0 w 1"/>
                <a:gd name="T3" fmla="*/ 383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2"/>
                    <a:pt x="1" y="5"/>
                    <a:pt x="0" y="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87" name="Oval 314">
              <a:extLst>
                <a:ext uri="{FF2B5EF4-FFF2-40B4-BE49-F238E27FC236}">
                  <a16:creationId xmlns:a16="http://schemas.microsoft.com/office/drawing/2014/main" id="{BE4A0CBA-74D9-4E76-BC0A-0F84D59AC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7" y="2888"/>
              <a:ext cx="12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5488" name="Freeform 315">
              <a:extLst>
                <a:ext uri="{FF2B5EF4-FFF2-40B4-BE49-F238E27FC236}">
                  <a16:creationId xmlns:a16="http://schemas.microsoft.com/office/drawing/2014/main" id="{31A33467-BE09-46CD-BEFC-8CA7B3F4A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2" y="2688"/>
              <a:ext cx="22" cy="22"/>
            </a:xfrm>
            <a:custGeom>
              <a:avLst/>
              <a:gdLst>
                <a:gd name="T0" fmla="*/ 71 w 9"/>
                <a:gd name="T1" fmla="*/ 462 h 8"/>
                <a:gd name="T2" fmla="*/ 323 w 9"/>
                <a:gd name="T3" fmla="*/ 61 h 8"/>
                <a:gd name="T4" fmla="*/ 0 w 9"/>
                <a:gd name="T5" fmla="*/ 168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8">
                  <a:moveTo>
                    <a:pt x="2" y="8"/>
                  </a:moveTo>
                  <a:cubicBezTo>
                    <a:pt x="5" y="6"/>
                    <a:pt x="9" y="5"/>
                    <a:pt x="9" y="1"/>
                  </a:cubicBezTo>
                  <a:cubicBezTo>
                    <a:pt x="6" y="0"/>
                    <a:pt x="2" y="1"/>
                    <a:pt x="0" y="3"/>
                  </a:cubicBezTo>
                </a:path>
              </a:pathLst>
            </a:custGeom>
            <a:solidFill>
              <a:srgbClr val="F46208"/>
            </a:solidFill>
            <a:ln w="15875" cap="flat">
              <a:solidFill>
                <a:srgbClr val="F87626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367" name="Group 316">
            <a:extLst>
              <a:ext uri="{FF2B5EF4-FFF2-40B4-BE49-F238E27FC236}">
                <a16:creationId xmlns:a16="http://schemas.microsoft.com/office/drawing/2014/main" id="{0F8CA6A1-B8FF-4964-81C7-AF8A6AA3738B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3810000"/>
            <a:ext cx="2132013" cy="2016125"/>
            <a:chOff x="2112" y="2406"/>
            <a:chExt cx="1343" cy="1270"/>
          </a:xfrm>
        </p:grpSpPr>
        <p:sp>
          <p:nvSpPr>
            <p:cNvPr id="15368" name="Freeform 317">
              <a:extLst>
                <a:ext uri="{FF2B5EF4-FFF2-40B4-BE49-F238E27FC236}">
                  <a16:creationId xmlns:a16="http://schemas.microsoft.com/office/drawing/2014/main" id="{46B88F9C-3B80-469F-81E4-0B97B7F0D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2" y="2406"/>
              <a:ext cx="1313" cy="1270"/>
            </a:xfrm>
            <a:custGeom>
              <a:avLst/>
              <a:gdLst>
                <a:gd name="T0" fmla="*/ 3096 w 525"/>
                <a:gd name="T1" fmla="*/ 6897 h 476"/>
                <a:gd name="T2" fmla="*/ 2471 w 525"/>
                <a:gd name="T3" fmla="*/ 11659 h 476"/>
                <a:gd name="T4" fmla="*/ 313 w 525"/>
                <a:gd name="T5" fmla="*/ 16374 h 476"/>
                <a:gd name="T6" fmla="*/ 4897 w 525"/>
                <a:gd name="T7" fmla="*/ 21027 h 476"/>
                <a:gd name="T8" fmla="*/ 13060 w 525"/>
                <a:gd name="T9" fmla="*/ 21542 h 476"/>
                <a:gd name="T10" fmla="*/ 20540 w 525"/>
                <a:gd name="T11" fmla="*/ 24117 h 476"/>
                <a:gd name="T12" fmla="*/ 13498 w 525"/>
                <a:gd name="T13" fmla="*/ 21027 h 476"/>
                <a:gd name="T14" fmla="*/ 5630 w 525"/>
                <a:gd name="T15" fmla="*/ 20267 h 476"/>
                <a:gd name="T16" fmla="*/ 1376 w 525"/>
                <a:gd name="T17" fmla="*/ 16465 h 476"/>
                <a:gd name="T18" fmla="*/ 2864 w 525"/>
                <a:gd name="T19" fmla="*/ 14037 h 476"/>
                <a:gd name="T20" fmla="*/ 4034 w 525"/>
                <a:gd name="T21" fmla="*/ 13882 h 476"/>
                <a:gd name="T22" fmla="*/ 6535 w 525"/>
                <a:gd name="T23" fmla="*/ 14893 h 476"/>
                <a:gd name="T24" fmla="*/ 9231 w 525"/>
                <a:gd name="T25" fmla="*/ 14792 h 476"/>
                <a:gd name="T26" fmla="*/ 11622 w 525"/>
                <a:gd name="T27" fmla="*/ 14701 h 476"/>
                <a:gd name="T28" fmla="*/ 12797 w 525"/>
                <a:gd name="T29" fmla="*/ 15859 h 476"/>
                <a:gd name="T30" fmla="*/ 13968 w 525"/>
                <a:gd name="T31" fmla="*/ 16865 h 476"/>
                <a:gd name="T32" fmla="*/ 14280 w 525"/>
                <a:gd name="T33" fmla="*/ 17377 h 476"/>
                <a:gd name="T34" fmla="*/ 14468 w 525"/>
                <a:gd name="T35" fmla="*/ 17591 h 476"/>
                <a:gd name="T36" fmla="*/ 14435 w 525"/>
                <a:gd name="T37" fmla="*/ 17318 h 476"/>
                <a:gd name="T38" fmla="*/ 14393 w 525"/>
                <a:gd name="T39" fmla="*/ 16828 h 476"/>
                <a:gd name="T40" fmla="*/ 14781 w 525"/>
                <a:gd name="T41" fmla="*/ 17020 h 476"/>
                <a:gd name="T42" fmla="*/ 15018 w 525"/>
                <a:gd name="T43" fmla="*/ 17134 h 476"/>
                <a:gd name="T44" fmla="*/ 15093 w 525"/>
                <a:gd name="T45" fmla="*/ 17228 h 476"/>
                <a:gd name="T46" fmla="*/ 15018 w 525"/>
                <a:gd name="T47" fmla="*/ 16771 h 476"/>
                <a:gd name="T48" fmla="*/ 15093 w 525"/>
                <a:gd name="T49" fmla="*/ 16828 h 476"/>
                <a:gd name="T50" fmla="*/ 15218 w 525"/>
                <a:gd name="T51" fmla="*/ 16865 h 476"/>
                <a:gd name="T52" fmla="*/ 15143 w 525"/>
                <a:gd name="T53" fmla="*/ 16566 h 476"/>
                <a:gd name="T54" fmla="*/ 15018 w 525"/>
                <a:gd name="T55" fmla="*/ 16225 h 476"/>
                <a:gd name="T56" fmla="*/ 14706 w 525"/>
                <a:gd name="T57" fmla="*/ 16067 h 476"/>
                <a:gd name="T58" fmla="*/ 14623 w 525"/>
                <a:gd name="T59" fmla="*/ 15918 h 476"/>
                <a:gd name="T60" fmla="*/ 14080 w 525"/>
                <a:gd name="T61" fmla="*/ 15859 h 476"/>
                <a:gd name="T62" fmla="*/ 13455 w 525"/>
                <a:gd name="T63" fmla="*/ 15099 h 476"/>
                <a:gd name="T64" fmla="*/ 13580 w 525"/>
                <a:gd name="T65" fmla="*/ 14736 h 476"/>
                <a:gd name="T66" fmla="*/ 13998 w 525"/>
                <a:gd name="T67" fmla="*/ 15043 h 476"/>
                <a:gd name="T68" fmla="*/ 14310 w 525"/>
                <a:gd name="T69" fmla="*/ 15461 h 476"/>
                <a:gd name="T70" fmla="*/ 14435 w 525"/>
                <a:gd name="T71" fmla="*/ 15611 h 476"/>
                <a:gd name="T72" fmla="*/ 14435 w 525"/>
                <a:gd name="T73" fmla="*/ 15304 h 476"/>
                <a:gd name="T74" fmla="*/ 14623 w 525"/>
                <a:gd name="T75" fmla="*/ 15304 h 476"/>
                <a:gd name="T76" fmla="*/ 14861 w 525"/>
                <a:gd name="T77" fmla="*/ 15461 h 476"/>
                <a:gd name="T78" fmla="*/ 14936 w 525"/>
                <a:gd name="T79" fmla="*/ 15611 h 476"/>
                <a:gd name="T80" fmla="*/ 14781 w 525"/>
                <a:gd name="T81" fmla="*/ 14893 h 476"/>
                <a:gd name="T82" fmla="*/ 15018 w 525"/>
                <a:gd name="T83" fmla="*/ 15005 h 476"/>
                <a:gd name="T84" fmla="*/ 14706 w 525"/>
                <a:gd name="T85" fmla="*/ 14336 h 476"/>
                <a:gd name="T86" fmla="*/ 14235 w 525"/>
                <a:gd name="T87" fmla="*/ 14130 h 476"/>
                <a:gd name="T88" fmla="*/ 13810 w 525"/>
                <a:gd name="T89" fmla="*/ 13882 h 476"/>
                <a:gd name="T90" fmla="*/ 13580 w 525"/>
                <a:gd name="T91" fmla="*/ 13482 h 476"/>
                <a:gd name="T92" fmla="*/ 13655 w 525"/>
                <a:gd name="T93" fmla="*/ 13183 h 476"/>
                <a:gd name="T94" fmla="*/ 13580 w 525"/>
                <a:gd name="T95" fmla="*/ 13276 h 476"/>
                <a:gd name="T96" fmla="*/ 15061 w 525"/>
                <a:gd name="T97" fmla="*/ 12273 h 476"/>
                <a:gd name="T98" fmla="*/ 15769 w 525"/>
                <a:gd name="T99" fmla="*/ 12273 h 476"/>
                <a:gd name="T100" fmla="*/ 17102 w 525"/>
                <a:gd name="T101" fmla="*/ 12820 h 476"/>
                <a:gd name="T102" fmla="*/ 18194 w 525"/>
                <a:gd name="T103" fmla="*/ 12572 h 476"/>
                <a:gd name="T104" fmla="*/ 18852 w 525"/>
                <a:gd name="T105" fmla="*/ 12001 h 476"/>
                <a:gd name="T106" fmla="*/ 18457 w 525"/>
                <a:gd name="T107" fmla="*/ 10387 h 476"/>
                <a:gd name="T108" fmla="*/ 17882 w 525"/>
                <a:gd name="T109" fmla="*/ 8778 h 476"/>
                <a:gd name="T110" fmla="*/ 17444 w 525"/>
                <a:gd name="T111" fmla="*/ 7503 h 476"/>
                <a:gd name="T112" fmla="*/ 16739 w 525"/>
                <a:gd name="T113" fmla="*/ 6230 h 476"/>
                <a:gd name="T114" fmla="*/ 15999 w 525"/>
                <a:gd name="T115" fmla="*/ 4771 h 476"/>
                <a:gd name="T116" fmla="*/ 15143 w 525"/>
                <a:gd name="T117" fmla="*/ 2185 h 476"/>
                <a:gd name="T118" fmla="*/ 14123 w 525"/>
                <a:gd name="T119" fmla="*/ 2377 h 476"/>
                <a:gd name="T120" fmla="*/ 14280 w 525"/>
                <a:gd name="T121" fmla="*/ 3858 h 476"/>
                <a:gd name="T122" fmla="*/ 13685 w 525"/>
                <a:gd name="T123" fmla="*/ 3701 h 476"/>
                <a:gd name="T124" fmla="*/ 3096 w 525"/>
                <a:gd name="T125" fmla="*/ 6897 h 47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25" h="476">
                  <a:moveTo>
                    <a:pt x="79" y="136"/>
                  </a:moveTo>
                  <a:cubicBezTo>
                    <a:pt x="63" y="190"/>
                    <a:pt x="69" y="212"/>
                    <a:pt x="63" y="230"/>
                  </a:cubicBezTo>
                  <a:cubicBezTo>
                    <a:pt x="56" y="247"/>
                    <a:pt x="19" y="271"/>
                    <a:pt x="8" y="323"/>
                  </a:cubicBezTo>
                  <a:cubicBezTo>
                    <a:pt x="0" y="357"/>
                    <a:pt x="24" y="394"/>
                    <a:pt x="125" y="415"/>
                  </a:cubicBezTo>
                  <a:cubicBezTo>
                    <a:pt x="227" y="436"/>
                    <a:pt x="284" y="423"/>
                    <a:pt x="334" y="425"/>
                  </a:cubicBezTo>
                  <a:cubicBezTo>
                    <a:pt x="385" y="427"/>
                    <a:pt x="490" y="426"/>
                    <a:pt x="525" y="476"/>
                  </a:cubicBezTo>
                  <a:cubicBezTo>
                    <a:pt x="490" y="426"/>
                    <a:pt x="396" y="417"/>
                    <a:pt x="345" y="415"/>
                  </a:cubicBezTo>
                  <a:cubicBezTo>
                    <a:pt x="295" y="412"/>
                    <a:pt x="246" y="421"/>
                    <a:pt x="144" y="400"/>
                  </a:cubicBezTo>
                  <a:cubicBezTo>
                    <a:pt x="60" y="379"/>
                    <a:pt x="28" y="359"/>
                    <a:pt x="35" y="325"/>
                  </a:cubicBezTo>
                  <a:cubicBezTo>
                    <a:pt x="40" y="303"/>
                    <a:pt x="68" y="280"/>
                    <a:pt x="73" y="277"/>
                  </a:cubicBezTo>
                  <a:cubicBezTo>
                    <a:pt x="82" y="270"/>
                    <a:pt x="92" y="269"/>
                    <a:pt x="103" y="274"/>
                  </a:cubicBezTo>
                  <a:cubicBezTo>
                    <a:pt x="121" y="283"/>
                    <a:pt x="156" y="294"/>
                    <a:pt x="167" y="294"/>
                  </a:cubicBezTo>
                  <a:cubicBezTo>
                    <a:pt x="179" y="294"/>
                    <a:pt x="214" y="296"/>
                    <a:pt x="236" y="292"/>
                  </a:cubicBezTo>
                  <a:cubicBezTo>
                    <a:pt x="259" y="287"/>
                    <a:pt x="277" y="274"/>
                    <a:pt x="297" y="290"/>
                  </a:cubicBezTo>
                  <a:cubicBezTo>
                    <a:pt x="305" y="297"/>
                    <a:pt x="318" y="307"/>
                    <a:pt x="327" y="313"/>
                  </a:cubicBezTo>
                  <a:cubicBezTo>
                    <a:pt x="335" y="319"/>
                    <a:pt x="354" y="329"/>
                    <a:pt x="357" y="333"/>
                  </a:cubicBezTo>
                  <a:cubicBezTo>
                    <a:pt x="359" y="337"/>
                    <a:pt x="364" y="341"/>
                    <a:pt x="365" y="343"/>
                  </a:cubicBezTo>
                  <a:cubicBezTo>
                    <a:pt x="367" y="344"/>
                    <a:pt x="367" y="347"/>
                    <a:pt x="370" y="347"/>
                  </a:cubicBezTo>
                  <a:cubicBezTo>
                    <a:pt x="372" y="346"/>
                    <a:pt x="369" y="344"/>
                    <a:pt x="369" y="342"/>
                  </a:cubicBezTo>
                  <a:cubicBezTo>
                    <a:pt x="369" y="340"/>
                    <a:pt x="370" y="335"/>
                    <a:pt x="368" y="332"/>
                  </a:cubicBezTo>
                  <a:cubicBezTo>
                    <a:pt x="370" y="333"/>
                    <a:pt x="375" y="336"/>
                    <a:pt x="378" y="336"/>
                  </a:cubicBezTo>
                  <a:cubicBezTo>
                    <a:pt x="381" y="337"/>
                    <a:pt x="382" y="337"/>
                    <a:pt x="384" y="338"/>
                  </a:cubicBezTo>
                  <a:cubicBezTo>
                    <a:pt x="385" y="339"/>
                    <a:pt x="385" y="341"/>
                    <a:pt x="386" y="340"/>
                  </a:cubicBezTo>
                  <a:cubicBezTo>
                    <a:pt x="388" y="338"/>
                    <a:pt x="387" y="336"/>
                    <a:pt x="384" y="331"/>
                  </a:cubicBezTo>
                  <a:cubicBezTo>
                    <a:pt x="384" y="331"/>
                    <a:pt x="385" y="331"/>
                    <a:pt x="386" y="332"/>
                  </a:cubicBezTo>
                  <a:cubicBezTo>
                    <a:pt x="387" y="334"/>
                    <a:pt x="389" y="333"/>
                    <a:pt x="389" y="333"/>
                  </a:cubicBezTo>
                  <a:cubicBezTo>
                    <a:pt x="389" y="333"/>
                    <a:pt x="388" y="330"/>
                    <a:pt x="387" y="327"/>
                  </a:cubicBezTo>
                  <a:cubicBezTo>
                    <a:pt x="386" y="324"/>
                    <a:pt x="385" y="322"/>
                    <a:pt x="384" y="320"/>
                  </a:cubicBezTo>
                  <a:cubicBezTo>
                    <a:pt x="382" y="318"/>
                    <a:pt x="376" y="317"/>
                    <a:pt x="376" y="317"/>
                  </a:cubicBezTo>
                  <a:cubicBezTo>
                    <a:pt x="376" y="317"/>
                    <a:pt x="375" y="316"/>
                    <a:pt x="374" y="314"/>
                  </a:cubicBezTo>
                  <a:cubicBezTo>
                    <a:pt x="372" y="313"/>
                    <a:pt x="361" y="314"/>
                    <a:pt x="360" y="313"/>
                  </a:cubicBezTo>
                  <a:cubicBezTo>
                    <a:pt x="359" y="313"/>
                    <a:pt x="345" y="301"/>
                    <a:pt x="344" y="298"/>
                  </a:cubicBezTo>
                  <a:cubicBezTo>
                    <a:pt x="342" y="296"/>
                    <a:pt x="345" y="290"/>
                    <a:pt x="347" y="291"/>
                  </a:cubicBezTo>
                  <a:cubicBezTo>
                    <a:pt x="349" y="292"/>
                    <a:pt x="355" y="293"/>
                    <a:pt x="358" y="297"/>
                  </a:cubicBezTo>
                  <a:cubicBezTo>
                    <a:pt x="360" y="299"/>
                    <a:pt x="364" y="303"/>
                    <a:pt x="366" y="305"/>
                  </a:cubicBezTo>
                  <a:cubicBezTo>
                    <a:pt x="369" y="307"/>
                    <a:pt x="367" y="308"/>
                    <a:pt x="369" y="308"/>
                  </a:cubicBezTo>
                  <a:cubicBezTo>
                    <a:pt x="370" y="307"/>
                    <a:pt x="371" y="305"/>
                    <a:pt x="369" y="302"/>
                  </a:cubicBezTo>
                  <a:cubicBezTo>
                    <a:pt x="369" y="302"/>
                    <a:pt x="371" y="302"/>
                    <a:pt x="374" y="302"/>
                  </a:cubicBezTo>
                  <a:cubicBezTo>
                    <a:pt x="376" y="303"/>
                    <a:pt x="379" y="303"/>
                    <a:pt x="380" y="305"/>
                  </a:cubicBezTo>
                  <a:cubicBezTo>
                    <a:pt x="381" y="307"/>
                    <a:pt x="381" y="309"/>
                    <a:pt x="382" y="308"/>
                  </a:cubicBezTo>
                  <a:cubicBezTo>
                    <a:pt x="383" y="306"/>
                    <a:pt x="383" y="301"/>
                    <a:pt x="378" y="294"/>
                  </a:cubicBezTo>
                  <a:cubicBezTo>
                    <a:pt x="378" y="294"/>
                    <a:pt x="382" y="294"/>
                    <a:pt x="384" y="296"/>
                  </a:cubicBezTo>
                  <a:cubicBezTo>
                    <a:pt x="385" y="294"/>
                    <a:pt x="380" y="286"/>
                    <a:pt x="376" y="283"/>
                  </a:cubicBezTo>
                  <a:cubicBezTo>
                    <a:pt x="373" y="281"/>
                    <a:pt x="366" y="280"/>
                    <a:pt x="364" y="279"/>
                  </a:cubicBezTo>
                  <a:cubicBezTo>
                    <a:pt x="361" y="277"/>
                    <a:pt x="358" y="275"/>
                    <a:pt x="353" y="274"/>
                  </a:cubicBezTo>
                  <a:cubicBezTo>
                    <a:pt x="348" y="272"/>
                    <a:pt x="350" y="272"/>
                    <a:pt x="347" y="266"/>
                  </a:cubicBezTo>
                  <a:cubicBezTo>
                    <a:pt x="347" y="264"/>
                    <a:pt x="347" y="262"/>
                    <a:pt x="349" y="260"/>
                  </a:cubicBezTo>
                  <a:cubicBezTo>
                    <a:pt x="347" y="262"/>
                    <a:pt x="347" y="262"/>
                    <a:pt x="347" y="262"/>
                  </a:cubicBezTo>
                  <a:cubicBezTo>
                    <a:pt x="350" y="255"/>
                    <a:pt x="362" y="241"/>
                    <a:pt x="385" y="242"/>
                  </a:cubicBezTo>
                  <a:cubicBezTo>
                    <a:pt x="385" y="242"/>
                    <a:pt x="391" y="244"/>
                    <a:pt x="403" y="242"/>
                  </a:cubicBezTo>
                  <a:cubicBezTo>
                    <a:pt x="416" y="240"/>
                    <a:pt x="430" y="250"/>
                    <a:pt x="437" y="253"/>
                  </a:cubicBezTo>
                  <a:cubicBezTo>
                    <a:pt x="445" y="256"/>
                    <a:pt x="459" y="249"/>
                    <a:pt x="465" y="248"/>
                  </a:cubicBezTo>
                  <a:cubicBezTo>
                    <a:pt x="470" y="246"/>
                    <a:pt x="478" y="244"/>
                    <a:pt x="482" y="237"/>
                  </a:cubicBezTo>
                  <a:cubicBezTo>
                    <a:pt x="487" y="229"/>
                    <a:pt x="478" y="218"/>
                    <a:pt x="472" y="205"/>
                  </a:cubicBezTo>
                  <a:cubicBezTo>
                    <a:pt x="467" y="192"/>
                    <a:pt x="459" y="182"/>
                    <a:pt x="457" y="173"/>
                  </a:cubicBezTo>
                  <a:cubicBezTo>
                    <a:pt x="458" y="151"/>
                    <a:pt x="446" y="148"/>
                    <a:pt x="446" y="148"/>
                  </a:cubicBezTo>
                  <a:cubicBezTo>
                    <a:pt x="446" y="148"/>
                    <a:pt x="434" y="137"/>
                    <a:pt x="428" y="123"/>
                  </a:cubicBezTo>
                  <a:cubicBezTo>
                    <a:pt x="421" y="109"/>
                    <a:pt x="417" y="104"/>
                    <a:pt x="409" y="94"/>
                  </a:cubicBezTo>
                  <a:cubicBezTo>
                    <a:pt x="409" y="94"/>
                    <a:pt x="411" y="63"/>
                    <a:pt x="387" y="43"/>
                  </a:cubicBezTo>
                  <a:cubicBezTo>
                    <a:pt x="363" y="23"/>
                    <a:pt x="357" y="32"/>
                    <a:pt x="361" y="47"/>
                  </a:cubicBezTo>
                  <a:cubicBezTo>
                    <a:pt x="364" y="63"/>
                    <a:pt x="365" y="76"/>
                    <a:pt x="365" y="76"/>
                  </a:cubicBezTo>
                  <a:cubicBezTo>
                    <a:pt x="365" y="76"/>
                    <a:pt x="361" y="79"/>
                    <a:pt x="350" y="73"/>
                  </a:cubicBezTo>
                  <a:cubicBezTo>
                    <a:pt x="183" y="0"/>
                    <a:pt x="92" y="92"/>
                    <a:pt x="79" y="13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69" name="Freeform 318">
              <a:extLst>
                <a:ext uri="{FF2B5EF4-FFF2-40B4-BE49-F238E27FC236}">
                  <a16:creationId xmlns:a16="http://schemas.microsoft.com/office/drawing/2014/main" id="{21B9A220-FFCC-464A-A2DA-391063322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0" y="2736"/>
              <a:ext cx="498" cy="406"/>
            </a:xfrm>
            <a:custGeom>
              <a:avLst/>
              <a:gdLst>
                <a:gd name="T0" fmla="*/ 0 w 199"/>
                <a:gd name="T1" fmla="*/ 6728 h 152"/>
                <a:gd name="T2" fmla="*/ 2192 w 199"/>
                <a:gd name="T3" fmla="*/ 6763 h 152"/>
                <a:gd name="T4" fmla="*/ 4902 w 199"/>
                <a:gd name="T5" fmla="*/ 4573 h 152"/>
                <a:gd name="T6" fmla="*/ 6031 w 199"/>
                <a:gd name="T7" fmla="*/ 0 h 152"/>
                <a:gd name="T8" fmla="*/ 6582 w 199"/>
                <a:gd name="T9" fmla="*/ 857 h 152"/>
                <a:gd name="T10" fmla="*/ 7490 w 199"/>
                <a:gd name="T11" fmla="*/ 2348 h 152"/>
                <a:gd name="T12" fmla="*/ 6507 w 199"/>
                <a:gd name="T13" fmla="*/ 5601 h 152"/>
                <a:gd name="T14" fmla="*/ 4702 w 199"/>
                <a:gd name="T15" fmla="*/ 7070 h 152"/>
                <a:gd name="T16" fmla="*/ 2663 w 199"/>
                <a:gd name="T17" fmla="*/ 7583 h 152"/>
                <a:gd name="T18" fmla="*/ 313 w 199"/>
                <a:gd name="T19" fmla="*/ 722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9" h="152">
                  <a:moveTo>
                    <a:pt x="0" y="132"/>
                  </a:moveTo>
                  <a:cubicBezTo>
                    <a:pt x="9" y="138"/>
                    <a:pt x="46" y="135"/>
                    <a:pt x="56" y="133"/>
                  </a:cubicBezTo>
                  <a:cubicBezTo>
                    <a:pt x="83" y="126"/>
                    <a:pt x="107" y="111"/>
                    <a:pt x="125" y="90"/>
                  </a:cubicBezTo>
                  <a:cubicBezTo>
                    <a:pt x="144" y="66"/>
                    <a:pt x="155" y="31"/>
                    <a:pt x="154" y="0"/>
                  </a:cubicBezTo>
                  <a:cubicBezTo>
                    <a:pt x="155" y="6"/>
                    <a:pt x="164" y="13"/>
                    <a:pt x="168" y="17"/>
                  </a:cubicBezTo>
                  <a:cubicBezTo>
                    <a:pt x="177" y="26"/>
                    <a:pt x="186" y="33"/>
                    <a:pt x="191" y="46"/>
                  </a:cubicBezTo>
                  <a:cubicBezTo>
                    <a:pt x="199" y="66"/>
                    <a:pt x="180" y="96"/>
                    <a:pt x="166" y="110"/>
                  </a:cubicBezTo>
                  <a:cubicBezTo>
                    <a:pt x="153" y="123"/>
                    <a:pt x="138" y="133"/>
                    <a:pt x="120" y="139"/>
                  </a:cubicBezTo>
                  <a:cubicBezTo>
                    <a:pt x="104" y="143"/>
                    <a:pt x="85" y="147"/>
                    <a:pt x="68" y="149"/>
                  </a:cubicBezTo>
                  <a:cubicBezTo>
                    <a:pt x="46" y="152"/>
                    <a:pt x="29" y="146"/>
                    <a:pt x="8" y="142"/>
                  </a:cubicBezTo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0" name="Freeform 319">
              <a:extLst>
                <a:ext uri="{FF2B5EF4-FFF2-40B4-BE49-F238E27FC236}">
                  <a16:creationId xmlns:a16="http://schemas.microsoft.com/office/drawing/2014/main" id="{5BBF8C6B-6202-4E2E-B39D-3AB354A5B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7" y="3160"/>
              <a:ext cx="238" cy="110"/>
            </a:xfrm>
            <a:custGeom>
              <a:avLst/>
              <a:gdLst>
                <a:gd name="T0" fmla="*/ 0 w 95"/>
                <a:gd name="T1" fmla="*/ 0 h 41"/>
                <a:gd name="T2" fmla="*/ 208 w 95"/>
                <a:gd name="T3" fmla="*/ 215 h 41"/>
                <a:gd name="T4" fmla="*/ 1180 w 95"/>
                <a:gd name="T5" fmla="*/ 735 h 41"/>
                <a:gd name="T6" fmla="*/ 1576 w 95"/>
                <a:gd name="T7" fmla="*/ 1505 h 41"/>
                <a:gd name="T8" fmla="*/ 1651 w 95"/>
                <a:gd name="T9" fmla="*/ 1604 h 41"/>
                <a:gd name="T10" fmla="*/ 1701 w 95"/>
                <a:gd name="T11" fmla="*/ 1757 h 41"/>
                <a:gd name="T12" fmla="*/ 1731 w 95"/>
                <a:gd name="T13" fmla="*/ 1663 h 41"/>
                <a:gd name="T14" fmla="*/ 1776 w 95"/>
                <a:gd name="T15" fmla="*/ 1446 h 41"/>
                <a:gd name="T16" fmla="*/ 1701 w 95"/>
                <a:gd name="T17" fmla="*/ 987 h 41"/>
                <a:gd name="T18" fmla="*/ 2277 w 95"/>
                <a:gd name="T19" fmla="*/ 1138 h 41"/>
                <a:gd name="T20" fmla="*/ 2673 w 95"/>
                <a:gd name="T21" fmla="*/ 1757 h 41"/>
                <a:gd name="T22" fmla="*/ 2874 w 95"/>
                <a:gd name="T23" fmla="*/ 1972 h 41"/>
                <a:gd name="T24" fmla="*/ 2956 w 95"/>
                <a:gd name="T25" fmla="*/ 2122 h 41"/>
                <a:gd name="T26" fmla="*/ 2956 w 95"/>
                <a:gd name="T27" fmla="*/ 1972 h 41"/>
                <a:gd name="T28" fmla="*/ 2906 w 95"/>
                <a:gd name="T29" fmla="*/ 1390 h 41"/>
                <a:gd name="T30" fmla="*/ 3194 w 95"/>
                <a:gd name="T31" fmla="*/ 1505 h 41"/>
                <a:gd name="T32" fmla="*/ 3427 w 95"/>
                <a:gd name="T33" fmla="*/ 1604 h 41"/>
                <a:gd name="T34" fmla="*/ 3507 w 95"/>
                <a:gd name="T35" fmla="*/ 1663 h 41"/>
                <a:gd name="T36" fmla="*/ 3507 w 95"/>
                <a:gd name="T37" fmla="*/ 1505 h 41"/>
                <a:gd name="T38" fmla="*/ 3427 w 95"/>
                <a:gd name="T39" fmla="*/ 1296 h 41"/>
                <a:gd name="T40" fmla="*/ 3615 w 95"/>
                <a:gd name="T41" fmla="*/ 1296 h 41"/>
                <a:gd name="T42" fmla="*/ 3740 w 95"/>
                <a:gd name="T43" fmla="*/ 1296 h 41"/>
                <a:gd name="T44" fmla="*/ 3665 w 95"/>
                <a:gd name="T45" fmla="*/ 1194 h 41"/>
                <a:gd name="T46" fmla="*/ 3352 w 95"/>
                <a:gd name="T47" fmla="*/ 770 h 41"/>
                <a:gd name="T48" fmla="*/ 2831 w 95"/>
                <a:gd name="T49" fmla="*/ 518 h 41"/>
                <a:gd name="T50" fmla="*/ 1380 w 95"/>
                <a:gd name="T51" fmla="*/ 461 h 41"/>
                <a:gd name="T52" fmla="*/ 0 w 95"/>
                <a:gd name="T53" fmla="*/ 0 h 4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95" h="41">
                  <a:moveTo>
                    <a:pt x="0" y="0"/>
                  </a:moveTo>
                  <a:cubicBezTo>
                    <a:pt x="1" y="2"/>
                    <a:pt x="3" y="3"/>
                    <a:pt x="5" y="4"/>
                  </a:cubicBezTo>
                  <a:cubicBezTo>
                    <a:pt x="10" y="6"/>
                    <a:pt x="26" y="12"/>
                    <a:pt x="30" y="14"/>
                  </a:cubicBezTo>
                  <a:cubicBezTo>
                    <a:pt x="33" y="16"/>
                    <a:pt x="37" y="24"/>
                    <a:pt x="40" y="29"/>
                  </a:cubicBezTo>
                  <a:cubicBezTo>
                    <a:pt x="40" y="30"/>
                    <a:pt x="41" y="31"/>
                    <a:pt x="42" y="31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4" y="34"/>
                    <a:pt x="44" y="33"/>
                    <a:pt x="44" y="32"/>
                  </a:cubicBezTo>
                  <a:cubicBezTo>
                    <a:pt x="44" y="31"/>
                    <a:pt x="45" y="29"/>
                    <a:pt x="45" y="28"/>
                  </a:cubicBezTo>
                  <a:cubicBezTo>
                    <a:pt x="44" y="23"/>
                    <a:pt x="43" y="19"/>
                    <a:pt x="43" y="19"/>
                  </a:cubicBezTo>
                  <a:cubicBezTo>
                    <a:pt x="43" y="19"/>
                    <a:pt x="55" y="19"/>
                    <a:pt x="58" y="22"/>
                  </a:cubicBezTo>
                  <a:cubicBezTo>
                    <a:pt x="61" y="25"/>
                    <a:pt x="67" y="32"/>
                    <a:pt x="68" y="34"/>
                  </a:cubicBezTo>
                  <a:cubicBezTo>
                    <a:pt x="69" y="36"/>
                    <a:pt x="71" y="37"/>
                    <a:pt x="73" y="38"/>
                  </a:cubicBezTo>
                  <a:cubicBezTo>
                    <a:pt x="74" y="39"/>
                    <a:pt x="74" y="41"/>
                    <a:pt x="75" y="41"/>
                  </a:cubicBezTo>
                  <a:cubicBezTo>
                    <a:pt x="76" y="41"/>
                    <a:pt x="75" y="39"/>
                    <a:pt x="75" y="38"/>
                  </a:cubicBezTo>
                  <a:cubicBezTo>
                    <a:pt x="75" y="35"/>
                    <a:pt x="74" y="27"/>
                    <a:pt x="74" y="27"/>
                  </a:cubicBezTo>
                  <a:cubicBezTo>
                    <a:pt x="74" y="27"/>
                    <a:pt x="78" y="28"/>
                    <a:pt x="81" y="29"/>
                  </a:cubicBezTo>
                  <a:cubicBezTo>
                    <a:pt x="83" y="29"/>
                    <a:pt x="86" y="31"/>
                    <a:pt x="87" y="31"/>
                  </a:cubicBezTo>
                  <a:cubicBezTo>
                    <a:pt x="88" y="31"/>
                    <a:pt x="88" y="32"/>
                    <a:pt x="89" y="32"/>
                  </a:cubicBezTo>
                  <a:cubicBezTo>
                    <a:pt x="90" y="31"/>
                    <a:pt x="90" y="31"/>
                    <a:pt x="89" y="29"/>
                  </a:cubicBezTo>
                  <a:cubicBezTo>
                    <a:pt x="88" y="28"/>
                    <a:pt x="88" y="25"/>
                    <a:pt x="87" y="25"/>
                  </a:cubicBezTo>
                  <a:cubicBezTo>
                    <a:pt x="87" y="24"/>
                    <a:pt x="90" y="24"/>
                    <a:pt x="92" y="25"/>
                  </a:cubicBezTo>
                  <a:cubicBezTo>
                    <a:pt x="93" y="26"/>
                    <a:pt x="94" y="27"/>
                    <a:pt x="95" y="25"/>
                  </a:cubicBezTo>
                  <a:cubicBezTo>
                    <a:pt x="95" y="25"/>
                    <a:pt x="94" y="24"/>
                    <a:pt x="93" y="23"/>
                  </a:cubicBezTo>
                  <a:cubicBezTo>
                    <a:pt x="91" y="20"/>
                    <a:pt x="87" y="16"/>
                    <a:pt x="85" y="15"/>
                  </a:cubicBezTo>
                  <a:cubicBezTo>
                    <a:pt x="82" y="13"/>
                    <a:pt x="78" y="11"/>
                    <a:pt x="72" y="10"/>
                  </a:cubicBezTo>
                  <a:cubicBezTo>
                    <a:pt x="57" y="10"/>
                    <a:pt x="42" y="9"/>
                    <a:pt x="35" y="9"/>
                  </a:cubicBezTo>
                  <a:cubicBezTo>
                    <a:pt x="29" y="9"/>
                    <a:pt x="14" y="5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1" name="Freeform 320">
              <a:extLst>
                <a:ext uri="{FF2B5EF4-FFF2-40B4-BE49-F238E27FC236}">
                  <a16:creationId xmlns:a16="http://schemas.microsoft.com/office/drawing/2014/main" id="{38DADFA6-AFDA-4F62-8C1C-D1C52F136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" y="2946"/>
              <a:ext cx="1116" cy="390"/>
            </a:xfrm>
            <a:custGeom>
              <a:avLst/>
              <a:gdLst>
                <a:gd name="T0" fmla="*/ 0 w 446"/>
                <a:gd name="T1" fmla="*/ 5393 h 146"/>
                <a:gd name="T2" fmla="*/ 1021 w 446"/>
                <a:gd name="T3" fmla="*/ 4116 h 146"/>
                <a:gd name="T4" fmla="*/ 1301 w 446"/>
                <a:gd name="T5" fmla="*/ 3868 h 146"/>
                <a:gd name="T6" fmla="*/ 2472 w 446"/>
                <a:gd name="T7" fmla="*/ 3718 h 146"/>
                <a:gd name="T8" fmla="*/ 4984 w 446"/>
                <a:gd name="T9" fmla="*/ 4723 h 146"/>
                <a:gd name="T10" fmla="*/ 7677 w 446"/>
                <a:gd name="T11" fmla="*/ 4632 h 146"/>
                <a:gd name="T12" fmla="*/ 10074 w 446"/>
                <a:gd name="T13" fmla="*/ 4538 h 146"/>
                <a:gd name="T14" fmla="*/ 11253 w 446"/>
                <a:gd name="T15" fmla="*/ 5700 h 146"/>
                <a:gd name="T16" fmla="*/ 12421 w 446"/>
                <a:gd name="T17" fmla="*/ 6729 h 146"/>
                <a:gd name="T18" fmla="*/ 12736 w 446"/>
                <a:gd name="T19" fmla="*/ 7220 h 146"/>
                <a:gd name="T20" fmla="*/ 12942 w 446"/>
                <a:gd name="T21" fmla="*/ 7434 h 146"/>
                <a:gd name="T22" fmla="*/ 12892 w 446"/>
                <a:gd name="T23" fmla="*/ 7186 h 146"/>
                <a:gd name="T24" fmla="*/ 12862 w 446"/>
                <a:gd name="T25" fmla="*/ 6673 h 146"/>
                <a:gd name="T26" fmla="*/ 13254 w 446"/>
                <a:gd name="T27" fmla="*/ 6878 h 146"/>
                <a:gd name="T28" fmla="*/ 13487 w 446"/>
                <a:gd name="T29" fmla="*/ 6977 h 146"/>
                <a:gd name="T30" fmla="*/ 13567 w 446"/>
                <a:gd name="T31" fmla="*/ 7071 h 146"/>
                <a:gd name="T32" fmla="*/ 13487 w 446"/>
                <a:gd name="T33" fmla="*/ 6614 h 146"/>
                <a:gd name="T34" fmla="*/ 13567 w 446"/>
                <a:gd name="T35" fmla="*/ 6673 h 146"/>
                <a:gd name="T36" fmla="*/ 13675 w 446"/>
                <a:gd name="T37" fmla="*/ 6729 h 146"/>
                <a:gd name="T38" fmla="*/ 13600 w 446"/>
                <a:gd name="T39" fmla="*/ 6422 h 146"/>
                <a:gd name="T40" fmla="*/ 13487 w 446"/>
                <a:gd name="T41" fmla="*/ 6058 h 146"/>
                <a:gd name="T42" fmla="*/ 13174 w 446"/>
                <a:gd name="T43" fmla="*/ 5909 h 146"/>
                <a:gd name="T44" fmla="*/ 13099 w 446"/>
                <a:gd name="T45" fmla="*/ 5759 h 146"/>
                <a:gd name="T46" fmla="*/ 12546 w 446"/>
                <a:gd name="T47" fmla="*/ 5700 h 146"/>
                <a:gd name="T48" fmla="*/ 11921 w 446"/>
                <a:gd name="T49" fmla="*/ 4936 h 146"/>
                <a:gd name="T50" fmla="*/ 12033 w 446"/>
                <a:gd name="T51" fmla="*/ 4573 h 146"/>
                <a:gd name="T52" fmla="*/ 12471 w 446"/>
                <a:gd name="T53" fmla="*/ 4880 h 146"/>
                <a:gd name="T54" fmla="*/ 12786 w 446"/>
                <a:gd name="T55" fmla="*/ 5302 h 146"/>
                <a:gd name="T56" fmla="*/ 12892 w 446"/>
                <a:gd name="T57" fmla="*/ 5452 h 146"/>
                <a:gd name="T58" fmla="*/ 12892 w 446"/>
                <a:gd name="T59" fmla="*/ 5145 h 146"/>
                <a:gd name="T60" fmla="*/ 13099 w 446"/>
                <a:gd name="T61" fmla="*/ 5145 h 146"/>
                <a:gd name="T62" fmla="*/ 13329 w 446"/>
                <a:gd name="T63" fmla="*/ 5302 h 146"/>
                <a:gd name="T64" fmla="*/ 13412 w 446"/>
                <a:gd name="T65" fmla="*/ 5452 h 146"/>
                <a:gd name="T66" fmla="*/ 13362 w 446"/>
                <a:gd name="T67" fmla="*/ 5030 h 146"/>
                <a:gd name="T68" fmla="*/ 12736 w 446"/>
                <a:gd name="T69" fmla="*/ 4424 h 146"/>
                <a:gd name="T70" fmla="*/ 12786 w 446"/>
                <a:gd name="T71" fmla="*/ 4026 h 146"/>
                <a:gd name="T72" fmla="*/ 12704 w 446"/>
                <a:gd name="T73" fmla="*/ 3967 h 146"/>
                <a:gd name="T74" fmla="*/ 12266 w 446"/>
                <a:gd name="T75" fmla="*/ 3718 h 146"/>
                <a:gd name="T76" fmla="*/ 12033 w 446"/>
                <a:gd name="T77" fmla="*/ 3318 h 146"/>
                <a:gd name="T78" fmla="*/ 12108 w 446"/>
                <a:gd name="T79" fmla="*/ 3010 h 146"/>
                <a:gd name="T80" fmla="*/ 12033 w 446"/>
                <a:gd name="T81" fmla="*/ 3104 h 146"/>
                <a:gd name="T82" fmla="*/ 13517 w 446"/>
                <a:gd name="T83" fmla="*/ 2097 h 146"/>
                <a:gd name="T84" fmla="*/ 14225 w 446"/>
                <a:gd name="T85" fmla="*/ 2097 h 146"/>
                <a:gd name="T86" fmla="*/ 14508 w 446"/>
                <a:gd name="T87" fmla="*/ 2097 h 146"/>
                <a:gd name="T88" fmla="*/ 15008 w 446"/>
                <a:gd name="T89" fmla="*/ 2097 h 146"/>
                <a:gd name="T90" fmla="*/ 15717 w 446"/>
                <a:gd name="T91" fmla="*/ 2498 h 146"/>
                <a:gd name="T92" fmla="*/ 16467 w 446"/>
                <a:gd name="T93" fmla="*/ 2348 h 146"/>
                <a:gd name="T94" fmla="*/ 17093 w 446"/>
                <a:gd name="T95" fmla="*/ 914 h 146"/>
                <a:gd name="T96" fmla="*/ 16185 w 446"/>
                <a:gd name="T97" fmla="*/ 1528 h 146"/>
                <a:gd name="T98" fmla="*/ 15559 w 446"/>
                <a:gd name="T99" fmla="*/ 1277 h 146"/>
                <a:gd name="T100" fmla="*/ 14933 w 446"/>
                <a:gd name="T101" fmla="*/ 857 h 146"/>
                <a:gd name="T102" fmla="*/ 14038 w 446"/>
                <a:gd name="T103" fmla="*/ 857 h 146"/>
                <a:gd name="T104" fmla="*/ 13412 w 446"/>
                <a:gd name="T105" fmla="*/ 820 h 146"/>
                <a:gd name="T106" fmla="*/ 12786 w 446"/>
                <a:gd name="T107" fmla="*/ 705 h 146"/>
                <a:gd name="T108" fmla="*/ 12191 w 446"/>
                <a:gd name="T109" fmla="*/ 248 h 146"/>
                <a:gd name="T110" fmla="*/ 10857 w 446"/>
                <a:gd name="T111" fmla="*/ 1277 h 146"/>
                <a:gd name="T112" fmla="*/ 9761 w 446"/>
                <a:gd name="T113" fmla="*/ 2097 h 146"/>
                <a:gd name="T114" fmla="*/ 8428 w 446"/>
                <a:gd name="T115" fmla="*/ 2898 h 146"/>
                <a:gd name="T116" fmla="*/ 4827 w 446"/>
                <a:gd name="T117" fmla="*/ 3203 h 146"/>
                <a:gd name="T118" fmla="*/ 2117 w 446"/>
                <a:gd name="T119" fmla="*/ 2591 h 146"/>
                <a:gd name="T120" fmla="*/ 988 w 446"/>
                <a:gd name="T121" fmla="*/ 3660 h 146"/>
                <a:gd name="T122" fmla="*/ 0 w 446"/>
                <a:gd name="T123" fmla="*/ 5393 h 14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46" h="146">
                  <a:moveTo>
                    <a:pt x="0" y="106"/>
                  </a:moveTo>
                  <a:cubicBezTo>
                    <a:pt x="4" y="97"/>
                    <a:pt x="17" y="85"/>
                    <a:pt x="26" y="81"/>
                  </a:cubicBezTo>
                  <a:cubicBezTo>
                    <a:pt x="29" y="79"/>
                    <a:pt x="32" y="76"/>
                    <a:pt x="33" y="76"/>
                  </a:cubicBezTo>
                  <a:cubicBezTo>
                    <a:pt x="42" y="69"/>
                    <a:pt x="52" y="68"/>
                    <a:pt x="63" y="73"/>
                  </a:cubicBezTo>
                  <a:cubicBezTo>
                    <a:pt x="81" y="82"/>
                    <a:pt x="116" y="93"/>
                    <a:pt x="127" y="93"/>
                  </a:cubicBezTo>
                  <a:cubicBezTo>
                    <a:pt x="139" y="93"/>
                    <a:pt x="174" y="95"/>
                    <a:pt x="196" y="91"/>
                  </a:cubicBezTo>
                  <a:cubicBezTo>
                    <a:pt x="219" y="86"/>
                    <a:pt x="237" y="73"/>
                    <a:pt x="257" y="89"/>
                  </a:cubicBezTo>
                  <a:cubicBezTo>
                    <a:pt x="265" y="96"/>
                    <a:pt x="278" y="106"/>
                    <a:pt x="287" y="112"/>
                  </a:cubicBezTo>
                  <a:cubicBezTo>
                    <a:pt x="295" y="118"/>
                    <a:pt x="314" y="128"/>
                    <a:pt x="317" y="132"/>
                  </a:cubicBezTo>
                  <a:cubicBezTo>
                    <a:pt x="319" y="136"/>
                    <a:pt x="324" y="140"/>
                    <a:pt x="325" y="142"/>
                  </a:cubicBezTo>
                  <a:cubicBezTo>
                    <a:pt x="327" y="143"/>
                    <a:pt x="327" y="146"/>
                    <a:pt x="330" y="146"/>
                  </a:cubicBezTo>
                  <a:cubicBezTo>
                    <a:pt x="332" y="145"/>
                    <a:pt x="329" y="143"/>
                    <a:pt x="329" y="141"/>
                  </a:cubicBezTo>
                  <a:cubicBezTo>
                    <a:pt x="329" y="139"/>
                    <a:pt x="330" y="134"/>
                    <a:pt x="328" y="131"/>
                  </a:cubicBezTo>
                  <a:cubicBezTo>
                    <a:pt x="330" y="132"/>
                    <a:pt x="335" y="135"/>
                    <a:pt x="338" y="135"/>
                  </a:cubicBezTo>
                  <a:cubicBezTo>
                    <a:pt x="341" y="136"/>
                    <a:pt x="342" y="136"/>
                    <a:pt x="344" y="137"/>
                  </a:cubicBezTo>
                  <a:cubicBezTo>
                    <a:pt x="345" y="138"/>
                    <a:pt x="345" y="140"/>
                    <a:pt x="346" y="139"/>
                  </a:cubicBezTo>
                  <a:cubicBezTo>
                    <a:pt x="348" y="137"/>
                    <a:pt x="347" y="135"/>
                    <a:pt x="344" y="130"/>
                  </a:cubicBezTo>
                  <a:cubicBezTo>
                    <a:pt x="344" y="130"/>
                    <a:pt x="345" y="130"/>
                    <a:pt x="346" y="131"/>
                  </a:cubicBezTo>
                  <a:cubicBezTo>
                    <a:pt x="347" y="133"/>
                    <a:pt x="349" y="132"/>
                    <a:pt x="349" y="132"/>
                  </a:cubicBezTo>
                  <a:cubicBezTo>
                    <a:pt x="349" y="132"/>
                    <a:pt x="348" y="129"/>
                    <a:pt x="347" y="126"/>
                  </a:cubicBezTo>
                  <a:cubicBezTo>
                    <a:pt x="346" y="123"/>
                    <a:pt x="345" y="121"/>
                    <a:pt x="344" y="119"/>
                  </a:cubicBezTo>
                  <a:cubicBezTo>
                    <a:pt x="342" y="117"/>
                    <a:pt x="336" y="116"/>
                    <a:pt x="336" y="116"/>
                  </a:cubicBezTo>
                  <a:cubicBezTo>
                    <a:pt x="336" y="116"/>
                    <a:pt x="335" y="115"/>
                    <a:pt x="334" y="113"/>
                  </a:cubicBezTo>
                  <a:cubicBezTo>
                    <a:pt x="332" y="112"/>
                    <a:pt x="321" y="113"/>
                    <a:pt x="320" y="112"/>
                  </a:cubicBezTo>
                  <a:cubicBezTo>
                    <a:pt x="319" y="112"/>
                    <a:pt x="305" y="100"/>
                    <a:pt x="304" y="97"/>
                  </a:cubicBezTo>
                  <a:cubicBezTo>
                    <a:pt x="302" y="95"/>
                    <a:pt x="305" y="89"/>
                    <a:pt x="307" y="90"/>
                  </a:cubicBezTo>
                  <a:cubicBezTo>
                    <a:pt x="309" y="91"/>
                    <a:pt x="315" y="92"/>
                    <a:pt x="318" y="96"/>
                  </a:cubicBezTo>
                  <a:cubicBezTo>
                    <a:pt x="320" y="98"/>
                    <a:pt x="324" y="102"/>
                    <a:pt x="326" y="104"/>
                  </a:cubicBezTo>
                  <a:cubicBezTo>
                    <a:pt x="329" y="106"/>
                    <a:pt x="327" y="107"/>
                    <a:pt x="329" y="107"/>
                  </a:cubicBezTo>
                  <a:cubicBezTo>
                    <a:pt x="330" y="106"/>
                    <a:pt x="331" y="104"/>
                    <a:pt x="329" y="101"/>
                  </a:cubicBezTo>
                  <a:cubicBezTo>
                    <a:pt x="329" y="101"/>
                    <a:pt x="331" y="101"/>
                    <a:pt x="334" y="101"/>
                  </a:cubicBezTo>
                  <a:cubicBezTo>
                    <a:pt x="336" y="102"/>
                    <a:pt x="339" y="102"/>
                    <a:pt x="340" y="104"/>
                  </a:cubicBezTo>
                  <a:cubicBezTo>
                    <a:pt x="341" y="106"/>
                    <a:pt x="341" y="108"/>
                    <a:pt x="342" y="107"/>
                  </a:cubicBezTo>
                  <a:cubicBezTo>
                    <a:pt x="343" y="106"/>
                    <a:pt x="343" y="103"/>
                    <a:pt x="341" y="99"/>
                  </a:cubicBezTo>
                  <a:cubicBezTo>
                    <a:pt x="335" y="96"/>
                    <a:pt x="327" y="92"/>
                    <a:pt x="325" y="87"/>
                  </a:cubicBezTo>
                  <a:cubicBezTo>
                    <a:pt x="323" y="85"/>
                    <a:pt x="325" y="82"/>
                    <a:pt x="326" y="79"/>
                  </a:cubicBezTo>
                  <a:cubicBezTo>
                    <a:pt x="325" y="78"/>
                    <a:pt x="324" y="78"/>
                    <a:pt x="324" y="78"/>
                  </a:cubicBezTo>
                  <a:cubicBezTo>
                    <a:pt x="321" y="76"/>
                    <a:pt x="318" y="74"/>
                    <a:pt x="313" y="73"/>
                  </a:cubicBezTo>
                  <a:cubicBezTo>
                    <a:pt x="308" y="71"/>
                    <a:pt x="310" y="71"/>
                    <a:pt x="307" y="65"/>
                  </a:cubicBezTo>
                  <a:cubicBezTo>
                    <a:pt x="307" y="63"/>
                    <a:pt x="307" y="61"/>
                    <a:pt x="309" y="59"/>
                  </a:cubicBezTo>
                  <a:cubicBezTo>
                    <a:pt x="307" y="61"/>
                    <a:pt x="307" y="61"/>
                    <a:pt x="307" y="61"/>
                  </a:cubicBezTo>
                  <a:cubicBezTo>
                    <a:pt x="310" y="54"/>
                    <a:pt x="322" y="40"/>
                    <a:pt x="345" y="41"/>
                  </a:cubicBezTo>
                  <a:cubicBezTo>
                    <a:pt x="345" y="41"/>
                    <a:pt x="351" y="43"/>
                    <a:pt x="363" y="41"/>
                  </a:cubicBezTo>
                  <a:cubicBezTo>
                    <a:pt x="365" y="41"/>
                    <a:pt x="368" y="41"/>
                    <a:pt x="370" y="41"/>
                  </a:cubicBezTo>
                  <a:cubicBezTo>
                    <a:pt x="375" y="40"/>
                    <a:pt x="379" y="39"/>
                    <a:pt x="383" y="41"/>
                  </a:cubicBezTo>
                  <a:cubicBezTo>
                    <a:pt x="390" y="44"/>
                    <a:pt x="393" y="48"/>
                    <a:pt x="401" y="49"/>
                  </a:cubicBezTo>
                  <a:cubicBezTo>
                    <a:pt x="408" y="49"/>
                    <a:pt x="414" y="48"/>
                    <a:pt x="420" y="46"/>
                  </a:cubicBezTo>
                  <a:cubicBezTo>
                    <a:pt x="433" y="41"/>
                    <a:pt x="446" y="33"/>
                    <a:pt x="436" y="18"/>
                  </a:cubicBezTo>
                  <a:cubicBezTo>
                    <a:pt x="438" y="34"/>
                    <a:pt x="425" y="33"/>
                    <a:pt x="413" y="30"/>
                  </a:cubicBezTo>
                  <a:cubicBezTo>
                    <a:pt x="408" y="29"/>
                    <a:pt x="402" y="27"/>
                    <a:pt x="397" y="25"/>
                  </a:cubicBezTo>
                  <a:cubicBezTo>
                    <a:pt x="390" y="23"/>
                    <a:pt x="389" y="17"/>
                    <a:pt x="381" y="17"/>
                  </a:cubicBezTo>
                  <a:cubicBezTo>
                    <a:pt x="373" y="16"/>
                    <a:pt x="366" y="17"/>
                    <a:pt x="358" y="17"/>
                  </a:cubicBezTo>
                  <a:cubicBezTo>
                    <a:pt x="352" y="16"/>
                    <a:pt x="347" y="16"/>
                    <a:pt x="342" y="16"/>
                  </a:cubicBezTo>
                  <a:cubicBezTo>
                    <a:pt x="337" y="16"/>
                    <a:pt x="331" y="15"/>
                    <a:pt x="326" y="14"/>
                  </a:cubicBezTo>
                  <a:cubicBezTo>
                    <a:pt x="320" y="13"/>
                    <a:pt x="317" y="6"/>
                    <a:pt x="311" y="5"/>
                  </a:cubicBezTo>
                  <a:cubicBezTo>
                    <a:pt x="293" y="0"/>
                    <a:pt x="290" y="20"/>
                    <a:pt x="277" y="25"/>
                  </a:cubicBezTo>
                  <a:cubicBezTo>
                    <a:pt x="267" y="30"/>
                    <a:pt x="258" y="34"/>
                    <a:pt x="249" y="41"/>
                  </a:cubicBezTo>
                  <a:cubicBezTo>
                    <a:pt x="239" y="48"/>
                    <a:pt x="227" y="54"/>
                    <a:pt x="215" y="57"/>
                  </a:cubicBezTo>
                  <a:cubicBezTo>
                    <a:pt x="186" y="66"/>
                    <a:pt x="153" y="66"/>
                    <a:pt x="123" y="63"/>
                  </a:cubicBezTo>
                  <a:cubicBezTo>
                    <a:pt x="100" y="60"/>
                    <a:pt x="77" y="44"/>
                    <a:pt x="54" y="51"/>
                  </a:cubicBezTo>
                  <a:cubicBezTo>
                    <a:pt x="42" y="54"/>
                    <a:pt x="35" y="64"/>
                    <a:pt x="25" y="72"/>
                  </a:cubicBezTo>
                  <a:cubicBezTo>
                    <a:pt x="15" y="80"/>
                    <a:pt x="1" y="92"/>
                    <a:pt x="0" y="106"/>
                  </a:cubicBez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2" name="Freeform 321">
              <a:extLst>
                <a:ext uri="{FF2B5EF4-FFF2-40B4-BE49-F238E27FC236}">
                  <a16:creationId xmlns:a16="http://schemas.microsoft.com/office/drawing/2014/main" id="{585AB5FF-8C3F-43B9-8D0B-86D16055F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" y="2811"/>
              <a:ext cx="355" cy="291"/>
            </a:xfrm>
            <a:custGeom>
              <a:avLst/>
              <a:gdLst>
                <a:gd name="T0" fmla="*/ 0 w 142"/>
                <a:gd name="T1" fmla="*/ 5537 h 109"/>
                <a:gd name="T2" fmla="*/ 2500 w 142"/>
                <a:gd name="T3" fmla="*/ 3043 h 109"/>
                <a:gd name="T4" fmla="*/ 2863 w 142"/>
                <a:gd name="T5" fmla="*/ 1004 h 109"/>
                <a:gd name="T6" fmla="*/ 3208 w 142"/>
                <a:gd name="T7" fmla="*/ 93 h 109"/>
                <a:gd name="T8" fmla="*/ 3875 w 142"/>
                <a:gd name="T9" fmla="*/ 550 h 109"/>
                <a:gd name="T10" fmla="*/ 4270 w 142"/>
                <a:gd name="T11" fmla="*/ 1276 h 109"/>
                <a:gd name="T12" fmla="*/ 4500 w 142"/>
                <a:gd name="T13" fmla="*/ 1733 h 109"/>
                <a:gd name="T14" fmla="*/ 4533 w 142"/>
                <a:gd name="T15" fmla="*/ 2280 h 109"/>
                <a:gd name="T16" fmla="*/ 5158 w 142"/>
                <a:gd name="T17" fmla="*/ 3158 h 109"/>
                <a:gd name="T18" fmla="*/ 4613 w 142"/>
                <a:gd name="T19" fmla="*/ 3863 h 109"/>
                <a:gd name="T20" fmla="*/ 3095 w 142"/>
                <a:gd name="T21" fmla="*/ 4261 h 109"/>
                <a:gd name="T22" fmla="*/ 2083 w 142"/>
                <a:gd name="T23" fmla="*/ 4776 h 10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2" h="109">
                  <a:moveTo>
                    <a:pt x="0" y="109"/>
                  </a:moveTo>
                  <a:cubicBezTo>
                    <a:pt x="26" y="101"/>
                    <a:pt x="49" y="83"/>
                    <a:pt x="64" y="60"/>
                  </a:cubicBezTo>
                  <a:cubicBezTo>
                    <a:pt x="72" y="48"/>
                    <a:pt x="78" y="35"/>
                    <a:pt x="73" y="20"/>
                  </a:cubicBezTo>
                  <a:cubicBezTo>
                    <a:pt x="69" y="11"/>
                    <a:pt x="76" y="0"/>
                    <a:pt x="82" y="2"/>
                  </a:cubicBezTo>
                  <a:cubicBezTo>
                    <a:pt x="88" y="4"/>
                    <a:pt x="94" y="7"/>
                    <a:pt x="99" y="11"/>
                  </a:cubicBezTo>
                  <a:cubicBezTo>
                    <a:pt x="104" y="15"/>
                    <a:pt x="105" y="20"/>
                    <a:pt x="109" y="25"/>
                  </a:cubicBezTo>
                  <a:cubicBezTo>
                    <a:pt x="113" y="28"/>
                    <a:pt x="115" y="28"/>
                    <a:pt x="115" y="34"/>
                  </a:cubicBezTo>
                  <a:cubicBezTo>
                    <a:pt x="116" y="38"/>
                    <a:pt x="114" y="40"/>
                    <a:pt x="116" y="45"/>
                  </a:cubicBezTo>
                  <a:cubicBezTo>
                    <a:pt x="119" y="52"/>
                    <a:pt x="126" y="57"/>
                    <a:pt x="132" y="62"/>
                  </a:cubicBezTo>
                  <a:cubicBezTo>
                    <a:pt x="142" y="71"/>
                    <a:pt x="127" y="74"/>
                    <a:pt x="118" y="76"/>
                  </a:cubicBezTo>
                  <a:cubicBezTo>
                    <a:pt x="105" y="78"/>
                    <a:pt x="92" y="80"/>
                    <a:pt x="79" y="84"/>
                  </a:cubicBezTo>
                  <a:cubicBezTo>
                    <a:pt x="73" y="86"/>
                    <a:pt x="60" y="95"/>
                    <a:pt x="53" y="94"/>
                  </a:cubicBezTo>
                </a:path>
              </a:pathLst>
            </a:custGeom>
            <a:solidFill>
              <a:srgbClr val="74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3" name="Freeform 322">
              <a:extLst>
                <a:ext uri="{FF2B5EF4-FFF2-40B4-BE49-F238E27FC236}">
                  <a16:creationId xmlns:a16="http://schemas.microsoft.com/office/drawing/2014/main" id="{827B3149-41A9-4B6A-B746-68CD5050D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" y="2494"/>
              <a:ext cx="110" cy="154"/>
            </a:xfrm>
            <a:custGeom>
              <a:avLst/>
              <a:gdLst>
                <a:gd name="T0" fmla="*/ 158 w 44"/>
                <a:gd name="T1" fmla="*/ 149 h 58"/>
                <a:gd name="T2" fmla="*/ 1250 w 44"/>
                <a:gd name="T3" fmla="*/ 1346 h 58"/>
                <a:gd name="T4" fmla="*/ 1488 w 44"/>
                <a:gd name="T5" fmla="*/ 2884 h 58"/>
                <a:gd name="T6" fmla="*/ 938 w 44"/>
                <a:gd name="T7" fmla="*/ 1649 h 58"/>
                <a:gd name="T8" fmla="*/ 0 w 44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" y="3"/>
                  </a:moveTo>
                  <a:cubicBezTo>
                    <a:pt x="14" y="1"/>
                    <a:pt x="27" y="20"/>
                    <a:pt x="32" y="27"/>
                  </a:cubicBezTo>
                  <a:cubicBezTo>
                    <a:pt x="37" y="35"/>
                    <a:pt x="44" y="49"/>
                    <a:pt x="38" y="58"/>
                  </a:cubicBezTo>
                  <a:cubicBezTo>
                    <a:pt x="28" y="56"/>
                    <a:pt x="28" y="40"/>
                    <a:pt x="24" y="33"/>
                  </a:cubicBezTo>
                  <a:cubicBezTo>
                    <a:pt x="18" y="22"/>
                    <a:pt x="10" y="7"/>
                    <a:pt x="0" y="0"/>
                  </a:cubicBezTo>
                </a:path>
              </a:pathLst>
            </a:custGeom>
            <a:solidFill>
              <a:srgbClr val="6B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4" name="Freeform 323">
              <a:extLst>
                <a:ext uri="{FF2B5EF4-FFF2-40B4-BE49-F238E27FC236}">
                  <a16:creationId xmlns:a16="http://schemas.microsoft.com/office/drawing/2014/main" id="{E5E0FC03-D687-480B-B256-41C3A0F5D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4" y="2708"/>
              <a:ext cx="40" cy="88"/>
            </a:xfrm>
            <a:custGeom>
              <a:avLst/>
              <a:gdLst>
                <a:gd name="T0" fmla="*/ 550 w 16"/>
                <a:gd name="T1" fmla="*/ 205 h 33"/>
                <a:gd name="T2" fmla="*/ 238 w 16"/>
                <a:gd name="T3" fmla="*/ 909 h 33"/>
                <a:gd name="T4" fmla="*/ 395 w 16"/>
                <a:gd name="T5" fmla="*/ 1421 h 33"/>
                <a:gd name="T6" fmla="*/ 395 w 16"/>
                <a:gd name="T7" fmla="*/ 853 h 33"/>
                <a:gd name="T8" fmla="*/ 625 w 16"/>
                <a:gd name="T9" fmla="*/ 456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33">
                  <a:moveTo>
                    <a:pt x="14" y="4"/>
                  </a:moveTo>
                  <a:cubicBezTo>
                    <a:pt x="0" y="0"/>
                    <a:pt x="6" y="10"/>
                    <a:pt x="6" y="18"/>
                  </a:cubicBezTo>
                  <a:cubicBezTo>
                    <a:pt x="6" y="20"/>
                    <a:pt x="2" y="33"/>
                    <a:pt x="10" y="28"/>
                  </a:cubicBezTo>
                  <a:cubicBezTo>
                    <a:pt x="12" y="26"/>
                    <a:pt x="9" y="20"/>
                    <a:pt x="10" y="17"/>
                  </a:cubicBezTo>
                  <a:cubicBezTo>
                    <a:pt x="11" y="13"/>
                    <a:pt x="13" y="12"/>
                    <a:pt x="16" y="9"/>
                  </a:cubicBezTo>
                </a:path>
              </a:pathLst>
            </a:custGeom>
            <a:solidFill>
              <a:srgbClr val="6B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5" name="Freeform 324">
              <a:extLst>
                <a:ext uri="{FF2B5EF4-FFF2-40B4-BE49-F238E27FC236}">
                  <a16:creationId xmlns:a16="http://schemas.microsoft.com/office/drawing/2014/main" id="{5F98128A-E474-43BE-817B-E8A2D6F05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626"/>
              <a:ext cx="143" cy="85"/>
            </a:xfrm>
            <a:custGeom>
              <a:avLst/>
              <a:gdLst>
                <a:gd name="T0" fmla="*/ 2102 w 57"/>
                <a:gd name="T1" fmla="*/ 1052 h 32"/>
                <a:gd name="T2" fmla="*/ 993 w 57"/>
                <a:gd name="T3" fmla="*/ 56 h 32"/>
                <a:gd name="T4" fmla="*/ 0 w 57"/>
                <a:gd name="T5" fmla="*/ 805 h 32"/>
                <a:gd name="T6" fmla="*/ 868 w 57"/>
                <a:gd name="T7" fmla="*/ 396 h 32"/>
                <a:gd name="T8" fmla="*/ 1581 w 57"/>
                <a:gd name="T9" fmla="*/ 691 h 32"/>
                <a:gd name="T10" fmla="*/ 1864 w 57"/>
                <a:gd name="T11" fmla="*/ 1235 h 32"/>
                <a:gd name="T12" fmla="*/ 2260 w 57"/>
                <a:gd name="T13" fmla="*/ 1389 h 32"/>
                <a:gd name="T14" fmla="*/ 2178 w 57"/>
                <a:gd name="T15" fmla="*/ 1086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32">
                  <a:moveTo>
                    <a:pt x="53" y="21"/>
                  </a:moveTo>
                  <a:cubicBezTo>
                    <a:pt x="47" y="8"/>
                    <a:pt x="39" y="3"/>
                    <a:pt x="25" y="1"/>
                  </a:cubicBezTo>
                  <a:cubicBezTo>
                    <a:pt x="13" y="0"/>
                    <a:pt x="0" y="0"/>
                    <a:pt x="0" y="16"/>
                  </a:cubicBezTo>
                  <a:cubicBezTo>
                    <a:pt x="7" y="14"/>
                    <a:pt x="14" y="8"/>
                    <a:pt x="22" y="8"/>
                  </a:cubicBezTo>
                  <a:cubicBezTo>
                    <a:pt x="27" y="8"/>
                    <a:pt x="35" y="12"/>
                    <a:pt x="40" y="14"/>
                  </a:cubicBezTo>
                  <a:cubicBezTo>
                    <a:pt x="47" y="17"/>
                    <a:pt x="44" y="20"/>
                    <a:pt x="47" y="25"/>
                  </a:cubicBezTo>
                  <a:cubicBezTo>
                    <a:pt x="49" y="32"/>
                    <a:pt x="51" y="27"/>
                    <a:pt x="57" y="28"/>
                  </a:cubicBezTo>
                  <a:cubicBezTo>
                    <a:pt x="56" y="26"/>
                    <a:pt x="56" y="24"/>
                    <a:pt x="55" y="22"/>
                  </a:cubicBezTo>
                </a:path>
              </a:pathLst>
            </a:custGeom>
            <a:solidFill>
              <a:srgbClr val="6B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6" name="Freeform 325">
              <a:extLst>
                <a:ext uri="{FF2B5EF4-FFF2-40B4-BE49-F238E27FC236}">
                  <a16:creationId xmlns:a16="http://schemas.microsoft.com/office/drawing/2014/main" id="{7B853E02-53A5-4AA2-B623-1DD64E93A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8" y="3160"/>
              <a:ext cx="42" cy="38"/>
            </a:xfrm>
            <a:custGeom>
              <a:avLst/>
              <a:gdLst>
                <a:gd name="T0" fmla="*/ 0 w 17"/>
                <a:gd name="T1" fmla="*/ 0 h 14"/>
                <a:gd name="T2" fmla="*/ 410 w 17"/>
                <a:gd name="T3" fmla="*/ 280 h 14"/>
                <a:gd name="T4" fmla="*/ 635 w 17"/>
                <a:gd name="T5" fmla="*/ 760 h 14"/>
                <a:gd name="T6" fmla="*/ 183 w 17"/>
                <a:gd name="T7" fmla="*/ 537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14">
                  <a:moveTo>
                    <a:pt x="0" y="0"/>
                  </a:moveTo>
                  <a:cubicBezTo>
                    <a:pt x="6" y="2"/>
                    <a:pt x="6" y="0"/>
                    <a:pt x="11" y="5"/>
                  </a:cubicBezTo>
                  <a:cubicBezTo>
                    <a:pt x="13" y="7"/>
                    <a:pt x="17" y="10"/>
                    <a:pt x="17" y="14"/>
                  </a:cubicBezTo>
                  <a:cubicBezTo>
                    <a:pt x="13" y="12"/>
                    <a:pt x="9" y="11"/>
                    <a:pt x="5" y="10"/>
                  </a:cubicBezTo>
                </a:path>
              </a:pathLst>
            </a:custGeom>
            <a:solidFill>
              <a:srgbClr val="6B6B6B"/>
            </a:solidFill>
            <a:ln w="9525">
              <a:solidFill>
                <a:srgbClr val="6B6B6B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77" name="Freeform 326">
              <a:extLst>
                <a:ext uri="{FF2B5EF4-FFF2-40B4-BE49-F238E27FC236}">
                  <a16:creationId xmlns:a16="http://schemas.microsoft.com/office/drawing/2014/main" id="{00E1BB3D-9D12-42A3-935B-2E192E04E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0" y="2862"/>
              <a:ext cx="68" cy="69"/>
            </a:xfrm>
            <a:custGeom>
              <a:avLst/>
              <a:gdLst>
                <a:gd name="T0" fmla="*/ 1007 w 27"/>
                <a:gd name="T1" fmla="*/ 1085 h 26"/>
                <a:gd name="T2" fmla="*/ 685 w 27"/>
                <a:gd name="T3" fmla="*/ 295 h 26"/>
                <a:gd name="T4" fmla="*/ 50 w 27"/>
                <a:gd name="T5" fmla="*/ 507 h 26"/>
                <a:gd name="T6" fmla="*/ 368 w 27"/>
                <a:gd name="T7" fmla="*/ 1197 h 26"/>
                <a:gd name="T8" fmla="*/ 881 w 27"/>
                <a:gd name="T9" fmla="*/ 1085 h 26"/>
                <a:gd name="T10" fmla="*/ 1007 w 27"/>
                <a:gd name="T11" fmla="*/ 1085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26">
                  <a:moveTo>
                    <a:pt x="25" y="22"/>
                  </a:moveTo>
                  <a:cubicBezTo>
                    <a:pt x="23" y="20"/>
                    <a:pt x="27" y="11"/>
                    <a:pt x="17" y="6"/>
                  </a:cubicBezTo>
                  <a:cubicBezTo>
                    <a:pt x="8" y="0"/>
                    <a:pt x="1" y="10"/>
                    <a:pt x="1" y="10"/>
                  </a:cubicBezTo>
                  <a:cubicBezTo>
                    <a:pt x="0" y="17"/>
                    <a:pt x="4" y="22"/>
                    <a:pt x="9" y="24"/>
                  </a:cubicBezTo>
                  <a:cubicBezTo>
                    <a:pt x="13" y="26"/>
                    <a:pt x="22" y="22"/>
                    <a:pt x="22" y="22"/>
                  </a:cubicBezTo>
                  <a:lnTo>
                    <a:pt x="25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8" name="Freeform 327">
              <a:extLst>
                <a:ext uri="{FF2B5EF4-FFF2-40B4-BE49-F238E27FC236}">
                  <a16:creationId xmlns:a16="http://schemas.microsoft.com/office/drawing/2014/main" id="{541D6EAE-D3F8-41DB-8171-69B4D98CE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5" y="2872"/>
              <a:ext cx="55" cy="56"/>
            </a:xfrm>
            <a:custGeom>
              <a:avLst/>
              <a:gdLst>
                <a:gd name="T0" fmla="*/ 125 w 22"/>
                <a:gd name="T1" fmla="*/ 248 h 21"/>
                <a:gd name="T2" fmla="*/ 625 w 22"/>
                <a:gd name="T3" fmla="*/ 149 h 21"/>
                <a:gd name="T4" fmla="*/ 708 w 22"/>
                <a:gd name="T5" fmla="*/ 819 h 21"/>
                <a:gd name="T6" fmla="*/ 208 w 22"/>
                <a:gd name="T7" fmla="*/ 909 h 21"/>
                <a:gd name="T8" fmla="*/ 125 w 22"/>
                <a:gd name="T9" fmla="*/ 248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1">
                  <a:moveTo>
                    <a:pt x="3" y="5"/>
                  </a:moveTo>
                  <a:cubicBezTo>
                    <a:pt x="6" y="0"/>
                    <a:pt x="12" y="0"/>
                    <a:pt x="16" y="3"/>
                  </a:cubicBezTo>
                  <a:cubicBezTo>
                    <a:pt x="21" y="6"/>
                    <a:pt x="22" y="12"/>
                    <a:pt x="18" y="16"/>
                  </a:cubicBezTo>
                  <a:cubicBezTo>
                    <a:pt x="15" y="20"/>
                    <a:pt x="9" y="21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9" name="Freeform 328">
              <a:extLst>
                <a:ext uri="{FF2B5EF4-FFF2-40B4-BE49-F238E27FC236}">
                  <a16:creationId xmlns:a16="http://schemas.microsoft.com/office/drawing/2014/main" id="{01BE0860-80C6-46F1-8F45-03B740161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" y="2888"/>
              <a:ext cx="23" cy="24"/>
            </a:xfrm>
            <a:custGeom>
              <a:avLst/>
              <a:gdLst>
                <a:gd name="T0" fmla="*/ 84 w 9"/>
                <a:gd name="T1" fmla="*/ 93 h 9"/>
                <a:gd name="T2" fmla="*/ 302 w 9"/>
                <a:gd name="T3" fmla="*/ 56 h 9"/>
                <a:gd name="T4" fmla="*/ 332 w 9"/>
                <a:gd name="T5" fmla="*/ 363 h 9"/>
                <a:gd name="T6" fmla="*/ 130 w 9"/>
                <a:gd name="T7" fmla="*/ 363 h 9"/>
                <a:gd name="T8" fmla="*/ 84 w 9"/>
                <a:gd name="T9" fmla="*/ 9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2" y="2"/>
                  </a:moveTo>
                  <a:cubicBezTo>
                    <a:pt x="3" y="0"/>
                    <a:pt x="5" y="0"/>
                    <a:pt x="7" y="1"/>
                  </a:cubicBezTo>
                  <a:cubicBezTo>
                    <a:pt x="9" y="3"/>
                    <a:pt x="9" y="5"/>
                    <a:pt x="8" y="7"/>
                  </a:cubicBezTo>
                  <a:cubicBezTo>
                    <a:pt x="7" y="8"/>
                    <a:pt x="4" y="9"/>
                    <a:pt x="3" y="7"/>
                  </a:cubicBezTo>
                  <a:cubicBezTo>
                    <a:pt x="1" y="6"/>
                    <a:pt x="0" y="4"/>
                    <a:pt x="2" y="2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0" name="Freeform 329">
              <a:extLst>
                <a:ext uri="{FF2B5EF4-FFF2-40B4-BE49-F238E27FC236}">
                  <a16:creationId xmlns:a16="http://schemas.microsoft.com/office/drawing/2014/main" id="{DD94EFAC-F715-4087-9FE9-612F0E067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" y="2792"/>
              <a:ext cx="33" cy="75"/>
            </a:xfrm>
            <a:custGeom>
              <a:avLst/>
              <a:gdLst>
                <a:gd name="T0" fmla="*/ 373 w 13"/>
                <a:gd name="T1" fmla="*/ 927 h 28"/>
                <a:gd name="T2" fmla="*/ 541 w 13"/>
                <a:gd name="T3" fmla="*/ 1441 h 28"/>
                <a:gd name="T4" fmla="*/ 490 w 13"/>
                <a:gd name="T5" fmla="*/ 1350 h 28"/>
                <a:gd name="T6" fmla="*/ 51 w 13"/>
                <a:gd name="T7" fmla="*/ 56 h 28"/>
                <a:gd name="T8" fmla="*/ 0 w 13"/>
                <a:gd name="T9" fmla="*/ 0 h 28"/>
                <a:gd name="T10" fmla="*/ 0 w 13"/>
                <a:gd name="T11" fmla="*/ 0 h 28"/>
                <a:gd name="T12" fmla="*/ 160 w 13"/>
                <a:gd name="T13" fmla="*/ 402 h 28"/>
                <a:gd name="T14" fmla="*/ 373 w 13"/>
                <a:gd name="T15" fmla="*/ 92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" h="28">
                  <a:moveTo>
                    <a:pt x="9" y="18"/>
                  </a:moveTo>
                  <a:cubicBezTo>
                    <a:pt x="10" y="20"/>
                    <a:pt x="10" y="26"/>
                    <a:pt x="13" y="28"/>
                  </a:cubicBezTo>
                  <a:cubicBezTo>
                    <a:pt x="12" y="27"/>
                    <a:pt x="12" y="27"/>
                    <a:pt x="12" y="26"/>
                  </a:cubicBezTo>
                  <a:cubicBezTo>
                    <a:pt x="13" y="4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6"/>
                    <a:pt x="4" y="8"/>
                  </a:cubicBezTo>
                  <a:cubicBezTo>
                    <a:pt x="6" y="11"/>
                    <a:pt x="8" y="14"/>
                    <a:pt x="9" y="18"/>
                  </a:cubicBez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1" name="Freeform 330">
              <a:extLst>
                <a:ext uri="{FF2B5EF4-FFF2-40B4-BE49-F238E27FC236}">
                  <a16:creationId xmlns:a16="http://schemas.microsoft.com/office/drawing/2014/main" id="{B701190F-264A-4DAC-B647-69B164D5A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" y="3054"/>
              <a:ext cx="208" cy="128"/>
            </a:xfrm>
            <a:custGeom>
              <a:avLst/>
              <a:gdLst>
                <a:gd name="T0" fmla="*/ 0 w 83"/>
                <a:gd name="T1" fmla="*/ 2275 h 48"/>
                <a:gd name="T2" fmla="*/ 1418 w 83"/>
                <a:gd name="T3" fmla="*/ 1672 h 48"/>
                <a:gd name="T4" fmla="*/ 2015 w 83"/>
                <a:gd name="T5" fmla="*/ 1421 h 48"/>
                <a:gd name="T6" fmla="*/ 2727 w 83"/>
                <a:gd name="T7" fmla="*/ 605 h 48"/>
                <a:gd name="T8" fmla="*/ 3198 w 83"/>
                <a:gd name="T9" fmla="*/ 307 h 48"/>
                <a:gd name="T10" fmla="*/ 3040 w 83"/>
                <a:gd name="T11" fmla="*/ 1003 h 48"/>
                <a:gd name="T12" fmla="*/ 3040 w 83"/>
                <a:gd name="T13" fmla="*/ 1877 h 48"/>
                <a:gd name="T14" fmla="*/ 3273 w 83"/>
                <a:gd name="T15" fmla="*/ 2424 h 48"/>
                <a:gd name="T16" fmla="*/ 2802 w 83"/>
                <a:gd name="T17" fmla="*/ 1912 h 48"/>
                <a:gd name="T18" fmla="*/ 2331 w 83"/>
                <a:gd name="T19" fmla="*/ 1672 h 48"/>
                <a:gd name="T20" fmla="*/ 1100 w 83"/>
                <a:gd name="T21" fmla="*/ 1912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3" h="48">
                  <a:moveTo>
                    <a:pt x="0" y="45"/>
                  </a:moveTo>
                  <a:cubicBezTo>
                    <a:pt x="12" y="43"/>
                    <a:pt x="25" y="38"/>
                    <a:pt x="36" y="33"/>
                  </a:cubicBezTo>
                  <a:cubicBezTo>
                    <a:pt x="41" y="31"/>
                    <a:pt x="46" y="31"/>
                    <a:pt x="51" y="28"/>
                  </a:cubicBezTo>
                  <a:cubicBezTo>
                    <a:pt x="59" y="25"/>
                    <a:pt x="64" y="19"/>
                    <a:pt x="69" y="12"/>
                  </a:cubicBezTo>
                  <a:cubicBezTo>
                    <a:pt x="72" y="10"/>
                    <a:pt x="79" y="0"/>
                    <a:pt x="81" y="6"/>
                  </a:cubicBezTo>
                  <a:cubicBezTo>
                    <a:pt x="83" y="10"/>
                    <a:pt x="78" y="16"/>
                    <a:pt x="77" y="20"/>
                  </a:cubicBezTo>
                  <a:cubicBezTo>
                    <a:pt x="75" y="25"/>
                    <a:pt x="75" y="32"/>
                    <a:pt x="77" y="37"/>
                  </a:cubicBezTo>
                  <a:cubicBezTo>
                    <a:pt x="78" y="41"/>
                    <a:pt x="81" y="44"/>
                    <a:pt x="83" y="48"/>
                  </a:cubicBezTo>
                  <a:cubicBezTo>
                    <a:pt x="78" y="47"/>
                    <a:pt x="75" y="41"/>
                    <a:pt x="71" y="38"/>
                  </a:cubicBezTo>
                  <a:cubicBezTo>
                    <a:pt x="67" y="36"/>
                    <a:pt x="63" y="34"/>
                    <a:pt x="59" y="33"/>
                  </a:cubicBezTo>
                  <a:cubicBezTo>
                    <a:pt x="49" y="31"/>
                    <a:pt x="38" y="36"/>
                    <a:pt x="28" y="38"/>
                  </a:cubicBezTo>
                </a:path>
              </a:pathLst>
            </a:custGeom>
            <a:solidFill>
              <a:srgbClr val="6B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2" name="Freeform 331">
              <a:extLst>
                <a:ext uri="{FF2B5EF4-FFF2-40B4-BE49-F238E27FC236}">
                  <a16:creationId xmlns:a16="http://schemas.microsoft.com/office/drawing/2014/main" id="{562118CB-51DE-4589-B17B-35C29207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0" y="3120"/>
              <a:ext cx="38" cy="64"/>
            </a:xfrm>
            <a:custGeom>
              <a:avLst/>
              <a:gdLst>
                <a:gd name="T0" fmla="*/ 213 w 15"/>
                <a:gd name="T1" fmla="*/ 56 h 24"/>
                <a:gd name="T2" fmla="*/ 0 w 15"/>
                <a:gd name="T3" fmla="*/ 1216 h 24"/>
                <a:gd name="T4" fmla="*/ 616 w 15"/>
                <a:gd name="T5" fmla="*/ 1059 h 24"/>
                <a:gd name="T6" fmla="*/ 327 w 15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24">
                  <a:moveTo>
                    <a:pt x="5" y="1"/>
                  </a:moveTo>
                  <a:cubicBezTo>
                    <a:pt x="0" y="5"/>
                    <a:pt x="0" y="18"/>
                    <a:pt x="0" y="24"/>
                  </a:cubicBezTo>
                  <a:cubicBezTo>
                    <a:pt x="5" y="17"/>
                    <a:pt x="9" y="19"/>
                    <a:pt x="15" y="21"/>
                  </a:cubicBezTo>
                  <a:cubicBezTo>
                    <a:pt x="12" y="17"/>
                    <a:pt x="5" y="6"/>
                    <a:pt x="8" y="0"/>
                  </a:cubicBezTo>
                </a:path>
              </a:pathLst>
            </a:custGeom>
            <a:solidFill>
              <a:srgbClr val="6B6B6B"/>
            </a:solidFill>
            <a:ln w="9525">
              <a:solidFill>
                <a:srgbClr val="6B6B6B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83" name="Freeform 332">
              <a:extLst>
                <a:ext uri="{FF2B5EF4-FFF2-40B4-BE49-F238E27FC236}">
                  <a16:creationId xmlns:a16="http://schemas.microsoft.com/office/drawing/2014/main" id="{AB1274A7-BBC9-41A1-9A3C-431E733AC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0" y="3182"/>
              <a:ext cx="115" cy="32"/>
            </a:xfrm>
            <a:custGeom>
              <a:avLst/>
              <a:gdLst>
                <a:gd name="T0" fmla="*/ 0 w 46"/>
                <a:gd name="T1" fmla="*/ 93 h 12"/>
                <a:gd name="T2" fmla="*/ 550 w 46"/>
                <a:gd name="T3" fmla="*/ 605 h 12"/>
                <a:gd name="T4" fmla="*/ 1800 w 46"/>
                <a:gd name="T5" fmla="*/ 0 h 12"/>
                <a:gd name="T6" fmla="*/ 313 w 46"/>
                <a:gd name="T7" fmla="*/ 93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6" h="12">
                  <a:moveTo>
                    <a:pt x="0" y="2"/>
                  </a:moveTo>
                  <a:cubicBezTo>
                    <a:pt x="6" y="4"/>
                    <a:pt x="10" y="8"/>
                    <a:pt x="14" y="12"/>
                  </a:cubicBezTo>
                  <a:cubicBezTo>
                    <a:pt x="19" y="2"/>
                    <a:pt x="41" y="12"/>
                    <a:pt x="46" y="0"/>
                  </a:cubicBezTo>
                  <a:cubicBezTo>
                    <a:pt x="34" y="5"/>
                    <a:pt x="19" y="0"/>
                    <a:pt x="8" y="2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4" name="Freeform 333">
              <a:extLst>
                <a:ext uri="{FF2B5EF4-FFF2-40B4-BE49-F238E27FC236}">
                  <a16:creationId xmlns:a16="http://schemas.microsoft.com/office/drawing/2014/main" id="{FE72BF64-D647-4795-98AD-85A653F9C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7" y="3096"/>
              <a:ext cx="85" cy="35"/>
            </a:xfrm>
            <a:custGeom>
              <a:avLst/>
              <a:gdLst>
                <a:gd name="T0" fmla="*/ 0 w 34"/>
                <a:gd name="T1" fmla="*/ 369 h 13"/>
                <a:gd name="T2" fmla="*/ 1333 w 34"/>
                <a:gd name="T3" fmla="*/ 681 h 13"/>
                <a:gd name="T4" fmla="*/ 750 w 34"/>
                <a:gd name="T5" fmla="*/ 59 h 13"/>
                <a:gd name="T6" fmla="*/ 83 w 34"/>
                <a:gd name="T7" fmla="*/ 312 h 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" h="13">
                  <a:moveTo>
                    <a:pt x="0" y="7"/>
                  </a:moveTo>
                  <a:cubicBezTo>
                    <a:pt x="12" y="1"/>
                    <a:pt x="22" y="10"/>
                    <a:pt x="34" y="13"/>
                  </a:cubicBezTo>
                  <a:cubicBezTo>
                    <a:pt x="27" y="11"/>
                    <a:pt x="25" y="3"/>
                    <a:pt x="19" y="1"/>
                  </a:cubicBezTo>
                  <a:cubicBezTo>
                    <a:pt x="14" y="0"/>
                    <a:pt x="6" y="2"/>
                    <a:pt x="2" y="6"/>
                  </a:cubicBezTo>
                </a:path>
              </a:pathLst>
            </a:custGeom>
            <a:solidFill>
              <a:srgbClr val="6B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5" name="Freeform 334">
              <a:extLst>
                <a:ext uri="{FF2B5EF4-FFF2-40B4-BE49-F238E27FC236}">
                  <a16:creationId xmlns:a16="http://schemas.microsoft.com/office/drawing/2014/main" id="{5623CD25-3A9F-4F51-B1F5-2FEB0E0D5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" y="3014"/>
              <a:ext cx="40" cy="42"/>
            </a:xfrm>
            <a:custGeom>
              <a:avLst/>
              <a:gdLst>
                <a:gd name="T0" fmla="*/ 0 w 16"/>
                <a:gd name="T1" fmla="*/ 89 h 16"/>
                <a:gd name="T2" fmla="*/ 238 w 16"/>
                <a:gd name="T3" fmla="*/ 669 h 16"/>
                <a:gd name="T4" fmla="*/ 625 w 16"/>
                <a:gd name="T5" fmla="*/ 614 h 16"/>
                <a:gd name="T6" fmla="*/ 0 w 16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6">
                  <a:moveTo>
                    <a:pt x="0" y="2"/>
                  </a:moveTo>
                  <a:cubicBezTo>
                    <a:pt x="0" y="7"/>
                    <a:pt x="2" y="12"/>
                    <a:pt x="6" y="14"/>
                  </a:cubicBezTo>
                  <a:cubicBezTo>
                    <a:pt x="9" y="15"/>
                    <a:pt x="16" y="16"/>
                    <a:pt x="16" y="13"/>
                  </a:cubicBezTo>
                  <a:cubicBezTo>
                    <a:pt x="8" y="13"/>
                    <a:pt x="10" y="0"/>
                    <a:pt x="0" y="0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6" name="Freeform 335">
              <a:extLst>
                <a:ext uri="{FF2B5EF4-FFF2-40B4-BE49-F238E27FC236}">
                  <a16:creationId xmlns:a16="http://schemas.microsoft.com/office/drawing/2014/main" id="{5D3CAA5C-8778-486C-B81A-E24A733C4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" y="3019"/>
              <a:ext cx="40" cy="24"/>
            </a:xfrm>
            <a:custGeom>
              <a:avLst/>
              <a:gdLst>
                <a:gd name="T0" fmla="*/ 0 w 16"/>
                <a:gd name="T1" fmla="*/ 149 h 9"/>
                <a:gd name="T2" fmla="*/ 313 w 16"/>
                <a:gd name="T3" fmla="*/ 397 h 9"/>
                <a:gd name="T4" fmla="*/ 625 w 16"/>
                <a:gd name="T5" fmla="*/ 0 h 9"/>
                <a:gd name="T6" fmla="*/ 313 w 16"/>
                <a:gd name="T7" fmla="*/ 149 h 9"/>
                <a:gd name="T8" fmla="*/ 0 w 16"/>
                <a:gd name="T9" fmla="*/ 149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9">
                  <a:moveTo>
                    <a:pt x="0" y="3"/>
                  </a:moveTo>
                  <a:cubicBezTo>
                    <a:pt x="5" y="4"/>
                    <a:pt x="1" y="9"/>
                    <a:pt x="8" y="8"/>
                  </a:cubicBezTo>
                  <a:cubicBezTo>
                    <a:pt x="12" y="7"/>
                    <a:pt x="14" y="4"/>
                    <a:pt x="16" y="0"/>
                  </a:cubicBezTo>
                  <a:cubicBezTo>
                    <a:pt x="13" y="1"/>
                    <a:pt x="12" y="3"/>
                    <a:pt x="8" y="3"/>
                  </a:cubicBezTo>
                  <a:cubicBezTo>
                    <a:pt x="5" y="3"/>
                    <a:pt x="2" y="2"/>
                    <a:pt x="0" y="3"/>
                  </a:cubicBezTo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7" name="Freeform 336">
              <a:extLst>
                <a:ext uri="{FF2B5EF4-FFF2-40B4-BE49-F238E27FC236}">
                  <a16:creationId xmlns:a16="http://schemas.microsoft.com/office/drawing/2014/main" id="{6DCD1F44-BDCC-42B9-88A0-61572A087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3" y="2723"/>
              <a:ext cx="27" cy="29"/>
            </a:xfrm>
            <a:custGeom>
              <a:avLst/>
              <a:gdLst>
                <a:gd name="T0" fmla="*/ 253 w 11"/>
                <a:gd name="T1" fmla="*/ 0 h 11"/>
                <a:gd name="T2" fmla="*/ 223 w 11"/>
                <a:gd name="T3" fmla="*/ 527 h 11"/>
                <a:gd name="T4" fmla="*/ 398 w 11"/>
                <a:gd name="T5" fmla="*/ 55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1">
                  <a:moveTo>
                    <a:pt x="7" y="0"/>
                  </a:moveTo>
                  <a:cubicBezTo>
                    <a:pt x="0" y="1"/>
                    <a:pt x="3" y="7"/>
                    <a:pt x="6" y="11"/>
                  </a:cubicBezTo>
                  <a:cubicBezTo>
                    <a:pt x="7" y="7"/>
                    <a:pt x="8" y="4"/>
                    <a:pt x="11" y="1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8" name="Freeform 337">
              <a:extLst>
                <a:ext uri="{FF2B5EF4-FFF2-40B4-BE49-F238E27FC236}">
                  <a16:creationId xmlns:a16="http://schemas.microsoft.com/office/drawing/2014/main" id="{668C316C-07E8-467C-9D49-79A59FBB7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3" y="2635"/>
              <a:ext cx="107" cy="32"/>
            </a:xfrm>
            <a:custGeom>
              <a:avLst/>
              <a:gdLst>
                <a:gd name="T0" fmla="*/ 105 w 43"/>
                <a:gd name="T1" fmla="*/ 149 h 12"/>
                <a:gd name="T2" fmla="*/ 537 w 43"/>
                <a:gd name="T3" fmla="*/ 56 h 12"/>
                <a:gd name="T4" fmla="*/ 953 w 43"/>
                <a:gd name="T5" fmla="*/ 56 h 12"/>
                <a:gd name="T6" fmla="*/ 1647 w 43"/>
                <a:gd name="T7" fmla="*/ 605 h 12"/>
                <a:gd name="T8" fmla="*/ 799 w 43"/>
                <a:gd name="T9" fmla="*/ 149 h 12"/>
                <a:gd name="T10" fmla="*/ 341 w 43"/>
                <a:gd name="T11" fmla="*/ 149 h 12"/>
                <a:gd name="T12" fmla="*/ 0 w 43"/>
                <a:gd name="T13" fmla="*/ 205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12">
                  <a:moveTo>
                    <a:pt x="3" y="3"/>
                  </a:moveTo>
                  <a:cubicBezTo>
                    <a:pt x="6" y="0"/>
                    <a:pt x="9" y="0"/>
                    <a:pt x="14" y="1"/>
                  </a:cubicBezTo>
                  <a:cubicBezTo>
                    <a:pt x="18" y="1"/>
                    <a:pt x="21" y="1"/>
                    <a:pt x="25" y="1"/>
                  </a:cubicBezTo>
                  <a:cubicBezTo>
                    <a:pt x="33" y="1"/>
                    <a:pt x="41" y="4"/>
                    <a:pt x="43" y="12"/>
                  </a:cubicBezTo>
                  <a:cubicBezTo>
                    <a:pt x="39" y="3"/>
                    <a:pt x="28" y="4"/>
                    <a:pt x="21" y="3"/>
                  </a:cubicBezTo>
                  <a:cubicBezTo>
                    <a:pt x="17" y="3"/>
                    <a:pt x="13" y="4"/>
                    <a:pt x="9" y="3"/>
                  </a:cubicBezTo>
                  <a:cubicBezTo>
                    <a:pt x="6" y="3"/>
                    <a:pt x="3" y="1"/>
                    <a:pt x="0" y="4"/>
                  </a:cubicBezTo>
                </a:path>
              </a:pathLst>
            </a:custGeom>
            <a:solidFill>
              <a:srgbClr val="6B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9" name="Freeform 338">
              <a:extLst>
                <a:ext uri="{FF2B5EF4-FFF2-40B4-BE49-F238E27FC236}">
                  <a16:creationId xmlns:a16="http://schemas.microsoft.com/office/drawing/2014/main" id="{E3B10E64-BFA2-4A95-8351-0F5AE05CE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8" y="2608"/>
              <a:ext cx="20" cy="14"/>
            </a:xfrm>
            <a:custGeom>
              <a:avLst/>
              <a:gdLst>
                <a:gd name="T0" fmla="*/ 0 w 8"/>
                <a:gd name="T1" fmla="*/ 0 h 5"/>
                <a:gd name="T2" fmla="*/ 313 w 8"/>
                <a:gd name="T3" fmla="*/ 0 h 5"/>
                <a:gd name="T4" fmla="*/ 283 w 8"/>
                <a:gd name="T5" fmla="*/ 305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2" y="1"/>
                    <a:pt x="5" y="1"/>
                    <a:pt x="8" y="0"/>
                  </a:cubicBezTo>
                  <a:cubicBezTo>
                    <a:pt x="7" y="1"/>
                    <a:pt x="7" y="3"/>
                    <a:pt x="7" y="5"/>
                  </a:cubicBezTo>
                </a:path>
              </a:pathLst>
            </a:custGeom>
            <a:solidFill>
              <a:srgbClr val="6B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0" name="Freeform 339">
              <a:extLst>
                <a:ext uri="{FF2B5EF4-FFF2-40B4-BE49-F238E27FC236}">
                  <a16:creationId xmlns:a16="http://schemas.microsoft.com/office/drawing/2014/main" id="{C6310BA7-14B7-48A1-95CB-1430FE6D8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8" y="2710"/>
              <a:ext cx="42" cy="170"/>
            </a:xfrm>
            <a:custGeom>
              <a:avLst/>
              <a:gdLst>
                <a:gd name="T0" fmla="*/ 635 w 17"/>
                <a:gd name="T1" fmla="*/ 0 h 64"/>
                <a:gd name="T2" fmla="*/ 452 w 17"/>
                <a:gd name="T3" fmla="*/ 3190 h 64"/>
                <a:gd name="T4" fmla="*/ 378 w 17"/>
                <a:gd name="T5" fmla="*/ 1835 h 64"/>
                <a:gd name="T6" fmla="*/ 410 w 17"/>
                <a:gd name="T7" fmla="*/ 1052 h 64"/>
                <a:gd name="T8" fmla="*/ 635 w 17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64">
                  <a:moveTo>
                    <a:pt x="17" y="0"/>
                  </a:moveTo>
                  <a:cubicBezTo>
                    <a:pt x="3" y="12"/>
                    <a:pt x="0" y="51"/>
                    <a:pt x="12" y="64"/>
                  </a:cubicBezTo>
                  <a:cubicBezTo>
                    <a:pt x="9" y="56"/>
                    <a:pt x="10" y="46"/>
                    <a:pt x="10" y="37"/>
                  </a:cubicBezTo>
                  <a:cubicBezTo>
                    <a:pt x="11" y="32"/>
                    <a:pt x="9" y="29"/>
                    <a:pt x="11" y="21"/>
                  </a:cubicBezTo>
                  <a:cubicBezTo>
                    <a:pt x="12" y="15"/>
                    <a:pt x="13" y="6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1" name="Freeform 340">
              <a:extLst>
                <a:ext uri="{FF2B5EF4-FFF2-40B4-BE49-F238E27FC236}">
                  <a16:creationId xmlns:a16="http://schemas.microsoft.com/office/drawing/2014/main" id="{ED3865DE-4DD9-4872-B84F-45906F905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5" y="2696"/>
              <a:ext cx="88" cy="99"/>
            </a:xfrm>
            <a:custGeom>
              <a:avLst/>
              <a:gdLst>
                <a:gd name="T0" fmla="*/ 0 w 35"/>
                <a:gd name="T1" fmla="*/ 0 h 37"/>
                <a:gd name="T2" fmla="*/ 475 w 35"/>
                <a:gd name="T3" fmla="*/ 1188 h 37"/>
                <a:gd name="T4" fmla="*/ 1398 w 35"/>
                <a:gd name="T5" fmla="*/ 1897 h 37"/>
                <a:gd name="T6" fmla="*/ 606 w 35"/>
                <a:gd name="T7" fmla="*/ 974 h 37"/>
                <a:gd name="T8" fmla="*/ 0 w 35"/>
                <a:gd name="T9" fmla="*/ 56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37">
                  <a:moveTo>
                    <a:pt x="0" y="0"/>
                  </a:moveTo>
                  <a:cubicBezTo>
                    <a:pt x="0" y="6"/>
                    <a:pt x="8" y="19"/>
                    <a:pt x="12" y="23"/>
                  </a:cubicBezTo>
                  <a:cubicBezTo>
                    <a:pt x="18" y="31"/>
                    <a:pt x="27" y="33"/>
                    <a:pt x="35" y="37"/>
                  </a:cubicBezTo>
                  <a:cubicBezTo>
                    <a:pt x="27" y="31"/>
                    <a:pt x="20" y="26"/>
                    <a:pt x="15" y="19"/>
                  </a:cubicBezTo>
                  <a:cubicBezTo>
                    <a:pt x="11" y="13"/>
                    <a:pt x="3" y="7"/>
                    <a:pt x="0" y="1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2" name="Freeform 341">
              <a:extLst>
                <a:ext uri="{FF2B5EF4-FFF2-40B4-BE49-F238E27FC236}">
                  <a16:creationId xmlns:a16="http://schemas.microsoft.com/office/drawing/2014/main" id="{9DFD9978-4507-4297-B581-ECF6A084F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0" y="2675"/>
              <a:ext cx="123" cy="211"/>
            </a:xfrm>
            <a:custGeom>
              <a:avLst/>
              <a:gdLst>
                <a:gd name="T0" fmla="*/ 238 w 49"/>
                <a:gd name="T1" fmla="*/ 0 h 79"/>
                <a:gd name="T2" fmla="*/ 522 w 49"/>
                <a:gd name="T3" fmla="*/ 2134 h 79"/>
                <a:gd name="T4" fmla="*/ 1027 w 49"/>
                <a:gd name="T5" fmla="*/ 3045 h 79"/>
                <a:gd name="T6" fmla="*/ 1343 w 49"/>
                <a:gd name="T7" fmla="*/ 4022 h 79"/>
                <a:gd name="T8" fmla="*/ 1632 w 49"/>
                <a:gd name="T9" fmla="*/ 3411 h 79"/>
                <a:gd name="T10" fmla="*/ 1898 w 49"/>
                <a:gd name="T11" fmla="*/ 2954 h 79"/>
                <a:gd name="T12" fmla="*/ 1185 w 49"/>
                <a:gd name="T13" fmla="*/ 2246 h 79"/>
                <a:gd name="T14" fmla="*/ 238 w 49"/>
                <a:gd name="T15" fmla="*/ 662 h 7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79">
                  <a:moveTo>
                    <a:pt x="6" y="0"/>
                  </a:moveTo>
                  <a:cubicBezTo>
                    <a:pt x="0" y="10"/>
                    <a:pt x="7" y="33"/>
                    <a:pt x="13" y="42"/>
                  </a:cubicBezTo>
                  <a:cubicBezTo>
                    <a:pt x="18" y="48"/>
                    <a:pt x="23" y="53"/>
                    <a:pt x="26" y="60"/>
                  </a:cubicBezTo>
                  <a:cubicBezTo>
                    <a:pt x="29" y="65"/>
                    <a:pt x="30" y="74"/>
                    <a:pt x="34" y="79"/>
                  </a:cubicBezTo>
                  <a:cubicBezTo>
                    <a:pt x="38" y="76"/>
                    <a:pt x="38" y="71"/>
                    <a:pt x="41" y="67"/>
                  </a:cubicBezTo>
                  <a:cubicBezTo>
                    <a:pt x="43" y="64"/>
                    <a:pt x="47" y="62"/>
                    <a:pt x="48" y="58"/>
                  </a:cubicBezTo>
                  <a:cubicBezTo>
                    <a:pt x="49" y="50"/>
                    <a:pt x="35" y="47"/>
                    <a:pt x="30" y="44"/>
                  </a:cubicBezTo>
                  <a:cubicBezTo>
                    <a:pt x="20" y="36"/>
                    <a:pt x="8" y="27"/>
                    <a:pt x="6" y="13"/>
                  </a:cubicBezTo>
                </a:path>
              </a:pathLst>
            </a:custGeom>
            <a:solidFill>
              <a:srgbClr val="74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3" name="Freeform 342">
              <a:extLst>
                <a:ext uri="{FF2B5EF4-FFF2-40B4-BE49-F238E27FC236}">
                  <a16:creationId xmlns:a16="http://schemas.microsoft.com/office/drawing/2014/main" id="{FBD8E130-B35D-460F-AA77-D67A3777B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3" y="2811"/>
              <a:ext cx="52" cy="77"/>
            </a:xfrm>
            <a:custGeom>
              <a:avLst/>
              <a:gdLst>
                <a:gd name="T0" fmla="*/ 0 w 21"/>
                <a:gd name="T1" fmla="*/ 0 h 29"/>
                <a:gd name="T2" fmla="*/ 565 w 21"/>
                <a:gd name="T3" fmla="*/ 451 h 29"/>
                <a:gd name="T4" fmla="*/ 485 w 21"/>
                <a:gd name="T5" fmla="*/ 1439 h 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29">
                  <a:moveTo>
                    <a:pt x="0" y="0"/>
                  </a:moveTo>
                  <a:cubicBezTo>
                    <a:pt x="6" y="3"/>
                    <a:pt x="10" y="3"/>
                    <a:pt x="15" y="9"/>
                  </a:cubicBezTo>
                  <a:cubicBezTo>
                    <a:pt x="18" y="14"/>
                    <a:pt x="21" y="25"/>
                    <a:pt x="13" y="29"/>
                  </a:cubicBezTo>
                </a:path>
              </a:pathLst>
            </a:custGeom>
            <a:solidFill>
              <a:srgbClr val="58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4" name="Freeform 343">
              <a:extLst>
                <a:ext uri="{FF2B5EF4-FFF2-40B4-BE49-F238E27FC236}">
                  <a16:creationId xmlns:a16="http://schemas.microsoft.com/office/drawing/2014/main" id="{447AD209-4EF5-44EA-A0B2-B8E3CA87C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" y="2563"/>
              <a:ext cx="142" cy="120"/>
            </a:xfrm>
            <a:custGeom>
              <a:avLst/>
              <a:gdLst>
                <a:gd name="T0" fmla="*/ 725 w 57"/>
                <a:gd name="T1" fmla="*/ 456 h 45"/>
                <a:gd name="T2" fmla="*/ 1702 w 57"/>
                <a:gd name="T3" fmla="*/ 1515 h 45"/>
                <a:gd name="T4" fmla="*/ 1931 w 57"/>
                <a:gd name="T5" fmla="*/ 2125 h 45"/>
                <a:gd name="T6" fmla="*/ 2043 w 57"/>
                <a:gd name="T7" fmla="*/ 1421 h 45"/>
                <a:gd name="T8" fmla="*/ 1806 w 57"/>
                <a:gd name="T9" fmla="*/ 968 h 45"/>
                <a:gd name="T10" fmla="*/ 1111 w 57"/>
                <a:gd name="T11" fmla="*/ 547 h 45"/>
                <a:gd name="T12" fmla="*/ 0 w 57"/>
                <a:gd name="T13" fmla="*/ 0 h 45"/>
                <a:gd name="T14" fmla="*/ 924 w 57"/>
                <a:gd name="T15" fmla="*/ 704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45">
                  <a:moveTo>
                    <a:pt x="19" y="9"/>
                  </a:moveTo>
                  <a:cubicBezTo>
                    <a:pt x="26" y="17"/>
                    <a:pt x="37" y="21"/>
                    <a:pt x="44" y="30"/>
                  </a:cubicBezTo>
                  <a:cubicBezTo>
                    <a:pt x="46" y="32"/>
                    <a:pt x="49" y="42"/>
                    <a:pt x="50" y="42"/>
                  </a:cubicBezTo>
                  <a:cubicBezTo>
                    <a:pt x="57" y="45"/>
                    <a:pt x="54" y="31"/>
                    <a:pt x="53" y="28"/>
                  </a:cubicBezTo>
                  <a:cubicBezTo>
                    <a:pt x="52" y="21"/>
                    <a:pt x="52" y="21"/>
                    <a:pt x="47" y="19"/>
                  </a:cubicBezTo>
                  <a:cubicBezTo>
                    <a:pt x="41" y="16"/>
                    <a:pt x="35" y="13"/>
                    <a:pt x="29" y="11"/>
                  </a:cubicBezTo>
                  <a:cubicBezTo>
                    <a:pt x="19" y="7"/>
                    <a:pt x="10" y="2"/>
                    <a:pt x="0" y="0"/>
                  </a:cubicBezTo>
                  <a:cubicBezTo>
                    <a:pt x="4" y="5"/>
                    <a:pt x="18" y="11"/>
                    <a:pt x="24" y="14"/>
                  </a:cubicBezTo>
                </a:path>
              </a:pathLst>
            </a:custGeom>
            <a:solidFill>
              <a:srgbClr val="6B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5" name="Freeform 344">
              <a:extLst>
                <a:ext uri="{FF2B5EF4-FFF2-40B4-BE49-F238E27FC236}">
                  <a16:creationId xmlns:a16="http://schemas.microsoft.com/office/drawing/2014/main" id="{AD1D5795-2D68-4487-8C38-AFCFE6764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0" y="2531"/>
              <a:ext cx="365" cy="312"/>
            </a:xfrm>
            <a:custGeom>
              <a:avLst/>
              <a:gdLst>
                <a:gd name="T0" fmla="*/ 0 w 146"/>
                <a:gd name="T1" fmla="*/ 5917 h 117"/>
                <a:gd name="T2" fmla="*/ 3208 w 146"/>
                <a:gd name="T3" fmla="*/ 909 h 117"/>
                <a:gd name="T4" fmla="*/ 5708 w 146"/>
                <a:gd name="T5" fmla="*/ 307 h 117"/>
                <a:gd name="T6" fmla="*/ 0 w 146"/>
                <a:gd name="T7" fmla="*/ 5917 h 1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6" h="117">
                  <a:moveTo>
                    <a:pt x="0" y="117"/>
                  </a:moveTo>
                  <a:cubicBezTo>
                    <a:pt x="10" y="73"/>
                    <a:pt x="30" y="36"/>
                    <a:pt x="82" y="18"/>
                  </a:cubicBezTo>
                  <a:cubicBezTo>
                    <a:pt x="135" y="0"/>
                    <a:pt x="146" y="6"/>
                    <a:pt x="146" y="6"/>
                  </a:cubicBezTo>
                  <a:cubicBezTo>
                    <a:pt x="121" y="11"/>
                    <a:pt x="33" y="18"/>
                    <a:pt x="0" y="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6" name="Freeform 345">
              <a:extLst>
                <a:ext uri="{FF2B5EF4-FFF2-40B4-BE49-F238E27FC236}">
                  <a16:creationId xmlns:a16="http://schemas.microsoft.com/office/drawing/2014/main" id="{6A044DE5-6EFA-44B2-9BD7-8A68C81D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2" y="3171"/>
              <a:ext cx="143" cy="248"/>
            </a:xfrm>
            <a:custGeom>
              <a:avLst/>
              <a:gdLst>
                <a:gd name="T0" fmla="*/ 1422 w 57"/>
                <a:gd name="T1" fmla="*/ 0 h 93"/>
                <a:gd name="T2" fmla="*/ 2260 w 57"/>
                <a:gd name="T3" fmla="*/ 4701 h 93"/>
                <a:gd name="T4" fmla="*/ 1422 w 57"/>
                <a:gd name="T5" fmla="*/ 0 h 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" h="93">
                  <a:moveTo>
                    <a:pt x="36" y="0"/>
                  </a:moveTo>
                  <a:cubicBezTo>
                    <a:pt x="29" y="15"/>
                    <a:pt x="0" y="61"/>
                    <a:pt x="57" y="93"/>
                  </a:cubicBezTo>
                  <a:cubicBezTo>
                    <a:pt x="42" y="84"/>
                    <a:pt x="16" y="58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7" name="Freeform 346">
              <a:extLst>
                <a:ext uri="{FF2B5EF4-FFF2-40B4-BE49-F238E27FC236}">
                  <a16:creationId xmlns:a16="http://schemas.microsoft.com/office/drawing/2014/main" id="{2CD1FF5F-A673-449C-928A-5F7B8F1C8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0" y="3016"/>
              <a:ext cx="188" cy="131"/>
            </a:xfrm>
            <a:custGeom>
              <a:avLst/>
              <a:gdLst>
                <a:gd name="T0" fmla="*/ 283 w 75"/>
                <a:gd name="T1" fmla="*/ 1436 h 49"/>
                <a:gd name="T2" fmla="*/ 1547 w 75"/>
                <a:gd name="T3" fmla="*/ 401 h 49"/>
                <a:gd name="T4" fmla="*/ 2248 w 75"/>
                <a:gd name="T5" fmla="*/ 401 h 49"/>
                <a:gd name="T6" fmla="*/ 2960 w 75"/>
                <a:gd name="T7" fmla="*/ 457 h 49"/>
                <a:gd name="T8" fmla="*/ 867 w 75"/>
                <a:gd name="T9" fmla="*/ 307 h 49"/>
                <a:gd name="T10" fmla="*/ 238 w 75"/>
                <a:gd name="T11" fmla="*/ 914 h 49"/>
                <a:gd name="T12" fmla="*/ 0 w 75"/>
                <a:gd name="T13" fmla="*/ 2502 h 49"/>
                <a:gd name="T14" fmla="*/ 125 w 75"/>
                <a:gd name="T15" fmla="*/ 2101 h 49"/>
                <a:gd name="T16" fmla="*/ 396 w 75"/>
                <a:gd name="T17" fmla="*/ 1436 h 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49">
                  <a:moveTo>
                    <a:pt x="7" y="28"/>
                  </a:moveTo>
                  <a:cubicBezTo>
                    <a:pt x="14" y="17"/>
                    <a:pt x="26" y="7"/>
                    <a:pt x="39" y="8"/>
                  </a:cubicBezTo>
                  <a:cubicBezTo>
                    <a:pt x="45" y="8"/>
                    <a:pt x="51" y="9"/>
                    <a:pt x="57" y="8"/>
                  </a:cubicBezTo>
                  <a:cubicBezTo>
                    <a:pt x="63" y="8"/>
                    <a:pt x="69" y="10"/>
                    <a:pt x="75" y="9"/>
                  </a:cubicBezTo>
                  <a:cubicBezTo>
                    <a:pt x="58" y="7"/>
                    <a:pt x="40" y="0"/>
                    <a:pt x="22" y="6"/>
                  </a:cubicBezTo>
                  <a:cubicBezTo>
                    <a:pt x="16" y="8"/>
                    <a:pt x="9" y="12"/>
                    <a:pt x="6" y="18"/>
                  </a:cubicBezTo>
                  <a:cubicBezTo>
                    <a:pt x="2" y="27"/>
                    <a:pt x="1" y="39"/>
                    <a:pt x="0" y="49"/>
                  </a:cubicBezTo>
                  <a:cubicBezTo>
                    <a:pt x="1" y="46"/>
                    <a:pt x="2" y="43"/>
                    <a:pt x="3" y="41"/>
                  </a:cubicBezTo>
                  <a:cubicBezTo>
                    <a:pt x="4" y="36"/>
                    <a:pt x="7" y="32"/>
                    <a:pt x="10" y="28"/>
                  </a:cubicBezTo>
                </a:path>
              </a:pathLst>
            </a:custGeom>
            <a:solidFill>
              <a:srgbClr val="6B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8" name="Freeform 347">
              <a:extLst>
                <a:ext uri="{FF2B5EF4-FFF2-40B4-BE49-F238E27FC236}">
                  <a16:creationId xmlns:a16="http://schemas.microsoft.com/office/drawing/2014/main" id="{67558001-C715-44A3-812B-BB85FC50B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2" y="2406"/>
              <a:ext cx="1313" cy="1270"/>
            </a:xfrm>
            <a:custGeom>
              <a:avLst/>
              <a:gdLst>
                <a:gd name="T0" fmla="*/ 3096 w 525"/>
                <a:gd name="T1" fmla="*/ 6897 h 476"/>
                <a:gd name="T2" fmla="*/ 2471 w 525"/>
                <a:gd name="T3" fmla="*/ 11659 h 476"/>
                <a:gd name="T4" fmla="*/ 313 w 525"/>
                <a:gd name="T5" fmla="*/ 16374 h 476"/>
                <a:gd name="T6" fmla="*/ 4897 w 525"/>
                <a:gd name="T7" fmla="*/ 21027 h 476"/>
                <a:gd name="T8" fmla="*/ 13060 w 525"/>
                <a:gd name="T9" fmla="*/ 21542 h 476"/>
                <a:gd name="T10" fmla="*/ 20540 w 525"/>
                <a:gd name="T11" fmla="*/ 24117 h 476"/>
                <a:gd name="T12" fmla="*/ 13498 w 525"/>
                <a:gd name="T13" fmla="*/ 21027 h 476"/>
                <a:gd name="T14" fmla="*/ 5630 w 525"/>
                <a:gd name="T15" fmla="*/ 20267 h 476"/>
                <a:gd name="T16" fmla="*/ 1376 w 525"/>
                <a:gd name="T17" fmla="*/ 16465 h 476"/>
                <a:gd name="T18" fmla="*/ 2864 w 525"/>
                <a:gd name="T19" fmla="*/ 14037 h 476"/>
                <a:gd name="T20" fmla="*/ 4034 w 525"/>
                <a:gd name="T21" fmla="*/ 13882 h 476"/>
                <a:gd name="T22" fmla="*/ 6535 w 525"/>
                <a:gd name="T23" fmla="*/ 14893 h 476"/>
                <a:gd name="T24" fmla="*/ 9231 w 525"/>
                <a:gd name="T25" fmla="*/ 14792 h 476"/>
                <a:gd name="T26" fmla="*/ 11622 w 525"/>
                <a:gd name="T27" fmla="*/ 14701 h 476"/>
                <a:gd name="T28" fmla="*/ 12797 w 525"/>
                <a:gd name="T29" fmla="*/ 15859 h 476"/>
                <a:gd name="T30" fmla="*/ 13968 w 525"/>
                <a:gd name="T31" fmla="*/ 16865 h 476"/>
                <a:gd name="T32" fmla="*/ 14280 w 525"/>
                <a:gd name="T33" fmla="*/ 17377 h 476"/>
                <a:gd name="T34" fmla="*/ 14468 w 525"/>
                <a:gd name="T35" fmla="*/ 17591 h 476"/>
                <a:gd name="T36" fmla="*/ 14435 w 525"/>
                <a:gd name="T37" fmla="*/ 17318 h 476"/>
                <a:gd name="T38" fmla="*/ 14393 w 525"/>
                <a:gd name="T39" fmla="*/ 16828 h 476"/>
                <a:gd name="T40" fmla="*/ 14781 w 525"/>
                <a:gd name="T41" fmla="*/ 17020 h 476"/>
                <a:gd name="T42" fmla="*/ 15018 w 525"/>
                <a:gd name="T43" fmla="*/ 17134 h 476"/>
                <a:gd name="T44" fmla="*/ 15093 w 525"/>
                <a:gd name="T45" fmla="*/ 17228 h 476"/>
                <a:gd name="T46" fmla="*/ 15018 w 525"/>
                <a:gd name="T47" fmla="*/ 16771 h 476"/>
                <a:gd name="T48" fmla="*/ 15093 w 525"/>
                <a:gd name="T49" fmla="*/ 16828 h 476"/>
                <a:gd name="T50" fmla="*/ 15218 w 525"/>
                <a:gd name="T51" fmla="*/ 16865 h 476"/>
                <a:gd name="T52" fmla="*/ 15143 w 525"/>
                <a:gd name="T53" fmla="*/ 16566 h 476"/>
                <a:gd name="T54" fmla="*/ 15018 w 525"/>
                <a:gd name="T55" fmla="*/ 16225 h 476"/>
                <a:gd name="T56" fmla="*/ 14706 w 525"/>
                <a:gd name="T57" fmla="*/ 16067 h 476"/>
                <a:gd name="T58" fmla="*/ 14623 w 525"/>
                <a:gd name="T59" fmla="*/ 15918 h 476"/>
                <a:gd name="T60" fmla="*/ 14080 w 525"/>
                <a:gd name="T61" fmla="*/ 15859 h 476"/>
                <a:gd name="T62" fmla="*/ 13455 w 525"/>
                <a:gd name="T63" fmla="*/ 15099 h 476"/>
                <a:gd name="T64" fmla="*/ 13580 w 525"/>
                <a:gd name="T65" fmla="*/ 14736 h 476"/>
                <a:gd name="T66" fmla="*/ 13998 w 525"/>
                <a:gd name="T67" fmla="*/ 15043 h 476"/>
                <a:gd name="T68" fmla="*/ 14310 w 525"/>
                <a:gd name="T69" fmla="*/ 15461 h 476"/>
                <a:gd name="T70" fmla="*/ 14435 w 525"/>
                <a:gd name="T71" fmla="*/ 15611 h 476"/>
                <a:gd name="T72" fmla="*/ 14435 w 525"/>
                <a:gd name="T73" fmla="*/ 15304 h 476"/>
                <a:gd name="T74" fmla="*/ 14623 w 525"/>
                <a:gd name="T75" fmla="*/ 15304 h 476"/>
                <a:gd name="T76" fmla="*/ 14861 w 525"/>
                <a:gd name="T77" fmla="*/ 15461 h 476"/>
                <a:gd name="T78" fmla="*/ 14936 w 525"/>
                <a:gd name="T79" fmla="*/ 15611 h 476"/>
                <a:gd name="T80" fmla="*/ 14781 w 525"/>
                <a:gd name="T81" fmla="*/ 14893 h 476"/>
                <a:gd name="T82" fmla="*/ 15018 w 525"/>
                <a:gd name="T83" fmla="*/ 15005 h 476"/>
                <a:gd name="T84" fmla="*/ 14706 w 525"/>
                <a:gd name="T85" fmla="*/ 14336 h 476"/>
                <a:gd name="T86" fmla="*/ 14235 w 525"/>
                <a:gd name="T87" fmla="*/ 14130 h 476"/>
                <a:gd name="T88" fmla="*/ 13810 w 525"/>
                <a:gd name="T89" fmla="*/ 13882 h 476"/>
                <a:gd name="T90" fmla="*/ 13580 w 525"/>
                <a:gd name="T91" fmla="*/ 13482 h 476"/>
                <a:gd name="T92" fmla="*/ 13655 w 525"/>
                <a:gd name="T93" fmla="*/ 13183 h 476"/>
                <a:gd name="T94" fmla="*/ 13580 w 525"/>
                <a:gd name="T95" fmla="*/ 13276 h 476"/>
                <a:gd name="T96" fmla="*/ 15061 w 525"/>
                <a:gd name="T97" fmla="*/ 12273 h 476"/>
                <a:gd name="T98" fmla="*/ 15769 w 525"/>
                <a:gd name="T99" fmla="*/ 12273 h 476"/>
                <a:gd name="T100" fmla="*/ 17102 w 525"/>
                <a:gd name="T101" fmla="*/ 12820 h 476"/>
                <a:gd name="T102" fmla="*/ 18194 w 525"/>
                <a:gd name="T103" fmla="*/ 12572 h 476"/>
                <a:gd name="T104" fmla="*/ 18852 w 525"/>
                <a:gd name="T105" fmla="*/ 12001 h 476"/>
                <a:gd name="T106" fmla="*/ 18457 w 525"/>
                <a:gd name="T107" fmla="*/ 10387 h 476"/>
                <a:gd name="T108" fmla="*/ 17882 w 525"/>
                <a:gd name="T109" fmla="*/ 8778 h 476"/>
                <a:gd name="T110" fmla="*/ 17444 w 525"/>
                <a:gd name="T111" fmla="*/ 7503 h 476"/>
                <a:gd name="T112" fmla="*/ 16739 w 525"/>
                <a:gd name="T113" fmla="*/ 6230 h 476"/>
                <a:gd name="T114" fmla="*/ 15999 w 525"/>
                <a:gd name="T115" fmla="*/ 4771 h 476"/>
                <a:gd name="T116" fmla="*/ 15143 w 525"/>
                <a:gd name="T117" fmla="*/ 2185 h 476"/>
                <a:gd name="T118" fmla="*/ 14123 w 525"/>
                <a:gd name="T119" fmla="*/ 2377 h 476"/>
                <a:gd name="T120" fmla="*/ 14280 w 525"/>
                <a:gd name="T121" fmla="*/ 3858 h 476"/>
                <a:gd name="T122" fmla="*/ 13685 w 525"/>
                <a:gd name="T123" fmla="*/ 3701 h 476"/>
                <a:gd name="T124" fmla="*/ 3096 w 525"/>
                <a:gd name="T125" fmla="*/ 6897 h 47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25" h="476">
                  <a:moveTo>
                    <a:pt x="79" y="136"/>
                  </a:moveTo>
                  <a:cubicBezTo>
                    <a:pt x="63" y="190"/>
                    <a:pt x="69" y="212"/>
                    <a:pt x="63" y="230"/>
                  </a:cubicBezTo>
                  <a:cubicBezTo>
                    <a:pt x="56" y="247"/>
                    <a:pt x="19" y="271"/>
                    <a:pt x="8" y="323"/>
                  </a:cubicBezTo>
                  <a:cubicBezTo>
                    <a:pt x="0" y="357"/>
                    <a:pt x="24" y="394"/>
                    <a:pt x="125" y="415"/>
                  </a:cubicBezTo>
                  <a:cubicBezTo>
                    <a:pt x="227" y="436"/>
                    <a:pt x="284" y="423"/>
                    <a:pt x="334" y="425"/>
                  </a:cubicBezTo>
                  <a:cubicBezTo>
                    <a:pt x="385" y="427"/>
                    <a:pt x="490" y="426"/>
                    <a:pt x="525" y="476"/>
                  </a:cubicBezTo>
                  <a:cubicBezTo>
                    <a:pt x="490" y="426"/>
                    <a:pt x="396" y="417"/>
                    <a:pt x="345" y="415"/>
                  </a:cubicBezTo>
                  <a:cubicBezTo>
                    <a:pt x="295" y="412"/>
                    <a:pt x="246" y="421"/>
                    <a:pt x="144" y="400"/>
                  </a:cubicBezTo>
                  <a:cubicBezTo>
                    <a:pt x="60" y="379"/>
                    <a:pt x="28" y="359"/>
                    <a:pt x="35" y="325"/>
                  </a:cubicBezTo>
                  <a:cubicBezTo>
                    <a:pt x="40" y="303"/>
                    <a:pt x="68" y="280"/>
                    <a:pt x="73" y="277"/>
                  </a:cubicBezTo>
                  <a:cubicBezTo>
                    <a:pt x="82" y="270"/>
                    <a:pt x="92" y="269"/>
                    <a:pt x="103" y="274"/>
                  </a:cubicBezTo>
                  <a:cubicBezTo>
                    <a:pt x="121" y="283"/>
                    <a:pt x="156" y="294"/>
                    <a:pt x="167" y="294"/>
                  </a:cubicBezTo>
                  <a:cubicBezTo>
                    <a:pt x="179" y="294"/>
                    <a:pt x="214" y="296"/>
                    <a:pt x="236" y="292"/>
                  </a:cubicBezTo>
                  <a:cubicBezTo>
                    <a:pt x="259" y="287"/>
                    <a:pt x="277" y="274"/>
                    <a:pt x="297" y="290"/>
                  </a:cubicBezTo>
                  <a:cubicBezTo>
                    <a:pt x="305" y="297"/>
                    <a:pt x="318" y="307"/>
                    <a:pt x="327" y="313"/>
                  </a:cubicBezTo>
                  <a:cubicBezTo>
                    <a:pt x="335" y="319"/>
                    <a:pt x="354" y="329"/>
                    <a:pt x="357" y="333"/>
                  </a:cubicBezTo>
                  <a:cubicBezTo>
                    <a:pt x="359" y="337"/>
                    <a:pt x="364" y="341"/>
                    <a:pt x="365" y="343"/>
                  </a:cubicBezTo>
                  <a:cubicBezTo>
                    <a:pt x="367" y="344"/>
                    <a:pt x="367" y="347"/>
                    <a:pt x="370" y="347"/>
                  </a:cubicBezTo>
                  <a:cubicBezTo>
                    <a:pt x="372" y="346"/>
                    <a:pt x="369" y="344"/>
                    <a:pt x="369" y="342"/>
                  </a:cubicBezTo>
                  <a:cubicBezTo>
                    <a:pt x="369" y="340"/>
                    <a:pt x="370" y="335"/>
                    <a:pt x="368" y="332"/>
                  </a:cubicBezTo>
                  <a:cubicBezTo>
                    <a:pt x="370" y="333"/>
                    <a:pt x="375" y="336"/>
                    <a:pt x="378" y="336"/>
                  </a:cubicBezTo>
                  <a:cubicBezTo>
                    <a:pt x="381" y="337"/>
                    <a:pt x="382" y="337"/>
                    <a:pt x="384" y="338"/>
                  </a:cubicBezTo>
                  <a:cubicBezTo>
                    <a:pt x="385" y="339"/>
                    <a:pt x="385" y="341"/>
                    <a:pt x="386" y="340"/>
                  </a:cubicBezTo>
                  <a:cubicBezTo>
                    <a:pt x="388" y="338"/>
                    <a:pt x="387" y="336"/>
                    <a:pt x="384" y="331"/>
                  </a:cubicBezTo>
                  <a:cubicBezTo>
                    <a:pt x="384" y="331"/>
                    <a:pt x="385" y="331"/>
                    <a:pt x="386" y="332"/>
                  </a:cubicBezTo>
                  <a:cubicBezTo>
                    <a:pt x="387" y="334"/>
                    <a:pt x="389" y="333"/>
                    <a:pt x="389" y="333"/>
                  </a:cubicBezTo>
                  <a:cubicBezTo>
                    <a:pt x="389" y="333"/>
                    <a:pt x="388" y="330"/>
                    <a:pt x="387" y="327"/>
                  </a:cubicBezTo>
                  <a:cubicBezTo>
                    <a:pt x="386" y="324"/>
                    <a:pt x="385" y="322"/>
                    <a:pt x="384" y="320"/>
                  </a:cubicBezTo>
                  <a:cubicBezTo>
                    <a:pt x="382" y="318"/>
                    <a:pt x="376" y="317"/>
                    <a:pt x="376" y="317"/>
                  </a:cubicBezTo>
                  <a:cubicBezTo>
                    <a:pt x="376" y="317"/>
                    <a:pt x="375" y="316"/>
                    <a:pt x="374" y="314"/>
                  </a:cubicBezTo>
                  <a:cubicBezTo>
                    <a:pt x="372" y="313"/>
                    <a:pt x="361" y="314"/>
                    <a:pt x="360" y="313"/>
                  </a:cubicBezTo>
                  <a:cubicBezTo>
                    <a:pt x="359" y="313"/>
                    <a:pt x="345" y="301"/>
                    <a:pt x="344" y="298"/>
                  </a:cubicBezTo>
                  <a:cubicBezTo>
                    <a:pt x="342" y="296"/>
                    <a:pt x="345" y="290"/>
                    <a:pt x="347" y="291"/>
                  </a:cubicBezTo>
                  <a:cubicBezTo>
                    <a:pt x="349" y="292"/>
                    <a:pt x="355" y="293"/>
                    <a:pt x="358" y="297"/>
                  </a:cubicBezTo>
                  <a:cubicBezTo>
                    <a:pt x="360" y="299"/>
                    <a:pt x="364" y="303"/>
                    <a:pt x="366" y="305"/>
                  </a:cubicBezTo>
                  <a:cubicBezTo>
                    <a:pt x="369" y="307"/>
                    <a:pt x="367" y="308"/>
                    <a:pt x="369" y="308"/>
                  </a:cubicBezTo>
                  <a:cubicBezTo>
                    <a:pt x="370" y="307"/>
                    <a:pt x="371" y="305"/>
                    <a:pt x="369" y="302"/>
                  </a:cubicBezTo>
                  <a:cubicBezTo>
                    <a:pt x="369" y="302"/>
                    <a:pt x="371" y="302"/>
                    <a:pt x="374" y="302"/>
                  </a:cubicBezTo>
                  <a:cubicBezTo>
                    <a:pt x="376" y="303"/>
                    <a:pt x="379" y="303"/>
                    <a:pt x="380" y="305"/>
                  </a:cubicBezTo>
                  <a:cubicBezTo>
                    <a:pt x="381" y="307"/>
                    <a:pt x="381" y="309"/>
                    <a:pt x="382" y="308"/>
                  </a:cubicBezTo>
                  <a:cubicBezTo>
                    <a:pt x="383" y="306"/>
                    <a:pt x="383" y="301"/>
                    <a:pt x="378" y="294"/>
                  </a:cubicBezTo>
                  <a:cubicBezTo>
                    <a:pt x="378" y="294"/>
                    <a:pt x="382" y="294"/>
                    <a:pt x="384" y="296"/>
                  </a:cubicBezTo>
                  <a:cubicBezTo>
                    <a:pt x="385" y="294"/>
                    <a:pt x="380" y="286"/>
                    <a:pt x="376" y="283"/>
                  </a:cubicBezTo>
                  <a:cubicBezTo>
                    <a:pt x="373" y="281"/>
                    <a:pt x="366" y="280"/>
                    <a:pt x="364" y="279"/>
                  </a:cubicBezTo>
                  <a:cubicBezTo>
                    <a:pt x="361" y="277"/>
                    <a:pt x="358" y="275"/>
                    <a:pt x="353" y="274"/>
                  </a:cubicBezTo>
                  <a:cubicBezTo>
                    <a:pt x="348" y="272"/>
                    <a:pt x="350" y="272"/>
                    <a:pt x="347" y="266"/>
                  </a:cubicBezTo>
                  <a:cubicBezTo>
                    <a:pt x="347" y="264"/>
                    <a:pt x="347" y="262"/>
                    <a:pt x="349" y="260"/>
                  </a:cubicBezTo>
                  <a:cubicBezTo>
                    <a:pt x="347" y="262"/>
                    <a:pt x="347" y="262"/>
                    <a:pt x="347" y="262"/>
                  </a:cubicBezTo>
                  <a:cubicBezTo>
                    <a:pt x="350" y="255"/>
                    <a:pt x="362" y="241"/>
                    <a:pt x="385" y="242"/>
                  </a:cubicBezTo>
                  <a:cubicBezTo>
                    <a:pt x="385" y="242"/>
                    <a:pt x="391" y="244"/>
                    <a:pt x="403" y="242"/>
                  </a:cubicBezTo>
                  <a:cubicBezTo>
                    <a:pt x="416" y="240"/>
                    <a:pt x="430" y="250"/>
                    <a:pt x="437" y="253"/>
                  </a:cubicBezTo>
                  <a:cubicBezTo>
                    <a:pt x="445" y="256"/>
                    <a:pt x="459" y="249"/>
                    <a:pt x="465" y="248"/>
                  </a:cubicBezTo>
                  <a:cubicBezTo>
                    <a:pt x="470" y="246"/>
                    <a:pt x="478" y="244"/>
                    <a:pt x="482" y="237"/>
                  </a:cubicBezTo>
                  <a:cubicBezTo>
                    <a:pt x="487" y="229"/>
                    <a:pt x="478" y="218"/>
                    <a:pt x="472" y="205"/>
                  </a:cubicBezTo>
                  <a:cubicBezTo>
                    <a:pt x="467" y="192"/>
                    <a:pt x="459" y="182"/>
                    <a:pt x="457" y="173"/>
                  </a:cubicBezTo>
                  <a:cubicBezTo>
                    <a:pt x="458" y="151"/>
                    <a:pt x="446" y="148"/>
                    <a:pt x="446" y="148"/>
                  </a:cubicBezTo>
                  <a:cubicBezTo>
                    <a:pt x="446" y="148"/>
                    <a:pt x="434" y="137"/>
                    <a:pt x="428" y="123"/>
                  </a:cubicBezTo>
                  <a:cubicBezTo>
                    <a:pt x="421" y="109"/>
                    <a:pt x="417" y="104"/>
                    <a:pt x="409" y="94"/>
                  </a:cubicBezTo>
                  <a:cubicBezTo>
                    <a:pt x="409" y="94"/>
                    <a:pt x="411" y="63"/>
                    <a:pt x="387" y="43"/>
                  </a:cubicBezTo>
                  <a:cubicBezTo>
                    <a:pt x="363" y="23"/>
                    <a:pt x="357" y="32"/>
                    <a:pt x="361" y="47"/>
                  </a:cubicBezTo>
                  <a:cubicBezTo>
                    <a:pt x="364" y="63"/>
                    <a:pt x="365" y="76"/>
                    <a:pt x="365" y="76"/>
                  </a:cubicBezTo>
                  <a:cubicBezTo>
                    <a:pt x="365" y="76"/>
                    <a:pt x="361" y="79"/>
                    <a:pt x="350" y="73"/>
                  </a:cubicBezTo>
                  <a:cubicBezTo>
                    <a:pt x="183" y="0"/>
                    <a:pt x="92" y="92"/>
                    <a:pt x="79" y="136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9" name="Freeform 348">
              <a:extLst>
                <a:ext uri="{FF2B5EF4-FFF2-40B4-BE49-F238E27FC236}">
                  <a16:creationId xmlns:a16="http://schemas.microsoft.com/office/drawing/2014/main" id="{48BC4A3D-5FD6-4E89-A68B-1E6C498D4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0" y="2562"/>
              <a:ext cx="236" cy="290"/>
            </a:xfrm>
            <a:custGeom>
              <a:avLst/>
              <a:gdLst>
                <a:gd name="T0" fmla="*/ 3738 w 94"/>
                <a:gd name="T1" fmla="*/ 2711 h 109"/>
                <a:gd name="T2" fmla="*/ 1152 w 94"/>
                <a:gd name="T3" fmla="*/ 1203 h 109"/>
                <a:gd name="T4" fmla="*/ 1948 w 94"/>
                <a:gd name="T5" fmla="*/ 4558 h 109"/>
                <a:gd name="T6" fmla="*/ 2975 w 94"/>
                <a:gd name="T7" fmla="*/ 5465 h 10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4" h="109">
                  <a:moveTo>
                    <a:pt x="94" y="54"/>
                  </a:moveTo>
                  <a:cubicBezTo>
                    <a:pt x="88" y="34"/>
                    <a:pt x="57" y="0"/>
                    <a:pt x="29" y="24"/>
                  </a:cubicBezTo>
                  <a:cubicBezTo>
                    <a:pt x="0" y="48"/>
                    <a:pt x="38" y="87"/>
                    <a:pt x="49" y="91"/>
                  </a:cubicBezTo>
                  <a:cubicBezTo>
                    <a:pt x="60" y="96"/>
                    <a:pt x="72" y="101"/>
                    <a:pt x="75" y="109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0" name="Freeform 349">
              <a:extLst>
                <a:ext uri="{FF2B5EF4-FFF2-40B4-BE49-F238E27FC236}">
                  <a16:creationId xmlns:a16="http://schemas.microsoft.com/office/drawing/2014/main" id="{94E86897-285B-475E-A71F-5E2A78BAC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" y="3040"/>
              <a:ext cx="65" cy="155"/>
            </a:xfrm>
            <a:custGeom>
              <a:avLst/>
              <a:gdLst>
                <a:gd name="T0" fmla="*/ 1020 w 26"/>
                <a:gd name="T1" fmla="*/ 0 h 58"/>
                <a:gd name="T2" fmla="*/ 238 w 26"/>
                <a:gd name="T3" fmla="*/ 2956 h 5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6" h="58">
                  <a:moveTo>
                    <a:pt x="26" y="0"/>
                  </a:moveTo>
                  <a:cubicBezTo>
                    <a:pt x="19" y="8"/>
                    <a:pt x="0" y="39"/>
                    <a:pt x="6" y="58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1" name="Freeform 350">
              <a:extLst>
                <a:ext uri="{FF2B5EF4-FFF2-40B4-BE49-F238E27FC236}">
                  <a16:creationId xmlns:a16="http://schemas.microsoft.com/office/drawing/2014/main" id="{8E2BFCAA-D317-4AA6-A18D-A6EE36E40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" y="3038"/>
              <a:ext cx="75" cy="141"/>
            </a:xfrm>
            <a:custGeom>
              <a:avLst/>
              <a:gdLst>
                <a:gd name="T0" fmla="*/ 1175 w 30"/>
                <a:gd name="T1" fmla="*/ 0 h 53"/>
                <a:gd name="T2" fmla="*/ 0 w 30"/>
                <a:gd name="T3" fmla="*/ 2655 h 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0" h="53">
                  <a:moveTo>
                    <a:pt x="30" y="0"/>
                  </a:moveTo>
                  <a:cubicBezTo>
                    <a:pt x="24" y="5"/>
                    <a:pt x="1" y="44"/>
                    <a:pt x="0" y="53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2" name="Freeform 351">
              <a:extLst>
                <a:ext uri="{FF2B5EF4-FFF2-40B4-BE49-F238E27FC236}">
                  <a16:creationId xmlns:a16="http://schemas.microsoft.com/office/drawing/2014/main" id="{7F2ECC4F-0C9A-40CA-BDB7-FA291BF3C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8" y="3032"/>
              <a:ext cx="97" cy="115"/>
            </a:xfrm>
            <a:custGeom>
              <a:avLst/>
              <a:gdLst>
                <a:gd name="T0" fmla="*/ 1490 w 39"/>
                <a:gd name="T1" fmla="*/ 0 h 43"/>
                <a:gd name="T2" fmla="*/ 0 w 39"/>
                <a:gd name="T3" fmla="*/ 2204 h 4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9" h="43">
                  <a:moveTo>
                    <a:pt x="39" y="0"/>
                  </a:moveTo>
                  <a:cubicBezTo>
                    <a:pt x="29" y="7"/>
                    <a:pt x="5" y="37"/>
                    <a:pt x="0" y="43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3" name="Freeform 352">
              <a:extLst>
                <a:ext uri="{FF2B5EF4-FFF2-40B4-BE49-F238E27FC236}">
                  <a16:creationId xmlns:a16="http://schemas.microsoft.com/office/drawing/2014/main" id="{E8D2B2EB-C020-4EA9-901D-32007EB30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" y="2952"/>
              <a:ext cx="43" cy="19"/>
            </a:xfrm>
            <a:custGeom>
              <a:avLst/>
              <a:gdLst>
                <a:gd name="T0" fmla="*/ 698 w 17"/>
                <a:gd name="T1" fmla="*/ 0 h 7"/>
                <a:gd name="T2" fmla="*/ 0 w 17"/>
                <a:gd name="T3" fmla="*/ 383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7">
                  <a:moveTo>
                    <a:pt x="17" y="0"/>
                  </a:moveTo>
                  <a:cubicBezTo>
                    <a:pt x="12" y="2"/>
                    <a:pt x="1" y="6"/>
                    <a:pt x="0" y="7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4" name="Freeform 353">
              <a:extLst>
                <a:ext uri="{FF2B5EF4-FFF2-40B4-BE49-F238E27FC236}">
                  <a16:creationId xmlns:a16="http://schemas.microsoft.com/office/drawing/2014/main" id="{87B8B0B9-D369-4629-A4BE-1D195176A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" y="2942"/>
              <a:ext cx="23" cy="21"/>
            </a:xfrm>
            <a:custGeom>
              <a:avLst/>
              <a:gdLst>
                <a:gd name="T0" fmla="*/ 386 w 9"/>
                <a:gd name="T1" fmla="*/ 0 h 8"/>
                <a:gd name="T2" fmla="*/ 0 w 9"/>
                <a:gd name="T3" fmla="*/ 378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8">
                  <a:moveTo>
                    <a:pt x="9" y="0"/>
                  </a:moveTo>
                  <a:cubicBezTo>
                    <a:pt x="6" y="1"/>
                    <a:pt x="1" y="7"/>
                    <a:pt x="0" y="8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5" name="Freeform 354">
              <a:extLst>
                <a:ext uri="{FF2B5EF4-FFF2-40B4-BE49-F238E27FC236}">
                  <a16:creationId xmlns:a16="http://schemas.microsoft.com/office/drawing/2014/main" id="{3C6B8D91-10ED-4C4B-BFA2-EDCAC3C1A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" y="2907"/>
              <a:ext cx="33" cy="51"/>
            </a:xfrm>
            <a:custGeom>
              <a:avLst/>
              <a:gdLst>
                <a:gd name="T0" fmla="*/ 541 w 13"/>
                <a:gd name="T1" fmla="*/ 0 h 19"/>
                <a:gd name="T2" fmla="*/ 0 w 13"/>
                <a:gd name="T3" fmla="*/ 988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" h="19">
                  <a:moveTo>
                    <a:pt x="13" y="0"/>
                  </a:moveTo>
                  <a:cubicBezTo>
                    <a:pt x="8" y="3"/>
                    <a:pt x="1" y="15"/>
                    <a:pt x="0" y="1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6" name="Freeform 355">
              <a:extLst>
                <a:ext uri="{FF2B5EF4-FFF2-40B4-BE49-F238E27FC236}">
                  <a16:creationId xmlns:a16="http://schemas.microsoft.com/office/drawing/2014/main" id="{6D5ECCE0-D1BC-4D66-97BF-4931DA459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3048"/>
              <a:ext cx="35" cy="139"/>
            </a:xfrm>
            <a:custGeom>
              <a:avLst/>
              <a:gdLst>
                <a:gd name="T0" fmla="*/ 550 w 14"/>
                <a:gd name="T1" fmla="*/ 0 h 52"/>
                <a:gd name="T2" fmla="*/ 83 w 14"/>
                <a:gd name="T3" fmla="*/ 2657 h 5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52">
                  <a:moveTo>
                    <a:pt x="14" y="0"/>
                  </a:moveTo>
                  <a:cubicBezTo>
                    <a:pt x="10" y="5"/>
                    <a:pt x="0" y="36"/>
                    <a:pt x="2" y="52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7" name="Freeform 356">
              <a:extLst>
                <a:ext uri="{FF2B5EF4-FFF2-40B4-BE49-F238E27FC236}">
                  <a16:creationId xmlns:a16="http://schemas.microsoft.com/office/drawing/2014/main" id="{548DFA52-8854-4A4B-A99E-2A6BEC966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8" y="3024"/>
              <a:ext cx="127" cy="78"/>
            </a:xfrm>
            <a:custGeom>
              <a:avLst/>
              <a:gdLst>
                <a:gd name="T0" fmla="*/ 1960 w 51"/>
                <a:gd name="T1" fmla="*/ 0 h 29"/>
                <a:gd name="T2" fmla="*/ 0 w 51"/>
                <a:gd name="T3" fmla="*/ 1520 h 2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" h="29">
                  <a:moveTo>
                    <a:pt x="51" y="0"/>
                  </a:moveTo>
                  <a:cubicBezTo>
                    <a:pt x="47" y="2"/>
                    <a:pt x="14" y="24"/>
                    <a:pt x="0" y="2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8" name="Freeform 357">
              <a:extLst>
                <a:ext uri="{FF2B5EF4-FFF2-40B4-BE49-F238E27FC236}">
                  <a16:creationId xmlns:a16="http://schemas.microsoft.com/office/drawing/2014/main" id="{E7383E94-3384-4481-9151-856286F54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3" y="2968"/>
              <a:ext cx="27" cy="8"/>
            </a:xfrm>
            <a:custGeom>
              <a:avLst/>
              <a:gdLst>
                <a:gd name="T0" fmla="*/ 0 w 11"/>
                <a:gd name="T1" fmla="*/ 93 h 3"/>
                <a:gd name="T2" fmla="*/ 398 w 11"/>
                <a:gd name="T3" fmla="*/ 149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3">
                  <a:moveTo>
                    <a:pt x="0" y="2"/>
                  </a:moveTo>
                  <a:cubicBezTo>
                    <a:pt x="3" y="1"/>
                    <a:pt x="6" y="0"/>
                    <a:pt x="11" y="3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09" name="Freeform 358">
              <a:extLst>
                <a:ext uri="{FF2B5EF4-FFF2-40B4-BE49-F238E27FC236}">
                  <a16:creationId xmlns:a16="http://schemas.microsoft.com/office/drawing/2014/main" id="{6E467D90-EAC1-458A-9FD4-3CC147788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0" y="2862"/>
              <a:ext cx="68" cy="69"/>
            </a:xfrm>
            <a:custGeom>
              <a:avLst/>
              <a:gdLst>
                <a:gd name="T0" fmla="*/ 1007 w 27"/>
                <a:gd name="T1" fmla="*/ 1085 h 26"/>
                <a:gd name="T2" fmla="*/ 685 w 27"/>
                <a:gd name="T3" fmla="*/ 295 h 26"/>
                <a:gd name="T4" fmla="*/ 50 w 27"/>
                <a:gd name="T5" fmla="*/ 507 h 26"/>
                <a:gd name="T6" fmla="*/ 368 w 27"/>
                <a:gd name="T7" fmla="*/ 1197 h 26"/>
                <a:gd name="T8" fmla="*/ 881 w 27"/>
                <a:gd name="T9" fmla="*/ 1085 h 26"/>
                <a:gd name="T10" fmla="*/ 1007 w 27"/>
                <a:gd name="T11" fmla="*/ 1085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26">
                  <a:moveTo>
                    <a:pt x="25" y="22"/>
                  </a:moveTo>
                  <a:cubicBezTo>
                    <a:pt x="23" y="20"/>
                    <a:pt x="27" y="11"/>
                    <a:pt x="17" y="6"/>
                  </a:cubicBezTo>
                  <a:cubicBezTo>
                    <a:pt x="8" y="0"/>
                    <a:pt x="1" y="10"/>
                    <a:pt x="1" y="10"/>
                  </a:cubicBezTo>
                  <a:cubicBezTo>
                    <a:pt x="0" y="17"/>
                    <a:pt x="4" y="22"/>
                    <a:pt x="9" y="24"/>
                  </a:cubicBezTo>
                  <a:cubicBezTo>
                    <a:pt x="13" y="26"/>
                    <a:pt x="22" y="22"/>
                    <a:pt x="22" y="22"/>
                  </a:cubicBezTo>
                  <a:lnTo>
                    <a:pt x="25" y="22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10" name="Freeform 359">
              <a:extLst>
                <a:ext uri="{FF2B5EF4-FFF2-40B4-BE49-F238E27FC236}">
                  <a16:creationId xmlns:a16="http://schemas.microsoft.com/office/drawing/2014/main" id="{E011E173-D4B6-40A6-8A6E-0A74C125E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5" y="2872"/>
              <a:ext cx="55" cy="56"/>
            </a:xfrm>
            <a:custGeom>
              <a:avLst/>
              <a:gdLst>
                <a:gd name="T0" fmla="*/ 125 w 22"/>
                <a:gd name="T1" fmla="*/ 248 h 21"/>
                <a:gd name="T2" fmla="*/ 625 w 22"/>
                <a:gd name="T3" fmla="*/ 149 h 21"/>
                <a:gd name="T4" fmla="*/ 708 w 22"/>
                <a:gd name="T5" fmla="*/ 819 h 21"/>
                <a:gd name="T6" fmla="*/ 208 w 22"/>
                <a:gd name="T7" fmla="*/ 909 h 21"/>
                <a:gd name="T8" fmla="*/ 125 w 22"/>
                <a:gd name="T9" fmla="*/ 248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1">
                  <a:moveTo>
                    <a:pt x="3" y="5"/>
                  </a:moveTo>
                  <a:cubicBezTo>
                    <a:pt x="6" y="0"/>
                    <a:pt x="12" y="0"/>
                    <a:pt x="16" y="3"/>
                  </a:cubicBezTo>
                  <a:cubicBezTo>
                    <a:pt x="21" y="6"/>
                    <a:pt x="22" y="12"/>
                    <a:pt x="18" y="16"/>
                  </a:cubicBezTo>
                  <a:cubicBezTo>
                    <a:pt x="15" y="20"/>
                    <a:pt x="9" y="21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11" name="Freeform 360">
              <a:extLst>
                <a:ext uri="{FF2B5EF4-FFF2-40B4-BE49-F238E27FC236}">
                  <a16:creationId xmlns:a16="http://schemas.microsoft.com/office/drawing/2014/main" id="{62602852-0353-4E1C-9943-B66A389ED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" y="2888"/>
              <a:ext cx="23" cy="24"/>
            </a:xfrm>
            <a:custGeom>
              <a:avLst/>
              <a:gdLst>
                <a:gd name="T0" fmla="*/ 84 w 9"/>
                <a:gd name="T1" fmla="*/ 93 h 9"/>
                <a:gd name="T2" fmla="*/ 302 w 9"/>
                <a:gd name="T3" fmla="*/ 56 h 9"/>
                <a:gd name="T4" fmla="*/ 332 w 9"/>
                <a:gd name="T5" fmla="*/ 363 h 9"/>
                <a:gd name="T6" fmla="*/ 130 w 9"/>
                <a:gd name="T7" fmla="*/ 363 h 9"/>
                <a:gd name="T8" fmla="*/ 84 w 9"/>
                <a:gd name="T9" fmla="*/ 9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2" y="2"/>
                  </a:moveTo>
                  <a:cubicBezTo>
                    <a:pt x="3" y="0"/>
                    <a:pt x="5" y="0"/>
                    <a:pt x="7" y="1"/>
                  </a:cubicBezTo>
                  <a:cubicBezTo>
                    <a:pt x="9" y="3"/>
                    <a:pt x="9" y="5"/>
                    <a:pt x="8" y="7"/>
                  </a:cubicBezTo>
                  <a:cubicBezTo>
                    <a:pt x="7" y="8"/>
                    <a:pt x="4" y="9"/>
                    <a:pt x="3" y="7"/>
                  </a:cubicBezTo>
                  <a:cubicBezTo>
                    <a:pt x="1" y="6"/>
                    <a:pt x="0" y="4"/>
                    <a:pt x="2" y="2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12" name="Freeform 361">
              <a:extLst>
                <a:ext uri="{FF2B5EF4-FFF2-40B4-BE49-F238E27FC236}">
                  <a16:creationId xmlns:a16="http://schemas.microsoft.com/office/drawing/2014/main" id="{516C1C24-F96B-497C-B146-114BED5E7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5" y="3187"/>
              <a:ext cx="80" cy="40"/>
            </a:xfrm>
            <a:custGeom>
              <a:avLst/>
              <a:gdLst>
                <a:gd name="T0" fmla="*/ 1250 w 32"/>
                <a:gd name="T1" fmla="*/ 760 h 15"/>
                <a:gd name="T2" fmla="*/ 708 w 32"/>
                <a:gd name="T3" fmla="*/ 307 h 15"/>
                <a:gd name="T4" fmla="*/ 0 w 32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" h="15">
                  <a:moveTo>
                    <a:pt x="32" y="15"/>
                  </a:moveTo>
                  <a:cubicBezTo>
                    <a:pt x="27" y="10"/>
                    <a:pt x="23" y="7"/>
                    <a:pt x="18" y="6"/>
                  </a:cubicBezTo>
                  <a:cubicBezTo>
                    <a:pt x="14" y="5"/>
                    <a:pt x="1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13" name="Freeform 362">
              <a:extLst>
                <a:ext uri="{FF2B5EF4-FFF2-40B4-BE49-F238E27FC236}">
                  <a16:creationId xmlns:a16="http://schemas.microsoft.com/office/drawing/2014/main" id="{F8017223-3DCF-43EA-B7EC-1251BBEED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2" y="3192"/>
              <a:ext cx="70" cy="40"/>
            </a:xfrm>
            <a:custGeom>
              <a:avLst/>
              <a:gdLst>
                <a:gd name="T0" fmla="*/ 1095 w 28"/>
                <a:gd name="T1" fmla="*/ 760 h 15"/>
                <a:gd name="T2" fmla="*/ 863 w 28"/>
                <a:gd name="T3" fmla="*/ 363 h 15"/>
                <a:gd name="T4" fmla="*/ 0 w 28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15">
                  <a:moveTo>
                    <a:pt x="28" y="15"/>
                  </a:moveTo>
                  <a:cubicBezTo>
                    <a:pt x="26" y="12"/>
                    <a:pt x="24" y="8"/>
                    <a:pt x="22" y="7"/>
                  </a:cubicBezTo>
                  <a:cubicBezTo>
                    <a:pt x="20" y="6"/>
                    <a:pt x="2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14" name="Freeform 363">
              <a:extLst>
                <a:ext uri="{FF2B5EF4-FFF2-40B4-BE49-F238E27FC236}">
                  <a16:creationId xmlns:a16="http://schemas.microsoft.com/office/drawing/2014/main" id="{5F99B3B5-EE94-4AB0-9C77-ED82D08A1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7" y="3192"/>
              <a:ext cx="8" cy="19"/>
            </a:xfrm>
            <a:custGeom>
              <a:avLst/>
              <a:gdLst>
                <a:gd name="T0" fmla="*/ 149 w 3"/>
                <a:gd name="T1" fmla="*/ 383 h 7"/>
                <a:gd name="T2" fmla="*/ 0 w 3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cubicBezTo>
                    <a:pt x="3" y="4"/>
                    <a:pt x="0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15" name="Freeform 364">
              <a:extLst>
                <a:ext uri="{FF2B5EF4-FFF2-40B4-BE49-F238E27FC236}">
                  <a16:creationId xmlns:a16="http://schemas.microsoft.com/office/drawing/2014/main" id="{FCB3C631-1919-4F77-B333-50CFDFC76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7" y="3160"/>
              <a:ext cx="238" cy="110"/>
            </a:xfrm>
            <a:custGeom>
              <a:avLst/>
              <a:gdLst>
                <a:gd name="T0" fmla="*/ 0 w 95"/>
                <a:gd name="T1" fmla="*/ 0 h 41"/>
                <a:gd name="T2" fmla="*/ 208 w 95"/>
                <a:gd name="T3" fmla="*/ 215 h 41"/>
                <a:gd name="T4" fmla="*/ 1180 w 95"/>
                <a:gd name="T5" fmla="*/ 735 h 41"/>
                <a:gd name="T6" fmla="*/ 1576 w 95"/>
                <a:gd name="T7" fmla="*/ 1505 h 41"/>
                <a:gd name="T8" fmla="*/ 1651 w 95"/>
                <a:gd name="T9" fmla="*/ 1604 h 41"/>
                <a:gd name="T10" fmla="*/ 1701 w 95"/>
                <a:gd name="T11" fmla="*/ 1757 h 41"/>
                <a:gd name="T12" fmla="*/ 1731 w 95"/>
                <a:gd name="T13" fmla="*/ 1663 h 41"/>
                <a:gd name="T14" fmla="*/ 1776 w 95"/>
                <a:gd name="T15" fmla="*/ 1446 h 41"/>
                <a:gd name="T16" fmla="*/ 1701 w 95"/>
                <a:gd name="T17" fmla="*/ 987 h 41"/>
                <a:gd name="T18" fmla="*/ 2277 w 95"/>
                <a:gd name="T19" fmla="*/ 1138 h 41"/>
                <a:gd name="T20" fmla="*/ 2673 w 95"/>
                <a:gd name="T21" fmla="*/ 1757 h 41"/>
                <a:gd name="T22" fmla="*/ 2874 w 95"/>
                <a:gd name="T23" fmla="*/ 1972 h 41"/>
                <a:gd name="T24" fmla="*/ 2956 w 95"/>
                <a:gd name="T25" fmla="*/ 2122 h 41"/>
                <a:gd name="T26" fmla="*/ 2956 w 95"/>
                <a:gd name="T27" fmla="*/ 1972 h 41"/>
                <a:gd name="T28" fmla="*/ 2906 w 95"/>
                <a:gd name="T29" fmla="*/ 1390 h 41"/>
                <a:gd name="T30" fmla="*/ 3194 w 95"/>
                <a:gd name="T31" fmla="*/ 1505 h 41"/>
                <a:gd name="T32" fmla="*/ 3427 w 95"/>
                <a:gd name="T33" fmla="*/ 1604 h 41"/>
                <a:gd name="T34" fmla="*/ 3507 w 95"/>
                <a:gd name="T35" fmla="*/ 1663 h 41"/>
                <a:gd name="T36" fmla="*/ 3507 w 95"/>
                <a:gd name="T37" fmla="*/ 1505 h 41"/>
                <a:gd name="T38" fmla="*/ 3427 w 95"/>
                <a:gd name="T39" fmla="*/ 1296 h 41"/>
                <a:gd name="T40" fmla="*/ 3615 w 95"/>
                <a:gd name="T41" fmla="*/ 1296 h 41"/>
                <a:gd name="T42" fmla="*/ 3740 w 95"/>
                <a:gd name="T43" fmla="*/ 1296 h 41"/>
                <a:gd name="T44" fmla="*/ 3665 w 95"/>
                <a:gd name="T45" fmla="*/ 1194 h 41"/>
                <a:gd name="T46" fmla="*/ 3352 w 95"/>
                <a:gd name="T47" fmla="*/ 770 h 41"/>
                <a:gd name="T48" fmla="*/ 2831 w 95"/>
                <a:gd name="T49" fmla="*/ 518 h 41"/>
                <a:gd name="T50" fmla="*/ 1380 w 95"/>
                <a:gd name="T51" fmla="*/ 461 h 41"/>
                <a:gd name="T52" fmla="*/ 0 w 95"/>
                <a:gd name="T53" fmla="*/ 0 h 4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95" h="41">
                  <a:moveTo>
                    <a:pt x="0" y="0"/>
                  </a:moveTo>
                  <a:cubicBezTo>
                    <a:pt x="1" y="2"/>
                    <a:pt x="3" y="3"/>
                    <a:pt x="5" y="4"/>
                  </a:cubicBezTo>
                  <a:cubicBezTo>
                    <a:pt x="10" y="6"/>
                    <a:pt x="26" y="12"/>
                    <a:pt x="30" y="14"/>
                  </a:cubicBezTo>
                  <a:cubicBezTo>
                    <a:pt x="33" y="16"/>
                    <a:pt x="37" y="24"/>
                    <a:pt x="40" y="29"/>
                  </a:cubicBezTo>
                  <a:cubicBezTo>
                    <a:pt x="40" y="30"/>
                    <a:pt x="41" y="31"/>
                    <a:pt x="42" y="31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4" y="34"/>
                    <a:pt x="44" y="33"/>
                    <a:pt x="44" y="32"/>
                  </a:cubicBezTo>
                  <a:cubicBezTo>
                    <a:pt x="44" y="31"/>
                    <a:pt x="45" y="29"/>
                    <a:pt x="45" y="28"/>
                  </a:cubicBezTo>
                  <a:cubicBezTo>
                    <a:pt x="44" y="23"/>
                    <a:pt x="43" y="19"/>
                    <a:pt x="43" y="19"/>
                  </a:cubicBezTo>
                  <a:cubicBezTo>
                    <a:pt x="43" y="19"/>
                    <a:pt x="55" y="19"/>
                    <a:pt x="58" y="22"/>
                  </a:cubicBezTo>
                  <a:cubicBezTo>
                    <a:pt x="61" y="25"/>
                    <a:pt x="67" y="32"/>
                    <a:pt x="68" y="34"/>
                  </a:cubicBezTo>
                  <a:cubicBezTo>
                    <a:pt x="69" y="36"/>
                    <a:pt x="71" y="37"/>
                    <a:pt x="73" y="38"/>
                  </a:cubicBezTo>
                  <a:cubicBezTo>
                    <a:pt x="74" y="39"/>
                    <a:pt x="74" y="41"/>
                    <a:pt x="75" y="41"/>
                  </a:cubicBezTo>
                  <a:cubicBezTo>
                    <a:pt x="76" y="41"/>
                    <a:pt x="75" y="39"/>
                    <a:pt x="75" y="38"/>
                  </a:cubicBezTo>
                  <a:cubicBezTo>
                    <a:pt x="75" y="35"/>
                    <a:pt x="74" y="27"/>
                    <a:pt x="74" y="27"/>
                  </a:cubicBezTo>
                  <a:cubicBezTo>
                    <a:pt x="74" y="27"/>
                    <a:pt x="78" y="28"/>
                    <a:pt x="81" y="29"/>
                  </a:cubicBezTo>
                  <a:cubicBezTo>
                    <a:pt x="83" y="29"/>
                    <a:pt x="86" y="31"/>
                    <a:pt x="87" y="31"/>
                  </a:cubicBezTo>
                  <a:cubicBezTo>
                    <a:pt x="88" y="31"/>
                    <a:pt x="88" y="32"/>
                    <a:pt x="89" y="32"/>
                  </a:cubicBezTo>
                  <a:cubicBezTo>
                    <a:pt x="90" y="31"/>
                    <a:pt x="90" y="31"/>
                    <a:pt x="89" y="29"/>
                  </a:cubicBezTo>
                  <a:cubicBezTo>
                    <a:pt x="88" y="28"/>
                    <a:pt x="88" y="25"/>
                    <a:pt x="87" y="25"/>
                  </a:cubicBezTo>
                  <a:cubicBezTo>
                    <a:pt x="87" y="24"/>
                    <a:pt x="90" y="24"/>
                    <a:pt x="92" y="25"/>
                  </a:cubicBezTo>
                  <a:cubicBezTo>
                    <a:pt x="93" y="26"/>
                    <a:pt x="94" y="27"/>
                    <a:pt x="95" y="25"/>
                  </a:cubicBezTo>
                  <a:cubicBezTo>
                    <a:pt x="95" y="25"/>
                    <a:pt x="94" y="24"/>
                    <a:pt x="93" y="23"/>
                  </a:cubicBezTo>
                  <a:cubicBezTo>
                    <a:pt x="91" y="20"/>
                    <a:pt x="87" y="16"/>
                    <a:pt x="85" y="15"/>
                  </a:cubicBezTo>
                  <a:cubicBezTo>
                    <a:pt x="82" y="13"/>
                    <a:pt x="78" y="11"/>
                    <a:pt x="72" y="10"/>
                  </a:cubicBezTo>
                  <a:cubicBezTo>
                    <a:pt x="57" y="10"/>
                    <a:pt x="42" y="9"/>
                    <a:pt x="35" y="9"/>
                  </a:cubicBezTo>
                  <a:cubicBezTo>
                    <a:pt x="29" y="9"/>
                    <a:pt x="14" y="5"/>
                    <a:pt x="0" y="0"/>
                  </a:cubicBezTo>
                  <a:close/>
                </a:path>
              </a:pathLst>
            </a:custGeom>
            <a:solidFill>
              <a:srgbClr val="6B6B6B"/>
            </a:solidFill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16" name="Freeform 365">
              <a:extLst>
                <a:ext uri="{FF2B5EF4-FFF2-40B4-BE49-F238E27FC236}">
                  <a16:creationId xmlns:a16="http://schemas.microsoft.com/office/drawing/2014/main" id="{C3DD2076-6158-45EF-9B1C-412C3710F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8" y="3248"/>
              <a:ext cx="70" cy="35"/>
            </a:xfrm>
            <a:custGeom>
              <a:avLst/>
              <a:gdLst>
                <a:gd name="T0" fmla="*/ 1095 w 28"/>
                <a:gd name="T1" fmla="*/ 681 h 13"/>
                <a:gd name="T2" fmla="*/ 675 w 28"/>
                <a:gd name="T3" fmla="*/ 253 h 13"/>
                <a:gd name="T4" fmla="*/ 0 w 28"/>
                <a:gd name="T5" fmla="*/ 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13">
                  <a:moveTo>
                    <a:pt x="28" y="13"/>
                  </a:moveTo>
                  <a:cubicBezTo>
                    <a:pt x="25" y="9"/>
                    <a:pt x="20" y="6"/>
                    <a:pt x="17" y="5"/>
                  </a:cubicBezTo>
                  <a:cubicBezTo>
                    <a:pt x="14" y="5"/>
                    <a:pt x="0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17" name="Freeform 366">
              <a:extLst>
                <a:ext uri="{FF2B5EF4-FFF2-40B4-BE49-F238E27FC236}">
                  <a16:creationId xmlns:a16="http://schemas.microsoft.com/office/drawing/2014/main" id="{AC4F7208-F5DC-45E3-ABB9-B4AFCC851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8" y="3262"/>
              <a:ext cx="30" cy="24"/>
            </a:xfrm>
            <a:custGeom>
              <a:avLst/>
              <a:gdLst>
                <a:gd name="T0" fmla="*/ 470 w 12"/>
                <a:gd name="T1" fmla="*/ 456 h 9"/>
                <a:gd name="T2" fmla="*/ 0 w 12"/>
                <a:gd name="T3" fmla="*/ 0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9">
                  <a:moveTo>
                    <a:pt x="12" y="9"/>
                  </a:moveTo>
                  <a:cubicBezTo>
                    <a:pt x="10" y="7"/>
                    <a:pt x="2" y="1"/>
                    <a:pt x="0" y="0"/>
                  </a:cubicBezTo>
                </a:path>
              </a:pathLst>
            </a:custGeom>
            <a:solidFill>
              <a:srgbClr val="6B6B6B"/>
            </a:solidFill>
            <a:ln w="7938" cap="rnd">
              <a:solidFill>
                <a:srgbClr val="6B6B6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18" name="Freeform 367">
              <a:extLst>
                <a:ext uri="{FF2B5EF4-FFF2-40B4-BE49-F238E27FC236}">
                  <a16:creationId xmlns:a16="http://schemas.microsoft.com/office/drawing/2014/main" id="{B7EE3E59-A71F-48B5-BE38-D55C88151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0" y="3150"/>
              <a:ext cx="40" cy="56"/>
            </a:xfrm>
            <a:custGeom>
              <a:avLst/>
              <a:gdLst>
                <a:gd name="T0" fmla="*/ 625 w 16"/>
                <a:gd name="T1" fmla="*/ 1059 h 21"/>
                <a:gd name="T2" fmla="*/ 395 w 16"/>
                <a:gd name="T3" fmla="*/ 363 h 21"/>
                <a:gd name="T4" fmla="*/ 0 w 16"/>
                <a:gd name="T5" fmla="*/ 0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21">
                  <a:moveTo>
                    <a:pt x="16" y="21"/>
                  </a:moveTo>
                  <a:cubicBezTo>
                    <a:pt x="14" y="16"/>
                    <a:pt x="13" y="11"/>
                    <a:pt x="10" y="7"/>
                  </a:cubicBezTo>
                  <a:cubicBezTo>
                    <a:pt x="6" y="3"/>
                    <a:pt x="1" y="0"/>
                    <a:pt x="0" y="0"/>
                  </a:cubicBezTo>
                </a:path>
              </a:pathLst>
            </a:custGeom>
            <a:solidFill>
              <a:srgbClr val="6B6B6B"/>
            </a:solidFill>
            <a:ln w="7938" cap="rnd">
              <a:solidFill>
                <a:srgbClr val="6B6B6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19" name="Freeform 368">
              <a:extLst>
                <a:ext uri="{FF2B5EF4-FFF2-40B4-BE49-F238E27FC236}">
                  <a16:creationId xmlns:a16="http://schemas.microsoft.com/office/drawing/2014/main" id="{935138A3-0C5A-4CB5-884A-715A4BDDF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5" y="3158"/>
              <a:ext cx="28" cy="26"/>
            </a:xfrm>
            <a:custGeom>
              <a:avLst/>
              <a:gdLst>
                <a:gd name="T0" fmla="*/ 461 w 11"/>
                <a:gd name="T1" fmla="*/ 460 h 10"/>
                <a:gd name="T2" fmla="*/ 0 w 11"/>
                <a:gd name="T3" fmla="*/ 0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10">
                  <a:moveTo>
                    <a:pt x="11" y="10"/>
                  </a:moveTo>
                  <a:cubicBezTo>
                    <a:pt x="9" y="8"/>
                    <a:pt x="4" y="1"/>
                    <a:pt x="0" y="0"/>
                  </a:cubicBezTo>
                </a:path>
              </a:pathLst>
            </a:custGeom>
            <a:solidFill>
              <a:srgbClr val="6B6B6B"/>
            </a:solidFill>
            <a:ln w="7938" cap="rnd">
              <a:solidFill>
                <a:srgbClr val="6B6B6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20" name="Freeform 369">
              <a:extLst>
                <a:ext uri="{FF2B5EF4-FFF2-40B4-BE49-F238E27FC236}">
                  <a16:creationId xmlns:a16="http://schemas.microsoft.com/office/drawing/2014/main" id="{F265BEC3-D647-4515-85B3-DCA274CB9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8" y="3099"/>
              <a:ext cx="27" cy="99"/>
            </a:xfrm>
            <a:custGeom>
              <a:avLst/>
              <a:gdLst>
                <a:gd name="T0" fmla="*/ 326 w 11"/>
                <a:gd name="T1" fmla="*/ 1897 h 37"/>
                <a:gd name="T2" fmla="*/ 398 w 11"/>
                <a:gd name="T3" fmla="*/ 0 h 3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37">
                  <a:moveTo>
                    <a:pt x="9" y="37"/>
                  </a:moveTo>
                  <a:cubicBezTo>
                    <a:pt x="3" y="31"/>
                    <a:pt x="0" y="25"/>
                    <a:pt x="11" y="0"/>
                  </a:cubicBezTo>
                </a:path>
              </a:pathLst>
            </a:custGeom>
            <a:solidFill>
              <a:srgbClr val="6B6B6B"/>
            </a:solidFill>
            <a:ln w="7938" cap="rnd">
              <a:solidFill>
                <a:srgbClr val="6B6B6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21" name="Freeform 370">
              <a:extLst>
                <a:ext uri="{FF2B5EF4-FFF2-40B4-BE49-F238E27FC236}">
                  <a16:creationId xmlns:a16="http://schemas.microsoft.com/office/drawing/2014/main" id="{A5520675-A3BA-40DF-A695-4922A2F79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" y="3246"/>
              <a:ext cx="25" cy="1"/>
            </a:xfrm>
            <a:custGeom>
              <a:avLst/>
              <a:gdLst>
                <a:gd name="T0" fmla="*/ 395 w 10"/>
                <a:gd name="T1" fmla="*/ 0 h 1"/>
                <a:gd name="T2" fmla="*/ 0 w 10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1">
                  <a:moveTo>
                    <a:pt x="10" y="0"/>
                  </a:moveTo>
                  <a:cubicBezTo>
                    <a:pt x="7" y="0"/>
                    <a:pt x="1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22" name="Freeform 371">
              <a:extLst>
                <a:ext uri="{FF2B5EF4-FFF2-40B4-BE49-F238E27FC236}">
                  <a16:creationId xmlns:a16="http://schemas.microsoft.com/office/drawing/2014/main" id="{58269898-BD62-4D78-B41F-081E662A3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8" y="2598"/>
              <a:ext cx="2" cy="21"/>
            </a:xfrm>
            <a:custGeom>
              <a:avLst/>
              <a:gdLst>
                <a:gd name="T0" fmla="*/ 16 w 1"/>
                <a:gd name="T1" fmla="*/ 0 h 8"/>
                <a:gd name="T2" fmla="*/ 0 w 1"/>
                <a:gd name="T3" fmla="*/ 378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8">
                  <a:moveTo>
                    <a:pt x="1" y="0"/>
                  </a:moveTo>
                  <a:cubicBezTo>
                    <a:pt x="1" y="3"/>
                    <a:pt x="1" y="5"/>
                    <a:pt x="0" y="8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23" name="Oval 372">
              <a:extLst>
                <a:ext uri="{FF2B5EF4-FFF2-40B4-BE49-F238E27FC236}">
                  <a16:creationId xmlns:a16="http://schemas.microsoft.com/office/drawing/2014/main" id="{CBC0D83D-F50D-499B-B647-D94356872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8" y="2886"/>
              <a:ext cx="12" cy="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5424" name="Freeform 373">
              <a:extLst>
                <a:ext uri="{FF2B5EF4-FFF2-40B4-BE49-F238E27FC236}">
                  <a16:creationId xmlns:a16="http://schemas.microsoft.com/office/drawing/2014/main" id="{F4A95582-541B-4833-9526-433B0673D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" y="2683"/>
              <a:ext cx="22" cy="21"/>
            </a:xfrm>
            <a:custGeom>
              <a:avLst/>
              <a:gdLst>
                <a:gd name="T0" fmla="*/ 71 w 9"/>
                <a:gd name="T1" fmla="*/ 378 h 8"/>
                <a:gd name="T2" fmla="*/ 323 w 9"/>
                <a:gd name="T3" fmla="*/ 89 h 8"/>
                <a:gd name="T4" fmla="*/ 0 w 9"/>
                <a:gd name="T5" fmla="*/ 200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8">
                  <a:moveTo>
                    <a:pt x="2" y="8"/>
                  </a:moveTo>
                  <a:cubicBezTo>
                    <a:pt x="5" y="7"/>
                    <a:pt x="9" y="6"/>
                    <a:pt x="9" y="2"/>
                  </a:cubicBezTo>
                  <a:cubicBezTo>
                    <a:pt x="6" y="0"/>
                    <a:pt x="2" y="2"/>
                    <a:pt x="0" y="4"/>
                  </a:cubicBezTo>
                </a:path>
              </a:pathLst>
            </a:custGeom>
            <a:solidFill>
              <a:srgbClr val="6B6B6B"/>
            </a:solidFill>
            <a:ln w="15875" cap="flat">
              <a:solidFill>
                <a:srgbClr val="6B6B6B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25" name="Freeform 374">
              <a:extLst>
                <a:ext uri="{FF2B5EF4-FFF2-40B4-BE49-F238E27FC236}">
                  <a16:creationId xmlns:a16="http://schemas.microsoft.com/office/drawing/2014/main" id="{5A2A67CB-83BA-4553-8BF3-0D7A838F9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8" y="2832"/>
              <a:ext cx="7" cy="11"/>
            </a:xfrm>
            <a:custGeom>
              <a:avLst/>
              <a:gdLst>
                <a:gd name="T0" fmla="*/ 28 w 3"/>
                <a:gd name="T1" fmla="*/ 228 h 4"/>
                <a:gd name="T2" fmla="*/ 86 w 3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0" y="4"/>
                    <a:pt x="3" y="1"/>
                    <a:pt x="3" y="0"/>
                  </a:cubicBezTo>
                </a:path>
              </a:pathLst>
            </a:custGeom>
            <a:solidFill>
              <a:srgbClr val="6B6B6B"/>
            </a:solidFill>
            <a:ln w="15875" cap="flat">
              <a:solidFill>
                <a:srgbClr val="6B6B6B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26" name="Freeform 375">
              <a:extLst>
                <a:ext uri="{FF2B5EF4-FFF2-40B4-BE49-F238E27FC236}">
                  <a16:creationId xmlns:a16="http://schemas.microsoft.com/office/drawing/2014/main" id="{D956D23F-4EC1-4534-81ED-136C016EF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3" y="2715"/>
              <a:ext cx="2" cy="11"/>
            </a:xfrm>
            <a:custGeom>
              <a:avLst/>
              <a:gdLst>
                <a:gd name="T0" fmla="*/ 16 w 1"/>
                <a:gd name="T1" fmla="*/ 228 h 4"/>
                <a:gd name="T2" fmla="*/ 0 w 1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4">
                  <a:moveTo>
                    <a:pt x="1" y="4"/>
                  </a:moveTo>
                  <a:cubicBezTo>
                    <a:pt x="1" y="3"/>
                    <a:pt x="0" y="2"/>
                    <a:pt x="0" y="0"/>
                  </a:cubicBezTo>
                </a:path>
              </a:pathLst>
            </a:custGeom>
            <a:solidFill>
              <a:srgbClr val="6B6B6B"/>
            </a:solidFill>
            <a:ln w="15875" cap="flat">
              <a:solidFill>
                <a:srgbClr val="6B6B6B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27" name="Freeform 376">
              <a:extLst>
                <a:ext uri="{FF2B5EF4-FFF2-40B4-BE49-F238E27FC236}">
                  <a16:creationId xmlns:a16="http://schemas.microsoft.com/office/drawing/2014/main" id="{FB7EECF6-7A6F-419C-8E42-62CA70C3D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" y="3259"/>
              <a:ext cx="8" cy="11"/>
            </a:xfrm>
            <a:custGeom>
              <a:avLst/>
              <a:gdLst>
                <a:gd name="T0" fmla="*/ 149 w 3"/>
                <a:gd name="T1" fmla="*/ 0 h 4"/>
                <a:gd name="T2" fmla="*/ 0 w 3"/>
                <a:gd name="T3" fmla="*/ 228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2"/>
                    <a:pt x="1" y="3"/>
                    <a:pt x="0" y="4"/>
                  </a:cubicBezTo>
                </a:path>
              </a:pathLst>
            </a:custGeom>
            <a:solidFill>
              <a:srgbClr val="6B6B6B"/>
            </a:solidFill>
            <a:ln w="15875" cap="flat">
              <a:solidFill>
                <a:srgbClr val="6B6B6B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28" name="Freeform 377">
              <a:extLst>
                <a:ext uri="{FF2B5EF4-FFF2-40B4-BE49-F238E27FC236}">
                  <a16:creationId xmlns:a16="http://schemas.microsoft.com/office/drawing/2014/main" id="{ED080978-C06D-48E7-945B-963F49468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150"/>
              <a:ext cx="7" cy="10"/>
            </a:xfrm>
            <a:custGeom>
              <a:avLst/>
              <a:gdLst>
                <a:gd name="T0" fmla="*/ 0 w 3"/>
                <a:gd name="T1" fmla="*/ 158 h 4"/>
                <a:gd name="T2" fmla="*/ 86 w 3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2" y="3"/>
                    <a:pt x="3" y="2"/>
                    <a:pt x="3" y="0"/>
                  </a:cubicBezTo>
                </a:path>
              </a:pathLst>
            </a:custGeom>
            <a:solidFill>
              <a:srgbClr val="6B6B6B"/>
            </a:solidFill>
            <a:ln w="15875" cap="flat">
              <a:solidFill>
                <a:srgbClr val="6B6B6B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29" name="Freeform 378">
              <a:extLst>
                <a:ext uri="{FF2B5EF4-FFF2-40B4-BE49-F238E27FC236}">
                  <a16:creationId xmlns:a16="http://schemas.microsoft.com/office/drawing/2014/main" id="{7F026D6D-285F-4D13-A108-AA33F49C1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8" y="3166"/>
              <a:ext cx="10" cy="8"/>
            </a:xfrm>
            <a:custGeom>
              <a:avLst/>
              <a:gdLst>
                <a:gd name="T0" fmla="*/ 0 w 4"/>
                <a:gd name="T1" fmla="*/ 149 h 3"/>
                <a:gd name="T2" fmla="*/ 158 w 4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2"/>
                    <a:pt x="3" y="1"/>
                    <a:pt x="4" y="0"/>
                  </a:cubicBezTo>
                </a:path>
              </a:pathLst>
            </a:custGeom>
            <a:solidFill>
              <a:srgbClr val="6B6B6B"/>
            </a:solidFill>
            <a:ln w="15875" cap="flat">
              <a:solidFill>
                <a:srgbClr val="6B6B6B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30" name="Freeform 379">
              <a:extLst>
                <a:ext uri="{FF2B5EF4-FFF2-40B4-BE49-F238E27FC236}">
                  <a16:creationId xmlns:a16="http://schemas.microsoft.com/office/drawing/2014/main" id="{2BC9BBE0-F6C7-4C63-B6D2-7ACFACD37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0" y="2723"/>
              <a:ext cx="33" cy="72"/>
            </a:xfrm>
            <a:custGeom>
              <a:avLst/>
              <a:gdLst>
                <a:gd name="T0" fmla="*/ 541 w 13"/>
                <a:gd name="T1" fmla="*/ 0 h 27"/>
                <a:gd name="T2" fmla="*/ 160 w 13"/>
                <a:gd name="T3" fmla="*/ 456 h 27"/>
                <a:gd name="T4" fmla="*/ 327 w 13"/>
                <a:gd name="T5" fmla="*/ 1365 h 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27">
                  <a:moveTo>
                    <a:pt x="13" y="0"/>
                  </a:moveTo>
                  <a:cubicBezTo>
                    <a:pt x="2" y="0"/>
                    <a:pt x="0" y="3"/>
                    <a:pt x="4" y="9"/>
                  </a:cubicBezTo>
                  <a:cubicBezTo>
                    <a:pt x="9" y="16"/>
                    <a:pt x="1" y="23"/>
                    <a:pt x="8" y="27"/>
                  </a:cubicBezTo>
                </a:path>
              </a:pathLst>
            </a:custGeom>
            <a:solidFill>
              <a:srgbClr val="6B6B6B"/>
            </a:solidFill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1063DFB-E96C-47B5-9A10-1A534DD6FE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fr-FR" altLang="x-none" sz="5067"/>
              <a:t>Mouse development</a:t>
            </a:r>
          </a:p>
        </p:txBody>
      </p:sp>
      <p:grpSp>
        <p:nvGrpSpPr>
          <p:cNvPr id="16386" name="Group 3">
            <a:extLst>
              <a:ext uri="{FF2B5EF4-FFF2-40B4-BE49-F238E27FC236}">
                <a16:creationId xmlns:a16="http://schemas.microsoft.com/office/drawing/2014/main" id="{5C2B27F0-866D-40D4-8652-238B985A6030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2362200"/>
            <a:ext cx="3503613" cy="3313113"/>
            <a:chOff x="2112" y="2406"/>
            <a:chExt cx="1343" cy="1270"/>
          </a:xfrm>
        </p:grpSpPr>
        <p:sp>
          <p:nvSpPr>
            <p:cNvPr id="16729" name="Freeform 4">
              <a:extLst>
                <a:ext uri="{FF2B5EF4-FFF2-40B4-BE49-F238E27FC236}">
                  <a16:creationId xmlns:a16="http://schemas.microsoft.com/office/drawing/2014/main" id="{C9DE98DC-0FD6-409A-99FA-36F141FF1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2" y="2406"/>
              <a:ext cx="1313" cy="1270"/>
            </a:xfrm>
            <a:custGeom>
              <a:avLst/>
              <a:gdLst>
                <a:gd name="T0" fmla="*/ 3096 w 525"/>
                <a:gd name="T1" fmla="*/ 6897 h 476"/>
                <a:gd name="T2" fmla="*/ 2471 w 525"/>
                <a:gd name="T3" fmla="*/ 11659 h 476"/>
                <a:gd name="T4" fmla="*/ 313 w 525"/>
                <a:gd name="T5" fmla="*/ 16374 h 476"/>
                <a:gd name="T6" fmla="*/ 4897 w 525"/>
                <a:gd name="T7" fmla="*/ 21027 h 476"/>
                <a:gd name="T8" fmla="*/ 13060 w 525"/>
                <a:gd name="T9" fmla="*/ 21542 h 476"/>
                <a:gd name="T10" fmla="*/ 20540 w 525"/>
                <a:gd name="T11" fmla="*/ 24117 h 476"/>
                <a:gd name="T12" fmla="*/ 13498 w 525"/>
                <a:gd name="T13" fmla="*/ 21027 h 476"/>
                <a:gd name="T14" fmla="*/ 5630 w 525"/>
                <a:gd name="T15" fmla="*/ 20267 h 476"/>
                <a:gd name="T16" fmla="*/ 1376 w 525"/>
                <a:gd name="T17" fmla="*/ 16465 h 476"/>
                <a:gd name="T18" fmla="*/ 2864 w 525"/>
                <a:gd name="T19" fmla="*/ 14037 h 476"/>
                <a:gd name="T20" fmla="*/ 4034 w 525"/>
                <a:gd name="T21" fmla="*/ 13882 h 476"/>
                <a:gd name="T22" fmla="*/ 6535 w 525"/>
                <a:gd name="T23" fmla="*/ 14893 h 476"/>
                <a:gd name="T24" fmla="*/ 9231 w 525"/>
                <a:gd name="T25" fmla="*/ 14792 h 476"/>
                <a:gd name="T26" fmla="*/ 11622 w 525"/>
                <a:gd name="T27" fmla="*/ 14701 h 476"/>
                <a:gd name="T28" fmla="*/ 12797 w 525"/>
                <a:gd name="T29" fmla="*/ 15859 h 476"/>
                <a:gd name="T30" fmla="*/ 13968 w 525"/>
                <a:gd name="T31" fmla="*/ 16865 h 476"/>
                <a:gd name="T32" fmla="*/ 14280 w 525"/>
                <a:gd name="T33" fmla="*/ 17377 h 476"/>
                <a:gd name="T34" fmla="*/ 14468 w 525"/>
                <a:gd name="T35" fmla="*/ 17591 h 476"/>
                <a:gd name="T36" fmla="*/ 14435 w 525"/>
                <a:gd name="T37" fmla="*/ 17318 h 476"/>
                <a:gd name="T38" fmla="*/ 14393 w 525"/>
                <a:gd name="T39" fmla="*/ 16828 h 476"/>
                <a:gd name="T40" fmla="*/ 14781 w 525"/>
                <a:gd name="T41" fmla="*/ 17020 h 476"/>
                <a:gd name="T42" fmla="*/ 15018 w 525"/>
                <a:gd name="T43" fmla="*/ 17134 h 476"/>
                <a:gd name="T44" fmla="*/ 15093 w 525"/>
                <a:gd name="T45" fmla="*/ 17228 h 476"/>
                <a:gd name="T46" fmla="*/ 15018 w 525"/>
                <a:gd name="T47" fmla="*/ 16771 h 476"/>
                <a:gd name="T48" fmla="*/ 15093 w 525"/>
                <a:gd name="T49" fmla="*/ 16828 h 476"/>
                <a:gd name="T50" fmla="*/ 15218 w 525"/>
                <a:gd name="T51" fmla="*/ 16865 h 476"/>
                <a:gd name="T52" fmla="*/ 15143 w 525"/>
                <a:gd name="T53" fmla="*/ 16566 h 476"/>
                <a:gd name="T54" fmla="*/ 15018 w 525"/>
                <a:gd name="T55" fmla="*/ 16225 h 476"/>
                <a:gd name="T56" fmla="*/ 14706 w 525"/>
                <a:gd name="T57" fmla="*/ 16067 h 476"/>
                <a:gd name="T58" fmla="*/ 14623 w 525"/>
                <a:gd name="T59" fmla="*/ 15918 h 476"/>
                <a:gd name="T60" fmla="*/ 14080 w 525"/>
                <a:gd name="T61" fmla="*/ 15859 h 476"/>
                <a:gd name="T62" fmla="*/ 13455 w 525"/>
                <a:gd name="T63" fmla="*/ 15099 h 476"/>
                <a:gd name="T64" fmla="*/ 13580 w 525"/>
                <a:gd name="T65" fmla="*/ 14736 h 476"/>
                <a:gd name="T66" fmla="*/ 13998 w 525"/>
                <a:gd name="T67" fmla="*/ 15043 h 476"/>
                <a:gd name="T68" fmla="*/ 14310 w 525"/>
                <a:gd name="T69" fmla="*/ 15461 h 476"/>
                <a:gd name="T70" fmla="*/ 14435 w 525"/>
                <a:gd name="T71" fmla="*/ 15611 h 476"/>
                <a:gd name="T72" fmla="*/ 14435 w 525"/>
                <a:gd name="T73" fmla="*/ 15304 h 476"/>
                <a:gd name="T74" fmla="*/ 14623 w 525"/>
                <a:gd name="T75" fmla="*/ 15304 h 476"/>
                <a:gd name="T76" fmla="*/ 14861 w 525"/>
                <a:gd name="T77" fmla="*/ 15461 h 476"/>
                <a:gd name="T78" fmla="*/ 14936 w 525"/>
                <a:gd name="T79" fmla="*/ 15611 h 476"/>
                <a:gd name="T80" fmla="*/ 14781 w 525"/>
                <a:gd name="T81" fmla="*/ 14893 h 476"/>
                <a:gd name="T82" fmla="*/ 15018 w 525"/>
                <a:gd name="T83" fmla="*/ 15005 h 476"/>
                <a:gd name="T84" fmla="*/ 14706 w 525"/>
                <a:gd name="T85" fmla="*/ 14336 h 476"/>
                <a:gd name="T86" fmla="*/ 14235 w 525"/>
                <a:gd name="T87" fmla="*/ 14130 h 476"/>
                <a:gd name="T88" fmla="*/ 13810 w 525"/>
                <a:gd name="T89" fmla="*/ 13882 h 476"/>
                <a:gd name="T90" fmla="*/ 13580 w 525"/>
                <a:gd name="T91" fmla="*/ 13482 h 476"/>
                <a:gd name="T92" fmla="*/ 13655 w 525"/>
                <a:gd name="T93" fmla="*/ 13183 h 476"/>
                <a:gd name="T94" fmla="*/ 13580 w 525"/>
                <a:gd name="T95" fmla="*/ 13276 h 476"/>
                <a:gd name="T96" fmla="*/ 15061 w 525"/>
                <a:gd name="T97" fmla="*/ 12273 h 476"/>
                <a:gd name="T98" fmla="*/ 15769 w 525"/>
                <a:gd name="T99" fmla="*/ 12273 h 476"/>
                <a:gd name="T100" fmla="*/ 17102 w 525"/>
                <a:gd name="T101" fmla="*/ 12820 h 476"/>
                <a:gd name="T102" fmla="*/ 18194 w 525"/>
                <a:gd name="T103" fmla="*/ 12572 h 476"/>
                <a:gd name="T104" fmla="*/ 18852 w 525"/>
                <a:gd name="T105" fmla="*/ 12001 h 476"/>
                <a:gd name="T106" fmla="*/ 18457 w 525"/>
                <a:gd name="T107" fmla="*/ 10387 h 476"/>
                <a:gd name="T108" fmla="*/ 17882 w 525"/>
                <a:gd name="T109" fmla="*/ 8778 h 476"/>
                <a:gd name="T110" fmla="*/ 17444 w 525"/>
                <a:gd name="T111" fmla="*/ 7503 h 476"/>
                <a:gd name="T112" fmla="*/ 16739 w 525"/>
                <a:gd name="T113" fmla="*/ 6230 h 476"/>
                <a:gd name="T114" fmla="*/ 15999 w 525"/>
                <a:gd name="T115" fmla="*/ 4771 h 476"/>
                <a:gd name="T116" fmla="*/ 15143 w 525"/>
                <a:gd name="T117" fmla="*/ 2185 h 476"/>
                <a:gd name="T118" fmla="*/ 14123 w 525"/>
                <a:gd name="T119" fmla="*/ 2377 h 476"/>
                <a:gd name="T120" fmla="*/ 14280 w 525"/>
                <a:gd name="T121" fmla="*/ 3858 h 476"/>
                <a:gd name="T122" fmla="*/ 13685 w 525"/>
                <a:gd name="T123" fmla="*/ 3701 h 476"/>
                <a:gd name="T124" fmla="*/ 3096 w 525"/>
                <a:gd name="T125" fmla="*/ 6897 h 47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25" h="476">
                  <a:moveTo>
                    <a:pt x="79" y="136"/>
                  </a:moveTo>
                  <a:cubicBezTo>
                    <a:pt x="63" y="190"/>
                    <a:pt x="69" y="212"/>
                    <a:pt x="63" y="230"/>
                  </a:cubicBezTo>
                  <a:cubicBezTo>
                    <a:pt x="56" y="247"/>
                    <a:pt x="19" y="271"/>
                    <a:pt x="8" y="323"/>
                  </a:cubicBezTo>
                  <a:cubicBezTo>
                    <a:pt x="0" y="357"/>
                    <a:pt x="24" y="394"/>
                    <a:pt x="125" y="415"/>
                  </a:cubicBezTo>
                  <a:cubicBezTo>
                    <a:pt x="227" y="436"/>
                    <a:pt x="284" y="423"/>
                    <a:pt x="334" y="425"/>
                  </a:cubicBezTo>
                  <a:cubicBezTo>
                    <a:pt x="385" y="427"/>
                    <a:pt x="490" y="426"/>
                    <a:pt x="525" y="476"/>
                  </a:cubicBezTo>
                  <a:cubicBezTo>
                    <a:pt x="490" y="426"/>
                    <a:pt x="396" y="417"/>
                    <a:pt x="345" y="415"/>
                  </a:cubicBezTo>
                  <a:cubicBezTo>
                    <a:pt x="295" y="412"/>
                    <a:pt x="246" y="421"/>
                    <a:pt x="144" y="400"/>
                  </a:cubicBezTo>
                  <a:cubicBezTo>
                    <a:pt x="60" y="379"/>
                    <a:pt x="28" y="359"/>
                    <a:pt x="35" y="325"/>
                  </a:cubicBezTo>
                  <a:cubicBezTo>
                    <a:pt x="40" y="303"/>
                    <a:pt x="68" y="280"/>
                    <a:pt x="73" y="277"/>
                  </a:cubicBezTo>
                  <a:cubicBezTo>
                    <a:pt x="82" y="270"/>
                    <a:pt x="92" y="269"/>
                    <a:pt x="103" y="274"/>
                  </a:cubicBezTo>
                  <a:cubicBezTo>
                    <a:pt x="121" y="283"/>
                    <a:pt x="156" y="294"/>
                    <a:pt x="167" y="294"/>
                  </a:cubicBezTo>
                  <a:cubicBezTo>
                    <a:pt x="179" y="294"/>
                    <a:pt x="214" y="296"/>
                    <a:pt x="236" y="292"/>
                  </a:cubicBezTo>
                  <a:cubicBezTo>
                    <a:pt x="259" y="287"/>
                    <a:pt x="277" y="274"/>
                    <a:pt x="297" y="290"/>
                  </a:cubicBezTo>
                  <a:cubicBezTo>
                    <a:pt x="305" y="297"/>
                    <a:pt x="318" y="307"/>
                    <a:pt x="327" y="313"/>
                  </a:cubicBezTo>
                  <a:cubicBezTo>
                    <a:pt x="335" y="319"/>
                    <a:pt x="354" y="329"/>
                    <a:pt x="357" y="333"/>
                  </a:cubicBezTo>
                  <a:cubicBezTo>
                    <a:pt x="359" y="337"/>
                    <a:pt x="364" y="341"/>
                    <a:pt x="365" y="343"/>
                  </a:cubicBezTo>
                  <a:cubicBezTo>
                    <a:pt x="367" y="344"/>
                    <a:pt x="367" y="347"/>
                    <a:pt x="370" y="347"/>
                  </a:cubicBezTo>
                  <a:cubicBezTo>
                    <a:pt x="372" y="346"/>
                    <a:pt x="369" y="344"/>
                    <a:pt x="369" y="342"/>
                  </a:cubicBezTo>
                  <a:cubicBezTo>
                    <a:pt x="369" y="340"/>
                    <a:pt x="370" y="335"/>
                    <a:pt x="368" y="332"/>
                  </a:cubicBezTo>
                  <a:cubicBezTo>
                    <a:pt x="370" y="333"/>
                    <a:pt x="375" y="336"/>
                    <a:pt x="378" y="336"/>
                  </a:cubicBezTo>
                  <a:cubicBezTo>
                    <a:pt x="381" y="337"/>
                    <a:pt x="382" y="337"/>
                    <a:pt x="384" y="338"/>
                  </a:cubicBezTo>
                  <a:cubicBezTo>
                    <a:pt x="385" y="339"/>
                    <a:pt x="385" y="341"/>
                    <a:pt x="386" y="340"/>
                  </a:cubicBezTo>
                  <a:cubicBezTo>
                    <a:pt x="388" y="338"/>
                    <a:pt x="387" y="336"/>
                    <a:pt x="384" y="331"/>
                  </a:cubicBezTo>
                  <a:cubicBezTo>
                    <a:pt x="384" y="331"/>
                    <a:pt x="385" y="331"/>
                    <a:pt x="386" y="332"/>
                  </a:cubicBezTo>
                  <a:cubicBezTo>
                    <a:pt x="387" y="334"/>
                    <a:pt x="389" y="333"/>
                    <a:pt x="389" y="333"/>
                  </a:cubicBezTo>
                  <a:cubicBezTo>
                    <a:pt x="389" y="333"/>
                    <a:pt x="388" y="330"/>
                    <a:pt x="387" y="327"/>
                  </a:cubicBezTo>
                  <a:cubicBezTo>
                    <a:pt x="386" y="324"/>
                    <a:pt x="385" y="322"/>
                    <a:pt x="384" y="320"/>
                  </a:cubicBezTo>
                  <a:cubicBezTo>
                    <a:pt x="382" y="318"/>
                    <a:pt x="376" y="317"/>
                    <a:pt x="376" y="317"/>
                  </a:cubicBezTo>
                  <a:cubicBezTo>
                    <a:pt x="376" y="317"/>
                    <a:pt x="375" y="316"/>
                    <a:pt x="374" y="314"/>
                  </a:cubicBezTo>
                  <a:cubicBezTo>
                    <a:pt x="372" y="313"/>
                    <a:pt x="361" y="314"/>
                    <a:pt x="360" y="313"/>
                  </a:cubicBezTo>
                  <a:cubicBezTo>
                    <a:pt x="359" y="313"/>
                    <a:pt x="345" y="301"/>
                    <a:pt x="344" y="298"/>
                  </a:cubicBezTo>
                  <a:cubicBezTo>
                    <a:pt x="342" y="296"/>
                    <a:pt x="345" y="290"/>
                    <a:pt x="347" y="291"/>
                  </a:cubicBezTo>
                  <a:cubicBezTo>
                    <a:pt x="349" y="292"/>
                    <a:pt x="355" y="293"/>
                    <a:pt x="358" y="297"/>
                  </a:cubicBezTo>
                  <a:cubicBezTo>
                    <a:pt x="360" y="299"/>
                    <a:pt x="364" y="303"/>
                    <a:pt x="366" y="305"/>
                  </a:cubicBezTo>
                  <a:cubicBezTo>
                    <a:pt x="369" y="307"/>
                    <a:pt x="367" y="308"/>
                    <a:pt x="369" y="308"/>
                  </a:cubicBezTo>
                  <a:cubicBezTo>
                    <a:pt x="370" y="307"/>
                    <a:pt x="371" y="305"/>
                    <a:pt x="369" y="302"/>
                  </a:cubicBezTo>
                  <a:cubicBezTo>
                    <a:pt x="369" y="302"/>
                    <a:pt x="371" y="302"/>
                    <a:pt x="374" y="302"/>
                  </a:cubicBezTo>
                  <a:cubicBezTo>
                    <a:pt x="376" y="303"/>
                    <a:pt x="379" y="303"/>
                    <a:pt x="380" y="305"/>
                  </a:cubicBezTo>
                  <a:cubicBezTo>
                    <a:pt x="381" y="307"/>
                    <a:pt x="381" y="309"/>
                    <a:pt x="382" y="308"/>
                  </a:cubicBezTo>
                  <a:cubicBezTo>
                    <a:pt x="383" y="306"/>
                    <a:pt x="383" y="301"/>
                    <a:pt x="378" y="294"/>
                  </a:cubicBezTo>
                  <a:cubicBezTo>
                    <a:pt x="378" y="294"/>
                    <a:pt x="382" y="294"/>
                    <a:pt x="384" y="296"/>
                  </a:cubicBezTo>
                  <a:cubicBezTo>
                    <a:pt x="385" y="294"/>
                    <a:pt x="380" y="286"/>
                    <a:pt x="376" y="283"/>
                  </a:cubicBezTo>
                  <a:cubicBezTo>
                    <a:pt x="373" y="281"/>
                    <a:pt x="366" y="280"/>
                    <a:pt x="364" y="279"/>
                  </a:cubicBezTo>
                  <a:cubicBezTo>
                    <a:pt x="361" y="277"/>
                    <a:pt x="358" y="275"/>
                    <a:pt x="353" y="274"/>
                  </a:cubicBezTo>
                  <a:cubicBezTo>
                    <a:pt x="348" y="272"/>
                    <a:pt x="350" y="272"/>
                    <a:pt x="347" y="266"/>
                  </a:cubicBezTo>
                  <a:cubicBezTo>
                    <a:pt x="347" y="264"/>
                    <a:pt x="347" y="262"/>
                    <a:pt x="349" y="260"/>
                  </a:cubicBezTo>
                  <a:cubicBezTo>
                    <a:pt x="347" y="262"/>
                    <a:pt x="347" y="262"/>
                    <a:pt x="347" y="262"/>
                  </a:cubicBezTo>
                  <a:cubicBezTo>
                    <a:pt x="350" y="255"/>
                    <a:pt x="362" y="241"/>
                    <a:pt x="385" y="242"/>
                  </a:cubicBezTo>
                  <a:cubicBezTo>
                    <a:pt x="385" y="242"/>
                    <a:pt x="391" y="244"/>
                    <a:pt x="403" y="242"/>
                  </a:cubicBezTo>
                  <a:cubicBezTo>
                    <a:pt x="416" y="240"/>
                    <a:pt x="430" y="250"/>
                    <a:pt x="437" y="253"/>
                  </a:cubicBezTo>
                  <a:cubicBezTo>
                    <a:pt x="445" y="256"/>
                    <a:pt x="459" y="249"/>
                    <a:pt x="465" y="248"/>
                  </a:cubicBezTo>
                  <a:cubicBezTo>
                    <a:pt x="470" y="246"/>
                    <a:pt x="478" y="244"/>
                    <a:pt x="482" y="237"/>
                  </a:cubicBezTo>
                  <a:cubicBezTo>
                    <a:pt x="487" y="229"/>
                    <a:pt x="478" y="218"/>
                    <a:pt x="472" y="205"/>
                  </a:cubicBezTo>
                  <a:cubicBezTo>
                    <a:pt x="467" y="192"/>
                    <a:pt x="459" y="182"/>
                    <a:pt x="457" y="173"/>
                  </a:cubicBezTo>
                  <a:cubicBezTo>
                    <a:pt x="458" y="151"/>
                    <a:pt x="446" y="148"/>
                    <a:pt x="446" y="148"/>
                  </a:cubicBezTo>
                  <a:cubicBezTo>
                    <a:pt x="446" y="148"/>
                    <a:pt x="434" y="137"/>
                    <a:pt x="428" y="123"/>
                  </a:cubicBezTo>
                  <a:cubicBezTo>
                    <a:pt x="421" y="109"/>
                    <a:pt x="417" y="104"/>
                    <a:pt x="409" y="94"/>
                  </a:cubicBezTo>
                  <a:cubicBezTo>
                    <a:pt x="409" y="94"/>
                    <a:pt x="411" y="63"/>
                    <a:pt x="387" y="43"/>
                  </a:cubicBezTo>
                  <a:cubicBezTo>
                    <a:pt x="363" y="23"/>
                    <a:pt x="357" y="32"/>
                    <a:pt x="361" y="47"/>
                  </a:cubicBezTo>
                  <a:cubicBezTo>
                    <a:pt x="364" y="63"/>
                    <a:pt x="365" y="76"/>
                    <a:pt x="365" y="76"/>
                  </a:cubicBezTo>
                  <a:cubicBezTo>
                    <a:pt x="365" y="76"/>
                    <a:pt x="361" y="79"/>
                    <a:pt x="350" y="73"/>
                  </a:cubicBezTo>
                  <a:cubicBezTo>
                    <a:pt x="183" y="0"/>
                    <a:pt x="92" y="92"/>
                    <a:pt x="79" y="13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30" name="Freeform 5">
              <a:extLst>
                <a:ext uri="{FF2B5EF4-FFF2-40B4-BE49-F238E27FC236}">
                  <a16:creationId xmlns:a16="http://schemas.microsoft.com/office/drawing/2014/main" id="{0FD79F6C-7504-4FCC-B8FB-A0FE2049C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0" y="2736"/>
              <a:ext cx="498" cy="406"/>
            </a:xfrm>
            <a:custGeom>
              <a:avLst/>
              <a:gdLst>
                <a:gd name="T0" fmla="*/ 0 w 199"/>
                <a:gd name="T1" fmla="*/ 6728 h 152"/>
                <a:gd name="T2" fmla="*/ 2192 w 199"/>
                <a:gd name="T3" fmla="*/ 6763 h 152"/>
                <a:gd name="T4" fmla="*/ 4902 w 199"/>
                <a:gd name="T5" fmla="*/ 4573 h 152"/>
                <a:gd name="T6" fmla="*/ 6031 w 199"/>
                <a:gd name="T7" fmla="*/ 0 h 152"/>
                <a:gd name="T8" fmla="*/ 6582 w 199"/>
                <a:gd name="T9" fmla="*/ 857 h 152"/>
                <a:gd name="T10" fmla="*/ 7490 w 199"/>
                <a:gd name="T11" fmla="*/ 2348 h 152"/>
                <a:gd name="T12" fmla="*/ 6507 w 199"/>
                <a:gd name="T13" fmla="*/ 5601 h 152"/>
                <a:gd name="T14" fmla="*/ 4702 w 199"/>
                <a:gd name="T15" fmla="*/ 7070 h 152"/>
                <a:gd name="T16" fmla="*/ 2663 w 199"/>
                <a:gd name="T17" fmla="*/ 7583 h 152"/>
                <a:gd name="T18" fmla="*/ 313 w 199"/>
                <a:gd name="T19" fmla="*/ 722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9" h="152">
                  <a:moveTo>
                    <a:pt x="0" y="132"/>
                  </a:moveTo>
                  <a:cubicBezTo>
                    <a:pt x="9" y="138"/>
                    <a:pt x="46" y="135"/>
                    <a:pt x="56" y="133"/>
                  </a:cubicBezTo>
                  <a:cubicBezTo>
                    <a:pt x="83" y="126"/>
                    <a:pt x="107" y="111"/>
                    <a:pt x="125" y="90"/>
                  </a:cubicBezTo>
                  <a:cubicBezTo>
                    <a:pt x="144" y="66"/>
                    <a:pt x="155" y="31"/>
                    <a:pt x="154" y="0"/>
                  </a:cubicBezTo>
                  <a:cubicBezTo>
                    <a:pt x="155" y="6"/>
                    <a:pt x="164" y="13"/>
                    <a:pt x="168" y="17"/>
                  </a:cubicBezTo>
                  <a:cubicBezTo>
                    <a:pt x="177" y="26"/>
                    <a:pt x="186" y="33"/>
                    <a:pt x="191" y="46"/>
                  </a:cubicBezTo>
                  <a:cubicBezTo>
                    <a:pt x="199" y="66"/>
                    <a:pt x="180" y="96"/>
                    <a:pt x="166" y="110"/>
                  </a:cubicBezTo>
                  <a:cubicBezTo>
                    <a:pt x="153" y="123"/>
                    <a:pt x="138" y="133"/>
                    <a:pt x="120" y="139"/>
                  </a:cubicBezTo>
                  <a:cubicBezTo>
                    <a:pt x="104" y="143"/>
                    <a:pt x="85" y="147"/>
                    <a:pt x="68" y="149"/>
                  </a:cubicBezTo>
                  <a:cubicBezTo>
                    <a:pt x="46" y="152"/>
                    <a:pt x="29" y="146"/>
                    <a:pt x="8" y="142"/>
                  </a:cubicBezTo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31" name="Freeform 6">
              <a:extLst>
                <a:ext uri="{FF2B5EF4-FFF2-40B4-BE49-F238E27FC236}">
                  <a16:creationId xmlns:a16="http://schemas.microsoft.com/office/drawing/2014/main" id="{8C494B62-318E-46DE-A26C-A2555361D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7" y="3160"/>
              <a:ext cx="238" cy="110"/>
            </a:xfrm>
            <a:custGeom>
              <a:avLst/>
              <a:gdLst>
                <a:gd name="T0" fmla="*/ 0 w 95"/>
                <a:gd name="T1" fmla="*/ 0 h 41"/>
                <a:gd name="T2" fmla="*/ 208 w 95"/>
                <a:gd name="T3" fmla="*/ 215 h 41"/>
                <a:gd name="T4" fmla="*/ 1180 w 95"/>
                <a:gd name="T5" fmla="*/ 735 h 41"/>
                <a:gd name="T6" fmla="*/ 1576 w 95"/>
                <a:gd name="T7" fmla="*/ 1505 h 41"/>
                <a:gd name="T8" fmla="*/ 1651 w 95"/>
                <a:gd name="T9" fmla="*/ 1604 h 41"/>
                <a:gd name="T10" fmla="*/ 1701 w 95"/>
                <a:gd name="T11" fmla="*/ 1757 h 41"/>
                <a:gd name="T12" fmla="*/ 1731 w 95"/>
                <a:gd name="T13" fmla="*/ 1663 h 41"/>
                <a:gd name="T14" fmla="*/ 1776 w 95"/>
                <a:gd name="T15" fmla="*/ 1446 h 41"/>
                <a:gd name="T16" fmla="*/ 1701 w 95"/>
                <a:gd name="T17" fmla="*/ 987 h 41"/>
                <a:gd name="T18" fmla="*/ 2277 w 95"/>
                <a:gd name="T19" fmla="*/ 1138 h 41"/>
                <a:gd name="T20" fmla="*/ 2673 w 95"/>
                <a:gd name="T21" fmla="*/ 1757 h 41"/>
                <a:gd name="T22" fmla="*/ 2874 w 95"/>
                <a:gd name="T23" fmla="*/ 1972 h 41"/>
                <a:gd name="T24" fmla="*/ 2956 w 95"/>
                <a:gd name="T25" fmla="*/ 2122 h 41"/>
                <a:gd name="T26" fmla="*/ 2956 w 95"/>
                <a:gd name="T27" fmla="*/ 1972 h 41"/>
                <a:gd name="T28" fmla="*/ 2906 w 95"/>
                <a:gd name="T29" fmla="*/ 1390 h 41"/>
                <a:gd name="T30" fmla="*/ 3194 w 95"/>
                <a:gd name="T31" fmla="*/ 1505 h 41"/>
                <a:gd name="T32" fmla="*/ 3427 w 95"/>
                <a:gd name="T33" fmla="*/ 1604 h 41"/>
                <a:gd name="T34" fmla="*/ 3507 w 95"/>
                <a:gd name="T35" fmla="*/ 1663 h 41"/>
                <a:gd name="T36" fmla="*/ 3507 w 95"/>
                <a:gd name="T37" fmla="*/ 1505 h 41"/>
                <a:gd name="T38" fmla="*/ 3427 w 95"/>
                <a:gd name="T39" fmla="*/ 1296 h 41"/>
                <a:gd name="T40" fmla="*/ 3615 w 95"/>
                <a:gd name="T41" fmla="*/ 1296 h 41"/>
                <a:gd name="T42" fmla="*/ 3740 w 95"/>
                <a:gd name="T43" fmla="*/ 1296 h 41"/>
                <a:gd name="T44" fmla="*/ 3665 w 95"/>
                <a:gd name="T45" fmla="*/ 1194 h 41"/>
                <a:gd name="T46" fmla="*/ 3352 w 95"/>
                <a:gd name="T47" fmla="*/ 770 h 41"/>
                <a:gd name="T48" fmla="*/ 2831 w 95"/>
                <a:gd name="T49" fmla="*/ 518 h 41"/>
                <a:gd name="T50" fmla="*/ 1380 w 95"/>
                <a:gd name="T51" fmla="*/ 461 h 41"/>
                <a:gd name="T52" fmla="*/ 0 w 95"/>
                <a:gd name="T53" fmla="*/ 0 h 4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95" h="41">
                  <a:moveTo>
                    <a:pt x="0" y="0"/>
                  </a:moveTo>
                  <a:cubicBezTo>
                    <a:pt x="1" y="2"/>
                    <a:pt x="3" y="3"/>
                    <a:pt x="5" y="4"/>
                  </a:cubicBezTo>
                  <a:cubicBezTo>
                    <a:pt x="10" y="6"/>
                    <a:pt x="26" y="12"/>
                    <a:pt x="30" y="14"/>
                  </a:cubicBezTo>
                  <a:cubicBezTo>
                    <a:pt x="33" y="16"/>
                    <a:pt x="37" y="24"/>
                    <a:pt x="40" y="29"/>
                  </a:cubicBezTo>
                  <a:cubicBezTo>
                    <a:pt x="40" y="30"/>
                    <a:pt x="41" y="31"/>
                    <a:pt x="42" y="31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4" y="34"/>
                    <a:pt x="44" y="33"/>
                    <a:pt x="44" y="32"/>
                  </a:cubicBezTo>
                  <a:cubicBezTo>
                    <a:pt x="44" y="31"/>
                    <a:pt x="45" y="29"/>
                    <a:pt x="45" y="28"/>
                  </a:cubicBezTo>
                  <a:cubicBezTo>
                    <a:pt x="44" y="23"/>
                    <a:pt x="43" y="19"/>
                    <a:pt x="43" y="19"/>
                  </a:cubicBezTo>
                  <a:cubicBezTo>
                    <a:pt x="43" y="19"/>
                    <a:pt x="55" y="19"/>
                    <a:pt x="58" y="22"/>
                  </a:cubicBezTo>
                  <a:cubicBezTo>
                    <a:pt x="61" y="25"/>
                    <a:pt x="67" y="32"/>
                    <a:pt x="68" y="34"/>
                  </a:cubicBezTo>
                  <a:cubicBezTo>
                    <a:pt x="69" y="36"/>
                    <a:pt x="71" y="37"/>
                    <a:pt x="73" y="38"/>
                  </a:cubicBezTo>
                  <a:cubicBezTo>
                    <a:pt x="74" y="39"/>
                    <a:pt x="74" y="41"/>
                    <a:pt x="75" y="41"/>
                  </a:cubicBezTo>
                  <a:cubicBezTo>
                    <a:pt x="76" y="41"/>
                    <a:pt x="75" y="39"/>
                    <a:pt x="75" y="38"/>
                  </a:cubicBezTo>
                  <a:cubicBezTo>
                    <a:pt x="75" y="35"/>
                    <a:pt x="74" y="27"/>
                    <a:pt x="74" y="27"/>
                  </a:cubicBezTo>
                  <a:cubicBezTo>
                    <a:pt x="74" y="27"/>
                    <a:pt x="78" y="28"/>
                    <a:pt x="81" y="29"/>
                  </a:cubicBezTo>
                  <a:cubicBezTo>
                    <a:pt x="83" y="29"/>
                    <a:pt x="86" y="31"/>
                    <a:pt x="87" y="31"/>
                  </a:cubicBezTo>
                  <a:cubicBezTo>
                    <a:pt x="88" y="31"/>
                    <a:pt x="88" y="32"/>
                    <a:pt x="89" y="32"/>
                  </a:cubicBezTo>
                  <a:cubicBezTo>
                    <a:pt x="90" y="31"/>
                    <a:pt x="90" y="31"/>
                    <a:pt x="89" y="29"/>
                  </a:cubicBezTo>
                  <a:cubicBezTo>
                    <a:pt x="88" y="28"/>
                    <a:pt x="88" y="25"/>
                    <a:pt x="87" y="25"/>
                  </a:cubicBezTo>
                  <a:cubicBezTo>
                    <a:pt x="87" y="24"/>
                    <a:pt x="90" y="24"/>
                    <a:pt x="92" y="25"/>
                  </a:cubicBezTo>
                  <a:cubicBezTo>
                    <a:pt x="93" y="26"/>
                    <a:pt x="94" y="27"/>
                    <a:pt x="95" y="25"/>
                  </a:cubicBezTo>
                  <a:cubicBezTo>
                    <a:pt x="95" y="25"/>
                    <a:pt x="94" y="24"/>
                    <a:pt x="93" y="23"/>
                  </a:cubicBezTo>
                  <a:cubicBezTo>
                    <a:pt x="91" y="20"/>
                    <a:pt x="87" y="16"/>
                    <a:pt x="85" y="15"/>
                  </a:cubicBezTo>
                  <a:cubicBezTo>
                    <a:pt x="82" y="13"/>
                    <a:pt x="78" y="11"/>
                    <a:pt x="72" y="10"/>
                  </a:cubicBezTo>
                  <a:cubicBezTo>
                    <a:pt x="57" y="10"/>
                    <a:pt x="42" y="9"/>
                    <a:pt x="35" y="9"/>
                  </a:cubicBezTo>
                  <a:cubicBezTo>
                    <a:pt x="29" y="9"/>
                    <a:pt x="14" y="5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32" name="Freeform 7">
              <a:extLst>
                <a:ext uri="{FF2B5EF4-FFF2-40B4-BE49-F238E27FC236}">
                  <a16:creationId xmlns:a16="http://schemas.microsoft.com/office/drawing/2014/main" id="{21A01B01-8634-41B0-B992-FA4E7AB42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" y="2946"/>
              <a:ext cx="1116" cy="390"/>
            </a:xfrm>
            <a:custGeom>
              <a:avLst/>
              <a:gdLst>
                <a:gd name="T0" fmla="*/ 0 w 446"/>
                <a:gd name="T1" fmla="*/ 5393 h 146"/>
                <a:gd name="T2" fmla="*/ 1021 w 446"/>
                <a:gd name="T3" fmla="*/ 4116 h 146"/>
                <a:gd name="T4" fmla="*/ 1301 w 446"/>
                <a:gd name="T5" fmla="*/ 3868 h 146"/>
                <a:gd name="T6" fmla="*/ 2472 w 446"/>
                <a:gd name="T7" fmla="*/ 3718 h 146"/>
                <a:gd name="T8" fmla="*/ 4984 w 446"/>
                <a:gd name="T9" fmla="*/ 4723 h 146"/>
                <a:gd name="T10" fmla="*/ 7677 w 446"/>
                <a:gd name="T11" fmla="*/ 4632 h 146"/>
                <a:gd name="T12" fmla="*/ 10074 w 446"/>
                <a:gd name="T13" fmla="*/ 4538 h 146"/>
                <a:gd name="T14" fmla="*/ 11253 w 446"/>
                <a:gd name="T15" fmla="*/ 5700 h 146"/>
                <a:gd name="T16" fmla="*/ 12421 w 446"/>
                <a:gd name="T17" fmla="*/ 6729 h 146"/>
                <a:gd name="T18" fmla="*/ 12736 w 446"/>
                <a:gd name="T19" fmla="*/ 7220 h 146"/>
                <a:gd name="T20" fmla="*/ 12942 w 446"/>
                <a:gd name="T21" fmla="*/ 7434 h 146"/>
                <a:gd name="T22" fmla="*/ 12892 w 446"/>
                <a:gd name="T23" fmla="*/ 7186 h 146"/>
                <a:gd name="T24" fmla="*/ 12862 w 446"/>
                <a:gd name="T25" fmla="*/ 6673 h 146"/>
                <a:gd name="T26" fmla="*/ 13254 w 446"/>
                <a:gd name="T27" fmla="*/ 6878 h 146"/>
                <a:gd name="T28" fmla="*/ 13487 w 446"/>
                <a:gd name="T29" fmla="*/ 6977 h 146"/>
                <a:gd name="T30" fmla="*/ 13567 w 446"/>
                <a:gd name="T31" fmla="*/ 7071 h 146"/>
                <a:gd name="T32" fmla="*/ 13487 w 446"/>
                <a:gd name="T33" fmla="*/ 6614 h 146"/>
                <a:gd name="T34" fmla="*/ 13567 w 446"/>
                <a:gd name="T35" fmla="*/ 6673 h 146"/>
                <a:gd name="T36" fmla="*/ 13675 w 446"/>
                <a:gd name="T37" fmla="*/ 6729 h 146"/>
                <a:gd name="T38" fmla="*/ 13600 w 446"/>
                <a:gd name="T39" fmla="*/ 6422 h 146"/>
                <a:gd name="T40" fmla="*/ 13487 w 446"/>
                <a:gd name="T41" fmla="*/ 6058 h 146"/>
                <a:gd name="T42" fmla="*/ 13174 w 446"/>
                <a:gd name="T43" fmla="*/ 5909 h 146"/>
                <a:gd name="T44" fmla="*/ 13099 w 446"/>
                <a:gd name="T45" fmla="*/ 5759 h 146"/>
                <a:gd name="T46" fmla="*/ 12546 w 446"/>
                <a:gd name="T47" fmla="*/ 5700 h 146"/>
                <a:gd name="T48" fmla="*/ 11921 w 446"/>
                <a:gd name="T49" fmla="*/ 4936 h 146"/>
                <a:gd name="T50" fmla="*/ 12033 w 446"/>
                <a:gd name="T51" fmla="*/ 4573 h 146"/>
                <a:gd name="T52" fmla="*/ 12471 w 446"/>
                <a:gd name="T53" fmla="*/ 4880 h 146"/>
                <a:gd name="T54" fmla="*/ 12786 w 446"/>
                <a:gd name="T55" fmla="*/ 5302 h 146"/>
                <a:gd name="T56" fmla="*/ 12892 w 446"/>
                <a:gd name="T57" fmla="*/ 5452 h 146"/>
                <a:gd name="T58" fmla="*/ 12892 w 446"/>
                <a:gd name="T59" fmla="*/ 5145 h 146"/>
                <a:gd name="T60" fmla="*/ 13099 w 446"/>
                <a:gd name="T61" fmla="*/ 5145 h 146"/>
                <a:gd name="T62" fmla="*/ 13329 w 446"/>
                <a:gd name="T63" fmla="*/ 5302 h 146"/>
                <a:gd name="T64" fmla="*/ 13412 w 446"/>
                <a:gd name="T65" fmla="*/ 5452 h 146"/>
                <a:gd name="T66" fmla="*/ 13362 w 446"/>
                <a:gd name="T67" fmla="*/ 5030 h 146"/>
                <a:gd name="T68" fmla="*/ 12736 w 446"/>
                <a:gd name="T69" fmla="*/ 4424 h 146"/>
                <a:gd name="T70" fmla="*/ 12786 w 446"/>
                <a:gd name="T71" fmla="*/ 4026 h 146"/>
                <a:gd name="T72" fmla="*/ 12704 w 446"/>
                <a:gd name="T73" fmla="*/ 3967 h 146"/>
                <a:gd name="T74" fmla="*/ 12266 w 446"/>
                <a:gd name="T75" fmla="*/ 3718 h 146"/>
                <a:gd name="T76" fmla="*/ 12033 w 446"/>
                <a:gd name="T77" fmla="*/ 3318 h 146"/>
                <a:gd name="T78" fmla="*/ 12108 w 446"/>
                <a:gd name="T79" fmla="*/ 3010 h 146"/>
                <a:gd name="T80" fmla="*/ 12033 w 446"/>
                <a:gd name="T81" fmla="*/ 3104 h 146"/>
                <a:gd name="T82" fmla="*/ 13517 w 446"/>
                <a:gd name="T83" fmla="*/ 2097 h 146"/>
                <a:gd name="T84" fmla="*/ 14225 w 446"/>
                <a:gd name="T85" fmla="*/ 2097 h 146"/>
                <a:gd name="T86" fmla="*/ 14508 w 446"/>
                <a:gd name="T87" fmla="*/ 2097 h 146"/>
                <a:gd name="T88" fmla="*/ 15008 w 446"/>
                <a:gd name="T89" fmla="*/ 2097 h 146"/>
                <a:gd name="T90" fmla="*/ 15717 w 446"/>
                <a:gd name="T91" fmla="*/ 2498 h 146"/>
                <a:gd name="T92" fmla="*/ 16467 w 446"/>
                <a:gd name="T93" fmla="*/ 2348 h 146"/>
                <a:gd name="T94" fmla="*/ 17093 w 446"/>
                <a:gd name="T95" fmla="*/ 914 h 146"/>
                <a:gd name="T96" fmla="*/ 16185 w 446"/>
                <a:gd name="T97" fmla="*/ 1528 h 146"/>
                <a:gd name="T98" fmla="*/ 15559 w 446"/>
                <a:gd name="T99" fmla="*/ 1277 h 146"/>
                <a:gd name="T100" fmla="*/ 14933 w 446"/>
                <a:gd name="T101" fmla="*/ 857 h 146"/>
                <a:gd name="T102" fmla="*/ 14038 w 446"/>
                <a:gd name="T103" fmla="*/ 857 h 146"/>
                <a:gd name="T104" fmla="*/ 13412 w 446"/>
                <a:gd name="T105" fmla="*/ 820 h 146"/>
                <a:gd name="T106" fmla="*/ 12786 w 446"/>
                <a:gd name="T107" fmla="*/ 705 h 146"/>
                <a:gd name="T108" fmla="*/ 12191 w 446"/>
                <a:gd name="T109" fmla="*/ 248 h 146"/>
                <a:gd name="T110" fmla="*/ 10857 w 446"/>
                <a:gd name="T111" fmla="*/ 1277 h 146"/>
                <a:gd name="T112" fmla="*/ 9761 w 446"/>
                <a:gd name="T113" fmla="*/ 2097 h 146"/>
                <a:gd name="T114" fmla="*/ 8428 w 446"/>
                <a:gd name="T115" fmla="*/ 2898 h 146"/>
                <a:gd name="T116" fmla="*/ 4827 w 446"/>
                <a:gd name="T117" fmla="*/ 3203 h 146"/>
                <a:gd name="T118" fmla="*/ 2117 w 446"/>
                <a:gd name="T119" fmla="*/ 2591 h 146"/>
                <a:gd name="T120" fmla="*/ 988 w 446"/>
                <a:gd name="T121" fmla="*/ 3660 h 146"/>
                <a:gd name="T122" fmla="*/ 0 w 446"/>
                <a:gd name="T123" fmla="*/ 5393 h 14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46" h="146">
                  <a:moveTo>
                    <a:pt x="0" y="106"/>
                  </a:moveTo>
                  <a:cubicBezTo>
                    <a:pt x="4" y="97"/>
                    <a:pt x="17" y="85"/>
                    <a:pt x="26" y="81"/>
                  </a:cubicBezTo>
                  <a:cubicBezTo>
                    <a:pt x="29" y="79"/>
                    <a:pt x="32" y="76"/>
                    <a:pt x="33" y="76"/>
                  </a:cubicBezTo>
                  <a:cubicBezTo>
                    <a:pt x="42" y="69"/>
                    <a:pt x="52" y="68"/>
                    <a:pt x="63" y="73"/>
                  </a:cubicBezTo>
                  <a:cubicBezTo>
                    <a:pt x="81" y="82"/>
                    <a:pt x="116" y="93"/>
                    <a:pt x="127" y="93"/>
                  </a:cubicBezTo>
                  <a:cubicBezTo>
                    <a:pt x="139" y="93"/>
                    <a:pt x="174" y="95"/>
                    <a:pt x="196" y="91"/>
                  </a:cubicBezTo>
                  <a:cubicBezTo>
                    <a:pt x="219" y="86"/>
                    <a:pt x="237" y="73"/>
                    <a:pt x="257" y="89"/>
                  </a:cubicBezTo>
                  <a:cubicBezTo>
                    <a:pt x="265" y="96"/>
                    <a:pt x="278" y="106"/>
                    <a:pt x="287" y="112"/>
                  </a:cubicBezTo>
                  <a:cubicBezTo>
                    <a:pt x="295" y="118"/>
                    <a:pt x="314" y="128"/>
                    <a:pt x="317" y="132"/>
                  </a:cubicBezTo>
                  <a:cubicBezTo>
                    <a:pt x="319" y="136"/>
                    <a:pt x="324" y="140"/>
                    <a:pt x="325" y="142"/>
                  </a:cubicBezTo>
                  <a:cubicBezTo>
                    <a:pt x="327" y="143"/>
                    <a:pt x="327" y="146"/>
                    <a:pt x="330" y="146"/>
                  </a:cubicBezTo>
                  <a:cubicBezTo>
                    <a:pt x="332" y="145"/>
                    <a:pt x="329" y="143"/>
                    <a:pt x="329" y="141"/>
                  </a:cubicBezTo>
                  <a:cubicBezTo>
                    <a:pt x="329" y="139"/>
                    <a:pt x="330" y="134"/>
                    <a:pt x="328" y="131"/>
                  </a:cubicBezTo>
                  <a:cubicBezTo>
                    <a:pt x="330" y="132"/>
                    <a:pt x="335" y="135"/>
                    <a:pt x="338" y="135"/>
                  </a:cubicBezTo>
                  <a:cubicBezTo>
                    <a:pt x="341" y="136"/>
                    <a:pt x="342" y="136"/>
                    <a:pt x="344" y="137"/>
                  </a:cubicBezTo>
                  <a:cubicBezTo>
                    <a:pt x="345" y="138"/>
                    <a:pt x="345" y="140"/>
                    <a:pt x="346" y="139"/>
                  </a:cubicBezTo>
                  <a:cubicBezTo>
                    <a:pt x="348" y="137"/>
                    <a:pt x="347" y="135"/>
                    <a:pt x="344" y="130"/>
                  </a:cubicBezTo>
                  <a:cubicBezTo>
                    <a:pt x="344" y="130"/>
                    <a:pt x="345" y="130"/>
                    <a:pt x="346" y="131"/>
                  </a:cubicBezTo>
                  <a:cubicBezTo>
                    <a:pt x="347" y="133"/>
                    <a:pt x="349" y="132"/>
                    <a:pt x="349" y="132"/>
                  </a:cubicBezTo>
                  <a:cubicBezTo>
                    <a:pt x="349" y="132"/>
                    <a:pt x="348" y="129"/>
                    <a:pt x="347" y="126"/>
                  </a:cubicBezTo>
                  <a:cubicBezTo>
                    <a:pt x="346" y="123"/>
                    <a:pt x="345" y="121"/>
                    <a:pt x="344" y="119"/>
                  </a:cubicBezTo>
                  <a:cubicBezTo>
                    <a:pt x="342" y="117"/>
                    <a:pt x="336" y="116"/>
                    <a:pt x="336" y="116"/>
                  </a:cubicBezTo>
                  <a:cubicBezTo>
                    <a:pt x="336" y="116"/>
                    <a:pt x="335" y="115"/>
                    <a:pt x="334" y="113"/>
                  </a:cubicBezTo>
                  <a:cubicBezTo>
                    <a:pt x="332" y="112"/>
                    <a:pt x="321" y="113"/>
                    <a:pt x="320" y="112"/>
                  </a:cubicBezTo>
                  <a:cubicBezTo>
                    <a:pt x="319" y="112"/>
                    <a:pt x="305" y="100"/>
                    <a:pt x="304" y="97"/>
                  </a:cubicBezTo>
                  <a:cubicBezTo>
                    <a:pt x="302" y="95"/>
                    <a:pt x="305" y="89"/>
                    <a:pt x="307" y="90"/>
                  </a:cubicBezTo>
                  <a:cubicBezTo>
                    <a:pt x="309" y="91"/>
                    <a:pt x="315" y="92"/>
                    <a:pt x="318" y="96"/>
                  </a:cubicBezTo>
                  <a:cubicBezTo>
                    <a:pt x="320" y="98"/>
                    <a:pt x="324" y="102"/>
                    <a:pt x="326" y="104"/>
                  </a:cubicBezTo>
                  <a:cubicBezTo>
                    <a:pt x="329" y="106"/>
                    <a:pt x="327" y="107"/>
                    <a:pt x="329" y="107"/>
                  </a:cubicBezTo>
                  <a:cubicBezTo>
                    <a:pt x="330" y="106"/>
                    <a:pt x="331" y="104"/>
                    <a:pt x="329" y="101"/>
                  </a:cubicBezTo>
                  <a:cubicBezTo>
                    <a:pt x="329" y="101"/>
                    <a:pt x="331" y="101"/>
                    <a:pt x="334" y="101"/>
                  </a:cubicBezTo>
                  <a:cubicBezTo>
                    <a:pt x="336" y="102"/>
                    <a:pt x="339" y="102"/>
                    <a:pt x="340" y="104"/>
                  </a:cubicBezTo>
                  <a:cubicBezTo>
                    <a:pt x="341" y="106"/>
                    <a:pt x="341" y="108"/>
                    <a:pt x="342" y="107"/>
                  </a:cubicBezTo>
                  <a:cubicBezTo>
                    <a:pt x="343" y="106"/>
                    <a:pt x="343" y="103"/>
                    <a:pt x="341" y="99"/>
                  </a:cubicBezTo>
                  <a:cubicBezTo>
                    <a:pt x="335" y="96"/>
                    <a:pt x="327" y="92"/>
                    <a:pt x="325" y="87"/>
                  </a:cubicBezTo>
                  <a:cubicBezTo>
                    <a:pt x="323" y="85"/>
                    <a:pt x="325" y="82"/>
                    <a:pt x="326" y="79"/>
                  </a:cubicBezTo>
                  <a:cubicBezTo>
                    <a:pt x="325" y="78"/>
                    <a:pt x="324" y="78"/>
                    <a:pt x="324" y="78"/>
                  </a:cubicBezTo>
                  <a:cubicBezTo>
                    <a:pt x="321" y="76"/>
                    <a:pt x="318" y="74"/>
                    <a:pt x="313" y="73"/>
                  </a:cubicBezTo>
                  <a:cubicBezTo>
                    <a:pt x="308" y="71"/>
                    <a:pt x="310" y="71"/>
                    <a:pt x="307" y="65"/>
                  </a:cubicBezTo>
                  <a:cubicBezTo>
                    <a:pt x="307" y="63"/>
                    <a:pt x="307" y="61"/>
                    <a:pt x="309" y="59"/>
                  </a:cubicBezTo>
                  <a:cubicBezTo>
                    <a:pt x="307" y="61"/>
                    <a:pt x="307" y="61"/>
                    <a:pt x="307" y="61"/>
                  </a:cubicBezTo>
                  <a:cubicBezTo>
                    <a:pt x="310" y="54"/>
                    <a:pt x="322" y="40"/>
                    <a:pt x="345" y="41"/>
                  </a:cubicBezTo>
                  <a:cubicBezTo>
                    <a:pt x="345" y="41"/>
                    <a:pt x="351" y="43"/>
                    <a:pt x="363" y="41"/>
                  </a:cubicBezTo>
                  <a:cubicBezTo>
                    <a:pt x="365" y="41"/>
                    <a:pt x="368" y="41"/>
                    <a:pt x="370" y="41"/>
                  </a:cubicBezTo>
                  <a:cubicBezTo>
                    <a:pt x="375" y="40"/>
                    <a:pt x="379" y="39"/>
                    <a:pt x="383" y="41"/>
                  </a:cubicBezTo>
                  <a:cubicBezTo>
                    <a:pt x="390" y="44"/>
                    <a:pt x="393" y="48"/>
                    <a:pt x="401" y="49"/>
                  </a:cubicBezTo>
                  <a:cubicBezTo>
                    <a:pt x="408" y="49"/>
                    <a:pt x="414" y="48"/>
                    <a:pt x="420" y="46"/>
                  </a:cubicBezTo>
                  <a:cubicBezTo>
                    <a:pt x="433" y="41"/>
                    <a:pt x="446" y="33"/>
                    <a:pt x="436" y="18"/>
                  </a:cubicBezTo>
                  <a:cubicBezTo>
                    <a:pt x="438" y="34"/>
                    <a:pt x="425" y="33"/>
                    <a:pt x="413" y="30"/>
                  </a:cubicBezTo>
                  <a:cubicBezTo>
                    <a:pt x="408" y="29"/>
                    <a:pt x="402" y="27"/>
                    <a:pt x="397" y="25"/>
                  </a:cubicBezTo>
                  <a:cubicBezTo>
                    <a:pt x="390" y="23"/>
                    <a:pt x="389" y="17"/>
                    <a:pt x="381" y="17"/>
                  </a:cubicBezTo>
                  <a:cubicBezTo>
                    <a:pt x="373" y="16"/>
                    <a:pt x="366" y="17"/>
                    <a:pt x="358" y="17"/>
                  </a:cubicBezTo>
                  <a:cubicBezTo>
                    <a:pt x="352" y="16"/>
                    <a:pt x="347" y="16"/>
                    <a:pt x="342" y="16"/>
                  </a:cubicBezTo>
                  <a:cubicBezTo>
                    <a:pt x="337" y="16"/>
                    <a:pt x="331" y="15"/>
                    <a:pt x="326" y="14"/>
                  </a:cubicBezTo>
                  <a:cubicBezTo>
                    <a:pt x="320" y="13"/>
                    <a:pt x="317" y="6"/>
                    <a:pt x="311" y="5"/>
                  </a:cubicBezTo>
                  <a:cubicBezTo>
                    <a:pt x="293" y="0"/>
                    <a:pt x="290" y="20"/>
                    <a:pt x="277" y="25"/>
                  </a:cubicBezTo>
                  <a:cubicBezTo>
                    <a:pt x="267" y="30"/>
                    <a:pt x="258" y="34"/>
                    <a:pt x="249" y="41"/>
                  </a:cubicBezTo>
                  <a:cubicBezTo>
                    <a:pt x="239" y="48"/>
                    <a:pt x="227" y="54"/>
                    <a:pt x="215" y="57"/>
                  </a:cubicBezTo>
                  <a:cubicBezTo>
                    <a:pt x="186" y="66"/>
                    <a:pt x="153" y="66"/>
                    <a:pt x="123" y="63"/>
                  </a:cubicBezTo>
                  <a:cubicBezTo>
                    <a:pt x="100" y="60"/>
                    <a:pt x="77" y="44"/>
                    <a:pt x="54" y="51"/>
                  </a:cubicBezTo>
                  <a:cubicBezTo>
                    <a:pt x="42" y="54"/>
                    <a:pt x="35" y="64"/>
                    <a:pt x="25" y="72"/>
                  </a:cubicBezTo>
                  <a:cubicBezTo>
                    <a:pt x="15" y="80"/>
                    <a:pt x="1" y="92"/>
                    <a:pt x="0" y="106"/>
                  </a:cubicBez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33" name="Freeform 8">
              <a:extLst>
                <a:ext uri="{FF2B5EF4-FFF2-40B4-BE49-F238E27FC236}">
                  <a16:creationId xmlns:a16="http://schemas.microsoft.com/office/drawing/2014/main" id="{F38E84F8-AF02-47D1-B6CC-2F0CF645D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" y="2811"/>
              <a:ext cx="355" cy="291"/>
            </a:xfrm>
            <a:custGeom>
              <a:avLst/>
              <a:gdLst>
                <a:gd name="T0" fmla="*/ 0 w 142"/>
                <a:gd name="T1" fmla="*/ 5537 h 109"/>
                <a:gd name="T2" fmla="*/ 2500 w 142"/>
                <a:gd name="T3" fmla="*/ 3043 h 109"/>
                <a:gd name="T4" fmla="*/ 2863 w 142"/>
                <a:gd name="T5" fmla="*/ 1004 h 109"/>
                <a:gd name="T6" fmla="*/ 3208 w 142"/>
                <a:gd name="T7" fmla="*/ 93 h 109"/>
                <a:gd name="T8" fmla="*/ 3875 w 142"/>
                <a:gd name="T9" fmla="*/ 550 h 109"/>
                <a:gd name="T10" fmla="*/ 4270 w 142"/>
                <a:gd name="T11" fmla="*/ 1276 h 109"/>
                <a:gd name="T12" fmla="*/ 4500 w 142"/>
                <a:gd name="T13" fmla="*/ 1733 h 109"/>
                <a:gd name="T14" fmla="*/ 4533 w 142"/>
                <a:gd name="T15" fmla="*/ 2280 h 109"/>
                <a:gd name="T16" fmla="*/ 5158 w 142"/>
                <a:gd name="T17" fmla="*/ 3158 h 109"/>
                <a:gd name="T18" fmla="*/ 4613 w 142"/>
                <a:gd name="T19" fmla="*/ 3863 h 109"/>
                <a:gd name="T20" fmla="*/ 3095 w 142"/>
                <a:gd name="T21" fmla="*/ 4261 h 109"/>
                <a:gd name="T22" fmla="*/ 2083 w 142"/>
                <a:gd name="T23" fmla="*/ 4776 h 10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2" h="109">
                  <a:moveTo>
                    <a:pt x="0" y="109"/>
                  </a:moveTo>
                  <a:cubicBezTo>
                    <a:pt x="26" y="101"/>
                    <a:pt x="49" y="83"/>
                    <a:pt x="64" y="60"/>
                  </a:cubicBezTo>
                  <a:cubicBezTo>
                    <a:pt x="72" y="48"/>
                    <a:pt x="78" y="35"/>
                    <a:pt x="73" y="20"/>
                  </a:cubicBezTo>
                  <a:cubicBezTo>
                    <a:pt x="69" y="11"/>
                    <a:pt x="76" y="0"/>
                    <a:pt x="82" y="2"/>
                  </a:cubicBezTo>
                  <a:cubicBezTo>
                    <a:pt x="88" y="4"/>
                    <a:pt x="94" y="7"/>
                    <a:pt x="99" y="11"/>
                  </a:cubicBezTo>
                  <a:cubicBezTo>
                    <a:pt x="104" y="15"/>
                    <a:pt x="105" y="20"/>
                    <a:pt x="109" y="25"/>
                  </a:cubicBezTo>
                  <a:cubicBezTo>
                    <a:pt x="113" y="28"/>
                    <a:pt x="115" y="28"/>
                    <a:pt x="115" y="34"/>
                  </a:cubicBezTo>
                  <a:cubicBezTo>
                    <a:pt x="116" y="38"/>
                    <a:pt x="114" y="40"/>
                    <a:pt x="116" y="45"/>
                  </a:cubicBezTo>
                  <a:cubicBezTo>
                    <a:pt x="119" y="52"/>
                    <a:pt x="126" y="57"/>
                    <a:pt x="132" y="62"/>
                  </a:cubicBezTo>
                  <a:cubicBezTo>
                    <a:pt x="142" y="71"/>
                    <a:pt x="127" y="74"/>
                    <a:pt x="118" y="76"/>
                  </a:cubicBezTo>
                  <a:cubicBezTo>
                    <a:pt x="105" y="78"/>
                    <a:pt x="92" y="80"/>
                    <a:pt x="79" y="84"/>
                  </a:cubicBezTo>
                  <a:cubicBezTo>
                    <a:pt x="73" y="86"/>
                    <a:pt x="60" y="95"/>
                    <a:pt x="53" y="94"/>
                  </a:cubicBezTo>
                </a:path>
              </a:pathLst>
            </a:custGeom>
            <a:solidFill>
              <a:srgbClr val="74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34" name="Freeform 9">
              <a:extLst>
                <a:ext uri="{FF2B5EF4-FFF2-40B4-BE49-F238E27FC236}">
                  <a16:creationId xmlns:a16="http://schemas.microsoft.com/office/drawing/2014/main" id="{93EE0C3C-EA0A-4173-BCF8-C873CAD1F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" y="2494"/>
              <a:ext cx="110" cy="154"/>
            </a:xfrm>
            <a:custGeom>
              <a:avLst/>
              <a:gdLst>
                <a:gd name="T0" fmla="*/ 158 w 44"/>
                <a:gd name="T1" fmla="*/ 149 h 58"/>
                <a:gd name="T2" fmla="*/ 1250 w 44"/>
                <a:gd name="T3" fmla="*/ 1346 h 58"/>
                <a:gd name="T4" fmla="*/ 1488 w 44"/>
                <a:gd name="T5" fmla="*/ 2884 h 58"/>
                <a:gd name="T6" fmla="*/ 938 w 44"/>
                <a:gd name="T7" fmla="*/ 1649 h 58"/>
                <a:gd name="T8" fmla="*/ 0 w 44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" y="3"/>
                  </a:moveTo>
                  <a:cubicBezTo>
                    <a:pt x="14" y="1"/>
                    <a:pt x="27" y="20"/>
                    <a:pt x="32" y="27"/>
                  </a:cubicBezTo>
                  <a:cubicBezTo>
                    <a:pt x="37" y="35"/>
                    <a:pt x="44" y="49"/>
                    <a:pt x="38" y="58"/>
                  </a:cubicBezTo>
                  <a:cubicBezTo>
                    <a:pt x="28" y="56"/>
                    <a:pt x="28" y="40"/>
                    <a:pt x="24" y="33"/>
                  </a:cubicBezTo>
                  <a:cubicBezTo>
                    <a:pt x="18" y="22"/>
                    <a:pt x="10" y="7"/>
                    <a:pt x="0" y="0"/>
                  </a:cubicBezTo>
                </a:path>
              </a:pathLst>
            </a:custGeom>
            <a:solidFill>
              <a:srgbClr val="6B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35" name="Freeform 10">
              <a:extLst>
                <a:ext uri="{FF2B5EF4-FFF2-40B4-BE49-F238E27FC236}">
                  <a16:creationId xmlns:a16="http://schemas.microsoft.com/office/drawing/2014/main" id="{AB286BD2-7149-448D-A274-923C5D21E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4" y="2708"/>
              <a:ext cx="40" cy="88"/>
            </a:xfrm>
            <a:custGeom>
              <a:avLst/>
              <a:gdLst>
                <a:gd name="T0" fmla="*/ 550 w 16"/>
                <a:gd name="T1" fmla="*/ 205 h 33"/>
                <a:gd name="T2" fmla="*/ 238 w 16"/>
                <a:gd name="T3" fmla="*/ 909 h 33"/>
                <a:gd name="T4" fmla="*/ 395 w 16"/>
                <a:gd name="T5" fmla="*/ 1421 h 33"/>
                <a:gd name="T6" fmla="*/ 395 w 16"/>
                <a:gd name="T7" fmla="*/ 853 h 33"/>
                <a:gd name="T8" fmla="*/ 625 w 16"/>
                <a:gd name="T9" fmla="*/ 456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33">
                  <a:moveTo>
                    <a:pt x="14" y="4"/>
                  </a:moveTo>
                  <a:cubicBezTo>
                    <a:pt x="0" y="0"/>
                    <a:pt x="6" y="10"/>
                    <a:pt x="6" y="18"/>
                  </a:cubicBezTo>
                  <a:cubicBezTo>
                    <a:pt x="6" y="20"/>
                    <a:pt x="2" y="33"/>
                    <a:pt x="10" y="28"/>
                  </a:cubicBezTo>
                  <a:cubicBezTo>
                    <a:pt x="12" y="26"/>
                    <a:pt x="9" y="20"/>
                    <a:pt x="10" y="17"/>
                  </a:cubicBezTo>
                  <a:cubicBezTo>
                    <a:pt x="11" y="13"/>
                    <a:pt x="13" y="12"/>
                    <a:pt x="16" y="9"/>
                  </a:cubicBezTo>
                </a:path>
              </a:pathLst>
            </a:custGeom>
            <a:solidFill>
              <a:srgbClr val="6B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36" name="Freeform 11">
              <a:extLst>
                <a:ext uri="{FF2B5EF4-FFF2-40B4-BE49-F238E27FC236}">
                  <a16:creationId xmlns:a16="http://schemas.microsoft.com/office/drawing/2014/main" id="{BC24F863-0B85-452F-BF2E-2C005C8F0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626"/>
              <a:ext cx="143" cy="85"/>
            </a:xfrm>
            <a:custGeom>
              <a:avLst/>
              <a:gdLst>
                <a:gd name="T0" fmla="*/ 2102 w 57"/>
                <a:gd name="T1" fmla="*/ 1052 h 32"/>
                <a:gd name="T2" fmla="*/ 993 w 57"/>
                <a:gd name="T3" fmla="*/ 56 h 32"/>
                <a:gd name="T4" fmla="*/ 0 w 57"/>
                <a:gd name="T5" fmla="*/ 805 h 32"/>
                <a:gd name="T6" fmla="*/ 868 w 57"/>
                <a:gd name="T7" fmla="*/ 396 h 32"/>
                <a:gd name="T8" fmla="*/ 1581 w 57"/>
                <a:gd name="T9" fmla="*/ 691 h 32"/>
                <a:gd name="T10" fmla="*/ 1864 w 57"/>
                <a:gd name="T11" fmla="*/ 1235 h 32"/>
                <a:gd name="T12" fmla="*/ 2260 w 57"/>
                <a:gd name="T13" fmla="*/ 1389 h 32"/>
                <a:gd name="T14" fmla="*/ 2178 w 57"/>
                <a:gd name="T15" fmla="*/ 1086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32">
                  <a:moveTo>
                    <a:pt x="53" y="21"/>
                  </a:moveTo>
                  <a:cubicBezTo>
                    <a:pt x="47" y="8"/>
                    <a:pt x="39" y="3"/>
                    <a:pt x="25" y="1"/>
                  </a:cubicBezTo>
                  <a:cubicBezTo>
                    <a:pt x="13" y="0"/>
                    <a:pt x="0" y="0"/>
                    <a:pt x="0" y="16"/>
                  </a:cubicBezTo>
                  <a:cubicBezTo>
                    <a:pt x="7" y="14"/>
                    <a:pt x="14" y="8"/>
                    <a:pt x="22" y="8"/>
                  </a:cubicBezTo>
                  <a:cubicBezTo>
                    <a:pt x="27" y="8"/>
                    <a:pt x="35" y="12"/>
                    <a:pt x="40" y="14"/>
                  </a:cubicBezTo>
                  <a:cubicBezTo>
                    <a:pt x="47" y="17"/>
                    <a:pt x="44" y="20"/>
                    <a:pt x="47" y="25"/>
                  </a:cubicBezTo>
                  <a:cubicBezTo>
                    <a:pt x="49" y="32"/>
                    <a:pt x="51" y="27"/>
                    <a:pt x="57" y="28"/>
                  </a:cubicBezTo>
                  <a:cubicBezTo>
                    <a:pt x="56" y="26"/>
                    <a:pt x="56" y="24"/>
                    <a:pt x="55" y="22"/>
                  </a:cubicBezTo>
                </a:path>
              </a:pathLst>
            </a:custGeom>
            <a:solidFill>
              <a:srgbClr val="6B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37" name="Freeform 12">
              <a:extLst>
                <a:ext uri="{FF2B5EF4-FFF2-40B4-BE49-F238E27FC236}">
                  <a16:creationId xmlns:a16="http://schemas.microsoft.com/office/drawing/2014/main" id="{2AD3DC3E-9AFB-4C92-A6B7-EB1707F8E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8" y="3160"/>
              <a:ext cx="42" cy="38"/>
            </a:xfrm>
            <a:custGeom>
              <a:avLst/>
              <a:gdLst>
                <a:gd name="T0" fmla="*/ 0 w 17"/>
                <a:gd name="T1" fmla="*/ 0 h 14"/>
                <a:gd name="T2" fmla="*/ 410 w 17"/>
                <a:gd name="T3" fmla="*/ 280 h 14"/>
                <a:gd name="T4" fmla="*/ 635 w 17"/>
                <a:gd name="T5" fmla="*/ 760 h 14"/>
                <a:gd name="T6" fmla="*/ 183 w 17"/>
                <a:gd name="T7" fmla="*/ 537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14">
                  <a:moveTo>
                    <a:pt x="0" y="0"/>
                  </a:moveTo>
                  <a:cubicBezTo>
                    <a:pt x="6" y="2"/>
                    <a:pt x="6" y="0"/>
                    <a:pt x="11" y="5"/>
                  </a:cubicBezTo>
                  <a:cubicBezTo>
                    <a:pt x="13" y="7"/>
                    <a:pt x="17" y="10"/>
                    <a:pt x="17" y="14"/>
                  </a:cubicBezTo>
                  <a:cubicBezTo>
                    <a:pt x="13" y="12"/>
                    <a:pt x="9" y="11"/>
                    <a:pt x="5" y="10"/>
                  </a:cubicBezTo>
                </a:path>
              </a:pathLst>
            </a:custGeom>
            <a:solidFill>
              <a:srgbClr val="6B6B6B"/>
            </a:solidFill>
            <a:ln w="9525">
              <a:solidFill>
                <a:srgbClr val="6B6B6B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38" name="Freeform 13">
              <a:extLst>
                <a:ext uri="{FF2B5EF4-FFF2-40B4-BE49-F238E27FC236}">
                  <a16:creationId xmlns:a16="http://schemas.microsoft.com/office/drawing/2014/main" id="{7AA4F9A4-8277-4581-9BA9-52F04A0CA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0" y="2862"/>
              <a:ext cx="68" cy="69"/>
            </a:xfrm>
            <a:custGeom>
              <a:avLst/>
              <a:gdLst>
                <a:gd name="T0" fmla="*/ 1007 w 27"/>
                <a:gd name="T1" fmla="*/ 1085 h 26"/>
                <a:gd name="T2" fmla="*/ 685 w 27"/>
                <a:gd name="T3" fmla="*/ 295 h 26"/>
                <a:gd name="T4" fmla="*/ 50 w 27"/>
                <a:gd name="T5" fmla="*/ 507 h 26"/>
                <a:gd name="T6" fmla="*/ 368 w 27"/>
                <a:gd name="T7" fmla="*/ 1197 h 26"/>
                <a:gd name="T8" fmla="*/ 881 w 27"/>
                <a:gd name="T9" fmla="*/ 1085 h 26"/>
                <a:gd name="T10" fmla="*/ 1007 w 27"/>
                <a:gd name="T11" fmla="*/ 1085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26">
                  <a:moveTo>
                    <a:pt x="25" y="22"/>
                  </a:moveTo>
                  <a:cubicBezTo>
                    <a:pt x="23" y="20"/>
                    <a:pt x="27" y="11"/>
                    <a:pt x="17" y="6"/>
                  </a:cubicBezTo>
                  <a:cubicBezTo>
                    <a:pt x="8" y="0"/>
                    <a:pt x="1" y="10"/>
                    <a:pt x="1" y="10"/>
                  </a:cubicBezTo>
                  <a:cubicBezTo>
                    <a:pt x="0" y="17"/>
                    <a:pt x="4" y="22"/>
                    <a:pt x="9" y="24"/>
                  </a:cubicBezTo>
                  <a:cubicBezTo>
                    <a:pt x="13" y="26"/>
                    <a:pt x="22" y="22"/>
                    <a:pt x="22" y="22"/>
                  </a:cubicBezTo>
                  <a:lnTo>
                    <a:pt x="25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39" name="Freeform 14">
              <a:extLst>
                <a:ext uri="{FF2B5EF4-FFF2-40B4-BE49-F238E27FC236}">
                  <a16:creationId xmlns:a16="http://schemas.microsoft.com/office/drawing/2014/main" id="{B52658BB-CFD7-4964-86FC-337EB3E48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5" y="2872"/>
              <a:ext cx="55" cy="56"/>
            </a:xfrm>
            <a:custGeom>
              <a:avLst/>
              <a:gdLst>
                <a:gd name="T0" fmla="*/ 125 w 22"/>
                <a:gd name="T1" fmla="*/ 248 h 21"/>
                <a:gd name="T2" fmla="*/ 625 w 22"/>
                <a:gd name="T3" fmla="*/ 149 h 21"/>
                <a:gd name="T4" fmla="*/ 708 w 22"/>
                <a:gd name="T5" fmla="*/ 819 h 21"/>
                <a:gd name="T6" fmla="*/ 208 w 22"/>
                <a:gd name="T7" fmla="*/ 909 h 21"/>
                <a:gd name="T8" fmla="*/ 125 w 22"/>
                <a:gd name="T9" fmla="*/ 248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1">
                  <a:moveTo>
                    <a:pt x="3" y="5"/>
                  </a:moveTo>
                  <a:cubicBezTo>
                    <a:pt x="6" y="0"/>
                    <a:pt x="12" y="0"/>
                    <a:pt x="16" y="3"/>
                  </a:cubicBezTo>
                  <a:cubicBezTo>
                    <a:pt x="21" y="6"/>
                    <a:pt x="22" y="12"/>
                    <a:pt x="18" y="16"/>
                  </a:cubicBezTo>
                  <a:cubicBezTo>
                    <a:pt x="15" y="20"/>
                    <a:pt x="9" y="21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40" name="Freeform 15">
              <a:extLst>
                <a:ext uri="{FF2B5EF4-FFF2-40B4-BE49-F238E27FC236}">
                  <a16:creationId xmlns:a16="http://schemas.microsoft.com/office/drawing/2014/main" id="{B68FFCEE-E11B-46DF-A534-4E9A97595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" y="2888"/>
              <a:ext cx="23" cy="24"/>
            </a:xfrm>
            <a:custGeom>
              <a:avLst/>
              <a:gdLst>
                <a:gd name="T0" fmla="*/ 84 w 9"/>
                <a:gd name="T1" fmla="*/ 93 h 9"/>
                <a:gd name="T2" fmla="*/ 302 w 9"/>
                <a:gd name="T3" fmla="*/ 56 h 9"/>
                <a:gd name="T4" fmla="*/ 332 w 9"/>
                <a:gd name="T5" fmla="*/ 363 h 9"/>
                <a:gd name="T6" fmla="*/ 130 w 9"/>
                <a:gd name="T7" fmla="*/ 363 h 9"/>
                <a:gd name="T8" fmla="*/ 84 w 9"/>
                <a:gd name="T9" fmla="*/ 9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2" y="2"/>
                  </a:moveTo>
                  <a:cubicBezTo>
                    <a:pt x="3" y="0"/>
                    <a:pt x="5" y="0"/>
                    <a:pt x="7" y="1"/>
                  </a:cubicBezTo>
                  <a:cubicBezTo>
                    <a:pt x="9" y="3"/>
                    <a:pt x="9" y="5"/>
                    <a:pt x="8" y="7"/>
                  </a:cubicBezTo>
                  <a:cubicBezTo>
                    <a:pt x="7" y="8"/>
                    <a:pt x="4" y="9"/>
                    <a:pt x="3" y="7"/>
                  </a:cubicBezTo>
                  <a:cubicBezTo>
                    <a:pt x="1" y="6"/>
                    <a:pt x="0" y="4"/>
                    <a:pt x="2" y="2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41" name="Freeform 16">
              <a:extLst>
                <a:ext uri="{FF2B5EF4-FFF2-40B4-BE49-F238E27FC236}">
                  <a16:creationId xmlns:a16="http://schemas.microsoft.com/office/drawing/2014/main" id="{3F965BBB-F7CE-4DEF-BCAB-D48D7E642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" y="2792"/>
              <a:ext cx="33" cy="75"/>
            </a:xfrm>
            <a:custGeom>
              <a:avLst/>
              <a:gdLst>
                <a:gd name="T0" fmla="*/ 373 w 13"/>
                <a:gd name="T1" fmla="*/ 927 h 28"/>
                <a:gd name="T2" fmla="*/ 541 w 13"/>
                <a:gd name="T3" fmla="*/ 1441 h 28"/>
                <a:gd name="T4" fmla="*/ 490 w 13"/>
                <a:gd name="T5" fmla="*/ 1350 h 28"/>
                <a:gd name="T6" fmla="*/ 51 w 13"/>
                <a:gd name="T7" fmla="*/ 56 h 28"/>
                <a:gd name="T8" fmla="*/ 0 w 13"/>
                <a:gd name="T9" fmla="*/ 0 h 28"/>
                <a:gd name="T10" fmla="*/ 0 w 13"/>
                <a:gd name="T11" fmla="*/ 0 h 28"/>
                <a:gd name="T12" fmla="*/ 160 w 13"/>
                <a:gd name="T13" fmla="*/ 402 h 28"/>
                <a:gd name="T14" fmla="*/ 373 w 13"/>
                <a:gd name="T15" fmla="*/ 92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" h="28">
                  <a:moveTo>
                    <a:pt x="9" y="18"/>
                  </a:moveTo>
                  <a:cubicBezTo>
                    <a:pt x="10" y="20"/>
                    <a:pt x="10" y="26"/>
                    <a:pt x="13" y="28"/>
                  </a:cubicBezTo>
                  <a:cubicBezTo>
                    <a:pt x="12" y="27"/>
                    <a:pt x="12" y="27"/>
                    <a:pt x="12" y="26"/>
                  </a:cubicBezTo>
                  <a:cubicBezTo>
                    <a:pt x="13" y="4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6"/>
                    <a:pt x="4" y="8"/>
                  </a:cubicBezTo>
                  <a:cubicBezTo>
                    <a:pt x="6" y="11"/>
                    <a:pt x="8" y="14"/>
                    <a:pt x="9" y="18"/>
                  </a:cubicBez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42" name="Freeform 17">
              <a:extLst>
                <a:ext uri="{FF2B5EF4-FFF2-40B4-BE49-F238E27FC236}">
                  <a16:creationId xmlns:a16="http://schemas.microsoft.com/office/drawing/2014/main" id="{D8D46871-2F05-4FC2-97C1-D3EB21F36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" y="3054"/>
              <a:ext cx="208" cy="128"/>
            </a:xfrm>
            <a:custGeom>
              <a:avLst/>
              <a:gdLst>
                <a:gd name="T0" fmla="*/ 0 w 83"/>
                <a:gd name="T1" fmla="*/ 2275 h 48"/>
                <a:gd name="T2" fmla="*/ 1418 w 83"/>
                <a:gd name="T3" fmla="*/ 1672 h 48"/>
                <a:gd name="T4" fmla="*/ 2015 w 83"/>
                <a:gd name="T5" fmla="*/ 1421 h 48"/>
                <a:gd name="T6" fmla="*/ 2727 w 83"/>
                <a:gd name="T7" fmla="*/ 605 h 48"/>
                <a:gd name="T8" fmla="*/ 3198 w 83"/>
                <a:gd name="T9" fmla="*/ 307 h 48"/>
                <a:gd name="T10" fmla="*/ 3040 w 83"/>
                <a:gd name="T11" fmla="*/ 1003 h 48"/>
                <a:gd name="T12" fmla="*/ 3040 w 83"/>
                <a:gd name="T13" fmla="*/ 1877 h 48"/>
                <a:gd name="T14" fmla="*/ 3273 w 83"/>
                <a:gd name="T15" fmla="*/ 2424 h 48"/>
                <a:gd name="T16" fmla="*/ 2802 w 83"/>
                <a:gd name="T17" fmla="*/ 1912 h 48"/>
                <a:gd name="T18" fmla="*/ 2331 w 83"/>
                <a:gd name="T19" fmla="*/ 1672 h 48"/>
                <a:gd name="T20" fmla="*/ 1100 w 83"/>
                <a:gd name="T21" fmla="*/ 1912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3" h="48">
                  <a:moveTo>
                    <a:pt x="0" y="45"/>
                  </a:moveTo>
                  <a:cubicBezTo>
                    <a:pt x="12" y="43"/>
                    <a:pt x="25" y="38"/>
                    <a:pt x="36" y="33"/>
                  </a:cubicBezTo>
                  <a:cubicBezTo>
                    <a:pt x="41" y="31"/>
                    <a:pt x="46" y="31"/>
                    <a:pt x="51" y="28"/>
                  </a:cubicBezTo>
                  <a:cubicBezTo>
                    <a:pt x="59" y="25"/>
                    <a:pt x="64" y="19"/>
                    <a:pt x="69" y="12"/>
                  </a:cubicBezTo>
                  <a:cubicBezTo>
                    <a:pt x="72" y="10"/>
                    <a:pt x="79" y="0"/>
                    <a:pt x="81" y="6"/>
                  </a:cubicBezTo>
                  <a:cubicBezTo>
                    <a:pt x="83" y="10"/>
                    <a:pt x="78" y="16"/>
                    <a:pt x="77" y="20"/>
                  </a:cubicBezTo>
                  <a:cubicBezTo>
                    <a:pt x="75" y="25"/>
                    <a:pt x="75" y="32"/>
                    <a:pt x="77" y="37"/>
                  </a:cubicBezTo>
                  <a:cubicBezTo>
                    <a:pt x="78" y="41"/>
                    <a:pt x="81" y="44"/>
                    <a:pt x="83" y="48"/>
                  </a:cubicBezTo>
                  <a:cubicBezTo>
                    <a:pt x="78" y="47"/>
                    <a:pt x="75" y="41"/>
                    <a:pt x="71" y="38"/>
                  </a:cubicBezTo>
                  <a:cubicBezTo>
                    <a:pt x="67" y="36"/>
                    <a:pt x="63" y="34"/>
                    <a:pt x="59" y="33"/>
                  </a:cubicBezTo>
                  <a:cubicBezTo>
                    <a:pt x="49" y="31"/>
                    <a:pt x="38" y="36"/>
                    <a:pt x="28" y="38"/>
                  </a:cubicBezTo>
                </a:path>
              </a:pathLst>
            </a:custGeom>
            <a:solidFill>
              <a:srgbClr val="6B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43" name="Freeform 18">
              <a:extLst>
                <a:ext uri="{FF2B5EF4-FFF2-40B4-BE49-F238E27FC236}">
                  <a16:creationId xmlns:a16="http://schemas.microsoft.com/office/drawing/2014/main" id="{C9A9A6BA-3AE8-4DE8-BBEB-9F398BA9E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0" y="3120"/>
              <a:ext cx="38" cy="64"/>
            </a:xfrm>
            <a:custGeom>
              <a:avLst/>
              <a:gdLst>
                <a:gd name="T0" fmla="*/ 213 w 15"/>
                <a:gd name="T1" fmla="*/ 56 h 24"/>
                <a:gd name="T2" fmla="*/ 0 w 15"/>
                <a:gd name="T3" fmla="*/ 1216 h 24"/>
                <a:gd name="T4" fmla="*/ 616 w 15"/>
                <a:gd name="T5" fmla="*/ 1059 h 24"/>
                <a:gd name="T6" fmla="*/ 327 w 15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24">
                  <a:moveTo>
                    <a:pt x="5" y="1"/>
                  </a:moveTo>
                  <a:cubicBezTo>
                    <a:pt x="0" y="5"/>
                    <a:pt x="0" y="18"/>
                    <a:pt x="0" y="24"/>
                  </a:cubicBezTo>
                  <a:cubicBezTo>
                    <a:pt x="5" y="17"/>
                    <a:pt x="9" y="19"/>
                    <a:pt x="15" y="21"/>
                  </a:cubicBezTo>
                  <a:cubicBezTo>
                    <a:pt x="12" y="17"/>
                    <a:pt x="5" y="6"/>
                    <a:pt x="8" y="0"/>
                  </a:cubicBezTo>
                </a:path>
              </a:pathLst>
            </a:custGeom>
            <a:solidFill>
              <a:srgbClr val="6B6B6B"/>
            </a:solidFill>
            <a:ln w="9525">
              <a:solidFill>
                <a:srgbClr val="6B6B6B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44" name="Freeform 19">
              <a:extLst>
                <a:ext uri="{FF2B5EF4-FFF2-40B4-BE49-F238E27FC236}">
                  <a16:creationId xmlns:a16="http://schemas.microsoft.com/office/drawing/2014/main" id="{081BE609-45DA-40B8-918A-2DBDF51BA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0" y="3182"/>
              <a:ext cx="115" cy="32"/>
            </a:xfrm>
            <a:custGeom>
              <a:avLst/>
              <a:gdLst>
                <a:gd name="T0" fmla="*/ 0 w 46"/>
                <a:gd name="T1" fmla="*/ 93 h 12"/>
                <a:gd name="T2" fmla="*/ 550 w 46"/>
                <a:gd name="T3" fmla="*/ 605 h 12"/>
                <a:gd name="T4" fmla="*/ 1800 w 46"/>
                <a:gd name="T5" fmla="*/ 0 h 12"/>
                <a:gd name="T6" fmla="*/ 313 w 46"/>
                <a:gd name="T7" fmla="*/ 93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6" h="12">
                  <a:moveTo>
                    <a:pt x="0" y="2"/>
                  </a:moveTo>
                  <a:cubicBezTo>
                    <a:pt x="6" y="4"/>
                    <a:pt x="10" y="8"/>
                    <a:pt x="14" y="12"/>
                  </a:cubicBezTo>
                  <a:cubicBezTo>
                    <a:pt x="19" y="2"/>
                    <a:pt x="41" y="12"/>
                    <a:pt x="46" y="0"/>
                  </a:cubicBezTo>
                  <a:cubicBezTo>
                    <a:pt x="34" y="5"/>
                    <a:pt x="19" y="0"/>
                    <a:pt x="8" y="2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45" name="Freeform 20">
              <a:extLst>
                <a:ext uri="{FF2B5EF4-FFF2-40B4-BE49-F238E27FC236}">
                  <a16:creationId xmlns:a16="http://schemas.microsoft.com/office/drawing/2014/main" id="{52A8F3D1-35EE-423C-8C97-0D0DD3CA3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7" y="3096"/>
              <a:ext cx="85" cy="35"/>
            </a:xfrm>
            <a:custGeom>
              <a:avLst/>
              <a:gdLst>
                <a:gd name="T0" fmla="*/ 0 w 34"/>
                <a:gd name="T1" fmla="*/ 369 h 13"/>
                <a:gd name="T2" fmla="*/ 1333 w 34"/>
                <a:gd name="T3" fmla="*/ 681 h 13"/>
                <a:gd name="T4" fmla="*/ 750 w 34"/>
                <a:gd name="T5" fmla="*/ 59 h 13"/>
                <a:gd name="T6" fmla="*/ 83 w 34"/>
                <a:gd name="T7" fmla="*/ 312 h 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" h="13">
                  <a:moveTo>
                    <a:pt x="0" y="7"/>
                  </a:moveTo>
                  <a:cubicBezTo>
                    <a:pt x="12" y="1"/>
                    <a:pt x="22" y="10"/>
                    <a:pt x="34" y="13"/>
                  </a:cubicBezTo>
                  <a:cubicBezTo>
                    <a:pt x="27" y="11"/>
                    <a:pt x="25" y="3"/>
                    <a:pt x="19" y="1"/>
                  </a:cubicBezTo>
                  <a:cubicBezTo>
                    <a:pt x="14" y="0"/>
                    <a:pt x="6" y="2"/>
                    <a:pt x="2" y="6"/>
                  </a:cubicBezTo>
                </a:path>
              </a:pathLst>
            </a:custGeom>
            <a:solidFill>
              <a:srgbClr val="6B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46" name="Freeform 21">
              <a:extLst>
                <a:ext uri="{FF2B5EF4-FFF2-40B4-BE49-F238E27FC236}">
                  <a16:creationId xmlns:a16="http://schemas.microsoft.com/office/drawing/2014/main" id="{5149D718-9302-4EFA-938A-C18F563FC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" y="3014"/>
              <a:ext cx="40" cy="42"/>
            </a:xfrm>
            <a:custGeom>
              <a:avLst/>
              <a:gdLst>
                <a:gd name="T0" fmla="*/ 0 w 16"/>
                <a:gd name="T1" fmla="*/ 89 h 16"/>
                <a:gd name="T2" fmla="*/ 238 w 16"/>
                <a:gd name="T3" fmla="*/ 669 h 16"/>
                <a:gd name="T4" fmla="*/ 625 w 16"/>
                <a:gd name="T5" fmla="*/ 614 h 16"/>
                <a:gd name="T6" fmla="*/ 0 w 16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6">
                  <a:moveTo>
                    <a:pt x="0" y="2"/>
                  </a:moveTo>
                  <a:cubicBezTo>
                    <a:pt x="0" y="7"/>
                    <a:pt x="2" y="12"/>
                    <a:pt x="6" y="14"/>
                  </a:cubicBezTo>
                  <a:cubicBezTo>
                    <a:pt x="9" y="15"/>
                    <a:pt x="16" y="16"/>
                    <a:pt x="16" y="13"/>
                  </a:cubicBezTo>
                  <a:cubicBezTo>
                    <a:pt x="8" y="13"/>
                    <a:pt x="10" y="0"/>
                    <a:pt x="0" y="0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47" name="Freeform 22">
              <a:extLst>
                <a:ext uri="{FF2B5EF4-FFF2-40B4-BE49-F238E27FC236}">
                  <a16:creationId xmlns:a16="http://schemas.microsoft.com/office/drawing/2014/main" id="{5BAC73F5-98A7-4579-AFAB-6F182F6F3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" y="3019"/>
              <a:ext cx="40" cy="24"/>
            </a:xfrm>
            <a:custGeom>
              <a:avLst/>
              <a:gdLst>
                <a:gd name="T0" fmla="*/ 0 w 16"/>
                <a:gd name="T1" fmla="*/ 149 h 9"/>
                <a:gd name="T2" fmla="*/ 313 w 16"/>
                <a:gd name="T3" fmla="*/ 397 h 9"/>
                <a:gd name="T4" fmla="*/ 625 w 16"/>
                <a:gd name="T5" fmla="*/ 0 h 9"/>
                <a:gd name="T6" fmla="*/ 313 w 16"/>
                <a:gd name="T7" fmla="*/ 149 h 9"/>
                <a:gd name="T8" fmla="*/ 0 w 16"/>
                <a:gd name="T9" fmla="*/ 149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9">
                  <a:moveTo>
                    <a:pt x="0" y="3"/>
                  </a:moveTo>
                  <a:cubicBezTo>
                    <a:pt x="5" y="4"/>
                    <a:pt x="1" y="9"/>
                    <a:pt x="8" y="8"/>
                  </a:cubicBezTo>
                  <a:cubicBezTo>
                    <a:pt x="12" y="7"/>
                    <a:pt x="14" y="4"/>
                    <a:pt x="16" y="0"/>
                  </a:cubicBezTo>
                  <a:cubicBezTo>
                    <a:pt x="13" y="1"/>
                    <a:pt x="12" y="3"/>
                    <a:pt x="8" y="3"/>
                  </a:cubicBezTo>
                  <a:cubicBezTo>
                    <a:pt x="5" y="3"/>
                    <a:pt x="2" y="2"/>
                    <a:pt x="0" y="3"/>
                  </a:cubicBezTo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48" name="Freeform 23">
              <a:extLst>
                <a:ext uri="{FF2B5EF4-FFF2-40B4-BE49-F238E27FC236}">
                  <a16:creationId xmlns:a16="http://schemas.microsoft.com/office/drawing/2014/main" id="{C572D8B2-B2EF-4258-86F2-C6ACFB50A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3" y="2723"/>
              <a:ext cx="27" cy="29"/>
            </a:xfrm>
            <a:custGeom>
              <a:avLst/>
              <a:gdLst>
                <a:gd name="T0" fmla="*/ 253 w 11"/>
                <a:gd name="T1" fmla="*/ 0 h 11"/>
                <a:gd name="T2" fmla="*/ 223 w 11"/>
                <a:gd name="T3" fmla="*/ 527 h 11"/>
                <a:gd name="T4" fmla="*/ 398 w 11"/>
                <a:gd name="T5" fmla="*/ 55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1">
                  <a:moveTo>
                    <a:pt x="7" y="0"/>
                  </a:moveTo>
                  <a:cubicBezTo>
                    <a:pt x="0" y="1"/>
                    <a:pt x="3" y="7"/>
                    <a:pt x="6" y="11"/>
                  </a:cubicBezTo>
                  <a:cubicBezTo>
                    <a:pt x="7" y="7"/>
                    <a:pt x="8" y="4"/>
                    <a:pt x="11" y="1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49" name="Freeform 24">
              <a:extLst>
                <a:ext uri="{FF2B5EF4-FFF2-40B4-BE49-F238E27FC236}">
                  <a16:creationId xmlns:a16="http://schemas.microsoft.com/office/drawing/2014/main" id="{BE459B35-D4B7-4342-BFDD-D68747706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3" y="2635"/>
              <a:ext cx="107" cy="32"/>
            </a:xfrm>
            <a:custGeom>
              <a:avLst/>
              <a:gdLst>
                <a:gd name="T0" fmla="*/ 105 w 43"/>
                <a:gd name="T1" fmla="*/ 149 h 12"/>
                <a:gd name="T2" fmla="*/ 537 w 43"/>
                <a:gd name="T3" fmla="*/ 56 h 12"/>
                <a:gd name="T4" fmla="*/ 953 w 43"/>
                <a:gd name="T5" fmla="*/ 56 h 12"/>
                <a:gd name="T6" fmla="*/ 1647 w 43"/>
                <a:gd name="T7" fmla="*/ 605 h 12"/>
                <a:gd name="T8" fmla="*/ 799 w 43"/>
                <a:gd name="T9" fmla="*/ 149 h 12"/>
                <a:gd name="T10" fmla="*/ 341 w 43"/>
                <a:gd name="T11" fmla="*/ 149 h 12"/>
                <a:gd name="T12" fmla="*/ 0 w 43"/>
                <a:gd name="T13" fmla="*/ 205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12">
                  <a:moveTo>
                    <a:pt x="3" y="3"/>
                  </a:moveTo>
                  <a:cubicBezTo>
                    <a:pt x="6" y="0"/>
                    <a:pt x="9" y="0"/>
                    <a:pt x="14" y="1"/>
                  </a:cubicBezTo>
                  <a:cubicBezTo>
                    <a:pt x="18" y="1"/>
                    <a:pt x="21" y="1"/>
                    <a:pt x="25" y="1"/>
                  </a:cubicBezTo>
                  <a:cubicBezTo>
                    <a:pt x="33" y="1"/>
                    <a:pt x="41" y="4"/>
                    <a:pt x="43" y="12"/>
                  </a:cubicBezTo>
                  <a:cubicBezTo>
                    <a:pt x="39" y="3"/>
                    <a:pt x="28" y="4"/>
                    <a:pt x="21" y="3"/>
                  </a:cubicBezTo>
                  <a:cubicBezTo>
                    <a:pt x="17" y="3"/>
                    <a:pt x="13" y="4"/>
                    <a:pt x="9" y="3"/>
                  </a:cubicBezTo>
                  <a:cubicBezTo>
                    <a:pt x="6" y="3"/>
                    <a:pt x="3" y="1"/>
                    <a:pt x="0" y="4"/>
                  </a:cubicBezTo>
                </a:path>
              </a:pathLst>
            </a:custGeom>
            <a:solidFill>
              <a:srgbClr val="6B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50" name="Freeform 25">
              <a:extLst>
                <a:ext uri="{FF2B5EF4-FFF2-40B4-BE49-F238E27FC236}">
                  <a16:creationId xmlns:a16="http://schemas.microsoft.com/office/drawing/2014/main" id="{D18DAE85-4113-42C5-AC23-538E10A27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8" y="2608"/>
              <a:ext cx="20" cy="14"/>
            </a:xfrm>
            <a:custGeom>
              <a:avLst/>
              <a:gdLst>
                <a:gd name="T0" fmla="*/ 0 w 8"/>
                <a:gd name="T1" fmla="*/ 0 h 5"/>
                <a:gd name="T2" fmla="*/ 313 w 8"/>
                <a:gd name="T3" fmla="*/ 0 h 5"/>
                <a:gd name="T4" fmla="*/ 283 w 8"/>
                <a:gd name="T5" fmla="*/ 305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2" y="1"/>
                    <a:pt x="5" y="1"/>
                    <a:pt x="8" y="0"/>
                  </a:cubicBezTo>
                  <a:cubicBezTo>
                    <a:pt x="7" y="1"/>
                    <a:pt x="7" y="3"/>
                    <a:pt x="7" y="5"/>
                  </a:cubicBezTo>
                </a:path>
              </a:pathLst>
            </a:custGeom>
            <a:solidFill>
              <a:srgbClr val="6B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51" name="Freeform 26">
              <a:extLst>
                <a:ext uri="{FF2B5EF4-FFF2-40B4-BE49-F238E27FC236}">
                  <a16:creationId xmlns:a16="http://schemas.microsoft.com/office/drawing/2014/main" id="{89030479-A0E6-4DEC-8F01-C9C50402E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8" y="2710"/>
              <a:ext cx="42" cy="170"/>
            </a:xfrm>
            <a:custGeom>
              <a:avLst/>
              <a:gdLst>
                <a:gd name="T0" fmla="*/ 635 w 17"/>
                <a:gd name="T1" fmla="*/ 0 h 64"/>
                <a:gd name="T2" fmla="*/ 452 w 17"/>
                <a:gd name="T3" fmla="*/ 3190 h 64"/>
                <a:gd name="T4" fmla="*/ 378 w 17"/>
                <a:gd name="T5" fmla="*/ 1835 h 64"/>
                <a:gd name="T6" fmla="*/ 410 w 17"/>
                <a:gd name="T7" fmla="*/ 1052 h 64"/>
                <a:gd name="T8" fmla="*/ 635 w 17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64">
                  <a:moveTo>
                    <a:pt x="17" y="0"/>
                  </a:moveTo>
                  <a:cubicBezTo>
                    <a:pt x="3" y="12"/>
                    <a:pt x="0" y="51"/>
                    <a:pt x="12" y="64"/>
                  </a:cubicBezTo>
                  <a:cubicBezTo>
                    <a:pt x="9" y="56"/>
                    <a:pt x="10" y="46"/>
                    <a:pt x="10" y="37"/>
                  </a:cubicBezTo>
                  <a:cubicBezTo>
                    <a:pt x="11" y="32"/>
                    <a:pt x="9" y="29"/>
                    <a:pt x="11" y="21"/>
                  </a:cubicBezTo>
                  <a:cubicBezTo>
                    <a:pt x="12" y="15"/>
                    <a:pt x="13" y="6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52" name="Freeform 27">
              <a:extLst>
                <a:ext uri="{FF2B5EF4-FFF2-40B4-BE49-F238E27FC236}">
                  <a16:creationId xmlns:a16="http://schemas.microsoft.com/office/drawing/2014/main" id="{2447112F-1DAA-4D5C-B3FD-9FFC864A8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5" y="2696"/>
              <a:ext cx="88" cy="99"/>
            </a:xfrm>
            <a:custGeom>
              <a:avLst/>
              <a:gdLst>
                <a:gd name="T0" fmla="*/ 0 w 35"/>
                <a:gd name="T1" fmla="*/ 0 h 37"/>
                <a:gd name="T2" fmla="*/ 475 w 35"/>
                <a:gd name="T3" fmla="*/ 1188 h 37"/>
                <a:gd name="T4" fmla="*/ 1398 w 35"/>
                <a:gd name="T5" fmla="*/ 1897 h 37"/>
                <a:gd name="T6" fmla="*/ 606 w 35"/>
                <a:gd name="T7" fmla="*/ 974 h 37"/>
                <a:gd name="T8" fmla="*/ 0 w 35"/>
                <a:gd name="T9" fmla="*/ 56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37">
                  <a:moveTo>
                    <a:pt x="0" y="0"/>
                  </a:moveTo>
                  <a:cubicBezTo>
                    <a:pt x="0" y="6"/>
                    <a:pt x="8" y="19"/>
                    <a:pt x="12" y="23"/>
                  </a:cubicBezTo>
                  <a:cubicBezTo>
                    <a:pt x="18" y="31"/>
                    <a:pt x="27" y="33"/>
                    <a:pt x="35" y="37"/>
                  </a:cubicBezTo>
                  <a:cubicBezTo>
                    <a:pt x="27" y="31"/>
                    <a:pt x="20" y="26"/>
                    <a:pt x="15" y="19"/>
                  </a:cubicBezTo>
                  <a:cubicBezTo>
                    <a:pt x="11" y="13"/>
                    <a:pt x="3" y="7"/>
                    <a:pt x="0" y="1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53" name="Freeform 28">
              <a:extLst>
                <a:ext uri="{FF2B5EF4-FFF2-40B4-BE49-F238E27FC236}">
                  <a16:creationId xmlns:a16="http://schemas.microsoft.com/office/drawing/2014/main" id="{EF181978-EC62-4E15-A0AC-9EF9CD0F8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0" y="2675"/>
              <a:ext cx="123" cy="211"/>
            </a:xfrm>
            <a:custGeom>
              <a:avLst/>
              <a:gdLst>
                <a:gd name="T0" fmla="*/ 238 w 49"/>
                <a:gd name="T1" fmla="*/ 0 h 79"/>
                <a:gd name="T2" fmla="*/ 522 w 49"/>
                <a:gd name="T3" fmla="*/ 2134 h 79"/>
                <a:gd name="T4" fmla="*/ 1027 w 49"/>
                <a:gd name="T5" fmla="*/ 3045 h 79"/>
                <a:gd name="T6" fmla="*/ 1343 w 49"/>
                <a:gd name="T7" fmla="*/ 4022 h 79"/>
                <a:gd name="T8" fmla="*/ 1632 w 49"/>
                <a:gd name="T9" fmla="*/ 3411 h 79"/>
                <a:gd name="T10" fmla="*/ 1898 w 49"/>
                <a:gd name="T11" fmla="*/ 2954 h 79"/>
                <a:gd name="T12" fmla="*/ 1185 w 49"/>
                <a:gd name="T13" fmla="*/ 2246 h 79"/>
                <a:gd name="T14" fmla="*/ 238 w 49"/>
                <a:gd name="T15" fmla="*/ 662 h 7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79">
                  <a:moveTo>
                    <a:pt x="6" y="0"/>
                  </a:moveTo>
                  <a:cubicBezTo>
                    <a:pt x="0" y="10"/>
                    <a:pt x="7" y="33"/>
                    <a:pt x="13" y="42"/>
                  </a:cubicBezTo>
                  <a:cubicBezTo>
                    <a:pt x="18" y="48"/>
                    <a:pt x="23" y="53"/>
                    <a:pt x="26" y="60"/>
                  </a:cubicBezTo>
                  <a:cubicBezTo>
                    <a:pt x="29" y="65"/>
                    <a:pt x="30" y="74"/>
                    <a:pt x="34" y="79"/>
                  </a:cubicBezTo>
                  <a:cubicBezTo>
                    <a:pt x="38" y="76"/>
                    <a:pt x="38" y="71"/>
                    <a:pt x="41" y="67"/>
                  </a:cubicBezTo>
                  <a:cubicBezTo>
                    <a:pt x="43" y="64"/>
                    <a:pt x="47" y="62"/>
                    <a:pt x="48" y="58"/>
                  </a:cubicBezTo>
                  <a:cubicBezTo>
                    <a:pt x="49" y="50"/>
                    <a:pt x="35" y="47"/>
                    <a:pt x="30" y="44"/>
                  </a:cubicBezTo>
                  <a:cubicBezTo>
                    <a:pt x="20" y="36"/>
                    <a:pt x="8" y="27"/>
                    <a:pt x="6" y="13"/>
                  </a:cubicBezTo>
                </a:path>
              </a:pathLst>
            </a:custGeom>
            <a:solidFill>
              <a:srgbClr val="74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54" name="Freeform 29">
              <a:extLst>
                <a:ext uri="{FF2B5EF4-FFF2-40B4-BE49-F238E27FC236}">
                  <a16:creationId xmlns:a16="http://schemas.microsoft.com/office/drawing/2014/main" id="{E70373D6-62AA-4637-8C49-EC1770651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3" y="2811"/>
              <a:ext cx="52" cy="77"/>
            </a:xfrm>
            <a:custGeom>
              <a:avLst/>
              <a:gdLst>
                <a:gd name="T0" fmla="*/ 0 w 21"/>
                <a:gd name="T1" fmla="*/ 0 h 29"/>
                <a:gd name="T2" fmla="*/ 565 w 21"/>
                <a:gd name="T3" fmla="*/ 451 h 29"/>
                <a:gd name="T4" fmla="*/ 485 w 21"/>
                <a:gd name="T5" fmla="*/ 1439 h 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29">
                  <a:moveTo>
                    <a:pt x="0" y="0"/>
                  </a:moveTo>
                  <a:cubicBezTo>
                    <a:pt x="6" y="3"/>
                    <a:pt x="10" y="3"/>
                    <a:pt x="15" y="9"/>
                  </a:cubicBezTo>
                  <a:cubicBezTo>
                    <a:pt x="18" y="14"/>
                    <a:pt x="21" y="25"/>
                    <a:pt x="13" y="29"/>
                  </a:cubicBezTo>
                </a:path>
              </a:pathLst>
            </a:custGeom>
            <a:solidFill>
              <a:srgbClr val="58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55" name="Freeform 30">
              <a:extLst>
                <a:ext uri="{FF2B5EF4-FFF2-40B4-BE49-F238E27FC236}">
                  <a16:creationId xmlns:a16="http://schemas.microsoft.com/office/drawing/2014/main" id="{2A2DFD40-9A52-4373-A717-7B5F3FF15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" y="2563"/>
              <a:ext cx="142" cy="120"/>
            </a:xfrm>
            <a:custGeom>
              <a:avLst/>
              <a:gdLst>
                <a:gd name="T0" fmla="*/ 725 w 57"/>
                <a:gd name="T1" fmla="*/ 456 h 45"/>
                <a:gd name="T2" fmla="*/ 1702 w 57"/>
                <a:gd name="T3" fmla="*/ 1515 h 45"/>
                <a:gd name="T4" fmla="*/ 1931 w 57"/>
                <a:gd name="T5" fmla="*/ 2125 h 45"/>
                <a:gd name="T6" fmla="*/ 2043 w 57"/>
                <a:gd name="T7" fmla="*/ 1421 h 45"/>
                <a:gd name="T8" fmla="*/ 1806 w 57"/>
                <a:gd name="T9" fmla="*/ 968 h 45"/>
                <a:gd name="T10" fmla="*/ 1111 w 57"/>
                <a:gd name="T11" fmla="*/ 547 h 45"/>
                <a:gd name="T12" fmla="*/ 0 w 57"/>
                <a:gd name="T13" fmla="*/ 0 h 45"/>
                <a:gd name="T14" fmla="*/ 924 w 57"/>
                <a:gd name="T15" fmla="*/ 704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45">
                  <a:moveTo>
                    <a:pt x="19" y="9"/>
                  </a:moveTo>
                  <a:cubicBezTo>
                    <a:pt x="26" y="17"/>
                    <a:pt x="37" y="21"/>
                    <a:pt x="44" y="30"/>
                  </a:cubicBezTo>
                  <a:cubicBezTo>
                    <a:pt x="46" y="32"/>
                    <a:pt x="49" y="42"/>
                    <a:pt x="50" y="42"/>
                  </a:cubicBezTo>
                  <a:cubicBezTo>
                    <a:pt x="57" y="45"/>
                    <a:pt x="54" y="31"/>
                    <a:pt x="53" y="28"/>
                  </a:cubicBezTo>
                  <a:cubicBezTo>
                    <a:pt x="52" y="21"/>
                    <a:pt x="52" y="21"/>
                    <a:pt x="47" y="19"/>
                  </a:cubicBezTo>
                  <a:cubicBezTo>
                    <a:pt x="41" y="16"/>
                    <a:pt x="35" y="13"/>
                    <a:pt x="29" y="11"/>
                  </a:cubicBezTo>
                  <a:cubicBezTo>
                    <a:pt x="19" y="7"/>
                    <a:pt x="10" y="2"/>
                    <a:pt x="0" y="0"/>
                  </a:cubicBezTo>
                  <a:cubicBezTo>
                    <a:pt x="4" y="5"/>
                    <a:pt x="18" y="11"/>
                    <a:pt x="24" y="14"/>
                  </a:cubicBezTo>
                </a:path>
              </a:pathLst>
            </a:custGeom>
            <a:solidFill>
              <a:srgbClr val="6B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56" name="Freeform 31">
              <a:extLst>
                <a:ext uri="{FF2B5EF4-FFF2-40B4-BE49-F238E27FC236}">
                  <a16:creationId xmlns:a16="http://schemas.microsoft.com/office/drawing/2014/main" id="{8B881BEA-5EC1-4266-9EFF-BF4E147D9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0" y="2531"/>
              <a:ext cx="365" cy="312"/>
            </a:xfrm>
            <a:custGeom>
              <a:avLst/>
              <a:gdLst>
                <a:gd name="T0" fmla="*/ 0 w 146"/>
                <a:gd name="T1" fmla="*/ 5917 h 117"/>
                <a:gd name="T2" fmla="*/ 3208 w 146"/>
                <a:gd name="T3" fmla="*/ 909 h 117"/>
                <a:gd name="T4" fmla="*/ 5708 w 146"/>
                <a:gd name="T5" fmla="*/ 307 h 117"/>
                <a:gd name="T6" fmla="*/ 0 w 146"/>
                <a:gd name="T7" fmla="*/ 5917 h 1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6" h="117">
                  <a:moveTo>
                    <a:pt x="0" y="117"/>
                  </a:moveTo>
                  <a:cubicBezTo>
                    <a:pt x="10" y="73"/>
                    <a:pt x="30" y="36"/>
                    <a:pt x="82" y="18"/>
                  </a:cubicBezTo>
                  <a:cubicBezTo>
                    <a:pt x="135" y="0"/>
                    <a:pt x="146" y="6"/>
                    <a:pt x="146" y="6"/>
                  </a:cubicBezTo>
                  <a:cubicBezTo>
                    <a:pt x="121" y="11"/>
                    <a:pt x="33" y="18"/>
                    <a:pt x="0" y="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57" name="Freeform 32">
              <a:extLst>
                <a:ext uri="{FF2B5EF4-FFF2-40B4-BE49-F238E27FC236}">
                  <a16:creationId xmlns:a16="http://schemas.microsoft.com/office/drawing/2014/main" id="{5E79A3BE-D4E1-4B4A-BD4D-9972AE95D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2" y="3171"/>
              <a:ext cx="143" cy="248"/>
            </a:xfrm>
            <a:custGeom>
              <a:avLst/>
              <a:gdLst>
                <a:gd name="T0" fmla="*/ 1422 w 57"/>
                <a:gd name="T1" fmla="*/ 0 h 93"/>
                <a:gd name="T2" fmla="*/ 2260 w 57"/>
                <a:gd name="T3" fmla="*/ 4701 h 93"/>
                <a:gd name="T4" fmla="*/ 1422 w 57"/>
                <a:gd name="T5" fmla="*/ 0 h 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" h="93">
                  <a:moveTo>
                    <a:pt x="36" y="0"/>
                  </a:moveTo>
                  <a:cubicBezTo>
                    <a:pt x="29" y="15"/>
                    <a:pt x="0" y="61"/>
                    <a:pt x="57" y="93"/>
                  </a:cubicBezTo>
                  <a:cubicBezTo>
                    <a:pt x="42" y="84"/>
                    <a:pt x="16" y="58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58" name="Freeform 33">
              <a:extLst>
                <a:ext uri="{FF2B5EF4-FFF2-40B4-BE49-F238E27FC236}">
                  <a16:creationId xmlns:a16="http://schemas.microsoft.com/office/drawing/2014/main" id="{18D57BAC-4BB5-44B9-B57B-3A0080DEA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0" y="3016"/>
              <a:ext cx="188" cy="131"/>
            </a:xfrm>
            <a:custGeom>
              <a:avLst/>
              <a:gdLst>
                <a:gd name="T0" fmla="*/ 283 w 75"/>
                <a:gd name="T1" fmla="*/ 1436 h 49"/>
                <a:gd name="T2" fmla="*/ 1547 w 75"/>
                <a:gd name="T3" fmla="*/ 401 h 49"/>
                <a:gd name="T4" fmla="*/ 2248 w 75"/>
                <a:gd name="T5" fmla="*/ 401 h 49"/>
                <a:gd name="T6" fmla="*/ 2960 w 75"/>
                <a:gd name="T7" fmla="*/ 457 h 49"/>
                <a:gd name="T8" fmla="*/ 867 w 75"/>
                <a:gd name="T9" fmla="*/ 307 h 49"/>
                <a:gd name="T10" fmla="*/ 238 w 75"/>
                <a:gd name="T11" fmla="*/ 914 h 49"/>
                <a:gd name="T12" fmla="*/ 0 w 75"/>
                <a:gd name="T13" fmla="*/ 2502 h 49"/>
                <a:gd name="T14" fmla="*/ 125 w 75"/>
                <a:gd name="T15" fmla="*/ 2101 h 49"/>
                <a:gd name="T16" fmla="*/ 396 w 75"/>
                <a:gd name="T17" fmla="*/ 1436 h 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49">
                  <a:moveTo>
                    <a:pt x="7" y="28"/>
                  </a:moveTo>
                  <a:cubicBezTo>
                    <a:pt x="14" y="17"/>
                    <a:pt x="26" y="7"/>
                    <a:pt x="39" y="8"/>
                  </a:cubicBezTo>
                  <a:cubicBezTo>
                    <a:pt x="45" y="8"/>
                    <a:pt x="51" y="9"/>
                    <a:pt x="57" y="8"/>
                  </a:cubicBezTo>
                  <a:cubicBezTo>
                    <a:pt x="63" y="8"/>
                    <a:pt x="69" y="10"/>
                    <a:pt x="75" y="9"/>
                  </a:cubicBezTo>
                  <a:cubicBezTo>
                    <a:pt x="58" y="7"/>
                    <a:pt x="40" y="0"/>
                    <a:pt x="22" y="6"/>
                  </a:cubicBezTo>
                  <a:cubicBezTo>
                    <a:pt x="16" y="8"/>
                    <a:pt x="9" y="12"/>
                    <a:pt x="6" y="18"/>
                  </a:cubicBezTo>
                  <a:cubicBezTo>
                    <a:pt x="2" y="27"/>
                    <a:pt x="1" y="39"/>
                    <a:pt x="0" y="49"/>
                  </a:cubicBezTo>
                  <a:cubicBezTo>
                    <a:pt x="1" y="46"/>
                    <a:pt x="2" y="43"/>
                    <a:pt x="3" y="41"/>
                  </a:cubicBezTo>
                  <a:cubicBezTo>
                    <a:pt x="4" y="36"/>
                    <a:pt x="7" y="32"/>
                    <a:pt x="10" y="28"/>
                  </a:cubicBezTo>
                </a:path>
              </a:pathLst>
            </a:custGeom>
            <a:solidFill>
              <a:srgbClr val="6B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59" name="Freeform 34">
              <a:extLst>
                <a:ext uri="{FF2B5EF4-FFF2-40B4-BE49-F238E27FC236}">
                  <a16:creationId xmlns:a16="http://schemas.microsoft.com/office/drawing/2014/main" id="{F6F3486D-ABCF-4143-AF39-FFFDECC1B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2" y="2406"/>
              <a:ext cx="1313" cy="1270"/>
            </a:xfrm>
            <a:custGeom>
              <a:avLst/>
              <a:gdLst>
                <a:gd name="T0" fmla="*/ 3096 w 525"/>
                <a:gd name="T1" fmla="*/ 6897 h 476"/>
                <a:gd name="T2" fmla="*/ 2471 w 525"/>
                <a:gd name="T3" fmla="*/ 11659 h 476"/>
                <a:gd name="T4" fmla="*/ 313 w 525"/>
                <a:gd name="T5" fmla="*/ 16374 h 476"/>
                <a:gd name="T6" fmla="*/ 4897 w 525"/>
                <a:gd name="T7" fmla="*/ 21027 h 476"/>
                <a:gd name="T8" fmla="*/ 13060 w 525"/>
                <a:gd name="T9" fmla="*/ 21542 h 476"/>
                <a:gd name="T10" fmla="*/ 20540 w 525"/>
                <a:gd name="T11" fmla="*/ 24117 h 476"/>
                <a:gd name="T12" fmla="*/ 13498 w 525"/>
                <a:gd name="T13" fmla="*/ 21027 h 476"/>
                <a:gd name="T14" fmla="*/ 5630 w 525"/>
                <a:gd name="T15" fmla="*/ 20267 h 476"/>
                <a:gd name="T16" fmla="*/ 1376 w 525"/>
                <a:gd name="T17" fmla="*/ 16465 h 476"/>
                <a:gd name="T18" fmla="*/ 2864 w 525"/>
                <a:gd name="T19" fmla="*/ 14037 h 476"/>
                <a:gd name="T20" fmla="*/ 4034 w 525"/>
                <a:gd name="T21" fmla="*/ 13882 h 476"/>
                <a:gd name="T22" fmla="*/ 6535 w 525"/>
                <a:gd name="T23" fmla="*/ 14893 h 476"/>
                <a:gd name="T24" fmla="*/ 9231 w 525"/>
                <a:gd name="T25" fmla="*/ 14792 h 476"/>
                <a:gd name="T26" fmla="*/ 11622 w 525"/>
                <a:gd name="T27" fmla="*/ 14701 h 476"/>
                <a:gd name="T28" fmla="*/ 12797 w 525"/>
                <a:gd name="T29" fmla="*/ 15859 h 476"/>
                <a:gd name="T30" fmla="*/ 13968 w 525"/>
                <a:gd name="T31" fmla="*/ 16865 h 476"/>
                <a:gd name="T32" fmla="*/ 14280 w 525"/>
                <a:gd name="T33" fmla="*/ 17377 h 476"/>
                <a:gd name="T34" fmla="*/ 14468 w 525"/>
                <a:gd name="T35" fmla="*/ 17591 h 476"/>
                <a:gd name="T36" fmla="*/ 14435 w 525"/>
                <a:gd name="T37" fmla="*/ 17318 h 476"/>
                <a:gd name="T38" fmla="*/ 14393 w 525"/>
                <a:gd name="T39" fmla="*/ 16828 h 476"/>
                <a:gd name="T40" fmla="*/ 14781 w 525"/>
                <a:gd name="T41" fmla="*/ 17020 h 476"/>
                <a:gd name="T42" fmla="*/ 15018 w 525"/>
                <a:gd name="T43" fmla="*/ 17134 h 476"/>
                <a:gd name="T44" fmla="*/ 15093 w 525"/>
                <a:gd name="T45" fmla="*/ 17228 h 476"/>
                <a:gd name="T46" fmla="*/ 15018 w 525"/>
                <a:gd name="T47" fmla="*/ 16771 h 476"/>
                <a:gd name="T48" fmla="*/ 15093 w 525"/>
                <a:gd name="T49" fmla="*/ 16828 h 476"/>
                <a:gd name="T50" fmla="*/ 15218 w 525"/>
                <a:gd name="T51" fmla="*/ 16865 h 476"/>
                <a:gd name="T52" fmla="*/ 15143 w 525"/>
                <a:gd name="T53" fmla="*/ 16566 h 476"/>
                <a:gd name="T54" fmla="*/ 15018 w 525"/>
                <a:gd name="T55" fmla="*/ 16225 h 476"/>
                <a:gd name="T56" fmla="*/ 14706 w 525"/>
                <a:gd name="T57" fmla="*/ 16067 h 476"/>
                <a:gd name="T58" fmla="*/ 14623 w 525"/>
                <a:gd name="T59" fmla="*/ 15918 h 476"/>
                <a:gd name="T60" fmla="*/ 14080 w 525"/>
                <a:gd name="T61" fmla="*/ 15859 h 476"/>
                <a:gd name="T62" fmla="*/ 13455 w 525"/>
                <a:gd name="T63" fmla="*/ 15099 h 476"/>
                <a:gd name="T64" fmla="*/ 13580 w 525"/>
                <a:gd name="T65" fmla="*/ 14736 h 476"/>
                <a:gd name="T66" fmla="*/ 13998 w 525"/>
                <a:gd name="T67" fmla="*/ 15043 h 476"/>
                <a:gd name="T68" fmla="*/ 14310 w 525"/>
                <a:gd name="T69" fmla="*/ 15461 h 476"/>
                <a:gd name="T70" fmla="*/ 14435 w 525"/>
                <a:gd name="T71" fmla="*/ 15611 h 476"/>
                <a:gd name="T72" fmla="*/ 14435 w 525"/>
                <a:gd name="T73" fmla="*/ 15304 h 476"/>
                <a:gd name="T74" fmla="*/ 14623 w 525"/>
                <a:gd name="T75" fmla="*/ 15304 h 476"/>
                <a:gd name="T76" fmla="*/ 14861 w 525"/>
                <a:gd name="T77" fmla="*/ 15461 h 476"/>
                <a:gd name="T78" fmla="*/ 14936 w 525"/>
                <a:gd name="T79" fmla="*/ 15611 h 476"/>
                <a:gd name="T80" fmla="*/ 14781 w 525"/>
                <a:gd name="T81" fmla="*/ 14893 h 476"/>
                <a:gd name="T82" fmla="*/ 15018 w 525"/>
                <a:gd name="T83" fmla="*/ 15005 h 476"/>
                <a:gd name="T84" fmla="*/ 14706 w 525"/>
                <a:gd name="T85" fmla="*/ 14336 h 476"/>
                <a:gd name="T86" fmla="*/ 14235 w 525"/>
                <a:gd name="T87" fmla="*/ 14130 h 476"/>
                <a:gd name="T88" fmla="*/ 13810 w 525"/>
                <a:gd name="T89" fmla="*/ 13882 h 476"/>
                <a:gd name="T90" fmla="*/ 13580 w 525"/>
                <a:gd name="T91" fmla="*/ 13482 h 476"/>
                <a:gd name="T92" fmla="*/ 13655 w 525"/>
                <a:gd name="T93" fmla="*/ 13183 h 476"/>
                <a:gd name="T94" fmla="*/ 13580 w 525"/>
                <a:gd name="T95" fmla="*/ 13276 h 476"/>
                <a:gd name="T96" fmla="*/ 15061 w 525"/>
                <a:gd name="T97" fmla="*/ 12273 h 476"/>
                <a:gd name="T98" fmla="*/ 15769 w 525"/>
                <a:gd name="T99" fmla="*/ 12273 h 476"/>
                <a:gd name="T100" fmla="*/ 17102 w 525"/>
                <a:gd name="T101" fmla="*/ 12820 h 476"/>
                <a:gd name="T102" fmla="*/ 18194 w 525"/>
                <a:gd name="T103" fmla="*/ 12572 h 476"/>
                <a:gd name="T104" fmla="*/ 18852 w 525"/>
                <a:gd name="T105" fmla="*/ 12001 h 476"/>
                <a:gd name="T106" fmla="*/ 18457 w 525"/>
                <a:gd name="T107" fmla="*/ 10387 h 476"/>
                <a:gd name="T108" fmla="*/ 17882 w 525"/>
                <a:gd name="T109" fmla="*/ 8778 h 476"/>
                <a:gd name="T110" fmla="*/ 17444 w 525"/>
                <a:gd name="T111" fmla="*/ 7503 h 476"/>
                <a:gd name="T112" fmla="*/ 16739 w 525"/>
                <a:gd name="T113" fmla="*/ 6230 h 476"/>
                <a:gd name="T114" fmla="*/ 15999 w 525"/>
                <a:gd name="T115" fmla="*/ 4771 h 476"/>
                <a:gd name="T116" fmla="*/ 15143 w 525"/>
                <a:gd name="T117" fmla="*/ 2185 h 476"/>
                <a:gd name="T118" fmla="*/ 14123 w 525"/>
                <a:gd name="T119" fmla="*/ 2377 h 476"/>
                <a:gd name="T120" fmla="*/ 14280 w 525"/>
                <a:gd name="T121" fmla="*/ 3858 h 476"/>
                <a:gd name="T122" fmla="*/ 13685 w 525"/>
                <a:gd name="T123" fmla="*/ 3701 h 476"/>
                <a:gd name="T124" fmla="*/ 3096 w 525"/>
                <a:gd name="T125" fmla="*/ 6897 h 47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25" h="476">
                  <a:moveTo>
                    <a:pt x="79" y="136"/>
                  </a:moveTo>
                  <a:cubicBezTo>
                    <a:pt x="63" y="190"/>
                    <a:pt x="69" y="212"/>
                    <a:pt x="63" y="230"/>
                  </a:cubicBezTo>
                  <a:cubicBezTo>
                    <a:pt x="56" y="247"/>
                    <a:pt x="19" y="271"/>
                    <a:pt x="8" y="323"/>
                  </a:cubicBezTo>
                  <a:cubicBezTo>
                    <a:pt x="0" y="357"/>
                    <a:pt x="24" y="394"/>
                    <a:pt x="125" y="415"/>
                  </a:cubicBezTo>
                  <a:cubicBezTo>
                    <a:pt x="227" y="436"/>
                    <a:pt x="284" y="423"/>
                    <a:pt x="334" y="425"/>
                  </a:cubicBezTo>
                  <a:cubicBezTo>
                    <a:pt x="385" y="427"/>
                    <a:pt x="490" y="426"/>
                    <a:pt x="525" y="476"/>
                  </a:cubicBezTo>
                  <a:cubicBezTo>
                    <a:pt x="490" y="426"/>
                    <a:pt x="396" y="417"/>
                    <a:pt x="345" y="415"/>
                  </a:cubicBezTo>
                  <a:cubicBezTo>
                    <a:pt x="295" y="412"/>
                    <a:pt x="246" y="421"/>
                    <a:pt x="144" y="400"/>
                  </a:cubicBezTo>
                  <a:cubicBezTo>
                    <a:pt x="60" y="379"/>
                    <a:pt x="28" y="359"/>
                    <a:pt x="35" y="325"/>
                  </a:cubicBezTo>
                  <a:cubicBezTo>
                    <a:pt x="40" y="303"/>
                    <a:pt x="68" y="280"/>
                    <a:pt x="73" y="277"/>
                  </a:cubicBezTo>
                  <a:cubicBezTo>
                    <a:pt x="82" y="270"/>
                    <a:pt x="92" y="269"/>
                    <a:pt x="103" y="274"/>
                  </a:cubicBezTo>
                  <a:cubicBezTo>
                    <a:pt x="121" y="283"/>
                    <a:pt x="156" y="294"/>
                    <a:pt x="167" y="294"/>
                  </a:cubicBezTo>
                  <a:cubicBezTo>
                    <a:pt x="179" y="294"/>
                    <a:pt x="214" y="296"/>
                    <a:pt x="236" y="292"/>
                  </a:cubicBezTo>
                  <a:cubicBezTo>
                    <a:pt x="259" y="287"/>
                    <a:pt x="277" y="274"/>
                    <a:pt x="297" y="290"/>
                  </a:cubicBezTo>
                  <a:cubicBezTo>
                    <a:pt x="305" y="297"/>
                    <a:pt x="318" y="307"/>
                    <a:pt x="327" y="313"/>
                  </a:cubicBezTo>
                  <a:cubicBezTo>
                    <a:pt x="335" y="319"/>
                    <a:pt x="354" y="329"/>
                    <a:pt x="357" y="333"/>
                  </a:cubicBezTo>
                  <a:cubicBezTo>
                    <a:pt x="359" y="337"/>
                    <a:pt x="364" y="341"/>
                    <a:pt x="365" y="343"/>
                  </a:cubicBezTo>
                  <a:cubicBezTo>
                    <a:pt x="367" y="344"/>
                    <a:pt x="367" y="347"/>
                    <a:pt x="370" y="347"/>
                  </a:cubicBezTo>
                  <a:cubicBezTo>
                    <a:pt x="372" y="346"/>
                    <a:pt x="369" y="344"/>
                    <a:pt x="369" y="342"/>
                  </a:cubicBezTo>
                  <a:cubicBezTo>
                    <a:pt x="369" y="340"/>
                    <a:pt x="370" y="335"/>
                    <a:pt x="368" y="332"/>
                  </a:cubicBezTo>
                  <a:cubicBezTo>
                    <a:pt x="370" y="333"/>
                    <a:pt x="375" y="336"/>
                    <a:pt x="378" y="336"/>
                  </a:cubicBezTo>
                  <a:cubicBezTo>
                    <a:pt x="381" y="337"/>
                    <a:pt x="382" y="337"/>
                    <a:pt x="384" y="338"/>
                  </a:cubicBezTo>
                  <a:cubicBezTo>
                    <a:pt x="385" y="339"/>
                    <a:pt x="385" y="341"/>
                    <a:pt x="386" y="340"/>
                  </a:cubicBezTo>
                  <a:cubicBezTo>
                    <a:pt x="388" y="338"/>
                    <a:pt x="387" y="336"/>
                    <a:pt x="384" y="331"/>
                  </a:cubicBezTo>
                  <a:cubicBezTo>
                    <a:pt x="384" y="331"/>
                    <a:pt x="385" y="331"/>
                    <a:pt x="386" y="332"/>
                  </a:cubicBezTo>
                  <a:cubicBezTo>
                    <a:pt x="387" y="334"/>
                    <a:pt x="389" y="333"/>
                    <a:pt x="389" y="333"/>
                  </a:cubicBezTo>
                  <a:cubicBezTo>
                    <a:pt x="389" y="333"/>
                    <a:pt x="388" y="330"/>
                    <a:pt x="387" y="327"/>
                  </a:cubicBezTo>
                  <a:cubicBezTo>
                    <a:pt x="386" y="324"/>
                    <a:pt x="385" y="322"/>
                    <a:pt x="384" y="320"/>
                  </a:cubicBezTo>
                  <a:cubicBezTo>
                    <a:pt x="382" y="318"/>
                    <a:pt x="376" y="317"/>
                    <a:pt x="376" y="317"/>
                  </a:cubicBezTo>
                  <a:cubicBezTo>
                    <a:pt x="376" y="317"/>
                    <a:pt x="375" y="316"/>
                    <a:pt x="374" y="314"/>
                  </a:cubicBezTo>
                  <a:cubicBezTo>
                    <a:pt x="372" y="313"/>
                    <a:pt x="361" y="314"/>
                    <a:pt x="360" y="313"/>
                  </a:cubicBezTo>
                  <a:cubicBezTo>
                    <a:pt x="359" y="313"/>
                    <a:pt x="345" y="301"/>
                    <a:pt x="344" y="298"/>
                  </a:cubicBezTo>
                  <a:cubicBezTo>
                    <a:pt x="342" y="296"/>
                    <a:pt x="345" y="290"/>
                    <a:pt x="347" y="291"/>
                  </a:cubicBezTo>
                  <a:cubicBezTo>
                    <a:pt x="349" y="292"/>
                    <a:pt x="355" y="293"/>
                    <a:pt x="358" y="297"/>
                  </a:cubicBezTo>
                  <a:cubicBezTo>
                    <a:pt x="360" y="299"/>
                    <a:pt x="364" y="303"/>
                    <a:pt x="366" y="305"/>
                  </a:cubicBezTo>
                  <a:cubicBezTo>
                    <a:pt x="369" y="307"/>
                    <a:pt x="367" y="308"/>
                    <a:pt x="369" y="308"/>
                  </a:cubicBezTo>
                  <a:cubicBezTo>
                    <a:pt x="370" y="307"/>
                    <a:pt x="371" y="305"/>
                    <a:pt x="369" y="302"/>
                  </a:cubicBezTo>
                  <a:cubicBezTo>
                    <a:pt x="369" y="302"/>
                    <a:pt x="371" y="302"/>
                    <a:pt x="374" y="302"/>
                  </a:cubicBezTo>
                  <a:cubicBezTo>
                    <a:pt x="376" y="303"/>
                    <a:pt x="379" y="303"/>
                    <a:pt x="380" y="305"/>
                  </a:cubicBezTo>
                  <a:cubicBezTo>
                    <a:pt x="381" y="307"/>
                    <a:pt x="381" y="309"/>
                    <a:pt x="382" y="308"/>
                  </a:cubicBezTo>
                  <a:cubicBezTo>
                    <a:pt x="383" y="306"/>
                    <a:pt x="383" y="301"/>
                    <a:pt x="378" y="294"/>
                  </a:cubicBezTo>
                  <a:cubicBezTo>
                    <a:pt x="378" y="294"/>
                    <a:pt x="382" y="294"/>
                    <a:pt x="384" y="296"/>
                  </a:cubicBezTo>
                  <a:cubicBezTo>
                    <a:pt x="385" y="294"/>
                    <a:pt x="380" y="286"/>
                    <a:pt x="376" y="283"/>
                  </a:cubicBezTo>
                  <a:cubicBezTo>
                    <a:pt x="373" y="281"/>
                    <a:pt x="366" y="280"/>
                    <a:pt x="364" y="279"/>
                  </a:cubicBezTo>
                  <a:cubicBezTo>
                    <a:pt x="361" y="277"/>
                    <a:pt x="358" y="275"/>
                    <a:pt x="353" y="274"/>
                  </a:cubicBezTo>
                  <a:cubicBezTo>
                    <a:pt x="348" y="272"/>
                    <a:pt x="350" y="272"/>
                    <a:pt x="347" y="266"/>
                  </a:cubicBezTo>
                  <a:cubicBezTo>
                    <a:pt x="347" y="264"/>
                    <a:pt x="347" y="262"/>
                    <a:pt x="349" y="260"/>
                  </a:cubicBezTo>
                  <a:cubicBezTo>
                    <a:pt x="347" y="262"/>
                    <a:pt x="347" y="262"/>
                    <a:pt x="347" y="262"/>
                  </a:cubicBezTo>
                  <a:cubicBezTo>
                    <a:pt x="350" y="255"/>
                    <a:pt x="362" y="241"/>
                    <a:pt x="385" y="242"/>
                  </a:cubicBezTo>
                  <a:cubicBezTo>
                    <a:pt x="385" y="242"/>
                    <a:pt x="391" y="244"/>
                    <a:pt x="403" y="242"/>
                  </a:cubicBezTo>
                  <a:cubicBezTo>
                    <a:pt x="416" y="240"/>
                    <a:pt x="430" y="250"/>
                    <a:pt x="437" y="253"/>
                  </a:cubicBezTo>
                  <a:cubicBezTo>
                    <a:pt x="445" y="256"/>
                    <a:pt x="459" y="249"/>
                    <a:pt x="465" y="248"/>
                  </a:cubicBezTo>
                  <a:cubicBezTo>
                    <a:pt x="470" y="246"/>
                    <a:pt x="478" y="244"/>
                    <a:pt x="482" y="237"/>
                  </a:cubicBezTo>
                  <a:cubicBezTo>
                    <a:pt x="487" y="229"/>
                    <a:pt x="478" y="218"/>
                    <a:pt x="472" y="205"/>
                  </a:cubicBezTo>
                  <a:cubicBezTo>
                    <a:pt x="467" y="192"/>
                    <a:pt x="459" y="182"/>
                    <a:pt x="457" y="173"/>
                  </a:cubicBezTo>
                  <a:cubicBezTo>
                    <a:pt x="458" y="151"/>
                    <a:pt x="446" y="148"/>
                    <a:pt x="446" y="148"/>
                  </a:cubicBezTo>
                  <a:cubicBezTo>
                    <a:pt x="446" y="148"/>
                    <a:pt x="434" y="137"/>
                    <a:pt x="428" y="123"/>
                  </a:cubicBezTo>
                  <a:cubicBezTo>
                    <a:pt x="421" y="109"/>
                    <a:pt x="417" y="104"/>
                    <a:pt x="409" y="94"/>
                  </a:cubicBezTo>
                  <a:cubicBezTo>
                    <a:pt x="409" y="94"/>
                    <a:pt x="411" y="63"/>
                    <a:pt x="387" y="43"/>
                  </a:cubicBezTo>
                  <a:cubicBezTo>
                    <a:pt x="363" y="23"/>
                    <a:pt x="357" y="32"/>
                    <a:pt x="361" y="47"/>
                  </a:cubicBezTo>
                  <a:cubicBezTo>
                    <a:pt x="364" y="63"/>
                    <a:pt x="365" y="76"/>
                    <a:pt x="365" y="76"/>
                  </a:cubicBezTo>
                  <a:cubicBezTo>
                    <a:pt x="365" y="76"/>
                    <a:pt x="361" y="79"/>
                    <a:pt x="350" y="73"/>
                  </a:cubicBezTo>
                  <a:cubicBezTo>
                    <a:pt x="183" y="0"/>
                    <a:pt x="92" y="92"/>
                    <a:pt x="79" y="136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60" name="Freeform 35">
              <a:extLst>
                <a:ext uri="{FF2B5EF4-FFF2-40B4-BE49-F238E27FC236}">
                  <a16:creationId xmlns:a16="http://schemas.microsoft.com/office/drawing/2014/main" id="{C16F8436-1CA9-489E-9C13-01AB3E25F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0" y="2562"/>
              <a:ext cx="236" cy="290"/>
            </a:xfrm>
            <a:custGeom>
              <a:avLst/>
              <a:gdLst>
                <a:gd name="T0" fmla="*/ 3738 w 94"/>
                <a:gd name="T1" fmla="*/ 2711 h 109"/>
                <a:gd name="T2" fmla="*/ 1152 w 94"/>
                <a:gd name="T3" fmla="*/ 1203 h 109"/>
                <a:gd name="T4" fmla="*/ 1948 w 94"/>
                <a:gd name="T5" fmla="*/ 4558 h 109"/>
                <a:gd name="T6" fmla="*/ 2975 w 94"/>
                <a:gd name="T7" fmla="*/ 5465 h 10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4" h="109">
                  <a:moveTo>
                    <a:pt x="94" y="54"/>
                  </a:moveTo>
                  <a:cubicBezTo>
                    <a:pt x="88" y="34"/>
                    <a:pt x="57" y="0"/>
                    <a:pt x="29" y="24"/>
                  </a:cubicBezTo>
                  <a:cubicBezTo>
                    <a:pt x="0" y="48"/>
                    <a:pt x="38" y="87"/>
                    <a:pt x="49" y="91"/>
                  </a:cubicBezTo>
                  <a:cubicBezTo>
                    <a:pt x="60" y="96"/>
                    <a:pt x="72" y="101"/>
                    <a:pt x="75" y="109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61" name="Freeform 36">
              <a:extLst>
                <a:ext uri="{FF2B5EF4-FFF2-40B4-BE49-F238E27FC236}">
                  <a16:creationId xmlns:a16="http://schemas.microsoft.com/office/drawing/2014/main" id="{A93AB2BB-8FD8-4A27-8451-1D0242B67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" y="3040"/>
              <a:ext cx="65" cy="155"/>
            </a:xfrm>
            <a:custGeom>
              <a:avLst/>
              <a:gdLst>
                <a:gd name="T0" fmla="*/ 1020 w 26"/>
                <a:gd name="T1" fmla="*/ 0 h 58"/>
                <a:gd name="T2" fmla="*/ 238 w 26"/>
                <a:gd name="T3" fmla="*/ 2956 h 5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6" h="58">
                  <a:moveTo>
                    <a:pt x="26" y="0"/>
                  </a:moveTo>
                  <a:cubicBezTo>
                    <a:pt x="19" y="8"/>
                    <a:pt x="0" y="39"/>
                    <a:pt x="6" y="58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62" name="Freeform 37">
              <a:extLst>
                <a:ext uri="{FF2B5EF4-FFF2-40B4-BE49-F238E27FC236}">
                  <a16:creationId xmlns:a16="http://schemas.microsoft.com/office/drawing/2014/main" id="{65D43B85-2CB7-4A73-9089-C21CB59D8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" y="3038"/>
              <a:ext cx="75" cy="141"/>
            </a:xfrm>
            <a:custGeom>
              <a:avLst/>
              <a:gdLst>
                <a:gd name="T0" fmla="*/ 1175 w 30"/>
                <a:gd name="T1" fmla="*/ 0 h 53"/>
                <a:gd name="T2" fmla="*/ 0 w 30"/>
                <a:gd name="T3" fmla="*/ 2655 h 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0" h="53">
                  <a:moveTo>
                    <a:pt x="30" y="0"/>
                  </a:moveTo>
                  <a:cubicBezTo>
                    <a:pt x="24" y="5"/>
                    <a:pt x="1" y="44"/>
                    <a:pt x="0" y="53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63" name="Freeform 38">
              <a:extLst>
                <a:ext uri="{FF2B5EF4-FFF2-40B4-BE49-F238E27FC236}">
                  <a16:creationId xmlns:a16="http://schemas.microsoft.com/office/drawing/2014/main" id="{C2A55F10-0198-4076-B6D9-02A6F3A76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8" y="3032"/>
              <a:ext cx="97" cy="115"/>
            </a:xfrm>
            <a:custGeom>
              <a:avLst/>
              <a:gdLst>
                <a:gd name="T0" fmla="*/ 1490 w 39"/>
                <a:gd name="T1" fmla="*/ 0 h 43"/>
                <a:gd name="T2" fmla="*/ 0 w 39"/>
                <a:gd name="T3" fmla="*/ 2204 h 4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9" h="43">
                  <a:moveTo>
                    <a:pt x="39" y="0"/>
                  </a:moveTo>
                  <a:cubicBezTo>
                    <a:pt x="29" y="7"/>
                    <a:pt x="5" y="37"/>
                    <a:pt x="0" y="43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64" name="Freeform 39">
              <a:extLst>
                <a:ext uri="{FF2B5EF4-FFF2-40B4-BE49-F238E27FC236}">
                  <a16:creationId xmlns:a16="http://schemas.microsoft.com/office/drawing/2014/main" id="{50DCEE20-01E9-4E68-AF4E-09315FDF9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" y="2952"/>
              <a:ext cx="43" cy="19"/>
            </a:xfrm>
            <a:custGeom>
              <a:avLst/>
              <a:gdLst>
                <a:gd name="T0" fmla="*/ 698 w 17"/>
                <a:gd name="T1" fmla="*/ 0 h 7"/>
                <a:gd name="T2" fmla="*/ 0 w 17"/>
                <a:gd name="T3" fmla="*/ 383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7">
                  <a:moveTo>
                    <a:pt x="17" y="0"/>
                  </a:moveTo>
                  <a:cubicBezTo>
                    <a:pt x="12" y="2"/>
                    <a:pt x="1" y="6"/>
                    <a:pt x="0" y="7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65" name="Freeform 40">
              <a:extLst>
                <a:ext uri="{FF2B5EF4-FFF2-40B4-BE49-F238E27FC236}">
                  <a16:creationId xmlns:a16="http://schemas.microsoft.com/office/drawing/2014/main" id="{BB5C3E89-E80D-4D50-8632-6E61A6A24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" y="2942"/>
              <a:ext cx="23" cy="21"/>
            </a:xfrm>
            <a:custGeom>
              <a:avLst/>
              <a:gdLst>
                <a:gd name="T0" fmla="*/ 386 w 9"/>
                <a:gd name="T1" fmla="*/ 0 h 8"/>
                <a:gd name="T2" fmla="*/ 0 w 9"/>
                <a:gd name="T3" fmla="*/ 378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8">
                  <a:moveTo>
                    <a:pt x="9" y="0"/>
                  </a:moveTo>
                  <a:cubicBezTo>
                    <a:pt x="6" y="1"/>
                    <a:pt x="1" y="7"/>
                    <a:pt x="0" y="8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66" name="Freeform 41">
              <a:extLst>
                <a:ext uri="{FF2B5EF4-FFF2-40B4-BE49-F238E27FC236}">
                  <a16:creationId xmlns:a16="http://schemas.microsoft.com/office/drawing/2014/main" id="{CB812BCE-C162-47DB-BF65-3F78B176C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" y="2907"/>
              <a:ext cx="33" cy="51"/>
            </a:xfrm>
            <a:custGeom>
              <a:avLst/>
              <a:gdLst>
                <a:gd name="T0" fmla="*/ 541 w 13"/>
                <a:gd name="T1" fmla="*/ 0 h 19"/>
                <a:gd name="T2" fmla="*/ 0 w 13"/>
                <a:gd name="T3" fmla="*/ 988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" h="19">
                  <a:moveTo>
                    <a:pt x="13" y="0"/>
                  </a:moveTo>
                  <a:cubicBezTo>
                    <a:pt x="8" y="3"/>
                    <a:pt x="1" y="15"/>
                    <a:pt x="0" y="1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67" name="Freeform 42">
              <a:extLst>
                <a:ext uri="{FF2B5EF4-FFF2-40B4-BE49-F238E27FC236}">
                  <a16:creationId xmlns:a16="http://schemas.microsoft.com/office/drawing/2014/main" id="{0AC9A224-102A-4B14-9E05-2C91F9581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3048"/>
              <a:ext cx="35" cy="139"/>
            </a:xfrm>
            <a:custGeom>
              <a:avLst/>
              <a:gdLst>
                <a:gd name="T0" fmla="*/ 550 w 14"/>
                <a:gd name="T1" fmla="*/ 0 h 52"/>
                <a:gd name="T2" fmla="*/ 83 w 14"/>
                <a:gd name="T3" fmla="*/ 2657 h 5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52">
                  <a:moveTo>
                    <a:pt x="14" y="0"/>
                  </a:moveTo>
                  <a:cubicBezTo>
                    <a:pt x="10" y="5"/>
                    <a:pt x="0" y="36"/>
                    <a:pt x="2" y="52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68" name="Freeform 43">
              <a:extLst>
                <a:ext uri="{FF2B5EF4-FFF2-40B4-BE49-F238E27FC236}">
                  <a16:creationId xmlns:a16="http://schemas.microsoft.com/office/drawing/2014/main" id="{45C88566-AD26-4080-B1F3-CC3D66C9D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8" y="3024"/>
              <a:ext cx="127" cy="78"/>
            </a:xfrm>
            <a:custGeom>
              <a:avLst/>
              <a:gdLst>
                <a:gd name="T0" fmla="*/ 1960 w 51"/>
                <a:gd name="T1" fmla="*/ 0 h 29"/>
                <a:gd name="T2" fmla="*/ 0 w 51"/>
                <a:gd name="T3" fmla="*/ 1520 h 2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" h="29">
                  <a:moveTo>
                    <a:pt x="51" y="0"/>
                  </a:moveTo>
                  <a:cubicBezTo>
                    <a:pt x="47" y="2"/>
                    <a:pt x="14" y="24"/>
                    <a:pt x="0" y="2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69" name="Freeform 44">
              <a:extLst>
                <a:ext uri="{FF2B5EF4-FFF2-40B4-BE49-F238E27FC236}">
                  <a16:creationId xmlns:a16="http://schemas.microsoft.com/office/drawing/2014/main" id="{03151588-5B00-46AA-809B-77BB855E7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3" y="2968"/>
              <a:ext cx="27" cy="8"/>
            </a:xfrm>
            <a:custGeom>
              <a:avLst/>
              <a:gdLst>
                <a:gd name="T0" fmla="*/ 0 w 11"/>
                <a:gd name="T1" fmla="*/ 93 h 3"/>
                <a:gd name="T2" fmla="*/ 398 w 11"/>
                <a:gd name="T3" fmla="*/ 149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3">
                  <a:moveTo>
                    <a:pt x="0" y="2"/>
                  </a:moveTo>
                  <a:cubicBezTo>
                    <a:pt x="3" y="1"/>
                    <a:pt x="6" y="0"/>
                    <a:pt x="11" y="3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70" name="Freeform 45">
              <a:extLst>
                <a:ext uri="{FF2B5EF4-FFF2-40B4-BE49-F238E27FC236}">
                  <a16:creationId xmlns:a16="http://schemas.microsoft.com/office/drawing/2014/main" id="{9ED651E3-8437-4D77-BD30-625E7D227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0" y="2862"/>
              <a:ext cx="68" cy="69"/>
            </a:xfrm>
            <a:custGeom>
              <a:avLst/>
              <a:gdLst>
                <a:gd name="T0" fmla="*/ 1007 w 27"/>
                <a:gd name="T1" fmla="*/ 1085 h 26"/>
                <a:gd name="T2" fmla="*/ 685 w 27"/>
                <a:gd name="T3" fmla="*/ 295 h 26"/>
                <a:gd name="T4" fmla="*/ 50 w 27"/>
                <a:gd name="T5" fmla="*/ 507 h 26"/>
                <a:gd name="T6" fmla="*/ 368 w 27"/>
                <a:gd name="T7" fmla="*/ 1197 h 26"/>
                <a:gd name="T8" fmla="*/ 881 w 27"/>
                <a:gd name="T9" fmla="*/ 1085 h 26"/>
                <a:gd name="T10" fmla="*/ 1007 w 27"/>
                <a:gd name="T11" fmla="*/ 1085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26">
                  <a:moveTo>
                    <a:pt x="25" y="22"/>
                  </a:moveTo>
                  <a:cubicBezTo>
                    <a:pt x="23" y="20"/>
                    <a:pt x="27" y="11"/>
                    <a:pt x="17" y="6"/>
                  </a:cubicBezTo>
                  <a:cubicBezTo>
                    <a:pt x="8" y="0"/>
                    <a:pt x="1" y="10"/>
                    <a:pt x="1" y="10"/>
                  </a:cubicBezTo>
                  <a:cubicBezTo>
                    <a:pt x="0" y="17"/>
                    <a:pt x="4" y="22"/>
                    <a:pt x="9" y="24"/>
                  </a:cubicBezTo>
                  <a:cubicBezTo>
                    <a:pt x="13" y="26"/>
                    <a:pt x="22" y="22"/>
                    <a:pt x="22" y="22"/>
                  </a:cubicBezTo>
                  <a:lnTo>
                    <a:pt x="25" y="22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71" name="Freeform 46">
              <a:extLst>
                <a:ext uri="{FF2B5EF4-FFF2-40B4-BE49-F238E27FC236}">
                  <a16:creationId xmlns:a16="http://schemas.microsoft.com/office/drawing/2014/main" id="{B7EA4CA2-9EF1-491C-9AB4-7453C8EB4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5" y="2872"/>
              <a:ext cx="55" cy="56"/>
            </a:xfrm>
            <a:custGeom>
              <a:avLst/>
              <a:gdLst>
                <a:gd name="T0" fmla="*/ 125 w 22"/>
                <a:gd name="T1" fmla="*/ 248 h 21"/>
                <a:gd name="T2" fmla="*/ 625 w 22"/>
                <a:gd name="T3" fmla="*/ 149 h 21"/>
                <a:gd name="T4" fmla="*/ 708 w 22"/>
                <a:gd name="T5" fmla="*/ 819 h 21"/>
                <a:gd name="T6" fmla="*/ 208 w 22"/>
                <a:gd name="T7" fmla="*/ 909 h 21"/>
                <a:gd name="T8" fmla="*/ 125 w 22"/>
                <a:gd name="T9" fmla="*/ 248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1">
                  <a:moveTo>
                    <a:pt x="3" y="5"/>
                  </a:moveTo>
                  <a:cubicBezTo>
                    <a:pt x="6" y="0"/>
                    <a:pt x="12" y="0"/>
                    <a:pt x="16" y="3"/>
                  </a:cubicBezTo>
                  <a:cubicBezTo>
                    <a:pt x="21" y="6"/>
                    <a:pt x="22" y="12"/>
                    <a:pt x="18" y="16"/>
                  </a:cubicBezTo>
                  <a:cubicBezTo>
                    <a:pt x="15" y="20"/>
                    <a:pt x="9" y="21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72" name="Freeform 47">
              <a:extLst>
                <a:ext uri="{FF2B5EF4-FFF2-40B4-BE49-F238E27FC236}">
                  <a16:creationId xmlns:a16="http://schemas.microsoft.com/office/drawing/2014/main" id="{DB449809-72BA-44D8-A09A-1F050860A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" y="2888"/>
              <a:ext cx="23" cy="24"/>
            </a:xfrm>
            <a:custGeom>
              <a:avLst/>
              <a:gdLst>
                <a:gd name="T0" fmla="*/ 84 w 9"/>
                <a:gd name="T1" fmla="*/ 93 h 9"/>
                <a:gd name="T2" fmla="*/ 302 w 9"/>
                <a:gd name="T3" fmla="*/ 56 h 9"/>
                <a:gd name="T4" fmla="*/ 332 w 9"/>
                <a:gd name="T5" fmla="*/ 363 h 9"/>
                <a:gd name="T6" fmla="*/ 130 w 9"/>
                <a:gd name="T7" fmla="*/ 363 h 9"/>
                <a:gd name="T8" fmla="*/ 84 w 9"/>
                <a:gd name="T9" fmla="*/ 9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2" y="2"/>
                  </a:moveTo>
                  <a:cubicBezTo>
                    <a:pt x="3" y="0"/>
                    <a:pt x="5" y="0"/>
                    <a:pt x="7" y="1"/>
                  </a:cubicBezTo>
                  <a:cubicBezTo>
                    <a:pt x="9" y="3"/>
                    <a:pt x="9" y="5"/>
                    <a:pt x="8" y="7"/>
                  </a:cubicBezTo>
                  <a:cubicBezTo>
                    <a:pt x="7" y="8"/>
                    <a:pt x="4" y="9"/>
                    <a:pt x="3" y="7"/>
                  </a:cubicBezTo>
                  <a:cubicBezTo>
                    <a:pt x="1" y="6"/>
                    <a:pt x="0" y="4"/>
                    <a:pt x="2" y="2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73" name="Freeform 48">
              <a:extLst>
                <a:ext uri="{FF2B5EF4-FFF2-40B4-BE49-F238E27FC236}">
                  <a16:creationId xmlns:a16="http://schemas.microsoft.com/office/drawing/2014/main" id="{290507F5-5D60-4AB1-88D4-7435B9141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5" y="3187"/>
              <a:ext cx="80" cy="40"/>
            </a:xfrm>
            <a:custGeom>
              <a:avLst/>
              <a:gdLst>
                <a:gd name="T0" fmla="*/ 1250 w 32"/>
                <a:gd name="T1" fmla="*/ 760 h 15"/>
                <a:gd name="T2" fmla="*/ 708 w 32"/>
                <a:gd name="T3" fmla="*/ 307 h 15"/>
                <a:gd name="T4" fmla="*/ 0 w 32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" h="15">
                  <a:moveTo>
                    <a:pt x="32" y="15"/>
                  </a:moveTo>
                  <a:cubicBezTo>
                    <a:pt x="27" y="10"/>
                    <a:pt x="23" y="7"/>
                    <a:pt x="18" y="6"/>
                  </a:cubicBezTo>
                  <a:cubicBezTo>
                    <a:pt x="14" y="5"/>
                    <a:pt x="1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74" name="Freeform 49">
              <a:extLst>
                <a:ext uri="{FF2B5EF4-FFF2-40B4-BE49-F238E27FC236}">
                  <a16:creationId xmlns:a16="http://schemas.microsoft.com/office/drawing/2014/main" id="{5EA31480-1ADA-49E9-ADFE-7866C53A2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2" y="3192"/>
              <a:ext cx="70" cy="40"/>
            </a:xfrm>
            <a:custGeom>
              <a:avLst/>
              <a:gdLst>
                <a:gd name="T0" fmla="*/ 1095 w 28"/>
                <a:gd name="T1" fmla="*/ 760 h 15"/>
                <a:gd name="T2" fmla="*/ 863 w 28"/>
                <a:gd name="T3" fmla="*/ 363 h 15"/>
                <a:gd name="T4" fmla="*/ 0 w 28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15">
                  <a:moveTo>
                    <a:pt x="28" y="15"/>
                  </a:moveTo>
                  <a:cubicBezTo>
                    <a:pt x="26" y="12"/>
                    <a:pt x="24" y="8"/>
                    <a:pt x="22" y="7"/>
                  </a:cubicBezTo>
                  <a:cubicBezTo>
                    <a:pt x="20" y="6"/>
                    <a:pt x="2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75" name="Freeform 50">
              <a:extLst>
                <a:ext uri="{FF2B5EF4-FFF2-40B4-BE49-F238E27FC236}">
                  <a16:creationId xmlns:a16="http://schemas.microsoft.com/office/drawing/2014/main" id="{0639338A-0E68-40D1-B760-AE31EBEE1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7" y="3192"/>
              <a:ext cx="8" cy="19"/>
            </a:xfrm>
            <a:custGeom>
              <a:avLst/>
              <a:gdLst>
                <a:gd name="T0" fmla="*/ 149 w 3"/>
                <a:gd name="T1" fmla="*/ 383 h 7"/>
                <a:gd name="T2" fmla="*/ 0 w 3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cubicBezTo>
                    <a:pt x="3" y="4"/>
                    <a:pt x="0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76" name="Freeform 51">
              <a:extLst>
                <a:ext uri="{FF2B5EF4-FFF2-40B4-BE49-F238E27FC236}">
                  <a16:creationId xmlns:a16="http://schemas.microsoft.com/office/drawing/2014/main" id="{F11FCEA9-0D28-42FB-B6D4-FEA0D1F78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7" y="3160"/>
              <a:ext cx="238" cy="110"/>
            </a:xfrm>
            <a:custGeom>
              <a:avLst/>
              <a:gdLst>
                <a:gd name="T0" fmla="*/ 0 w 95"/>
                <a:gd name="T1" fmla="*/ 0 h 41"/>
                <a:gd name="T2" fmla="*/ 208 w 95"/>
                <a:gd name="T3" fmla="*/ 215 h 41"/>
                <a:gd name="T4" fmla="*/ 1180 w 95"/>
                <a:gd name="T5" fmla="*/ 735 h 41"/>
                <a:gd name="T6" fmla="*/ 1576 w 95"/>
                <a:gd name="T7" fmla="*/ 1505 h 41"/>
                <a:gd name="T8" fmla="*/ 1651 w 95"/>
                <a:gd name="T9" fmla="*/ 1604 h 41"/>
                <a:gd name="T10" fmla="*/ 1701 w 95"/>
                <a:gd name="T11" fmla="*/ 1757 h 41"/>
                <a:gd name="T12" fmla="*/ 1731 w 95"/>
                <a:gd name="T13" fmla="*/ 1663 h 41"/>
                <a:gd name="T14" fmla="*/ 1776 w 95"/>
                <a:gd name="T15" fmla="*/ 1446 h 41"/>
                <a:gd name="T16" fmla="*/ 1701 w 95"/>
                <a:gd name="T17" fmla="*/ 987 h 41"/>
                <a:gd name="T18" fmla="*/ 2277 w 95"/>
                <a:gd name="T19" fmla="*/ 1138 h 41"/>
                <a:gd name="T20" fmla="*/ 2673 w 95"/>
                <a:gd name="T21" fmla="*/ 1757 h 41"/>
                <a:gd name="T22" fmla="*/ 2874 w 95"/>
                <a:gd name="T23" fmla="*/ 1972 h 41"/>
                <a:gd name="T24" fmla="*/ 2956 w 95"/>
                <a:gd name="T25" fmla="*/ 2122 h 41"/>
                <a:gd name="T26" fmla="*/ 2956 w 95"/>
                <a:gd name="T27" fmla="*/ 1972 h 41"/>
                <a:gd name="T28" fmla="*/ 2906 w 95"/>
                <a:gd name="T29" fmla="*/ 1390 h 41"/>
                <a:gd name="T30" fmla="*/ 3194 w 95"/>
                <a:gd name="T31" fmla="*/ 1505 h 41"/>
                <a:gd name="T32" fmla="*/ 3427 w 95"/>
                <a:gd name="T33" fmla="*/ 1604 h 41"/>
                <a:gd name="T34" fmla="*/ 3507 w 95"/>
                <a:gd name="T35" fmla="*/ 1663 h 41"/>
                <a:gd name="T36" fmla="*/ 3507 w 95"/>
                <a:gd name="T37" fmla="*/ 1505 h 41"/>
                <a:gd name="T38" fmla="*/ 3427 w 95"/>
                <a:gd name="T39" fmla="*/ 1296 h 41"/>
                <a:gd name="T40" fmla="*/ 3615 w 95"/>
                <a:gd name="T41" fmla="*/ 1296 h 41"/>
                <a:gd name="T42" fmla="*/ 3740 w 95"/>
                <a:gd name="T43" fmla="*/ 1296 h 41"/>
                <a:gd name="T44" fmla="*/ 3665 w 95"/>
                <a:gd name="T45" fmla="*/ 1194 h 41"/>
                <a:gd name="T46" fmla="*/ 3352 w 95"/>
                <a:gd name="T47" fmla="*/ 770 h 41"/>
                <a:gd name="T48" fmla="*/ 2831 w 95"/>
                <a:gd name="T49" fmla="*/ 518 h 41"/>
                <a:gd name="T50" fmla="*/ 1380 w 95"/>
                <a:gd name="T51" fmla="*/ 461 h 41"/>
                <a:gd name="T52" fmla="*/ 0 w 95"/>
                <a:gd name="T53" fmla="*/ 0 h 4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95" h="41">
                  <a:moveTo>
                    <a:pt x="0" y="0"/>
                  </a:moveTo>
                  <a:cubicBezTo>
                    <a:pt x="1" y="2"/>
                    <a:pt x="3" y="3"/>
                    <a:pt x="5" y="4"/>
                  </a:cubicBezTo>
                  <a:cubicBezTo>
                    <a:pt x="10" y="6"/>
                    <a:pt x="26" y="12"/>
                    <a:pt x="30" y="14"/>
                  </a:cubicBezTo>
                  <a:cubicBezTo>
                    <a:pt x="33" y="16"/>
                    <a:pt x="37" y="24"/>
                    <a:pt x="40" y="29"/>
                  </a:cubicBezTo>
                  <a:cubicBezTo>
                    <a:pt x="40" y="30"/>
                    <a:pt x="41" y="31"/>
                    <a:pt x="42" y="31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4" y="34"/>
                    <a:pt x="44" y="33"/>
                    <a:pt x="44" y="32"/>
                  </a:cubicBezTo>
                  <a:cubicBezTo>
                    <a:pt x="44" y="31"/>
                    <a:pt x="45" y="29"/>
                    <a:pt x="45" y="28"/>
                  </a:cubicBezTo>
                  <a:cubicBezTo>
                    <a:pt x="44" y="23"/>
                    <a:pt x="43" y="19"/>
                    <a:pt x="43" y="19"/>
                  </a:cubicBezTo>
                  <a:cubicBezTo>
                    <a:pt x="43" y="19"/>
                    <a:pt x="55" y="19"/>
                    <a:pt x="58" y="22"/>
                  </a:cubicBezTo>
                  <a:cubicBezTo>
                    <a:pt x="61" y="25"/>
                    <a:pt x="67" y="32"/>
                    <a:pt x="68" y="34"/>
                  </a:cubicBezTo>
                  <a:cubicBezTo>
                    <a:pt x="69" y="36"/>
                    <a:pt x="71" y="37"/>
                    <a:pt x="73" y="38"/>
                  </a:cubicBezTo>
                  <a:cubicBezTo>
                    <a:pt x="74" y="39"/>
                    <a:pt x="74" y="41"/>
                    <a:pt x="75" y="41"/>
                  </a:cubicBezTo>
                  <a:cubicBezTo>
                    <a:pt x="76" y="41"/>
                    <a:pt x="75" y="39"/>
                    <a:pt x="75" y="38"/>
                  </a:cubicBezTo>
                  <a:cubicBezTo>
                    <a:pt x="75" y="35"/>
                    <a:pt x="74" y="27"/>
                    <a:pt x="74" y="27"/>
                  </a:cubicBezTo>
                  <a:cubicBezTo>
                    <a:pt x="74" y="27"/>
                    <a:pt x="78" y="28"/>
                    <a:pt x="81" y="29"/>
                  </a:cubicBezTo>
                  <a:cubicBezTo>
                    <a:pt x="83" y="29"/>
                    <a:pt x="86" y="31"/>
                    <a:pt x="87" y="31"/>
                  </a:cubicBezTo>
                  <a:cubicBezTo>
                    <a:pt x="88" y="31"/>
                    <a:pt x="88" y="32"/>
                    <a:pt x="89" y="32"/>
                  </a:cubicBezTo>
                  <a:cubicBezTo>
                    <a:pt x="90" y="31"/>
                    <a:pt x="90" y="31"/>
                    <a:pt x="89" y="29"/>
                  </a:cubicBezTo>
                  <a:cubicBezTo>
                    <a:pt x="88" y="28"/>
                    <a:pt x="88" y="25"/>
                    <a:pt x="87" y="25"/>
                  </a:cubicBezTo>
                  <a:cubicBezTo>
                    <a:pt x="87" y="24"/>
                    <a:pt x="90" y="24"/>
                    <a:pt x="92" y="25"/>
                  </a:cubicBezTo>
                  <a:cubicBezTo>
                    <a:pt x="93" y="26"/>
                    <a:pt x="94" y="27"/>
                    <a:pt x="95" y="25"/>
                  </a:cubicBezTo>
                  <a:cubicBezTo>
                    <a:pt x="95" y="25"/>
                    <a:pt x="94" y="24"/>
                    <a:pt x="93" y="23"/>
                  </a:cubicBezTo>
                  <a:cubicBezTo>
                    <a:pt x="91" y="20"/>
                    <a:pt x="87" y="16"/>
                    <a:pt x="85" y="15"/>
                  </a:cubicBezTo>
                  <a:cubicBezTo>
                    <a:pt x="82" y="13"/>
                    <a:pt x="78" y="11"/>
                    <a:pt x="72" y="10"/>
                  </a:cubicBezTo>
                  <a:cubicBezTo>
                    <a:pt x="57" y="10"/>
                    <a:pt x="42" y="9"/>
                    <a:pt x="35" y="9"/>
                  </a:cubicBezTo>
                  <a:cubicBezTo>
                    <a:pt x="29" y="9"/>
                    <a:pt x="14" y="5"/>
                    <a:pt x="0" y="0"/>
                  </a:cubicBezTo>
                  <a:close/>
                </a:path>
              </a:pathLst>
            </a:custGeom>
            <a:solidFill>
              <a:srgbClr val="6B6B6B"/>
            </a:solidFill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77" name="Freeform 52">
              <a:extLst>
                <a:ext uri="{FF2B5EF4-FFF2-40B4-BE49-F238E27FC236}">
                  <a16:creationId xmlns:a16="http://schemas.microsoft.com/office/drawing/2014/main" id="{8D85559E-96BA-4944-BA12-970EAE7E6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8" y="3248"/>
              <a:ext cx="70" cy="35"/>
            </a:xfrm>
            <a:custGeom>
              <a:avLst/>
              <a:gdLst>
                <a:gd name="T0" fmla="*/ 1095 w 28"/>
                <a:gd name="T1" fmla="*/ 681 h 13"/>
                <a:gd name="T2" fmla="*/ 675 w 28"/>
                <a:gd name="T3" fmla="*/ 253 h 13"/>
                <a:gd name="T4" fmla="*/ 0 w 28"/>
                <a:gd name="T5" fmla="*/ 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13">
                  <a:moveTo>
                    <a:pt x="28" y="13"/>
                  </a:moveTo>
                  <a:cubicBezTo>
                    <a:pt x="25" y="9"/>
                    <a:pt x="20" y="6"/>
                    <a:pt x="17" y="5"/>
                  </a:cubicBezTo>
                  <a:cubicBezTo>
                    <a:pt x="14" y="5"/>
                    <a:pt x="0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78" name="Freeform 53">
              <a:extLst>
                <a:ext uri="{FF2B5EF4-FFF2-40B4-BE49-F238E27FC236}">
                  <a16:creationId xmlns:a16="http://schemas.microsoft.com/office/drawing/2014/main" id="{F5908EE8-D93E-408C-9F2D-3BF88585C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8" y="3262"/>
              <a:ext cx="30" cy="24"/>
            </a:xfrm>
            <a:custGeom>
              <a:avLst/>
              <a:gdLst>
                <a:gd name="T0" fmla="*/ 470 w 12"/>
                <a:gd name="T1" fmla="*/ 456 h 9"/>
                <a:gd name="T2" fmla="*/ 0 w 12"/>
                <a:gd name="T3" fmla="*/ 0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9">
                  <a:moveTo>
                    <a:pt x="12" y="9"/>
                  </a:moveTo>
                  <a:cubicBezTo>
                    <a:pt x="10" y="7"/>
                    <a:pt x="2" y="1"/>
                    <a:pt x="0" y="0"/>
                  </a:cubicBezTo>
                </a:path>
              </a:pathLst>
            </a:custGeom>
            <a:solidFill>
              <a:srgbClr val="6B6B6B"/>
            </a:solidFill>
            <a:ln w="7938" cap="rnd">
              <a:solidFill>
                <a:srgbClr val="6B6B6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79" name="Freeform 54">
              <a:extLst>
                <a:ext uri="{FF2B5EF4-FFF2-40B4-BE49-F238E27FC236}">
                  <a16:creationId xmlns:a16="http://schemas.microsoft.com/office/drawing/2014/main" id="{6349CB6F-0EB6-423E-A485-A55935C1D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0" y="3150"/>
              <a:ext cx="40" cy="56"/>
            </a:xfrm>
            <a:custGeom>
              <a:avLst/>
              <a:gdLst>
                <a:gd name="T0" fmla="*/ 625 w 16"/>
                <a:gd name="T1" fmla="*/ 1059 h 21"/>
                <a:gd name="T2" fmla="*/ 395 w 16"/>
                <a:gd name="T3" fmla="*/ 363 h 21"/>
                <a:gd name="T4" fmla="*/ 0 w 16"/>
                <a:gd name="T5" fmla="*/ 0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21">
                  <a:moveTo>
                    <a:pt x="16" y="21"/>
                  </a:moveTo>
                  <a:cubicBezTo>
                    <a:pt x="14" y="16"/>
                    <a:pt x="13" y="11"/>
                    <a:pt x="10" y="7"/>
                  </a:cubicBezTo>
                  <a:cubicBezTo>
                    <a:pt x="6" y="3"/>
                    <a:pt x="1" y="0"/>
                    <a:pt x="0" y="0"/>
                  </a:cubicBezTo>
                </a:path>
              </a:pathLst>
            </a:custGeom>
            <a:solidFill>
              <a:srgbClr val="6B6B6B"/>
            </a:solidFill>
            <a:ln w="7938" cap="rnd">
              <a:solidFill>
                <a:srgbClr val="6B6B6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80" name="Freeform 55">
              <a:extLst>
                <a:ext uri="{FF2B5EF4-FFF2-40B4-BE49-F238E27FC236}">
                  <a16:creationId xmlns:a16="http://schemas.microsoft.com/office/drawing/2014/main" id="{9F8BF167-34DB-44ED-A9B4-8D94E82CA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5" y="3158"/>
              <a:ext cx="28" cy="26"/>
            </a:xfrm>
            <a:custGeom>
              <a:avLst/>
              <a:gdLst>
                <a:gd name="T0" fmla="*/ 461 w 11"/>
                <a:gd name="T1" fmla="*/ 460 h 10"/>
                <a:gd name="T2" fmla="*/ 0 w 11"/>
                <a:gd name="T3" fmla="*/ 0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10">
                  <a:moveTo>
                    <a:pt x="11" y="10"/>
                  </a:moveTo>
                  <a:cubicBezTo>
                    <a:pt x="9" y="8"/>
                    <a:pt x="4" y="1"/>
                    <a:pt x="0" y="0"/>
                  </a:cubicBezTo>
                </a:path>
              </a:pathLst>
            </a:custGeom>
            <a:solidFill>
              <a:srgbClr val="6B6B6B"/>
            </a:solidFill>
            <a:ln w="7938" cap="rnd">
              <a:solidFill>
                <a:srgbClr val="6B6B6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81" name="Freeform 56">
              <a:extLst>
                <a:ext uri="{FF2B5EF4-FFF2-40B4-BE49-F238E27FC236}">
                  <a16:creationId xmlns:a16="http://schemas.microsoft.com/office/drawing/2014/main" id="{7DD4BE9A-C3EE-41C5-B32E-06F3E2B0E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8" y="3099"/>
              <a:ext cx="27" cy="99"/>
            </a:xfrm>
            <a:custGeom>
              <a:avLst/>
              <a:gdLst>
                <a:gd name="T0" fmla="*/ 326 w 11"/>
                <a:gd name="T1" fmla="*/ 1897 h 37"/>
                <a:gd name="T2" fmla="*/ 398 w 11"/>
                <a:gd name="T3" fmla="*/ 0 h 3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37">
                  <a:moveTo>
                    <a:pt x="9" y="37"/>
                  </a:moveTo>
                  <a:cubicBezTo>
                    <a:pt x="3" y="31"/>
                    <a:pt x="0" y="25"/>
                    <a:pt x="11" y="0"/>
                  </a:cubicBezTo>
                </a:path>
              </a:pathLst>
            </a:custGeom>
            <a:solidFill>
              <a:srgbClr val="6B6B6B"/>
            </a:solidFill>
            <a:ln w="7938" cap="rnd">
              <a:solidFill>
                <a:srgbClr val="6B6B6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82" name="Freeform 57">
              <a:extLst>
                <a:ext uri="{FF2B5EF4-FFF2-40B4-BE49-F238E27FC236}">
                  <a16:creationId xmlns:a16="http://schemas.microsoft.com/office/drawing/2014/main" id="{A2FD8F06-F20B-4023-8F92-9525910E5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" y="3246"/>
              <a:ext cx="25" cy="1"/>
            </a:xfrm>
            <a:custGeom>
              <a:avLst/>
              <a:gdLst>
                <a:gd name="T0" fmla="*/ 395 w 10"/>
                <a:gd name="T1" fmla="*/ 0 h 1"/>
                <a:gd name="T2" fmla="*/ 0 w 10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1">
                  <a:moveTo>
                    <a:pt x="10" y="0"/>
                  </a:moveTo>
                  <a:cubicBezTo>
                    <a:pt x="7" y="0"/>
                    <a:pt x="1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83" name="Freeform 58">
              <a:extLst>
                <a:ext uri="{FF2B5EF4-FFF2-40B4-BE49-F238E27FC236}">
                  <a16:creationId xmlns:a16="http://schemas.microsoft.com/office/drawing/2014/main" id="{E9323DC1-E6FC-4626-9CEF-D4029F1D7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8" y="2598"/>
              <a:ext cx="2" cy="21"/>
            </a:xfrm>
            <a:custGeom>
              <a:avLst/>
              <a:gdLst>
                <a:gd name="T0" fmla="*/ 16 w 1"/>
                <a:gd name="T1" fmla="*/ 0 h 8"/>
                <a:gd name="T2" fmla="*/ 0 w 1"/>
                <a:gd name="T3" fmla="*/ 378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8">
                  <a:moveTo>
                    <a:pt x="1" y="0"/>
                  </a:moveTo>
                  <a:cubicBezTo>
                    <a:pt x="1" y="3"/>
                    <a:pt x="1" y="5"/>
                    <a:pt x="0" y="8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84" name="Oval 59">
              <a:extLst>
                <a:ext uri="{FF2B5EF4-FFF2-40B4-BE49-F238E27FC236}">
                  <a16:creationId xmlns:a16="http://schemas.microsoft.com/office/drawing/2014/main" id="{671E7483-A650-4E06-813D-4292A697A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8" y="2886"/>
              <a:ext cx="12" cy="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6785" name="Freeform 60">
              <a:extLst>
                <a:ext uri="{FF2B5EF4-FFF2-40B4-BE49-F238E27FC236}">
                  <a16:creationId xmlns:a16="http://schemas.microsoft.com/office/drawing/2014/main" id="{8870D2E7-524E-46A4-AC1D-FC048DFB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" y="2683"/>
              <a:ext cx="22" cy="21"/>
            </a:xfrm>
            <a:custGeom>
              <a:avLst/>
              <a:gdLst>
                <a:gd name="T0" fmla="*/ 71 w 9"/>
                <a:gd name="T1" fmla="*/ 378 h 8"/>
                <a:gd name="T2" fmla="*/ 323 w 9"/>
                <a:gd name="T3" fmla="*/ 89 h 8"/>
                <a:gd name="T4" fmla="*/ 0 w 9"/>
                <a:gd name="T5" fmla="*/ 200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8">
                  <a:moveTo>
                    <a:pt x="2" y="8"/>
                  </a:moveTo>
                  <a:cubicBezTo>
                    <a:pt x="5" y="7"/>
                    <a:pt x="9" y="6"/>
                    <a:pt x="9" y="2"/>
                  </a:cubicBezTo>
                  <a:cubicBezTo>
                    <a:pt x="6" y="0"/>
                    <a:pt x="2" y="2"/>
                    <a:pt x="0" y="4"/>
                  </a:cubicBezTo>
                </a:path>
              </a:pathLst>
            </a:custGeom>
            <a:solidFill>
              <a:srgbClr val="6B6B6B"/>
            </a:solidFill>
            <a:ln w="15875" cap="flat">
              <a:solidFill>
                <a:srgbClr val="6B6B6B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86" name="Freeform 61">
              <a:extLst>
                <a:ext uri="{FF2B5EF4-FFF2-40B4-BE49-F238E27FC236}">
                  <a16:creationId xmlns:a16="http://schemas.microsoft.com/office/drawing/2014/main" id="{75B6C442-2046-4265-BA2B-0A60FCEEB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8" y="2832"/>
              <a:ext cx="7" cy="11"/>
            </a:xfrm>
            <a:custGeom>
              <a:avLst/>
              <a:gdLst>
                <a:gd name="T0" fmla="*/ 28 w 3"/>
                <a:gd name="T1" fmla="*/ 228 h 4"/>
                <a:gd name="T2" fmla="*/ 86 w 3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0" y="4"/>
                    <a:pt x="3" y="1"/>
                    <a:pt x="3" y="0"/>
                  </a:cubicBezTo>
                </a:path>
              </a:pathLst>
            </a:custGeom>
            <a:solidFill>
              <a:srgbClr val="6B6B6B"/>
            </a:solidFill>
            <a:ln w="15875" cap="flat">
              <a:solidFill>
                <a:srgbClr val="6B6B6B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87" name="Freeform 62">
              <a:extLst>
                <a:ext uri="{FF2B5EF4-FFF2-40B4-BE49-F238E27FC236}">
                  <a16:creationId xmlns:a16="http://schemas.microsoft.com/office/drawing/2014/main" id="{3601E15D-1720-43F5-96D1-624289B1C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3" y="2715"/>
              <a:ext cx="2" cy="11"/>
            </a:xfrm>
            <a:custGeom>
              <a:avLst/>
              <a:gdLst>
                <a:gd name="T0" fmla="*/ 16 w 1"/>
                <a:gd name="T1" fmla="*/ 228 h 4"/>
                <a:gd name="T2" fmla="*/ 0 w 1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4">
                  <a:moveTo>
                    <a:pt x="1" y="4"/>
                  </a:moveTo>
                  <a:cubicBezTo>
                    <a:pt x="1" y="3"/>
                    <a:pt x="0" y="2"/>
                    <a:pt x="0" y="0"/>
                  </a:cubicBezTo>
                </a:path>
              </a:pathLst>
            </a:custGeom>
            <a:solidFill>
              <a:srgbClr val="6B6B6B"/>
            </a:solidFill>
            <a:ln w="15875" cap="flat">
              <a:solidFill>
                <a:srgbClr val="6B6B6B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88" name="Freeform 63">
              <a:extLst>
                <a:ext uri="{FF2B5EF4-FFF2-40B4-BE49-F238E27FC236}">
                  <a16:creationId xmlns:a16="http://schemas.microsoft.com/office/drawing/2014/main" id="{F722FA46-1A70-41AA-8DBA-1F1CE2B7D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" y="3259"/>
              <a:ext cx="8" cy="11"/>
            </a:xfrm>
            <a:custGeom>
              <a:avLst/>
              <a:gdLst>
                <a:gd name="T0" fmla="*/ 149 w 3"/>
                <a:gd name="T1" fmla="*/ 0 h 4"/>
                <a:gd name="T2" fmla="*/ 0 w 3"/>
                <a:gd name="T3" fmla="*/ 228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2"/>
                    <a:pt x="1" y="3"/>
                    <a:pt x="0" y="4"/>
                  </a:cubicBezTo>
                </a:path>
              </a:pathLst>
            </a:custGeom>
            <a:solidFill>
              <a:srgbClr val="6B6B6B"/>
            </a:solidFill>
            <a:ln w="15875" cap="flat">
              <a:solidFill>
                <a:srgbClr val="6B6B6B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89" name="Freeform 64">
              <a:extLst>
                <a:ext uri="{FF2B5EF4-FFF2-40B4-BE49-F238E27FC236}">
                  <a16:creationId xmlns:a16="http://schemas.microsoft.com/office/drawing/2014/main" id="{E2FF92F9-1701-4800-BD3A-EE5988FF24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150"/>
              <a:ext cx="7" cy="10"/>
            </a:xfrm>
            <a:custGeom>
              <a:avLst/>
              <a:gdLst>
                <a:gd name="T0" fmla="*/ 0 w 3"/>
                <a:gd name="T1" fmla="*/ 158 h 4"/>
                <a:gd name="T2" fmla="*/ 86 w 3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2" y="3"/>
                    <a:pt x="3" y="2"/>
                    <a:pt x="3" y="0"/>
                  </a:cubicBezTo>
                </a:path>
              </a:pathLst>
            </a:custGeom>
            <a:solidFill>
              <a:srgbClr val="6B6B6B"/>
            </a:solidFill>
            <a:ln w="15875" cap="flat">
              <a:solidFill>
                <a:srgbClr val="6B6B6B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90" name="Freeform 65">
              <a:extLst>
                <a:ext uri="{FF2B5EF4-FFF2-40B4-BE49-F238E27FC236}">
                  <a16:creationId xmlns:a16="http://schemas.microsoft.com/office/drawing/2014/main" id="{A14DFAB2-D2E6-4988-AEB1-57C4441F9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8" y="3166"/>
              <a:ext cx="10" cy="8"/>
            </a:xfrm>
            <a:custGeom>
              <a:avLst/>
              <a:gdLst>
                <a:gd name="T0" fmla="*/ 0 w 4"/>
                <a:gd name="T1" fmla="*/ 149 h 3"/>
                <a:gd name="T2" fmla="*/ 158 w 4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2"/>
                    <a:pt x="3" y="1"/>
                    <a:pt x="4" y="0"/>
                  </a:cubicBezTo>
                </a:path>
              </a:pathLst>
            </a:custGeom>
            <a:solidFill>
              <a:srgbClr val="6B6B6B"/>
            </a:solidFill>
            <a:ln w="15875" cap="flat">
              <a:solidFill>
                <a:srgbClr val="6B6B6B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91" name="Freeform 66">
              <a:extLst>
                <a:ext uri="{FF2B5EF4-FFF2-40B4-BE49-F238E27FC236}">
                  <a16:creationId xmlns:a16="http://schemas.microsoft.com/office/drawing/2014/main" id="{8AC93A55-F243-42D0-A5E3-33866BC0E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0" y="2723"/>
              <a:ext cx="33" cy="72"/>
            </a:xfrm>
            <a:custGeom>
              <a:avLst/>
              <a:gdLst>
                <a:gd name="T0" fmla="*/ 541 w 13"/>
                <a:gd name="T1" fmla="*/ 0 h 27"/>
                <a:gd name="T2" fmla="*/ 160 w 13"/>
                <a:gd name="T3" fmla="*/ 456 h 27"/>
                <a:gd name="T4" fmla="*/ 327 w 13"/>
                <a:gd name="T5" fmla="*/ 1365 h 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27">
                  <a:moveTo>
                    <a:pt x="13" y="0"/>
                  </a:moveTo>
                  <a:cubicBezTo>
                    <a:pt x="2" y="0"/>
                    <a:pt x="0" y="3"/>
                    <a:pt x="4" y="9"/>
                  </a:cubicBezTo>
                  <a:cubicBezTo>
                    <a:pt x="9" y="16"/>
                    <a:pt x="1" y="23"/>
                    <a:pt x="8" y="27"/>
                  </a:cubicBezTo>
                </a:path>
              </a:pathLst>
            </a:custGeom>
            <a:solidFill>
              <a:srgbClr val="6B6B6B"/>
            </a:solidFill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387" name="Group 67">
            <a:extLst>
              <a:ext uri="{FF2B5EF4-FFF2-40B4-BE49-F238E27FC236}">
                <a16:creationId xmlns:a16="http://schemas.microsoft.com/office/drawing/2014/main" id="{4423902C-59D8-417A-845B-C6293B762DFB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4038600"/>
            <a:ext cx="4267200" cy="1770063"/>
            <a:chOff x="361" y="2438"/>
            <a:chExt cx="2523" cy="1047"/>
          </a:xfrm>
        </p:grpSpPr>
        <p:sp>
          <p:nvSpPr>
            <p:cNvPr id="16612" name="Freeform 68">
              <a:extLst>
                <a:ext uri="{FF2B5EF4-FFF2-40B4-BE49-F238E27FC236}">
                  <a16:creationId xmlns:a16="http://schemas.microsoft.com/office/drawing/2014/main" id="{8AEDE067-6344-4514-9ED2-967B310A0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7" y="2449"/>
              <a:ext cx="166" cy="72"/>
            </a:xfrm>
            <a:custGeom>
              <a:avLst/>
              <a:gdLst>
                <a:gd name="T0" fmla="*/ 3 w 156"/>
                <a:gd name="T1" fmla="*/ 89 h 67"/>
                <a:gd name="T2" fmla="*/ 14 w 156"/>
                <a:gd name="T3" fmla="*/ 48 h 67"/>
                <a:gd name="T4" fmla="*/ 33 w 156"/>
                <a:gd name="T5" fmla="*/ 18 h 67"/>
                <a:gd name="T6" fmla="*/ 79 w 156"/>
                <a:gd name="T7" fmla="*/ 4 h 67"/>
                <a:gd name="T8" fmla="*/ 155 w 156"/>
                <a:gd name="T9" fmla="*/ 40 h 67"/>
                <a:gd name="T10" fmla="*/ 184 w 156"/>
                <a:gd name="T11" fmla="*/ 66 h 67"/>
                <a:gd name="T12" fmla="*/ 200 w 156"/>
                <a:gd name="T13" fmla="*/ 84 h 67"/>
                <a:gd name="T14" fmla="*/ 183 w 156"/>
                <a:gd name="T15" fmla="*/ 86 h 67"/>
                <a:gd name="T16" fmla="*/ 142 w 156"/>
                <a:gd name="T17" fmla="*/ 80 h 67"/>
                <a:gd name="T18" fmla="*/ 77 w 156"/>
                <a:gd name="T19" fmla="*/ 84 h 67"/>
                <a:gd name="T20" fmla="*/ 39 w 156"/>
                <a:gd name="T21" fmla="*/ 84 h 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6" h="67">
                  <a:moveTo>
                    <a:pt x="3" y="67"/>
                  </a:moveTo>
                  <a:cubicBezTo>
                    <a:pt x="0" y="58"/>
                    <a:pt x="7" y="45"/>
                    <a:pt x="10" y="36"/>
                  </a:cubicBezTo>
                  <a:cubicBezTo>
                    <a:pt x="14" y="27"/>
                    <a:pt x="17" y="20"/>
                    <a:pt x="25" y="14"/>
                  </a:cubicBezTo>
                  <a:cubicBezTo>
                    <a:pt x="36" y="3"/>
                    <a:pt x="47" y="0"/>
                    <a:pt x="62" y="4"/>
                  </a:cubicBezTo>
                  <a:cubicBezTo>
                    <a:pt x="83" y="10"/>
                    <a:pt x="102" y="19"/>
                    <a:pt x="121" y="30"/>
                  </a:cubicBezTo>
                  <a:cubicBezTo>
                    <a:pt x="129" y="35"/>
                    <a:pt x="136" y="42"/>
                    <a:pt x="144" y="49"/>
                  </a:cubicBezTo>
                  <a:cubicBezTo>
                    <a:pt x="148" y="53"/>
                    <a:pt x="155" y="58"/>
                    <a:pt x="156" y="63"/>
                  </a:cubicBezTo>
                  <a:cubicBezTo>
                    <a:pt x="151" y="66"/>
                    <a:pt x="148" y="65"/>
                    <a:pt x="143" y="64"/>
                  </a:cubicBezTo>
                  <a:cubicBezTo>
                    <a:pt x="132" y="63"/>
                    <a:pt x="121" y="62"/>
                    <a:pt x="110" y="60"/>
                  </a:cubicBezTo>
                  <a:cubicBezTo>
                    <a:pt x="93" y="58"/>
                    <a:pt x="77" y="63"/>
                    <a:pt x="60" y="63"/>
                  </a:cubicBezTo>
                  <a:cubicBezTo>
                    <a:pt x="52" y="63"/>
                    <a:pt x="37" y="58"/>
                    <a:pt x="31" y="63"/>
                  </a:cubicBezTo>
                </a:path>
              </a:pathLst>
            </a:custGeom>
            <a:solidFill>
              <a:srgbClr val="A9AAB6"/>
            </a:solidFill>
            <a:ln w="6350" cap="flat">
              <a:solidFill>
                <a:srgbClr val="34343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13" name="Freeform 69">
              <a:extLst>
                <a:ext uri="{FF2B5EF4-FFF2-40B4-BE49-F238E27FC236}">
                  <a16:creationId xmlns:a16="http://schemas.microsoft.com/office/drawing/2014/main" id="{9BAABFD2-BC42-4387-BC89-6CCFD5573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7" y="2449"/>
              <a:ext cx="166" cy="72"/>
            </a:xfrm>
            <a:custGeom>
              <a:avLst/>
              <a:gdLst>
                <a:gd name="T0" fmla="*/ 3 w 156"/>
                <a:gd name="T1" fmla="*/ 89 h 67"/>
                <a:gd name="T2" fmla="*/ 14 w 156"/>
                <a:gd name="T3" fmla="*/ 48 h 67"/>
                <a:gd name="T4" fmla="*/ 33 w 156"/>
                <a:gd name="T5" fmla="*/ 18 h 67"/>
                <a:gd name="T6" fmla="*/ 79 w 156"/>
                <a:gd name="T7" fmla="*/ 4 h 67"/>
                <a:gd name="T8" fmla="*/ 155 w 156"/>
                <a:gd name="T9" fmla="*/ 40 h 67"/>
                <a:gd name="T10" fmla="*/ 184 w 156"/>
                <a:gd name="T11" fmla="*/ 66 h 67"/>
                <a:gd name="T12" fmla="*/ 200 w 156"/>
                <a:gd name="T13" fmla="*/ 84 h 67"/>
                <a:gd name="T14" fmla="*/ 183 w 156"/>
                <a:gd name="T15" fmla="*/ 86 h 67"/>
                <a:gd name="T16" fmla="*/ 142 w 156"/>
                <a:gd name="T17" fmla="*/ 80 h 67"/>
                <a:gd name="T18" fmla="*/ 77 w 156"/>
                <a:gd name="T19" fmla="*/ 84 h 67"/>
                <a:gd name="T20" fmla="*/ 39 w 156"/>
                <a:gd name="T21" fmla="*/ 84 h 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6" h="67">
                  <a:moveTo>
                    <a:pt x="3" y="67"/>
                  </a:moveTo>
                  <a:cubicBezTo>
                    <a:pt x="0" y="58"/>
                    <a:pt x="7" y="45"/>
                    <a:pt x="10" y="36"/>
                  </a:cubicBezTo>
                  <a:cubicBezTo>
                    <a:pt x="14" y="27"/>
                    <a:pt x="17" y="20"/>
                    <a:pt x="25" y="14"/>
                  </a:cubicBezTo>
                  <a:cubicBezTo>
                    <a:pt x="36" y="3"/>
                    <a:pt x="47" y="0"/>
                    <a:pt x="62" y="4"/>
                  </a:cubicBezTo>
                  <a:cubicBezTo>
                    <a:pt x="83" y="10"/>
                    <a:pt x="102" y="19"/>
                    <a:pt x="121" y="30"/>
                  </a:cubicBezTo>
                  <a:cubicBezTo>
                    <a:pt x="129" y="35"/>
                    <a:pt x="136" y="42"/>
                    <a:pt x="144" y="49"/>
                  </a:cubicBezTo>
                  <a:cubicBezTo>
                    <a:pt x="148" y="53"/>
                    <a:pt x="155" y="58"/>
                    <a:pt x="156" y="63"/>
                  </a:cubicBezTo>
                  <a:cubicBezTo>
                    <a:pt x="151" y="66"/>
                    <a:pt x="148" y="65"/>
                    <a:pt x="143" y="64"/>
                  </a:cubicBezTo>
                  <a:cubicBezTo>
                    <a:pt x="132" y="63"/>
                    <a:pt x="121" y="62"/>
                    <a:pt x="110" y="60"/>
                  </a:cubicBezTo>
                  <a:cubicBezTo>
                    <a:pt x="93" y="58"/>
                    <a:pt x="77" y="63"/>
                    <a:pt x="60" y="63"/>
                  </a:cubicBezTo>
                  <a:cubicBezTo>
                    <a:pt x="52" y="63"/>
                    <a:pt x="37" y="58"/>
                    <a:pt x="31" y="63"/>
                  </a:cubicBezTo>
                </a:path>
              </a:pathLst>
            </a:custGeom>
            <a:noFill/>
            <a:ln w="6350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14" name="Freeform 70">
              <a:extLst>
                <a:ext uri="{FF2B5EF4-FFF2-40B4-BE49-F238E27FC236}">
                  <a16:creationId xmlns:a16="http://schemas.microsoft.com/office/drawing/2014/main" id="{AAD6CC50-4EFB-41F6-8A48-6597271AE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" y="2438"/>
              <a:ext cx="2522" cy="1046"/>
            </a:xfrm>
            <a:custGeom>
              <a:avLst/>
              <a:gdLst>
                <a:gd name="T0" fmla="*/ 2996 w 2371"/>
                <a:gd name="T1" fmla="*/ 553 h 979"/>
                <a:gd name="T2" fmla="*/ 3024 w 2371"/>
                <a:gd name="T3" fmla="*/ 477 h 979"/>
                <a:gd name="T4" fmla="*/ 2918 w 2371"/>
                <a:gd name="T5" fmla="*/ 317 h 979"/>
                <a:gd name="T6" fmla="*/ 2517 w 2371"/>
                <a:gd name="T7" fmla="*/ 68 h 979"/>
                <a:gd name="T8" fmla="*/ 2264 w 2371"/>
                <a:gd name="T9" fmla="*/ 109 h 979"/>
                <a:gd name="T10" fmla="*/ 1787 w 2371"/>
                <a:gd name="T11" fmla="*/ 126 h 979"/>
                <a:gd name="T12" fmla="*/ 908 w 2371"/>
                <a:gd name="T13" fmla="*/ 395 h 979"/>
                <a:gd name="T14" fmla="*/ 659 w 2371"/>
                <a:gd name="T15" fmla="*/ 1065 h 979"/>
                <a:gd name="T16" fmla="*/ 50 w 2371"/>
                <a:gd name="T17" fmla="*/ 1011 h 979"/>
                <a:gd name="T18" fmla="*/ 52 w 2371"/>
                <a:gd name="T19" fmla="*/ 1036 h 979"/>
                <a:gd name="T20" fmla="*/ 330 w 2371"/>
                <a:gd name="T21" fmla="*/ 1123 h 979"/>
                <a:gd name="T22" fmla="*/ 715 w 2371"/>
                <a:gd name="T23" fmla="*/ 1099 h 979"/>
                <a:gd name="T24" fmla="*/ 998 w 2371"/>
                <a:gd name="T25" fmla="*/ 701 h 979"/>
                <a:gd name="T26" fmla="*/ 1036 w 2371"/>
                <a:gd name="T27" fmla="*/ 769 h 979"/>
                <a:gd name="T28" fmla="*/ 964 w 2371"/>
                <a:gd name="T29" fmla="*/ 778 h 979"/>
                <a:gd name="T30" fmla="*/ 908 w 2371"/>
                <a:gd name="T31" fmla="*/ 812 h 979"/>
                <a:gd name="T32" fmla="*/ 966 w 2371"/>
                <a:gd name="T33" fmla="*/ 917 h 979"/>
                <a:gd name="T34" fmla="*/ 1007 w 2371"/>
                <a:gd name="T35" fmla="*/ 1146 h 979"/>
                <a:gd name="T36" fmla="*/ 1038 w 2371"/>
                <a:gd name="T37" fmla="*/ 1156 h 979"/>
                <a:gd name="T38" fmla="*/ 1071 w 2371"/>
                <a:gd name="T39" fmla="*/ 1155 h 979"/>
                <a:gd name="T40" fmla="*/ 1120 w 2371"/>
                <a:gd name="T41" fmla="*/ 1161 h 979"/>
                <a:gd name="T42" fmla="*/ 1147 w 2371"/>
                <a:gd name="T43" fmla="*/ 1144 h 979"/>
                <a:gd name="T44" fmla="*/ 1079 w 2371"/>
                <a:gd name="T45" fmla="*/ 1057 h 979"/>
                <a:gd name="T46" fmla="*/ 1052 w 2371"/>
                <a:gd name="T47" fmla="*/ 860 h 979"/>
                <a:gd name="T48" fmla="*/ 1212 w 2371"/>
                <a:gd name="T49" fmla="*/ 873 h 979"/>
                <a:gd name="T50" fmla="*/ 1273 w 2371"/>
                <a:gd name="T51" fmla="*/ 972 h 979"/>
                <a:gd name="T52" fmla="*/ 1303 w 2371"/>
                <a:gd name="T53" fmla="*/ 979 h 979"/>
                <a:gd name="T54" fmla="*/ 1435 w 2371"/>
                <a:gd name="T55" fmla="*/ 1083 h 979"/>
                <a:gd name="T56" fmla="*/ 1449 w 2371"/>
                <a:gd name="T57" fmla="*/ 1119 h 979"/>
                <a:gd name="T58" fmla="*/ 1467 w 2371"/>
                <a:gd name="T59" fmla="*/ 1115 h 979"/>
                <a:gd name="T60" fmla="*/ 1496 w 2371"/>
                <a:gd name="T61" fmla="*/ 1115 h 979"/>
                <a:gd name="T62" fmla="*/ 1529 w 2371"/>
                <a:gd name="T63" fmla="*/ 1107 h 979"/>
                <a:gd name="T64" fmla="*/ 1532 w 2371"/>
                <a:gd name="T65" fmla="*/ 1083 h 979"/>
                <a:gd name="T66" fmla="*/ 1451 w 2371"/>
                <a:gd name="T67" fmla="*/ 1024 h 979"/>
                <a:gd name="T68" fmla="*/ 1330 w 2371"/>
                <a:gd name="T69" fmla="*/ 889 h 979"/>
                <a:gd name="T70" fmla="*/ 1325 w 2371"/>
                <a:gd name="T71" fmla="*/ 806 h 979"/>
                <a:gd name="T72" fmla="*/ 1409 w 2371"/>
                <a:gd name="T73" fmla="*/ 737 h 979"/>
                <a:gd name="T74" fmla="*/ 1615 w 2371"/>
                <a:gd name="T75" fmla="*/ 693 h 979"/>
                <a:gd name="T76" fmla="*/ 1930 w 2371"/>
                <a:gd name="T77" fmla="*/ 706 h 979"/>
                <a:gd name="T78" fmla="*/ 2035 w 2371"/>
                <a:gd name="T79" fmla="*/ 769 h 979"/>
                <a:gd name="T80" fmla="*/ 2138 w 2371"/>
                <a:gd name="T81" fmla="*/ 917 h 979"/>
                <a:gd name="T82" fmla="*/ 2219 w 2371"/>
                <a:gd name="T83" fmla="*/ 1089 h 979"/>
                <a:gd name="T84" fmla="*/ 2260 w 2371"/>
                <a:gd name="T85" fmla="*/ 1084 h 979"/>
                <a:gd name="T86" fmla="*/ 2286 w 2371"/>
                <a:gd name="T87" fmla="*/ 1073 h 979"/>
                <a:gd name="T88" fmla="*/ 2323 w 2371"/>
                <a:gd name="T89" fmla="*/ 1072 h 979"/>
                <a:gd name="T90" fmla="*/ 2286 w 2371"/>
                <a:gd name="T91" fmla="*/ 1035 h 979"/>
                <a:gd name="T92" fmla="*/ 2209 w 2371"/>
                <a:gd name="T93" fmla="*/ 896 h 979"/>
                <a:gd name="T94" fmla="*/ 2294 w 2371"/>
                <a:gd name="T95" fmla="*/ 996 h 979"/>
                <a:gd name="T96" fmla="*/ 2333 w 2371"/>
                <a:gd name="T97" fmla="*/ 1067 h 979"/>
                <a:gd name="T98" fmla="*/ 2369 w 2371"/>
                <a:gd name="T99" fmla="*/ 1119 h 979"/>
                <a:gd name="T100" fmla="*/ 2400 w 2371"/>
                <a:gd name="T101" fmla="*/ 1107 h 979"/>
                <a:gd name="T102" fmla="*/ 2455 w 2371"/>
                <a:gd name="T103" fmla="*/ 1108 h 979"/>
                <a:gd name="T104" fmla="*/ 2472 w 2371"/>
                <a:gd name="T105" fmla="*/ 1084 h 979"/>
                <a:gd name="T106" fmla="*/ 2369 w 2371"/>
                <a:gd name="T107" fmla="*/ 994 h 979"/>
                <a:gd name="T108" fmla="*/ 2251 w 2371"/>
                <a:gd name="T109" fmla="*/ 821 h 979"/>
                <a:gd name="T110" fmla="*/ 2206 w 2371"/>
                <a:gd name="T111" fmla="*/ 730 h 979"/>
                <a:gd name="T112" fmla="*/ 2311 w 2371"/>
                <a:gd name="T113" fmla="*/ 640 h 979"/>
                <a:gd name="T114" fmla="*/ 2432 w 2371"/>
                <a:gd name="T115" fmla="*/ 608 h 979"/>
                <a:gd name="T116" fmla="*/ 2629 w 2371"/>
                <a:gd name="T117" fmla="*/ 645 h 979"/>
                <a:gd name="T118" fmla="*/ 2726 w 2371"/>
                <a:gd name="T119" fmla="*/ 650 h 979"/>
                <a:gd name="T120" fmla="*/ 2896 w 2371"/>
                <a:gd name="T121" fmla="*/ 650 h 979"/>
                <a:gd name="T122" fmla="*/ 2996 w 2371"/>
                <a:gd name="T123" fmla="*/ 553 h 97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71" h="979">
                  <a:moveTo>
                    <a:pt x="2340" y="425"/>
                  </a:moveTo>
                  <a:cubicBezTo>
                    <a:pt x="2340" y="425"/>
                    <a:pt x="2371" y="402"/>
                    <a:pt x="2363" y="365"/>
                  </a:cubicBezTo>
                  <a:cubicBezTo>
                    <a:pt x="2355" y="329"/>
                    <a:pt x="2316" y="297"/>
                    <a:pt x="2280" y="243"/>
                  </a:cubicBezTo>
                  <a:cubicBezTo>
                    <a:pt x="2243" y="188"/>
                    <a:pt x="2089" y="49"/>
                    <a:pt x="1966" y="52"/>
                  </a:cubicBezTo>
                  <a:cubicBezTo>
                    <a:pt x="1844" y="54"/>
                    <a:pt x="1838" y="57"/>
                    <a:pt x="1768" y="83"/>
                  </a:cubicBezTo>
                  <a:cubicBezTo>
                    <a:pt x="1697" y="109"/>
                    <a:pt x="1690" y="159"/>
                    <a:pt x="1395" y="96"/>
                  </a:cubicBezTo>
                  <a:cubicBezTo>
                    <a:pt x="1099" y="34"/>
                    <a:pt x="888" y="0"/>
                    <a:pt x="710" y="303"/>
                  </a:cubicBezTo>
                  <a:cubicBezTo>
                    <a:pt x="606" y="480"/>
                    <a:pt x="608" y="733"/>
                    <a:pt x="515" y="817"/>
                  </a:cubicBezTo>
                  <a:cubicBezTo>
                    <a:pt x="334" y="979"/>
                    <a:pt x="233" y="718"/>
                    <a:pt x="39" y="775"/>
                  </a:cubicBezTo>
                  <a:cubicBezTo>
                    <a:pt x="39" y="775"/>
                    <a:pt x="0" y="792"/>
                    <a:pt x="40" y="796"/>
                  </a:cubicBezTo>
                  <a:cubicBezTo>
                    <a:pt x="80" y="801"/>
                    <a:pt x="153" y="783"/>
                    <a:pt x="258" y="862"/>
                  </a:cubicBezTo>
                  <a:cubicBezTo>
                    <a:pt x="363" y="941"/>
                    <a:pt x="487" y="931"/>
                    <a:pt x="558" y="843"/>
                  </a:cubicBezTo>
                  <a:cubicBezTo>
                    <a:pt x="629" y="755"/>
                    <a:pt x="714" y="522"/>
                    <a:pt x="779" y="538"/>
                  </a:cubicBezTo>
                  <a:cubicBezTo>
                    <a:pt x="819" y="547"/>
                    <a:pt x="809" y="591"/>
                    <a:pt x="809" y="591"/>
                  </a:cubicBezTo>
                  <a:cubicBezTo>
                    <a:pt x="809" y="591"/>
                    <a:pt x="779" y="607"/>
                    <a:pt x="753" y="596"/>
                  </a:cubicBezTo>
                  <a:cubicBezTo>
                    <a:pt x="726" y="586"/>
                    <a:pt x="699" y="595"/>
                    <a:pt x="710" y="622"/>
                  </a:cubicBezTo>
                  <a:cubicBezTo>
                    <a:pt x="721" y="648"/>
                    <a:pt x="737" y="638"/>
                    <a:pt x="755" y="704"/>
                  </a:cubicBezTo>
                  <a:cubicBezTo>
                    <a:pt x="774" y="771"/>
                    <a:pt x="798" y="850"/>
                    <a:pt x="787" y="880"/>
                  </a:cubicBezTo>
                  <a:cubicBezTo>
                    <a:pt x="787" y="880"/>
                    <a:pt x="795" y="898"/>
                    <a:pt x="811" y="887"/>
                  </a:cubicBezTo>
                  <a:cubicBezTo>
                    <a:pt x="811" y="887"/>
                    <a:pt x="849" y="904"/>
                    <a:pt x="837" y="886"/>
                  </a:cubicBezTo>
                  <a:cubicBezTo>
                    <a:pt x="837" y="886"/>
                    <a:pt x="879" y="903"/>
                    <a:pt x="875" y="891"/>
                  </a:cubicBezTo>
                  <a:cubicBezTo>
                    <a:pt x="875" y="891"/>
                    <a:pt x="907" y="896"/>
                    <a:pt x="895" y="878"/>
                  </a:cubicBezTo>
                  <a:cubicBezTo>
                    <a:pt x="895" y="878"/>
                    <a:pt x="878" y="871"/>
                    <a:pt x="842" y="811"/>
                  </a:cubicBezTo>
                  <a:cubicBezTo>
                    <a:pt x="806" y="751"/>
                    <a:pt x="802" y="668"/>
                    <a:pt x="822" y="660"/>
                  </a:cubicBezTo>
                  <a:cubicBezTo>
                    <a:pt x="842" y="652"/>
                    <a:pt x="913" y="683"/>
                    <a:pt x="947" y="670"/>
                  </a:cubicBezTo>
                  <a:cubicBezTo>
                    <a:pt x="947" y="670"/>
                    <a:pt x="974" y="754"/>
                    <a:pt x="995" y="746"/>
                  </a:cubicBezTo>
                  <a:cubicBezTo>
                    <a:pt x="1011" y="739"/>
                    <a:pt x="1014" y="748"/>
                    <a:pt x="1018" y="751"/>
                  </a:cubicBezTo>
                  <a:cubicBezTo>
                    <a:pt x="1029" y="758"/>
                    <a:pt x="1117" y="791"/>
                    <a:pt x="1121" y="831"/>
                  </a:cubicBezTo>
                  <a:cubicBezTo>
                    <a:pt x="1125" y="871"/>
                    <a:pt x="1131" y="858"/>
                    <a:pt x="1131" y="858"/>
                  </a:cubicBezTo>
                  <a:cubicBezTo>
                    <a:pt x="1131" y="858"/>
                    <a:pt x="1143" y="864"/>
                    <a:pt x="1145" y="855"/>
                  </a:cubicBezTo>
                  <a:cubicBezTo>
                    <a:pt x="1145" y="855"/>
                    <a:pt x="1173" y="872"/>
                    <a:pt x="1169" y="855"/>
                  </a:cubicBezTo>
                  <a:cubicBezTo>
                    <a:pt x="1169" y="855"/>
                    <a:pt x="1202" y="866"/>
                    <a:pt x="1194" y="850"/>
                  </a:cubicBezTo>
                  <a:cubicBezTo>
                    <a:pt x="1194" y="850"/>
                    <a:pt x="1211" y="854"/>
                    <a:pt x="1197" y="831"/>
                  </a:cubicBezTo>
                  <a:cubicBezTo>
                    <a:pt x="1182" y="808"/>
                    <a:pt x="1159" y="798"/>
                    <a:pt x="1133" y="786"/>
                  </a:cubicBezTo>
                  <a:cubicBezTo>
                    <a:pt x="1106" y="774"/>
                    <a:pt x="1043" y="731"/>
                    <a:pt x="1039" y="682"/>
                  </a:cubicBezTo>
                  <a:cubicBezTo>
                    <a:pt x="1035" y="632"/>
                    <a:pt x="1035" y="619"/>
                    <a:pt x="1035" y="619"/>
                  </a:cubicBezTo>
                  <a:cubicBezTo>
                    <a:pt x="1035" y="619"/>
                    <a:pt x="1083" y="587"/>
                    <a:pt x="1101" y="566"/>
                  </a:cubicBezTo>
                  <a:cubicBezTo>
                    <a:pt x="1118" y="544"/>
                    <a:pt x="1197" y="546"/>
                    <a:pt x="1262" y="532"/>
                  </a:cubicBezTo>
                  <a:cubicBezTo>
                    <a:pt x="1395" y="503"/>
                    <a:pt x="1469" y="539"/>
                    <a:pt x="1507" y="542"/>
                  </a:cubicBezTo>
                  <a:cubicBezTo>
                    <a:pt x="1546" y="544"/>
                    <a:pt x="1569" y="576"/>
                    <a:pt x="1589" y="591"/>
                  </a:cubicBezTo>
                  <a:cubicBezTo>
                    <a:pt x="1609" y="606"/>
                    <a:pt x="1649" y="658"/>
                    <a:pt x="1671" y="704"/>
                  </a:cubicBezTo>
                  <a:cubicBezTo>
                    <a:pt x="1694" y="751"/>
                    <a:pt x="1689" y="834"/>
                    <a:pt x="1734" y="836"/>
                  </a:cubicBezTo>
                  <a:cubicBezTo>
                    <a:pt x="1734" y="836"/>
                    <a:pt x="1762" y="844"/>
                    <a:pt x="1766" y="832"/>
                  </a:cubicBezTo>
                  <a:cubicBezTo>
                    <a:pt x="1766" y="832"/>
                    <a:pt x="1790" y="832"/>
                    <a:pt x="1785" y="824"/>
                  </a:cubicBezTo>
                  <a:cubicBezTo>
                    <a:pt x="1785" y="824"/>
                    <a:pt x="1815" y="835"/>
                    <a:pt x="1814" y="823"/>
                  </a:cubicBezTo>
                  <a:cubicBezTo>
                    <a:pt x="1813" y="811"/>
                    <a:pt x="1793" y="803"/>
                    <a:pt x="1785" y="795"/>
                  </a:cubicBezTo>
                  <a:cubicBezTo>
                    <a:pt x="1777" y="787"/>
                    <a:pt x="1737" y="735"/>
                    <a:pt x="1726" y="688"/>
                  </a:cubicBezTo>
                  <a:cubicBezTo>
                    <a:pt x="1726" y="688"/>
                    <a:pt x="1773" y="740"/>
                    <a:pt x="1793" y="764"/>
                  </a:cubicBezTo>
                  <a:cubicBezTo>
                    <a:pt x="1813" y="788"/>
                    <a:pt x="1823" y="786"/>
                    <a:pt x="1823" y="819"/>
                  </a:cubicBezTo>
                  <a:cubicBezTo>
                    <a:pt x="1823" y="852"/>
                    <a:pt x="1837" y="860"/>
                    <a:pt x="1851" y="858"/>
                  </a:cubicBezTo>
                  <a:cubicBezTo>
                    <a:pt x="1851" y="858"/>
                    <a:pt x="1881" y="866"/>
                    <a:pt x="1875" y="850"/>
                  </a:cubicBezTo>
                  <a:cubicBezTo>
                    <a:pt x="1875" y="850"/>
                    <a:pt x="1927" y="870"/>
                    <a:pt x="1918" y="851"/>
                  </a:cubicBezTo>
                  <a:cubicBezTo>
                    <a:pt x="1918" y="851"/>
                    <a:pt x="1945" y="854"/>
                    <a:pt x="1931" y="832"/>
                  </a:cubicBezTo>
                  <a:cubicBezTo>
                    <a:pt x="1918" y="811"/>
                    <a:pt x="1862" y="782"/>
                    <a:pt x="1851" y="762"/>
                  </a:cubicBezTo>
                  <a:cubicBezTo>
                    <a:pt x="1841" y="742"/>
                    <a:pt x="1782" y="654"/>
                    <a:pt x="1758" y="630"/>
                  </a:cubicBezTo>
                  <a:cubicBezTo>
                    <a:pt x="1734" y="606"/>
                    <a:pt x="1714" y="598"/>
                    <a:pt x="1723" y="560"/>
                  </a:cubicBezTo>
                  <a:cubicBezTo>
                    <a:pt x="1723" y="560"/>
                    <a:pt x="1779" y="519"/>
                    <a:pt x="1806" y="491"/>
                  </a:cubicBezTo>
                  <a:cubicBezTo>
                    <a:pt x="1833" y="463"/>
                    <a:pt x="1847" y="452"/>
                    <a:pt x="1899" y="467"/>
                  </a:cubicBezTo>
                  <a:cubicBezTo>
                    <a:pt x="1951" y="482"/>
                    <a:pt x="2027" y="499"/>
                    <a:pt x="2054" y="495"/>
                  </a:cubicBezTo>
                  <a:cubicBezTo>
                    <a:pt x="2081" y="491"/>
                    <a:pt x="2095" y="503"/>
                    <a:pt x="2130" y="499"/>
                  </a:cubicBezTo>
                  <a:cubicBezTo>
                    <a:pt x="2165" y="495"/>
                    <a:pt x="2210" y="534"/>
                    <a:pt x="2263" y="499"/>
                  </a:cubicBezTo>
                  <a:cubicBezTo>
                    <a:pt x="2317" y="464"/>
                    <a:pt x="2314" y="441"/>
                    <a:pt x="2340" y="425"/>
                  </a:cubicBezTo>
                  <a:close/>
                </a:path>
              </a:pathLst>
            </a:custGeom>
            <a:solidFill>
              <a:srgbClr val="E5E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15" name="Freeform 71">
              <a:extLst>
                <a:ext uri="{FF2B5EF4-FFF2-40B4-BE49-F238E27FC236}">
                  <a16:creationId xmlns:a16="http://schemas.microsoft.com/office/drawing/2014/main" id="{12A2D6AD-57BA-4D53-ABE4-64CB6083A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" y="2438"/>
              <a:ext cx="2522" cy="1046"/>
            </a:xfrm>
            <a:custGeom>
              <a:avLst/>
              <a:gdLst>
                <a:gd name="T0" fmla="*/ 2204 w 2371"/>
                <a:gd name="T1" fmla="*/ 673 h 979"/>
                <a:gd name="T2" fmla="*/ 2311 w 2371"/>
                <a:gd name="T3" fmla="*/ 640 h 979"/>
                <a:gd name="T4" fmla="*/ 2432 w 2371"/>
                <a:gd name="T5" fmla="*/ 608 h 979"/>
                <a:gd name="T6" fmla="*/ 2629 w 2371"/>
                <a:gd name="T7" fmla="*/ 645 h 979"/>
                <a:gd name="T8" fmla="*/ 2726 w 2371"/>
                <a:gd name="T9" fmla="*/ 650 h 979"/>
                <a:gd name="T10" fmla="*/ 2896 w 2371"/>
                <a:gd name="T11" fmla="*/ 650 h 979"/>
                <a:gd name="T12" fmla="*/ 2996 w 2371"/>
                <a:gd name="T13" fmla="*/ 553 h 979"/>
                <a:gd name="T14" fmla="*/ 3024 w 2371"/>
                <a:gd name="T15" fmla="*/ 477 h 979"/>
                <a:gd name="T16" fmla="*/ 2918 w 2371"/>
                <a:gd name="T17" fmla="*/ 316 h 979"/>
                <a:gd name="T18" fmla="*/ 2517 w 2371"/>
                <a:gd name="T19" fmla="*/ 68 h 979"/>
                <a:gd name="T20" fmla="*/ 2264 w 2371"/>
                <a:gd name="T21" fmla="*/ 109 h 979"/>
                <a:gd name="T22" fmla="*/ 1787 w 2371"/>
                <a:gd name="T23" fmla="*/ 126 h 979"/>
                <a:gd name="T24" fmla="*/ 908 w 2371"/>
                <a:gd name="T25" fmla="*/ 394 h 979"/>
                <a:gd name="T26" fmla="*/ 659 w 2371"/>
                <a:gd name="T27" fmla="*/ 1065 h 979"/>
                <a:gd name="T28" fmla="*/ 50 w 2371"/>
                <a:gd name="T29" fmla="*/ 1011 h 979"/>
                <a:gd name="T30" fmla="*/ 52 w 2371"/>
                <a:gd name="T31" fmla="*/ 1036 h 979"/>
                <a:gd name="T32" fmla="*/ 330 w 2371"/>
                <a:gd name="T33" fmla="*/ 1123 h 979"/>
                <a:gd name="T34" fmla="*/ 715 w 2371"/>
                <a:gd name="T35" fmla="*/ 1099 h 979"/>
                <a:gd name="T36" fmla="*/ 998 w 2371"/>
                <a:gd name="T37" fmla="*/ 700 h 979"/>
                <a:gd name="T38" fmla="*/ 1025 w 2371"/>
                <a:gd name="T39" fmla="*/ 717 h 979"/>
                <a:gd name="T40" fmla="*/ 1070 w 2371"/>
                <a:gd name="T41" fmla="*/ 713 h 979"/>
                <a:gd name="T42" fmla="*/ 1100 w 2371"/>
                <a:gd name="T43" fmla="*/ 701 h 979"/>
                <a:gd name="T44" fmla="*/ 1329 w 2371"/>
                <a:gd name="T45" fmla="*/ 644 h 979"/>
                <a:gd name="T46" fmla="*/ 1571 w 2371"/>
                <a:gd name="T47" fmla="*/ 553 h 979"/>
                <a:gd name="T48" fmla="*/ 1830 w 2371"/>
                <a:gd name="T49" fmla="*/ 635 h 979"/>
                <a:gd name="T50" fmla="*/ 2204 w 2371"/>
                <a:gd name="T51" fmla="*/ 673 h 97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371" h="979">
                  <a:moveTo>
                    <a:pt x="1721" y="517"/>
                  </a:moveTo>
                  <a:cubicBezTo>
                    <a:pt x="1766" y="468"/>
                    <a:pt x="1791" y="504"/>
                    <a:pt x="1806" y="491"/>
                  </a:cubicBezTo>
                  <a:cubicBezTo>
                    <a:pt x="1833" y="463"/>
                    <a:pt x="1847" y="452"/>
                    <a:pt x="1899" y="467"/>
                  </a:cubicBezTo>
                  <a:cubicBezTo>
                    <a:pt x="1951" y="481"/>
                    <a:pt x="2027" y="499"/>
                    <a:pt x="2054" y="495"/>
                  </a:cubicBezTo>
                  <a:cubicBezTo>
                    <a:pt x="2081" y="491"/>
                    <a:pt x="2095" y="503"/>
                    <a:pt x="2130" y="499"/>
                  </a:cubicBezTo>
                  <a:cubicBezTo>
                    <a:pt x="2165" y="495"/>
                    <a:pt x="2210" y="533"/>
                    <a:pt x="2263" y="499"/>
                  </a:cubicBezTo>
                  <a:cubicBezTo>
                    <a:pt x="2317" y="464"/>
                    <a:pt x="2314" y="441"/>
                    <a:pt x="2340" y="425"/>
                  </a:cubicBezTo>
                  <a:cubicBezTo>
                    <a:pt x="2340" y="425"/>
                    <a:pt x="2371" y="402"/>
                    <a:pt x="2363" y="365"/>
                  </a:cubicBezTo>
                  <a:cubicBezTo>
                    <a:pt x="2355" y="329"/>
                    <a:pt x="2316" y="297"/>
                    <a:pt x="2280" y="242"/>
                  </a:cubicBezTo>
                  <a:cubicBezTo>
                    <a:pt x="2243" y="188"/>
                    <a:pt x="2089" y="49"/>
                    <a:pt x="1966" y="52"/>
                  </a:cubicBezTo>
                  <a:cubicBezTo>
                    <a:pt x="1844" y="54"/>
                    <a:pt x="1838" y="57"/>
                    <a:pt x="1768" y="83"/>
                  </a:cubicBezTo>
                  <a:cubicBezTo>
                    <a:pt x="1697" y="109"/>
                    <a:pt x="1690" y="159"/>
                    <a:pt x="1395" y="96"/>
                  </a:cubicBezTo>
                  <a:cubicBezTo>
                    <a:pt x="1100" y="33"/>
                    <a:pt x="888" y="0"/>
                    <a:pt x="710" y="302"/>
                  </a:cubicBezTo>
                  <a:cubicBezTo>
                    <a:pt x="606" y="480"/>
                    <a:pt x="608" y="733"/>
                    <a:pt x="515" y="817"/>
                  </a:cubicBezTo>
                  <a:cubicBezTo>
                    <a:pt x="334" y="979"/>
                    <a:pt x="233" y="718"/>
                    <a:pt x="39" y="775"/>
                  </a:cubicBezTo>
                  <a:cubicBezTo>
                    <a:pt x="39" y="775"/>
                    <a:pt x="0" y="792"/>
                    <a:pt x="40" y="796"/>
                  </a:cubicBezTo>
                  <a:cubicBezTo>
                    <a:pt x="80" y="800"/>
                    <a:pt x="153" y="783"/>
                    <a:pt x="258" y="862"/>
                  </a:cubicBezTo>
                  <a:cubicBezTo>
                    <a:pt x="363" y="941"/>
                    <a:pt x="487" y="931"/>
                    <a:pt x="558" y="843"/>
                  </a:cubicBezTo>
                  <a:cubicBezTo>
                    <a:pt x="629" y="755"/>
                    <a:pt x="714" y="522"/>
                    <a:pt x="779" y="537"/>
                  </a:cubicBezTo>
                  <a:cubicBezTo>
                    <a:pt x="789" y="540"/>
                    <a:pt x="796" y="544"/>
                    <a:pt x="801" y="550"/>
                  </a:cubicBezTo>
                  <a:cubicBezTo>
                    <a:pt x="801" y="550"/>
                    <a:pt x="803" y="531"/>
                    <a:pt x="836" y="547"/>
                  </a:cubicBezTo>
                  <a:cubicBezTo>
                    <a:pt x="842" y="550"/>
                    <a:pt x="850" y="542"/>
                    <a:pt x="859" y="538"/>
                  </a:cubicBezTo>
                  <a:cubicBezTo>
                    <a:pt x="910" y="516"/>
                    <a:pt x="979" y="476"/>
                    <a:pt x="1038" y="494"/>
                  </a:cubicBezTo>
                  <a:cubicBezTo>
                    <a:pt x="1132" y="522"/>
                    <a:pt x="1141" y="433"/>
                    <a:pt x="1228" y="425"/>
                  </a:cubicBezTo>
                  <a:cubicBezTo>
                    <a:pt x="1314" y="418"/>
                    <a:pt x="1382" y="446"/>
                    <a:pt x="1429" y="487"/>
                  </a:cubicBezTo>
                  <a:cubicBezTo>
                    <a:pt x="1457" y="511"/>
                    <a:pt x="1595" y="542"/>
                    <a:pt x="1721" y="517"/>
                  </a:cubicBezTo>
                  <a:close/>
                </a:path>
              </a:pathLst>
            </a:custGeom>
            <a:solidFill>
              <a:srgbClr val="A9A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16" name="Freeform 72">
              <a:extLst>
                <a:ext uri="{FF2B5EF4-FFF2-40B4-BE49-F238E27FC236}">
                  <a16:creationId xmlns:a16="http://schemas.microsoft.com/office/drawing/2014/main" id="{6E3495B3-5A8A-4C33-9DD7-007BAF07B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" y="3013"/>
              <a:ext cx="37" cy="58"/>
            </a:xfrm>
            <a:custGeom>
              <a:avLst/>
              <a:gdLst>
                <a:gd name="T0" fmla="*/ 0 w 34"/>
                <a:gd name="T1" fmla="*/ 72 h 54"/>
                <a:gd name="T2" fmla="*/ 48 w 34"/>
                <a:gd name="T3" fmla="*/ 0 h 5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" h="54">
                  <a:moveTo>
                    <a:pt x="0" y="54"/>
                  </a:moveTo>
                  <a:cubicBezTo>
                    <a:pt x="26" y="39"/>
                    <a:pt x="25" y="19"/>
                    <a:pt x="34" y="0"/>
                  </a:cubicBezTo>
                </a:path>
              </a:pathLst>
            </a:custGeom>
            <a:noFill/>
            <a:ln w="6350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17" name="Freeform 73">
              <a:extLst>
                <a:ext uri="{FF2B5EF4-FFF2-40B4-BE49-F238E27FC236}">
                  <a16:creationId xmlns:a16="http://schemas.microsoft.com/office/drawing/2014/main" id="{65F1353C-C026-431A-A3A4-3A4E2EB66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9" y="3099"/>
              <a:ext cx="105" cy="58"/>
            </a:xfrm>
            <a:custGeom>
              <a:avLst/>
              <a:gdLst>
                <a:gd name="T0" fmla="*/ 125 w 99"/>
                <a:gd name="T1" fmla="*/ 0 h 55"/>
                <a:gd name="T2" fmla="*/ 0 w 99"/>
                <a:gd name="T3" fmla="*/ 67 h 5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9" h="55">
                  <a:moveTo>
                    <a:pt x="99" y="0"/>
                  </a:moveTo>
                  <a:cubicBezTo>
                    <a:pt x="99" y="0"/>
                    <a:pt x="68" y="35"/>
                    <a:pt x="0" y="55"/>
                  </a:cubicBezTo>
                </a:path>
              </a:pathLst>
            </a:custGeom>
            <a:noFill/>
            <a:ln w="6350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18" name="Freeform 74">
              <a:extLst>
                <a:ext uri="{FF2B5EF4-FFF2-40B4-BE49-F238E27FC236}">
                  <a16:creationId xmlns:a16="http://schemas.microsoft.com/office/drawing/2014/main" id="{32DC3274-C68E-45FF-AA72-4ABF78C4B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2" y="2978"/>
              <a:ext cx="78" cy="65"/>
            </a:xfrm>
            <a:custGeom>
              <a:avLst/>
              <a:gdLst>
                <a:gd name="T0" fmla="*/ 0 w 73"/>
                <a:gd name="T1" fmla="*/ 79 h 61"/>
                <a:gd name="T2" fmla="*/ 40 w 73"/>
                <a:gd name="T3" fmla="*/ 40 h 61"/>
                <a:gd name="T4" fmla="*/ 95 w 73"/>
                <a:gd name="T5" fmla="*/ 0 h 6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3" h="61">
                  <a:moveTo>
                    <a:pt x="0" y="61"/>
                  </a:moveTo>
                  <a:cubicBezTo>
                    <a:pt x="6" y="50"/>
                    <a:pt x="21" y="41"/>
                    <a:pt x="31" y="32"/>
                  </a:cubicBezTo>
                  <a:cubicBezTo>
                    <a:pt x="44" y="20"/>
                    <a:pt x="58" y="10"/>
                    <a:pt x="73" y="0"/>
                  </a:cubicBezTo>
                </a:path>
              </a:pathLst>
            </a:custGeom>
            <a:noFill/>
            <a:ln w="6350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19" name="Freeform 75">
              <a:extLst>
                <a:ext uri="{FF2B5EF4-FFF2-40B4-BE49-F238E27FC236}">
                  <a16:creationId xmlns:a16="http://schemas.microsoft.com/office/drawing/2014/main" id="{535AE83D-99E6-4697-ABA6-728572882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" y="2959"/>
              <a:ext cx="18" cy="83"/>
            </a:xfrm>
            <a:custGeom>
              <a:avLst/>
              <a:gdLst>
                <a:gd name="T0" fmla="*/ 0 w 17"/>
                <a:gd name="T1" fmla="*/ 100 h 78"/>
                <a:gd name="T2" fmla="*/ 2 w 17"/>
                <a:gd name="T3" fmla="*/ 59 h 78"/>
                <a:gd name="T4" fmla="*/ 21 w 17"/>
                <a:gd name="T5" fmla="*/ 0 h 7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78">
                  <a:moveTo>
                    <a:pt x="0" y="78"/>
                  </a:moveTo>
                  <a:cubicBezTo>
                    <a:pt x="0" y="67"/>
                    <a:pt x="0" y="57"/>
                    <a:pt x="2" y="46"/>
                  </a:cubicBezTo>
                  <a:cubicBezTo>
                    <a:pt x="4" y="32"/>
                    <a:pt x="9" y="12"/>
                    <a:pt x="17" y="0"/>
                  </a:cubicBezTo>
                </a:path>
              </a:pathLst>
            </a:custGeom>
            <a:noFill/>
            <a:ln w="6350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20" name="Freeform 76">
              <a:extLst>
                <a:ext uri="{FF2B5EF4-FFF2-40B4-BE49-F238E27FC236}">
                  <a16:creationId xmlns:a16="http://schemas.microsoft.com/office/drawing/2014/main" id="{7906A0DD-4895-4207-BEB2-BBCF1F29D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7" y="3085"/>
              <a:ext cx="131" cy="88"/>
            </a:xfrm>
            <a:custGeom>
              <a:avLst/>
              <a:gdLst>
                <a:gd name="T0" fmla="*/ 159 w 123"/>
                <a:gd name="T1" fmla="*/ 105 h 83"/>
                <a:gd name="T2" fmla="*/ 115 w 123"/>
                <a:gd name="T3" fmla="*/ 76 h 83"/>
                <a:gd name="T4" fmla="*/ 0 w 123"/>
                <a:gd name="T5" fmla="*/ 0 h 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3" h="83">
                  <a:moveTo>
                    <a:pt x="123" y="83"/>
                  </a:moveTo>
                  <a:cubicBezTo>
                    <a:pt x="123" y="83"/>
                    <a:pt x="115" y="68"/>
                    <a:pt x="89" y="60"/>
                  </a:cubicBezTo>
                  <a:cubicBezTo>
                    <a:pt x="64" y="51"/>
                    <a:pt x="18" y="21"/>
                    <a:pt x="0" y="0"/>
                  </a:cubicBezTo>
                </a:path>
              </a:pathLst>
            </a:custGeom>
            <a:noFill/>
            <a:ln w="6350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21" name="Freeform 77">
              <a:extLst>
                <a:ext uri="{FF2B5EF4-FFF2-40B4-BE49-F238E27FC236}">
                  <a16:creationId xmlns:a16="http://schemas.microsoft.com/office/drawing/2014/main" id="{1FC19D22-52F1-4E05-9B41-219FC316D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3" y="2923"/>
              <a:ext cx="190" cy="97"/>
            </a:xfrm>
            <a:custGeom>
              <a:avLst/>
              <a:gdLst>
                <a:gd name="T0" fmla="*/ 227 w 179"/>
                <a:gd name="T1" fmla="*/ 122 h 90"/>
                <a:gd name="T2" fmla="*/ 159 w 179"/>
                <a:gd name="T3" fmla="*/ 87 h 90"/>
                <a:gd name="T4" fmla="*/ 91 w 179"/>
                <a:gd name="T5" fmla="*/ 51 h 90"/>
                <a:gd name="T6" fmla="*/ 0 w 179"/>
                <a:gd name="T7" fmla="*/ 0 h 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9" h="90">
                  <a:moveTo>
                    <a:pt x="179" y="90"/>
                  </a:moveTo>
                  <a:cubicBezTo>
                    <a:pt x="160" y="86"/>
                    <a:pt x="143" y="72"/>
                    <a:pt x="125" y="65"/>
                  </a:cubicBezTo>
                  <a:cubicBezTo>
                    <a:pt x="106" y="57"/>
                    <a:pt x="88" y="51"/>
                    <a:pt x="72" y="38"/>
                  </a:cubicBezTo>
                  <a:cubicBezTo>
                    <a:pt x="52" y="23"/>
                    <a:pt x="25" y="2"/>
                    <a:pt x="0" y="0"/>
                  </a:cubicBezTo>
                </a:path>
              </a:pathLst>
            </a:custGeom>
            <a:noFill/>
            <a:ln w="6350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22" name="Freeform 78">
              <a:extLst>
                <a:ext uri="{FF2B5EF4-FFF2-40B4-BE49-F238E27FC236}">
                  <a16:creationId xmlns:a16="http://schemas.microsoft.com/office/drawing/2014/main" id="{09048821-95FC-43F1-8A89-FA069A3EF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2556"/>
              <a:ext cx="241" cy="163"/>
            </a:xfrm>
            <a:custGeom>
              <a:avLst/>
              <a:gdLst>
                <a:gd name="T0" fmla="*/ 220 w 227"/>
                <a:gd name="T1" fmla="*/ 190 h 153"/>
                <a:gd name="T2" fmla="*/ 214 w 227"/>
                <a:gd name="T3" fmla="*/ 183 h 153"/>
                <a:gd name="T4" fmla="*/ 201 w 227"/>
                <a:gd name="T5" fmla="*/ 178 h 153"/>
                <a:gd name="T6" fmla="*/ 159 w 227"/>
                <a:gd name="T7" fmla="*/ 186 h 153"/>
                <a:gd name="T8" fmla="*/ 44 w 227"/>
                <a:gd name="T9" fmla="*/ 161 h 153"/>
                <a:gd name="T10" fmla="*/ 2 w 227"/>
                <a:gd name="T11" fmla="*/ 108 h 153"/>
                <a:gd name="T12" fmla="*/ 4 w 227"/>
                <a:gd name="T13" fmla="*/ 89 h 153"/>
                <a:gd name="T14" fmla="*/ 23 w 227"/>
                <a:gd name="T15" fmla="*/ 68 h 153"/>
                <a:gd name="T16" fmla="*/ 51 w 227"/>
                <a:gd name="T17" fmla="*/ 21 h 153"/>
                <a:gd name="T18" fmla="*/ 98 w 227"/>
                <a:gd name="T19" fmla="*/ 5 h 153"/>
                <a:gd name="T20" fmla="*/ 128 w 227"/>
                <a:gd name="T21" fmla="*/ 0 h 153"/>
                <a:gd name="T22" fmla="*/ 158 w 227"/>
                <a:gd name="T23" fmla="*/ 3 h 153"/>
                <a:gd name="T24" fmla="*/ 208 w 227"/>
                <a:gd name="T25" fmla="*/ 12 h 153"/>
                <a:gd name="T26" fmla="*/ 247 w 227"/>
                <a:gd name="T27" fmla="*/ 20 h 153"/>
                <a:gd name="T28" fmla="*/ 282 w 227"/>
                <a:gd name="T29" fmla="*/ 31 h 153"/>
                <a:gd name="T30" fmla="*/ 289 w 227"/>
                <a:gd name="T31" fmla="*/ 40 h 15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27" h="153">
                  <a:moveTo>
                    <a:pt x="173" y="147"/>
                  </a:moveTo>
                  <a:cubicBezTo>
                    <a:pt x="172" y="147"/>
                    <a:pt x="171" y="144"/>
                    <a:pt x="169" y="142"/>
                  </a:cubicBezTo>
                  <a:cubicBezTo>
                    <a:pt x="166" y="139"/>
                    <a:pt x="162" y="139"/>
                    <a:pt x="158" y="138"/>
                  </a:cubicBezTo>
                  <a:cubicBezTo>
                    <a:pt x="146" y="137"/>
                    <a:pt x="137" y="142"/>
                    <a:pt x="125" y="145"/>
                  </a:cubicBezTo>
                  <a:cubicBezTo>
                    <a:pt x="93" y="153"/>
                    <a:pt x="63" y="141"/>
                    <a:pt x="35" y="125"/>
                  </a:cubicBezTo>
                  <a:cubicBezTo>
                    <a:pt x="18" y="115"/>
                    <a:pt x="5" y="104"/>
                    <a:pt x="2" y="84"/>
                  </a:cubicBezTo>
                  <a:cubicBezTo>
                    <a:pt x="1" y="78"/>
                    <a:pt x="0" y="74"/>
                    <a:pt x="4" y="69"/>
                  </a:cubicBezTo>
                  <a:cubicBezTo>
                    <a:pt x="9" y="64"/>
                    <a:pt x="15" y="60"/>
                    <a:pt x="19" y="53"/>
                  </a:cubicBezTo>
                  <a:cubicBezTo>
                    <a:pt x="25" y="39"/>
                    <a:pt x="25" y="25"/>
                    <a:pt x="40" y="17"/>
                  </a:cubicBezTo>
                  <a:cubicBezTo>
                    <a:pt x="51" y="10"/>
                    <a:pt x="64" y="7"/>
                    <a:pt x="77" y="5"/>
                  </a:cubicBezTo>
                  <a:cubicBezTo>
                    <a:pt x="85" y="3"/>
                    <a:pt x="93" y="0"/>
                    <a:pt x="101" y="0"/>
                  </a:cubicBezTo>
                  <a:cubicBezTo>
                    <a:pt x="108" y="0"/>
                    <a:pt x="116" y="2"/>
                    <a:pt x="124" y="3"/>
                  </a:cubicBezTo>
                  <a:cubicBezTo>
                    <a:pt x="137" y="3"/>
                    <a:pt x="151" y="4"/>
                    <a:pt x="164" y="8"/>
                  </a:cubicBezTo>
                  <a:cubicBezTo>
                    <a:pt x="174" y="11"/>
                    <a:pt x="183" y="14"/>
                    <a:pt x="194" y="16"/>
                  </a:cubicBezTo>
                  <a:cubicBezTo>
                    <a:pt x="205" y="18"/>
                    <a:pt x="214" y="13"/>
                    <a:pt x="222" y="23"/>
                  </a:cubicBezTo>
                  <a:cubicBezTo>
                    <a:pt x="224" y="26"/>
                    <a:pt x="226" y="28"/>
                    <a:pt x="227" y="32"/>
                  </a:cubicBezTo>
                </a:path>
              </a:pathLst>
            </a:custGeom>
            <a:noFill/>
            <a:ln w="6350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23" name="Freeform 79">
              <a:extLst>
                <a:ext uri="{FF2B5EF4-FFF2-40B4-BE49-F238E27FC236}">
                  <a16:creationId xmlns:a16="http://schemas.microsoft.com/office/drawing/2014/main" id="{54644F9F-A78C-4D35-BEE9-6352EF509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" y="2641"/>
              <a:ext cx="70" cy="35"/>
            </a:xfrm>
            <a:custGeom>
              <a:avLst/>
              <a:gdLst>
                <a:gd name="T0" fmla="*/ 1 w 65"/>
                <a:gd name="T1" fmla="*/ 1 h 32"/>
                <a:gd name="T2" fmla="*/ 18 w 65"/>
                <a:gd name="T3" fmla="*/ 4 h 32"/>
                <a:gd name="T4" fmla="*/ 58 w 65"/>
                <a:gd name="T5" fmla="*/ 3 h 32"/>
                <a:gd name="T6" fmla="*/ 82 w 65"/>
                <a:gd name="T7" fmla="*/ 10 h 32"/>
                <a:gd name="T8" fmla="*/ 84 w 65"/>
                <a:gd name="T9" fmla="*/ 33 h 32"/>
                <a:gd name="T10" fmla="*/ 42 w 65"/>
                <a:gd name="T11" fmla="*/ 24 h 32"/>
                <a:gd name="T12" fmla="*/ 0 w 65"/>
                <a:gd name="T13" fmla="*/ 4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5" h="32">
                  <a:moveTo>
                    <a:pt x="1" y="1"/>
                  </a:moveTo>
                  <a:cubicBezTo>
                    <a:pt x="1" y="2"/>
                    <a:pt x="10" y="3"/>
                    <a:pt x="14" y="4"/>
                  </a:cubicBezTo>
                  <a:cubicBezTo>
                    <a:pt x="24" y="4"/>
                    <a:pt x="33" y="4"/>
                    <a:pt x="43" y="3"/>
                  </a:cubicBezTo>
                  <a:cubicBezTo>
                    <a:pt x="49" y="2"/>
                    <a:pt x="56" y="0"/>
                    <a:pt x="61" y="6"/>
                  </a:cubicBezTo>
                  <a:cubicBezTo>
                    <a:pt x="64" y="10"/>
                    <a:pt x="65" y="19"/>
                    <a:pt x="62" y="23"/>
                  </a:cubicBezTo>
                  <a:cubicBezTo>
                    <a:pt x="55" y="32"/>
                    <a:pt x="38" y="20"/>
                    <a:pt x="31" y="16"/>
                  </a:cubicBezTo>
                  <a:cubicBezTo>
                    <a:pt x="22" y="11"/>
                    <a:pt x="11" y="3"/>
                    <a:pt x="0" y="4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24" name="Freeform 80">
              <a:extLst>
                <a:ext uri="{FF2B5EF4-FFF2-40B4-BE49-F238E27FC236}">
                  <a16:creationId xmlns:a16="http://schemas.microsoft.com/office/drawing/2014/main" id="{F421019E-6161-40C6-B36A-093AD72AB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625"/>
              <a:ext cx="117" cy="23"/>
            </a:xfrm>
            <a:custGeom>
              <a:avLst/>
              <a:gdLst>
                <a:gd name="T0" fmla="*/ 140 w 110"/>
                <a:gd name="T1" fmla="*/ 30 h 21"/>
                <a:gd name="T2" fmla="*/ 89 w 110"/>
                <a:gd name="T3" fmla="*/ 24 h 21"/>
                <a:gd name="T4" fmla="*/ 52 w 110"/>
                <a:gd name="T5" fmla="*/ 4 h 21"/>
                <a:gd name="T6" fmla="*/ 24 w 110"/>
                <a:gd name="T7" fmla="*/ 1 h 21"/>
                <a:gd name="T8" fmla="*/ 0 w 110"/>
                <a:gd name="T9" fmla="*/ 14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" h="21">
                  <a:moveTo>
                    <a:pt x="110" y="21"/>
                  </a:moveTo>
                  <a:cubicBezTo>
                    <a:pt x="97" y="18"/>
                    <a:pt x="82" y="19"/>
                    <a:pt x="70" y="16"/>
                  </a:cubicBezTo>
                  <a:cubicBezTo>
                    <a:pt x="60" y="13"/>
                    <a:pt x="50" y="7"/>
                    <a:pt x="40" y="4"/>
                  </a:cubicBezTo>
                  <a:cubicBezTo>
                    <a:pt x="33" y="2"/>
                    <a:pt x="27" y="0"/>
                    <a:pt x="20" y="1"/>
                  </a:cubicBezTo>
                  <a:cubicBezTo>
                    <a:pt x="13" y="2"/>
                    <a:pt x="7" y="7"/>
                    <a:pt x="0" y="10"/>
                  </a:cubicBezTo>
                </a:path>
              </a:pathLst>
            </a:custGeom>
            <a:noFill/>
            <a:ln w="6350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25" name="Freeform 81">
              <a:extLst>
                <a:ext uri="{FF2B5EF4-FFF2-40B4-BE49-F238E27FC236}">
                  <a16:creationId xmlns:a16="http://schemas.microsoft.com/office/drawing/2014/main" id="{04A1473B-01D9-43AD-94A9-2368DA46B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613"/>
              <a:ext cx="48" cy="32"/>
            </a:xfrm>
            <a:custGeom>
              <a:avLst/>
              <a:gdLst>
                <a:gd name="T0" fmla="*/ 58 w 45"/>
                <a:gd name="T1" fmla="*/ 38 h 30"/>
                <a:gd name="T2" fmla="*/ 35 w 45"/>
                <a:gd name="T3" fmla="*/ 22 h 30"/>
                <a:gd name="T4" fmla="*/ 0 w 45"/>
                <a:gd name="T5" fmla="*/ 0 h 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5" h="30">
                  <a:moveTo>
                    <a:pt x="45" y="30"/>
                  </a:moveTo>
                  <a:cubicBezTo>
                    <a:pt x="40" y="25"/>
                    <a:pt x="33" y="22"/>
                    <a:pt x="27" y="18"/>
                  </a:cubicBezTo>
                  <a:cubicBezTo>
                    <a:pt x="19" y="11"/>
                    <a:pt x="10" y="5"/>
                    <a:pt x="0" y="0"/>
                  </a:cubicBezTo>
                </a:path>
              </a:pathLst>
            </a:custGeom>
            <a:noFill/>
            <a:ln w="6350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26" name="Freeform 82">
              <a:extLst>
                <a:ext uri="{FF2B5EF4-FFF2-40B4-BE49-F238E27FC236}">
                  <a16:creationId xmlns:a16="http://schemas.microsoft.com/office/drawing/2014/main" id="{4F18AA05-6A93-473C-B204-00565F238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2" y="2674"/>
              <a:ext cx="71" cy="29"/>
            </a:xfrm>
            <a:custGeom>
              <a:avLst/>
              <a:gdLst>
                <a:gd name="T0" fmla="*/ 0 w 67"/>
                <a:gd name="T1" fmla="*/ 31 h 27"/>
                <a:gd name="T2" fmla="*/ 84 w 67"/>
                <a:gd name="T3" fmla="*/ 35 h 2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7" h="27">
                  <a:moveTo>
                    <a:pt x="0" y="23"/>
                  </a:moveTo>
                  <a:cubicBezTo>
                    <a:pt x="21" y="0"/>
                    <a:pt x="46" y="14"/>
                    <a:pt x="67" y="27"/>
                  </a:cubicBezTo>
                </a:path>
              </a:pathLst>
            </a:custGeom>
            <a:noFill/>
            <a:ln w="6350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27" name="Freeform 83">
              <a:extLst>
                <a:ext uri="{FF2B5EF4-FFF2-40B4-BE49-F238E27FC236}">
                  <a16:creationId xmlns:a16="http://schemas.microsoft.com/office/drawing/2014/main" id="{180C7361-FE7F-4820-8EEF-841183BEA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9" y="2723"/>
              <a:ext cx="82" cy="27"/>
            </a:xfrm>
            <a:custGeom>
              <a:avLst/>
              <a:gdLst>
                <a:gd name="T0" fmla="*/ 64 w 77"/>
                <a:gd name="T1" fmla="*/ 8 h 26"/>
                <a:gd name="T2" fmla="*/ 19 w 77"/>
                <a:gd name="T3" fmla="*/ 11 h 26"/>
                <a:gd name="T4" fmla="*/ 35 w 77"/>
                <a:gd name="T5" fmla="*/ 0 h 26"/>
                <a:gd name="T6" fmla="*/ 67 w 77"/>
                <a:gd name="T7" fmla="*/ 9 h 26"/>
                <a:gd name="T8" fmla="*/ 99 w 77"/>
                <a:gd name="T9" fmla="*/ 3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26">
                  <a:moveTo>
                    <a:pt x="50" y="8"/>
                  </a:moveTo>
                  <a:cubicBezTo>
                    <a:pt x="40" y="10"/>
                    <a:pt x="26" y="16"/>
                    <a:pt x="15" y="11"/>
                  </a:cubicBezTo>
                  <a:cubicBezTo>
                    <a:pt x="0" y="4"/>
                    <a:pt x="19" y="0"/>
                    <a:pt x="27" y="0"/>
                  </a:cubicBezTo>
                  <a:cubicBezTo>
                    <a:pt x="36" y="1"/>
                    <a:pt x="45" y="4"/>
                    <a:pt x="52" y="9"/>
                  </a:cubicBezTo>
                  <a:cubicBezTo>
                    <a:pt x="60" y="13"/>
                    <a:pt x="68" y="23"/>
                    <a:pt x="77" y="26"/>
                  </a:cubicBezTo>
                </a:path>
              </a:pathLst>
            </a:custGeom>
            <a:solidFill>
              <a:srgbClr val="000000"/>
            </a:solidFill>
            <a:ln w="635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28" name="Freeform 84">
              <a:extLst>
                <a:ext uri="{FF2B5EF4-FFF2-40B4-BE49-F238E27FC236}">
                  <a16:creationId xmlns:a16="http://schemas.microsoft.com/office/drawing/2014/main" id="{49B71EA5-5E7D-47AE-99ED-9A427BE2D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9" y="2723"/>
              <a:ext cx="82" cy="27"/>
            </a:xfrm>
            <a:custGeom>
              <a:avLst/>
              <a:gdLst>
                <a:gd name="T0" fmla="*/ 64 w 77"/>
                <a:gd name="T1" fmla="*/ 8 h 26"/>
                <a:gd name="T2" fmla="*/ 19 w 77"/>
                <a:gd name="T3" fmla="*/ 11 h 26"/>
                <a:gd name="T4" fmla="*/ 35 w 77"/>
                <a:gd name="T5" fmla="*/ 0 h 26"/>
                <a:gd name="T6" fmla="*/ 67 w 77"/>
                <a:gd name="T7" fmla="*/ 9 h 26"/>
                <a:gd name="T8" fmla="*/ 99 w 77"/>
                <a:gd name="T9" fmla="*/ 3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26">
                  <a:moveTo>
                    <a:pt x="50" y="8"/>
                  </a:moveTo>
                  <a:cubicBezTo>
                    <a:pt x="40" y="10"/>
                    <a:pt x="26" y="16"/>
                    <a:pt x="15" y="11"/>
                  </a:cubicBezTo>
                  <a:cubicBezTo>
                    <a:pt x="0" y="4"/>
                    <a:pt x="19" y="0"/>
                    <a:pt x="27" y="0"/>
                  </a:cubicBezTo>
                  <a:cubicBezTo>
                    <a:pt x="36" y="1"/>
                    <a:pt x="45" y="4"/>
                    <a:pt x="52" y="9"/>
                  </a:cubicBezTo>
                  <a:cubicBezTo>
                    <a:pt x="60" y="13"/>
                    <a:pt x="68" y="23"/>
                    <a:pt x="77" y="26"/>
                  </a:cubicBezTo>
                </a:path>
              </a:pathLst>
            </a:custGeom>
            <a:noFill/>
            <a:ln w="635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29" name="Freeform 85">
              <a:extLst>
                <a:ext uri="{FF2B5EF4-FFF2-40B4-BE49-F238E27FC236}">
                  <a16:creationId xmlns:a16="http://schemas.microsoft.com/office/drawing/2014/main" id="{08685757-4E47-4A1B-8B62-F16B3CB3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1" y="2726"/>
              <a:ext cx="41" cy="24"/>
            </a:xfrm>
            <a:custGeom>
              <a:avLst/>
              <a:gdLst>
                <a:gd name="T0" fmla="*/ 0 w 39"/>
                <a:gd name="T1" fmla="*/ 0 h 23"/>
                <a:gd name="T2" fmla="*/ 14 w 39"/>
                <a:gd name="T3" fmla="*/ 4 h 23"/>
                <a:gd name="T4" fmla="*/ 23 w 39"/>
                <a:gd name="T5" fmla="*/ 9 h 23"/>
                <a:gd name="T6" fmla="*/ 38 w 39"/>
                <a:gd name="T7" fmla="*/ 21 h 23"/>
                <a:gd name="T8" fmla="*/ 47 w 39"/>
                <a:gd name="T9" fmla="*/ 27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3">
                  <a:moveTo>
                    <a:pt x="0" y="0"/>
                  </a:moveTo>
                  <a:cubicBezTo>
                    <a:pt x="2" y="2"/>
                    <a:pt x="7" y="2"/>
                    <a:pt x="10" y="4"/>
                  </a:cubicBezTo>
                  <a:cubicBezTo>
                    <a:pt x="14" y="5"/>
                    <a:pt x="16" y="7"/>
                    <a:pt x="19" y="9"/>
                  </a:cubicBezTo>
                  <a:cubicBezTo>
                    <a:pt x="23" y="12"/>
                    <a:pt x="26" y="14"/>
                    <a:pt x="30" y="17"/>
                  </a:cubicBezTo>
                  <a:cubicBezTo>
                    <a:pt x="32" y="18"/>
                    <a:pt x="37" y="23"/>
                    <a:pt x="39" y="23"/>
                  </a:cubicBezTo>
                </a:path>
              </a:pathLst>
            </a:custGeom>
            <a:noFill/>
            <a:ln w="6350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30" name="Freeform 86">
              <a:extLst>
                <a:ext uri="{FF2B5EF4-FFF2-40B4-BE49-F238E27FC236}">
                  <a16:creationId xmlns:a16="http://schemas.microsoft.com/office/drawing/2014/main" id="{70CC81AE-AF65-4064-8BA0-4D925F334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" y="2728"/>
              <a:ext cx="17" cy="15"/>
            </a:xfrm>
            <a:custGeom>
              <a:avLst/>
              <a:gdLst>
                <a:gd name="T0" fmla="*/ 0 w 16"/>
                <a:gd name="T1" fmla="*/ 0 h 14"/>
                <a:gd name="T2" fmla="*/ 0 w 16"/>
                <a:gd name="T3" fmla="*/ 4 h 14"/>
                <a:gd name="T4" fmla="*/ 20 w 16"/>
                <a:gd name="T5" fmla="*/ 18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4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9"/>
                    <a:pt x="11" y="13"/>
                    <a:pt x="16" y="14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31" name="Freeform 87">
              <a:extLst>
                <a:ext uri="{FF2B5EF4-FFF2-40B4-BE49-F238E27FC236}">
                  <a16:creationId xmlns:a16="http://schemas.microsoft.com/office/drawing/2014/main" id="{02E1227C-7E81-40C7-891B-492DE7334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" y="2861"/>
              <a:ext cx="20" cy="24"/>
            </a:xfrm>
            <a:custGeom>
              <a:avLst/>
              <a:gdLst>
                <a:gd name="T0" fmla="*/ 5 w 19"/>
                <a:gd name="T1" fmla="*/ 27 h 22"/>
                <a:gd name="T2" fmla="*/ 14 w 19"/>
                <a:gd name="T3" fmla="*/ 19 h 22"/>
                <a:gd name="T4" fmla="*/ 16 w 19"/>
                <a:gd name="T5" fmla="*/ 5 h 22"/>
                <a:gd name="T6" fmla="*/ 23 w 19"/>
                <a:gd name="T7" fmla="*/ 13 h 22"/>
                <a:gd name="T8" fmla="*/ 0 w 19"/>
                <a:gd name="T9" fmla="*/ 29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22">
                  <a:moveTo>
                    <a:pt x="5" y="19"/>
                  </a:moveTo>
                  <a:cubicBezTo>
                    <a:pt x="7" y="18"/>
                    <a:pt x="9" y="16"/>
                    <a:pt x="10" y="14"/>
                  </a:cubicBezTo>
                  <a:cubicBezTo>
                    <a:pt x="11" y="11"/>
                    <a:pt x="10" y="8"/>
                    <a:pt x="12" y="5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8" y="16"/>
                    <a:pt x="7" y="22"/>
                    <a:pt x="0" y="2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32" name="Freeform 88">
              <a:extLst>
                <a:ext uri="{FF2B5EF4-FFF2-40B4-BE49-F238E27FC236}">
                  <a16:creationId xmlns:a16="http://schemas.microsoft.com/office/drawing/2014/main" id="{9BD29DFD-C194-4DEF-9095-6DA715B6A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" y="2830"/>
              <a:ext cx="21" cy="55"/>
            </a:xfrm>
            <a:custGeom>
              <a:avLst/>
              <a:gdLst>
                <a:gd name="T0" fmla="*/ 22 w 20"/>
                <a:gd name="T1" fmla="*/ 69 h 51"/>
                <a:gd name="T2" fmla="*/ 1 w 20"/>
                <a:gd name="T3" fmla="*/ 45 h 51"/>
                <a:gd name="T4" fmla="*/ 8 w 20"/>
                <a:gd name="T5" fmla="*/ 28 h 51"/>
                <a:gd name="T6" fmla="*/ 24 w 20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51">
                  <a:moveTo>
                    <a:pt x="18" y="51"/>
                  </a:moveTo>
                  <a:cubicBezTo>
                    <a:pt x="13" y="48"/>
                    <a:pt x="2" y="40"/>
                    <a:pt x="1" y="33"/>
                  </a:cubicBezTo>
                  <a:cubicBezTo>
                    <a:pt x="0" y="28"/>
                    <a:pt x="5" y="24"/>
                    <a:pt x="8" y="20"/>
                  </a:cubicBezTo>
                  <a:cubicBezTo>
                    <a:pt x="13" y="14"/>
                    <a:pt x="18" y="8"/>
                    <a:pt x="20" y="0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33" name="Freeform 89">
              <a:extLst>
                <a:ext uri="{FF2B5EF4-FFF2-40B4-BE49-F238E27FC236}">
                  <a16:creationId xmlns:a16="http://schemas.microsoft.com/office/drawing/2014/main" id="{2223E7B1-A189-46D6-979E-CDE68C7B9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" y="2914"/>
              <a:ext cx="130" cy="116"/>
            </a:xfrm>
            <a:custGeom>
              <a:avLst/>
              <a:gdLst>
                <a:gd name="T0" fmla="*/ 158 w 122"/>
                <a:gd name="T1" fmla="*/ 0 h 109"/>
                <a:gd name="T2" fmla="*/ 0 w 122"/>
                <a:gd name="T3" fmla="*/ 139 h 10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2" h="109">
                  <a:moveTo>
                    <a:pt x="122" y="0"/>
                  </a:moveTo>
                  <a:cubicBezTo>
                    <a:pt x="122" y="0"/>
                    <a:pt x="23" y="68"/>
                    <a:pt x="0" y="10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34" name="Freeform 90">
              <a:extLst>
                <a:ext uri="{FF2B5EF4-FFF2-40B4-BE49-F238E27FC236}">
                  <a16:creationId xmlns:a16="http://schemas.microsoft.com/office/drawing/2014/main" id="{0EF788D0-FB32-4183-A7F7-6A296B2A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2" y="2939"/>
              <a:ext cx="83" cy="103"/>
            </a:xfrm>
            <a:custGeom>
              <a:avLst/>
              <a:gdLst>
                <a:gd name="T0" fmla="*/ 100 w 78"/>
                <a:gd name="T1" fmla="*/ 0 h 96"/>
                <a:gd name="T2" fmla="*/ 0 w 78"/>
                <a:gd name="T3" fmla="*/ 128 h 9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8" h="96">
                  <a:moveTo>
                    <a:pt x="78" y="0"/>
                  </a:moveTo>
                  <a:cubicBezTo>
                    <a:pt x="78" y="0"/>
                    <a:pt x="20" y="65"/>
                    <a:pt x="0" y="96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35" name="Freeform 91">
              <a:extLst>
                <a:ext uri="{FF2B5EF4-FFF2-40B4-BE49-F238E27FC236}">
                  <a16:creationId xmlns:a16="http://schemas.microsoft.com/office/drawing/2014/main" id="{D6102A7B-CF27-4A28-BAA6-B5EC61587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" y="2923"/>
              <a:ext cx="37" cy="84"/>
            </a:xfrm>
            <a:custGeom>
              <a:avLst/>
              <a:gdLst>
                <a:gd name="T0" fmla="*/ 43 w 35"/>
                <a:gd name="T1" fmla="*/ 0 h 78"/>
                <a:gd name="T2" fmla="*/ 0 w 35"/>
                <a:gd name="T3" fmla="*/ 104 h 7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" h="78">
                  <a:moveTo>
                    <a:pt x="35" y="0"/>
                  </a:moveTo>
                  <a:cubicBezTo>
                    <a:pt x="35" y="0"/>
                    <a:pt x="9" y="48"/>
                    <a:pt x="0" y="78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36" name="Freeform 92">
              <a:extLst>
                <a:ext uri="{FF2B5EF4-FFF2-40B4-BE49-F238E27FC236}">
                  <a16:creationId xmlns:a16="http://schemas.microsoft.com/office/drawing/2014/main" id="{C4457645-224F-4338-9574-C6AFA2176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" y="2881"/>
              <a:ext cx="4" cy="4"/>
            </a:xfrm>
            <a:custGeom>
              <a:avLst/>
              <a:gdLst>
                <a:gd name="T0" fmla="*/ 2 w 4"/>
                <a:gd name="T1" fmla="*/ 1 h 4"/>
                <a:gd name="T2" fmla="*/ 3 w 4"/>
                <a:gd name="T3" fmla="*/ 4 h 4"/>
                <a:gd name="T4" fmla="*/ 0 w 4"/>
                <a:gd name="T5" fmla="*/ 2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4">
                  <a:moveTo>
                    <a:pt x="2" y="1"/>
                  </a:moveTo>
                  <a:cubicBezTo>
                    <a:pt x="1" y="2"/>
                    <a:pt x="1" y="3"/>
                    <a:pt x="3" y="4"/>
                  </a:cubicBezTo>
                  <a:cubicBezTo>
                    <a:pt x="4" y="2"/>
                    <a:pt x="3" y="0"/>
                    <a:pt x="0" y="2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37" name="Freeform 93">
              <a:extLst>
                <a:ext uri="{FF2B5EF4-FFF2-40B4-BE49-F238E27FC236}">
                  <a16:creationId xmlns:a16="http://schemas.microsoft.com/office/drawing/2014/main" id="{6423273A-67F9-4483-86CC-21B3018D0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" y="2884"/>
              <a:ext cx="3" cy="3"/>
            </a:xfrm>
            <a:custGeom>
              <a:avLst/>
              <a:gdLst>
                <a:gd name="T0" fmla="*/ 0 w 3"/>
                <a:gd name="T1" fmla="*/ 1 h 3"/>
                <a:gd name="T2" fmla="*/ 3 w 3"/>
                <a:gd name="T3" fmla="*/ 3 h 3"/>
                <a:gd name="T4" fmla="*/ 3 w 3"/>
                <a:gd name="T5" fmla="*/ 1 h 3"/>
                <a:gd name="T6" fmla="*/ 1 w 3"/>
                <a:gd name="T7" fmla="*/ 2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1" y="2"/>
                    <a:pt x="2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1" y="0"/>
                    <a:pt x="2" y="1"/>
                    <a:pt x="1" y="2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38" name="Freeform 94">
              <a:extLst>
                <a:ext uri="{FF2B5EF4-FFF2-40B4-BE49-F238E27FC236}">
                  <a16:creationId xmlns:a16="http://schemas.microsoft.com/office/drawing/2014/main" id="{4A4978D0-19E8-47F1-A2A8-85714B554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5" y="2896"/>
              <a:ext cx="3" cy="3"/>
            </a:xfrm>
            <a:custGeom>
              <a:avLst/>
              <a:gdLst>
                <a:gd name="T0" fmla="*/ 1 w 3"/>
                <a:gd name="T1" fmla="*/ 1 h 3"/>
                <a:gd name="T2" fmla="*/ 3 w 3"/>
                <a:gd name="T3" fmla="*/ 3 h 3"/>
                <a:gd name="T4" fmla="*/ 0 w 3"/>
                <a:gd name="T5" fmla="*/ 1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2" y="2"/>
                    <a:pt x="1" y="3"/>
                    <a:pt x="3" y="3"/>
                  </a:cubicBezTo>
                  <a:cubicBezTo>
                    <a:pt x="3" y="0"/>
                    <a:pt x="2" y="0"/>
                    <a:pt x="0" y="1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39" name="Freeform 95">
              <a:extLst>
                <a:ext uri="{FF2B5EF4-FFF2-40B4-BE49-F238E27FC236}">
                  <a16:creationId xmlns:a16="http://schemas.microsoft.com/office/drawing/2014/main" id="{3D196FF2-80A3-4814-A761-A7C60EB73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3" y="2930"/>
              <a:ext cx="4" cy="4"/>
            </a:xfrm>
            <a:custGeom>
              <a:avLst/>
              <a:gdLst>
                <a:gd name="T0" fmla="*/ 2 w 4"/>
                <a:gd name="T1" fmla="*/ 3 h 4"/>
                <a:gd name="T2" fmla="*/ 2 w 4"/>
                <a:gd name="T3" fmla="*/ 4 h 4"/>
                <a:gd name="T4" fmla="*/ 0 w 4"/>
                <a:gd name="T5" fmla="*/ 2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4">
                  <a:moveTo>
                    <a:pt x="2" y="3"/>
                  </a:moveTo>
                  <a:cubicBezTo>
                    <a:pt x="2" y="4"/>
                    <a:pt x="0" y="3"/>
                    <a:pt x="2" y="4"/>
                  </a:cubicBezTo>
                  <a:cubicBezTo>
                    <a:pt x="4" y="2"/>
                    <a:pt x="1" y="0"/>
                    <a:pt x="0" y="2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40" name="Freeform 96">
              <a:extLst>
                <a:ext uri="{FF2B5EF4-FFF2-40B4-BE49-F238E27FC236}">
                  <a16:creationId xmlns:a16="http://schemas.microsoft.com/office/drawing/2014/main" id="{C58E021B-BEE3-40D4-BC1E-3C0A3FE2F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4" y="2932"/>
              <a:ext cx="2" cy="3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3 h 3"/>
                <a:gd name="T4" fmla="*/ 1 w 2"/>
                <a:gd name="T5" fmla="*/ 1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2"/>
                    <a:pt x="0" y="3"/>
                    <a:pt x="2" y="3"/>
                  </a:cubicBezTo>
                  <a:cubicBezTo>
                    <a:pt x="2" y="2"/>
                    <a:pt x="1" y="2"/>
                    <a:pt x="1" y="1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41" name="Freeform 97">
              <a:extLst>
                <a:ext uri="{FF2B5EF4-FFF2-40B4-BE49-F238E27FC236}">
                  <a16:creationId xmlns:a16="http://schemas.microsoft.com/office/drawing/2014/main" id="{D36D8AC9-9B26-44BA-B4B1-95CA329D5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9" y="2908"/>
              <a:ext cx="4" cy="4"/>
            </a:xfrm>
            <a:custGeom>
              <a:avLst/>
              <a:gdLst>
                <a:gd name="T0" fmla="*/ 3 w 4"/>
                <a:gd name="T1" fmla="*/ 1 h 3"/>
                <a:gd name="T2" fmla="*/ 3 w 4"/>
                <a:gd name="T3" fmla="*/ 9 h 3"/>
                <a:gd name="T4" fmla="*/ 4 w 4"/>
                <a:gd name="T5" fmla="*/ 7 h 3"/>
                <a:gd name="T6" fmla="*/ 0 w 4"/>
                <a:gd name="T7" fmla="*/ 7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3">
                  <a:moveTo>
                    <a:pt x="3" y="1"/>
                  </a:moveTo>
                  <a:cubicBezTo>
                    <a:pt x="2" y="2"/>
                    <a:pt x="2" y="2"/>
                    <a:pt x="3" y="3"/>
                  </a:cubicBezTo>
                  <a:cubicBezTo>
                    <a:pt x="3" y="3"/>
                    <a:pt x="3" y="3"/>
                    <a:pt x="4" y="2"/>
                  </a:cubicBezTo>
                  <a:cubicBezTo>
                    <a:pt x="3" y="0"/>
                    <a:pt x="2" y="1"/>
                    <a:pt x="0" y="2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42" name="Freeform 98">
              <a:extLst>
                <a:ext uri="{FF2B5EF4-FFF2-40B4-BE49-F238E27FC236}">
                  <a16:creationId xmlns:a16="http://schemas.microsoft.com/office/drawing/2014/main" id="{217E6245-A545-4916-8111-C534961BE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" y="2926"/>
              <a:ext cx="3" cy="2"/>
            </a:xfrm>
            <a:custGeom>
              <a:avLst/>
              <a:gdLst>
                <a:gd name="T0" fmla="*/ 8 w 2"/>
                <a:gd name="T1" fmla="*/ 1 h 2"/>
                <a:gd name="T2" fmla="*/ 12 w 2"/>
                <a:gd name="T3" fmla="*/ 1 h 2"/>
                <a:gd name="T4" fmla="*/ 8 w 2"/>
                <a:gd name="T5" fmla="*/ 0 h 2"/>
                <a:gd name="T6" fmla="*/ 0 w 2"/>
                <a:gd name="T7" fmla="*/ 1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1" y="2"/>
                    <a:pt x="2" y="1"/>
                  </a:cubicBezTo>
                  <a:cubicBezTo>
                    <a:pt x="1" y="0"/>
                    <a:pt x="1" y="1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43" name="Freeform 99">
              <a:extLst>
                <a:ext uri="{FF2B5EF4-FFF2-40B4-BE49-F238E27FC236}">
                  <a16:creationId xmlns:a16="http://schemas.microsoft.com/office/drawing/2014/main" id="{246796CF-0FAB-4391-A92D-0104757EC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" y="2905"/>
              <a:ext cx="7" cy="6"/>
            </a:xfrm>
            <a:custGeom>
              <a:avLst/>
              <a:gdLst>
                <a:gd name="T0" fmla="*/ 0 w 6"/>
                <a:gd name="T1" fmla="*/ 1 h 5"/>
                <a:gd name="T2" fmla="*/ 0 w 6"/>
                <a:gd name="T3" fmla="*/ 0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">
                  <a:moveTo>
                    <a:pt x="0" y="1"/>
                  </a:moveTo>
                  <a:cubicBezTo>
                    <a:pt x="3" y="5"/>
                    <a:pt x="6" y="0"/>
                    <a:pt x="0" y="0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44" name="Freeform 100">
              <a:extLst>
                <a:ext uri="{FF2B5EF4-FFF2-40B4-BE49-F238E27FC236}">
                  <a16:creationId xmlns:a16="http://schemas.microsoft.com/office/drawing/2014/main" id="{605DB673-49CB-4BD1-9AA9-1B5738185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2868"/>
              <a:ext cx="2" cy="2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2 w 2"/>
                <a:gd name="T5" fmla="*/ 1 h 2"/>
                <a:gd name="T6" fmla="*/ 0 w 2"/>
                <a:gd name="T7" fmla="*/ 2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1" y="0"/>
                    <a:pt x="1" y="1"/>
                    <a:pt x="0" y="2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45" name="Freeform 101">
              <a:extLst>
                <a:ext uri="{FF2B5EF4-FFF2-40B4-BE49-F238E27FC236}">
                  <a16:creationId xmlns:a16="http://schemas.microsoft.com/office/drawing/2014/main" id="{D6C1523C-C0F6-4D96-B885-E8F34FB1B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0" y="2912"/>
              <a:ext cx="2" cy="3"/>
            </a:xfrm>
            <a:custGeom>
              <a:avLst/>
              <a:gdLst>
                <a:gd name="T0" fmla="*/ 0 w 2"/>
                <a:gd name="T1" fmla="*/ 2 h 3"/>
                <a:gd name="T2" fmla="*/ 2 w 2"/>
                <a:gd name="T3" fmla="*/ 3 h 3"/>
                <a:gd name="T4" fmla="*/ 2 w 2"/>
                <a:gd name="T5" fmla="*/ 1 h 3"/>
                <a:gd name="T6" fmla="*/ 0 w 2"/>
                <a:gd name="T7" fmla="*/ 1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1" y="2"/>
                    <a:pt x="1" y="1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46" name="Freeform 102">
              <a:extLst>
                <a:ext uri="{FF2B5EF4-FFF2-40B4-BE49-F238E27FC236}">
                  <a16:creationId xmlns:a16="http://schemas.microsoft.com/office/drawing/2014/main" id="{096FF94A-7313-49BA-BC82-F02161819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9" y="2954"/>
              <a:ext cx="3" cy="4"/>
            </a:xfrm>
            <a:custGeom>
              <a:avLst/>
              <a:gdLst>
                <a:gd name="T0" fmla="*/ 2 w 3"/>
                <a:gd name="T1" fmla="*/ 7 h 3"/>
                <a:gd name="T2" fmla="*/ 3 w 3"/>
                <a:gd name="T3" fmla="*/ 9 h 3"/>
                <a:gd name="T4" fmla="*/ 3 w 3"/>
                <a:gd name="T5" fmla="*/ 1 h 3"/>
                <a:gd name="T6" fmla="*/ 0 w 3"/>
                <a:gd name="T7" fmla="*/ 7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3" y="2"/>
                    <a:pt x="2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0"/>
                    <a:pt x="1" y="1"/>
                    <a:pt x="0" y="2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47" name="Freeform 103">
              <a:extLst>
                <a:ext uri="{FF2B5EF4-FFF2-40B4-BE49-F238E27FC236}">
                  <a16:creationId xmlns:a16="http://schemas.microsoft.com/office/drawing/2014/main" id="{1BB349EE-C5A8-42CA-9D54-F7ED29CF0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7" y="2922"/>
              <a:ext cx="2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2 h 2"/>
                <a:gd name="T4" fmla="*/ 2 w 2"/>
                <a:gd name="T5" fmla="*/ 0 h 2"/>
                <a:gd name="T6" fmla="*/ 1 w 2"/>
                <a:gd name="T7" fmla="*/ 2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2" y="0"/>
                  </a:cubicBezTo>
                  <a:cubicBezTo>
                    <a:pt x="0" y="0"/>
                    <a:pt x="1" y="1"/>
                    <a:pt x="1" y="2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48" name="Freeform 104">
              <a:extLst>
                <a:ext uri="{FF2B5EF4-FFF2-40B4-BE49-F238E27FC236}">
                  <a16:creationId xmlns:a16="http://schemas.microsoft.com/office/drawing/2014/main" id="{B5C14A56-4DA0-4B0C-A775-B2D8E13EC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" y="2439"/>
              <a:ext cx="2522" cy="1046"/>
            </a:xfrm>
            <a:custGeom>
              <a:avLst/>
              <a:gdLst>
                <a:gd name="T0" fmla="*/ 2996 w 2371"/>
                <a:gd name="T1" fmla="*/ 553 h 979"/>
                <a:gd name="T2" fmla="*/ 3024 w 2371"/>
                <a:gd name="T3" fmla="*/ 477 h 979"/>
                <a:gd name="T4" fmla="*/ 2918 w 2371"/>
                <a:gd name="T5" fmla="*/ 316 h 979"/>
                <a:gd name="T6" fmla="*/ 2517 w 2371"/>
                <a:gd name="T7" fmla="*/ 68 h 979"/>
                <a:gd name="T8" fmla="*/ 2264 w 2371"/>
                <a:gd name="T9" fmla="*/ 109 h 979"/>
                <a:gd name="T10" fmla="*/ 1784 w 2371"/>
                <a:gd name="T11" fmla="*/ 126 h 979"/>
                <a:gd name="T12" fmla="*/ 908 w 2371"/>
                <a:gd name="T13" fmla="*/ 394 h 979"/>
                <a:gd name="T14" fmla="*/ 659 w 2371"/>
                <a:gd name="T15" fmla="*/ 1065 h 979"/>
                <a:gd name="T16" fmla="*/ 50 w 2371"/>
                <a:gd name="T17" fmla="*/ 1011 h 979"/>
                <a:gd name="T18" fmla="*/ 52 w 2371"/>
                <a:gd name="T19" fmla="*/ 1036 h 979"/>
                <a:gd name="T20" fmla="*/ 330 w 2371"/>
                <a:gd name="T21" fmla="*/ 1123 h 979"/>
                <a:gd name="T22" fmla="*/ 715 w 2371"/>
                <a:gd name="T23" fmla="*/ 1099 h 979"/>
                <a:gd name="T24" fmla="*/ 998 w 2371"/>
                <a:gd name="T25" fmla="*/ 700 h 979"/>
                <a:gd name="T26" fmla="*/ 1036 w 2371"/>
                <a:gd name="T27" fmla="*/ 769 h 979"/>
                <a:gd name="T28" fmla="*/ 964 w 2371"/>
                <a:gd name="T29" fmla="*/ 778 h 979"/>
                <a:gd name="T30" fmla="*/ 908 w 2371"/>
                <a:gd name="T31" fmla="*/ 808 h 979"/>
                <a:gd name="T32" fmla="*/ 966 w 2371"/>
                <a:gd name="T33" fmla="*/ 917 h 979"/>
                <a:gd name="T34" fmla="*/ 1007 w 2371"/>
                <a:gd name="T35" fmla="*/ 1146 h 979"/>
                <a:gd name="T36" fmla="*/ 1038 w 2371"/>
                <a:gd name="T37" fmla="*/ 1156 h 979"/>
                <a:gd name="T38" fmla="*/ 1071 w 2371"/>
                <a:gd name="T39" fmla="*/ 1154 h 979"/>
                <a:gd name="T40" fmla="*/ 1120 w 2371"/>
                <a:gd name="T41" fmla="*/ 1161 h 979"/>
                <a:gd name="T42" fmla="*/ 1147 w 2371"/>
                <a:gd name="T43" fmla="*/ 1143 h 979"/>
                <a:gd name="T44" fmla="*/ 1079 w 2371"/>
                <a:gd name="T45" fmla="*/ 1057 h 979"/>
                <a:gd name="T46" fmla="*/ 1052 w 2371"/>
                <a:gd name="T47" fmla="*/ 860 h 979"/>
                <a:gd name="T48" fmla="*/ 1212 w 2371"/>
                <a:gd name="T49" fmla="*/ 872 h 979"/>
                <a:gd name="T50" fmla="*/ 1273 w 2371"/>
                <a:gd name="T51" fmla="*/ 970 h 979"/>
                <a:gd name="T52" fmla="*/ 1303 w 2371"/>
                <a:gd name="T53" fmla="*/ 979 h 979"/>
                <a:gd name="T54" fmla="*/ 1435 w 2371"/>
                <a:gd name="T55" fmla="*/ 1083 h 979"/>
                <a:gd name="T56" fmla="*/ 1449 w 2371"/>
                <a:gd name="T57" fmla="*/ 1118 h 979"/>
                <a:gd name="T58" fmla="*/ 1467 w 2371"/>
                <a:gd name="T59" fmla="*/ 1115 h 979"/>
                <a:gd name="T60" fmla="*/ 1496 w 2371"/>
                <a:gd name="T61" fmla="*/ 1115 h 979"/>
                <a:gd name="T62" fmla="*/ 1529 w 2371"/>
                <a:gd name="T63" fmla="*/ 1106 h 979"/>
                <a:gd name="T64" fmla="*/ 1532 w 2371"/>
                <a:gd name="T65" fmla="*/ 1083 h 979"/>
                <a:gd name="T66" fmla="*/ 1451 w 2371"/>
                <a:gd name="T67" fmla="*/ 1022 h 979"/>
                <a:gd name="T68" fmla="*/ 1330 w 2371"/>
                <a:gd name="T69" fmla="*/ 888 h 979"/>
                <a:gd name="T70" fmla="*/ 1325 w 2371"/>
                <a:gd name="T71" fmla="*/ 806 h 979"/>
                <a:gd name="T72" fmla="*/ 1409 w 2371"/>
                <a:gd name="T73" fmla="*/ 736 h 979"/>
                <a:gd name="T74" fmla="*/ 1615 w 2371"/>
                <a:gd name="T75" fmla="*/ 693 h 979"/>
                <a:gd name="T76" fmla="*/ 1930 w 2371"/>
                <a:gd name="T77" fmla="*/ 705 h 979"/>
                <a:gd name="T78" fmla="*/ 2035 w 2371"/>
                <a:gd name="T79" fmla="*/ 769 h 979"/>
                <a:gd name="T80" fmla="*/ 2138 w 2371"/>
                <a:gd name="T81" fmla="*/ 917 h 979"/>
                <a:gd name="T82" fmla="*/ 2219 w 2371"/>
                <a:gd name="T83" fmla="*/ 1089 h 979"/>
                <a:gd name="T84" fmla="*/ 2260 w 2371"/>
                <a:gd name="T85" fmla="*/ 1084 h 979"/>
                <a:gd name="T86" fmla="*/ 2286 w 2371"/>
                <a:gd name="T87" fmla="*/ 1073 h 979"/>
                <a:gd name="T88" fmla="*/ 2323 w 2371"/>
                <a:gd name="T89" fmla="*/ 1072 h 979"/>
                <a:gd name="T90" fmla="*/ 2286 w 2371"/>
                <a:gd name="T91" fmla="*/ 1035 h 979"/>
                <a:gd name="T92" fmla="*/ 2209 w 2371"/>
                <a:gd name="T93" fmla="*/ 896 h 979"/>
                <a:gd name="T94" fmla="*/ 2294 w 2371"/>
                <a:gd name="T95" fmla="*/ 996 h 979"/>
                <a:gd name="T96" fmla="*/ 2333 w 2371"/>
                <a:gd name="T97" fmla="*/ 1067 h 979"/>
                <a:gd name="T98" fmla="*/ 2369 w 2371"/>
                <a:gd name="T99" fmla="*/ 1118 h 979"/>
                <a:gd name="T100" fmla="*/ 2400 w 2371"/>
                <a:gd name="T101" fmla="*/ 1106 h 979"/>
                <a:gd name="T102" fmla="*/ 2455 w 2371"/>
                <a:gd name="T103" fmla="*/ 1108 h 979"/>
                <a:gd name="T104" fmla="*/ 2472 w 2371"/>
                <a:gd name="T105" fmla="*/ 1084 h 979"/>
                <a:gd name="T106" fmla="*/ 2369 w 2371"/>
                <a:gd name="T107" fmla="*/ 992 h 979"/>
                <a:gd name="T108" fmla="*/ 2251 w 2371"/>
                <a:gd name="T109" fmla="*/ 819 h 979"/>
                <a:gd name="T110" fmla="*/ 2206 w 2371"/>
                <a:gd name="T111" fmla="*/ 730 h 979"/>
                <a:gd name="T112" fmla="*/ 2311 w 2371"/>
                <a:gd name="T113" fmla="*/ 640 h 979"/>
                <a:gd name="T114" fmla="*/ 2432 w 2371"/>
                <a:gd name="T115" fmla="*/ 608 h 979"/>
                <a:gd name="T116" fmla="*/ 2629 w 2371"/>
                <a:gd name="T117" fmla="*/ 645 h 979"/>
                <a:gd name="T118" fmla="*/ 2726 w 2371"/>
                <a:gd name="T119" fmla="*/ 650 h 979"/>
                <a:gd name="T120" fmla="*/ 2896 w 2371"/>
                <a:gd name="T121" fmla="*/ 650 h 979"/>
                <a:gd name="T122" fmla="*/ 2996 w 2371"/>
                <a:gd name="T123" fmla="*/ 553 h 97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71" h="979">
                  <a:moveTo>
                    <a:pt x="2340" y="425"/>
                  </a:moveTo>
                  <a:cubicBezTo>
                    <a:pt x="2340" y="425"/>
                    <a:pt x="2371" y="402"/>
                    <a:pt x="2363" y="365"/>
                  </a:cubicBezTo>
                  <a:cubicBezTo>
                    <a:pt x="2355" y="328"/>
                    <a:pt x="2316" y="297"/>
                    <a:pt x="2280" y="242"/>
                  </a:cubicBezTo>
                  <a:cubicBezTo>
                    <a:pt x="2243" y="187"/>
                    <a:pt x="2089" y="49"/>
                    <a:pt x="1966" y="52"/>
                  </a:cubicBezTo>
                  <a:cubicBezTo>
                    <a:pt x="1844" y="54"/>
                    <a:pt x="1838" y="57"/>
                    <a:pt x="1768" y="83"/>
                  </a:cubicBezTo>
                  <a:cubicBezTo>
                    <a:pt x="1697" y="109"/>
                    <a:pt x="1690" y="159"/>
                    <a:pt x="1394" y="96"/>
                  </a:cubicBezTo>
                  <a:cubicBezTo>
                    <a:pt x="1099" y="33"/>
                    <a:pt x="888" y="0"/>
                    <a:pt x="710" y="302"/>
                  </a:cubicBezTo>
                  <a:cubicBezTo>
                    <a:pt x="606" y="480"/>
                    <a:pt x="608" y="733"/>
                    <a:pt x="515" y="817"/>
                  </a:cubicBezTo>
                  <a:cubicBezTo>
                    <a:pt x="334" y="979"/>
                    <a:pt x="233" y="718"/>
                    <a:pt x="39" y="775"/>
                  </a:cubicBezTo>
                  <a:cubicBezTo>
                    <a:pt x="39" y="775"/>
                    <a:pt x="0" y="792"/>
                    <a:pt x="40" y="796"/>
                  </a:cubicBezTo>
                  <a:cubicBezTo>
                    <a:pt x="80" y="800"/>
                    <a:pt x="153" y="782"/>
                    <a:pt x="258" y="862"/>
                  </a:cubicBezTo>
                  <a:cubicBezTo>
                    <a:pt x="363" y="941"/>
                    <a:pt x="487" y="931"/>
                    <a:pt x="558" y="843"/>
                  </a:cubicBezTo>
                  <a:cubicBezTo>
                    <a:pt x="629" y="755"/>
                    <a:pt x="714" y="522"/>
                    <a:pt x="779" y="537"/>
                  </a:cubicBezTo>
                  <a:cubicBezTo>
                    <a:pt x="819" y="547"/>
                    <a:pt x="809" y="591"/>
                    <a:pt x="809" y="591"/>
                  </a:cubicBezTo>
                  <a:cubicBezTo>
                    <a:pt x="809" y="591"/>
                    <a:pt x="779" y="607"/>
                    <a:pt x="753" y="596"/>
                  </a:cubicBezTo>
                  <a:cubicBezTo>
                    <a:pt x="726" y="585"/>
                    <a:pt x="699" y="595"/>
                    <a:pt x="710" y="621"/>
                  </a:cubicBezTo>
                  <a:cubicBezTo>
                    <a:pt x="721" y="648"/>
                    <a:pt x="737" y="637"/>
                    <a:pt x="755" y="704"/>
                  </a:cubicBezTo>
                  <a:cubicBezTo>
                    <a:pt x="774" y="771"/>
                    <a:pt x="798" y="849"/>
                    <a:pt x="787" y="880"/>
                  </a:cubicBezTo>
                  <a:cubicBezTo>
                    <a:pt x="787" y="880"/>
                    <a:pt x="795" y="897"/>
                    <a:pt x="811" y="887"/>
                  </a:cubicBezTo>
                  <a:cubicBezTo>
                    <a:pt x="811" y="887"/>
                    <a:pt x="849" y="904"/>
                    <a:pt x="837" y="885"/>
                  </a:cubicBezTo>
                  <a:cubicBezTo>
                    <a:pt x="837" y="885"/>
                    <a:pt x="879" y="903"/>
                    <a:pt x="875" y="891"/>
                  </a:cubicBezTo>
                  <a:cubicBezTo>
                    <a:pt x="875" y="891"/>
                    <a:pt x="907" y="896"/>
                    <a:pt x="895" y="877"/>
                  </a:cubicBezTo>
                  <a:cubicBezTo>
                    <a:pt x="895" y="877"/>
                    <a:pt x="878" y="871"/>
                    <a:pt x="842" y="811"/>
                  </a:cubicBezTo>
                  <a:cubicBezTo>
                    <a:pt x="806" y="751"/>
                    <a:pt x="802" y="668"/>
                    <a:pt x="822" y="660"/>
                  </a:cubicBezTo>
                  <a:cubicBezTo>
                    <a:pt x="842" y="652"/>
                    <a:pt x="913" y="683"/>
                    <a:pt x="947" y="669"/>
                  </a:cubicBezTo>
                  <a:cubicBezTo>
                    <a:pt x="947" y="669"/>
                    <a:pt x="974" y="754"/>
                    <a:pt x="995" y="745"/>
                  </a:cubicBezTo>
                  <a:cubicBezTo>
                    <a:pt x="1011" y="739"/>
                    <a:pt x="1014" y="748"/>
                    <a:pt x="1018" y="751"/>
                  </a:cubicBezTo>
                  <a:cubicBezTo>
                    <a:pt x="1029" y="758"/>
                    <a:pt x="1117" y="791"/>
                    <a:pt x="1121" y="831"/>
                  </a:cubicBezTo>
                  <a:cubicBezTo>
                    <a:pt x="1125" y="871"/>
                    <a:pt x="1131" y="857"/>
                    <a:pt x="1131" y="857"/>
                  </a:cubicBezTo>
                  <a:cubicBezTo>
                    <a:pt x="1131" y="857"/>
                    <a:pt x="1143" y="864"/>
                    <a:pt x="1145" y="855"/>
                  </a:cubicBezTo>
                  <a:cubicBezTo>
                    <a:pt x="1145" y="855"/>
                    <a:pt x="1173" y="872"/>
                    <a:pt x="1169" y="855"/>
                  </a:cubicBezTo>
                  <a:cubicBezTo>
                    <a:pt x="1169" y="855"/>
                    <a:pt x="1202" y="865"/>
                    <a:pt x="1194" y="849"/>
                  </a:cubicBezTo>
                  <a:cubicBezTo>
                    <a:pt x="1194" y="849"/>
                    <a:pt x="1211" y="853"/>
                    <a:pt x="1197" y="831"/>
                  </a:cubicBezTo>
                  <a:cubicBezTo>
                    <a:pt x="1182" y="808"/>
                    <a:pt x="1159" y="797"/>
                    <a:pt x="1133" y="785"/>
                  </a:cubicBezTo>
                  <a:cubicBezTo>
                    <a:pt x="1106" y="773"/>
                    <a:pt x="1043" y="731"/>
                    <a:pt x="1039" y="681"/>
                  </a:cubicBezTo>
                  <a:cubicBezTo>
                    <a:pt x="1035" y="632"/>
                    <a:pt x="1035" y="619"/>
                    <a:pt x="1035" y="619"/>
                  </a:cubicBezTo>
                  <a:cubicBezTo>
                    <a:pt x="1035" y="619"/>
                    <a:pt x="1083" y="587"/>
                    <a:pt x="1101" y="565"/>
                  </a:cubicBezTo>
                  <a:cubicBezTo>
                    <a:pt x="1118" y="544"/>
                    <a:pt x="1197" y="546"/>
                    <a:pt x="1262" y="532"/>
                  </a:cubicBezTo>
                  <a:cubicBezTo>
                    <a:pt x="1395" y="503"/>
                    <a:pt x="1469" y="539"/>
                    <a:pt x="1507" y="541"/>
                  </a:cubicBezTo>
                  <a:cubicBezTo>
                    <a:pt x="1546" y="544"/>
                    <a:pt x="1569" y="576"/>
                    <a:pt x="1589" y="591"/>
                  </a:cubicBezTo>
                  <a:cubicBezTo>
                    <a:pt x="1609" y="605"/>
                    <a:pt x="1649" y="657"/>
                    <a:pt x="1671" y="704"/>
                  </a:cubicBezTo>
                  <a:cubicBezTo>
                    <a:pt x="1694" y="751"/>
                    <a:pt x="1689" y="833"/>
                    <a:pt x="1734" y="836"/>
                  </a:cubicBezTo>
                  <a:cubicBezTo>
                    <a:pt x="1734" y="836"/>
                    <a:pt x="1762" y="844"/>
                    <a:pt x="1766" y="832"/>
                  </a:cubicBezTo>
                  <a:cubicBezTo>
                    <a:pt x="1766" y="832"/>
                    <a:pt x="1790" y="832"/>
                    <a:pt x="1785" y="824"/>
                  </a:cubicBezTo>
                  <a:cubicBezTo>
                    <a:pt x="1785" y="824"/>
                    <a:pt x="1815" y="835"/>
                    <a:pt x="1814" y="823"/>
                  </a:cubicBezTo>
                  <a:cubicBezTo>
                    <a:pt x="1813" y="811"/>
                    <a:pt x="1793" y="803"/>
                    <a:pt x="1785" y="795"/>
                  </a:cubicBezTo>
                  <a:cubicBezTo>
                    <a:pt x="1777" y="787"/>
                    <a:pt x="1737" y="735"/>
                    <a:pt x="1726" y="688"/>
                  </a:cubicBezTo>
                  <a:cubicBezTo>
                    <a:pt x="1726" y="688"/>
                    <a:pt x="1773" y="740"/>
                    <a:pt x="1793" y="764"/>
                  </a:cubicBezTo>
                  <a:cubicBezTo>
                    <a:pt x="1813" y="788"/>
                    <a:pt x="1823" y="785"/>
                    <a:pt x="1823" y="819"/>
                  </a:cubicBezTo>
                  <a:cubicBezTo>
                    <a:pt x="1823" y="852"/>
                    <a:pt x="1837" y="860"/>
                    <a:pt x="1851" y="857"/>
                  </a:cubicBezTo>
                  <a:cubicBezTo>
                    <a:pt x="1851" y="857"/>
                    <a:pt x="1881" y="865"/>
                    <a:pt x="1875" y="849"/>
                  </a:cubicBezTo>
                  <a:cubicBezTo>
                    <a:pt x="1875" y="849"/>
                    <a:pt x="1927" y="869"/>
                    <a:pt x="1918" y="851"/>
                  </a:cubicBezTo>
                  <a:cubicBezTo>
                    <a:pt x="1918" y="851"/>
                    <a:pt x="1945" y="853"/>
                    <a:pt x="1931" y="832"/>
                  </a:cubicBezTo>
                  <a:cubicBezTo>
                    <a:pt x="1918" y="811"/>
                    <a:pt x="1862" y="781"/>
                    <a:pt x="1851" y="761"/>
                  </a:cubicBezTo>
                  <a:cubicBezTo>
                    <a:pt x="1841" y="741"/>
                    <a:pt x="1782" y="653"/>
                    <a:pt x="1758" y="629"/>
                  </a:cubicBezTo>
                  <a:cubicBezTo>
                    <a:pt x="1734" y="605"/>
                    <a:pt x="1714" y="597"/>
                    <a:pt x="1723" y="560"/>
                  </a:cubicBezTo>
                  <a:cubicBezTo>
                    <a:pt x="1723" y="560"/>
                    <a:pt x="1779" y="519"/>
                    <a:pt x="1806" y="491"/>
                  </a:cubicBezTo>
                  <a:cubicBezTo>
                    <a:pt x="1833" y="463"/>
                    <a:pt x="1847" y="452"/>
                    <a:pt x="1899" y="467"/>
                  </a:cubicBezTo>
                  <a:cubicBezTo>
                    <a:pt x="1951" y="481"/>
                    <a:pt x="2027" y="499"/>
                    <a:pt x="2054" y="495"/>
                  </a:cubicBezTo>
                  <a:cubicBezTo>
                    <a:pt x="2081" y="491"/>
                    <a:pt x="2095" y="503"/>
                    <a:pt x="2130" y="499"/>
                  </a:cubicBezTo>
                  <a:cubicBezTo>
                    <a:pt x="2165" y="495"/>
                    <a:pt x="2210" y="533"/>
                    <a:pt x="2263" y="499"/>
                  </a:cubicBezTo>
                  <a:cubicBezTo>
                    <a:pt x="2317" y="464"/>
                    <a:pt x="2313" y="441"/>
                    <a:pt x="2340" y="425"/>
                  </a:cubicBezTo>
                  <a:close/>
                </a:path>
              </a:pathLst>
            </a:custGeom>
            <a:noFill/>
            <a:ln w="6350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49" name="Freeform 105">
              <a:extLst>
                <a:ext uri="{FF2B5EF4-FFF2-40B4-BE49-F238E27FC236}">
                  <a16:creationId xmlns:a16="http://schemas.microsoft.com/office/drawing/2014/main" id="{8F8D5481-589F-4F01-9EC5-15FBB587B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" y="3076"/>
              <a:ext cx="58" cy="113"/>
            </a:xfrm>
            <a:custGeom>
              <a:avLst/>
              <a:gdLst>
                <a:gd name="T0" fmla="*/ 16 w 54"/>
                <a:gd name="T1" fmla="*/ 4 h 106"/>
                <a:gd name="T2" fmla="*/ 1 w 54"/>
                <a:gd name="T3" fmla="*/ 23 h 106"/>
                <a:gd name="T4" fmla="*/ 25 w 54"/>
                <a:gd name="T5" fmla="*/ 53 h 106"/>
                <a:gd name="T6" fmla="*/ 72 w 54"/>
                <a:gd name="T7" fmla="*/ 136 h 106"/>
                <a:gd name="T8" fmla="*/ 60 w 54"/>
                <a:gd name="T9" fmla="*/ 90 h 106"/>
                <a:gd name="T10" fmla="*/ 44 w 54"/>
                <a:gd name="T11" fmla="*/ 47 h 106"/>
                <a:gd name="T12" fmla="*/ 15 w 54"/>
                <a:gd name="T13" fmla="*/ 7 h 1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4" h="106">
                  <a:moveTo>
                    <a:pt x="12" y="4"/>
                  </a:moveTo>
                  <a:cubicBezTo>
                    <a:pt x="8" y="0"/>
                    <a:pt x="0" y="14"/>
                    <a:pt x="1" y="19"/>
                  </a:cubicBezTo>
                  <a:cubicBezTo>
                    <a:pt x="3" y="27"/>
                    <a:pt x="13" y="36"/>
                    <a:pt x="19" y="41"/>
                  </a:cubicBezTo>
                  <a:cubicBezTo>
                    <a:pt x="37" y="58"/>
                    <a:pt x="51" y="81"/>
                    <a:pt x="54" y="106"/>
                  </a:cubicBezTo>
                  <a:cubicBezTo>
                    <a:pt x="48" y="97"/>
                    <a:pt x="49" y="80"/>
                    <a:pt x="45" y="69"/>
                  </a:cubicBezTo>
                  <a:cubicBezTo>
                    <a:pt x="42" y="58"/>
                    <a:pt x="36" y="48"/>
                    <a:pt x="33" y="36"/>
                  </a:cubicBezTo>
                  <a:cubicBezTo>
                    <a:pt x="30" y="26"/>
                    <a:pt x="28" y="0"/>
                    <a:pt x="11" y="7"/>
                  </a:cubicBezTo>
                </a:path>
              </a:pathLst>
            </a:custGeom>
            <a:solidFill>
              <a:srgbClr val="CD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50" name="Freeform 106">
              <a:extLst>
                <a:ext uri="{FF2B5EF4-FFF2-40B4-BE49-F238E27FC236}">
                  <a16:creationId xmlns:a16="http://schemas.microsoft.com/office/drawing/2014/main" id="{ED6A425C-D85D-4310-977B-6282D8304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" y="3308"/>
              <a:ext cx="20" cy="75"/>
            </a:xfrm>
            <a:custGeom>
              <a:avLst/>
              <a:gdLst>
                <a:gd name="T0" fmla="*/ 1 w 19"/>
                <a:gd name="T1" fmla="*/ 0 h 70"/>
                <a:gd name="T2" fmla="*/ 9 w 19"/>
                <a:gd name="T3" fmla="*/ 49 h 70"/>
                <a:gd name="T4" fmla="*/ 14 w 19"/>
                <a:gd name="T5" fmla="*/ 69 h 70"/>
                <a:gd name="T6" fmla="*/ 7 w 19"/>
                <a:gd name="T7" fmla="*/ 84 h 70"/>
                <a:gd name="T8" fmla="*/ 19 w 19"/>
                <a:gd name="T9" fmla="*/ 89 h 70"/>
                <a:gd name="T10" fmla="*/ 22 w 19"/>
                <a:gd name="T11" fmla="*/ 61 h 70"/>
                <a:gd name="T12" fmla="*/ 4 w 19"/>
                <a:gd name="T13" fmla="*/ 3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70">
                  <a:moveTo>
                    <a:pt x="1" y="0"/>
                  </a:moveTo>
                  <a:cubicBezTo>
                    <a:pt x="0" y="12"/>
                    <a:pt x="8" y="25"/>
                    <a:pt x="9" y="37"/>
                  </a:cubicBezTo>
                  <a:cubicBezTo>
                    <a:pt x="10" y="42"/>
                    <a:pt x="10" y="47"/>
                    <a:pt x="10" y="52"/>
                  </a:cubicBezTo>
                  <a:cubicBezTo>
                    <a:pt x="10" y="55"/>
                    <a:pt x="6" y="61"/>
                    <a:pt x="7" y="63"/>
                  </a:cubicBezTo>
                  <a:cubicBezTo>
                    <a:pt x="8" y="67"/>
                    <a:pt x="11" y="70"/>
                    <a:pt x="15" y="67"/>
                  </a:cubicBezTo>
                  <a:cubicBezTo>
                    <a:pt x="19" y="64"/>
                    <a:pt x="18" y="51"/>
                    <a:pt x="18" y="46"/>
                  </a:cubicBezTo>
                  <a:cubicBezTo>
                    <a:pt x="19" y="28"/>
                    <a:pt x="17" y="15"/>
                    <a:pt x="4" y="3"/>
                  </a:cubicBezTo>
                </a:path>
              </a:pathLst>
            </a:custGeom>
            <a:solidFill>
              <a:srgbClr val="CD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51" name="Freeform 107">
              <a:extLst>
                <a:ext uri="{FF2B5EF4-FFF2-40B4-BE49-F238E27FC236}">
                  <a16:creationId xmlns:a16="http://schemas.microsoft.com/office/drawing/2014/main" id="{AD9FEB9C-D38E-40E0-A037-A3EF7CF3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" y="3381"/>
              <a:ext cx="15" cy="8"/>
            </a:xfrm>
            <a:custGeom>
              <a:avLst/>
              <a:gdLst>
                <a:gd name="T0" fmla="*/ 0 w 14"/>
                <a:gd name="T1" fmla="*/ 1 h 8"/>
                <a:gd name="T2" fmla="*/ 17 w 14"/>
                <a:gd name="T3" fmla="*/ 8 h 8"/>
                <a:gd name="T4" fmla="*/ 1 w 14"/>
                <a:gd name="T5" fmla="*/ 1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8">
                  <a:moveTo>
                    <a:pt x="0" y="1"/>
                  </a:moveTo>
                  <a:cubicBezTo>
                    <a:pt x="5" y="2"/>
                    <a:pt x="8" y="8"/>
                    <a:pt x="13" y="8"/>
                  </a:cubicBezTo>
                  <a:cubicBezTo>
                    <a:pt x="14" y="2"/>
                    <a:pt x="6" y="0"/>
                    <a:pt x="1" y="1"/>
                  </a:cubicBezTo>
                </a:path>
              </a:pathLst>
            </a:custGeom>
            <a:solidFill>
              <a:srgbClr val="CD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52" name="Freeform 108">
              <a:extLst>
                <a:ext uri="{FF2B5EF4-FFF2-40B4-BE49-F238E27FC236}">
                  <a16:creationId xmlns:a16="http://schemas.microsoft.com/office/drawing/2014/main" id="{62A63490-E9A0-4720-AB50-ADF657DA1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" y="3370"/>
              <a:ext cx="20" cy="15"/>
            </a:xfrm>
            <a:custGeom>
              <a:avLst/>
              <a:gdLst>
                <a:gd name="T0" fmla="*/ 3 w 19"/>
                <a:gd name="T1" fmla="*/ 2 h 14"/>
                <a:gd name="T2" fmla="*/ 23 w 19"/>
                <a:gd name="T3" fmla="*/ 18 h 14"/>
                <a:gd name="T4" fmla="*/ 0 w 19"/>
                <a:gd name="T5" fmla="*/ 4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4">
                  <a:moveTo>
                    <a:pt x="3" y="2"/>
                  </a:moveTo>
                  <a:cubicBezTo>
                    <a:pt x="4" y="0"/>
                    <a:pt x="18" y="7"/>
                    <a:pt x="19" y="14"/>
                  </a:cubicBezTo>
                  <a:cubicBezTo>
                    <a:pt x="15" y="10"/>
                    <a:pt x="1" y="2"/>
                    <a:pt x="0" y="4"/>
                  </a:cubicBezTo>
                </a:path>
              </a:pathLst>
            </a:custGeom>
            <a:solidFill>
              <a:srgbClr val="CD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53" name="Freeform 109">
              <a:extLst>
                <a:ext uri="{FF2B5EF4-FFF2-40B4-BE49-F238E27FC236}">
                  <a16:creationId xmlns:a16="http://schemas.microsoft.com/office/drawing/2014/main" id="{CE31D41F-BA2B-4CF0-B2F1-B63EC3CE6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" y="3111"/>
              <a:ext cx="88" cy="116"/>
            </a:xfrm>
            <a:custGeom>
              <a:avLst/>
              <a:gdLst>
                <a:gd name="T0" fmla="*/ 0 w 83"/>
                <a:gd name="T1" fmla="*/ 60 h 108"/>
                <a:gd name="T2" fmla="*/ 31 w 83"/>
                <a:gd name="T3" fmla="*/ 43 h 108"/>
                <a:gd name="T4" fmla="*/ 56 w 83"/>
                <a:gd name="T5" fmla="*/ 29 h 108"/>
                <a:gd name="T6" fmla="*/ 96 w 83"/>
                <a:gd name="T7" fmla="*/ 0 h 108"/>
                <a:gd name="T8" fmla="*/ 105 w 83"/>
                <a:gd name="T9" fmla="*/ 90 h 108"/>
                <a:gd name="T10" fmla="*/ 69 w 83"/>
                <a:gd name="T11" fmla="*/ 69 h 108"/>
                <a:gd name="T12" fmla="*/ 40 w 83"/>
                <a:gd name="T13" fmla="*/ 88 h 108"/>
                <a:gd name="T14" fmla="*/ 43 w 83"/>
                <a:gd name="T15" fmla="*/ 144 h 108"/>
                <a:gd name="T16" fmla="*/ 16 w 83"/>
                <a:gd name="T17" fmla="*/ 104 h 108"/>
                <a:gd name="T18" fmla="*/ 0 w 83"/>
                <a:gd name="T19" fmla="*/ 6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3" h="108">
                  <a:moveTo>
                    <a:pt x="0" y="45"/>
                  </a:moveTo>
                  <a:cubicBezTo>
                    <a:pt x="0" y="43"/>
                    <a:pt x="19" y="35"/>
                    <a:pt x="24" y="32"/>
                  </a:cubicBezTo>
                  <a:cubicBezTo>
                    <a:pt x="30" y="28"/>
                    <a:pt x="37" y="25"/>
                    <a:pt x="44" y="21"/>
                  </a:cubicBezTo>
                  <a:cubicBezTo>
                    <a:pt x="56" y="15"/>
                    <a:pt x="67" y="9"/>
                    <a:pt x="76" y="0"/>
                  </a:cubicBezTo>
                  <a:cubicBezTo>
                    <a:pt x="68" y="25"/>
                    <a:pt x="78" y="46"/>
                    <a:pt x="83" y="68"/>
                  </a:cubicBezTo>
                  <a:cubicBezTo>
                    <a:pt x="75" y="61"/>
                    <a:pt x="67" y="53"/>
                    <a:pt x="55" y="52"/>
                  </a:cubicBezTo>
                  <a:cubicBezTo>
                    <a:pt x="45" y="52"/>
                    <a:pt x="33" y="54"/>
                    <a:pt x="32" y="66"/>
                  </a:cubicBezTo>
                  <a:cubicBezTo>
                    <a:pt x="30" y="78"/>
                    <a:pt x="42" y="96"/>
                    <a:pt x="35" y="108"/>
                  </a:cubicBezTo>
                  <a:cubicBezTo>
                    <a:pt x="23" y="107"/>
                    <a:pt x="16" y="88"/>
                    <a:pt x="12" y="78"/>
                  </a:cubicBezTo>
                  <a:cubicBezTo>
                    <a:pt x="8" y="68"/>
                    <a:pt x="3" y="56"/>
                    <a:pt x="0" y="47"/>
                  </a:cubicBezTo>
                </a:path>
              </a:pathLst>
            </a:custGeom>
            <a:solidFill>
              <a:srgbClr val="CD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54" name="Freeform 110">
              <a:extLst>
                <a:ext uri="{FF2B5EF4-FFF2-40B4-BE49-F238E27FC236}">
                  <a16:creationId xmlns:a16="http://schemas.microsoft.com/office/drawing/2014/main" id="{B6330EA7-0120-4A11-BDD3-BD20834CE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2" y="3287"/>
              <a:ext cx="72" cy="64"/>
            </a:xfrm>
            <a:custGeom>
              <a:avLst/>
              <a:gdLst>
                <a:gd name="T0" fmla="*/ 0 w 68"/>
                <a:gd name="T1" fmla="*/ 0 h 60"/>
                <a:gd name="T2" fmla="*/ 25 w 68"/>
                <a:gd name="T3" fmla="*/ 38 h 60"/>
                <a:gd name="T4" fmla="*/ 56 w 68"/>
                <a:gd name="T5" fmla="*/ 76 h 60"/>
                <a:gd name="T6" fmla="*/ 46 w 68"/>
                <a:gd name="T7" fmla="*/ 53 h 60"/>
                <a:gd name="T8" fmla="*/ 6 w 68"/>
                <a:gd name="T9" fmla="*/ 2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" h="60">
                  <a:moveTo>
                    <a:pt x="0" y="0"/>
                  </a:moveTo>
                  <a:cubicBezTo>
                    <a:pt x="12" y="5"/>
                    <a:pt x="17" y="19"/>
                    <a:pt x="21" y="30"/>
                  </a:cubicBezTo>
                  <a:cubicBezTo>
                    <a:pt x="27" y="46"/>
                    <a:pt x="22" y="58"/>
                    <a:pt x="44" y="59"/>
                  </a:cubicBezTo>
                  <a:cubicBezTo>
                    <a:pt x="68" y="60"/>
                    <a:pt x="44" y="48"/>
                    <a:pt x="37" y="41"/>
                  </a:cubicBezTo>
                  <a:cubicBezTo>
                    <a:pt x="26" y="28"/>
                    <a:pt x="22" y="11"/>
                    <a:pt x="6" y="2"/>
                  </a:cubicBezTo>
                </a:path>
              </a:pathLst>
            </a:custGeom>
            <a:solidFill>
              <a:srgbClr val="CD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55" name="Freeform 111">
              <a:extLst>
                <a:ext uri="{FF2B5EF4-FFF2-40B4-BE49-F238E27FC236}">
                  <a16:creationId xmlns:a16="http://schemas.microsoft.com/office/drawing/2014/main" id="{19E8FE77-B943-4395-9226-5500EE6BB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" y="3123"/>
              <a:ext cx="106" cy="145"/>
            </a:xfrm>
            <a:custGeom>
              <a:avLst/>
              <a:gdLst>
                <a:gd name="T0" fmla="*/ 0 w 99"/>
                <a:gd name="T1" fmla="*/ 0 h 136"/>
                <a:gd name="T2" fmla="*/ 86 w 99"/>
                <a:gd name="T3" fmla="*/ 44 h 136"/>
                <a:gd name="T4" fmla="*/ 130 w 99"/>
                <a:gd name="T5" fmla="*/ 118 h 136"/>
                <a:gd name="T6" fmla="*/ 116 w 99"/>
                <a:gd name="T7" fmla="*/ 117 h 136"/>
                <a:gd name="T8" fmla="*/ 96 w 99"/>
                <a:gd name="T9" fmla="*/ 130 h 136"/>
                <a:gd name="T10" fmla="*/ 77 w 99"/>
                <a:gd name="T11" fmla="*/ 176 h 136"/>
                <a:gd name="T12" fmla="*/ 71 w 99"/>
                <a:gd name="T13" fmla="*/ 148 h 136"/>
                <a:gd name="T14" fmla="*/ 64 w 99"/>
                <a:gd name="T15" fmla="*/ 125 h 136"/>
                <a:gd name="T16" fmla="*/ 55 w 99"/>
                <a:gd name="T17" fmla="*/ 94 h 136"/>
                <a:gd name="T18" fmla="*/ 5 w 99"/>
                <a:gd name="T19" fmla="*/ 4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9" h="136">
                  <a:moveTo>
                    <a:pt x="0" y="0"/>
                  </a:moveTo>
                  <a:cubicBezTo>
                    <a:pt x="20" y="14"/>
                    <a:pt x="43" y="24"/>
                    <a:pt x="65" y="34"/>
                  </a:cubicBezTo>
                  <a:cubicBezTo>
                    <a:pt x="88" y="43"/>
                    <a:pt x="89" y="71"/>
                    <a:pt x="99" y="92"/>
                  </a:cubicBezTo>
                  <a:cubicBezTo>
                    <a:pt x="95" y="92"/>
                    <a:pt x="92" y="90"/>
                    <a:pt x="88" y="91"/>
                  </a:cubicBezTo>
                  <a:cubicBezTo>
                    <a:pt x="83" y="91"/>
                    <a:pt x="76" y="95"/>
                    <a:pt x="73" y="100"/>
                  </a:cubicBezTo>
                  <a:cubicBezTo>
                    <a:pt x="64" y="111"/>
                    <a:pt x="64" y="124"/>
                    <a:pt x="59" y="136"/>
                  </a:cubicBezTo>
                  <a:cubicBezTo>
                    <a:pt x="56" y="129"/>
                    <a:pt x="56" y="121"/>
                    <a:pt x="54" y="114"/>
                  </a:cubicBezTo>
                  <a:cubicBezTo>
                    <a:pt x="53" y="108"/>
                    <a:pt x="51" y="103"/>
                    <a:pt x="49" y="97"/>
                  </a:cubicBezTo>
                  <a:cubicBezTo>
                    <a:pt x="46" y="89"/>
                    <a:pt x="44" y="81"/>
                    <a:pt x="42" y="73"/>
                  </a:cubicBezTo>
                  <a:cubicBezTo>
                    <a:pt x="36" y="47"/>
                    <a:pt x="20" y="26"/>
                    <a:pt x="5" y="4"/>
                  </a:cubicBezTo>
                </a:path>
              </a:pathLst>
            </a:custGeom>
            <a:solidFill>
              <a:srgbClr val="CD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56" name="Freeform 112">
              <a:extLst>
                <a:ext uri="{FF2B5EF4-FFF2-40B4-BE49-F238E27FC236}">
                  <a16:creationId xmlns:a16="http://schemas.microsoft.com/office/drawing/2014/main" id="{591CD6A5-2BD8-4EA6-B970-73B9C7483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9" y="3319"/>
              <a:ext cx="19" cy="22"/>
            </a:xfrm>
            <a:custGeom>
              <a:avLst/>
              <a:gdLst>
                <a:gd name="T0" fmla="*/ 17 w 18"/>
                <a:gd name="T1" fmla="*/ 25 h 21"/>
                <a:gd name="T2" fmla="*/ 0 w 18"/>
                <a:gd name="T3" fmla="*/ 0 h 21"/>
                <a:gd name="T4" fmla="*/ 15 w 18"/>
                <a:gd name="T5" fmla="*/ 5 h 21"/>
                <a:gd name="T6" fmla="*/ 17 w 18"/>
                <a:gd name="T7" fmla="*/ 24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21">
                  <a:moveTo>
                    <a:pt x="13" y="21"/>
                  </a:moveTo>
                  <a:cubicBezTo>
                    <a:pt x="18" y="14"/>
                    <a:pt x="6" y="3"/>
                    <a:pt x="0" y="0"/>
                  </a:cubicBezTo>
                  <a:cubicBezTo>
                    <a:pt x="5" y="1"/>
                    <a:pt x="8" y="1"/>
                    <a:pt x="11" y="5"/>
                  </a:cubicBezTo>
                  <a:cubicBezTo>
                    <a:pt x="14" y="8"/>
                    <a:pt x="17" y="16"/>
                    <a:pt x="13" y="20"/>
                  </a:cubicBezTo>
                </a:path>
              </a:pathLst>
            </a:custGeom>
            <a:solidFill>
              <a:srgbClr val="CD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57" name="Freeform 113">
              <a:extLst>
                <a:ext uri="{FF2B5EF4-FFF2-40B4-BE49-F238E27FC236}">
                  <a16:creationId xmlns:a16="http://schemas.microsoft.com/office/drawing/2014/main" id="{485D41AE-8771-4140-B644-60D474215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5" y="3329"/>
              <a:ext cx="10" cy="22"/>
            </a:xfrm>
            <a:custGeom>
              <a:avLst/>
              <a:gdLst>
                <a:gd name="T0" fmla="*/ 7 w 10"/>
                <a:gd name="T1" fmla="*/ 28 h 20"/>
                <a:gd name="T2" fmla="*/ 0 w 10"/>
                <a:gd name="T3" fmla="*/ 0 h 20"/>
                <a:gd name="T4" fmla="*/ 7 w 10"/>
                <a:gd name="T5" fmla="*/ 29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20">
                  <a:moveTo>
                    <a:pt x="7" y="19"/>
                  </a:moveTo>
                  <a:cubicBezTo>
                    <a:pt x="6" y="12"/>
                    <a:pt x="4" y="6"/>
                    <a:pt x="0" y="0"/>
                  </a:cubicBezTo>
                  <a:cubicBezTo>
                    <a:pt x="8" y="1"/>
                    <a:pt x="10" y="16"/>
                    <a:pt x="7" y="20"/>
                  </a:cubicBezTo>
                </a:path>
              </a:pathLst>
            </a:custGeom>
            <a:solidFill>
              <a:srgbClr val="CD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58" name="Freeform 114">
              <a:extLst>
                <a:ext uri="{FF2B5EF4-FFF2-40B4-BE49-F238E27FC236}">
                  <a16:creationId xmlns:a16="http://schemas.microsoft.com/office/drawing/2014/main" id="{0B7BF148-4A95-4209-A825-6308AD9F9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8" y="3318"/>
              <a:ext cx="19" cy="25"/>
            </a:xfrm>
            <a:custGeom>
              <a:avLst/>
              <a:gdLst>
                <a:gd name="T0" fmla="*/ 22 w 18"/>
                <a:gd name="T1" fmla="*/ 28 h 24"/>
                <a:gd name="T2" fmla="*/ 0 w 18"/>
                <a:gd name="T3" fmla="*/ 0 h 24"/>
                <a:gd name="T4" fmla="*/ 20 w 18"/>
                <a:gd name="T5" fmla="*/ 28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cubicBezTo>
                    <a:pt x="13" y="16"/>
                    <a:pt x="9" y="4"/>
                    <a:pt x="0" y="0"/>
                  </a:cubicBezTo>
                  <a:cubicBezTo>
                    <a:pt x="10" y="3"/>
                    <a:pt x="14" y="14"/>
                    <a:pt x="16" y="24"/>
                  </a:cubicBezTo>
                </a:path>
              </a:pathLst>
            </a:custGeom>
            <a:solidFill>
              <a:srgbClr val="CD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59" name="Freeform 115">
              <a:extLst>
                <a:ext uri="{FF2B5EF4-FFF2-40B4-BE49-F238E27FC236}">
                  <a16:creationId xmlns:a16="http://schemas.microsoft.com/office/drawing/2014/main" id="{9698DEB3-41E2-4773-A461-7E54ED483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5" y="2969"/>
              <a:ext cx="66" cy="59"/>
            </a:xfrm>
            <a:custGeom>
              <a:avLst/>
              <a:gdLst>
                <a:gd name="T0" fmla="*/ 7 w 62"/>
                <a:gd name="T1" fmla="*/ 25 h 55"/>
                <a:gd name="T2" fmla="*/ 5 w 62"/>
                <a:gd name="T3" fmla="*/ 73 h 55"/>
                <a:gd name="T4" fmla="*/ 22 w 62"/>
                <a:gd name="T5" fmla="*/ 54 h 55"/>
                <a:gd name="T6" fmla="*/ 46 w 62"/>
                <a:gd name="T7" fmla="*/ 34 h 55"/>
                <a:gd name="T8" fmla="*/ 80 w 62"/>
                <a:gd name="T9" fmla="*/ 0 h 55"/>
                <a:gd name="T10" fmla="*/ 38 w 62"/>
                <a:gd name="T11" fmla="*/ 32 h 55"/>
                <a:gd name="T12" fmla="*/ 7 w 62"/>
                <a:gd name="T13" fmla="*/ 33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2" h="55">
                  <a:moveTo>
                    <a:pt x="7" y="19"/>
                  </a:moveTo>
                  <a:cubicBezTo>
                    <a:pt x="5" y="26"/>
                    <a:pt x="0" y="50"/>
                    <a:pt x="5" y="55"/>
                  </a:cubicBezTo>
                  <a:cubicBezTo>
                    <a:pt x="10" y="53"/>
                    <a:pt x="14" y="46"/>
                    <a:pt x="18" y="41"/>
                  </a:cubicBezTo>
                  <a:cubicBezTo>
                    <a:pt x="23" y="36"/>
                    <a:pt x="30" y="31"/>
                    <a:pt x="36" y="26"/>
                  </a:cubicBezTo>
                  <a:cubicBezTo>
                    <a:pt x="45" y="20"/>
                    <a:pt x="59" y="11"/>
                    <a:pt x="62" y="0"/>
                  </a:cubicBezTo>
                  <a:cubicBezTo>
                    <a:pt x="52" y="8"/>
                    <a:pt x="40" y="16"/>
                    <a:pt x="30" y="24"/>
                  </a:cubicBezTo>
                  <a:cubicBezTo>
                    <a:pt x="22" y="30"/>
                    <a:pt x="12" y="39"/>
                    <a:pt x="7" y="25"/>
                  </a:cubicBezTo>
                </a:path>
              </a:pathLst>
            </a:custGeom>
            <a:solidFill>
              <a:srgbClr val="CD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60" name="Freeform 116">
              <a:extLst>
                <a:ext uri="{FF2B5EF4-FFF2-40B4-BE49-F238E27FC236}">
                  <a16:creationId xmlns:a16="http://schemas.microsoft.com/office/drawing/2014/main" id="{DA05DB17-457E-45B5-AFD8-D57D6FE55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935"/>
              <a:ext cx="145" cy="73"/>
            </a:xfrm>
            <a:custGeom>
              <a:avLst/>
              <a:gdLst>
                <a:gd name="T0" fmla="*/ 176 w 136"/>
                <a:gd name="T1" fmla="*/ 90 h 68"/>
                <a:gd name="T2" fmla="*/ 135 w 136"/>
                <a:gd name="T3" fmla="*/ 70 h 68"/>
                <a:gd name="T4" fmla="*/ 93 w 136"/>
                <a:gd name="T5" fmla="*/ 52 h 68"/>
                <a:gd name="T6" fmla="*/ 0 w 136"/>
                <a:gd name="T7" fmla="*/ 2 h 68"/>
                <a:gd name="T8" fmla="*/ 97 w 136"/>
                <a:gd name="T9" fmla="*/ 65 h 68"/>
                <a:gd name="T10" fmla="*/ 171 w 136"/>
                <a:gd name="T11" fmla="*/ 89 h 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6" h="68">
                  <a:moveTo>
                    <a:pt x="136" y="68"/>
                  </a:moveTo>
                  <a:cubicBezTo>
                    <a:pt x="126" y="65"/>
                    <a:pt x="115" y="58"/>
                    <a:pt x="105" y="53"/>
                  </a:cubicBezTo>
                  <a:cubicBezTo>
                    <a:pt x="94" y="48"/>
                    <a:pt x="83" y="46"/>
                    <a:pt x="72" y="39"/>
                  </a:cubicBezTo>
                  <a:cubicBezTo>
                    <a:pt x="51" y="26"/>
                    <a:pt x="28" y="0"/>
                    <a:pt x="0" y="2"/>
                  </a:cubicBezTo>
                  <a:cubicBezTo>
                    <a:pt x="29" y="9"/>
                    <a:pt x="48" y="39"/>
                    <a:pt x="75" y="49"/>
                  </a:cubicBezTo>
                  <a:cubicBezTo>
                    <a:pt x="95" y="57"/>
                    <a:pt x="112" y="64"/>
                    <a:pt x="132" y="67"/>
                  </a:cubicBezTo>
                </a:path>
              </a:pathLst>
            </a:custGeom>
            <a:solidFill>
              <a:srgbClr val="CD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61" name="Freeform 117">
              <a:extLst>
                <a:ext uri="{FF2B5EF4-FFF2-40B4-BE49-F238E27FC236}">
                  <a16:creationId xmlns:a16="http://schemas.microsoft.com/office/drawing/2014/main" id="{36D5131F-3082-4CF0-A75C-79C7A7C50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3" y="2975"/>
              <a:ext cx="75" cy="50"/>
            </a:xfrm>
            <a:custGeom>
              <a:avLst/>
              <a:gdLst>
                <a:gd name="T0" fmla="*/ 92 w 70"/>
                <a:gd name="T1" fmla="*/ 0 h 47"/>
                <a:gd name="T2" fmla="*/ 71 w 70"/>
                <a:gd name="T3" fmla="*/ 15 h 47"/>
                <a:gd name="T4" fmla="*/ 44 w 70"/>
                <a:gd name="T5" fmla="*/ 32 h 47"/>
                <a:gd name="T6" fmla="*/ 0 w 70"/>
                <a:gd name="T7" fmla="*/ 60 h 47"/>
                <a:gd name="T8" fmla="*/ 80 w 70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" h="47">
                  <a:moveTo>
                    <a:pt x="70" y="0"/>
                  </a:moveTo>
                  <a:cubicBezTo>
                    <a:pt x="64" y="1"/>
                    <a:pt x="59" y="8"/>
                    <a:pt x="54" y="11"/>
                  </a:cubicBezTo>
                  <a:cubicBezTo>
                    <a:pt x="47" y="16"/>
                    <a:pt x="40" y="20"/>
                    <a:pt x="33" y="24"/>
                  </a:cubicBezTo>
                  <a:cubicBezTo>
                    <a:pt x="22" y="32"/>
                    <a:pt x="11" y="40"/>
                    <a:pt x="0" y="47"/>
                  </a:cubicBezTo>
                  <a:cubicBezTo>
                    <a:pt x="28" y="41"/>
                    <a:pt x="46" y="23"/>
                    <a:pt x="61" y="0"/>
                  </a:cubicBezTo>
                </a:path>
              </a:pathLst>
            </a:custGeom>
            <a:solidFill>
              <a:srgbClr val="CD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62" name="Freeform 118">
              <a:extLst>
                <a:ext uri="{FF2B5EF4-FFF2-40B4-BE49-F238E27FC236}">
                  <a16:creationId xmlns:a16="http://schemas.microsoft.com/office/drawing/2014/main" id="{51E986B0-646C-4A74-8ED2-40ACE1324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3" y="2636"/>
              <a:ext cx="209" cy="111"/>
            </a:xfrm>
            <a:custGeom>
              <a:avLst/>
              <a:gdLst>
                <a:gd name="T0" fmla="*/ 25 w 197"/>
                <a:gd name="T1" fmla="*/ 0 h 104"/>
                <a:gd name="T2" fmla="*/ 64 w 197"/>
                <a:gd name="T3" fmla="*/ 68 h 104"/>
                <a:gd name="T4" fmla="*/ 128 w 197"/>
                <a:gd name="T5" fmla="*/ 94 h 104"/>
                <a:gd name="T6" fmla="*/ 198 w 197"/>
                <a:gd name="T7" fmla="*/ 105 h 104"/>
                <a:gd name="T8" fmla="*/ 228 w 197"/>
                <a:gd name="T9" fmla="*/ 96 h 104"/>
                <a:gd name="T10" fmla="*/ 250 w 197"/>
                <a:gd name="T11" fmla="*/ 134 h 104"/>
                <a:gd name="T12" fmla="*/ 103 w 197"/>
                <a:gd name="T13" fmla="*/ 111 h 104"/>
                <a:gd name="T14" fmla="*/ 24 w 197"/>
                <a:gd name="T15" fmla="*/ 6 h 10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7" h="104">
                  <a:moveTo>
                    <a:pt x="21" y="0"/>
                  </a:moveTo>
                  <a:cubicBezTo>
                    <a:pt x="18" y="18"/>
                    <a:pt x="37" y="41"/>
                    <a:pt x="51" y="52"/>
                  </a:cubicBezTo>
                  <a:cubicBezTo>
                    <a:pt x="65" y="62"/>
                    <a:pt x="84" y="67"/>
                    <a:pt x="101" y="72"/>
                  </a:cubicBezTo>
                  <a:cubicBezTo>
                    <a:pt x="119" y="77"/>
                    <a:pt x="136" y="84"/>
                    <a:pt x="156" y="81"/>
                  </a:cubicBezTo>
                  <a:cubicBezTo>
                    <a:pt x="162" y="80"/>
                    <a:pt x="175" y="73"/>
                    <a:pt x="180" y="74"/>
                  </a:cubicBezTo>
                  <a:cubicBezTo>
                    <a:pt x="193" y="75"/>
                    <a:pt x="194" y="93"/>
                    <a:pt x="197" y="104"/>
                  </a:cubicBezTo>
                  <a:cubicBezTo>
                    <a:pt x="165" y="80"/>
                    <a:pt x="119" y="95"/>
                    <a:pt x="81" y="85"/>
                  </a:cubicBezTo>
                  <a:cubicBezTo>
                    <a:pt x="54" y="77"/>
                    <a:pt x="0" y="40"/>
                    <a:pt x="20" y="6"/>
                  </a:cubicBezTo>
                </a:path>
              </a:pathLst>
            </a:custGeom>
            <a:solidFill>
              <a:srgbClr val="8284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63" name="Freeform 119">
              <a:extLst>
                <a:ext uri="{FF2B5EF4-FFF2-40B4-BE49-F238E27FC236}">
                  <a16:creationId xmlns:a16="http://schemas.microsoft.com/office/drawing/2014/main" id="{18398606-01A9-46AF-9904-DB4CAA7DE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2591"/>
              <a:ext cx="116" cy="48"/>
            </a:xfrm>
            <a:custGeom>
              <a:avLst/>
              <a:gdLst>
                <a:gd name="T0" fmla="*/ 139 w 109"/>
                <a:gd name="T1" fmla="*/ 57 h 45"/>
                <a:gd name="T2" fmla="*/ 116 w 109"/>
                <a:gd name="T3" fmla="*/ 42 h 45"/>
                <a:gd name="T4" fmla="*/ 95 w 109"/>
                <a:gd name="T5" fmla="*/ 20 h 45"/>
                <a:gd name="T6" fmla="*/ 71 w 109"/>
                <a:gd name="T7" fmla="*/ 5 h 45"/>
                <a:gd name="T8" fmla="*/ 57 w 109"/>
                <a:gd name="T9" fmla="*/ 1 h 45"/>
                <a:gd name="T10" fmla="*/ 51 w 109"/>
                <a:gd name="T11" fmla="*/ 14 h 45"/>
                <a:gd name="T12" fmla="*/ 22 w 109"/>
                <a:gd name="T13" fmla="*/ 32 h 45"/>
                <a:gd name="T14" fmla="*/ 7 w 109"/>
                <a:gd name="T15" fmla="*/ 58 h 45"/>
                <a:gd name="T16" fmla="*/ 21 w 109"/>
                <a:gd name="T17" fmla="*/ 50 h 45"/>
                <a:gd name="T18" fmla="*/ 37 w 109"/>
                <a:gd name="T19" fmla="*/ 39 h 45"/>
                <a:gd name="T20" fmla="*/ 64 w 109"/>
                <a:gd name="T21" fmla="*/ 32 h 45"/>
                <a:gd name="T22" fmla="*/ 136 w 109"/>
                <a:gd name="T23" fmla="*/ 58 h 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9" h="45">
                  <a:moveTo>
                    <a:pt x="109" y="44"/>
                  </a:moveTo>
                  <a:cubicBezTo>
                    <a:pt x="102" y="44"/>
                    <a:pt x="95" y="37"/>
                    <a:pt x="90" y="33"/>
                  </a:cubicBezTo>
                  <a:cubicBezTo>
                    <a:pt x="84" y="28"/>
                    <a:pt x="79" y="22"/>
                    <a:pt x="74" y="16"/>
                  </a:cubicBezTo>
                  <a:cubicBezTo>
                    <a:pt x="69" y="10"/>
                    <a:pt x="62" y="8"/>
                    <a:pt x="55" y="5"/>
                  </a:cubicBezTo>
                  <a:cubicBezTo>
                    <a:pt x="53" y="4"/>
                    <a:pt x="47" y="0"/>
                    <a:pt x="45" y="1"/>
                  </a:cubicBezTo>
                  <a:cubicBezTo>
                    <a:pt x="43" y="2"/>
                    <a:pt x="41" y="8"/>
                    <a:pt x="39" y="10"/>
                  </a:cubicBezTo>
                  <a:cubicBezTo>
                    <a:pt x="34" y="16"/>
                    <a:pt x="25" y="19"/>
                    <a:pt x="18" y="24"/>
                  </a:cubicBezTo>
                  <a:cubicBezTo>
                    <a:pt x="16" y="26"/>
                    <a:pt x="0" y="42"/>
                    <a:pt x="7" y="45"/>
                  </a:cubicBezTo>
                  <a:cubicBezTo>
                    <a:pt x="8" y="45"/>
                    <a:pt x="16" y="39"/>
                    <a:pt x="17" y="38"/>
                  </a:cubicBezTo>
                  <a:cubicBezTo>
                    <a:pt x="21" y="36"/>
                    <a:pt x="24" y="33"/>
                    <a:pt x="29" y="31"/>
                  </a:cubicBezTo>
                  <a:cubicBezTo>
                    <a:pt x="36" y="27"/>
                    <a:pt x="41" y="24"/>
                    <a:pt x="50" y="24"/>
                  </a:cubicBezTo>
                  <a:cubicBezTo>
                    <a:pt x="70" y="25"/>
                    <a:pt x="86" y="44"/>
                    <a:pt x="106" y="45"/>
                  </a:cubicBezTo>
                </a:path>
              </a:pathLst>
            </a:custGeom>
            <a:solidFill>
              <a:srgbClr val="8284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64" name="Freeform 120">
              <a:extLst>
                <a:ext uri="{FF2B5EF4-FFF2-40B4-BE49-F238E27FC236}">
                  <a16:creationId xmlns:a16="http://schemas.microsoft.com/office/drawing/2014/main" id="{1C9BDC16-D0EC-423A-9B3A-2BF26C565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4" y="2726"/>
              <a:ext cx="80" cy="49"/>
            </a:xfrm>
            <a:custGeom>
              <a:avLst/>
              <a:gdLst>
                <a:gd name="T0" fmla="*/ 14 w 76"/>
                <a:gd name="T1" fmla="*/ 0 h 46"/>
                <a:gd name="T2" fmla="*/ 42 w 76"/>
                <a:gd name="T3" fmla="*/ 45 h 46"/>
                <a:gd name="T4" fmla="*/ 93 w 76"/>
                <a:gd name="T5" fmla="*/ 58 h 46"/>
                <a:gd name="T6" fmla="*/ 33 w 76"/>
                <a:gd name="T7" fmla="*/ 55 h 46"/>
                <a:gd name="T8" fmla="*/ 6 w 76"/>
                <a:gd name="T9" fmla="*/ 5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6" h="46">
                  <a:moveTo>
                    <a:pt x="10" y="0"/>
                  </a:moveTo>
                  <a:cubicBezTo>
                    <a:pt x="9" y="17"/>
                    <a:pt x="21" y="30"/>
                    <a:pt x="34" y="35"/>
                  </a:cubicBezTo>
                  <a:cubicBezTo>
                    <a:pt x="48" y="41"/>
                    <a:pt x="64" y="36"/>
                    <a:pt x="76" y="45"/>
                  </a:cubicBezTo>
                  <a:cubicBezTo>
                    <a:pt x="60" y="42"/>
                    <a:pt x="43" y="46"/>
                    <a:pt x="27" y="43"/>
                  </a:cubicBezTo>
                  <a:cubicBezTo>
                    <a:pt x="12" y="40"/>
                    <a:pt x="0" y="19"/>
                    <a:pt x="6" y="5"/>
                  </a:cubicBezTo>
                </a:path>
              </a:pathLst>
            </a:custGeom>
            <a:solidFill>
              <a:srgbClr val="8284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65" name="Freeform 121">
              <a:extLst>
                <a:ext uri="{FF2B5EF4-FFF2-40B4-BE49-F238E27FC236}">
                  <a16:creationId xmlns:a16="http://schemas.microsoft.com/office/drawing/2014/main" id="{25C2798A-B947-4F74-9207-445DA982C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" y="2672"/>
              <a:ext cx="53" cy="30"/>
            </a:xfrm>
            <a:custGeom>
              <a:avLst/>
              <a:gdLst>
                <a:gd name="T0" fmla="*/ 2 w 50"/>
                <a:gd name="T1" fmla="*/ 36 h 28"/>
                <a:gd name="T2" fmla="*/ 63 w 50"/>
                <a:gd name="T3" fmla="*/ 12 h 28"/>
                <a:gd name="T4" fmla="*/ 0 w 50"/>
                <a:gd name="T5" fmla="*/ 30 h 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0" h="28">
                  <a:moveTo>
                    <a:pt x="2" y="28"/>
                  </a:moveTo>
                  <a:cubicBezTo>
                    <a:pt x="9" y="15"/>
                    <a:pt x="35" y="3"/>
                    <a:pt x="50" y="8"/>
                  </a:cubicBezTo>
                  <a:cubicBezTo>
                    <a:pt x="32" y="0"/>
                    <a:pt x="10" y="3"/>
                    <a:pt x="0" y="22"/>
                  </a:cubicBezTo>
                </a:path>
              </a:pathLst>
            </a:custGeom>
            <a:solidFill>
              <a:srgbClr val="8284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66" name="Freeform 122">
              <a:extLst>
                <a:ext uri="{FF2B5EF4-FFF2-40B4-BE49-F238E27FC236}">
                  <a16:creationId xmlns:a16="http://schemas.microsoft.com/office/drawing/2014/main" id="{247123CB-BC8E-4B33-8BA3-3731118A4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0" y="2464"/>
              <a:ext cx="104" cy="31"/>
            </a:xfrm>
            <a:custGeom>
              <a:avLst/>
              <a:gdLst>
                <a:gd name="T0" fmla="*/ 0 w 98"/>
                <a:gd name="T1" fmla="*/ 37 h 29"/>
                <a:gd name="T2" fmla="*/ 62 w 98"/>
                <a:gd name="T3" fmla="*/ 12 h 29"/>
                <a:gd name="T4" fmla="*/ 124 w 98"/>
                <a:gd name="T5" fmla="*/ 30 h 29"/>
                <a:gd name="T6" fmla="*/ 60 w 98"/>
                <a:gd name="T7" fmla="*/ 30 h 29"/>
                <a:gd name="T8" fmla="*/ 3 w 98"/>
                <a:gd name="T9" fmla="*/ 34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" h="29">
                  <a:moveTo>
                    <a:pt x="0" y="29"/>
                  </a:moveTo>
                  <a:cubicBezTo>
                    <a:pt x="5" y="0"/>
                    <a:pt x="27" y="7"/>
                    <a:pt x="49" y="8"/>
                  </a:cubicBezTo>
                  <a:cubicBezTo>
                    <a:pt x="64" y="9"/>
                    <a:pt x="88" y="11"/>
                    <a:pt x="98" y="22"/>
                  </a:cubicBezTo>
                  <a:cubicBezTo>
                    <a:pt x="82" y="23"/>
                    <a:pt x="65" y="21"/>
                    <a:pt x="48" y="22"/>
                  </a:cubicBezTo>
                  <a:cubicBezTo>
                    <a:pt x="34" y="23"/>
                    <a:pt x="17" y="22"/>
                    <a:pt x="3" y="26"/>
                  </a:cubicBezTo>
                </a:path>
              </a:pathLst>
            </a:custGeom>
            <a:solidFill>
              <a:srgbClr val="8284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67" name="Freeform 123">
              <a:extLst>
                <a:ext uri="{FF2B5EF4-FFF2-40B4-BE49-F238E27FC236}">
                  <a16:creationId xmlns:a16="http://schemas.microsoft.com/office/drawing/2014/main" id="{9C7CF46C-BD35-449C-8517-F0FED8042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2" y="2901"/>
              <a:ext cx="225" cy="81"/>
            </a:xfrm>
            <a:custGeom>
              <a:avLst/>
              <a:gdLst>
                <a:gd name="T0" fmla="*/ 3 w 212"/>
                <a:gd name="T1" fmla="*/ 98 h 76"/>
                <a:gd name="T2" fmla="*/ 33 w 212"/>
                <a:gd name="T3" fmla="*/ 76 h 76"/>
                <a:gd name="T4" fmla="*/ 60 w 212"/>
                <a:gd name="T5" fmla="*/ 52 h 76"/>
                <a:gd name="T6" fmla="*/ 120 w 212"/>
                <a:gd name="T7" fmla="*/ 22 h 76"/>
                <a:gd name="T8" fmla="*/ 191 w 212"/>
                <a:gd name="T9" fmla="*/ 38 h 76"/>
                <a:gd name="T10" fmla="*/ 270 w 212"/>
                <a:gd name="T11" fmla="*/ 53 h 76"/>
                <a:gd name="T12" fmla="*/ 197 w 212"/>
                <a:gd name="T13" fmla="*/ 29 h 76"/>
                <a:gd name="T14" fmla="*/ 106 w 212"/>
                <a:gd name="T15" fmla="*/ 6 h 76"/>
                <a:gd name="T16" fmla="*/ 0 w 212"/>
                <a:gd name="T17" fmla="*/ 97 h 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2" h="76">
                  <a:moveTo>
                    <a:pt x="3" y="76"/>
                  </a:moveTo>
                  <a:cubicBezTo>
                    <a:pt x="7" y="69"/>
                    <a:pt x="18" y="64"/>
                    <a:pt x="25" y="59"/>
                  </a:cubicBezTo>
                  <a:cubicBezTo>
                    <a:pt x="32" y="53"/>
                    <a:pt x="40" y="47"/>
                    <a:pt x="48" y="40"/>
                  </a:cubicBezTo>
                  <a:cubicBezTo>
                    <a:pt x="62" y="27"/>
                    <a:pt x="73" y="18"/>
                    <a:pt x="94" y="18"/>
                  </a:cubicBezTo>
                  <a:cubicBezTo>
                    <a:pt x="113" y="18"/>
                    <a:pt x="133" y="26"/>
                    <a:pt x="151" y="30"/>
                  </a:cubicBezTo>
                  <a:cubicBezTo>
                    <a:pt x="171" y="35"/>
                    <a:pt x="192" y="39"/>
                    <a:pt x="212" y="41"/>
                  </a:cubicBezTo>
                  <a:cubicBezTo>
                    <a:pt x="193" y="37"/>
                    <a:pt x="173" y="30"/>
                    <a:pt x="155" y="22"/>
                  </a:cubicBezTo>
                  <a:cubicBezTo>
                    <a:pt x="134" y="14"/>
                    <a:pt x="106" y="0"/>
                    <a:pt x="84" y="6"/>
                  </a:cubicBezTo>
                  <a:cubicBezTo>
                    <a:pt x="51" y="16"/>
                    <a:pt x="14" y="45"/>
                    <a:pt x="0" y="75"/>
                  </a:cubicBezTo>
                </a:path>
              </a:pathLst>
            </a:custGeom>
            <a:solidFill>
              <a:srgbClr val="8284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68" name="Freeform 124">
              <a:extLst>
                <a:ext uri="{FF2B5EF4-FFF2-40B4-BE49-F238E27FC236}">
                  <a16:creationId xmlns:a16="http://schemas.microsoft.com/office/drawing/2014/main" id="{326D1F63-083B-49D2-84F7-EC6CDCA69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" y="2948"/>
              <a:ext cx="164" cy="16"/>
            </a:xfrm>
            <a:custGeom>
              <a:avLst/>
              <a:gdLst>
                <a:gd name="T0" fmla="*/ 0 w 155"/>
                <a:gd name="T1" fmla="*/ 4 h 15"/>
                <a:gd name="T2" fmla="*/ 109 w 155"/>
                <a:gd name="T3" fmla="*/ 12 h 15"/>
                <a:gd name="T4" fmla="*/ 149 w 155"/>
                <a:gd name="T5" fmla="*/ 17 h 15"/>
                <a:gd name="T6" fmla="*/ 195 w 155"/>
                <a:gd name="T7" fmla="*/ 19 h 15"/>
                <a:gd name="T8" fmla="*/ 175 w 155"/>
                <a:gd name="T9" fmla="*/ 14 h 15"/>
                <a:gd name="T10" fmla="*/ 142 w 155"/>
                <a:gd name="T11" fmla="*/ 5 h 15"/>
                <a:gd name="T12" fmla="*/ 89 w 155"/>
                <a:gd name="T13" fmla="*/ 1 h 15"/>
                <a:gd name="T14" fmla="*/ 39 w 155"/>
                <a:gd name="T15" fmla="*/ 0 h 15"/>
                <a:gd name="T16" fmla="*/ 1 w 155"/>
                <a:gd name="T17" fmla="*/ 5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5" h="15">
                  <a:moveTo>
                    <a:pt x="0" y="4"/>
                  </a:moveTo>
                  <a:cubicBezTo>
                    <a:pt x="26" y="14"/>
                    <a:pt x="60" y="4"/>
                    <a:pt x="87" y="8"/>
                  </a:cubicBezTo>
                  <a:cubicBezTo>
                    <a:pt x="98" y="10"/>
                    <a:pt x="107" y="13"/>
                    <a:pt x="119" y="13"/>
                  </a:cubicBezTo>
                  <a:cubicBezTo>
                    <a:pt x="131" y="13"/>
                    <a:pt x="143" y="15"/>
                    <a:pt x="155" y="15"/>
                  </a:cubicBezTo>
                  <a:cubicBezTo>
                    <a:pt x="149" y="15"/>
                    <a:pt x="145" y="12"/>
                    <a:pt x="139" y="10"/>
                  </a:cubicBezTo>
                  <a:cubicBezTo>
                    <a:pt x="130" y="7"/>
                    <a:pt x="122" y="7"/>
                    <a:pt x="113" y="5"/>
                  </a:cubicBezTo>
                  <a:cubicBezTo>
                    <a:pt x="99" y="2"/>
                    <a:pt x="86" y="1"/>
                    <a:pt x="71" y="1"/>
                  </a:cubicBezTo>
                  <a:cubicBezTo>
                    <a:pt x="58" y="2"/>
                    <a:pt x="45" y="0"/>
                    <a:pt x="31" y="0"/>
                  </a:cubicBezTo>
                  <a:cubicBezTo>
                    <a:pt x="21" y="0"/>
                    <a:pt x="11" y="6"/>
                    <a:pt x="1" y="5"/>
                  </a:cubicBezTo>
                </a:path>
              </a:pathLst>
            </a:custGeom>
            <a:solidFill>
              <a:srgbClr val="8284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69" name="Freeform 125">
              <a:extLst>
                <a:ext uri="{FF2B5EF4-FFF2-40B4-BE49-F238E27FC236}">
                  <a16:creationId xmlns:a16="http://schemas.microsoft.com/office/drawing/2014/main" id="{043F33F1-C92D-4FCE-992C-F564E044A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" y="2991"/>
              <a:ext cx="478" cy="452"/>
            </a:xfrm>
            <a:custGeom>
              <a:avLst/>
              <a:gdLst>
                <a:gd name="T0" fmla="*/ 577 w 449"/>
                <a:gd name="T1" fmla="*/ 16 h 423"/>
                <a:gd name="T2" fmla="*/ 483 w 449"/>
                <a:gd name="T3" fmla="*/ 77 h 423"/>
                <a:gd name="T4" fmla="*/ 315 w 449"/>
                <a:gd name="T5" fmla="*/ 369 h 423"/>
                <a:gd name="T6" fmla="*/ 0 w 449"/>
                <a:gd name="T7" fmla="*/ 497 h 423"/>
                <a:gd name="T8" fmla="*/ 267 w 449"/>
                <a:gd name="T9" fmla="*/ 412 h 423"/>
                <a:gd name="T10" fmla="*/ 473 w 449"/>
                <a:gd name="T11" fmla="*/ 53 h 423"/>
                <a:gd name="T12" fmla="*/ 577 w 449"/>
                <a:gd name="T13" fmla="*/ 16 h 4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9" h="423">
                  <a:moveTo>
                    <a:pt x="449" y="12"/>
                  </a:moveTo>
                  <a:cubicBezTo>
                    <a:pt x="449" y="12"/>
                    <a:pt x="409" y="3"/>
                    <a:pt x="376" y="59"/>
                  </a:cubicBezTo>
                  <a:cubicBezTo>
                    <a:pt x="343" y="115"/>
                    <a:pt x="284" y="218"/>
                    <a:pt x="245" y="283"/>
                  </a:cubicBezTo>
                  <a:cubicBezTo>
                    <a:pt x="206" y="349"/>
                    <a:pt x="137" y="422"/>
                    <a:pt x="0" y="381"/>
                  </a:cubicBezTo>
                  <a:cubicBezTo>
                    <a:pt x="0" y="381"/>
                    <a:pt x="134" y="423"/>
                    <a:pt x="209" y="316"/>
                  </a:cubicBezTo>
                  <a:cubicBezTo>
                    <a:pt x="283" y="210"/>
                    <a:pt x="329" y="82"/>
                    <a:pt x="368" y="41"/>
                  </a:cubicBezTo>
                  <a:cubicBezTo>
                    <a:pt x="407" y="0"/>
                    <a:pt x="427" y="1"/>
                    <a:pt x="449" y="12"/>
                  </a:cubicBezTo>
                  <a:close/>
                </a:path>
              </a:pathLst>
            </a:custGeom>
            <a:solidFill>
              <a:srgbClr val="8284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70" name="Freeform 126">
              <a:extLst>
                <a:ext uri="{FF2B5EF4-FFF2-40B4-BE49-F238E27FC236}">
                  <a16:creationId xmlns:a16="http://schemas.microsoft.com/office/drawing/2014/main" id="{66698F57-886E-4B30-BF16-81A0AA24F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" y="2527"/>
              <a:ext cx="678" cy="532"/>
            </a:xfrm>
            <a:custGeom>
              <a:avLst/>
              <a:gdLst>
                <a:gd name="T0" fmla="*/ 596 w 637"/>
                <a:gd name="T1" fmla="*/ 15 h 498"/>
                <a:gd name="T2" fmla="*/ 386 w 637"/>
                <a:gd name="T3" fmla="*/ 56 h 498"/>
                <a:gd name="T4" fmla="*/ 209 w 637"/>
                <a:gd name="T5" fmla="*/ 226 h 498"/>
                <a:gd name="T6" fmla="*/ 99 w 637"/>
                <a:gd name="T7" fmla="*/ 421 h 498"/>
                <a:gd name="T8" fmla="*/ 64 w 637"/>
                <a:gd name="T9" fmla="*/ 491 h 498"/>
                <a:gd name="T10" fmla="*/ 17 w 637"/>
                <a:gd name="T11" fmla="*/ 575 h 498"/>
                <a:gd name="T12" fmla="*/ 34 w 637"/>
                <a:gd name="T13" fmla="*/ 638 h 498"/>
                <a:gd name="T14" fmla="*/ 68 w 637"/>
                <a:gd name="T15" fmla="*/ 586 h 498"/>
                <a:gd name="T16" fmla="*/ 128 w 637"/>
                <a:gd name="T17" fmla="*/ 518 h 498"/>
                <a:gd name="T18" fmla="*/ 233 w 637"/>
                <a:gd name="T19" fmla="*/ 499 h 498"/>
                <a:gd name="T20" fmla="*/ 336 w 637"/>
                <a:gd name="T21" fmla="*/ 521 h 498"/>
                <a:gd name="T22" fmla="*/ 467 w 637"/>
                <a:gd name="T23" fmla="*/ 445 h 498"/>
                <a:gd name="T24" fmla="*/ 657 w 637"/>
                <a:gd name="T25" fmla="*/ 380 h 498"/>
                <a:gd name="T26" fmla="*/ 815 w 637"/>
                <a:gd name="T27" fmla="*/ 189 h 498"/>
                <a:gd name="T28" fmla="*/ 688 w 637"/>
                <a:gd name="T29" fmla="*/ 32 h 498"/>
                <a:gd name="T30" fmla="*/ 595 w 637"/>
                <a:gd name="T31" fmla="*/ 17 h 49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37" h="498">
                  <a:moveTo>
                    <a:pt x="464" y="11"/>
                  </a:moveTo>
                  <a:cubicBezTo>
                    <a:pt x="409" y="0"/>
                    <a:pt x="352" y="21"/>
                    <a:pt x="301" y="43"/>
                  </a:cubicBezTo>
                  <a:cubicBezTo>
                    <a:pt x="240" y="69"/>
                    <a:pt x="195" y="114"/>
                    <a:pt x="163" y="173"/>
                  </a:cubicBezTo>
                  <a:cubicBezTo>
                    <a:pt x="136" y="224"/>
                    <a:pt x="105" y="272"/>
                    <a:pt x="77" y="323"/>
                  </a:cubicBezTo>
                  <a:cubicBezTo>
                    <a:pt x="67" y="340"/>
                    <a:pt x="60" y="359"/>
                    <a:pt x="50" y="377"/>
                  </a:cubicBezTo>
                  <a:cubicBezTo>
                    <a:pt x="37" y="399"/>
                    <a:pt x="22" y="418"/>
                    <a:pt x="13" y="442"/>
                  </a:cubicBezTo>
                  <a:cubicBezTo>
                    <a:pt x="8" y="456"/>
                    <a:pt x="0" y="498"/>
                    <a:pt x="26" y="490"/>
                  </a:cubicBezTo>
                  <a:cubicBezTo>
                    <a:pt x="37" y="487"/>
                    <a:pt x="47" y="459"/>
                    <a:pt x="53" y="450"/>
                  </a:cubicBezTo>
                  <a:cubicBezTo>
                    <a:pt x="66" y="431"/>
                    <a:pt x="80" y="411"/>
                    <a:pt x="100" y="398"/>
                  </a:cubicBezTo>
                  <a:cubicBezTo>
                    <a:pt x="125" y="382"/>
                    <a:pt x="154" y="371"/>
                    <a:pt x="182" y="383"/>
                  </a:cubicBezTo>
                  <a:cubicBezTo>
                    <a:pt x="210" y="395"/>
                    <a:pt x="231" y="408"/>
                    <a:pt x="262" y="401"/>
                  </a:cubicBezTo>
                  <a:cubicBezTo>
                    <a:pt x="302" y="391"/>
                    <a:pt x="332" y="365"/>
                    <a:pt x="364" y="342"/>
                  </a:cubicBezTo>
                  <a:cubicBezTo>
                    <a:pt x="409" y="310"/>
                    <a:pt x="461" y="307"/>
                    <a:pt x="512" y="292"/>
                  </a:cubicBezTo>
                  <a:cubicBezTo>
                    <a:pt x="573" y="275"/>
                    <a:pt x="637" y="214"/>
                    <a:pt x="635" y="145"/>
                  </a:cubicBezTo>
                  <a:cubicBezTo>
                    <a:pt x="634" y="95"/>
                    <a:pt x="580" y="42"/>
                    <a:pt x="536" y="24"/>
                  </a:cubicBezTo>
                  <a:cubicBezTo>
                    <a:pt x="513" y="14"/>
                    <a:pt x="488" y="13"/>
                    <a:pt x="463" y="13"/>
                  </a:cubicBezTo>
                </a:path>
              </a:pathLst>
            </a:custGeom>
            <a:solidFill>
              <a:srgbClr val="B9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71" name="Freeform 127">
              <a:extLst>
                <a:ext uri="{FF2B5EF4-FFF2-40B4-BE49-F238E27FC236}">
                  <a16:creationId xmlns:a16="http://schemas.microsoft.com/office/drawing/2014/main" id="{3694C601-5F56-4B59-8089-B9E8B0F3C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" y="2568"/>
              <a:ext cx="85" cy="129"/>
            </a:xfrm>
            <a:custGeom>
              <a:avLst/>
              <a:gdLst>
                <a:gd name="T0" fmla="*/ 96 w 80"/>
                <a:gd name="T1" fmla="*/ 6 h 121"/>
                <a:gd name="T2" fmla="*/ 61 w 80"/>
                <a:gd name="T3" fmla="*/ 31 h 121"/>
                <a:gd name="T4" fmla="*/ 26 w 80"/>
                <a:gd name="T5" fmla="*/ 59 h 121"/>
                <a:gd name="T6" fmla="*/ 22 w 80"/>
                <a:gd name="T7" fmla="*/ 109 h 121"/>
                <a:gd name="T8" fmla="*/ 53 w 80"/>
                <a:gd name="T9" fmla="*/ 136 h 121"/>
                <a:gd name="T10" fmla="*/ 84 w 80"/>
                <a:gd name="T11" fmla="*/ 157 h 121"/>
                <a:gd name="T12" fmla="*/ 43 w 80"/>
                <a:gd name="T13" fmla="*/ 144 h 121"/>
                <a:gd name="T14" fmla="*/ 17 w 80"/>
                <a:gd name="T15" fmla="*/ 125 h 121"/>
                <a:gd name="T16" fmla="*/ 13 w 80"/>
                <a:gd name="T17" fmla="*/ 74 h 121"/>
                <a:gd name="T18" fmla="*/ 32 w 80"/>
                <a:gd name="T19" fmla="*/ 51 h 121"/>
                <a:gd name="T20" fmla="*/ 43 w 80"/>
                <a:gd name="T21" fmla="*/ 20 h 121"/>
                <a:gd name="T22" fmla="*/ 74 w 80"/>
                <a:gd name="T23" fmla="*/ 3 h 121"/>
                <a:gd name="T24" fmla="*/ 96 w 80"/>
                <a:gd name="T25" fmla="*/ 2 h 121"/>
                <a:gd name="T26" fmla="*/ 102 w 80"/>
                <a:gd name="T27" fmla="*/ 4 h 1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0" h="121">
                  <a:moveTo>
                    <a:pt x="75" y="6"/>
                  </a:moveTo>
                  <a:cubicBezTo>
                    <a:pt x="68" y="0"/>
                    <a:pt x="53" y="18"/>
                    <a:pt x="48" y="23"/>
                  </a:cubicBezTo>
                  <a:cubicBezTo>
                    <a:pt x="39" y="31"/>
                    <a:pt x="30" y="38"/>
                    <a:pt x="21" y="46"/>
                  </a:cubicBezTo>
                  <a:cubicBezTo>
                    <a:pt x="10" y="56"/>
                    <a:pt x="11" y="72"/>
                    <a:pt x="18" y="84"/>
                  </a:cubicBezTo>
                  <a:cubicBezTo>
                    <a:pt x="23" y="92"/>
                    <a:pt x="32" y="101"/>
                    <a:pt x="41" y="106"/>
                  </a:cubicBezTo>
                  <a:cubicBezTo>
                    <a:pt x="47" y="110"/>
                    <a:pt x="62" y="114"/>
                    <a:pt x="66" y="121"/>
                  </a:cubicBezTo>
                  <a:cubicBezTo>
                    <a:pt x="56" y="116"/>
                    <a:pt x="44" y="117"/>
                    <a:pt x="34" y="112"/>
                  </a:cubicBezTo>
                  <a:cubicBezTo>
                    <a:pt x="26" y="108"/>
                    <a:pt x="18" y="103"/>
                    <a:pt x="13" y="97"/>
                  </a:cubicBezTo>
                  <a:cubicBezTo>
                    <a:pt x="3" y="84"/>
                    <a:pt x="0" y="71"/>
                    <a:pt x="9" y="57"/>
                  </a:cubicBezTo>
                  <a:cubicBezTo>
                    <a:pt x="13" y="50"/>
                    <a:pt x="20" y="46"/>
                    <a:pt x="24" y="39"/>
                  </a:cubicBezTo>
                  <a:cubicBezTo>
                    <a:pt x="28" y="32"/>
                    <a:pt x="28" y="23"/>
                    <a:pt x="34" y="16"/>
                  </a:cubicBezTo>
                  <a:cubicBezTo>
                    <a:pt x="40" y="8"/>
                    <a:pt x="48" y="5"/>
                    <a:pt x="58" y="3"/>
                  </a:cubicBezTo>
                  <a:cubicBezTo>
                    <a:pt x="63" y="2"/>
                    <a:pt x="70" y="1"/>
                    <a:pt x="75" y="2"/>
                  </a:cubicBezTo>
                  <a:cubicBezTo>
                    <a:pt x="77" y="2"/>
                    <a:pt x="80" y="4"/>
                    <a:pt x="80" y="4"/>
                  </a:cubicBezTo>
                </a:path>
              </a:pathLst>
            </a:custGeom>
            <a:solidFill>
              <a:srgbClr val="C4C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72" name="Freeform 128">
              <a:extLst>
                <a:ext uri="{FF2B5EF4-FFF2-40B4-BE49-F238E27FC236}">
                  <a16:creationId xmlns:a16="http://schemas.microsoft.com/office/drawing/2014/main" id="{F6BB98E5-2C91-4D60-B81E-064D1115C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" y="2624"/>
              <a:ext cx="58" cy="69"/>
            </a:xfrm>
            <a:custGeom>
              <a:avLst/>
              <a:gdLst>
                <a:gd name="T0" fmla="*/ 0 w 54"/>
                <a:gd name="T1" fmla="*/ 15 h 64"/>
                <a:gd name="T2" fmla="*/ 46 w 54"/>
                <a:gd name="T3" fmla="*/ 32 h 64"/>
                <a:gd name="T4" fmla="*/ 25 w 54"/>
                <a:gd name="T5" fmla="*/ 86 h 64"/>
                <a:gd name="T6" fmla="*/ 43 w 54"/>
                <a:gd name="T7" fmla="*/ 71 h 64"/>
                <a:gd name="T8" fmla="*/ 62 w 54"/>
                <a:gd name="T9" fmla="*/ 46 h 64"/>
                <a:gd name="T10" fmla="*/ 12 w 54"/>
                <a:gd name="T11" fmla="*/ 12 h 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4" h="64">
                  <a:moveTo>
                    <a:pt x="0" y="11"/>
                  </a:moveTo>
                  <a:cubicBezTo>
                    <a:pt x="12" y="11"/>
                    <a:pt x="26" y="12"/>
                    <a:pt x="34" y="24"/>
                  </a:cubicBezTo>
                  <a:cubicBezTo>
                    <a:pt x="43" y="38"/>
                    <a:pt x="32" y="57"/>
                    <a:pt x="19" y="64"/>
                  </a:cubicBezTo>
                  <a:cubicBezTo>
                    <a:pt x="20" y="59"/>
                    <a:pt x="29" y="56"/>
                    <a:pt x="32" y="53"/>
                  </a:cubicBezTo>
                  <a:cubicBezTo>
                    <a:pt x="39" y="48"/>
                    <a:pt x="45" y="42"/>
                    <a:pt x="47" y="34"/>
                  </a:cubicBezTo>
                  <a:cubicBezTo>
                    <a:pt x="54" y="15"/>
                    <a:pt x="22" y="0"/>
                    <a:pt x="8" y="8"/>
                  </a:cubicBezTo>
                </a:path>
              </a:pathLst>
            </a:custGeom>
            <a:solidFill>
              <a:srgbClr val="C4C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73" name="Freeform 129">
              <a:extLst>
                <a:ext uri="{FF2B5EF4-FFF2-40B4-BE49-F238E27FC236}">
                  <a16:creationId xmlns:a16="http://schemas.microsoft.com/office/drawing/2014/main" id="{C9FBEE83-E32C-4F5C-9312-A0D1AA163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3" y="2691"/>
              <a:ext cx="52" cy="66"/>
            </a:xfrm>
            <a:custGeom>
              <a:avLst/>
              <a:gdLst>
                <a:gd name="T0" fmla="*/ 62 w 49"/>
                <a:gd name="T1" fmla="*/ 2 h 62"/>
                <a:gd name="T2" fmla="*/ 37 w 49"/>
                <a:gd name="T3" fmla="*/ 12 h 62"/>
                <a:gd name="T4" fmla="*/ 22 w 49"/>
                <a:gd name="T5" fmla="*/ 19 h 62"/>
                <a:gd name="T6" fmla="*/ 7 w 49"/>
                <a:gd name="T7" fmla="*/ 23 h 62"/>
                <a:gd name="T8" fmla="*/ 0 w 49"/>
                <a:gd name="T9" fmla="*/ 53 h 62"/>
                <a:gd name="T10" fmla="*/ 20 w 49"/>
                <a:gd name="T11" fmla="*/ 80 h 62"/>
                <a:gd name="T12" fmla="*/ 4 w 49"/>
                <a:gd name="T13" fmla="*/ 54 h 62"/>
                <a:gd name="T14" fmla="*/ 18 w 49"/>
                <a:gd name="T15" fmla="*/ 24 h 62"/>
                <a:gd name="T16" fmla="*/ 31 w 49"/>
                <a:gd name="T17" fmla="*/ 21 h 62"/>
                <a:gd name="T18" fmla="*/ 40 w 49"/>
                <a:gd name="T19" fmla="*/ 15 h 62"/>
                <a:gd name="T20" fmla="*/ 62 w 49"/>
                <a:gd name="T21" fmla="*/ 3 h 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62">
                  <a:moveTo>
                    <a:pt x="49" y="2"/>
                  </a:moveTo>
                  <a:cubicBezTo>
                    <a:pt x="42" y="2"/>
                    <a:pt x="35" y="3"/>
                    <a:pt x="29" y="8"/>
                  </a:cubicBezTo>
                  <a:cubicBezTo>
                    <a:pt x="25" y="11"/>
                    <a:pt x="23" y="13"/>
                    <a:pt x="18" y="15"/>
                  </a:cubicBezTo>
                  <a:cubicBezTo>
                    <a:pt x="15" y="16"/>
                    <a:pt x="10" y="17"/>
                    <a:pt x="7" y="19"/>
                  </a:cubicBezTo>
                  <a:cubicBezTo>
                    <a:pt x="0" y="24"/>
                    <a:pt x="0" y="33"/>
                    <a:pt x="0" y="41"/>
                  </a:cubicBezTo>
                  <a:cubicBezTo>
                    <a:pt x="0" y="52"/>
                    <a:pt x="6" y="58"/>
                    <a:pt x="16" y="62"/>
                  </a:cubicBezTo>
                  <a:cubicBezTo>
                    <a:pt x="11" y="56"/>
                    <a:pt x="5" y="50"/>
                    <a:pt x="4" y="42"/>
                  </a:cubicBezTo>
                  <a:cubicBezTo>
                    <a:pt x="3" y="33"/>
                    <a:pt x="6" y="24"/>
                    <a:pt x="14" y="20"/>
                  </a:cubicBezTo>
                  <a:cubicBezTo>
                    <a:pt x="17" y="18"/>
                    <a:pt x="20" y="18"/>
                    <a:pt x="24" y="17"/>
                  </a:cubicBezTo>
                  <a:cubicBezTo>
                    <a:pt x="27" y="16"/>
                    <a:pt x="30" y="13"/>
                    <a:pt x="32" y="11"/>
                  </a:cubicBezTo>
                  <a:cubicBezTo>
                    <a:pt x="36" y="7"/>
                    <a:pt x="43" y="0"/>
                    <a:pt x="49" y="3"/>
                  </a:cubicBezTo>
                </a:path>
              </a:pathLst>
            </a:custGeom>
            <a:solidFill>
              <a:srgbClr val="C4C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74" name="Freeform 130">
              <a:extLst>
                <a:ext uri="{FF2B5EF4-FFF2-40B4-BE49-F238E27FC236}">
                  <a16:creationId xmlns:a16="http://schemas.microsoft.com/office/drawing/2014/main" id="{BDA357A6-F5BC-4DE0-88CE-218AE251A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3" y="2819"/>
              <a:ext cx="30" cy="57"/>
            </a:xfrm>
            <a:custGeom>
              <a:avLst/>
              <a:gdLst>
                <a:gd name="T0" fmla="*/ 33 w 28"/>
                <a:gd name="T1" fmla="*/ 0 h 54"/>
                <a:gd name="T2" fmla="*/ 14 w 28"/>
                <a:gd name="T3" fmla="*/ 36 h 54"/>
                <a:gd name="T4" fmla="*/ 4 w 28"/>
                <a:gd name="T5" fmla="*/ 57 h 54"/>
                <a:gd name="T6" fmla="*/ 16 w 28"/>
                <a:gd name="T7" fmla="*/ 65 h 54"/>
                <a:gd name="T8" fmla="*/ 19 w 28"/>
                <a:gd name="T9" fmla="*/ 43 h 54"/>
                <a:gd name="T10" fmla="*/ 32 w 28"/>
                <a:gd name="T11" fmla="*/ 21 h 54"/>
                <a:gd name="T12" fmla="*/ 36 w 28"/>
                <a:gd name="T13" fmla="*/ 2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54">
                  <a:moveTo>
                    <a:pt x="25" y="0"/>
                  </a:moveTo>
                  <a:cubicBezTo>
                    <a:pt x="23" y="10"/>
                    <a:pt x="17" y="21"/>
                    <a:pt x="10" y="28"/>
                  </a:cubicBezTo>
                  <a:cubicBezTo>
                    <a:pt x="4" y="34"/>
                    <a:pt x="0" y="37"/>
                    <a:pt x="4" y="45"/>
                  </a:cubicBezTo>
                  <a:cubicBezTo>
                    <a:pt x="6" y="48"/>
                    <a:pt x="9" y="54"/>
                    <a:pt x="12" y="53"/>
                  </a:cubicBezTo>
                  <a:cubicBezTo>
                    <a:pt x="16" y="51"/>
                    <a:pt x="14" y="39"/>
                    <a:pt x="15" y="35"/>
                  </a:cubicBezTo>
                  <a:cubicBezTo>
                    <a:pt x="18" y="29"/>
                    <a:pt x="22" y="24"/>
                    <a:pt x="24" y="17"/>
                  </a:cubicBezTo>
                  <a:cubicBezTo>
                    <a:pt x="25" y="12"/>
                    <a:pt x="25" y="6"/>
                    <a:pt x="28" y="2"/>
                  </a:cubicBezTo>
                </a:path>
              </a:pathLst>
            </a:custGeom>
            <a:solidFill>
              <a:srgbClr val="C4C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75" name="Freeform 131">
              <a:extLst>
                <a:ext uri="{FF2B5EF4-FFF2-40B4-BE49-F238E27FC236}">
                  <a16:creationId xmlns:a16="http://schemas.microsoft.com/office/drawing/2014/main" id="{6540ACDF-4314-4B3B-9B3E-98E66438A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9" y="2839"/>
              <a:ext cx="74" cy="101"/>
            </a:xfrm>
            <a:custGeom>
              <a:avLst/>
              <a:gdLst>
                <a:gd name="T0" fmla="*/ 87 w 70"/>
                <a:gd name="T1" fmla="*/ 121 h 95"/>
                <a:gd name="T2" fmla="*/ 22 w 70"/>
                <a:gd name="T3" fmla="*/ 0 h 95"/>
                <a:gd name="T4" fmla="*/ 87 w 70"/>
                <a:gd name="T5" fmla="*/ 119 h 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0" h="95">
                  <a:moveTo>
                    <a:pt x="70" y="95"/>
                  </a:moveTo>
                  <a:cubicBezTo>
                    <a:pt x="37" y="74"/>
                    <a:pt x="0" y="47"/>
                    <a:pt x="18" y="0"/>
                  </a:cubicBezTo>
                  <a:cubicBezTo>
                    <a:pt x="22" y="30"/>
                    <a:pt x="37" y="83"/>
                    <a:pt x="70" y="93"/>
                  </a:cubicBezTo>
                </a:path>
              </a:pathLst>
            </a:custGeom>
            <a:solidFill>
              <a:srgbClr val="8284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76" name="Freeform 132">
              <a:extLst>
                <a:ext uri="{FF2B5EF4-FFF2-40B4-BE49-F238E27FC236}">
                  <a16:creationId xmlns:a16="http://schemas.microsoft.com/office/drawing/2014/main" id="{30B91300-5460-440F-8944-F3E0F1E28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" y="2855"/>
              <a:ext cx="93" cy="97"/>
            </a:xfrm>
            <a:custGeom>
              <a:avLst/>
              <a:gdLst>
                <a:gd name="T0" fmla="*/ 0 w 88"/>
                <a:gd name="T1" fmla="*/ 114 h 91"/>
                <a:gd name="T2" fmla="*/ 75 w 88"/>
                <a:gd name="T3" fmla="*/ 70 h 91"/>
                <a:gd name="T4" fmla="*/ 104 w 88"/>
                <a:gd name="T5" fmla="*/ 0 h 91"/>
                <a:gd name="T6" fmla="*/ 6 w 88"/>
                <a:gd name="T7" fmla="*/ 116 h 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91">
                  <a:moveTo>
                    <a:pt x="0" y="88"/>
                  </a:moveTo>
                  <a:cubicBezTo>
                    <a:pt x="18" y="91"/>
                    <a:pt x="49" y="66"/>
                    <a:pt x="60" y="54"/>
                  </a:cubicBezTo>
                  <a:cubicBezTo>
                    <a:pt x="75" y="39"/>
                    <a:pt x="82" y="21"/>
                    <a:pt x="83" y="0"/>
                  </a:cubicBezTo>
                  <a:cubicBezTo>
                    <a:pt x="88" y="39"/>
                    <a:pt x="51" y="91"/>
                    <a:pt x="6" y="90"/>
                  </a:cubicBezTo>
                </a:path>
              </a:pathLst>
            </a:custGeom>
            <a:solidFill>
              <a:srgbClr val="8284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77" name="Freeform 133">
              <a:extLst>
                <a:ext uri="{FF2B5EF4-FFF2-40B4-BE49-F238E27FC236}">
                  <a16:creationId xmlns:a16="http://schemas.microsoft.com/office/drawing/2014/main" id="{3991F50C-38E3-4242-82A2-1D47A64C2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2746"/>
              <a:ext cx="235" cy="203"/>
            </a:xfrm>
            <a:custGeom>
              <a:avLst/>
              <a:gdLst>
                <a:gd name="T0" fmla="*/ 35 w 221"/>
                <a:gd name="T1" fmla="*/ 26 h 190"/>
                <a:gd name="T2" fmla="*/ 13 w 221"/>
                <a:gd name="T3" fmla="*/ 145 h 190"/>
                <a:gd name="T4" fmla="*/ 87 w 221"/>
                <a:gd name="T5" fmla="*/ 232 h 190"/>
                <a:gd name="T6" fmla="*/ 197 w 221"/>
                <a:gd name="T7" fmla="*/ 216 h 190"/>
                <a:gd name="T8" fmla="*/ 262 w 221"/>
                <a:gd name="T9" fmla="*/ 99 h 190"/>
                <a:gd name="T10" fmla="*/ 203 w 221"/>
                <a:gd name="T11" fmla="*/ 46 h 190"/>
                <a:gd name="T12" fmla="*/ 154 w 221"/>
                <a:gd name="T13" fmla="*/ 3 h 190"/>
                <a:gd name="T14" fmla="*/ 94 w 221"/>
                <a:gd name="T15" fmla="*/ 22 h 190"/>
                <a:gd name="T16" fmla="*/ 35 w 221"/>
                <a:gd name="T17" fmla="*/ 31 h 19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1" h="190">
                  <a:moveTo>
                    <a:pt x="27" y="20"/>
                  </a:moveTo>
                  <a:cubicBezTo>
                    <a:pt x="11" y="48"/>
                    <a:pt x="0" y="78"/>
                    <a:pt x="9" y="111"/>
                  </a:cubicBezTo>
                  <a:cubicBezTo>
                    <a:pt x="17" y="142"/>
                    <a:pt x="39" y="166"/>
                    <a:pt x="68" y="178"/>
                  </a:cubicBezTo>
                  <a:cubicBezTo>
                    <a:pt x="98" y="190"/>
                    <a:pt x="126" y="175"/>
                    <a:pt x="154" y="166"/>
                  </a:cubicBezTo>
                  <a:cubicBezTo>
                    <a:pt x="183" y="156"/>
                    <a:pt x="221" y="107"/>
                    <a:pt x="204" y="76"/>
                  </a:cubicBezTo>
                  <a:cubicBezTo>
                    <a:pt x="194" y="59"/>
                    <a:pt x="173" y="48"/>
                    <a:pt x="159" y="35"/>
                  </a:cubicBezTo>
                  <a:cubicBezTo>
                    <a:pt x="144" y="21"/>
                    <a:pt x="141" y="0"/>
                    <a:pt x="120" y="3"/>
                  </a:cubicBezTo>
                  <a:cubicBezTo>
                    <a:pt x="104" y="5"/>
                    <a:pt x="89" y="16"/>
                    <a:pt x="73" y="18"/>
                  </a:cubicBezTo>
                  <a:cubicBezTo>
                    <a:pt x="56" y="21"/>
                    <a:pt x="42" y="17"/>
                    <a:pt x="27" y="23"/>
                  </a:cubicBezTo>
                </a:path>
              </a:pathLst>
            </a:custGeom>
            <a:solidFill>
              <a:srgbClr val="B7B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78" name="Freeform 134">
              <a:extLst>
                <a:ext uri="{FF2B5EF4-FFF2-40B4-BE49-F238E27FC236}">
                  <a16:creationId xmlns:a16="http://schemas.microsoft.com/office/drawing/2014/main" id="{0BD0CF6F-A99A-41A0-96FE-400C24EDE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7" y="2498"/>
              <a:ext cx="405" cy="96"/>
            </a:xfrm>
            <a:custGeom>
              <a:avLst/>
              <a:gdLst>
                <a:gd name="T0" fmla="*/ 487 w 381"/>
                <a:gd name="T1" fmla="*/ 19 h 90"/>
                <a:gd name="T2" fmla="*/ 300 w 381"/>
                <a:gd name="T3" fmla="*/ 16 h 90"/>
                <a:gd name="T4" fmla="*/ 178 w 381"/>
                <a:gd name="T5" fmla="*/ 47 h 90"/>
                <a:gd name="T6" fmla="*/ 98 w 381"/>
                <a:gd name="T7" fmla="*/ 83 h 90"/>
                <a:gd name="T8" fmla="*/ 0 w 381"/>
                <a:gd name="T9" fmla="*/ 93 h 90"/>
                <a:gd name="T10" fmla="*/ 149 w 381"/>
                <a:gd name="T11" fmla="*/ 93 h 90"/>
                <a:gd name="T12" fmla="*/ 271 w 381"/>
                <a:gd name="T13" fmla="*/ 44 h 90"/>
                <a:gd name="T14" fmla="*/ 389 w 381"/>
                <a:gd name="T15" fmla="*/ 36 h 90"/>
                <a:gd name="T16" fmla="*/ 471 w 381"/>
                <a:gd name="T17" fmla="*/ 32 h 9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1" h="90">
                  <a:moveTo>
                    <a:pt x="381" y="15"/>
                  </a:moveTo>
                  <a:cubicBezTo>
                    <a:pt x="333" y="0"/>
                    <a:pt x="285" y="10"/>
                    <a:pt x="234" y="12"/>
                  </a:cubicBezTo>
                  <a:cubicBezTo>
                    <a:pt x="198" y="14"/>
                    <a:pt x="171" y="20"/>
                    <a:pt x="139" y="36"/>
                  </a:cubicBezTo>
                  <a:cubicBezTo>
                    <a:pt x="118" y="47"/>
                    <a:pt x="100" y="58"/>
                    <a:pt x="77" y="64"/>
                  </a:cubicBezTo>
                  <a:cubicBezTo>
                    <a:pt x="52" y="71"/>
                    <a:pt x="26" y="70"/>
                    <a:pt x="0" y="72"/>
                  </a:cubicBezTo>
                  <a:cubicBezTo>
                    <a:pt x="37" y="90"/>
                    <a:pt x="80" y="83"/>
                    <a:pt x="117" y="72"/>
                  </a:cubicBezTo>
                  <a:cubicBezTo>
                    <a:pt x="150" y="61"/>
                    <a:pt x="179" y="41"/>
                    <a:pt x="213" y="34"/>
                  </a:cubicBezTo>
                  <a:cubicBezTo>
                    <a:pt x="244" y="27"/>
                    <a:pt x="273" y="27"/>
                    <a:pt x="305" y="28"/>
                  </a:cubicBezTo>
                  <a:cubicBezTo>
                    <a:pt x="320" y="29"/>
                    <a:pt x="361" y="42"/>
                    <a:pt x="369" y="24"/>
                  </a:cubicBezTo>
                </a:path>
              </a:pathLst>
            </a:custGeom>
            <a:solidFill>
              <a:srgbClr val="B7B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79" name="Freeform 135">
              <a:extLst>
                <a:ext uri="{FF2B5EF4-FFF2-40B4-BE49-F238E27FC236}">
                  <a16:creationId xmlns:a16="http://schemas.microsoft.com/office/drawing/2014/main" id="{D7C3D6B1-B270-4C62-9C91-FE318DD60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6" y="2734"/>
              <a:ext cx="52" cy="45"/>
            </a:xfrm>
            <a:custGeom>
              <a:avLst/>
              <a:gdLst>
                <a:gd name="T0" fmla="*/ 41 w 49"/>
                <a:gd name="T1" fmla="*/ 0 h 42"/>
                <a:gd name="T2" fmla="*/ 31 w 49"/>
                <a:gd name="T3" fmla="*/ 32 h 42"/>
                <a:gd name="T4" fmla="*/ 0 w 49"/>
                <a:gd name="T5" fmla="*/ 44 h 42"/>
                <a:gd name="T6" fmla="*/ 45 w 49"/>
                <a:gd name="T7" fmla="*/ 45 h 42"/>
                <a:gd name="T8" fmla="*/ 51 w 49"/>
                <a:gd name="T9" fmla="*/ 11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42">
                  <a:moveTo>
                    <a:pt x="33" y="0"/>
                  </a:moveTo>
                  <a:cubicBezTo>
                    <a:pt x="30" y="8"/>
                    <a:pt x="33" y="17"/>
                    <a:pt x="24" y="24"/>
                  </a:cubicBezTo>
                  <a:cubicBezTo>
                    <a:pt x="17" y="29"/>
                    <a:pt x="8" y="28"/>
                    <a:pt x="0" y="33"/>
                  </a:cubicBezTo>
                  <a:cubicBezTo>
                    <a:pt x="6" y="42"/>
                    <a:pt x="27" y="39"/>
                    <a:pt x="36" y="34"/>
                  </a:cubicBezTo>
                  <a:cubicBezTo>
                    <a:pt x="49" y="26"/>
                    <a:pt x="45" y="20"/>
                    <a:pt x="40" y="7"/>
                  </a:cubicBezTo>
                </a:path>
              </a:pathLst>
            </a:custGeom>
            <a:solidFill>
              <a:srgbClr val="B7B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80" name="Freeform 136">
              <a:extLst>
                <a:ext uri="{FF2B5EF4-FFF2-40B4-BE49-F238E27FC236}">
                  <a16:creationId xmlns:a16="http://schemas.microsoft.com/office/drawing/2014/main" id="{DBE6C18B-8160-4E0E-A916-2AC7281E6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3" y="2729"/>
              <a:ext cx="502" cy="143"/>
            </a:xfrm>
            <a:custGeom>
              <a:avLst/>
              <a:gdLst>
                <a:gd name="T0" fmla="*/ 587 w 472"/>
                <a:gd name="T1" fmla="*/ 41 h 134"/>
                <a:gd name="T2" fmla="*/ 540 w 472"/>
                <a:gd name="T3" fmla="*/ 122 h 134"/>
                <a:gd name="T4" fmla="*/ 409 w 472"/>
                <a:gd name="T5" fmla="*/ 148 h 134"/>
                <a:gd name="T6" fmla="*/ 256 w 472"/>
                <a:gd name="T7" fmla="*/ 95 h 134"/>
                <a:gd name="T8" fmla="*/ 78 w 472"/>
                <a:gd name="T9" fmla="*/ 55 h 134"/>
                <a:gd name="T10" fmla="*/ 55 w 472"/>
                <a:gd name="T11" fmla="*/ 1 h 134"/>
                <a:gd name="T12" fmla="*/ 156 w 472"/>
                <a:gd name="T13" fmla="*/ 23 h 134"/>
                <a:gd name="T14" fmla="*/ 299 w 472"/>
                <a:gd name="T15" fmla="*/ 47 h 134"/>
                <a:gd name="T16" fmla="*/ 411 w 472"/>
                <a:gd name="T17" fmla="*/ 38 h 134"/>
                <a:gd name="T18" fmla="*/ 504 w 472"/>
                <a:gd name="T19" fmla="*/ 12 h 134"/>
                <a:gd name="T20" fmla="*/ 604 w 472"/>
                <a:gd name="T21" fmla="*/ 34 h 13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72" h="134">
                  <a:moveTo>
                    <a:pt x="459" y="32"/>
                  </a:moveTo>
                  <a:cubicBezTo>
                    <a:pt x="441" y="32"/>
                    <a:pt x="429" y="82"/>
                    <a:pt x="422" y="94"/>
                  </a:cubicBezTo>
                  <a:cubicBezTo>
                    <a:pt x="399" y="134"/>
                    <a:pt x="358" y="124"/>
                    <a:pt x="320" y="114"/>
                  </a:cubicBezTo>
                  <a:cubicBezTo>
                    <a:pt x="278" y="104"/>
                    <a:pt x="242" y="81"/>
                    <a:pt x="200" y="73"/>
                  </a:cubicBezTo>
                  <a:cubicBezTo>
                    <a:pt x="151" y="64"/>
                    <a:pt x="107" y="64"/>
                    <a:pt x="61" y="43"/>
                  </a:cubicBezTo>
                  <a:cubicBezTo>
                    <a:pt x="46" y="36"/>
                    <a:pt x="0" y="2"/>
                    <a:pt x="43" y="1"/>
                  </a:cubicBezTo>
                  <a:cubicBezTo>
                    <a:pt x="67" y="1"/>
                    <a:pt x="98" y="14"/>
                    <a:pt x="122" y="19"/>
                  </a:cubicBezTo>
                  <a:cubicBezTo>
                    <a:pt x="158" y="27"/>
                    <a:pt x="196" y="34"/>
                    <a:pt x="233" y="36"/>
                  </a:cubicBezTo>
                  <a:cubicBezTo>
                    <a:pt x="262" y="38"/>
                    <a:pt x="292" y="37"/>
                    <a:pt x="321" y="30"/>
                  </a:cubicBezTo>
                  <a:cubicBezTo>
                    <a:pt x="346" y="24"/>
                    <a:pt x="368" y="11"/>
                    <a:pt x="394" y="8"/>
                  </a:cubicBezTo>
                  <a:cubicBezTo>
                    <a:pt x="414" y="5"/>
                    <a:pt x="464" y="0"/>
                    <a:pt x="472" y="26"/>
                  </a:cubicBezTo>
                </a:path>
              </a:pathLst>
            </a:custGeom>
            <a:solidFill>
              <a:srgbClr val="B7B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81" name="Freeform 137">
              <a:extLst>
                <a:ext uri="{FF2B5EF4-FFF2-40B4-BE49-F238E27FC236}">
                  <a16:creationId xmlns:a16="http://schemas.microsoft.com/office/drawing/2014/main" id="{0DF221F7-59B0-4A84-9FED-2B3DC4BC7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4" y="2655"/>
              <a:ext cx="813" cy="229"/>
            </a:xfrm>
            <a:custGeom>
              <a:avLst/>
              <a:gdLst>
                <a:gd name="T0" fmla="*/ 976 w 765"/>
                <a:gd name="T1" fmla="*/ 141 h 214"/>
                <a:gd name="T2" fmla="*/ 487 w 765"/>
                <a:gd name="T3" fmla="*/ 22 h 214"/>
                <a:gd name="T4" fmla="*/ 170 w 765"/>
                <a:gd name="T5" fmla="*/ 77 h 214"/>
                <a:gd name="T6" fmla="*/ 69 w 765"/>
                <a:gd name="T7" fmla="*/ 163 h 214"/>
                <a:gd name="T8" fmla="*/ 0 w 765"/>
                <a:gd name="T9" fmla="*/ 244 h 214"/>
                <a:gd name="T10" fmla="*/ 192 w 765"/>
                <a:gd name="T11" fmla="*/ 213 h 214"/>
                <a:gd name="T12" fmla="*/ 464 w 765"/>
                <a:gd name="T13" fmla="*/ 147 h 214"/>
                <a:gd name="T14" fmla="*/ 735 w 765"/>
                <a:gd name="T15" fmla="*/ 168 h 214"/>
                <a:gd name="T16" fmla="*/ 950 w 765"/>
                <a:gd name="T17" fmla="*/ 174 h 2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65" h="214">
                  <a:moveTo>
                    <a:pt x="765" y="107"/>
                  </a:moveTo>
                  <a:cubicBezTo>
                    <a:pt x="635" y="114"/>
                    <a:pt x="507" y="45"/>
                    <a:pt x="382" y="18"/>
                  </a:cubicBezTo>
                  <a:cubicBezTo>
                    <a:pt x="297" y="0"/>
                    <a:pt x="207" y="11"/>
                    <a:pt x="134" y="59"/>
                  </a:cubicBezTo>
                  <a:cubicBezTo>
                    <a:pt x="105" y="78"/>
                    <a:pt x="80" y="102"/>
                    <a:pt x="54" y="124"/>
                  </a:cubicBezTo>
                  <a:cubicBezTo>
                    <a:pt x="35" y="140"/>
                    <a:pt x="5" y="161"/>
                    <a:pt x="0" y="186"/>
                  </a:cubicBezTo>
                  <a:cubicBezTo>
                    <a:pt x="40" y="214"/>
                    <a:pt x="111" y="174"/>
                    <a:pt x="151" y="163"/>
                  </a:cubicBezTo>
                  <a:cubicBezTo>
                    <a:pt x="219" y="144"/>
                    <a:pt x="293" y="120"/>
                    <a:pt x="364" y="112"/>
                  </a:cubicBezTo>
                  <a:cubicBezTo>
                    <a:pt x="435" y="105"/>
                    <a:pt x="506" y="124"/>
                    <a:pt x="577" y="128"/>
                  </a:cubicBezTo>
                  <a:cubicBezTo>
                    <a:pt x="633" y="131"/>
                    <a:pt x="689" y="124"/>
                    <a:pt x="744" y="133"/>
                  </a:cubicBezTo>
                </a:path>
              </a:pathLst>
            </a:custGeom>
            <a:solidFill>
              <a:srgbClr val="B7B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82" name="Freeform 138">
              <a:extLst>
                <a:ext uri="{FF2B5EF4-FFF2-40B4-BE49-F238E27FC236}">
                  <a16:creationId xmlns:a16="http://schemas.microsoft.com/office/drawing/2014/main" id="{68BD4B18-998D-4807-9571-CE3AEB8F6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" y="2954"/>
              <a:ext cx="249" cy="131"/>
            </a:xfrm>
            <a:custGeom>
              <a:avLst/>
              <a:gdLst>
                <a:gd name="T0" fmla="*/ 248 w 234"/>
                <a:gd name="T1" fmla="*/ 17 h 122"/>
                <a:gd name="T2" fmla="*/ 156 w 234"/>
                <a:gd name="T3" fmla="*/ 32 h 122"/>
                <a:gd name="T4" fmla="*/ 38 w 234"/>
                <a:gd name="T5" fmla="*/ 94 h 122"/>
                <a:gd name="T6" fmla="*/ 23 w 234"/>
                <a:gd name="T7" fmla="*/ 121 h 122"/>
                <a:gd name="T8" fmla="*/ 1 w 234"/>
                <a:gd name="T9" fmla="*/ 145 h 122"/>
                <a:gd name="T10" fmla="*/ 45 w 234"/>
                <a:gd name="T11" fmla="*/ 129 h 122"/>
                <a:gd name="T12" fmla="*/ 94 w 234"/>
                <a:gd name="T13" fmla="*/ 89 h 122"/>
                <a:gd name="T14" fmla="*/ 223 w 234"/>
                <a:gd name="T15" fmla="*/ 57 h 122"/>
                <a:gd name="T16" fmla="*/ 263 w 234"/>
                <a:gd name="T17" fmla="*/ 15 h 1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4" h="122">
                  <a:moveTo>
                    <a:pt x="194" y="13"/>
                  </a:moveTo>
                  <a:cubicBezTo>
                    <a:pt x="176" y="0"/>
                    <a:pt x="140" y="19"/>
                    <a:pt x="122" y="24"/>
                  </a:cubicBezTo>
                  <a:cubicBezTo>
                    <a:pt x="90" y="35"/>
                    <a:pt x="51" y="43"/>
                    <a:pt x="30" y="71"/>
                  </a:cubicBezTo>
                  <a:cubicBezTo>
                    <a:pt x="25" y="77"/>
                    <a:pt x="23" y="85"/>
                    <a:pt x="19" y="91"/>
                  </a:cubicBezTo>
                  <a:cubicBezTo>
                    <a:pt x="16" y="95"/>
                    <a:pt x="0" y="104"/>
                    <a:pt x="1" y="109"/>
                  </a:cubicBezTo>
                  <a:cubicBezTo>
                    <a:pt x="5" y="122"/>
                    <a:pt x="31" y="101"/>
                    <a:pt x="35" y="97"/>
                  </a:cubicBezTo>
                  <a:cubicBezTo>
                    <a:pt x="48" y="86"/>
                    <a:pt x="56" y="75"/>
                    <a:pt x="73" y="67"/>
                  </a:cubicBezTo>
                  <a:cubicBezTo>
                    <a:pt x="105" y="52"/>
                    <a:pt x="139" y="50"/>
                    <a:pt x="174" y="43"/>
                  </a:cubicBezTo>
                  <a:cubicBezTo>
                    <a:pt x="182" y="41"/>
                    <a:pt x="234" y="23"/>
                    <a:pt x="205" y="11"/>
                  </a:cubicBezTo>
                </a:path>
              </a:pathLst>
            </a:custGeom>
            <a:solidFill>
              <a:srgbClr val="A9A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83" name="Freeform 139">
              <a:extLst>
                <a:ext uri="{FF2B5EF4-FFF2-40B4-BE49-F238E27FC236}">
                  <a16:creationId xmlns:a16="http://schemas.microsoft.com/office/drawing/2014/main" id="{55B1B608-A5FC-4167-830F-6ECAE279C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" y="2903"/>
              <a:ext cx="161" cy="102"/>
            </a:xfrm>
            <a:custGeom>
              <a:avLst/>
              <a:gdLst>
                <a:gd name="T0" fmla="*/ 170 w 151"/>
                <a:gd name="T1" fmla="*/ 5 h 95"/>
                <a:gd name="T2" fmla="*/ 110 w 151"/>
                <a:gd name="T3" fmla="*/ 57 h 95"/>
                <a:gd name="T4" fmla="*/ 74 w 151"/>
                <a:gd name="T5" fmla="*/ 83 h 95"/>
                <a:gd name="T6" fmla="*/ 18 w 151"/>
                <a:gd name="T7" fmla="*/ 103 h 95"/>
                <a:gd name="T8" fmla="*/ 58 w 151"/>
                <a:gd name="T9" fmla="*/ 106 h 95"/>
                <a:gd name="T10" fmla="*/ 136 w 151"/>
                <a:gd name="T11" fmla="*/ 52 h 95"/>
                <a:gd name="T12" fmla="*/ 188 w 151"/>
                <a:gd name="T13" fmla="*/ 25 h 95"/>
                <a:gd name="T14" fmla="*/ 179 w 151"/>
                <a:gd name="T15" fmla="*/ 5 h 9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1" h="95">
                  <a:moveTo>
                    <a:pt x="131" y="5"/>
                  </a:moveTo>
                  <a:cubicBezTo>
                    <a:pt x="111" y="2"/>
                    <a:pt x="97" y="31"/>
                    <a:pt x="85" y="43"/>
                  </a:cubicBezTo>
                  <a:cubicBezTo>
                    <a:pt x="77" y="51"/>
                    <a:pt x="68" y="58"/>
                    <a:pt x="57" y="62"/>
                  </a:cubicBezTo>
                  <a:cubicBezTo>
                    <a:pt x="45" y="66"/>
                    <a:pt x="22" y="66"/>
                    <a:pt x="14" y="77"/>
                  </a:cubicBezTo>
                  <a:cubicBezTo>
                    <a:pt x="0" y="95"/>
                    <a:pt x="37" y="83"/>
                    <a:pt x="45" y="80"/>
                  </a:cubicBezTo>
                  <a:cubicBezTo>
                    <a:pt x="69" y="70"/>
                    <a:pt x="84" y="51"/>
                    <a:pt x="106" y="39"/>
                  </a:cubicBezTo>
                  <a:cubicBezTo>
                    <a:pt x="117" y="32"/>
                    <a:pt x="136" y="29"/>
                    <a:pt x="145" y="19"/>
                  </a:cubicBezTo>
                  <a:cubicBezTo>
                    <a:pt x="151" y="12"/>
                    <a:pt x="150" y="0"/>
                    <a:pt x="139" y="5"/>
                  </a:cubicBezTo>
                </a:path>
              </a:pathLst>
            </a:custGeom>
            <a:solidFill>
              <a:srgbClr val="A9A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84" name="Freeform 140">
              <a:extLst>
                <a:ext uri="{FF2B5EF4-FFF2-40B4-BE49-F238E27FC236}">
                  <a16:creationId xmlns:a16="http://schemas.microsoft.com/office/drawing/2014/main" id="{45E08ACF-22CE-4817-8D55-DA7F206B2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" y="2981"/>
              <a:ext cx="150" cy="72"/>
            </a:xfrm>
            <a:custGeom>
              <a:avLst/>
              <a:gdLst>
                <a:gd name="T0" fmla="*/ 0 w 141"/>
                <a:gd name="T1" fmla="*/ 0 h 67"/>
                <a:gd name="T2" fmla="*/ 96 w 141"/>
                <a:gd name="T3" fmla="*/ 17 h 67"/>
                <a:gd name="T4" fmla="*/ 137 w 141"/>
                <a:gd name="T5" fmla="*/ 40 h 67"/>
                <a:gd name="T6" fmla="*/ 181 w 141"/>
                <a:gd name="T7" fmla="*/ 80 h 67"/>
                <a:gd name="T8" fmla="*/ 123 w 141"/>
                <a:gd name="T9" fmla="*/ 59 h 67"/>
                <a:gd name="T10" fmla="*/ 67 w 141"/>
                <a:gd name="T11" fmla="*/ 35 h 67"/>
                <a:gd name="T12" fmla="*/ 14 w 141"/>
                <a:gd name="T13" fmla="*/ 6 h 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1" h="67">
                  <a:moveTo>
                    <a:pt x="0" y="0"/>
                  </a:moveTo>
                  <a:cubicBezTo>
                    <a:pt x="22" y="13"/>
                    <a:pt x="51" y="8"/>
                    <a:pt x="75" y="13"/>
                  </a:cubicBezTo>
                  <a:cubicBezTo>
                    <a:pt x="87" y="16"/>
                    <a:pt x="97" y="23"/>
                    <a:pt x="107" y="30"/>
                  </a:cubicBezTo>
                  <a:cubicBezTo>
                    <a:pt x="116" y="36"/>
                    <a:pt x="139" y="49"/>
                    <a:pt x="141" y="60"/>
                  </a:cubicBezTo>
                  <a:cubicBezTo>
                    <a:pt x="129" y="67"/>
                    <a:pt x="107" y="51"/>
                    <a:pt x="96" y="44"/>
                  </a:cubicBezTo>
                  <a:cubicBezTo>
                    <a:pt x="82" y="35"/>
                    <a:pt x="67" y="33"/>
                    <a:pt x="52" y="27"/>
                  </a:cubicBezTo>
                  <a:cubicBezTo>
                    <a:pt x="38" y="21"/>
                    <a:pt x="19" y="18"/>
                    <a:pt x="10" y="6"/>
                  </a:cubicBezTo>
                </a:path>
              </a:pathLst>
            </a:custGeom>
            <a:solidFill>
              <a:srgbClr val="A9A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85" name="Freeform 141">
              <a:extLst>
                <a:ext uri="{FF2B5EF4-FFF2-40B4-BE49-F238E27FC236}">
                  <a16:creationId xmlns:a16="http://schemas.microsoft.com/office/drawing/2014/main" id="{8657A266-D294-40F1-BD9E-4DDFB42BF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" y="2946"/>
              <a:ext cx="178" cy="74"/>
            </a:xfrm>
            <a:custGeom>
              <a:avLst/>
              <a:gdLst>
                <a:gd name="T0" fmla="*/ 0 w 167"/>
                <a:gd name="T1" fmla="*/ 51 h 69"/>
                <a:gd name="T2" fmla="*/ 100 w 167"/>
                <a:gd name="T3" fmla="*/ 84 h 69"/>
                <a:gd name="T4" fmla="*/ 126 w 167"/>
                <a:gd name="T5" fmla="*/ 75 h 69"/>
                <a:gd name="T6" fmla="*/ 155 w 167"/>
                <a:gd name="T7" fmla="*/ 79 h 69"/>
                <a:gd name="T8" fmla="*/ 194 w 167"/>
                <a:gd name="T9" fmla="*/ 71 h 69"/>
                <a:gd name="T10" fmla="*/ 214 w 167"/>
                <a:gd name="T11" fmla="*/ 41 h 69"/>
                <a:gd name="T12" fmla="*/ 183 w 167"/>
                <a:gd name="T13" fmla="*/ 14 h 69"/>
                <a:gd name="T14" fmla="*/ 135 w 167"/>
                <a:gd name="T15" fmla="*/ 1 h 6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7" h="69">
                  <a:moveTo>
                    <a:pt x="0" y="39"/>
                  </a:moveTo>
                  <a:cubicBezTo>
                    <a:pt x="28" y="36"/>
                    <a:pt x="48" y="69"/>
                    <a:pt x="78" y="63"/>
                  </a:cubicBezTo>
                  <a:cubicBezTo>
                    <a:pt x="84" y="62"/>
                    <a:pt x="91" y="58"/>
                    <a:pt x="98" y="57"/>
                  </a:cubicBezTo>
                  <a:cubicBezTo>
                    <a:pt x="105" y="57"/>
                    <a:pt x="112" y="60"/>
                    <a:pt x="120" y="60"/>
                  </a:cubicBezTo>
                  <a:cubicBezTo>
                    <a:pt x="130" y="60"/>
                    <a:pt x="139" y="54"/>
                    <a:pt x="150" y="54"/>
                  </a:cubicBezTo>
                  <a:cubicBezTo>
                    <a:pt x="149" y="42"/>
                    <a:pt x="167" y="42"/>
                    <a:pt x="166" y="31"/>
                  </a:cubicBezTo>
                  <a:cubicBezTo>
                    <a:pt x="165" y="26"/>
                    <a:pt x="146" y="14"/>
                    <a:pt x="142" y="10"/>
                  </a:cubicBezTo>
                  <a:cubicBezTo>
                    <a:pt x="131" y="3"/>
                    <a:pt x="118" y="0"/>
                    <a:pt x="105" y="1"/>
                  </a:cubicBezTo>
                </a:path>
              </a:pathLst>
            </a:custGeom>
            <a:solidFill>
              <a:srgbClr val="A9A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86" name="Freeform 142">
              <a:extLst>
                <a:ext uri="{FF2B5EF4-FFF2-40B4-BE49-F238E27FC236}">
                  <a16:creationId xmlns:a16="http://schemas.microsoft.com/office/drawing/2014/main" id="{69221000-3035-4D63-AA36-3C7E42F06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" y="2867"/>
              <a:ext cx="238" cy="84"/>
            </a:xfrm>
            <a:custGeom>
              <a:avLst/>
              <a:gdLst>
                <a:gd name="T0" fmla="*/ 0 w 224"/>
                <a:gd name="T1" fmla="*/ 21 h 79"/>
                <a:gd name="T2" fmla="*/ 39 w 224"/>
                <a:gd name="T3" fmla="*/ 23 h 79"/>
                <a:gd name="T4" fmla="*/ 75 w 224"/>
                <a:gd name="T5" fmla="*/ 41 h 79"/>
                <a:gd name="T6" fmla="*/ 141 w 224"/>
                <a:gd name="T7" fmla="*/ 50 h 79"/>
                <a:gd name="T8" fmla="*/ 175 w 224"/>
                <a:gd name="T9" fmla="*/ 56 h 79"/>
                <a:gd name="T10" fmla="*/ 208 w 224"/>
                <a:gd name="T11" fmla="*/ 65 h 79"/>
                <a:gd name="T12" fmla="*/ 278 w 224"/>
                <a:gd name="T13" fmla="*/ 101 h 79"/>
                <a:gd name="T14" fmla="*/ 233 w 224"/>
                <a:gd name="T15" fmla="*/ 41 h 79"/>
                <a:gd name="T16" fmla="*/ 103 w 224"/>
                <a:gd name="T17" fmla="*/ 0 h 7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4" h="79">
                  <a:moveTo>
                    <a:pt x="0" y="17"/>
                  </a:moveTo>
                  <a:cubicBezTo>
                    <a:pt x="9" y="20"/>
                    <a:pt x="21" y="17"/>
                    <a:pt x="31" y="19"/>
                  </a:cubicBezTo>
                  <a:cubicBezTo>
                    <a:pt x="42" y="21"/>
                    <a:pt x="50" y="27"/>
                    <a:pt x="59" y="33"/>
                  </a:cubicBezTo>
                  <a:cubicBezTo>
                    <a:pt x="76" y="43"/>
                    <a:pt x="93" y="30"/>
                    <a:pt x="111" y="39"/>
                  </a:cubicBezTo>
                  <a:cubicBezTo>
                    <a:pt x="121" y="44"/>
                    <a:pt x="126" y="42"/>
                    <a:pt x="137" y="44"/>
                  </a:cubicBezTo>
                  <a:cubicBezTo>
                    <a:pt x="145" y="45"/>
                    <a:pt x="155" y="49"/>
                    <a:pt x="163" y="51"/>
                  </a:cubicBezTo>
                  <a:cubicBezTo>
                    <a:pt x="183" y="56"/>
                    <a:pt x="199" y="71"/>
                    <a:pt x="218" y="79"/>
                  </a:cubicBezTo>
                  <a:cubicBezTo>
                    <a:pt x="224" y="66"/>
                    <a:pt x="191" y="40"/>
                    <a:pt x="183" y="33"/>
                  </a:cubicBezTo>
                  <a:cubicBezTo>
                    <a:pt x="152" y="9"/>
                    <a:pt x="119" y="3"/>
                    <a:pt x="81" y="0"/>
                  </a:cubicBezTo>
                </a:path>
              </a:pathLst>
            </a:custGeom>
            <a:solidFill>
              <a:srgbClr val="A9A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87" name="Freeform 143">
              <a:extLst>
                <a:ext uri="{FF2B5EF4-FFF2-40B4-BE49-F238E27FC236}">
                  <a16:creationId xmlns:a16="http://schemas.microsoft.com/office/drawing/2014/main" id="{5FB08959-E243-4C8F-B1C5-67684F63C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9" y="3014"/>
              <a:ext cx="90" cy="19"/>
            </a:xfrm>
            <a:custGeom>
              <a:avLst/>
              <a:gdLst>
                <a:gd name="T0" fmla="*/ 0 w 84"/>
                <a:gd name="T1" fmla="*/ 3 h 18"/>
                <a:gd name="T2" fmla="*/ 57 w 84"/>
                <a:gd name="T3" fmla="*/ 5 h 18"/>
                <a:gd name="T4" fmla="*/ 110 w 84"/>
                <a:gd name="T5" fmla="*/ 2 h 18"/>
                <a:gd name="T6" fmla="*/ 38 w 84"/>
                <a:gd name="T7" fmla="*/ 21 h 18"/>
                <a:gd name="T8" fmla="*/ 1 w 84"/>
                <a:gd name="T9" fmla="*/ 5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4" h="18">
                  <a:moveTo>
                    <a:pt x="0" y="3"/>
                  </a:moveTo>
                  <a:cubicBezTo>
                    <a:pt x="15" y="11"/>
                    <a:pt x="27" y="12"/>
                    <a:pt x="43" y="5"/>
                  </a:cubicBezTo>
                  <a:cubicBezTo>
                    <a:pt x="55" y="0"/>
                    <a:pt x="71" y="2"/>
                    <a:pt x="84" y="2"/>
                  </a:cubicBezTo>
                  <a:cubicBezTo>
                    <a:pt x="70" y="17"/>
                    <a:pt x="48" y="14"/>
                    <a:pt x="29" y="17"/>
                  </a:cubicBezTo>
                  <a:cubicBezTo>
                    <a:pt x="15" y="18"/>
                    <a:pt x="8" y="15"/>
                    <a:pt x="1" y="5"/>
                  </a:cubicBezTo>
                </a:path>
              </a:pathLst>
            </a:custGeom>
            <a:solidFill>
              <a:srgbClr val="A9A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88" name="Freeform 144">
              <a:extLst>
                <a:ext uri="{FF2B5EF4-FFF2-40B4-BE49-F238E27FC236}">
                  <a16:creationId xmlns:a16="http://schemas.microsoft.com/office/drawing/2014/main" id="{1A8BF865-8D29-43A1-90AA-60AA7AFAF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3" y="2887"/>
              <a:ext cx="54" cy="50"/>
            </a:xfrm>
            <a:custGeom>
              <a:avLst/>
              <a:gdLst>
                <a:gd name="T0" fmla="*/ 56 w 50"/>
                <a:gd name="T1" fmla="*/ 19 h 47"/>
                <a:gd name="T2" fmla="*/ 19 w 50"/>
                <a:gd name="T3" fmla="*/ 18 h 47"/>
                <a:gd name="T4" fmla="*/ 18 w 50"/>
                <a:gd name="T5" fmla="*/ 35 h 47"/>
                <a:gd name="T6" fmla="*/ 0 w 50"/>
                <a:gd name="T7" fmla="*/ 56 h 47"/>
                <a:gd name="T8" fmla="*/ 36 w 50"/>
                <a:gd name="T9" fmla="*/ 36 h 47"/>
                <a:gd name="T10" fmla="*/ 68 w 50"/>
                <a:gd name="T11" fmla="*/ 34 h 47"/>
                <a:gd name="T12" fmla="*/ 60 w 50"/>
                <a:gd name="T13" fmla="*/ 23 h 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0" h="47">
                  <a:moveTo>
                    <a:pt x="41" y="15"/>
                  </a:moveTo>
                  <a:cubicBezTo>
                    <a:pt x="32" y="15"/>
                    <a:pt x="22" y="0"/>
                    <a:pt x="15" y="14"/>
                  </a:cubicBezTo>
                  <a:cubicBezTo>
                    <a:pt x="13" y="18"/>
                    <a:pt x="15" y="23"/>
                    <a:pt x="14" y="27"/>
                  </a:cubicBezTo>
                  <a:cubicBezTo>
                    <a:pt x="11" y="34"/>
                    <a:pt x="1" y="37"/>
                    <a:pt x="0" y="44"/>
                  </a:cubicBezTo>
                  <a:cubicBezTo>
                    <a:pt x="11" y="47"/>
                    <a:pt x="19" y="32"/>
                    <a:pt x="27" y="28"/>
                  </a:cubicBezTo>
                  <a:cubicBezTo>
                    <a:pt x="35" y="24"/>
                    <a:pt x="41" y="27"/>
                    <a:pt x="50" y="26"/>
                  </a:cubicBezTo>
                  <a:cubicBezTo>
                    <a:pt x="49" y="23"/>
                    <a:pt x="46" y="21"/>
                    <a:pt x="44" y="19"/>
                  </a:cubicBezTo>
                </a:path>
              </a:pathLst>
            </a:custGeom>
            <a:solidFill>
              <a:srgbClr val="A9A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89" name="Freeform 145">
              <a:extLst>
                <a:ext uri="{FF2B5EF4-FFF2-40B4-BE49-F238E27FC236}">
                  <a16:creationId xmlns:a16="http://schemas.microsoft.com/office/drawing/2014/main" id="{C43282AB-770D-4316-B31E-37BF0FDA3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9" y="2929"/>
              <a:ext cx="208" cy="69"/>
            </a:xfrm>
            <a:custGeom>
              <a:avLst/>
              <a:gdLst>
                <a:gd name="T0" fmla="*/ 249 w 196"/>
                <a:gd name="T1" fmla="*/ 38 h 65"/>
                <a:gd name="T2" fmla="*/ 196 w 196"/>
                <a:gd name="T3" fmla="*/ 59 h 65"/>
                <a:gd name="T4" fmla="*/ 129 w 196"/>
                <a:gd name="T5" fmla="*/ 67 h 65"/>
                <a:gd name="T6" fmla="*/ 55 w 196"/>
                <a:gd name="T7" fmla="*/ 80 h 65"/>
                <a:gd name="T8" fmla="*/ 0 w 196"/>
                <a:gd name="T9" fmla="*/ 82 h 65"/>
                <a:gd name="T10" fmla="*/ 21 w 196"/>
                <a:gd name="T11" fmla="*/ 71 h 65"/>
                <a:gd name="T12" fmla="*/ 47 w 196"/>
                <a:gd name="T13" fmla="*/ 63 h 65"/>
                <a:gd name="T14" fmla="*/ 54 w 196"/>
                <a:gd name="T15" fmla="*/ 44 h 65"/>
                <a:gd name="T16" fmla="*/ 84 w 196"/>
                <a:gd name="T17" fmla="*/ 35 h 65"/>
                <a:gd name="T18" fmla="*/ 137 w 196"/>
                <a:gd name="T19" fmla="*/ 18 h 65"/>
                <a:gd name="T20" fmla="*/ 231 w 196"/>
                <a:gd name="T21" fmla="*/ 5 h 6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96" h="65">
                  <a:moveTo>
                    <a:pt x="196" y="30"/>
                  </a:moveTo>
                  <a:cubicBezTo>
                    <a:pt x="183" y="24"/>
                    <a:pt x="166" y="41"/>
                    <a:pt x="155" y="47"/>
                  </a:cubicBezTo>
                  <a:cubicBezTo>
                    <a:pt x="138" y="55"/>
                    <a:pt x="120" y="52"/>
                    <a:pt x="102" y="53"/>
                  </a:cubicBezTo>
                  <a:cubicBezTo>
                    <a:pt x="82" y="54"/>
                    <a:pt x="63" y="60"/>
                    <a:pt x="43" y="63"/>
                  </a:cubicBezTo>
                  <a:cubicBezTo>
                    <a:pt x="28" y="65"/>
                    <a:pt x="14" y="65"/>
                    <a:pt x="0" y="65"/>
                  </a:cubicBezTo>
                  <a:cubicBezTo>
                    <a:pt x="6" y="64"/>
                    <a:pt x="11" y="59"/>
                    <a:pt x="17" y="56"/>
                  </a:cubicBezTo>
                  <a:cubicBezTo>
                    <a:pt x="21" y="54"/>
                    <a:pt x="34" y="53"/>
                    <a:pt x="37" y="50"/>
                  </a:cubicBezTo>
                  <a:cubicBezTo>
                    <a:pt x="43" y="43"/>
                    <a:pt x="33" y="42"/>
                    <a:pt x="42" y="35"/>
                  </a:cubicBezTo>
                  <a:cubicBezTo>
                    <a:pt x="48" y="30"/>
                    <a:pt x="59" y="29"/>
                    <a:pt x="66" y="27"/>
                  </a:cubicBezTo>
                  <a:cubicBezTo>
                    <a:pt x="80" y="23"/>
                    <a:pt x="94" y="17"/>
                    <a:pt x="108" y="14"/>
                  </a:cubicBezTo>
                  <a:cubicBezTo>
                    <a:pt x="132" y="9"/>
                    <a:pt x="158" y="0"/>
                    <a:pt x="182" y="5"/>
                  </a:cubicBezTo>
                </a:path>
              </a:pathLst>
            </a:custGeom>
            <a:solidFill>
              <a:srgbClr val="A9A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90" name="Freeform 146">
              <a:extLst>
                <a:ext uri="{FF2B5EF4-FFF2-40B4-BE49-F238E27FC236}">
                  <a16:creationId xmlns:a16="http://schemas.microsoft.com/office/drawing/2014/main" id="{E71DB440-8F25-49D4-B783-EB21F52DD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5" y="3128"/>
              <a:ext cx="43" cy="46"/>
            </a:xfrm>
            <a:custGeom>
              <a:avLst/>
              <a:gdLst>
                <a:gd name="T0" fmla="*/ 53 w 40"/>
                <a:gd name="T1" fmla="*/ 5 h 43"/>
                <a:gd name="T2" fmla="*/ 4 w 40"/>
                <a:gd name="T3" fmla="*/ 56 h 43"/>
                <a:gd name="T4" fmla="*/ 43 w 40"/>
                <a:gd name="T5" fmla="*/ 5 h 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" h="43">
                  <a:moveTo>
                    <a:pt x="40" y="5"/>
                  </a:moveTo>
                  <a:cubicBezTo>
                    <a:pt x="21" y="0"/>
                    <a:pt x="6" y="28"/>
                    <a:pt x="4" y="43"/>
                  </a:cubicBezTo>
                  <a:cubicBezTo>
                    <a:pt x="0" y="22"/>
                    <a:pt x="10" y="6"/>
                    <a:pt x="32" y="5"/>
                  </a:cubicBezTo>
                </a:path>
              </a:pathLst>
            </a:custGeom>
            <a:solidFill>
              <a:srgbClr val="A9A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91" name="Freeform 147">
              <a:extLst>
                <a:ext uri="{FF2B5EF4-FFF2-40B4-BE49-F238E27FC236}">
                  <a16:creationId xmlns:a16="http://schemas.microsoft.com/office/drawing/2014/main" id="{E7FB8169-5682-49A1-B03C-D87A896F8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5" y="3151"/>
              <a:ext cx="27" cy="66"/>
            </a:xfrm>
            <a:custGeom>
              <a:avLst/>
              <a:gdLst>
                <a:gd name="T0" fmla="*/ 9 w 26"/>
                <a:gd name="T1" fmla="*/ 0 h 62"/>
                <a:gd name="T2" fmla="*/ 30 w 26"/>
                <a:gd name="T3" fmla="*/ 80 h 62"/>
                <a:gd name="T4" fmla="*/ 9 w 26"/>
                <a:gd name="T5" fmla="*/ 3 h 6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62">
                  <a:moveTo>
                    <a:pt x="9" y="0"/>
                  </a:moveTo>
                  <a:cubicBezTo>
                    <a:pt x="9" y="22"/>
                    <a:pt x="13" y="43"/>
                    <a:pt x="26" y="62"/>
                  </a:cubicBezTo>
                  <a:cubicBezTo>
                    <a:pt x="12" y="51"/>
                    <a:pt x="0" y="19"/>
                    <a:pt x="9" y="3"/>
                  </a:cubicBezTo>
                </a:path>
              </a:pathLst>
            </a:custGeom>
            <a:solidFill>
              <a:srgbClr val="A9A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92" name="Freeform 148">
              <a:extLst>
                <a:ext uri="{FF2B5EF4-FFF2-40B4-BE49-F238E27FC236}">
                  <a16:creationId xmlns:a16="http://schemas.microsoft.com/office/drawing/2014/main" id="{B569169B-62E6-4A77-BE26-C096B7215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" y="2946"/>
              <a:ext cx="275" cy="67"/>
            </a:xfrm>
            <a:custGeom>
              <a:avLst/>
              <a:gdLst>
                <a:gd name="T0" fmla="*/ 0 w 258"/>
                <a:gd name="T1" fmla="*/ 81 h 63"/>
                <a:gd name="T2" fmla="*/ 80 w 258"/>
                <a:gd name="T3" fmla="*/ 72 h 63"/>
                <a:gd name="T4" fmla="*/ 150 w 258"/>
                <a:gd name="T5" fmla="*/ 54 h 63"/>
                <a:gd name="T6" fmla="*/ 230 w 258"/>
                <a:gd name="T7" fmla="*/ 52 h 63"/>
                <a:gd name="T8" fmla="*/ 271 w 258"/>
                <a:gd name="T9" fmla="*/ 52 h 63"/>
                <a:gd name="T10" fmla="*/ 306 w 258"/>
                <a:gd name="T11" fmla="*/ 56 h 63"/>
                <a:gd name="T12" fmla="*/ 273 w 258"/>
                <a:gd name="T13" fmla="*/ 20 h 63"/>
                <a:gd name="T14" fmla="*/ 188 w 258"/>
                <a:gd name="T15" fmla="*/ 6 h 63"/>
                <a:gd name="T16" fmla="*/ 141 w 258"/>
                <a:gd name="T17" fmla="*/ 21 h 63"/>
                <a:gd name="T18" fmla="*/ 92 w 258"/>
                <a:gd name="T19" fmla="*/ 30 h 63"/>
                <a:gd name="T20" fmla="*/ 18 w 258"/>
                <a:gd name="T21" fmla="*/ 70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8" h="63">
                  <a:moveTo>
                    <a:pt x="0" y="63"/>
                  </a:moveTo>
                  <a:cubicBezTo>
                    <a:pt x="22" y="61"/>
                    <a:pt x="40" y="61"/>
                    <a:pt x="62" y="56"/>
                  </a:cubicBezTo>
                  <a:cubicBezTo>
                    <a:pt x="80" y="51"/>
                    <a:pt x="98" y="46"/>
                    <a:pt x="116" y="42"/>
                  </a:cubicBezTo>
                  <a:cubicBezTo>
                    <a:pt x="136" y="38"/>
                    <a:pt x="157" y="38"/>
                    <a:pt x="178" y="40"/>
                  </a:cubicBezTo>
                  <a:cubicBezTo>
                    <a:pt x="189" y="41"/>
                    <a:pt x="199" y="40"/>
                    <a:pt x="209" y="40"/>
                  </a:cubicBezTo>
                  <a:cubicBezTo>
                    <a:pt x="217" y="40"/>
                    <a:pt x="228" y="45"/>
                    <a:pt x="236" y="44"/>
                  </a:cubicBezTo>
                  <a:cubicBezTo>
                    <a:pt x="258" y="41"/>
                    <a:pt x="220" y="21"/>
                    <a:pt x="211" y="16"/>
                  </a:cubicBezTo>
                  <a:cubicBezTo>
                    <a:pt x="190" y="5"/>
                    <a:pt x="169" y="0"/>
                    <a:pt x="145" y="6"/>
                  </a:cubicBezTo>
                  <a:cubicBezTo>
                    <a:pt x="132" y="10"/>
                    <a:pt x="122" y="15"/>
                    <a:pt x="109" y="17"/>
                  </a:cubicBezTo>
                  <a:cubicBezTo>
                    <a:pt x="96" y="19"/>
                    <a:pt x="83" y="19"/>
                    <a:pt x="71" y="23"/>
                  </a:cubicBezTo>
                  <a:cubicBezTo>
                    <a:pt x="49" y="29"/>
                    <a:pt x="30" y="37"/>
                    <a:pt x="14" y="55"/>
                  </a:cubicBezTo>
                </a:path>
              </a:pathLst>
            </a:custGeom>
            <a:solidFill>
              <a:srgbClr val="EE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93" name="Freeform 149">
              <a:extLst>
                <a:ext uri="{FF2B5EF4-FFF2-40B4-BE49-F238E27FC236}">
                  <a16:creationId xmlns:a16="http://schemas.microsoft.com/office/drawing/2014/main" id="{25ED12D7-9C0A-4BAE-8426-5E36CED66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5" y="3005"/>
              <a:ext cx="264" cy="135"/>
            </a:xfrm>
            <a:custGeom>
              <a:avLst/>
              <a:gdLst>
                <a:gd name="T0" fmla="*/ 318 w 248"/>
                <a:gd name="T1" fmla="*/ 2 h 127"/>
                <a:gd name="T2" fmla="*/ 263 w 248"/>
                <a:gd name="T3" fmla="*/ 56 h 127"/>
                <a:gd name="T4" fmla="*/ 185 w 248"/>
                <a:gd name="T5" fmla="*/ 104 h 127"/>
                <a:gd name="T6" fmla="*/ 26 w 248"/>
                <a:gd name="T7" fmla="*/ 154 h 127"/>
                <a:gd name="T8" fmla="*/ 3 w 248"/>
                <a:gd name="T9" fmla="*/ 140 h 127"/>
                <a:gd name="T10" fmla="*/ 34 w 248"/>
                <a:gd name="T11" fmla="*/ 123 h 127"/>
                <a:gd name="T12" fmla="*/ 128 w 248"/>
                <a:gd name="T13" fmla="*/ 69 h 127"/>
                <a:gd name="T14" fmla="*/ 185 w 248"/>
                <a:gd name="T15" fmla="*/ 46 h 127"/>
                <a:gd name="T16" fmla="*/ 236 w 248"/>
                <a:gd name="T17" fmla="*/ 20 h 127"/>
                <a:gd name="T18" fmla="*/ 303 w 248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27">
                  <a:moveTo>
                    <a:pt x="248" y="2"/>
                  </a:moveTo>
                  <a:cubicBezTo>
                    <a:pt x="230" y="14"/>
                    <a:pt x="219" y="28"/>
                    <a:pt x="205" y="44"/>
                  </a:cubicBezTo>
                  <a:cubicBezTo>
                    <a:pt x="189" y="61"/>
                    <a:pt x="165" y="73"/>
                    <a:pt x="144" y="82"/>
                  </a:cubicBezTo>
                  <a:cubicBezTo>
                    <a:pt x="104" y="100"/>
                    <a:pt x="67" y="127"/>
                    <a:pt x="21" y="120"/>
                  </a:cubicBezTo>
                  <a:cubicBezTo>
                    <a:pt x="16" y="119"/>
                    <a:pt x="4" y="117"/>
                    <a:pt x="3" y="110"/>
                  </a:cubicBezTo>
                  <a:cubicBezTo>
                    <a:pt x="0" y="100"/>
                    <a:pt x="18" y="99"/>
                    <a:pt x="26" y="97"/>
                  </a:cubicBezTo>
                  <a:cubicBezTo>
                    <a:pt x="57" y="89"/>
                    <a:pt x="74" y="73"/>
                    <a:pt x="100" y="54"/>
                  </a:cubicBezTo>
                  <a:cubicBezTo>
                    <a:pt x="114" y="44"/>
                    <a:pt x="128" y="40"/>
                    <a:pt x="144" y="36"/>
                  </a:cubicBezTo>
                  <a:cubicBezTo>
                    <a:pt x="159" y="31"/>
                    <a:pt x="170" y="24"/>
                    <a:pt x="184" y="16"/>
                  </a:cubicBezTo>
                  <a:cubicBezTo>
                    <a:pt x="201" y="6"/>
                    <a:pt x="218" y="3"/>
                    <a:pt x="237" y="0"/>
                  </a:cubicBezTo>
                </a:path>
              </a:pathLst>
            </a:custGeom>
            <a:solidFill>
              <a:srgbClr val="EE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94" name="Freeform 150">
              <a:extLst>
                <a:ext uri="{FF2B5EF4-FFF2-40B4-BE49-F238E27FC236}">
                  <a16:creationId xmlns:a16="http://schemas.microsoft.com/office/drawing/2014/main" id="{16C0E284-EA2B-45B9-AC0F-1A5EE9D95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0" y="3041"/>
              <a:ext cx="157" cy="134"/>
            </a:xfrm>
            <a:custGeom>
              <a:avLst/>
              <a:gdLst>
                <a:gd name="T0" fmla="*/ 0 w 147"/>
                <a:gd name="T1" fmla="*/ 28 h 126"/>
                <a:gd name="T2" fmla="*/ 46 w 147"/>
                <a:gd name="T3" fmla="*/ 70 h 126"/>
                <a:gd name="T4" fmla="*/ 88 w 147"/>
                <a:gd name="T5" fmla="*/ 94 h 126"/>
                <a:gd name="T6" fmla="*/ 138 w 147"/>
                <a:gd name="T7" fmla="*/ 125 h 126"/>
                <a:gd name="T8" fmla="*/ 191 w 147"/>
                <a:gd name="T9" fmla="*/ 155 h 126"/>
                <a:gd name="T10" fmla="*/ 136 w 147"/>
                <a:gd name="T11" fmla="*/ 105 h 126"/>
                <a:gd name="T12" fmla="*/ 91 w 147"/>
                <a:gd name="T13" fmla="*/ 55 h 126"/>
                <a:gd name="T14" fmla="*/ 22 w 147"/>
                <a:gd name="T15" fmla="*/ 22 h 1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7" h="126">
                  <a:moveTo>
                    <a:pt x="0" y="22"/>
                  </a:moveTo>
                  <a:cubicBezTo>
                    <a:pt x="14" y="29"/>
                    <a:pt x="22" y="46"/>
                    <a:pt x="35" y="55"/>
                  </a:cubicBezTo>
                  <a:cubicBezTo>
                    <a:pt x="46" y="61"/>
                    <a:pt x="57" y="66"/>
                    <a:pt x="67" y="73"/>
                  </a:cubicBezTo>
                  <a:cubicBezTo>
                    <a:pt x="80" y="81"/>
                    <a:pt x="93" y="89"/>
                    <a:pt x="106" y="98"/>
                  </a:cubicBezTo>
                  <a:cubicBezTo>
                    <a:pt x="116" y="104"/>
                    <a:pt x="133" y="126"/>
                    <a:pt x="147" y="121"/>
                  </a:cubicBezTo>
                  <a:cubicBezTo>
                    <a:pt x="146" y="102"/>
                    <a:pt x="117" y="90"/>
                    <a:pt x="104" y="82"/>
                  </a:cubicBezTo>
                  <a:cubicBezTo>
                    <a:pt x="85" y="71"/>
                    <a:pt x="77" y="62"/>
                    <a:pt x="70" y="43"/>
                  </a:cubicBezTo>
                  <a:cubicBezTo>
                    <a:pt x="64" y="25"/>
                    <a:pt x="38" y="0"/>
                    <a:pt x="18" y="18"/>
                  </a:cubicBezTo>
                </a:path>
              </a:pathLst>
            </a:custGeom>
            <a:solidFill>
              <a:srgbClr val="EE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95" name="Freeform 151">
              <a:extLst>
                <a:ext uri="{FF2B5EF4-FFF2-40B4-BE49-F238E27FC236}">
                  <a16:creationId xmlns:a16="http://schemas.microsoft.com/office/drawing/2014/main" id="{5A5DB84A-CEC4-47CA-89D5-79D545921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" y="2571"/>
              <a:ext cx="64" cy="101"/>
            </a:xfrm>
            <a:custGeom>
              <a:avLst/>
              <a:gdLst>
                <a:gd name="T0" fmla="*/ 78 w 60"/>
                <a:gd name="T1" fmla="*/ 0 h 95"/>
                <a:gd name="T2" fmla="*/ 45 w 60"/>
                <a:gd name="T3" fmla="*/ 16 h 95"/>
                <a:gd name="T4" fmla="*/ 27 w 60"/>
                <a:gd name="T5" fmla="*/ 49 h 95"/>
                <a:gd name="T6" fmla="*/ 3 w 60"/>
                <a:gd name="T7" fmla="*/ 83 h 95"/>
                <a:gd name="T8" fmla="*/ 23 w 60"/>
                <a:gd name="T9" fmla="*/ 121 h 95"/>
                <a:gd name="T10" fmla="*/ 7 w 60"/>
                <a:gd name="T11" fmla="*/ 89 h 95"/>
                <a:gd name="T12" fmla="*/ 27 w 60"/>
                <a:gd name="T13" fmla="*/ 61 h 95"/>
                <a:gd name="T14" fmla="*/ 41 w 60"/>
                <a:gd name="T15" fmla="*/ 28 h 95"/>
                <a:gd name="T16" fmla="*/ 73 w 60"/>
                <a:gd name="T17" fmla="*/ 4 h 9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95">
                  <a:moveTo>
                    <a:pt x="60" y="0"/>
                  </a:moveTo>
                  <a:cubicBezTo>
                    <a:pt x="52" y="4"/>
                    <a:pt x="41" y="5"/>
                    <a:pt x="35" y="12"/>
                  </a:cubicBezTo>
                  <a:cubicBezTo>
                    <a:pt x="29" y="19"/>
                    <a:pt x="26" y="30"/>
                    <a:pt x="21" y="38"/>
                  </a:cubicBezTo>
                  <a:cubicBezTo>
                    <a:pt x="15" y="47"/>
                    <a:pt x="6" y="55"/>
                    <a:pt x="3" y="65"/>
                  </a:cubicBezTo>
                  <a:cubicBezTo>
                    <a:pt x="0" y="80"/>
                    <a:pt x="9" y="87"/>
                    <a:pt x="19" y="95"/>
                  </a:cubicBezTo>
                  <a:cubicBezTo>
                    <a:pt x="12" y="90"/>
                    <a:pt x="6" y="78"/>
                    <a:pt x="7" y="70"/>
                  </a:cubicBezTo>
                  <a:cubicBezTo>
                    <a:pt x="8" y="61"/>
                    <a:pt x="16" y="54"/>
                    <a:pt x="21" y="48"/>
                  </a:cubicBezTo>
                  <a:cubicBezTo>
                    <a:pt x="27" y="40"/>
                    <a:pt x="27" y="30"/>
                    <a:pt x="32" y="22"/>
                  </a:cubicBezTo>
                  <a:cubicBezTo>
                    <a:pt x="37" y="15"/>
                    <a:pt x="48" y="6"/>
                    <a:pt x="56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96" name="Freeform 152">
              <a:extLst>
                <a:ext uri="{FF2B5EF4-FFF2-40B4-BE49-F238E27FC236}">
                  <a16:creationId xmlns:a16="http://schemas.microsoft.com/office/drawing/2014/main" id="{CD024FAB-7040-41EC-B458-F193EE6C0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" y="2633"/>
              <a:ext cx="35" cy="44"/>
            </a:xfrm>
            <a:custGeom>
              <a:avLst/>
              <a:gdLst>
                <a:gd name="T0" fmla="*/ 0 w 33"/>
                <a:gd name="T1" fmla="*/ 3 h 41"/>
                <a:gd name="T2" fmla="*/ 29 w 33"/>
                <a:gd name="T3" fmla="*/ 19 h 41"/>
                <a:gd name="T4" fmla="*/ 37 w 33"/>
                <a:gd name="T5" fmla="*/ 54 h 41"/>
                <a:gd name="T6" fmla="*/ 33 w 33"/>
                <a:gd name="T7" fmla="*/ 15 h 41"/>
                <a:gd name="T8" fmla="*/ 3 w 33"/>
                <a:gd name="T9" fmla="*/ 1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1">
                  <a:moveTo>
                    <a:pt x="0" y="3"/>
                  </a:moveTo>
                  <a:cubicBezTo>
                    <a:pt x="8" y="1"/>
                    <a:pt x="17" y="9"/>
                    <a:pt x="23" y="15"/>
                  </a:cubicBezTo>
                  <a:cubicBezTo>
                    <a:pt x="30" y="22"/>
                    <a:pt x="33" y="30"/>
                    <a:pt x="29" y="41"/>
                  </a:cubicBezTo>
                  <a:cubicBezTo>
                    <a:pt x="31" y="29"/>
                    <a:pt x="33" y="20"/>
                    <a:pt x="25" y="11"/>
                  </a:cubicBezTo>
                  <a:cubicBezTo>
                    <a:pt x="20" y="5"/>
                    <a:pt x="10" y="0"/>
                    <a:pt x="3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97" name="Freeform 153">
              <a:extLst>
                <a:ext uri="{FF2B5EF4-FFF2-40B4-BE49-F238E27FC236}">
                  <a16:creationId xmlns:a16="http://schemas.microsoft.com/office/drawing/2014/main" id="{9C8F5B20-05F8-447E-A3CA-4AFE2DCB9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" y="2461"/>
              <a:ext cx="56" cy="27"/>
            </a:xfrm>
            <a:custGeom>
              <a:avLst/>
              <a:gdLst>
                <a:gd name="T0" fmla="*/ 0 w 53"/>
                <a:gd name="T1" fmla="*/ 33 h 25"/>
                <a:gd name="T2" fmla="*/ 2 w 53"/>
                <a:gd name="T3" fmla="*/ 30 h 25"/>
                <a:gd name="T4" fmla="*/ 7 w 53"/>
                <a:gd name="T5" fmla="*/ 18 h 25"/>
                <a:gd name="T6" fmla="*/ 25 w 53"/>
                <a:gd name="T7" fmla="*/ 4 h 25"/>
                <a:gd name="T8" fmla="*/ 49 w 53"/>
                <a:gd name="T9" fmla="*/ 1 h 25"/>
                <a:gd name="T10" fmla="*/ 61 w 53"/>
                <a:gd name="T11" fmla="*/ 3 h 25"/>
                <a:gd name="T12" fmla="*/ 66 w 53"/>
                <a:gd name="T13" fmla="*/ 6 h 25"/>
                <a:gd name="T14" fmla="*/ 31 w 53"/>
                <a:gd name="T15" fmla="*/ 12 h 25"/>
                <a:gd name="T16" fmla="*/ 17 w 53"/>
                <a:gd name="T17" fmla="*/ 19 h 25"/>
                <a:gd name="T18" fmla="*/ 8 w 53"/>
                <a:gd name="T19" fmla="*/ 28 h 25"/>
                <a:gd name="T20" fmla="*/ 5 w 53"/>
                <a:gd name="T21" fmla="*/ 33 h 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3" h="25">
                  <a:moveTo>
                    <a:pt x="0" y="25"/>
                  </a:moveTo>
                  <a:cubicBezTo>
                    <a:pt x="0" y="24"/>
                    <a:pt x="2" y="22"/>
                    <a:pt x="2" y="22"/>
                  </a:cubicBezTo>
                  <a:cubicBezTo>
                    <a:pt x="4" y="19"/>
                    <a:pt x="5" y="16"/>
                    <a:pt x="7" y="14"/>
                  </a:cubicBezTo>
                  <a:cubicBezTo>
                    <a:pt x="11" y="10"/>
                    <a:pt x="16" y="6"/>
                    <a:pt x="21" y="4"/>
                  </a:cubicBezTo>
                  <a:cubicBezTo>
                    <a:pt x="27" y="2"/>
                    <a:pt x="34" y="0"/>
                    <a:pt x="40" y="1"/>
                  </a:cubicBezTo>
                  <a:cubicBezTo>
                    <a:pt x="43" y="2"/>
                    <a:pt x="47" y="2"/>
                    <a:pt x="49" y="3"/>
                  </a:cubicBezTo>
                  <a:cubicBezTo>
                    <a:pt x="51" y="4"/>
                    <a:pt x="52" y="4"/>
                    <a:pt x="53" y="6"/>
                  </a:cubicBezTo>
                  <a:cubicBezTo>
                    <a:pt x="44" y="4"/>
                    <a:pt x="33" y="4"/>
                    <a:pt x="25" y="8"/>
                  </a:cubicBezTo>
                  <a:cubicBezTo>
                    <a:pt x="20" y="9"/>
                    <a:pt x="16" y="12"/>
                    <a:pt x="13" y="15"/>
                  </a:cubicBezTo>
                  <a:cubicBezTo>
                    <a:pt x="11" y="16"/>
                    <a:pt x="9" y="18"/>
                    <a:pt x="8" y="20"/>
                  </a:cubicBezTo>
                  <a:cubicBezTo>
                    <a:pt x="7" y="22"/>
                    <a:pt x="5" y="24"/>
                    <a:pt x="5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98" name="Freeform 154">
              <a:extLst>
                <a:ext uri="{FF2B5EF4-FFF2-40B4-BE49-F238E27FC236}">
                  <a16:creationId xmlns:a16="http://schemas.microsoft.com/office/drawing/2014/main" id="{24C01F8E-92B7-4734-B6B0-82D892002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" y="2691"/>
              <a:ext cx="57" cy="24"/>
            </a:xfrm>
            <a:custGeom>
              <a:avLst/>
              <a:gdLst>
                <a:gd name="T0" fmla="*/ 67 w 54"/>
                <a:gd name="T1" fmla="*/ 4 h 23"/>
                <a:gd name="T2" fmla="*/ 33 w 54"/>
                <a:gd name="T3" fmla="*/ 8 h 23"/>
                <a:gd name="T4" fmla="*/ 19 w 54"/>
                <a:gd name="T5" fmla="*/ 18 h 23"/>
                <a:gd name="T6" fmla="*/ 0 w 54"/>
                <a:gd name="T7" fmla="*/ 27 h 23"/>
                <a:gd name="T8" fmla="*/ 29 w 54"/>
                <a:gd name="T9" fmla="*/ 11 h 23"/>
                <a:gd name="T10" fmla="*/ 63 w 54"/>
                <a:gd name="T11" fmla="*/ 5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4" h="23">
                  <a:moveTo>
                    <a:pt x="54" y="4"/>
                  </a:moveTo>
                  <a:cubicBezTo>
                    <a:pt x="45" y="0"/>
                    <a:pt x="34" y="2"/>
                    <a:pt x="26" y="8"/>
                  </a:cubicBezTo>
                  <a:cubicBezTo>
                    <a:pt x="22" y="10"/>
                    <a:pt x="19" y="13"/>
                    <a:pt x="15" y="14"/>
                  </a:cubicBezTo>
                  <a:cubicBezTo>
                    <a:pt x="10" y="16"/>
                    <a:pt x="2" y="17"/>
                    <a:pt x="0" y="23"/>
                  </a:cubicBezTo>
                  <a:cubicBezTo>
                    <a:pt x="5" y="16"/>
                    <a:pt x="17" y="16"/>
                    <a:pt x="24" y="11"/>
                  </a:cubicBezTo>
                  <a:cubicBezTo>
                    <a:pt x="31" y="5"/>
                    <a:pt x="42" y="0"/>
                    <a:pt x="5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99" name="Freeform 155">
              <a:extLst>
                <a:ext uri="{FF2B5EF4-FFF2-40B4-BE49-F238E27FC236}">
                  <a16:creationId xmlns:a16="http://schemas.microsoft.com/office/drawing/2014/main" id="{725C6B40-278D-4572-84D1-C3550B66C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3" y="2744"/>
              <a:ext cx="17" cy="22"/>
            </a:xfrm>
            <a:custGeom>
              <a:avLst/>
              <a:gdLst>
                <a:gd name="T0" fmla="*/ 20 w 16"/>
                <a:gd name="T1" fmla="*/ 0 h 21"/>
                <a:gd name="T2" fmla="*/ 20 w 16"/>
                <a:gd name="T3" fmla="*/ 4 h 21"/>
                <a:gd name="T4" fmla="*/ 16 w 16"/>
                <a:gd name="T5" fmla="*/ 16 h 21"/>
                <a:gd name="T6" fmla="*/ 0 w 16"/>
                <a:gd name="T7" fmla="*/ 25 h 21"/>
                <a:gd name="T8" fmla="*/ 20 w 16"/>
                <a:gd name="T9" fmla="*/ 1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21">
                  <a:moveTo>
                    <a:pt x="16" y="0"/>
                  </a:moveTo>
                  <a:cubicBezTo>
                    <a:pt x="16" y="1"/>
                    <a:pt x="16" y="3"/>
                    <a:pt x="16" y="4"/>
                  </a:cubicBezTo>
                  <a:cubicBezTo>
                    <a:pt x="15" y="7"/>
                    <a:pt x="13" y="10"/>
                    <a:pt x="12" y="12"/>
                  </a:cubicBezTo>
                  <a:cubicBezTo>
                    <a:pt x="9" y="16"/>
                    <a:pt x="4" y="20"/>
                    <a:pt x="0" y="21"/>
                  </a:cubicBezTo>
                  <a:cubicBezTo>
                    <a:pt x="12" y="21"/>
                    <a:pt x="15" y="9"/>
                    <a:pt x="16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00" name="Freeform 156">
              <a:extLst>
                <a:ext uri="{FF2B5EF4-FFF2-40B4-BE49-F238E27FC236}">
                  <a16:creationId xmlns:a16="http://schemas.microsoft.com/office/drawing/2014/main" id="{8EBB7972-B39C-42E9-A973-E1097673F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" y="2745"/>
              <a:ext cx="12" cy="14"/>
            </a:xfrm>
            <a:custGeom>
              <a:avLst/>
              <a:gdLst>
                <a:gd name="T0" fmla="*/ 2 w 11"/>
                <a:gd name="T1" fmla="*/ 0 h 13"/>
                <a:gd name="T2" fmla="*/ 0 w 11"/>
                <a:gd name="T3" fmla="*/ 14 h 13"/>
                <a:gd name="T4" fmla="*/ 3 w 11"/>
                <a:gd name="T5" fmla="*/ 1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3">
                  <a:moveTo>
                    <a:pt x="2" y="0"/>
                  </a:moveTo>
                  <a:cubicBezTo>
                    <a:pt x="8" y="0"/>
                    <a:pt x="7" y="11"/>
                    <a:pt x="0" y="10"/>
                  </a:cubicBezTo>
                  <a:cubicBezTo>
                    <a:pt x="7" y="13"/>
                    <a:pt x="11" y="3"/>
                    <a:pt x="3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01" name="Freeform 157">
              <a:extLst>
                <a:ext uri="{FF2B5EF4-FFF2-40B4-BE49-F238E27FC236}">
                  <a16:creationId xmlns:a16="http://schemas.microsoft.com/office/drawing/2014/main" id="{310C5520-AA79-4788-B015-72AFBF10B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7" y="2874"/>
              <a:ext cx="6" cy="15"/>
            </a:xfrm>
            <a:custGeom>
              <a:avLst/>
              <a:gdLst>
                <a:gd name="T0" fmla="*/ 0 w 6"/>
                <a:gd name="T1" fmla="*/ 6 h 14"/>
                <a:gd name="T2" fmla="*/ 0 w 6"/>
                <a:gd name="T3" fmla="*/ 11 h 1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14">
                  <a:moveTo>
                    <a:pt x="0" y="6"/>
                  </a:moveTo>
                  <a:cubicBezTo>
                    <a:pt x="2" y="14"/>
                    <a:pt x="6" y="0"/>
                    <a:pt x="0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02" name="Freeform 158">
              <a:extLst>
                <a:ext uri="{FF2B5EF4-FFF2-40B4-BE49-F238E27FC236}">
                  <a16:creationId xmlns:a16="http://schemas.microsoft.com/office/drawing/2014/main" id="{41991909-CFDE-47C4-A7A8-0744E987F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" y="2879"/>
              <a:ext cx="5" cy="6"/>
            </a:xfrm>
            <a:custGeom>
              <a:avLst/>
              <a:gdLst>
                <a:gd name="T0" fmla="*/ 5 w 5"/>
                <a:gd name="T1" fmla="*/ 0 h 6"/>
                <a:gd name="T2" fmla="*/ 1 w 5"/>
                <a:gd name="T3" fmla="*/ 6 h 6"/>
                <a:gd name="T4" fmla="*/ 3 w 5"/>
                <a:gd name="T5" fmla="*/ 1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6">
                  <a:moveTo>
                    <a:pt x="5" y="0"/>
                  </a:moveTo>
                  <a:cubicBezTo>
                    <a:pt x="3" y="1"/>
                    <a:pt x="1" y="3"/>
                    <a:pt x="1" y="6"/>
                  </a:cubicBezTo>
                  <a:cubicBezTo>
                    <a:pt x="0" y="4"/>
                    <a:pt x="0" y="2"/>
                    <a:pt x="3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03" name="Freeform 159">
              <a:extLst>
                <a:ext uri="{FF2B5EF4-FFF2-40B4-BE49-F238E27FC236}">
                  <a16:creationId xmlns:a16="http://schemas.microsoft.com/office/drawing/2014/main" id="{6E328ECD-E617-4577-9D6E-A6E4E7921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7" y="2880"/>
              <a:ext cx="9" cy="9"/>
            </a:xfrm>
            <a:custGeom>
              <a:avLst/>
              <a:gdLst>
                <a:gd name="T0" fmla="*/ 9 w 9"/>
                <a:gd name="T1" fmla="*/ 1 h 9"/>
                <a:gd name="T2" fmla="*/ 3 w 9"/>
                <a:gd name="T3" fmla="*/ 9 h 9"/>
                <a:gd name="T4" fmla="*/ 3 w 9"/>
                <a:gd name="T5" fmla="*/ 2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9">
                  <a:moveTo>
                    <a:pt x="9" y="1"/>
                  </a:moveTo>
                  <a:cubicBezTo>
                    <a:pt x="4" y="0"/>
                    <a:pt x="2" y="5"/>
                    <a:pt x="3" y="9"/>
                  </a:cubicBezTo>
                  <a:cubicBezTo>
                    <a:pt x="0" y="7"/>
                    <a:pt x="0" y="4"/>
                    <a:pt x="3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04" name="Freeform 160">
              <a:extLst>
                <a:ext uri="{FF2B5EF4-FFF2-40B4-BE49-F238E27FC236}">
                  <a16:creationId xmlns:a16="http://schemas.microsoft.com/office/drawing/2014/main" id="{E9E5BB33-7694-4C09-BA80-57D01ECF3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2901"/>
              <a:ext cx="3" cy="3"/>
            </a:xfrm>
            <a:custGeom>
              <a:avLst/>
              <a:gdLst>
                <a:gd name="T0" fmla="*/ 0 w 3"/>
                <a:gd name="T1" fmla="*/ 2 h 3"/>
                <a:gd name="T2" fmla="*/ 1 w 3"/>
                <a:gd name="T3" fmla="*/ 3 h 3"/>
                <a:gd name="T4" fmla="*/ 0 w 3"/>
                <a:gd name="T5" fmla="*/ 0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2"/>
                    <a:pt x="0" y="2"/>
                    <a:pt x="1" y="3"/>
                  </a:cubicBezTo>
                  <a:cubicBezTo>
                    <a:pt x="3" y="1"/>
                    <a:pt x="3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05" name="Freeform 161">
              <a:extLst>
                <a:ext uri="{FF2B5EF4-FFF2-40B4-BE49-F238E27FC236}">
                  <a16:creationId xmlns:a16="http://schemas.microsoft.com/office/drawing/2014/main" id="{96F65B27-5CEF-416D-81D3-2706D700C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" y="2853"/>
              <a:ext cx="4" cy="2"/>
            </a:xfrm>
            <a:custGeom>
              <a:avLst/>
              <a:gdLst>
                <a:gd name="T0" fmla="*/ 9 w 3"/>
                <a:gd name="T1" fmla="*/ 1 h 2"/>
                <a:gd name="T2" fmla="*/ 9 w 3"/>
                <a:gd name="T3" fmla="*/ 2 h 2"/>
                <a:gd name="T4" fmla="*/ 9 w 3"/>
                <a:gd name="T5" fmla="*/ 0 h 2"/>
                <a:gd name="T6" fmla="*/ 0 w 3"/>
                <a:gd name="T7" fmla="*/ 1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1"/>
                    <a:pt x="2" y="1"/>
                    <a:pt x="3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06" name="Freeform 162">
              <a:extLst>
                <a:ext uri="{FF2B5EF4-FFF2-40B4-BE49-F238E27FC236}">
                  <a16:creationId xmlns:a16="http://schemas.microsoft.com/office/drawing/2014/main" id="{97C1E56C-2943-44AC-983A-D7B84A064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" y="2903"/>
              <a:ext cx="1" cy="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07" name="Freeform 163">
              <a:extLst>
                <a:ext uri="{FF2B5EF4-FFF2-40B4-BE49-F238E27FC236}">
                  <a16:creationId xmlns:a16="http://schemas.microsoft.com/office/drawing/2014/main" id="{523B5FE2-6DFD-4C9F-B114-03DC9799D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3" y="2851"/>
              <a:ext cx="12" cy="18"/>
            </a:xfrm>
            <a:custGeom>
              <a:avLst/>
              <a:gdLst>
                <a:gd name="T0" fmla="*/ 15 w 11"/>
                <a:gd name="T1" fmla="*/ 0 h 17"/>
                <a:gd name="T2" fmla="*/ 11 w 11"/>
                <a:gd name="T3" fmla="*/ 21 h 17"/>
                <a:gd name="T4" fmla="*/ 14 w 11"/>
                <a:gd name="T5" fmla="*/ 2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7">
                  <a:moveTo>
                    <a:pt x="11" y="0"/>
                  </a:moveTo>
                  <a:cubicBezTo>
                    <a:pt x="7" y="4"/>
                    <a:pt x="0" y="13"/>
                    <a:pt x="7" y="17"/>
                  </a:cubicBezTo>
                  <a:cubicBezTo>
                    <a:pt x="6" y="12"/>
                    <a:pt x="5" y="6"/>
                    <a:pt x="1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08" name="Freeform 164">
              <a:extLst>
                <a:ext uri="{FF2B5EF4-FFF2-40B4-BE49-F238E27FC236}">
                  <a16:creationId xmlns:a16="http://schemas.microsoft.com/office/drawing/2014/main" id="{5E02CDEB-42B4-4C32-AC55-D743B6DA4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2859"/>
              <a:ext cx="8" cy="15"/>
            </a:xfrm>
            <a:custGeom>
              <a:avLst/>
              <a:gdLst>
                <a:gd name="T0" fmla="*/ 0 w 8"/>
                <a:gd name="T1" fmla="*/ 1 h 14"/>
                <a:gd name="T2" fmla="*/ 4 w 8"/>
                <a:gd name="T3" fmla="*/ 18 h 14"/>
                <a:gd name="T4" fmla="*/ 7 w 8"/>
                <a:gd name="T5" fmla="*/ 12 h 14"/>
                <a:gd name="T6" fmla="*/ 1 w 8"/>
                <a:gd name="T7" fmla="*/ 1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4">
                  <a:moveTo>
                    <a:pt x="0" y="1"/>
                  </a:moveTo>
                  <a:cubicBezTo>
                    <a:pt x="4" y="6"/>
                    <a:pt x="5" y="8"/>
                    <a:pt x="4" y="14"/>
                  </a:cubicBezTo>
                  <a:cubicBezTo>
                    <a:pt x="5" y="12"/>
                    <a:pt x="7" y="11"/>
                    <a:pt x="7" y="8"/>
                  </a:cubicBezTo>
                  <a:cubicBezTo>
                    <a:pt x="8" y="5"/>
                    <a:pt x="5" y="0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09" name="Freeform 165">
              <a:extLst>
                <a:ext uri="{FF2B5EF4-FFF2-40B4-BE49-F238E27FC236}">
                  <a16:creationId xmlns:a16="http://schemas.microsoft.com/office/drawing/2014/main" id="{4FC46B46-6EED-4CC4-A41B-51D266D09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9" y="2906"/>
              <a:ext cx="13" cy="13"/>
            </a:xfrm>
            <a:custGeom>
              <a:avLst/>
              <a:gdLst>
                <a:gd name="T0" fmla="*/ 0 w 13"/>
                <a:gd name="T1" fmla="*/ 10 h 12"/>
                <a:gd name="T2" fmla="*/ 6 w 13"/>
                <a:gd name="T3" fmla="*/ 11 h 12"/>
                <a:gd name="T4" fmla="*/ 5 w 13"/>
                <a:gd name="T5" fmla="*/ 16 h 12"/>
                <a:gd name="T6" fmla="*/ 1 w 13"/>
                <a:gd name="T7" fmla="*/ 4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12">
                  <a:moveTo>
                    <a:pt x="0" y="6"/>
                  </a:moveTo>
                  <a:cubicBezTo>
                    <a:pt x="1" y="6"/>
                    <a:pt x="5" y="4"/>
                    <a:pt x="6" y="7"/>
                  </a:cubicBezTo>
                  <a:cubicBezTo>
                    <a:pt x="8" y="8"/>
                    <a:pt x="6" y="11"/>
                    <a:pt x="5" y="12"/>
                  </a:cubicBezTo>
                  <a:cubicBezTo>
                    <a:pt x="13" y="7"/>
                    <a:pt x="4" y="0"/>
                    <a:pt x="1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10" name="Freeform 166">
              <a:extLst>
                <a:ext uri="{FF2B5EF4-FFF2-40B4-BE49-F238E27FC236}">
                  <a16:creationId xmlns:a16="http://schemas.microsoft.com/office/drawing/2014/main" id="{430C6EEA-A63D-4F01-9A05-FD1FE0111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0" y="2932"/>
              <a:ext cx="10" cy="12"/>
            </a:xfrm>
            <a:custGeom>
              <a:avLst/>
              <a:gdLst>
                <a:gd name="T0" fmla="*/ 0 w 9"/>
                <a:gd name="T1" fmla="*/ 11 h 11"/>
                <a:gd name="T2" fmla="*/ 10 w 9"/>
                <a:gd name="T3" fmla="*/ 15 h 11"/>
                <a:gd name="T4" fmla="*/ 2 w 9"/>
                <a:gd name="T5" fmla="*/ 4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11">
                  <a:moveTo>
                    <a:pt x="0" y="7"/>
                  </a:moveTo>
                  <a:cubicBezTo>
                    <a:pt x="4" y="2"/>
                    <a:pt x="6" y="7"/>
                    <a:pt x="6" y="11"/>
                  </a:cubicBezTo>
                  <a:cubicBezTo>
                    <a:pt x="9" y="7"/>
                    <a:pt x="6" y="0"/>
                    <a:pt x="2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11" name="Freeform 167">
              <a:extLst>
                <a:ext uri="{FF2B5EF4-FFF2-40B4-BE49-F238E27FC236}">
                  <a16:creationId xmlns:a16="http://schemas.microsoft.com/office/drawing/2014/main" id="{BE00ED7A-878F-4E17-86A6-5E17C81BD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6" y="2918"/>
              <a:ext cx="10" cy="9"/>
            </a:xfrm>
            <a:custGeom>
              <a:avLst/>
              <a:gdLst>
                <a:gd name="T0" fmla="*/ 0 w 9"/>
                <a:gd name="T1" fmla="*/ 10 h 8"/>
                <a:gd name="T2" fmla="*/ 9 w 9"/>
                <a:gd name="T3" fmla="*/ 8 h 8"/>
                <a:gd name="T4" fmla="*/ 13 w 9"/>
                <a:gd name="T5" fmla="*/ 12 h 8"/>
                <a:gd name="T6" fmla="*/ 1 w 9"/>
                <a:gd name="T7" fmla="*/ 3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8">
                  <a:moveTo>
                    <a:pt x="0" y="6"/>
                  </a:moveTo>
                  <a:cubicBezTo>
                    <a:pt x="1" y="5"/>
                    <a:pt x="2" y="3"/>
                    <a:pt x="5" y="4"/>
                  </a:cubicBezTo>
                  <a:cubicBezTo>
                    <a:pt x="7" y="4"/>
                    <a:pt x="8" y="6"/>
                    <a:pt x="9" y="8"/>
                  </a:cubicBezTo>
                  <a:cubicBezTo>
                    <a:pt x="9" y="4"/>
                    <a:pt x="4" y="0"/>
                    <a:pt x="1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12" name="Freeform 168">
              <a:extLst>
                <a:ext uri="{FF2B5EF4-FFF2-40B4-BE49-F238E27FC236}">
                  <a16:creationId xmlns:a16="http://schemas.microsoft.com/office/drawing/2014/main" id="{16D0C996-3788-44FA-B292-F86894674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" y="3382"/>
              <a:ext cx="29" cy="9"/>
            </a:xfrm>
            <a:custGeom>
              <a:avLst/>
              <a:gdLst>
                <a:gd name="T0" fmla="*/ 0 w 27"/>
                <a:gd name="T1" fmla="*/ 2 h 9"/>
                <a:gd name="T2" fmla="*/ 25 w 27"/>
                <a:gd name="T3" fmla="*/ 9 h 9"/>
                <a:gd name="T4" fmla="*/ 17 w 27"/>
                <a:gd name="T5" fmla="*/ 1 h 9"/>
                <a:gd name="T6" fmla="*/ 21 w 27"/>
                <a:gd name="T7" fmla="*/ 6 h 9"/>
                <a:gd name="T8" fmla="*/ 14 w 27"/>
                <a:gd name="T9" fmla="*/ 5 h 9"/>
                <a:gd name="T10" fmla="*/ 4 w 27"/>
                <a:gd name="T11" fmla="*/ 3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9">
                  <a:moveTo>
                    <a:pt x="0" y="2"/>
                  </a:moveTo>
                  <a:cubicBezTo>
                    <a:pt x="6" y="4"/>
                    <a:pt x="12" y="9"/>
                    <a:pt x="19" y="9"/>
                  </a:cubicBezTo>
                  <a:cubicBezTo>
                    <a:pt x="27" y="8"/>
                    <a:pt x="17" y="0"/>
                    <a:pt x="13" y="1"/>
                  </a:cubicBezTo>
                  <a:cubicBezTo>
                    <a:pt x="14" y="2"/>
                    <a:pt x="17" y="4"/>
                    <a:pt x="17" y="6"/>
                  </a:cubicBezTo>
                  <a:cubicBezTo>
                    <a:pt x="15" y="6"/>
                    <a:pt x="12" y="6"/>
                    <a:pt x="10" y="5"/>
                  </a:cubicBezTo>
                  <a:cubicBezTo>
                    <a:pt x="8" y="5"/>
                    <a:pt x="4" y="3"/>
                    <a:pt x="4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13" name="Freeform 169">
              <a:extLst>
                <a:ext uri="{FF2B5EF4-FFF2-40B4-BE49-F238E27FC236}">
                  <a16:creationId xmlns:a16="http://schemas.microsoft.com/office/drawing/2014/main" id="{34F57F2F-1CF7-49F6-A369-BB5DE536A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9" y="3372"/>
              <a:ext cx="25" cy="16"/>
            </a:xfrm>
            <a:custGeom>
              <a:avLst/>
              <a:gdLst>
                <a:gd name="T0" fmla="*/ 1 w 23"/>
                <a:gd name="T1" fmla="*/ 16 h 15"/>
                <a:gd name="T2" fmla="*/ 16 w 23"/>
                <a:gd name="T3" fmla="*/ 19 h 15"/>
                <a:gd name="T4" fmla="*/ 32 w 23"/>
                <a:gd name="T5" fmla="*/ 14 h 15"/>
                <a:gd name="T6" fmla="*/ 14 w 23"/>
                <a:gd name="T7" fmla="*/ 2 h 15"/>
                <a:gd name="T8" fmla="*/ 18 w 23"/>
                <a:gd name="T9" fmla="*/ 13 h 15"/>
                <a:gd name="T10" fmla="*/ 0 w 23"/>
                <a:gd name="T11" fmla="*/ 14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5">
                  <a:moveTo>
                    <a:pt x="1" y="12"/>
                  </a:moveTo>
                  <a:cubicBezTo>
                    <a:pt x="4" y="11"/>
                    <a:pt x="9" y="14"/>
                    <a:pt x="12" y="15"/>
                  </a:cubicBezTo>
                  <a:cubicBezTo>
                    <a:pt x="15" y="15"/>
                    <a:pt x="22" y="15"/>
                    <a:pt x="23" y="10"/>
                  </a:cubicBezTo>
                  <a:cubicBezTo>
                    <a:pt x="23" y="7"/>
                    <a:pt x="13" y="0"/>
                    <a:pt x="10" y="2"/>
                  </a:cubicBezTo>
                  <a:cubicBezTo>
                    <a:pt x="12" y="2"/>
                    <a:pt x="16" y="6"/>
                    <a:pt x="14" y="9"/>
                  </a:cubicBezTo>
                  <a:cubicBezTo>
                    <a:pt x="13" y="12"/>
                    <a:pt x="0" y="12"/>
                    <a:pt x="0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14" name="Freeform 170">
              <a:extLst>
                <a:ext uri="{FF2B5EF4-FFF2-40B4-BE49-F238E27FC236}">
                  <a16:creationId xmlns:a16="http://schemas.microsoft.com/office/drawing/2014/main" id="{4D60407A-02C9-43A4-85C7-4C395B750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3369"/>
              <a:ext cx="16" cy="12"/>
            </a:xfrm>
            <a:custGeom>
              <a:avLst/>
              <a:gdLst>
                <a:gd name="T0" fmla="*/ 4 w 15"/>
                <a:gd name="T1" fmla="*/ 15 h 11"/>
                <a:gd name="T2" fmla="*/ 19 w 15"/>
                <a:gd name="T3" fmla="*/ 10 h 11"/>
                <a:gd name="T4" fmla="*/ 12 w 15"/>
                <a:gd name="T5" fmla="*/ 0 h 11"/>
                <a:gd name="T6" fmla="*/ 2 w 15"/>
                <a:gd name="T7" fmla="*/ 14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11">
                  <a:moveTo>
                    <a:pt x="4" y="11"/>
                  </a:moveTo>
                  <a:cubicBezTo>
                    <a:pt x="4" y="6"/>
                    <a:pt x="12" y="4"/>
                    <a:pt x="15" y="6"/>
                  </a:cubicBezTo>
                  <a:cubicBezTo>
                    <a:pt x="12" y="6"/>
                    <a:pt x="11" y="1"/>
                    <a:pt x="8" y="0"/>
                  </a:cubicBezTo>
                  <a:cubicBezTo>
                    <a:pt x="3" y="0"/>
                    <a:pt x="0" y="7"/>
                    <a:pt x="2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15" name="Freeform 171">
              <a:extLst>
                <a:ext uri="{FF2B5EF4-FFF2-40B4-BE49-F238E27FC236}">
                  <a16:creationId xmlns:a16="http://schemas.microsoft.com/office/drawing/2014/main" id="{F5C1C3E0-C090-41E4-8B89-4C916BFC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1" y="3343"/>
              <a:ext cx="13" cy="11"/>
            </a:xfrm>
            <a:custGeom>
              <a:avLst/>
              <a:gdLst>
                <a:gd name="T0" fmla="*/ 1 w 12"/>
                <a:gd name="T1" fmla="*/ 4 h 10"/>
                <a:gd name="T2" fmla="*/ 13 w 12"/>
                <a:gd name="T3" fmla="*/ 13 h 10"/>
                <a:gd name="T4" fmla="*/ 13 w 12"/>
                <a:gd name="T5" fmla="*/ 0 h 10"/>
                <a:gd name="T6" fmla="*/ 2 w 12"/>
                <a:gd name="T7" fmla="*/ 9 h 10"/>
                <a:gd name="T8" fmla="*/ 2 w 12"/>
                <a:gd name="T9" fmla="*/ 4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10">
                  <a:moveTo>
                    <a:pt x="1" y="4"/>
                  </a:moveTo>
                  <a:cubicBezTo>
                    <a:pt x="0" y="4"/>
                    <a:pt x="7" y="10"/>
                    <a:pt x="9" y="9"/>
                  </a:cubicBezTo>
                  <a:cubicBezTo>
                    <a:pt x="12" y="7"/>
                    <a:pt x="9" y="2"/>
                    <a:pt x="9" y="0"/>
                  </a:cubicBezTo>
                  <a:cubicBezTo>
                    <a:pt x="12" y="6"/>
                    <a:pt x="6" y="5"/>
                    <a:pt x="2" y="5"/>
                  </a:cubicBezTo>
                  <a:cubicBezTo>
                    <a:pt x="1" y="4"/>
                    <a:pt x="2" y="4"/>
                    <a:pt x="2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16" name="Freeform 172">
              <a:extLst>
                <a:ext uri="{FF2B5EF4-FFF2-40B4-BE49-F238E27FC236}">
                  <a16:creationId xmlns:a16="http://schemas.microsoft.com/office/drawing/2014/main" id="{C3D5E6BC-07EE-414E-822C-322D497AB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3342"/>
              <a:ext cx="13" cy="11"/>
            </a:xfrm>
            <a:custGeom>
              <a:avLst/>
              <a:gdLst>
                <a:gd name="T0" fmla="*/ 2 w 12"/>
                <a:gd name="T1" fmla="*/ 10 h 10"/>
                <a:gd name="T2" fmla="*/ 16 w 12"/>
                <a:gd name="T3" fmla="*/ 14 h 10"/>
                <a:gd name="T4" fmla="*/ 10 w 12"/>
                <a:gd name="T5" fmla="*/ 0 h 10"/>
                <a:gd name="T6" fmla="*/ 11 w 12"/>
                <a:gd name="T7" fmla="*/ 10 h 10"/>
                <a:gd name="T8" fmla="*/ 0 w 12"/>
                <a:gd name="T9" fmla="*/ 9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10">
                  <a:moveTo>
                    <a:pt x="2" y="6"/>
                  </a:moveTo>
                  <a:cubicBezTo>
                    <a:pt x="1" y="6"/>
                    <a:pt x="9" y="10"/>
                    <a:pt x="12" y="10"/>
                  </a:cubicBezTo>
                  <a:cubicBezTo>
                    <a:pt x="12" y="7"/>
                    <a:pt x="9" y="2"/>
                    <a:pt x="6" y="0"/>
                  </a:cubicBezTo>
                  <a:cubicBezTo>
                    <a:pt x="7" y="2"/>
                    <a:pt x="8" y="4"/>
                    <a:pt x="7" y="6"/>
                  </a:cubicBezTo>
                  <a:cubicBezTo>
                    <a:pt x="5" y="6"/>
                    <a:pt x="3" y="6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17" name="Freeform 173">
              <a:extLst>
                <a:ext uri="{FF2B5EF4-FFF2-40B4-BE49-F238E27FC236}">
                  <a16:creationId xmlns:a16="http://schemas.microsoft.com/office/drawing/2014/main" id="{B1C4C16F-FF68-4E43-8016-F8274ECD4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" y="3340"/>
              <a:ext cx="22" cy="14"/>
            </a:xfrm>
            <a:custGeom>
              <a:avLst/>
              <a:gdLst>
                <a:gd name="T0" fmla="*/ 1 w 20"/>
                <a:gd name="T1" fmla="*/ 4 h 13"/>
                <a:gd name="T2" fmla="*/ 25 w 20"/>
                <a:gd name="T3" fmla="*/ 13 h 13"/>
                <a:gd name="T4" fmla="*/ 14 w 20"/>
                <a:gd name="T5" fmla="*/ 0 h 13"/>
                <a:gd name="T6" fmla="*/ 21 w 20"/>
                <a:gd name="T7" fmla="*/ 6 h 13"/>
                <a:gd name="T8" fmla="*/ 0 w 20"/>
                <a:gd name="T9" fmla="*/ 3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13">
                  <a:moveTo>
                    <a:pt x="1" y="4"/>
                  </a:moveTo>
                  <a:cubicBezTo>
                    <a:pt x="3" y="7"/>
                    <a:pt x="15" y="13"/>
                    <a:pt x="17" y="9"/>
                  </a:cubicBezTo>
                  <a:cubicBezTo>
                    <a:pt x="20" y="5"/>
                    <a:pt x="13" y="1"/>
                    <a:pt x="10" y="0"/>
                  </a:cubicBezTo>
                  <a:cubicBezTo>
                    <a:pt x="12" y="2"/>
                    <a:pt x="14" y="3"/>
                    <a:pt x="14" y="6"/>
                  </a:cubicBezTo>
                  <a:cubicBezTo>
                    <a:pt x="11" y="7"/>
                    <a:pt x="1" y="5"/>
                    <a:pt x="0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18" name="Freeform 174">
              <a:extLst>
                <a:ext uri="{FF2B5EF4-FFF2-40B4-BE49-F238E27FC236}">
                  <a16:creationId xmlns:a16="http://schemas.microsoft.com/office/drawing/2014/main" id="{9E47D61B-3819-440D-9CBB-256851E75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0" y="3326"/>
              <a:ext cx="16" cy="19"/>
            </a:xfrm>
            <a:custGeom>
              <a:avLst/>
              <a:gdLst>
                <a:gd name="T0" fmla="*/ 2 w 15"/>
                <a:gd name="T1" fmla="*/ 13 h 18"/>
                <a:gd name="T2" fmla="*/ 7 w 15"/>
                <a:gd name="T3" fmla="*/ 0 h 18"/>
                <a:gd name="T4" fmla="*/ 0 w 15"/>
                <a:gd name="T5" fmla="*/ 13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18">
                  <a:moveTo>
                    <a:pt x="2" y="9"/>
                  </a:moveTo>
                  <a:cubicBezTo>
                    <a:pt x="10" y="18"/>
                    <a:pt x="15" y="7"/>
                    <a:pt x="7" y="0"/>
                  </a:cubicBezTo>
                  <a:cubicBezTo>
                    <a:pt x="13" y="7"/>
                    <a:pt x="7" y="9"/>
                    <a:pt x="0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19" name="Freeform 175">
              <a:extLst>
                <a:ext uri="{FF2B5EF4-FFF2-40B4-BE49-F238E27FC236}">
                  <a16:creationId xmlns:a16="http://schemas.microsoft.com/office/drawing/2014/main" id="{11CFE0A5-B99E-4D44-85CB-9511EA7C5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" y="3030"/>
              <a:ext cx="105" cy="66"/>
            </a:xfrm>
            <a:custGeom>
              <a:avLst/>
              <a:gdLst>
                <a:gd name="T0" fmla="*/ 130 w 98"/>
                <a:gd name="T1" fmla="*/ 0 h 62"/>
                <a:gd name="T2" fmla="*/ 121 w 98"/>
                <a:gd name="T3" fmla="*/ 19 h 62"/>
                <a:gd name="T4" fmla="*/ 113 w 98"/>
                <a:gd name="T5" fmla="*/ 34 h 62"/>
                <a:gd name="T6" fmla="*/ 84 w 98"/>
                <a:gd name="T7" fmla="*/ 56 h 62"/>
                <a:gd name="T8" fmla="*/ 44 w 98"/>
                <a:gd name="T9" fmla="*/ 65 h 62"/>
                <a:gd name="T10" fmla="*/ 18 w 98"/>
                <a:gd name="T11" fmla="*/ 67 h 62"/>
                <a:gd name="T12" fmla="*/ 0 w 98"/>
                <a:gd name="T13" fmla="*/ 61 h 62"/>
                <a:gd name="T14" fmla="*/ 49 w 98"/>
                <a:gd name="T15" fmla="*/ 69 h 62"/>
                <a:gd name="T16" fmla="*/ 90 w 98"/>
                <a:gd name="T17" fmla="*/ 60 h 62"/>
                <a:gd name="T18" fmla="*/ 128 w 98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62">
                  <a:moveTo>
                    <a:pt x="98" y="0"/>
                  </a:moveTo>
                  <a:cubicBezTo>
                    <a:pt x="95" y="3"/>
                    <a:pt x="94" y="11"/>
                    <a:pt x="91" y="15"/>
                  </a:cubicBezTo>
                  <a:cubicBezTo>
                    <a:pt x="89" y="19"/>
                    <a:pt x="88" y="23"/>
                    <a:pt x="85" y="26"/>
                  </a:cubicBezTo>
                  <a:cubicBezTo>
                    <a:pt x="80" y="34"/>
                    <a:pt x="72" y="40"/>
                    <a:pt x="63" y="44"/>
                  </a:cubicBezTo>
                  <a:cubicBezTo>
                    <a:pt x="54" y="49"/>
                    <a:pt x="43" y="49"/>
                    <a:pt x="33" y="51"/>
                  </a:cubicBezTo>
                  <a:cubicBezTo>
                    <a:pt x="27" y="52"/>
                    <a:pt x="20" y="53"/>
                    <a:pt x="14" y="52"/>
                  </a:cubicBezTo>
                  <a:cubicBezTo>
                    <a:pt x="9" y="51"/>
                    <a:pt x="5" y="48"/>
                    <a:pt x="0" y="48"/>
                  </a:cubicBezTo>
                  <a:cubicBezTo>
                    <a:pt x="4" y="62"/>
                    <a:pt x="27" y="56"/>
                    <a:pt x="37" y="54"/>
                  </a:cubicBezTo>
                  <a:cubicBezTo>
                    <a:pt x="48" y="51"/>
                    <a:pt x="58" y="51"/>
                    <a:pt x="68" y="47"/>
                  </a:cubicBezTo>
                  <a:cubicBezTo>
                    <a:pt x="85" y="40"/>
                    <a:pt x="96" y="20"/>
                    <a:pt x="97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20" name="Freeform 176">
              <a:extLst>
                <a:ext uri="{FF2B5EF4-FFF2-40B4-BE49-F238E27FC236}">
                  <a16:creationId xmlns:a16="http://schemas.microsoft.com/office/drawing/2014/main" id="{6034F500-A1A3-4F81-B43A-944B814FE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" y="2728"/>
              <a:ext cx="60" cy="48"/>
            </a:xfrm>
            <a:custGeom>
              <a:avLst/>
              <a:gdLst>
                <a:gd name="T0" fmla="*/ 54 w 56"/>
                <a:gd name="T1" fmla="*/ 1 h 45"/>
                <a:gd name="T2" fmla="*/ 3 w 56"/>
                <a:gd name="T3" fmla="*/ 13 h 45"/>
                <a:gd name="T4" fmla="*/ 39 w 56"/>
                <a:gd name="T5" fmla="*/ 15 h 45"/>
                <a:gd name="T6" fmla="*/ 16 w 56"/>
                <a:gd name="T7" fmla="*/ 20 h 45"/>
                <a:gd name="T8" fmla="*/ 39 w 56"/>
                <a:gd name="T9" fmla="*/ 21 h 45"/>
                <a:gd name="T10" fmla="*/ 29 w 56"/>
                <a:gd name="T11" fmla="*/ 27 h 45"/>
                <a:gd name="T12" fmla="*/ 74 w 56"/>
                <a:gd name="T13" fmla="*/ 27 h 45"/>
                <a:gd name="T14" fmla="*/ 27 w 56"/>
                <a:gd name="T15" fmla="*/ 41 h 45"/>
                <a:gd name="T16" fmla="*/ 57 w 56"/>
                <a:gd name="T17" fmla="*/ 45 h 45"/>
                <a:gd name="T18" fmla="*/ 0 w 56"/>
                <a:gd name="T19" fmla="*/ 57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5">
                  <a:moveTo>
                    <a:pt x="41" y="1"/>
                  </a:moveTo>
                  <a:cubicBezTo>
                    <a:pt x="29" y="0"/>
                    <a:pt x="16" y="8"/>
                    <a:pt x="3" y="9"/>
                  </a:cubicBezTo>
                  <a:cubicBezTo>
                    <a:pt x="10" y="12"/>
                    <a:pt x="21" y="11"/>
                    <a:pt x="30" y="11"/>
                  </a:cubicBezTo>
                  <a:cubicBezTo>
                    <a:pt x="24" y="11"/>
                    <a:pt x="18" y="14"/>
                    <a:pt x="12" y="16"/>
                  </a:cubicBezTo>
                  <a:cubicBezTo>
                    <a:pt x="18" y="17"/>
                    <a:pt x="24" y="17"/>
                    <a:pt x="30" y="17"/>
                  </a:cubicBezTo>
                  <a:cubicBezTo>
                    <a:pt x="27" y="17"/>
                    <a:pt x="24" y="20"/>
                    <a:pt x="21" y="21"/>
                  </a:cubicBezTo>
                  <a:cubicBezTo>
                    <a:pt x="33" y="22"/>
                    <a:pt x="45" y="21"/>
                    <a:pt x="56" y="21"/>
                  </a:cubicBezTo>
                  <a:cubicBezTo>
                    <a:pt x="46" y="28"/>
                    <a:pt x="31" y="28"/>
                    <a:pt x="20" y="32"/>
                  </a:cubicBezTo>
                  <a:cubicBezTo>
                    <a:pt x="28" y="31"/>
                    <a:pt x="36" y="32"/>
                    <a:pt x="43" y="35"/>
                  </a:cubicBezTo>
                  <a:cubicBezTo>
                    <a:pt x="35" y="45"/>
                    <a:pt x="10" y="41"/>
                    <a:pt x="0" y="44"/>
                  </a:cubicBezTo>
                </a:path>
              </a:pathLst>
            </a:custGeom>
            <a:noFill/>
            <a:ln w="3175" cap="rnd">
              <a:solidFill>
                <a:srgbClr val="8284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21" name="Freeform 177">
              <a:extLst>
                <a:ext uri="{FF2B5EF4-FFF2-40B4-BE49-F238E27FC236}">
                  <a16:creationId xmlns:a16="http://schemas.microsoft.com/office/drawing/2014/main" id="{F0EE8702-5767-4C18-9DAA-33ED1E88E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5" y="2825"/>
              <a:ext cx="66" cy="36"/>
            </a:xfrm>
            <a:custGeom>
              <a:avLst/>
              <a:gdLst>
                <a:gd name="T0" fmla="*/ 34 w 62"/>
                <a:gd name="T1" fmla="*/ 3 h 34"/>
                <a:gd name="T2" fmla="*/ 78 w 62"/>
                <a:gd name="T3" fmla="*/ 0 h 34"/>
                <a:gd name="T4" fmla="*/ 18 w 62"/>
                <a:gd name="T5" fmla="*/ 15 h 34"/>
                <a:gd name="T6" fmla="*/ 80 w 62"/>
                <a:gd name="T7" fmla="*/ 16 h 34"/>
                <a:gd name="T8" fmla="*/ 24 w 62"/>
                <a:gd name="T9" fmla="*/ 25 h 34"/>
                <a:gd name="T10" fmla="*/ 68 w 62"/>
                <a:gd name="T11" fmla="*/ 26 h 34"/>
                <a:gd name="T12" fmla="*/ 0 w 62"/>
                <a:gd name="T13" fmla="*/ 42 h 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2" h="34">
                  <a:moveTo>
                    <a:pt x="26" y="3"/>
                  </a:moveTo>
                  <a:cubicBezTo>
                    <a:pt x="37" y="2"/>
                    <a:pt x="49" y="0"/>
                    <a:pt x="61" y="0"/>
                  </a:cubicBezTo>
                  <a:cubicBezTo>
                    <a:pt x="46" y="7"/>
                    <a:pt x="30" y="9"/>
                    <a:pt x="14" y="11"/>
                  </a:cubicBezTo>
                  <a:cubicBezTo>
                    <a:pt x="29" y="15"/>
                    <a:pt x="47" y="13"/>
                    <a:pt x="62" y="12"/>
                  </a:cubicBezTo>
                  <a:cubicBezTo>
                    <a:pt x="49" y="17"/>
                    <a:pt x="34" y="17"/>
                    <a:pt x="20" y="21"/>
                  </a:cubicBezTo>
                  <a:cubicBezTo>
                    <a:pt x="31" y="22"/>
                    <a:pt x="42" y="21"/>
                    <a:pt x="53" y="22"/>
                  </a:cubicBezTo>
                  <a:cubicBezTo>
                    <a:pt x="36" y="28"/>
                    <a:pt x="18" y="30"/>
                    <a:pt x="0" y="34"/>
                  </a:cubicBezTo>
                </a:path>
              </a:pathLst>
            </a:custGeom>
            <a:noFill/>
            <a:ln w="3175" cap="rnd">
              <a:solidFill>
                <a:srgbClr val="8284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22" name="Freeform 178">
              <a:extLst>
                <a:ext uri="{FF2B5EF4-FFF2-40B4-BE49-F238E27FC236}">
                  <a16:creationId xmlns:a16="http://schemas.microsoft.com/office/drawing/2014/main" id="{8E62D925-F811-4A5F-ACC1-32F2161C8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2548"/>
              <a:ext cx="55" cy="40"/>
            </a:xfrm>
            <a:custGeom>
              <a:avLst/>
              <a:gdLst>
                <a:gd name="T0" fmla="*/ 65 w 52"/>
                <a:gd name="T1" fmla="*/ 0 h 37"/>
                <a:gd name="T2" fmla="*/ 0 w 52"/>
                <a:gd name="T3" fmla="*/ 25 h 37"/>
                <a:gd name="T4" fmla="*/ 30 w 52"/>
                <a:gd name="T5" fmla="*/ 23 h 37"/>
                <a:gd name="T6" fmla="*/ 5 w 52"/>
                <a:gd name="T7" fmla="*/ 40 h 37"/>
                <a:gd name="T8" fmla="*/ 24 w 52"/>
                <a:gd name="T9" fmla="*/ 35 h 37"/>
                <a:gd name="T10" fmla="*/ 13 w 52"/>
                <a:gd name="T11" fmla="*/ 50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2" h="37">
                  <a:moveTo>
                    <a:pt x="52" y="0"/>
                  </a:moveTo>
                  <a:cubicBezTo>
                    <a:pt x="35" y="5"/>
                    <a:pt x="14" y="8"/>
                    <a:pt x="0" y="18"/>
                  </a:cubicBezTo>
                  <a:cubicBezTo>
                    <a:pt x="8" y="18"/>
                    <a:pt x="17" y="15"/>
                    <a:pt x="24" y="17"/>
                  </a:cubicBezTo>
                  <a:cubicBezTo>
                    <a:pt x="17" y="20"/>
                    <a:pt x="11" y="24"/>
                    <a:pt x="5" y="29"/>
                  </a:cubicBezTo>
                  <a:cubicBezTo>
                    <a:pt x="10" y="28"/>
                    <a:pt x="15" y="28"/>
                    <a:pt x="20" y="26"/>
                  </a:cubicBezTo>
                  <a:cubicBezTo>
                    <a:pt x="16" y="30"/>
                    <a:pt x="13" y="34"/>
                    <a:pt x="9" y="37"/>
                  </a:cubicBezTo>
                </a:path>
              </a:pathLst>
            </a:custGeom>
            <a:noFill/>
            <a:ln w="3175" cap="rnd">
              <a:solidFill>
                <a:srgbClr val="8284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23" name="Freeform 179">
              <a:extLst>
                <a:ext uri="{FF2B5EF4-FFF2-40B4-BE49-F238E27FC236}">
                  <a16:creationId xmlns:a16="http://schemas.microsoft.com/office/drawing/2014/main" id="{CE750B21-4812-4364-B1A0-33CB423E7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4" y="2935"/>
              <a:ext cx="48" cy="47"/>
            </a:xfrm>
            <a:custGeom>
              <a:avLst/>
              <a:gdLst>
                <a:gd name="T0" fmla="*/ 58 w 45"/>
                <a:gd name="T1" fmla="*/ 0 h 44"/>
                <a:gd name="T2" fmla="*/ 0 w 45"/>
                <a:gd name="T3" fmla="*/ 35 h 44"/>
                <a:gd name="T4" fmla="*/ 37 w 45"/>
                <a:gd name="T5" fmla="*/ 22 h 44"/>
                <a:gd name="T6" fmla="*/ 4 w 45"/>
                <a:gd name="T7" fmla="*/ 50 h 44"/>
                <a:gd name="T8" fmla="*/ 33 w 45"/>
                <a:gd name="T9" fmla="*/ 41 h 44"/>
                <a:gd name="T10" fmla="*/ 12 w 45"/>
                <a:gd name="T11" fmla="*/ 5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5" h="44">
                  <a:moveTo>
                    <a:pt x="45" y="0"/>
                  </a:moveTo>
                  <a:cubicBezTo>
                    <a:pt x="31" y="10"/>
                    <a:pt x="15" y="18"/>
                    <a:pt x="0" y="27"/>
                  </a:cubicBezTo>
                  <a:cubicBezTo>
                    <a:pt x="11" y="27"/>
                    <a:pt x="19" y="20"/>
                    <a:pt x="29" y="18"/>
                  </a:cubicBezTo>
                  <a:cubicBezTo>
                    <a:pt x="21" y="25"/>
                    <a:pt x="12" y="31"/>
                    <a:pt x="4" y="38"/>
                  </a:cubicBezTo>
                  <a:cubicBezTo>
                    <a:pt x="9" y="33"/>
                    <a:pt x="17" y="31"/>
                    <a:pt x="25" y="32"/>
                  </a:cubicBezTo>
                  <a:cubicBezTo>
                    <a:pt x="20" y="37"/>
                    <a:pt x="14" y="42"/>
                    <a:pt x="8" y="44"/>
                  </a:cubicBezTo>
                </a:path>
              </a:pathLst>
            </a:custGeom>
            <a:noFill/>
            <a:ln w="3175" cap="rnd">
              <a:solidFill>
                <a:srgbClr val="8284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24" name="Freeform 180">
              <a:extLst>
                <a:ext uri="{FF2B5EF4-FFF2-40B4-BE49-F238E27FC236}">
                  <a16:creationId xmlns:a16="http://schemas.microsoft.com/office/drawing/2014/main" id="{66DCAA7F-CDBE-42B4-90E3-2EC1D64E0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6" y="2886"/>
              <a:ext cx="93" cy="30"/>
            </a:xfrm>
            <a:custGeom>
              <a:avLst/>
              <a:gdLst>
                <a:gd name="T0" fmla="*/ 0 w 87"/>
                <a:gd name="T1" fmla="*/ 14 h 28"/>
                <a:gd name="T2" fmla="*/ 82 w 87"/>
                <a:gd name="T3" fmla="*/ 36 h 28"/>
                <a:gd name="T4" fmla="*/ 37 w 87"/>
                <a:gd name="T5" fmla="*/ 5 h 28"/>
                <a:gd name="T6" fmla="*/ 93 w 87"/>
                <a:gd name="T7" fmla="*/ 20 h 28"/>
                <a:gd name="T8" fmla="*/ 60 w 87"/>
                <a:gd name="T9" fmla="*/ 1 h 28"/>
                <a:gd name="T10" fmla="*/ 99 w 87"/>
                <a:gd name="T11" fmla="*/ 12 h 28"/>
                <a:gd name="T12" fmla="*/ 95 w 87"/>
                <a:gd name="T13" fmla="*/ 2 h 28"/>
                <a:gd name="T14" fmla="*/ 113 w 87"/>
                <a:gd name="T15" fmla="*/ 0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7" h="28">
                  <a:moveTo>
                    <a:pt x="0" y="10"/>
                  </a:moveTo>
                  <a:cubicBezTo>
                    <a:pt x="21" y="11"/>
                    <a:pt x="45" y="17"/>
                    <a:pt x="63" y="28"/>
                  </a:cubicBezTo>
                  <a:cubicBezTo>
                    <a:pt x="51" y="21"/>
                    <a:pt x="40" y="14"/>
                    <a:pt x="29" y="5"/>
                  </a:cubicBezTo>
                  <a:cubicBezTo>
                    <a:pt x="42" y="12"/>
                    <a:pt x="57" y="11"/>
                    <a:pt x="71" y="16"/>
                  </a:cubicBezTo>
                  <a:cubicBezTo>
                    <a:pt x="63" y="10"/>
                    <a:pt x="56" y="4"/>
                    <a:pt x="46" y="1"/>
                  </a:cubicBezTo>
                  <a:cubicBezTo>
                    <a:pt x="57" y="1"/>
                    <a:pt x="66" y="5"/>
                    <a:pt x="76" y="8"/>
                  </a:cubicBezTo>
                  <a:cubicBezTo>
                    <a:pt x="75" y="6"/>
                    <a:pt x="74" y="3"/>
                    <a:pt x="73" y="2"/>
                  </a:cubicBezTo>
                  <a:cubicBezTo>
                    <a:pt x="80" y="4"/>
                    <a:pt x="83" y="3"/>
                    <a:pt x="87" y="0"/>
                  </a:cubicBezTo>
                </a:path>
              </a:pathLst>
            </a:custGeom>
            <a:noFill/>
            <a:ln w="3175" cap="rnd">
              <a:solidFill>
                <a:srgbClr val="8284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25" name="Freeform 181">
              <a:extLst>
                <a:ext uri="{FF2B5EF4-FFF2-40B4-BE49-F238E27FC236}">
                  <a16:creationId xmlns:a16="http://schemas.microsoft.com/office/drawing/2014/main" id="{2A117EE0-28DA-4348-B9B6-EF1F7EAE7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1" y="2849"/>
              <a:ext cx="45" cy="19"/>
            </a:xfrm>
            <a:custGeom>
              <a:avLst/>
              <a:gdLst>
                <a:gd name="T0" fmla="*/ 0 w 42"/>
                <a:gd name="T1" fmla="*/ 2 h 18"/>
                <a:gd name="T2" fmla="*/ 55 w 42"/>
                <a:gd name="T3" fmla="*/ 22 h 18"/>
                <a:gd name="T4" fmla="*/ 25 w 42"/>
                <a:gd name="T5" fmla="*/ 4 h 18"/>
                <a:gd name="T6" fmla="*/ 49 w 42"/>
                <a:gd name="T7" fmla="*/ 6 h 18"/>
                <a:gd name="T8" fmla="*/ 38 w 42"/>
                <a:gd name="T9" fmla="*/ 1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18">
                  <a:moveTo>
                    <a:pt x="0" y="2"/>
                  </a:moveTo>
                  <a:cubicBezTo>
                    <a:pt x="14" y="9"/>
                    <a:pt x="28" y="12"/>
                    <a:pt x="42" y="18"/>
                  </a:cubicBezTo>
                  <a:cubicBezTo>
                    <a:pt x="35" y="13"/>
                    <a:pt x="27" y="8"/>
                    <a:pt x="19" y="4"/>
                  </a:cubicBezTo>
                  <a:cubicBezTo>
                    <a:pt x="25" y="5"/>
                    <a:pt x="31" y="6"/>
                    <a:pt x="37" y="6"/>
                  </a:cubicBezTo>
                  <a:cubicBezTo>
                    <a:pt x="34" y="5"/>
                    <a:pt x="28" y="0"/>
                    <a:pt x="29" y="1"/>
                  </a:cubicBezTo>
                </a:path>
              </a:pathLst>
            </a:custGeom>
            <a:noFill/>
            <a:ln w="3175" cap="rnd">
              <a:solidFill>
                <a:srgbClr val="8284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26" name="Freeform 182">
              <a:extLst>
                <a:ext uri="{FF2B5EF4-FFF2-40B4-BE49-F238E27FC236}">
                  <a16:creationId xmlns:a16="http://schemas.microsoft.com/office/drawing/2014/main" id="{60E7DD45-0EF9-46EF-A91E-6C24DD057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" y="2891"/>
              <a:ext cx="51" cy="63"/>
            </a:xfrm>
            <a:custGeom>
              <a:avLst/>
              <a:gdLst>
                <a:gd name="T0" fmla="*/ 34 w 48"/>
                <a:gd name="T1" fmla="*/ 0 h 59"/>
                <a:gd name="T2" fmla="*/ 1 w 48"/>
                <a:gd name="T3" fmla="*/ 77 h 59"/>
                <a:gd name="T4" fmla="*/ 54 w 48"/>
                <a:gd name="T5" fmla="*/ 20 h 59"/>
                <a:gd name="T6" fmla="*/ 23 w 48"/>
                <a:gd name="T7" fmla="*/ 70 h 59"/>
                <a:gd name="T8" fmla="*/ 61 w 48"/>
                <a:gd name="T9" fmla="*/ 38 h 59"/>
                <a:gd name="T10" fmla="*/ 46 w 48"/>
                <a:gd name="T11" fmla="*/ 6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59">
                  <a:moveTo>
                    <a:pt x="26" y="0"/>
                  </a:moveTo>
                  <a:cubicBezTo>
                    <a:pt x="15" y="15"/>
                    <a:pt x="0" y="41"/>
                    <a:pt x="1" y="59"/>
                  </a:cubicBezTo>
                  <a:cubicBezTo>
                    <a:pt x="13" y="42"/>
                    <a:pt x="22" y="27"/>
                    <a:pt x="42" y="16"/>
                  </a:cubicBezTo>
                  <a:cubicBezTo>
                    <a:pt x="28" y="23"/>
                    <a:pt x="25" y="40"/>
                    <a:pt x="19" y="54"/>
                  </a:cubicBezTo>
                  <a:cubicBezTo>
                    <a:pt x="28" y="46"/>
                    <a:pt x="36" y="35"/>
                    <a:pt x="48" y="30"/>
                  </a:cubicBezTo>
                  <a:cubicBezTo>
                    <a:pt x="44" y="35"/>
                    <a:pt x="39" y="41"/>
                    <a:pt x="36" y="46"/>
                  </a:cubicBezTo>
                </a:path>
              </a:pathLst>
            </a:custGeom>
            <a:noFill/>
            <a:ln w="3175" cap="rnd">
              <a:solidFill>
                <a:srgbClr val="8284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27" name="Freeform 183">
              <a:extLst>
                <a:ext uri="{FF2B5EF4-FFF2-40B4-BE49-F238E27FC236}">
                  <a16:creationId xmlns:a16="http://schemas.microsoft.com/office/drawing/2014/main" id="{A3333D3E-C1AE-4ABC-906C-7840120D9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" y="2923"/>
              <a:ext cx="99" cy="50"/>
            </a:xfrm>
            <a:custGeom>
              <a:avLst/>
              <a:gdLst>
                <a:gd name="T0" fmla="*/ 119 w 93"/>
                <a:gd name="T1" fmla="*/ 0 h 46"/>
                <a:gd name="T2" fmla="*/ 0 w 93"/>
                <a:gd name="T3" fmla="*/ 64 h 46"/>
                <a:gd name="T4" fmla="*/ 88 w 93"/>
                <a:gd name="T5" fmla="*/ 28 h 46"/>
                <a:gd name="T6" fmla="*/ 52 w 93"/>
                <a:gd name="T7" fmla="*/ 50 h 46"/>
                <a:gd name="T8" fmla="*/ 88 w 93"/>
                <a:gd name="T9" fmla="*/ 41 h 46"/>
                <a:gd name="T10" fmla="*/ 72 w 93"/>
                <a:gd name="T11" fmla="*/ 53 h 46"/>
                <a:gd name="T12" fmla="*/ 94 w 93"/>
                <a:gd name="T13" fmla="*/ 53 h 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3" h="46">
                  <a:moveTo>
                    <a:pt x="93" y="0"/>
                  </a:moveTo>
                  <a:cubicBezTo>
                    <a:pt x="64" y="13"/>
                    <a:pt x="22" y="22"/>
                    <a:pt x="0" y="46"/>
                  </a:cubicBezTo>
                  <a:cubicBezTo>
                    <a:pt x="23" y="40"/>
                    <a:pt x="45" y="23"/>
                    <a:pt x="69" y="20"/>
                  </a:cubicBezTo>
                  <a:cubicBezTo>
                    <a:pt x="59" y="25"/>
                    <a:pt x="49" y="30"/>
                    <a:pt x="40" y="36"/>
                  </a:cubicBezTo>
                  <a:cubicBezTo>
                    <a:pt x="49" y="32"/>
                    <a:pt x="59" y="26"/>
                    <a:pt x="69" y="29"/>
                  </a:cubicBezTo>
                  <a:cubicBezTo>
                    <a:pt x="64" y="30"/>
                    <a:pt x="60" y="36"/>
                    <a:pt x="56" y="38"/>
                  </a:cubicBezTo>
                  <a:cubicBezTo>
                    <a:pt x="61" y="41"/>
                    <a:pt x="67" y="41"/>
                    <a:pt x="73" y="38"/>
                  </a:cubicBezTo>
                </a:path>
              </a:pathLst>
            </a:custGeom>
            <a:noFill/>
            <a:ln w="3175" cap="rnd">
              <a:solidFill>
                <a:srgbClr val="8284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28" name="Freeform 184">
              <a:extLst>
                <a:ext uri="{FF2B5EF4-FFF2-40B4-BE49-F238E27FC236}">
                  <a16:creationId xmlns:a16="http://schemas.microsoft.com/office/drawing/2014/main" id="{3FD110B3-1E7B-41CD-B5C4-02E310EE7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6" y="3316"/>
              <a:ext cx="65" cy="14"/>
            </a:xfrm>
            <a:custGeom>
              <a:avLst/>
              <a:gdLst>
                <a:gd name="T0" fmla="*/ 0 w 61"/>
                <a:gd name="T1" fmla="*/ 0 h 13"/>
                <a:gd name="T2" fmla="*/ 20 w 61"/>
                <a:gd name="T3" fmla="*/ 11 h 13"/>
                <a:gd name="T4" fmla="*/ 43 w 61"/>
                <a:gd name="T5" fmla="*/ 16 h 13"/>
                <a:gd name="T6" fmla="*/ 63 w 61"/>
                <a:gd name="T7" fmla="*/ 6 h 13"/>
                <a:gd name="T8" fmla="*/ 79 w 61"/>
                <a:gd name="T9" fmla="*/ 0 h 13"/>
                <a:gd name="T10" fmla="*/ 59 w 61"/>
                <a:gd name="T11" fmla="*/ 1 h 13"/>
                <a:gd name="T12" fmla="*/ 36 w 61"/>
                <a:gd name="T13" fmla="*/ 5 h 13"/>
                <a:gd name="T14" fmla="*/ 3 w 61"/>
                <a:gd name="T15" fmla="*/ 2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13">
                  <a:moveTo>
                    <a:pt x="0" y="0"/>
                  </a:moveTo>
                  <a:cubicBezTo>
                    <a:pt x="5" y="4"/>
                    <a:pt x="10" y="6"/>
                    <a:pt x="16" y="7"/>
                  </a:cubicBezTo>
                  <a:cubicBezTo>
                    <a:pt x="22" y="8"/>
                    <a:pt x="28" y="11"/>
                    <a:pt x="34" y="12"/>
                  </a:cubicBezTo>
                  <a:cubicBezTo>
                    <a:pt x="40" y="13"/>
                    <a:pt x="43" y="7"/>
                    <a:pt x="49" y="6"/>
                  </a:cubicBezTo>
                  <a:cubicBezTo>
                    <a:pt x="54" y="5"/>
                    <a:pt x="61" y="7"/>
                    <a:pt x="61" y="0"/>
                  </a:cubicBezTo>
                  <a:cubicBezTo>
                    <a:pt x="57" y="2"/>
                    <a:pt x="51" y="1"/>
                    <a:pt x="46" y="1"/>
                  </a:cubicBezTo>
                  <a:cubicBezTo>
                    <a:pt x="40" y="2"/>
                    <a:pt x="35" y="4"/>
                    <a:pt x="28" y="5"/>
                  </a:cubicBezTo>
                  <a:cubicBezTo>
                    <a:pt x="19" y="6"/>
                    <a:pt x="12" y="2"/>
                    <a:pt x="3" y="2"/>
                  </a:cubicBezTo>
                </a:path>
              </a:pathLst>
            </a:custGeom>
            <a:solidFill>
              <a:srgbClr val="CD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388" name="Group 185">
            <a:extLst>
              <a:ext uri="{FF2B5EF4-FFF2-40B4-BE49-F238E27FC236}">
                <a16:creationId xmlns:a16="http://schemas.microsoft.com/office/drawing/2014/main" id="{9FFE7F96-1175-4999-AC9E-D35C219D1BA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895600" y="1981200"/>
            <a:ext cx="1039813" cy="1317625"/>
            <a:chOff x="406" y="797"/>
            <a:chExt cx="1275" cy="1617"/>
          </a:xfrm>
        </p:grpSpPr>
        <p:sp>
          <p:nvSpPr>
            <p:cNvPr id="16513" name="Freeform 186">
              <a:extLst>
                <a:ext uri="{FF2B5EF4-FFF2-40B4-BE49-F238E27FC236}">
                  <a16:creationId xmlns:a16="http://schemas.microsoft.com/office/drawing/2014/main" id="{21529B42-2A1D-4FAC-9A80-83D17F2AC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" y="797"/>
              <a:ext cx="1274" cy="1617"/>
            </a:xfrm>
            <a:custGeom>
              <a:avLst/>
              <a:gdLst>
                <a:gd name="T0" fmla="*/ 204 w 1357"/>
                <a:gd name="T1" fmla="*/ 465 h 1615"/>
                <a:gd name="T2" fmla="*/ 220 w 1357"/>
                <a:gd name="T3" fmla="*/ 367 h 1615"/>
                <a:gd name="T4" fmla="*/ 285 w 1357"/>
                <a:gd name="T5" fmla="*/ 256 h 1615"/>
                <a:gd name="T6" fmla="*/ 330 w 1357"/>
                <a:gd name="T7" fmla="*/ 170 h 1615"/>
                <a:gd name="T8" fmla="*/ 425 w 1357"/>
                <a:gd name="T9" fmla="*/ 52 h 1615"/>
                <a:gd name="T10" fmla="*/ 668 w 1357"/>
                <a:gd name="T11" fmla="*/ 55 h 1615"/>
                <a:gd name="T12" fmla="*/ 741 w 1357"/>
                <a:gd name="T13" fmla="*/ 157 h 1615"/>
                <a:gd name="T14" fmla="*/ 778 w 1357"/>
                <a:gd name="T15" fmla="*/ 258 h 1615"/>
                <a:gd name="T16" fmla="*/ 776 w 1357"/>
                <a:gd name="T17" fmla="*/ 421 h 1615"/>
                <a:gd name="T18" fmla="*/ 768 w 1357"/>
                <a:gd name="T19" fmla="*/ 469 h 1615"/>
                <a:gd name="T20" fmla="*/ 948 w 1357"/>
                <a:gd name="T21" fmla="*/ 780 h 1615"/>
                <a:gd name="T22" fmla="*/ 823 w 1357"/>
                <a:gd name="T23" fmla="*/ 1426 h 1615"/>
                <a:gd name="T24" fmla="*/ 545 w 1357"/>
                <a:gd name="T25" fmla="*/ 1614 h 1615"/>
                <a:gd name="T26" fmla="*/ 250 w 1357"/>
                <a:gd name="T27" fmla="*/ 1546 h 1615"/>
                <a:gd name="T28" fmla="*/ 84 w 1357"/>
                <a:gd name="T29" fmla="*/ 946 h 1615"/>
                <a:gd name="T30" fmla="*/ 485 w 1357"/>
                <a:gd name="T31" fmla="*/ 749 h 1615"/>
                <a:gd name="T32" fmla="*/ 471 w 1357"/>
                <a:gd name="T33" fmla="*/ 764 h 1615"/>
                <a:gd name="T34" fmla="*/ 404 w 1357"/>
                <a:gd name="T35" fmla="*/ 769 h 1615"/>
                <a:gd name="T36" fmla="*/ 331 w 1357"/>
                <a:gd name="T37" fmla="*/ 869 h 1615"/>
                <a:gd name="T38" fmla="*/ 302 w 1357"/>
                <a:gd name="T39" fmla="*/ 961 h 1615"/>
                <a:gd name="T40" fmla="*/ 332 w 1357"/>
                <a:gd name="T41" fmla="*/ 1090 h 1615"/>
                <a:gd name="T42" fmla="*/ 394 w 1357"/>
                <a:gd name="T43" fmla="*/ 1186 h 1615"/>
                <a:gd name="T44" fmla="*/ 378 w 1357"/>
                <a:gd name="T45" fmla="*/ 1051 h 1615"/>
                <a:gd name="T46" fmla="*/ 418 w 1357"/>
                <a:gd name="T47" fmla="*/ 957 h 1615"/>
                <a:gd name="T48" fmla="*/ 520 w 1357"/>
                <a:gd name="T49" fmla="*/ 878 h 1615"/>
                <a:gd name="T50" fmla="*/ 576 w 1357"/>
                <a:gd name="T51" fmla="*/ 830 h 1615"/>
                <a:gd name="T52" fmla="*/ 515 w 1357"/>
                <a:gd name="T53" fmla="*/ 810 h 1615"/>
                <a:gd name="T54" fmla="*/ 540 w 1357"/>
                <a:gd name="T55" fmla="*/ 681 h 1615"/>
                <a:gd name="T56" fmla="*/ 543 w 1357"/>
                <a:gd name="T57" fmla="*/ 649 h 1615"/>
                <a:gd name="T58" fmla="*/ 485 w 1357"/>
                <a:gd name="T59" fmla="*/ 616 h 1615"/>
                <a:gd name="T60" fmla="*/ 420 w 1357"/>
                <a:gd name="T61" fmla="*/ 640 h 1615"/>
                <a:gd name="T62" fmla="*/ 311 w 1357"/>
                <a:gd name="T63" fmla="*/ 659 h 1615"/>
                <a:gd name="T64" fmla="*/ 236 w 1357"/>
                <a:gd name="T65" fmla="*/ 585 h 1615"/>
                <a:gd name="T66" fmla="*/ 204 w 1357"/>
                <a:gd name="T67" fmla="*/ 465 h 161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357" h="1615">
                  <a:moveTo>
                    <a:pt x="262" y="461"/>
                  </a:moveTo>
                  <a:cubicBezTo>
                    <a:pt x="262" y="461"/>
                    <a:pt x="251" y="413"/>
                    <a:pt x="282" y="367"/>
                  </a:cubicBezTo>
                  <a:cubicBezTo>
                    <a:pt x="312" y="321"/>
                    <a:pt x="369" y="297"/>
                    <a:pt x="367" y="256"/>
                  </a:cubicBezTo>
                  <a:cubicBezTo>
                    <a:pt x="365" y="214"/>
                    <a:pt x="391" y="214"/>
                    <a:pt x="424" y="170"/>
                  </a:cubicBezTo>
                  <a:cubicBezTo>
                    <a:pt x="457" y="127"/>
                    <a:pt x="479" y="81"/>
                    <a:pt x="548" y="52"/>
                  </a:cubicBezTo>
                  <a:cubicBezTo>
                    <a:pt x="618" y="24"/>
                    <a:pt x="778" y="0"/>
                    <a:pt x="859" y="55"/>
                  </a:cubicBezTo>
                  <a:cubicBezTo>
                    <a:pt x="940" y="109"/>
                    <a:pt x="931" y="94"/>
                    <a:pt x="953" y="157"/>
                  </a:cubicBezTo>
                  <a:cubicBezTo>
                    <a:pt x="953" y="157"/>
                    <a:pt x="959" y="225"/>
                    <a:pt x="1001" y="258"/>
                  </a:cubicBezTo>
                  <a:cubicBezTo>
                    <a:pt x="1042" y="291"/>
                    <a:pt x="1051" y="409"/>
                    <a:pt x="999" y="417"/>
                  </a:cubicBezTo>
                  <a:cubicBezTo>
                    <a:pt x="946" y="426"/>
                    <a:pt x="966" y="450"/>
                    <a:pt x="988" y="465"/>
                  </a:cubicBezTo>
                  <a:cubicBezTo>
                    <a:pt x="1010" y="481"/>
                    <a:pt x="1171" y="653"/>
                    <a:pt x="1221" y="776"/>
                  </a:cubicBezTo>
                  <a:cubicBezTo>
                    <a:pt x="1272" y="898"/>
                    <a:pt x="1357" y="1181"/>
                    <a:pt x="1060" y="1418"/>
                  </a:cubicBezTo>
                  <a:cubicBezTo>
                    <a:pt x="898" y="1547"/>
                    <a:pt x="841" y="1597"/>
                    <a:pt x="701" y="1606"/>
                  </a:cubicBezTo>
                  <a:cubicBezTo>
                    <a:pt x="562" y="1615"/>
                    <a:pt x="424" y="1602"/>
                    <a:pt x="321" y="1538"/>
                  </a:cubicBezTo>
                  <a:cubicBezTo>
                    <a:pt x="219" y="1475"/>
                    <a:pt x="0" y="1237"/>
                    <a:pt x="109" y="942"/>
                  </a:cubicBezTo>
                  <a:cubicBezTo>
                    <a:pt x="219" y="647"/>
                    <a:pt x="546" y="655"/>
                    <a:pt x="625" y="745"/>
                  </a:cubicBezTo>
                  <a:cubicBezTo>
                    <a:pt x="625" y="745"/>
                    <a:pt x="623" y="771"/>
                    <a:pt x="607" y="760"/>
                  </a:cubicBezTo>
                  <a:cubicBezTo>
                    <a:pt x="592" y="749"/>
                    <a:pt x="529" y="719"/>
                    <a:pt x="520" y="765"/>
                  </a:cubicBezTo>
                  <a:cubicBezTo>
                    <a:pt x="511" y="811"/>
                    <a:pt x="474" y="841"/>
                    <a:pt x="426" y="865"/>
                  </a:cubicBezTo>
                  <a:cubicBezTo>
                    <a:pt x="378" y="889"/>
                    <a:pt x="367" y="927"/>
                    <a:pt x="389" y="957"/>
                  </a:cubicBezTo>
                  <a:cubicBezTo>
                    <a:pt x="433" y="1018"/>
                    <a:pt x="391" y="1051"/>
                    <a:pt x="428" y="1086"/>
                  </a:cubicBezTo>
                  <a:cubicBezTo>
                    <a:pt x="465" y="1121"/>
                    <a:pt x="465" y="1191"/>
                    <a:pt x="507" y="1182"/>
                  </a:cubicBezTo>
                  <a:cubicBezTo>
                    <a:pt x="548" y="1173"/>
                    <a:pt x="483" y="1103"/>
                    <a:pt x="487" y="1047"/>
                  </a:cubicBezTo>
                  <a:cubicBezTo>
                    <a:pt x="492" y="990"/>
                    <a:pt x="533" y="990"/>
                    <a:pt x="538" y="953"/>
                  </a:cubicBezTo>
                  <a:cubicBezTo>
                    <a:pt x="542" y="915"/>
                    <a:pt x="599" y="885"/>
                    <a:pt x="669" y="874"/>
                  </a:cubicBezTo>
                  <a:cubicBezTo>
                    <a:pt x="739" y="863"/>
                    <a:pt x="745" y="874"/>
                    <a:pt x="741" y="826"/>
                  </a:cubicBezTo>
                  <a:cubicBezTo>
                    <a:pt x="741" y="826"/>
                    <a:pt x="688" y="850"/>
                    <a:pt x="664" y="806"/>
                  </a:cubicBezTo>
                  <a:cubicBezTo>
                    <a:pt x="640" y="763"/>
                    <a:pt x="651" y="708"/>
                    <a:pt x="695" y="677"/>
                  </a:cubicBezTo>
                  <a:cubicBezTo>
                    <a:pt x="739" y="647"/>
                    <a:pt x="721" y="642"/>
                    <a:pt x="699" y="645"/>
                  </a:cubicBezTo>
                  <a:cubicBezTo>
                    <a:pt x="677" y="647"/>
                    <a:pt x="638" y="629"/>
                    <a:pt x="625" y="612"/>
                  </a:cubicBezTo>
                  <a:cubicBezTo>
                    <a:pt x="612" y="594"/>
                    <a:pt x="564" y="618"/>
                    <a:pt x="540" y="636"/>
                  </a:cubicBezTo>
                  <a:cubicBezTo>
                    <a:pt x="540" y="636"/>
                    <a:pt x="470" y="675"/>
                    <a:pt x="400" y="655"/>
                  </a:cubicBezTo>
                  <a:cubicBezTo>
                    <a:pt x="330" y="636"/>
                    <a:pt x="302" y="616"/>
                    <a:pt x="302" y="581"/>
                  </a:cubicBezTo>
                  <a:cubicBezTo>
                    <a:pt x="302" y="546"/>
                    <a:pt x="282" y="498"/>
                    <a:pt x="262" y="461"/>
                  </a:cubicBezTo>
                  <a:close/>
                </a:path>
              </a:pathLst>
            </a:custGeom>
            <a:solidFill>
              <a:srgbClr val="F9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14" name="Freeform 187">
              <a:extLst>
                <a:ext uri="{FF2B5EF4-FFF2-40B4-BE49-F238E27FC236}">
                  <a16:creationId xmlns:a16="http://schemas.microsoft.com/office/drawing/2014/main" id="{06354283-3E2D-4F0D-8728-81E359CBE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" y="1967"/>
              <a:ext cx="355" cy="331"/>
            </a:xfrm>
            <a:custGeom>
              <a:avLst/>
              <a:gdLst>
                <a:gd name="T0" fmla="*/ 294 w 378"/>
                <a:gd name="T1" fmla="*/ 125 h 331"/>
                <a:gd name="T2" fmla="*/ 157 w 378"/>
                <a:gd name="T3" fmla="*/ 19 h 331"/>
                <a:gd name="T4" fmla="*/ 99 w 378"/>
                <a:gd name="T5" fmla="*/ 6 h 331"/>
                <a:gd name="T6" fmla="*/ 45 w 378"/>
                <a:gd name="T7" fmla="*/ 29 h 331"/>
                <a:gd name="T8" fmla="*/ 29 w 378"/>
                <a:gd name="T9" fmla="*/ 196 h 331"/>
                <a:gd name="T10" fmla="*/ 73 w 378"/>
                <a:gd name="T11" fmla="*/ 246 h 331"/>
                <a:gd name="T12" fmla="*/ 100 w 378"/>
                <a:gd name="T13" fmla="*/ 287 h 331"/>
                <a:gd name="T14" fmla="*/ 113 w 378"/>
                <a:gd name="T15" fmla="*/ 331 h 3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78" h="331">
                  <a:moveTo>
                    <a:pt x="378" y="125"/>
                  </a:moveTo>
                  <a:cubicBezTo>
                    <a:pt x="315" y="99"/>
                    <a:pt x="262" y="54"/>
                    <a:pt x="201" y="19"/>
                  </a:cubicBezTo>
                  <a:cubicBezTo>
                    <a:pt x="174" y="3"/>
                    <a:pt x="159" y="0"/>
                    <a:pt x="127" y="6"/>
                  </a:cubicBezTo>
                  <a:cubicBezTo>
                    <a:pt x="104" y="10"/>
                    <a:pt x="77" y="17"/>
                    <a:pt x="58" y="29"/>
                  </a:cubicBezTo>
                  <a:cubicBezTo>
                    <a:pt x="10" y="58"/>
                    <a:pt x="0" y="155"/>
                    <a:pt x="37" y="196"/>
                  </a:cubicBezTo>
                  <a:cubicBezTo>
                    <a:pt x="54" y="215"/>
                    <a:pt x="77" y="225"/>
                    <a:pt x="94" y="246"/>
                  </a:cubicBezTo>
                  <a:cubicBezTo>
                    <a:pt x="106" y="259"/>
                    <a:pt x="120" y="271"/>
                    <a:pt x="129" y="287"/>
                  </a:cubicBezTo>
                  <a:cubicBezTo>
                    <a:pt x="137" y="301"/>
                    <a:pt x="136" y="318"/>
                    <a:pt x="145" y="331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15" name="Freeform 188">
              <a:extLst>
                <a:ext uri="{FF2B5EF4-FFF2-40B4-BE49-F238E27FC236}">
                  <a16:creationId xmlns:a16="http://schemas.microsoft.com/office/drawing/2014/main" id="{59D2237F-87EA-4760-84D5-DA73ED802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" y="1000"/>
              <a:ext cx="120" cy="125"/>
            </a:xfrm>
            <a:custGeom>
              <a:avLst/>
              <a:gdLst>
                <a:gd name="T0" fmla="*/ 8 w 128"/>
                <a:gd name="T1" fmla="*/ 65 h 125"/>
                <a:gd name="T2" fmla="*/ 34 w 128"/>
                <a:gd name="T3" fmla="*/ 3 h 125"/>
                <a:gd name="T4" fmla="*/ 80 w 128"/>
                <a:gd name="T5" fmla="*/ 54 h 125"/>
                <a:gd name="T6" fmla="*/ 79 w 128"/>
                <a:gd name="T7" fmla="*/ 120 h 125"/>
                <a:gd name="T8" fmla="*/ 47 w 128"/>
                <a:gd name="T9" fmla="*/ 105 h 125"/>
                <a:gd name="T10" fmla="*/ 19 w 128"/>
                <a:gd name="T11" fmla="*/ 86 h 125"/>
                <a:gd name="T12" fmla="*/ 8 w 128"/>
                <a:gd name="T13" fmla="*/ 66 h 1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8" h="125">
                  <a:moveTo>
                    <a:pt x="11" y="65"/>
                  </a:moveTo>
                  <a:cubicBezTo>
                    <a:pt x="0" y="36"/>
                    <a:pt x="10" y="7"/>
                    <a:pt x="43" y="3"/>
                  </a:cubicBezTo>
                  <a:cubicBezTo>
                    <a:pt x="71" y="0"/>
                    <a:pt x="94" y="31"/>
                    <a:pt x="103" y="54"/>
                  </a:cubicBezTo>
                  <a:cubicBezTo>
                    <a:pt x="109" y="70"/>
                    <a:pt x="128" y="112"/>
                    <a:pt x="102" y="120"/>
                  </a:cubicBezTo>
                  <a:cubicBezTo>
                    <a:pt x="87" y="125"/>
                    <a:pt x="72" y="112"/>
                    <a:pt x="61" y="105"/>
                  </a:cubicBezTo>
                  <a:cubicBezTo>
                    <a:pt x="49" y="96"/>
                    <a:pt x="34" y="97"/>
                    <a:pt x="23" y="86"/>
                  </a:cubicBezTo>
                  <a:cubicBezTo>
                    <a:pt x="17" y="80"/>
                    <a:pt x="13" y="74"/>
                    <a:pt x="11" y="66"/>
                  </a:cubicBezTo>
                </a:path>
              </a:pathLst>
            </a:custGeom>
            <a:solidFill>
              <a:srgbClr val="F9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16" name="Freeform 189">
              <a:extLst>
                <a:ext uri="{FF2B5EF4-FFF2-40B4-BE49-F238E27FC236}">
                  <a16:creationId xmlns:a16="http://schemas.microsoft.com/office/drawing/2014/main" id="{D0574271-A0A3-41BC-AC3C-8C2561FE7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" y="1015"/>
              <a:ext cx="96" cy="102"/>
            </a:xfrm>
            <a:custGeom>
              <a:avLst/>
              <a:gdLst>
                <a:gd name="T0" fmla="*/ 7 w 103"/>
                <a:gd name="T1" fmla="*/ 53 h 102"/>
                <a:gd name="T2" fmla="*/ 26 w 103"/>
                <a:gd name="T3" fmla="*/ 2 h 102"/>
                <a:gd name="T4" fmla="*/ 63 w 103"/>
                <a:gd name="T5" fmla="*/ 44 h 102"/>
                <a:gd name="T6" fmla="*/ 62 w 103"/>
                <a:gd name="T7" fmla="*/ 98 h 102"/>
                <a:gd name="T8" fmla="*/ 37 w 103"/>
                <a:gd name="T9" fmla="*/ 85 h 102"/>
                <a:gd name="T10" fmla="*/ 14 w 103"/>
                <a:gd name="T11" fmla="*/ 70 h 102"/>
                <a:gd name="T12" fmla="*/ 7 w 103"/>
                <a:gd name="T13" fmla="*/ 54 h 10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3" h="102">
                  <a:moveTo>
                    <a:pt x="8" y="53"/>
                  </a:moveTo>
                  <a:cubicBezTo>
                    <a:pt x="0" y="29"/>
                    <a:pt x="8" y="5"/>
                    <a:pt x="34" y="2"/>
                  </a:cubicBezTo>
                  <a:cubicBezTo>
                    <a:pt x="57" y="0"/>
                    <a:pt x="76" y="25"/>
                    <a:pt x="84" y="44"/>
                  </a:cubicBezTo>
                  <a:cubicBezTo>
                    <a:pt x="88" y="57"/>
                    <a:pt x="103" y="91"/>
                    <a:pt x="83" y="98"/>
                  </a:cubicBezTo>
                  <a:cubicBezTo>
                    <a:pt x="71" y="102"/>
                    <a:pt x="58" y="91"/>
                    <a:pt x="49" y="85"/>
                  </a:cubicBezTo>
                  <a:cubicBezTo>
                    <a:pt x="39" y="78"/>
                    <a:pt x="27" y="79"/>
                    <a:pt x="18" y="70"/>
                  </a:cubicBezTo>
                  <a:cubicBezTo>
                    <a:pt x="13" y="65"/>
                    <a:pt x="10" y="60"/>
                    <a:pt x="8" y="54"/>
                  </a:cubicBezTo>
                </a:path>
              </a:pathLst>
            </a:custGeom>
            <a:solidFill>
              <a:srgbClr val="DDB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17" name="Freeform 190">
              <a:extLst>
                <a:ext uri="{FF2B5EF4-FFF2-40B4-BE49-F238E27FC236}">
                  <a16:creationId xmlns:a16="http://schemas.microsoft.com/office/drawing/2014/main" id="{9A59CEB5-954B-4A0A-9813-184C74792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" y="1728"/>
              <a:ext cx="150" cy="360"/>
            </a:xfrm>
            <a:custGeom>
              <a:avLst/>
              <a:gdLst>
                <a:gd name="T0" fmla="*/ 124 w 160"/>
                <a:gd name="T1" fmla="*/ 15 h 359"/>
                <a:gd name="T2" fmla="*/ 111 w 160"/>
                <a:gd name="T3" fmla="*/ 76 h 359"/>
                <a:gd name="T4" fmla="*/ 75 w 160"/>
                <a:gd name="T5" fmla="*/ 93 h 359"/>
                <a:gd name="T6" fmla="*/ 86 w 160"/>
                <a:gd name="T7" fmla="*/ 134 h 359"/>
                <a:gd name="T8" fmla="*/ 56 w 160"/>
                <a:gd name="T9" fmla="*/ 166 h 359"/>
                <a:gd name="T10" fmla="*/ 77 w 160"/>
                <a:gd name="T11" fmla="*/ 215 h 359"/>
                <a:gd name="T12" fmla="*/ 44 w 160"/>
                <a:gd name="T13" fmla="*/ 227 h 359"/>
                <a:gd name="T14" fmla="*/ 64 w 160"/>
                <a:gd name="T15" fmla="*/ 261 h 359"/>
                <a:gd name="T16" fmla="*/ 45 w 160"/>
                <a:gd name="T17" fmla="*/ 261 h 359"/>
                <a:gd name="T18" fmla="*/ 51 w 160"/>
                <a:gd name="T19" fmla="*/ 335 h 359"/>
                <a:gd name="T20" fmla="*/ 20 w 160"/>
                <a:gd name="T21" fmla="*/ 318 h 359"/>
                <a:gd name="T22" fmla="*/ 6 w 160"/>
                <a:gd name="T23" fmla="*/ 363 h 359"/>
                <a:gd name="T24" fmla="*/ 7 w 160"/>
                <a:gd name="T25" fmla="*/ 320 h 359"/>
                <a:gd name="T26" fmla="*/ 27 w 160"/>
                <a:gd name="T27" fmla="*/ 296 h 359"/>
                <a:gd name="T28" fmla="*/ 32 w 160"/>
                <a:gd name="T29" fmla="*/ 252 h 359"/>
                <a:gd name="T30" fmla="*/ 39 w 160"/>
                <a:gd name="T31" fmla="*/ 207 h 359"/>
                <a:gd name="T32" fmla="*/ 44 w 160"/>
                <a:gd name="T33" fmla="*/ 160 h 359"/>
                <a:gd name="T34" fmla="*/ 60 w 160"/>
                <a:gd name="T35" fmla="*/ 120 h 359"/>
                <a:gd name="T36" fmla="*/ 90 w 160"/>
                <a:gd name="T37" fmla="*/ 33 h 359"/>
                <a:gd name="T38" fmla="*/ 118 w 160"/>
                <a:gd name="T39" fmla="*/ 19 h 35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" h="359">
                  <a:moveTo>
                    <a:pt x="160" y="15"/>
                  </a:moveTo>
                  <a:cubicBezTo>
                    <a:pt x="128" y="0"/>
                    <a:pt x="108" y="79"/>
                    <a:pt x="143" y="76"/>
                  </a:cubicBezTo>
                  <a:cubicBezTo>
                    <a:pt x="125" y="76"/>
                    <a:pt x="107" y="76"/>
                    <a:pt x="97" y="93"/>
                  </a:cubicBezTo>
                  <a:cubicBezTo>
                    <a:pt x="87" y="112"/>
                    <a:pt x="95" y="126"/>
                    <a:pt x="112" y="134"/>
                  </a:cubicBezTo>
                  <a:cubicBezTo>
                    <a:pt x="85" y="129"/>
                    <a:pt x="79" y="139"/>
                    <a:pt x="73" y="166"/>
                  </a:cubicBezTo>
                  <a:cubicBezTo>
                    <a:pt x="66" y="193"/>
                    <a:pt x="80" y="195"/>
                    <a:pt x="99" y="211"/>
                  </a:cubicBezTo>
                  <a:cubicBezTo>
                    <a:pt x="76" y="209"/>
                    <a:pt x="63" y="193"/>
                    <a:pt x="56" y="223"/>
                  </a:cubicBezTo>
                  <a:cubicBezTo>
                    <a:pt x="50" y="248"/>
                    <a:pt x="63" y="250"/>
                    <a:pt x="83" y="257"/>
                  </a:cubicBezTo>
                  <a:cubicBezTo>
                    <a:pt x="75" y="257"/>
                    <a:pt x="66" y="257"/>
                    <a:pt x="58" y="257"/>
                  </a:cubicBezTo>
                  <a:cubicBezTo>
                    <a:pt x="40" y="281"/>
                    <a:pt x="57" y="309"/>
                    <a:pt x="66" y="331"/>
                  </a:cubicBezTo>
                  <a:cubicBezTo>
                    <a:pt x="59" y="327"/>
                    <a:pt x="34" y="312"/>
                    <a:pt x="25" y="314"/>
                  </a:cubicBezTo>
                  <a:cubicBezTo>
                    <a:pt x="10" y="318"/>
                    <a:pt x="9" y="347"/>
                    <a:pt x="6" y="359"/>
                  </a:cubicBezTo>
                  <a:cubicBezTo>
                    <a:pt x="0" y="347"/>
                    <a:pt x="2" y="329"/>
                    <a:pt x="7" y="316"/>
                  </a:cubicBezTo>
                  <a:cubicBezTo>
                    <a:pt x="14" y="300"/>
                    <a:pt x="27" y="303"/>
                    <a:pt x="35" y="292"/>
                  </a:cubicBezTo>
                  <a:cubicBezTo>
                    <a:pt x="41" y="283"/>
                    <a:pt x="40" y="258"/>
                    <a:pt x="40" y="248"/>
                  </a:cubicBezTo>
                  <a:cubicBezTo>
                    <a:pt x="41" y="229"/>
                    <a:pt x="46" y="221"/>
                    <a:pt x="51" y="203"/>
                  </a:cubicBezTo>
                  <a:cubicBezTo>
                    <a:pt x="56" y="189"/>
                    <a:pt x="51" y="173"/>
                    <a:pt x="57" y="160"/>
                  </a:cubicBezTo>
                  <a:cubicBezTo>
                    <a:pt x="63" y="146"/>
                    <a:pt x="73" y="135"/>
                    <a:pt x="78" y="120"/>
                  </a:cubicBezTo>
                  <a:cubicBezTo>
                    <a:pt x="89" y="89"/>
                    <a:pt x="104" y="62"/>
                    <a:pt x="116" y="33"/>
                  </a:cubicBezTo>
                  <a:cubicBezTo>
                    <a:pt x="123" y="16"/>
                    <a:pt x="139" y="0"/>
                    <a:pt x="153" y="19"/>
                  </a:cubicBezTo>
                </a:path>
              </a:pathLst>
            </a:custGeom>
            <a:solidFill>
              <a:srgbClr val="D8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18" name="Freeform 191">
              <a:extLst>
                <a:ext uri="{FF2B5EF4-FFF2-40B4-BE49-F238E27FC236}">
                  <a16:creationId xmlns:a16="http://schemas.microsoft.com/office/drawing/2014/main" id="{9855B435-A598-41B5-9B57-B9889C597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" y="1907"/>
              <a:ext cx="38" cy="43"/>
            </a:xfrm>
            <a:custGeom>
              <a:avLst/>
              <a:gdLst>
                <a:gd name="T0" fmla="*/ 9 w 41"/>
                <a:gd name="T1" fmla="*/ 6 h 43"/>
                <a:gd name="T2" fmla="*/ 0 w 41"/>
                <a:gd name="T3" fmla="*/ 40 h 43"/>
                <a:gd name="T4" fmla="*/ 11 w 41"/>
                <a:gd name="T5" fmla="*/ 0 h 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" h="43">
                  <a:moveTo>
                    <a:pt x="13" y="6"/>
                  </a:moveTo>
                  <a:cubicBezTo>
                    <a:pt x="37" y="7"/>
                    <a:pt x="21" y="43"/>
                    <a:pt x="0" y="40"/>
                  </a:cubicBezTo>
                  <a:cubicBezTo>
                    <a:pt x="24" y="42"/>
                    <a:pt x="41" y="8"/>
                    <a:pt x="15" y="0"/>
                  </a:cubicBezTo>
                </a:path>
              </a:pathLst>
            </a:custGeom>
            <a:solidFill>
              <a:srgbClr val="D8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19" name="Freeform 192">
              <a:extLst>
                <a:ext uri="{FF2B5EF4-FFF2-40B4-BE49-F238E27FC236}">
                  <a16:creationId xmlns:a16="http://schemas.microsoft.com/office/drawing/2014/main" id="{60D18E59-DE23-45A5-AB59-3BCB71E76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" y="1971"/>
              <a:ext cx="40" cy="30"/>
            </a:xfrm>
            <a:custGeom>
              <a:avLst/>
              <a:gdLst>
                <a:gd name="T0" fmla="*/ 16 w 43"/>
                <a:gd name="T1" fmla="*/ 30 h 30"/>
                <a:gd name="T2" fmla="*/ 0 w 43"/>
                <a:gd name="T3" fmla="*/ 0 h 30"/>
                <a:gd name="T4" fmla="*/ 25 w 43"/>
                <a:gd name="T5" fmla="*/ 24 h 30"/>
                <a:gd name="T6" fmla="*/ 18 w 43"/>
                <a:gd name="T7" fmla="*/ 27 h 3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" h="30">
                  <a:moveTo>
                    <a:pt x="20" y="30"/>
                  </a:moveTo>
                  <a:cubicBezTo>
                    <a:pt x="43" y="15"/>
                    <a:pt x="18" y="1"/>
                    <a:pt x="0" y="0"/>
                  </a:cubicBezTo>
                  <a:cubicBezTo>
                    <a:pt x="15" y="0"/>
                    <a:pt x="39" y="3"/>
                    <a:pt x="33" y="24"/>
                  </a:cubicBezTo>
                  <a:cubicBezTo>
                    <a:pt x="30" y="25"/>
                    <a:pt x="27" y="27"/>
                    <a:pt x="24" y="27"/>
                  </a:cubicBezTo>
                </a:path>
              </a:pathLst>
            </a:custGeom>
            <a:solidFill>
              <a:srgbClr val="D8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20" name="Freeform 193">
              <a:extLst>
                <a:ext uri="{FF2B5EF4-FFF2-40B4-BE49-F238E27FC236}">
                  <a16:creationId xmlns:a16="http://schemas.microsoft.com/office/drawing/2014/main" id="{AB43FBC3-B7B3-4F7E-A694-BCB6F4811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" y="1975"/>
              <a:ext cx="68" cy="82"/>
            </a:xfrm>
            <a:custGeom>
              <a:avLst/>
              <a:gdLst>
                <a:gd name="T0" fmla="*/ 29 w 73"/>
                <a:gd name="T1" fmla="*/ 82 h 82"/>
                <a:gd name="T2" fmla="*/ 0 w 73"/>
                <a:gd name="T3" fmla="*/ 49 h 82"/>
                <a:gd name="T4" fmla="*/ 29 w 73"/>
                <a:gd name="T5" fmla="*/ 80 h 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3" h="82">
                  <a:moveTo>
                    <a:pt x="38" y="82"/>
                  </a:moveTo>
                  <a:cubicBezTo>
                    <a:pt x="58" y="64"/>
                    <a:pt x="24" y="17"/>
                    <a:pt x="0" y="49"/>
                  </a:cubicBezTo>
                  <a:cubicBezTo>
                    <a:pt x="22" y="0"/>
                    <a:pt x="73" y="67"/>
                    <a:pt x="38" y="80"/>
                  </a:cubicBezTo>
                </a:path>
              </a:pathLst>
            </a:custGeom>
            <a:solidFill>
              <a:srgbClr val="D8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21" name="Freeform 194">
              <a:extLst>
                <a:ext uri="{FF2B5EF4-FFF2-40B4-BE49-F238E27FC236}">
                  <a16:creationId xmlns:a16="http://schemas.microsoft.com/office/drawing/2014/main" id="{4CAF7EE3-9498-4DCB-80E1-86A86D105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" y="2061"/>
              <a:ext cx="48" cy="56"/>
            </a:xfrm>
            <a:custGeom>
              <a:avLst/>
              <a:gdLst>
                <a:gd name="T0" fmla="*/ 30 w 51"/>
                <a:gd name="T1" fmla="*/ 55 h 56"/>
                <a:gd name="T2" fmla="*/ 26 w 51"/>
                <a:gd name="T3" fmla="*/ 15 h 56"/>
                <a:gd name="T4" fmla="*/ 0 w 51"/>
                <a:gd name="T5" fmla="*/ 7 h 56"/>
                <a:gd name="T6" fmla="*/ 34 w 51"/>
                <a:gd name="T7" fmla="*/ 3 h 56"/>
                <a:gd name="T8" fmla="*/ 30 w 51"/>
                <a:gd name="T9" fmla="*/ 56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56">
                  <a:moveTo>
                    <a:pt x="38" y="55"/>
                  </a:moveTo>
                  <a:cubicBezTo>
                    <a:pt x="39" y="41"/>
                    <a:pt x="45" y="26"/>
                    <a:pt x="34" y="15"/>
                  </a:cubicBezTo>
                  <a:cubicBezTo>
                    <a:pt x="26" y="7"/>
                    <a:pt x="9" y="3"/>
                    <a:pt x="0" y="7"/>
                  </a:cubicBezTo>
                  <a:cubicBezTo>
                    <a:pt x="15" y="5"/>
                    <a:pt x="27" y="0"/>
                    <a:pt x="43" y="3"/>
                  </a:cubicBezTo>
                  <a:cubicBezTo>
                    <a:pt x="51" y="17"/>
                    <a:pt x="48" y="47"/>
                    <a:pt x="38" y="56"/>
                  </a:cubicBezTo>
                </a:path>
              </a:pathLst>
            </a:custGeom>
            <a:solidFill>
              <a:srgbClr val="D8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22" name="Freeform 195">
              <a:extLst>
                <a:ext uri="{FF2B5EF4-FFF2-40B4-BE49-F238E27FC236}">
                  <a16:creationId xmlns:a16="http://schemas.microsoft.com/office/drawing/2014/main" id="{5D41661C-A1DE-4CA0-90BA-915197CDB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" y="2147"/>
              <a:ext cx="258" cy="137"/>
            </a:xfrm>
            <a:custGeom>
              <a:avLst/>
              <a:gdLst>
                <a:gd name="T0" fmla="*/ 212 w 274"/>
                <a:gd name="T1" fmla="*/ 117 h 137"/>
                <a:gd name="T2" fmla="*/ 179 w 274"/>
                <a:gd name="T3" fmla="*/ 94 h 137"/>
                <a:gd name="T4" fmla="*/ 172 w 274"/>
                <a:gd name="T5" fmla="*/ 137 h 137"/>
                <a:gd name="T6" fmla="*/ 149 w 274"/>
                <a:gd name="T7" fmla="*/ 94 h 137"/>
                <a:gd name="T8" fmla="*/ 122 w 274"/>
                <a:gd name="T9" fmla="*/ 136 h 137"/>
                <a:gd name="T10" fmla="*/ 107 w 274"/>
                <a:gd name="T11" fmla="*/ 77 h 137"/>
                <a:gd name="T12" fmla="*/ 81 w 274"/>
                <a:gd name="T13" fmla="*/ 109 h 137"/>
                <a:gd name="T14" fmla="*/ 63 w 274"/>
                <a:gd name="T15" fmla="*/ 68 h 137"/>
                <a:gd name="T16" fmla="*/ 30 w 274"/>
                <a:gd name="T17" fmla="*/ 84 h 137"/>
                <a:gd name="T18" fmla="*/ 32 w 274"/>
                <a:gd name="T19" fmla="*/ 37 h 137"/>
                <a:gd name="T20" fmla="*/ 0 w 274"/>
                <a:gd name="T21" fmla="*/ 35 h 137"/>
                <a:gd name="T22" fmla="*/ 50 w 274"/>
                <a:gd name="T23" fmla="*/ 54 h 137"/>
                <a:gd name="T24" fmla="*/ 71 w 274"/>
                <a:gd name="T25" fmla="*/ 59 h 137"/>
                <a:gd name="T26" fmla="*/ 92 w 274"/>
                <a:gd name="T27" fmla="*/ 64 h 137"/>
                <a:gd name="T28" fmla="*/ 128 w 274"/>
                <a:gd name="T29" fmla="*/ 83 h 137"/>
                <a:gd name="T30" fmla="*/ 174 w 274"/>
                <a:gd name="T31" fmla="*/ 85 h 137"/>
                <a:gd name="T32" fmla="*/ 216 w 274"/>
                <a:gd name="T33" fmla="*/ 109 h 13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74" h="137">
                  <a:moveTo>
                    <a:pt x="270" y="117"/>
                  </a:moveTo>
                  <a:cubicBezTo>
                    <a:pt x="260" y="106"/>
                    <a:pt x="247" y="84"/>
                    <a:pt x="228" y="94"/>
                  </a:cubicBezTo>
                  <a:cubicBezTo>
                    <a:pt x="214" y="101"/>
                    <a:pt x="215" y="124"/>
                    <a:pt x="219" y="137"/>
                  </a:cubicBezTo>
                  <a:cubicBezTo>
                    <a:pt x="208" y="118"/>
                    <a:pt x="216" y="99"/>
                    <a:pt x="189" y="94"/>
                  </a:cubicBezTo>
                  <a:cubicBezTo>
                    <a:pt x="155" y="88"/>
                    <a:pt x="163" y="114"/>
                    <a:pt x="156" y="136"/>
                  </a:cubicBezTo>
                  <a:cubicBezTo>
                    <a:pt x="147" y="115"/>
                    <a:pt x="156" y="91"/>
                    <a:pt x="136" y="77"/>
                  </a:cubicBezTo>
                  <a:cubicBezTo>
                    <a:pt x="109" y="58"/>
                    <a:pt x="112" y="90"/>
                    <a:pt x="103" y="109"/>
                  </a:cubicBezTo>
                  <a:cubicBezTo>
                    <a:pt x="95" y="92"/>
                    <a:pt x="97" y="80"/>
                    <a:pt x="80" y="68"/>
                  </a:cubicBezTo>
                  <a:cubicBezTo>
                    <a:pt x="60" y="51"/>
                    <a:pt x="48" y="64"/>
                    <a:pt x="38" y="84"/>
                  </a:cubicBezTo>
                  <a:cubicBezTo>
                    <a:pt x="47" y="67"/>
                    <a:pt x="51" y="52"/>
                    <a:pt x="40" y="37"/>
                  </a:cubicBezTo>
                  <a:cubicBezTo>
                    <a:pt x="29" y="21"/>
                    <a:pt x="13" y="20"/>
                    <a:pt x="0" y="35"/>
                  </a:cubicBezTo>
                  <a:cubicBezTo>
                    <a:pt x="18" y="0"/>
                    <a:pt x="53" y="32"/>
                    <a:pt x="63" y="54"/>
                  </a:cubicBezTo>
                  <a:cubicBezTo>
                    <a:pt x="72" y="53"/>
                    <a:pt x="83" y="57"/>
                    <a:pt x="90" y="59"/>
                  </a:cubicBezTo>
                  <a:cubicBezTo>
                    <a:pt x="104" y="65"/>
                    <a:pt x="102" y="65"/>
                    <a:pt x="117" y="64"/>
                  </a:cubicBezTo>
                  <a:cubicBezTo>
                    <a:pt x="140" y="63"/>
                    <a:pt x="142" y="78"/>
                    <a:pt x="162" y="83"/>
                  </a:cubicBezTo>
                  <a:cubicBezTo>
                    <a:pt x="182" y="88"/>
                    <a:pt x="202" y="87"/>
                    <a:pt x="221" y="85"/>
                  </a:cubicBezTo>
                  <a:cubicBezTo>
                    <a:pt x="247" y="82"/>
                    <a:pt x="258" y="92"/>
                    <a:pt x="274" y="109"/>
                  </a:cubicBezTo>
                </a:path>
              </a:pathLst>
            </a:custGeom>
            <a:solidFill>
              <a:srgbClr val="D8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23" name="Freeform 196">
              <a:extLst>
                <a:ext uri="{FF2B5EF4-FFF2-40B4-BE49-F238E27FC236}">
                  <a16:creationId xmlns:a16="http://schemas.microsoft.com/office/drawing/2014/main" id="{E48579EF-9876-4987-AAA1-3D7E2086F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" y="2125"/>
              <a:ext cx="45" cy="49"/>
            </a:xfrm>
            <a:custGeom>
              <a:avLst/>
              <a:gdLst>
                <a:gd name="T0" fmla="*/ 0 w 48"/>
                <a:gd name="T1" fmla="*/ 21 h 49"/>
                <a:gd name="T2" fmla="*/ 28 w 48"/>
                <a:gd name="T3" fmla="*/ 49 h 49"/>
                <a:gd name="T4" fmla="*/ 7 w 48"/>
                <a:gd name="T5" fmla="*/ 17 h 4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8" h="49">
                  <a:moveTo>
                    <a:pt x="0" y="21"/>
                  </a:moveTo>
                  <a:cubicBezTo>
                    <a:pt x="22" y="11"/>
                    <a:pt x="31" y="33"/>
                    <a:pt x="36" y="49"/>
                  </a:cubicBezTo>
                  <a:cubicBezTo>
                    <a:pt x="48" y="31"/>
                    <a:pt x="23" y="0"/>
                    <a:pt x="7" y="17"/>
                  </a:cubicBezTo>
                </a:path>
              </a:pathLst>
            </a:custGeom>
            <a:solidFill>
              <a:srgbClr val="D8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24" name="Freeform 197">
              <a:extLst>
                <a:ext uri="{FF2B5EF4-FFF2-40B4-BE49-F238E27FC236}">
                  <a16:creationId xmlns:a16="http://schemas.microsoft.com/office/drawing/2014/main" id="{F71F46B8-5ABE-493F-ABDA-C4CB951CC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" y="2096"/>
              <a:ext cx="38" cy="49"/>
            </a:xfrm>
            <a:custGeom>
              <a:avLst/>
              <a:gdLst>
                <a:gd name="T0" fmla="*/ 0 w 40"/>
                <a:gd name="T1" fmla="*/ 16 h 49"/>
                <a:gd name="T2" fmla="*/ 27 w 40"/>
                <a:gd name="T3" fmla="*/ 49 h 49"/>
                <a:gd name="T4" fmla="*/ 6 w 40"/>
                <a:gd name="T5" fmla="*/ 18 h 4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" h="49">
                  <a:moveTo>
                    <a:pt x="0" y="16"/>
                  </a:moveTo>
                  <a:cubicBezTo>
                    <a:pt x="16" y="13"/>
                    <a:pt x="40" y="34"/>
                    <a:pt x="32" y="49"/>
                  </a:cubicBezTo>
                  <a:cubicBezTo>
                    <a:pt x="36" y="34"/>
                    <a:pt x="27" y="0"/>
                    <a:pt x="6" y="18"/>
                  </a:cubicBezTo>
                </a:path>
              </a:pathLst>
            </a:custGeom>
            <a:solidFill>
              <a:srgbClr val="D8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25" name="Freeform 198">
              <a:extLst>
                <a:ext uri="{FF2B5EF4-FFF2-40B4-BE49-F238E27FC236}">
                  <a16:creationId xmlns:a16="http://schemas.microsoft.com/office/drawing/2014/main" id="{32FCCCD3-5110-4258-934F-888F54177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2085"/>
              <a:ext cx="167" cy="160"/>
            </a:xfrm>
            <a:custGeom>
              <a:avLst/>
              <a:gdLst>
                <a:gd name="T0" fmla="*/ 138 w 178"/>
                <a:gd name="T1" fmla="*/ 10 h 160"/>
                <a:gd name="T2" fmla="*/ 120 w 178"/>
                <a:gd name="T3" fmla="*/ 32 h 160"/>
                <a:gd name="T4" fmla="*/ 131 w 178"/>
                <a:gd name="T5" fmla="*/ 60 h 160"/>
                <a:gd name="T6" fmla="*/ 99 w 178"/>
                <a:gd name="T7" fmla="*/ 65 h 160"/>
                <a:gd name="T8" fmla="*/ 98 w 178"/>
                <a:gd name="T9" fmla="*/ 101 h 160"/>
                <a:gd name="T10" fmla="*/ 68 w 178"/>
                <a:gd name="T11" fmla="*/ 94 h 160"/>
                <a:gd name="T12" fmla="*/ 60 w 178"/>
                <a:gd name="T13" fmla="*/ 138 h 160"/>
                <a:gd name="T14" fmla="*/ 36 w 178"/>
                <a:gd name="T15" fmla="*/ 116 h 160"/>
                <a:gd name="T16" fmla="*/ 10 w 178"/>
                <a:gd name="T17" fmla="*/ 160 h 160"/>
                <a:gd name="T18" fmla="*/ 35 w 178"/>
                <a:gd name="T19" fmla="*/ 108 h 160"/>
                <a:gd name="T20" fmla="*/ 46 w 178"/>
                <a:gd name="T21" fmla="*/ 108 h 160"/>
                <a:gd name="T22" fmla="*/ 52 w 178"/>
                <a:gd name="T23" fmla="*/ 98 h 160"/>
                <a:gd name="T24" fmla="*/ 69 w 178"/>
                <a:gd name="T25" fmla="*/ 85 h 160"/>
                <a:gd name="T26" fmla="*/ 86 w 178"/>
                <a:gd name="T27" fmla="*/ 64 h 160"/>
                <a:gd name="T28" fmla="*/ 105 w 178"/>
                <a:gd name="T29" fmla="*/ 48 h 160"/>
                <a:gd name="T30" fmla="*/ 138 w 178"/>
                <a:gd name="T31" fmla="*/ 3 h 16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78" h="160">
                  <a:moveTo>
                    <a:pt x="178" y="10"/>
                  </a:moveTo>
                  <a:cubicBezTo>
                    <a:pt x="171" y="2"/>
                    <a:pt x="156" y="26"/>
                    <a:pt x="155" y="32"/>
                  </a:cubicBezTo>
                  <a:cubicBezTo>
                    <a:pt x="155" y="40"/>
                    <a:pt x="162" y="56"/>
                    <a:pt x="170" y="60"/>
                  </a:cubicBezTo>
                  <a:cubicBezTo>
                    <a:pt x="157" y="53"/>
                    <a:pt x="138" y="56"/>
                    <a:pt x="127" y="65"/>
                  </a:cubicBezTo>
                  <a:cubicBezTo>
                    <a:pt x="112" y="78"/>
                    <a:pt x="115" y="88"/>
                    <a:pt x="126" y="101"/>
                  </a:cubicBezTo>
                  <a:cubicBezTo>
                    <a:pt x="119" y="84"/>
                    <a:pt x="101" y="81"/>
                    <a:pt x="87" y="94"/>
                  </a:cubicBezTo>
                  <a:cubicBezTo>
                    <a:pt x="76" y="104"/>
                    <a:pt x="75" y="125"/>
                    <a:pt x="78" y="138"/>
                  </a:cubicBezTo>
                  <a:cubicBezTo>
                    <a:pt x="78" y="125"/>
                    <a:pt x="59" y="115"/>
                    <a:pt x="47" y="116"/>
                  </a:cubicBezTo>
                  <a:cubicBezTo>
                    <a:pt x="23" y="118"/>
                    <a:pt x="4" y="135"/>
                    <a:pt x="14" y="160"/>
                  </a:cubicBezTo>
                  <a:cubicBezTo>
                    <a:pt x="0" y="133"/>
                    <a:pt x="15" y="108"/>
                    <a:pt x="45" y="108"/>
                  </a:cubicBezTo>
                  <a:cubicBezTo>
                    <a:pt x="49" y="108"/>
                    <a:pt x="55" y="110"/>
                    <a:pt x="59" y="108"/>
                  </a:cubicBezTo>
                  <a:cubicBezTo>
                    <a:pt x="63" y="107"/>
                    <a:pt x="65" y="101"/>
                    <a:pt x="67" y="98"/>
                  </a:cubicBezTo>
                  <a:cubicBezTo>
                    <a:pt x="73" y="89"/>
                    <a:pt x="81" y="90"/>
                    <a:pt x="90" y="85"/>
                  </a:cubicBezTo>
                  <a:cubicBezTo>
                    <a:pt x="99" y="79"/>
                    <a:pt x="103" y="69"/>
                    <a:pt x="111" y="64"/>
                  </a:cubicBezTo>
                  <a:cubicBezTo>
                    <a:pt x="120" y="58"/>
                    <a:pt x="127" y="55"/>
                    <a:pt x="135" y="48"/>
                  </a:cubicBezTo>
                  <a:cubicBezTo>
                    <a:pt x="146" y="36"/>
                    <a:pt x="158" y="0"/>
                    <a:pt x="178" y="3"/>
                  </a:cubicBezTo>
                </a:path>
              </a:pathLst>
            </a:custGeom>
            <a:solidFill>
              <a:srgbClr val="EA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26" name="Freeform 199">
              <a:extLst>
                <a:ext uri="{FF2B5EF4-FFF2-40B4-BE49-F238E27FC236}">
                  <a16:creationId xmlns:a16="http://schemas.microsoft.com/office/drawing/2014/main" id="{84EFE389-BB9A-4B02-9C67-46DE1EA58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" y="1000"/>
              <a:ext cx="25" cy="82"/>
            </a:xfrm>
            <a:custGeom>
              <a:avLst/>
              <a:gdLst>
                <a:gd name="T0" fmla="*/ 10 w 27"/>
                <a:gd name="T1" fmla="*/ 0 h 82"/>
                <a:gd name="T2" fmla="*/ 19 w 27"/>
                <a:gd name="T3" fmla="*/ 82 h 82"/>
                <a:gd name="T4" fmla="*/ 10 w 27"/>
                <a:gd name="T5" fmla="*/ 0 h 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" h="82">
                  <a:moveTo>
                    <a:pt x="14" y="0"/>
                  </a:moveTo>
                  <a:cubicBezTo>
                    <a:pt x="14" y="0"/>
                    <a:pt x="0" y="57"/>
                    <a:pt x="27" y="82"/>
                  </a:cubicBezTo>
                  <a:cubicBezTo>
                    <a:pt x="27" y="82"/>
                    <a:pt x="8" y="52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27" name="Oval 200">
              <a:extLst>
                <a:ext uri="{FF2B5EF4-FFF2-40B4-BE49-F238E27FC236}">
                  <a16:creationId xmlns:a16="http://schemas.microsoft.com/office/drawing/2014/main" id="{2B771700-B335-4A47-A8A3-6AF73B400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" y="1011"/>
              <a:ext cx="8" cy="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6528" name="Oval 201">
              <a:extLst>
                <a:ext uri="{FF2B5EF4-FFF2-40B4-BE49-F238E27FC236}">
                  <a16:creationId xmlns:a16="http://schemas.microsoft.com/office/drawing/2014/main" id="{6A3DA313-8D1C-419B-912A-30AFAE7FA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" y="1013"/>
              <a:ext cx="3" cy="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6529" name="Oval 202">
              <a:extLst>
                <a:ext uri="{FF2B5EF4-FFF2-40B4-BE49-F238E27FC236}">
                  <a16:creationId xmlns:a16="http://schemas.microsoft.com/office/drawing/2014/main" id="{C4033D11-B0FB-4E04-B67F-CEE91A4C0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" y="1016"/>
              <a:ext cx="8" cy="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6530" name="Freeform 203">
              <a:extLst>
                <a:ext uri="{FF2B5EF4-FFF2-40B4-BE49-F238E27FC236}">
                  <a16:creationId xmlns:a16="http://schemas.microsoft.com/office/drawing/2014/main" id="{049F6D73-98D2-4E84-AD7B-183A10904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" y="797"/>
              <a:ext cx="1274" cy="1617"/>
            </a:xfrm>
            <a:custGeom>
              <a:avLst/>
              <a:gdLst>
                <a:gd name="T0" fmla="*/ 204 w 1357"/>
                <a:gd name="T1" fmla="*/ 465 h 1615"/>
                <a:gd name="T2" fmla="*/ 220 w 1357"/>
                <a:gd name="T3" fmla="*/ 367 h 1615"/>
                <a:gd name="T4" fmla="*/ 285 w 1357"/>
                <a:gd name="T5" fmla="*/ 256 h 1615"/>
                <a:gd name="T6" fmla="*/ 330 w 1357"/>
                <a:gd name="T7" fmla="*/ 170 h 1615"/>
                <a:gd name="T8" fmla="*/ 425 w 1357"/>
                <a:gd name="T9" fmla="*/ 52 h 1615"/>
                <a:gd name="T10" fmla="*/ 668 w 1357"/>
                <a:gd name="T11" fmla="*/ 55 h 1615"/>
                <a:gd name="T12" fmla="*/ 741 w 1357"/>
                <a:gd name="T13" fmla="*/ 157 h 1615"/>
                <a:gd name="T14" fmla="*/ 778 w 1357"/>
                <a:gd name="T15" fmla="*/ 258 h 1615"/>
                <a:gd name="T16" fmla="*/ 776 w 1357"/>
                <a:gd name="T17" fmla="*/ 421 h 1615"/>
                <a:gd name="T18" fmla="*/ 768 w 1357"/>
                <a:gd name="T19" fmla="*/ 469 h 1615"/>
                <a:gd name="T20" fmla="*/ 948 w 1357"/>
                <a:gd name="T21" fmla="*/ 780 h 1615"/>
                <a:gd name="T22" fmla="*/ 823 w 1357"/>
                <a:gd name="T23" fmla="*/ 1426 h 1615"/>
                <a:gd name="T24" fmla="*/ 545 w 1357"/>
                <a:gd name="T25" fmla="*/ 1614 h 1615"/>
                <a:gd name="T26" fmla="*/ 250 w 1357"/>
                <a:gd name="T27" fmla="*/ 1546 h 1615"/>
                <a:gd name="T28" fmla="*/ 84 w 1357"/>
                <a:gd name="T29" fmla="*/ 946 h 1615"/>
                <a:gd name="T30" fmla="*/ 485 w 1357"/>
                <a:gd name="T31" fmla="*/ 749 h 1615"/>
                <a:gd name="T32" fmla="*/ 471 w 1357"/>
                <a:gd name="T33" fmla="*/ 764 h 1615"/>
                <a:gd name="T34" fmla="*/ 404 w 1357"/>
                <a:gd name="T35" fmla="*/ 769 h 1615"/>
                <a:gd name="T36" fmla="*/ 331 w 1357"/>
                <a:gd name="T37" fmla="*/ 869 h 1615"/>
                <a:gd name="T38" fmla="*/ 302 w 1357"/>
                <a:gd name="T39" fmla="*/ 961 h 1615"/>
                <a:gd name="T40" fmla="*/ 332 w 1357"/>
                <a:gd name="T41" fmla="*/ 1090 h 1615"/>
                <a:gd name="T42" fmla="*/ 394 w 1357"/>
                <a:gd name="T43" fmla="*/ 1186 h 1615"/>
                <a:gd name="T44" fmla="*/ 378 w 1357"/>
                <a:gd name="T45" fmla="*/ 1051 h 1615"/>
                <a:gd name="T46" fmla="*/ 418 w 1357"/>
                <a:gd name="T47" fmla="*/ 957 h 1615"/>
                <a:gd name="T48" fmla="*/ 520 w 1357"/>
                <a:gd name="T49" fmla="*/ 878 h 1615"/>
                <a:gd name="T50" fmla="*/ 576 w 1357"/>
                <a:gd name="T51" fmla="*/ 830 h 1615"/>
                <a:gd name="T52" fmla="*/ 515 w 1357"/>
                <a:gd name="T53" fmla="*/ 810 h 1615"/>
                <a:gd name="T54" fmla="*/ 540 w 1357"/>
                <a:gd name="T55" fmla="*/ 681 h 1615"/>
                <a:gd name="T56" fmla="*/ 543 w 1357"/>
                <a:gd name="T57" fmla="*/ 649 h 1615"/>
                <a:gd name="T58" fmla="*/ 485 w 1357"/>
                <a:gd name="T59" fmla="*/ 616 h 1615"/>
                <a:gd name="T60" fmla="*/ 420 w 1357"/>
                <a:gd name="T61" fmla="*/ 640 h 1615"/>
                <a:gd name="T62" fmla="*/ 311 w 1357"/>
                <a:gd name="T63" fmla="*/ 659 h 1615"/>
                <a:gd name="T64" fmla="*/ 236 w 1357"/>
                <a:gd name="T65" fmla="*/ 585 h 1615"/>
                <a:gd name="T66" fmla="*/ 204 w 1357"/>
                <a:gd name="T67" fmla="*/ 465 h 161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357" h="1615">
                  <a:moveTo>
                    <a:pt x="262" y="461"/>
                  </a:moveTo>
                  <a:cubicBezTo>
                    <a:pt x="262" y="461"/>
                    <a:pt x="251" y="413"/>
                    <a:pt x="282" y="367"/>
                  </a:cubicBezTo>
                  <a:cubicBezTo>
                    <a:pt x="312" y="321"/>
                    <a:pt x="369" y="297"/>
                    <a:pt x="367" y="256"/>
                  </a:cubicBezTo>
                  <a:cubicBezTo>
                    <a:pt x="365" y="214"/>
                    <a:pt x="391" y="214"/>
                    <a:pt x="424" y="170"/>
                  </a:cubicBezTo>
                  <a:cubicBezTo>
                    <a:pt x="457" y="127"/>
                    <a:pt x="479" y="81"/>
                    <a:pt x="548" y="52"/>
                  </a:cubicBezTo>
                  <a:cubicBezTo>
                    <a:pt x="618" y="24"/>
                    <a:pt x="778" y="0"/>
                    <a:pt x="859" y="55"/>
                  </a:cubicBezTo>
                  <a:cubicBezTo>
                    <a:pt x="940" y="109"/>
                    <a:pt x="931" y="94"/>
                    <a:pt x="953" y="157"/>
                  </a:cubicBezTo>
                  <a:cubicBezTo>
                    <a:pt x="953" y="157"/>
                    <a:pt x="959" y="225"/>
                    <a:pt x="1001" y="258"/>
                  </a:cubicBezTo>
                  <a:cubicBezTo>
                    <a:pt x="1042" y="291"/>
                    <a:pt x="1051" y="409"/>
                    <a:pt x="999" y="417"/>
                  </a:cubicBezTo>
                  <a:cubicBezTo>
                    <a:pt x="946" y="426"/>
                    <a:pt x="966" y="450"/>
                    <a:pt x="988" y="465"/>
                  </a:cubicBezTo>
                  <a:cubicBezTo>
                    <a:pt x="1010" y="481"/>
                    <a:pt x="1171" y="653"/>
                    <a:pt x="1221" y="776"/>
                  </a:cubicBezTo>
                  <a:cubicBezTo>
                    <a:pt x="1272" y="898"/>
                    <a:pt x="1357" y="1181"/>
                    <a:pt x="1060" y="1418"/>
                  </a:cubicBezTo>
                  <a:cubicBezTo>
                    <a:pt x="898" y="1547"/>
                    <a:pt x="841" y="1597"/>
                    <a:pt x="701" y="1606"/>
                  </a:cubicBezTo>
                  <a:cubicBezTo>
                    <a:pt x="562" y="1615"/>
                    <a:pt x="424" y="1602"/>
                    <a:pt x="321" y="1538"/>
                  </a:cubicBezTo>
                  <a:cubicBezTo>
                    <a:pt x="219" y="1475"/>
                    <a:pt x="0" y="1237"/>
                    <a:pt x="109" y="942"/>
                  </a:cubicBezTo>
                  <a:cubicBezTo>
                    <a:pt x="219" y="647"/>
                    <a:pt x="546" y="655"/>
                    <a:pt x="625" y="745"/>
                  </a:cubicBezTo>
                  <a:cubicBezTo>
                    <a:pt x="625" y="745"/>
                    <a:pt x="623" y="771"/>
                    <a:pt x="607" y="760"/>
                  </a:cubicBezTo>
                  <a:cubicBezTo>
                    <a:pt x="592" y="749"/>
                    <a:pt x="529" y="719"/>
                    <a:pt x="520" y="765"/>
                  </a:cubicBezTo>
                  <a:cubicBezTo>
                    <a:pt x="511" y="811"/>
                    <a:pt x="474" y="841"/>
                    <a:pt x="426" y="865"/>
                  </a:cubicBezTo>
                  <a:cubicBezTo>
                    <a:pt x="378" y="889"/>
                    <a:pt x="367" y="927"/>
                    <a:pt x="389" y="957"/>
                  </a:cubicBezTo>
                  <a:cubicBezTo>
                    <a:pt x="433" y="1018"/>
                    <a:pt x="391" y="1051"/>
                    <a:pt x="428" y="1086"/>
                  </a:cubicBezTo>
                  <a:cubicBezTo>
                    <a:pt x="465" y="1121"/>
                    <a:pt x="465" y="1191"/>
                    <a:pt x="507" y="1182"/>
                  </a:cubicBezTo>
                  <a:cubicBezTo>
                    <a:pt x="548" y="1173"/>
                    <a:pt x="483" y="1103"/>
                    <a:pt x="487" y="1047"/>
                  </a:cubicBezTo>
                  <a:cubicBezTo>
                    <a:pt x="492" y="990"/>
                    <a:pt x="533" y="990"/>
                    <a:pt x="538" y="953"/>
                  </a:cubicBezTo>
                  <a:cubicBezTo>
                    <a:pt x="542" y="915"/>
                    <a:pt x="599" y="885"/>
                    <a:pt x="669" y="874"/>
                  </a:cubicBezTo>
                  <a:cubicBezTo>
                    <a:pt x="739" y="863"/>
                    <a:pt x="745" y="874"/>
                    <a:pt x="741" y="826"/>
                  </a:cubicBezTo>
                  <a:cubicBezTo>
                    <a:pt x="741" y="826"/>
                    <a:pt x="688" y="850"/>
                    <a:pt x="664" y="806"/>
                  </a:cubicBezTo>
                  <a:cubicBezTo>
                    <a:pt x="640" y="763"/>
                    <a:pt x="651" y="708"/>
                    <a:pt x="695" y="677"/>
                  </a:cubicBezTo>
                  <a:cubicBezTo>
                    <a:pt x="739" y="647"/>
                    <a:pt x="721" y="642"/>
                    <a:pt x="699" y="645"/>
                  </a:cubicBezTo>
                  <a:cubicBezTo>
                    <a:pt x="677" y="647"/>
                    <a:pt x="638" y="629"/>
                    <a:pt x="625" y="612"/>
                  </a:cubicBezTo>
                  <a:cubicBezTo>
                    <a:pt x="612" y="594"/>
                    <a:pt x="564" y="618"/>
                    <a:pt x="540" y="636"/>
                  </a:cubicBezTo>
                  <a:cubicBezTo>
                    <a:pt x="540" y="636"/>
                    <a:pt x="470" y="675"/>
                    <a:pt x="400" y="655"/>
                  </a:cubicBezTo>
                  <a:cubicBezTo>
                    <a:pt x="330" y="636"/>
                    <a:pt x="302" y="616"/>
                    <a:pt x="302" y="581"/>
                  </a:cubicBezTo>
                  <a:cubicBezTo>
                    <a:pt x="302" y="546"/>
                    <a:pt x="282" y="498"/>
                    <a:pt x="262" y="461"/>
                  </a:cubicBezTo>
                  <a:close/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31" name="Freeform 204">
              <a:extLst>
                <a:ext uri="{FF2B5EF4-FFF2-40B4-BE49-F238E27FC236}">
                  <a16:creationId xmlns:a16="http://schemas.microsoft.com/office/drawing/2014/main" id="{33F61C2C-D55F-42D2-90FA-FDD1F34CF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" y="1511"/>
              <a:ext cx="100" cy="113"/>
            </a:xfrm>
            <a:custGeom>
              <a:avLst/>
              <a:gdLst>
                <a:gd name="T0" fmla="*/ 0 w 107"/>
                <a:gd name="T1" fmla="*/ 113 h 113"/>
                <a:gd name="T2" fmla="*/ 33 w 107"/>
                <a:gd name="T3" fmla="*/ 49 h 113"/>
                <a:gd name="T4" fmla="*/ 81 w 107"/>
                <a:gd name="T5" fmla="*/ 8 h 1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7" h="113">
                  <a:moveTo>
                    <a:pt x="0" y="113"/>
                  </a:moveTo>
                  <a:cubicBezTo>
                    <a:pt x="33" y="90"/>
                    <a:pt x="29" y="70"/>
                    <a:pt x="43" y="49"/>
                  </a:cubicBezTo>
                  <a:cubicBezTo>
                    <a:pt x="59" y="23"/>
                    <a:pt x="74" y="0"/>
                    <a:pt x="107" y="8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32" name="Freeform 205">
              <a:extLst>
                <a:ext uri="{FF2B5EF4-FFF2-40B4-BE49-F238E27FC236}">
                  <a16:creationId xmlns:a16="http://schemas.microsoft.com/office/drawing/2014/main" id="{904299C9-87C7-4CC6-932D-C7CC76DCC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" y="1592"/>
              <a:ext cx="142" cy="102"/>
            </a:xfrm>
            <a:custGeom>
              <a:avLst/>
              <a:gdLst>
                <a:gd name="T0" fmla="*/ 0 w 151"/>
                <a:gd name="T1" fmla="*/ 14 h 102"/>
                <a:gd name="T2" fmla="*/ 8 w 151"/>
                <a:gd name="T3" fmla="*/ 32 h 102"/>
                <a:gd name="T4" fmla="*/ 2 w 151"/>
                <a:gd name="T5" fmla="*/ 61 h 102"/>
                <a:gd name="T6" fmla="*/ 41 w 151"/>
                <a:gd name="T7" fmla="*/ 97 h 102"/>
                <a:gd name="T8" fmla="*/ 78 w 151"/>
                <a:gd name="T9" fmla="*/ 51 h 102"/>
                <a:gd name="T10" fmla="*/ 103 w 151"/>
                <a:gd name="T11" fmla="*/ 14 h 102"/>
                <a:gd name="T12" fmla="*/ 118 w 151"/>
                <a:gd name="T13" fmla="*/ 0 h 10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1" h="102">
                  <a:moveTo>
                    <a:pt x="0" y="14"/>
                  </a:moveTo>
                  <a:cubicBezTo>
                    <a:pt x="7" y="18"/>
                    <a:pt x="8" y="25"/>
                    <a:pt x="9" y="32"/>
                  </a:cubicBezTo>
                  <a:cubicBezTo>
                    <a:pt x="11" y="42"/>
                    <a:pt x="0" y="50"/>
                    <a:pt x="2" y="61"/>
                  </a:cubicBezTo>
                  <a:cubicBezTo>
                    <a:pt x="4" y="84"/>
                    <a:pt x="31" y="102"/>
                    <a:pt x="53" y="97"/>
                  </a:cubicBezTo>
                  <a:cubicBezTo>
                    <a:pt x="77" y="91"/>
                    <a:pt x="91" y="73"/>
                    <a:pt x="100" y="51"/>
                  </a:cubicBezTo>
                  <a:cubicBezTo>
                    <a:pt x="107" y="34"/>
                    <a:pt x="117" y="26"/>
                    <a:pt x="131" y="14"/>
                  </a:cubicBezTo>
                  <a:cubicBezTo>
                    <a:pt x="137" y="8"/>
                    <a:pt x="142" y="2"/>
                    <a:pt x="151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33" name="Freeform 206">
              <a:extLst>
                <a:ext uri="{FF2B5EF4-FFF2-40B4-BE49-F238E27FC236}">
                  <a16:creationId xmlns:a16="http://schemas.microsoft.com/office/drawing/2014/main" id="{71339E21-0E32-4632-B3F9-69301F2A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" y="1503"/>
              <a:ext cx="331" cy="655"/>
            </a:xfrm>
            <a:custGeom>
              <a:avLst/>
              <a:gdLst>
                <a:gd name="T0" fmla="*/ 258 w 352"/>
                <a:gd name="T1" fmla="*/ 27 h 654"/>
                <a:gd name="T2" fmla="*/ 188 w 352"/>
                <a:gd name="T3" fmla="*/ 13 h 654"/>
                <a:gd name="T4" fmla="*/ 101 w 352"/>
                <a:gd name="T5" fmla="*/ 63 h 654"/>
                <a:gd name="T6" fmla="*/ 8 w 352"/>
                <a:gd name="T7" fmla="*/ 285 h 654"/>
                <a:gd name="T8" fmla="*/ 120 w 352"/>
                <a:gd name="T9" fmla="*/ 558 h 654"/>
                <a:gd name="T10" fmla="*/ 207 w 352"/>
                <a:gd name="T11" fmla="*/ 636 h 654"/>
                <a:gd name="T12" fmla="*/ 246 w 352"/>
                <a:gd name="T13" fmla="*/ 656 h 654"/>
                <a:gd name="T14" fmla="*/ 272 w 352"/>
                <a:gd name="T15" fmla="*/ 607 h 654"/>
                <a:gd name="T16" fmla="*/ 218 w 352"/>
                <a:gd name="T17" fmla="*/ 487 h 654"/>
                <a:gd name="T18" fmla="*/ 183 w 352"/>
                <a:gd name="T19" fmla="*/ 384 h 654"/>
                <a:gd name="T20" fmla="*/ 158 w 352"/>
                <a:gd name="T21" fmla="*/ 309 h 654"/>
                <a:gd name="T22" fmla="*/ 135 w 352"/>
                <a:gd name="T23" fmla="*/ 241 h 654"/>
                <a:gd name="T24" fmla="*/ 182 w 352"/>
                <a:gd name="T25" fmla="*/ 137 h 654"/>
                <a:gd name="T26" fmla="*/ 256 w 352"/>
                <a:gd name="T27" fmla="*/ 69 h 654"/>
                <a:gd name="T28" fmla="*/ 258 w 352"/>
                <a:gd name="T29" fmla="*/ 24 h 65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52" h="654">
                  <a:moveTo>
                    <a:pt x="329" y="27"/>
                  </a:moveTo>
                  <a:cubicBezTo>
                    <a:pt x="329" y="0"/>
                    <a:pt x="254" y="11"/>
                    <a:pt x="240" y="13"/>
                  </a:cubicBezTo>
                  <a:cubicBezTo>
                    <a:pt x="200" y="18"/>
                    <a:pt x="162" y="41"/>
                    <a:pt x="129" y="63"/>
                  </a:cubicBezTo>
                  <a:cubicBezTo>
                    <a:pt x="56" y="113"/>
                    <a:pt x="14" y="199"/>
                    <a:pt x="8" y="285"/>
                  </a:cubicBezTo>
                  <a:cubicBezTo>
                    <a:pt x="0" y="393"/>
                    <a:pt x="77" y="489"/>
                    <a:pt x="154" y="554"/>
                  </a:cubicBezTo>
                  <a:cubicBezTo>
                    <a:pt x="187" y="582"/>
                    <a:pt x="227" y="610"/>
                    <a:pt x="265" y="632"/>
                  </a:cubicBezTo>
                  <a:cubicBezTo>
                    <a:pt x="279" y="640"/>
                    <a:pt x="299" y="651"/>
                    <a:pt x="316" y="652"/>
                  </a:cubicBezTo>
                  <a:cubicBezTo>
                    <a:pt x="350" y="654"/>
                    <a:pt x="352" y="629"/>
                    <a:pt x="348" y="603"/>
                  </a:cubicBezTo>
                  <a:cubicBezTo>
                    <a:pt x="341" y="554"/>
                    <a:pt x="305" y="523"/>
                    <a:pt x="280" y="483"/>
                  </a:cubicBezTo>
                  <a:cubicBezTo>
                    <a:pt x="260" y="448"/>
                    <a:pt x="264" y="410"/>
                    <a:pt x="234" y="380"/>
                  </a:cubicBezTo>
                  <a:cubicBezTo>
                    <a:pt x="209" y="355"/>
                    <a:pt x="197" y="344"/>
                    <a:pt x="202" y="309"/>
                  </a:cubicBezTo>
                  <a:cubicBezTo>
                    <a:pt x="207" y="277"/>
                    <a:pt x="191" y="265"/>
                    <a:pt x="173" y="241"/>
                  </a:cubicBezTo>
                  <a:cubicBezTo>
                    <a:pt x="132" y="189"/>
                    <a:pt x="190" y="156"/>
                    <a:pt x="233" y="137"/>
                  </a:cubicBezTo>
                  <a:cubicBezTo>
                    <a:pt x="271" y="121"/>
                    <a:pt x="307" y="104"/>
                    <a:pt x="327" y="69"/>
                  </a:cubicBezTo>
                  <a:cubicBezTo>
                    <a:pt x="333" y="58"/>
                    <a:pt x="341" y="34"/>
                    <a:pt x="329" y="24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34" name="Freeform 207">
              <a:extLst>
                <a:ext uri="{FF2B5EF4-FFF2-40B4-BE49-F238E27FC236}">
                  <a16:creationId xmlns:a16="http://schemas.microsoft.com/office/drawing/2014/main" id="{624CD869-D0AC-4314-B42D-6FA8AC24A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" y="1666"/>
              <a:ext cx="294" cy="299"/>
            </a:xfrm>
            <a:custGeom>
              <a:avLst/>
              <a:gdLst>
                <a:gd name="T0" fmla="*/ 168 w 314"/>
                <a:gd name="T1" fmla="*/ 16 h 298"/>
                <a:gd name="T2" fmla="*/ 104 w 314"/>
                <a:gd name="T3" fmla="*/ 33 h 298"/>
                <a:gd name="T4" fmla="*/ 52 w 314"/>
                <a:gd name="T5" fmla="*/ 60 h 298"/>
                <a:gd name="T6" fmla="*/ 49 w 314"/>
                <a:gd name="T7" fmla="*/ 85 h 298"/>
                <a:gd name="T8" fmla="*/ 41 w 314"/>
                <a:gd name="T9" fmla="*/ 120 h 298"/>
                <a:gd name="T10" fmla="*/ 7 w 314"/>
                <a:gd name="T11" fmla="*/ 203 h 298"/>
                <a:gd name="T12" fmla="*/ 21 w 314"/>
                <a:gd name="T13" fmla="*/ 231 h 298"/>
                <a:gd name="T14" fmla="*/ 31 w 314"/>
                <a:gd name="T15" fmla="*/ 267 h 298"/>
                <a:gd name="T16" fmla="*/ 105 w 314"/>
                <a:gd name="T17" fmla="*/ 272 h 298"/>
                <a:gd name="T18" fmla="*/ 151 w 314"/>
                <a:gd name="T19" fmla="*/ 267 h 298"/>
                <a:gd name="T20" fmla="*/ 185 w 314"/>
                <a:gd name="T21" fmla="*/ 278 h 298"/>
                <a:gd name="T22" fmla="*/ 230 w 314"/>
                <a:gd name="T23" fmla="*/ 199 h 298"/>
                <a:gd name="T24" fmla="*/ 213 w 314"/>
                <a:gd name="T25" fmla="*/ 50 h 298"/>
                <a:gd name="T26" fmla="*/ 164 w 314"/>
                <a:gd name="T27" fmla="*/ 18 h 29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4" h="298">
                  <a:moveTo>
                    <a:pt x="218" y="16"/>
                  </a:moveTo>
                  <a:cubicBezTo>
                    <a:pt x="193" y="27"/>
                    <a:pt x="164" y="29"/>
                    <a:pt x="136" y="33"/>
                  </a:cubicBezTo>
                  <a:cubicBezTo>
                    <a:pt x="115" y="35"/>
                    <a:pt x="81" y="39"/>
                    <a:pt x="68" y="60"/>
                  </a:cubicBezTo>
                  <a:cubicBezTo>
                    <a:pt x="62" y="69"/>
                    <a:pt x="64" y="74"/>
                    <a:pt x="64" y="85"/>
                  </a:cubicBezTo>
                  <a:cubicBezTo>
                    <a:pt x="64" y="100"/>
                    <a:pt x="63" y="108"/>
                    <a:pt x="53" y="120"/>
                  </a:cubicBezTo>
                  <a:cubicBezTo>
                    <a:pt x="36" y="143"/>
                    <a:pt x="0" y="167"/>
                    <a:pt x="11" y="199"/>
                  </a:cubicBezTo>
                  <a:cubicBezTo>
                    <a:pt x="15" y="209"/>
                    <a:pt x="24" y="217"/>
                    <a:pt x="28" y="227"/>
                  </a:cubicBezTo>
                  <a:cubicBezTo>
                    <a:pt x="33" y="238"/>
                    <a:pt x="32" y="252"/>
                    <a:pt x="39" y="263"/>
                  </a:cubicBezTo>
                  <a:cubicBezTo>
                    <a:pt x="62" y="298"/>
                    <a:pt x="106" y="276"/>
                    <a:pt x="137" y="268"/>
                  </a:cubicBezTo>
                  <a:cubicBezTo>
                    <a:pt x="155" y="263"/>
                    <a:pt x="178" y="259"/>
                    <a:pt x="197" y="263"/>
                  </a:cubicBezTo>
                  <a:cubicBezTo>
                    <a:pt x="213" y="265"/>
                    <a:pt x="225" y="276"/>
                    <a:pt x="241" y="274"/>
                  </a:cubicBezTo>
                  <a:cubicBezTo>
                    <a:pt x="279" y="271"/>
                    <a:pt x="292" y="225"/>
                    <a:pt x="300" y="195"/>
                  </a:cubicBezTo>
                  <a:cubicBezTo>
                    <a:pt x="314" y="146"/>
                    <a:pt x="303" y="93"/>
                    <a:pt x="279" y="50"/>
                  </a:cubicBezTo>
                  <a:cubicBezTo>
                    <a:pt x="268" y="30"/>
                    <a:pt x="238" y="0"/>
                    <a:pt x="214" y="18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35" name="Freeform 208">
              <a:extLst>
                <a:ext uri="{FF2B5EF4-FFF2-40B4-BE49-F238E27FC236}">
                  <a16:creationId xmlns:a16="http://schemas.microsoft.com/office/drawing/2014/main" id="{3674B205-CFF1-46BC-A1D0-DF817C7CB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" y="1503"/>
              <a:ext cx="109" cy="119"/>
            </a:xfrm>
            <a:custGeom>
              <a:avLst/>
              <a:gdLst>
                <a:gd name="T0" fmla="*/ 6 w 116"/>
                <a:gd name="T1" fmla="*/ 46 h 119"/>
                <a:gd name="T2" fmla="*/ 12 w 116"/>
                <a:gd name="T3" fmla="*/ 96 h 119"/>
                <a:gd name="T4" fmla="*/ 39 w 116"/>
                <a:gd name="T5" fmla="*/ 116 h 119"/>
                <a:gd name="T6" fmla="*/ 72 w 116"/>
                <a:gd name="T7" fmla="*/ 101 h 119"/>
                <a:gd name="T8" fmla="*/ 81 w 116"/>
                <a:gd name="T9" fmla="*/ 78 h 119"/>
                <a:gd name="T10" fmla="*/ 89 w 116"/>
                <a:gd name="T11" fmla="*/ 51 h 119"/>
                <a:gd name="T12" fmla="*/ 84 w 116"/>
                <a:gd name="T13" fmla="*/ 35 h 119"/>
                <a:gd name="T14" fmla="*/ 69 w 116"/>
                <a:gd name="T15" fmla="*/ 42 h 119"/>
                <a:gd name="T16" fmla="*/ 46 w 116"/>
                <a:gd name="T17" fmla="*/ 33 h 119"/>
                <a:gd name="T18" fmla="*/ 10 w 116"/>
                <a:gd name="T19" fmla="*/ 21 h 119"/>
                <a:gd name="T20" fmla="*/ 7 w 116"/>
                <a:gd name="T21" fmla="*/ 38 h 1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6" h="119">
                  <a:moveTo>
                    <a:pt x="6" y="46"/>
                  </a:moveTo>
                  <a:cubicBezTo>
                    <a:pt x="0" y="56"/>
                    <a:pt x="9" y="85"/>
                    <a:pt x="16" y="96"/>
                  </a:cubicBezTo>
                  <a:cubicBezTo>
                    <a:pt x="25" y="107"/>
                    <a:pt x="35" y="114"/>
                    <a:pt x="50" y="116"/>
                  </a:cubicBezTo>
                  <a:cubicBezTo>
                    <a:pt x="65" y="119"/>
                    <a:pt x="81" y="112"/>
                    <a:pt x="93" y="101"/>
                  </a:cubicBezTo>
                  <a:cubicBezTo>
                    <a:pt x="98" y="95"/>
                    <a:pt x="102" y="85"/>
                    <a:pt x="104" y="78"/>
                  </a:cubicBezTo>
                  <a:cubicBezTo>
                    <a:pt x="107" y="69"/>
                    <a:pt x="112" y="60"/>
                    <a:pt x="114" y="51"/>
                  </a:cubicBezTo>
                  <a:cubicBezTo>
                    <a:pt x="116" y="45"/>
                    <a:pt x="115" y="37"/>
                    <a:pt x="107" y="35"/>
                  </a:cubicBezTo>
                  <a:cubicBezTo>
                    <a:pt x="101" y="33"/>
                    <a:pt x="94" y="39"/>
                    <a:pt x="88" y="42"/>
                  </a:cubicBezTo>
                  <a:cubicBezTo>
                    <a:pt x="75" y="48"/>
                    <a:pt x="66" y="45"/>
                    <a:pt x="59" y="33"/>
                  </a:cubicBezTo>
                  <a:cubicBezTo>
                    <a:pt x="48" y="16"/>
                    <a:pt x="29" y="0"/>
                    <a:pt x="14" y="21"/>
                  </a:cubicBezTo>
                  <a:cubicBezTo>
                    <a:pt x="11" y="26"/>
                    <a:pt x="7" y="32"/>
                    <a:pt x="7" y="38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36" name="Freeform 209">
              <a:extLst>
                <a:ext uri="{FF2B5EF4-FFF2-40B4-BE49-F238E27FC236}">
                  <a16:creationId xmlns:a16="http://schemas.microsoft.com/office/drawing/2014/main" id="{3EBAE3B8-2EE9-4944-A965-E2491E775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" y="1581"/>
              <a:ext cx="88" cy="105"/>
            </a:xfrm>
            <a:custGeom>
              <a:avLst/>
              <a:gdLst>
                <a:gd name="T0" fmla="*/ 4 w 94"/>
                <a:gd name="T1" fmla="*/ 28 h 105"/>
                <a:gd name="T2" fmla="*/ 5 w 94"/>
                <a:gd name="T3" fmla="*/ 61 h 105"/>
                <a:gd name="T4" fmla="*/ 16 w 94"/>
                <a:gd name="T5" fmla="*/ 92 h 105"/>
                <a:gd name="T6" fmla="*/ 61 w 94"/>
                <a:gd name="T7" fmla="*/ 53 h 105"/>
                <a:gd name="T8" fmla="*/ 61 w 94"/>
                <a:gd name="T9" fmla="*/ 26 h 105"/>
                <a:gd name="T10" fmla="*/ 37 w 94"/>
                <a:gd name="T11" fmla="*/ 36 h 105"/>
                <a:gd name="T12" fmla="*/ 7 w 94"/>
                <a:gd name="T13" fmla="*/ 15 h 1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4" h="105">
                  <a:moveTo>
                    <a:pt x="4" y="28"/>
                  </a:moveTo>
                  <a:cubicBezTo>
                    <a:pt x="13" y="36"/>
                    <a:pt x="8" y="52"/>
                    <a:pt x="5" y="61"/>
                  </a:cubicBezTo>
                  <a:cubicBezTo>
                    <a:pt x="0" y="73"/>
                    <a:pt x="8" y="87"/>
                    <a:pt x="20" y="92"/>
                  </a:cubicBezTo>
                  <a:cubicBezTo>
                    <a:pt x="50" y="105"/>
                    <a:pt x="66" y="73"/>
                    <a:pt x="79" y="53"/>
                  </a:cubicBezTo>
                  <a:cubicBezTo>
                    <a:pt x="83" y="46"/>
                    <a:pt x="94" y="25"/>
                    <a:pt x="79" y="26"/>
                  </a:cubicBezTo>
                  <a:cubicBezTo>
                    <a:pt x="68" y="26"/>
                    <a:pt x="61" y="37"/>
                    <a:pt x="48" y="36"/>
                  </a:cubicBezTo>
                  <a:cubicBezTo>
                    <a:pt x="32" y="34"/>
                    <a:pt x="29" y="0"/>
                    <a:pt x="9" y="15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37" name="Freeform 210">
              <a:extLst>
                <a:ext uri="{FF2B5EF4-FFF2-40B4-BE49-F238E27FC236}">
                  <a16:creationId xmlns:a16="http://schemas.microsoft.com/office/drawing/2014/main" id="{CCFCF507-AF30-4797-ACB4-942FD565F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" y="1116"/>
              <a:ext cx="137" cy="208"/>
            </a:xfrm>
            <a:custGeom>
              <a:avLst/>
              <a:gdLst>
                <a:gd name="T0" fmla="*/ 38 w 146"/>
                <a:gd name="T1" fmla="*/ 31 h 207"/>
                <a:gd name="T2" fmla="*/ 8 w 146"/>
                <a:gd name="T3" fmla="*/ 126 h 207"/>
                <a:gd name="T4" fmla="*/ 32 w 146"/>
                <a:gd name="T5" fmla="*/ 171 h 207"/>
                <a:gd name="T6" fmla="*/ 59 w 146"/>
                <a:gd name="T7" fmla="*/ 208 h 207"/>
                <a:gd name="T8" fmla="*/ 83 w 146"/>
                <a:gd name="T9" fmla="*/ 146 h 207"/>
                <a:gd name="T10" fmla="*/ 101 w 146"/>
                <a:gd name="T11" fmla="*/ 111 h 207"/>
                <a:gd name="T12" fmla="*/ 112 w 146"/>
                <a:gd name="T13" fmla="*/ 57 h 207"/>
                <a:gd name="T14" fmla="*/ 89 w 146"/>
                <a:gd name="T15" fmla="*/ 4 h 207"/>
                <a:gd name="T16" fmla="*/ 52 w 146"/>
                <a:gd name="T17" fmla="*/ 20 h 207"/>
                <a:gd name="T18" fmla="*/ 51 w 146"/>
                <a:gd name="T19" fmla="*/ 20 h 2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207">
                  <a:moveTo>
                    <a:pt x="49" y="31"/>
                  </a:moveTo>
                  <a:cubicBezTo>
                    <a:pt x="24" y="53"/>
                    <a:pt x="0" y="88"/>
                    <a:pt x="12" y="122"/>
                  </a:cubicBezTo>
                  <a:cubicBezTo>
                    <a:pt x="18" y="140"/>
                    <a:pt x="31" y="151"/>
                    <a:pt x="40" y="167"/>
                  </a:cubicBezTo>
                  <a:cubicBezTo>
                    <a:pt x="47" y="179"/>
                    <a:pt x="57" y="207"/>
                    <a:pt x="76" y="204"/>
                  </a:cubicBezTo>
                  <a:cubicBezTo>
                    <a:pt x="100" y="200"/>
                    <a:pt x="98" y="158"/>
                    <a:pt x="107" y="142"/>
                  </a:cubicBezTo>
                  <a:cubicBezTo>
                    <a:pt x="114" y="130"/>
                    <a:pt x="124" y="119"/>
                    <a:pt x="131" y="107"/>
                  </a:cubicBezTo>
                  <a:cubicBezTo>
                    <a:pt x="140" y="92"/>
                    <a:pt x="142" y="74"/>
                    <a:pt x="144" y="57"/>
                  </a:cubicBezTo>
                  <a:cubicBezTo>
                    <a:pt x="146" y="36"/>
                    <a:pt x="139" y="8"/>
                    <a:pt x="115" y="4"/>
                  </a:cubicBezTo>
                  <a:cubicBezTo>
                    <a:pt x="95" y="0"/>
                    <a:pt x="83" y="11"/>
                    <a:pt x="67" y="20"/>
                  </a:cubicBezTo>
                  <a:cubicBezTo>
                    <a:pt x="66" y="20"/>
                    <a:pt x="66" y="20"/>
                    <a:pt x="66" y="20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38" name="Freeform 211">
              <a:extLst>
                <a:ext uri="{FF2B5EF4-FFF2-40B4-BE49-F238E27FC236}">
                  <a16:creationId xmlns:a16="http://schemas.microsoft.com/office/drawing/2014/main" id="{82B5FA96-868E-4ABD-8CAC-034A039D7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" y="1316"/>
              <a:ext cx="170" cy="152"/>
            </a:xfrm>
            <a:custGeom>
              <a:avLst/>
              <a:gdLst>
                <a:gd name="T0" fmla="*/ 1 w 182"/>
                <a:gd name="T1" fmla="*/ 33 h 152"/>
                <a:gd name="T2" fmla="*/ 6 w 182"/>
                <a:gd name="T3" fmla="*/ 72 h 152"/>
                <a:gd name="T4" fmla="*/ 35 w 182"/>
                <a:gd name="T5" fmla="*/ 106 h 152"/>
                <a:gd name="T6" fmla="*/ 132 w 182"/>
                <a:gd name="T7" fmla="*/ 95 h 152"/>
                <a:gd name="T8" fmla="*/ 116 w 182"/>
                <a:gd name="T9" fmla="*/ 19 h 152"/>
                <a:gd name="T10" fmla="*/ 76 w 182"/>
                <a:gd name="T11" fmla="*/ 7 h 152"/>
                <a:gd name="T12" fmla="*/ 44 w 182"/>
                <a:gd name="T13" fmla="*/ 20 h 152"/>
                <a:gd name="T14" fmla="*/ 21 w 182"/>
                <a:gd name="T15" fmla="*/ 28 h 152"/>
                <a:gd name="T16" fmla="*/ 0 w 182"/>
                <a:gd name="T17" fmla="*/ 31 h 1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2" h="152">
                  <a:moveTo>
                    <a:pt x="1" y="33"/>
                  </a:moveTo>
                  <a:cubicBezTo>
                    <a:pt x="4" y="45"/>
                    <a:pt x="3" y="60"/>
                    <a:pt x="6" y="72"/>
                  </a:cubicBezTo>
                  <a:cubicBezTo>
                    <a:pt x="10" y="89"/>
                    <a:pt x="33" y="98"/>
                    <a:pt x="47" y="106"/>
                  </a:cubicBezTo>
                  <a:cubicBezTo>
                    <a:pt x="85" y="126"/>
                    <a:pt x="152" y="152"/>
                    <a:pt x="173" y="95"/>
                  </a:cubicBezTo>
                  <a:cubicBezTo>
                    <a:pt x="182" y="69"/>
                    <a:pt x="170" y="38"/>
                    <a:pt x="152" y="19"/>
                  </a:cubicBezTo>
                  <a:cubicBezTo>
                    <a:pt x="135" y="0"/>
                    <a:pt x="123" y="2"/>
                    <a:pt x="100" y="7"/>
                  </a:cubicBezTo>
                  <a:cubicBezTo>
                    <a:pt x="85" y="11"/>
                    <a:pt x="72" y="17"/>
                    <a:pt x="57" y="20"/>
                  </a:cubicBezTo>
                  <a:cubicBezTo>
                    <a:pt x="47" y="23"/>
                    <a:pt x="38" y="28"/>
                    <a:pt x="28" y="28"/>
                  </a:cubicBezTo>
                  <a:cubicBezTo>
                    <a:pt x="21" y="27"/>
                    <a:pt x="2" y="18"/>
                    <a:pt x="0" y="31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39" name="Freeform 212">
              <a:extLst>
                <a:ext uri="{FF2B5EF4-FFF2-40B4-BE49-F238E27FC236}">
                  <a16:creationId xmlns:a16="http://schemas.microsoft.com/office/drawing/2014/main" id="{6569B14B-BF49-40DD-BFCA-816D11889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2" y="1096"/>
              <a:ext cx="142" cy="124"/>
            </a:xfrm>
            <a:custGeom>
              <a:avLst/>
              <a:gdLst>
                <a:gd name="T0" fmla="*/ 111 w 151"/>
                <a:gd name="T1" fmla="*/ 11 h 123"/>
                <a:gd name="T2" fmla="*/ 113 w 151"/>
                <a:gd name="T3" fmla="*/ 81 h 123"/>
                <a:gd name="T4" fmla="*/ 83 w 151"/>
                <a:gd name="T5" fmla="*/ 113 h 123"/>
                <a:gd name="T6" fmla="*/ 39 w 151"/>
                <a:gd name="T7" fmla="*/ 125 h 123"/>
                <a:gd name="T8" fmla="*/ 1 w 151"/>
                <a:gd name="T9" fmla="*/ 118 h 123"/>
                <a:gd name="T10" fmla="*/ 21 w 151"/>
                <a:gd name="T11" fmla="*/ 95 h 123"/>
                <a:gd name="T12" fmla="*/ 65 w 151"/>
                <a:gd name="T13" fmla="*/ 88 h 123"/>
                <a:gd name="T14" fmla="*/ 91 w 151"/>
                <a:gd name="T15" fmla="*/ 42 h 123"/>
                <a:gd name="T16" fmla="*/ 105 w 151"/>
                <a:gd name="T17" fmla="*/ 2 h 1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1" h="123">
                  <a:moveTo>
                    <a:pt x="141" y="11"/>
                  </a:moveTo>
                  <a:cubicBezTo>
                    <a:pt x="149" y="27"/>
                    <a:pt x="151" y="61"/>
                    <a:pt x="145" y="77"/>
                  </a:cubicBezTo>
                  <a:cubicBezTo>
                    <a:pt x="139" y="93"/>
                    <a:pt x="122" y="105"/>
                    <a:pt x="106" y="109"/>
                  </a:cubicBezTo>
                  <a:cubicBezTo>
                    <a:pt x="89" y="113"/>
                    <a:pt x="69" y="118"/>
                    <a:pt x="51" y="121"/>
                  </a:cubicBezTo>
                  <a:cubicBezTo>
                    <a:pt x="33" y="123"/>
                    <a:pt x="18" y="114"/>
                    <a:pt x="1" y="114"/>
                  </a:cubicBezTo>
                  <a:cubicBezTo>
                    <a:pt x="0" y="102"/>
                    <a:pt x="13" y="92"/>
                    <a:pt x="25" y="91"/>
                  </a:cubicBezTo>
                  <a:cubicBezTo>
                    <a:pt x="46" y="90"/>
                    <a:pt x="63" y="94"/>
                    <a:pt x="83" y="84"/>
                  </a:cubicBezTo>
                  <a:cubicBezTo>
                    <a:pt x="100" y="76"/>
                    <a:pt x="113" y="61"/>
                    <a:pt x="117" y="42"/>
                  </a:cubicBezTo>
                  <a:cubicBezTo>
                    <a:pt x="120" y="33"/>
                    <a:pt x="120" y="0"/>
                    <a:pt x="135" y="2"/>
                  </a:cubicBezTo>
                </a:path>
              </a:pathLst>
            </a:custGeom>
            <a:solidFill>
              <a:srgbClr val="E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40" name="Freeform 213">
              <a:extLst>
                <a:ext uri="{FF2B5EF4-FFF2-40B4-BE49-F238E27FC236}">
                  <a16:creationId xmlns:a16="http://schemas.microsoft.com/office/drawing/2014/main" id="{B6E79FB0-8B8A-455E-B23C-615D00B11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" y="1518"/>
              <a:ext cx="86" cy="93"/>
            </a:xfrm>
            <a:custGeom>
              <a:avLst/>
              <a:gdLst>
                <a:gd name="T0" fmla="*/ 7 w 92"/>
                <a:gd name="T1" fmla="*/ 91 h 93"/>
                <a:gd name="T2" fmla="*/ 42 w 92"/>
                <a:gd name="T3" fmla="*/ 55 h 93"/>
                <a:gd name="T4" fmla="*/ 53 w 92"/>
                <a:gd name="T5" fmla="*/ 24 h 93"/>
                <a:gd name="T6" fmla="*/ 70 w 92"/>
                <a:gd name="T7" fmla="*/ 0 h 93"/>
                <a:gd name="T8" fmla="*/ 45 w 92"/>
                <a:gd name="T9" fmla="*/ 30 h 93"/>
                <a:gd name="T10" fmla="*/ 30 w 92"/>
                <a:gd name="T11" fmla="*/ 63 h 93"/>
                <a:gd name="T12" fmla="*/ 13 w 92"/>
                <a:gd name="T13" fmla="*/ 79 h 93"/>
                <a:gd name="T14" fmla="*/ 7 w 92"/>
                <a:gd name="T15" fmla="*/ 93 h 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2" h="93">
                  <a:moveTo>
                    <a:pt x="11" y="91"/>
                  </a:moveTo>
                  <a:cubicBezTo>
                    <a:pt x="33" y="87"/>
                    <a:pt x="45" y="74"/>
                    <a:pt x="55" y="55"/>
                  </a:cubicBezTo>
                  <a:cubicBezTo>
                    <a:pt x="60" y="45"/>
                    <a:pt x="64" y="34"/>
                    <a:pt x="70" y="24"/>
                  </a:cubicBezTo>
                  <a:cubicBezTo>
                    <a:pt x="76" y="14"/>
                    <a:pt x="85" y="8"/>
                    <a:pt x="92" y="0"/>
                  </a:cubicBezTo>
                  <a:cubicBezTo>
                    <a:pt x="78" y="2"/>
                    <a:pt x="67" y="20"/>
                    <a:pt x="59" y="30"/>
                  </a:cubicBezTo>
                  <a:cubicBezTo>
                    <a:pt x="52" y="41"/>
                    <a:pt x="48" y="53"/>
                    <a:pt x="39" y="63"/>
                  </a:cubicBezTo>
                  <a:cubicBezTo>
                    <a:pt x="32" y="69"/>
                    <a:pt x="25" y="74"/>
                    <a:pt x="17" y="79"/>
                  </a:cubicBezTo>
                  <a:cubicBezTo>
                    <a:pt x="13" y="80"/>
                    <a:pt x="0" y="90"/>
                    <a:pt x="11" y="93"/>
                  </a:cubicBezTo>
                </a:path>
              </a:pathLst>
            </a:custGeom>
            <a:solidFill>
              <a:srgbClr val="E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41" name="Freeform 214">
              <a:extLst>
                <a:ext uri="{FF2B5EF4-FFF2-40B4-BE49-F238E27FC236}">
                  <a16:creationId xmlns:a16="http://schemas.microsoft.com/office/drawing/2014/main" id="{9006FD22-0BD7-4E10-AD17-F5F9EB912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" y="1601"/>
              <a:ext cx="82" cy="77"/>
            </a:xfrm>
            <a:custGeom>
              <a:avLst/>
              <a:gdLst>
                <a:gd name="T0" fmla="*/ 0 w 88"/>
                <a:gd name="T1" fmla="*/ 64 h 77"/>
                <a:gd name="T2" fmla="*/ 40 w 88"/>
                <a:gd name="T3" fmla="*/ 46 h 77"/>
                <a:gd name="T4" fmla="*/ 52 w 88"/>
                <a:gd name="T5" fmla="*/ 19 h 77"/>
                <a:gd name="T6" fmla="*/ 66 w 88"/>
                <a:gd name="T7" fmla="*/ 0 h 77"/>
                <a:gd name="T8" fmla="*/ 32 w 88"/>
                <a:gd name="T9" fmla="*/ 46 h 77"/>
                <a:gd name="T10" fmla="*/ 17 w 88"/>
                <a:gd name="T11" fmla="*/ 65 h 77"/>
                <a:gd name="T12" fmla="*/ 1 w 88"/>
                <a:gd name="T13" fmla="*/ 66 h 7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8" h="77">
                  <a:moveTo>
                    <a:pt x="0" y="64"/>
                  </a:moveTo>
                  <a:cubicBezTo>
                    <a:pt x="20" y="77"/>
                    <a:pt x="39" y="63"/>
                    <a:pt x="53" y="46"/>
                  </a:cubicBezTo>
                  <a:cubicBezTo>
                    <a:pt x="59" y="38"/>
                    <a:pt x="63" y="28"/>
                    <a:pt x="69" y="19"/>
                  </a:cubicBezTo>
                  <a:cubicBezTo>
                    <a:pt x="74" y="11"/>
                    <a:pt x="81" y="6"/>
                    <a:pt x="88" y="0"/>
                  </a:cubicBezTo>
                  <a:cubicBezTo>
                    <a:pt x="68" y="3"/>
                    <a:pt x="55" y="32"/>
                    <a:pt x="43" y="46"/>
                  </a:cubicBezTo>
                  <a:cubicBezTo>
                    <a:pt x="38" y="52"/>
                    <a:pt x="29" y="62"/>
                    <a:pt x="21" y="65"/>
                  </a:cubicBezTo>
                  <a:cubicBezTo>
                    <a:pt x="16" y="68"/>
                    <a:pt x="7" y="66"/>
                    <a:pt x="1" y="66"/>
                  </a:cubicBezTo>
                </a:path>
              </a:pathLst>
            </a:custGeom>
            <a:solidFill>
              <a:srgbClr val="E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42" name="Freeform 215">
              <a:extLst>
                <a:ext uri="{FF2B5EF4-FFF2-40B4-BE49-F238E27FC236}">
                  <a16:creationId xmlns:a16="http://schemas.microsoft.com/office/drawing/2014/main" id="{AECC9794-E501-48E9-9A09-C53B0688E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" y="1992"/>
              <a:ext cx="71" cy="206"/>
            </a:xfrm>
            <a:custGeom>
              <a:avLst/>
              <a:gdLst>
                <a:gd name="T0" fmla="*/ 56 w 75"/>
                <a:gd name="T1" fmla="*/ 2 h 206"/>
                <a:gd name="T2" fmla="*/ 15 w 75"/>
                <a:gd name="T3" fmla="*/ 29 h 206"/>
                <a:gd name="T4" fmla="*/ 3 w 75"/>
                <a:gd name="T5" fmla="*/ 88 h 206"/>
                <a:gd name="T6" fmla="*/ 9 w 75"/>
                <a:gd name="T7" fmla="*/ 153 h 206"/>
                <a:gd name="T8" fmla="*/ 60 w 75"/>
                <a:gd name="T9" fmla="*/ 206 h 206"/>
                <a:gd name="T10" fmla="*/ 40 w 75"/>
                <a:gd name="T11" fmla="*/ 180 h 206"/>
                <a:gd name="T12" fmla="*/ 19 w 75"/>
                <a:gd name="T13" fmla="*/ 157 h 206"/>
                <a:gd name="T14" fmla="*/ 9 w 75"/>
                <a:gd name="T15" fmla="*/ 92 h 206"/>
                <a:gd name="T16" fmla="*/ 19 w 75"/>
                <a:gd name="T17" fmla="*/ 64 h 206"/>
                <a:gd name="T18" fmla="*/ 25 w 75"/>
                <a:gd name="T19" fmla="*/ 34 h 206"/>
                <a:gd name="T20" fmla="*/ 51 w 75"/>
                <a:gd name="T21" fmla="*/ 6 h 20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5" h="206">
                  <a:moveTo>
                    <a:pt x="69" y="2"/>
                  </a:moveTo>
                  <a:cubicBezTo>
                    <a:pt x="53" y="0"/>
                    <a:pt x="28" y="16"/>
                    <a:pt x="19" y="29"/>
                  </a:cubicBezTo>
                  <a:cubicBezTo>
                    <a:pt x="7" y="45"/>
                    <a:pt x="5" y="69"/>
                    <a:pt x="3" y="88"/>
                  </a:cubicBezTo>
                  <a:cubicBezTo>
                    <a:pt x="1" y="111"/>
                    <a:pt x="0" y="131"/>
                    <a:pt x="11" y="153"/>
                  </a:cubicBezTo>
                  <a:cubicBezTo>
                    <a:pt x="23" y="179"/>
                    <a:pt x="52" y="189"/>
                    <a:pt x="75" y="206"/>
                  </a:cubicBezTo>
                  <a:cubicBezTo>
                    <a:pt x="66" y="198"/>
                    <a:pt x="59" y="188"/>
                    <a:pt x="49" y="180"/>
                  </a:cubicBezTo>
                  <a:cubicBezTo>
                    <a:pt x="40" y="172"/>
                    <a:pt x="29" y="167"/>
                    <a:pt x="23" y="157"/>
                  </a:cubicBezTo>
                  <a:cubicBezTo>
                    <a:pt x="10" y="138"/>
                    <a:pt x="6" y="115"/>
                    <a:pt x="11" y="92"/>
                  </a:cubicBezTo>
                  <a:cubicBezTo>
                    <a:pt x="14" y="82"/>
                    <a:pt x="20" y="73"/>
                    <a:pt x="23" y="64"/>
                  </a:cubicBezTo>
                  <a:cubicBezTo>
                    <a:pt x="27" y="54"/>
                    <a:pt x="27" y="43"/>
                    <a:pt x="31" y="34"/>
                  </a:cubicBezTo>
                  <a:cubicBezTo>
                    <a:pt x="38" y="21"/>
                    <a:pt x="50" y="11"/>
                    <a:pt x="63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43" name="Freeform 216">
              <a:extLst>
                <a:ext uri="{FF2B5EF4-FFF2-40B4-BE49-F238E27FC236}">
                  <a16:creationId xmlns:a16="http://schemas.microsoft.com/office/drawing/2014/main" id="{FBE149F5-3AF1-4E41-9958-54963B0D7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" y="1983"/>
              <a:ext cx="210" cy="206"/>
            </a:xfrm>
            <a:custGeom>
              <a:avLst/>
              <a:gdLst>
                <a:gd name="T0" fmla="*/ 123 w 224"/>
                <a:gd name="T1" fmla="*/ 13 h 206"/>
                <a:gd name="T2" fmla="*/ 84 w 224"/>
                <a:gd name="T3" fmla="*/ 1 h 206"/>
                <a:gd name="T4" fmla="*/ 56 w 224"/>
                <a:gd name="T5" fmla="*/ 14 h 206"/>
                <a:gd name="T6" fmla="*/ 36 w 224"/>
                <a:gd name="T7" fmla="*/ 31 h 206"/>
                <a:gd name="T8" fmla="*/ 20 w 224"/>
                <a:gd name="T9" fmla="*/ 80 h 206"/>
                <a:gd name="T10" fmla="*/ 8 w 224"/>
                <a:gd name="T11" fmla="*/ 148 h 206"/>
                <a:gd name="T12" fmla="*/ 51 w 224"/>
                <a:gd name="T13" fmla="*/ 184 h 206"/>
                <a:gd name="T14" fmla="*/ 109 w 224"/>
                <a:gd name="T15" fmla="*/ 175 h 206"/>
                <a:gd name="T16" fmla="*/ 132 w 224"/>
                <a:gd name="T17" fmla="*/ 137 h 206"/>
                <a:gd name="T18" fmla="*/ 162 w 224"/>
                <a:gd name="T19" fmla="*/ 120 h 206"/>
                <a:gd name="T20" fmla="*/ 169 w 224"/>
                <a:gd name="T21" fmla="*/ 71 h 206"/>
                <a:gd name="T22" fmla="*/ 145 w 224"/>
                <a:gd name="T23" fmla="*/ 25 h 206"/>
                <a:gd name="T24" fmla="*/ 121 w 224"/>
                <a:gd name="T25" fmla="*/ 12 h 20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24" h="206">
                  <a:moveTo>
                    <a:pt x="159" y="13"/>
                  </a:moveTo>
                  <a:cubicBezTo>
                    <a:pt x="147" y="3"/>
                    <a:pt x="124" y="0"/>
                    <a:pt x="109" y="1"/>
                  </a:cubicBezTo>
                  <a:cubicBezTo>
                    <a:pt x="95" y="2"/>
                    <a:pt x="84" y="8"/>
                    <a:pt x="73" y="14"/>
                  </a:cubicBezTo>
                  <a:cubicBezTo>
                    <a:pt x="64" y="20"/>
                    <a:pt x="53" y="23"/>
                    <a:pt x="46" y="31"/>
                  </a:cubicBezTo>
                  <a:cubicBezTo>
                    <a:pt x="34" y="43"/>
                    <a:pt x="31" y="64"/>
                    <a:pt x="25" y="80"/>
                  </a:cubicBezTo>
                  <a:cubicBezTo>
                    <a:pt x="16" y="100"/>
                    <a:pt x="0" y="125"/>
                    <a:pt x="11" y="148"/>
                  </a:cubicBezTo>
                  <a:cubicBezTo>
                    <a:pt x="19" y="166"/>
                    <a:pt x="49" y="175"/>
                    <a:pt x="66" y="184"/>
                  </a:cubicBezTo>
                  <a:cubicBezTo>
                    <a:pt x="94" y="200"/>
                    <a:pt x="120" y="206"/>
                    <a:pt x="141" y="175"/>
                  </a:cubicBezTo>
                  <a:cubicBezTo>
                    <a:pt x="150" y="161"/>
                    <a:pt x="154" y="146"/>
                    <a:pt x="171" y="137"/>
                  </a:cubicBezTo>
                  <a:cubicBezTo>
                    <a:pt x="183" y="131"/>
                    <a:pt x="198" y="130"/>
                    <a:pt x="209" y="120"/>
                  </a:cubicBezTo>
                  <a:cubicBezTo>
                    <a:pt x="224" y="107"/>
                    <a:pt x="224" y="88"/>
                    <a:pt x="219" y="71"/>
                  </a:cubicBezTo>
                  <a:cubicBezTo>
                    <a:pt x="213" y="51"/>
                    <a:pt x="205" y="38"/>
                    <a:pt x="188" y="25"/>
                  </a:cubicBezTo>
                  <a:cubicBezTo>
                    <a:pt x="178" y="18"/>
                    <a:pt x="168" y="17"/>
                    <a:pt x="157" y="12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44" name="Freeform 217">
              <a:extLst>
                <a:ext uri="{FF2B5EF4-FFF2-40B4-BE49-F238E27FC236}">
                  <a16:creationId xmlns:a16="http://schemas.microsoft.com/office/drawing/2014/main" id="{860628FA-7035-465B-BB2C-3CAD41314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" y="1745"/>
              <a:ext cx="368" cy="559"/>
            </a:xfrm>
            <a:custGeom>
              <a:avLst/>
              <a:gdLst>
                <a:gd name="T0" fmla="*/ 304 w 392"/>
                <a:gd name="T1" fmla="*/ 0 h 558"/>
                <a:gd name="T2" fmla="*/ 0 w 392"/>
                <a:gd name="T3" fmla="*/ 562 h 55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92" h="558">
                  <a:moveTo>
                    <a:pt x="392" y="0"/>
                  </a:moveTo>
                  <a:cubicBezTo>
                    <a:pt x="392" y="0"/>
                    <a:pt x="355" y="429"/>
                    <a:pt x="0" y="558"/>
                  </a:cubicBezTo>
                </a:path>
              </a:pathLst>
            </a:custGeom>
            <a:noFill/>
            <a:ln w="6350" cap="flat">
              <a:solidFill>
                <a:srgbClr val="F6E7E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45" name="Freeform 218">
              <a:extLst>
                <a:ext uri="{FF2B5EF4-FFF2-40B4-BE49-F238E27FC236}">
                  <a16:creationId xmlns:a16="http://schemas.microsoft.com/office/drawing/2014/main" id="{11B113B7-A946-4750-B6C2-B5873D03B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6" y="1752"/>
              <a:ext cx="53" cy="57"/>
            </a:xfrm>
            <a:custGeom>
              <a:avLst/>
              <a:gdLst>
                <a:gd name="T0" fmla="*/ 44 w 56"/>
                <a:gd name="T1" fmla="*/ 6 h 57"/>
                <a:gd name="T2" fmla="*/ 16 w 56"/>
                <a:gd name="T3" fmla="*/ 1 h 57"/>
                <a:gd name="T4" fmla="*/ 4 w 56"/>
                <a:gd name="T5" fmla="*/ 31 h 57"/>
                <a:gd name="T6" fmla="*/ 32 w 56"/>
                <a:gd name="T7" fmla="*/ 55 h 57"/>
                <a:gd name="T8" fmla="*/ 42 w 56"/>
                <a:gd name="T9" fmla="*/ 40 h 57"/>
                <a:gd name="T10" fmla="*/ 44 w 56"/>
                <a:gd name="T11" fmla="*/ 9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57">
                  <a:moveTo>
                    <a:pt x="56" y="6"/>
                  </a:moveTo>
                  <a:cubicBezTo>
                    <a:pt x="46" y="1"/>
                    <a:pt x="30" y="0"/>
                    <a:pt x="20" y="1"/>
                  </a:cubicBezTo>
                  <a:cubicBezTo>
                    <a:pt x="9" y="3"/>
                    <a:pt x="0" y="22"/>
                    <a:pt x="4" y="31"/>
                  </a:cubicBezTo>
                  <a:cubicBezTo>
                    <a:pt x="9" y="43"/>
                    <a:pt x="28" y="53"/>
                    <a:pt x="40" y="55"/>
                  </a:cubicBezTo>
                  <a:cubicBezTo>
                    <a:pt x="50" y="57"/>
                    <a:pt x="50" y="48"/>
                    <a:pt x="52" y="40"/>
                  </a:cubicBezTo>
                  <a:cubicBezTo>
                    <a:pt x="53" y="30"/>
                    <a:pt x="52" y="18"/>
                    <a:pt x="56" y="9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46" name="Freeform 219">
              <a:extLst>
                <a:ext uri="{FF2B5EF4-FFF2-40B4-BE49-F238E27FC236}">
                  <a16:creationId xmlns:a16="http://schemas.microsoft.com/office/drawing/2014/main" id="{27625EBA-A6BC-481C-A97B-A95CD3E89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7" y="1811"/>
              <a:ext cx="73" cy="68"/>
            </a:xfrm>
            <a:custGeom>
              <a:avLst/>
              <a:gdLst>
                <a:gd name="T0" fmla="*/ 41 w 78"/>
                <a:gd name="T1" fmla="*/ 4 h 68"/>
                <a:gd name="T2" fmla="*/ 4 w 78"/>
                <a:gd name="T3" fmla="*/ 22 h 68"/>
                <a:gd name="T4" fmla="*/ 5 w 78"/>
                <a:gd name="T5" fmla="*/ 40 h 68"/>
                <a:gd name="T6" fmla="*/ 17 w 78"/>
                <a:gd name="T7" fmla="*/ 49 h 68"/>
                <a:gd name="T8" fmla="*/ 28 w 78"/>
                <a:gd name="T9" fmla="*/ 59 h 68"/>
                <a:gd name="T10" fmla="*/ 45 w 78"/>
                <a:gd name="T11" fmla="*/ 64 h 68"/>
                <a:gd name="T12" fmla="*/ 55 w 78"/>
                <a:gd name="T13" fmla="*/ 38 h 68"/>
                <a:gd name="T14" fmla="*/ 58 w 78"/>
                <a:gd name="T15" fmla="*/ 15 h 68"/>
                <a:gd name="T16" fmla="*/ 42 w 78"/>
                <a:gd name="T17" fmla="*/ 4 h 6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68">
                  <a:moveTo>
                    <a:pt x="53" y="4"/>
                  </a:moveTo>
                  <a:cubicBezTo>
                    <a:pt x="38" y="0"/>
                    <a:pt x="8" y="4"/>
                    <a:pt x="4" y="22"/>
                  </a:cubicBezTo>
                  <a:cubicBezTo>
                    <a:pt x="3" y="28"/>
                    <a:pt x="0" y="35"/>
                    <a:pt x="5" y="40"/>
                  </a:cubicBezTo>
                  <a:cubicBezTo>
                    <a:pt x="9" y="43"/>
                    <a:pt x="16" y="46"/>
                    <a:pt x="21" y="49"/>
                  </a:cubicBezTo>
                  <a:cubicBezTo>
                    <a:pt x="26" y="53"/>
                    <a:pt x="31" y="56"/>
                    <a:pt x="36" y="59"/>
                  </a:cubicBezTo>
                  <a:cubicBezTo>
                    <a:pt x="42" y="61"/>
                    <a:pt x="53" y="68"/>
                    <a:pt x="59" y="64"/>
                  </a:cubicBezTo>
                  <a:cubicBezTo>
                    <a:pt x="65" y="61"/>
                    <a:pt x="70" y="44"/>
                    <a:pt x="72" y="38"/>
                  </a:cubicBezTo>
                  <a:cubicBezTo>
                    <a:pt x="74" y="32"/>
                    <a:pt x="78" y="22"/>
                    <a:pt x="75" y="15"/>
                  </a:cubicBezTo>
                  <a:cubicBezTo>
                    <a:pt x="72" y="7"/>
                    <a:pt x="61" y="9"/>
                    <a:pt x="55" y="4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47" name="Freeform 220">
              <a:extLst>
                <a:ext uri="{FF2B5EF4-FFF2-40B4-BE49-F238E27FC236}">
                  <a16:creationId xmlns:a16="http://schemas.microsoft.com/office/drawing/2014/main" id="{6B2ECACB-DE44-484E-A40B-8398C45B0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" y="1868"/>
              <a:ext cx="75" cy="78"/>
            </a:xfrm>
            <a:custGeom>
              <a:avLst/>
              <a:gdLst>
                <a:gd name="T0" fmla="*/ 27 w 79"/>
                <a:gd name="T1" fmla="*/ 1 h 78"/>
                <a:gd name="T2" fmla="*/ 12 w 79"/>
                <a:gd name="T3" fmla="*/ 6 h 78"/>
                <a:gd name="T4" fmla="*/ 5 w 79"/>
                <a:gd name="T5" fmla="*/ 32 h 78"/>
                <a:gd name="T6" fmla="*/ 40 w 79"/>
                <a:gd name="T7" fmla="*/ 72 h 78"/>
                <a:gd name="T8" fmla="*/ 53 w 79"/>
                <a:gd name="T9" fmla="*/ 69 h 78"/>
                <a:gd name="T10" fmla="*/ 62 w 79"/>
                <a:gd name="T11" fmla="*/ 36 h 78"/>
                <a:gd name="T12" fmla="*/ 55 w 79"/>
                <a:gd name="T13" fmla="*/ 15 h 78"/>
                <a:gd name="T14" fmla="*/ 27 w 79"/>
                <a:gd name="T15" fmla="*/ 3 h 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9" h="78">
                  <a:moveTo>
                    <a:pt x="34" y="1"/>
                  </a:moveTo>
                  <a:cubicBezTo>
                    <a:pt x="26" y="1"/>
                    <a:pt x="21" y="0"/>
                    <a:pt x="16" y="6"/>
                  </a:cubicBezTo>
                  <a:cubicBezTo>
                    <a:pt x="10" y="13"/>
                    <a:pt x="7" y="23"/>
                    <a:pt x="5" y="32"/>
                  </a:cubicBezTo>
                  <a:cubicBezTo>
                    <a:pt x="0" y="54"/>
                    <a:pt x="33" y="65"/>
                    <a:pt x="48" y="72"/>
                  </a:cubicBezTo>
                  <a:cubicBezTo>
                    <a:pt x="55" y="76"/>
                    <a:pt x="61" y="78"/>
                    <a:pt x="65" y="69"/>
                  </a:cubicBezTo>
                  <a:cubicBezTo>
                    <a:pt x="70" y="59"/>
                    <a:pt x="73" y="47"/>
                    <a:pt x="76" y="36"/>
                  </a:cubicBezTo>
                  <a:cubicBezTo>
                    <a:pt x="79" y="25"/>
                    <a:pt x="78" y="20"/>
                    <a:pt x="67" y="15"/>
                  </a:cubicBezTo>
                  <a:cubicBezTo>
                    <a:pt x="56" y="10"/>
                    <a:pt x="45" y="8"/>
                    <a:pt x="34" y="3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48" name="Freeform 221">
              <a:extLst>
                <a:ext uri="{FF2B5EF4-FFF2-40B4-BE49-F238E27FC236}">
                  <a16:creationId xmlns:a16="http://schemas.microsoft.com/office/drawing/2014/main" id="{73537AB9-C82B-4561-A58F-8E2013827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" y="1939"/>
              <a:ext cx="69" cy="61"/>
            </a:xfrm>
            <a:custGeom>
              <a:avLst/>
              <a:gdLst>
                <a:gd name="T0" fmla="*/ 45 w 73"/>
                <a:gd name="T1" fmla="*/ 63 h 60"/>
                <a:gd name="T2" fmla="*/ 57 w 73"/>
                <a:gd name="T3" fmla="*/ 27 h 60"/>
                <a:gd name="T4" fmla="*/ 45 w 73"/>
                <a:gd name="T5" fmla="*/ 11 h 60"/>
                <a:gd name="T6" fmla="*/ 12 w 73"/>
                <a:gd name="T7" fmla="*/ 1 h 60"/>
                <a:gd name="T8" fmla="*/ 5 w 73"/>
                <a:gd name="T9" fmla="*/ 9 h 60"/>
                <a:gd name="T10" fmla="*/ 4 w 73"/>
                <a:gd name="T11" fmla="*/ 26 h 60"/>
                <a:gd name="T12" fmla="*/ 45 w 73"/>
                <a:gd name="T13" fmla="*/ 64 h 6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3" h="60">
                  <a:moveTo>
                    <a:pt x="57" y="59"/>
                  </a:moveTo>
                  <a:cubicBezTo>
                    <a:pt x="60" y="48"/>
                    <a:pt x="70" y="38"/>
                    <a:pt x="71" y="27"/>
                  </a:cubicBezTo>
                  <a:cubicBezTo>
                    <a:pt x="73" y="18"/>
                    <a:pt x="64" y="14"/>
                    <a:pt x="57" y="11"/>
                  </a:cubicBezTo>
                  <a:cubicBezTo>
                    <a:pt x="44" y="5"/>
                    <a:pt x="31" y="3"/>
                    <a:pt x="16" y="1"/>
                  </a:cubicBezTo>
                  <a:cubicBezTo>
                    <a:pt x="9" y="0"/>
                    <a:pt x="8" y="2"/>
                    <a:pt x="5" y="9"/>
                  </a:cubicBezTo>
                  <a:cubicBezTo>
                    <a:pt x="3" y="14"/>
                    <a:pt x="0" y="20"/>
                    <a:pt x="4" y="26"/>
                  </a:cubicBezTo>
                  <a:cubicBezTo>
                    <a:pt x="7" y="33"/>
                    <a:pt x="59" y="56"/>
                    <a:pt x="57" y="60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49" name="Freeform 222">
              <a:extLst>
                <a:ext uri="{FF2B5EF4-FFF2-40B4-BE49-F238E27FC236}">
                  <a16:creationId xmlns:a16="http://schemas.microsoft.com/office/drawing/2014/main" id="{2573A3A3-A3C2-44F3-8A36-65A0ED1BA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" y="1990"/>
              <a:ext cx="46" cy="75"/>
            </a:xfrm>
            <a:custGeom>
              <a:avLst/>
              <a:gdLst>
                <a:gd name="T0" fmla="*/ 15 w 49"/>
                <a:gd name="T1" fmla="*/ 75 h 75"/>
                <a:gd name="T2" fmla="*/ 34 w 49"/>
                <a:gd name="T3" fmla="*/ 27 h 75"/>
                <a:gd name="T4" fmla="*/ 19 w 49"/>
                <a:gd name="T5" fmla="*/ 3 h 75"/>
                <a:gd name="T6" fmla="*/ 6 w 49"/>
                <a:gd name="T7" fmla="*/ 3 h 75"/>
                <a:gd name="T8" fmla="*/ 1 w 49"/>
                <a:gd name="T9" fmla="*/ 21 h 75"/>
                <a:gd name="T10" fmla="*/ 8 w 49"/>
                <a:gd name="T11" fmla="*/ 51 h 75"/>
                <a:gd name="T12" fmla="*/ 13 w 49"/>
                <a:gd name="T13" fmla="*/ 71 h 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75">
                  <a:moveTo>
                    <a:pt x="19" y="75"/>
                  </a:moveTo>
                  <a:cubicBezTo>
                    <a:pt x="24" y="58"/>
                    <a:pt x="39" y="44"/>
                    <a:pt x="44" y="27"/>
                  </a:cubicBezTo>
                  <a:cubicBezTo>
                    <a:pt x="49" y="12"/>
                    <a:pt x="36" y="6"/>
                    <a:pt x="23" y="3"/>
                  </a:cubicBezTo>
                  <a:cubicBezTo>
                    <a:pt x="18" y="2"/>
                    <a:pt x="11" y="0"/>
                    <a:pt x="6" y="3"/>
                  </a:cubicBezTo>
                  <a:cubicBezTo>
                    <a:pt x="0" y="7"/>
                    <a:pt x="1" y="14"/>
                    <a:pt x="1" y="21"/>
                  </a:cubicBezTo>
                  <a:cubicBezTo>
                    <a:pt x="2" y="31"/>
                    <a:pt x="4" y="41"/>
                    <a:pt x="8" y="51"/>
                  </a:cubicBezTo>
                  <a:cubicBezTo>
                    <a:pt x="11" y="57"/>
                    <a:pt x="16" y="64"/>
                    <a:pt x="17" y="71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50" name="Freeform 223">
              <a:extLst>
                <a:ext uri="{FF2B5EF4-FFF2-40B4-BE49-F238E27FC236}">
                  <a16:creationId xmlns:a16="http://schemas.microsoft.com/office/drawing/2014/main" id="{242F7F65-339C-4240-942F-F3068DD8D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0" y="2048"/>
              <a:ext cx="53" cy="88"/>
            </a:xfrm>
            <a:custGeom>
              <a:avLst/>
              <a:gdLst>
                <a:gd name="T0" fmla="*/ 13 w 56"/>
                <a:gd name="T1" fmla="*/ 88 h 88"/>
                <a:gd name="T2" fmla="*/ 41 w 56"/>
                <a:gd name="T3" fmla="*/ 38 h 88"/>
                <a:gd name="T4" fmla="*/ 29 w 56"/>
                <a:gd name="T5" fmla="*/ 6 h 88"/>
                <a:gd name="T6" fmla="*/ 15 w 56"/>
                <a:gd name="T7" fmla="*/ 0 h 88"/>
                <a:gd name="T8" fmla="*/ 7 w 56"/>
                <a:gd name="T9" fmla="*/ 13 h 88"/>
                <a:gd name="T10" fmla="*/ 11 w 56"/>
                <a:gd name="T11" fmla="*/ 73 h 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88">
                  <a:moveTo>
                    <a:pt x="17" y="88"/>
                  </a:moveTo>
                  <a:cubicBezTo>
                    <a:pt x="27" y="71"/>
                    <a:pt x="43" y="57"/>
                    <a:pt x="51" y="38"/>
                  </a:cubicBezTo>
                  <a:cubicBezTo>
                    <a:pt x="56" y="23"/>
                    <a:pt x="49" y="15"/>
                    <a:pt x="37" y="6"/>
                  </a:cubicBezTo>
                  <a:cubicBezTo>
                    <a:pt x="32" y="2"/>
                    <a:pt x="26" y="0"/>
                    <a:pt x="19" y="0"/>
                  </a:cubicBezTo>
                  <a:cubicBezTo>
                    <a:pt x="11" y="1"/>
                    <a:pt x="9" y="7"/>
                    <a:pt x="7" y="13"/>
                  </a:cubicBezTo>
                  <a:cubicBezTo>
                    <a:pt x="0" y="31"/>
                    <a:pt x="1" y="59"/>
                    <a:pt x="15" y="73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51" name="Freeform 224">
              <a:extLst>
                <a:ext uri="{FF2B5EF4-FFF2-40B4-BE49-F238E27FC236}">
                  <a16:creationId xmlns:a16="http://schemas.microsoft.com/office/drawing/2014/main" id="{79DC8F93-F60E-477C-8CD2-A373052B3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" y="2097"/>
              <a:ext cx="62" cy="70"/>
            </a:xfrm>
            <a:custGeom>
              <a:avLst/>
              <a:gdLst>
                <a:gd name="T0" fmla="*/ 36 w 66"/>
                <a:gd name="T1" fmla="*/ 70 h 70"/>
                <a:gd name="T2" fmla="*/ 45 w 66"/>
                <a:gd name="T3" fmla="*/ 58 h 70"/>
                <a:gd name="T4" fmla="*/ 47 w 66"/>
                <a:gd name="T5" fmla="*/ 32 h 70"/>
                <a:gd name="T6" fmla="*/ 19 w 66"/>
                <a:gd name="T7" fmla="*/ 2 h 70"/>
                <a:gd name="T8" fmla="*/ 2 w 66"/>
                <a:gd name="T9" fmla="*/ 19 h 70"/>
                <a:gd name="T10" fmla="*/ 11 w 66"/>
                <a:gd name="T11" fmla="*/ 33 h 70"/>
                <a:gd name="T12" fmla="*/ 28 w 66"/>
                <a:gd name="T13" fmla="*/ 57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70">
                  <a:moveTo>
                    <a:pt x="46" y="70"/>
                  </a:moveTo>
                  <a:cubicBezTo>
                    <a:pt x="49" y="69"/>
                    <a:pt x="54" y="61"/>
                    <a:pt x="57" y="58"/>
                  </a:cubicBezTo>
                  <a:cubicBezTo>
                    <a:pt x="64" y="48"/>
                    <a:pt x="66" y="44"/>
                    <a:pt x="60" y="32"/>
                  </a:cubicBezTo>
                  <a:cubicBezTo>
                    <a:pt x="54" y="20"/>
                    <a:pt x="37" y="5"/>
                    <a:pt x="23" y="2"/>
                  </a:cubicBezTo>
                  <a:cubicBezTo>
                    <a:pt x="14" y="0"/>
                    <a:pt x="0" y="8"/>
                    <a:pt x="2" y="19"/>
                  </a:cubicBezTo>
                  <a:cubicBezTo>
                    <a:pt x="3" y="24"/>
                    <a:pt x="12" y="30"/>
                    <a:pt x="15" y="33"/>
                  </a:cubicBezTo>
                  <a:cubicBezTo>
                    <a:pt x="22" y="40"/>
                    <a:pt x="28" y="51"/>
                    <a:pt x="36" y="57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52" name="Freeform 225">
              <a:extLst>
                <a:ext uri="{FF2B5EF4-FFF2-40B4-BE49-F238E27FC236}">
                  <a16:creationId xmlns:a16="http://schemas.microsoft.com/office/drawing/2014/main" id="{07108A49-6725-4A33-8530-925BB3844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" y="2150"/>
              <a:ext cx="69" cy="66"/>
            </a:xfrm>
            <a:custGeom>
              <a:avLst/>
              <a:gdLst>
                <a:gd name="T0" fmla="*/ 25 w 74"/>
                <a:gd name="T1" fmla="*/ 66 h 66"/>
                <a:gd name="T2" fmla="*/ 50 w 74"/>
                <a:gd name="T3" fmla="*/ 38 h 66"/>
                <a:gd name="T4" fmla="*/ 39 w 74"/>
                <a:gd name="T5" fmla="*/ 12 h 66"/>
                <a:gd name="T6" fmla="*/ 15 w 74"/>
                <a:gd name="T7" fmla="*/ 4 h 66"/>
                <a:gd name="T8" fmla="*/ 16 w 74"/>
                <a:gd name="T9" fmla="*/ 42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" h="66">
                  <a:moveTo>
                    <a:pt x="33" y="66"/>
                  </a:moveTo>
                  <a:cubicBezTo>
                    <a:pt x="48" y="61"/>
                    <a:pt x="58" y="51"/>
                    <a:pt x="66" y="38"/>
                  </a:cubicBezTo>
                  <a:cubicBezTo>
                    <a:pt x="74" y="23"/>
                    <a:pt x="62" y="19"/>
                    <a:pt x="51" y="12"/>
                  </a:cubicBezTo>
                  <a:cubicBezTo>
                    <a:pt x="43" y="6"/>
                    <a:pt x="29" y="0"/>
                    <a:pt x="19" y="4"/>
                  </a:cubicBezTo>
                  <a:cubicBezTo>
                    <a:pt x="0" y="13"/>
                    <a:pt x="14" y="31"/>
                    <a:pt x="20" y="42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53" name="Freeform 226">
              <a:extLst>
                <a:ext uri="{FF2B5EF4-FFF2-40B4-BE49-F238E27FC236}">
                  <a16:creationId xmlns:a16="http://schemas.microsoft.com/office/drawing/2014/main" id="{E7D4EE3B-9A04-469A-9A14-6212BC355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" y="2184"/>
              <a:ext cx="45" cy="74"/>
            </a:xfrm>
            <a:custGeom>
              <a:avLst/>
              <a:gdLst>
                <a:gd name="T0" fmla="*/ 12 w 48"/>
                <a:gd name="T1" fmla="*/ 74 h 74"/>
                <a:gd name="T2" fmla="*/ 29 w 48"/>
                <a:gd name="T3" fmla="*/ 60 h 74"/>
                <a:gd name="T4" fmla="*/ 36 w 48"/>
                <a:gd name="T5" fmla="*/ 40 h 74"/>
                <a:gd name="T6" fmla="*/ 19 w 48"/>
                <a:gd name="T7" fmla="*/ 4 h 74"/>
                <a:gd name="T8" fmla="*/ 2 w 48"/>
                <a:gd name="T9" fmla="*/ 11 h 74"/>
                <a:gd name="T10" fmla="*/ 5 w 48"/>
                <a:gd name="T11" fmla="*/ 29 h 74"/>
                <a:gd name="T12" fmla="*/ 13 w 48"/>
                <a:gd name="T13" fmla="*/ 61 h 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74">
                  <a:moveTo>
                    <a:pt x="16" y="74"/>
                  </a:moveTo>
                  <a:cubicBezTo>
                    <a:pt x="19" y="68"/>
                    <a:pt x="32" y="64"/>
                    <a:pt x="37" y="60"/>
                  </a:cubicBezTo>
                  <a:cubicBezTo>
                    <a:pt x="46" y="55"/>
                    <a:pt x="48" y="50"/>
                    <a:pt x="47" y="40"/>
                  </a:cubicBezTo>
                  <a:cubicBezTo>
                    <a:pt x="46" y="26"/>
                    <a:pt x="36" y="9"/>
                    <a:pt x="23" y="4"/>
                  </a:cubicBezTo>
                  <a:cubicBezTo>
                    <a:pt x="15" y="0"/>
                    <a:pt x="5" y="2"/>
                    <a:pt x="2" y="11"/>
                  </a:cubicBezTo>
                  <a:cubicBezTo>
                    <a:pt x="0" y="18"/>
                    <a:pt x="3" y="23"/>
                    <a:pt x="5" y="29"/>
                  </a:cubicBezTo>
                  <a:cubicBezTo>
                    <a:pt x="9" y="40"/>
                    <a:pt x="13" y="50"/>
                    <a:pt x="17" y="61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54" name="Freeform 227">
              <a:extLst>
                <a:ext uri="{FF2B5EF4-FFF2-40B4-BE49-F238E27FC236}">
                  <a16:creationId xmlns:a16="http://schemas.microsoft.com/office/drawing/2014/main" id="{A33E0439-5C08-4DD1-BC18-0C5026E6E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" y="2205"/>
              <a:ext cx="63" cy="87"/>
            </a:xfrm>
            <a:custGeom>
              <a:avLst/>
              <a:gdLst>
                <a:gd name="T0" fmla="*/ 14 w 67"/>
                <a:gd name="T1" fmla="*/ 86 h 87"/>
                <a:gd name="T2" fmla="*/ 12 w 67"/>
                <a:gd name="T3" fmla="*/ 85 h 87"/>
                <a:gd name="T4" fmla="*/ 34 w 67"/>
                <a:gd name="T5" fmla="*/ 74 h 87"/>
                <a:gd name="T6" fmla="*/ 47 w 67"/>
                <a:gd name="T7" fmla="*/ 63 h 87"/>
                <a:gd name="T8" fmla="*/ 52 w 67"/>
                <a:gd name="T9" fmla="*/ 57 h 87"/>
                <a:gd name="T10" fmla="*/ 48 w 67"/>
                <a:gd name="T11" fmla="*/ 33 h 87"/>
                <a:gd name="T12" fmla="*/ 36 w 67"/>
                <a:gd name="T13" fmla="*/ 12 h 87"/>
                <a:gd name="T14" fmla="*/ 8 w 67"/>
                <a:gd name="T15" fmla="*/ 13 h 87"/>
                <a:gd name="T16" fmla="*/ 12 w 67"/>
                <a:gd name="T17" fmla="*/ 65 h 8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7" h="87">
                  <a:moveTo>
                    <a:pt x="18" y="86"/>
                  </a:moveTo>
                  <a:cubicBezTo>
                    <a:pt x="18" y="86"/>
                    <a:pt x="17" y="86"/>
                    <a:pt x="16" y="85"/>
                  </a:cubicBezTo>
                  <a:cubicBezTo>
                    <a:pt x="27" y="87"/>
                    <a:pt x="35" y="80"/>
                    <a:pt x="43" y="74"/>
                  </a:cubicBezTo>
                  <a:cubicBezTo>
                    <a:pt x="49" y="70"/>
                    <a:pt x="54" y="66"/>
                    <a:pt x="60" y="63"/>
                  </a:cubicBezTo>
                  <a:cubicBezTo>
                    <a:pt x="64" y="61"/>
                    <a:pt x="65" y="61"/>
                    <a:pt x="66" y="57"/>
                  </a:cubicBezTo>
                  <a:cubicBezTo>
                    <a:pt x="67" y="52"/>
                    <a:pt x="62" y="38"/>
                    <a:pt x="61" y="33"/>
                  </a:cubicBezTo>
                  <a:cubicBezTo>
                    <a:pt x="58" y="25"/>
                    <a:pt x="52" y="17"/>
                    <a:pt x="46" y="12"/>
                  </a:cubicBezTo>
                  <a:cubicBezTo>
                    <a:pt x="36" y="3"/>
                    <a:pt x="20" y="0"/>
                    <a:pt x="11" y="13"/>
                  </a:cubicBezTo>
                  <a:cubicBezTo>
                    <a:pt x="0" y="31"/>
                    <a:pt x="10" y="46"/>
                    <a:pt x="16" y="65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55" name="Freeform 228">
              <a:extLst>
                <a:ext uri="{FF2B5EF4-FFF2-40B4-BE49-F238E27FC236}">
                  <a16:creationId xmlns:a16="http://schemas.microsoft.com/office/drawing/2014/main" id="{DBD67961-2ECF-4DE3-A441-E934D5AEE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" y="1926"/>
              <a:ext cx="482" cy="406"/>
            </a:xfrm>
            <a:custGeom>
              <a:avLst/>
              <a:gdLst>
                <a:gd name="T0" fmla="*/ 400 w 513"/>
                <a:gd name="T1" fmla="*/ 390 h 405"/>
                <a:gd name="T2" fmla="*/ 0 w 513"/>
                <a:gd name="T3" fmla="*/ 0 h 40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3" h="405">
                  <a:moveTo>
                    <a:pt x="513" y="386"/>
                  </a:moveTo>
                  <a:cubicBezTo>
                    <a:pt x="513" y="386"/>
                    <a:pt x="122" y="405"/>
                    <a:pt x="0" y="0"/>
                  </a:cubicBezTo>
                </a:path>
              </a:pathLst>
            </a:custGeom>
            <a:noFill/>
            <a:ln w="6350" cap="flat">
              <a:solidFill>
                <a:srgbClr val="F6E7E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56" name="Freeform 229">
              <a:extLst>
                <a:ext uri="{FF2B5EF4-FFF2-40B4-BE49-F238E27FC236}">
                  <a16:creationId xmlns:a16="http://schemas.microsoft.com/office/drawing/2014/main" id="{38B26402-1063-4EA8-80B9-F47ADE43F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" y="2245"/>
              <a:ext cx="53" cy="73"/>
            </a:xfrm>
            <a:custGeom>
              <a:avLst/>
              <a:gdLst>
                <a:gd name="T0" fmla="*/ 7 w 57"/>
                <a:gd name="T1" fmla="*/ 66 h 73"/>
                <a:gd name="T2" fmla="*/ 5 w 57"/>
                <a:gd name="T3" fmla="*/ 56 h 73"/>
                <a:gd name="T4" fmla="*/ 1 w 57"/>
                <a:gd name="T5" fmla="*/ 42 h 73"/>
                <a:gd name="T6" fmla="*/ 2 w 57"/>
                <a:gd name="T7" fmla="*/ 15 h 73"/>
                <a:gd name="T8" fmla="*/ 13 w 57"/>
                <a:gd name="T9" fmla="*/ 1 h 73"/>
                <a:gd name="T10" fmla="*/ 29 w 57"/>
                <a:gd name="T11" fmla="*/ 24 h 73"/>
                <a:gd name="T12" fmla="*/ 37 w 57"/>
                <a:gd name="T13" fmla="*/ 72 h 73"/>
                <a:gd name="T14" fmla="*/ 30 w 57"/>
                <a:gd name="T15" fmla="*/ 69 h 73"/>
                <a:gd name="T16" fmla="*/ 20 w 57"/>
                <a:gd name="T17" fmla="*/ 66 h 73"/>
                <a:gd name="T18" fmla="*/ 7 w 57"/>
                <a:gd name="T19" fmla="*/ 65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73">
                  <a:moveTo>
                    <a:pt x="8" y="66"/>
                  </a:moveTo>
                  <a:cubicBezTo>
                    <a:pt x="8" y="63"/>
                    <a:pt x="6" y="59"/>
                    <a:pt x="5" y="56"/>
                  </a:cubicBezTo>
                  <a:cubicBezTo>
                    <a:pt x="3" y="52"/>
                    <a:pt x="2" y="47"/>
                    <a:pt x="1" y="42"/>
                  </a:cubicBezTo>
                  <a:cubicBezTo>
                    <a:pt x="0" y="33"/>
                    <a:pt x="0" y="24"/>
                    <a:pt x="2" y="15"/>
                  </a:cubicBezTo>
                  <a:cubicBezTo>
                    <a:pt x="5" y="7"/>
                    <a:pt x="8" y="0"/>
                    <a:pt x="17" y="1"/>
                  </a:cubicBezTo>
                  <a:cubicBezTo>
                    <a:pt x="28" y="1"/>
                    <a:pt x="36" y="15"/>
                    <a:pt x="39" y="24"/>
                  </a:cubicBezTo>
                  <a:cubicBezTo>
                    <a:pt x="41" y="29"/>
                    <a:pt x="57" y="70"/>
                    <a:pt x="49" y="72"/>
                  </a:cubicBezTo>
                  <a:cubicBezTo>
                    <a:pt x="47" y="73"/>
                    <a:pt x="42" y="70"/>
                    <a:pt x="40" y="69"/>
                  </a:cubicBezTo>
                  <a:cubicBezTo>
                    <a:pt x="36" y="68"/>
                    <a:pt x="31" y="67"/>
                    <a:pt x="27" y="66"/>
                  </a:cubicBezTo>
                  <a:cubicBezTo>
                    <a:pt x="22" y="66"/>
                    <a:pt x="15" y="67"/>
                    <a:pt x="11" y="65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57" name="Freeform 230">
              <a:extLst>
                <a:ext uri="{FF2B5EF4-FFF2-40B4-BE49-F238E27FC236}">
                  <a16:creationId xmlns:a16="http://schemas.microsoft.com/office/drawing/2014/main" id="{6AF3A2A3-DFCD-4928-8DDF-BD7671201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" y="2246"/>
              <a:ext cx="55" cy="63"/>
            </a:xfrm>
            <a:custGeom>
              <a:avLst/>
              <a:gdLst>
                <a:gd name="T0" fmla="*/ 0 w 59"/>
                <a:gd name="T1" fmla="*/ 54 h 63"/>
                <a:gd name="T2" fmla="*/ 6 w 59"/>
                <a:gd name="T3" fmla="*/ 23 h 63"/>
                <a:gd name="T4" fmla="*/ 13 w 59"/>
                <a:gd name="T5" fmla="*/ 3 h 63"/>
                <a:gd name="T6" fmla="*/ 31 w 59"/>
                <a:gd name="T7" fmla="*/ 6 h 63"/>
                <a:gd name="T8" fmla="*/ 39 w 59"/>
                <a:gd name="T9" fmla="*/ 31 h 63"/>
                <a:gd name="T10" fmla="*/ 44 w 59"/>
                <a:gd name="T11" fmla="*/ 55 h 63"/>
                <a:gd name="T12" fmla="*/ 39 w 59"/>
                <a:gd name="T13" fmla="*/ 63 h 63"/>
                <a:gd name="T14" fmla="*/ 28 w 59"/>
                <a:gd name="T15" fmla="*/ 60 h 63"/>
                <a:gd name="T16" fmla="*/ 15 w 59"/>
                <a:gd name="T17" fmla="*/ 57 h 63"/>
                <a:gd name="T18" fmla="*/ 3 w 59"/>
                <a:gd name="T19" fmla="*/ 54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63">
                  <a:moveTo>
                    <a:pt x="0" y="54"/>
                  </a:moveTo>
                  <a:cubicBezTo>
                    <a:pt x="2" y="44"/>
                    <a:pt x="4" y="33"/>
                    <a:pt x="6" y="23"/>
                  </a:cubicBezTo>
                  <a:cubicBezTo>
                    <a:pt x="7" y="15"/>
                    <a:pt x="9" y="6"/>
                    <a:pt x="17" y="3"/>
                  </a:cubicBezTo>
                  <a:cubicBezTo>
                    <a:pt x="24" y="0"/>
                    <a:pt x="35" y="1"/>
                    <a:pt x="41" y="6"/>
                  </a:cubicBezTo>
                  <a:cubicBezTo>
                    <a:pt x="49" y="13"/>
                    <a:pt x="50" y="21"/>
                    <a:pt x="52" y="31"/>
                  </a:cubicBezTo>
                  <a:cubicBezTo>
                    <a:pt x="54" y="39"/>
                    <a:pt x="57" y="47"/>
                    <a:pt x="58" y="55"/>
                  </a:cubicBezTo>
                  <a:cubicBezTo>
                    <a:pt x="59" y="62"/>
                    <a:pt x="59" y="63"/>
                    <a:pt x="51" y="63"/>
                  </a:cubicBezTo>
                  <a:cubicBezTo>
                    <a:pt x="46" y="63"/>
                    <a:pt x="41" y="61"/>
                    <a:pt x="36" y="60"/>
                  </a:cubicBezTo>
                  <a:cubicBezTo>
                    <a:pt x="30" y="59"/>
                    <a:pt x="24" y="58"/>
                    <a:pt x="19" y="57"/>
                  </a:cubicBezTo>
                  <a:cubicBezTo>
                    <a:pt x="14" y="57"/>
                    <a:pt x="6" y="57"/>
                    <a:pt x="3" y="54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58" name="Freeform 231">
              <a:extLst>
                <a:ext uri="{FF2B5EF4-FFF2-40B4-BE49-F238E27FC236}">
                  <a16:creationId xmlns:a16="http://schemas.microsoft.com/office/drawing/2014/main" id="{3249F4DB-FFDB-477B-AA68-BF0F68276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" y="2222"/>
              <a:ext cx="43" cy="75"/>
            </a:xfrm>
            <a:custGeom>
              <a:avLst/>
              <a:gdLst>
                <a:gd name="T0" fmla="*/ 1 w 46"/>
                <a:gd name="T1" fmla="*/ 61 h 75"/>
                <a:gd name="T2" fmla="*/ 4 w 46"/>
                <a:gd name="T3" fmla="*/ 36 h 75"/>
                <a:gd name="T4" fmla="*/ 7 w 46"/>
                <a:gd name="T5" fmla="*/ 17 h 75"/>
                <a:gd name="T6" fmla="*/ 15 w 46"/>
                <a:gd name="T7" fmla="*/ 1 h 75"/>
                <a:gd name="T8" fmla="*/ 24 w 46"/>
                <a:gd name="T9" fmla="*/ 8 h 75"/>
                <a:gd name="T10" fmla="*/ 30 w 46"/>
                <a:gd name="T11" fmla="*/ 20 h 75"/>
                <a:gd name="T12" fmla="*/ 34 w 46"/>
                <a:gd name="T13" fmla="*/ 43 h 75"/>
                <a:gd name="T14" fmla="*/ 34 w 46"/>
                <a:gd name="T15" fmla="*/ 73 h 75"/>
                <a:gd name="T16" fmla="*/ 19 w 46"/>
                <a:gd name="T17" fmla="*/ 68 h 75"/>
                <a:gd name="T18" fmla="*/ 7 w 46"/>
                <a:gd name="T19" fmla="*/ 62 h 75"/>
                <a:gd name="T20" fmla="*/ 2 w 46"/>
                <a:gd name="T21" fmla="*/ 58 h 7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6" h="75">
                  <a:moveTo>
                    <a:pt x="1" y="61"/>
                  </a:moveTo>
                  <a:cubicBezTo>
                    <a:pt x="0" y="53"/>
                    <a:pt x="3" y="44"/>
                    <a:pt x="4" y="36"/>
                  </a:cubicBezTo>
                  <a:cubicBezTo>
                    <a:pt x="6" y="29"/>
                    <a:pt x="7" y="23"/>
                    <a:pt x="10" y="17"/>
                  </a:cubicBezTo>
                  <a:cubicBezTo>
                    <a:pt x="11" y="13"/>
                    <a:pt x="14" y="2"/>
                    <a:pt x="19" y="1"/>
                  </a:cubicBezTo>
                  <a:cubicBezTo>
                    <a:pt x="23" y="0"/>
                    <a:pt x="29" y="5"/>
                    <a:pt x="32" y="8"/>
                  </a:cubicBezTo>
                  <a:cubicBezTo>
                    <a:pt x="36" y="11"/>
                    <a:pt x="38" y="14"/>
                    <a:pt x="39" y="20"/>
                  </a:cubicBezTo>
                  <a:cubicBezTo>
                    <a:pt x="41" y="27"/>
                    <a:pt x="43" y="35"/>
                    <a:pt x="44" y="43"/>
                  </a:cubicBezTo>
                  <a:cubicBezTo>
                    <a:pt x="44" y="52"/>
                    <a:pt x="46" y="63"/>
                    <a:pt x="45" y="73"/>
                  </a:cubicBezTo>
                  <a:cubicBezTo>
                    <a:pt x="39" y="75"/>
                    <a:pt x="30" y="70"/>
                    <a:pt x="24" y="68"/>
                  </a:cubicBezTo>
                  <a:cubicBezTo>
                    <a:pt x="19" y="66"/>
                    <a:pt x="13" y="64"/>
                    <a:pt x="8" y="62"/>
                  </a:cubicBezTo>
                  <a:cubicBezTo>
                    <a:pt x="6" y="60"/>
                    <a:pt x="4" y="59"/>
                    <a:pt x="2" y="58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59" name="Freeform 232">
              <a:extLst>
                <a:ext uri="{FF2B5EF4-FFF2-40B4-BE49-F238E27FC236}">
                  <a16:creationId xmlns:a16="http://schemas.microsoft.com/office/drawing/2014/main" id="{E563D798-5C21-4B13-83CD-A85A38F2E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" y="2211"/>
              <a:ext cx="48" cy="72"/>
            </a:xfrm>
            <a:custGeom>
              <a:avLst/>
              <a:gdLst>
                <a:gd name="T0" fmla="*/ 1 w 51"/>
                <a:gd name="T1" fmla="*/ 47 h 72"/>
                <a:gd name="T2" fmla="*/ 12 w 51"/>
                <a:gd name="T3" fmla="*/ 6 h 72"/>
                <a:gd name="T4" fmla="*/ 24 w 51"/>
                <a:gd name="T5" fmla="*/ 4 h 72"/>
                <a:gd name="T6" fmla="*/ 36 w 51"/>
                <a:gd name="T7" fmla="*/ 25 h 72"/>
                <a:gd name="T8" fmla="*/ 38 w 51"/>
                <a:gd name="T9" fmla="*/ 54 h 72"/>
                <a:gd name="T10" fmla="*/ 38 w 51"/>
                <a:gd name="T11" fmla="*/ 69 h 72"/>
                <a:gd name="T12" fmla="*/ 18 w 51"/>
                <a:gd name="T13" fmla="*/ 59 h 72"/>
                <a:gd name="T14" fmla="*/ 1 w 51"/>
                <a:gd name="T15" fmla="*/ 48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1" h="72">
                  <a:moveTo>
                    <a:pt x="1" y="47"/>
                  </a:moveTo>
                  <a:cubicBezTo>
                    <a:pt x="0" y="34"/>
                    <a:pt x="6" y="14"/>
                    <a:pt x="16" y="6"/>
                  </a:cubicBezTo>
                  <a:cubicBezTo>
                    <a:pt x="22" y="0"/>
                    <a:pt x="26" y="3"/>
                    <a:pt x="32" y="4"/>
                  </a:cubicBezTo>
                  <a:cubicBezTo>
                    <a:pt x="41" y="6"/>
                    <a:pt x="43" y="17"/>
                    <a:pt x="46" y="25"/>
                  </a:cubicBezTo>
                  <a:cubicBezTo>
                    <a:pt x="49" y="34"/>
                    <a:pt x="48" y="45"/>
                    <a:pt x="49" y="54"/>
                  </a:cubicBezTo>
                  <a:cubicBezTo>
                    <a:pt x="49" y="57"/>
                    <a:pt x="51" y="67"/>
                    <a:pt x="48" y="69"/>
                  </a:cubicBezTo>
                  <a:cubicBezTo>
                    <a:pt x="43" y="72"/>
                    <a:pt x="26" y="61"/>
                    <a:pt x="22" y="59"/>
                  </a:cubicBezTo>
                  <a:cubicBezTo>
                    <a:pt x="15" y="55"/>
                    <a:pt x="7" y="53"/>
                    <a:pt x="1" y="48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60" name="Freeform 233">
              <a:extLst>
                <a:ext uri="{FF2B5EF4-FFF2-40B4-BE49-F238E27FC236}">
                  <a16:creationId xmlns:a16="http://schemas.microsoft.com/office/drawing/2014/main" id="{5B7374DB-0F40-4FFC-B887-F672587FA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" y="2176"/>
              <a:ext cx="64" cy="73"/>
            </a:xfrm>
            <a:custGeom>
              <a:avLst/>
              <a:gdLst>
                <a:gd name="T0" fmla="*/ 40 w 68"/>
                <a:gd name="T1" fmla="*/ 73 h 73"/>
                <a:gd name="T2" fmla="*/ 43 w 68"/>
                <a:gd name="T3" fmla="*/ 67 h 73"/>
                <a:gd name="T4" fmla="*/ 49 w 68"/>
                <a:gd name="T5" fmla="*/ 55 h 73"/>
                <a:gd name="T6" fmla="*/ 53 w 68"/>
                <a:gd name="T7" fmla="*/ 35 h 73"/>
                <a:gd name="T8" fmla="*/ 42 w 68"/>
                <a:gd name="T9" fmla="*/ 1 h 73"/>
                <a:gd name="T10" fmla="*/ 24 w 68"/>
                <a:gd name="T11" fmla="*/ 11 h 73"/>
                <a:gd name="T12" fmla="*/ 10 w 68"/>
                <a:gd name="T13" fmla="*/ 25 h 73"/>
                <a:gd name="T14" fmla="*/ 23 w 68"/>
                <a:gd name="T15" fmla="*/ 56 h 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" h="73">
                  <a:moveTo>
                    <a:pt x="51" y="73"/>
                  </a:moveTo>
                  <a:cubicBezTo>
                    <a:pt x="53" y="72"/>
                    <a:pt x="54" y="69"/>
                    <a:pt x="55" y="67"/>
                  </a:cubicBezTo>
                  <a:cubicBezTo>
                    <a:pt x="58" y="63"/>
                    <a:pt x="60" y="59"/>
                    <a:pt x="62" y="55"/>
                  </a:cubicBezTo>
                  <a:cubicBezTo>
                    <a:pt x="65" y="49"/>
                    <a:pt x="67" y="42"/>
                    <a:pt x="67" y="35"/>
                  </a:cubicBezTo>
                  <a:cubicBezTo>
                    <a:pt x="68" y="25"/>
                    <a:pt x="68" y="2"/>
                    <a:pt x="54" y="1"/>
                  </a:cubicBezTo>
                  <a:cubicBezTo>
                    <a:pt x="45" y="0"/>
                    <a:pt x="38" y="6"/>
                    <a:pt x="32" y="11"/>
                  </a:cubicBezTo>
                  <a:cubicBezTo>
                    <a:pt x="26" y="16"/>
                    <a:pt x="19" y="20"/>
                    <a:pt x="14" y="25"/>
                  </a:cubicBezTo>
                  <a:cubicBezTo>
                    <a:pt x="0" y="37"/>
                    <a:pt x="18" y="53"/>
                    <a:pt x="30" y="56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61" name="Freeform 234">
              <a:extLst>
                <a:ext uri="{FF2B5EF4-FFF2-40B4-BE49-F238E27FC236}">
                  <a16:creationId xmlns:a16="http://schemas.microsoft.com/office/drawing/2014/main" id="{E08BE1F3-74FE-410E-A54A-8F174E37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" y="2145"/>
              <a:ext cx="60" cy="61"/>
            </a:xfrm>
            <a:custGeom>
              <a:avLst/>
              <a:gdLst>
                <a:gd name="T0" fmla="*/ 23 w 64"/>
                <a:gd name="T1" fmla="*/ 61 h 61"/>
                <a:gd name="T2" fmla="*/ 47 w 64"/>
                <a:gd name="T3" fmla="*/ 34 h 61"/>
                <a:gd name="T4" fmla="*/ 45 w 64"/>
                <a:gd name="T5" fmla="*/ 17 h 61"/>
                <a:gd name="T6" fmla="*/ 36 w 64"/>
                <a:gd name="T7" fmla="*/ 1 h 61"/>
                <a:gd name="T8" fmla="*/ 23 w 64"/>
                <a:gd name="T9" fmla="*/ 3 h 61"/>
                <a:gd name="T10" fmla="*/ 8 w 64"/>
                <a:gd name="T11" fmla="*/ 13 h 61"/>
                <a:gd name="T12" fmla="*/ 10 w 64"/>
                <a:gd name="T13" fmla="*/ 48 h 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61">
                  <a:moveTo>
                    <a:pt x="30" y="61"/>
                  </a:moveTo>
                  <a:cubicBezTo>
                    <a:pt x="42" y="56"/>
                    <a:pt x="57" y="47"/>
                    <a:pt x="61" y="34"/>
                  </a:cubicBezTo>
                  <a:cubicBezTo>
                    <a:pt x="64" y="27"/>
                    <a:pt x="62" y="23"/>
                    <a:pt x="58" y="17"/>
                  </a:cubicBezTo>
                  <a:cubicBezTo>
                    <a:pt x="55" y="12"/>
                    <a:pt x="53" y="4"/>
                    <a:pt x="47" y="1"/>
                  </a:cubicBezTo>
                  <a:cubicBezTo>
                    <a:pt x="42" y="0"/>
                    <a:pt x="36" y="1"/>
                    <a:pt x="31" y="3"/>
                  </a:cubicBezTo>
                  <a:cubicBezTo>
                    <a:pt x="24" y="5"/>
                    <a:pt x="17" y="8"/>
                    <a:pt x="11" y="13"/>
                  </a:cubicBezTo>
                  <a:cubicBezTo>
                    <a:pt x="1" y="22"/>
                    <a:pt x="0" y="42"/>
                    <a:pt x="14" y="48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62" name="Freeform 235">
              <a:extLst>
                <a:ext uri="{FF2B5EF4-FFF2-40B4-BE49-F238E27FC236}">
                  <a16:creationId xmlns:a16="http://schemas.microsoft.com/office/drawing/2014/main" id="{92A6E478-826E-4A9A-A3A3-1FC7E473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" y="2120"/>
              <a:ext cx="42" cy="48"/>
            </a:xfrm>
            <a:custGeom>
              <a:avLst/>
              <a:gdLst>
                <a:gd name="T0" fmla="*/ 15 w 44"/>
                <a:gd name="T1" fmla="*/ 47 h 48"/>
                <a:gd name="T2" fmla="*/ 23 w 44"/>
                <a:gd name="T3" fmla="*/ 41 h 48"/>
                <a:gd name="T4" fmla="*/ 34 w 44"/>
                <a:gd name="T5" fmla="*/ 19 h 48"/>
                <a:gd name="T6" fmla="*/ 25 w 44"/>
                <a:gd name="T7" fmla="*/ 0 h 48"/>
                <a:gd name="T8" fmla="*/ 3 w 44"/>
                <a:gd name="T9" fmla="*/ 17 h 48"/>
                <a:gd name="T10" fmla="*/ 4 w 44"/>
                <a:gd name="T11" fmla="*/ 30 h 48"/>
                <a:gd name="T12" fmla="*/ 11 w 44"/>
                <a:gd name="T13" fmla="*/ 48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" h="48">
                  <a:moveTo>
                    <a:pt x="19" y="47"/>
                  </a:moveTo>
                  <a:cubicBezTo>
                    <a:pt x="23" y="47"/>
                    <a:pt x="25" y="44"/>
                    <a:pt x="27" y="41"/>
                  </a:cubicBezTo>
                  <a:cubicBezTo>
                    <a:pt x="32" y="34"/>
                    <a:pt x="40" y="27"/>
                    <a:pt x="42" y="19"/>
                  </a:cubicBezTo>
                  <a:cubicBezTo>
                    <a:pt x="44" y="10"/>
                    <a:pt x="39" y="0"/>
                    <a:pt x="29" y="0"/>
                  </a:cubicBezTo>
                  <a:cubicBezTo>
                    <a:pt x="19" y="1"/>
                    <a:pt x="9" y="9"/>
                    <a:pt x="3" y="17"/>
                  </a:cubicBezTo>
                  <a:cubicBezTo>
                    <a:pt x="0" y="22"/>
                    <a:pt x="1" y="25"/>
                    <a:pt x="4" y="30"/>
                  </a:cubicBezTo>
                  <a:cubicBezTo>
                    <a:pt x="7" y="36"/>
                    <a:pt x="11" y="43"/>
                    <a:pt x="15" y="48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63" name="Freeform 236">
              <a:extLst>
                <a:ext uri="{FF2B5EF4-FFF2-40B4-BE49-F238E27FC236}">
                  <a16:creationId xmlns:a16="http://schemas.microsoft.com/office/drawing/2014/main" id="{638D5C4F-5586-4E54-AAC0-26A2E9EC4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" y="2072"/>
              <a:ext cx="40" cy="48"/>
            </a:xfrm>
            <a:custGeom>
              <a:avLst/>
              <a:gdLst>
                <a:gd name="T0" fmla="*/ 17 w 43"/>
                <a:gd name="T1" fmla="*/ 47 h 48"/>
                <a:gd name="T2" fmla="*/ 17 w 43"/>
                <a:gd name="T3" fmla="*/ 47 h 48"/>
                <a:gd name="T4" fmla="*/ 25 w 43"/>
                <a:gd name="T5" fmla="*/ 39 h 48"/>
                <a:gd name="T6" fmla="*/ 31 w 43"/>
                <a:gd name="T7" fmla="*/ 20 h 48"/>
                <a:gd name="T8" fmla="*/ 17 w 43"/>
                <a:gd name="T9" fmla="*/ 0 h 48"/>
                <a:gd name="T10" fmla="*/ 1 w 43"/>
                <a:gd name="T11" fmla="*/ 11 h 48"/>
                <a:gd name="T12" fmla="*/ 12 w 43"/>
                <a:gd name="T13" fmla="*/ 38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48">
                  <a:moveTo>
                    <a:pt x="22" y="47"/>
                  </a:moveTo>
                  <a:cubicBezTo>
                    <a:pt x="22" y="47"/>
                    <a:pt x="21" y="48"/>
                    <a:pt x="22" y="47"/>
                  </a:cubicBezTo>
                  <a:cubicBezTo>
                    <a:pt x="25" y="45"/>
                    <a:pt x="29" y="42"/>
                    <a:pt x="33" y="39"/>
                  </a:cubicBezTo>
                  <a:cubicBezTo>
                    <a:pt x="40" y="34"/>
                    <a:pt x="42" y="28"/>
                    <a:pt x="42" y="20"/>
                  </a:cubicBezTo>
                  <a:cubicBezTo>
                    <a:pt x="43" y="6"/>
                    <a:pt x="34" y="0"/>
                    <a:pt x="22" y="0"/>
                  </a:cubicBezTo>
                  <a:cubicBezTo>
                    <a:pt x="15" y="0"/>
                    <a:pt x="2" y="3"/>
                    <a:pt x="1" y="11"/>
                  </a:cubicBezTo>
                  <a:cubicBezTo>
                    <a:pt x="0" y="22"/>
                    <a:pt x="9" y="31"/>
                    <a:pt x="16" y="38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64" name="Freeform 237">
              <a:extLst>
                <a:ext uri="{FF2B5EF4-FFF2-40B4-BE49-F238E27FC236}">
                  <a16:creationId xmlns:a16="http://schemas.microsoft.com/office/drawing/2014/main" id="{6F69758B-405E-4E68-84BB-A3AD39EAC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" y="2015"/>
              <a:ext cx="44" cy="46"/>
            </a:xfrm>
            <a:custGeom>
              <a:avLst/>
              <a:gdLst>
                <a:gd name="T0" fmla="*/ 9 w 47"/>
                <a:gd name="T1" fmla="*/ 44 h 46"/>
                <a:gd name="T2" fmla="*/ 20 w 47"/>
                <a:gd name="T3" fmla="*/ 42 h 46"/>
                <a:gd name="T4" fmla="*/ 34 w 47"/>
                <a:gd name="T5" fmla="*/ 32 h 46"/>
                <a:gd name="T6" fmla="*/ 32 w 47"/>
                <a:gd name="T7" fmla="*/ 15 h 46"/>
                <a:gd name="T8" fmla="*/ 22 w 47"/>
                <a:gd name="T9" fmla="*/ 3 h 46"/>
                <a:gd name="T10" fmla="*/ 6 w 47"/>
                <a:gd name="T11" fmla="*/ 12 h 46"/>
                <a:gd name="T12" fmla="*/ 11 w 47"/>
                <a:gd name="T13" fmla="*/ 43 h 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46">
                  <a:moveTo>
                    <a:pt x="13" y="44"/>
                  </a:moveTo>
                  <a:cubicBezTo>
                    <a:pt x="12" y="46"/>
                    <a:pt x="24" y="42"/>
                    <a:pt x="25" y="42"/>
                  </a:cubicBezTo>
                  <a:cubicBezTo>
                    <a:pt x="33" y="39"/>
                    <a:pt x="41" y="40"/>
                    <a:pt x="44" y="32"/>
                  </a:cubicBezTo>
                  <a:cubicBezTo>
                    <a:pt x="47" y="25"/>
                    <a:pt x="45" y="20"/>
                    <a:pt x="41" y="15"/>
                  </a:cubicBezTo>
                  <a:cubicBezTo>
                    <a:pt x="38" y="11"/>
                    <a:pt x="34" y="5"/>
                    <a:pt x="30" y="3"/>
                  </a:cubicBezTo>
                  <a:cubicBezTo>
                    <a:pt x="22" y="0"/>
                    <a:pt x="11" y="6"/>
                    <a:pt x="6" y="12"/>
                  </a:cubicBezTo>
                  <a:cubicBezTo>
                    <a:pt x="0" y="20"/>
                    <a:pt x="10" y="36"/>
                    <a:pt x="15" y="43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65" name="Freeform 238">
              <a:extLst>
                <a:ext uri="{FF2B5EF4-FFF2-40B4-BE49-F238E27FC236}">
                  <a16:creationId xmlns:a16="http://schemas.microsoft.com/office/drawing/2014/main" id="{E53939E0-443D-4607-A7BF-EB80B100B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" y="1976"/>
              <a:ext cx="23" cy="27"/>
            </a:xfrm>
            <a:custGeom>
              <a:avLst/>
              <a:gdLst>
                <a:gd name="T0" fmla="*/ 2 w 25"/>
                <a:gd name="T1" fmla="*/ 4 h 27"/>
                <a:gd name="T2" fmla="*/ 0 w 25"/>
                <a:gd name="T3" fmla="*/ 3 h 27"/>
                <a:gd name="T4" fmla="*/ 12 w 25"/>
                <a:gd name="T5" fmla="*/ 3 h 27"/>
                <a:gd name="T6" fmla="*/ 17 w 25"/>
                <a:gd name="T7" fmla="*/ 16 h 27"/>
                <a:gd name="T8" fmla="*/ 12 w 25"/>
                <a:gd name="T9" fmla="*/ 27 h 27"/>
                <a:gd name="T10" fmla="*/ 4 w 25"/>
                <a:gd name="T11" fmla="*/ 17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27">
                  <a:moveTo>
                    <a:pt x="2" y="4"/>
                  </a:moveTo>
                  <a:cubicBezTo>
                    <a:pt x="1" y="4"/>
                    <a:pt x="1" y="3"/>
                    <a:pt x="0" y="3"/>
                  </a:cubicBezTo>
                  <a:cubicBezTo>
                    <a:pt x="4" y="0"/>
                    <a:pt x="12" y="1"/>
                    <a:pt x="16" y="3"/>
                  </a:cubicBezTo>
                  <a:cubicBezTo>
                    <a:pt x="22" y="5"/>
                    <a:pt x="25" y="9"/>
                    <a:pt x="25" y="16"/>
                  </a:cubicBezTo>
                  <a:cubicBezTo>
                    <a:pt x="24" y="21"/>
                    <a:pt x="22" y="27"/>
                    <a:pt x="16" y="27"/>
                  </a:cubicBezTo>
                  <a:cubicBezTo>
                    <a:pt x="11" y="26"/>
                    <a:pt x="5" y="22"/>
                    <a:pt x="4" y="17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66" name="Freeform 239">
              <a:extLst>
                <a:ext uri="{FF2B5EF4-FFF2-40B4-BE49-F238E27FC236}">
                  <a16:creationId xmlns:a16="http://schemas.microsoft.com/office/drawing/2014/main" id="{A21B9742-FA2B-4F62-8955-24D0A1DA5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" y="1920"/>
              <a:ext cx="32" cy="26"/>
            </a:xfrm>
            <a:custGeom>
              <a:avLst/>
              <a:gdLst>
                <a:gd name="T0" fmla="*/ 3 w 34"/>
                <a:gd name="T1" fmla="*/ 19 h 26"/>
                <a:gd name="T2" fmla="*/ 12 w 34"/>
                <a:gd name="T3" fmla="*/ 4 h 26"/>
                <a:gd name="T4" fmla="*/ 25 w 34"/>
                <a:gd name="T5" fmla="*/ 3 h 26"/>
                <a:gd name="T6" fmla="*/ 24 w 34"/>
                <a:gd name="T7" fmla="*/ 14 h 26"/>
                <a:gd name="T8" fmla="*/ 20 w 34"/>
                <a:gd name="T9" fmla="*/ 24 h 26"/>
                <a:gd name="T10" fmla="*/ 8 w 34"/>
                <a:gd name="T11" fmla="*/ 26 h 26"/>
                <a:gd name="T12" fmla="*/ 7 w 34"/>
                <a:gd name="T13" fmla="*/ 23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26">
                  <a:moveTo>
                    <a:pt x="3" y="19"/>
                  </a:moveTo>
                  <a:cubicBezTo>
                    <a:pt x="0" y="11"/>
                    <a:pt x="10" y="6"/>
                    <a:pt x="16" y="4"/>
                  </a:cubicBezTo>
                  <a:cubicBezTo>
                    <a:pt x="19" y="3"/>
                    <a:pt x="30" y="0"/>
                    <a:pt x="33" y="3"/>
                  </a:cubicBezTo>
                  <a:cubicBezTo>
                    <a:pt x="34" y="5"/>
                    <a:pt x="32" y="12"/>
                    <a:pt x="32" y="14"/>
                  </a:cubicBezTo>
                  <a:cubicBezTo>
                    <a:pt x="30" y="18"/>
                    <a:pt x="28" y="22"/>
                    <a:pt x="24" y="24"/>
                  </a:cubicBezTo>
                  <a:cubicBezTo>
                    <a:pt x="20" y="25"/>
                    <a:pt x="14" y="26"/>
                    <a:pt x="10" y="26"/>
                  </a:cubicBezTo>
                  <a:cubicBezTo>
                    <a:pt x="8" y="25"/>
                    <a:pt x="4" y="24"/>
                    <a:pt x="7" y="23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67" name="Freeform 240">
              <a:extLst>
                <a:ext uri="{FF2B5EF4-FFF2-40B4-BE49-F238E27FC236}">
                  <a16:creationId xmlns:a16="http://schemas.microsoft.com/office/drawing/2014/main" id="{E7FB072B-D04B-4BB0-A531-15B47D934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" y="1373"/>
              <a:ext cx="284" cy="67"/>
            </a:xfrm>
            <a:custGeom>
              <a:avLst/>
              <a:gdLst>
                <a:gd name="T0" fmla="*/ 0 w 303"/>
                <a:gd name="T1" fmla="*/ 59 h 67"/>
                <a:gd name="T2" fmla="*/ 32 w 303"/>
                <a:gd name="T3" fmla="*/ 64 h 67"/>
                <a:gd name="T4" fmla="*/ 71 w 303"/>
                <a:gd name="T5" fmla="*/ 50 h 67"/>
                <a:gd name="T6" fmla="*/ 129 w 303"/>
                <a:gd name="T7" fmla="*/ 25 h 67"/>
                <a:gd name="T8" fmla="*/ 157 w 303"/>
                <a:gd name="T9" fmla="*/ 30 h 67"/>
                <a:gd name="T10" fmla="*/ 183 w 303"/>
                <a:gd name="T11" fmla="*/ 45 h 67"/>
                <a:gd name="T12" fmla="*/ 217 w 303"/>
                <a:gd name="T13" fmla="*/ 53 h 67"/>
                <a:gd name="T14" fmla="*/ 233 w 303"/>
                <a:gd name="T15" fmla="*/ 62 h 67"/>
                <a:gd name="T16" fmla="*/ 202 w 303"/>
                <a:gd name="T17" fmla="*/ 30 h 67"/>
                <a:gd name="T18" fmla="*/ 187 w 303"/>
                <a:gd name="T19" fmla="*/ 24 h 67"/>
                <a:gd name="T20" fmla="*/ 172 w 303"/>
                <a:gd name="T21" fmla="*/ 11 h 67"/>
                <a:gd name="T22" fmla="*/ 138 w 303"/>
                <a:gd name="T23" fmla="*/ 3 h 67"/>
                <a:gd name="T24" fmla="*/ 63 w 303"/>
                <a:gd name="T25" fmla="*/ 42 h 67"/>
                <a:gd name="T26" fmla="*/ 29 w 303"/>
                <a:gd name="T27" fmla="*/ 56 h 67"/>
                <a:gd name="T28" fmla="*/ 6 w 303"/>
                <a:gd name="T29" fmla="*/ 60 h 6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03" h="67">
                  <a:moveTo>
                    <a:pt x="0" y="59"/>
                  </a:moveTo>
                  <a:cubicBezTo>
                    <a:pt x="10" y="66"/>
                    <a:pt x="30" y="66"/>
                    <a:pt x="41" y="64"/>
                  </a:cubicBezTo>
                  <a:cubicBezTo>
                    <a:pt x="58" y="62"/>
                    <a:pt x="76" y="56"/>
                    <a:pt x="92" y="50"/>
                  </a:cubicBezTo>
                  <a:cubicBezTo>
                    <a:pt x="117" y="42"/>
                    <a:pt x="141" y="29"/>
                    <a:pt x="167" y="25"/>
                  </a:cubicBezTo>
                  <a:cubicBezTo>
                    <a:pt x="181" y="23"/>
                    <a:pt x="192" y="23"/>
                    <a:pt x="204" y="30"/>
                  </a:cubicBezTo>
                  <a:cubicBezTo>
                    <a:pt x="215" y="37"/>
                    <a:pt x="224" y="42"/>
                    <a:pt x="237" y="45"/>
                  </a:cubicBezTo>
                  <a:cubicBezTo>
                    <a:pt x="252" y="49"/>
                    <a:pt x="267" y="51"/>
                    <a:pt x="281" y="53"/>
                  </a:cubicBezTo>
                  <a:cubicBezTo>
                    <a:pt x="290" y="54"/>
                    <a:pt x="296" y="60"/>
                    <a:pt x="303" y="62"/>
                  </a:cubicBezTo>
                  <a:cubicBezTo>
                    <a:pt x="296" y="44"/>
                    <a:pt x="277" y="37"/>
                    <a:pt x="260" y="30"/>
                  </a:cubicBezTo>
                  <a:cubicBezTo>
                    <a:pt x="254" y="28"/>
                    <a:pt x="248" y="26"/>
                    <a:pt x="242" y="24"/>
                  </a:cubicBezTo>
                  <a:cubicBezTo>
                    <a:pt x="234" y="21"/>
                    <a:pt x="230" y="14"/>
                    <a:pt x="222" y="11"/>
                  </a:cubicBezTo>
                  <a:cubicBezTo>
                    <a:pt x="209" y="4"/>
                    <a:pt x="194" y="0"/>
                    <a:pt x="178" y="3"/>
                  </a:cubicBezTo>
                  <a:cubicBezTo>
                    <a:pt x="144" y="10"/>
                    <a:pt x="114" y="29"/>
                    <a:pt x="82" y="42"/>
                  </a:cubicBezTo>
                  <a:cubicBezTo>
                    <a:pt x="67" y="48"/>
                    <a:pt x="53" y="52"/>
                    <a:pt x="37" y="56"/>
                  </a:cubicBezTo>
                  <a:cubicBezTo>
                    <a:pt x="30" y="58"/>
                    <a:pt x="13" y="67"/>
                    <a:pt x="6" y="60"/>
                  </a:cubicBezTo>
                </a:path>
              </a:pathLst>
            </a:custGeom>
            <a:solidFill>
              <a:srgbClr val="E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68" name="Freeform 241">
              <a:extLst>
                <a:ext uri="{FF2B5EF4-FFF2-40B4-BE49-F238E27FC236}">
                  <a16:creationId xmlns:a16="http://schemas.microsoft.com/office/drawing/2014/main" id="{D0444B5E-BFDC-42F3-A19B-D5BF42F0E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" y="1524"/>
              <a:ext cx="109" cy="127"/>
            </a:xfrm>
            <a:custGeom>
              <a:avLst/>
              <a:gdLst>
                <a:gd name="T0" fmla="*/ 90 w 116"/>
                <a:gd name="T1" fmla="*/ 6 h 127"/>
                <a:gd name="T2" fmla="*/ 69 w 116"/>
                <a:gd name="T3" fmla="*/ 27 h 127"/>
                <a:gd name="T4" fmla="*/ 55 w 116"/>
                <a:gd name="T5" fmla="*/ 70 h 127"/>
                <a:gd name="T6" fmla="*/ 0 w 116"/>
                <a:gd name="T7" fmla="*/ 127 h 127"/>
                <a:gd name="T8" fmla="*/ 16 w 116"/>
                <a:gd name="T9" fmla="*/ 113 h 127"/>
                <a:gd name="T10" fmla="*/ 28 w 116"/>
                <a:gd name="T11" fmla="*/ 96 h 127"/>
                <a:gd name="T12" fmla="*/ 50 w 116"/>
                <a:gd name="T13" fmla="*/ 55 h 127"/>
                <a:gd name="T14" fmla="*/ 88 w 116"/>
                <a:gd name="T15" fmla="*/ 8 h 1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" h="127">
                  <a:moveTo>
                    <a:pt x="116" y="6"/>
                  </a:moveTo>
                  <a:cubicBezTo>
                    <a:pt x="104" y="10"/>
                    <a:pt x="94" y="16"/>
                    <a:pt x="88" y="27"/>
                  </a:cubicBezTo>
                  <a:cubicBezTo>
                    <a:pt x="80" y="41"/>
                    <a:pt x="77" y="56"/>
                    <a:pt x="70" y="70"/>
                  </a:cubicBezTo>
                  <a:cubicBezTo>
                    <a:pt x="57" y="95"/>
                    <a:pt x="30" y="125"/>
                    <a:pt x="0" y="127"/>
                  </a:cubicBezTo>
                  <a:cubicBezTo>
                    <a:pt x="6" y="122"/>
                    <a:pt x="13" y="118"/>
                    <a:pt x="20" y="113"/>
                  </a:cubicBezTo>
                  <a:cubicBezTo>
                    <a:pt x="26" y="109"/>
                    <a:pt x="30" y="102"/>
                    <a:pt x="36" y="96"/>
                  </a:cubicBezTo>
                  <a:cubicBezTo>
                    <a:pt x="48" y="83"/>
                    <a:pt x="56" y="71"/>
                    <a:pt x="64" y="55"/>
                  </a:cubicBezTo>
                  <a:cubicBezTo>
                    <a:pt x="71" y="41"/>
                    <a:pt x="91" y="0"/>
                    <a:pt x="113" y="8"/>
                  </a:cubicBezTo>
                </a:path>
              </a:pathLst>
            </a:custGeom>
            <a:solidFill>
              <a:srgbClr val="E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69" name="Freeform 242">
              <a:extLst>
                <a:ext uri="{FF2B5EF4-FFF2-40B4-BE49-F238E27FC236}">
                  <a16:creationId xmlns:a16="http://schemas.microsoft.com/office/drawing/2014/main" id="{E0DE2E34-8D33-4E9E-81B2-2039D1E35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" y="1541"/>
              <a:ext cx="26" cy="14"/>
            </a:xfrm>
            <a:custGeom>
              <a:avLst/>
              <a:gdLst>
                <a:gd name="T0" fmla="*/ 0 w 28"/>
                <a:gd name="T1" fmla="*/ 2 h 14"/>
                <a:gd name="T2" fmla="*/ 14 w 28"/>
                <a:gd name="T3" fmla="*/ 12 h 14"/>
                <a:gd name="T4" fmla="*/ 18 w 28"/>
                <a:gd name="T5" fmla="*/ 0 h 14"/>
                <a:gd name="T6" fmla="*/ 1 w 28"/>
                <a:gd name="T7" fmla="*/ 2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14">
                  <a:moveTo>
                    <a:pt x="0" y="2"/>
                  </a:moveTo>
                  <a:cubicBezTo>
                    <a:pt x="4" y="5"/>
                    <a:pt x="12" y="12"/>
                    <a:pt x="18" y="12"/>
                  </a:cubicBezTo>
                  <a:cubicBezTo>
                    <a:pt x="26" y="13"/>
                    <a:pt x="28" y="6"/>
                    <a:pt x="24" y="0"/>
                  </a:cubicBezTo>
                  <a:cubicBezTo>
                    <a:pt x="20" y="14"/>
                    <a:pt x="11" y="1"/>
                    <a:pt x="1" y="2"/>
                  </a:cubicBezTo>
                </a:path>
              </a:pathLst>
            </a:custGeom>
            <a:solidFill>
              <a:srgbClr val="E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70" name="Freeform 243">
              <a:extLst>
                <a:ext uri="{FF2B5EF4-FFF2-40B4-BE49-F238E27FC236}">
                  <a16:creationId xmlns:a16="http://schemas.microsoft.com/office/drawing/2014/main" id="{51E1C7F8-A589-4AB5-BA6A-A248FDC7F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" y="1613"/>
              <a:ext cx="18" cy="54"/>
            </a:xfrm>
            <a:custGeom>
              <a:avLst/>
              <a:gdLst>
                <a:gd name="T0" fmla="*/ 0 w 19"/>
                <a:gd name="T1" fmla="*/ 13 h 54"/>
                <a:gd name="T2" fmla="*/ 11 w 19"/>
                <a:gd name="T3" fmla="*/ 2 h 54"/>
                <a:gd name="T4" fmla="*/ 10 w 19"/>
                <a:gd name="T5" fmla="*/ 18 h 54"/>
                <a:gd name="T6" fmla="*/ 9 w 19"/>
                <a:gd name="T7" fmla="*/ 54 h 54"/>
                <a:gd name="T8" fmla="*/ 7 w 19"/>
                <a:gd name="T9" fmla="*/ 15 h 54"/>
                <a:gd name="T10" fmla="*/ 0 w 19"/>
                <a:gd name="T11" fmla="*/ 14 h 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" h="54">
                  <a:moveTo>
                    <a:pt x="0" y="13"/>
                  </a:moveTo>
                  <a:cubicBezTo>
                    <a:pt x="3" y="12"/>
                    <a:pt x="12" y="0"/>
                    <a:pt x="15" y="2"/>
                  </a:cubicBezTo>
                  <a:cubicBezTo>
                    <a:pt x="19" y="3"/>
                    <a:pt x="15" y="15"/>
                    <a:pt x="14" y="18"/>
                  </a:cubicBezTo>
                  <a:cubicBezTo>
                    <a:pt x="11" y="29"/>
                    <a:pt x="8" y="43"/>
                    <a:pt x="13" y="54"/>
                  </a:cubicBezTo>
                  <a:cubicBezTo>
                    <a:pt x="2" y="44"/>
                    <a:pt x="8" y="27"/>
                    <a:pt x="7" y="15"/>
                  </a:cubicBezTo>
                  <a:cubicBezTo>
                    <a:pt x="5" y="14"/>
                    <a:pt x="2" y="13"/>
                    <a:pt x="0" y="14"/>
                  </a:cubicBezTo>
                </a:path>
              </a:pathLst>
            </a:custGeom>
            <a:solidFill>
              <a:srgbClr val="E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71" name="Freeform 244">
              <a:extLst>
                <a:ext uri="{FF2B5EF4-FFF2-40B4-BE49-F238E27FC236}">
                  <a16:creationId xmlns:a16="http://schemas.microsoft.com/office/drawing/2014/main" id="{EB88FB17-4E83-4990-B767-6F41D117B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" y="1636"/>
              <a:ext cx="87" cy="71"/>
            </a:xfrm>
            <a:custGeom>
              <a:avLst/>
              <a:gdLst>
                <a:gd name="T0" fmla="*/ 0 w 92"/>
                <a:gd name="T1" fmla="*/ 53 h 71"/>
                <a:gd name="T2" fmla="*/ 24 w 92"/>
                <a:gd name="T3" fmla="*/ 58 h 71"/>
                <a:gd name="T4" fmla="*/ 47 w 92"/>
                <a:gd name="T5" fmla="*/ 50 h 71"/>
                <a:gd name="T6" fmla="*/ 73 w 92"/>
                <a:gd name="T7" fmla="*/ 0 h 71"/>
                <a:gd name="T8" fmla="*/ 61 w 92"/>
                <a:gd name="T9" fmla="*/ 42 h 71"/>
                <a:gd name="T10" fmla="*/ 43 w 92"/>
                <a:gd name="T11" fmla="*/ 63 h 71"/>
                <a:gd name="T12" fmla="*/ 4 w 92"/>
                <a:gd name="T13" fmla="*/ 61 h 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2" h="71">
                  <a:moveTo>
                    <a:pt x="0" y="53"/>
                  </a:moveTo>
                  <a:cubicBezTo>
                    <a:pt x="10" y="56"/>
                    <a:pt x="17" y="59"/>
                    <a:pt x="29" y="58"/>
                  </a:cubicBezTo>
                  <a:cubicBezTo>
                    <a:pt x="39" y="58"/>
                    <a:pt x="51" y="56"/>
                    <a:pt x="59" y="50"/>
                  </a:cubicBezTo>
                  <a:cubicBezTo>
                    <a:pt x="78" y="38"/>
                    <a:pt x="82" y="18"/>
                    <a:pt x="91" y="0"/>
                  </a:cubicBezTo>
                  <a:cubicBezTo>
                    <a:pt x="92" y="12"/>
                    <a:pt x="82" y="31"/>
                    <a:pt x="77" y="42"/>
                  </a:cubicBezTo>
                  <a:cubicBezTo>
                    <a:pt x="71" y="52"/>
                    <a:pt x="65" y="59"/>
                    <a:pt x="54" y="63"/>
                  </a:cubicBezTo>
                  <a:cubicBezTo>
                    <a:pt x="38" y="69"/>
                    <a:pt x="17" y="71"/>
                    <a:pt x="4" y="61"/>
                  </a:cubicBezTo>
                </a:path>
              </a:pathLst>
            </a:custGeom>
            <a:solidFill>
              <a:srgbClr val="E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72" name="Freeform 245">
              <a:extLst>
                <a:ext uri="{FF2B5EF4-FFF2-40B4-BE49-F238E27FC236}">
                  <a16:creationId xmlns:a16="http://schemas.microsoft.com/office/drawing/2014/main" id="{1B3D786C-1178-4C28-94EC-53076BF61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" y="833"/>
              <a:ext cx="423" cy="152"/>
            </a:xfrm>
            <a:custGeom>
              <a:avLst/>
              <a:gdLst>
                <a:gd name="T0" fmla="*/ 74 w 450"/>
                <a:gd name="T1" fmla="*/ 21 h 152"/>
                <a:gd name="T2" fmla="*/ 22 w 450"/>
                <a:gd name="T3" fmla="*/ 105 h 152"/>
                <a:gd name="T4" fmla="*/ 104 w 450"/>
                <a:gd name="T5" fmla="*/ 124 h 152"/>
                <a:gd name="T6" fmla="*/ 233 w 450"/>
                <a:gd name="T7" fmla="*/ 109 h 152"/>
                <a:gd name="T8" fmla="*/ 327 w 450"/>
                <a:gd name="T9" fmla="*/ 133 h 152"/>
                <a:gd name="T10" fmla="*/ 325 w 450"/>
                <a:gd name="T11" fmla="*/ 64 h 152"/>
                <a:gd name="T12" fmla="*/ 194 w 450"/>
                <a:gd name="T13" fmla="*/ 7 h 152"/>
                <a:gd name="T14" fmla="*/ 115 w 450"/>
                <a:gd name="T15" fmla="*/ 21 h 152"/>
                <a:gd name="T16" fmla="*/ 74 w 450"/>
                <a:gd name="T17" fmla="*/ 21 h 1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50" h="152">
                  <a:moveTo>
                    <a:pt x="95" y="21"/>
                  </a:moveTo>
                  <a:cubicBezTo>
                    <a:pt x="68" y="26"/>
                    <a:pt x="0" y="74"/>
                    <a:pt x="27" y="105"/>
                  </a:cubicBezTo>
                  <a:cubicBezTo>
                    <a:pt x="49" y="130"/>
                    <a:pt x="105" y="130"/>
                    <a:pt x="133" y="124"/>
                  </a:cubicBezTo>
                  <a:cubicBezTo>
                    <a:pt x="189" y="113"/>
                    <a:pt x="242" y="93"/>
                    <a:pt x="299" y="109"/>
                  </a:cubicBezTo>
                  <a:cubicBezTo>
                    <a:pt x="338" y="120"/>
                    <a:pt x="379" y="152"/>
                    <a:pt x="419" y="133"/>
                  </a:cubicBezTo>
                  <a:cubicBezTo>
                    <a:pt x="450" y="117"/>
                    <a:pt x="434" y="85"/>
                    <a:pt x="417" y="64"/>
                  </a:cubicBezTo>
                  <a:cubicBezTo>
                    <a:pt x="379" y="16"/>
                    <a:pt x="306" y="0"/>
                    <a:pt x="248" y="7"/>
                  </a:cubicBezTo>
                  <a:cubicBezTo>
                    <a:pt x="212" y="12"/>
                    <a:pt x="183" y="24"/>
                    <a:pt x="147" y="21"/>
                  </a:cubicBezTo>
                  <a:cubicBezTo>
                    <a:pt x="132" y="19"/>
                    <a:pt x="107" y="11"/>
                    <a:pt x="95" y="21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73" name="Freeform 246">
              <a:extLst>
                <a:ext uri="{FF2B5EF4-FFF2-40B4-BE49-F238E27FC236}">
                  <a16:creationId xmlns:a16="http://schemas.microsoft.com/office/drawing/2014/main" id="{76E2A820-F584-4FDA-B4C0-2C18D19D7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" y="1270"/>
              <a:ext cx="398" cy="571"/>
            </a:xfrm>
            <a:custGeom>
              <a:avLst/>
              <a:gdLst>
                <a:gd name="T0" fmla="*/ 62 w 423"/>
                <a:gd name="T1" fmla="*/ 21 h 571"/>
                <a:gd name="T2" fmla="*/ 178 w 423"/>
                <a:gd name="T3" fmla="*/ 77 h 571"/>
                <a:gd name="T4" fmla="*/ 287 w 423"/>
                <a:gd name="T5" fmla="*/ 268 h 571"/>
                <a:gd name="T6" fmla="*/ 322 w 423"/>
                <a:gd name="T7" fmla="*/ 418 h 571"/>
                <a:gd name="T8" fmla="*/ 316 w 423"/>
                <a:gd name="T9" fmla="*/ 543 h 571"/>
                <a:gd name="T10" fmla="*/ 283 w 423"/>
                <a:gd name="T11" fmla="*/ 551 h 571"/>
                <a:gd name="T12" fmla="*/ 279 w 423"/>
                <a:gd name="T13" fmla="*/ 515 h 571"/>
                <a:gd name="T14" fmla="*/ 270 w 423"/>
                <a:gd name="T15" fmla="*/ 471 h 571"/>
                <a:gd name="T16" fmla="*/ 188 w 423"/>
                <a:gd name="T17" fmla="*/ 431 h 571"/>
                <a:gd name="T18" fmla="*/ 119 w 423"/>
                <a:gd name="T19" fmla="*/ 363 h 571"/>
                <a:gd name="T20" fmla="*/ 118 w 423"/>
                <a:gd name="T21" fmla="*/ 214 h 571"/>
                <a:gd name="T22" fmla="*/ 19 w 423"/>
                <a:gd name="T23" fmla="*/ 128 h 571"/>
                <a:gd name="T24" fmla="*/ 39 w 423"/>
                <a:gd name="T25" fmla="*/ 35 h 5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23" h="571">
                  <a:moveTo>
                    <a:pt x="79" y="21"/>
                  </a:moveTo>
                  <a:cubicBezTo>
                    <a:pt x="142" y="0"/>
                    <a:pt x="188" y="23"/>
                    <a:pt x="227" y="77"/>
                  </a:cubicBezTo>
                  <a:cubicBezTo>
                    <a:pt x="273" y="141"/>
                    <a:pt x="320" y="204"/>
                    <a:pt x="366" y="268"/>
                  </a:cubicBezTo>
                  <a:cubicBezTo>
                    <a:pt x="397" y="312"/>
                    <a:pt x="405" y="365"/>
                    <a:pt x="411" y="418"/>
                  </a:cubicBezTo>
                  <a:cubicBezTo>
                    <a:pt x="416" y="458"/>
                    <a:pt x="423" y="506"/>
                    <a:pt x="403" y="543"/>
                  </a:cubicBezTo>
                  <a:cubicBezTo>
                    <a:pt x="394" y="561"/>
                    <a:pt x="373" y="571"/>
                    <a:pt x="361" y="551"/>
                  </a:cubicBezTo>
                  <a:cubicBezTo>
                    <a:pt x="356" y="542"/>
                    <a:pt x="359" y="525"/>
                    <a:pt x="357" y="515"/>
                  </a:cubicBezTo>
                  <a:cubicBezTo>
                    <a:pt x="355" y="500"/>
                    <a:pt x="351" y="484"/>
                    <a:pt x="344" y="471"/>
                  </a:cubicBezTo>
                  <a:cubicBezTo>
                    <a:pt x="318" y="415"/>
                    <a:pt x="292" y="421"/>
                    <a:pt x="240" y="431"/>
                  </a:cubicBezTo>
                  <a:cubicBezTo>
                    <a:pt x="180" y="443"/>
                    <a:pt x="134" y="435"/>
                    <a:pt x="152" y="363"/>
                  </a:cubicBezTo>
                  <a:cubicBezTo>
                    <a:pt x="163" y="317"/>
                    <a:pt x="194" y="251"/>
                    <a:pt x="150" y="214"/>
                  </a:cubicBezTo>
                  <a:cubicBezTo>
                    <a:pt x="112" y="181"/>
                    <a:pt x="49" y="175"/>
                    <a:pt x="23" y="128"/>
                  </a:cubicBezTo>
                  <a:cubicBezTo>
                    <a:pt x="0" y="86"/>
                    <a:pt x="23" y="64"/>
                    <a:pt x="50" y="35"/>
                  </a:cubicBezTo>
                </a:path>
              </a:pathLst>
            </a:custGeom>
            <a:solidFill>
              <a:srgbClr val="F7E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74" name="Freeform 247">
              <a:extLst>
                <a:ext uri="{FF2B5EF4-FFF2-40B4-BE49-F238E27FC236}">
                  <a16:creationId xmlns:a16="http://schemas.microsoft.com/office/drawing/2014/main" id="{D6B058F2-E144-4196-A59A-2F6168D7A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" y="1531"/>
              <a:ext cx="174" cy="303"/>
            </a:xfrm>
            <a:custGeom>
              <a:avLst/>
              <a:gdLst>
                <a:gd name="T0" fmla="*/ 145 w 185"/>
                <a:gd name="T1" fmla="*/ 0 h 303"/>
                <a:gd name="T2" fmla="*/ 119 w 185"/>
                <a:gd name="T3" fmla="*/ 13 h 303"/>
                <a:gd name="T4" fmla="*/ 77 w 185"/>
                <a:gd name="T5" fmla="*/ 51 h 303"/>
                <a:gd name="T6" fmla="*/ 28 w 185"/>
                <a:gd name="T7" fmla="*/ 135 h 303"/>
                <a:gd name="T8" fmla="*/ 14 w 185"/>
                <a:gd name="T9" fmla="*/ 303 h 303"/>
                <a:gd name="T10" fmla="*/ 56 w 185"/>
                <a:gd name="T11" fmla="*/ 100 h 303"/>
                <a:gd name="T12" fmla="*/ 97 w 185"/>
                <a:gd name="T13" fmla="*/ 39 h 303"/>
                <a:gd name="T14" fmla="*/ 140 w 185"/>
                <a:gd name="T15" fmla="*/ 7 h 30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5" h="303">
                  <a:moveTo>
                    <a:pt x="185" y="0"/>
                  </a:moveTo>
                  <a:cubicBezTo>
                    <a:pt x="175" y="7"/>
                    <a:pt x="164" y="9"/>
                    <a:pt x="153" y="13"/>
                  </a:cubicBezTo>
                  <a:cubicBezTo>
                    <a:pt x="131" y="21"/>
                    <a:pt x="115" y="34"/>
                    <a:pt x="98" y="51"/>
                  </a:cubicBezTo>
                  <a:cubicBezTo>
                    <a:pt x="73" y="75"/>
                    <a:pt x="52" y="103"/>
                    <a:pt x="36" y="135"/>
                  </a:cubicBezTo>
                  <a:cubicBezTo>
                    <a:pt x="10" y="189"/>
                    <a:pt x="3" y="245"/>
                    <a:pt x="18" y="303"/>
                  </a:cubicBezTo>
                  <a:cubicBezTo>
                    <a:pt x="0" y="239"/>
                    <a:pt x="38" y="153"/>
                    <a:pt x="72" y="100"/>
                  </a:cubicBezTo>
                  <a:cubicBezTo>
                    <a:pt x="87" y="77"/>
                    <a:pt x="102" y="57"/>
                    <a:pt x="124" y="39"/>
                  </a:cubicBezTo>
                  <a:cubicBezTo>
                    <a:pt x="141" y="27"/>
                    <a:pt x="166" y="18"/>
                    <a:pt x="179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75" name="Freeform 248">
              <a:extLst>
                <a:ext uri="{FF2B5EF4-FFF2-40B4-BE49-F238E27FC236}">
                  <a16:creationId xmlns:a16="http://schemas.microsoft.com/office/drawing/2014/main" id="{2F0582D3-B997-4B46-BB97-F925A1A87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" y="1907"/>
              <a:ext cx="14" cy="31"/>
            </a:xfrm>
            <a:custGeom>
              <a:avLst/>
              <a:gdLst>
                <a:gd name="T0" fmla="*/ 0 w 14"/>
                <a:gd name="T1" fmla="*/ 0 h 31"/>
                <a:gd name="T2" fmla="*/ 5 w 14"/>
                <a:gd name="T3" fmla="*/ 31 h 31"/>
                <a:gd name="T4" fmla="*/ 4 w 14"/>
                <a:gd name="T5" fmla="*/ 1 h 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31">
                  <a:moveTo>
                    <a:pt x="0" y="0"/>
                  </a:moveTo>
                  <a:cubicBezTo>
                    <a:pt x="12" y="1"/>
                    <a:pt x="10" y="25"/>
                    <a:pt x="5" y="31"/>
                  </a:cubicBezTo>
                  <a:cubicBezTo>
                    <a:pt x="11" y="23"/>
                    <a:pt x="14" y="8"/>
                    <a:pt x="4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76" name="Freeform 249">
              <a:extLst>
                <a:ext uri="{FF2B5EF4-FFF2-40B4-BE49-F238E27FC236}">
                  <a16:creationId xmlns:a16="http://schemas.microsoft.com/office/drawing/2014/main" id="{16771D9A-A55F-416E-9CB8-A8C66721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" y="1969"/>
              <a:ext cx="18" cy="22"/>
            </a:xfrm>
            <a:custGeom>
              <a:avLst/>
              <a:gdLst>
                <a:gd name="T0" fmla="*/ 0 w 19"/>
                <a:gd name="T1" fmla="*/ 1 h 22"/>
                <a:gd name="T2" fmla="*/ 12 w 19"/>
                <a:gd name="T3" fmla="*/ 22 h 22"/>
                <a:gd name="T4" fmla="*/ 3 w 19"/>
                <a:gd name="T5" fmla="*/ 0 h 2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22">
                  <a:moveTo>
                    <a:pt x="0" y="1"/>
                  </a:moveTo>
                  <a:cubicBezTo>
                    <a:pt x="10" y="1"/>
                    <a:pt x="15" y="14"/>
                    <a:pt x="16" y="22"/>
                  </a:cubicBezTo>
                  <a:cubicBezTo>
                    <a:pt x="14" y="12"/>
                    <a:pt x="19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77" name="Freeform 250">
              <a:extLst>
                <a:ext uri="{FF2B5EF4-FFF2-40B4-BE49-F238E27FC236}">
                  <a16:creationId xmlns:a16="http://schemas.microsoft.com/office/drawing/2014/main" id="{230D08DD-119F-4CE2-8EC0-F6ACF3DE2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" y="2001"/>
              <a:ext cx="19" cy="26"/>
            </a:xfrm>
            <a:custGeom>
              <a:avLst/>
              <a:gdLst>
                <a:gd name="T0" fmla="*/ 0 w 20"/>
                <a:gd name="T1" fmla="*/ 2 h 26"/>
                <a:gd name="T2" fmla="*/ 16 w 20"/>
                <a:gd name="T3" fmla="*/ 26 h 26"/>
                <a:gd name="T4" fmla="*/ 0 w 20"/>
                <a:gd name="T5" fmla="*/ 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26">
                  <a:moveTo>
                    <a:pt x="0" y="2"/>
                  </a:moveTo>
                  <a:cubicBezTo>
                    <a:pt x="11" y="6"/>
                    <a:pt x="15" y="17"/>
                    <a:pt x="20" y="26"/>
                  </a:cubicBezTo>
                  <a:cubicBezTo>
                    <a:pt x="19" y="15"/>
                    <a:pt x="11" y="4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78" name="Freeform 251">
              <a:extLst>
                <a:ext uri="{FF2B5EF4-FFF2-40B4-BE49-F238E27FC236}">
                  <a16:creationId xmlns:a16="http://schemas.microsoft.com/office/drawing/2014/main" id="{671EAAEE-F0DC-41F4-B15A-31BF55FBA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" y="2054"/>
              <a:ext cx="21" cy="22"/>
            </a:xfrm>
            <a:custGeom>
              <a:avLst/>
              <a:gdLst>
                <a:gd name="T0" fmla="*/ 0 w 22"/>
                <a:gd name="T1" fmla="*/ 4 h 22"/>
                <a:gd name="T2" fmla="*/ 18 w 22"/>
                <a:gd name="T3" fmla="*/ 22 h 22"/>
                <a:gd name="T4" fmla="*/ 4 w 22"/>
                <a:gd name="T5" fmla="*/ 1 h 2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" h="22">
                  <a:moveTo>
                    <a:pt x="0" y="4"/>
                  </a:moveTo>
                  <a:cubicBezTo>
                    <a:pt x="10" y="0"/>
                    <a:pt x="21" y="12"/>
                    <a:pt x="22" y="22"/>
                  </a:cubicBezTo>
                  <a:cubicBezTo>
                    <a:pt x="19" y="9"/>
                    <a:pt x="17" y="4"/>
                    <a:pt x="4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79" name="Freeform 252">
              <a:extLst>
                <a:ext uri="{FF2B5EF4-FFF2-40B4-BE49-F238E27FC236}">
                  <a16:creationId xmlns:a16="http://schemas.microsoft.com/office/drawing/2014/main" id="{1AE04061-67D8-4FE1-BC0D-48A71FF86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" y="2098"/>
              <a:ext cx="17" cy="17"/>
            </a:xfrm>
            <a:custGeom>
              <a:avLst/>
              <a:gdLst>
                <a:gd name="T0" fmla="*/ 0 w 18"/>
                <a:gd name="T1" fmla="*/ 3 h 17"/>
                <a:gd name="T2" fmla="*/ 9 w 18"/>
                <a:gd name="T3" fmla="*/ 17 h 17"/>
                <a:gd name="T4" fmla="*/ 0 w 18"/>
                <a:gd name="T5" fmla="*/ 0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17">
                  <a:moveTo>
                    <a:pt x="0" y="3"/>
                  </a:moveTo>
                  <a:cubicBezTo>
                    <a:pt x="6" y="6"/>
                    <a:pt x="13" y="9"/>
                    <a:pt x="13" y="17"/>
                  </a:cubicBezTo>
                  <a:cubicBezTo>
                    <a:pt x="18" y="8"/>
                    <a:pt x="8" y="2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80" name="Freeform 253">
              <a:extLst>
                <a:ext uri="{FF2B5EF4-FFF2-40B4-BE49-F238E27FC236}">
                  <a16:creationId xmlns:a16="http://schemas.microsoft.com/office/drawing/2014/main" id="{8D45ABB4-FD41-441B-89FA-245E67D4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" y="1926"/>
              <a:ext cx="47" cy="75"/>
            </a:xfrm>
            <a:custGeom>
              <a:avLst/>
              <a:gdLst>
                <a:gd name="T0" fmla="*/ 0 w 50"/>
                <a:gd name="T1" fmla="*/ 69 h 74"/>
                <a:gd name="T2" fmla="*/ 32 w 50"/>
                <a:gd name="T3" fmla="*/ 51 h 74"/>
                <a:gd name="T4" fmla="*/ 24 w 50"/>
                <a:gd name="T5" fmla="*/ 0 h 74"/>
                <a:gd name="T6" fmla="*/ 34 w 50"/>
                <a:gd name="T7" fmla="*/ 65 h 74"/>
                <a:gd name="T8" fmla="*/ 3 w 50"/>
                <a:gd name="T9" fmla="*/ 7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74">
                  <a:moveTo>
                    <a:pt x="0" y="65"/>
                  </a:moveTo>
                  <a:cubicBezTo>
                    <a:pt x="19" y="69"/>
                    <a:pt x="37" y="70"/>
                    <a:pt x="40" y="47"/>
                  </a:cubicBezTo>
                  <a:cubicBezTo>
                    <a:pt x="42" y="30"/>
                    <a:pt x="33" y="16"/>
                    <a:pt x="32" y="0"/>
                  </a:cubicBezTo>
                  <a:cubicBezTo>
                    <a:pt x="39" y="13"/>
                    <a:pt x="50" y="46"/>
                    <a:pt x="43" y="61"/>
                  </a:cubicBezTo>
                  <a:cubicBezTo>
                    <a:pt x="38" y="74"/>
                    <a:pt x="14" y="69"/>
                    <a:pt x="3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81" name="Freeform 254">
              <a:extLst>
                <a:ext uri="{FF2B5EF4-FFF2-40B4-BE49-F238E27FC236}">
                  <a16:creationId xmlns:a16="http://schemas.microsoft.com/office/drawing/2014/main" id="{FE217E8B-260E-4A25-A64A-3BA7B3B5E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" y="1701"/>
              <a:ext cx="27" cy="91"/>
            </a:xfrm>
            <a:custGeom>
              <a:avLst/>
              <a:gdLst>
                <a:gd name="T0" fmla="*/ 7 w 29"/>
                <a:gd name="T1" fmla="*/ 0 h 91"/>
                <a:gd name="T2" fmla="*/ 10 w 29"/>
                <a:gd name="T3" fmla="*/ 49 h 91"/>
                <a:gd name="T4" fmla="*/ 21 w 29"/>
                <a:gd name="T5" fmla="*/ 91 h 91"/>
                <a:gd name="T6" fmla="*/ 5 w 29"/>
                <a:gd name="T7" fmla="*/ 47 h 91"/>
                <a:gd name="T8" fmla="*/ 7 w 29"/>
                <a:gd name="T9" fmla="*/ 2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91">
                  <a:moveTo>
                    <a:pt x="10" y="0"/>
                  </a:moveTo>
                  <a:cubicBezTo>
                    <a:pt x="7" y="17"/>
                    <a:pt x="6" y="34"/>
                    <a:pt x="14" y="49"/>
                  </a:cubicBezTo>
                  <a:cubicBezTo>
                    <a:pt x="21" y="65"/>
                    <a:pt x="29" y="73"/>
                    <a:pt x="29" y="91"/>
                  </a:cubicBezTo>
                  <a:cubicBezTo>
                    <a:pt x="29" y="74"/>
                    <a:pt x="11" y="62"/>
                    <a:pt x="5" y="47"/>
                  </a:cubicBezTo>
                  <a:cubicBezTo>
                    <a:pt x="1" y="34"/>
                    <a:pt x="0" y="14"/>
                    <a:pt x="8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82" name="Freeform 255">
              <a:extLst>
                <a:ext uri="{FF2B5EF4-FFF2-40B4-BE49-F238E27FC236}">
                  <a16:creationId xmlns:a16="http://schemas.microsoft.com/office/drawing/2014/main" id="{28A2319A-4713-4BB9-8994-CDCC07A7B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" y="1537"/>
              <a:ext cx="17" cy="67"/>
            </a:xfrm>
            <a:custGeom>
              <a:avLst/>
              <a:gdLst>
                <a:gd name="T0" fmla="*/ 4 w 19"/>
                <a:gd name="T1" fmla="*/ 1 h 67"/>
                <a:gd name="T2" fmla="*/ 12 w 19"/>
                <a:gd name="T3" fmla="*/ 67 h 67"/>
                <a:gd name="T4" fmla="*/ 4 w 19"/>
                <a:gd name="T5" fmla="*/ 0 h 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67">
                  <a:moveTo>
                    <a:pt x="5" y="1"/>
                  </a:moveTo>
                  <a:cubicBezTo>
                    <a:pt x="2" y="25"/>
                    <a:pt x="0" y="50"/>
                    <a:pt x="19" y="67"/>
                  </a:cubicBezTo>
                  <a:cubicBezTo>
                    <a:pt x="5" y="46"/>
                    <a:pt x="10" y="22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83" name="Freeform 256">
              <a:extLst>
                <a:ext uri="{FF2B5EF4-FFF2-40B4-BE49-F238E27FC236}">
                  <a16:creationId xmlns:a16="http://schemas.microsoft.com/office/drawing/2014/main" id="{061C0F2C-70F5-4589-8924-03052ABBE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" y="1614"/>
              <a:ext cx="18" cy="53"/>
            </a:xfrm>
            <a:custGeom>
              <a:avLst/>
              <a:gdLst>
                <a:gd name="T0" fmla="*/ 9 w 19"/>
                <a:gd name="T1" fmla="*/ 0 h 53"/>
                <a:gd name="T2" fmla="*/ 12 w 19"/>
                <a:gd name="T3" fmla="*/ 53 h 53"/>
                <a:gd name="T4" fmla="*/ 12 w 19"/>
                <a:gd name="T5" fmla="*/ 27 h 53"/>
                <a:gd name="T6" fmla="*/ 9 w 19"/>
                <a:gd name="T7" fmla="*/ 1 h 5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53">
                  <a:moveTo>
                    <a:pt x="12" y="0"/>
                  </a:moveTo>
                  <a:cubicBezTo>
                    <a:pt x="18" y="20"/>
                    <a:pt x="0" y="37"/>
                    <a:pt x="16" y="53"/>
                  </a:cubicBezTo>
                  <a:cubicBezTo>
                    <a:pt x="10" y="44"/>
                    <a:pt x="13" y="37"/>
                    <a:pt x="16" y="27"/>
                  </a:cubicBezTo>
                  <a:cubicBezTo>
                    <a:pt x="19" y="15"/>
                    <a:pt x="16" y="11"/>
                    <a:pt x="1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84" name="Freeform 257">
              <a:extLst>
                <a:ext uri="{FF2B5EF4-FFF2-40B4-BE49-F238E27FC236}">
                  <a16:creationId xmlns:a16="http://schemas.microsoft.com/office/drawing/2014/main" id="{2F7E6CAF-EB34-4427-99E9-AE13B94D5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" y="1144"/>
              <a:ext cx="44" cy="158"/>
            </a:xfrm>
            <a:custGeom>
              <a:avLst/>
              <a:gdLst>
                <a:gd name="T0" fmla="*/ 36 w 47"/>
                <a:gd name="T1" fmla="*/ 0 h 157"/>
                <a:gd name="T2" fmla="*/ 4 w 47"/>
                <a:gd name="T3" fmla="*/ 77 h 157"/>
                <a:gd name="T4" fmla="*/ 22 w 47"/>
                <a:gd name="T5" fmla="*/ 161 h 157"/>
                <a:gd name="T6" fmla="*/ 7 w 47"/>
                <a:gd name="T7" fmla="*/ 76 h 157"/>
                <a:gd name="T8" fmla="*/ 35 w 47"/>
                <a:gd name="T9" fmla="*/ 7 h 1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157">
                  <a:moveTo>
                    <a:pt x="47" y="0"/>
                  </a:moveTo>
                  <a:cubicBezTo>
                    <a:pt x="27" y="24"/>
                    <a:pt x="8" y="45"/>
                    <a:pt x="4" y="77"/>
                  </a:cubicBezTo>
                  <a:cubicBezTo>
                    <a:pt x="0" y="107"/>
                    <a:pt x="23" y="129"/>
                    <a:pt x="30" y="157"/>
                  </a:cubicBezTo>
                  <a:cubicBezTo>
                    <a:pt x="26" y="131"/>
                    <a:pt x="1" y="103"/>
                    <a:pt x="9" y="76"/>
                  </a:cubicBezTo>
                  <a:cubicBezTo>
                    <a:pt x="16" y="54"/>
                    <a:pt x="30" y="24"/>
                    <a:pt x="4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85" name="Freeform 258">
              <a:extLst>
                <a:ext uri="{FF2B5EF4-FFF2-40B4-BE49-F238E27FC236}">
                  <a16:creationId xmlns:a16="http://schemas.microsoft.com/office/drawing/2014/main" id="{397ED868-8582-4090-A90D-3A46486A6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" y="855"/>
              <a:ext cx="134" cy="111"/>
            </a:xfrm>
            <a:custGeom>
              <a:avLst/>
              <a:gdLst>
                <a:gd name="T0" fmla="*/ 0 w 143"/>
                <a:gd name="T1" fmla="*/ 110 h 111"/>
                <a:gd name="T2" fmla="*/ 43 w 143"/>
                <a:gd name="T3" fmla="*/ 37 h 111"/>
                <a:gd name="T4" fmla="*/ 68 w 143"/>
                <a:gd name="T5" fmla="*/ 12 h 111"/>
                <a:gd name="T6" fmla="*/ 111 w 143"/>
                <a:gd name="T7" fmla="*/ 0 h 111"/>
                <a:gd name="T8" fmla="*/ 39 w 143"/>
                <a:gd name="T9" fmla="*/ 48 h 111"/>
                <a:gd name="T10" fmla="*/ 19 w 143"/>
                <a:gd name="T11" fmla="*/ 78 h 111"/>
                <a:gd name="T12" fmla="*/ 1 w 143"/>
                <a:gd name="T13" fmla="*/ 111 h 1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3" h="111">
                  <a:moveTo>
                    <a:pt x="0" y="110"/>
                  </a:moveTo>
                  <a:cubicBezTo>
                    <a:pt x="9" y="84"/>
                    <a:pt x="34" y="54"/>
                    <a:pt x="55" y="37"/>
                  </a:cubicBezTo>
                  <a:cubicBezTo>
                    <a:pt x="66" y="28"/>
                    <a:pt x="76" y="18"/>
                    <a:pt x="89" y="12"/>
                  </a:cubicBezTo>
                  <a:cubicBezTo>
                    <a:pt x="106" y="4"/>
                    <a:pt x="125" y="5"/>
                    <a:pt x="143" y="0"/>
                  </a:cubicBezTo>
                  <a:cubicBezTo>
                    <a:pt x="111" y="8"/>
                    <a:pt x="77" y="28"/>
                    <a:pt x="51" y="48"/>
                  </a:cubicBezTo>
                  <a:cubicBezTo>
                    <a:pt x="39" y="57"/>
                    <a:pt x="31" y="66"/>
                    <a:pt x="23" y="78"/>
                  </a:cubicBezTo>
                  <a:cubicBezTo>
                    <a:pt x="16" y="87"/>
                    <a:pt x="2" y="100"/>
                    <a:pt x="1" y="1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86" name="Freeform 259">
              <a:extLst>
                <a:ext uri="{FF2B5EF4-FFF2-40B4-BE49-F238E27FC236}">
                  <a16:creationId xmlns:a16="http://schemas.microsoft.com/office/drawing/2014/main" id="{5E5DC097-CB3A-4FDB-AF66-C68765CC9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6" y="1757"/>
              <a:ext cx="18" cy="31"/>
            </a:xfrm>
            <a:custGeom>
              <a:avLst/>
              <a:gdLst>
                <a:gd name="T0" fmla="*/ 15 w 19"/>
                <a:gd name="T1" fmla="*/ 5 h 31"/>
                <a:gd name="T2" fmla="*/ 9 w 19"/>
                <a:gd name="T3" fmla="*/ 31 h 31"/>
                <a:gd name="T4" fmla="*/ 13 w 19"/>
                <a:gd name="T5" fmla="*/ 8 h 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31">
                  <a:moveTo>
                    <a:pt x="19" y="5"/>
                  </a:moveTo>
                  <a:cubicBezTo>
                    <a:pt x="9" y="0"/>
                    <a:pt x="0" y="26"/>
                    <a:pt x="12" y="31"/>
                  </a:cubicBezTo>
                  <a:cubicBezTo>
                    <a:pt x="12" y="24"/>
                    <a:pt x="7" y="10"/>
                    <a:pt x="17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87" name="Freeform 260">
              <a:extLst>
                <a:ext uri="{FF2B5EF4-FFF2-40B4-BE49-F238E27FC236}">
                  <a16:creationId xmlns:a16="http://schemas.microsoft.com/office/drawing/2014/main" id="{AC973729-07EC-44FD-BBCB-26DF85B6F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" y="1818"/>
              <a:ext cx="16" cy="31"/>
            </a:xfrm>
            <a:custGeom>
              <a:avLst/>
              <a:gdLst>
                <a:gd name="T0" fmla="*/ 13 w 17"/>
                <a:gd name="T1" fmla="*/ 0 h 31"/>
                <a:gd name="T2" fmla="*/ 10 w 17"/>
                <a:gd name="T3" fmla="*/ 31 h 31"/>
                <a:gd name="T4" fmla="*/ 12 w 17"/>
                <a:gd name="T5" fmla="*/ 1 h 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31">
                  <a:moveTo>
                    <a:pt x="17" y="0"/>
                  </a:moveTo>
                  <a:cubicBezTo>
                    <a:pt x="3" y="0"/>
                    <a:pt x="0" y="27"/>
                    <a:pt x="14" y="31"/>
                  </a:cubicBezTo>
                  <a:cubicBezTo>
                    <a:pt x="11" y="22"/>
                    <a:pt x="6" y="7"/>
                    <a:pt x="16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88" name="Freeform 261">
              <a:extLst>
                <a:ext uri="{FF2B5EF4-FFF2-40B4-BE49-F238E27FC236}">
                  <a16:creationId xmlns:a16="http://schemas.microsoft.com/office/drawing/2014/main" id="{46B546CC-F63E-4EF3-A80F-5D71F6530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3" y="1936"/>
              <a:ext cx="13" cy="31"/>
            </a:xfrm>
            <a:custGeom>
              <a:avLst/>
              <a:gdLst>
                <a:gd name="T0" fmla="*/ 10 w 14"/>
                <a:gd name="T1" fmla="*/ 6 h 30"/>
                <a:gd name="T2" fmla="*/ 7 w 14"/>
                <a:gd name="T3" fmla="*/ 34 h 30"/>
                <a:gd name="T4" fmla="*/ 9 w 14"/>
                <a:gd name="T5" fmla="*/ 5 h 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30">
                  <a:moveTo>
                    <a:pt x="14" y="6"/>
                  </a:moveTo>
                  <a:cubicBezTo>
                    <a:pt x="1" y="0"/>
                    <a:pt x="0" y="24"/>
                    <a:pt x="9" y="30"/>
                  </a:cubicBezTo>
                  <a:cubicBezTo>
                    <a:pt x="6" y="25"/>
                    <a:pt x="2" y="2"/>
                    <a:pt x="13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89" name="Freeform 262">
              <a:extLst>
                <a:ext uri="{FF2B5EF4-FFF2-40B4-BE49-F238E27FC236}">
                  <a16:creationId xmlns:a16="http://schemas.microsoft.com/office/drawing/2014/main" id="{EB673F71-60F4-4B39-B8D5-F2DA228A5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2042"/>
              <a:ext cx="18" cy="34"/>
            </a:xfrm>
            <a:custGeom>
              <a:avLst/>
              <a:gdLst>
                <a:gd name="T0" fmla="*/ 13 w 19"/>
                <a:gd name="T1" fmla="*/ 14 h 34"/>
                <a:gd name="T2" fmla="*/ 13 w 19"/>
                <a:gd name="T3" fmla="*/ 12 h 34"/>
                <a:gd name="T4" fmla="*/ 2 w 19"/>
                <a:gd name="T5" fmla="*/ 34 h 34"/>
                <a:gd name="T6" fmla="*/ 15 w 19"/>
                <a:gd name="T7" fmla="*/ 13 h 3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34">
                  <a:moveTo>
                    <a:pt x="17" y="14"/>
                  </a:moveTo>
                  <a:cubicBezTo>
                    <a:pt x="17" y="13"/>
                    <a:pt x="17" y="12"/>
                    <a:pt x="17" y="12"/>
                  </a:cubicBezTo>
                  <a:cubicBezTo>
                    <a:pt x="3" y="2"/>
                    <a:pt x="0" y="25"/>
                    <a:pt x="2" y="34"/>
                  </a:cubicBezTo>
                  <a:cubicBezTo>
                    <a:pt x="2" y="29"/>
                    <a:pt x="11" y="0"/>
                    <a:pt x="19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90" name="Freeform 263">
              <a:extLst>
                <a:ext uri="{FF2B5EF4-FFF2-40B4-BE49-F238E27FC236}">
                  <a16:creationId xmlns:a16="http://schemas.microsoft.com/office/drawing/2014/main" id="{3CBE89CB-12D5-41B3-8F03-5880E8DF6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" y="2223"/>
              <a:ext cx="19" cy="26"/>
            </a:xfrm>
            <a:custGeom>
              <a:avLst/>
              <a:gdLst>
                <a:gd name="T0" fmla="*/ 2 w 20"/>
                <a:gd name="T1" fmla="*/ 12 h 26"/>
                <a:gd name="T2" fmla="*/ 0 w 20"/>
                <a:gd name="T3" fmla="*/ 16 h 26"/>
                <a:gd name="T4" fmla="*/ 15 w 20"/>
                <a:gd name="T5" fmla="*/ 26 h 26"/>
                <a:gd name="T6" fmla="*/ 2 w 20"/>
                <a:gd name="T7" fmla="*/ 12 h 2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26">
                  <a:moveTo>
                    <a:pt x="2" y="12"/>
                  </a:moveTo>
                  <a:cubicBezTo>
                    <a:pt x="1" y="14"/>
                    <a:pt x="0" y="14"/>
                    <a:pt x="0" y="16"/>
                  </a:cubicBezTo>
                  <a:cubicBezTo>
                    <a:pt x="5" y="0"/>
                    <a:pt x="20" y="15"/>
                    <a:pt x="19" y="26"/>
                  </a:cubicBezTo>
                  <a:cubicBezTo>
                    <a:pt x="16" y="19"/>
                    <a:pt x="10" y="12"/>
                    <a:pt x="2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91" name="Freeform 264">
              <a:extLst>
                <a:ext uri="{FF2B5EF4-FFF2-40B4-BE49-F238E27FC236}">
                  <a16:creationId xmlns:a16="http://schemas.microsoft.com/office/drawing/2014/main" id="{99E1EA32-B517-4D39-BB6F-2483AFF8D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" y="2175"/>
              <a:ext cx="18" cy="29"/>
            </a:xfrm>
            <a:custGeom>
              <a:avLst/>
              <a:gdLst>
                <a:gd name="T0" fmla="*/ 0 w 20"/>
                <a:gd name="T1" fmla="*/ 10 h 29"/>
                <a:gd name="T2" fmla="*/ 13 w 20"/>
                <a:gd name="T3" fmla="*/ 29 h 29"/>
                <a:gd name="T4" fmla="*/ 0 w 20"/>
                <a:gd name="T5" fmla="*/ 13 h 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29">
                  <a:moveTo>
                    <a:pt x="0" y="10"/>
                  </a:moveTo>
                  <a:cubicBezTo>
                    <a:pt x="13" y="0"/>
                    <a:pt x="19" y="19"/>
                    <a:pt x="20" y="29"/>
                  </a:cubicBezTo>
                  <a:cubicBezTo>
                    <a:pt x="14" y="19"/>
                    <a:pt x="11" y="16"/>
                    <a:pt x="0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92" name="Freeform 265">
              <a:extLst>
                <a:ext uri="{FF2B5EF4-FFF2-40B4-BE49-F238E27FC236}">
                  <a16:creationId xmlns:a16="http://schemas.microsoft.com/office/drawing/2014/main" id="{828F8E8A-4DDE-4A1D-80BA-525D9A516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" y="2243"/>
              <a:ext cx="32" cy="27"/>
            </a:xfrm>
            <a:custGeom>
              <a:avLst/>
              <a:gdLst>
                <a:gd name="T0" fmla="*/ 8 w 34"/>
                <a:gd name="T1" fmla="*/ 27 h 27"/>
                <a:gd name="T2" fmla="*/ 26 w 34"/>
                <a:gd name="T3" fmla="*/ 17 h 27"/>
                <a:gd name="T4" fmla="*/ 8 w 34"/>
                <a:gd name="T5" fmla="*/ 22 h 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" h="27">
                  <a:moveTo>
                    <a:pt x="9" y="27"/>
                  </a:moveTo>
                  <a:cubicBezTo>
                    <a:pt x="0" y="13"/>
                    <a:pt x="29" y="0"/>
                    <a:pt x="34" y="17"/>
                  </a:cubicBezTo>
                  <a:cubicBezTo>
                    <a:pt x="29" y="10"/>
                    <a:pt x="12" y="13"/>
                    <a:pt x="12" y="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93" name="Freeform 266">
              <a:extLst>
                <a:ext uri="{FF2B5EF4-FFF2-40B4-BE49-F238E27FC236}">
                  <a16:creationId xmlns:a16="http://schemas.microsoft.com/office/drawing/2014/main" id="{3D455229-F4AB-4298-B94F-244938A9D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" y="2206"/>
              <a:ext cx="37" cy="23"/>
            </a:xfrm>
            <a:custGeom>
              <a:avLst/>
              <a:gdLst>
                <a:gd name="T0" fmla="*/ 3 w 40"/>
                <a:gd name="T1" fmla="*/ 22 h 23"/>
                <a:gd name="T2" fmla="*/ 12 w 40"/>
                <a:gd name="T3" fmla="*/ 3 h 23"/>
                <a:gd name="T4" fmla="*/ 29 w 40"/>
                <a:gd name="T5" fmla="*/ 13 h 23"/>
                <a:gd name="T6" fmla="*/ 15 w 40"/>
                <a:gd name="T7" fmla="*/ 7 h 23"/>
                <a:gd name="T8" fmla="*/ 5 w 40"/>
                <a:gd name="T9" fmla="*/ 23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23">
                  <a:moveTo>
                    <a:pt x="3" y="22"/>
                  </a:moveTo>
                  <a:cubicBezTo>
                    <a:pt x="0" y="16"/>
                    <a:pt x="10" y="5"/>
                    <a:pt x="16" y="3"/>
                  </a:cubicBezTo>
                  <a:cubicBezTo>
                    <a:pt x="26" y="0"/>
                    <a:pt x="34" y="7"/>
                    <a:pt x="40" y="13"/>
                  </a:cubicBezTo>
                  <a:cubicBezTo>
                    <a:pt x="33" y="12"/>
                    <a:pt x="27" y="7"/>
                    <a:pt x="19" y="7"/>
                  </a:cubicBezTo>
                  <a:cubicBezTo>
                    <a:pt x="11" y="7"/>
                    <a:pt x="0" y="14"/>
                    <a:pt x="5" y="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94" name="Freeform 267">
              <a:extLst>
                <a:ext uri="{FF2B5EF4-FFF2-40B4-BE49-F238E27FC236}">
                  <a16:creationId xmlns:a16="http://schemas.microsoft.com/office/drawing/2014/main" id="{84986C83-3703-4F2E-948D-9B2BED8E5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" y="2149"/>
              <a:ext cx="27" cy="30"/>
            </a:xfrm>
            <a:custGeom>
              <a:avLst/>
              <a:gdLst>
                <a:gd name="T0" fmla="*/ 5 w 29"/>
                <a:gd name="T1" fmla="*/ 30 h 30"/>
                <a:gd name="T2" fmla="*/ 7 w 29"/>
                <a:gd name="T3" fmla="*/ 7 h 30"/>
                <a:gd name="T4" fmla="*/ 21 w 29"/>
                <a:gd name="T5" fmla="*/ 10 h 30"/>
                <a:gd name="T6" fmla="*/ 2 w 29"/>
                <a:gd name="T7" fmla="*/ 26 h 3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9" h="30">
                  <a:moveTo>
                    <a:pt x="5" y="30"/>
                  </a:moveTo>
                  <a:cubicBezTo>
                    <a:pt x="5" y="23"/>
                    <a:pt x="4" y="13"/>
                    <a:pt x="9" y="7"/>
                  </a:cubicBezTo>
                  <a:cubicBezTo>
                    <a:pt x="14" y="2"/>
                    <a:pt x="28" y="0"/>
                    <a:pt x="29" y="10"/>
                  </a:cubicBezTo>
                  <a:cubicBezTo>
                    <a:pt x="20" y="3"/>
                    <a:pt x="0" y="14"/>
                    <a:pt x="2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95" name="Freeform 268">
              <a:extLst>
                <a:ext uri="{FF2B5EF4-FFF2-40B4-BE49-F238E27FC236}">
                  <a16:creationId xmlns:a16="http://schemas.microsoft.com/office/drawing/2014/main" id="{72A7F7C3-8D2F-474C-B2D4-1E30FE382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" y="2034"/>
              <a:ext cx="103" cy="198"/>
            </a:xfrm>
            <a:custGeom>
              <a:avLst/>
              <a:gdLst>
                <a:gd name="T0" fmla="*/ 23 w 110"/>
                <a:gd name="T1" fmla="*/ 0 h 198"/>
                <a:gd name="T2" fmla="*/ 21 w 110"/>
                <a:gd name="T3" fmla="*/ 114 h 198"/>
                <a:gd name="T4" fmla="*/ 47 w 110"/>
                <a:gd name="T5" fmla="*/ 157 h 198"/>
                <a:gd name="T6" fmla="*/ 67 w 110"/>
                <a:gd name="T7" fmla="*/ 176 h 198"/>
                <a:gd name="T8" fmla="*/ 84 w 110"/>
                <a:gd name="T9" fmla="*/ 198 h 198"/>
                <a:gd name="T10" fmla="*/ 67 w 110"/>
                <a:gd name="T11" fmla="*/ 181 h 198"/>
                <a:gd name="T12" fmla="*/ 49 w 110"/>
                <a:gd name="T13" fmla="*/ 163 h 198"/>
                <a:gd name="T14" fmla="*/ 15 w 110"/>
                <a:gd name="T15" fmla="*/ 126 h 198"/>
                <a:gd name="T16" fmla="*/ 5 w 110"/>
                <a:gd name="T17" fmla="*/ 58 h 198"/>
                <a:gd name="T18" fmla="*/ 22 w 110"/>
                <a:gd name="T19" fmla="*/ 3 h 1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198">
                  <a:moveTo>
                    <a:pt x="31" y="0"/>
                  </a:moveTo>
                  <a:cubicBezTo>
                    <a:pt x="20" y="37"/>
                    <a:pt x="9" y="77"/>
                    <a:pt x="27" y="114"/>
                  </a:cubicBezTo>
                  <a:cubicBezTo>
                    <a:pt x="36" y="131"/>
                    <a:pt x="46" y="145"/>
                    <a:pt x="61" y="157"/>
                  </a:cubicBezTo>
                  <a:cubicBezTo>
                    <a:pt x="70" y="164"/>
                    <a:pt x="79" y="169"/>
                    <a:pt x="88" y="176"/>
                  </a:cubicBezTo>
                  <a:cubicBezTo>
                    <a:pt x="96" y="182"/>
                    <a:pt x="103" y="190"/>
                    <a:pt x="110" y="198"/>
                  </a:cubicBezTo>
                  <a:cubicBezTo>
                    <a:pt x="101" y="195"/>
                    <a:pt x="95" y="186"/>
                    <a:pt x="88" y="181"/>
                  </a:cubicBezTo>
                  <a:cubicBezTo>
                    <a:pt x="81" y="174"/>
                    <a:pt x="72" y="169"/>
                    <a:pt x="64" y="163"/>
                  </a:cubicBezTo>
                  <a:cubicBezTo>
                    <a:pt x="48" y="152"/>
                    <a:pt x="29" y="143"/>
                    <a:pt x="19" y="126"/>
                  </a:cubicBezTo>
                  <a:cubicBezTo>
                    <a:pt x="7" y="106"/>
                    <a:pt x="0" y="80"/>
                    <a:pt x="5" y="58"/>
                  </a:cubicBezTo>
                  <a:cubicBezTo>
                    <a:pt x="10" y="37"/>
                    <a:pt x="20" y="21"/>
                    <a:pt x="30" y="3"/>
                  </a:cubicBezTo>
                </a:path>
              </a:pathLst>
            </a:custGeom>
            <a:solidFill>
              <a:srgbClr val="D8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96" name="Freeform 269">
              <a:extLst>
                <a:ext uri="{FF2B5EF4-FFF2-40B4-BE49-F238E27FC236}">
                  <a16:creationId xmlns:a16="http://schemas.microsoft.com/office/drawing/2014/main" id="{86ED3441-C89D-47BF-9AA7-C17BC2FA5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" y="1826"/>
              <a:ext cx="115" cy="194"/>
            </a:xfrm>
            <a:custGeom>
              <a:avLst/>
              <a:gdLst>
                <a:gd name="T0" fmla="*/ 4 w 123"/>
                <a:gd name="T1" fmla="*/ 2 h 193"/>
                <a:gd name="T2" fmla="*/ 18 w 123"/>
                <a:gd name="T3" fmla="*/ 58 h 193"/>
                <a:gd name="T4" fmla="*/ 37 w 123"/>
                <a:gd name="T5" fmla="*/ 107 h 193"/>
                <a:gd name="T6" fmla="*/ 58 w 123"/>
                <a:gd name="T7" fmla="*/ 162 h 193"/>
                <a:gd name="T8" fmla="*/ 73 w 123"/>
                <a:gd name="T9" fmla="*/ 188 h 193"/>
                <a:gd name="T10" fmla="*/ 94 w 123"/>
                <a:gd name="T11" fmla="*/ 192 h 193"/>
                <a:gd name="T12" fmla="*/ 57 w 123"/>
                <a:gd name="T13" fmla="*/ 175 h 193"/>
                <a:gd name="T14" fmla="*/ 37 w 123"/>
                <a:gd name="T15" fmla="*/ 117 h 193"/>
                <a:gd name="T16" fmla="*/ 10 w 123"/>
                <a:gd name="T17" fmla="*/ 60 h 193"/>
                <a:gd name="T18" fmla="*/ 1 w 123"/>
                <a:gd name="T19" fmla="*/ 0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3" h="193">
                  <a:moveTo>
                    <a:pt x="4" y="2"/>
                  </a:moveTo>
                  <a:cubicBezTo>
                    <a:pt x="3" y="22"/>
                    <a:pt x="8" y="45"/>
                    <a:pt x="22" y="58"/>
                  </a:cubicBezTo>
                  <a:cubicBezTo>
                    <a:pt x="36" y="71"/>
                    <a:pt x="42" y="85"/>
                    <a:pt x="49" y="103"/>
                  </a:cubicBezTo>
                  <a:cubicBezTo>
                    <a:pt x="58" y="121"/>
                    <a:pt x="66" y="140"/>
                    <a:pt x="76" y="158"/>
                  </a:cubicBezTo>
                  <a:cubicBezTo>
                    <a:pt x="80" y="167"/>
                    <a:pt x="86" y="179"/>
                    <a:pt x="95" y="184"/>
                  </a:cubicBezTo>
                  <a:cubicBezTo>
                    <a:pt x="102" y="188"/>
                    <a:pt x="115" y="191"/>
                    <a:pt x="123" y="188"/>
                  </a:cubicBezTo>
                  <a:cubicBezTo>
                    <a:pt x="104" y="193"/>
                    <a:pt x="88" y="183"/>
                    <a:pt x="75" y="171"/>
                  </a:cubicBezTo>
                  <a:cubicBezTo>
                    <a:pt x="58" y="155"/>
                    <a:pt x="57" y="134"/>
                    <a:pt x="49" y="113"/>
                  </a:cubicBezTo>
                  <a:cubicBezTo>
                    <a:pt x="42" y="92"/>
                    <a:pt x="27" y="77"/>
                    <a:pt x="14" y="60"/>
                  </a:cubicBezTo>
                  <a:cubicBezTo>
                    <a:pt x="0" y="42"/>
                    <a:pt x="1" y="22"/>
                    <a:pt x="1" y="0"/>
                  </a:cubicBezTo>
                </a:path>
              </a:pathLst>
            </a:custGeom>
            <a:solidFill>
              <a:srgbClr val="D8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97" name="Oval 270">
              <a:extLst>
                <a:ext uri="{FF2B5EF4-FFF2-40B4-BE49-F238E27FC236}">
                  <a16:creationId xmlns:a16="http://schemas.microsoft.com/office/drawing/2014/main" id="{42EF0BD0-8EF8-41BB-9CE2-43236594A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" y="1990"/>
              <a:ext cx="22" cy="2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6598" name="Oval 271">
              <a:extLst>
                <a:ext uri="{FF2B5EF4-FFF2-40B4-BE49-F238E27FC236}">
                  <a16:creationId xmlns:a16="http://schemas.microsoft.com/office/drawing/2014/main" id="{9AD89592-5A36-43A1-89DB-6CB70DF03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" y="1990"/>
              <a:ext cx="10" cy="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6599" name="Oval 272">
              <a:extLst>
                <a:ext uri="{FF2B5EF4-FFF2-40B4-BE49-F238E27FC236}">
                  <a16:creationId xmlns:a16="http://schemas.microsoft.com/office/drawing/2014/main" id="{BBBFBEC4-4BA6-434E-B0B8-AE94452A1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" y="1834"/>
              <a:ext cx="33" cy="4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6600" name="Oval 273">
              <a:extLst>
                <a:ext uri="{FF2B5EF4-FFF2-40B4-BE49-F238E27FC236}">
                  <a16:creationId xmlns:a16="http://schemas.microsoft.com/office/drawing/2014/main" id="{262628A3-212F-4338-9908-5A91DBF39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" y="1893"/>
              <a:ext cx="16" cy="1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6601" name="Oval 274">
              <a:extLst>
                <a:ext uri="{FF2B5EF4-FFF2-40B4-BE49-F238E27FC236}">
                  <a16:creationId xmlns:a16="http://schemas.microsoft.com/office/drawing/2014/main" id="{A2E581F7-4AF4-413F-BA27-AEC311FDC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7" y="1530"/>
              <a:ext cx="10" cy="1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6602" name="Oval 275">
              <a:extLst>
                <a:ext uri="{FF2B5EF4-FFF2-40B4-BE49-F238E27FC236}">
                  <a16:creationId xmlns:a16="http://schemas.microsoft.com/office/drawing/2014/main" id="{891AC248-621E-48C8-92D6-A5CC8E088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" y="1520"/>
              <a:ext cx="7" cy="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6603" name="Oval 276">
              <a:extLst>
                <a:ext uri="{FF2B5EF4-FFF2-40B4-BE49-F238E27FC236}">
                  <a16:creationId xmlns:a16="http://schemas.microsoft.com/office/drawing/2014/main" id="{DF4902BB-9621-4964-B0EE-26C79F171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" y="1278"/>
              <a:ext cx="12" cy="1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6604" name="Oval 277">
              <a:extLst>
                <a:ext uri="{FF2B5EF4-FFF2-40B4-BE49-F238E27FC236}">
                  <a16:creationId xmlns:a16="http://schemas.microsoft.com/office/drawing/2014/main" id="{371290F4-27F2-477C-8654-2C2C90BE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" y="1296"/>
              <a:ext cx="8" cy="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6605" name="Oval 278">
              <a:extLst>
                <a:ext uri="{FF2B5EF4-FFF2-40B4-BE49-F238E27FC236}">
                  <a16:creationId xmlns:a16="http://schemas.microsoft.com/office/drawing/2014/main" id="{CE2E7738-D5A8-41FA-8F89-C97C431A8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" y="1895"/>
              <a:ext cx="12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6606" name="Oval 279">
              <a:extLst>
                <a:ext uri="{FF2B5EF4-FFF2-40B4-BE49-F238E27FC236}">
                  <a16:creationId xmlns:a16="http://schemas.microsoft.com/office/drawing/2014/main" id="{A932ECF9-0B74-4451-B728-26B902FC2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" y="1882"/>
              <a:ext cx="7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6607" name="Freeform 280">
              <a:extLst>
                <a:ext uri="{FF2B5EF4-FFF2-40B4-BE49-F238E27FC236}">
                  <a16:creationId xmlns:a16="http://schemas.microsoft.com/office/drawing/2014/main" id="{EAF30BF7-17E6-4C93-A1D8-7E0FC883B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5" y="1311"/>
              <a:ext cx="237" cy="891"/>
            </a:xfrm>
            <a:custGeom>
              <a:avLst/>
              <a:gdLst>
                <a:gd name="T0" fmla="*/ 0 w 253"/>
                <a:gd name="T1" fmla="*/ 0 h 890"/>
                <a:gd name="T2" fmla="*/ 185 w 253"/>
                <a:gd name="T3" fmla="*/ 459 h 890"/>
                <a:gd name="T4" fmla="*/ 26 w 253"/>
                <a:gd name="T5" fmla="*/ 894 h 890"/>
                <a:gd name="T6" fmla="*/ 169 w 253"/>
                <a:gd name="T7" fmla="*/ 531 h 890"/>
                <a:gd name="T8" fmla="*/ 0 w 253"/>
                <a:gd name="T9" fmla="*/ 0 h 8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3" h="890">
                  <a:moveTo>
                    <a:pt x="0" y="0"/>
                  </a:moveTo>
                  <a:cubicBezTo>
                    <a:pt x="0" y="0"/>
                    <a:pt x="228" y="221"/>
                    <a:pt x="240" y="455"/>
                  </a:cubicBezTo>
                  <a:cubicBezTo>
                    <a:pt x="253" y="688"/>
                    <a:pt x="147" y="788"/>
                    <a:pt x="34" y="890"/>
                  </a:cubicBezTo>
                  <a:cubicBezTo>
                    <a:pt x="34" y="890"/>
                    <a:pt x="211" y="775"/>
                    <a:pt x="219" y="527"/>
                  </a:cubicBezTo>
                  <a:cubicBezTo>
                    <a:pt x="228" y="278"/>
                    <a:pt x="96" y="132"/>
                    <a:pt x="0" y="0"/>
                  </a:cubicBezTo>
                  <a:close/>
                </a:path>
              </a:pathLst>
            </a:custGeom>
            <a:solidFill>
              <a:srgbClr val="E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08" name="Freeform 281">
              <a:extLst>
                <a:ext uri="{FF2B5EF4-FFF2-40B4-BE49-F238E27FC236}">
                  <a16:creationId xmlns:a16="http://schemas.microsoft.com/office/drawing/2014/main" id="{DBBFC569-BF3D-443B-87C0-38A05297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" y="1697"/>
              <a:ext cx="105" cy="185"/>
            </a:xfrm>
            <a:custGeom>
              <a:avLst/>
              <a:gdLst>
                <a:gd name="T0" fmla="*/ 86 w 112"/>
                <a:gd name="T1" fmla="*/ 0 h 185"/>
                <a:gd name="T2" fmla="*/ 49 w 112"/>
                <a:gd name="T3" fmla="*/ 32 h 185"/>
                <a:gd name="T4" fmla="*/ 33 w 112"/>
                <a:gd name="T5" fmla="*/ 82 h 185"/>
                <a:gd name="T6" fmla="*/ 8 w 112"/>
                <a:gd name="T7" fmla="*/ 127 h 185"/>
                <a:gd name="T8" fmla="*/ 8 w 112"/>
                <a:gd name="T9" fmla="*/ 185 h 185"/>
                <a:gd name="T10" fmla="*/ 9 w 112"/>
                <a:gd name="T11" fmla="*/ 133 h 185"/>
                <a:gd name="T12" fmla="*/ 37 w 112"/>
                <a:gd name="T13" fmla="*/ 89 h 185"/>
                <a:gd name="T14" fmla="*/ 52 w 112"/>
                <a:gd name="T15" fmla="*/ 43 h 185"/>
                <a:gd name="T16" fmla="*/ 79 w 112"/>
                <a:gd name="T17" fmla="*/ 8 h 1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2" h="185">
                  <a:moveTo>
                    <a:pt x="112" y="0"/>
                  </a:moveTo>
                  <a:cubicBezTo>
                    <a:pt x="95" y="7"/>
                    <a:pt x="75" y="19"/>
                    <a:pt x="63" y="32"/>
                  </a:cubicBezTo>
                  <a:cubicBezTo>
                    <a:pt x="50" y="47"/>
                    <a:pt x="54" y="67"/>
                    <a:pt x="42" y="82"/>
                  </a:cubicBezTo>
                  <a:cubicBezTo>
                    <a:pt x="30" y="98"/>
                    <a:pt x="15" y="107"/>
                    <a:pt x="8" y="127"/>
                  </a:cubicBezTo>
                  <a:cubicBezTo>
                    <a:pt x="2" y="144"/>
                    <a:pt x="0" y="167"/>
                    <a:pt x="10" y="185"/>
                  </a:cubicBezTo>
                  <a:cubicBezTo>
                    <a:pt x="7" y="168"/>
                    <a:pt x="8" y="149"/>
                    <a:pt x="13" y="133"/>
                  </a:cubicBezTo>
                  <a:cubicBezTo>
                    <a:pt x="20" y="112"/>
                    <a:pt x="37" y="105"/>
                    <a:pt x="48" y="89"/>
                  </a:cubicBezTo>
                  <a:cubicBezTo>
                    <a:pt x="58" y="76"/>
                    <a:pt x="59" y="58"/>
                    <a:pt x="67" y="43"/>
                  </a:cubicBezTo>
                  <a:cubicBezTo>
                    <a:pt x="75" y="28"/>
                    <a:pt x="89" y="18"/>
                    <a:pt x="102" y="8"/>
                  </a:cubicBezTo>
                </a:path>
              </a:pathLst>
            </a:custGeom>
            <a:solidFill>
              <a:srgbClr val="E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09" name="Freeform 282">
              <a:extLst>
                <a:ext uri="{FF2B5EF4-FFF2-40B4-BE49-F238E27FC236}">
                  <a16:creationId xmlns:a16="http://schemas.microsoft.com/office/drawing/2014/main" id="{28BDA20E-17E3-4081-A363-08B847F76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" y="1756"/>
              <a:ext cx="43" cy="153"/>
            </a:xfrm>
            <a:custGeom>
              <a:avLst/>
              <a:gdLst>
                <a:gd name="T0" fmla="*/ 12 w 46"/>
                <a:gd name="T1" fmla="*/ 0 h 153"/>
                <a:gd name="T2" fmla="*/ 21 w 46"/>
                <a:gd name="T3" fmla="*/ 80 h 153"/>
                <a:gd name="T4" fmla="*/ 0 w 46"/>
                <a:gd name="T5" fmla="*/ 153 h 153"/>
                <a:gd name="T6" fmla="*/ 12 w 46"/>
                <a:gd name="T7" fmla="*/ 7 h 15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6" h="153">
                  <a:moveTo>
                    <a:pt x="16" y="0"/>
                  </a:moveTo>
                  <a:cubicBezTo>
                    <a:pt x="23" y="25"/>
                    <a:pt x="30" y="52"/>
                    <a:pt x="27" y="80"/>
                  </a:cubicBezTo>
                  <a:cubicBezTo>
                    <a:pt x="25" y="108"/>
                    <a:pt x="9" y="128"/>
                    <a:pt x="0" y="153"/>
                  </a:cubicBezTo>
                  <a:cubicBezTo>
                    <a:pt x="33" y="135"/>
                    <a:pt x="46" y="32"/>
                    <a:pt x="16" y="7"/>
                  </a:cubicBezTo>
                </a:path>
              </a:pathLst>
            </a:custGeom>
            <a:solidFill>
              <a:srgbClr val="E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10" name="Freeform 283">
              <a:extLst>
                <a:ext uri="{FF2B5EF4-FFF2-40B4-BE49-F238E27FC236}">
                  <a16:creationId xmlns:a16="http://schemas.microsoft.com/office/drawing/2014/main" id="{5B7A9485-5747-45B2-B843-D916419A2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" y="1606"/>
              <a:ext cx="542" cy="791"/>
            </a:xfrm>
            <a:custGeom>
              <a:avLst/>
              <a:gdLst>
                <a:gd name="T0" fmla="*/ 161 w 577"/>
                <a:gd name="T1" fmla="*/ 0 h 790"/>
                <a:gd name="T2" fmla="*/ 104 w 577"/>
                <a:gd name="T3" fmla="*/ 496 h 790"/>
                <a:gd name="T4" fmla="*/ 449 w 577"/>
                <a:gd name="T5" fmla="*/ 794 h 790"/>
                <a:gd name="T6" fmla="*/ 115 w 577"/>
                <a:gd name="T7" fmla="*/ 482 h 790"/>
                <a:gd name="T8" fmla="*/ 161 w 577"/>
                <a:gd name="T9" fmla="*/ 0 h 7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7" h="790">
                  <a:moveTo>
                    <a:pt x="207" y="0"/>
                  </a:moveTo>
                  <a:cubicBezTo>
                    <a:pt x="207" y="0"/>
                    <a:pt x="0" y="199"/>
                    <a:pt x="134" y="492"/>
                  </a:cubicBezTo>
                  <a:cubicBezTo>
                    <a:pt x="268" y="784"/>
                    <a:pt x="577" y="790"/>
                    <a:pt x="577" y="790"/>
                  </a:cubicBezTo>
                  <a:cubicBezTo>
                    <a:pt x="577" y="790"/>
                    <a:pt x="277" y="767"/>
                    <a:pt x="147" y="478"/>
                  </a:cubicBezTo>
                  <a:cubicBezTo>
                    <a:pt x="17" y="190"/>
                    <a:pt x="207" y="0"/>
                    <a:pt x="207" y="0"/>
                  </a:cubicBezTo>
                  <a:close/>
                </a:path>
              </a:pathLst>
            </a:custGeom>
            <a:solidFill>
              <a:srgbClr val="E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11" name="Oval 284">
              <a:extLst>
                <a:ext uri="{FF2B5EF4-FFF2-40B4-BE49-F238E27FC236}">
                  <a16:creationId xmlns:a16="http://schemas.microsoft.com/office/drawing/2014/main" id="{19E0D200-29B8-4F0C-8CD3-343D050F3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" y="1037"/>
              <a:ext cx="37" cy="3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</p:grpSp>
      <p:grpSp>
        <p:nvGrpSpPr>
          <p:cNvPr id="16389" name="Group 285">
            <a:extLst>
              <a:ext uri="{FF2B5EF4-FFF2-40B4-BE49-F238E27FC236}">
                <a16:creationId xmlns:a16="http://schemas.microsoft.com/office/drawing/2014/main" id="{DAF15E0F-4ED9-4E05-BE53-751A88C25FD6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1676400"/>
            <a:ext cx="1311275" cy="1636713"/>
            <a:chOff x="2022" y="906"/>
            <a:chExt cx="1100" cy="1373"/>
          </a:xfrm>
        </p:grpSpPr>
        <p:sp>
          <p:nvSpPr>
            <p:cNvPr id="16390" name="Freeform 286">
              <a:extLst>
                <a:ext uri="{FF2B5EF4-FFF2-40B4-BE49-F238E27FC236}">
                  <a16:creationId xmlns:a16="http://schemas.microsoft.com/office/drawing/2014/main" id="{C7F799FF-2D89-4536-826B-C85C0FCF0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" y="908"/>
              <a:ext cx="153" cy="82"/>
            </a:xfrm>
            <a:custGeom>
              <a:avLst/>
              <a:gdLst>
                <a:gd name="T0" fmla="*/ 1 w 174"/>
                <a:gd name="T1" fmla="*/ 21 h 88"/>
                <a:gd name="T2" fmla="*/ 44 w 174"/>
                <a:gd name="T3" fmla="*/ 6 h 88"/>
                <a:gd name="T4" fmla="*/ 105 w 174"/>
                <a:gd name="T5" fmla="*/ 66 h 88"/>
                <a:gd name="T6" fmla="*/ 1 w 174"/>
                <a:gd name="T7" fmla="*/ 21 h 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4" h="88">
                  <a:moveTo>
                    <a:pt x="1" y="29"/>
                  </a:moveTo>
                  <a:cubicBezTo>
                    <a:pt x="0" y="30"/>
                    <a:pt x="32" y="0"/>
                    <a:pt x="74" y="6"/>
                  </a:cubicBezTo>
                  <a:cubicBezTo>
                    <a:pt x="115" y="11"/>
                    <a:pt x="163" y="16"/>
                    <a:pt x="174" y="88"/>
                  </a:cubicBezTo>
                  <a:lnTo>
                    <a:pt x="1" y="29"/>
                  </a:lnTo>
                  <a:close/>
                </a:path>
              </a:pathLst>
            </a:custGeom>
            <a:solidFill>
              <a:srgbClr val="F7BEBB"/>
            </a:solidFill>
            <a:ln w="6350" cap="flat">
              <a:solidFill>
                <a:srgbClr val="34343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1" name="Freeform 287">
              <a:extLst>
                <a:ext uri="{FF2B5EF4-FFF2-40B4-BE49-F238E27FC236}">
                  <a16:creationId xmlns:a16="http://schemas.microsoft.com/office/drawing/2014/main" id="{D98B4FC3-BEA1-468E-ACB2-3FF42C187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3" y="906"/>
              <a:ext cx="1099" cy="1372"/>
            </a:xfrm>
            <a:custGeom>
              <a:avLst/>
              <a:gdLst>
                <a:gd name="T0" fmla="*/ 366 w 1256"/>
                <a:gd name="T1" fmla="*/ 1091 h 1468"/>
                <a:gd name="T2" fmla="*/ 316 w 1256"/>
                <a:gd name="T3" fmla="*/ 1102 h 1468"/>
                <a:gd name="T4" fmla="*/ 161 w 1256"/>
                <a:gd name="T5" fmla="*/ 1077 h 1468"/>
                <a:gd name="T6" fmla="*/ 95 w 1256"/>
                <a:gd name="T7" fmla="*/ 498 h 1468"/>
                <a:gd name="T8" fmla="*/ 312 w 1256"/>
                <a:gd name="T9" fmla="*/ 130 h 1468"/>
                <a:gd name="T10" fmla="*/ 402 w 1256"/>
                <a:gd name="T11" fmla="*/ 48 h 1468"/>
                <a:gd name="T12" fmla="*/ 529 w 1256"/>
                <a:gd name="T13" fmla="*/ 31 h 1468"/>
                <a:gd name="T14" fmla="*/ 702 w 1256"/>
                <a:gd name="T15" fmla="*/ 180 h 1468"/>
                <a:gd name="T16" fmla="*/ 681 w 1256"/>
                <a:gd name="T17" fmla="*/ 475 h 1468"/>
                <a:gd name="T18" fmla="*/ 641 w 1256"/>
                <a:gd name="T19" fmla="*/ 563 h 1468"/>
                <a:gd name="T20" fmla="*/ 582 w 1256"/>
                <a:gd name="T21" fmla="*/ 567 h 1468"/>
                <a:gd name="T22" fmla="*/ 476 w 1256"/>
                <a:gd name="T23" fmla="*/ 535 h 1468"/>
                <a:gd name="T24" fmla="*/ 445 w 1256"/>
                <a:gd name="T25" fmla="*/ 480 h 1468"/>
                <a:gd name="T26" fmla="*/ 421 w 1256"/>
                <a:gd name="T27" fmla="*/ 468 h 1468"/>
                <a:gd name="T28" fmla="*/ 417 w 1256"/>
                <a:gd name="T29" fmla="*/ 487 h 1468"/>
                <a:gd name="T30" fmla="*/ 432 w 1256"/>
                <a:gd name="T31" fmla="*/ 523 h 1468"/>
                <a:gd name="T32" fmla="*/ 470 w 1256"/>
                <a:gd name="T33" fmla="*/ 570 h 1468"/>
                <a:gd name="T34" fmla="*/ 511 w 1256"/>
                <a:gd name="T35" fmla="*/ 638 h 1468"/>
                <a:gd name="T36" fmla="*/ 504 w 1256"/>
                <a:gd name="T37" fmla="*/ 676 h 1468"/>
                <a:gd name="T38" fmla="*/ 507 w 1256"/>
                <a:gd name="T39" fmla="*/ 695 h 1468"/>
                <a:gd name="T40" fmla="*/ 499 w 1256"/>
                <a:gd name="T41" fmla="*/ 728 h 1468"/>
                <a:gd name="T42" fmla="*/ 489 w 1256"/>
                <a:gd name="T43" fmla="*/ 725 h 1468"/>
                <a:gd name="T44" fmla="*/ 477 w 1256"/>
                <a:gd name="T45" fmla="*/ 733 h 1468"/>
                <a:gd name="T46" fmla="*/ 450 w 1256"/>
                <a:gd name="T47" fmla="*/ 850 h 1468"/>
                <a:gd name="T48" fmla="*/ 473 w 1256"/>
                <a:gd name="T49" fmla="*/ 828 h 1468"/>
                <a:gd name="T50" fmla="*/ 486 w 1256"/>
                <a:gd name="T51" fmla="*/ 778 h 1468"/>
                <a:gd name="T52" fmla="*/ 501 w 1256"/>
                <a:gd name="T53" fmla="*/ 742 h 1468"/>
                <a:gd name="T54" fmla="*/ 514 w 1256"/>
                <a:gd name="T55" fmla="*/ 744 h 1468"/>
                <a:gd name="T56" fmla="*/ 525 w 1256"/>
                <a:gd name="T57" fmla="*/ 755 h 1468"/>
                <a:gd name="T58" fmla="*/ 541 w 1256"/>
                <a:gd name="T59" fmla="*/ 777 h 1468"/>
                <a:gd name="T60" fmla="*/ 528 w 1256"/>
                <a:gd name="T61" fmla="*/ 803 h 1468"/>
                <a:gd name="T62" fmla="*/ 523 w 1256"/>
                <a:gd name="T63" fmla="*/ 808 h 1468"/>
                <a:gd name="T64" fmla="*/ 577 w 1256"/>
                <a:gd name="T65" fmla="*/ 797 h 1468"/>
                <a:gd name="T66" fmla="*/ 583 w 1256"/>
                <a:gd name="T67" fmla="*/ 811 h 1468"/>
                <a:gd name="T68" fmla="*/ 582 w 1256"/>
                <a:gd name="T69" fmla="*/ 830 h 1468"/>
                <a:gd name="T70" fmla="*/ 580 w 1256"/>
                <a:gd name="T71" fmla="*/ 852 h 1468"/>
                <a:gd name="T72" fmla="*/ 569 w 1256"/>
                <a:gd name="T73" fmla="*/ 869 h 1468"/>
                <a:gd name="T74" fmla="*/ 539 w 1256"/>
                <a:gd name="T75" fmla="*/ 873 h 1468"/>
                <a:gd name="T76" fmla="*/ 491 w 1256"/>
                <a:gd name="T77" fmla="*/ 893 h 1468"/>
                <a:gd name="T78" fmla="*/ 488 w 1256"/>
                <a:gd name="T79" fmla="*/ 907 h 1468"/>
                <a:gd name="T80" fmla="*/ 473 w 1256"/>
                <a:gd name="T81" fmla="*/ 923 h 1468"/>
                <a:gd name="T82" fmla="*/ 403 w 1256"/>
                <a:gd name="T83" fmla="*/ 957 h 1468"/>
                <a:gd name="T84" fmla="*/ 387 w 1256"/>
                <a:gd name="T85" fmla="*/ 1037 h 1468"/>
                <a:gd name="T86" fmla="*/ 400 w 1256"/>
                <a:gd name="T87" fmla="*/ 1055 h 1468"/>
                <a:gd name="T88" fmla="*/ 392 w 1256"/>
                <a:gd name="T89" fmla="*/ 1075 h 1468"/>
                <a:gd name="T90" fmla="*/ 366 w 1256"/>
                <a:gd name="T91" fmla="*/ 1091 h 14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256" h="1468">
                  <a:moveTo>
                    <a:pt x="624" y="1430"/>
                  </a:moveTo>
                  <a:cubicBezTo>
                    <a:pt x="590" y="1433"/>
                    <a:pt x="572" y="1450"/>
                    <a:pt x="539" y="1444"/>
                  </a:cubicBezTo>
                  <a:cubicBezTo>
                    <a:pt x="415" y="1422"/>
                    <a:pt x="319" y="1468"/>
                    <a:pt x="274" y="1411"/>
                  </a:cubicBezTo>
                  <a:cubicBezTo>
                    <a:pt x="229" y="1353"/>
                    <a:pt x="0" y="1104"/>
                    <a:pt x="160" y="653"/>
                  </a:cubicBezTo>
                  <a:cubicBezTo>
                    <a:pt x="237" y="434"/>
                    <a:pt x="405" y="231"/>
                    <a:pt x="533" y="170"/>
                  </a:cubicBezTo>
                  <a:cubicBezTo>
                    <a:pt x="631" y="123"/>
                    <a:pt x="603" y="103"/>
                    <a:pt x="685" y="63"/>
                  </a:cubicBezTo>
                  <a:cubicBezTo>
                    <a:pt x="685" y="63"/>
                    <a:pt x="814" y="0"/>
                    <a:pt x="902" y="40"/>
                  </a:cubicBezTo>
                  <a:cubicBezTo>
                    <a:pt x="1019" y="93"/>
                    <a:pt x="1178" y="133"/>
                    <a:pt x="1198" y="237"/>
                  </a:cubicBezTo>
                  <a:cubicBezTo>
                    <a:pt x="1219" y="342"/>
                    <a:pt x="1256" y="495"/>
                    <a:pt x="1161" y="623"/>
                  </a:cubicBezTo>
                  <a:cubicBezTo>
                    <a:pt x="1122" y="675"/>
                    <a:pt x="1147" y="731"/>
                    <a:pt x="1095" y="737"/>
                  </a:cubicBezTo>
                  <a:cubicBezTo>
                    <a:pt x="1044" y="742"/>
                    <a:pt x="1019" y="733"/>
                    <a:pt x="993" y="745"/>
                  </a:cubicBezTo>
                  <a:cubicBezTo>
                    <a:pt x="968" y="757"/>
                    <a:pt x="860" y="755"/>
                    <a:pt x="813" y="701"/>
                  </a:cubicBezTo>
                  <a:cubicBezTo>
                    <a:pt x="786" y="670"/>
                    <a:pt x="804" y="627"/>
                    <a:pt x="758" y="630"/>
                  </a:cubicBezTo>
                  <a:cubicBezTo>
                    <a:pt x="731" y="633"/>
                    <a:pt x="725" y="621"/>
                    <a:pt x="719" y="613"/>
                  </a:cubicBezTo>
                  <a:cubicBezTo>
                    <a:pt x="719" y="613"/>
                    <a:pt x="720" y="628"/>
                    <a:pt x="711" y="638"/>
                  </a:cubicBezTo>
                  <a:cubicBezTo>
                    <a:pt x="702" y="647"/>
                    <a:pt x="713" y="666"/>
                    <a:pt x="736" y="686"/>
                  </a:cubicBezTo>
                  <a:cubicBezTo>
                    <a:pt x="758" y="707"/>
                    <a:pt x="773" y="736"/>
                    <a:pt x="802" y="748"/>
                  </a:cubicBezTo>
                  <a:cubicBezTo>
                    <a:pt x="831" y="760"/>
                    <a:pt x="893" y="788"/>
                    <a:pt x="871" y="837"/>
                  </a:cubicBezTo>
                  <a:cubicBezTo>
                    <a:pt x="871" y="837"/>
                    <a:pt x="881" y="873"/>
                    <a:pt x="859" y="886"/>
                  </a:cubicBezTo>
                  <a:cubicBezTo>
                    <a:pt x="859" y="886"/>
                    <a:pt x="859" y="903"/>
                    <a:pt x="865" y="912"/>
                  </a:cubicBezTo>
                  <a:cubicBezTo>
                    <a:pt x="870" y="921"/>
                    <a:pt x="872" y="946"/>
                    <a:pt x="850" y="953"/>
                  </a:cubicBezTo>
                  <a:cubicBezTo>
                    <a:pt x="840" y="956"/>
                    <a:pt x="834" y="950"/>
                    <a:pt x="834" y="950"/>
                  </a:cubicBezTo>
                  <a:cubicBezTo>
                    <a:pt x="834" y="950"/>
                    <a:pt x="826" y="963"/>
                    <a:pt x="814" y="961"/>
                  </a:cubicBezTo>
                  <a:cubicBezTo>
                    <a:pt x="814" y="961"/>
                    <a:pt x="804" y="1073"/>
                    <a:pt x="767" y="1114"/>
                  </a:cubicBezTo>
                  <a:cubicBezTo>
                    <a:pt x="767" y="1114"/>
                    <a:pt x="790" y="1108"/>
                    <a:pt x="807" y="1085"/>
                  </a:cubicBezTo>
                  <a:cubicBezTo>
                    <a:pt x="823" y="1062"/>
                    <a:pt x="827" y="1033"/>
                    <a:pt x="829" y="1019"/>
                  </a:cubicBezTo>
                  <a:cubicBezTo>
                    <a:pt x="832" y="1005"/>
                    <a:pt x="827" y="977"/>
                    <a:pt x="854" y="974"/>
                  </a:cubicBezTo>
                  <a:cubicBezTo>
                    <a:pt x="854" y="974"/>
                    <a:pt x="873" y="954"/>
                    <a:pt x="877" y="976"/>
                  </a:cubicBezTo>
                  <a:cubicBezTo>
                    <a:pt x="877" y="976"/>
                    <a:pt x="901" y="968"/>
                    <a:pt x="896" y="990"/>
                  </a:cubicBezTo>
                  <a:cubicBezTo>
                    <a:pt x="896" y="990"/>
                    <a:pt x="932" y="982"/>
                    <a:pt x="922" y="1018"/>
                  </a:cubicBezTo>
                  <a:cubicBezTo>
                    <a:pt x="913" y="1054"/>
                    <a:pt x="917" y="1047"/>
                    <a:pt x="899" y="1052"/>
                  </a:cubicBezTo>
                  <a:cubicBezTo>
                    <a:pt x="892" y="1060"/>
                    <a:pt x="892" y="1060"/>
                    <a:pt x="892" y="1060"/>
                  </a:cubicBezTo>
                  <a:cubicBezTo>
                    <a:pt x="892" y="1060"/>
                    <a:pt x="953" y="1024"/>
                    <a:pt x="984" y="1045"/>
                  </a:cubicBezTo>
                  <a:cubicBezTo>
                    <a:pt x="1002" y="1055"/>
                    <a:pt x="994" y="1064"/>
                    <a:pt x="994" y="1064"/>
                  </a:cubicBezTo>
                  <a:cubicBezTo>
                    <a:pt x="994" y="1064"/>
                    <a:pt x="1007" y="1085"/>
                    <a:pt x="992" y="1087"/>
                  </a:cubicBezTo>
                  <a:cubicBezTo>
                    <a:pt x="992" y="1087"/>
                    <a:pt x="1006" y="1107"/>
                    <a:pt x="990" y="1117"/>
                  </a:cubicBezTo>
                  <a:cubicBezTo>
                    <a:pt x="990" y="1117"/>
                    <a:pt x="997" y="1137"/>
                    <a:pt x="970" y="1139"/>
                  </a:cubicBezTo>
                  <a:cubicBezTo>
                    <a:pt x="942" y="1141"/>
                    <a:pt x="946" y="1157"/>
                    <a:pt x="919" y="1144"/>
                  </a:cubicBezTo>
                  <a:cubicBezTo>
                    <a:pt x="892" y="1130"/>
                    <a:pt x="847" y="1160"/>
                    <a:pt x="838" y="1172"/>
                  </a:cubicBezTo>
                  <a:cubicBezTo>
                    <a:pt x="838" y="1172"/>
                    <a:pt x="834" y="1181"/>
                    <a:pt x="833" y="1189"/>
                  </a:cubicBezTo>
                  <a:cubicBezTo>
                    <a:pt x="832" y="1197"/>
                    <a:pt x="827" y="1206"/>
                    <a:pt x="807" y="1210"/>
                  </a:cubicBezTo>
                  <a:cubicBezTo>
                    <a:pt x="786" y="1214"/>
                    <a:pt x="706" y="1226"/>
                    <a:pt x="688" y="1255"/>
                  </a:cubicBezTo>
                  <a:cubicBezTo>
                    <a:pt x="671" y="1284"/>
                    <a:pt x="637" y="1322"/>
                    <a:pt x="659" y="1360"/>
                  </a:cubicBezTo>
                  <a:cubicBezTo>
                    <a:pt x="667" y="1373"/>
                    <a:pt x="674" y="1381"/>
                    <a:pt x="682" y="1384"/>
                  </a:cubicBezTo>
                  <a:cubicBezTo>
                    <a:pt x="682" y="1384"/>
                    <a:pt x="690" y="1395"/>
                    <a:pt x="669" y="1409"/>
                  </a:cubicBezTo>
                  <a:cubicBezTo>
                    <a:pt x="644" y="1426"/>
                    <a:pt x="624" y="1430"/>
                    <a:pt x="624" y="1430"/>
                  </a:cubicBezTo>
                  <a:close/>
                </a:path>
              </a:pathLst>
            </a:custGeom>
            <a:solidFill>
              <a:srgbClr val="F7BE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2" name="Freeform 288">
              <a:extLst>
                <a:ext uri="{FF2B5EF4-FFF2-40B4-BE49-F238E27FC236}">
                  <a16:creationId xmlns:a16="http://schemas.microsoft.com/office/drawing/2014/main" id="{83C1347B-BF6C-4A1D-A3FC-C47EBE23B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9" y="1003"/>
              <a:ext cx="198" cy="186"/>
            </a:xfrm>
            <a:custGeom>
              <a:avLst/>
              <a:gdLst>
                <a:gd name="T0" fmla="*/ 133 w 226"/>
                <a:gd name="T1" fmla="*/ 20 h 199"/>
                <a:gd name="T2" fmla="*/ 75 w 226"/>
                <a:gd name="T3" fmla="*/ 2 h 199"/>
                <a:gd name="T4" fmla="*/ 15 w 226"/>
                <a:gd name="T5" fmla="*/ 47 h 199"/>
                <a:gd name="T6" fmla="*/ 2 w 226"/>
                <a:gd name="T7" fmla="*/ 100 h 199"/>
                <a:gd name="T8" fmla="*/ 16 w 226"/>
                <a:gd name="T9" fmla="*/ 145 h 199"/>
                <a:gd name="T10" fmla="*/ 65 w 226"/>
                <a:gd name="T11" fmla="*/ 134 h 199"/>
                <a:gd name="T12" fmla="*/ 92 w 226"/>
                <a:gd name="T13" fmla="*/ 130 h 199"/>
                <a:gd name="T14" fmla="*/ 114 w 226"/>
                <a:gd name="T15" fmla="*/ 132 h 19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26" h="199">
                  <a:moveTo>
                    <a:pt x="226" y="27"/>
                  </a:moveTo>
                  <a:cubicBezTo>
                    <a:pt x="199" y="11"/>
                    <a:pt x="160" y="0"/>
                    <a:pt x="128" y="2"/>
                  </a:cubicBezTo>
                  <a:cubicBezTo>
                    <a:pt x="84" y="4"/>
                    <a:pt x="47" y="19"/>
                    <a:pt x="25" y="61"/>
                  </a:cubicBezTo>
                  <a:cubicBezTo>
                    <a:pt x="14" y="82"/>
                    <a:pt x="3" y="107"/>
                    <a:pt x="2" y="131"/>
                  </a:cubicBezTo>
                  <a:cubicBezTo>
                    <a:pt x="0" y="152"/>
                    <a:pt x="3" y="182"/>
                    <a:pt x="26" y="190"/>
                  </a:cubicBezTo>
                  <a:cubicBezTo>
                    <a:pt x="51" y="199"/>
                    <a:pt x="86" y="180"/>
                    <a:pt x="110" y="175"/>
                  </a:cubicBezTo>
                  <a:cubicBezTo>
                    <a:pt x="126" y="172"/>
                    <a:pt x="140" y="170"/>
                    <a:pt x="156" y="170"/>
                  </a:cubicBezTo>
                  <a:cubicBezTo>
                    <a:pt x="168" y="171"/>
                    <a:pt x="181" y="173"/>
                    <a:pt x="193" y="173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3" name="Freeform 289">
              <a:extLst>
                <a:ext uri="{FF2B5EF4-FFF2-40B4-BE49-F238E27FC236}">
                  <a16:creationId xmlns:a16="http://schemas.microsoft.com/office/drawing/2014/main" id="{626D155B-EB6E-49C4-98D9-F227BE449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" y="1055"/>
              <a:ext cx="129" cy="79"/>
            </a:xfrm>
            <a:custGeom>
              <a:avLst/>
              <a:gdLst>
                <a:gd name="T0" fmla="*/ 85 w 148"/>
                <a:gd name="T1" fmla="*/ 6 h 85"/>
                <a:gd name="T2" fmla="*/ 65 w 148"/>
                <a:gd name="T3" fmla="*/ 7 h 85"/>
                <a:gd name="T4" fmla="*/ 41 w 148"/>
                <a:gd name="T5" fmla="*/ 26 h 85"/>
                <a:gd name="T6" fmla="*/ 21 w 148"/>
                <a:gd name="T7" fmla="*/ 47 h 85"/>
                <a:gd name="T8" fmla="*/ 0 w 148"/>
                <a:gd name="T9" fmla="*/ 60 h 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8" h="85">
                  <a:moveTo>
                    <a:pt x="148" y="6"/>
                  </a:moveTo>
                  <a:cubicBezTo>
                    <a:pt x="139" y="0"/>
                    <a:pt x="121" y="6"/>
                    <a:pt x="112" y="9"/>
                  </a:cubicBezTo>
                  <a:cubicBezTo>
                    <a:pt x="96" y="14"/>
                    <a:pt x="84" y="24"/>
                    <a:pt x="71" y="34"/>
                  </a:cubicBezTo>
                  <a:cubicBezTo>
                    <a:pt x="60" y="44"/>
                    <a:pt x="49" y="55"/>
                    <a:pt x="36" y="64"/>
                  </a:cubicBezTo>
                  <a:cubicBezTo>
                    <a:pt x="29" y="70"/>
                    <a:pt x="8" y="85"/>
                    <a:pt x="0" y="81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4" name="Freeform 290">
              <a:extLst>
                <a:ext uri="{FF2B5EF4-FFF2-40B4-BE49-F238E27FC236}">
                  <a16:creationId xmlns:a16="http://schemas.microsoft.com/office/drawing/2014/main" id="{6571A40E-3A56-4D63-A39A-2C38B3164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" y="1072"/>
              <a:ext cx="85" cy="19"/>
            </a:xfrm>
            <a:custGeom>
              <a:avLst/>
              <a:gdLst>
                <a:gd name="T0" fmla="*/ 56 w 98"/>
                <a:gd name="T1" fmla="*/ 0 h 21"/>
                <a:gd name="T2" fmla="*/ 37 w 98"/>
                <a:gd name="T3" fmla="*/ 6 h 21"/>
                <a:gd name="T4" fmla="*/ 20 w 98"/>
                <a:gd name="T5" fmla="*/ 7 h 21"/>
                <a:gd name="T6" fmla="*/ 2 w 98"/>
                <a:gd name="T7" fmla="*/ 13 h 21"/>
                <a:gd name="T8" fmla="*/ 2 w 98"/>
                <a:gd name="T9" fmla="*/ 14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" h="21">
                  <a:moveTo>
                    <a:pt x="98" y="0"/>
                  </a:moveTo>
                  <a:cubicBezTo>
                    <a:pt x="87" y="2"/>
                    <a:pt x="77" y="7"/>
                    <a:pt x="67" y="10"/>
                  </a:cubicBezTo>
                  <a:cubicBezTo>
                    <a:pt x="56" y="12"/>
                    <a:pt x="46" y="10"/>
                    <a:pt x="35" y="11"/>
                  </a:cubicBezTo>
                  <a:cubicBezTo>
                    <a:pt x="24" y="12"/>
                    <a:pt x="13" y="18"/>
                    <a:pt x="2" y="19"/>
                  </a:cubicBezTo>
                  <a:cubicBezTo>
                    <a:pt x="0" y="20"/>
                    <a:pt x="2" y="20"/>
                    <a:pt x="2" y="21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5" name="Freeform 291">
              <a:extLst>
                <a:ext uri="{FF2B5EF4-FFF2-40B4-BE49-F238E27FC236}">
                  <a16:creationId xmlns:a16="http://schemas.microsoft.com/office/drawing/2014/main" id="{97A01102-7983-4D47-897F-93DFC1C88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1259"/>
              <a:ext cx="42" cy="114"/>
            </a:xfrm>
            <a:custGeom>
              <a:avLst/>
              <a:gdLst>
                <a:gd name="T0" fmla="*/ 1 w 48"/>
                <a:gd name="T1" fmla="*/ 0 h 122"/>
                <a:gd name="T2" fmla="*/ 6 w 48"/>
                <a:gd name="T3" fmla="*/ 12 h 122"/>
                <a:gd name="T4" fmla="*/ 20 w 48"/>
                <a:gd name="T5" fmla="*/ 52 h 122"/>
                <a:gd name="T6" fmla="*/ 25 w 48"/>
                <a:gd name="T7" fmla="*/ 93 h 122"/>
                <a:gd name="T8" fmla="*/ 21 w 48"/>
                <a:gd name="T9" fmla="*/ 68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122">
                  <a:moveTo>
                    <a:pt x="1" y="0"/>
                  </a:moveTo>
                  <a:cubicBezTo>
                    <a:pt x="0" y="7"/>
                    <a:pt x="7" y="11"/>
                    <a:pt x="10" y="16"/>
                  </a:cubicBezTo>
                  <a:cubicBezTo>
                    <a:pt x="26" y="22"/>
                    <a:pt x="32" y="53"/>
                    <a:pt x="34" y="68"/>
                  </a:cubicBezTo>
                  <a:cubicBezTo>
                    <a:pt x="35" y="82"/>
                    <a:pt x="29" y="113"/>
                    <a:pt x="42" y="122"/>
                  </a:cubicBezTo>
                  <a:cubicBezTo>
                    <a:pt x="48" y="117"/>
                    <a:pt x="35" y="98"/>
                    <a:pt x="35" y="89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6" name="Freeform 292">
              <a:extLst>
                <a:ext uri="{FF2B5EF4-FFF2-40B4-BE49-F238E27FC236}">
                  <a16:creationId xmlns:a16="http://schemas.microsoft.com/office/drawing/2014/main" id="{A190498F-39F3-4B02-A118-E25985C8B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" y="1222"/>
              <a:ext cx="80" cy="34"/>
            </a:xfrm>
            <a:custGeom>
              <a:avLst/>
              <a:gdLst>
                <a:gd name="T0" fmla="*/ 0 w 91"/>
                <a:gd name="T1" fmla="*/ 12 h 36"/>
                <a:gd name="T2" fmla="*/ 55 w 91"/>
                <a:gd name="T3" fmla="*/ 28 h 3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1" h="36">
                  <a:moveTo>
                    <a:pt x="0" y="16"/>
                  </a:moveTo>
                  <a:cubicBezTo>
                    <a:pt x="32" y="0"/>
                    <a:pt x="71" y="1"/>
                    <a:pt x="91" y="36"/>
                  </a:cubicBezTo>
                </a:path>
              </a:pathLst>
            </a:custGeom>
            <a:noFill/>
            <a:ln w="317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7" name="Freeform 293">
              <a:extLst>
                <a:ext uri="{FF2B5EF4-FFF2-40B4-BE49-F238E27FC236}">
                  <a16:creationId xmlns:a16="http://schemas.microsoft.com/office/drawing/2014/main" id="{29C598AD-8FAC-4B2C-8F95-333F1B720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" y="1333"/>
              <a:ext cx="25" cy="45"/>
            </a:xfrm>
            <a:custGeom>
              <a:avLst/>
              <a:gdLst>
                <a:gd name="T0" fmla="*/ 4 w 28"/>
                <a:gd name="T1" fmla="*/ 0 h 48"/>
                <a:gd name="T2" fmla="*/ 18 w 28"/>
                <a:gd name="T3" fmla="*/ 37 h 4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8" h="48">
                  <a:moveTo>
                    <a:pt x="6" y="0"/>
                  </a:moveTo>
                  <a:cubicBezTo>
                    <a:pt x="0" y="16"/>
                    <a:pt x="13" y="41"/>
                    <a:pt x="28" y="48"/>
                  </a:cubicBezTo>
                </a:path>
              </a:pathLst>
            </a:custGeom>
            <a:noFill/>
            <a:ln w="317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8" name="Freeform 294">
              <a:extLst>
                <a:ext uri="{FF2B5EF4-FFF2-40B4-BE49-F238E27FC236}">
                  <a16:creationId xmlns:a16="http://schemas.microsoft.com/office/drawing/2014/main" id="{66B72C73-410D-443E-84EF-8DB922561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" y="1539"/>
              <a:ext cx="26" cy="6"/>
            </a:xfrm>
            <a:custGeom>
              <a:avLst/>
              <a:gdLst>
                <a:gd name="T0" fmla="*/ 17 w 30"/>
                <a:gd name="T1" fmla="*/ 3 h 7"/>
                <a:gd name="T2" fmla="*/ 0 w 30"/>
                <a:gd name="T3" fmla="*/ 3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0" h="7">
                  <a:moveTo>
                    <a:pt x="30" y="7"/>
                  </a:moveTo>
                  <a:cubicBezTo>
                    <a:pt x="23" y="3"/>
                    <a:pt x="5" y="0"/>
                    <a:pt x="0" y="4"/>
                  </a:cubicBezTo>
                </a:path>
              </a:pathLst>
            </a:custGeom>
            <a:noFill/>
            <a:ln w="317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9" name="Freeform 295">
              <a:extLst>
                <a:ext uri="{FF2B5EF4-FFF2-40B4-BE49-F238E27FC236}">
                  <a16:creationId xmlns:a16="http://schemas.microsoft.com/office/drawing/2014/main" id="{4A0CAC10-9E3E-4DEF-B62E-EF13186CD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" y="1570"/>
              <a:ext cx="24" cy="16"/>
            </a:xfrm>
            <a:custGeom>
              <a:avLst/>
              <a:gdLst>
                <a:gd name="T0" fmla="*/ 0 w 27"/>
                <a:gd name="T1" fmla="*/ 13 h 17"/>
                <a:gd name="T2" fmla="*/ 9 w 27"/>
                <a:gd name="T3" fmla="*/ 5 h 17"/>
                <a:gd name="T4" fmla="*/ 16 w 27"/>
                <a:gd name="T5" fmla="*/ 8 h 17"/>
                <a:gd name="T6" fmla="*/ 0 w 27"/>
                <a:gd name="T7" fmla="*/ 13 h 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17">
                  <a:moveTo>
                    <a:pt x="0" y="17"/>
                  </a:moveTo>
                  <a:cubicBezTo>
                    <a:pt x="4" y="13"/>
                    <a:pt x="10" y="8"/>
                    <a:pt x="14" y="5"/>
                  </a:cubicBezTo>
                  <a:cubicBezTo>
                    <a:pt x="18" y="3"/>
                    <a:pt x="27" y="0"/>
                    <a:pt x="25" y="8"/>
                  </a:cubicBezTo>
                  <a:cubicBezTo>
                    <a:pt x="23" y="14"/>
                    <a:pt x="6" y="16"/>
                    <a:pt x="0" y="17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0" name="Freeform 296">
              <a:extLst>
                <a:ext uri="{FF2B5EF4-FFF2-40B4-BE49-F238E27FC236}">
                  <a16:creationId xmlns:a16="http://schemas.microsoft.com/office/drawing/2014/main" id="{244B996D-0FE8-4C46-9165-782B3CDE9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" y="1406"/>
              <a:ext cx="68" cy="74"/>
            </a:xfrm>
            <a:custGeom>
              <a:avLst/>
              <a:gdLst>
                <a:gd name="T0" fmla="*/ 44 w 78"/>
                <a:gd name="T1" fmla="*/ 61 h 79"/>
                <a:gd name="T2" fmla="*/ 38 w 78"/>
                <a:gd name="T3" fmla="*/ 38 h 79"/>
                <a:gd name="T4" fmla="*/ 28 w 78"/>
                <a:gd name="T5" fmla="*/ 12 h 79"/>
                <a:gd name="T6" fmla="*/ 16 w 78"/>
                <a:gd name="T7" fmla="*/ 1 h 79"/>
                <a:gd name="T8" fmla="*/ 0 w 78"/>
                <a:gd name="T9" fmla="*/ 7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9">
                  <a:moveTo>
                    <a:pt x="78" y="79"/>
                  </a:moveTo>
                  <a:cubicBezTo>
                    <a:pt x="71" y="72"/>
                    <a:pt x="69" y="60"/>
                    <a:pt x="67" y="50"/>
                  </a:cubicBezTo>
                  <a:cubicBezTo>
                    <a:pt x="64" y="37"/>
                    <a:pt x="60" y="24"/>
                    <a:pt x="49" y="16"/>
                  </a:cubicBezTo>
                  <a:cubicBezTo>
                    <a:pt x="43" y="11"/>
                    <a:pt x="35" y="2"/>
                    <a:pt x="27" y="1"/>
                  </a:cubicBezTo>
                  <a:cubicBezTo>
                    <a:pt x="19" y="0"/>
                    <a:pt x="5" y="1"/>
                    <a:pt x="0" y="7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1" name="Freeform 297">
              <a:extLst>
                <a:ext uri="{FF2B5EF4-FFF2-40B4-BE49-F238E27FC236}">
                  <a16:creationId xmlns:a16="http://schemas.microsoft.com/office/drawing/2014/main" id="{F885DF9A-E483-45BD-8353-CFEB30E7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" y="1242"/>
              <a:ext cx="273" cy="499"/>
            </a:xfrm>
            <a:custGeom>
              <a:avLst/>
              <a:gdLst>
                <a:gd name="T0" fmla="*/ 2 w 312"/>
                <a:gd name="T1" fmla="*/ 0 h 534"/>
                <a:gd name="T2" fmla="*/ 10 w 312"/>
                <a:gd name="T3" fmla="*/ 18 h 534"/>
                <a:gd name="T4" fmla="*/ 2 w 312"/>
                <a:gd name="T5" fmla="*/ 56 h 534"/>
                <a:gd name="T6" fmla="*/ 0 w 312"/>
                <a:gd name="T7" fmla="*/ 81 h 534"/>
                <a:gd name="T8" fmla="*/ 4 w 312"/>
                <a:gd name="T9" fmla="*/ 111 h 534"/>
                <a:gd name="T10" fmla="*/ 19 w 312"/>
                <a:gd name="T11" fmla="*/ 209 h 534"/>
                <a:gd name="T12" fmla="*/ 30 w 312"/>
                <a:gd name="T13" fmla="*/ 243 h 534"/>
                <a:gd name="T14" fmla="*/ 52 w 312"/>
                <a:gd name="T15" fmla="*/ 265 h 534"/>
                <a:gd name="T16" fmla="*/ 88 w 312"/>
                <a:gd name="T17" fmla="*/ 305 h 534"/>
                <a:gd name="T18" fmla="*/ 130 w 312"/>
                <a:gd name="T19" fmla="*/ 338 h 534"/>
                <a:gd name="T20" fmla="*/ 158 w 312"/>
                <a:gd name="T21" fmla="*/ 365 h 534"/>
                <a:gd name="T22" fmla="*/ 183 w 312"/>
                <a:gd name="T23" fmla="*/ 406 h 5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12" h="534">
                  <a:moveTo>
                    <a:pt x="2" y="0"/>
                  </a:moveTo>
                  <a:cubicBezTo>
                    <a:pt x="4" y="5"/>
                    <a:pt x="10" y="17"/>
                    <a:pt x="16" y="22"/>
                  </a:cubicBezTo>
                  <a:cubicBezTo>
                    <a:pt x="7" y="35"/>
                    <a:pt x="4" y="57"/>
                    <a:pt x="2" y="73"/>
                  </a:cubicBezTo>
                  <a:cubicBezTo>
                    <a:pt x="1" y="84"/>
                    <a:pt x="0" y="96"/>
                    <a:pt x="0" y="107"/>
                  </a:cubicBezTo>
                  <a:cubicBezTo>
                    <a:pt x="0" y="121"/>
                    <a:pt x="5" y="132"/>
                    <a:pt x="8" y="146"/>
                  </a:cubicBezTo>
                  <a:cubicBezTo>
                    <a:pt x="16" y="189"/>
                    <a:pt x="24" y="232"/>
                    <a:pt x="33" y="275"/>
                  </a:cubicBezTo>
                  <a:cubicBezTo>
                    <a:pt x="36" y="290"/>
                    <a:pt x="41" y="307"/>
                    <a:pt x="50" y="319"/>
                  </a:cubicBezTo>
                  <a:cubicBezTo>
                    <a:pt x="59" y="333"/>
                    <a:pt x="74" y="339"/>
                    <a:pt x="87" y="348"/>
                  </a:cubicBezTo>
                  <a:cubicBezTo>
                    <a:pt x="109" y="364"/>
                    <a:pt x="128" y="382"/>
                    <a:pt x="150" y="399"/>
                  </a:cubicBezTo>
                  <a:cubicBezTo>
                    <a:pt x="172" y="415"/>
                    <a:pt x="198" y="427"/>
                    <a:pt x="221" y="443"/>
                  </a:cubicBezTo>
                  <a:cubicBezTo>
                    <a:pt x="236" y="455"/>
                    <a:pt x="252" y="467"/>
                    <a:pt x="268" y="478"/>
                  </a:cubicBezTo>
                  <a:cubicBezTo>
                    <a:pt x="290" y="492"/>
                    <a:pt x="307" y="508"/>
                    <a:pt x="312" y="534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2" name="Freeform 298">
              <a:extLst>
                <a:ext uri="{FF2B5EF4-FFF2-40B4-BE49-F238E27FC236}">
                  <a16:creationId xmlns:a16="http://schemas.microsoft.com/office/drawing/2014/main" id="{3C3A2BF5-5330-4E60-A500-CE9B5E1FC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4" y="1546"/>
              <a:ext cx="52" cy="127"/>
            </a:xfrm>
            <a:custGeom>
              <a:avLst/>
              <a:gdLst>
                <a:gd name="T0" fmla="*/ 0 w 59"/>
                <a:gd name="T1" fmla="*/ 0 h 136"/>
                <a:gd name="T2" fmla="*/ 36 w 59"/>
                <a:gd name="T3" fmla="*/ 104 h 13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9" h="136">
                  <a:moveTo>
                    <a:pt x="0" y="0"/>
                  </a:moveTo>
                  <a:cubicBezTo>
                    <a:pt x="0" y="0"/>
                    <a:pt x="46" y="72"/>
                    <a:pt x="59" y="136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3" name="Freeform 299">
              <a:extLst>
                <a:ext uri="{FF2B5EF4-FFF2-40B4-BE49-F238E27FC236}">
                  <a16:creationId xmlns:a16="http://schemas.microsoft.com/office/drawing/2014/main" id="{E3535624-2D65-47CF-B29E-B492461ED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7" y="1482"/>
              <a:ext cx="376" cy="330"/>
            </a:xfrm>
            <a:custGeom>
              <a:avLst/>
              <a:gdLst>
                <a:gd name="T0" fmla="*/ 0 w 429"/>
                <a:gd name="T1" fmla="*/ 0 h 353"/>
                <a:gd name="T2" fmla="*/ 12 w 429"/>
                <a:gd name="T3" fmla="*/ 19 h 353"/>
                <a:gd name="T4" fmla="*/ 30 w 429"/>
                <a:gd name="T5" fmla="*/ 49 h 353"/>
                <a:gd name="T6" fmla="*/ 54 w 429"/>
                <a:gd name="T7" fmla="*/ 102 h 353"/>
                <a:gd name="T8" fmla="*/ 62 w 429"/>
                <a:gd name="T9" fmla="*/ 119 h 353"/>
                <a:gd name="T10" fmla="*/ 69 w 429"/>
                <a:gd name="T11" fmla="*/ 121 h 353"/>
                <a:gd name="T12" fmla="*/ 105 w 429"/>
                <a:gd name="T13" fmla="*/ 127 h 353"/>
                <a:gd name="T14" fmla="*/ 154 w 429"/>
                <a:gd name="T15" fmla="*/ 159 h 353"/>
                <a:gd name="T16" fmla="*/ 188 w 429"/>
                <a:gd name="T17" fmla="*/ 205 h 353"/>
                <a:gd name="T18" fmla="*/ 209 w 429"/>
                <a:gd name="T19" fmla="*/ 254 h 353"/>
                <a:gd name="T20" fmla="*/ 219 w 429"/>
                <a:gd name="T21" fmla="*/ 268 h 353"/>
                <a:gd name="T22" fmla="*/ 232 w 429"/>
                <a:gd name="T23" fmla="*/ 257 h 353"/>
                <a:gd name="T24" fmla="*/ 245 w 429"/>
                <a:gd name="T25" fmla="*/ 258 h 353"/>
                <a:gd name="T26" fmla="*/ 253 w 429"/>
                <a:gd name="T27" fmla="*/ 265 h 3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29" h="353">
                  <a:moveTo>
                    <a:pt x="0" y="0"/>
                  </a:moveTo>
                  <a:cubicBezTo>
                    <a:pt x="5" y="8"/>
                    <a:pt x="14" y="16"/>
                    <a:pt x="20" y="24"/>
                  </a:cubicBezTo>
                  <a:cubicBezTo>
                    <a:pt x="30" y="38"/>
                    <a:pt x="39" y="52"/>
                    <a:pt x="50" y="64"/>
                  </a:cubicBezTo>
                  <a:cubicBezTo>
                    <a:pt x="68" y="86"/>
                    <a:pt x="80" y="109"/>
                    <a:pt x="92" y="134"/>
                  </a:cubicBezTo>
                  <a:cubicBezTo>
                    <a:pt x="96" y="141"/>
                    <a:pt x="99" y="152"/>
                    <a:pt x="105" y="156"/>
                  </a:cubicBezTo>
                  <a:cubicBezTo>
                    <a:pt x="110" y="160"/>
                    <a:pt x="109" y="159"/>
                    <a:pt x="117" y="158"/>
                  </a:cubicBezTo>
                  <a:cubicBezTo>
                    <a:pt x="137" y="155"/>
                    <a:pt x="159" y="161"/>
                    <a:pt x="178" y="167"/>
                  </a:cubicBezTo>
                  <a:cubicBezTo>
                    <a:pt x="209" y="176"/>
                    <a:pt x="237" y="188"/>
                    <a:pt x="261" y="209"/>
                  </a:cubicBezTo>
                  <a:cubicBezTo>
                    <a:pt x="282" y="227"/>
                    <a:pt x="301" y="246"/>
                    <a:pt x="319" y="267"/>
                  </a:cubicBezTo>
                  <a:cubicBezTo>
                    <a:pt x="336" y="287"/>
                    <a:pt x="350" y="307"/>
                    <a:pt x="354" y="333"/>
                  </a:cubicBezTo>
                  <a:cubicBezTo>
                    <a:pt x="356" y="344"/>
                    <a:pt x="358" y="353"/>
                    <a:pt x="371" y="351"/>
                  </a:cubicBezTo>
                  <a:cubicBezTo>
                    <a:pt x="378" y="351"/>
                    <a:pt x="391" y="345"/>
                    <a:pt x="392" y="337"/>
                  </a:cubicBezTo>
                  <a:cubicBezTo>
                    <a:pt x="397" y="340"/>
                    <a:pt x="411" y="344"/>
                    <a:pt x="414" y="338"/>
                  </a:cubicBezTo>
                  <a:cubicBezTo>
                    <a:pt x="417" y="342"/>
                    <a:pt x="426" y="346"/>
                    <a:pt x="429" y="347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4" name="Freeform 300">
              <a:extLst>
                <a:ext uri="{FF2B5EF4-FFF2-40B4-BE49-F238E27FC236}">
                  <a16:creationId xmlns:a16="http://schemas.microsoft.com/office/drawing/2014/main" id="{BACC79ED-F6DF-4836-B68E-3961BF520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4" y="1768"/>
              <a:ext cx="9" cy="32"/>
            </a:xfrm>
            <a:custGeom>
              <a:avLst/>
              <a:gdLst>
                <a:gd name="T0" fmla="*/ 3 w 10"/>
                <a:gd name="T1" fmla="*/ 25 h 35"/>
                <a:gd name="T2" fmla="*/ 1 w 10"/>
                <a:gd name="T3" fmla="*/ 0 h 3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35">
                  <a:moveTo>
                    <a:pt x="3" y="35"/>
                  </a:moveTo>
                  <a:cubicBezTo>
                    <a:pt x="10" y="25"/>
                    <a:pt x="0" y="11"/>
                    <a:pt x="1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5" name="Freeform 301">
              <a:extLst>
                <a:ext uri="{FF2B5EF4-FFF2-40B4-BE49-F238E27FC236}">
                  <a16:creationId xmlns:a16="http://schemas.microsoft.com/office/drawing/2014/main" id="{6988A7C0-8809-4DCD-892A-E096F8C6C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8" y="1768"/>
              <a:ext cx="4" cy="31"/>
            </a:xfrm>
            <a:custGeom>
              <a:avLst/>
              <a:gdLst>
                <a:gd name="T0" fmla="*/ 0 w 5"/>
                <a:gd name="T1" fmla="*/ 25 h 33"/>
                <a:gd name="T2" fmla="*/ 2 w 5"/>
                <a:gd name="T3" fmla="*/ 0 h 3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33">
                  <a:moveTo>
                    <a:pt x="0" y="33"/>
                  </a:moveTo>
                  <a:cubicBezTo>
                    <a:pt x="1" y="22"/>
                    <a:pt x="5" y="12"/>
                    <a:pt x="5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6" name="Freeform 302">
              <a:extLst>
                <a:ext uri="{FF2B5EF4-FFF2-40B4-BE49-F238E27FC236}">
                  <a16:creationId xmlns:a16="http://schemas.microsoft.com/office/drawing/2014/main" id="{02F33E9E-4CE0-4D01-A5A1-0D4ED8707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3" y="1769"/>
              <a:ext cx="1" cy="25"/>
            </a:xfrm>
            <a:custGeom>
              <a:avLst/>
              <a:gdLst>
                <a:gd name="T0" fmla="*/ 0 w 1"/>
                <a:gd name="T1" fmla="*/ 19 h 27"/>
                <a:gd name="T2" fmla="*/ 0 w 1"/>
                <a:gd name="T3" fmla="*/ 0 h 2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27">
                  <a:moveTo>
                    <a:pt x="0" y="27"/>
                  </a:moveTo>
                  <a:cubicBezTo>
                    <a:pt x="0" y="18"/>
                    <a:pt x="0" y="9"/>
                    <a:pt x="0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7" name="Freeform 303">
              <a:extLst>
                <a:ext uri="{FF2B5EF4-FFF2-40B4-BE49-F238E27FC236}">
                  <a16:creationId xmlns:a16="http://schemas.microsoft.com/office/drawing/2014/main" id="{1F7F0BB9-A3AD-49A7-86D3-E6A904EC9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3" y="1674"/>
              <a:ext cx="19" cy="16"/>
            </a:xfrm>
            <a:custGeom>
              <a:avLst/>
              <a:gdLst>
                <a:gd name="T0" fmla="*/ 12 w 22"/>
                <a:gd name="T1" fmla="*/ 13 h 17"/>
                <a:gd name="T2" fmla="*/ 0 w 22"/>
                <a:gd name="T3" fmla="*/ 0 h 1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" h="17">
                  <a:moveTo>
                    <a:pt x="22" y="17"/>
                  </a:moveTo>
                  <a:cubicBezTo>
                    <a:pt x="17" y="11"/>
                    <a:pt x="5" y="3"/>
                    <a:pt x="0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8" name="Freeform 304">
              <a:extLst>
                <a:ext uri="{FF2B5EF4-FFF2-40B4-BE49-F238E27FC236}">
                  <a16:creationId xmlns:a16="http://schemas.microsoft.com/office/drawing/2014/main" id="{7C13C63F-06A1-4C25-8932-5BF4F6F99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" y="1895"/>
              <a:ext cx="53" cy="117"/>
            </a:xfrm>
            <a:custGeom>
              <a:avLst/>
              <a:gdLst>
                <a:gd name="T0" fmla="*/ 35 w 61"/>
                <a:gd name="T1" fmla="*/ 0 h 126"/>
                <a:gd name="T2" fmla="*/ 24 w 61"/>
                <a:gd name="T3" fmla="*/ 22 h 126"/>
                <a:gd name="T4" fmla="*/ 14 w 61"/>
                <a:gd name="T5" fmla="*/ 46 h 126"/>
                <a:gd name="T6" fmla="*/ 5 w 61"/>
                <a:gd name="T7" fmla="*/ 71 h 126"/>
                <a:gd name="T8" fmla="*/ 0 w 61"/>
                <a:gd name="T9" fmla="*/ 94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1" h="126">
                  <a:moveTo>
                    <a:pt x="61" y="0"/>
                  </a:moveTo>
                  <a:cubicBezTo>
                    <a:pt x="56" y="6"/>
                    <a:pt x="49" y="21"/>
                    <a:pt x="43" y="30"/>
                  </a:cubicBezTo>
                  <a:cubicBezTo>
                    <a:pt x="37" y="41"/>
                    <a:pt x="29" y="50"/>
                    <a:pt x="24" y="62"/>
                  </a:cubicBezTo>
                  <a:cubicBezTo>
                    <a:pt x="18" y="73"/>
                    <a:pt x="14" y="83"/>
                    <a:pt x="9" y="95"/>
                  </a:cubicBezTo>
                  <a:cubicBezTo>
                    <a:pt x="4" y="104"/>
                    <a:pt x="4" y="119"/>
                    <a:pt x="0" y="126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9" name="Freeform 305">
              <a:extLst>
                <a:ext uri="{FF2B5EF4-FFF2-40B4-BE49-F238E27FC236}">
                  <a16:creationId xmlns:a16="http://schemas.microsoft.com/office/drawing/2014/main" id="{EA597301-D917-47FD-BCC5-61B3D148D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7" y="1946"/>
              <a:ext cx="349" cy="171"/>
            </a:xfrm>
            <a:custGeom>
              <a:avLst/>
              <a:gdLst>
                <a:gd name="T0" fmla="*/ 235 w 398"/>
                <a:gd name="T1" fmla="*/ 0 h 183"/>
                <a:gd name="T2" fmla="*/ 209 w 398"/>
                <a:gd name="T3" fmla="*/ 7 h 183"/>
                <a:gd name="T4" fmla="*/ 151 w 398"/>
                <a:gd name="T5" fmla="*/ 17 h 183"/>
                <a:gd name="T6" fmla="*/ 115 w 398"/>
                <a:gd name="T7" fmla="*/ 33 h 183"/>
                <a:gd name="T8" fmla="*/ 75 w 398"/>
                <a:gd name="T9" fmla="*/ 79 h 183"/>
                <a:gd name="T10" fmla="*/ 0 w 398"/>
                <a:gd name="T11" fmla="*/ 140 h 1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8" h="183">
                  <a:moveTo>
                    <a:pt x="398" y="0"/>
                  </a:moveTo>
                  <a:cubicBezTo>
                    <a:pt x="383" y="5"/>
                    <a:pt x="368" y="9"/>
                    <a:pt x="352" y="11"/>
                  </a:cubicBezTo>
                  <a:cubicBezTo>
                    <a:pt x="320" y="14"/>
                    <a:pt x="287" y="14"/>
                    <a:pt x="256" y="21"/>
                  </a:cubicBezTo>
                  <a:cubicBezTo>
                    <a:pt x="236" y="25"/>
                    <a:pt x="212" y="32"/>
                    <a:pt x="194" y="43"/>
                  </a:cubicBezTo>
                  <a:cubicBezTo>
                    <a:pt x="168" y="60"/>
                    <a:pt x="148" y="82"/>
                    <a:pt x="127" y="104"/>
                  </a:cubicBezTo>
                  <a:cubicBezTo>
                    <a:pt x="94" y="140"/>
                    <a:pt x="46" y="174"/>
                    <a:pt x="0" y="183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0" name="Freeform 306">
              <a:extLst>
                <a:ext uri="{FF2B5EF4-FFF2-40B4-BE49-F238E27FC236}">
                  <a16:creationId xmlns:a16="http://schemas.microsoft.com/office/drawing/2014/main" id="{42BA7977-C3E7-4C0A-B0EF-CA83D763B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4" y="2059"/>
              <a:ext cx="67" cy="8"/>
            </a:xfrm>
            <a:custGeom>
              <a:avLst/>
              <a:gdLst>
                <a:gd name="T0" fmla="*/ 44 w 77"/>
                <a:gd name="T1" fmla="*/ 1 h 8"/>
                <a:gd name="T2" fmla="*/ 28 w 77"/>
                <a:gd name="T3" fmla="*/ 7 h 8"/>
                <a:gd name="T4" fmla="*/ 0 w 77"/>
                <a:gd name="T5" fmla="*/ 0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7" h="8">
                  <a:moveTo>
                    <a:pt x="77" y="1"/>
                  </a:moveTo>
                  <a:cubicBezTo>
                    <a:pt x="70" y="4"/>
                    <a:pt x="58" y="7"/>
                    <a:pt x="48" y="7"/>
                  </a:cubicBezTo>
                  <a:cubicBezTo>
                    <a:pt x="36" y="8"/>
                    <a:pt x="10" y="6"/>
                    <a:pt x="0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1" name="Freeform 307">
              <a:extLst>
                <a:ext uri="{FF2B5EF4-FFF2-40B4-BE49-F238E27FC236}">
                  <a16:creationId xmlns:a16="http://schemas.microsoft.com/office/drawing/2014/main" id="{4E38FD95-319F-4F39-BB39-D5651C972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6" y="2068"/>
              <a:ext cx="88" cy="131"/>
            </a:xfrm>
            <a:custGeom>
              <a:avLst/>
              <a:gdLst>
                <a:gd name="T0" fmla="*/ 60 w 100"/>
                <a:gd name="T1" fmla="*/ 0 h 141"/>
                <a:gd name="T2" fmla="*/ 48 w 100"/>
                <a:gd name="T3" fmla="*/ 11 h 141"/>
                <a:gd name="T4" fmla="*/ 28 w 100"/>
                <a:gd name="T5" fmla="*/ 31 h 141"/>
                <a:gd name="T6" fmla="*/ 11 w 100"/>
                <a:gd name="T7" fmla="*/ 66 h 141"/>
                <a:gd name="T8" fmla="*/ 0 w 100"/>
                <a:gd name="T9" fmla="*/ 105 h 1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" h="141">
                  <a:moveTo>
                    <a:pt x="100" y="0"/>
                  </a:moveTo>
                  <a:cubicBezTo>
                    <a:pt x="95" y="6"/>
                    <a:pt x="87" y="11"/>
                    <a:pt x="81" y="15"/>
                  </a:cubicBezTo>
                  <a:cubicBezTo>
                    <a:pt x="69" y="24"/>
                    <a:pt x="57" y="31"/>
                    <a:pt x="47" y="42"/>
                  </a:cubicBezTo>
                  <a:cubicBezTo>
                    <a:pt x="34" y="55"/>
                    <a:pt x="25" y="70"/>
                    <a:pt x="19" y="88"/>
                  </a:cubicBezTo>
                  <a:cubicBezTo>
                    <a:pt x="13" y="105"/>
                    <a:pt x="8" y="127"/>
                    <a:pt x="0" y="141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2" name="Freeform 308">
              <a:extLst>
                <a:ext uri="{FF2B5EF4-FFF2-40B4-BE49-F238E27FC236}">
                  <a16:creationId xmlns:a16="http://schemas.microsoft.com/office/drawing/2014/main" id="{BF62BCA4-B1C1-48B7-8B90-7D257364F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4" y="1829"/>
              <a:ext cx="16" cy="24"/>
            </a:xfrm>
            <a:custGeom>
              <a:avLst/>
              <a:gdLst>
                <a:gd name="T0" fmla="*/ 11 w 18"/>
                <a:gd name="T1" fmla="*/ 2 h 25"/>
                <a:gd name="T2" fmla="*/ 0 w 18"/>
                <a:gd name="T3" fmla="*/ 21 h 25"/>
                <a:gd name="T4" fmla="*/ 1 w 18"/>
                <a:gd name="T5" fmla="*/ 20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25">
                  <a:moveTo>
                    <a:pt x="18" y="2"/>
                  </a:moveTo>
                  <a:cubicBezTo>
                    <a:pt x="10" y="0"/>
                    <a:pt x="2" y="19"/>
                    <a:pt x="0" y="25"/>
                  </a:cubicBezTo>
                  <a:cubicBezTo>
                    <a:pt x="0" y="25"/>
                    <a:pt x="0" y="24"/>
                    <a:pt x="1" y="24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3" name="Freeform 309">
              <a:extLst>
                <a:ext uri="{FF2B5EF4-FFF2-40B4-BE49-F238E27FC236}">
                  <a16:creationId xmlns:a16="http://schemas.microsoft.com/office/drawing/2014/main" id="{42519565-A75F-4BC7-9E3D-A5B496914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8" y="1818"/>
              <a:ext cx="12" cy="27"/>
            </a:xfrm>
            <a:custGeom>
              <a:avLst/>
              <a:gdLst>
                <a:gd name="T0" fmla="*/ 8 w 14"/>
                <a:gd name="T1" fmla="*/ 0 h 29"/>
                <a:gd name="T2" fmla="*/ 0 w 14"/>
                <a:gd name="T3" fmla="*/ 21 h 2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29">
                  <a:moveTo>
                    <a:pt x="14" y="0"/>
                  </a:moveTo>
                  <a:cubicBezTo>
                    <a:pt x="7" y="9"/>
                    <a:pt x="1" y="17"/>
                    <a:pt x="0" y="29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4" name="Freeform 310">
              <a:extLst>
                <a:ext uri="{FF2B5EF4-FFF2-40B4-BE49-F238E27FC236}">
                  <a16:creationId xmlns:a16="http://schemas.microsoft.com/office/drawing/2014/main" id="{F45982E5-8931-4443-B2E2-F98CB29B5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6" y="1815"/>
              <a:ext cx="4" cy="15"/>
            </a:xfrm>
            <a:custGeom>
              <a:avLst/>
              <a:gdLst>
                <a:gd name="T0" fmla="*/ 2 w 5"/>
                <a:gd name="T1" fmla="*/ 0 h 16"/>
                <a:gd name="T2" fmla="*/ 0 w 5"/>
                <a:gd name="T3" fmla="*/ 12 h 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cubicBezTo>
                    <a:pt x="3" y="4"/>
                    <a:pt x="0" y="11"/>
                    <a:pt x="0" y="16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5" name="Freeform 311">
              <a:extLst>
                <a:ext uri="{FF2B5EF4-FFF2-40B4-BE49-F238E27FC236}">
                  <a16:creationId xmlns:a16="http://schemas.microsoft.com/office/drawing/2014/main" id="{8F0097CE-C0C3-486A-BED4-C48B68F0B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9" y="1896"/>
              <a:ext cx="34" cy="4"/>
            </a:xfrm>
            <a:custGeom>
              <a:avLst/>
              <a:gdLst>
                <a:gd name="T0" fmla="*/ 23 w 39"/>
                <a:gd name="T1" fmla="*/ 2 h 5"/>
                <a:gd name="T2" fmla="*/ 13 w 39"/>
                <a:gd name="T3" fmla="*/ 2 h 5"/>
                <a:gd name="T4" fmla="*/ 0 w 39"/>
                <a:gd name="T5" fmla="*/ 2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9" h="5">
                  <a:moveTo>
                    <a:pt x="39" y="5"/>
                  </a:moveTo>
                  <a:cubicBezTo>
                    <a:pt x="39" y="5"/>
                    <a:pt x="26" y="2"/>
                    <a:pt x="23" y="2"/>
                  </a:cubicBezTo>
                  <a:cubicBezTo>
                    <a:pt x="19" y="1"/>
                    <a:pt x="1" y="0"/>
                    <a:pt x="0" y="3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6" name="Freeform 312">
              <a:extLst>
                <a:ext uri="{FF2B5EF4-FFF2-40B4-BE49-F238E27FC236}">
                  <a16:creationId xmlns:a16="http://schemas.microsoft.com/office/drawing/2014/main" id="{95C77DD9-8291-47D2-824F-7AF5F9131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4" y="1916"/>
              <a:ext cx="29" cy="8"/>
            </a:xfrm>
            <a:custGeom>
              <a:avLst/>
              <a:gdLst>
                <a:gd name="T0" fmla="*/ 19 w 33"/>
                <a:gd name="T1" fmla="*/ 5 h 8"/>
                <a:gd name="T2" fmla="*/ 0 w 33"/>
                <a:gd name="T3" fmla="*/ 8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3" h="8">
                  <a:moveTo>
                    <a:pt x="33" y="5"/>
                  </a:moveTo>
                  <a:cubicBezTo>
                    <a:pt x="24" y="3"/>
                    <a:pt x="7" y="0"/>
                    <a:pt x="0" y="8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7" name="Freeform 313">
              <a:extLst>
                <a:ext uri="{FF2B5EF4-FFF2-40B4-BE49-F238E27FC236}">
                  <a16:creationId xmlns:a16="http://schemas.microsoft.com/office/drawing/2014/main" id="{7BE1D797-BC98-4010-8D8C-9C5BBA6CC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" y="1946"/>
              <a:ext cx="22" cy="5"/>
            </a:xfrm>
            <a:custGeom>
              <a:avLst/>
              <a:gdLst>
                <a:gd name="T0" fmla="*/ 15 w 25"/>
                <a:gd name="T1" fmla="*/ 4 h 5"/>
                <a:gd name="T2" fmla="*/ 9 w 25"/>
                <a:gd name="T3" fmla="*/ 2 h 5"/>
                <a:gd name="T4" fmla="*/ 0 w 25"/>
                <a:gd name="T5" fmla="*/ 1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" h="5">
                  <a:moveTo>
                    <a:pt x="25" y="4"/>
                  </a:moveTo>
                  <a:cubicBezTo>
                    <a:pt x="23" y="5"/>
                    <a:pt x="18" y="2"/>
                    <a:pt x="15" y="2"/>
                  </a:cubicBezTo>
                  <a:cubicBezTo>
                    <a:pt x="10" y="0"/>
                    <a:pt x="6" y="0"/>
                    <a:pt x="0" y="1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8" name="Freeform 314">
              <a:extLst>
                <a:ext uri="{FF2B5EF4-FFF2-40B4-BE49-F238E27FC236}">
                  <a16:creationId xmlns:a16="http://schemas.microsoft.com/office/drawing/2014/main" id="{A72EE56B-7CEA-40C4-BA54-37919F33F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0" y="1288"/>
              <a:ext cx="53" cy="122"/>
            </a:xfrm>
            <a:custGeom>
              <a:avLst/>
              <a:gdLst>
                <a:gd name="T0" fmla="*/ 11 w 61"/>
                <a:gd name="T1" fmla="*/ 8 h 130"/>
                <a:gd name="T2" fmla="*/ 15 w 61"/>
                <a:gd name="T3" fmla="*/ 50 h 130"/>
                <a:gd name="T4" fmla="*/ 35 w 61"/>
                <a:gd name="T5" fmla="*/ 83 h 130"/>
                <a:gd name="T6" fmla="*/ 4 w 61"/>
                <a:gd name="T7" fmla="*/ 51 h 130"/>
                <a:gd name="T8" fmla="*/ 10 w 61"/>
                <a:gd name="T9" fmla="*/ 8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1" h="130">
                  <a:moveTo>
                    <a:pt x="20" y="9"/>
                  </a:moveTo>
                  <a:cubicBezTo>
                    <a:pt x="20" y="29"/>
                    <a:pt x="20" y="46"/>
                    <a:pt x="27" y="65"/>
                  </a:cubicBezTo>
                  <a:cubicBezTo>
                    <a:pt x="34" y="86"/>
                    <a:pt x="47" y="93"/>
                    <a:pt x="61" y="107"/>
                  </a:cubicBezTo>
                  <a:cubicBezTo>
                    <a:pt x="44" y="130"/>
                    <a:pt x="12" y="78"/>
                    <a:pt x="8" y="66"/>
                  </a:cubicBezTo>
                  <a:cubicBezTo>
                    <a:pt x="6" y="58"/>
                    <a:pt x="0" y="0"/>
                    <a:pt x="17" y="9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9" name="Freeform 315">
              <a:extLst>
                <a:ext uri="{FF2B5EF4-FFF2-40B4-BE49-F238E27FC236}">
                  <a16:creationId xmlns:a16="http://schemas.microsoft.com/office/drawing/2014/main" id="{158E99EA-8D3A-4124-B27C-8F722F299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" y="1201"/>
              <a:ext cx="108" cy="122"/>
            </a:xfrm>
            <a:custGeom>
              <a:avLst/>
              <a:gdLst>
                <a:gd name="T0" fmla="*/ 0 w 123"/>
                <a:gd name="T1" fmla="*/ 20 h 131"/>
                <a:gd name="T2" fmla="*/ 43 w 123"/>
                <a:gd name="T3" fmla="*/ 25 h 131"/>
                <a:gd name="T4" fmla="*/ 62 w 123"/>
                <a:gd name="T5" fmla="*/ 83 h 131"/>
                <a:gd name="T6" fmla="*/ 67 w 123"/>
                <a:gd name="T7" fmla="*/ 96 h 131"/>
                <a:gd name="T8" fmla="*/ 70 w 123"/>
                <a:gd name="T9" fmla="*/ 70 h 131"/>
                <a:gd name="T10" fmla="*/ 47 w 123"/>
                <a:gd name="T11" fmla="*/ 19 h 131"/>
                <a:gd name="T12" fmla="*/ 3 w 123"/>
                <a:gd name="T13" fmla="*/ 16 h 131"/>
                <a:gd name="T14" fmla="*/ 3 w 123"/>
                <a:gd name="T15" fmla="*/ 19 h 1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23" h="131">
                  <a:moveTo>
                    <a:pt x="0" y="28"/>
                  </a:moveTo>
                  <a:cubicBezTo>
                    <a:pt x="25" y="31"/>
                    <a:pt x="51" y="16"/>
                    <a:pt x="73" y="33"/>
                  </a:cubicBezTo>
                  <a:cubicBezTo>
                    <a:pt x="98" y="53"/>
                    <a:pt x="98" y="82"/>
                    <a:pt x="105" y="111"/>
                  </a:cubicBezTo>
                  <a:cubicBezTo>
                    <a:pt x="106" y="114"/>
                    <a:pt x="109" y="127"/>
                    <a:pt x="113" y="128"/>
                  </a:cubicBezTo>
                  <a:cubicBezTo>
                    <a:pt x="123" y="131"/>
                    <a:pt x="120" y="98"/>
                    <a:pt x="119" y="92"/>
                  </a:cubicBezTo>
                  <a:cubicBezTo>
                    <a:pt x="116" y="67"/>
                    <a:pt x="101" y="41"/>
                    <a:pt x="81" y="26"/>
                  </a:cubicBezTo>
                  <a:cubicBezTo>
                    <a:pt x="70" y="18"/>
                    <a:pt x="13" y="0"/>
                    <a:pt x="3" y="20"/>
                  </a:cubicBezTo>
                  <a:cubicBezTo>
                    <a:pt x="3" y="21"/>
                    <a:pt x="3" y="24"/>
                    <a:pt x="3" y="25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20" name="Freeform 316">
              <a:extLst>
                <a:ext uri="{FF2B5EF4-FFF2-40B4-BE49-F238E27FC236}">
                  <a16:creationId xmlns:a16="http://schemas.microsoft.com/office/drawing/2014/main" id="{BC1617B3-3E66-437A-852B-74AAB03C9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3" y="1084"/>
              <a:ext cx="94" cy="52"/>
            </a:xfrm>
            <a:custGeom>
              <a:avLst/>
              <a:gdLst>
                <a:gd name="T0" fmla="*/ 62 w 108"/>
                <a:gd name="T1" fmla="*/ 0 h 56"/>
                <a:gd name="T2" fmla="*/ 35 w 108"/>
                <a:gd name="T3" fmla="*/ 20 h 56"/>
                <a:gd name="T4" fmla="*/ 8 w 108"/>
                <a:gd name="T5" fmla="*/ 31 h 56"/>
                <a:gd name="T6" fmla="*/ 56 w 108"/>
                <a:gd name="T7" fmla="*/ 5 h 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8" h="56">
                  <a:moveTo>
                    <a:pt x="108" y="0"/>
                  </a:moveTo>
                  <a:cubicBezTo>
                    <a:pt x="99" y="13"/>
                    <a:pt x="74" y="20"/>
                    <a:pt x="61" y="28"/>
                  </a:cubicBezTo>
                  <a:cubicBezTo>
                    <a:pt x="53" y="34"/>
                    <a:pt x="24" y="56"/>
                    <a:pt x="14" y="41"/>
                  </a:cubicBezTo>
                  <a:cubicBezTo>
                    <a:pt x="0" y="21"/>
                    <a:pt x="88" y="8"/>
                    <a:pt x="97" y="5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21" name="Freeform 317">
              <a:extLst>
                <a:ext uri="{FF2B5EF4-FFF2-40B4-BE49-F238E27FC236}">
                  <a16:creationId xmlns:a16="http://schemas.microsoft.com/office/drawing/2014/main" id="{5AA233ED-4CAB-4BC6-A057-4F3F653DD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1" y="1157"/>
              <a:ext cx="166" cy="45"/>
            </a:xfrm>
            <a:custGeom>
              <a:avLst/>
              <a:gdLst>
                <a:gd name="T0" fmla="*/ 3 w 190"/>
                <a:gd name="T1" fmla="*/ 0 h 48"/>
                <a:gd name="T2" fmla="*/ 23 w 190"/>
                <a:gd name="T3" fmla="*/ 28 h 48"/>
                <a:gd name="T4" fmla="*/ 48 w 190"/>
                <a:gd name="T5" fmla="*/ 24 h 48"/>
                <a:gd name="T6" fmla="*/ 74 w 190"/>
                <a:gd name="T7" fmla="*/ 16 h 48"/>
                <a:gd name="T8" fmla="*/ 111 w 190"/>
                <a:gd name="T9" fmla="*/ 17 h 48"/>
                <a:gd name="T10" fmla="*/ 30 w 190"/>
                <a:gd name="T11" fmla="*/ 35 h 48"/>
                <a:gd name="T12" fmla="*/ 8 w 190"/>
                <a:gd name="T13" fmla="*/ 29 h 48"/>
                <a:gd name="T14" fmla="*/ 0 w 190"/>
                <a:gd name="T15" fmla="*/ 8 h 4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0" h="48">
                  <a:moveTo>
                    <a:pt x="4" y="0"/>
                  </a:moveTo>
                  <a:cubicBezTo>
                    <a:pt x="11" y="19"/>
                    <a:pt x="17" y="34"/>
                    <a:pt x="39" y="36"/>
                  </a:cubicBezTo>
                  <a:cubicBezTo>
                    <a:pt x="54" y="37"/>
                    <a:pt x="68" y="35"/>
                    <a:pt x="82" y="32"/>
                  </a:cubicBezTo>
                  <a:cubicBezTo>
                    <a:pt x="97" y="28"/>
                    <a:pt x="112" y="24"/>
                    <a:pt x="127" y="20"/>
                  </a:cubicBezTo>
                  <a:cubicBezTo>
                    <a:pt x="149" y="13"/>
                    <a:pt x="168" y="20"/>
                    <a:pt x="190" y="21"/>
                  </a:cubicBezTo>
                  <a:cubicBezTo>
                    <a:pt x="143" y="21"/>
                    <a:pt x="99" y="43"/>
                    <a:pt x="52" y="45"/>
                  </a:cubicBezTo>
                  <a:cubicBezTo>
                    <a:pt x="38" y="46"/>
                    <a:pt x="25" y="48"/>
                    <a:pt x="14" y="37"/>
                  </a:cubicBezTo>
                  <a:cubicBezTo>
                    <a:pt x="6" y="30"/>
                    <a:pt x="4" y="18"/>
                    <a:pt x="0" y="10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22" name="Freeform 318">
              <a:extLst>
                <a:ext uri="{FF2B5EF4-FFF2-40B4-BE49-F238E27FC236}">
                  <a16:creationId xmlns:a16="http://schemas.microsoft.com/office/drawing/2014/main" id="{BC604982-0EF3-49F6-B303-36F1C25A3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2" y="1379"/>
              <a:ext cx="193" cy="185"/>
            </a:xfrm>
            <a:custGeom>
              <a:avLst/>
              <a:gdLst>
                <a:gd name="T0" fmla="*/ 3 w 220"/>
                <a:gd name="T1" fmla="*/ 18 h 198"/>
                <a:gd name="T2" fmla="*/ 37 w 220"/>
                <a:gd name="T3" fmla="*/ 25 h 198"/>
                <a:gd name="T4" fmla="*/ 47 w 220"/>
                <a:gd name="T5" fmla="*/ 52 h 198"/>
                <a:gd name="T6" fmla="*/ 54 w 220"/>
                <a:gd name="T7" fmla="*/ 78 h 198"/>
                <a:gd name="T8" fmla="*/ 72 w 220"/>
                <a:gd name="T9" fmla="*/ 85 h 198"/>
                <a:gd name="T10" fmla="*/ 92 w 220"/>
                <a:gd name="T11" fmla="*/ 99 h 198"/>
                <a:gd name="T12" fmla="*/ 104 w 220"/>
                <a:gd name="T13" fmla="*/ 130 h 198"/>
                <a:gd name="T14" fmla="*/ 130 w 220"/>
                <a:gd name="T15" fmla="*/ 151 h 198"/>
                <a:gd name="T16" fmla="*/ 104 w 220"/>
                <a:gd name="T17" fmla="*/ 91 h 198"/>
                <a:gd name="T18" fmla="*/ 89 w 220"/>
                <a:gd name="T19" fmla="*/ 65 h 198"/>
                <a:gd name="T20" fmla="*/ 68 w 220"/>
                <a:gd name="T21" fmla="*/ 44 h 198"/>
                <a:gd name="T22" fmla="*/ 25 w 220"/>
                <a:gd name="T23" fmla="*/ 3 h 198"/>
                <a:gd name="T24" fmla="*/ 0 w 220"/>
                <a:gd name="T25" fmla="*/ 18 h 19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20" h="198">
                  <a:moveTo>
                    <a:pt x="3" y="23"/>
                  </a:moveTo>
                  <a:cubicBezTo>
                    <a:pt x="28" y="20"/>
                    <a:pt x="43" y="11"/>
                    <a:pt x="63" y="33"/>
                  </a:cubicBezTo>
                  <a:cubicBezTo>
                    <a:pt x="71" y="42"/>
                    <a:pt x="77" y="57"/>
                    <a:pt x="80" y="68"/>
                  </a:cubicBezTo>
                  <a:cubicBezTo>
                    <a:pt x="84" y="78"/>
                    <a:pt x="83" y="94"/>
                    <a:pt x="90" y="103"/>
                  </a:cubicBezTo>
                  <a:cubicBezTo>
                    <a:pt x="98" y="113"/>
                    <a:pt x="111" y="110"/>
                    <a:pt x="122" y="111"/>
                  </a:cubicBezTo>
                  <a:cubicBezTo>
                    <a:pt x="140" y="111"/>
                    <a:pt x="148" y="114"/>
                    <a:pt x="156" y="129"/>
                  </a:cubicBezTo>
                  <a:cubicBezTo>
                    <a:pt x="163" y="142"/>
                    <a:pt x="167" y="157"/>
                    <a:pt x="175" y="171"/>
                  </a:cubicBezTo>
                  <a:cubicBezTo>
                    <a:pt x="185" y="189"/>
                    <a:pt x="203" y="192"/>
                    <a:pt x="220" y="198"/>
                  </a:cubicBezTo>
                  <a:cubicBezTo>
                    <a:pt x="186" y="194"/>
                    <a:pt x="183" y="143"/>
                    <a:pt x="174" y="119"/>
                  </a:cubicBezTo>
                  <a:cubicBezTo>
                    <a:pt x="170" y="105"/>
                    <a:pt x="165" y="93"/>
                    <a:pt x="151" y="86"/>
                  </a:cubicBezTo>
                  <a:cubicBezTo>
                    <a:pt x="135" y="78"/>
                    <a:pt x="125" y="76"/>
                    <a:pt x="115" y="58"/>
                  </a:cubicBezTo>
                  <a:cubicBezTo>
                    <a:pt x="100" y="31"/>
                    <a:pt x="79" y="0"/>
                    <a:pt x="43" y="3"/>
                  </a:cubicBezTo>
                  <a:cubicBezTo>
                    <a:pt x="28" y="5"/>
                    <a:pt x="13" y="16"/>
                    <a:pt x="0" y="23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23" name="Freeform 319">
              <a:extLst>
                <a:ext uri="{FF2B5EF4-FFF2-40B4-BE49-F238E27FC236}">
                  <a16:creationId xmlns:a16="http://schemas.microsoft.com/office/drawing/2014/main" id="{FA7C160D-6A03-4C36-B70D-0CC8865F0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9" y="1418"/>
              <a:ext cx="63" cy="104"/>
            </a:xfrm>
            <a:custGeom>
              <a:avLst/>
              <a:gdLst>
                <a:gd name="T0" fmla="*/ 15 w 73"/>
                <a:gd name="T1" fmla="*/ 3 h 111"/>
                <a:gd name="T2" fmla="*/ 37 w 73"/>
                <a:gd name="T3" fmla="*/ 33 h 111"/>
                <a:gd name="T4" fmla="*/ 35 w 73"/>
                <a:gd name="T5" fmla="*/ 70 h 111"/>
                <a:gd name="T6" fmla="*/ 22 w 73"/>
                <a:gd name="T7" fmla="*/ 33 h 111"/>
                <a:gd name="T8" fmla="*/ 12 w 73"/>
                <a:gd name="T9" fmla="*/ 7 h 1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11">
                  <a:moveTo>
                    <a:pt x="27" y="3"/>
                  </a:moveTo>
                  <a:cubicBezTo>
                    <a:pt x="47" y="0"/>
                    <a:pt x="63" y="26"/>
                    <a:pt x="67" y="43"/>
                  </a:cubicBezTo>
                  <a:cubicBezTo>
                    <a:pt x="69" y="54"/>
                    <a:pt x="73" y="82"/>
                    <a:pt x="64" y="91"/>
                  </a:cubicBezTo>
                  <a:cubicBezTo>
                    <a:pt x="46" y="111"/>
                    <a:pt x="45" y="50"/>
                    <a:pt x="41" y="42"/>
                  </a:cubicBezTo>
                  <a:cubicBezTo>
                    <a:pt x="38" y="36"/>
                    <a:pt x="0" y="17"/>
                    <a:pt x="21" y="10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24" name="Freeform 320">
              <a:extLst>
                <a:ext uri="{FF2B5EF4-FFF2-40B4-BE49-F238E27FC236}">
                  <a16:creationId xmlns:a16="http://schemas.microsoft.com/office/drawing/2014/main" id="{A58F6CDB-406C-478D-AE71-EEEEFEB0D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3" y="1430"/>
              <a:ext cx="102" cy="216"/>
            </a:xfrm>
            <a:custGeom>
              <a:avLst/>
              <a:gdLst>
                <a:gd name="T0" fmla="*/ 27 w 116"/>
                <a:gd name="T1" fmla="*/ 47 h 232"/>
                <a:gd name="T2" fmla="*/ 30 w 116"/>
                <a:gd name="T3" fmla="*/ 77 h 232"/>
                <a:gd name="T4" fmla="*/ 48 w 116"/>
                <a:gd name="T5" fmla="*/ 108 h 232"/>
                <a:gd name="T6" fmla="*/ 69 w 116"/>
                <a:gd name="T7" fmla="*/ 174 h 232"/>
                <a:gd name="T8" fmla="*/ 40 w 116"/>
                <a:gd name="T9" fmla="*/ 152 h 232"/>
                <a:gd name="T10" fmla="*/ 23 w 116"/>
                <a:gd name="T11" fmla="*/ 103 h 232"/>
                <a:gd name="T12" fmla="*/ 15 w 116"/>
                <a:gd name="T13" fmla="*/ 79 h 232"/>
                <a:gd name="T14" fmla="*/ 12 w 116"/>
                <a:gd name="T15" fmla="*/ 49 h 232"/>
                <a:gd name="T16" fmla="*/ 9 w 116"/>
                <a:gd name="T17" fmla="*/ 2 h 232"/>
                <a:gd name="T18" fmla="*/ 23 w 116"/>
                <a:gd name="T19" fmla="*/ 26 h 2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6" h="232">
                  <a:moveTo>
                    <a:pt x="46" y="63"/>
                  </a:moveTo>
                  <a:cubicBezTo>
                    <a:pt x="46" y="77"/>
                    <a:pt x="44" y="91"/>
                    <a:pt x="50" y="103"/>
                  </a:cubicBezTo>
                  <a:cubicBezTo>
                    <a:pt x="58" y="118"/>
                    <a:pt x="72" y="129"/>
                    <a:pt x="81" y="144"/>
                  </a:cubicBezTo>
                  <a:cubicBezTo>
                    <a:pt x="96" y="170"/>
                    <a:pt x="107" y="204"/>
                    <a:pt x="116" y="232"/>
                  </a:cubicBezTo>
                  <a:cubicBezTo>
                    <a:pt x="101" y="230"/>
                    <a:pt x="81" y="210"/>
                    <a:pt x="67" y="202"/>
                  </a:cubicBezTo>
                  <a:cubicBezTo>
                    <a:pt x="44" y="187"/>
                    <a:pt x="48" y="162"/>
                    <a:pt x="38" y="137"/>
                  </a:cubicBezTo>
                  <a:cubicBezTo>
                    <a:pt x="34" y="127"/>
                    <a:pt x="29" y="116"/>
                    <a:pt x="25" y="105"/>
                  </a:cubicBezTo>
                  <a:cubicBezTo>
                    <a:pt x="20" y="91"/>
                    <a:pt x="22" y="80"/>
                    <a:pt x="21" y="66"/>
                  </a:cubicBezTo>
                  <a:cubicBezTo>
                    <a:pt x="18" y="43"/>
                    <a:pt x="0" y="22"/>
                    <a:pt x="14" y="2"/>
                  </a:cubicBezTo>
                  <a:cubicBezTo>
                    <a:pt x="29" y="0"/>
                    <a:pt x="36" y="26"/>
                    <a:pt x="39" y="34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25" name="Freeform 321">
              <a:extLst>
                <a:ext uri="{FF2B5EF4-FFF2-40B4-BE49-F238E27FC236}">
                  <a16:creationId xmlns:a16="http://schemas.microsoft.com/office/drawing/2014/main" id="{8A77FD25-40EB-4060-8B99-561E517A5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0" y="1414"/>
              <a:ext cx="155" cy="242"/>
            </a:xfrm>
            <a:custGeom>
              <a:avLst/>
              <a:gdLst>
                <a:gd name="T0" fmla="*/ 25 w 177"/>
                <a:gd name="T1" fmla="*/ 1 h 259"/>
                <a:gd name="T2" fmla="*/ 35 w 177"/>
                <a:gd name="T3" fmla="*/ 0 h 259"/>
                <a:gd name="T4" fmla="*/ 45 w 177"/>
                <a:gd name="T5" fmla="*/ 3 h 259"/>
                <a:gd name="T6" fmla="*/ 57 w 177"/>
                <a:gd name="T7" fmla="*/ 24 h 259"/>
                <a:gd name="T8" fmla="*/ 64 w 177"/>
                <a:gd name="T9" fmla="*/ 50 h 259"/>
                <a:gd name="T10" fmla="*/ 60 w 177"/>
                <a:gd name="T11" fmla="*/ 74 h 259"/>
                <a:gd name="T12" fmla="*/ 65 w 177"/>
                <a:gd name="T13" fmla="*/ 96 h 259"/>
                <a:gd name="T14" fmla="*/ 81 w 177"/>
                <a:gd name="T15" fmla="*/ 130 h 259"/>
                <a:gd name="T16" fmla="*/ 95 w 177"/>
                <a:gd name="T17" fmla="*/ 165 h 259"/>
                <a:gd name="T18" fmla="*/ 102 w 177"/>
                <a:gd name="T19" fmla="*/ 197 h 259"/>
                <a:gd name="T20" fmla="*/ 89 w 177"/>
                <a:gd name="T21" fmla="*/ 187 h 259"/>
                <a:gd name="T22" fmla="*/ 78 w 177"/>
                <a:gd name="T23" fmla="*/ 178 h 259"/>
                <a:gd name="T24" fmla="*/ 59 w 177"/>
                <a:gd name="T25" fmla="*/ 160 h 259"/>
                <a:gd name="T26" fmla="*/ 39 w 177"/>
                <a:gd name="T27" fmla="*/ 139 h 259"/>
                <a:gd name="T28" fmla="*/ 16 w 177"/>
                <a:gd name="T29" fmla="*/ 113 h 259"/>
                <a:gd name="T30" fmla="*/ 3 w 177"/>
                <a:gd name="T31" fmla="*/ 98 h 259"/>
                <a:gd name="T32" fmla="*/ 14 w 177"/>
                <a:gd name="T33" fmla="*/ 81 h 259"/>
                <a:gd name="T34" fmla="*/ 25 w 177"/>
                <a:gd name="T35" fmla="*/ 56 h 259"/>
                <a:gd name="T36" fmla="*/ 24 w 177"/>
                <a:gd name="T37" fmla="*/ 21 h 259"/>
                <a:gd name="T38" fmla="*/ 26 w 177"/>
                <a:gd name="T39" fmla="*/ 4 h 25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77" h="259">
                  <a:moveTo>
                    <a:pt x="42" y="1"/>
                  </a:moveTo>
                  <a:cubicBezTo>
                    <a:pt x="47" y="3"/>
                    <a:pt x="54" y="0"/>
                    <a:pt x="59" y="0"/>
                  </a:cubicBezTo>
                  <a:cubicBezTo>
                    <a:pt x="64" y="0"/>
                    <a:pt x="71" y="1"/>
                    <a:pt x="75" y="3"/>
                  </a:cubicBezTo>
                  <a:cubicBezTo>
                    <a:pt x="84" y="8"/>
                    <a:pt x="92" y="23"/>
                    <a:pt x="97" y="32"/>
                  </a:cubicBezTo>
                  <a:cubicBezTo>
                    <a:pt x="104" y="43"/>
                    <a:pt x="107" y="54"/>
                    <a:pt x="108" y="66"/>
                  </a:cubicBezTo>
                  <a:cubicBezTo>
                    <a:pt x="110" y="78"/>
                    <a:pt x="104" y="86"/>
                    <a:pt x="102" y="97"/>
                  </a:cubicBezTo>
                  <a:cubicBezTo>
                    <a:pt x="100" y="109"/>
                    <a:pt x="105" y="116"/>
                    <a:pt x="111" y="126"/>
                  </a:cubicBezTo>
                  <a:cubicBezTo>
                    <a:pt x="120" y="141"/>
                    <a:pt x="130" y="155"/>
                    <a:pt x="137" y="171"/>
                  </a:cubicBezTo>
                  <a:cubicBezTo>
                    <a:pt x="145" y="186"/>
                    <a:pt x="154" y="200"/>
                    <a:pt x="160" y="216"/>
                  </a:cubicBezTo>
                  <a:cubicBezTo>
                    <a:pt x="165" y="227"/>
                    <a:pt x="177" y="247"/>
                    <a:pt x="175" y="259"/>
                  </a:cubicBezTo>
                  <a:cubicBezTo>
                    <a:pt x="169" y="259"/>
                    <a:pt x="159" y="248"/>
                    <a:pt x="153" y="245"/>
                  </a:cubicBezTo>
                  <a:cubicBezTo>
                    <a:pt x="146" y="241"/>
                    <a:pt x="140" y="236"/>
                    <a:pt x="133" y="232"/>
                  </a:cubicBezTo>
                  <a:cubicBezTo>
                    <a:pt x="122" y="226"/>
                    <a:pt x="112" y="217"/>
                    <a:pt x="101" y="210"/>
                  </a:cubicBezTo>
                  <a:cubicBezTo>
                    <a:pt x="88" y="202"/>
                    <a:pt x="75" y="193"/>
                    <a:pt x="65" y="182"/>
                  </a:cubicBezTo>
                  <a:cubicBezTo>
                    <a:pt x="54" y="169"/>
                    <a:pt x="43" y="155"/>
                    <a:pt x="27" y="149"/>
                  </a:cubicBezTo>
                  <a:cubicBezTo>
                    <a:pt x="18" y="145"/>
                    <a:pt x="0" y="142"/>
                    <a:pt x="3" y="128"/>
                  </a:cubicBezTo>
                  <a:cubicBezTo>
                    <a:pt x="4" y="119"/>
                    <a:pt x="16" y="112"/>
                    <a:pt x="23" y="107"/>
                  </a:cubicBezTo>
                  <a:cubicBezTo>
                    <a:pt x="35" y="98"/>
                    <a:pt x="41" y="90"/>
                    <a:pt x="42" y="74"/>
                  </a:cubicBezTo>
                  <a:cubicBezTo>
                    <a:pt x="44" y="59"/>
                    <a:pt x="41" y="43"/>
                    <a:pt x="40" y="28"/>
                  </a:cubicBezTo>
                  <a:cubicBezTo>
                    <a:pt x="40" y="22"/>
                    <a:pt x="36" y="4"/>
                    <a:pt x="44" y="4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26" name="Freeform 322">
              <a:extLst>
                <a:ext uri="{FF2B5EF4-FFF2-40B4-BE49-F238E27FC236}">
                  <a16:creationId xmlns:a16="http://schemas.microsoft.com/office/drawing/2014/main" id="{97EE8C90-A08E-40DA-A45B-C585447AA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" y="1349"/>
              <a:ext cx="71" cy="202"/>
            </a:xfrm>
            <a:custGeom>
              <a:avLst/>
              <a:gdLst>
                <a:gd name="T0" fmla="*/ 0 w 81"/>
                <a:gd name="T1" fmla="*/ 0 h 216"/>
                <a:gd name="T2" fmla="*/ 8 w 81"/>
                <a:gd name="T3" fmla="*/ 46 h 216"/>
                <a:gd name="T4" fmla="*/ 14 w 81"/>
                <a:gd name="T5" fmla="*/ 92 h 216"/>
                <a:gd name="T6" fmla="*/ 39 w 81"/>
                <a:gd name="T7" fmla="*/ 161 h 216"/>
                <a:gd name="T8" fmla="*/ 47 w 81"/>
                <a:gd name="T9" fmla="*/ 166 h 216"/>
                <a:gd name="T10" fmla="*/ 18 w 81"/>
                <a:gd name="T11" fmla="*/ 68 h 216"/>
                <a:gd name="T12" fmla="*/ 1 w 81"/>
                <a:gd name="T13" fmla="*/ 4 h 2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1" h="216">
                  <a:moveTo>
                    <a:pt x="0" y="0"/>
                  </a:moveTo>
                  <a:cubicBezTo>
                    <a:pt x="3" y="20"/>
                    <a:pt x="9" y="39"/>
                    <a:pt x="12" y="60"/>
                  </a:cubicBezTo>
                  <a:cubicBezTo>
                    <a:pt x="14" y="80"/>
                    <a:pt x="19" y="100"/>
                    <a:pt x="24" y="120"/>
                  </a:cubicBezTo>
                  <a:cubicBezTo>
                    <a:pt x="32" y="153"/>
                    <a:pt x="32" y="193"/>
                    <a:pt x="65" y="211"/>
                  </a:cubicBezTo>
                  <a:cubicBezTo>
                    <a:pt x="70" y="214"/>
                    <a:pt x="75" y="216"/>
                    <a:pt x="81" y="216"/>
                  </a:cubicBezTo>
                  <a:cubicBezTo>
                    <a:pt x="42" y="191"/>
                    <a:pt x="37" y="130"/>
                    <a:pt x="30" y="89"/>
                  </a:cubicBezTo>
                  <a:cubicBezTo>
                    <a:pt x="25" y="63"/>
                    <a:pt x="19" y="24"/>
                    <a:pt x="1" y="4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27" name="Freeform 323">
              <a:extLst>
                <a:ext uri="{FF2B5EF4-FFF2-40B4-BE49-F238E27FC236}">
                  <a16:creationId xmlns:a16="http://schemas.microsoft.com/office/drawing/2014/main" id="{8A8639FD-C2CA-4D2F-9B81-994918BF7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" y="1469"/>
              <a:ext cx="55" cy="70"/>
            </a:xfrm>
            <a:custGeom>
              <a:avLst/>
              <a:gdLst>
                <a:gd name="T0" fmla="*/ 0 w 63"/>
                <a:gd name="T1" fmla="*/ 0 h 75"/>
                <a:gd name="T2" fmla="*/ 8 w 63"/>
                <a:gd name="T3" fmla="*/ 22 h 75"/>
                <a:gd name="T4" fmla="*/ 24 w 63"/>
                <a:gd name="T5" fmla="*/ 28 h 75"/>
                <a:gd name="T6" fmla="*/ 33 w 63"/>
                <a:gd name="T7" fmla="*/ 29 h 75"/>
                <a:gd name="T8" fmla="*/ 30 w 63"/>
                <a:gd name="T9" fmla="*/ 48 h 75"/>
                <a:gd name="T10" fmla="*/ 21 w 63"/>
                <a:gd name="T11" fmla="*/ 56 h 75"/>
                <a:gd name="T12" fmla="*/ 15 w 63"/>
                <a:gd name="T13" fmla="*/ 51 h 75"/>
                <a:gd name="T14" fmla="*/ 8 w 63"/>
                <a:gd name="T15" fmla="*/ 38 h 75"/>
                <a:gd name="T16" fmla="*/ 3 w 63"/>
                <a:gd name="T17" fmla="*/ 20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3" h="75">
                  <a:moveTo>
                    <a:pt x="0" y="0"/>
                  </a:moveTo>
                  <a:cubicBezTo>
                    <a:pt x="4" y="10"/>
                    <a:pt x="5" y="21"/>
                    <a:pt x="13" y="30"/>
                  </a:cubicBezTo>
                  <a:cubicBezTo>
                    <a:pt x="20" y="36"/>
                    <a:pt x="31" y="38"/>
                    <a:pt x="40" y="36"/>
                  </a:cubicBezTo>
                  <a:cubicBezTo>
                    <a:pt x="45" y="35"/>
                    <a:pt x="53" y="32"/>
                    <a:pt x="57" y="37"/>
                  </a:cubicBezTo>
                  <a:cubicBezTo>
                    <a:pt x="63" y="44"/>
                    <a:pt x="56" y="57"/>
                    <a:pt x="52" y="63"/>
                  </a:cubicBezTo>
                  <a:cubicBezTo>
                    <a:pt x="49" y="69"/>
                    <a:pt x="44" y="74"/>
                    <a:pt x="37" y="74"/>
                  </a:cubicBezTo>
                  <a:cubicBezTo>
                    <a:pt x="32" y="75"/>
                    <a:pt x="28" y="72"/>
                    <a:pt x="25" y="68"/>
                  </a:cubicBezTo>
                  <a:cubicBezTo>
                    <a:pt x="19" y="64"/>
                    <a:pt x="16" y="57"/>
                    <a:pt x="13" y="50"/>
                  </a:cubicBezTo>
                  <a:cubicBezTo>
                    <a:pt x="11" y="42"/>
                    <a:pt x="7" y="34"/>
                    <a:pt x="5" y="26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28" name="Freeform 324">
              <a:extLst>
                <a:ext uri="{FF2B5EF4-FFF2-40B4-BE49-F238E27FC236}">
                  <a16:creationId xmlns:a16="http://schemas.microsoft.com/office/drawing/2014/main" id="{78FCDF1A-4CA9-4349-9E16-97D05224D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4" y="1440"/>
              <a:ext cx="53" cy="86"/>
            </a:xfrm>
            <a:custGeom>
              <a:avLst/>
              <a:gdLst>
                <a:gd name="T0" fmla="*/ 0 w 60"/>
                <a:gd name="T1" fmla="*/ 53 h 92"/>
                <a:gd name="T2" fmla="*/ 21 w 60"/>
                <a:gd name="T3" fmla="*/ 36 h 92"/>
                <a:gd name="T4" fmla="*/ 28 w 60"/>
                <a:gd name="T5" fmla="*/ 0 h 92"/>
                <a:gd name="T6" fmla="*/ 30 w 60"/>
                <a:gd name="T7" fmla="*/ 50 h 92"/>
                <a:gd name="T8" fmla="*/ 19 w 60"/>
                <a:gd name="T9" fmla="*/ 66 h 92"/>
                <a:gd name="T10" fmla="*/ 6 w 60"/>
                <a:gd name="T11" fmla="*/ 65 h 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92">
                  <a:moveTo>
                    <a:pt x="0" y="70"/>
                  </a:moveTo>
                  <a:cubicBezTo>
                    <a:pt x="12" y="66"/>
                    <a:pt x="25" y="60"/>
                    <a:pt x="34" y="48"/>
                  </a:cubicBezTo>
                  <a:cubicBezTo>
                    <a:pt x="44" y="34"/>
                    <a:pt x="38" y="15"/>
                    <a:pt x="46" y="0"/>
                  </a:cubicBezTo>
                  <a:cubicBezTo>
                    <a:pt x="60" y="8"/>
                    <a:pt x="53" y="52"/>
                    <a:pt x="50" y="65"/>
                  </a:cubicBezTo>
                  <a:cubicBezTo>
                    <a:pt x="47" y="77"/>
                    <a:pt x="42" y="83"/>
                    <a:pt x="30" y="87"/>
                  </a:cubicBezTo>
                  <a:cubicBezTo>
                    <a:pt x="23" y="90"/>
                    <a:pt x="12" y="92"/>
                    <a:pt x="10" y="85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29" name="Freeform 325">
              <a:extLst>
                <a:ext uri="{FF2B5EF4-FFF2-40B4-BE49-F238E27FC236}">
                  <a16:creationId xmlns:a16="http://schemas.microsoft.com/office/drawing/2014/main" id="{D5E9275F-C6DB-44C4-A976-ECF417E06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" y="1786"/>
              <a:ext cx="26" cy="21"/>
            </a:xfrm>
            <a:custGeom>
              <a:avLst/>
              <a:gdLst>
                <a:gd name="T0" fmla="*/ 0 w 30"/>
                <a:gd name="T1" fmla="*/ 0 h 22"/>
                <a:gd name="T2" fmla="*/ 8 w 30"/>
                <a:gd name="T3" fmla="*/ 17 h 22"/>
                <a:gd name="T4" fmla="*/ 13 w 30"/>
                <a:gd name="T5" fmla="*/ 4 h 22"/>
                <a:gd name="T6" fmla="*/ 5 w 30"/>
                <a:gd name="T7" fmla="*/ 13 h 22"/>
                <a:gd name="T8" fmla="*/ 2 w 30"/>
                <a:gd name="T9" fmla="*/ 1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22">
                  <a:moveTo>
                    <a:pt x="0" y="0"/>
                  </a:moveTo>
                  <a:cubicBezTo>
                    <a:pt x="1" y="9"/>
                    <a:pt x="1" y="22"/>
                    <a:pt x="13" y="21"/>
                  </a:cubicBezTo>
                  <a:cubicBezTo>
                    <a:pt x="20" y="21"/>
                    <a:pt x="30" y="11"/>
                    <a:pt x="23" y="4"/>
                  </a:cubicBezTo>
                  <a:cubicBezTo>
                    <a:pt x="21" y="10"/>
                    <a:pt x="16" y="19"/>
                    <a:pt x="9" y="17"/>
                  </a:cubicBezTo>
                  <a:cubicBezTo>
                    <a:pt x="3" y="16"/>
                    <a:pt x="1" y="6"/>
                    <a:pt x="2" y="1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30" name="Freeform 326">
              <a:extLst>
                <a:ext uri="{FF2B5EF4-FFF2-40B4-BE49-F238E27FC236}">
                  <a16:creationId xmlns:a16="http://schemas.microsoft.com/office/drawing/2014/main" id="{7B004BAE-C49B-4254-8557-D6E2389C3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" y="1780"/>
              <a:ext cx="14" cy="19"/>
            </a:xfrm>
            <a:custGeom>
              <a:avLst/>
              <a:gdLst>
                <a:gd name="T0" fmla="*/ 0 w 16"/>
                <a:gd name="T1" fmla="*/ 9 h 21"/>
                <a:gd name="T2" fmla="*/ 9 w 16"/>
                <a:gd name="T3" fmla="*/ 11 h 21"/>
                <a:gd name="T4" fmla="*/ 9 w 16"/>
                <a:gd name="T5" fmla="*/ 0 h 21"/>
                <a:gd name="T6" fmla="*/ 7 w 16"/>
                <a:gd name="T7" fmla="*/ 7 h 21"/>
                <a:gd name="T8" fmla="*/ 2 w 16"/>
                <a:gd name="T9" fmla="*/ 9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21">
                  <a:moveTo>
                    <a:pt x="0" y="13"/>
                  </a:moveTo>
                  <a:cubicBezTo>
                    <a:pt x="4" y="16"/>
                    <a:pt x="10" y="21"/>
                    <a:pt x="14" y="16"/>
                  </a:cubicBezTo>
                  <a:cubicBezTo>
                    <a:pt x="16" y="13"/>
                    <a:pt x="16" y="4"/>
                    <a:pt x="15" y="0"/>
                  </a:cubicBezTo>
                  <a:cubicBezTo>
                    <a:pt x="14" y="3"/>
                    <a:pt x="13" y="8"/>
                    <a:pt x="11" y="11"/>
                  </a:cubicBezTo>
                  <a:cubicBezTo>
                    <a:pt x="9" y="13"/>
                    <a:pt x="3" y="16"/>
                    <a:pt x="2" y="13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31" name="Freeform 327">
              <a:extLst>
                <a:ext uri="{FF2B5EF4-FFF2-40B4-BE49-F238E27FC236}">
                  <a16:creationId xmlns:a16="http://schemas.microsoft.com/office/drawing/2014/main" id="{81AC6293-B48A-4B25-8A0D-6C6188F56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784"/>
              <a:ext cx="24" cy="16"/>
            </a:xfrm>
            <a:custGeom>
              <a:avLst/>
              <a:gdLst>
                <a:gd name="T0" fmla="*/ 1 w 27"/>
                <a:gd name="T1" fmla="*/ 4 h 18"/>
                <a:gd name="T2" fmla="*/ 12 w 27"/>
                <a:gd name="T3" fmla="*/ 10 h 18"/>
                <a:gd name="T4" fmla="*/ 16 w 27"/>
                <a:gd name="T5" fmla="*/ 0 h 18"/>
                <a:gd name="T6" fmla="*/ 11 w 27"/>
                <a:gd name="T7" fmla="*/ 8 h 18"/>
                <a:gd name="T8" fmla="*/ 0 w 27"/>
                <a:gd name="T9" fmla="*/ 4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8">
                  <a:moveTo>
                    <a:pt x="1" y="6"/>
                  </a:moveTo>
                  <a:cubicBezTo>
                    <a:pt x="0" y="14"/>
                    <a:pt x="12" y="18"/>
                    <a:pt x="19" y="16"/>
                  </a:cubicBezTo>
                  <a:cubicBezTo>
                    <a:pt x="27" y="14"/>
                    <a:pt x="27" y="7"/>
                    <a:pt x="26" y="0"/>
                  </a:cubicBezTo>
                  <a:cubicBezTo>
                    <a:pt x="24" y="5"/>
                    <a:pt x="24" y="10"/>
                    <a:pt x="18" y="12"/>
                  </a:cubicBezTo>
                  <a:cubicBezTo>
                    <a:pt x="12" y="14"/>
                    <a:pt x="2" y="14"/>
                    <a:pt x="0" y="8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32" name="Freeform 328">
              <a:extLst>
                <a:ext uri="{FF2B5EF4-FFF2-40B4-BE49-F238E27FC236}">
                  <a16:creationId xmlns:a16="http://schemas.microsoft.com/office/drawing/2014/main" id="{3E9521FA-CAD3-447D-84C3-3B0CFB2C5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7" y="1770"/>
              <a:ext cx="22" cy="24"/>
            </a:xfrm>
            <a:custGeom>
              <a:avLst/>
              <a:gdLst>
                <a:gd name="T0" fmla="*/ 0 w 25"/>
                <a:gd name="T1" fmla="*/ 8 h 26"/>
                <a:gd name="T2" fmla="*/ 9 w 25"/>
                <a:gd name="T3" fmla="*/ 16 h 26"/>
                <a:gd name="T4" fmla="*/ 14 w 25"/>
                <a:gd name="T5" fmla="*/ 0 h 26"/>
                <a:gd name="T6" fmla="*/ 14 w 25"/>
                <a:gd name="T7" fmla="*/ 0 h 26"/>
                <a:gd name="T8" fmla="*/ 9 w 25"/>
                <a:gd name="T9" fmla="*/ 11 h 26"/>
                <a:gd name="T10" fmla="*/ 0 w 25"/>
                <a:gd name="T11" fmla="*/ 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26">
                  <a:moveTo>
                    <a:pt x="0" y="12"/>
                  </a:moveTo>
                  <a:cubicBezTo>
                    <a:pt x="0" y="20"/>
                    <a:pt x="6" y="26"/>
                    <a:pt x="14" y="22"/>
                  </a:cubicBezTo>
                  <a:cubicBezTo>
                    <a:pt x="21" y="18"/>
                    <a:pt x="25" y="8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20" y="5"/>
                    <a:pt x="20" y="12"/>
                    <a:pt x="15" y="15"/>
                  </a:cubicBezTo>
                  <a:cubicBezTo>
                    <a:pt x="12" y="18"/>
                    <a:pt x="1" y="18"/>
                    <a:pt x="0" y="13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33" name="Freeform 329">
              <a:extLst>
                <a:ext uri="{FF2B5EF4-FFF2-40B4-BE49-F238E27FC236}">
                  <a16:creationId xmlns:a16="http://schemas.microsoft.com/office/drawing/2014/main" id="{74D970BC-D56A-4938-91C5-9D82F9B93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1694"/>
              <a:ext cx="9" cy="27"/>
            </a:xfrm>
            <a:custGeom>
              <a:avLst/>
              <a:gdLst>
                <a:gd name="T0" fmla="*/ 5 w 10"/>
                <a:gd name="T1" fmla="*/ 1 h 29"/>
                <a:gd name="T2" fmla="*/ 5 w 10"/>
                <a:gd name="T3" fmla="*/ 7 h 29"/>
                <a:gd name="T4" fmla="*/ 5 w 10"/>
                <a:gd name="T5" fmla="*/ 15 h 29"/>
                <a:gd name="T6" fmla="*/ 0 w 10"/>
                <a:gd name="T7" fmla="*/ 21 h 29"/>
                <a:gd name="T8" fmla="*/ 3 w 10"/>
                <a:gd name="T9" fmla="*/ 3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29">
                  <a:moveTo>
                    <a:pt x="7" y="1"/>
                  </a:moveTo>
                  <a:cubicBezTo>
                    <a:pt x="7" y="0"/>
                    <a:pt x="9" y="4"/>
                    <a:pt x="9" y="7"/>
                  </a:cubicBezTo>
                  <a:cubicBezTo>
                    <a:pt x="10" y="11"/>
                    <a:pt x="10" y="15"/>
                    <a:pt x="8" y="19"/>
                  </a:cubicBezTo>
                  <a:cubicBezTo>
                    <a:pt x="7" y="23"/>
                    <a:pt x="4" y="28"/>
                    <a:pt x="0" y="29"/>
                  </a:cubicBezTo>
                  <a:cubicBezTo>
                    <a:pt x="2" y="23"/>
                    <a:pt x="9" y="7"/>
                    <a:pt x="3" y="3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34" name="Freeform 330">
              <a:extLst>
                <a:ext uri="{FF2B5EF4-FFF2-40B4-BE49-F238E27FC236}">
                  <a16:creationId xmlns:a16="http://schemas.microsoft.com/office/drawing/2014/main" id="{F7C0A299-4CE4-4777-97B2-16F12997B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0" y="1642"/>
              <a:ext cx="18" cy="39"/>
            </a:xfrm>
            <a:custGeom>
              <a:avLst/>
              <a:gdLst>
                <a:gd name="T0" fmla="*/ 0 w 20"/>
                <a:gd name="T1" fmla="*/ 0 h 42"/>
                <a:gd name="T2" fmla="*/ 7 w 20"/>
                <a:gd name="T3" fmla="*/ 31 h 42"/>
                <a:gd name="T4" fmla="*/ 8 w 20"/>
                <a:gd name="T5" fmla="*/ 19 h 42"/>
                <a:gd name="T6" fmla="*/ 2 w 20"/>
                <a:gd name="T7" fmla="*/ 3 h 4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42">
                  <a:moveTo>
                    <a:pt x="0" y="0"/>
                  </a:moveTo>
                  <a:cubicBezTo>
                    <a:pt x="12" y="6"/>
                    <a:pt x="20" y="31"/>
                    <a:pt x="11" y="42"/>
                  </a:cubicBezTo>
                  <a:cubicBezTo>
                    <a:pt x="11" y="36"/>
                    <a:pt x="13" y="31"/>
                    <a:pt x="12" y="25"/>
                  </a:cubicBezTo>
                  <a:cubicBezTo>
                    <a:pt x="11" y="20"/>
                    <a:pt x="8" y="5"/>
                    <a:pt x="2" y="3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35" name="Freeform 331">
              <a:extLst>
                <a:ext uri="{FF2B5EF4-FFF2-40B4-BE49-F238E27FC236}">
                  <a16:creationId xmlns:a16="http://schemas.microsoft.com/office/drawing/2014/main" id="{09F0023F-3888-4ADC-A228-47012A54D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" y="1654"/>
              <a:ext cx="64" cy="70"/>
            </a:xfrm>
            <a:custGeom>
              <a:avLst/>
              <a:gdLst>
                <a:gd name="T0" fmla="*/ 2 w 73"/>
                <a:gd name="T1" fmla="*/ 0 h 75"/>
                <a:gd name="T2" fmla="*/ 4 w 73"/>
                <a:gd name="T3" fmla="*/ 14 h 75"/>
                <a:gd name="T4" fmla="*/ 8 w 73"/>
                <a:gd name="T5" fmla="*/ 20 h 75"/>
                <a:gd name="T6" fmla="*/ 19 w 73"/>
                <a:gd name="T7" fmla="*/ 29 h 75"/>
                <a:gd name="T8" fmla="*/ 30 w 73"/>
                <a:gd name="T9" fmla="*/ 43 h 75"/>
                <a:gd name="T10" fmla="*/ 35 w 73"/>
                <a:gd name="T11" fmla="*/ 49 h 75"/>
                <a:gd name="T12" fmla="*/ 40 w 73"/>
                <a:gd name="T13" fmla="*/ 57 h 75"/>
                <a:gd name="T14" fmla="*/ 43 w 73"/>
                <a:gd name="T15" fmla="*/ 40 h 75"/>
                <a:gd name="T16" fmla="*/ 40 w 73"/>
                <a:gd name="T17" fmla="*/ 32 h 75"/>
                <a:gd name="T18" fmla="*/ 31 w 73"/>
                <a:gd name="T19" fmla="*/ 31 h 75"/>
                <a:gd name="T20" fmla="*/ 18 w 73"/>
                <a:gd name="T21" fmla="*/ 20 h 75"/>
                <a:gd name="T22" fmla="*/ 9 w 73"/>
                <a:gd name="T23" fmla="*/ 12 h 75"/>
                <a:gd name="T24" fmla="*/ 1 w 73"/>
                <a:gd name="T25" fmla="*/ 1 h 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3" h="75">
                  <a:moveTo>
                    <a:pt x="2" y="0"/>
                  </a:moveTo>
                  <a:cubicBezTo>
                    <a:pt x="0" y="3"/>
                    <a:pt x="4" y="14"/>
                    <a:pt x="5" y="18"/>
                  </a:cubicBezTo>
                  <a:cubicBezTo>
                    <a:pt x="6" y="21"/>
                    <a:pt x="8" y="23"/>
                    <a:pt x="12" y="26"/>
                  </a:cubicBezTo>
                  <a:cubicBezTo>
                    <a:pt x="18" y="30"/>
                    <a:pt x="26" y="34"/>
                    <a:pt x="33" y="38"/>
                  </a:cubicBezTo>
                  <a:cubicBezTo>
                    <a:pt x="40" y="43"/>
                    <a:pt x="45" y="50"/>
                    <a:pt x="51" y="56"/>
                  </a:cubicBezTo>
                  <a:cubicBezTo>
                    <a:pt x="54" y="58"/>
                    <a:pt x="57" y="61"/>
                    <a:pt x="60" y="64"/>
                  </a:cubicBezTo>
                  <a:cubicBezTo>
                    <a:pt x="61" y="66"/>
                    <a:pt x="66" y="75"/>
                    <a:pt x="67" y="75"/>
                  </a:cubicBezTo>
                  <a:cubicBezTo>
                    <a:pt x="73" y="75"/>
                    <a:pt x="73" y="56"/>
                    <a:pt x="73" y="53"/>
                  </a:cubicBezTo>
                  <a:cubicBezTo>
                    <a:pt x="72" y="49"/>
                    <a:pt x="71" y="44"/>
                    <a:pt x="69" y="42"/>
                  </a:cubicBezTo>
                  <a:cubicBezTo>
                    <a:pt x="65" y="39"/>
                    <a:pt x="58" y="41"/>
                    <a:pt x="53" y="40"/>
                  </a:cubicBezTo>
                  <a:cubicBezTo>
                    <a:pt x="46" y="38"/>
                    <a:pt x="38" y="31"/>
                    <a:pt x="31" y="27"/>
                  </a:cubicBezTo>
                  <a:cubicBezTo>
                    <a:pt x="26" y="23"/>
                    <a:pt x="20" y="20"/>
                    <a:pt x="15" y="16"/>
                  </a:cubicBezTo>
                  <a:cubicBezTo>
                    <a:pt x="11" y="13"/>
                    <a:pt x="2" y="4"/>
                    <a:pt x="1" y="1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36" name="Freeform 332">
              <a:extLst>
                <a:ext uri="{FF2B5EF4-FFF2-40B4-BE49-F238E27FC236}">
                  <a16:creationId xmlns:a16="http://schemas.microsoft.com/office/drawing/2014/main" id="{E7F4708F-F6BC-4803-B088-E382B1BAA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6" y="1480"/>
              <a:ext cx="108" cy="149"/>
            </a:xfrm>
            <a:custGeom>
              <a:avLst/>
              <a:gdLst>
                <a:gd name="T0" fmla="*/ 4 w 123"/>
                <a:gd name="T1" fmla="*/ 33 h 159"/>
                <a:gd name="T2" fmla="*/ 18 w 123"/>
                <a:gd name="T3" fmla="*/ 12 h 159"/>
                <a:gd name="T4" fmla="*/ 36 w 123"/>
                <a:gd name="T5" fmla="*/ 46 h 159"/>
                <a:gd name="T6" fmla="*/ 54 w 123"/>
                <a:gd name="T7" fmla="*/ 85 h 159"/>
                <a:gd name="T8" fmla="*/ 73 w 123"/>
                <a:gd name="T9" fmla="*/ 118 h 159"/>
                <a:gd name="T10" fmla="*/ 32 w 123"/>
                <a:gd name="T11" fmla="*/ 66 h 159"/>
                <a:gd name="T12" fmla="*/ 2 w 123"/>
                <a:gd name="T13" fmla="*/ 31 h 1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3" h="159">
                  <a:moveTo>
                    <a:pt x="4" y="42"/>
                  </a:moveTo>
                  <a:cubicBezTo>
                    <a:pt x="6" y="23"/>
                    <a:pt x="13" y="0"/>
                    <a:pt x="31" y="16"/>
                  </a:cubicBezTo>
                  <a:cubicBezTo>
                    <a:pt x="43" y="27"/>
                    <a:pt x="54" y="46"/>
                    <a:pt x="62" y="60"/>
                  </a:cubicBezTo>
                  <a:cubicBezTo>
                    <a:pt x="72" y="77"/>
                    <a:pt x="81" y="94"/>
                    <a:pt x="92" y="111"/>
                  </a:cubicBezTo>
                  <a:cubicBezTo>
                    <a:pt x="101" y="125"/>
                    <a:pt x="119" y="137"/>
                    <a:pt x="123" y="153"/>
                  </a:cubicBezTo>
                  <a:cubicBezTo>
                    <a:pt x="97" y="159"/>
                    <a:pt x="72" y="100"/>
                    <a:pt x="55" y="85"/>
                  </a:cubicBezTo>
                  <a:cubicBezTo>
                    <a:pt x="43" y="76"/>
                    <a:pt x="0" y="56"/>
                    <a:pt x="2" y="39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37" name="Freeform 333">
              <a:extLst>
                <a:ext uri="{FF2B5EF4-FFF2-40B4-BE49-F238E27FC236}">
                  <a16:creationId xmlns:a16="http://schemas.microsoft.com/office/drawing/2014/main" id="{FB840B55-205E-4A24-B26E-39CDB14BE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" y="1601"/>
              <a:ext cx="241" cy="168"/>
            </a:xfrm>
            <a:custGeom>
              <a:avLst/>
              <a:gdLst>
                <a:gd name="T0" fmla="*/ 27 w 275"/>
                <a:gd name="T1" fmla="*/ 34 h 179"/>
                <a:gd name="T2" fmla="*/ 30 w 275"/>
                <a:gd name="T3" fmla="*/ 31 h 179"/>
                <a:gd name="T4" fmla="*/ 50 w 275"/>
                <a:gd name="T5" fmla="*/ 32 h 179"/>
                <a:gd name="T6" fmla="*/ 69 w 275"/>
                <a:gd name="T7" fmla="*/ 38 h 179"/>
                <a:gd name="T8" fmla="*/ 108 w 275"/>
                <a:gd name="T9" fmla="*/ 61 h 179"/>
                <a:gd name="T10" fmla="*/ 162 w 275"/>
                <a:gd name="T11" fmla="*/ 139 h 179"/>
                <a:gd name="T12" fmla="*/ 56 w 275"/>
                <a:gd name="T13" fmla="*/ 44 h 179"/>
                <a:gd name="T14" fmla="*/ 22 w 275"/>
                <a:gd name="T15" fmla="*/ 38 h 179"/>
                <a:gd name="T16" fmla="*/ 8 w 275"/>
                <a:gd name="T17" fmla="*/ 0 h 179"/>
                <a:gd name="T18" fmla="*/ 30 w 275"/>
                <a:gd name="T19" fmla="*/ 29 h 1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5" h="179">
                  <a:moveTo>
                    <a:pt x="46" y="43"/>
                  </a:moveTo>
                  <a:cubicBezTo>
                    <a:pt x="47" y="40"/>
                    <a:pt x="48" y="39"/>
                    <a:pt x="50" y="39"/>
                  </a:cubicBezTo>
                  <a:cubicBezTo>
                    <a:pt x="59" y="42"/>
                    <a:pt x="73" y="38"/>
                    <a:pt x="84" y="41"/>
                  </a:cubicBezTo>
                  <a:cubicBezTo>
                    <a:pt x="96" y="44"/>
                    <a:pt x="107" y="47"/>
                    <a:pt x="118" y="49"/>
                  </a:cubicBezTo>
                  <a:cubicBezTo>
                    <a:pt x="143" y="54"/>
                    <a:pt x="162" y="64"/>
                    <a:pt x="183" y="78"/>
                  </a:cubicBezTo>
                  <a:cubicBezTo>
                    <a:pt x="218" y="101"/>
                    <a:pt x="258" y="140"/>
                    <a:pt x="275" y="179"/>
                  </a:cubicBezTo>
                  <a:cubicBezTo>
                    <a:pt x="219" y="135"/>
                    <a:pt x="164" y="81"/>
                    <a:pt x="95" y="56"/>
                  </a:cubicBezTo>
                  <a:cubicBezTo>
                    <a:pt x="75" y="49"/>
                    <a:pt x="53" y="57"/>
                    <a:pt x="36" y="49"/>
                  </a:cubicBezTo>
                  <a:cubicBezTo>
                    <a:pt x="22" y="43"/>
                    <a:pt x="0" y="12"/>
                    <a:pt x="13" y="0"/>
                  </a:cubicBezTo>
                  <a:cubicBezTo>
                    <a:pt x="26" y="10"/>
                    <a:pt x="39" y="23"/>
                    <a:pt x="50" y="37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38" name="Freeform 334">
              <a:extLst>
                <a:ext uri="{FF2B5EF4-FFF2-40B4-BE49-F238E27FC236}">
                  <a16:creationId xmlns:a16="http://schemas.microsoft.com/office/drawing/2014/main" id="{B15108CB-39CB-49A4-8011-524A6F6EB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" y="2009"/>
              <a:ext cx="101" cy="52"/>
            </a:xfrm>
            <a:custGeom>
              <a:avLst/>
              <a:gdLst>
                <a:gd name="T0" fmla="*/ 0 w 116"/>
                <a:gd name="T1" fmla="*/ 37 h 56"/>
                <a:gd name="T2" fmla="*/ 18 w 116"/>
                <a:gd name="T3" fmla="*/ 41 h 56"/>
                <a:gd name="T4" fmla="*/ 32 w 116"/>
                <a:gd name="T5" fmla="*/ 40 h 56"/>
                <a:gd name="T6" fmla="*/ 38 w 116"/>
                <a:gd name="T7" fmla="*/ 37 h 56"/>
                <a:gd name="T8" fmla="*/ 46 w 116"/>
                <a:gd name="T9" fmla="*/ 30 h 56"/>
                <a:gd name="T10" fmla="*/ 57 w 116"/>
                <a:gd name="T11" fmla="*/ 17 h 56"/>
                <a:gd name="T12" fmla="*/ 67 w 116"/>
                <a:gd name="T13" fmla="*/ 0 h 56"/>
                <a:gd name="T14" fmla="*/ 49 w 116"/>
                <a:gd name="T15" fmla="*/ 18 h 56"/>
                <a:gd name="T16" fmla="*/ 28 w 116"/>
                <a:gd name="T17" fmla="*/ 32 h 56"/>
                <a:gd name="T18" fmla="*/ 10 w 116"/>
                <a:gd name="T19" fmla="*/ 36 h 56"/>
                <a:gd name="T20" fmla="*/ 3 w 116"/>
                <a:gd name="T21" fmla="*/ 38 h 56"/>
                <a:gd name="T22" fmla="*/ 2 w 116"/>
                <a:gd name="T23" fmla="*/ 37 h 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6" h="56">
                  <a:moveTo>
                    <a:pt x="0" y="49"/>
                  </a:moveTo>
                  <a:cubicBezTo>
                    <a:pt x="4" y="56"/>
                    <a:pt x="24" y="55"/>
                    <a:pt x="31" y="55"/>
                  </a:cubicBezTo>
                  <a:cubicBezTo>
                    <a:pt x="39" y="55"/>
                    <a:pt x="47" y="54"/>
                    <a:pt x="55" y="53"/>
                  </a:cubicBezTo>
                  <a:cubicBezTo>
                    <a:pt x="59" y="52"/>
                    <a:pt x="63" y="52"/>
                    <a:pt x="67" y="50"/>
                  </a:cubicBezTo>
                  <a:cubicBezTo>
                    <a:pt x="72" y="48"/>
                    <a:pt x="75" y="43"/>
                    <a:pt x="80" y="40"/>
                  </a:cubicBezTo>
                  <a:cubicBezTo>
                    <a:pt x="87" y="35"/>
                    <a:pt x="94" y="28"/>
                    <a:pt x="100" y="21"/>
                  </a:cubicBezTo>
                  <a:cubicBezTo>
                    <a:pt x="105" y="14"/>
                    <a:pt x="110" y="6"/>
                    <a:pt x="116" y="0"/>
                  </a:cubicBezTo>
                  <a:cubicBezTo>
                    <a:pt x="104" y="7"/>
                    <a:pt x="95" y="17"/>
                    <a:pt x="84" y="24"/>
                  </a:cubicBezTo>
                  <a:cubicBezTo>
                    <a:pt x="73" y="31"/>
                    <a:pt x="60" y="38"/>
                    <a:pt x="48" y="43"/>
                  </a:cubicBezTo>
                  <a:cubicBezTo>
                    <a:pt x="38" y="46"/>
                    <a:pt x="27" y="47"/>
                    <a:pt x="17" y="48"/>
                  </a:cubicBezTo>
                  <a:cubicBezTo>
                    <a:pt x="13" y="49"/>
                    <a:pt x="10" y="51"/>
                    <a:pt x="6" y="51"/>
                  </a:cubicBezTo>
                  <a:cubicBezTo>
                    <a:pt x="4" y="51"/>
                    <a:pt x="1" y="50"/>
                    <a:pt x="2" y="50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39" name="Freeform 335">
              <a:extLst>
                <a:ext uri="{FF2B5EF4-FFF2-40B4-BE49-F238E27FC236}">
                  <a16:creationId xmlns:a16="http://schemas.microsoft.com/office/drawing/2014/main" id="{EE47A5E9-50C4-41FD-8478-A068FAB6E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8" y="2070"/>
              <a:ext cx="81" cy="42"/>
            </a:xfrm>
            <a:custGeom>
              <a:avLst/>
              <a:gdLst>
                <a:gd name="T0" fmla="*/ 55 w 92"/>
                <a:gd name="T1" fmla="*/ 0 h 45"/>
                <a:gd name="T2" fmla="*/ 25 w 92"/>
                <a:gd name="T3" fmla="*/ 20 h 45"/>
                <a:gd name="T4" fmla="*/ 11 w 92"/>
                <a:gd name="T5" fmla="*/ 29 h 45"/>
                <a:gd name="T6" fmla="*/ 0 w 92"/>
                <a:gd name="T7" fmla="*/ 33 h 45"/>
                <a:gd name="T8" fmla="*/ 11 w 92"/>
                <a:gd name="T9" fmla="*/ 20 h 45"/>
                <a:gd name="T10" fmla="*/ 32 w 92"/>
                <a:gd name="T11" fmla="*/ 7 h 45"/>
                <a:gd name="T12" fmla="*/ 47 w 92"/>
                <a:gd name="T13" fmla="*/ 4 h 45"/>
                <a:gd name="T14" fmla="*/ 54 w 92"/>
                <a:gd name="T15" fmla="*/ 0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2" h="45">
                  <a:moveTo>
                    <a:pt x="92" y="0"/>
                  </a:moveTo>
                  <a:cubicBezTo>
                    <a:pt x="75" y="9"/>
                    <a:pt x="59" y="18"/>
                    <a:pt x="41" y="26"/>
                  </a:cubicBezTo>
                  <a:cubicBezTo>
                    <a:pt x="33" y="29"/>
                    <a:pt x="26" y="33"/>
                    <a:pt x="18" y="37"/>
                  </a:cubicBezTo>
                  <a:cubicBezTo>
                    <a:pt x="13" y="39"/>
                    <a:pt x="5" y="45"/>
                    <a:pt x="0" y="44"/>
                  </a:cubicBezTo>
                  <a:cubicBezTo>
                    <a:pt x="2" y="38"/>
                    <a:pt x="13" y="30"/>
                    <a:pt x="19" y="26"/>
                  </a:cubicBezTo>
                  <a:cubicBezTo>
                    <a:pt x="30" y="19"/>
                    <a:pt x="40" y="15"/>
                    <a:pt x="52" y="11"/>
                  </a:cubicBezTo>
                  <a:cubicBezTo>
                    <a:pt x="60" y="9"/>
                    <a:pt x="69" y="6"/>
                    <a:pt x="77" y="4"/>
                  </a:cubicBezTo>
                  <a:cubicBezTo>
                    <a:pt x="81" y="3"/>
                    <a:pt x="86" y="2"/>
                    <a:pt x="89" y="0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40" name="Freeform 336">
              <a:extLst>
                <a:ext uri="{FF2B5EF4-FFF2-40B4-BE49-F238E27FC236}">
                  <a16:creationId xmlns:a16="http://schemas.microsoft.com/office/drawing/2014/main" id="{6FB6EFCD-D882-4729-A488-C7065B14E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7" y="2089"/>
              <a:ext cx="67" cy="122"/>
            </a:xfrm>
            <a:custGeom>
              <a:avLst/>
              <a:gdLst>
                <a:gd name="T0" fmla="*/ 46 w 76"/>
                <a:gd name="T1" fmla="*/ 0 h 131"/>
                <a:gd name="T2" fmla="*/ 40 w 76"/>
                <a:gd name="T3" fmla="*/ 9 h 131"/>
                <a:gd name="T4" fmla="*/ 33 w 76"/>
                <a:gd name="T5" fmla="*/ 22 h 131"/>
                <a:gd name="T6" fmla="*/ 28 w 76"/>
                <a:gd name="T7" fmla="*/ 48 h 131"/>
                <a:gd name="T8" fmla="*/ 30 w 76"/>
                <a:gd name="T9" fmla="*/ 58 h 131"/>
                <a:gd name="T10" fmla="*/ 23 w 76"/>
                <a:gd name="T11" fmla="*/ 67 h 131"/>
                <a:gd name="T12" fmla="*/ 11 w 76"/>
                <a:gd name="T13" fmla="*/ 84 h 131"/>
                <a:gd name="T14" fmla="*/ 3 w 76"/>
                <a:gd name="T15" fmla="*/ 98 h 131"/>
                <a:gd name="T16" fmla="*/ 5 w 76"/>
                <a:gd name="T17" fmla="*/ 79 h 131"/>
                <a:gd name="T18" fmla="*/ 10 w 76"/>
                <a:gd name="T19" fmla="*/ 64 h 131"/>
                <a:gd name="T20" fmla="*/ 18 w 76"/>
                <a:gd name="T21" fmla="*/ 34 h 131"/>
                <a:gd name="T22" fmla="*/ 29 w 76"/>
                <a:gd name="T23" fmla="*/ 17 h 131"/>
                <a:gd name="T24" fmla="*/ 43 w 76"/>
                <a:gd name="T25" fmla="*/ 3 h 13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" h="131">
                  <a:moveTo>
                    <a:pt x="76" y="0"/>
                  </a:moveTo>
                  <a:cubicBezTo>
                    <a:pt x="73" y="2"/>
                    <a:pt x="69" y="10"/>
                    <a:pt x="66" y="13"/>
                  </a:cubicBezTo>
                  <a:cubicBezTo>
                    <a:pt x="62" y="19"/>
                    <a:pt x="58" y="24"/>
                    <a:pt x="55" y="30"/>
                  </a:cubicBezTo>
                  <a:cubicBezTo>
                    <a:pt x="49" y="40"/>
                    <a:pt x="47" y="52"/>
                    <a:pt x="47" y="64"/>
                  </a:cubicBezTo>
                  <a:cubicBezTo>
                    <a:pt x="47" y="68"/>
                    <a:pt x="49" y="73"/>
                    <a:pt x="49" y="77"/>
                  </a:cubicBezTo>
                  <a:cubicBezTo>
                    <a:pt x="50" y="85"/>
                    <a:pt x="43" y="85"/>
                    <a:pt x="37" y="89"/>
                  </a:cubicBezTo>
                  <a:cubicBezTo>
                    <a:pt x="28" y="95"/>
                    <a:pt x="25" y="103"/>
                    <a:pt x="19" y="112"/>
                  </a:cubicBezTo>
                  <a:cubicBezTo>
                    <a:pt x="16" y="117"/>
                    <a:pt x="11" y="131"/>
                    <a:pt x="3" y="130"/>
                  </a:cubicBezTo>
                  <a:cubicBezTo>
                    <a:pt x="0" y="124"/>
                    <a:pt x="7" y="112"/>
                    <a:pt x="9" y="105"/>
                  </a:cubicBezTo>
                  <a:cubicBezTo>
                    <a:pt x="12" y="98"/>
                    <a:pt x="14" y="92"/>
                    <a:pt x="17" y="85"/>
                  </a:cubicBezTo>
                  <a:cubicBezTo>
                    <a:pt x="22" y="72"/>
                    <a:pt x="24" y="58"/>
                    <a:pt x="30" y="46"/>
                  </a:cubicBezTo>
                  <a:cubicBezTo>
                    <a:pt x="34" y="36"/>
                    <a:pt x="41" y="29"/>
                    <a:pt x="48" y="22"/>
                  </a:cubicBezTo>
                  <a:cubicBezTo>
                    <a:pt x="56" y="15"/>
                    <a:pt x="64" y="8"/>
                    <a:pt x="73" y="3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41" name="Freeform 337">
              <a:extLst>
                <a:ext uri="{FF2B5EF4-FFF2-40B4-BE49-F238E27FC236}">
                  <a16:creationId xmlns:a16="http://schemas.microsoft.com/office/drawing/2014/main" id="{80306399-E09C-4539-9F93-266994A05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" y="1232"/>
              <a:ext cx="51" cy="101"/>
            </a:xfrm>
            <a:custGeom>
              <a:avLst/>
              <a:gdLst>
                <a:gd name="T0" fmla="*/ 4 w 58"/>
                <a:gd name="T1" fmla="*/ 12 h 108"/>
                <a:gd name="T2" fmla="*/ 15 w 58"/>
                <a:gd name="T3" fmla="*/ 38 h 108"/>
                <a:gd name="T4" fmla="*/ 25 w 58"/>
                <a:gd name="T5" fmla="*/ 66 h 108"/>
                <a:gd name="T6" fmla="*/ 26 w 58"/>
                <a:gd name="T7" fmla="*/ 78 h 108"/>
                <a:gd name="T8" fmla="*/ 31 w 58"/>
                <a:gd name="T9" fmla="*/ 76 h 108"/>
                <a:gd name="T10" fmla="*/ 31 w 58"/>
                <a:gd name="T11" fmla="*/ 57 h 108"/>
                <a:gd name="T12" fmla="*/ 32 w 58"/>
                <a:gd name="T13" fmla="*/ 43 h 108"/>
                <a:gd name="T14" fmla="*/ 33 w 58"/>
                <a:gd name="T15" fmla="*/ 22 h 108"/>
                <a:gd name="T16" fmla="*/ 24 w 58"/>
                <a:gd name="T17" fmla="*/ 7 h 108"/>
                <a:gd name="T18" fmla="*/ 8 w 58"/>
                <a:gd name="T19" fmla="*/ 1 h 108"/>
                <a:gd name="T20" fmla="*/ 4 w 58"/>
                <a:gd name="T21" fmla="*/ 11 h 1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8" h="108">
                  <a:moveTo>
                    <a:pt x="5" y="16"/>
                  </a:moveTo>
                  <a:cubicBezTo>
                    <a:pt x="4" y="31"/>
                    <a:pt x="18" y="40"/>
                    <a:pt x="25" y="50"/>
                  </a:cubicBezTo>
                  <a:cubicBezTo>
                    <a:pt x="33" y="61"/>
                    <a:pt x="38" y="74"/>
                    <a:pt x="41" y="87"/>
                  </a:cubicBezTo>
                  <a:cubicBezTo>
                    <a:pt x="42" y="92"/>
                    <a:pt x="41" y="98"/>
                    <a:pt x="44" y="102"/>
                  </a:cubicBezTo>
                  <a:cubicBezTo>
                    <a:pt x="47" y="108"/>
                    <a:pt x="50" y="104"/>
                    <a:pt x="51" y="99"/>
                  </a:cubicBezTo>
                  <a:cubicBezTo>
                    <a:pt x="52" y="91"/>
                    <a:pt x="51" y="83"/>
                    <a:pt x="51" y="75"/>
                  </a:cubicBezTo>
                  <a:cubicBezTo>
                    <a:pt x="51" y="68"/>
                    <a:pt x="52" y="62"/>
                    <a:pt x="53" y="56"/>
                  </a:cubicBezTo>
                  <a:cubicBezTo>
                    <a:pt x="55" y="48"/>
                    <a:pt x="58" y="38"/>
                    <a:pt x="55" y="30"/>
                  </a:cubicBezTo>
                  <a:cubicBezTo>
                    <a:pt x="53" y="22"/>
                    <a:pt x="46" y="16"/>
                    <a:pt x="40" y="11"/>
                  </a:cubicBezTo>
                  <a:cubicBezTo>
                    <a:pt x="32" y="5"/>
                    <a:pt x="22" y="0"/>
                    <a:pt x="12" y="1"/>
                  </a:cubicBezTo>
                  <a:cubicBezTo>
                    <a:pt x="5" y="1"/>
                    <a:pt x="0" y="8"/>
                    <a:pt x="4" y="15"/>
                  </a:cubicBezTo>
                </a:path>
              </a:pathLst>
            </a:custGeom>
            <a:solidFill>
              <a:srgbClr val="F7D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42" name="Freeform 338">
              <a:extLst>
                <a:ext uri="{FF2B5EF4-FFF2-40B4-BE49-F238E27FC236}">
                  <a16:creationId xmlns:a16="http://schemas.microsoft.com/office/drawing/2014/main" id="{5987C287-CD88-48E4-9D79-6D8E008C0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1295"/>
              <a:ext cx="45" cy="78"/>
            </a:xfrm>
            <a:custGeom>
              <a:avLst/>
              <a:gdLst>
                <a:gd name="T0" fmla="*/ 13 w 51"/>
                <a:gd name="T1" fmla="*/ 61 h 84"/>
                <a:gd name="T2" fmla="*/ 13 w 51"/>
                <a:gd name="T3" fmla="*/ 62 h 84"/>
                <a:gd name="T4" fmla="*/ 9 w 51"/>
                <a:gd name="T5" fmla="*/ 59 h 84"/>
                <a:gd name="T6" fmla="*/ 4 w 51"/>
                <a:gd name="T7" fmla="*/ 51 h 84"/>
                <a:gd name="T8" fmla="*/ 3 w 51"/>
                <a:gd name="T9" fmla="*/ 33 h 84"/>
                <a:gd name="T10" fmla="*/ 10 w 51"/>
                <a:gd name="T11" fmla="*/ 8 h 84"/>
                <a:gd name="T12" fmla="*/ 19 w 51"/>
                <a:gd name="T13" fmla="*/ 29 h 84"/>
                <a:gd name="T14" fmla="*/ 23 w 51"/>
                <a:gd name="T15" fmla="*/ 39 h 84"/>
                <a:gd name="T16" fmla="*/ 28 w 51"/>
                <a:gd name="T17" fmla="*/ 46 h 84"/>
                <a:gd name="T18" fmla="*/ 30 w 51"/>
                <a:gd name="T19" fmla="*/ 59 h 84"/>
                <a:gd name="T20" fmla="*/ 19 w 51"/>
                <a:gd name="T21" fmla="*/ 61 h 84"/>
                <a:gd name="T22" fmla="*/ 14 w 51"/>
                <a:gd name="T23" fmla="*/ 62 h 8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1" h="84">
                  <a:moveTo>
                    <a:pt x="22" y="82"/>
                  </a:moveTo>
                  <a:cubicBezTo>
                    <a:pt x="22" y="83"/>
                    <a:pt x="22" y="83"/>
                    <a:pt x="21" y="83"/>
                  </a:cubicBezTo>
                  <a:cubicBezTo>
                    <a:pt x="19" y="81"/>
                    <a:pt x="16" y="81"/>
                    <a:pt x="14" y="79"/>
                  </a:cubicBezTo>
                  <a:cubicBezTo>
                    <a:pt x="10" y="77"/>
                    <a:pt x="7" y="72"/>
                    <a:pt x="6" y="68"/>
                  </a:cubicBezTo>
                  <a:cubicBezTo>
                    <a:pt x="3" y="61"/>
                    <a:pt x="2" y="53"/>
                    <a:pt x="3" y="45"/>
                  </a:cubicBezTo>
                  <a:cubicBezTo>
                    <a:pt x="4" y="37"/>
                    <a:pt x="0" y="0"/>
                    <a:pt x="16" y="12"/>
                  </a:cubicBezTo>
                  <a:cubicBezTo>
                    <a:pt x="24" y="18"/>
                    <a:pt x="25" y="31"/>
                    <a:pt x="31" y="39"/>
                  </a:cubicBezTo>
                  <a:cubicBezTo>
                    <a:pt x="33" y="43"/>
                    <a:pt x="36" y="48"/>
                    <a:pt x="39" y="52"/>
                  </a:cubicBezTo>
                  <a:cubicBezTo>
                    <a:pt x="42" y="55"/>
                    <a:pt x="46" y="58"/>
                    <a:pt x="47" y="62"/>
                  </a:cubicBezTo>
                  <a:cubicBezTo>
                    <a:pt x="49" y="65"/>
                    <a:pt x="51" y="76"/>
                    <a:pt x="50" y="79"/>
                  </a:cubicBezTo>
                  <a:cubicBezTo>
                    <a:pt x="47" y="83"/>
                    <a:pt x="37" y="81"/>
                    <a:pt x="32" y="82"/>
                  </a:cubicBezTo>
                  <a:cubicBezTo>
                    <a:pt x="29" y="82"/>
                    <a:pt x="25" y="84"/>
                    <a:pt x="23" y="83"/>
                  </a:cubicBezTo>
                </a:path>
              </a:pathLst>
            </a:custGeom>
            <a:solidFill>
              <a:srgbClr val="F7D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43" name="Freeform 339">
              <a:extLst>
                <a:ext uri="{FF2B5EF4-FFF2-40B4-BE49-F238E27FC236}">
                  <a16:creationId xmlns:a16="http://schemas.microsoft.com/office/drawing/2014/main" id="{89FDBE43-B03F-4BA8-B15C-390B39628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" y="1488"/>
              <a:ext cx="55" cy="49"/>
            </a:xfrm>
            <a:custGeom>
              <a:avLst/>
              <a:gdLst>
                <a:gd name="T0" fmla="*/ 2 w 63"/>
                <a:gd name="T1" fmla="*/ 35 h 52"/>
                <a:gd name="T2" fmla="*/ 1 w 63"/>
                <a:gd name="T3" fmla="*/ 35 h 52"/>
                <a:gd name="T4" fmla="*/ 17 w 63"/>
                <a:gd name="T5" fmla="*/ 36 h 52"/>
                <a:gd name="T6" fmla="*/ 24 w 63"/>
                <a:gd name="T7" fmla="*/ 39 h 52"/>
                <a:gd name="T8" fmla="*/ 27 w 63"/>
                <a:gd name="T9" fmla="*/ 39 h 52"/>
                <a:gd name="T10" fmla="*/ 29 w 63"/>
                <a:gd name="T11" fmla="*/ 31 h 52"/>
                <a:gd name="T12" fmla="*/ 32 w 63"/>
                <a:gd name="T13" fmla="*/ 20 h 52"/>
                <a:gd name="T14" fmla="*/ 37 w 63"/>
                <a:gd name="T15" fmla="*/ 0 h 52"/>
                <a:gd name="T16" fmla="*/ 31 w 63"/>
                <a:gd name="T17" fmla="*/ 8 h 52"/>
                <a:gd name="T18" fmla="*/ 21 w 63"/>
                <a:gd name="T19" fmla="*/ 22 h 52"/>
                <a:gd name="T20" fmla="*/ 10 w 63"/>
                <a:gd name="T21" fmla="*/ 25 h 52"/>
                <a:gd name="T22" fmla="*/ 1 w 63"/>
                <a:gd name="T23" fmla="*/ 35 h 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3" h="52">
                  <a:moveTo>
                    <a:pt x="2" y="44"/>
                  </a:moveTo>
                  <a:cubicBezTo>
                    <a:pt x="2" y="44"/>
                    <a:pt x="0" y="44"/>
                    <a:pt x="1" y="44"/>
                  </a:cubicBezTo>
                  <a:cubicBezTo>
                    <a:pt x="11" y="44"/>
                    <a:pt x="20" y="42"/>
                    <a:pt x="29" y="45"/>
                  </a:cubicBezTo>
                  <a:cubicBezTo>
                    <a:pt x="33" y="46"/>
                    <a:pt x="39" y="50"/>
                    <a:pt x="42" y="50"/>
                  </a:cubicBezTo>
                  <a:cubicBezTo>
                    <a:pt x="46" y="50"/>
                    <a:pt x="44" y="52"/>
                    <a:pt x="47" y="49"/>
                  </a:cubicBezTo>
                  <a:cubicBezTo>
                    <a:pt x="48" y="47"/>
                    <a:pt x="49" y="42"/>
                    <a:pt x="50" y="39"/>
                  </a:cubicBezTo>
                  <a:cubicBezTo>
                    <a:pt x="52" y="34"/>
                    <a:pt x="53" y="29"/>
                    <a:pt x="55" y="24"/>
                  </a:cubicBezTo>
                  <a:cubicBezTo>
                    <a:pt x="58" y="16"/>
                    <a:pt x="63" y="8"/>
                    <a:pt x="63" y="0"/>
                  </a:cubicBezTo>
                  <a:cubicBezTo>
                    <a:pt x="59" y="1"/>
                    <a:pt x="55" y="8"/>
                    <a:pt x="53" y="11"/>
                  </a:cubicBezTo>
                  <a:cubicBezTo>
                    <a:pt x="48" y="17"/>
                    <a:pt x="44" y="22"/>
                    <a:pt x="36" y="26"/>
                  </a:cubicBezTo>
                  <a:cubicBezTo>
                    <a:pt x="30" y="29"/>
                    <a:pt x="25" y="32"/>
                    <a:pt x="18" y="33"/>
                  </a:cubicBezTo>
                  <a:cubicBezTo>
                    <a:pt x="9" y="34"/>
                    <a:pt x="6" y="38"/>
                    <a:pt x="1" y="44"/>
                  </a:cubicBezTo>
                </a:path>
              </a:pathLst>
            </a:custGeom>
            <a:solidFill>
              <a:srgbClr val="F7D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44" name="Freeform 340">
              <a:extLst>
                <a:ext uri="{FF2B5EF4-FFF2-40B4-BE49-F238E27FC236}">
                  <a16:creationId xmlns:a16="http://schemas.microsoft.com/office/drawing/2014/main" id="{CFD23A1B-69E8-4DA1-8829-9E266EE01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1" y="1066"/>
              <a:ext cx="149" cy="108"/>
            </a:xfrm>
            <a:custGeom>
              <a:avLst/>
              <a:gdLst>
                <a:gd name="T0" fmla="*/ 98 w 170"/>
                <a:gd name="T1" fmla="*/ 4 h 116"/>
                <a:gd name="T2" fmla="*/ 71 w 170"/>
                <a:gd name="T3" fmla="*/ 17 h 116"/>
                <a:gd name="T4" fmla="*/ 48 w 170"/>
                <a:gd name="T5" fmla="*/ 38 h 116"/>
                <a:gd name="T6" fmla="*/ 29 w 170"/>
                <a:gd name="T7" fmla="*/ 56 h 116"/>
                <a:gd name="T8" fmla="*/ 19 w 170"/>
                <a:gd name="T9" fmla="*/ 59 h 116"/>
                <a:gd name="T10" fmla="*/ 8 w 170"/>
                <a:gd name="T11" fmla="*/ 60 h 116"/>
                <a:gd name="T12" fmla="*/ 9 w 170"/>
                <a:gd name="T13" fmla="*/ 82 h 116"/>
                <a:gd name="T14" fmla="*/ 25 w 170"/>
                <a:gd name="T15" fmla="*/ 82 h 116"/>
                <a:gd name="T16" fmla="*/ 46 w 170"/>
                <a:gd name="T17" fmla="*/ 72 h 116"/>
                <a:gd name="T18" fmla="*/ 60 w 170"/>
                <a:gd name="T19" fmla="*/ 52 h 116"/>
                <a:gd name="T20" fmla="*/ 70 w 170"/>
                <a:gd name="T21" fmla="*/ 33 h 116"/>
                <a:gd name="T22" fmla="*/ 90 w 170"/>
                <a:gd name="T23" fmla="*/ 9 h 116"/>
                <a:gd name="T24" fmla="*/ 101 w 170"/>
                <a:gd name="T25" fmla="*/ 5 h 1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70" h="116">
                  <a:moveTo>
                    <a:pt x="167" y="4"/>
                  </a:moveTo>
                  <a:cubicBezTo>
                    <a:pt x="152" y="0"/>
                    <a:pt x="131" y="13"/>
                    <a:pt x="120" y="22"/>
                  </a:cubicBezTo>
                  <a:cubicBezTo>
                    <a:pt x="107" y="32"/>
                    <a:pt x="95" y="42"/>
                    <a:pt x="82" y="51"/>
                  </a:cubicBezTo>
                  <a:cubicBezTo>
                    <a:pt x="72" y="59"/>
                    <a:pt x="60" y="68"/>
                    <a:pt x="49" y="74"/>
                  </a:cubicBezTo>
                  <a:cubicBezTo>
                    <a:pt x="43" y="77"/>
                    <a:pt x="39" y="78"/>
                    <a:pt x="32" y="78"/>
                  </a:cubicBezTo>
                  <a:cubicBezTo>
                    <a:pt x="25" y="78"/>
                    <a:pt x="19" y="77"/>
                    <a:pt x="13" y="80"/>
                  </a:cubicBezTo>
                  <a:cubicBezTo>
                    <a:pt x="0" y="87"/>
                    <a:pt x="4" y="102"/>
                    <a:pt x="15" y="110"/>
                  </a:cubicBezTo>
                  <a:cubicBezTo>
                    <a:pt x="23" y="116"/>
                    <a:pt x="33" y="112"/>
                    <a:pt x="42" y="110"/>
                  </a:cubicBezTo>
                  <a:cubicBezTo>
                    <a:pt x="55" y="108"/>
                    <a:pt x="66" y="103"/>
                    <a:pt x="77" y="96"/>
                  </a:cubicBezTo>
                  <a:cubicBezTo>
                    <a:pt x="87" y="88"/>
                    <a:pt x="95" y="80"/>
                    <a:pt x="101" y="69"/>
                  </a:cubicBezTo>
                  <a:cubicBezTo>
                    <a:pt x="106" y="59"/>
                    <a:pt x="112" y="52"/>
                    <a:pt x="119" y="44"/>
                  </a:cubicBezTo>
                  <a:cubicBezTo>
                    <a:pt x="129" y="32"/>
                    <a:pt x="141" y="21"/>
                    <a:pt x="154" y="13"/>
                  </a:cubicBezTo>
                  <a:cubicBezTo>
                    <a:pt x="159" y="10"/>
                    <a:pt x="164" y="6"/>
                    <a:pt x="170" y="5"/>
                  </a:cubicBezTo>
                </a:path>
              </a:pathLst>
            </a:custGeom>
            <a:solidFill>
              <a:srgbClr val="F7D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45" name="Freeform 341">
              <a:extLst>
                <a:ext uri="{FF2B5EF4-FFF2-40B4-BE49-F238E27FC236}">
                  <a16:creationId xmlns:a16="http://schemas.microsoft.com/office/drawing/2014/main" id="{638840C0-269D-48F6-AC99-E1AE87089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5" y="1011"/>
              <a:ext cx="153" cy="68"/>
            </a:xfrm>
            <a:custGeom>
              <a:avLst/>
              <a:gdLst>
                <a:gd name="T0" fmla="*/ 102 w 175"/>
                <a:gd name="T1" fmla="*/ 14 h 73"/>
                <a:gd name="T2" fmla="*/ 95 w 175"/>
                <a:gd name="T3" fmla="*/ 7 h 73"/>
                <a:gd name="T4" fmla="*/ 82 w 175"/>
                <a:gd name="T5" fmla="*/ 4 h 73"/>
                <a:gd name="T6" fmla="*/ 53 w 175"/>
                <a:gd name="T7" fmla="*/ 3 h 73"/>
                <a:gd name="T8" fmla="*/ 28 w 175"/>
                <a:gd name="T9" fmla="*/ 9 h 73"/>
                <a:gd name="T10" fmla="*/ 10 w 175"/>
                <a:gd name="T11" fmla="*/ 25 h 73"/>
                <a:gd name="T12" fmla="*/ 1 w 175"/>
                <a:gd name="T13" fmla="*/ 48 h 73"/>
                <a:gd name="T14" fmla="*/ 8 w 175"/>
                <a:gd name="T15" fmla="*/ 49 h 73"/>
                <a:gd name="T16" fmla="*/ 22 w 175"/>
                <a:gd name="T17" fmla="*/ 32 h 73"/>
                <a:gd name="T18" fmla="*/ 74 w 175"/>
                <a:gd name="T19" fmla="*/ 7 h 73"/>
                <a:gd name="T20" fmla="*/ 100 w 175"/>
                <a:gd name="T21" fmla="*/ 10 h 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5" h="73">
                  <a:moveTo>
                    <a:pt x="175" y="18"/>
                  </a:moveTo>
                  <a:cubicBezTo>
                    <a:pt x="173" y="14"/>
                    <a:pt x="166" y="12"/>
                    <a:pt x="163" y="11"/>
                  </a:cubicBezTo>
                  <a:cubicBezTo>
                    <a:pt x="155" y="8"/>
                    <a:pt x="148" y="5"/>
                    <a:pt x="140" y="4"/>
                  </a:cubicBezTo>
                  <a:cubicBezTo>
                    <a:pt x="124" y="0"/>
                    <a:pt x="108" y="2"/>
                    <a:pt x="92" y="3"/>
                  </a:cubicBezTo>
                  <a:cubicBezTo>
                    <a:pt x="77" y="3"/>
                    <a:pt x="62" y="6"/>
                    <a:pt x="48" y="13"/>
                  </a:cubicBezTo>
                  <a:cubicBezTo>
                    <a:pt x="38" y="18"/>
                    <a:pt x="25" y="23"/>
                    <a:pt x="18" y="33"/>
                  </a:cubicBezTo>
                  <a:cubicBezTo>
                    <a:pt x="12" y="41"/>
                    <a:pt x="2" y="53"/>
                    <a:pt x="1" y="64"/>
                  </a:cubicBezTo>
                  <a:cubicBezTo>
                    <a:pt x="0" y="73"/>
                    <a:pt x="9" y="70"/>
                    <a:pt x="14" y="66"/>
                  </a:cubicBezTo>
                  <a:cubicBezTo>
                    <a:pt x="23" y="59"/>
                    <a:pt x="29" y="49"/>
                    <a:pt x="38" y="42"/>
                  </a:cubicBezTo>
                  <a:cubicBezTo>
                    <a:pt x="64" y="21"/>
                    <a:pt x="94" y="12"/>
                    <a:pt x="127" y="9"/>
                  </a:cubicBezTo>
                  <a:cubicBezTo>
                    <a:pt x="142" y="8"/>
                    <a:pt x="157" y="8"/>
                    <a:pt x="170" y="14"/>
                  </a:cubicBezTo>
                </a:path>
              </a:pathLst>
            </a:custGeom>
            <a:solidFill>
              <a:srgbClr val="F7D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46" name="Freeform 342">
              <a:extLst>
                <a:ext uri="{FF2B5EF4-FFF2-40B4-BE49-F238E27FC236}">
                  <a16:creationId xmlns:a16="http://schemas.microsoft.com/office/drawing/2014/main" id="{95C2CB59-619F-43A1-9785-56A406F89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" y="1236"/>
              <a:ext cx="98" cy="321"/>
            </a:xfrm>
            <a:custGeom>
              <a:avLst/>
              <a:gdLst>
                <a:gd name="T0" fmla="*/ 14 w 112"/>
                <a:gd name="T1" fmla="*/ 1 h 343"/>
                <a:gd name="T2" fmla="*/ 36 w 112"/>
                <a:gd name="T3" fmla="*/ 32 h 343"/>
                <a:gd name="T4" fmla="*/ 31 w 112"/>
                <a:gd name="T5" fmla="*/ 66 h 343"/>
                <a:gd name="T6" fmla="*/ 33 w 112"/>
                <a:gd name="T7" fmla="*/ 119 h 343"/>
                <a:gd name="T8" fmla="*/ 46 w 112"/>
                <a:gd name="T9" fmla="*/ 198 h 343"/>
                <a:gd name="T10" fmla="*/ 53 w 112"/>
                <a:gd name="T11" fmla="*/ 234 h 343"/>
                <a:gd name="T12" fmla="*/ 66 w 112"/>
                <a:gd name="T13" fmla="*/ 260 h 343"/>
                <a:gd name="T14" fmla="*/ 38 w 112"/>
                <a:gd name="T15" fmla="*/ 205 h 343"/>
                <a:gd name="T16" fmla="*/ 22 w 112"/>
                <a:gd name="T17" fmla="*/ 109 h 343"/>
                <a:gd name="T18" fmla="*/ 16 w 112"/>
                <a:gd name="T19" fmla="*/ 69 h 343"/>
                <a:gd name="T20" fmla="*/ 4 w 112"/>
                <a:gd name="T21" fmla="*/ 45 h 343"/>
                <a:gd name="T22" fmla="*/ 14 w 112"/>
                <a:gd name="T23" fmla="*/ 0 h 34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2" h="343">
                  <a:moveTo>
                    <a:pt x="24" y="1"/>
                  </a:moveTo>
                  <a:cubicBezTo>
                    <a:pt x="43" y="8"/>
                    <a:pt x="68" y="17"/>
                    <a:pt x="62" y="42"/>
                  </a:cubicBezTo>
                  <a:cubicBezTo>
                    <a:pt x="59" y="58"/>
                    <a:pt x="52" y="69"/>
                    <a:pt x="52" y="86"/>
                  </a:cubicBezTo>
                  <a:cubicBezTo>
                    <a:pt x="51" y="109"/>
                    <a:pt x="51" y="131"/>
                    <a:pt x="56" y="155"/>
                  </a:cubicBezTo>
                  <a:cubicBezTo>
                    <a:pt x="63" y="189"/>
                    <a:pt x="71" y="224"/>
                    <a:pt x="79" y="258"/>
                  </a:cubicBezTo>
                  <a:cubicBezTo>
                    <a:pt x="82" y="273"/>
                    <a:pt x="85" y="291"/>
                    <a:pt x="91" y="305"/>
                  </a:cubicBezTo>
                  <a:cubicBezTo>
                    <a:pt x="96" y="317"/>
                    <a:pt x="111" y="326"/>
                    <a:pt x="112" y="339"/>
                  </a:cubicBezTo>
                  <a:cubicBezTo>
                    <a:pt x="90" y="343"/>
                    <a:pt x="69" y="282"/>
                    <a:pt x="64" y="267"/>
                  </a:cubicBezTo>
                  <a:cubicBezTo>
                    <a:pt x="49" y="229"/>
                    <a:pt x="37" y="184"/>
                    <a:pt x="36" y="143"/>
                  </a:cubicBezTo>
                  <a:cubicBezTo>
                    <a:pt x="35" y="126"/>
                    <a:pt x="35" y="106"/>
                    <a:pt x="27" y="90"/>
                  </a:cubicBezTo>
                  <a:cubicBezTo>
                    <a:pt x="21" y="79"/>
                    <a:pt x="11" y="71"/>
                    <a:pt x="6" y="59"/>
                  </a:cubicBezTo>
                  <a:cubicBezTo>
                    <a:pt x="0" y="44"/>
                    <a:pt x="1" y="1"/>
                    <a:pt x="24" y="0"/>
                  </a:cubicBezTo>
                </a:path>
              </a:pathLst>
            </a:custGeom>
            <a:solidFill>
              <a:srgbClr val="F7D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47" name="Freeform 343">
              <a:extLst>
                <a:ext uri="{FF2B5EF4-FFF2-40B4-BE49-F238E27FC236}">
                  <a16:creationId xmlns:a16="http://schemas.microsoft.com/office/drawing/2014/main" id="{498889EB-4307-4150-8FBF-9DF6CFF90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2" y="1682"/>
              <a:ext cx="61" cy="101"/>
            </a:xfrm>
            <a:custGeom>
              <a:avLst/>
              <a:gdLst>
                <a:gd name="T0" fmla="*/ 0 w 70"/>
                <a:gd name="T1" fmla="*/ 0 h 108"/>
                <a:gd name="T2" fmla="*/ 9 w 70"/>
                <a:gd name="T3" fmla="*/ 7 h 108"/>
                <a:gd name="T4" fmla="*/ 17 w 70"/>
                <a:gd name="T5" fmla="*/ 15 h 108"/>
                <a:gd name="T6" fmla="*/ 30 w 70"/>
                <a:gd name="T7" fmla="*/ 30 h 108"/>
                <a:gd name="T8" fmla="*/ 36 w 70"/>
                <a:gd name="T9" fmla="*/ 48 h 108"/>
                <a:gd name="T10" fmla="*/ 38 w 70"/>
                <a:gd name="T11" fmla="*/ 60 h 108"/>
                <a:gd name="T12" fmla="*/ 38 w 70"/>
                <a:gd name="T13" fmla="*/ 73 h 108"/>
                <a:gd name="T14" fmla="*/ 32 w 70"/>
                <a:gd name="T15" fmla="*/ 66 h 108"/>
                <a:gd name="T16" fmla="*/ 29 w 70"/>
                <a:gd name="T17" fmla="*/ 51 h 108"/>
                <a:gd name="T18" fmla="*/ 22 w 70"/>
                <a:gd name="T19" fmla="*/ 32 h 108"/>
                <a:gd name="T20" fmla="*/ 9 w 70"/>
                <a:gd name="T21" fmla="*/ 11 h 108"/>
                <a:gd name="T22" fmla="*/ 3 w 70"/>
                <a:gd name="T23" fmla="*/ 6 h 108"/>
                <a:gd name="T24" fmla="*/ 2 w 70"/>
                <a:gd name="T25" fmla="*/ 1 h 1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0" h="108">
                  <a:moveTo>
                    <a:pt x="0" y="0"/>
                  </a:moveTo>
                  <a:cubicBezTo>
                    <a:pt x="5" y="0"/>
                    <a:pt x="11" y="5"/>
                    <a:pt x="15" y="8"/>
                  </a:cubicBezTo>
                  <a:cubicBezTo>
                    <a:pt x="20" y="12"/>
                    <a:pt x="25" y="15"/>
                    <a:pt x="30" y="19"/>
                  </a:cubicBezTo>
                  <a:cubicBezTo>
                    <a:pt x="38" y="23"/>
                    <a:pt x="46" y="31"/>
                    <a:pt x="52" y="38"/>
                  </a:cubicBezTo>
                  <a:cubicBezTo>
                    <a:pt x="57" y="45"/>
                    <a:pt x="59" y="54"/>
                    <a:pt x="62" y="62"/>
                  </a:cubicBezTo>
                  <a:cubicBezTo>
                    <a:pt x="64" y="67"/>
                    <a:pt x="66" y="72"/>
                    <a:pt x="67" y="78"/>
                  </a:cubicBezTo>
                  <a:cubicBezTo>
                    <a:pt x="68" y="83"/>
                    <a:pt x="70" y="89"/>
                    <a:pt x="68" y="95"/>
                  </a:cubicBezTo>
                  <a:cubicBezTo>
                    <a:pt x="65" y="108"/>
                    <a:pt x="57" y="93"/>
                    <a:pt x="56" y="87"/>
                  </a:cubicBezTo>
                  <a:cubicBezTo>
                    <a:pt x="54" y="80"/>
                    <a:pt x="54" y="73"/>
                    <a:pt x="51" y="66"/>
                  </a:cubicBezTo>
                  <a:cubicBezTo>
                    <a:pt x="49" y="57"/>
                    <a:pt x="44" y="49"/>
                    <a:pt x="38" y="42"/>
                  </a:cubicBezTo>
                  <a:cubicBezTo>
                    <a:pt x="31" y="33"/>
                    <a:pt x="23" y="24"/>
                    <a:pt x="15" y="15"/>
                  </a:cubicBezTo>
                  <a:cubicBezTo>
                    <a:pt x="12" y="12"/>
                    <a:pt x="9" y="9"/>
                    <a:pt x="7" y="6"/>
                  </a:cubicBezTo>
                  <a:cubicBezTo>
                    <a:pt x="5" y="5"/>
                    <a:pt x="2" y="1"/>
                    <a:pt x="2" y="1"/>
                  </a:cubicBezTo>
                </a:path>
              </a:pathLst>
            </a:custGeom>
            <a:solidFill>
              <a:srgbClr val="F7D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48" name="Freeform 344">
              <a:extLst>
                <a:ext uri="{FF2B5EF4-FFF2-40B4-BE49-F238E27FC236}">
                  <a16:creationId xmlns:a16="http://schemas.microsoft.com/office/drawing/2014/main" id="{0E137668-39FF-4410-BDE1-01291CDF2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7" y="1738"/>
              <a:ext cx="21" cy="53"/>
            </a:xfrm>
            <a:custGeom>
              <a:avLst/>
              <a:gdLst>
                <a:gd name="T0" fmla="*/ 0 w 24"/>
                <a:gd name="T1" fmla="*/ 30 h 57"/>
                <a:gd name="T2" fmla="*/ 10 w 24"/>
                <a:gd name="T3" fmla="*/ 33 h 57"/>
                <a:gd name="T4" fmla="*/ 10 w 24"/>
                <a:gd name="T5" fmla="*/ 7 h 57"/>
                <a:gd name="T6" fmla="*/ 5 w 24"/>
                <a:gd name="T7" fmla="*/ 16 h 57"/>
                <a:gd name="T8" fmla="*/ 3 w 24"/>
                <a:gd name="T9" fmla="*/ 3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57">
                  <a:moveTo>
                    <a:pt x="0" y="40"/>
                  </a:moveTo>
                  <a:cubicBezTo>
                    <a:pt x="1" y="50"/>
                    <a:pt x="11" y="57"/>
                    <a:pt x="17" y="45"/>
                  </a:cubicBezTo>
                  <a:cubicBezTo>
                    <a:pt x="23" y="33"/>
                    <a:pt x="24" y="21"/>
                    <a:pt x="17" y="10"/>
                  </a:cubicBezTo>
                  <a:cubicBezTo>
                    <a:pt x="10" y="0"/>
                    <a:pt x="10" y="16"/>
                    <a:pt x="9" y="20"/>
                  </a:cubicBezTo>
                  <a:cubicBezTo>
                    <a:pt x="9" y="27"/>
                    <a:pt x="8" y="35"/>
                    <a:pt x="3" y="40"/>
                  </a:cubicBezTo>
                </a:path>
              </a:pathLst>
            </a:custGeom>
            <a:solidFill>
              <a:srgbClr val="F7D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49" name="Freeform 345">
              <a:extLst>
                <a:ext uri="{FF2B5EF4-FFF2-40B4-BE49-F238E27FC236}">
                  <a16:creationId xmlns:a16="http://schemas.microsoft.com/office/drawing/2014/main" id="{E668ED2A-9EAB-48F1-A73E-6DD7A743D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3" y="1751"/>
              <a:ext cx="13" cy="36"/>
            </a:xfrm>
            <a:custGeom>
              <a:avLst/>
              <a:gdLst>
                <a:gd name="T0" fmla="*/ 7 w 15"/>
                <a:gd name="T1" fmla="*/ 0 h 39"/>
                <a:gd name="T2" fmla="*/ 8 w 15"/>
                <a:gd name="T3" fmla="*/ 6 h 39"/>
                <a:gd name="T4" fmla="*/ 8 w 15"/>
                <a:gd name="T5" fmla="*/ 17 h 39"/>
                <a:gd name="T6" fmla="*/ 6 w 15"/>
                <a:gd name="T7" fmla="*/ 26 h 39"/>
                <a:gd name="T8" fmla="*/ 2 w 15"/>
                <a:gd name="T9" fmla="*/ 25 h 39"/>
                <a:gd name="T10" fmla="*/ 1 w 15"/>
                <a:gd name="T11" fmla="*/ 17 h 39"/>
                <a:gd name="T12" fmla="*/ 2 w 15"/>
                <a:gd name="T13" fmla="*/ 7 h 39"/>
                <a:gd name="T14" fmla="*/ 5 w 15"/>
                <a:gd name="T15" fmla="*/ 0 h 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" h="39">
                  <a:moveTo>
                    <a:pt x="12" y="0"/>
                  </a:moveTo>
                  <a:cubicBezTo>
                    <a:pt x="11" y="2"/>
                    <a:pt x="12" y="5"/>
                    <a:pt x="13" y="7"/>
                  </a:cubicBezTo>
                  <a:cubicBezTo>
                    <a:pt x="14" y="12"/>
                    <a:pt x="15" y="18"/>
                    <a:pt x="14" y="23"/>
                  </a:cubicBezTo>
                  <a:cubicBezTo>
                    <a:pt x="13" y="27"/>
                    <a:pt x="12" y="33"/>
                    <a:pt x="10" y="35"/>
                  </a:cubicBezTo>
                  <a:cubicBezTo>
                    <a:pt x="7" y="39"/>
                    <a:pt x="2" y="39"/>
                    <a:pt x="2" y="34"/>
                  </a:cubicBezTo>
                  <a:cubicBezTo>
                    <a:pt x="1" y="31"/>
                    <a:pt x="1" y="27"/>
                    <a:pt x="1" y="23"/>
                  </a:cubicBezTo>
                  <a:cubicBezTo>
                    <a:pt x="0" y="19"/>
                    <a:pt x="1" y="15"/>
                    <a:pt x="2" y="11"/>
                  </a:cubicBezTo>
                  <a:cubicBezTo>
                    <a:pt x="4" y="7"/>
                    <a:pt x="4" y="0"/>
                    <a:pt x="9" y="0"/>
                  </a:cubicBezTo>
                </a:path>
              </a:pathLst>
            </a:custGeom>
            <a:solidFill>
              <a:srgbClr val="F7D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50" name="Freeform 346">
              <a:extLst>
                <a:ext uri="{FF2B5EF4-FFF2-40B4-BE49-F238E27FC236}">
                  <a16:creationId xmlns:a16="http://schemas.microsoft.com/office/drawing/2014/main" id="{F1EDE368-6E81-4C08-81F4-7B1B9479F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2" y="1759"/>
              <a:ext cx="15" cy="37"/>
            </a:xfrm>
            <a:custGeom>
              <a:avLst/>
              <a:gdLst>
                <a:gd name="T0" fmla="*/ 4 w 17"/>
                <a:gd name="T1" fmla="*/ 0 h 39"/>
                <a:gd name="T2" fmla="*/ 6 w 17"/>
                <a:gd name="T3" fmla="*/ 7 h 39"/>
                <a:gd name="T4" fmla="*/ 10 w 17"/>
                <a:gd name="T5" fmla="*/ 17 h 39"/>
                <a:gd name="T6" fmla="*/ 5 w 17"/>
                <a:gd name="T7" fmla="*/ 31 h 39"/>
                <a:gd name="T8" fmla="*/ 4 w 17"/>
                <a:gd name="T9" fmla="*/ 17 h 39"/>
                <a:gd name="T10" fmla="*/ 2 w 17"/>
                <a:gd name="T11" fmla="*/ 3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39">
                  <a:moveTo>
                    <a:pt x="4" y="0"/>
                  </a:moveTo>
                  <a:cubicBezTo>
                    <a:pt x="5" y="3"/>
                    <a:pt x="8" y="5"/>
                    <a:pt x="10" y="7"/>
                  </a:cubicBezTo>
                  <a:cubicBezTo>
                    <a:pt x="13" y="11"/>
                    <a:pt x="15" y="16"/>
                    <a:pt x="16" y="21"/>
                  </a:cubicBezTo>
                  <a:cubicBezTo>
                    <a:pt x="17" y="25"/>
                    <a:pt x="16" y="39"/>
                    <a:pt x="9" y="39"/>
                  </a:cubicBezTo>
                  <a:cubicBezTo>
                    <a:pt x="5" y="39"/>
                    <a:pt x="5" y="24"/>
                    <a:pt x="4" y="21"/>
                  </a:cubicBezTo>
                  <a:cubicBezTo>
                    <a:pt x="3" y="14"/>
                    <a:pt x="0" y="9"/>
                    <a:pt x="2" y="3"/>
                  </a:cubicBezTo>
                </a:path>
              </a:pathLst>
            </a:custGeom>
            <a:solidFill>
              <a:srgbClr val="F7D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51" name="Freeform 347">
              <a:extLst>
                <a:ext uri="{FF2B5EF4-FFF2-40B4-BE49-F238E27FC236}">
                  <a16:creationId xmlns:a16="http://schemas.microsoft.com/office/drawing/2014/main" id="{56FC1F7F-0E5F-45CD-97BC-B95B5910A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9" y="1605"/>
              <a:ext cx="74" cy="65"/>
            </a:xfrm>
            <a:custGeom>
              <a:avLst/>
              <a:gdLst>
                <a:gd name="T0" fmla="*/ 0 w 85"/>
                <a:gd name="T1" fmla="*/ 0 h 69"/>
                <a:gd name="T2" fmla="*/ 15 w 85"/>
                <a:gd name="T3" fmla="*/ 15 h 69"/>
                <a:gd name="T4" fmla="*/ 32 w 85"/>
                <a:gd name="T5" fmla="*/ 24 h 69"/>
                <a:gd name="T6" fmla="*/ 44 w 85"/>
                <a:gd name="T7" fmla="*/ 54 h 69"/>
                <a:gd name="T8" fmla="*/ 38 w 85"/>
                <a:gd name="T9" fmla="*/ 44 h 69"/>
                <a:gd name="T10" fmla="*/ 28 w 85"/>
                <a:gd name="T11" fmla="*/ 31 h 69"/>
                <a:gd name="T12" fmla="*/ 13 w 85"/>
                <a:gd name="T13" fmla="*/ 22 h 69"/>
                <a:gd name="T14" fmla="*/ 5 w 85"/>
                <a:gd name="T15" fmla="*/ 8 h 6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5" h="69">
                  <a:moveTo>
                    <a:pt x="0" y="0"/>
                  </a:moveTo>
                  <a:cubicBezTo>
                    <a:pt x="9" y="5"/>
                    <a:pt x="16" y="14"/>
                    <a:pt x="25" y="19"/>
                  </a:cubicBezTo>
                  <a:cubicBezTo>
                    <a:pt x="34" y="25"/>
                    <a:pt x="45" y="27"/>
                    <a:pt x="55" y="32"/>
                  </a:cubicBezTo>
                  <a:cubicBezTo>
                    <a:pt x="66" y="38"/>
                    <a:pt x="85" y="55"/>
                    <a:pt x="78" y="69"/>
                  </a:cubicBezTo>
                  <a:cubicBezTo>
                    <a:pt x="73" y="66"/>
                    <a:pt x="70" y="60"/>
                    <a:pt x="66" y="56"/>
                  </a:cubicBezTo>
                  <a:cubicBezTo>
                    <a:pt x="61" y="50"/>
                    <a:pt x="56" y="43"/>
                    <a:pt x="49" y="39"/>
                  </a:cubicBezTo>
                  <a:cubicBezTo>
                    <a:pt x="40" y="34"/>
                    <a:pt x="30" y="35"/>
                    <a:pt x="22" y="27"/>
                  </a:cubicBezTo>
                  <a:cubicBezTo>
                    <a:pt x="19" y="24"/>
                    <a:pt x="9" y="10"/>
                    <a:pt x="9" y="10"/>
                  </a:cubicBezTo>
                </a:path>
              </a:pathLst>
            </a:custGeom>
            <a:solidFill>
              <a:srgbClr val="F7D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52" name="Freeform 348">
              <a:extLst>
                <a:ext uri="{FF2B5EF4-FFF2-40B4-BE49-F238E27FC236}">
                  <a16:creationId xmlns:a16="http://schemas.microsoft.com/office/drawing/2014/main" id="{1C93DE8D-7CF1-4A5F-8EA1-AA7D935F2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4" y="1032"/>
              <a:ext cx="192" cy="167"/>
            </a:xfrm>
            <a:custGeom>
              <a:avLst/>
              <a:gdLst>
                <a:gd name="T0" fmla="*/ 75 w 219"/>
                <a:gd name="T1" fmla="*/ 7 h 179"/>
                <a:gd name="T2" fmla="*/ 107 w 219"/>
                <a:gd name="T3" fmla="*/ 35 h 179"/>
                <a:gd name="T4" fmla="*/ 122 w 219"/>
                <a:gd name="T5" fmla="*/ 66 h 179"/>
                <a:gd name="T6" fmla="*/ 123 w 219"/>
                <a:gd name="T7" fmla="*/ 107 h 179"/>
                <a:gd name="T8" fmla="*/ 96 w 219"/>
                <a:gd name="T9" fmla="*/ 119 h 179"/>
                <a:gd name="T10" fmla="*/ 58 w 219"/>
                <a:gd name="T11" fmla="*/ 121 h 179"/>
                <a:gd name="T12" fmla="*/ 41 w 219"/>
                <a:gd name="T13" fmla="*/ 94 h 179"/>
                <a:gd name="T14" fmla="*/ 19 w 219"/>
                <a:gd name="T15" fmla="*/ 63 h 179"/>
                <a:gd name="T16" fmla="*/ 19 w 219"/>
                <a:gd name="T17" fmla="*/ 7 h 179"/>
                <a:gd name="T18" fmla="*/ 55 w 219"/>
                <a:gd name="T19" fmla="*/ 7 h 179"/>
                <a:gd name="T20" fmla="*/ 79 w 219"/>
                <a:gd name="T21" fmla="*/ 7 h 17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9" h="179">
                  <a:moveTo>
                    <a:pt x="128" y="9"/>
                  </a:moveTo>
                  <a:cubicBezTo>
                    <a:pt x="146" y="8"/>
                    <a:pt x="169" y="34"/>
                    <a:pt x="181" y="46"/>
                  </a:cubicBezTo>
                  <a:cubicBezTo>
                    <a:pt x="193" y="58"/>
                    <a:pt x="200" y="71"/>
                    <a:pt x="206" y="87"/>
                  </a:cubicBezTo>
                  <a:cubicBezTo>
                    <a:pt x="212" y="102"/>
                    <a:pt x="219" y="125"/>
                    <a:pt x="209" y="141"/>
                  </a:cubicBezTo>
                  <a:cubicBezTo>
                    <a:pt x="199" y="156"/>
                    <a:pt x="176" y="154"/>
                    <a:pt x="161" y="158"/>
                  </a:cubicBezTo>
                  <a:cubicBezTo>
                    <a:pt x="138" y="164"/>
                    <a:pt x="116" y="179"/>
                    <a:pt x="97" y="160"/>
                  </a:cubicBezTo>
                  <a:cubicBezTo>
                    <a:pt x="86" y="150"/>
                    <a:pt x="81" y="136"/>
                    <a:pt x="71" y="124"/>
                  </a:cubicBezTo>
                  <a:cubicBezTo>
                    <a:pt x="59" y="110"/>
                    <a:pt x="44" y="98"/>
                    <a:pt x="32" y="83"/>
                  </a:cubicBezTo>
                  <a:cubicBezTo>
                    <a:pt x="16" y="62"/>
                    <a:pt x="0" y="20"/>
                    <a:pt x="33" y="8"/>
                  </a:cubicBezTo>
                  <a:cubicBezTo>
                    <a:pt x="55" y="0"/>
                    <a:pt x="72" y="6"/>
                    <a:pt x="94" y="7"/>
                  </a:cubicBezTo>
                  <a:cubicBezTo>
                    <a:pt x="106" y="7"/>
                    <a:pt x="123" y="5"/>
                    <a:pt x="134" y="9"/>
                  </a:cubicBezTo>
                </a:path>
              </a:pathLst>
            </a:custGeom>
            <a:solidFill>
              <a:srgbClr val="F7D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53" name="Freeform 349">
              <a:extLst>
                <a:ext uri="{FF2B5EF4-FFF2-40B4-BE49-F238E27FC236}">
                  <a16:creationId xmlns:a16="http://schemas.microsoft.com/office/drawing/2014/main" id="{2F7E34E7-920C-4382-AB24-49E53EB9F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" y="1193"/>
              <a:ext cx="55" cy="152"/>
            </a:xfrm>
            <a:custGeom>
              <a:avLst/>
              <a:gdLst>
                <a:gd name="T0" fmla="*/ 2 w 63"/>
                <a:gd name="T1" fmla="*/ 11 h 163"/>
                <a:gd name="T2" fmla="*/ 17 w 63"/>
                <a:gd name="T3" fmla="*/ 1 h 163"/>
                <a:gd name="T4" fmla="*/ 25 w 63"/>
                <a:gd name="T5" fmla="*/ 25 h 163"/>
                <a:gd name="T6" fmla="*/ 21 w 63"/>
                <a:gd name="T7" fmla="*/ 123 h 163"/>
                <a:gd name="T8" fmla="*/ 18 w 63"/>
                <a:gd name="T9" fmla="*/ 92 h 163"/>
                <a:gd name="T10" fmla="*/ 17 w 63"/>
                <a:gd name="T11" fmla="*/ 51 h 163"/>
                <a:gd name="T12" fmla="*/ 8 w 63"/>
                <a:gd name="T13" fmla="*/ 25 h 163"/>
                <a:gd name="T14" fmla="*/ 0 w 63"/>
                <a:gd name="T15" fmla="*/ 15 h 1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3" h="163">
                  <a:moveTo>
                    <a:pt x="2" y="15"/>
                  </a:moveTo>
                  <a:cubicBezTo>
                    <a:pt x="12" y="14"/>
                    <a:pt x="22" y="0"/>
                    <a:pt x="30" y="1"/>
                  </a:cubicBezTo>
                  <a:cubicBezTo>
                    <a:pt x="41" y="1"/>
                    <a:pt x="43" y="25"/>
                    <a:pt x="44" y="33"/>
                  </a:cubicBezTo>
                  <a:cubicBezTo>
                    <a:pt x="48" y="57"/>
                    <a:pt x="63" y="152"/>
                    <a:pt x="36" y="163"/>
                  </a:cubicBezTo>
                  <a:cubicBezTo>
                    <a:pt x="28" y="153"/>
                    <a:pt x="32" y="135"/>
                    <a:pt x="32" y="122"/>
                  </a:cubicBezTo>
                  <a:cubicBezTo>
                    <a:pt x="32" y="104"/>
                    <a:pt x="32" y="85"/>
                    <a:pt x="29" y="68"/>
                  </a:cubicBezTo>
                  <a:cubicBezTo>
                    <a:pt x="26" y="55"/>
                    <a:pt x="24" y="42"/>
                    <a:pt x="14" y="33"/>
                  </a:cubicBezTo>
                  <a:cubicBezTo>
                    <a:pt x="8" y="28"/>
                    <a:pt x="1" y="29"/>
                    <a:pt x="0" y="19"/>
                  </a:cubicBezTo>
                </a:path>
              </a:pathLst>
            </a:custGeom>
            <a:solidFill>
              <a:srgbClr val="F7D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54" name="Freeform 350">
              <a:extLst>
                <a:ext uri="{FF2B5EF4-FFF2-40B4-BE49-F238E27FC236}">
                  <a16:creationId xmlns:a16="http://schemas.microsoft.com/office/drawing/2014/main" id="{6C0C1AEF-BF7A-41E9-8CF4-CB58A1FFC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6" y="1591"/>
              <a:ext cx="38" cy="24"/>
            </a:xfrm>
            <a:custGeom>
              <a:avLst/>
              <a:gdLst>
                <a:gd name="T0" fmla="*/ 4 w 43"/>
                <a:gd name="T1" fmla="*/ 18 h 26"/>
                <a:gd name="T2" fmla="*/ 19 w 43"/>
                <a:gd name="T3" fmla="*/ 0 h 26"/>
                <a:gd name="T4" fmla="*/ 0 w 43"/>
                <a:gd name="T5" fmla="*/ 17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" h="26">
                  <a:moveTo>
                    <a:pt x="4" y="26"/>
                  </a:moveTo>
                  <a:cubicBezTo>
                    <a:pt x="9" y="18"/>
                    <a:pt x="43" y="16"/>
                    <a:pt x="30" y="0"/>
                  </a:cubicBezTo>
                  <a:cubicBezTo>
                    <a:pt x="21" y="4"/>
                    <a:pt x="1" y="14"/>
                    <a:pt x="0" y="24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55" name="Freeform 351">
              <a:extLst>
                <a:ext uri="{FF2B5EF4-FFF2-40B4-BE49-F238E27FC236}">
                  <a16:creationId xmlns:a16="http://schemas.microsoft.com/office/drawing/2014/main" id="{B190FD0B-0918-40EB-872D-DEF05A4E6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" y="1617"/>
              <a:ext cx="182" cy="134"/>
            </a:xfrm>
            <a:custGeom>
              <a:avLst/>
              <a:gdLst>
                <a:gd name="T0" fmla="*/ 0 w 208"/>
                <a:gd name="T1" fmla="*/ 4 h 143"/>
                <a:gd name="T2" fmla="*/ 9 w 208"/>
                <a:gd name="T3" fmla="*/ 7 h 143"/>
                <a:gd name="T4" fmla="*/ 19 w 208"/>
                <a:gd name="T5" fmla="*/ 8 h 143"/>
                <a:gd name="T6" fmla="*/ 36 w 208"/>
                <a:gd name="T7" fmla="*/ 16 h 143"/>
                <a:gd name="T8" fmla="*/ 68 w 208"/>
                <a:gd name="T9" fmla="*/ 42 h 143"/>
                <a:gd name="T10" fmla="*/ 96 w 208"/>
                <a:gd name="T11" fmla="*/ 77 h 143"/>
                <a:gd name="T12" fmla="*/ 111 w 208"/>
                <a:gd name="T13" fmla="*/ 94 h 143"/>
                <a:gd name="T14" fmla="*/ 122 w 208"/>
                <a:gd name="T15" fmla="*/ 111 h 143"/>
                <a:gd name="T16" fmla="*/ 110 w 208"/>
                <a:gd name="T17" fmla="*/ 82 h 143"/>
                <a:gd name="T18" fmla="*/ 91 w 208"/>
                <a:gd name="T19" fmla="*/ 53 h 143"/>
                <a:gd name="T20" fmla="*/ 53 w 208"/>
                <a:gd name="T21" fmla="*/ 18 h 143"/>
                <a:gd name="T22" fmla="*/ 21 w 208"/>
                <a:gd name="T23" fmla="*/ 5 h 143"/>
                <a:gd name="T24" fmla="*/ 4 w 208"/>
                <a:gd name="T25" fmla="*/ 0 h 1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8" h="143">
                  <a:moveTo>
                    <a:pt x="0" y="4"/>
                  </a:moveTo>
                  <a:cubicBezTo>
                    <a:pt x="5" y="7"/>
                    <a:pt x="10" y="6"/>
                    <a:pt x="15" y="7"/>
                  </a:cubicBezTo>
                  <a:cubicBezTo>
                    <a:pt x="21" y="8"/>
                    <a:pt x="27" y="11"/>
                    <a:pt x="33" y="12"/>
                  </a:cubicBezTo>
                  <a:cubicBezTo>
                    <a:pt x="42" y="15"/>
                    <a:pt x="52" y="18"/>
                    <a:pt x="62" y="20"/>
                  </a:cubicBezTo>
                  <a:cubicBezTo>
                    <a:pt x="84" y="26"/>
                    <a:pt x="100" y="37"/>
                    <a:pt x="116" y="54"/>
                  </a:cubicBezTo>
                  <a:cubicBezTo>
                    <a:pt x="131" y="70"/>
                    <a:pt x="147" y="86"/>
                    <a:pt x="164" y="100"/>
                  </a:cubicBezTo>
                  <a:cubicBezTo>
                    <a:pt x="172" y="107"/>
                    <a:pt x="183" y="113"/>
                    <a:pt x="190" y="122"/>
                  </a:cubicBezTo>
                  <a:cubicBezTo>
                    <a:pt x="195" y="127"/>
                    <a:pt x="201" y="140"/>
                    <a:pt x="208" y="143"/>
                  </a:cubicBezTo>
                  <a:cubicBezTo>
                    <a:pt x="207" y="131"/>
                    <a:pt x="195" y="118"/>
                    <a:pt x="188" y="107"/>
                  </a:cubicBezTo>
                  <a:cubicBezTo>
                    <a:pt x="178" y="94"/>
                    <a:pt x="167" y="81"/>
                    <a:pt x="155" y="69"/>
                  </a:cubicBezTo>
                  <a:cubicBezTo>
                    <a:pt x="136" y="51"/>
                    <a:pt x="113" y="36"/>
                    <a:pt x="90" y="22"/>
                  </a:cubicBezTo>
                  <a:cubicBezTo>
                    <a:pt x="74" y="13"/>
                    <a:pt x="54" y="8"/>
                    <a:pt x="35" y="5"/>
                  </a:cubicBezTo>
                  <a:cubicBezTo>
                    <a:pt x="24" y="4"/>
                    <a:pt x="15" y="4"/>
                    <a:pt x="5" y="0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56" name="Freeform 352">
              <a:extLst>
                <a:ext uri="{FF2B5EF4-FFF2-40B4-BE49-F238E27FC236}">
                  <a16:creationId xmlns:a16="http://schemas.microsoft.com/office/drawing/2014/main" id="{3BC977F7-C422-43BD-9F92-326C8A5AF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2" y="1485"/>
              <a:ext cx="78" cy="125"/>
            </a:xfrm>
            <a:custGeom>
              <a:avLst/>
              <a:gdLst>
                <a:gd name="T0" fmla="*/ 0 w 89"/>
                <a:gd name="T1" fmla="*/ 3 h 134"/>
                <a:gd name="T2" fmla="*/ 9 w 89"/>
                <a:gd name="T3" fmla="*/ 19 h 134"/>
                <a:gd name="T4" fmla="*/ 25 w 89"/>
                <a:gd name="T5" fmla="*/ 43 h 134"/>
                <a:gd name="T6" fmla="*/ 39 w 89"/>
                <a:gd name="T7" fmla="*/ 71 h 134"/>
                <a:gd name="T8" fmla="*/ 50 w 89"/>
                <a:gd name="T9" fmla="*/ 102 h 134"/>
                <a:gd name="T10" fmla="*/ 52 w 89"/>
                <a:gd name="T11" fmla="*/ 87 h 134"/>
                <a:gd name="T12" fmla="*/ 46 w 89"/>
                <a:gd name="T13" fmla="*/ 76 h 134"/>
                <a:gd name="T14" fmla="*/ 35 w 89"/>
                <a:gd name="T15" fmla="*/ 53 h 134"/>
                <a:gd name="T16" fmla="*/ 17 w 89"/>
                <a:gd name="T17" fmla="*/ 19 h 134"/>
                <a:gd name="T18" fmla="*/ 8 w 89"/>
                <a:gd name="T19" fmla="*/ 7 h 134"/>
                <a:gd name="T20" fmla="*/ 2 w 89"/>
                <a:gd name="T21" fmla="*/ 0 h 13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9" h="134">
                  <a:moveTo>
                    <a:pt x="0" y="3"/>
                  </a:moveTo>
                  <a:cubicBezTo>
                    <a:pt x="2" y="10"/>
                    <a:pt x="10" y="18"/>
                    <a:pt x="15" y="24"/>
                  </a:cubicBezTo>
                  <a:cubicBezTo>
                    <a:pt x="23" y="36"/>
                    <a:pt x="33" y="46"/>
                    <a:pt x="42" y="56"/>
                  </a:cubicBezTo>
                  <a:cubicBezTo>
                    <a:pt x="51" y="67"/>
                    <a:pt x="60" y="80"/>
                    <a:pt x="66" y="93"/>
                  </a:cubicBezTo>
                  <a:cubicBezTo>
                    <a:pt x="73" y="105"/>
                    <a:pt x="73" y="124"/>
                    <a:pt x="84" y="134"/>
                  </a:cubicBezTo>
                  <a:cubicBezTo>
                    <a:pt x="88" y="131"/>
                    <a:pt x="89" y="120"/>
                    <a:pt x="87" y="115"/>
                  </a:cubicBezTo>
                  <a:cubicBezTo>
                    <a:pt x="86" y="110"/>
                    <a:pt x="80" y="105"/>
                    <a:pt x="77" y="100"/>
                  </a:cubicBezTo>
                  <a:cubicBezTo>
                    <a:pt x="72" y="89"/>
                    <a:pt x="66" y="80"/>
                    <a:pt x="60" y="70"/>
                  </a:cubicBezTo>
                  <a:cubicBezTo>
                    <a:pt x="51" y="53"/>
                    <a:pt x="40" y="40"/>
                    <a:pt x="29" y="25"/>
                  </a:cubicBezTo>
                  <a:cubicBezTo>
                    <a:pt x="25" y="18"/>
                    <a:pt x="19" y="11"/>
                    <a:pt x="13" y="7"/>
                  </a:cubicBezTo>
                  <a:cubicBezTo>
                    <a:pt x="9" y="4"/>
                    <a:pt x="3" y="4"/>
                    <a:pt x="2" y="0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57" name="Freeform 353">
              <a:extLst>
                <a:ext uri="{FF2B5EF4-FFF2-40B4-BE49-F238E27FC236}">
                  <a16:creationId xmlns:a16="http://schemas.microsoft.com/office/drawing/2014/main" id="{4CCDA4CD-DCFD-42CE-8360-67651C1A4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7" y="1821"/>
              <a:ext cx="7" cy="20"/>
            </a:xfrm>
            <a:custGeom>
              <a:avLst/>
              <a:gdLst>
                <a:gd name="T0" fmla="*/ 4 w 8"/>
                <a:gd name="T1" fmla="*/ 0 h 21"/>
                <a:gd name="T2" fmla="*/ 4 w 8"/>
                <a:gd name="T3" fmla="*/ 9 h 21"/>
                <a:gd name="T4" fmla="*/ 4 w 8"/>
                <a:gd name="T5" fmla="*/ 15 h 21"/>
                <a:gd name="T6" fmla="*/ 0 w 8"/>
                <a:gd name="T7" fmla="*/ 10 h 21"/>
                <a:gd name="T8" fmla="*/ 4 w 8"/>
                <a:gd name="T9" fmla="*/ 1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21">
                  <a:moveTo>
                    <a:pt x="8" y="0"/>
                  </a:moveTo>
                  <a:cubicBezTo>
                    <a:pt x="6" y="2"/>
                    <a:pt x="5" y="6"/>
                    <a:pt x="4" y="9"/>
                  </a:cubicBezTo>
                  <a:cubicBezTo>
                    <a:pt x="4" y="11"/>
                    <a:pt x="6" y="18"/>
                    <a:pt x="4" y="19"/>
                  </a:cubicBezTo>
                  <a:cubicBezTo>
                    <a:pt x="0" y="21"/>
                    <a:pt x="0" y="15"/>
                    <a:pt x="0" y="13"/>
                  </a:cubicBezTo>
                  <a:cubicBezTo>
                    <a:pt x="1" y="8"/>
                    <a:pt x="3" y="5"/>
                    <a:pt x="6" y="1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58" name="Freeform 354">
              <a:extLst>
                <a:ext uri="{FF2B5EF4-FFF2-40B4-BE49-F238E27FC236}">
                  <a16:creationId xmlns:a16="http://schemas.microsoft.com/office/drawing/2014/main" id="{04B014F8-A9A5-4F33-AD9C-D368E6D04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8" y="1816"/>
              <a:ext cx="18" cy="32"/>
            </a:xfrm>
            <a:custGeom>
              <a:avLst/>
              <a:gdLst>
                <a:gd name="T0" fmla="*/ 11 w 21"/>
                <a:gd name="T1" fmla="*/ 2 h 34"/>
                <a:gd name="T2" fmla="*/ 7 w 21"/>
                <a:gd name="T3" fmla="*/ 8 h 34"/>
                <a:gd name="T4" fmla="*/ 3 w 21"/>
                <a:gd name="T5" fmla="*/ 26 h 34"/>
                <a:gd name="T6" fmla="*/ 3 w 21"/>
                <a:gd name="T7" fmla="*/ 11 h 34"/>
                <a:gd name="T8" fmla="*/ 10 w 21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34">
                  <a:moveTo>
                    <a:pt x="21" y="2"/>
                  </a:moveTo>
                  <a:cubicBezTo>
                    <a:pt x="17" y="0"/>
                    <a:pt x="13" y="10"/>
                    <a:pt x="12" y="12"/>
                  </a:cubicBezTo>
                  <a:cubicBezTo>
                    <a:pt x="9" y="19"/>
                    <a:pt x="9" y="28"/>
                    <a:pt x="6" y="34"/>
                  </a:cubicBezTo>
                  <a:cubicBezTo>
                    <a:pt x="0" y="31"/>
                    <a:pt x="5" y="19"/>
                    <a:pt x="7" y="15"/>
                  </a:cubicBezTo>
                  <a:cubicBezTo>
                    <a:pt x="9" y="10"/>
                    <a:pt x="12" y="1"/>
                    <a:pt x="19" y="0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59" name="Freeform 355">
              <a:extLst>
                <a:ext uri="{FF2B5EF4-FFF2-40B4-BE49-F238E27FC236}">
                  <a16:creationId xmlns:a16="http://schemas.microsoft.com/office/drawing/2014/main" id="{5E7FBF3F-41B4-4E9F-9B0A-FE83C0918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5" y="1823"/>
              <a:ext cx="18" cy="33"/>
            </a:xfrm>
            <a:custGeom>
              <a:avLst/>
              <a:gdLst>
                <a:gd name="T0" fmla="*/ 11 w 21"/>
                <a:gd name="T1" fmla="*/ 4 h 35"/>
                <a:gd name="T2" fmla="*/ 6 w 21"/>
                <a:gd name="T3" fmla="*/ 11 h 35"/>
                <a:gd name="T4" fmla="*/ 3 w 21"/>
                <a:gd name="T5" fmla="*/ 26 h 35"/>
                <a:gd name="T6" fmla="*/ 3 w 21"/>
                <a:gd name="T7" fmla="*/ 13 h 35"/>
                <a:gd name="T8" fmla="*/ 11 w 21"/>
                <a:gd name="T9" fmla="*/ 3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35">
                  <a:moveTo>
                    <a:pt x="20" y="4"/>
                  </a:moveTo>
                  <a:cubicBezTo>
                    <a:pt x="17" y="8"/>
                    <a:pt x="13" y="11"/>
                    <a:pt x="11" y="15"/>
                  </a:cubicBezTo>
                  <a:cubicBezTo>
                    <a:pt x="10" y="18"/>
                    <a:pt x="10" y="34"/>
                    <a:pt x="6" y="34"/>
                  </a:cubicBezTo>
                  <a:cubicBezTo>
                    <a:pt x="0" y="35"/>
                    <a:pt x="5" y="19"/>
                    <a:pt x="6" y="17"/>
                  </a:cubicBezTo>
                  <a:cubicBezTo>
                    <a:pt x="8" y="12"/>
                    <a:pt x="13" y="0"/>
                    <a:pt x="21" y="3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60" name="Freeform 356">
              <a:extLst>
                <a:ext uri="{FF2B5EF4-FFF2-40B4-BE49-F238E27FC236}">
                  <a16:creationId xmlns:a16="http://schemas.microsoft.com/office/drawing/2014/main" id="{7E2D6057-6423-48DC-A372-59E6A9558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3" y="1841"/>
              <a:ext cx="35" cy="53"/>
            </a:xfrm>
            <a:custGeom>
              <a:avLst/>
              <a:gdLst>
                <a:gd name="T0" fmla="*/ 20 w 40"/>
                <a:gd name="T1" fmla="*/ 0 h 56"/>
                <a:gd name="T2" fmla="*/ 21 w 40"/>
                <a:gd name="T3" fmla="*/ 21 h 56"/>
                <a:gd name="T4" fmla="*/ 18 w 40"/>
                <a:gd name="T5" fmla="*/ 27 h 56"/>
                <a:gd name="T6" fmla="*/ 18 w 40"/>
                <a:gd name="T7" fmla="*/ 33 h 56"/>
                <a:gd name="T8" fmla="*/ 10 w 40"/>
                <a:gd name="T9" fmla="*/ 36 h 56"/>
                <a:gd name="T10" fmla="*/ 5 w 40"/>
                <a:gd name="T11" fmla="*/ 40 h 56"/>
                <a:gd name="T12" fmla="*/ 3 w 40"/>
                <a:gd name="T13" fmla="*/ 44 h 56"/>
                <a:gd name="T14" fmla="*/ 14 w 40"/>
                <a:gd name="T15" fmla="*/ 24 h 56"/>
                <a:gd name="T16" fmla="*/ 19 w 40"/>
                <a:gd name="T17" fmla="*/ 10 h 56"/>
                <a:gd name="T18" fmla="*/ 20 w 40"/>
                <a:gd name="T19" fmla="*/ 3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" h="56">
                  <a:moveTo>
                    <a:pt x="34" y="0"/>
                  </a:moveTo>
                  <a:cubicBezTo>
                    <a:pt x="40" y="6"/>
                    <a:pt x="37" y="18"/>
                    <a:pt x="35" y="25"/>
                  </a:cubicBezTo>
                  <a:cubicBezTo>
                    <a:pt x="34" y="28"/>
                    <a:pt x="32" y="31"/>
                    <a:pt x="31" y="34"/>
                  </a:cubicBezTo>
                  <a:cubicBezTo>
                    <a:pt x="31" y="36"/>
                    <a:pt x="31" y="38"/>
                    <a:pt x="30" y="41"/>
                  </a:cubicBezTo>
                  <a:cubicBezTo>
                    <a:pt x="28" y="46"/>
                    <a:pt x="22" y="43"/>
                    <a:pt x="17" y="44"/>
                  </a:cubicBezTo>
                  <a:cubicBezTo>
                    <a:pt x="14" y="45"/>
                    <a:pt x="11" y="48"/>
                    <a:pt x="9" y="50"/>
                  </a:cubicBezTo>
                  <a:cubicBezTo>
                    <a:pt x="7" y="52"/>
                    <a:pt x="6" y="55"/>
                    <a:pt x="3" y="56"/>
                  </a:cubicBezTo>
                  <a:cubicBezTo>
                    <a:pt x="0" y="44"/>
                    <a:pt x="17" y="35"/>
                    <a:pt x="24" y="29"/>
                  </a:cubicBezTo>
                  <a:cubicBezTo>
                    <a:pt x="29" y="24"/>
                    <a:pt x="33" y="21"/>
                    <a:pt x="33" y="14"/>
                  </a:cubicBezTo>
                  <a:cubicBezTo>
                    <a:pt x="34" y="11"/>
                    <a:pt x="34" y="6"/>
                    <a:pt x="34" y="3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61" name="Freeform 357">
              <a:extLst>
                <a:ext uri="{FF2B5EF4-FFF2-40B4-BE49-F238E27FC236}">
                  <a16:creationId xmlns:a16="http://schemas.microsoft.com/office/drawing/2014/main" id="{86F24A4A-2463-49B7-A2DD-32B7A39B8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" y="1888"/>
              <a:ext cx="33" cy="8"/>
            </a:xfrm>
            <a:custGeom>
              <a:avLst/>
              <a:gdLst>
                <a:gd name="T0" fmla="*/ 20 w 38"/>
                <a:gd name="T1" fmla="*/ 8 h 8"/>
                <a:gd name="T2" fmla="*/ 11 w 38"/>
                <a:gd name="T3" fmla="*/ 2 h 8"/>
                <a:gd name="T4" fmla="*/ 3 w 38"/>
                <a:gd name="T5" fmla="*/ 5 h 8"/>
                <a:gd name="T6" fmla="*/ 0 w 38"/>
                <a:gd name="T7" fmla="*/ 5 h 8"/>
                <a:gd name="T8" fmla="*/ 10 w 38"/>
                <a:gd name="T9" fmla="*/ 0 h 8"/>
                <a:gd name="T10" fmla="*/ 18 w 38"/>
                <a:gd name="T11" fmla="*/ 3 h 8"/>
                <a:gd name="T12" fmla="*/ 22 w 38"/>
                <a:gd name="T13" fmla="*/ 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8">
                  <a:moveTo>
                    <a:pt x="35" y="8"/>
                  </a:moveTo>
                  <a:cubicBezTo>
                    <a:pt x="34" y="4"/>
                    <a:pt x="23" y="3"/>
                    <a:pt x="20" y="2"/>
                  </a:cubicBezTo>
                  <a:cubicBezTo>
                    <a:pt x="15" y="2"/>
                    <a:pt x="11" y="5"/>
                    <a:pt x="6" y="5"/>
                  </a:cubicBezTo>
                  <a:cubicBezTo>
                    <a:pt x="4" y="6"/>
                    <a:pt x="2" y="5"/>
                    <a:pt x="0" y="5"/>
                  </a:cubicBezTo>
                  <a:cubicBezTo>
                    <a:pt x="4" y="0"/>
                    <a:pt x="11" y="0"/>
                    <a:pt x="17" y="0"/>
                  </a:cubicBezTo>
                  <a:cubicBezTo>
                    <a:pt x="22" y="0"/>
                    <a:pt x="27" y="0"/>
                    <a:pt x="32" y="3"/>
                  </a:cubicBezTo>
                  <a:cubicBezTo>
                    <a:pt x="34" y="4"/>
                    <a:pt x="36" y="5"/>
                    <a:pt x="38" y="6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62" name="Freeform 358">
              <a:extLst>
                <a:ext uri="{FF2B5EF4-FFF2-40B4-BE49-F238E27FC236}">
                  <a16:creationId xmlns:a16="http://schemas.microsoft.com/office/drawing/2014/main" id="{00EC813E-3639-4620-9C2A-0C1F2310B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3" y="1910"/>
              <a:ext cx="40" cy="11"/>
            </a:xfrm>
            <a:custGeom>
              <a:avLst/>
              <a:gdLst>
                <a:gd name="T0" fmla="*/ 26 w 45"/>
                <a:gd name="T1" fmla="*/ 6 h 12"/>
                <a:gd name="T2" fmla="*/ 20 w 45"/>
                <a:gd name="T3" fmla="*/ 5 h 12"/>
                <a:gd name="T4" fmla="*/ 13 w 45"/>
                <a:gd name="T5" fmla="*/ 6 h 12"/>
                <a:gd name="T6" fmla="*/ 4 w 45"/>
                <a:gd name="T7" fmla="*/ 8 h 12"/>
                <a:gd name="T8" fmla="*/ 9 w 45"/>
                <a:gd name="T9" fmla="*/ 3 h 12"/>
                <a:gd name="T10" fmla="*/ 19 w 45"/>
                <a:gd name="T11" fmla="*/ 2 h 12"/>
                <a:gd name="T12" fmla="*/ 28 w 45"/>
                <a:gd name="T13" fmla="*/ 6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" h="12">
                  <a:moveTo>
                    <a:pt x="42" y="7"/>
                  </a:moveTo>
                  <a:cubicBezTo>
                    <a:pt x="39" y="6"/>
                    <a:pt x="37" y="5"/>
                    <a:pt x="33" y="5"/>
                  </a:cubicBezTo>
                  <a:cubicBezTo>
                    <a:pt x="29" y="5"/>
                    <a:pt x="25" y="5"/>
                    <a:pt x="21" y="6"/>
                  </a:cubicBezTo>
                  <a:cubicBezTo>
                    <a:pt x="17" y="8"/>
                    <a:pt x="13" y="11"/>
                    <a:pt x="8" y="12"/>
                  </a:cubicBezTo>
                  <a:cubicBezTo>
                    <a:pt x="0" y="12"/>
                    <a:pt x="10" y="5"/>
                    <a:pt x="13" y="3"/>
                  </a:cubicBezTo>
                  <a:cubicBezTo>
                    <a:pt x="18" y="0"/>
                    <a:pt x="25" y="0"/>
                    <a:pt x="30" y="2"/>
                  </a:cubicBezTo>
                  <a:cubicBezTo>
                    <a:pt x="36" y="3"/>
                    <a:pt x="40" y="7"/>
                    <a:pt x="45" y="9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63" name="Freeform 359">
              <a:extLst>
                <a:ext uri="{FF2B5EF4-FFF2-40B4-BE49-F238E27FC236}">
                  <a16:creationId xmlns:a16="http://schemas.microsoft.com/office/drawing/2014/main" id="{D22E50E8-9F60-4B0F-9714-DE02D0FDA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" y="1937"/>
              <a:ext cx="35" cy="9"/>
            </a:xfrm>
            <a:custGeom>
              <a:avLst/>
              <a:gdLst>
                <a:gd name="T0" fmla="*/ 22 w 40"/>
                <a:gd name="T1" fmla="*/ 5 h 10"/>
                <a:gd name="T2" fmla="*/ 14 w 40"/>
                <a:gd name="T3" fmla="*/ 5 h 10"/>
                <a:gd name="T4" fmla="*/ 8 w 40"/>
                <a:gd name="T5" fmla="*/ 5 h 10"/>
                <a:gd name="T6" fmla="*/ 4 w 40"/>
                <a:gd name="T7" fmla="*/ 5 h 10"/>
                <a:gd name="T8" fmla="*/ 8 w 40"/>
                <a:gd name="T9" fmla="*/ 2 h 10"/>
                <a:gd name="T10" fmla="*/ 24 w 40"/>
                <a:gd name="T11" fmla="*/ 6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10">
                  <a:moveTo>
                    <a:pt x="37" y="9"/>
                  </a:moveTo>
                  <a:cubicBezTo>
                    <a:pt x="35" y="6"/>
                    <a:pt x="27" y="6"/>
                    <a:pt x="24" y="6"/>
                  </a:cubicBezTo>
                  <a:cubicBezTo>
                    <a:pt x="20" y="6"/>
                    <a:pt x="16" y="7"/>
                    <a:pt x="12" y="7"/>
                  </a:cubicBezTo>
                  <a:cubicBezTo>
                    <a:pt x="11" y="7"/>
                    <a:pt x="6" y="9"/>
                    <a:pt x="4" y="9"/>
                  </a:cubicBezTo>
                  <a:cubicBezTo>
                    <a:pt x="0" y="7"/>
                    <a:pt x="11" y="2"/>
                    <a:pt x="12" y="2"/>
                  </a:cubicBezTo>
                  <a:cubicBezTo>
                    <a:pt x="20" y="0"/>
                    <a:pt x="35" y="2"/>
                    <a:pt x="40" y="10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64" name="Freeform 360">
              <a:extLst>
                <a:ext uri="{FF2B5EF4-FFF2-40B4-BE49-F238E27FC236}">
                  <a16:creationId xmlns:a16="http://schemas.microsoft.com/office/drawing/2014/main" id="{A2FC22B3-C4D7-409B-B1FF-B9584A89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1" y="1892"/>
              <a:ext cx="62" cy="97"/>
            </a:xfrm>
            <a:custGeom>
              <a:avLst/>
              <a:gdLst>
                <a:gd name="T0" fmla="*/ 31 w 70"/>
                <a:gd name="T1" fmla="*/ 7 h 104"/>
                <a:gd name="T2" fmla="*/ 22 w 70"/>
                <a:gd name="T3" fmla="*/ 28 h 104"/>
                <a:gd name="T4" fmla="*/ 13 w 70"/>
                <a:gd name="T5" fmla="*/ 43 h 104"/>
                <a:gd name="T6" fmla="*/ 4 w 70"/>
                <a:gd name="T7" fmla="*/ 62 h 104"/>
                <a:gd name="T8" fmla="*/ 0 w 70"/>
                <a:gd name="T9" fmla="*/ 78 h 104"/>
                <a:gd name="T10" fmla="*/ 15 w 70"/>
                <a:gd name="T11" fmla="*/ 67 h 104"/>
                <a:gd name="T12" fmla="*/ 21 w 70"/>
                <a:gd name="T13" fmla="*/ 62 h 104"/>
                <a:gd name="T14" fmla="*/ 24 w 70"/>
                <a:gd name="T15" fmla="*/ 55 h 104"/>
                <a:gd name="T16" fmla="*/ 27 w 70"/>
                <a:gd name="T17" fmla="*/ 22 h 104"/>
                <a:gd name="T18" fmla="*/ 37 w 70"/>
                <a:gd name="T19" fmla="*/ 9 h 104"/>
                <a:gd name="T20" fmla="*/ 43 w 70"/>
                <a:gd name="T21" fmla="*/ 0 h 104"/>
                <a:gd name="T22" fmla="*/ 43 w 70"/>
                <a:gd name="T23" fmla="*/ 0 h 104"/>
                <a:gd name="T24" fmla="*/ 36 w 70"/>
                <a:gd name="T25" fmla="*/ 5 h 104"/>
                <a:gd name="T26" fmla="*/ 31 w 70"/>
                <a:gd name="T27" fmla="*/ 7 h 10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0" h="104">
                  <a:moveTo>
                    <a:pt x="51" y="8"/>
                  </a:moveTo>
                  <a:cubicBezTo>
                    <a:pt x="47" y="18"/>
                    <a:pt x="41" y="27"/>
                    <a:pt x="36" y="36"/>
                  </a:cubicBezTo>
                  <a:cubicBezTo>
                    <a:pt x="31" y="43"/>
                    <a:pt x="27" y="50"/>
                    <a:pt x="22" y="57"/>
                  </a:cubicBezTo>
                  <a:cubicBezTo>
                    <a:pt x="17" y="65"/>
                    <a:pt x="12" y="72"/>
                    <a:pt x="8" y="81"/>
                  </a:cubicBezTo>
                  <a:cubicBezTo>
                    <a:pt x="5" y="88"/>
                    <a:pt x="0" y="96"/>
                    <a:pt x="0" y="104"/>
                  </a:cubicBezTo>
                  <a:cubicBezTo>
                    <a:pt x="6" y="97"/>
                    <a:pt x="16" y="93"/>
                    <a:pt x="24" y="89"/>
                  </a:cubicBezTo>
                  <a:cubicBezTo>
                    <a:pt x="27" y="87"/>
                    <a:pt x="31" y="85"/>
                    <a:pt x="34" y="83"/>
                  </a:cubicBezTo>
                  <a:cubicBezTo>
                    <a:pt x="40" y="80"/>
                    <a:pt x="40" y="78"/>
                    <a:pt x="38" y="73"/>
                  </a:cubicBezTo>
                  <a:cubicBezTo>
                    <a:pt x="34" y="58"/>
                    <a:pt x="37" y="42"/>
                    <a:pt x="45" y="30"/>
                  </a:cubicBezTo>
                  <a:cubicBezTo>
                    <a:pt x="50" y="24"/>
                    <a:pt x="54" y="18"/>
                    <a:pt x="60" y="13"/>
                  </a:cubicBezTo>
                  <a:cubicBezTo>
                    <a:pt x="62" y="10"/>
                    <a:pt x="69" y="5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6" y="1"/>
                    <a:pt x="62" y="3"/>
                    <a:pt x="59" y="5"/>
                  </a:cubicBezTo>
                  <a:cubicBezTo>
                    <a:pt x="56" y="6"/>
                    <a:pt x="54" y="8"/>
                    <a:pt x="51" y="10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65" name="Freeform 361">
              <a:extLst>
                <a:ext uri="{FF2B5EF4-FFF2-40B4-BE49-F238E27FC236}">
                  <a16:creationId xmlns:a16="http://schemas.microsoft.com/office/drawing/2014/main" id="{31891A59-95EA-4C39-933F-69B535912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6" y="1960"/>
              <a:ext cx="52" cy="16"/>
            </a:xfrm>
            <a:custGeom>
              <a:avLst/>
              <a:gdLst>
                <a:gd name="T0" fmla="*/ 1 w 60"/>
                <a:gd name="T1" fmla="*/ 8 h 17"/>
                <a:gd name="T2" fmla="*/ 9 w 60"/>
                <a:gd name="T3" fmla="*/ 8 h 17"/>
                <a:gd name="T4" fmla="*/ 14 w 60"/>
                <a:gd name="T5" fmla="*/ 10 h 17"/>
                <a:gd name="T6" fmla="*/ 22 w 60"/>
                <a:gd name="T7" fmla="*/ 8 h 17"/>
                <a:gd name="T8" fmla="*/ 27 w 60"/>
                <a:gd name="T9" fmla="*/ 7 h 17"/>
                <a:gd name="T10" fmla="*/ 34 w 60"/>
                <a:gd name="T11" fmla="*/ 6 h 17"/>
                <a:gd name="T12" fmla="*/ 17 w 60"/>
                <a:gd name="T13" fmla="*/ 6 h 17"/>
                <a:gd name="T14" fmla="*/ 0 w 60"/>
                <a:gd name="T15" fmla="*/ 8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0" h="17">
                  <a:moveTo>
                    <a:pt x="1" y="8"/>
                  </a:moveTo>
                  <a:cubicBezTo>
                    <a:pt x="4" y="5"/>
                    <a:pt x="12" y="8"/>
                    <a:pt x="16" y="9"/>
                  </a:cubicBezTo>
                  <a:cubicBezTo>
                    <a:pt x="19" y="11"/>
                    <a:pt x="22" y="13"/>
                    <a:pt x="25" y="14"/>
                  </a:cubicBezTo>
                  <a:cubicBezTo>
                    <a:pt x="31" y="17"/>
                    <a:pt x="34" y="12"/>
                    <a:pt x="38" y="10"/>
                  </a:cubicBezTo>
                  <a:cubicBezTo>
                    <a:pt x="42" y="9"/>
                    <a:pt x="46" y="7"/>
                    <a:pt x="49" y="7"/>
                  </a:cubicBezTo>
                  <a:cubicBezTo>
                    <a:pt x="53" y="6"/>
                    <a:pt x="57" y="7"/>
                    <a:pt x="60" y="6"/>
                  </a:cubicBezTo>
                  <a:cubicBezTo>
                    <a:pt x="52" y="0"/>
                    <a:pt x="39" y="5"/>
                    <a:pt x="30" y="6"/>
                  </a:cubicBezTo>
                  <a:cubicBezTo>
                    <a:pt x="20" y="7"/>
                    <a:pt x="10" y="3"/>
                    <a:pt x="0" y="8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66" name="Freeform 362">
              <a:extLst>
                <a:ext uri="{FF2B5EF4-FFF2-40B4-BE49-F238E27FC236}">
                  <a16:creationId xmlns:a16="http://schemas.microsoft.com/office/drawing/2014/main" id="{DB29925F-9444-491A-8176-B4DB6E4CA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9" y="1813"/>
              <a:ext cx="12" cy="16"/>
            </a:xfrm>
            <a:custGeom>
              <a:avLst/>
              <a:gdLst>
                <a:gd name="T0" fmla="*/ 2 w 13"/>
                <a:gd name="T1" fmla="*/ 6 h 18"/>
                <a:gd name="T2" fmla="*/ 6 w 13"/>
                <a:gd name="T3" fmla="*/ 2 h 18"/>
                <a:gd name="T4" fmla="*/ 9 w 13"/>
                <a:gd name="T5" fmla="*/ 1 h 18"/>
                <a:gd name="T6" fmla="*/ 6 w 13"/>
                <a:gd name="T7" fmla="*/ 4 h 18"/>
                <a:gd name="T8" fmla="*/ 3 w 13"/>
                <a:gd name="T9" fmla="*/ 10 h 18"/>
                <a:gd name="T10" fmla="*/ 1 w 13"/>
                <a:gd name="T11" fmla="*/ 10 h 18"/>
                <a:gd name="T12" fmla="*/ 1 w 13"/>
                <a:gd name="T13" fmla="*/ 8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" h="18">
                  <a:moveTo>
                    <a:pt x="2" y="10"/>
                  </a:moveTo>
                  <a:cubicBezTo>
                    <a:pt x="2" y="7"/>
                    <a:pt x="6" y="3"/>
                    <a:pt x="9" y="2"/>
                  </a:cubicBezTo>
                  <a:cubicBezTo>
                    <a:pt x="10" y="1"/>
                    <a:pt x="12" y="0"/>
                    <a:pt x="13" y="1"/>
                  </a:cubicBezTo>
                  <a:cubicBezTo>
                    <a:pt x="13" y="2"/>
                    <a:pt x="11" y="3"/>
                    <a:pt x="10" y="4"/>
                  </a:cubicBezTo>
                  <a:cubicBezTo>
                    <a:pt x="6" y="7"/>
                    <a:pt x="6" y="11"/>
                    <a:pt x="3" y="16"/>
                  </a:cubicBezTo>
                  <a:cubicBezTo>
                    <a:pt x="2" y="17"/>
                    <a:pt x="2" y="18"/>
                    <a:pt x="1" y="16"/>
                  </a:cubicBezTo>
                  <a:cubicBezTo>
                    <a:pt x="0" y="15"/>
                    <a:pt x="1" y="13"/>
                    <a:pt x="1" y="12"/>
                  </a:cubicBezTo>
                </a:path>
              </a:pathLst>
            </a:custGeom>
            <a:solidFill>
              <a:srgbClr val="F7D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67" name="Freeform 363">
              <a:extLst>
                <a:ext uri="{FF2B5EF4-FFF2-40B4-BE49-F238E27FC236}">
                  <a16:creationId xmlns:a16="http://schemas.microsoft.com/office/drawing/2014/main" id="{61BEA530-2588-4AE7-8E53-7BBCB2CE3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5" y="1820"/>
              <a:ext cx="14" cy="17"/>
            </a:xfrm>
            <a:custGeom>
              <a:avLst/>
              <a:gdLst>
                <a:gd name="T0" fmla="*/ 2 w 16"/>
                <a:gd name="T1" fmla="*/ 9 h 18"/>
                <a:gd name="T2" fmla="*/ 5 w 16"/>
                <a:gd name="T3" fmla="*/ 1 h 18"/>
                <a:gd name="T4" fmla="*/ 10 w 16"/>
                <a:gd name="T5" fmla="*/ 3 h 18"/>
                <a:gd name="T6" fmla="*/ 8 w 16"/>
                <a:gd name="T7" fmla="*/ 5 h 18"/>
                <a:gd name="T8" fmla="*/ 4 w 16"/>
                <a:gd name="T9" fmla="*/ 10 h 18"/>
                <a:gd name="T10" fmla="*/ 1 w 16"/>
                <a:gd name="T11" fmla="*/ 13 h 18"/>
                <a:gd name="T12" fmla="*/ 1 w 16"/>
                <a:gd name="T13" fmla="*/ 9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" h="18">
                  <a:moveTo>
                    <a:pt x="2" y="9"/>
                  </a:moveTo>
                  <a:cubicBezTo>
                    <a:pt x="3" y="6"/>
                    <a:pt x="7" y="2"/>
                    <a:pt x="9" y="1"/>
                  </a:cubicBezTo>
                  <a:cubicBezTo>
                    <a:pt x="12" y="0"/>
                    <a:pt x="16" y="0"/>
                    <a:pt x="16" y="3"/>
                  </a:cubicBezTo>
                  <a:cubicBezTo>
                    <a:pt x="15" y="4"/>
                    <a:pt x="13" y="4"/>
                    <a:pt x="12" y="5"/>
                  </a:cubicBezTo>
                  <a:cubicBezTo>
                    <a:pt x="8" y="7"/>
                    <a:pt x="8" y="11"/>
                    <a:pt x="5" y="14"/>
                  </a:cubicBezTo>
                  <a:cubicBezTo>
                    <a:pt x="5" y="16"/>
                    <a:pt x="3" y="18"/>
                    <a:pt x="1" y="17"/>
                  </a:cubicBezTo>
                  <a:cubicBezTo>
                    <a:pt x="0" y="16"/>
                    <a:pt x="0" y="12"/>
                    <a:pt x="1" y="12"/>
                  </a:cubicBezTo>
                </a:path>
              </a:pathLst>
            </a:custGeom>
            <a:solidFill>
              <a:srgbClr val="F7D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68" name="Freeform 364">
              <a:extLst>
                <a:ext uri="{FF2B5EF4-FFF2-40B4-BE49-F238E27FC236}">
                  <a16:creationId xmlns:a16="http://schemas.microsoft.com/office/drawing/2014/main" id="{EDC84E2B-BA44-4832-9C78-96B66A0DF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7" y="1834"/>
              <a:ext cx="28" cy="26"/>
            </a:xfrm>
            <a:custGeom>
              <a:avLst/>
              <a:gdLst>
                <a:gd name="T0" fmla="*/ 4 w 32"/>
                <a:gd name="T1" fmla="*/ 7 h 28"/>
                <a:gd name="T2" fmla="*/ 16 w 32"/>
                <a:gd name="T3" fmla="*/ 5 h 28"/>
                <a:gd name="T4" fmla="*/ 17 w 32"/>
                <a:gd name="T5" fmla="*/ 7 h 28"/>
                <a:gd name="T6" fmla="*/ 15 w 32"/>
                <a:gd name="T7" fmla="*/ 7 h 28"/>
                <a:gd name="T8" fmla="*/ 12 w 32"/>
                <a:gd name="T9" fmla="*/ 7 h 28"/>
                <a:gd name="T10" fmla="*/ 10 w 32"/>
                <a:gd name="T11" fmla="*/ 15 h 28"/>
                <a:gd name="T12" fmla="*/ 4 w 32"/>
                <a:gd name="T13" fmla="*/ 20 h 28"/>
                <a:gd name="T14" fmla="*/ 0 w 32"/>
                <a:gd name="T15" fmla="*/ 18 h 28"/>
                <a:gd name="T16" fmla="*/ 4 w 32"/>
                <a:gd name="T17" fmla="*/ 7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" h="28">
                  <a:moveTo>
                    <a:pt x="7" y="7"/>
                  </a:moveTo>
                  <a:cubicBezTo>
                    <a:pt x="12" y="0"/>
                    <a:pt x="20" y="1"/>
                    <a:pt x="26" y="5"/>
                  </a:cubicBezTo>
                  <a:cubicBezTo>
                    <a:pt x="27" y="6"/>
                    <a:pt x="32" y="9"/>
                    <a:pt x="29" y="9"/>
                  </a:cubicBezTo>
                  <a:cubicBezTo>
                    <a:pt x="28" y="9"/>
                    <a:pt x="26" y="8"/>
                    <a:pt x="25" y="8"/>
                  </a:cubicBezTo>
                  <a:cubicBezTo>
                    <a:pt x="24" y="8"/>
                    <a:pt x="22" y="9"/>
                    <a:pt x="20" y="10"/>
                  </a:cubicBezTo>
                  <a:cubicBezTo>
                    <a:pt x="17" y="12"/>
                    <a:pt x="17" y="16"/>
                    <a:pt x="16" y="19"/>
                  </a:cubicBezTo>
                  <a:cubicBezTo>
                    <a:pt x="14" y="23"/>
                    <a:pt x="11" y="25"/>
                    <a:pt x="7" y="27"/>
                  </a:cubicBezTo>
                  <a:cubicBezTo>
                    <a:pt x="3" y="28"/>
                    <a:pt x="0" y="28"/>
                    <a:pt x="0" y="23"/>
                  </a:cubicBezTo>
                  <a:cubicBezTo>
                    <a:pt x="0" y="19"/>
                    <a:pt x="4" y="11"/>
                    <a:pt x="7" y="10"/>
                  </a:cubicBezTo>
                </a:path>
              </a:pathLst>
            </a:custGeom>
            <a:solidFill>
              <a:srgbClr val="F7D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69" name="Freeform 365">
              <a:extLst>
                <a:ext uri="{FF2B5EF4-FFF2-40B4-BE49-F238E27FC236}">
                  <a16:creationId xmlns:a16="http://schemas.microsoft.com/office/drawing/2014/main" id="{8F1A29EE-857C-4B6E-A4AE-AD507A6BC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9" y="1881"/>
              <a:ext cx="24" cy="7"/>
            </a:xfrm>
            <a:custGeom>
              <a:avLst/>
              <a:gdLst>
                <a:gd name="T0" fmla="*/ 0 w 27"/>
                <a:gd name="T1" fmla="*/ 4 h 8"/>
                <a:gd name="T2" fmla="*/ 0 w 27"/>
                <a:gd name="T3" fmla="*/ 4 h 8"/>
                <a:gd name="T4" fmla="*/ 10 w 27"/>
                <a:gd name="T5" fmla="*/ 4 h 8"/>
                <a:gd name="T6" fmla="*/ 15 w 27"/>
                <a:gd name="T7" fmla="*/ 4 h 8"/>
                <a:gd name="T8" fmla="*/ 17 w 27"/>
                <a:gd name="T9" fmla="*/ 4 h 8"/>
                <a:gd name="T10" fmla="*/ 11 w 27"/>
                <a:gd name="T11" fmla="*/ 1 h 8"/>
                <a:gd name="T12" fmla="*/ 4 w 27"/>
                <a:gd name="T13" fmla="*/ 1 h 8"/>
                <a:gd name="T14" fmla="*/ 2 w 27"/>
                <a:gd name="T15" fmla="*/ 4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7" h="8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4" y="2"/>
                    <a:pt x="10" y="3"/>
                    <a:pt x="15" y="4"/>
                  </a:cubicBezTo>
                  <a:cubicBezTo>
                    <a:pt x="18" y="5"/>
                    <a:pt x="21" y="6"/>
                    <a:pt x="24" y="6"/>
                  </a:cubicBezTo>
                  <a:cubicBezTo>
                    <a:pt x="25" y="7"/>
                    <a:pt x="26" y="7"/>
                    <a:pt x="27" y="8"/>
                  </a:cubicBezTo>
                  <a:cubicBezTo>
                    <a:pt x="27" y="4"/>
                    <a:pt x="21" y="2"/>
                    <a:pt x="18" y="1"/>
                  </a:cubicBezTo>
                  <a:cubicBezTo>
                    <a:pt x="15" y="0"/>
                    <a:pt x="11" y="0"/>
                    <a:pt x="7" y="1"/>
                  </a:cubicBezTo>
                  <a:cubicBezTo>
                    <a:pt x="6" y="2"/>
                    <a:pt x="3" y="3"/>
                    <a:pt x="2" y="4"/>
                  </a:cubicBezTo>
                </a:path>
              </a:pathLst>
            </a:custGeom>
            <a:solidFill>
              <a:srgbClr val="F7D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70" name="Freeform 366">
              <a:extLst>
                <a:ext uri="{FF2B5EF4-FFF2-40B4-BE49-F238E27FC236}">
                  <a16:creationId xmlns:a16="http://schemas.microsoft.com/office/drawing/2014/main" id="{F8951B00-C8EC-4E7E-8C5D-464EC0315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1" y="1901"/>
              <a:ext cx="22" cy="14"/>
            </a:xfrm>
            <a:custGeom>
              <a:avLst/>
              <a:gdLst>
                <a:gd name="T0" fmla="*/ 0 w 25"/>
                <a:gd name="T1" fmla="*/ 7 h 15"/>
                <a:gd name="T2" fmla="*/ 10 w 25"/>
                <a:gd name="T3" fmla="*/ 7 h 15"/>
                <a:gd name="T4" fmla="*/ 15 w 25"/>
                <a:gd name="T5" fmla="*/ 7 h 15"/>
                <a:gd name="T6" fmla="*/ 11 w 25"/>
                <a:gd name="T7" fmla="*/ 1 h 15"/>
                <a:gd name="T8" fmla="*/ 0 w 25"/>
                <a:gd name="T9" fmla="*/ 4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15">
                  <a:moveTo>
                    <a:pt x="0" y="7"/>
                  </a:moveTo>
                  <a:cubicBezTo>
                    <a:pt x="2" y="4"/>
                    <a:pt x="13" y="8"/>
                    <a:pt x="16" y="9"/>
                  </a:cubicBezTo>
                  <a:cubicBezTo>
                    <a:pt x="19" y="10"/>
                    <a:pt x="25" y="15"/>
                    <a:pt x="25" y="9"/>
                  </a:cubicBezTo>
                  <a:cubicBezTo>
                    <a:pt x="24" y="4"/>
                    <a:pt x="22" y="2"/>
                    <a:pt x="18" y="1"/>
                  </a:cubicBezTo>
                  <a:cubicBezTo>
                    <a:pt x="11" y="0"/>
                    <a:pt x="5" y="1"/>
                    <a:pt x="0" y="4"/>
                  </a:cubicBezTo>
                </a:path>
              </a:pathLst>
            </a:custGeom>
            <a:solidFill>
              <a:srgbClr val="F7D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71" name="Freeform 367">
              <a:extLst>
                <a:ext uri="{FF2B5EF4-FFF2-40B4-BE49-F238E27FC236}">
                  <a16:creationId xmlns:a16="http://schemas.microsoft.com/office/drawing/2014/main" id="{1C589D7B-80DA-4E9E-B0F4-B1E7723D8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4" y="1922"/>
              <a:ext cx="28" cy="18"/>
            </a:xfrm>
            <a:custGeom>
              <a:avLst/>
              <a:gdLst>
                <a:gd name="T0" fmla="*/ 1 w 32"/>
                <a:gd name="T1" fmla="*/ 9 h 19"/>
                <a:gd name="T2" fmla="*/ 1 w 32"/>
                <a:gd name="T3" fmla="*/ 9 h 19"/>
                <a:gd name="T4" fmla="*/ 4 w 32"/>
                <a:gd name="T5" fmla="*/ 9 h 19"/>
                <a:gd name="T6" fmla="*/ 14 w 32"/>
                <a:gd name="T7" fmla="*/ 12 h 19"/>
                <a:gd name="T8" fmla="*/ 17 w 32"/>
                <a:gd name="T9" fmla="*/ 14 h 19"/>
                <a:gd name="T10" fmla="*/ 19 w 32"/>
                <a:gd name="T11" fmla="*/ 9 h 19"/>
                <a:gd name="T12" fmla="*/ 16 w 32"/>
                <a:gd name="T13" fmla="*/ 3 h 19"/>
                <a:gd name="T14" fmla="*/ 13 w 32"/>
                <a:gd name="T15" fmla="*/ 0 h 19"/>
                <a:gd name="T16" fmla="*/ 8 w 32"/>
                <a:gd name="T17" fmla="*/ 3 h 19"/>
                <a:gd name="T18" fmla="*/ 2 w 32"/>
                <a:gd name="T19" fmla="*/ 8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19">
                  <a:moveTo>
                    <a:pt x="1" y="13"/>
                  </a:moveTo>
                  <a:cubicBezTo>
                    <a:pt x="1" y="13"/>
                    <a:pt x="0" y="13"/>
                    <a:pt x="1" y="13"/>
                  </a:cubicBezTo>
                  <a:cubicBezTo>
                    <a:pt x="3" y="12"/>
                    <a:pt x="5" y="12"/>
                    <a:pt x="7" y="11"/>
                  </a:cubicBezTo>
                  <a:cubicBezTo>
                    <a:pt x="13" y="10"/>
                    <a:pt x="19" y="12"/>
                    <a:pt x="23" y="16"/>
                  </a:cubicBezTo>
                  <a:cubicBezTo>
                    <a:pt x="25" y="18"/>
                    <a:pt x="26" y="19"/>
                    <a:pt x="29" y="18"/>
                  </a:cubicBezTo>
                  <a:cubicBezTo>
                    <a:pt x="31" y="16"/>
                    <a:pt x="32" y="14"/>
                    <a:pt x="32" y="12"/>
                  </a:cubicBezTo>
                  <a:cubicBezTo>
                    <a:pt x="31" y="9"/>
                    <a:pt x="29" y="6"/>
                    <a:pt x="27" y="3"/>
                  </a:cubicBezTo>
                  <a:cubicBezTo>
                    <a:pt x="26" y="1"/>
                    <a:pt x="25" y="0"/>
                    <a:pt x="22" y="0"/>
                  </a:cubicBezTo>
                  <a:cubicBezTo>
                    <a:pt x="19" y="0"/>
                    <a:pt x="15" y="2"/>
                    <a:pt x="12" y="3"/>
                  </a:cubicBezTo>
                  <a:cubicBezTo>
                    <a:pt x="9" y="4"/>
                    <a:pt x="4" y="6"/>
                    <a:pt x="2" y="8"/>
                  </a:cubicBezTo>
                </a:path>
              </a:pathLst>
            </a:custGeom>
            <a:solidFill>
              <a:srgbClr val="F7D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72" name="Freeform 368">
              <a:extLst>
                <a:ext uri="{FF2B5EF4-FFF2-40B4-BE49-F238E27FC236}">
                  <a16:creationId xmlns:a16="http://schemas.microsoft.com/office/drawing/2014/main" id="{AC9BEE0B-6B74-4774-8D29-EDB60A515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9" y="1950"/>
              <a:ext cx="24" cy="8"/>
            </a:xfrm>
            <a:custGeom>
              <a:avLst/>
              <a:gdLst>
                <a:gd name="T0" fmla="*/ 0 w 28"/>
                <a:gd name="T1" fmla="*/ 2 h 9"/>
                <a:gd name="T2" fmla="*/ 3 w 28"/>
                <a:gd name="T3" fmla="*/ 1 h 9"/>
                <a:gd name="T4" fmla="*/ 8 w 28"/>
                <a:gd name="T5" fmla="*/ 0 h 9"/>
                <a:gd name="T6" fmla="*/ 15 w 28"/>
                <a:gd name="T7" fmla="*/ 4 h 9"/>
                <a:gd name="T8" fmla="*/ 11 w 28"/>
                <a:gd name="T9" fmla="*/ 4 h 9"/>
                <a:gd name="T10" fmla="*/ 4 w 28"/>
                <a:gd name="T11" fmla="*/ 4 h 9"/>
                <a:gd name="T12" fmla="*/ 1 w 28"/>
                <a:gd name="T13" fmla="*/ 4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">
                  <a:moveTo>
                    <a:pt x="0" y="2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8" y="0"/>
                    <a:pt x="12" y="0"/>
                    <a:pt x="15" y="0"/>
                  </a:cubicBezTo>
                  <a:cubicBezTo>
                    <a:pt x="18" y="0"/>
                    <a:pt x="28" y="1"/>
                    <a:pt x="27" y="6"/>
                  </a:cubicBezTo>
                  <a:cubicBezTo>
                    <a:pt x="26" y="9"/>
                    <a:pt x="21" y="7"/>
                    <a:pt x="20" y="7"/>
                  </a:cubicBezTo>
                  <a:cubicBezTo>
                    <a:pt x="16" y="7"/>
                    <a:pt x="12" y="5"/>
                    <a:pt x="8" y="5"/>
                  </a:cubicBezTo>
                  <a:cubicBezTo>
                    <a:pt x="6" y="5"/>
                    <a:pt x="4" y="6"/>
                    <a:pt x="1" y="5"/>
                  </a:cubicBezTo>
                </a:path>
              </a:pathLst>
            </a:custGeom>
            <a:solidFill>
              <a:srgbClr val="F7D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73" name="Freeform 369">
              <a:extLst>
                <a:ext uri="{FF2B5EF4-FFF2-40B4-BE49-F238E27FC236}">
                  <a16:creationId xmlns:a16="http://schemas.microsoft.com/office/drawing/2014/main" id="{D0DF65E9-F04A-46F6-8A06-41B40492C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" y="1963"/>
              <a:ext cx="247" cy="113"/>
            </a:xfrm>
            <a:custGeom>
              <a:avLst/>
              <a:gdLst>
                <a:gd name="T0" fmla="*/ 4 w 282"/>
                <a:gd name="T1" fmla="*/ 84 h 121"/>
                <a:gd name="T2" fmla="*/ 12 w 282"/>
                <a:gd name="T3" fmla="*/ 74 h 121"/>
                <a:gd name="T4" fmla="*/ 31 w 282"/>
                <a:gd name="T5" fmla="*/ 48 h 121"/>
                <a:gd name="T6" fmla="*/ 68 w 282"/>
                <a:gd name="T7" fmla="*/ 17 h 121"/>
                <a:gd name="T8" fmla="*/ 111 w 282"/>
                <a:gd name="T9" fmla="*/ 7 h 121"/>
                <a:gd name="T10" fmla="*/ 166 w 282"/>
                <a:gd name="T11" fmla="*/ 1 h 121"/>
                <a:gd name="T12" fmla="*/ 150 w 282"/>
                <a:gd name="T13" fmla="*/ 7 h 121"/>
                <a:gd name="T14" fmla="*/ 118 w 282"/>
                <a:gd name="T15" fmla="*/ 14 h 121"/>
                <a:gd name="T16" fmla="*/ 60 w 282"/>
                <a:gd name="T17" fmla="*/ 35 h 121"/>
                <a:gd name="T18" fmla="*/ 26 w 282"/>
                <a:gd name="T19" fmla="*/ 66 h 121"/>
                <a:gd name="T20" fmla="*/ 0 w 282"/>
                <a:gd name="T21" fmla="*/ 92 h 1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2" h="121">
                  <a:moveTo>
                    <a:pt x="5" y="110"/>
                  </a:moveTo>
                  <a:cubicBezTo>
                    <a:pt x="12" y="109"/>
                    <a:pt x="17" y="102"/>
                    <a:pt x="21" y="97"/>
                  </a:cubicBezTo>
                  <a:cubicBezTo>
                    <a:pt x="32" y="86"/>
                    <a:pt x="41" y="74"/>
                    <a:pt x="52" y="63"/>
                  </a:cubicBezTo>
                  <a:cubicBezTo>
                    <a:pt x="71" y="44"/>
                    <a:pt x="93" y="32"/>
                    <a:pt x="117" y="21"/>
                  </a:cubicBezTo>
                  <a:cubicBezTo>
                    <a:pt x="140" y="12"/>
                    <a:pt x="166" y="9"/>
                    <a:pt x="190" y="7"/>
                  </a:cubicBezTo>
                  <a:cubicBezTo>
                    <a:pt x="221" y="4"/>
                    <a:pt x="251" y="0"/>
                    <a:pt x="282" y="1"/>
                  </a:cubicBezTo>
                  <a:cubicBezTo>
                    <a:pt x="274" y="5"/>
                    <a:pt x="263" y="5"/>
                    <a:pt x="255" y="7"/>
                  </a:cubicBezTo>
                  <a:cubicBezTo>
                    <a:pt x="237" y="12"/>
                    <a:pt x="220" y="16"/>
                    <a:pt x="201" y="18"/>
                  </a:cubicBezTo>
                  <a:cubicBezTo>
                    <a:pt x="166" y="22"/>
                    <a:pt x="134" y="32"/>
                    <a:pt x="102" y="46"/>
                  </a:cubicBezTo>
                  <a:cubicBezTo>
                    <a:pt x="81" y="56"/>
                    <a:pt x="61" y="70"/>
                    <a:pt x="45" y="87"/>
                  </a:cubicBezTo>
                  <a:cubicBezTo>
                    <a:pt x="35" y="98"/>
                    <a:pt x="17" y="121"/>
                    <a:pt x="0" y="121"/>
                  </a:cubicBezTo>
                </a:path>
              </a:pathLst>
            </a:custGeom>
            <a:solidFill>
              <a:srgbClr val="F7D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74" name="Freeform 370">
              <a:extLst>
                <a:ext uri="{FF2B5EF4-FFF2-40B4-BE49-F238E27FC236}">
                  <a16:creationId xmlns:a16="http://schemas.microsoft.com/office/drawing/2014/main" id="{863D322A-9AF4-46F0-A1E4-AFB1F56E8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" y="1863"/>
              <a:ext cx="42" cy="88"/>
            </a:xfrm>
            <a:custGeom>
              <a:avLst/>
              <a:gdLst>
                <a:gd name="T0" fmla="*/ 26 w 48"/>
                <a:gd name="T1" fmla="*/ 0 h 94"/>
                <a:gd name="T2" fmla="*/ 0 w 48"/>
                <a:gd name="T3" fmla="*/ 72 h 94"/>
                <a:gd name="T4" fmla="*/ 22 w 48"/>
                <a:gd name="T5" fmla="*/ 43 h 94"/>
                <a:gd name="T6" fmla="*/ 25 w 48"/>
                <a:gd name="T7" fmla="*/ 7 h 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" h="94">
                  <a:moveTo>
                    <a:pt x="44" y="0"/>
                  </a:moveTo>
                  <a:cubicBezTo>
                    <a:pt x="43" y="36"/>
                    <a:pt x="30" y="72"/>
                    <a:pt x="0" y="94"/>
                  </a:cubicBezTo>
                  <a:cubicBezTo>
                    <a:pt x="19" y="86"/>
                    <a:pt x="29" y="75"/>
                    <a:pt x="38" y="56"/>
                  </a:cubicBezTo>
                  <a:cubicBezTo>
                    <a:pt x="43" y="44"/>
                    <a:pt x="48" y="23"/>
                    <a:pt x="42" y="10"/>
                  </a:cubicBezTo>
                </a:path>
              </a:pathLst>
            </a:custGeom>
            <a:solidFill>
              <a:srgbClr val="F7D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75" name="Freeform 371">
              <a:extLst>
                <a:ext uri="{FF2B5EF4-FFF2-40B4-BE49-F238E27FC236}">
                  <a16:creationId xmlns:a16="http://schemas.microsoft.com/office/drawing/2014/main" id="{7C5DD5B8-413C-4321-BD48-8EE81B70E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1229"/>
              <a:ext cx="172" cy="270"/>
            </a:xfrm>
            <a:custGeom>
              <a:avLst/>
              <a:gdLst>
                <a:gd name="T0" fmla="*/ 9 w 196"/>
                <a:gd name="T1" fmla="*/ 92 h 289"/>
                <a:gd name="T2" fmla="*/ 17 w 196"/>
                <a:gd name="T3" fmla="*/ 143 h 289"/>
                <a:gd name="T4" fmla="*/ 51 w 196"/>
                <a:gd name="T5" fmla="*/ 179 h 289"/>
                <a:gd name="T6" fmla="*/ 92 w 196"/>
                <a:gd name="T7" fmla="*/ 207 h 289"/>
                <a:gd name="T8" fmla="*/ 113 w 196"/>
                <a:gd name="T9" fmla="*/ 152 h 289"/>
                <a:gd name="T10" fmla="*/ 96 w 196"/>
                <a:gd name="T11" fmla="*/ 67 h 289"/>
                <a:gd name="T12" fmla="*/ 76 w 196"/>
                <a:gd name="T13" fmla="*/ 9 h 289"/>
                <a:gd name="T14" fmla="*/ 29 w 196"/>
                <a:gd name="T15" fmla="*/ 18 h 289"/>
                <a:gd name="T16" fmla="*/ 11 w 196"/>
                <a:gd name="T17" fmla="*/ 88 h 28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6" h="289">
                  <a:moveTo>
                    <a:pt x="14" y="121"/>
                  </a:moveTo>
                  <a:cubicBezTo>
                    <a:pt x="0" y="137"/>
                    <a:pt x="18" y="175"/>
                    <a:pt x="28" y="188"/>
                  </a:cubicBezTo>
                  <a:cubicBezTo>
                    <a:pt x="43" y="208"/>
                    <a:pt x="70" y="214"/>
                    <a:pt x="86" y="234"/>
                  </a:cubicBezTo>
                  <a:cubicBezTo>
                    <a:pt x="104" y="255"/>
                    <a:pt x="123" y="289"/>
                    <a:pt x="156" y="273"/>
                  </a:cubicBezTo>
                  <a:cubicBezTo>
                    <a:pt x="181" y="262"/>
                    <a:pt x="196" y="225"/>
                    <a:pt x="191" y="200"/>
                  </a:cubicBezTo>
                  <a:cubicBezTo>
                    <a:pt x="184" y="161"/>
                    <a:pt x="161" y="129"/>
                    <a:pt x="161" y="88"/>
                  </a:cubicBezTo>
                  <a:cubicBezTo>
                    <a:pt x="161" y="57"/>
                    <a:pt x="161" y="28"/>
                    <a:pt x="129" y="13"/>
                  </a:cubicBezTo>
                  <a:cubicBezTo>
                    <a:pt x="102" y="0"/>
                    <a:pt x="72" y="3"/>
                    <a:pt x="49" y="23"/>
                  </a:cubicBezTo>
                  <a:cubicBezTo>
                    <a:pt x="21" y="47"/>
                    <a:pt x="19" y="82"/>
                    <a:pt x="19" y="116"/>
                  </a:cubicBezTo>
                </a:path>
              </a:pathLst>
            </a:custGeom>
            <a:solidFill>
              <a:srgbClr val="F7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76" name="Freeform 372">
              <a:extLst>
                <a:ext uri="{FF2B5EF4-FFF2-40B4-BE49-F238E27FC236}">
                  <a16:creationId xmlns:a16="http://schemas.microsoft.com/office/drawing/2014/main" id="{09F1E73C-20EA-4BA8-A9EC-95417F74D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" y="1469"/>
              <a:ext cx="114" cy="46"/>
            </a:xfrm>
            <a:custGeom>
              <a:avLst/>
              <a:gdLst>
                <a:gd name="T0" fmla="*/ 0 w 131"/>
                <a:gd name="T1" fmla="*/ 0 h 49"/>
                <a:gd name="T2" fmla="*/ 33 w 131"/>
                <a:gd name="T3" fmla="*/ 20 h 49"/>
                <a:gd name="T4" fmla="*/ 56 w 131"/>
                <a:gd name="T5" fmla="*/ 16 h 49"/>
                <a:gd name="T6" fmla="*/ 73 w 131"/>
                <a:gd name="T7" fmla="*/ 0 h 49"/>
                <a:gd name="T8" fmla="*/ 3 w 131"/>
                <a:gd name="T9" fmla="*/ 13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49">
                  <a:moveTo>
                    <a:pt x="0" y="0"/>
                  </a:moveTo>
                  <a:cubicBezTo>
                    <a:pt x="22" y="7"/>
                    <a:pt x="32" y="24"/>
                    <a:pt x="58" y="25"/>
                  </a:cubicBezTo>
                  <a:cubicBezTo>
                    <a:pt x="72" y="26"/>
                    <a:pt x="84" y="26"/>
                    <a:pt x="96" y="20"/>
                  </a:cubicBezTo>
                  <a:cubicBezTo>
                    <a:pt x="108" y="15"/>
                    <a:pt x="116" y="5"/>
                    <a:pt x="128" y="0"/>
                  </a:cubicBezTo>
                  <a:cubicBezTo>
                    <a:pt x="131" y="43"/>
                    <a:pt x="1" y="49"/>
                    <a:pt x="3" y="17"/>
                  </a:cubicBezTo>
                </a:path>
              </a:pathLst>
            </a:custGeom>
            <a:solidFill>
              <a:srgbClr val="F3A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77" name="Freeform 373">
              <a:extLst>
                <a:ext uri="{FF2B5EF4-FFF2-40B4-BE49-F238E27FC236}">
                  <a16:creationId xmlns:a16="http://schemas.microsoft.com/office/drawing/2014/main" id="{FEFC22FC-DB47-40DD-B349-551F1ACF4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" y="1543"/>
              <a:ext cx="408" cy="538"/>
            </a:xfrm>
            <a:custGeom>
              <a:avLst/>
              <a:gdLst>
                <a:gd name="T0" fmla="*/ 73 w 466"/>
                <a:gd name="T1" fmla="*/ 36 h 576"/>
                <a:gd name="T2" fmla="*/ 149 w 466"/>
                <a:gd name="T3" fmla="*/ 121 h 576"/>
                <a:gd name="T4" fmla="*/ 238 w 466"/>
                <a:gd name="T5" fmla="*/ 174 h 576"/>
                <a:gd name="T6" fmla="*/ 171 w 466"/>
                <a:gd name="T7" fmla="*/ 331 h 576"/>
                <a:gd name="T8" fmla="*/ 120 w 466"/>
                <a:gd name="T9" fmla="*/ 366 h 576"/>
                <a:gd name="T10" fmla="*/ 84 w 466"/>
                <a:gd name="T11" fmla="*/ 403 h 576"/>
                <a:gd name="T12" fmla="*/ 42 w 466"/>
                <a:gd name="T13" fmla="*/ 418 h 576"/>
                <a:gd name="T14" fmla="*/ 40 w 466"/>
                <a:gd name="T15" fmla="*/ 290 h 576"/>
                <a:gd name="T16" fmla="*/ 67 w 466"/>
                <a:gd name="T17" fmla="*/ 34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66" h="576">
                  <a:moveTo>
                    <a:pt x="125" y="48"/>
                  </a:moveTo>
                  <a:cubicBezTo>
                    <a:pt x="178" y="71"/>
                    <a:pt x="204" y="130"/>
                    <a:pt x="253" y="159"/>
                  </a:cubicBezTo>
                  <a:cubicBezTo>
                    <a:pt x="302" y="188"/>
                    <a:pt x="373" y="179"/>
                    <a:pt x="406" y="228"/>
                  </a:cubicBezTo>
                  <a:cubicBezTo>
                    <a:pt x="466" y="319"/>
                    <a:pt x="352" y="384"/>
                    <a:pt x="291" y="435"/>
                  </a:cubicBezTo>
                  <a:cubicBezTo>
                    <a:pt x="263" y="459"/>
                    <a:pt x="241" y="471"/>
                    <a:pt x="205" y="482"/>
                  </a:cubicBezTo>
                  <a:cubicBezTo>
                    <a:pt x="172" y="491"/>
                    <a:pt x="161" y="500"/>
                    <a:pt x="144" y="529"/>
                  </a:cubicBezTo>
                  <a:cubicBezTo>
                    <a:pt x="127" y="560"/>
                    <a:pt x="107" y="576"/>
                    <a:pt x="72" y="550"/>
                  </a:cubicBezTo>
                  <a:cubicBezTo>
                    <a:pt x="25" y="517"/>
                    <a:pt x="67" y="430"/>
                    <a:pt x="67" y="382"/>
                  </a:cubicBezTo>
                  <a:cubicBezTo>
                    <a:pt x="67" y="340"/>
                    <a:pt x="0" y="0"/>
                    <a:pt x="115" y="45"/>
                  </a:cubicBezTo>
                </a:path>
              </a:pathLst>
            </a:custGeom>
            <a:solidFill>
              <a:srgbClr val="F7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78" name="Freeform 374">
              <a:extLst>
                <a:ext uri="{FF2B5EF4-FFF2-40B4-BE49-F238E27FC236}">
                  <a16:creationId xmlns:a16="http://schemas.microsoft.com/office/drawing/2014/main" id="{4F3F5464-495D-4EC5-9CB4-54C377B96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" y="2066"/>
              <a:ext cx="271" cy="178"/>
            </a:xfrm>
            <a:custGeom>
              <a:avLst/>
              <a:gdLst>
                <a:gd name="T0" fmla="*/ 31 w 309"/>
                <a:gd name="T1" fmla="*/ 57 h 191"/>
                <a:gd name="T2" fmla="*/ 96 w 309"/>
                <a:gd name="T3" fmla="*/ 64 h 191"/>
                <a:gd name="T4" fmla="*/ 153 w 309"/>
                <a:gd name="T5" fmla="*/ 10 h 191"/>
                <a:gd name="T6" fmla="*/ 172 w 309"/>
                <a:gd name="T7" fmla="*/ 54 h 191"/>
                <a:gd name="T8" fmla="*/ 161 w 309"/>
                <a:gd name="T9" fmla="*/ 126 h 191"/>
                <a:gd name="T10" fmla="*/ 108 w 309"/>
                <a:gd name="T11" fmla="*/ 138 h 191"/>
                <a:gd name="T12" fmla="*/ 56 w 309"/>
                <a:gd name="T13" fmla="*/ 131 h 191"/>
                <a:gd name="T14" fmla="*/ 10 w 309"/>
                <a:gd name="T15" fmla="*/ 58 h 191"/>
                <a:gd name="T16" fmla="*/ 19 w 309"/>
                <a:gd name="T17" fmla="*/ 59 h 1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09" h="191">
                  <a:moveTo>
                    <a:pt x="52" y="75"/>
                  </a:moveTo>
                  <a:cubicBezTo>
                    <a:pt x="72" y="112"/>
                    <a:pt x="132" y="99"/>
                    <a:pt x="161" y="85"/>
                  </a:cubicBezTo>
                  <a:cubicBezTo>
                    <a:pt x="198" y="68"/>
                    <a:pt x="221" y="25"/>
                    <a:pt x="259" y="14"/>
                  </a:cubicBezTo>
                  <a:cubicBezTo>
                    <a:pt x="309" y="0"/>
                    <a:pt x="299" y="39"/>
                    <a:pt x="291" y="71"/>
                  </a:cubicBezTo>
                  <a:cubicBezTo>
                    <a:pt x="283" y="102"/>
                    <a:pt x="294" y="141"/>
                    <a:pt x="272" y="167"/>
                  </a:cubicBezTo>
                  <a:cubicBezTo>
                    <a:pt x="250" y="191"/>
                    <a:pt x="212" y="191"/>
                    <a:pt x="183" y="184"/>
                  </a:cubicBezTo>
                  <a:cubicBezTo>
                    <a:pt x="151" y="176"/>
                    <a:pt x="127" y="175"/>
                    <a:pt x="95" y="174"/>
                  </a:cubicBezTo>
                  <a:cubicBezTo>
                    <a:pt x="52" y="173"/>
                    <a:pt x="0" y="122"/>
                    <a:pt x="17" y="76"/>
                  </a:cubicBezTo>
                  <a:cubicBezTo>
                    <a:pt x="25" y="71"/>
                    <a:pt x="29" y="72"/>
                    <a:pt x="33" y="78"/>
                  </a:cubicBezTo>
                </a:path>
              </a:pathLst>
            </a:custGeom>
            <a:solidFill>
              <a:srgbClr val="F7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79" name="Freeform 375">
              <a:extLst>
                <a:ext uri="{FF2B5EF4-FFF2-40B4-BE49-F238E27FC236}">
                  <a16:creationId xmlns:a16="http://schemas.microsoft.com/office/drawing/2014/main" id="{35BCFB41-00E8-413C-A6EA-81C1FA65D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" y="1226"/>
              <a:ext cx="185" cy="317"/>
            </a:xfrm>
            <a:custGeom>
              <a:avLst/>
              <a:gdLst>
                <a:gd name="T0" fmla="*/ 101 w 212"/>
                <a:gd name="T1" fmla="*/ 89 h 339"/>
                <a:gd name="T2" fmla="*/ 95 w 212"/>
                <a:gd name="T3" fmla="*/ 71 h 339"/>
                <a:gd name="T4" fmla="*/ 80 w 212"/>
                <a:gd name="T5" fmla="*/ 52 h 339"/>
                <a:gd name="T6" fmla="*/ 69 w 212"/>
                <a:gd name="T7" fmla="*/ 14 h 339"/>
                <a:gd name="T8" fmla="*/ 44 w 212"/>
                <a:gd name="T9" fmla="*/ 10 h 339"/>
                <a:gd name="T10" fmla="*/ 8 w 212"/>
                <a:gd name="T11" fmla="*/ 112 h 339"/>
                <a:gd name="T12" fmla="*/ 38 w 212"/>
                <a:gd name="T13" fmla="*/ 153 h 339"/>
                <a:gd name="T14" fmla="*/ 69 w 212"/>
                <a:gd name="T15" fmla="*/ 191 h 339"/>
                <a:gd name="T16" fmla="*/ 89 w 212"/>
                <a:gd name="T17" fmla="*/ 233 h 339"/>
                <a:gd name="T18" fmla="*/ 107 w 212"/>
                <a:gd name="T19" fmla="*/ 244 h 339"/>
                <a:gd name="T20" fmla="*/ 102 w 212"/>
                <a:gd name="T21" fmla="*/ 156 h 339"/>
                <a:gd name="T22" fmla="*/ 98 w 212"/>
                <a:gd name="T23" fmla="*/ 88 h 33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2" h="339">
                  <a:moveTo>
                    <a:pt x="174" y="117"/>
                  </a:moveTo>
                  <a:cubicBezTo>
                    <a:pt x="171" y="109"/>
                    <a:pt x="170" y="101"/>
                    <a:pt x="164" y="93"/>
                  </a:cubicBezTo>
                  <a:cubicBezTo>
                    <a:pt x="157" y="83"/>
                    <a:pt x="145" y="77"/>
                    <a:pt x="137" y="68"/>
                  </a:cubicBezTo>
                  <a:cubicBezTo>
                    <a:pt x="123" y="53"/>
                    <a:pt x="128" y="33"/>
                    <a:pt x="118" y="18"/>
                  </a:cubicBezTo>
                  <a:cubicBezTo>
                    <a:pt x="106" y="0"/>
                    <a:pt x="88" y="1"/>
                    <a:pt x="74" y="14"/>
                  </a:cubicBezTo>
                  <a:cubicBezTo>
                    <a:pt x="40" y="43"/>
                    <a:pt x="0" y="100"/>
                    <a:pt x="13" y="147"/>
                  </a:cubicBezTo>
                  <a:cubicBezTo>
                    <a:pt x="20" y="173"/>
                    <a:pt x="45" y="186"/>
                    <a:pt x="65" y="200"/>
                  </a:cubicBezTo>
                  <a:cubicBezTo>
                    <a:pt x="85" y="213"/>
                    <a:pt x="103" y="230"/>
                    <a:pt x="118" y="249"/>
                  </a:cubicBezTo>
                  <a:cubicBezTo>
                    <a:pt x="133" y="267"/>
                    <a:pt x="143" y="283"/>
                    <a:pt x="153" y="304"/>
                  </a:cubicBezTo>
                  <a:cubicBezTo>
                    <a:pt x="160" y="320"/>
                    <a:pt x="172" y="339"/>
                    <a:pt x="186" y="319"/>
                  </a:cubicBezTo>
                  <a:cubicBezTo>
                    <a:pt x="212" y="283"/>
                    <a:pt x="181" y="240"/>
                    <a:pt x="176" y="204"/>
                  </a:cubicBezTo>
                  <a:cubicBezTo>
                    <a:pt x="172" y="176"/>
                    <a:pt x="179" y="139"/>
                    <a:pt x="168" y="115"/>
                  </a:cubicBezTo>
                </a:path>
              </a:pathLst>
            </a:custGeom>
            <a:solidFill>
              <a:srgbClr val="F7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80" name="Freeform 376">
              <a:extLst>
                <a:ext uri="{FF2B5EF4-FFF2-40B4-BE49-F238E27FC236}">
                  <a16:creationId xmlns:a16="http://schemas.microsoft.com/office/drawing/2014/main" id="{AEE533FC-B78D-4CA5-A035-F1F7B4E6F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6" y="1969"/>
              <a:ext cx="143" cy="72"/>
            </a:xfrm>
            <a:custGeom>
              <a:avLst/>
              <a:gdLst>
                <a:gd name="T0" fmla="*/ 97 w 163"/>
                <a:gd name="T1" fmla="*/ 1 h 78"/>
                <a:gd name="T2" fmla="*/ 93 w 163"/>
                <a:gd name="T3" fmla="*/ 28 h 78"/>
                <a:gd name="T4" fmla="*/ 78 w 163"/>
                <a:gd name="T5" fmla="*/ 39 h 78"/>
                <a:gd name="T6" fmla="*/ 41 w 163"/>
                <a:gd name="T7" fmla="*/ 41 h 78"/>
                <a:gd name="T8" fmla="*/ 5 w 163"/>
                <a:gd name="T9" fmla="*/ 48 h 78"/>
                <a:gd name="T10" fmla="*/ 22 w 163"/>
                <a:gd name="T11" fmla="*/ 27 h 78"/>
                <a:gd name="T12" fmla="*/ 39 w 163"/>
                <a:gd name="T13" fmla="*/ 25 h 78"/>
                <a:gd name="T14" fmla="*/ 58 w 163"/>
                <a:gd name="T15" fmla="*/ 17 h 78"/>
                <a:gd name="T16" fmla="*/ 90 w 163"/>
                <a:gd name="T17" fmla="*/ 0 h 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" h="78">
                  <a:moveTo>
                    <a:pt x="163" y="1"/>
                  </a:moveTo>
                  <a:cubicBezTo>
                    <a:pt x="159" y="14"/>
                    <a:pt x="160" y="27"/>
                    <a:pt x="157" y="39"/>
                  </a:cubicBezTo>
                  <a:cubicBezTo>
                    <a:pt x="153" y="51"/>
                    <a:pt x="142" y="52"/>
                    <a:pt x="131" y="53"/>
                  </a:cubicBezTo>
                  <a:cubicBezTo>
                    <a:pt x="110" y="55"/>
                    <a:pt x="89" y="52"/>
                    <a:pt x="69" y="56"/>
                  </a:cubicBezTo>
                  <a:cubicBezTo>
                    <a:pt x="58" y="58"/>
                    <a:pt x="18" y="78"/>
                    <a:pt x="9" y="66"/>
                  </a:cubicBezTo>
                  <a:cubicBezTo>
                    <a:pt x="0" y="54"/>
                    <a:pt x="28" y="39"/>
                    <a:pt x="37" y="37"/>
                  </a:cubicBezTo>
                  <a:cubicBezTo>
                    <a:pt x="46" y="34"/>
                    <a:pt x="56" y="36"/>
                    <a:pt x="66" y="34"/>
                  </a:cubicBezTo>
                  <a:cubicBezTo>
                    <a:pt x="77" y="31"/>
                    <a:pt x="87" y="26"/>
                    <a:pt x="98" y="23"/>
                  </a:cubicBezTo>
                  <a:cubicBezTo>
                    <a:pt x="118" y="17"/>
                    <a:pt x="135" y="11"/>
                    <a:pt x="152" y="0"/>
                  </a:cubicBezTo>
                </a:path>
              </a:pathLst>
            </a:custGeom>
            <a:solidFill>
              <a:srgbClr val="F7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81" name="Freeform 377">
              <a:extLst>
                <a:ext uri="{FF2B5EF4-FFF2-40B4-BE49-F238E27FC236}">
                  <a16:creationId xmlns:a16="http://schemas.microsoft.com/office/drawing/2014/main" id="{E4772C42-9A97-44D5-89AD-89519FCFE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7" y="1373"/>
              <a:ext cx="112" cy="151"/>
            </a:xfrm>
            <a:custGeom>
              <a:avLst/>
              <a:gdLst>
                <a:gd name="T0" fmla="*/ 76 w 127"/>
                <a:gd name="T1" fmla="*/ 25 h 161"/>
                <a:gd name="T2" fmla="*/ 56 w 127"/>
                <a:gd name="T3" fmla="*/ 68 h 161"/>
                <a:gd name="T4" fmla="*/ 43 w 127"/>
                <a:gd name="T5" fmla="*/ 92 h 161"/>
                <a:gd name="T6" fmla="*/ 22 w 127"/>
                <a:gd name="T7" fmla="*/ 109 h 161"/>
                <a:gd name="T8" fmla="*/ 4 w 127"/>
                <a:gd name="T9" fmla="*/ 114 h 161"/>
                <a:gd name="T10" fmla="*/ 4 w 127"/>
                <a:gd name="T11" fmla="*/ 99 h 161"/>
                <a:gd name="T12" fmla="*/ 4 w 127"/>
                <a:gd name="T13" fmla="*/ 77 h 161"/>
                <a:gd name="T14" fmla="*/ 20 w 127"/>
                <a:gd name="T15" fmla="*/ 20 h 161"/>
                <a:gd name="T16" fmla="*/ 43 w 127"/>
                <a:gd name="T17" fmla="*/ 13 h 161"/>
                <a:gd name="T18" fmla="*/ 61 w 127"/>
                <a:gd name="T19" fmla="*/ 7 h 161"/>
                <a:gd name="T20" fmla="*/ 75 w 127"/>
                <a:gd name="T21" fmla="*/ 10 h 161"/>
                <a:gd name="T22" fmla="*/ 77 w 127"/>
                <a:gd name="T23" fmla="*/ 23 h 16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7" h="161">
                  <a:moveTo>
                    <a:pt x="126" y="33"/>
                  </a:moveTo>
                  <a:cubicBezTo>
                    <a:pt x="123" y="55"/>
                    <a:pt x="106" y="72"/>
                    <a:pt x="92" y="89"/>
                  </a:cubicBezTo>
                  <a:cubicBezTo>
                    <a:pt x="83" y="98"/>
                    <a:pt x="78" y="110"/>
                    <a:pt x="70" y="119"/>
                  </a:cubicBezTo>
                  <a:cubicBezTo>
                    <a:pt x="61" y="129"/>
                    <a:pt x="46" y="134"/>
                    <a:pt x="36" y="141"/>
                  </a:cubicBezTo>
                  <a:cubicBezTo>
                    <a:pt x="27" y="146"/>
                    <a:pt x="12" y="161"/>
                    <a:pt x="4" y="148"/>
                  </a:cubicBezTo>
                  <a:cubicBezTo>
                    <a:pt x="0" y="142"/>
                    <a:pt x="3" y="135"/>
                    <a:pt x="4" y="129"/>
                  </a:cubicBezTo>
                  <a:cubicBezTo>
                    <a:pt x="6" y="118"/>
                    <a:pt x="6" y="110"/>
                    <a:pt x="5" y="99"/>
                  </a:cubicBezTo>
                  <a:cubicBezTo>
                    <a:pt x="3" y="76"/>
                    <a:pt x="12" y="36"/>
                    <a:pt x="34" y="24"/>
                  </a:cubicBezTo>
                  <a:cubicBezTo>
                    <a:pt x="45" y="18"/>
                    <a:pt x="60" y="20"/>
                    <a:pt x="72" y="17"/>
                  </a:cubicBezTo>
                  <a:cubicBezTo>
                    <a:pt x="82" y="15"/>
                    <a:pt x="91" y="11"/>
                    <a:pt x="101" y="7"/>
                  </a:cubicBezTo>
                  <a:cubicBezTo>
                    <a:pt x="112" y="3"/>
                    <a:pt x="119" y="0"/>
                    <a:pt x="124" y="14"/>
                  </a:cubicBezTo>
                  <a:cubicBezTo>
                    <a:pt x="126" y="19"/>
                    <a:pt x="126" y="25"/>
                    <a:pt x="127" y="31"/>
                  </a:cubicBezTo>
                </a:path>
              </a:pathLst>
            </a:custGeom>
            <a:solidFill>
              <a:srgbClr val="F7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82" name="Freeform 378">
              <a:extLst>
                <a:ext uri="{FF2B5EF4-FFF2-40B4-BE49-F238E27FC236}">
                  <a16:creationId xmlns:a16="http://schemas.microsoft.com/office/drawing/2014/main" id="{420B3849-D89A-410D-985C-723A9EAFC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" y="931"/>
              <a:ext cx="259" cy="120"/>
            </a:xfrm>
            <a:custGeom>
              <a:avLst/>
              <a:gdLst>
                <a:gd name="T0" fmla="*/ 174 w 296"/>
                <a:gd name="T1" fmla="*/ 17 h 129"/>
                <a:gd name="T2" fmla="*/ 92 w 296"/>
                <a:gd name="T3" fmla="*/ 19 h 129"/>
                <a:gd name="T4" fmla="*/ 50 w 296"/>
                <a:gd name="T5" fmla="*/ 45 h 129"/>
                <a:gd name="T6" fmla="*/ 0 w 296"/>
                <a:gd name="T7" fmla="*/ 97 h 129"/>
                <a:gd name="T8" fmla="*/ 95 w 296"/>
                <a:gd name="T9" fmla="*/ 30 h 129"/>
                <a:gd name="T10" fmla="*/ 144 w 296"/>
                <a:gd name="T11" fmla="*/ 17 h 129"/>
                <a:gd name="T12" fmla="*/ 171 w 296"/>
                <a:gd name="T13" fmla="*/ 20 h 1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96" h="129">
                  <a:moveTo>
                    <a:pt x="296" y="22"/>
                  </a:moveTo>
                  <a:cubicBezTo>
                    <a:pt x="248" y="0"/>
                    <a:pt x="205" y="14"/>
                    <a:pt x="156" y="26"/>
                  </a:cubicBezTo>
                  <a:cubicBezTo>
                    <a:pt x="126" y="32"/>
                    <a:pt x="107" y="40"/>
                    <a:pt x="85" y="60"/>
                  </a:cubicBezTo>
                  <a:cubicBezTo>
                    <a:pt x="57" y="85"/>
                    <a:pt x="31" y="108"/>
                    <a:pt x="0" y="129"/>
                  </a:cubicBezTo>
                  <a:cubicBezTo>
                    <a:pt x="63" y="118"/>
                    <a:pt x="108" y="67"/>
                    <a:pt x="163" y="40"/>
                  </a:cubicBezTo>
                  <a:cubicBezTo>
                    <a:pt x="188" y="29"/>
                    <a:pt x="217" y="22"/>
                    <a:pt x="244" y="21"/>
                  </a:cubicBezTo>
                  <a:cubicBezTo>
                    <a:pt x="259" y="21"/>
                    <a:pt x="279" y="27"/>
                    <a:pt x="291" y="27"/>
                  </a:cubicBezTo>
                </a:path>
              </a:pathLst>
            </a:custGeom>
            <a:solidFill>
              <a:srgbClr val="F7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83" name="Freeform 379">
              <a:extLst>
                <a:ext uri="{FF2B5EF4-FFF2-40B4-BE49-F238E27FC236}">
                  <a16:creationId xmlns:a16="http://schemas.microsoft.com/office/drawing/2014/main" id="{AF267138-AECB-4666-868A-40B14774F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" y="916"/>
              <a:ext cx="94" cy="47"/>
            </a:xfrm>
            <a:custGeom>
              <a:avLst/>
              <a:gdLst>
                <a:gd name="T0" fmla="*/ 0 w 108"/>
                <a:gd name="T1" fmla="*/ 6 h 51"/>
                <a:gd name="T2" fmla="*/ 20 w 108"/>
                <a:gd name="T3" fmla="*/ 0 h 51"/>
                <a:gd name="T4" fmla="*/ 29 w 108"/>
                <a:gd name="T5" fmla="*/ 4 h 51"/>
                <a:gd name="T6" fmla="*/ 38 w 108"/>
                <a:gd name="T7" fmla="*/ 6 h 51"/>
                <a:gd name="T8" fmla="*/ 50 w 108"/>
                <a:gd name="T9" fmla="*/ 17 h 51"/>
                <a:gd name="T10" fmla="*/ 62 w 108"/>
                <a:gd name="T11" fmla="*/ 37 h 51"/>
                <a:gd name="T12" fmla="*/ 58 w 108"/>
                <a:gd name="T13" fmla="*/ 32 h 51"/>
                <a:gd name="T14" fmla="*/ 49 w 108"/>
                <a:gd name="T15" fmla="*/ 20 h 51"/>
                <a:gd name="T16" fmla="*/ 29 w 108"/>
                <a:gd name="T17" fmla="*/ 7 h 51"/>
                <a:gd name="T18" fmla="*/ 13 w 108"/>
                <a:gd name="T19" fmla="*/ 6 h 51"/>
                <a:gd name="T20" fmla="*/ 7 w 108"/>
                <a:gd name="T21" fmla="*/ 6 h 51"/>
                <a:gd name="T22" fmla="*/ 3 w 108"/>
                <a:gd name="T23" fmla="*/ 6 h 5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" h="51">
                  <a:moveTo>
                    <a:pt x="0" y="7"/>
                  </a:moveTo>
                  <a:cubicBezTo>
                    <a:pt x="10" y="0"/>
                    <a:pt x="22" y="0"/>
                    <a:pt x="34" y="0"/>
                  </a:cubicBezTo>
                  <a:cubicBezTo>
                    <a:pt x="39" y="1"/>
                    <a:pt x="45" y="2"/>
                    <a:pt x="50" y="4"/>
                  </a:cubicBezTo>
                  <a:cubicBezTo>
                    <a:pt x="55" y="5"/>
                    <a:pt x="60" y="6"/>
                    <a:pt x="65" y="8"/>
                  </a:cubicBezTo>
                  <a:cubicBezTo>
                    <a:pt x="73" y="12"/>
                    <a:pt x="82" y="17"/>
                    <a:pt x="89" y="23"/>
                  </a:cubicBezTo>
                  <a:cubicBezTo>
                    <a:pt x="98" y="30"/>
                    <a:pt x="102" y="41"/>
                    <a:pt x="108" y="51"/>
                  </a:cubicBezTo>
                  <a:cubicBezTo>
                    <a:pt x="105" y="50"/>
                    <a:pt x="103" y="46"/>
                    <a:pt x="101" y="44"/>
                  </a:cubicBezTo>
                  <a:cubicBezTo>
                    <a:pt x="95" y="39"/>
                    <a:pt x="90" y="33"/>
                    <a:pt x="84" y="28"/>
                  </a:cubicBezTo>
                  <a:cubicBezTo>
                    <a:pt x="74" y="22"/>
                    <a:pt x="62" y="15"/>
                    <a:pt x="51" y="11"/>
                  </a:cubicBezTo>
                  <a:cubicBezTo>
                    <a:pt x="41" y="8"/>
                    <a:pt x="33" y="7"/>
                    <a:pt x="23" y="10"/>
                  </a:cubicBezTo>
                  <a:cubicBezTo>
                    <a:pt x="19" y="11"/>
                    <a:pt x="16" y="10"/>
                    <a:pt x="12" y="9"/>
                  </a:cubicBezTo>
                  <a:cubicBezTo>
                    <a:pt x="10" y="9"/>
                    <a:pt x="7" y="9"/>
                    <a:pt x="6" y="9"/>
                  </a:cubicBezTo>
                </a:path>
              </a:pathLst>
            </a:custGeom>
            <a:solidFill>
              <a:srgbClr val="F7D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84" name="Freeform 380">
              <a:extLst>
                <a:ext uri="{FF2B5EF4-FFF2-40B4-BE49-F238E27FC236}">
                  <a16:creationId xmlns:a16="http://schemas.microsoft.com/office/drawing/2014/main" id="{1530E1C8-F84C-43B5-B4CD-B2B42E313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" y="1069"/>
              <a:ext cx="106" cy="77"/>
            </a:xfrm>
            <a:custGeom>
              <a:avLst/>
              <a:gdLst>
                <a:gd name="T0" fmla="*/ 71 w 121"/>
                <a:gd name="T1" fmla="*/ 3 h 82"/>
                <a:gd name="T2" fmla="*/ 54 w 121"/>
                <a:gd name="T3" fmla="*/ 10 h 82"/>
                <a:gd name="T4" fmla="*/ 39 w 121"/>
                <a:gd name="T5" fmla="*/ 29 h 82"/>
                <a:gd name="T6" fmla="*/ 19 w 121"/>
                <a:gd name="T7" fmla="*/ 48 h 82"/>
                <a:gd name="T8" fmla="*/ 0 w 121"/>
                <a:gd name="T9" fmla="*/ 60 h 82"/>
                <a:gd name="T10" fmla="*/ 25 w 121"/>
                <a:gd name="T11" fmla="*/ 48 h 82"/>
                <a:gd name="T12" fmla="*/ 40 w 121"/>
                <a:gd name="T13" fmla="*/ 32 h 82"/>
                <a:gd name="T14" fmla="*/ 56 w 121"/>
                <a:gd name="T15" fmla="*/ 14 h 82"/>
                <a:gd name="T16" fmla="*/ 68 w 121"/>
                <a:gd name="T17" fmla="*/ 5 h 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1" h="82">
                  <a:moveTo>
                    <a:pt x="121" y="3"/>
                  </a:moveTo>
                  <a:cubicBezTo>
                    <a:pt x="113" y="0"/>
                    <a:pt x="98" y="10"/>
                    <a:pt x="92" y="14"/>
                  </a:cubicBezTo>
                  <a:cubicBezTo>
                    <a:pt x="82" y="21"/>
                    <a:pt x="73" y="29"/>
                    <a:pt x="65" y="37"/>
                  </a:cubicBezTo>
                  <a:cubicBezTo>
                    <a:pt x="55" y="46"/>
                    <a:pt x="44" y="55"/>
                    <a:pt x="33" y="62"/>
                  </a:cubicBezTo>
                  <a:cubicBezTo>
                    <a:pt x="23" y="68"/>
                    <a:pt x="11" y="76"/>
                    <a:pt x="0" y="77"/>
                  </a:cubicBezTo>
                  <a:cubicBezTo>
                    <a:pt x="11" y="82"/>
                    <a:pt x="33" y="68"/>
                    <a:pt x="42" y="61"/>
                  </a:cubicBezTo>
                  <a:cubicBezTo>
                    <a:pt x="51" y="55"/>
                    <a:pt x="61" y="48"/>
                    <a:pt x="69" y="40"/>
                  </a:cubicBezTo>
                  <a:cubicBezTo>
                    <a:pt x="77" y="32"/>
                    <a:pt x="86" y="25"/>
                    <a:pt x="95" y="18"/>
                  </a:cubicBezTo>
                  <a:cubicBezTo>
                    <a:pt x="100" y="13"/>
                    <a:pt x="109" y="4"/>
                    <a:pt x="117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85" name="Freeform 381">
              <a:extLst>
                <a:ext uri="{FF2B5EF4-FFF2-40B4-BE49-F238E27FC236}">
                  <a16:creationId xmlns:a16="http://schemas.microsoft.com/office/drawing/2014/main" id="{AA6FB9AC-DCEA-4139-8665-86C2F2415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2" y="1022"/>
              <a:ext cx="40" cy="41"/>
            </a:xfrm>
            <a:custGeom>
              <a:avLst/>
              <a:gdLst>
                <a:gd name="T0" fmla="*/ 26 w 46"/>
                <a:gd name="T1" fmla="*/ 0 h 44"/>
                <a:gd name="T2" fmla="*/ 1 w 46"/>
                <a:gd name="T3" fmla="*/ 33 h 44"/>
                <a:gd name="T4" fmla="*/ 24 w 46"/>
                <a:gd name="T5" fmla="*/ 3 h 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" h="44">
                  <a:moveTo>
                    <a:pt x="46" y="0"/>
                  </a:moveTo>
                  <a:cubicBezTo>
                    <a:pt x="30" y="7"/>
                    <a:pt x="0" y="24"/>
                    <a:pt x="1" y="44"/>
                  </a:cubicBezTo>
                  <a:cubicBezTo>
                    <a:pt x="5" y="28"/>
                    <a:pt x="27" y="7"/>
                    <a:pt x="43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86" name="Freeform 382">
              <a:extLst>
                <a:ext uri="{FF2B5EF4-FFF2-40B4-BE49-F238E27FC236}">
                  <a16:creationId xmlns:a16="http://schemas.microsoft.com/office/drawing/2014/main" id="{A52AE8E7-DC76-4FB1-9946-67495235F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5" y="1249"/>
              <a:ext cx="34" cy="79"/>
            </a:xfrm>
            <a:custGeom>
              <a:avLst/>
              <a:gdLst>
                <a:gd name="T0" fmla="*/ 0 w 39"/>
                <a:gd name="T1" fmla="*/ 0 h 84"/>
                <a:gd name="T2" fmla="*/ 7 w 39"/>
                <a:gd name="T3" fmla="*/ 18 h 84"/>
                <a:gd name="T4" fmla="*/ 13 w 39"/>
                <a:gd name="T5" fmla="*/ 31 h 84"/>
                <a:gd name="T6" fmla="*/ 18 w 39"/>
                <a:gd name="T7" fmla="*/ 47 h 84"/>
                <a:gd name="T8" fmla="*/ 21 w 39"/>
                <a:gd name="T9" fmla="*/ 66 h 84"/>
                <a:gd name="T10" fmla="*/ 19 w 39"/>
                <a:gd name="T11" fmla="*/ 44 h 84"/>
                <a:gd name="T12" fmla="*/ 14 w 39"/>
                <a:gd name="T13" fmla="*/ 27 h 84"/>
                <a:gd name="T14" fmla="*/ 0 w 39"/>
                <a:gd name="T15" fmla="*/ 3 h 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" h="84">
                  <a:moveTo>
                    <a:pt x="0" y="0"/>
                  </a:moveTo>
                  <a:cubicBezTo>
                    <a:pt x="0" y="9"/>
                    <a:pt x="7" y="16"/>
                    <a:pt x="12" y="22"/>
                  </a:cubicBezTo>
                  <a:cubicBezTo>
                    <a:pt x="16" y="27"/>
                    <a:pt x="19" y="34"/>
                    <a:pt x="23" y="39"/>
                  </a:cubicBezTo>
                  <a:cubicBezTo>
                    <a:pt x="27" y="45"/>
                    <a:pt x="29" y="52"/>
                    <a:pt x="31" y="60"/>
                  </a:cubicBezTo>
                  <a:cubicBezTo>
                    <a:pt x="34" y="67"/>
                    <a:pt x="37" y="76"/>
                    <a:pt x="36" y="84"/>
                  </a:cubicBezTo>
                  <a:cubicBezTo>
                    <a:pt x="39" y="75"/>
                    <a:pt x="36" y="65"/>
                    <a:pt x="33" y="56"/>
                  </a:cubicBezTo>
                  <a:cubicBezTo>
                    <a:pt x="31" y="49"/>
                    <a:pt x="29" y="41"/>
                    <a:pt x="24" y="35"/>
                  </a:cubicBezTo>
                  <a:cubicBezTo>
                    <a:pt x="17" y="24"/>
                    <a:pt x="8" y="12"/>
                    <a:pt x="0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87" name="Freeform 383">
              <a:extLst>
                <a:ext uri="{FF2B5EF4-FFF2-40B4-BE49-F238E27FC236}">
                  <a16:creationId xmlns:a16="http://schemas.microsoft.com/office/drawing/2014/main" id="{E99FF17B-05A6-4668-ADAD-FAD58AAFE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1326"/>
              <a:ext cx="20" cy="47"/>
            </a:xfrm>
            <a:custGeom>
              <a:avLst/>
              <a:gdLst>
                <a:gd name="T0" fmla="*/ 3 w 23"/>
                <a:gd name="T1" fmla="*/ 0 h 51"/>
                <a:gd name="T2" fmla="*/ 3 w 23"/>
                <a:gd name="T3" fmla="*/ 23 h 51"/>
                <a:gd name="T4" fmla="*/ 13 w 23"/>
                <a:gd name="T5" fmla="*/ 37 h 51"/>
                <a:gd name="T6" fmla="*/ 3 w 23"/>
                <a:gd name="T7" fmla="*/ 20 h 51"/>
                <a:gd name="T8" fmla="*/ 2 w 23"/>
                <a:gd name="T9" fmla="*/ 5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51">
                  <a:moveTo>
                    <a:pt x="4" y="0"/>
                  </a:moveTo>
                  <a:cubicBezTo>
                    <a:pt x="0" y="8"/>
                    <a:pt x="2" y="24"/>
                    <a:pt x="5" y="31"/>
                  </a:cubicBezTo>
                  <a:cubicBezTo>
                    <a:pt x="8" y="39"/>
                    <a:pt x="16" y="47"/>
                    <a:pt x="23" y="51"/>
                  </a:cubicBezTo>
                  <a:cubicBezTo>
                    <a:pt x="16" y="46"/>
                    <a:pt x="11" y="35"/>
                    <a:pt x="7" y="28"/>
                  </a:cubicBezTo>
                  <a:cubicBezTo>
                    <a:pt x="3" y="20"/>
                    <a:pt x="5" y="13"/>
                    <a:pt x="2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88" name="Freeform 384">
              <a:extLst>
                <a:ext uri="{FF2B5EF4-FFF2-40B4-BE49-F238E27FC236}">
                  <a16:creationId xmlns:a16="http://schemas.microsoft.com/office/drawing/2014/main" id="{1A19A258-D44A-429E-909A-2544F6B79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5" y="1544"/>
              <a:ext cx="30" cy="12"/>
            </a:xfrm>
            <a:custGeom>
              <a:avLst/>
              <a:gdLst>
                <a:gd name="T0" fmla="*/ 2 w 35"/>
                <a:gd name="T1" fmla="*/ 10 h 12"/>
                <a:gd name="T2" fmla="*/ 19 w 35"/>
                <a:gd name="T3" fmla="*/ 7 h 12"/>
                <a:gd name="T4" fmla="*/ 0 w 35"/>
                <a:gd name="T5" fmla="*/ 12 h 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5" h="12">
                  <a:moveTo>
                    <a:pt x="2" y="10"/>
                  </a:moveTo>
                  <a:cubicBezTo>
                    <a:pt x="11" y="0"/>
                    <a:pt x="24" y="3"/>
                    <a:pt x="35" y="7"/>
                  </a:cubicBezTo>
                  <a:cubicBezTo>
                    <a:pt x="22" y="4"/>
                    <a:pt x="10" y="3"/>
                    <a:pt x="0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89" name="Freeform 385">
              <a:extLst>
                <a:ext uri="{FF2B5EF4-FFF2-40B4-BE49-F238E27FC236}">
                  <a16:creationId xmlns:a16="http://schemas.microsoft.com/office/drawing/2014/main" id="{3F88C398-0A9B-42BF-9CB3-EB9040F32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" y="1565"/>
              <a:ext cx="24" cy="13"/>
            </a:xfrm>
            <a:custGeom>
              <a:avLst/>
              <a:gdLst>
                <a:gd name="T0" fmla="*/ 1 w 27"/>
                <a:gd name="T1" fmla="*/ 10 h 14"/>
                <a:gd name="T2" fmla="*/ 7 w 27"/>
                <a:gd name="T3" fmla="*/ 7 h 14"/>
                <a:gd name="T4" fmla="*/ 12 w 27"/>
                <a:gd name="T5" fmla="*/ 6 h 14"/>
                <a:gd name="T6" fmla="*/ 16 w 27"/>
                <a:gd name="T7" fmla="*/ 7 h 14"/>
                <a:gd name="T8" fmla="*/ 17 w 27"/>
                <a:gd name="T9" fmla="*/ 7 h 14"/>
                <a:gd name="T10" fmla="*/ 12 w 27"/>
                <a:gd name="T11" fmla="*/ 1 h 14"/>
                <a:gd name="T12" fmla="*/ 0 w 27"/>
                <a:gd name="T13" fmla="*/ 9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14">
                  <a:moveTo>
                    <a:pt x="1" y="14"/>
                  </a:moveTo>
                  <a:cubicBezTo>
                    <a:pt x="4" y="12"/>
                    <a:pt x="8" y="10"/>
                    <a:pt x="11" y="9"/>
                  </a:cubicBezTo>
                  <a:cubicBezTo>
                    <a:pt x="14" y="7"/>
                    <a:pt x="16" y="6"/>
                    <a:pt x="20" y="6"/>
                  </a:cubicBezTo>
                  <a:cubicBezTo>
                    <a:pt x="22" y="6"/>
                    <a:pt x="24" y="6"/>
                    <a:pt x="25" y="7"/>
                  </a:cubicBezTo>
                  <a:cubicBezTo>
                    <a:pt x="26" y="8"/>
                    <a:pt x="26" y="10"/>
                    <a:pt x="27" y="11"/>
                  </a:cubicBezTo>
                  <a:cubicBezTo>
                    <a:pt x="27" y="6"/>
                    <a:pt x="26" y="1"/>
                    <a:pt x="20" y="1"/>
                  </a:cubicBezTo>
                  <a:cubicBezTo>
                    <a:pt x="14" y="0"/>
                    <a:pt x="4" y="7"/>
                    <a:pt x="0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90" name="Freeform 386">
              <a:extLst>
                <a:ext uri="{FF2B5EF4-FFF2-40B4-BE49-F238E27FC236}">
                  <a16:creationId xmlns:a16="http://schemas.microsoft.com/office/drawing/2014/main" id="{D61FF62A-2208-4645-8B8F-F5A948689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8" y="1247"/>
              <a:ext cx="18" cy="100"/>
            </a:xfrm>
            <a:custGeom>
              <a:avLst/>
              <a:gdLst>
                <a:gd name="T0" fmla="*/ 0 w 21"/>
                <a:gd name="T1" fmla="*/ 0 h 107"/>
                <a:gd name="T2" fmla="*/ 9 w 21"/>
                <a:gd name="T3" fmla="*/ 30 h 107"/>
                <a:gd name="T4" fmla="*/ 7 w 21"/>
                <a:gd name="T5" fmla="*/ 81 h 107"/>
                <a:gd name="T6" fmla="*/ 5 w 21"/>
                <a:gd name="T7" fmla="*/ 31 h 107"/>
                <a:gd name="T8" fmla="*/ 3 w 21"/>
                <a:gd name="T9" fmla="*/ 4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107">
                  <a:moveTo>
                    <a:pt x="0" y="0"/>
                  </a:moveTo>
                  <a:cubicBezTo>
                    <a:pt x="21" y="4"/>
                    <a:pt x="21" y="22"/>
                    <a:pt x="16" y="39"/>
                  </a:cubicBezTo>
                  <a:cubicBezTo>
                    <a:pt x="11" y="58"/>
                    <a:pt x="7" y="87"/>
                    <a:pt x="13" y="107"/>
                  </a:cubicBezTo>
                  <a:cubicBezTo>
                    <a:pt x="4" y="89"/>
                    <a:pt x="6" y="59"/>
                    <a:pt x="9" y="40"/>
                  </a:cubicBezTo>
                  <a:cubicBezTo>
                    <a:pt x="11" y="25"/>
                    <a:pt x="17" y="14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91" name="Freeform 387">
              <a:extLst>
                <a:ext uri="{FF2B5EF4-FFF2-40B4-BE49-F238E27FC236}">
                  <a16:creationId xmlns:a16="http://schemas.microsoft.com/office/drawing/2014/main" id="{821FCF07-9C3B-4A35-9112-72EE93413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7" y="919"/>
              <a:ext cx="55" cy="36"/>
            </a:xfrm>
            <a:custGeom>
              <a:avLst/>
              <a:gdLst>
                <a:gd name="T0" fmla="*/ 0 w 63"/>
                <a:gd name="T1" fmla="*/ 3 h 38"/>
                <a:gd name="T2" fmla="*/ 12 w 63"/>
                <a:gd name="T3" fmla="*/ 4 h 38"/>
                <a:gd name="T4" fmla="*/ 22 w 63"/>
                <a:gd name="T5" fmla="*/ 9 h 38"/>
                <a:gd name="T6" fmla="*/ 31 w 63"/>
                <a:gd name="T7" fmla="*/ 19 h 38"/>
                <a:gd name="T8" fmla="*/ 37 w 63"/>
                <a:gd name="T9" fmla="*/ 30 h 38"/>
                <a:gd name="T10" fmla="*/ 19 w 63"/>
                <a:gd name="T11" fmla="*/ 9 h 38"/>
                <a:gd name="T12" fmla="*/ 10 w 63"/>
                <a:gd name="T13" fmla="*/ 6 h 38"/>
                <a:gd name="T14" fmla="*/ 7 w 63"/>
                <a:gd name="T15" fmla="*/ 5 h 38"/>
                <a:gd name="T16" fmla="*/ 3 w 63"/>
                <a:gd name="T17" fmla="*/ 2 h 3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3" h="38">
                  <a:moveTo>
                    <a:pt x="0" y="3"/>
                  </a:moveTo>
                  <a:cubicBezTo>
                    <a:pt x="7" y="0"/>
                    <a:pt x="14" y="3"/>
                    <a:pt x="21" y="4"/>
                  </a:cubicBezTo>
                  <a:cubicBezTo>
                    <a:pt x="27" y="5"/>
                    <a:pt x="33" y="8"/>
                    <a:pt x="38" y="11"/>
                  </a:cubicBezTo>
                  <a:cubicBezTo>
                    <a:pt x="44" y="14"/>
                    <a:pt x="49" y="18"/>
                    <a:pt x="53" y="23"/>
                  </a:cubicBezTo>
                  <a:cubicBezTo>
                    <a:pt x="57" y="28"/>
                    <a:pt x="59" y="34"/>
                    <a:pt x="63" y="38"/>
                  </a:cubicBezTo>
                  <a:cubicBezTo>
                    <a:pt x="54" y="30"/>
                    <a:pt x="44" y="19"/>
                    <a:pt x="33" y="12"/>
                  </a:cubicBezTo>
                  <a:cubicBezTo>
                    <a:pt x="28" y="10"/>
                    <a:pt x="23" y="8"/>
                    <a:pt x="18" y="6"/>
                  </a:cubicBezTo>
                  <a:cubicBezTo>
                    <a:pt x="16" y="6"/>
                    <a:pt x="13" y="6"/>
                    <a:pt x="11" y="5"/>
                  </a:cubicBezTo>
                  <a:cubicBezTo>
                    <a:pt x="9" y="5"/>
                    <a:pt x="7" y="2"/>
                    <a:pt x="5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92" name="Freeform 388">
              <a:extLst>
                <a:ext uri="{FF2B5EF4-FFF2-40B4-BE49-F238E27FC236}">
                  <a16:creationId xmlns:a16="http://schemas.microsoft.com/office/drawing/2014/main" id="{FD1E4E6D-D01C-4607-B3B9-479469F6A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" y="1971"/>
              <a:ext cx="105" cy="54"/>
            </a:xfrm>
            <a:custGeom>
              <a:avLst/>
              <a:gdLst>
                <a:gd name="T0" fmla="*/ 0 w 120"/>
                <a:gd name="T1" fmla="*/ 45 h 57"/>
                <a:gd name="T2" fmla="*/ 31 w 120"/>
                <a:gd name="T3" fmla="*/ 16 h 57"/>
                <a:gd name="T4" fmla="*/ 71 w 120"/>
                <a:gd name="T5" fmla="*/ 2 h 57"/>
                <a:gd name="T6" fmla="*/ 31 w 120"/>
                <a:gd name="T7" fmla="*/ 17 h 57"/>
                <a:gd name="T8" fmla="*/ 14 w 120"/>
                <a:gd name="T9" fmla="*/ 27 h 57"/>
                <a:gd name="T10" fmla="*/ 1 w 120"/>
                <a:gd name="T11" fmla="*/ 44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0" h="57">
                  <a:moveTo>
                    <a:pt x="0" y="57"/>
                  </a:moveTo>
                  <a:cubicBezTo>
                    <a:pt x="10" y="38"/>
                    <a:pt x="34" y="27"/>
                    <a:pt x="53" y="20"/>
                  </a:cubicBezTo>
                  <a:cubicBezTo>
                    <a:pt x="73" y="12"/>
                    <a:pt x="98" y="0"/>
                    <a:pt x="120" y="2"/>
                  </a:cubicBezTo>
                  <a:cubicBezTo>
                    <a:pt x="99" y="11"/>
                    <a:pt x="75" y="14"/>
                    <a:pt x="53" y="21"/>
                  </a:cubicBezTo>
                  <a:cubicBezTo>
                    <a:pt x="43" y="25"/>
                    <a:pt x="32" y="29"/>
                    <a:pt x="24" y="35"/>
                  </a:cubicBezTo>
                  <a:cubicBezTo>
                    <a:pt x="17" y="41"/>
                    <a:pt x="10" y="52"/>
                    <a:pt x="1" y="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93" name="Freeform 389">
              <a:extLst>
                <a:ext uri="{FF2B5EF4-FFF2-40B4-BE49-F238E27FC236}">
                  <a16:creationId xmlns:a16="http://schemas.microsoft.com/office/drawing/2014/main" id="{353C533C-50F9-4AFE-B6D1-876375947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" y="1352"/>
              <a:ext cx="181" cy="609"/>
            </a:xfrm>
            <a:custGeom>
              <a:avLst/>
              <a:gdLst>
                <a:gd name="T0" fmla="*/ 121 w 207"/>
                <a:gd name="T1" fmla="*/ 490 h 652"/>
                <a:gd name="T2" fmla="*/ 41 w 207"/>
                <a:gd name="T3" fmla="*/ 364 h 652"/>
                <a:gd name="T4" fmla="*/ 40 w 207"/>
                <a:gd name="T5" fmla="*/ 289 h 652"/>
                <a:gd name="T6" fmla="*/ 16 w 207"/>
                <a:gd name="T7" fmla="*/ 232 h 652"/>
                <a:gd name="T8" fmla="*/ 10 w 207"/>
                <a:gd name="T9" fmla="*/ 103 h 652"/>
                <a:gd name="T10" fmla="*/ 7 w 207"/>
                <a:gd name="T11" fmla="*/ 0 h 6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7" h="652">
                  <a:moveTo>
                    <a:pt x="207" y="644"/>
                  </a:moveTo>
                  <a:cubicBezTo>
                    <a:pt x="139" y="652"/>
                    <a:pt x="81" y="531"/>
                    <a:pt x="71" y="479"/>
                  </a:cubicBezTo>
                  <a:cubicBezTo>
                    <a:pt x="64" y="446"/>
                    <a:pt x="77" y="411"/>
                    <a:pt x="70" y="379"/>
                  </a:cubicBezTo>
                  <a:cubicBezTo>
                    <a:pt x="64" y="353"/>
                    <a:pt x="39" y="329"/>
                    <a:pt x="27" y="305"/>
                  </a:cubicBezTo>
                  <a:cubicBezTo>
                    <a:pt x="0" y="250"/>
                    <a:pt x="4" y="192"/>
                    <a:pt x="18" y="135"/>
                  </a:cubicBezTo>
                  <a:cubicBezTo>
                    <a:pt x="30" y="88"/>
                    <a:pt x="39" y="42"/>
                    <a:pt x="11" y="0"/>
                  </a:cubicBezTo>
                </a:path>
              </a:pathLst>
            </a:custGeom>
            <a:noFill/>
            <a:ln w="6350" cap="rnd">
              <a:solidFill>
                <a:srgbClr val="F19A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94" name="Freeform 390">
              <a:extLst>
                <a:ext uri="{FF2B5EF4-FFF2-40B4-BE49-F238E27FC236}">
                  <a16:creationId xmlns:a16="http://schemas.microsoft.com/office/drawing/2014/main" id="{E3006F17-3648-4AC0-98B2-A3CF917FA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9" y="1554"/>
              <a:ext cx="159" cy="249"/>
            </a:xfrm>
            <a:custGeom>
              <a:avLst/>
              <a:gdLst>
                <a:gd name="T0" fmla="*/ 106 w 182"/>
                <a:gd name="T1" fmla="*/ 201 h 267"/>
                <a:gd name="T2" fmla="*/ 101 w 182"/>
                <a:gd name="T3" fmla="*/ 183 h 267"/>
                <a:gd name="T4" fmla="*/ 90 w 182"/>
                <a:gd name="T5" fmla="*/ 159 h 267"/>
                <a:gd name="T6" fmla="*/ 41 w 182"/>
                <a:gd name="T7" fmla="*/ 116 h 267"/>
                <a:gd name="T8" fmla="*/ 17 w 182"/>
                <a:gd name="T9" fmla="*/ 49 h 267"/>
                <a:gd name="T10" fmla="*/ 0 w 182"/>
                <a:gd name="T11" fmla="*/ 0 h 2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2" h="267">
                  <a:moveTo>
                    <a:pt x="182" y="267"/>
                  </a:moveTo>
                  <a:cubicBezTo>
                    <a:pt x="173" y="261"/>
                    <a:pt x="176" y="252"/>
                    <a:pt x="174" y="241"/>
                  </a:cubicBezTo>
                  <a:cubicBezTo>
                    <a:pt x="171" y="227"/>
                    <a:pt x="165" y="220"/>
                    <a:pt x="155" y="210"/>
                  </a:cubicBezTo>
                  <a:cubicBezTo>
                    <a:pt x="131" y="184"/>
                    <a:pt x="100" y="171"/>
                    <a:pt x="71" y="153"/>
                  </a:cubicBezTo>
                  <a:cubicBezTo>
                    <a:pt x="33" y="128"/>
                    <a:pt x="40" y="104"/>
                    <a:pt x="30" y="65"/>
                  </a:cubicBezTo>
                  <a:cubicBezTo>
                    <a:pt x="25" y="44"/>
                    <a:pt x="10" y="20"/>
                    <a:pt x="0" y="0"/>
                  </a:cubicBezTo>
                </a:path>
              </a:pathLst>
            </a:custGeom>
            <a:noFill/>
            <a:ln w="6350" cap="rnd">
              <a:solidFill>
                <a:srgbClr val="F19A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95" name="Freeform 391">
              <a:extLst>
                <a:ext uri="{FF2B5EF4-FFF2-40B4-BE49-F238E27FC236}">
                  <a16:creationId xmlns:a16="http://schemas.microsoft.com/office/drawing/2014/main" id="{BB5D037A-8C30-4FC7-A7E1-635CEE70A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1" y="1418"/>
              <a:ext cx="40" cy="288"/>
            </a:xfrm>
            <a:custGeom>
              <a:avLst/>
              <a:gdLst>
                <a:gd name="T0" fmla="*/ 26 w 46"/>
                <a:gd name="T1" fmla="*/ 236 h 308"/>
                <a:gd name="T2" fmla="*/ 13 w 46"/>
                <a:gd name="T3" fmla="*/ 179 h 308"/>
                <a:gd name="T4" fmla="*/ 10 w 46"/>
                <a:gd name="T5" fmla="*/ 112 h 308"/>
                <a:gd name="T6" fmla="*/ 4 w 46"/>
                <a:gd name="T7" fmla="*/ 52 h 308"/>
                <a:gd name="T8" fmla="*/ 1 w 46"/>
                <a:gd name="T9" fmla="*/ 0 h 3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308">
                  <a:moveTo>
                    <a:pt x="46" y="308"/>
                  </a:moveTo>
                  <a:cubicBezTo>
                    <a:pt x="24" y="293"/>
                    <a:pt x="20" y="258"/>
                    <a:pt x="23" y="233"/>
                  </a:cubicBezTo>
                  <a:cubicBezTo>
                    <a:pt x="27" y="201"/>
                    <a:pt x="34" y="177"/>
                    <a:pt x="18" y="146"/>
                  </a:cubicBezTo>
                  <a:cubicBezTo>
                    <a:pt x="3" y="115"/>
                    <a:pt x="0" y="102"/>
                    <a:pt x="8" y="68"/>
                  </a:cubicBezTo>
                  <a:cubicBezTo>
                    <a:pt x="13" y="47"/>
                    <a:pt x="17" y="17"/>
                    <a:pt x="1" y="0"/>
                  </a:cubicBezTo>
                </a:path>
              </a:pathLst>
            </a:custGeom>
            <a:noFill/>
            <a:ln w="6350" cap="rnd">
              <a:solidFill>
                <a:srgbClr val="F19A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96" name="Freeform 392">
              <a:extLst>
                <a:ext uri="{FF2B5EF4-FFF2-40B4-BE49-F238E27FC236}">
                  <a16:creationId xmlns:a16="http://schemas.microsoft.com/office/drawing/2014/main" id="{9CF76B65-6F8F-4C1C-ACE8-3A3F87FBB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2" y="1860"/>
              <a:ext cx="217" cy="78"/>
            </a:xfrm>
            <a:custGeom>
              <a:avLst/>
              <a:gdLst>
                <a:gd name="T0" fmla="*/ 145 w 248"/>
                <a:gd name="T1" fmla="*/ 65 h 83"/>
                <a:gd name="T2" fmla="*/ 84 w 248"/>
                <a:gd name="T3" fmla="*/ 58 h 83"/>
                <a:gd name="T4" fmla="*/ 32 w 248"/>
                <a:gd name="T5" fmla="*/ 32 h 83"/>
                <a:gd name="T6" fmla="*/ 0 w 248"/>
                <a:gd name="T7" fmla="*/ 8 h 8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8" h="83">
                  <a:moveTo>
                    <a:pt x="248" y="83"/>
                  </a:moveTo>
                  <a:cubicBezTo>
                    <a:pt x="230" y="53"/>
                    <a:pt x="168" y="75"/>
                    <a:pt x="144" y="74"/>
                  </a:cubicBezTo>
                  <a:cubicBezTo>
                    <a:pt x="109" y="73"/>
                    <a:pt x="77" y="67"/>
                    <a:pt x="55" y="40"/>
                  </a:cubicBezTo>
                  <a:cubicBezTo>
                    <a:pt x="40" y="22"/>
                    <a:pt x="26" y="0"/>
                    <a:pt x="0" y="11"/>
                  </a:cubicBezTo>
                </a:path>
              </a:pathLst>
            </a:custGeom>
            <a:noFill/>
            <a:ln w="6350" cap="rnd">
              <a:solidFill>
                <a:srgbClr val="F19A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97" name="Freeform 393">
              <a:extLst>
                <a:ext uri="{FF2B5EF4-FFF2-40B4-BE49-F238E27FC236}">
                  <a16:creationId xmlns:a16="http://schemas.microsoft.com/office/drawing/2014/main" id="{67225365-C2D5-4B46-9324-931BFD640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9" y="1574"/>
              <a:ext cx="69" cy="110"/>
            </a:xfrm>
            <a:custGeom>
              <a:avLst/>
              <a:gdLst>
                <a:gd name="T0" fmla="*/ 12 w 79"/>
                <a:gd name="T1" fmla="*/ 91 h 117"/>
                <a:gd name="T2" fmla="*/ 35 w 79"/>
                <a:gd name="T3" fmla="*/ 0 h 11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9" h="117">
                  <a:moveTo>
                    <a:pt x="21" y="117"/>
                  </a:moveTo>
                  <a:cubicBezTo>
                    <a:pt x="0" y="68"/>
                    <a:pt x="79" y="48"/>
                    <a:pt x="61" y="0"/>
                  </a:cubicBezTo>
                </a:path>
              </a:pathLst>
            </a:custGeom>
            <a:noFill/>
            <a:ln w="6350" cap="rnd">
              <a:solidFill>
                <a:srgbClr val="F19A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98" name="Freeform 394">
              <a:extLst>
                <a:ext uri="{FF2B5EF4-FFF2-40B4-BE49-F238E27FC236}">
                  <a16:creationId xmlns:a16="http://schemas.microsoft.com/office/drawing/2014/main" id="{483E55FA-56AF-4C6E-8A86-A6D4C0284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8" y="968"/>
              <a:ext cx="291" cy="182"/>
            </a:xfrm>
            <a:custGeom>
              <a:avLst/>
              <a:gdLst>
                <a:gd name="T0" fmla="*/ 0 w 333"/>
                <a:gd name="T1" fmla="*/ 147 h 195"/>
                <a:gd name="T2" fmla="*/ 70 w 333"/>
                <a:gd name="T3" fmla="*/ 91 h 195"/>
                <a:gd name="T4" fmla="*/ 118 w 333"/>
                <a:gd name="T5" fmla="*/ 25 h 195"/>
                <a:gd name="T6" fmla="*/ 161 w 333"/>
                <a:gd name="T7" fmla="*/ 5 h 195"/>
                <a:gd name="T8" fmla="*/ 194 w 333"/>
                <a:gd name="T9" fmla="*/ 0 h 1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3" h="195">
                  <a:moveTo>
                    <a:pt x="0" y="194"/>
                  </a:moveTo>
                  <a:cubicBezTo>
                    <a:pt x="49" y="195"/>
                    <a:pt x="89" y="152"/>
                    <a:pt x="119" y="120"/>
                  </a:cubicBezTo>
                  <a:cubicBezTo>
                    <a:pt x="146" y="91"/>
                    <a:pt x="168" y="55"/>
                    <a:pt x="201" y="33"/>
                  </a:cubicBezTo>
                  <a:cubicBezTo>
                    <a:pt x="224" y="17"/>
                    <a:pt x="247" y="8"/>
                    <a:pt x="275" y="5"/>
                  </a:cubicBezTo>
                  <a:cubicBezTo>
                    <a:pt x="292" y="2"/>
                    <a:pt x="318" y="5"/>
                    <a:pt x="333" y="0"/>
                  </a:cubicBezTo>
                </a:path>
              </a:pathLst>
            </a:custGeom>
            <a:noFill/>
            <a:ln w="6350" cap="rnd">
              <a:solidFill>
                <a:srgbClr val="F19A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99" name="Freeform 395">
              <a:extLst>
                <a:ext uri="{FF2B5EF4-FFF2-40B4-BE49-F238E27FC236}">
                  <a16:creationId xmlns:a16="http://schemas.microsoft.com/office/drawing/2014/main" id="{ABD32FE6-2B64-4100-BAC1-A74910079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2" y="1111"/>
              <a:ext cx="141" cy="120"/>
            </a:xfrm>
            <a:custGeom>
              <a:avLst/>
              <a:gdLst>
                <a:gd name="T0" fmla="*/ 0 w 161"/>
                <a:gd name="T1" fmla="*/ 8 h 128"/>
                <a:gd name="T2" fmla="*/ 28 w 161"/>
                <a:gd name="T3" fmla="*/ 9 h 128"/>
                <a:gd name="T4" fmla="*/ 51 w 161"/>
                <a:gd name="T5" fmla="*/ 47 h 128"/>
                <a:gd name="T6" fmla="*/ 68 w 161"/>
                <a:gd name="T7" fmla="*/ 80 h 128"/>
                <a:gd name="T8" fmla="*/ 95 w 161"/>
                <a:gd name="T9" fmla="*/ 99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" h="128">
                  <a:moveTo>
                    <a:pt x="0" y="11"/>
                  </a:moveTo>
                  <a:cubicBezTo>
                    <a:pt x="20" y="8"/>
                    <a:pt x="27" y="0"/>
                    <a:pt x="48" y="13"/>
                  </a:cubicBezTo>
                  <a:cubicBezTo>
                    <a:pt x="66" y="24"/>
                    <a:pt x="75" y="43"/>
                    <a:pt x="86" y="61"/>
                  </a:cubicBezTo>
                  <a:cubicBezTo>
                    <a:pt x="95" y="76"/>
                    <a:pt x="101" y="93"/>
                    <a:pt x="117" y="103"/>
                  </a:cubicBezTo>
                  <a:cubicBezTo>
                    <a:pt x="131" y="113"/>
                    <a:pt x="147" y="118"/>
                    <a:pt x="161" y="128"/>
                  </a:cubicBezTo>
                </a:path>
              </a:pathLst>
            </a:custGeom>
            <a:noFill/>
            <a:ln w="6350" cap="rnd">
              <a:solidFill>
                <a:srgbClr val="F19A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00" name="Freeform 396">
              <a:extLst>
                <a:ext uri="{FF2B5EF4-FFF2-40B4-BE49-F238E27FC236}">
                  <a16:creationId xmlns:a16="http://schemas.microsoft.com/office/drawing/2014/main" id="{5804E12C-0908-41B7-BE3A-37FFCB397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" y="1051"/>
              <a:ext cx="65" cy="35"/>
            </a:xfrm>
            <a:custGeom>
              <a:avLst/>
              <a:gdLst>
                <a:gd name="T0" fmla="*/ 0 w 74"/>
                <a:gd name="T1" fmla="*/ 29 h 37"/>
                <a:gd name="T2" fmla="*/ 44 w 74"/>
                <a:gd name="T3" fmla="*/ 0 h 3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4" h="37">
                  <a:moveTo>
                    <a:pt x="0" y="37"/>
                  </a:moveTo>
                  <a:cubicBezTo>
                    <a:pt x="19" y="17"/>
                    <a:pt x="53" y="25"/>
                    <a:pt x="74" y="0"/>
                  </a:cubicBezTo>
                </a:path>
              </a:pathLst>
            </a:custGeom>
            <a:noFill/>
            <a:ln w="6350" cap="rnd">
              <a:solidFill>
                <a:srgbClr val="F19A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01" name="Freeform 397">
              <a:extLst>
                <a:ext uri="{FF2B5EF4-FFF2-40B4-BE49-F238E27FC236}">
                  <a16:creationId xmlns:a16="http://schemas.microsoft.com/office/drawing/2014/main" id="{86E0BF9A-2472-4008-815A-27827B80B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" y="1461"/>
              <a:ext cx="35" cy="109"/>
            </a:xfrm>
            <a:custGeom>
              <a:avLst/>
              <a:gdLst>
                <a:gd name="T0" fmla="*/ 1 w 40"/>
                <a:gd name="T1" fmla="*/ 0 h 116"/>
                <a:gd name="T2" fmla="*/ 19 w 40"/>
                <a:gd name="T3" fmla="*/ 30 h 116"/>
                <a:gd name="T4" fmla="*/ 5 w 40"/>
                <a:gd name="T5" fmla="*/ 41 h 116"/>
                <a:gd name="T6" fmla="*/ 2 w 40"/>
                <a:gd name="T7" fmla="*/ 58 h 116"/>
                <a:gd name="T8" fmla="*/ 20 w 40"/>
                <a:gd name="T9" fmla="*/ 57 h 116"/>
                <a:gd name="T10" fmla="*/ 12 w 40"/>
                <a:gd name="T11" fmla="*/ 90 h 1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116">
                  <a:moveTo>
                    <a:pt x="1" y="0"/>
                  </a:moveTo>
                  <a:cubicBezTo>
                    <a:pt x="6" y="5"/>
                    <a:pt x="40" y="22"/>
                    <a:pt x="32" y="38"/>
                  </a:cubicBezTo>
                  <a:cubicBezTo>
                    <a:pt x="29" y="43"/>
                    <a:pt x="14" y="47"/>
                    <a:pt x="9" y="53"/>
                  </a:cubicBezTo>
                  <a:cubicBezTo>
                    <a:pt x="4" y="59"/>
                    <a:pt x="0" y="67"/>
                    <a:pt x="2" y="75"/>
                  </a:cubicBezTo>
                  <a:cubicBezTo>
                    <a:pt x="12" y="75"/>
                    <a:pt x="26" y="66"/>
                    <a:pt x="34" y="73"/>
                  </a:cubicBezTo>
                  <a:cubicBezTo>
                    <a:pt x="30" y="88"/>
                    <a:pt x="19" y="101"/>
                    <a:pt x="20" y="116"/>
                  </a:cubicBezTo>
                </a:path>
              </a:pathLst>
            </a:custGeom>
            <a:noFill/>
            <a:ln w="17463" cap="flat">
              <a:solidFill>
                <a:srgbClr val="F7BEB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02" name="Freeform 398">
              <a:extLst>
                <a:ext uri="{FF2B5EF4-FFF2-40B4-BE49-F238E27FC236}">
                  <a16:creationId xmlns:a16="http://schemas.microsoft.com/office/drawing/2014/main" id="{860E3A37-6ACC-4632-A757-D529F1D04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7" y="1544"/>
              <a:ext cx="36" cy="127"/>
            </a:xfrm>
            <a:custGeom>
              <a:avLst/>
              <a:gdLst>
                <a:gd name="T0" fmla="*/ 4 w 41"/>
                <a:gd name="T1" fmla="*/ 0 h 136"/>
                <a:gd name="T2" fmla="*/ 4 w 41"/>
                <a:gd name="T3" fmla="*/ 44 h 136"/>
                <a:gd name="T4" fmla="*/ 14 w 41"/>
                <a:gd name="T5" fmla="*/ 21 h 136"/>
                <a:gd name="T6" fmla="*/ 10 w 41"/>
                <a:gd name="T7" fmla="*/ 70 h 136"/>
                <a:gd name="T8" fmla="*/ 19 w 41"/>
                <a:gd name="T9" fmla="*/ 55 h 136"/>
                <a:gd name="T10" fmla="*/ 15 w 41"/>
                <a:gd name="T11" fmla="*/ 92 h 136"/>
                <a:gd name="T12" fmla="*/ 24 w 41"/>
                <a:gd name="T13" fmla="*/ 76 h 136"/>
                <a:gd name="T14" fmla="*/ 22 w 41"/>
                <a:gd name="T15" fmla="*/ 104 h 1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1" h="136">
                  <a:moveTo>
                    <a:pt x="8" y="0"/>
                  </a:moveTo>
                  <a:cubicBezTo>
                    <a:pt x="0" y="15"/>
                    <a:pt x="4" y="41"/>
                    <a:pt x="4" y="58"/>
                  </a:cubicBezTo>
                  <a:cubicBezTo>
                    <a:pt x="13" y="51"/>
                    <a:pt x="13" y="32"/>
                    <a:pt x="24" y="29"/>
                  </a:cubicBezTo>
                  <a:cubicBezTo>
                    <a:pt x="27" y="46"/>
                    <a:pt x="3" y="77"/>
                    <a:pt x="16" y="92"/>
                  </a:cubicBezTo>
                  <a:cubicBezTo>
                    <a:pt x="23" y="87"/>
                    <a:pt x="26" y="77"/>
                    <a:pt x="33" y="72"/>
                  </a:cubicBezTo>
                  <a:cubicBezTo>
                    <a:pt x="39" y="83"/>
                    <a:pt x="26" y="107"/>
                    <a:pt x="25" y="120"/>
                  </a:cubicBezTo>
                  <a:cubicBezTo>
                    <a:pt x="31" y="114"/>
                    <a:pt x="32" y="104"/>
                    <a:pt x="40" y="100"/>
                  </a:cubicBezTo>
                  <a:cubicBezTo>
                    <a:pt x="41" y="112"/>
                    <a:pt x="35" y="124"/>
                    <a:pt x="36" y="136"/>
                  </a:cubicBezTo>
                </a:path>
              </a:pathLst>
            </a:custGeom>
            <a:noFill/>
            <a:ln w="17463" cap="flat">
              <a:solidFill>
                <a:srgbClr val="F7BEB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03" name="Freeform 399">
              <a:extLst>
                <a:ext uri="{FF2B5EF4-FFF2-40B4-BE49-F238E27FC236}">
                  <a16:creationId xmlns:a16="http://schemas.microsoft.com/office/drawing/2014/main" id="{CB37C927-0C74-4435-95D1-25FA10A0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0" y="1360"/>
              <a:ext cx="58" cy="121"/>
            </a:xfrm>
            <a:custGeom>
              <a:avLst/>
              <a:gdLst>
                <a:gd name="T0" fmla="*/ 2 w 67"/>
                <a:gd name="T1" fmla="*/ 0 h 129"/>
                <a:gd name="T2" fmla="*/ 21 w 67"/>
                <a:gd name="T3" fmla="*/ 40 h 129"/>
                <a:gd name="T4" fmla="*/ 13 w 67"/>
                <a:gd name="T5" fmla="*/ 56 h 129"/>
                <a:gd name="T6" fmla="*/ 24 w 67"/>
                <a:gd name="T7" fmla="*/ 68 h 129"/>
                <a:gd name="T8" fmla="*/ 10 w 67"/>
                <a:gd name="T9" fmla="*/ 99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" h="129">
                  <a:moveTo>
                    <a:pt x="2" y="0"/>
                  </a:moveTo>
                  <a:cubicBezTo>
                    <a:pt x="21" y="12"/>
                    <a:pt x="67" y="24"/>
                    <a:pt x="37" y="52"/>
                  </a:cubicBezTo>
                  <a:cubicBezTo>
                    <a:pt x="29" y="59"/>
                    <a:pt x="19" y="59"/>
                    <a:pt x="23" y="73"/>
                  </a:cubicBezTo>
                  <a:cubicBezTo>
                    <a:pt x="26" y="81"/>
                    <a:pt x="36" y="84"/>
                    <a:pt x="43" y="88"/>
                  </a:cubicBezTo>
                  <a:cubicBezTo>
                    <a:pt x="38" y="93"/>
                    <a:pt x="0" y="121"/>
                    <a:pt x="18" y="129"/>
                  </a:cubicBezTo>
                </a:path>
              </a:pathLst>
            </a:custGeom>
            <a:noFill/>
            <a:ln w="17463" cap="flat">
              <a:solidFill>
                <a:srgbClr val="F7BEB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04" name="Freeform 400">
              <a:extLst>
                <a:ext uri="{FF2B5EF4-FFF2-40B4-BE49-F238E27FC236}">
                  <a16:creationId xmlns:a16="http://schemas.microsoft.com/office/drawing/2014/main" id="{F032D5EA-FA61-46EB-9893-F4FFB2412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3" y="1847"/>
              <a:ext cx="46" cy="97"/>
            </a:xfrm>
            <a:custGeom>
              <a:avLst/>
              <a:gdLst>
                <a:gd name="T0" fmla="*/ 9 w 52"/>
                <a:gd name="T1" fmla="*/ 0 h 104"/>
                <a:gd name="T2" fmla="*/ 11 w 52"/>
                <a:gd name="T3" fmla="*/ 56 h 104"/>
                <a:gd name="T4" fmla="*/ 21 w 52"/>
                <a:gd name="T5" fmla="*/ 19 h 104"/>
                <a:gd name="T6" fmla="*/ 24 w 52"/>
                <a:gd name="T7" fmla="*/ 39 h 104"/>
                <a:gd name="T8" fmla="*/ 31 w 52"/>
                <a:gd name="T9" fmla="*/ 78 h 104"/>
                <a:gd name="T10" fmla="*/ 30 w 52"/>
                <a:gd name="T11" fmla="*/ 76 h 10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2" h="104">
                  <a:moveTo>
                    <a:pt x="13" y="0"/>
                  </a:moveTo>
                  <a:cubicBezTo>
                    <a:pt x="0" y="17"/>
                    <a:pt x="0" y="60"/>
                    <a:pt x="18" y="74"/>
                  </a:cubicBezTo>
                  <a:cubicBezTo>
                    <a:pt x="31" y="66"/>
                    <a:pt x="26" y="37"/>
                    <a:pt x="34" y="24"/>
                  </a:cubicBezTo>
                  <a:cubicBezTo>
                    <a:pt x="37" y="32"/>
                    <a:pt x="39" y="42"/>
                    <a:pt x="40" y="51"/>
                  </a:cubicBezTo>
                  <a:cubicBezTo>
                    <a:pt x="43" y="68"/>
                    <a:pt x="52" y="87"/>
                    <a:pt x="51" y="104"/>
                  </a:cubicBezTo>
                  <a:cubicBezTo>
                    <a:pt x="51" y="102"/>
                    <a:pt x="50" y="101"/>
                    <a:pt x="49" y="100"/>
                  </a:cubicBezTo>
                </a:path>
              </a:pathLst>
            </a:custGeom>
            <a:noFill/>
            <a:ln w="17463" cap="flat">
              <a:solidFill>
                <a:srgbClr val="F7BEB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05" name="Freeform 401">
              <a:extLst>
                <a:ext uri="{FF2B5EF4-FFF2-40B4-BE49-F238E27FC236}">
                  <a16:creationId xmlns:a16="http://schemas.microsoft.com/office/drawing/2014/main" id="{4277C817-42D6-4717-A634-AB6DFCD34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9" y="1118"/>
              <a:ext cx="50" cy="45"/>
            </a:xfrm>
            <a:custGeom>
              <a:avLst/>
              <a:gdLst>
                <a:gd name="T0" fmla="*/ 0 w 57"/>
                <a:gd name="T1" fmla="*/ 35 h 49"/>
                <a:gd name="T2" fmla="*/ 9 w 57"/>
                <a:gd name="T3" fmla="*/ 6 h 49"/>
                <a:gd name="T4" fmla="*/ 17 w 57"/>
                <a:gd name="T5" fmla="*/ 15 h 49"/>
                <a:gd name="T6" fmla="*/ 31 w 57"/>
                <a:gd name="T7" fmla="*/ 28 h 49"/>
                <a:gd name="T8" fmla="*/ 26 w 57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" h="49">
                  <a:moveTo>
                    <a:pt x="0" y="49"/>
                  </a:moveTo>
                  <a:cubicBezTo>
                    <a:pt x="2" y="42"/>
                    <a:pt x="8" y="9"/>
                    <a:pt x="15" y="8"/>
                  </a:cubicBezTo>
                  <a:cubicBezTo>
                    <a:pt x="20" y="7"/>
                    <a:pt x="26" y="19"/>
                    <a:pt x="29" y="21"/>
                  </a:cubicBezTo>
                  <a:cubicBezTo>
                    <a:pt x="34" y="28"/>
                    <a:pt x="44" y="39"/>
                    <a:pt x="53" y="39"/>
                  </a:cubicBezTo>
                  <a:cubicBezTo>
                    <a:pt x="57" y="27"/>
                    <a:pt x="44" y="13"/>
                    <a:pt x="45" y="0"/>
                  </a:cubicBezTo>
                </a:path>
              </a:pathLst>
            </a:custGeom>
            <a:noFill/>
            <a:ln w="17463" cap="flat">
              <a:solidFill>
                <a:srgbClr val="F7BEB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06" name="Freeform 402">
              <a:extLst>
                <a:ext uri="{FF2B5EF4-FFF2-40B4-BE49-F238E27FC236}">
                  <a16:creationId xmlns:a16="http://schemas.microsoft.com/office/drawing/2014/main" id="{ABD62710-2DA6-4F7B-B36B-A930F3101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" y="1024"/>
              <a:ext cx="38" cy="178"/>
            </a:xfrm>
            <a:custGeom>
              <a:avLst/>
              <a:gdLst>
                <a:gd name="T0" fmla="*/ 0 w 43"/>
                <a:gd name="T1" fmla="*/ 96 h 190"/>
                <a:gd name="T2" fmla="*/ 7 w 43"/>
                <a:gd name="T3" fmla="*/ 49 h 190"/>
                <a:gd name="T4" fmla="*/ 23 w 43"/>
                <a:gd name="T5" fmla="*/ 25 h 190"/>
                <a:gd name="T6" fmla="*/ 24 w 43"/>
                <a:gd name="T7" fmla="*/ 111 h 190"/>
                <a:gd name="T8" fmla="*/ 22 w 43"/>
                <a:gd name="T9" fmla="*/ 146 h 1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190">
                  <a:moveTo>
                    <a:pt x="0" y="124"/>
                  </a:moveTo>
                  <a:cubicBezTo>
                    <a:pt x="7" y="106"/>
                    <a:pt x="7" y="83"/>
                    <a:pt x="11" y="64"/>
                  </a:cubicBezTo>
                  <a:cubicBezTo>
                    <a:pt x="13" y="55"/>
                    <a:pt x="31" y="0"/>
                    <a:pt x="37" y="33"/>
                  </a:cubicBezTo>
                  <a:cubicBezTo>
                    <a:pt x="43" y="69"/>
                    <a:pt x="42" y="109"/>
                    <a:pt x="38" y="144"/>
                  </a:cubicBezTo>
                  <a:cubicBezTo>
                    <a:pt x="37" y="151"/>
                    <a:pt x="27" y="186"/>
                    <a:pt x="36" y="190"/>
                  </a:cubicBezTo>
                </a:path>
              </a:pathLst>
            </a:custGeom>
            <a:noFill/>
            <a:ln w="17463" cap="flat">
              <a:solidFill>
                <a:srgbClr val="F7BEB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07" name="Freeform 403">
              <a:extLst>
                <a:ext uri="{FF2B5EF4-FFF2-40B4-BE49-F238E27FC236}">
                  <a16:creationId xmlns:a16="http://schemas.microsoft.com/office/drawing/2014/main" id="{F50106FA-7F6E-469A-A0D3-5E7B1B1D7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1709"/>
              <a:ext cx="106" cy="232"/>
            </a:xfrm>
            <a:custGeom>
              <a:avLst/>
              <a:gdLst>
                <a:gd name="T0" fmla="*/ 20 w 121"/>
                <a:gd name="T1" fmla="*/ 0 h 249"/>
                <a:gd name="T2" fmla="*/ 8 w 121"/>
                <a:gd name="T3" fmla="*/ 30 h 249"/>
                <a:gd name="T4" fmla="*/ 4 w 121"/>
                <a:gd name="T5" fmla="*/ 77 h 249"/>
                <a:gd name="T6" fmla="*/ 4 w 121"/>
                <a:gd name="T7" fmla="*/ 107 h 249"/>
                <a:gd name="T8" fmla="*/ 30 w 121"/>
                <a:gd name="T9" fmla="*/ 89 h 249"/>
                <a:gd name="T10" fmla="*/ 28 w 121"/>
                <a:gd name="T11" fmla="*/ 113 h 249"/>
                <a:gd name="T12" fmla="*/ 25 w 121"/>
                <a:gd name="T13" fmla="*/ 159 h 249"/>
                <a:gd name="T14" fmla="*/ 47 w 121"/>
                <a:gd name="T15" fmla="*/ 172 h 249"/>
                <a:gd name="T16" fmla="*/ 71 w 121"/>
                <a:gd name="T17" fmla="*/ 146 h 2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1" h="249">
                  <a:moveTo>
                    <a:pt x="34" y="0"/>
                  </a:moveTo>
                  <a:cubicBezTo>
                    <a:pt x="21" y="2"/>
                    <a:pt x="16" y="30"/>
                    <a:pt x="13" y="40"/>
                  </a:cubicBezTo>
                  <a:cubicBezTo>
                    <a:pt x="7" y="60"/>
                    <a:pt x="5" y="82"/>
                    <a:pt x="4" y="103"/>
                  </a:cubicBezTo>
                  <a:cubicBezTo>
                    <a:pt x="3" y="114"/>
                    <a:pt x="0" y="133"/>
                    <a:pt x="7" y="142"/>
                  </a:cubicBezTo>
                  <a:cubicBezTo>
                    <a:pt x="17" y="136"/>
                    <a:pt x="35" y="102"/>
                    <a:pt x="50" y="118"/>
                  </a:cubicBezTo>
                  <a:cubicBezTo>
                    <a:pt x="56" y="125"/>
                    <a:pt x="49" y="143"/>
                    <a:pt x="48" y="150"/>
                  </a:cubicBezTo>
                  <a:cubicBezTo>
                    <a:pt x="44" y="170"/>
                    <a:pt x="39" y="192"/>
                    <a:pt x="43" y="212"/>
                  </a:cubicBezTo>
                  <a:cubicBezTo>
                    <a:pt x="47" y="236"/>
                    <a:pt x="62" y="249"/>
                    <a:pt x="81" y="230"/>
                  </a:cubicBezTo>
                  <a:cubicBezTo>
                    <a:pt x="94" y="217"/>
                    <a:pt x="105" y="202"/>
                    <a:pt x="121" y="193"/>
                  </a:cubicBezTo>
                </a:path>
              </a:pathLst>
            </a:custGeom>
            <a:noFill/>
            <a:ln w="17463" cap="flat">
              <a:solidFill>
                <a:srgbClr val="F7C5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08" name="Freeform 404">
              <a:extLst>
                <a:ext uri="{FF2B5EF4-FFF2-40B4-BE49-F238E27FC236}">
                  <a16:creationId xmlns:a16="http://schemas.microsoft.com/office/drawing/2014/main" id="{225E1D75-11B5-462C-A124-152D28CA8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" y="1607"/>
              <a:ext cx="74" cy="60"/>
            </a:xfrm>
            <a:custGeom>
              <a:avLst/>
              <a:gdLst>
                <a:gd name="T0" fmla="*/ 49 w 85"/>
                <a:gd name="T1" fmla="*/ 50 h 64"/>
                <a:gd name="T2" fmla="*/ 21 w 85"/>
                <a:gd name="T3" fmla="*/ 8 h 64"/>
                <a:gd name="T4" fmla="*/ 0 w 85"/>
                <a:gd name="T5" fmla="*/ 31 h 6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5" h="64">
                  <a:moveTo>
                    <a:pt x="85" y="64"/>
                  </a:moveTo>
                  <a:cubicBezTo>
                    <a:pt x="73" y="44"/>
                    <a:pt x="60" y="19"/>
                    <a:pt x="37" y="10"/>
                  </a:cubicBezTo>
                  <a:cubicBezTo>
                    <a:pt x="13" y="0"/>
                    <a:pt x="3" y="17"/>
                    <a:pt x="0" y="39"/>
                  </a:cubicBezTo>
                </a:path>
              </a:pathLst>
            </a:custGeom>
            <a:noFill/>
            <a:ln w="17463" cap="flat">
              <a:solidFill>
                <a:srgbClr val="F7C5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09" name="Freeform 405">
              <a:extLst>
                <a:ext uri="{FF2B5EF4-FFF2-40B4-BE49-F238E27FC236}">
                  <a16:creationId xmlns:a16="http://schemas.microsoft.com/office/drawing/2014/main" id="{B81032E7-5897-4E0C-8165-83C53B36B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" y="1066"/>
              <a:ext cx="221" cy="222"/>
            </a:xfrm>
            <a:custGeom>
              <a:avLst/>
              <a:gdLst>
                <a:gd name="T0" fmla="*/ 149 w 252"/>
                <a:gd name="T1" fmla="*/ 0 h 237"/>
                <a:gd name="T2" fmla="*/ 0 w 252"/>
                <a:gd name="T3" fmla="*/ 183 h 237"/>
                <a:gd name="T4" fmla="*/ 149 w 252"/>
                <a:gd name="T5" fmla="*/ 0 h 2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2" h="237">
                  <a:moveTo>
                    <a:pt x="252" y="0"/>
                  </a:moveTo>
                  <a:cubicBezTo>
                    <a:pt x="252" y="0"/>
                    <a:pt x="146" y="41"/>
                    <a:pt x="0" y="237"/>
                  </a:cubicBezTo>
                  <a:cubicBezTo>
                    <a:pt x="0" y="237"/>
                    <a:pt x="118" y="75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10" name="Freeform 406">
              <a:extLst>
                <a:ext uri="{FF2B5EF4-FFF2-40B4-BE49-F238E27FC236}">
                  <a16:creationId xmlns:a16="http://schemas.microsoft.com/office/drawing/2014/main" id="{FFC36FF1-4839-42B3-9E23-45F8B4C26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5" y="1585"/>
              <a:ext cx="159" cy="551"/>
            </a:xfrm>
            <a:custGeom>
              <a:avLst/>
              <a:gdLst>
                <a:gd name="T0" fmla="*/ 67 w 181"/>
                <a:gd name="T1" fmla="*/ 0 h 590"/>
                <a:gd name="T2" fmla="*/ 108 w 181"/>
                <a:gd name="T3" fmla="*/ 449 h 590"/>
                <a:gd name="T4" fmla="*/ 67 w 181"/>
                <a:gd name="T5" fmla="*/ 0 h 59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1" h="590">
                  <a:moveTo>
                    <a:pt x="111" y="0"/>
                  </a:moveTo>
                  <a:cubicBezTo>
                    <a:pt x="111" y="0"/>
                    <a:pt x="0" y="333"/>
                    <a:pt x="181" y="590"/>
                  </a:cubicBezTo>
                  <a:cubicBezTo>
                    <a:pt x="181" y="590"/>
                    <a:pt x="21" y="375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11" name="Freeform 407">
              <a:extLst>
                <a:ext uri="{FF2B5EF4-FFF2-40B4-BE49-F238E27FC236}">
                  <a16:creationId xmlns:a16="http://schemas.microsoft.com/office/drawing/2014/main" id="{6D373D6F-C0D0-42E9-A20E-0728F9503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1" y="1813"/>
              <a:ext cx="35" cy="124"/>
            </a:xfrm>
            <a:custGeom>
              <a:avLst/>
              <a:gdLst>
                <a:gd name="T0" fmla="*/ 25 w 39"/>
                <a:gd name="T1" fmla="*/ 0 h 132"/>
                <a:gd name="T2" fmla="*/ 0 w 39"/>
                <a:gd name="T3" fmla="*/ 102 h 132"/>
                <a:gd name="T4" fmla="*/ 25 w 39"/>
                <a:gd name="T5" fmla="*/ 0 h 1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9" h="132">
                  <a:moveTo>
                    <a:pt x="39" y="0"/>
                  </a:moveTo>
                  <a:cubicBezTo>
                    <a:pt x="39" y="0"/>
                    <a:pt x="32" y="97"/>
                    <a:pt x="0" y="132"/>
                  </a:cubicBezTo>
                  <a:cubicBezTo>
                    <a:pt x="0" y="132"/>
                    <a:pt x="25" y="95"/>
                    <a:pt x="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12" name="Freeform 408">
              <a:extLst>
                <a:ext uri="{FF2B5EF4-FFF2-40B4-BE49-F238E27FC236}">
                  <a16:creationId xmlns:a16="http://schemas.microsoft.com/office/drawing/2014/main" id="{5FC70347-CD5F-42D4-A1D0-5DCDD93A7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" y="906"/>
              <a:ext cx="1099" cy="1373"/>
            </a:xfrm>
            <a:custGeom>
              <a:avLst/>
              <a:gdLst>
                <a:gd name="T0" fmla="*/ 366 w 1256"/>
                <a:gd name="T1" fmla="*/ 1092 h 1469"/>
                <a:gd name="T2" fmla="*/ 316 w 1256"/>
                <a:gd name="T3" fmla="*/ 1103 h 1469"/>
                <a:gd name="T4" fmla="*/ 161 w 1256"/>
                <a:gd name="T5" fmla="*/ 1077 h 1469"/>
                <a:gd name="T6" fmla="*/ 94 w 1256"/>
                <a:gd name="T7" fmla="*/ 498 h 1469"/>
                <a:gd name="T8" fmla="*/ 312 w 1256"/>
                <a:gd name="T9" fmla="*/ 131 h 1469"/>
                <a:gd name="T10" fmla="*/ 402 w 1256"/>
                <a:gd name="T11" fmla="*/ 49 h 1469"/>
                <a:gd name="T12" fmla="*/ 529 w 1256"/>
                <a:gd name="T13" fmla="*/ 32 h 1469"/>
                <a:gd name="T14" fmla="*/ 702 w 1256"/>
                <a:gd name="T15" fmla="*/ 180 h 1469"/>
                <a:gd name="T16" fmla="*/ 681 w 1256"/>
                <a:gd name="T17" fmla="*/ 476 h 1469"/>
                <a:gd name="T18" fmla="*/ 641 w 1256"/>
                <a:gd name="T19" fmla="*/ 563 h 1469"/>
                <a:gd name="T20" fmla="*/ 582 w 1256"/>
                <a:gd name="T21" fmla="*/ 568 h 1469"/>
                <a:gd name="T22" fmla="*/ 476 w 1256"/>
                <a:gd name="T23" fmla="*/ 535 h 1469"/>
                <a:gd name="T24" fmla="*/ 445 w 1256"/>
                <a:gd name="T25" fmla="*/ 481 h 1469"/>
                <a:gd name="T26" fmla="*/ 421 w 1256"/>
                <a:gd name="T27" fmla="*/ 468 h 1469"/>
                <a:gd name="T28" fmla="*/ 417 w 1256"/>
                <a:gd name="T29" fmla="*/ 487 h 1469"/>
                <a:gd name="T30" fmla="*/ 432 w 1256"/>
                <a:gd name="T31" fmla="*/ 524 h 1469"/>
                <a:gd name="T32" fmla="*/ 470 w 1256"/>
                <a:gd name="T33" fmla="*/ 571 h 1469"/>
                <a:gd name="T34" fmla="*/ 511 w 1256"/>
                <a:gd name="T35" fmla="*/ 638 h 1469"/>
                <a:gd name="T36" fmla="*/ 504 w 1256"/>
                <a:gd name="T37" fmla="*/ 677 h 1469"/>
                <a:gd name="T38" fmla="*/ 507 w 1256"/>
                <a:gd name="T39" fmla="*/ 696 h 1469"/>
                <a:gd name="T40" fmla="*/ 499 w 1256"/>
                <a:gd name="T41" fmla="*/ 728 h 1469"/>
                <a:gd name="T42" fmla="*/ 489 w 1256"/>
                <a:gd name="T43" fmla="*/ 726 h 1469"/>
                <a:gd name="T44" fmla="*/ 477 w 1256"/>
                <a:gd name="T45" fmla="*/ 734 h 1469"/>
                <a:gd name="T46" fmla="*/ 450 w 1256"/>
                <a:gd name="T47" fmla="*/ 851 h 1469"/>
                <a:gd name="T48" fmla="*/ 473 w 1256"/>
                <a:gd name="T49" fmla="*/ 829 h 1469"/>
                <a:gd name="T50" fmla="*/ 486 w 1256"/>
                <a:gd name="T51" fmla="*/ 779 h 1469"/>
                <a:gd name="T52" fmla="*/ 501 w 1256"/>
                <a:gd name="T53" fmla="*/ 743 h 1469"/>
                <a:gd name="T54" fmla="*/ 514 w 1256"/>
                <a:gd name="T55" fmla="*/ 744 h 1469"/>
                <a:gd name="T56" fmla="*/ 525 w 1256"/>
                <a:gd name="T57" fmla="*/ 755 h 1469"/>
                <a:gd name="T58" fmla="*/ 541 w 1256"/>
                <a:gd name="T59" fmla="*/ 778 h 1469"/>
                <a:gd name="T60" fmla="*/ 527 w 1256"/>
                <a:gd name="T61" fmla="*/ 804 h 1469"/>
                <a:gd name="T62" fmla="*/ 523 w 1256"/>
                <a:gd name="T63" fmla="*/ 809 h 1469"/>
                <a:gd name="T64" fmla="*/ 577 w 1256"/>
                <a:gd name="T65" fmla="*/ 798 h 1469"/>
                <a:gd name="T66" fmla="*/ 583 w 1256"/>
                <a:gd name="T67" fmla="*/ 812 h 1469"/>
                <a:gd name="T68" fmla="*/ 582 w 1256"/>
                <a:gd name="T69" fmla="*/ 831 h 1469"/>
                <a:gd name="T70" fmla="*/ 580 w 1256"/>
                <a:gd name="T71" fmla="*/ 853 h 1469"/>
                <a:gd name="T72" fmla="*/ 569 w 1256"/>
                <a:gd name="T73" fmla="*/ 869 h 1469"/>
                <a:gd name="T74" fmla="*/ 539 w 1256"/>
                <a:gd name="T75" fmla="*/ 873 h 1469"/>
                <a:gd name="T76" fmla="*/ 491 w 1256"/>
                <a:gd name="T77" fmla="*/ 894 h 1469"/>
                <a:gd name="T78" fmla="*/ 487 w 1256"/>
                <a:gd name="T79" fmla="*/ 908 h 1469"/>
                <a:gd name="T80" fmla="*/ 473 w 1256"/>
                <a:gd name="T81" fmla="*/ 923 h 1469"/>
                <a:gd name="T82" fmla="*/ 403 w 1256"/>
                <a:gd name="T83" fmla="*/ 958 h 1469"/>
                <a:gd name="T84" fmla="*/ 387 w 1256"/>
                <a:gd name="T85" fmla="*/ 1038 h 1469"/>
                <a:gd name="T86" fmla="*/ 400 w 1256"/>
                <a:gd name="T87" fmla="*/ 1056 h 1469"/>
                <a:gd name="T88" fmla="*/ 392 w 1256"/>
                <a:gd name="T89" fmla="*/ 1076 h 1469"/>
                <a:gd name="T90" fmla="*/ 366 w 1256"/>
                <a:gd name="T91" fmla="*/ 1092 h 146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256" h="1469">
                  <a:moveTo>
                    <a:pt x="624" y="1431"/>
                  </a:moveTo>
                  <a:cubicBezTo>
                    <a:pt x="590" y="1433"/>
                    <a:pt x="572" y="1451"/>
                    <a:pt x="539" y="1445"/>
                  </a:cubicBezTo>
                  <a:cubicBezTo>
                    <a:pt x="415" y="1422"/>
                    <a:pt x="319" y="1469"/>
                    <a:pt x="274" y="1411"/>
                  </a:cubicBezTo>
                  <a:cubicBezTo>
                    <a:pt x="229" y="1354"/>
                    <a:pt x="0" y="1105"/>
                    <a:pt x="159" y="653"/>
                  </a:cubicBezTo>
                  <a:cubicBezTo>
                    <a:pt x="237" y="435"/>
                    <a:pt x="405" y="232"/>
                    <a:pt x="533" y="171"/>
                  </a:cubicBezTo>
                  <a:cubicBezTo>
                    <a:pt x="631" y="124"/>
                    <a:pt x="603" y="104"/>
                    <a:pt x="685" y="64"/>
                  </a:cubicBezTo>
                  <a:cubicBezTo>
                    <a:pt x="685" y="64"/>
                    <a:pt x="814" y="0"/>
                    <a:pt x="902" y="41"/>
                  </a:cubicBezTo>
                  <a:cubicBezTo>
                    <a:pt x="1019" y="94"/>
                    <a:pt x="1178" y="133"/>
                    <a:pt x="1198" y="238"/>
                  </a:cubicBezTo>
                  <a:cubicBezTo>
                    <a:pt x="1219" y="342"/>
                    <a:pt x="1256" y="496"/>
                    <a:pt x="1161" y="624"/>
                  </a:cubicBezTo>
                  <a:cubicBezTo>
                    <a:pt x="1122" y="676"/>
                    <a:pt x="1147" y="732"/>
                    <a:pt x="1095" y="737"/>
                  </a:cubicBezTo>
                  <a:cubicBezTo>
                    <a:pt x="1044" y="743"/>
                    <a:pt x="1019" y="733"/>
                    <a:pt x="993" y="746"/>
                  </a:cubicBezTo>
                  <a:cubicBezTo>
                    <a:pt x="968" y="758"/>
                    <a:pt x="860" y="756"/>
                    <a:pt x="813" y="701"/>
                  </a:cubicBezTo>
                  <a:cubicBezTo>
                    <a:pt x="786" y="670"/>
                    <a:pt x="804" y="628"/>
                    <a:pt x="758" y="631"/>
                  </a:cubicBezTo>
                  <a:cubicBezTo>
                    <a:pt x="730" y="633"/>
                    <a:pt x="725" y="622"/>
                    <a:pt x="719" y="614"/>
                  </a:cubicBezTo>
                  <a:cubicBezTo>
                    <a:pt x="719" y="614"/>
                    <a:pt x="720" y="629"/>
                    <a:pt x="711" y="638"/>
                  </a:cubicBezTo>
                  <a:cubicBezTo>
                    <a:pt x="702" y="648"/>
                    <a:pt x="713" y="666"/>
                    <a:pt x="736" y="687"/>
                  </a:cubicBezTo>
                  <a:cubicBezTo>
                    <a:pt x="758" y="707"/>
                    <a:pt x="773" y="736"/>
                    <a:pt x="802" y="749"/>
                  </a:cubicBezTo>
                  <a:cubicBezTo>
                    <a:pt x="830" y="761"/>
                    <a:pt x="893" y="789"/>
                    <a:pt x="871" y="837"/>
                  </a:cubicBezTo>
                  <a:cubicBezTo>
                    <a:pt x="871" y="837"/>
                    <a:pt x="881" y="873"/>
                    <a:pt x="859" y="887"/>
                  </a:cubicBezTo>
                  <a:cubicBezTo>
                    <a:pt x="859" y="887"/>
                    <a:pt x="859" y="903"/>
                    <a:pt x="864" y="913"/>
                  </a:cubicBezTo>
                  <a:cubicBezTo>
                    <a:pt x="870" y="922"/>
                    <a:pt x="872" y="947"/>
                    <a:pt x="850" y="954"/>
                  </a:cubicBezTo>
                  <a:cubicBezTo>
                    <a:pt x="840" y="957"/>
                    <a:pt x="834" y="951"/>
                    <a:pt x="834" y="951"/>
                  </a:cubicBezTo>
                  <a:cubicBezTo>
                    <a:pt x="834" y="951"/>
                    <a:pt x="826" y="964"/>
                    <a:pt x="814" y="962"/>
                  </a:cubicBezTo>
                  <a:cubicBezTo>
                    <a:pt x="814" y="962"/>
                    <a:pt x="804" y="1073"/>
                    <a:pt x="767" y="1115"/>
                  </a:cubicBezTo>
                  <a:cubicBezTo>
                    <a:pt x="767" y="1115"/>
                    <a:pt x="790" y="1108"/>
                    <a:pt x="807" y="1086"/>
                  </a:cubicBezTo>
                  <a:cubicBezTo>
                    <a:pt x="823" y="1063"/>
                    <a:pt x="827" y="1034"/>
                    <a:pt x="829" y="1020"/>
                  </a:cubicBezTo>
                  <a:cubicBezTo>
                    <a:pt x="831" y="1005"/>
                    <a:pt x="827" y="978"/>
                    <a:pt x="854" y="974"/>
                  </a:cubicBezTo>
                  <a:cubicBezTo>
                    <a:pt x="854" y="974"/>
                    <a:pt x="873" y="955"/>
                    <a:pt x="877" y="976"/>
                  </a:cubicBezTo>
                  <a:cubicBezTo>
                    <a:pt x="877" y="976"/>
                    <a:pt x="901" y="968"/>
                    <a:pt x="896" y="991"/>
                  </a:cubicBezTo>
                  <a:cubicBezTo>
                    <a:pt x="896" y="991"/>
                    <a:pt x="931" y="983"/>
                    <a:pt x="922" y="1019"/>
                  </a:cubicBezTo>
                  <a:cubicBezTo>
                    <a:pt x="913" y="1055"/>
                    <a:pt x="917" y="1048"/>
                    <a:pt x="898" y="1053"/>
                  </a:cubicBezTo>
                  <a:cubicBezTo>
                    <a:pt x="892" y="1061"/>
                    <a:pt x="892" y="1061"/>
                    <a:pt x="892" y="1061"/>
                  </a:cubicBezTo>
                  <a:cubicBezTo>
                    <a:pt x="892" y="1061"/>
                    <a:pt x="953" y="1025"/>
                    <a:pt x="984" y="1046"/>
                  </a:cubicBezTo>
                  <a:cubicBezTo>
                    <a:pt x="1002" y="1056"/>
                    <a:pt x="994" y="1065"/>
                    <a:pt x="994" y="1065"/>
                  </a:cubicBezTo>
                  <a:cubicBezTo>
                    <a:pt x="994" y="1065"/>
                    <a:pt x="1007" y="1086"/>
                    <a:pt x="992" y="1088"/>
                  </a:cubicBezTo>
                  <a:cubicBezTo>
                    <a:pt x="992" y="1088"/>
                    <a:pt x="1006" y="1107"/>
                    <a:pt x="990" y="1118"/>
                  </a:cubicBezTo>
                  <a:cubicBezTo>
                    <a:pt x="990" y="1118"/>
                    <a:pt x="997" y="1137"/>
                    <a:pt x="970" y="1139"/>
                  </a:cubicBezTo>
                  <a:cubicBezTo>
                    <a:pt x="942" y="1141"/>
                    <a:pt x="946" y="1158"/>
                    <a:pt x="919" y="1144"/>
                  </a:cubicBezTo>
                  <a:cubicBezTo>
                    <a:pt x="892" y="1131"/>
                    <a:pt x="847" y="1161"/>
                    <a:pt x="838" y="1172"/>
                  </a:cubicBezTo>
                  <a:cubicBezTo>
                    <a:pt x="838" y="1172"/>
                    <a:pt x="834" y="1182"/>
                    <a:pt x="832" y="1190"/>
                  </a:cubicBezTo>
                  <a:cubicBezTo>
                    <a:pt x="831" y="1198"/>
                    <a:pt x="827" y="1206"/>
                    <a:pt x="807" y="1210"/>
                  </a:cubicBezTo>
                  <a:cubicBezTo>
                    <a:pt x="786" y="1215"/>
                    <a:pt x="706" y="1227"/>
                    <a:pt x="688" y="1256"/>
                  </a:cubicBezTo>
                  <a:cubicBezTo>
                    <a:pt x="671" y="1285"/>
                    <a:pt x="636" y="1323"/>
                    <a:pt x="659" y="1361"/>
                  </a:cubicBezTo>
                  <a:cubicBezTo>
                    <a:pt x="667" y="1374"/>
                    <a:pt x="674" y="1381"/>
                    <a:pt x="682" y="1384"/>
                  </a:cubicBezTo>
                  <a:cubicBezTo>
                    <a:pt x="682" y="1384"/>
                    <a:pt x="690" y="1397"/>
                    <a:pt x="669" y="1410"/>
                  </a:cubicBezTo>
                  <a:cubicBezTo>
                    <a:pt x="643" y="1426"/>
                    <a:pt x="624" y="1431"/>
                    <a:pt x="624" y="1431"/>
                  </a:cubicBezTo>
                  <a:close/>
                </a:path>
              </a:pathLst>
            </a:custGeom>
            <a:noFill/>
            <a:ln w="6350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E6AA12C-C386-47E5-84C2-FD393209A8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fr-FR" altLang="x-none" sz="5067"/>
              <a:t>Fat mouse</a:t>
            </a:r>
          </a:p>
        </p:txBody>
      </p:sp>
      <p:grpSp>
        <p:nvGrpSpPr>
          <p:cNvPr id="17410" name="Group 3">
            <a:extLst>
              <a:ext uri="{FF2B5EF4-FFF2-40B4-BE49-F238E27FC236}">
                <a16:creationId xmlns:a16="http://schemas.microsoft.com/office/drawing/2014/main" id="{3D550D9D-4532-4071-A005-DDA2C32C36CD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1676400"/>
            <a:ext cx="2124075" cy="2016125"/>
            <a:chOff x="2189" y="1681"/>
            <a:chExt cx="1338" cy="1270"/>
          </a:xfrm>
        </p:grpSpPr>
        <p:sp>
          <p:nvSpPr>
            <p:cNvPr id="17593" name="Freeform 4">
              <a:extLst>
                <a:ext uri="{FF2B5EF4-FFF2-40B4-BE49-F238E27FC236}">
                  <a16:creationId xmlns:a16="http://schemas.microsoft.com/office/drawing/2014/main" id="{1FD016D5-93A7-4634-A65A-9EDFCE833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4" y="1681"/>
              <a:ext cx="1313" cy="1270"/>
            </a:xfrm>
            <a:custGeom>
              <a:avLst/>
              <a:gdLst>
                <a:gd name="T0" fmla="*/ 3096 w 525"/>
                <a:gd name="T1" fmla="*/ 6897 h 476"/>
                <a:gd name="T2" fmla="*/ 2471 w 525"/>
                <a:gd name="T3" fmla="*/ 11659 h 476"/>
                <a:gd name="T4" fmla="*/ 313 w 525"/>
                <a:gd name="T5" fmla="*/ 16374 h 476"/>
                <a:gd name="T6" fmla="*/ 4897 w 525"/>
                <a:gd name="T7" fmla="*/ 21027 h 476"/>
                <a:gd name="T8" fmla="*/ 13060 w 525"/>
                <a:gd name="T9" fmla="*/ 21542 h 476"/>
                <a:gd name="T10" fmla="*/ 20540 w 525"/>
                <a:gd name="T11" fmla="*/ 24117 h 476"/>
                <a:gd name="T12" fmla="*/ 13498 w 525"/>
                <a:gd name="T13" fmla="*/ 21027 h 476"/>
                <a:gd name="T14" fmla="*/ 5630 w 525"/>
                <a:gd name="T15" fmla="*/ 20267 h 476"/>
                <a:gd name="T16" fmla="*/ 1376 w 525"/>
                <a:gd name="T17" fmla="*/ 16465 h 476"/>
                <a:gd name="T18" fmla="*/ 2864 w 525"/>
                <a:gd name="T19" fmla="*/ 14037 h 476"/>
                <a:gd name="T20" fmla="*/ 4034 w 525"/>
                <a:gd name="T21" fmla="*/ 13882 h 476"/>
                <a:gd name="T22" fmla="*/ 6535 w 525"/>
                <a:gd name="T23" fmla="*/ 14893 h 476"/>
                <a:gd name="T24" fmla="*/ 9231 w 525"/>
                <a:gd name="T25" fmla="*/ 14792 h 476"/>
                <a:gd name="T26" fmla="*/ 11622 w 525"/>
                <a:gd name="T27" fmla="*/ 14701 h 476"/>
                <a:gd name="T28" fmla="*/ 12797 w 525"/>
                <a:gd name="T29" fmla="*/ 15859 h 476"/>
                <a:gd name="T30" fmla="*/ 13968 w 525"/>
                <a:gd name="T31" fmla="*/ 16865 h 476"/>
                <a:gd name="T32" fmla="*/ 14280 w 525"/>
                <a:gd name="T33" fmla="*/ 17377 h 476"/>
                <a:gd name="T34" fmla="*/ 14468 w 525"/>
                <a:gd name="T35" fmla="*/ 17591 h 476"/>
                <a:gd name="T36" fmla="*/ 14435 w 525"/>
                <a:gd name="T37" fmla="*/ 17318 h 476"/>
                <a:gd name="T38" fmla="*/ 14393 w 525"/>
                <a:gd name="T39" fmla="*/ 16828 h 476"/>
                <a:gd name="T40" fmla="*/ 14781 w 525"/>
                <a:gd name="T41" fmla="*/ 17020 h 476"/>
                <a:gd name="T42" fmla="*/ 15018 w 525"/>
                <a:gd name="T43" fmla="*/ 17134 h 476"/>
                <a:gd name="T44" fmla="*/ 15093 w 525"/>
                <a:gd name="T45" fmla="*/ 17228 h 476"/>
                <a:gd name="T46" fmla="*/ 15018 w 525"/>
                <a:gd name="T47" fmla="*/ 16771 h 476"/>
                <a:gd name="T48" fmla="*/ 15093 w 525"/>
                <a:gd name="T49" fmla="*/ 16828 h 476"/>
                <a:gd name="T50" fmla="*/ 15218 w 525"/>
                <a:gd name="T51" fmla="*/ 16865 h 476"/>
                <a:gd name="T52" fmla="*/ 15143 w 525"/>
                <a:gd name="T53" fmla="*/ 16566 h 476"/>
                <a:gd name="T54" fmla="*/ 15018 w 525"/>
                <a:gd name="T55" fmla="*/ 16225 h 476"/>
                <a:gd name="T56" fmla="*/ 14706 w 525"/>
                <a:gd name="T57" fmla="*/ 16067 h 476"/>
                <a:gd name="T58" fmla="*/ 14623 w 525"/>
                <a:gd name="T59" fmla="*/ 15918 h 476"/>
                <a:gd name="T60" fmla="*/ 14080 w 525"/>
                <a:gd name="T61" fmla="*/ 15859 h 476"/>
                <a:gd name="T62" fmla="*/ 13455 w 525"/>
                <a:gd name="T63" fmla="*/ 15099 h 476"/>
                <a:gd name="T64" fmla="*/ 13580 w 525"/>
                <a:gd name="T65" fmla="*/ 14736 h 476"/>
                <a:gd name="T66" fmla="*/ 13998 w 525"/>
                <a:gd name="T67" fmla="*/ 15043 h 476"/>
                <a:gd name="T68" fmla="*/ 14310 w 525"/>
                <a:gd name="T69" fmla="*/ 15461 h 476"/>
                <a:gd name="T70" fmla="*/ 14435 w 525"/>
                <a:gd name="T71" fmla="*/ 15611 h 476"/>
                <a:gd name="T72" fmla="*/ 14435 w 525"/>
                <a:gd name="T73" fmla="*/ 15304 h 476"/>
                <a:gd name="T74" fmla="*/ 14623 w 525"/>
                <a:gd name="T75" fmla="*/ 15304 h 476"/>
                <a:gd name="T76" fmla="*/ 14861 w 525"/>
                <a:gd name="T77" fmla="*/ 15461 h 476"/>
                <a:gd name="T78" fmla="*/ 14936 w 525"/>
                <a:gd name="T79" fmla="*/ 15611 h 476"/>
                <a:gd name="T80" fmla="*/ 14781 w 525"/>
                <a:gd name="T81" fmla="*/ 14893 h 476"/>
                <a:gd name="T82" fmla="*/ 15018 w 525"/>
                <a:gd name="T83" fmla="*/ 15005 h 476"/>
                <a:gd name="T84" fmla="*/ 14706 w 525"/>
                <a:gd name="T85" fmla="*/ 14336 h 476"/>
                <a:gd name="T86" fmla="*/ 14235 w 525"/>
                <a:gd name="T87" fmla="*/ 14130 h 476"/>
                <a:gd name="T88" fmla="*/ 13810 w 525"/>
                <a:gd name="T89" fmla="*/ 13882 h 476"/>
                <a:gd name="T90" fmla="*/ 13580 w 525"/>
                <a:gd name="T91" fmla="*/ 13482 h 476"/>
                <a:gd name="T92" fmla="*/ 13655 w 525"/>
                <a:gd name="T93" fmla="*/ 13183 h 476"/>
                <a:gd name="T94" fmla="*/ 13580 w 525"/>
                <a:gd name="T95" fmla="*/ 13276 h 476"/>
                <a:gd name="T96" fmla="*/ 15061 w 525"/>
                <a:gd name="T97" fmla="*/ 12273 h 476"/>
                <a:gd name="T98" fmla="*/ 15769 w 525"/>
                <a:gd name="T99" fmla="*/ 12273 h 476"/>
                <a:gd name="T100" fmla="*/ 17102 w 525"/>
                <a:gd name="T101" fmla="*/ 12820 h 476"/>
                <a:gd name="T102" fmla="*/ 18194 w 525"/>
                <a:gd name="T103" fmla="*/ 12572 h 476"/>
                <a:gd name="T104" fmla="*/ 18852 w 525"/>
                <a:gd name="T105" fmla="*/ 12001 h 476"/>
                <a:gd name="T106" fmla="*/ 18457 w 525"/>
                <a:gd name="T107" fmla="*/ 10387 h 476"/>
                <a:gd name="T108" fmla="*/ 17882 w 525"/>
                <a:gd name="T109" fmla="*/ 8778 h 476"/>
                <a:gd name="T110" fmla="*/ 17444 w 525"/>
                <a:gd name="T111" fmla="*/ 7503 h 476"/>
                <a:gd name="T112" fmla="*/ 16739 w 525"/>
                <a:gd name="T113" fmla="*/ 6230 h 476"/>
                <a:gd name="T114" fmla="*/ 15999 w 525"/>
                <a:gd name="T115" fmla="*/ 4771 h 476"/>
                <a:gd name="T116" fmla="*/ 15143 w 525"/>
                <a:gd name="T117" fmla="*/ 2185 h 476"/>
                <a:gd name="T118" fmla="*/ 14123 w 525"/>
                <a:gd name="T119" fmla="*/ 2377 h 476"/>
                <a:gd name="T120" fmla="*/ 14280 w 525"/>
                <a:gd name="T121" fmla="*/ 3858 h 476"/>
                <a:gd name="T122" fmla="*/ 13685 w 525"/>
                <a:gd name="T123" fmla="*/ 3701 h 476"/>
                <a:gd name="T124" fmla="*/ 3096 w 525"/>
                <a:gd name="T125" fmla="*/ 6897 h 47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25" h="476">
                  <a:moveTo>
                    <a:pt x="79" y="136"/>
                  </a:moveTo>
                  <a:cubicBezTo>
                    <a:pt x="63" y="190"/>
                    <a:pt x="69" y="212"/>
                    <a:pt x="63" y="230"/>
                  </a:cubicBezTo>
                  <a:cubicBezTo>
                    <a:pt x="56" y="247"/>
                    <a:pt x="19" y="271"/>
                    <a:pt x="8" y="323"/>
                  </a:cubicBezTo>
                  <a:cubicBezTo>
                    <a:pt x="0" y="357"/>
                    <a:pt x="24" y="394"/>
                    <a:pt x="125" y="415"/>
                  </a:cubicBezTo>
                  <a:cubicBezTo>
                    <a:pt x="227" y="436"/>
                    <a:pt x="284" y="423"/>
                    <a:pt x="334" y="425"/>
                  </a:cubicBezTo>
                  <a:cubicBezTo>
                    <a:pt x="385" y="427"/>
                    <a:pt x="490" y="426"/>
                    <a:pt x="525" y="476"/>
                  </a:cubicBezTo>
                  <a:cubicBezTo>
                    <a:pt x="490" y="426"/>
                    <a:pt x="396" y="417"/>
                    <a:pt x="345" y="415"/>
                  </a:cubicBezTo>
                  <a:cubicBezTo>
                    <a:pt x="295" y="412"/>
                    <a:pt x="246" y="421"/>
                    <a:pt x="144" y="400"/>
                  </a:cubicBezTo>
                  <a:cubicBezTo>
                    <a:pt x="60" y="379"/>
                    <a:pt x="28" y="359"/>
                    <a:pt x="35" y="325"/>
                  </a:cubicBezTo>
                  <a:cubicBezTo>
                    <a:pt x="40" y="303"/>
                    <a:pt x="68" y="280"/>
                    <a:pt x="73" y="277"/>
                  </a:cubicBezTo>
                  <a:cubicBezTo>
                    <a:pt x="82" y="270"/>
                    <a:pt x="92" y="269"/>
                    <a:pt x="103" y="274"/>
                  </a:cubicBezTo>
                  <a:cubicBezTo>
                    <a:pt x="121" y="283"/>
                    <a:pt x="156" y="294"/>
                    <a:pt x="167" y="294"/>
                  </a:cubicBezTo>
                  <a:cubicBezTo>
                    <a:pt x="179" y="294"/>
                    <a:pt x="214" y="296"/>
                    <a:pt x="236" y="292"/>
                  </a:cubicBezTo>
                  <a:cubicBezTo>
                    <a:pt x="259" y="287"/>
                    <a:pt x="277" y="274"/>
                    <a:pt x="297" y="290"/>
                  </a:cubicBezTo>
                  <a:cubicBezTo>
                    <a:pt x="305" y="297"/>
                    <a:pt x="318" y="307"/>
                    <a:pt x="327" y="313"/>
                  </a:cubicBezTo>
                  <a:cubicBezTo>
                    <a:pt x="335" y="319"/>
                    <a:pt x="354" y="329"/>
                    <a:pt x="357" y="333"/>
                  </a:cubicBezTo>
                  <a:cubicBezTo>
                    <a:pt x="359" y="337"/>
                    <a:pt x="364" y="341"/>
                    <a:pt x="365" y="343"/>
                  </a:cubicBezTo>
                  <a:cubicBezTo>
                    <a:pt x="367" y="344"/>
                    <a:pt x="367" y="347"/>
                    <a:pt x="370" y="347"/>
                  </a:cubicBezTo>
                  <a:cubicBezTo>
                    <a:pt x="372" y="346"/>
                    <a:pt x="369" y="344"/>
                    <a:pt x="369" y="342"/>
                  </a:cubicBezTo>
                  <a:cubicBezTo>
                    <a:pt x="369" y="340"/>
                    <a:pt x="370" y="335"/>
                    <a:pt x="368" y="332"/>
                  </a:cubicBezTo>
                  <a:cubicBezTo>
                    <a:pt x="370" y="333"/>
                    <a:pt x="375" y="336"/>
                    <a:pt x="378" y="336"/>
                  </a:cubicBezTo>
                  <a:cubicBezTo>
                    <a:pt x="381" y="337"/>
                    <a:pt x="382" y="337"/>
                    <a:pt x="384" y="338"/>
                  </a:cubicBezTo>
                  <a:cubicBezTo>
                    <a:pt x="385" y="339"/>
                    <a:pt x="385" y="341"/>
                    <a:pt x="386" y="340"/>
                  </a:cubicBezTo>
                  <a:cubicBezTo>
                    <a:pt x="388" y="338"/>
                    <a:pt x="387" y="336"/>
                    <a:pt x="384" y="331"/>
                  </a:cubicBezTo>
                  <a:cubicBezTo>
                    <a:pt x="384" y="331"/>
                    <a:pt x="385" y="331"/>
                    <a:pt x="386" y="332"/>
                  </a:cubicBezTo>
                  <a:cubicBezTo>
                    <a:pt x="387" y="334"/>
                    <a:pt x="389" y="333"/>
                    <a:pt x="389" y="333"/>
                  </a:cubicBezTo>
                  <a:cubicBezTo>
                    <a:pt x="389" y="333"/>
                    <a:pt x="388" y="330"/>
                    <a:pt x="387" y="327"/>
                  </a:cubicBezTo>
                  <a:cubicBezTo>
                    <a:pt x="386" y="324"/>
                    <a:pt x="385" y="322"/>
                    <a:pt x="384" y="320"/>
                  </a:cubicBezTo>
                  <a:cubicBezTo>
                    <a:pt x="382" y="318"/>
                    <a:pt x="376" y="317"/>
                    <a:pt x="376" y="317"/>
                  </a:cubicBezTo>
                  <a:cubicBezTo>
                    <a:pt x="376" y="317"/>
                    <a:pt x="375" y="316"/>
                    <a:pt x="374" y="314"/>
                  </a:cubicBezTo>
                  <a:cubicBezTo>
                    <a:pt x="372" y="313"/>
                    <a:pt x="361" y="314"/>
                    <a:pt x="360" y="313"/>
                  </a:cubicBezTo>
                  <a:cubicBezTo>
                    <a:pt x="359" y="313"/>
                    <a:pt x="345" y="301"/>
                    <a:pt x="344" y="298"/>
                  </a:cubicBezTo>
                  <a:cubicBezTo>
                    <a:pt x="342" y="296"/>
                    <a:pt x="345" y="290"/>
                    <a:pt x="347" y="291"/>
                  </a:cubicBezTo>
                  <a:cubicBezTo>
                    <a:pt x="349" y="292"/>
                    <a:pt x="355" y="293"/>
                    <a:pt x="358" y="297"/>
                  </a:cubicBezTo>
                  <a:cubicBezTo>
                    <a:pt x="360" y="299"/>
                    <a:pt x="364" y="303"/>
                    <a:pt x="366" y="305"/>
                  </a:cubicBezTo>
                  <a:cubicBezTo>
                    <a:pt x="369" y="307"/>
                    <a:pt x="367" y="308"/>
                    <a:pt x="369" y="308"/>
                  </a:cubicBezTo>
                  <a:cubicBezTo>
                    <a:pt x="370" y="307"/>
                    <a:pt x="371" y="305"/>
                    <a:pt x="369" y="302"/>
                  </a:cubicBezTo>
                  <a:cubicBezTo>
                    <a:pt x="369" y="302"/>
                    <a:pt x="371" y="302"/>
                    <a:pt x="374" y="302"/>
                  </a:cubicBezTo>
                  <a:cubicBezTo>
                    <a:pt x="376" y="303"/>
                    <a:pt x="379" y="303"/>
                    <a:pt x="380" y="305"/>
                  </a:cubicBezTo>
                  <a:cubicBezTo>
                    <a:pt x="381" y="307"/>
                    <a:pt x="381" y="309"/>
                    <a:pt x="382" y="308"/>
                  </a:cubicBezTo>
                  <a:cubicBezTo>
                    <a:pt x="383" y="306"/>
                    <a:pt x="383" y="301"/>
                    <a:pt x="378" y="294"/>
                  </a:cubicBezTo>
                  <a:cubicBezTo>
                    <a:pt x="378" y="294"/>
                    <a:pt x="382" y="294"/>
                    <a:pt x="384" y="296"/>
                  </a:cubicBezTo>
                  <a:cubicBezTo>
                    <a:pt x="385" y="294"/>
                    <a:pt x="380" y="286"/>
                    <a:pt x="376" y="283"/>
                  </a:cubicBezTo>
                  <a:cubicBezTo>
                    <a:pt x="373" y="281"/>
                    <a:pt x="366" y="280"/>
                    <a:pt x="364" y="279"/>
                  </a:cubicBezTo>
                  <a:cubicBezTo>
                    <a:pt x="361" y="277"/>
                    <a:pt x="358" y="275"/>
                    <a:pt x="353" y="274"/>
                  </a:cubicBezTo>
                  <a:cubicBezTo>
                    <a:pt x="348" y="272"/>
                    <a:pt x="350" y="272"/>
                    <a:pt x="347" y="266"/>
                  </a:cubicBezTo>
                  <a:cubicBezTo>
                    <a:pt x="347" y="264"/>
                    <a:pt x="347" y="262"/>
                    <a:pt x="349" y="260"/>
                  </a:cubicBezTo>
                  <a:cubicBezTo>
                    <a:pt x="347" y="262"/>
                    <a:pt x="347" y="262"/>
                    <a:pt x="347" y="262"/>
                  </a:cubicBezTo>
                  <a:cubicBezTo>
                    <a:pt x="350" y="255"/>
                    <a:pt x="362" y="241"/>
                    <a:pt x="385" y="242"/>
                  </a:cubicBezTo>
                  <a:cubicBezTo>
                    <a:pt x="385" y="242"/>
                    <a:pt x="391" y="244"/>
                    <a:pt x="403" y="242"/>
                  </a:cubicBezTo>
                  <a:cubicBezTo>
                    <a:pt x="416" y="240"/>
                    <a:pt x="430" y="250"/>
                    <a:pt x="437" y="253"/>
                  </a:cubicBezTo>
                  <a:cubicBezTo>
                    <a:pt x="445" y="256"/>
                    <a:pt x="459" y="249"/>
                    <a:pt x="465" y="248"/>
                  </a:cubicBezTo>
                  <a:cubicBezTo>
                    <a:pt x="470" y="246"/>
                    <a:pt x="478" y="244"/>
                    <a:pt x="482" y="237"/>
                  </a:cubicBezTo>
                  <a:cubicBezTo>
                    <a:pt x="487" y="229"/>
                    <a:pt x="478" y="218"/>
                    <a:pt x="472" y="205"/>
                  </a:cubicBezTo>
                  <a:cubicBezTo>
                    <a:pt x="467" y="192"/>
                    <a:pt x="459" y="182"/>
                    <a:pt x="457" y="173"/>
                  </a:cubicBezTo>
                  <a:cubicBezTo>
                    <a:pt x="458" y="151"/>
                    <a:pt x="446" y="148"/>
                    <a:pt x="446" y="148"/>
                  </a:cubicBezTo>
                  <a:cubicBezTo>
                    <a:pt x="446" y="148"/>
                    <a:pt x="434" y="137"/>
                    <a:pt x="428" y="123"/>
                  </a:cubicBezTo>
                  <a:cubicBezTo>
                    <a:pt x="421" y="109"/>
                    <a:pt x="417" y="104"/>
                    <a:pt x="409" y="94"/>
                  </a:cubicBezTo>
                  <a:cubicBezTo>
                    <a:pt x="409" y="94"/>
                    <a:pt x="411" y="63"/>
                    <a:pt x="387" y="43"/>
                  </a:cubicBezTo>
                  <a:cubicBezTo>
                    <a:pt x="363" y="23"/>
                    <a:pt x="357" y="32"/>
                    <a:pt x="361" y="47"/>
                  </a:cubicBezTo>
                  <a:cubicBezTo>
                    <a:pt x="364" y="63"/>
                    <a:pt x="365" y="76"/>
                    <a:pt x="365" y="76"/>
                  </a:cubicBezTo>
                  <a:cubicBezTo>
                    <a:pt x="365" y="76"/>
                    <a:pt x="361" y="79"/>
                    <a:pt x="350" y="73"/>
                  </a:cubicBezTo>
                  <a:cubicBezTo>
                    <a:pt x="183" y="0"/>
                    <a:pt x="92" y="92"/>
                    <a:pt x="79" y="13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94" name="Freeform 5">
              <a:extLst>
                <a:ext uri="{FF2B5EF4-FFF2-40B4-BE49-F238E27FC236}">
                  <a16:creationId xmlns:a16="http://schemas.microsoft.com/office/drawing/2014/main" id="{F990A63C-812F-44E9-B3B2-2B7421D7A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7" y="2017"/>
              <a:ext cx="498" cy="406"/>
            </a:xfrm>
            <a:custGeom>
              <a:avLst/>
              <a:gdLst>
                <a:gd name="T0" fmla="*/ 0 w 199"/>
                <a:gd name="T1" fmla="*/ 6728 h 152"/>
                <a:gd name="T2" fmla="*/ 2192 w 199"/>
                <a:gd name="T3" fmla="*/ 6763 h 152"/>
                <a:gd name="T4" fmla="*/ 4902 w 199"/>
                <a:gd name="T5" fmla="*/ 4573 h 152"/>
                <a:gd name="T6" fmla="*/ 6031 w 199"/>
                <a:gd name="T7" fmla="*/ 0 h 152"/>
                <a:gd name="T8" fmla="*/ 6582 w 199"/>
                <a:gd name="T9" fmla="*/ 857 h 152"/>
                <a:gd name="T10" fmla="*/ 7490 w 199"/>
                <a:gd name="T11" fmla="*/ 2348 h 152"/>
                <a:gd name="T12" fmla="*/ 6507 w 199"/>
                <a:gd name="T13" fmla="*/ 5601 h 152"/>
                <a:gd name="T14" fmla="*/ 4702 w 199"/>
                <a:gd name="T15" fmla="*/ 7070 h 152"/>
                <a:gd name="T16" fmla="*/ 2663 w 199"/>
                <a:gd name="T17" fmla="*/ 7583 h 152"/>
                <a:gd name="T18" fmla="*/ 313 w 199"/>
                <a:gd name="T19" fmla="*/ 722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9" h="152">
                  <a:moveTo>
                    <a:pt x="0" y="132"/>
                  </a:moveTo>
                  <a:cubicBezTo>
                    <a:pt x="9" y="138"/>
                    <a:pt x="46" y="135"/>
                    <a:pt x="56" y="133"/>
                  </a:cubicBezTo>
                  <a:cubicBezTo>
                    <a:pt x="83" y="126"/>
                    <a:pt x="107" y="111"/>
                    <a:pt x="125" y="90"/>
                  </a:cubicBezTo>
                  <a:cubicBezTo>
                    <a:pt x="144" y="66"/>
                    <a:pt x="155" y="31"/>
                    <a:pt x="154" y="0"/>
                  </a:cubicBezTo>
                  <a:cubicBezTo>
                    <a:pt x="155" y="6"/>
                    <a:pt x="164" y="13"/>
                    <a:pt x="168" y="17"/>
                  </a:cubicBezTo>
                  <a:cubicBezTo>
                    <a:pt x="177" y="26"/>
                    <a:pt x="186" y="33"/>
                    <a:pt x="191" y="46"/>
                  </a:cubicBezTo>
                  <a:cubicBezTo>
                    <a:pt x="199" y="66"/>
                    <a:pt x="180" y="96"/>
                    <a:pt x="166" y="110"/>
                  </a:cubicBezTo>
                  <a:cubicBezTo>
                    <a:pt x="153" y="123"/>
                    <a:pt x="138" y="133"/>
                    <a:pt x="120" y="139"/>
                  </a:cubicBezTo>
                  <a:cubicBezTo>
                    <a:pt x="104" y="143"/>
                    <a:pt x="85" y="147"/>
                    <a:pt x="68" y="149"/>
                  </a:cubicBezTo>
                  <a:cubicBezTo>
                    <a:pt x="46" y="152"/>
                    <a:pt x="29" y="146"/>
                    <a:pt x="8" y="142"/>
                  </a:cubicBezTo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95" name="Freeform 6">
              <a:extLst>
                <a:ext uri="{FF2B5EF4-FFF2-40B4-BE49-F238E27FC236}">
                  <a16:creationId xmlns:a16="http://schemas.microsoft.com/office/drawing/2014/main" id="{AA5E72D5-941A-49D0-98BE-A7022CC76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" y="2441"/>
              <a:ext cx="238" cy="110"/>
            </a:xfrm>
            <a:custGeom>
              <a:avLst/>
              <a:gdLst>
                <a:gd name="T0" fmla="*/ 0 w 95"/>
                <a:gd name="T1" fmla="*/ 0 h 41"/>
                <a:gd name="T2" fmla="*/ 208 w 95"/>
                <a:gd name="T3" fmla="*/ 215 h 41"/>
                <a:gd name="T4" fmla="*/ 1180 w 95"/>
                <a:gd name="T5" fmla="*/ 735 h 41"/>
                <a:gd name="T6" fmla="*/ 1576 w 95"/>
                <a:gd name="T7" fmla="*/ 1505 h 41"/>
                <a:gd name="T8" fmla="*/ 1651 w 95"/>
                <a:gd name="T9" fmla="*/ 1604 h 41"/>
                <a:gd name="T10" fmla="*/ 1701 w 95"/>
                <a:gd name="T11" fmla="*/ 1757 h 41"/>
                <a:gd name="T12" fmla="*/ 1731 w 95"/>
                <a:gd name="T13" fmla="*/ 1663 h 41"/>
                <a:gd name="T14" fmla="*/ 1776 w 95"/>
                <a:gd name="T15" fmla="*/ 1446 h 41"/>
                <a:gd name="T16" fmla="*/ 1701 w 95"/>
                <a:gd name="T17" fmla="*/ 987 h 41"/>
                <a:gd name="T18" fmla="*/ 2277 w 95"/>
                <a:gd name="T19" fmla="*/ 1138 h 41"/>
                <a:gd name="T20" fmla="*/ 2673 w 95"/>
                <a:gd name="T21" fmla="*/ 1757 h 41"/>
                <a:gd name="T22" fmla="*/ 2874 w 95"/>
                <a:gd name="T23" fmla="*/ 1972 h 41"/>
                <a:gd name="T24" fmla="*/ 2956 w 95"/>
                <a:gd name="T25" fmla="*/ 2122 h 41"/>
                <a:gd name="T26" fmla="*/ 2956 w 95"/>
                <a:gd name="T27" fmla="*/ 1972 h 41"/>
                <a:gd name="T28" fmla="*/ 2906 w 95"/>
                <a:gd name="T29" fmla="*/ 1390 h 41"/>
                <a:gd name="T30" fmla="*/ 3194 w 95"/>
                <a:gd name="T31" fmla="*/ 1505 h 41"/>
                <a:gd name="T32" fmla="*/ 3427 w 95"/>
                <a:gd name="T33" fmla="*/ 1604 h 41"/>
                <a:gd name="T34" fmla="*/ 3507 w 95"/>
                <a:gd name="T35" fmla="*/ 1663 h 41"/>
                <a:gd name="T36" fmla="*/ 3507 w 95"/>
                <a:gd name="T37" fmla="*/ 1505 h 41"/>
                <a:gd name="T38" fmla="*/ 3427 w 95"/>
                <a:gd name="T39" fmla="*/ 1296 h 41"/>
                <a:gd name="T40" fmla="*/ 3615 w 95"/>
                <a:gd name="T41" fmla="*/ 1296 h 41"/>
                <a:gd name="T42" fmla="*/ 3740 w 95"/>
                <a:gd name="T43" fmla="*/ 1296 h 41"/>
                <a:gd name="T44" fmla="*/ 3665 w 95"/>
                <a:gd name="T45" fmla="*/ 1194 h 41"/>
                <a:gd name="T46" fmla="*/ 3352 w 95"/>
                <a:gd name="T47" fmla="*/ 770 h 41"/>
                <a:gd name="T48" fmla="*/ 2831 w 95"/>
                <a:gd name="T49" fmla="*/ 518 h 41"/>
                <a:gd name="T50" fmla="*/ 1380 w 95"/>
                <a:gd name="T51" fmla="*/ 461 h 41"/>
                <a:gd name="T52" fmla="*/ 0 w 95"/>
                <a:gd name="T53" fmla="*/ 0 h 4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95" h="41">
                  <a:moveTo>
                    <a:pt x="0" y="0"/>
                  </a:moveTo>
                  <a:cubicBezTo>
                    <a:pt x="1" y="2"/>
                    <a:pt x="3" y="3"/>
                    <a:pt x="5" y="4"/>
                  </a:cubicBezTo>
                  <a:cubicBezTo>
                    <a:pt x="10" y="6"/>
                    <a:pt x="26" y="12"/>
                    <a:pt x="30" y="14"/>
                  </a:cubicBezTo>
                  <a:cubicBezTo>
                    <a:pt x="33" y="16"/>
                    <a:pt x="37" y="24"/>
                    <a:pt x="40" y="29"/>
                  </a:cubicBezTo>
                  <a:cubicBezTo>
                    <a:pt x="40" y="30"/>
                    <a:pt x="41" y="31"/>
                    <a:pt x="42" y="31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4" y="34"/>
                    <a:pt x="44" y="33"/>
                    <a:pt x="44" y="32"/>
                  </a:cubicBezTo>
                  <a:cubicBezTo>
                    <a:pt x="44" y="31"/>
                    <a:pt x="45" y="29"/>
                    <a:pt x="45" y="28"/>
                  </a:cubicBezTo>
                  <a:cubicBezTo>
                    <a:pt x="44" y="23"/>
                    <a:pt x="43" y="19"/>
                    <a:pt x="43" y="19"/>
                  </a:cubicBezTo>
                  <a:cubicBezTo>
                    <a:pt x="43" y="19"/>
                    <a:pt x="55" y="19"/>
                    <a:pt x="58" y="22"/>
                  </a:cubicBezTo>
                  <a:cubicBezTo>
                    <a:pt x="61" y="25"/>
                    <a:pt x="67" y="32"/>
                    <a:pt x="68" y="34"/>
                  </a:cubicBezTo>
                  <a:cubicBezTo>
                    <a:pt x="69" y="36"/>
                    <a:pt x="71" y="37"/>
                    <a:pt x="73" y="38"/>
                  </a:cubicBezTo>
                  <a:cubicBezTo>
                    <a:pt x="74" y="39"/>
                    <a:pt x="74" y="41"/>
                    <a:pt x="75" y="41"/>
                  </a:cubicBezTo>
                  <a:cubicBezTo>
                    <a:pt x="76" y="41"/>
                    <a:pt x="75" y="39"/>
                    <a:pt x="75" y="38"/>
                  </a:cubicBezTo>
                  <a:cubicBezTo>
                    <a:pt x="75" y="35"/>
                    <a:pt x="74" y="27"/>
                    <a:pt x="74" y="27"/>
                  </a:cubicBezTo>
                  <a:cubicBezTo>
                    <a:pt x="74" y="27"/>
                    <a:pt x="78" y="28"/>
                    <a:pt x="81" y="29"/>
                  </a:cubicBezTo>
                  <a:cubicBezTo>
                    <a:pt x="83" y="29"/>
                    <a:pt x="86" y="31"/>
                    <a:pt x="87" y="31"/>
                  </a:cubicBezTo>
                  <a:cubicBezTo>
                    <a:pt x="88" y="31"/>
                    <a:pt x="88" y="32"/>
                    <a:pt x="89" y="32"/>
                  </a:cubicBezTo>
                  <a:cubicBezTo>
                    <a:pt x="90" y="31"/>
                    <a:pt x="90" y="31"/>
                    <a:pt x="89" y="29"/>
                  </a:cubicBezTo>
                  <a:cubicBezTo>
                    <a:pt x="88" y="28"/>
                    <a:pt x="88" y="25"/>
                    <a:pt x="87" y="25"/>
                  </a:cubicBezTo>
                  <a:cubicBezTo>
                    <a:pt x="87" y="24"/>
                    <a:pt x="90" y="24"/>
                    <a:pt x="92" y="25"/>
                  </a:cubicBezTo>
                  <a:cubicBezTo>
                    <a:pt x="93" y="26"/>
                    <a:pt x="94" y="27"/>
                    <a:pt x="95" y="25"/>
                  </a:cubicBezTo>
                  <a:cubicBezTo>
                    <a:pt x="95" y="25"/>
                    <a:pt x="94" y="24"/>
                    <a:pt x="93" y="23"/>
                  </a:cubicBezTo>
                  <a:cubicBezTo>
                    <a:pt x="91" y="20"/>
                    <a:pt x="87" y="16"/>
                    <a:pt x="85" y="15"/>
                  </a:cubicBezTo>
                  <a:cubicBezTo>
                    <a:pt x="82" y="13"/>
                    <a:pt x="78" y="11"/>
                    <a:pt x="72" y="10"/>
                  </a:cubicBezTo>
                  <a:cubicBezTo>
                    <a:pt x="57" y="10"/>
                    <a:pt x="42" y="9"/>
                    <a:pt x="35" y="9"/>
                  </a:cubicBezTo>
                  <a:cubicBezTo>
                    <a:pt x="29" y="9"/>
                    <a:pt x="14" y="5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96" name="Freeform 7">
              <a:extLst>
                <a:ext uri="{FF2B5EF4-FFF2-40B4-BE49-F238E27FC236}">
                  <a16:creationId xmlns:a16="http://schemas.microsoft.com/office/drawing/2014/main" id="{5E6D2645-94BF-4B2C-B62C-BA9BB25D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" y="2217"/>
              <a:ext cx="1116" cy="390"/>
            </a:xfrm>
            <a:custGeom>
              <a:avLst/>
              <a:gdLst>
                <a:gd name="T0" fmla="*/ 0 w 446"/>
                <a:gd name="T1" fmla="*/ 5393 h 146"/>
                <a:gd name="T2" fmla="*/ 1021 w 446"/>
                <a:gd name="T3" fmla="*/ 4116 h 146"/>
                <a:gd name="T4" fmla="*/ 1301 w 446"/>
                <a:gd name="T5" fmla="*/ 3868 h 146"/>
                <a:gd name="T6" fmla="*/ 2472 w 446"/>
                <a:gd name="T7" fmla="*/ 3718 h 146"/>
                <a:gd name="T8" fmla="*/ 4984 w 446"/>
                <a:gd name="T9" fmla="*/ 4723 h 146"/>
                <a:gd name="T10" fmla="*/ 7677 w 446"/>
                <a:gd name="T11" fmla="*/ 4632 h 146"/>
                <a:gd name="T12" fmla="*/ 10074 w 446"/>
                <a:gd name="T13" fmla="*/ 4538 h 146"/>
                <a:gd name="T14" fmla="*/ 11253 w 446"/>
                <a:gd name="T15" fmla="*/ 5700 h 146"/>
                <a:gd name="T16" fmla="*/ 12421 w 446"/>
                <a:gd name="T17" fmla="*/ 6729 h 146"/>
                <a:gd name="T18" fmla="*/ 12736 w 446"/>
                <a:gd name="T19" fmla="*/ 7220 h 146"/>
                <a:gd name="T20" fmla="*/ 12942 w 446"/>
                <a:gd name="T21" fmla="*/ 7434 h 146"/>
                <a:gd name="T22" fmla="*/ 12892 w 446"/>
                <a:gd name="T23" fmla="*/ 7186 h 146"/>
                <a:gd name="T24" fmla="*/ 12862 w 446"/>
                <a:gd name="T25" fmla="*/ 6673 h 146"/>
                <a:gd name="T26" fmla="*/ 13254 w 446"/>
                <a:gd name="T27" fmla="*/ 6878 h 146"/>
                <a:gd name="T28" fmla="*/ 13487 w 446"/>
                <a:gd name="T29" fmla="*/ 6977 h 146"/>
                <a:gd name="T30" fmla="*/ 13567 w 446"/>
                <a:gd name="T31" fmla="*/ 7071 h 146"/>
                <a:gd name="T32" fmla="*/ 13487 w 446"/>
                <a:gd name="T33" fmla="*/ 6614 h 146"/>
                <a:gd name="T34" fmla="*/ 13567 w 446"/>
                <a:gd name="T35" fmla="*/ 6673 h 146"/>
                <a:gd name="T36" fmla="*/ 13675 w 446"/>
                <a:gd name="T37" fmla="*/ 6729 h 146"/>
                <a:gd name="T38" fmla="*/ 13600 w 446"/>
                <a:gd name="T39" fmla="*/ 6422 h 146"/>
                <a:gd name="T40" fmla="*/ 13487 w 446"/>
                <a:gd name="T41" fmla="*/ 6058 h 146"/>
                <a:gd name="T42" fmla="*/ 13174 w 446"/>
                <a:gd name="T43" fmla="*/ 5909 h 146"/>
                <a:gd name="T44" fmla="*/ 13099 w 446"/>
                <a:gd name="T45" fmla="*/ 5759 h 146"/>
                <a:gd name="T46" fmla="*/ 12546 w 446"/>
                <a:gd name="T47" fmla="*/ 5700 h 146"/>
                <a:gd name="T48" fmla="*/ 11921 w 446"/>
                <a:gd name="T49" fmla="*/ 4936 h 146"/>
                <a:gd name="T50" fmla="*/ 12033 w 446"/>
                <a:gd name="T51" fmla="*/ 4573 h 146"/>
                <a:gd name="T52" fmla="*/ 12471 w 446"/>
                <a:gd name="T53" fmla="*/ 4880 h 146"/>
                <a:gd name="T54" fmla="*/ 12786 w 446"/>
                <a:gd name="T55" fmla="*/ 5302 h 146"/>
                <a:gd name="T56" fmla="*/ 12892 w 446"/>
                <a:gd name="T57" fmla="*/ 5452 h 146"/>
                <a:gd name="T58" fmla="*/ 12892 w 446"/>
                <a:gd name="T59" fmla="*/ 5145 h 146"/>
                <a:gd name="T60" fmla="*/ 13099 w 446"/>
                <a:gd name="T61" fmla="*/ 5145 h 146"/>
                <a:gd name="T62" fmla="*/ 13329 w 446"/>
                <a:gd name="T63" fmla="*/ 5302 h 146"/>
                <a:gd name="T64" fmla="*/ 13412 w 446"/>
                <a:gd name="T65" fmla="*/ 5452 h 146"/>
                <a:gd name="T66" fmla="*/ 13362 w 446"/>
                <a:gd name="T67" fmla="*/ 5030 h 146"/>
                <a:gd name="T68" fmla="*/ 12736 w 446"/>
                <a:gd name="T69" fmla="*/ 4424 h 146"/>
                <a:gd name="T70" fmla="*/ 12786 w 446"/>
                <a:gd name="T71" fmla="*/ 4026 h 146"/>
                <a:gd name="T72" fmla="*/ 12704 w 446"/>
                <a:gd name="T73" fmla="*/ 3967 h 146"/>
                <a:gd name="T74" fmla="*/ 12266 w 446"/>
                <a:gd name="T75" fmla="*/ 3718 h 146"/>
                <a:gd name="T76" fmla="*/ 12033 w 446"/>
                <a:gd name="T77" fmla="*/ 3318 h 146"/>
                <a:gd name="T78" fmla="*/ 12108 w 446"/>
                <a:gd name="T79" fmla="*/ 3010 h 146"/>
                <a:gd name="T80" fmla="*/ 12033 w 446"/>
                <a:gd name="T81" fmla="*/ 3104 h 146"/>
                <a:gd name="T82" fmla="*/ 13517 w 446"/>
                <a:gd name="T83" fmla="*/ 2097 h 146"/>
                <a:gd name="T84" fmla="*/ 14225 w 446"/>
                <a:gd name="T85" fmla="*/ 2097 h 146"/>
                <a:gd name="T86" fmla="*/ 14508 w 446"/>
                <a:gd name="T87" fmla="*/ 2097 h 146"/>
                <a:gd name="T88" fmla="*/ 15008 w 446"/>
                <a:gd name="T89" fmla="*/ 2097 h 146"/>
                <a:gd name="T90" fmla="*/ 15717 w 446"/>
                <a:gd name="T91" fmla="*/ 2498 h 146"/>
                <a:gd name="T92" fmla="*/ 16467 w 446"/>
                <a:gd name="T93" fmla="*/ 2348 h 146"/>
                <a:gd name="T94" fmla="*/ 17093 w 446"/>
                <a:gd name="T95" fmla="*/ 914 h 146"/>
                <a:gd name="T96" fmla="*/ 16185 w 446"/>
                <a:gd name="T97" fmla="*/ 1528 h 146"/>
                <a:gd name="T98" fmla="*/ 15559 w 446"/>
                <a:gd name="T99" fmla="*/ 1277 h 146"/>
                <a:gd name="T100" fmla="*/ 14933 w 446"/>
                <a:gd name="T101" fmla="*/ 857 h 146"/>
                <a:gd name="T102" fmla="*/ 14038 w 446"/>
                <a:gd name="T103" fmla="*/ 857 h 146"/>
                <a:gd name="T104" fmla="*/ 13412 w 446"/>
                <a:gd name="T105" fmla="*/ 820 h 146"/>
                <a:gd name="T106" fmla="*/ 12786 w 446"/>
                <a:gd name="T107" fmla="*/ 705 h 146"/>
                <a:gd name="T108" fmla="*/ 12191 w 446"/>
                <a:gd name="T109" fmla="*/ 248 h 146"/>
                <a:gd name="T110" fmla="*/ 10857 w 446"/>
                <a:gd name="T111" fmla="*/ 1277 h 146"/>
                <a:gd name="T112" fmla="*/ 9761 w 446"/>
                <a:gd name="T113" fmla="*/ 2097 h 146"/>
                <a:gd name="T114" fmla="*/ 8428 w 446"/>
                <a:gd name="T115" fmla="*/ 2898 h 146"/>
                <a:gd name="T116" fmla="*/ 4827 w 446"/>
                <a:gd name="T117" fmla="*/ 3203 h 146"/>
                <a:gd name="T118" fmla="*/ 2117 w 446"/>
                <a:gd name="T119" fmla="*/ 2591 h 146"/>
                <a:gd name="T120" fmla="*/ 988 w 446"/>
                <a:gd name="T121" fmla="*/ 3660 h 146"/>
                <a:gd name="T122" fmla="*/ 0 w 446"/>
                <a:gd name="T123" fmla="*/ 5393 h 14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46" h="146">
                  <a:moveTo>
                    <a:pt x="0" y="106"/>
                  </a:moveTo>
                  <a:cubicBezTo>
                    <a:pt x="4" y="97"/>
                    <a:pt x="17" y="85"/>
                    <a:pt x="26" y="81"/>
                  </a:cubicBezTo>
                  <a:cubicBezTo>
                    <a:pt x="29" y="79"/>
                    <a:pt x="32" y="76"/>
                    <a:pt x="33" y="76"/>
                  </a:cubicBezTo>
                  <a:cubicBezTo>
                    <a:pt x="42" y="69"/>
                    <a:pt x="52" y="68"/>
                    <a:pt x="63" y="73"/>
                  </a:cubicBezTo>
                  <a:cubicBezTo>
                    <a:pt x="81" y="82"/>
                    <a:pt x="116" y="93"/>
                    <a:pt x="127" y="93"/>
                  </a:cubicBezTo>
                  <a:cubicBezTo>
                    <a:pt x="139" y="93"/>
                    <a:pt x="174" y="95"/>
                    <a:pt x="196" y="91"/>
                  </a:cubicBezTo>
                  <a:cubicBezTo>
                    <a:pt x="219" y="86"/>
                    <a:pt x="237" y="73"/>
                    <a:pt x="257" y="89"/>
                  </a:cubicBezTo>
                  <a:cubicBezTo>
                    <a:pt x="265" y="96"/>
                    <a:pt x="278" y="106"/>
                    <a:pt x="287" y="112"/>
                  </a:cubicBezTo>
                  <a:cubicBezTo>
                    <a:pt x="295" y="118"/>
                    <a:pt x="314" y="128"/>
                    <a:pt x="317" y="132"/>
                  </a:cubicBezTo>
                  <a:cubicBezTo>
                    <a:pt x="319" y="136"/>
                    <a:pt x="324" y="140"/>
                    <a:pt x="325" y="142"/>
                  </a:cubicBezTo>
                  <a:cubicBezTo>
                    <a:pt x="327" y="143"/>
                    <a:pt x="327" y="146"/>
                    <a:pt x="330" y="146"/>
                  </a:cubicBezTo>
                  <a:cubicBezTo>
                    <a:pt x="332" y="145"/>
                    <a:pt x="329" y="143"/>
                    <a:pt x="329" y="141"/>
                  </a:cubicBezTo>
                  <a:cubicBezTo>
                    <a:pt x="329" y="139"/>
                    <a:pt x="330" y="134"/>
                    <a:pt x="328" y="131"/>
                  </a:cubicBezTo>
                  <a:cubicBezTo>
                    <a:pt x="330" y="132"/>
                    <a:pt x="335" y="135"/>
                    <a:pt x="338" y="135"/>
                  </a:cubicBezTo>
                  <a:cubicBezTo>
                    <a:pt x="341" y="136"/>
                    <a:pt x="342" y="136"/>
                    <a:pt x="344" y="137"/>
                  </a:cubicBezTo>
                  <a:cubicBezTo>
                    <a:pt x="345" y="138"/>
                    <a:pt x="345" y="140"/>
                    <a:pt x="346" y="139"/>
                  </a:cubicBezTo>
                  <a:cubicBezTo>
                    <a:pt x="348" y="137"/>
                    <a:pt x="347" y="135"/>
                    <a:pt x="344" y="130"/>
                  </a:cubicBezTo>
                  <a:cubicBezTo>
                    <a:pt x="344" y="130"/>
                    <a:pt x="345" y="130"/>
                    <a:pt x="346" y="131"/>
                  </a:cubicBezTo>
                  <a:cubicBezTo>
                    <a:pt x="347" y="133"/>
                    <a:pt x="349" y="132"/>
                    <a:pt x="349" y="132"/>
                  </a:cubicBezTo>
                  <a:cubicBezTo>
                    <a:pt x="349" y="132"/>
                    <a:pt x="348" y="129"/>
                    <a:pt x="347" y="126"/>
                  </a:cubicBezTo>
                  <a:cubicBezTo>
                    <a:pt x="346" y="123"/>
                    <a:pt x="345" y="121"/>
                    <a:pt x="344" y="119"/>
                  </a:cubicBezTo>
                  <a:cubicBezTo>
                    <a:pt x="342" y="117"/>
                    <a:pt x="336" y="116"/>
                    <a:pt x="336" y="116"/>
                  </a:cubicBezTo>
                  <a:cubicBezTo>
                    <a:pt x="336" y="116"/>
                    <a:pt x="335" y="115"/>
                    <a:pt x="334" y="113"/>
                  </a:cubicBezTo>
                  <a:cubicBezTo>
                    <a:pt x="332" y="112"/>
                    <a:pt x="321" y="113"/>
                    <a:pt x="320" y="112"/>
                  </a:cubicBezTo>
                  <a:cubicBezTo>
                    <a:pt x="319" y="112"/>
                    <a:pt x="305" y="100"/>
                    <a:pt x="304" y="97"/>
                  </a:cubicBezTo>
                  <a:cubicBezTo>
                    <a:pt x="302" y="95"/>
                    <a:pt x="305" y="89"/>
                    <a:pt x="307" y="90"/>
                  </a:cubicBezTo>
                  <a:cubicBezTo>
                    <a:pt x="309" y="91"/>
                    <a:pt x="315" y="92"/>
                    <a:pt x="318" y="96"/>
                  </a:cubicBezTo>
                  <a:cubicBezTo>
                    <a:pt x="320" y="98"/>
                    <a:pt x="324" y="102"/>
                    <a:pt x="326" y="104"/>
                  </a:cubicBezTo>
                  <a:cubicBezTo>
                    <a:pt x="329" y="106"/>
                    <a:pt x="327" y="107"/>
                    <a:pt x="329" y="107"/>
                  </a:cubicBezTo>
                  <a:cubicBezTo>
                    <a:pt x="330" y="106"/>
                    <a:pt x="331" y="104"/>
                    <a:pt x="329" y="101"/>
                  </a:cubicBezTo>
                  <a:cubicBezTo>
                    <a:pt x="329" y="101"/>
                    <a:pt x="331" y="101"/>
                    <a:pt x="334" y="101"/>
                  </a:cubicBezTo>
                  <a:cubicBezTo>
                    <a:pt x="336" y="102"/>
                    <a:pt x="339" y="102"/>
                    <a:pt x="340" y="104"/>
                  </a:cubicBezTo>
                  <a:cubicBezTo>
                    <a:pt x="341" y="106"/>
                    <a:pt x="341" y="108"/>
                    <a:pt x="342" y="107"/>
                  </a:cubicBezTo>
                  <a:cubicBezTo>
                    <a:pt x="343" y="106"/>
                    <a:pt x="343" y="103"/>
                    <a:pt x="341" y="99"/>
                  </a:cubicBezTo>
                  <a:cubicBezTo>
                    <a:pt x="335" y="96"/>
                    <a:pt x="327" y="92"/>
                    <a:pt x="325" y="87"/>
                  </a:cubicBezTo>
                  <a:cubicBezTo>
                    <a:pt x="323" y="85"/>
                    <a:pt x="325" y="82"/>
                    <a:pt x="326" y="79"/>
                  </a:cubicBezTo>
                  <a:cubicBezTo>
                    <a:pt x="325" y="78"/>
                    <a:pt x="324" y="78"/>
                    <a:pt x="324" y="78"/>
                  </a:cubicBezTo>
                  <a:cubicBezTo>
                    <a:pt x="321" y="76"/>
                    <a:pt x="318" y="74"/>
                    <a:pt x="313" y="73"/>
                  </a:cubicBezTo>
                  <a:cubicBezTo>
                    <a:pt x="308" y="71"/>
                    <a:pt x="310" y="71"/>
                    <a:pt x="307" y="65"/>
                  </a:cubicBezTo>
                  <a:cubicBezTo>
                    <a:pt x="307" y="63"/>
                    <a:pt x="307" y="61"/>
                    <a:pt x="309" y="59"/>
                  </a:cubicBezTo>
                  <a:cubicBezTo>
                    <a:pt x="307" y="61"/>
                    <a:pt x="307" y="61"/>
                    <a:pt x="307" y="61"/>
                  </a:cubicBezTo>
                  <a:cubicBezTo>
                    <a:pt x="310" y="54"/>
                    <a:pt x="322" y="40"/>
                    <a:pt x="345" y="41"/>
                  </a:cubicBezTo>
                  <a:cubicBezTo>
                    <a:pt x="345" y="41"/>
                    <a:pt x="351" y="43"/>
                    <a:pt x="363" y="41"/>
                  </a:cubicBezTo>
                  <a:cubicBezTo>
                    <a:pt x="365" y="41"/>
                    <a:pt x="368" y="41"/>
                    <a:pt x="370" y="41"/>
                  </a:cubicBezTo>
                  <a:cubicBezTo>
                    <a:pt x="375" y="40"/>
                    <a:pt x="379" y="39"/>
                    <a:pt x="383" y="41"/>
                  </a:cubicBezTo>
                  <a:cubicBezTo>
                    <a:pt x="390" y="44"/>
                    <a:pt x="393" y="48"/>
                    <a:pt x="401" y="49"/>
                  </a:cubicBezTo>
                  <a:cubicBezTo>
                    <a:pt x="408" y="49"/>
                    <a:pt x="414" y="48"/>
                    <a:pt x="420" y="46"/>
                  </a:cubicBezTo>
                  <a:cubicBezTo>
                    <a:pt x="433" y="41"/>
                    <a:pt x="446" y="33"/>
                    <a:pt x="436" y="18"/>
                  </a:cubicBezTo>
                  <a:cubicBezTo>
                    <a:pt x="438" y="34"/>
                    <a:pt x="425" y="33"/>
                    <a:pt x="413" y="30"/>
                  </a:cubicBezTo>
                  <a:cubicBezTo>
                    <a:pt x="408" y="29"/>
                    <a:pt x="402" y="27"/>
                    <a:pt x="397" y="25"/>
                  </a:cubicBezTo>
                  <a:cubicBezTo>
                    <a:pt x="390" y="23"/>
                    <a:pt x="389" y="17"/>
                    <a:pt x="381" y="17"/>
                  </a:cubicBezTo>
                  <a:cubicBezTo>
                    <a:pt x="373" y="16"/>
                    <a:pt x="366" y="17"/>
                    <a:pt x="358" y="17"/>
                  </a:cubicBezTo>
                  <a:cubicBezTo>
                    <a:pt x="352" y="16"/>
                    <a:pt x="347" y="16"/>
                    <a:pt x="342" y="16"/>
                  </a:cubicBezTo>
                  <a:cubicBezTo>
                    <a:pt x="337" y="16"/>
                    <a:pt x="331" y="15"/>
                    <a:pt x="326" y="14"/>
                  </a:cubicBezTo>
                  <a:cubicBezTo>
                    <a:pt x="320" y="13"/>
                    <a:pt x="317" y="6"/>
                    <a:pt x="311" y="5"/>
                  </a:cubicBezTo>
                  <a:cubicBezTo>
                    <a:pt x="293" y="0"/>
                    <a:pt x="290" y="20"/>
                    <a:pt x="277" y="25"/>
                  </a:cubicBezTo>
                  <a:cubicBezTo>
                    <a:pt x="267" y="30"/>
                    <a:pt x="258" y="34"/>
                    <a:pt x="249" y="41"/>
                  </a:cubicBezTo>
                  <a:cubicBezTo>
                    <a:pt x="239" y="48"/>
                    <a:pt x="227" y="54"/>
                    <a:pt x="215" y="57"/>
                  </a:cubicBezTo>
                  <a:cubicBezTo>
                    <a:pt x="186" y="66"/>
                    <a:pt x="153" y="66"/>
                    <a:pt x="123" y="63"/>
                  </a:cubicBezTo>
                  <a:cubicBezTo>
                    <a:pt x="100" y="60"/>
                    <a:pt x="77" y="44"/>
                    <a:pt x="54" y="51"/>
                  </a:cubicBezTo>
                  <a:cubicBezTo>
                    <a:pt x="42" y="54"/>
                    <a:pt x="35" y="64"/>
                    <a:pt x="25" y="72"/>
                  </a:cubicBezTo>
                  <a:cubicBezTo>
                    <a:pt x="15" y="80"/>
                    <a:pt x="1" y="92"/>
                    <a:pt x="0" y="10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97" name="Freeform 8">
              <a:extLst>
                <a:ext uri="{FF2B5EF4-FFF2-40B4-BE49-F238E27FC236}">
                  <a16:creationId xmlns:a16="http://schemas.microsoft.com/office/drawing/2014/main" id="{8FC00BD8-16CB-4501-891B-CACD92FF0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2" y="2092"/>
              <a:ext cx="355" cy="291"/>
            </a:xfrm>
            <a:custGeom>
              <a:avLst/>
              <a:gdLst>
                <a:gd name="T0" fmla="*/ 0 w 142"/>
                <a:gd name="T1" fmla="*/ 5537 h 109"/>
                <a:gd name="T2" fmla="*/ 2500 w 142"/>
                <a:gd name="T3" fmla="*/ 3043 h 109"/>
                <a:gd name="T4" fmla="*/ 2863 w 142"/>
                <a:gd name="T5" fmla="*/ 1004 h 109"/>
                <a:gd name="T6" fmla="*/ 3208 w 142"/>
                <a:gd name="T7" fmla="*/ 93 h 109"/>
                <a:gd name="T8" fmla="*/ 3875 w 142"/>
                <a:gd name="T9" fmla="*/ 550 h 109"/>
                <a:gd name="T10" fmla="*/ 4270 w 142"/>
                <a:gd name="T11" fmla="*/ 1276 h 109"/>
                <a:gd name="T12" fmla="*/ 4500 w 142"/>
                <a:gd name="T13" fmla="*/ 1733 h 109"/>
                <a:gd name="T14" fmla="*/ 4533 w 142"/>
                <a:gd name="T15" fmla="*/ 2280 h 109"/>
                <a:gd name="T16" fmla="*/ 5158 w 142"/>
                <a:gd name="T17" fmla="*/ 3158 h 109"/>
                <a:gd name="T18" fmla="*/ 4613 w 142"/>
                <a:gd name="T19" fmla="*/ 3863 h 109"/>
                <a:gd name="T20" fmla="*/ 3095 w 142"/>
                <a:gd name="T21" fmla="*/ 4261 h 109"/>
                <a:gd name="T22" fmla="*/ 2083 w 142"/>
                <a:gd name="T23" fmla="*/ 4776 h 10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2" h="109">
                  <a:moveTo>
                    <a:pt x="0" y="109"/>
                  </a:moveTo>
                  <a:cubicBezTo>
                    <a:pt x="26" y="101"/>
                    <a:pt x="49" y="83"/>
                    <a:pt x="64" y="60"/>
                  </a:cubicBezTo>
                  <a:cubicBezTo>
                    <a:pt x="72" y="48"/>
                    <a:pt x="78" y="35"/>
                    <a:pt x="73" y="20"/>
                  </a:cubicBezTo>
                  <a:cubicBezTo>
                    <a:pt x="69" y="11"/>
                    <a:pt x="76" y="0"/>
                    <a:pt x="82" y="2"/>
                  </a:cubicBezTo>
                  <a:cubicBezTo>
                    <a:pt x="88" y="4"/>
                    <a:pt x="94" y="7"/>
                    <a:pt x="99" y="11"/>
                  </a:cubicBezTo>
                  <a:cubicBezTo>
                    <a:pt x="104" y="15"/>
                    <a:pt x="105" y="20"/>
                    <a:pt x="109" y="25"/>
                  </a:cubicBezTo>
                  <a:cubicBezTo>
                    <a:pt x="113" y="28"/>
                    <a:pt x="115" y="28"/>
                    <a:pt x="115" y="34"/>
                  </a:cubicBezTo>
                  <a:cubicBezTo>
                    <a:pt x="116" y="38"/>
                    <a:pt x="114" y="40"/>
                    <a:pt x="116" y="45"/>
                  </a:cubicBezTo>
                  <a:cubicBezTo>
                    <a:pt x="119" y="52"/>
                    <a:pt x="126" y="57"/>
                    <a:pt x="132" y="62"/>
                  </a:cubicBezTo>
                  <a:cubicBezTo>
                    <a:pt x="142" y="71"/>
                    <a:pt x="127" y="74"/>
                    <a:pt x="118" y="76"/>
                  </a:cubicBezTo>
                  <a:cubicBezTo>
                    <a:pt x="105" y="78"/>
                    <a:pt x="92" y="80"/>
                    <a:pt x="79" y="84"/>
                  </a:cubicBezTo>
                  <a:cubicBezTo>
                    <a:pt x="73" y="86"/>
                    <a:pt x="60" y="95"/>
                    <a:pt x="53" y="94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98" name="Freeform 9">
              <a:extLst>
                <a:ext uri="{FF2B5EF4-FFF2-40B4-BE49-F238E27FC236}">
                  <a16:creationId xmlns:a16="http://schemas.microsoft.com/office/drawing/2014/main" id="{85A7905A-C893-4A75-B331-1B86F4212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7" y="1775"/>
              <a:ext cx="110" cy="154"/>
            </a:xfrm>
            <a:custGeom>
              <a:avLst/>
              <a:gdLst>
                <a:gd name="T0" fmla="*/ 158 w 44"/>
                <a:gd name="T1" fmla="*/ 149 h 58"/>
                <a:gd name="T2" fmla="*/ 1250 w 44"/>
                <a:gd name="T3" fmla="*/ 1346 h 58"/>
                <a:gd name="T4" fmla="*/ 1488 w 44"/>
                <a:gd name="T5" fmla="*/ 2884 h 58"/>
                <a:gd name="T6" fmla="*/ 938 w 44"/>
                <a:gd name="T7" fmla="*/ 1649 h 58"/>
                <a:gd name="T8" fmla="*/ 0 w 44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" y="3"/>
                  </a:moveTo>
                  <a:cubicBezTo>
                    <a:pt x="14" y="1"/>
                    <a:pt x="27" y="20"/>
                    <a:pt x="32" y="27"/>
                  </a:cubicBezTo>
                  <a:cubicBezTo>
                    <a:pt x="37" y="35"/>
                    <a:pt x="44" y="49"/>
                    <a:pt x="38" y="58"/>
                  </a:cubicBezTo>
                  <a:cubicBezTo>
                    <a:pt x="28" y="56"/>
                    <a:pt x="28" y="40"/>
                    <a:pt x="24" y="33"/>
                  </a:cubicBezTo>
                  <a:cubicBezTo>
                    <a:pt x="18" y="22"/>
                    <a:pt x="10" y="7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99" name="Freeform 10">
              <a:extLst>
                <a:ext uri="{FF2B5EF4-FFF2-40B4-BE49-F238E27FC236}">
                  <a16:creationId xmlns:a16="http://schemas.microsoft.com/office/drawing/2014/main" id="{4CD80570-D2C5-43FA-BD55-6E70D0333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" y="1993"/>
              <a:ext cx="40" cy="88"/>
            </a:xfrm>
            <a:custGeom>
              <a:avLst/>
              <a:gdLst>
                <a:gd name="T0" fmla="*/ 550 w 16"/>
                <a:gd name="T1" fmla="*/ 205 h 33"/>
                <a:gd name="T2" fmla="*/ 238 w 16"/>
                <a:gd name="T3" fmla="*/ 909 h 33"/>
                <a:gd name="T4" fmla="*/ 395 w 16"/>
                <a:gd name="T5" fmla="*/ 1421 h 33"/>
                <a:gd name="T6" fmla="*/ 395 w 16"/>
                <a:gd name="T7" fmla="*/ 853 h 33"/>
                <a:gd name="T8" fmla="*/ 625 w 16"/>
                <a:gd name="T9" fmla="*/ 456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33">
                  <a:moveTo>
                    <a:pt x="14" y="4"/>
                  </a:moveTo>
                  <a:cubicBezTo>
                    <a:pt x="0" y="0"/>
                    <a:pt x="6" y="10"/>
                    <a:pt x="6" y="18"/>
                  </a:cubicBezTo>
                  <a:cubicBezTo>
                    <a:pt x="6" y="20"/>
                    <a:pt x="2" y="33"/>
                    <a:pt x="10" y="28"/>
                  </a:cubicBezTo>
                  <a:cubicBezTo>
                    <a:pt x="12" y="26"/>
                    <a:pt x="9" y="20"/>
                    <a:pt x="10" y="17"/>
                  </a:cubicBezTo>
                  <a:cubicBezTo>
                    <a:pt x="11" y="13"/>
                    <a:pt x="13" y="12"/>
                    <a:pt x="16" y="9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00" name="Freeform 11">
              <a:extLst>
                <a:ext uri="{FF2B5EF4-FFF2-40B4-BE49-F238E27FC236}">
                  <a16:creationId xmlns:a16="http://schemas.microsoft.com/office/drawing/2014/main" id="{178E62CA-2983-4A70-B075-FFD9B5E25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2" y="1911"/>
              <a:ext cx="143" cy="85"/>
            </a:xfrm>
            <a:custGeom>
              <a:avLst/>
              <a:gdLst>
                <a:gd name="T0" fmla="*/ 2102 w 57"/>
                <a:gd name="T1" fmla="*/ 1052 h 32"/>
                <a:gd name="T2" fmla="*/ 993 w 57"/>
                <a:gd name="T3" fmla="*/ 56 h 32"/>
                <a:gd name="T4" fmla="*/ 0 w 57"/>
                <a:gd name="T5" fmla="*/ 805 h 32"/>
                <a:gd name="T6" fmla="*/ 868 w 57"/>
                <a:gd name="T7" fmla="*/ 396 h 32"/>
                <a:gd name="T8" fmla="*/ 1581 w 57"/>
                <a:gd name="T9" fmla="*/ 691 h 32"/>
                <a:gd name="T10" fmla="*/ 1864 w 57"/>
                <a:gd name="T11" fmla="*/ 1235 h 32"/>
                <a:gd name="T12" fmla="*/ 2260 w 57"/>
                <a:gd name="T13" fmla="*/ 1389 h 32"/>
                <a:gd name="T14" fmla="*/ 2178 w 57"/>
                <a:gd name="T15" fmla="*/ 1086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32">
                  <a:moveTo>
                    <a:pt x="53" y="21"/>
                  </a:moveTo>
                  <a:cubicBezTo>
                    <a:pt x="47" y="8"/>
                    <a:pt x="39" y="3"/>
                    <a:pt x="25" y="1"/>
                  </a:cubicBezTo>
                  <a:cubicBezTo>
                    <a:pt x="13" y="0"/>
                    <a:pt x="0" y="0"/>
                    <a:pt x="0" y="16"/>
                  </a:cubicBezTo>
                  <a:cubicBezTo>
                    <a:pt x="7" y="14"/>
                    <a:pt x="14" y="8"/>
                    <a:pt x="22" y="8"/>
                  </a:cubicBezTo>
                  <a:cubicBezTo>
                    <a:pt x="27" y="8"/>
                    <a:pt x="35" y="12"/>
                    <a:pt x="40" y="14"/>
                  </a:cubicBezTo>
                  <a:cubicBezTo>
                    <a:pt x="47" y="17"/>
                    <a:pt x="44" y="20"/>
                    <a:pt x="47" y="25"/>
                  </a:cubicBezTo>
                  <a:cubicBezTo>
                    <a:pt x="49" y="32"/>
                    <a:pt x="51" y="27"/>
                    <a:pt x="57" y="28"/>
                  </a:cubicBezTo>
                  <a:cubicBezTo>
                    <a:pt x="56" y="26"/>
                    <a:pt x="56" y="24"/>
                    <a:pt x="55" y="22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01" name="Freeform 12">
              <a:extLst>
                <a:ext uri="{FF2B5EF4-FFF2-40B4-BE49-F238E27FC236}">
                  <a16:creationId xmlns:a16="http://schemas.microsoft.com/office/drawing/2014/main" id="{13D8ED6A-D873-459D-957E-16A29ECFE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441"/>
              <a:ext cx="42" cy="38"/>
            </a:xfrm>
            <a:custGeom>
              <a:avLst/>
              <a:gdLst>
                <a:gd name="T0" fmla="*/ 0 w 17"/>
                <a:gd name="T1" fmla="*/ 0 h 14"/>
                <a:gd name="T2" fmla="*/ 410 w 17"/>
                <a:gd name="T3" fmla="*/ 280 h 14"/>
                <a:gd name="T4" fmla="*/ 635 w 17"/>
                <a:gd name="T5" fmla="*/ 760 h 14"/>
                <a:gd name="T6" fmla="*/ 183 w 17"/>
                <a:gd name="T7" fmla="*/ 537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14">
                  <a:moveTo>
                    <a:pt x="0" y="0"/>
                  </a:moveTo>
                  <a:cubicBezTo>
                    <a:pt x="6" y="2"/>
                    <a:pt x="6" y="0"/>
                    <a:pt x="11" y="5"/>
                  </a:cubicBezTo>
                  <a:cubicBezTo>
                    <a:pt x="13" y="7"/>
                    <a:pt x="17" y="10"/>
                    <a:pt x="17" y="14"/>
                  </a:cubicBezTo>
                  <a:cubicBezTo>
                    <a:pt x="13" y="12"/>
                    <a:pt x="9" y="11"/>
                    <a:pt x="5" y="1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02" name="Freeform 13">
              <a:extLst>
                <a:ext uri="{FF2B5EF4-FFF2-40B4-BE49-F238E27FC236}">
                  <a16:creationId xmlns:a16="http://schemas.microsoft.com/office/drawing/2014/main" id="{046C3C62-DAAD-4194-B30F-3A1BD0AFF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7" y="2143"/>
              <a:ext cx="68" cy="69"/>
            </a:xfrm>
            <a:custGeom>
              <a:avLst/>
              <a:gdLst>
                <a:gd name="T0" fmla="*/ 1007 w 27"/>
                <a:gd name="T1" fmla="*/ 1085 h 26"/>
                <a:gd name="T2" fmla="*/ 685 w 27"/>
                <a:gd name="T3" fmla="*/ 295 h 26"/>
                <a:gd name="T4" fmla="*/ 50 w 27"/>
                <a:gd name="T5" fmla="*/ 507 h 26"/>
                <a:gd name="T6" fmla="*/ 368 w 27"/>
                <a:gd name="T7" fmla="*/ 1197 h 26"/>
                <a:gd name="T8" fmla="*/ 881 w 27"/>
                <a:gd name="T9" fmla="*/ 1085 h 26"/>
                <a:gd name="T10" fmla="*/ 1007 w 27"/>
                <a:gd name="T11" fmla="*/ 1085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26">
                  <a:moveTo>
                    <a:pt x="25" y="22"/>
                  </a:moveTo>
                  <a:cubicBezTo>
                    <a:pt x="23" y="20"/>
                    <a:pt x="27" y="11"/>
                    <a:pt x="17" y="6"/>
                  </a:cubicBezTo>
                  <a:cubicBezTo>
                    <a:pt x="8" y="0"/>
                    <a:pt x="1" y="10"/>
                    <a:pt x="1" y="10"/>
                  </a:cubicBezTo>
                  <a:cubicBezTo>
                    <a:pt x="0" y="17"/>
                    <a:pt x="4" y="22"/>
                    <a:pt x="9" y="24"/>
                  </a:cubicBezTo>
                  <a:cubicBezTo>
                    <a:pt x="13" y="26"/>
                    <a:pt x="22" y="22"/>
                    <a:pt x="22" y="22"/>
                  </a:cubicBezTo>
                  <a:lnTo>
                    <a:pt x="25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03" name="Freeform 14">
              <a:extLst>
                <a:ext uri="{FF2B5EF4-FFF2-40B4-BE49-F238E27FC236}">
                  <a16:creationId xmlns:a16="http://schemas.microsoft.com/office/drawing/2014/main" id="{B0C77A92-B591-40AE-935A-A2300F6CC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2153"/>
              <a:ext cx="55" cy="56"/>
            </a:xfrm>
            <a:custGeom>
              <a:avLst/>
              <a:gdLst>
                <a:gd name="T0" fmla="*/ 125 w 22"/>
                <a:gd name="T1" fmla="*/ 248 h 21"/>
                <a:gd name="T2" fmla="*/ 625 w 22"/>
                <a:gd name="T3" fmla="*/ 149 h 21"/>
                <a:gd name="T4" fmla="*/ 708 w 22"/>
                <a:gd name="T5" fmla="*/ 819 h 21"/>
                <a:gd name="T6" fmla="*/ 208 w 22"/>
                <a:gd name="T7" fmla="*/ 909 h 21"/>
                <a:gd name="T8" fmla="*/ 125 w 22"/>
                <a:gd name="T9" fmla="*/ 248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1">
                  <a:moveTo>
                    <a:pt x="3" y="5"/>
                  </a:moveTo>
                  <a:cubicBezTo>
                    <a:pt x="6" y="0"/>
                    <a:pt x="12" y="0"/>
                    <a:pt x="16" y="3"/>
                  </a:cubicBezTo>
                  <a:cubicBezTo>
                    <a:pt x="21" y="6"/>
                    <a:pt x="22" y="12"/>
                    <a:pt x="18" y="16"/>
                  </a:cubicBezTo>
                  <a:cubicBezTo>
                    <a:pt x="15" y="20"/>
                    <a:pt x="9" y="21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04" name="Freeform 15">
              <a:extLst>
                <a:ext uri="{FF2B5EF4-FFF2-40B4-BE49-F238E27FC236}">
                  <a16:creationId xmlns:a16="http://schemas.microsoft.com/office/drawing/2014/main" id="{5903D597-5BD0-4FEA-B215-149DD1BF0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7" y="2169"/>
              <a:ext cx="23" cy="24"/>
            </a:xfrm>
            <a:custGeom>
              <a:avLst/>
              <a:gdLst>
                <a:gd name="T0" fmla="*/ 84 w 9"/>
                <a:gd name="T1" fmla="*/ 93 h 9"/>
                <a:gd name="T2" fmla="*/ 302 w 9"/>
                <a:gd name="T3" fmla="*/ 56 h 9"/>
                <a:gd name="T4" fmla="*/ 332 w 9"/>
                <a:gd name="T5" fmla="*/ 363 h 9"/>
                <a:gd name="T6" fmla="*/ 130 w 9"/>
                <a:gd name="T7" fmla="*/ 363 h 9"/>
                <a:gd name="T8" fmla="*/ 84 w 9"/>
                <a:gd name="T9" fmla="*/ 9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2" y="2"/>
                  </a:moveTo>
                  <a:cubicBezTo>
                    <a:pt x="3" y="0"/>
                    <a:pt x="5" y="0"/>
                    <a:pt x="7" y="1"/>
                  </a:cubicBezTo>
                  <a:cubicBezTo>
                    <a:pt x="9" y="3"/>
                    <a:pt x="9" y="5"/>
                    <a:pt x="8" y="7"/>
                  </a:cubicBezTo>
                  <a:cubicBezTo>
                    <a:pt x="7" y="8"/>
                    <a:pt x="4" y="9"/>
                    <a:pt x="3" y="7"/>
                  </a:cubicBezTo>
                  <a:cubicBezTo>
                    <a:pt x="1" y="6"/>
                    <a:pt x="0" y="4"/>
                    <a:pt x="2" y="2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05" name="Freeform 16">
              <a:extLst>
                <a:ext uri="{FF2B5EF4-FFF2-40B4-BE49-F238E27FC236}">
                  <a16:creationId xmlns:a16="http://schemas.microsoft.com/office/drawing/2014/main" id="{1D49FEDC-647A-4E85-98E1-B928AD127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" y="2073"/>
              <a:ext cx="33" cy="75"/>
            </a:xfrm>
            <a:custGeom>
              <a:avLst/>
              <a:gdLst>
                <a:gd name="T0" fmla="*/ 373 w 13"/>
                <a:gd name="T1" fmla="*/ 927 h 28"/>
                <a:gd name="T2" fmla="*/ 541 w 13"/>
                <a:gd name="T3" fmla="*/ 1441 h 28"/>
                <a:gd name="T4" fmla="*/ 490 w 13"/>
                <a:gd name="T5" fmla="*/ 1350 h 28"/>
                <a:gd name="T6" fmla="*/ 51 w 13"/>
                <a:gd name="T7" fmla="*/ 56 h 28"/>
                <a:gd name="T8" fmla="*/ 0 w 13"/>
                <a:gd name="T9" fmla="*/ 0 h 28"/>
                <a:gd name="T10" fmla="*/ 0 w 13"/>
                <a:gd name="T11" fmla="*/ 0 h 28"/>
                <a:gd name="T12" fmla="*/ 160 w 13"/>
                <a:gd name="T13" fmla="*/ 402 h 28"/>
                <a:gd name="T14" fmla="*/ 373 w 13"/>
                <a:gd name="T15" fmla="*/ 92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" h="28">
                  <a:moveTo>
                    <a:pt x="9" y="18"/>
                  </a:moveTo>
                  <a:cubicBezTo>
                    <a:pt x="10" y="20"/>
                    <a:pt x="10" y="26"/>
                    <a:pt x="13" y="28"/>
                  </a:cubicBezTo>
                  <a:cubicBezTo>
                    <a:pt x="12" y="27"/>
                    <a:pt x="12" y="27"/>
                    <a:pt x="12" y="26"/>
                  </a:cubicBezTo>
                  <a:cubicBezTo>
                    <a:pt x="13" y="4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6"/>
                    <a:pt x="4" y="8"/>
                  </a:cubicBezTo>
                  <a:cubicBezTo>
                    <a:pt x="6" y="11"/>
                    <a:pt x="8" y="14"/>
                    <a:pt x="9" y="18"/>
                  </a:cubicBez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06" name="Freeform 17">
              <a:extLst>
                <a:ext uri="{FF2B5EF4-FFF2-40B4-BE49-F238E27FC236}">
                  <a16:creationId xmlns:a16="http://schemas.microsoft.com/office/drawing/2014/main" id="{81F5FEAC-1D63-48BB-8A89-5BBF9CE6E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4" y="2335"/>
              <a:ext cx="208" cy="128"/>
            </a:xfrm>
            <a:custGeom>
              <a:avLst/>
              <a:gdLst>
                <a:gd name="T0" fmla="*/ 0 w 83"/>
                <a:gd name="T1" fmla="*/ 2275 h 48"/>
                <a:gd name="T2" fmla="*/ 1418 w 83"/>
                <a:gd name="T3" fmla="*/ 1672 h 48"/>
                <a:gd name="T4" fmla="*/ 2015 w 83"/>
                <a:gd name="T5" fmla="*/ 1421 h 48"/>
                <a:gd name="T6" fmla="*/ 2727 w 83"/>
                <a:gd name="T7" fmla="*/ 605 h 48"/>
                <a:gd name="T8" fmla="*/ 3198 w 83"/>
                <a:gd name="T9" fmla="*/ 307 h 48"/>
                <a:gd name="T10" fmla="*/ 3040 w 83"/>
                <a:gd name="T11" fmla="*/ 1003 h 48"/>
                <a:gd name="T12" fmla="*/ 3040 w 83"/>
                <a:gd name="T13" fmla="*/ 1877 h 48"/>
                <a:gd name="T14" fmla="*/ 3273 w 83"/>
                <a:gd name="T15" fmla="*/ 2424 h 48"/>
                <a:gd name="T16" fmla="*/ 2802 w 83"/>
                <a:gd name="T17" fmla="*/ 1912 h 48"/>
                <a:gd name="T18" fmla="*/ 2331 w 83"/>
                <a:gd name="T19" fmla="*/ 1672 h 48"/>
                <a:gd name="T20" fmla="*/ 1100 w 83"/>
                <a:gd name="T21" fmla="*/ 1912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3" h="48">
                  <a:moveTo>
                    <a:pt x="0" y="45"/>
                  </a:moveTo>
                  <a:cubicBezTo>
                    <a:pt x="12" y="43"/>
                    <a:pt x="25" y="38"/>
                    <a:pt x="36" y="33"/>
                  </a:cubicBezTo>
                  <a:cubicBezTo>
                    <a:pt x="41" y="31"/>
                    <a:pt x="46" y="31"/>
                    <a:pt x="51" y="28"/>
                  </a:cubicBezTo>
                  <a:cubicBezTo>
                    <a:pt x="59" y="25"/>
                    <a:pt x="64" y="19"/>
                    <a:pt x="69" y="12"/>
                  </a:cubicBezTo>
                  <a:cubicBezTo>
                    <a:pt x="72" y="10"/>
                    <a:pt x="79" y="0"/>
                    <a:pt x="81" y="6"/>
                  </a:cubicBezTo>
                  <a:cubicBezTo>
                    <a:pt x="83" y="10"/>
                    <a:pt x="78" y="16"/>
                    <a:pt x="77" y="20"/>
                  </a:cubicBezTo>
                  <a:cubicBezTo>
                    <a:pt x="75" y="25"/>
                    <a:pt x="75" y="32"/>
                    <a:pt x="77" y="37"/>
                  </a:cubicBezTo>
                  <a:cubicBezTo>
                    <a:pt x="78" y="41"/>
                    <a:pt x="81" y="44"/>
                    <a:pt x="83" y="48"/>
                  </a:cubicBezTo>
                  <a:cubicBezTo>
                    <a:pt x="78" y="47"/>
                    <a:pt x="75" y="41"/>
                    <a:pt x="71" y="38"/>
                  </a:cubicBezTo>
                  <a:cubicBezTo>
                    <a:pt x="67" y="36"/>
                    <a:pt x="63" y="34"/>
                    <a:pt x="59" y="33"/>
                  </a:cubicBezTo>
                  <a:cubicBezTo>
                    <a:pt x="49" y="31"/>
                    <a:pt x="38" y="36"/>
                    <a:pt x="28" y="38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07" name="Freeform 18">
              <a:extLst>
                <a:ext uri="{FF2B5EF4-FFF2-40B4-BE49-F238E27FC236}">
                  <a16:creationId xmlns:a16="http://schemas.microsoft.com/office/drawing/2014/main" id="{42AE8677-1D9C-439F-8B92-2D4774AAC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" y="2401"/>
              <a:ext cx="38" cy="64"/>
            </a:xfrm>
            <a:custGeom>
              <a:avLst/>
              <a:gdLst>
                <a:gd name="T0" fmla="*/ 213 w 15"/>
                <a:gd name="T1" fmla="*/ 56 h 24"/>
                <a:gd name="T2" fmla="*/ 0 w 15"/>
                <a:gd name="T3" fmla="*/ 1216 h 24"/>
                <a:gd name="T4" fmla="*/ 616 w 15"/>
                <a:gd name="T5" fmla="*/ 1059 h 24"/>
                <a:gd name="T6" fmla="*/ 327 w 15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24">
                  <a:moveTo>
                    <a:pt x="5" y="1"/>
                  </a:moveTo>
                  <a:cubicBezTo>
                    <a:pt x="0" y="5"/>
                    <a:pt x="0" y="18"/>
                    <a:pt x="0" y="24"/>
                  </a:cubicBezTo>
                  <a:cubicBezTo>
                    <a:pt x="5" y="17"/>
                    <a:pt x="9" y="19"/>
                    <a:pt x="15" y="21"/>
                  </a:cubicBezTo>
                  <a:cubicBezTo>
                    <a:pt x="12" y="17"/>
                    <a:pt x="5" y="6"/>
                    <a:pt x="8" y="0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08" name="Freeform 19">
              <a:extLst>
                <a:ext uri="{FF2B5EF4-FFF2-40B4-BE49-F238E27FC236}">
                  <a16:creationId xmlns:a16="http://schemas.microsoft.com/office/drawing/2014/main" id="{343AB601-894E-4A9B-B728-21021BE45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7" y="2463"/>
              <a:ext cx="115" cy="32"/>
            </a:xfrm>
            <a:custGeom>
              <a:avLst/>
              <a:gdLst>
                <a:gd name="T0" fmla="*/ 0 w 46"/>
                <a:gd name="T1" fmla="*/ 93 h 12"/>
                <a:gd name="T2" fmla="*/ 550 w 46"/>
                <a:gd name="T3" fmla="*/ 605 h 12"/>
                <a:gd name="T4" fmla="*/ 1800 w 46"/>
                <a:gd name="T5" fmla="*/ 0 h 12"/>
                <a:gd name="T6" fmla="*/ 313 w 46"/>
                <a:gd name="T7" fmla="*/ 93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6" h="12">
                  <a:moveTo>
                    <a:pt x="0" y="2"/>
                  </a:moveTo>
                  <a:cubicBezTo>
                    <a:pt x="6" y="4"/>
                    <a:pt x="10" y="8"/>
                    <a:pt x="14" y="12"/>
                  </a:cubicBezTo>
                  <a:cubicBezTo>
                    <a:pt x="19" y="2"/>
                    <a:pt x="41" y="12"/>
                    <a:pt x="46" y="0"/>
                  </a:cubicBezTo>
                  <a:cubicBezTo>
                    <a:pt x="34" y="5"/>
                    <a:pt x="19" y="0"/>
                    <a:pt x="8" y="2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09" name="Freeform 20">
              <a:extLst>
                <a:ext uri="{FF2B5EF4-FFF2-40B4-BE49-F238E27FC236}">
                  <a16:creationId xmlns:a16="http://schemas.microsoft.com/office/drawing/2014/main" id="{4FB5C054-9458-4107-BBE5-23AD9888F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4" y="2377"/>
              <a:ext cx="85" cy="35"/>
            </a:xfrm>
            <a:custGeom>
              <a:avLst/>
              <a:gdLst>
                <a:gd name="T0" fmla="*/ 0 w 34"/>
                <a:gd name="T1" fmla="*/ 369 h 13"/>
                <a:gd name="T2" fmla="*/ 1333 w 34"/>
                <a:gd name="T3" fmla="*/ 681 h 13"/>
                <a:gd name="T4" fmla="*/ 750 w 34"/>
                <a:gd name="T5" fmla="*/ 59 h 13"/>
                <a:gd name="T6" fmla="*/ 83 w 34"/>
                <a:gd name="T7" fmla="*/ 312 h 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" h="13">
                  <a:moveTo>
                    <a:pt x="0" y="7"/>
                  </a:moveTo>
                  <a:cubicBezTo>
                    <a:pt x="12" y="1"/>
                    <a:pt x="22" y="10"/>
                    <a:pt x="34" y="13"/>
                  </a:cubicBezTo>
                  <a:cubicBezTo>
                    <a:pt x="27" y="11"/>
                    <a:pt x="25" y="3"/>
                    <a:pt x="19" y="1"/>
                  </a:cubicBezTo>
                  <a:cubicBezTo>
                    <a:pt x="14" y="0"/>
                    <a:pt x="6" y="2"/>
                    <a:pt x="2" y="6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10" name="Freeform 21">
              <a:extLst>
                <a:ext uri="{FF2B5EF4-FFF2-40B4-BE49-F238E27FC236}">
                  <a16:creationId xmlns:a16="http://schemas.microsoft.com/office/drawing/2014/main" id="{ECA9FAE9-696A-4E42-A0D7-80F3EB2A1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0" y="2295"/>
              <a:ext cx="40" cy="42"/>
            </a:xfrm>
            <a:custGeom>
              <a:avLst/>
              <a:gdLst>
                <a:gd name="T0" fmla="*/ 0 w 16"/>
                <a:gd name="T1" fmla="*/ 89 h 16"/>
                <a:gd name="T2" fmla="*/ 238 w 16"/>
                <a:gd name="T3" fmla="*/ 669 h 16"/>
                <a:gd name="T4" fmla="*/ 625 w 16"/>
                <a:gd name="T5" fmla="*/ 614 h 16"/>
                <a:gd name="T6" fmla="*/ 0 w 16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6">
                  <a:moveTo>
                    <a:pt x="0" y="2"/>
                  </a:moveTo>
                  <a:cubicBezTo>
                    <a:pt x="0" y="7"/>
                    <a:pt x="2" y="12"/>
                    <a:pt x="6" y="14"/>
                  </a:cubicBezTo>
                  <a:cubicBezTo>
                    <a:pt x="9" y="15"/>
                    <a:pt x="16" y="16"/>
                    <a:pt x="16" y="13"/>
                  </a:cubicBezTo>
                  <a:cubicBezTo>
                    <a:pt x="8" y="13"/>
                    <a:pt x="10" y="0"/>
                    <a:pt x="0" y="0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11" name="Freeform 22">
              <a:extLst>
                <a:ext uri="{FF2B5EF4-FFF2-40B4-BE49-F238E27FC236}">
                  <a16:creationId xmlns:a16="http://schemas.microsoft.com/office/drawing/2014/main" id="{6754ECD5-2392-4B09-B526-85341C594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0" y="2300"/>
              <a:ext cx="40" cy="24"/>
            </a:xfrm>
            <a:custGeom>
              <a:avLst/>
              <a:gdLst>
                <a:gd name="T0" fmla="*/ 0 w 16"/>
                <a:gd name="T1" fmla="*/ 149 h 9"/>
                <a:gd name="T2" fmla="*/ 313 w 16"/>
                <a:gd name="T3" fmla="*/ 397 h 9"/>
                <a:gd name="T4" fmla="*/ 625 w 16"/>
                <a:gd name="T5" fmla="*/ 0 h 9"/>
                <a:gd name="T6" fmla="*/ 313 w 16"/>
                <a:gd name="T7" fmla="*/ 149 h 9"/>
                <a:gd name="T8" fmla="*/ 0 w 16"/>
                <a:gd name="T9" fmla="*/ 149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9">
                  <a:moveTo>
                    <a:pt x="0" y="3"/>
                  </a:moveTo>
                  <a:cubicBezTo>
                    <a:pt x="5" y="4"/>
                    <a:pt x="1" y="9"/>
                    <a:pt x="8" y="8"/>
                  </a:cubicBezTo>
                  <a:cubicBezTo>
                    <a:pt x="12" y="7"/>
                    <a:pt x="14" y="4"/>
                    <a:pt x="16" y="0"/>
                  </a:cubicBezTo>
                  <a:cubicBezTo>
                    <a:pt x="13" y="1"/>
                    <a:pt x="12" y="3"/>
                    <a:pt x="8" y="3"/>
                  </a:cubicBezTo>
                  <a:cubicBezTo>
                    <a:pt x="5" y="3"/>
                    <a:pt x="2" y="2"/>
                    <a:pt x="0" y="3"/>
                  </a:cubicBezTo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12" name="Freeform 23">
              <a:extLst>
                <a:ext uri="{FF2B5EF4-FFF2-40B4-BE49-F238E27FC236}">
                  <a16:creationId xmlns:a16="http://schemas.microsoft.com/office/drawing/2014/main" id="{0FEBA4E1-E238-4DF1-BB41-6EF568D5B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0" y="2004"/>
              <a:ext cx="27" cy="29"/>
            </a:xfrm>
            <a:custGeom>
              <a:avLst/>
              <a:gdLst>
                <a:gd name="T0" fmla="*/ 253 w 11"/>
                <a:gd name="T1" fmla="*/ 0 h 11"/>
                <a:gd name="T2" fmla="*/ 223 w 11"/>
                <a:gd name="T3" fmla="*/ 527 h 11"/>
                <a:gd name="T4" fmla="*/ 398 w 11"/>
                <a:gd name="T5" fmla="*/ 55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1">
                  <a:moveTo>
                    <a:pt x="7" y="0"/>
                  </a:moveTo>
                  <a:cubicBezTo>
                    <a:pt x="0" y="1"/>
                    <a:pt x="3" y="7"/>
                    <a:pt x="6" y="11"/>
                  </a:cubicBezTo>
                  <a:cubicBezTo>
                    <a:pt x="7" y="7"/>
                    <a:pt x="8" y="4"/>
                    <a:pt x="11" y="1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13" name="Freeform 24">
              <a:extLst>
                <a:ext uri="{FF2B5EF4-FFF2-40B4-BE49-F238E27FC236}">
                  <a16:creationId xmlns:a16="http://schemas.microsoft.com/office/drawing/2014/main" id="{F9993F36-E067-477B-9616-7010DA8C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0" y="1916"/>
              <a:ext cx="107" cy="32"/>
            </a:xfrm>
            <a:custGeom>
              <a:avLst/>
              <a:gdLst>
                <a:gd name="T0" fmla="*/ 105 w 43"/>
                <a:gd name="T1" fmla="*/ 149 h 12"/>
                <a:gd name="T2" fmla="*/ 537 w 43"/>
                <a:gd name="T3" fmla="*/ 56 h 12"/>
                <a:gd name="T4" fmla="*/ 953 w 43"/>
                <a:gd name="T5" fmla="*/ 56 h 12"/>
                <a:gd name="T6" fmla="*/ 1647 w 43"/>
                <a:gd name="T7" fmla="*/ 605 h 12"/>
                <a:gd name="T8" fmla="*/ 799 w 43"/>
                <a:gd name="T9" fmla="*/ 149 h 12"/>
                <a:gd name="T10" fmla="*/ 341 w 43"/>
                <a:gd name="T11" fmla="*/ 149 h 12"/>
                <a:gd name="T12" fmla="*/ 0 w 43"/>
                <a:gd name="T13" fmla="*/ 205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12">
                  <a:moveTo>
                    <a:pt x="3" y="3"/>
                  </a:moveTo>
                  <a:cubicBezTo>
                    <a:pt x="6" y="0"/>
                    <a:pt x="9" y="0"/>
                    <a:pt x="14" y="1"/>
                  </a:cubicBezTo>
                  <a:cubicBezTo>
                    <a:pt x="18" y="1"/>
                    <a:pt x="21" y="1"/>
                    <a:pt x="25" y="1"/>
                  </a:cubicBezTo>
                  <a:cubicBezTo>
                    <a:pt x="33" y="1"/>
                    <a:pt x="41" y="4"/>
                    <a:pt x="43" y="12"/>
                  </a:cubicBezTo>
                  <a:cubicBezTo>
                    <a:pt x="39" y="3"/>
                    <a:pt x="28" y="4"/>
                    <a:pt x="21" y="3"/>
                  </a:cubicBezTo>
                  <a:cubicBezTo>
                    <a:pt x="17" y="3"/>
                    <a:pt x="13" y="4"/>
                    <a:pt x="9" y="3"/>
                  </a:cubicBezTo>
                  <a:cubicBezTo>
                    <a:pt x="6" y="3"/>
                    <a:pt x="3" y="1"/>
                    <a:pt x="0" y="4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14" name="Freeform 25">
              <a:extLst>
                <a:ext uri="{FF2B5EF4-FFF2-40B4-BE49-F238E27FC236}">
                  <a16:creationId xmlns:a16="http://schemas.microsoft.com/office/drawing/2014/main" id="{2B90C5AE-1966-488B-AFC2-4F6A1B16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" y="1889"/>
              <a:ext cx="20" cy="14"/>
            </a:xfrm>
            <a:custGeom>
              <a:avLst/>
              <a:gdLst>
                <a:gd name="T0" fmla="*/ 0 w 8"/>
                <a:gd name="T1" fmla="*/ 0 h 5"/>
                <a:gd name="T2" fmla="*/ 313 w 8"/>
                <a:gd name="T3" fmla="*/ 0 h 5"/>
                <a:gd name="T4" fmla="*/ 283 w 8"/>
                <a:gd name="T5" fmla="*/ 305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2" y="1"/>
                    <a:pt x="5" y="1"/>
                    <a:pt x="8" y="0"/>
                  </a:cubicBezTo>
                  <a:cubicBezTo>
                    <a:pt x="7" y="1"/>
                    <a:pt x="7" y="3"/>
                    <a:pt x="7" y="5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15" name="Freeform 26">
              <a:extLst>
                <a:ext uri="{FF2B5EF4-FFF2-40B4-BE49-F238E27FC236}">
                  <a16:creationId xmlns:a16="http://schemas.microsoft.com/office/drawing/2014/main" id="{378FC088-0746-4E34-AC0C-45F50CC1D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1991"/>
              <a:ext cx="42" cy="170"/>
            </a:xfrm>
            <a:custGeom>
              <a:avLst/>
              <a:gdLst>
                <a:gd name="T0" fmla="*/ 635 w 17"/>
                <a:gd name="T1" fmla="*/ 0 h 64"/>
                <a:gd name="T2" fmla="*/ 452 w 17"/>
                <a:gd name="T3" fmla="*/ 3190 h 64"/>
                <a:gd name="T4" fmla="*/ 378 w 17"/>
                <a:gd name="T5" fmla="*/ 1835 h 64"/>
                <a:gd name="T6" fmla="*/ 410 w 17"/>
                <a:gd name="T7" fmla="*/ 1052 h 64"/>
                <a:gd name="T8" fmla="*/ 635 w 17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64">
                  <a:moveTo>
                    <a:pt x="17" y="0"/>
                  </a:moveTo>
                  <a:cubicBezTo>
                    <a:pt x="3" y="12"/>
                    <a:pt x="0" y="51"/>
                    <a:pt x="12" y="64"/>
                  </a:cubicBezTo>
                  <a:cubicBezTo>
                    <a:pt x="9" y="56"/>
                    <a:pt x="10" y="46"/>
                    <a:pt x="10" y="37"/>
                  </a:cubicBezTo>
                  <a:cubicBezTo>
                    <a:pt x="11" y="32"/>
                    <a:pt x="9" y="29"/>
                    <a:pt x="11" y="21"/>
                  </a:cubicBezTo>
                  <a:cubicBezTo>
                    <a:pt x="12" y="15"/>
                    <a:pt x="13" y="6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16" name="Freeform 27">
              <a:extLst>
                <a:ext uri="{FF2B5EF4-FFF2-40B4-BE49-F238E27FC236}">
                  <a16:creationId xmlns:a16="http://schemas.microsoft.com/office/drawing/2014/main" id="{465B4C88-6F65-4290-80B1-D0140460F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2" y="1977"/>
              <a:ext cx="88" cy="99"/>
            </a:xfrm>
            <a:custGeom>
              <a:avLst/>
              <a:gdLst>
                <a:gd name="T0" fmla="*/ 0 w 35"/>
                <a:gd name="T1" fmla="*/ 0 h 37"/>
                <a:gd name="T2" fmla="*/ 475 w 35"/>
                <a:gd name="T3" fmla="*/ 1188 h 37"/>
                <a:gd name="T4" fmla="*/ 1398 w 35"/>
                <a:gd name="T5" fmla="*/ 1897 h 37"/>
                <a:gd name="T6" fmla="*/ 606 w 35"/>
                <a:gd name="T7" fmla="*/ 974 h 37"/>
                <a:gd name="T8" fmla="*/ 0 w 35"/>
                <a:gd name="T9" fmla="*/ 56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37">
                  <a:moveTo>
                    <a:pt x="0" y="0"/>
                  </a:moveTo>
                  <a:cubicBezTo>
                    <a:pt x="0" y="6"/>
                    <a:pt x="8" y="19"/>
                    <a:pt x="12" y="23"/>
                  </a:cubicBezTo>
                  <a:cubicBezTo>
                    <a:pt x="18" y="31"/>
                    <a:pt x="27" y="33"/>
                    <a:pt x="35" y="37"/>
                  </a:cubicBezTo>
                  <a:cubicBezTo>
                    <a:pt x="27" y="31"/>
                    <a:pt x="20" y="26"/>
                    <a:pt x="15" y="19"/>
                  </a:cubicBezTo>
                  <a:cubicBezTo>
                    <a:pt x="11" y="13"/>
                    <a:pt x="3" y="7"/>
                    <a:pt x="0" y="1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17" name="Freeform 28">
              <a:extLst>
                <a:ext uri="{FF2B5EF4-FFF2-40B4-BE49-F238E27FC236}">
                  <a16:creationId xmlns:a16="http://schemas.microsoft.com/office/drawing/2014/main" id="{221B42F1-478E-4CE2-B8E7-48A794875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7" y="1956"/>
              <a:ext cx="123" cy="211"/>
            </a:xfrm>
            <a:custGeom>
              <a:avLst/>
              <a:gdLst>
                <a:gd name="T0" fmla="*/ 238 w 49"/>
                <a:gd name="T1" fmla="*/ 0 h 79"/>
                <a:gd name="T2" fmla="*/ 522 w 49"/>
                <a:gd name="T3" fmla="*/ 2134 h 79"/>
                <a:gd name="T4" fmla="*/ 1027 w 49"/>
                <a:gd name="T5" fmla="*/ 3045 h 79"/>
                <a:gd name="T6" fmla="*/ 1343 w 49"/>
                <a:gd name="T7" fmla="*/ 4022 h 79"/>
                <a:gd name="T8" fmla="*/ 1632 w 49"/>
                <a:gd name="T9" fmla="*/ 3411 h 79"/>
                <a:gd name="T10" fmla="*/ 1898 w 49"/>
                <a:gd name="T11" fmla="*/ 2954 h 79"/>
                <a:gd name="T12" fmla="*/ 1185 w 49"/>
                <a:gd name="T13" fmla="*/ 2246 h 79"/>
                <a:gd name="T14" fmla="*/ 238 w 49"/>
                <a:gd name="T15" fmla="*/ 662 h 7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79">
                  <a:moveTo>
                    <a:pt x="6" y="0"/>
                  </a:moveTo>
                  <a:cubicBezTo>
                    <a:pt x="0" y="10"/>
                    <a:pt x="7" y="33"/>
                    <a:pt x="13" y="42"/>
                  </a:cubicBezTo>
                  <a:cubicBezTo>
                    <a:pt x="18" y="48"/>
                    <a:pt x="23" y="53"/>
                    <a:pt x="26" y="60"/>
                  </a:cubicBezTo>
                  <a:cubicBezTo>
                    <a:pt x="29" y="65"/>
                    <a:pt x="30" y="74"/>
                    <a:pt x="34" y="79"/>
                  </a:cubicBezTo>
                  <a:cubicBezTo>
                    <a:pt x="38" y="76"/>
                    <a:pt x="38" y="71"/>
                    <a:pt x="41" y="67"/>
                  </a:cubicBezTo>
                  <a:cubicBezTo>
                    <a:pt x="43" y="64"/>
                    <a:pt x="47" y="62"/>
                    <a:pt x="48" y="58"/>
                  </a:cubicBezTo>
                  <a:cubicBezTo>
                    <a:pt x="49" y="50"/>
                    <a:pt x="35" y="47"/>
                    <a:pt x="30" y="44"/>
                  </a:cubicBezTo>
                  <a:cubicBezTo>
                    <a:pt x="20" y="36"/>
                    <a:pt x="8" y="27"/>
                    <a:pt x="6" y="13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18" name="Freeform 29">
              <a:extLst>
                <a:ext uri="{FF2B5EF4-FFF2-40B4-BE49-F238E27FC236}">
                  <a16:creationId xmlns:a16="http://schemas.microsoft.com/office/drawing/2014/main" id="{62DA4D29-A516-41C3-B379-26AD099AD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" y="2092"/>
              <a:ext cx="52" cy="77"/>
            </a:xfrm>
            <a:custGeom>
              <a:avLst/>
              <a:gdLst>
                <a:gd name="T0" fmla="*/ 0 w 21"/>
                <a:gd name="T1" fmla="*/ 0 h 29"/>
                <a:gd name="T2" fmla="*/ 565 w 21"/>
                <a:gd name="T3" fmla="*/ 451 h 29"/>
                <a:gd name="T4" fmla="*/ 485 w 21"/>
                <a:gd name="T5" fmla="*/ 1439 h 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29">
                  <a:moveTo>
                    <a:pt x="0" y="0"/>
                  </a:moveTo>
                  <a:cubicBezTo>
                    <a:pt x="6" y="3"/>
                    <a:pt x="10" y="3"/>
                    <a:pt x="15" y="9"/>
                  </a:cubicBezTo>
                  <a:cubicBezTo>
                    <a:pt x="18" y="14"/>
                    <a:pt x="21" y="25"/>
                    <a:pt x="13" y="29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19" name="Freeform 30">
              <a:extLst>
                <a:ext uri="{FF2B5EF4-FFF2-40B4-BE49-F238E27FC236}">
                  <a16:creationId xmlns:a16="http://schemas.microsoft.com/office/drawing/2014/main" id="{30D93115-CEA5-44E6-8AE6-F977CA791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" y="1844"/>
              <a:ext cx="142" cy="120"/>
            </a:xfrm>
            <a:custGeom>
              <a:avLst/>
              <a:gdLst>
                <a:gd name="T0" fmla="*/ 725 w 57"/>
                <a:gd name="T1" fmla="*/ 456 h 45"/>
                <a:gd name="T2" fmla="*/ 1702 w 57"/>
                <a:gd name="T3" fmla="*/ 1515 h 45"/>
                <a:gd name="T4" fmla="*/ 1931 w 57"/>
                <a:gd name="T5" fmla="*/ 2125 h 45"/>
                <a:gd name="T6" fmla="*/ 2043 w 57"/>
                <a:gd name="T7" fmla="*/ 1421 h 45"/>
                <a:gd name="T8" fmla="*/ 1806 w 57"/>
                <a:gd name="T9" fmla="*/ 968 h 45"/>
                <a:gd name="T10" fmla="*/ 1111 w 57"/>
                <a:gd name="T11" fmla="*/ 547 h 45"/>
                <a:gd name="T12" fmla="*/ 0 w 57"/>
                <a:gd name="T13" fmla="*/ 0 h 45"/>
                <a:gd name="T14" fmla="*/ 924 w 57"/>
                <a:gd name="T15" fmla="*/ 704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45">
                  <a:moveTo>
                    <a:pt x="19" y="9"/>
                  </a:moveTo>
                  <a:cubicBezTo>
                    <a:pt x="26" y="17"/>
                    <a:pt x="37" y="21"/>
                    <a:pt x="44" y="30"/>
                  </a:cubicBezTo>
                  <a:cubicBezTo>
                    <a:pt x="46" y="32"/>
                    <a:pt x="49" y="42"/>
                    <a:pt x="50" y="42"/>
                  </a:cubicBezTo>
                  <a:cubicBezTo>
                    <a:pt x="57" y="45"/>
                    <a:pt x="54" y="31"/>
                    <a:pt x="53" y="28"/>
                  </a:cubicBezTo>
                  <a:cubicBezTo>
                    <a:pt x="52" y="21"/>
                    <a:pt x="52" y="21"/>
                    <a:pt x="47" y="19"/>
                  </a:cubicBezTo>
                  <a:cubicBezTo>
                    <a:pt x="41" y="16"/>
                    <a:pt x="35" y="13"/>
                    <a:pt x="29" y="11"/>
                  </a:cubicBezTo>
                  <a:cubicBezTo>
                    <a:pt x="19" y="7"/>
                    <a:pt x="10" y="2"/>
                    <a:pt x="0" y="0"/>
                  </a:cubicBezTo>
                  <a:cubicBezTo>
                    <a:pt x="4" y="5"/>
                    <a:pt x="18" y="11"/>
                    <a:pt x="24" y="14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20" name="Freeform 31">
              <a:extLst>
                <a:ext uri="{FF2B5EF4-FFF2-40B4-BE49-F238E27FC236}">
                  <a16:creationId xmlns:a16="http://schemas.microsoft.com/office/drawing/2014/main" id="{E35694E9-B8F7-496A-89E2-91DC7479C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1812"/>
              <a:ext cx="365" cy="312"/>
            </a:xfrm>
            <a:custGeom>
              <a:avLst/>
              <a:gdLst>
                <a:gd name="T0" fmla="*/ 0 w 146"/>
                <a:gd name="T1" fmla="*/ 5917 h 117"/>
                <a:gd name="T2" fmla="*/ 3208 w 146"/>
                <a:gd name="T3" fmla="*/ 909 h 117"/>
                <a:gd name="T4" fmla="*/ 5708 w 146"/>
                <a:gd name="T5" fmla="*/ 307 h 117"/>
                <a:gd name="T6" fmla="*/ 0 w 146"/>
                <a:gd name="T7" fmla="*/ 5917 h 1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6" h="117">
                  <a:moveTo>
                    <a:pt x="0" y="117"/>
                  </a:moveTo>
                  <a:cubicBezTo>
                    <a:pt x="10" y="73"/>
                    <a:pt x="30" y="36"/>
                    <a:pt x="82" y="18"/>
                  </a:cubicBezTo>
                  <a:cubicBezTo>
                    <a:pt x="135" y="0"/>
                    <a:pt x="146" y="6"/>
                    <a:pt x="146" y="6"/>
                  </a:cubicBezTo>
                  <a:cubicBezTo>
                    <a:pt x="121" y="11"/>
                    <a:pt x="33" y="18"/>
                    <a:pt x="0" y="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21" name="Freeform 32">
              <a:extLst>
                <a:ext uri="{FF2B5EF4-FFF2-40B4-BE49-F238E27FC236}">
                  <a16:creationId xmlns:a16="http://schemas.microsoft.com/office/drawing/2014/main" id="{F446EE93-72FF-4FE5-98F5-54DDDFFE1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9" y="2452"/>
              <a:ext cx="143" cy="248"/>
            </a:xfrm>
            <a:custGeom>
              <a:avLst/>
              <a:gdLst>
                <a:gd name="T0" fmla="*/ 1422 w 57"/>
                <a:gd name="T1" fmla="*/ 0 h 93"/>
                <a:gd name="T2" fmla="*/ 2260 w 57"/>
                <a:gd name="T3" fmla="*/ 4701 h 93"/>
                <a:gd name="T4" fmla="*/ 1422 w 57"/>
                <a:gd name="T5" fmla="*/ 0 h 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" h="93">
                  <a:moveTo>
                    <a:pt x="36" y="0"/>
                  </a:moveTo>
                  <a:cubicBezTo>
                    <a:pt x="29" y="15"/>
                    <a:pt x="0" y="61"/>
                    <a:pt x="57" y="93"/>
                  </a:cubicBezTo>
                  <a:cubicBezTo>
                    <a:pt x="42" y="84"/>
                    <a:pt x="16" y="58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22" name="Freeform 33">
              <a:extLst>
                <a:ext uri="{FF2B5EF4-FFF2-40B4-BE49-F238E27FC236}">
                  <a16:creationId xmlns:a16="http://schemas.microsoft.com/office/drawing/2014/main" id="{6B59BB25-D58A-46FE-9036-C76D4F95F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" y="2297"/>
              <a:ext cx="188" cy="131"/>
            </a:xfrm>
            <a:custGeom>
              <a:avLst/>
              <a:gdLst>
                <a:gd name="T0" fmla="*/ 283 w 75"/>
                <a:gd name="T1" fmla="*/ 1436 h 49"/>
                <a:gd name="T2" fmla="*/ 1547 w 75"/>
                <a:gd name="T3" fmla="*/ 401 h 49"/>
                <a:gd name="T4" fmla="*/ 2248 w 75"/>
                <a:gd name="T5" fmla="*/ 401 h 49"/>
                <a:gd name="T6" fmla="*/ 2960 w 75"/>
                <a:gd name="T7" fmla="*/ 457 h 49"/>
                <a:gd name="T8" fmla="*/ 867 w 75"/>
                <a:gd name="T9" fmla="*/ 307 h 49"/>
                <a:gd name="T10" fmla="*/ 238 w 75"/>
                <a:gd name="T11" fmla="*/ 914 h 49"/>
                <a:gd name="T12" fmla="*/ 0 w 75"/>
                <a:gd name="T13" fmla="*/ 2502 h 49"/>
                <a:gd name="T14" fmla="*/ 125 w 75"/>
                <a:gd name="T15" fmla="*/ 2101 h 49"/>
                <a:gd name="T16" fmla="*/ 396 w 75"/>
                <a:gd name="T17" fmla="*/ 1436 h 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49">
                  <a:moveTo>
                    <a:pt x="7" y="28"/>
                  </a:moveTo>
                  <a:cubicBezTo>
                    <a:pt x="14" y="17"/>
                    <a:pt x="26" y="7"/>
                    <a:pt x="39" y="8"/>
                  </a:cubicBezTo>
                  <a:cubicBezTo>
                    <a:pt x="45" y="8"/>
                    <a:pt x="51" y="9"/>
                    <a:pt x="57" y="8"/>
                  </a:cubicBezTo>
                  <a:cubicBezTo>
                    <a:pt x="63" y="8"/>
                    <a:pt x="69" y="10"/>
                    <a:pt x="75" y="9"/>
                  </a:cubicBezTo>
                  <a:cubicBezTo>
                    <a:pt x="58" y="7"/>
                    <a:pt x="40" y="0"/>
                    <a:pt x="22" y="6"/>
                  </a:cubicBezTo>
                  <a:cubicBezTo>
                    <a:pt x="16" y="8"/>
                    <a:pt x="9" y="12"/>
                    <a:pt x="6" y="18"/>
                  </a:cubicBezTo>
                  <a:cubicBezTo>
                    <a:pt x="2" y="27"/>
                    <a:pt x="1" y="39"/>
                    <a:pt x="0" y="49"/>
                  </a:cubicBezTo>
                  <a:cubicBezTo>
                    <a:pt x="1" y="46"/>
                    <a:pt x="2" y="43"/>
                    <a:pt x="3" y="41"/>
                  </a:cubicBezTo>
                  <a:cubicBezTo>
                    <a:pt x="4" y="36"/>
                    <a:pt x="7" y="32"/>
                    <a:pt x="10" y="28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23" name="Freeform 34">
              <a:extLst>
                <a:ext uri="{FF2B5EF4-FFF2-40B4-BE49-F238E27FC236}">
                  <a16:creationId xmlns:a16="http://schemas.microsoft.com/office/drawing/2014/main" id="{CC4E8F59-58BC-4235-8656-1DACA91D0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4" y="1681"/>
              <a:ext cx="1313" cy="1270"/>
            </a:xfrm>
            <a:custGeom>
              <a:avLst/>
              <a:gdLst>
                <a:gd name="T0" fmla="*/ 3096 w 525"/>
                <a:gd name="T1" fmla="*/ 6897 h 476"/>
                <a:gd name="T2" fmla="*/ 2471 w 525"/>
                <a:gd name="T3" fmla="*/ 11659 h 476"/>
                <a:gd name="T4" fmla="*/ 313 w 525"/>
                <a:gd name="T5" fmla="*/ 16374 h 476"/>
                <a:gd name="T6" fmla="*/ 4897 w 525"/>
                <a:gd name="T7" fmla="*/ 21027 h 476"/>
                <a:gd name="T8" fmla="*/ 13060 w 525"/>
                <a:gd name="T9" fmla="*/ 21542 h 476"/>
                <a:gd name="T10" fmla="*/ 20540 w 525"/>
                <a:gd name="T11" fmla="*/ 24117 h 476"/>
                <a:gd name="T12" fmla="*/ 13498 w 525"/>
                <a:gd name="T13" fmla="*/ 21027 h 476"/>
                <a:gd name="T14" fmla="*/ 5630 w 525"/>
                <a:gd name="T15" fmla="*/ 20267 h 476"/>
                <a:gd name="T16" fmla="*/ 1376 w 525"/>
                <a:gd name="T17" fmla="*/ 16465 h 476"/>
                <a:gd name="T18" fmla="*/ 2864 w 525"/>
                <a:gd name="T19" fmla="*/ 14037 h 476"/>
                <a:gd name="T20" fmla="*/ 4034 w 525"/>
                <a:gd name="T21" fmla="*/ 13882 h 476"/>
                <a:gd name="T22" fmla="*/ 6535 w 525"/>
                <a:gd name="T23" fmla="*/ 14893 h 476"/>
                <a:gd name="T24" fmla="*/ 9231 w 525"/>
                <a:gd name="T25" fmla="*/ 14792 h 476"/>
                <a:gd name="T26" fmla="*/ 11622 w 525"/>
                <a:gd name="T27" fmla="*/ 14701 h 476"/>
                <a:gd name="T28" fmla="*/ 12797 w 525"/>
                <a:gd name="T29" fmla="*/ 15859 h 476"/>
                <a:gd name="T30" fmla="*/ 13968 w 525"/>
                <a:gd name="T31" fmla="*/ 16865 h 476"/>
                <a:gd name="T32" fmla="*/ 14280 w 525"/>
                <a:gd name="T33" fmla="*/ 17377 h 476"/>
                <a:gd name="T34" fmla="*/ 14468 w 525"/>
                <a:gd name="T35" fmla="*/ 17591 h 476"/>
                <a:gd name="T36" fmla="*/ 14435 w 525"/>
                <a:gd name="T37" fmla="*/ 17318 h 476"/>
                <a:gd name="T38" fmla="*/ 14393 w 525"/>
                <a:gd name="T39" fmla="*/ 16828 h 476"/>
                <a:gd name="T40" fmla="*/ 14781 w 525"/>
                <a:gd name="T41" fmla="*/ 17020 h 476"/>
                <a:gd name="T42" fmla="*/ 15018 w 525"/>
                <a:gd name="T43" fmla="*/ 17134 h 476"/>
                <a:gd name="T44" fmla="*/ 15093 w 525"/>
                <a:gd name="T45" fmla="*/ 17228 h 476"/>
                <a:gd name="T46" fmla="*/ 15018 w 525"/>
                <a:gd name="T47" fmla="*/ 16771 h 476"/>
                <a:gd name="T48" fmla="*/ 15093 w 525"/>
                <a:gd name="T49" fmla="*/ 16828 h 476"/>
                <a:gd name="T50" fmla="*/ 15218 w 525"/>
                <a:gd name="T51" fmla="*/ 16865 h 476"/>
                <a:gd name="T52" fmla="*/ 15143 w 525"/>
                <a:gd name="T53" fmla="*/ 16566 h 476"/>
                <a:gd name="T54" fmla="*/ 15018 w 525"/>
                <a:gd name="T55" fmla="*/ 16225 h 476"/>
                <a:gd name="T56" fmla="*/ 14706 w 525"/>
                <a:gd name="T57" fmla="*/ 16067 h 476"/>
                <a:gd name="T58" fmla="*/ 14623 w 525"/>
                <a:gd name="T59" fmla="*/ 15918 h 476"/>
                <a:gd name="T60" fmla="*/ 14080 w 525"/>
                <a:gd name="T61" fmla="*/ 15859 h 476"/>
                <a:gd name="T62" fmla="*/ 13455 w 525"/>
                <a:gd name="T63" fmla="*/ 15099 h 476"/>
                <a:gd name="T64" fmla="*/ 13580 w 525"/>
                <a:gd name="T65" fmla="*/ 14736 h 476"/>
                <a:gd name="T66" fmla="*/ 13998 w 525"/>
                <a:gd name="T67" fmla="*/ 15043 h 476"/>
                <a:gd name="T68" fmla="*/ 14310 w 525"/>
                <a:gd name="T69" fmla="*/ 15461 h 476"/>
                <a:gd name="T70" fmla="*/ 14435 w 525"/>
                <a:gd name="T71" fmla="*/ 15611 h 476"/>
                <a:gd name="T72" fmla="*/ 14435 w 525"/>
                <a:gd name="T73" fmla="*/ 15304 h 476"/>
                <a:gd name="T74" fmla="*/ 14623 w 525"/>
                <a:gd name="T75" fmla="*/ 15304 h 476"/>
                <a:gd name="T76" fmla="*/ 14861 w 525"/>
                <a:gd name="T77" fmla="*/ 15461 h 476"/>
                <a:gd name="T78" fmla="*/ 14936 w 525"/>
                <a:gd name="T79" fmla="*/ 15611 h 476"/>
                <a:gd name="T80" fmla="*/ 14781 w 525"/>
                <a:gd name="T81" fmla="*/ 14893 h 476"/>
                <a:gd name="T82" fmla="*/ 15018 w 525"/>
                <a:gd name="T83" fmla="*/ 15005 h 476"/>
                <a:gd name="T84" fmla="*/ 14706 w 525"/>
                <a:gd name="T85" fmla="*/ 14336 h 476"/>
                <a:gd name="T86" fmla="*/ 14235 w 525"/>
                <a:gd name="T87" fmla="*/ 14130 h 476"/>
                <a:gd name="T88" fmla="*/ 13810 w 525"/>
                <a:gd name="T89" fmla="*/ 13882 h 476"/>
                <a:gd name="T90" fmla="*/ 13580 w 525"/>
                <a:gd name="T91" fmla="*/ 13482 h 476"/>
                <a:gd name="T92" fmla="*/ 13655 w 525"/>
                <a:gd name="T93" fmla="*/ 13183 h 476"/>
                <a:gd name="T94" fmla="*/ 13580 w 525"/>
                <a:gd name="T95" fmla="*/ 13276 h 476"/>
                <a:gd name="T96" fmla="*/ 15061 w 525"/>
                <a:gd name="T97" fmla="*/ 12273 h 476"/>
                <a:gd name="T98" fmla="*/ 15769 w 525"/>
                <a:gd name="T99" fmla="*/ 12273 h 476"/>
                <a:gd name="T100" fmla="*/ 17102 w 525"/>
                <a:gd name="T101" fmla="*/ 12820 h 476"/>
                <a:gd name="T102" fmla="*/ 18194 w 525"/>
                <a:gd name="T103" fmla="*/ 12572 h 476"/>
                <a:gd name="T104" fmla="*/ 18852 w 525"/>
                <a:gd name="T105" fmla="*/ 12001 h 476"/>
                <a:gd name="T106" fmla="*/ 18457 w 525"/>
                <a:gd name="T107" fmla="*/ 10387 h 476"/>
                <a:gd name="T108" fmla="*/ 17882 w 525"/>
                <a:gd name="T109" fmla="*/ 8778 h 476"/>
                <a:gd name="T110" fmla="*/ 17444 w 525"/>
                <a:gd name="T111" fmla="*/ 7503 h 476"/>
                <a:gd name="T112" fmla="*/ 16739 w 525"/>
                <a:gd name="T113" fmla="*/ 6230 h 476"/>
                <a:gd name="T114" fmla="*/ 15999 w 525"/>
                <a:gd name="T115" fmla="*/ 4771 h 476"/>
                <a:gd name="T116" fmla="*/ 15143 w 525"/>
                <a:gd name="T117" fmla="*/ 2185 h 476"/>
                <a:gd name="T118" fmla="*/ 14123 w 525"/>
                <a:gd name="T119" fmla="*/ 2377 h 476"/>
                <a:gd name="T120" fmla="*/ 14280 w 525"/>
                <a:gd name="T121" fmla="*/ 3858 h 476"/>
                <a:gd name="T122" fmla="*/ 13685 w 525"/>
                <a:gd name="T123" fmla="*/ 3701 h 476"/>
                <a:gd name="T124" fmla="*/ 3096 w 525"/>
                <a:gd name="T125" fmla="*/ 6897 h 47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25" h="476">
                  <a:moveTo>
                    <a:pt x="79" y="136"/>
                  </a:moveTo>
                  <a:cubicBezTo>
                    <a:pt x="63" y="190"/>
                    <a:pt x="69" y="212"/>
                    <a:pt x="63" y="230"/>
                  </a:cubicBezTo>
                  <a:cubicBezTo>
                    <a:pt x="56" y="247"/>
                    <a:pt x="19" y="271"/>
                    <a:pt x="8" y="323"/>
                  </a:cubicBezTo>
                  <a:cubicBezTo>
                    <a:pt x="0" y="357"/>
                    <a:pt x="24" y="394"/>
                    <a:pt x="125" y="415"/>
                  </a:cubicBezTo>
                  <a:cubicBezTo>
                    <a:pt x="227" y="436"/>
                    <a:pt x="284" y="423"/>
                    <a:pt x="334" y="425"/>
                  </a:cubicBezTo>
                  <a:cubicBezTo>
                    <a:pt x="385" y="427"/>
                    <a:pt x="490" y="426"/>
                    <a:pt x="525" y="476"/>
                  </a:cubicBezTo>
                  <a:cubicBezTo>
                    <a:pt x="490" y="426"/>
                    <a:pt x="396" y="417"/>
                    <a:pt x="345" y="415"/>
                  </a:cubicBezTo>
                  <a:cubicBezTo>
                    <a:pt x="295" y="412"/>
                    <a:pt x="246" y="421"/>
                    <a:pt x="144" y="400"/>
                  </a:cubicBezTo>
                  <a:cubicBezTo>
                    <a:pt x="60" y="379"/>
                    <a:pt x="28" y="359"/>
                    <a:pt x="35" y="325"/>
                  </a:cubicBezTo>
                  <a:cubicBezTo>
                    <a:pt x="40" y="303"/>
                    <a:pt x="68" y="280"/>
                    <a:pt x="73" y="277"/>
                  </a:cubicBezTo>
                  <a:cubicBezTo>
                    <a:pt x="82" y="270"/>
                    <a:pt x="92" y="269"/>
                    <a:pt x="103" y="274"/>
                  </a:cubicBezTo>
                  <a:cubicBezTo>
                    <a:pt x="121" y="283"/>
                    <a:pt x="156" y="294"/>
                    <a:pt x="167" y="294"/>
                  </a:cubicBezTo>
                  <a:cubicBezTo>
                    <a:pt x="179" y="294"/>
                    <a:pt x="214" y="296"/>
                    <a:pt x="236" y="292"/>
                  </a:cubicBezTo>
                  <a:cubicBezTo>
                    <a:pt x="259" y="287"/>
                    <a:pt x="277" y="274"/>
                    <a:pt x="297" y="290"/>
                  </a:cubicBezTo>
                  <a:cubicBezTo>
                    <a:pt x="305" y="297"/>
                    <a:pt x="318" y="307"/>
                    <a:pt x="327" y="313"/>
                  </a:cubicBezTo>
                  <a:cubicBezTo>
                    <a:pt x="335" y="319"/>
                    <a:pt x="354" y="329"/>
                    <a:pt x="357" y="333"/>
                  </a:cubicBezTo>
                  <a:cubicBezTo>
                    <a:pt x="359" y="337"/>
                    <a:pt x="364" y="341"/>
                    <a:pt x="365" y="343"/>
                  </a:cubicBezTo>
                  <a:cubicBezTo>
                    <a:pt x="367" y="344"/>
                    <a:pt x="367" y="347"/>
                    <a:pt x="370" y="347"/>
                  </a:cubicBezTo>
                  <a:cubicBezTo>
                    <a:pt x="372" y="346"/>
                    <a:pt x="369" y="344"/>
                    <a:pt x="369" y="342"/>
                  </a:cubicBezTo>
                  <a:cubicBezTo>
                    <a:pt x="369" y="340"/>
                    <a:pt x="370" y="335"/>
                    <a:pt x="368" y="332"/>
                  </a:cubicBezTo>
                  <a:cubicBezTo>
                    <a:pt x="370" y="333"/>
                    <a:pt x="375" y="336"/>
                    <a:pt x="378" y="336"/>
                  </a:cubicBezTo>
                  <a:cubicBezTo>
                    <a:pt x="381" y="337"/>
                    <a:pt x="382" y="337"/>
                    <a:pt x="384" y="338"/>
                  </a:cubicBezTo>
                  <a:cubicBezTo>
                    <a:pt x="385" y="339"/>
                    <a:pt x="385" y="341"/>
                    <a:pt x="386" y="340"/>
                  </a:cubicBezTo>
                  <a:cubicBezTo>
                    <a:pt x="388" y="338"/>
                    <a:pt x="387" y="336"/>
                    <a:pt x="384" y="331"/>
                  </a:cubicBezTo>
                  <a:cubicBezTo>
                    <a:pt x="384" y="331"/>
                    <a:pt x="385" y="331"/>
                    <a:pt x="386" y="332"/>
                  </a:cubicBezTo>
                  <a:cubicBezTo>
                    <a:pt x="387" y="334"/>
                    <a:pt x="389" y="333"/>
                    <a:pt x="389" y="333"/>
                  </a:cubicBezTo>
                  <a:cubicBezTo>
                    <a:pt x="389" y="333"/>
                    <a:pt x="388" y="330"/>
                    <a:pt x="387" y="327"/>
                  </a:cubicBezTo>
                  <a:cubicBezTo>
                    <a:pt x="386" y="324"/>
                    <a:pt x="385" y="322"/>
                    <a:pt x="384" y="320"/>
                  </a:cubicBezTo>
                  <a:cubicBezTo>
                    <a:pt x="382" y="318"/>
                    <a:pt x="376" y="317"/>
                    <a:pt x="376" y="317"/>
                  </a:cubicBezTo>
                  <a:cubicBezTo>
                    <a:pt x="376" y="317"/>
                    <a:pt x="375" y="316"/>
                    <a:pt x="374" y="314"/>
                  </a:cubicBezTo>
                  <a:cubicBezTo>
                    <a:pt x="372" y="313"/>
                    <a:pt x="361" y="314"/>
                    <a:pt x="360" y="313"/>
                  </a:cubicBezTo>
                  <a:cubicBezTo>
                    <a:pt x="359" y="313"/>
                    <a:pt x="345" y="301"/>
                    <a:pt x="344" y="298"/>
                  </a:cubicBezTo>
                  <a:cubicBezTo>
                    <a:pt x="342" y="296"/>
                    <a:pt x="345" y="290"/>
                    <a:pt x="347" y="291"/>
                  </a:cubicBezTo>
                  <a:cubicBezTo>
                    <a:pt x="349" y="292"/>
                    <a:pt x="355" y="293"/>
                    <a:pt x="358" y="297"/>
                  </a:cubicBezTo>
                  <a:cubicBezTo>
                    <a:pt x="360" y="299"/>
                    <a:pt x="364" y="303"/>
                    <a:pt x="366" y="305"/>
                  </a:cubicBezTo>
                  <a:cubicBezTo>
                    <a:pt x="369" y="307"/>
                    <a:pt x="367" y="308"/>
                    <a:pt x="369" y="308"/>
                  </a:cubicBezTo>
                  <a:cubicBezTo>
                    <a:pt x="370" y="307"/>
                    <a:pt x="371" y="305"/>
                    <a:pt x="369" y="302"/>
                  </a:cubicBezTo>
                  <a:cubicBezTo>
                    <a:pt x="369" y="302"/>
                    <a:pt x="371" y="302"/>
                    <a:pt x="374" y="302"/>
                  </a:cubicBezTo>
                  <a:cubicBezTo>
                    <a:pt x="376" y="303"/>
                    <a:pt x="379" y="303"/>
                    <a:pt x="380" y="305"/>
                  </a:cubicBezTo>
                  <a:cubicBezTo>
                    <a:pt x="381" y="307"/>
                    <a:pt x="381" y="309"/>
                    <a:pt x="382" y="308"/>
                  </a:cubicBezTo>
                  <a:cubicBezTo>
                    <a:pt x="383" y="306"/>
                    <a:pt x="383" y="301"/>
                    <a:pt x="378" y="294"/>
                  </a:cubicBezTo>
                  <a:cubicBezTo>
                    <a:pt x="378" y="294"/>
                    <a:pt x="382" y="294"/>
                    <a:pt x="384" y="296"/>
                  </a:cubicBezTo>
                  <a:cubicBezTo>
                    <a:pt x="385" y="294"/>
                    <a:pt x="380" y="286"/>
                    <a:pt x="376" y="283"/>
                  </a:cubicBezTo>
                  <a:cubicBezTo>
                    <a:pt x="373" y="281"/>
                    <a:pt x="366" y="280"/>
                    <a:pt x="364" y="279"/>
                  </a:cubicBezTo>
                  <a:cubicBezTo>
                    <a:pt x="361" y="277"/>
                    <a:pt x="358" y="275"/>
                    <a:pt x="353" y="274"/>
                  </a:cubicBezTo>
                  <a:cubicBezTo>
                    <a:pt x="348" y="272"/>
                    <a:pt x="350" y="272"/>
                    <a:pt x="347" y="266"/>
                  </a:cubicBezTo>
                  <a:cubicBezTo>
                    <a:pt x="347" y="264"/>
                    <a:pt x="347" y="262"/>
                    <a:pt x="349" y="260"/>
                  </a:cubicBezTo>
                  <a:cubicBezTo>
                    <a:pt x="347" y="262"/>
                    <a:pt x="347" y="262"/>
                    <a:pt x="347" y="262"/>
                  </a:cubicBezTo>
                  <a:cubicBezTo>
                    <a:pt x="350" y="255"/>
                    <a:pt x="362" y="241"/>
                    <a:pt x="385" y="242"/>
                  </a:cubicBezTo>
                  <a:cubicBezTo>
                    <a:pt x="385" y="242"/>
                    <a:pt x="391" y="244"/>
                    <a:pt x="403" y="242"/>
                  </a:cubicBezTo>
                  <a:cubicBezTo>
                    <a:pt x="416" y="240"/>
                    <a:pt x="430" y="250"/>
                    <a:pt x="437" y="253"/>
                  </a:cubicBezTo>
                  <a:cubicBezTo>
                    <a:pt x="445" y="256"/>
                    <a:pt x="459" y="249"/>
                    <a:pt x="465" y="248"/>
                  </a:cubicBezTo>
                  <a:cubicBezTo>
                    <a:pt x="470" y="246"/>
                    <a:pt x="478" y="244"/>
                    <a:pt x="482" y="237"/>
                  </a:cubicBezTo>
                  <a:cubicBezTo>
                    <a:pt x="487" y="229"/>
                    <a:pt x="478" y="218"/>
                    <a:pt x="472" y="205"/>
                  </a:cubicBezTo>
                  <a:cubicBezTo>
                    <a:pt x="467" y="192"/>
                    <a:pt x="459" y="182"/>
                    <a:pt x="457" y="173"/>
                  </a:cubicBezTo>
                  <a:cubicBezTo>
                    <a:pt x="458" y="151"/>
                    <a:pt x="446" y="148"/>
                    <a:pt x="446" y="148"/>
                  </a:cubicBezTo>
                  <a:cubicBezTo>
                    <a:pt x="446" y="148"/>
                    <a:pt x="434" y="137"/>
                    <a:pt x="428" y="123"/>
                  </a:cubicBezTo>
                  <a:cubicBezTo>
                    <a:pt x="421" y="109"/>
                    <a:pt x="417" y="104"/>
                    <a:pt x="409" y="94"/>
                  </a:cubicBezTo>
                  <a:cubicBezTo>
                    <a:pt x="409" y="94"/>
                    <a:pt x="411" y="63"/>
                    <a:pt x="387" y="43"/>
                  </a:cubicBezTo>
                  <a:cubicBezTo>
                    <a:pt x="363" y="23"/>
                    <a:pt x="357" y="32"/>
                    <a:pt x="361" y="47"/>
                  </a:cubicBezTo>
                  <a:cubicBezTo>
                    <a:pt x="364" y="63"/>
                    <a:pt x="365" y="76"/>
                    <a:pt x="365" y="76"/>
                  </a:cubicBezTo>
                  <a:cubicBezTo>
                    <a:pt x="365" y="76"/>
                    <a:pt x="361" y="79"/>
                    <a:pt x="350" y="73"/>
                  </a:cubicBezTo>
                  <a:cubicBezTo>
                    <a:pt x="183" y="0"/>
                    <a:pt x="92" y="92"/>
                    <a:pt x="79" y="136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24" name="Freeform 35">
              <a:extLst>
                <a:ext uri="{FF2B5EF4-FFF2-40B4-BE49-F238E27FC236}">
                  <a16:creationId xmlns:a16="http://schemas.microsoft.com/office/drawing/2014/main" id="{A64F96B8-2329-428A-90C7-A3ECE856A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" y="1839"/>
              <a:ext cx="236" cy="290"/>
            </a:xfrm>
            <a:custGeom>
              <a:avLst/>
              <a:gdLst>
                <a:gd name="T0" fmla="*/ 3738 w 94"/>
                <a:gd name="T1" fmla="*/ 2711 h 109"/>
                <a:gd name="T2" fmla="*/ 1152 w 94"/>
                <a:gd name="T3" fmla="*/ 1203 h 109"/>
                <a:gd name="T4" fmla="*/ 1948 w 94"/>
                <a:gd name="T5" fmla="*/ 4558 h 109"/>
                <a:gd name="T6" fmla="*/ 2975 w 94"/>
                <a:gd name="T7" fmla="*/ 5465 h 10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4" h="109">
                  <a:moveTo>
                    <a:pt x="94" y="54"/>
                  </a:moveTo>
                  <a:cubicBezTo>
                    <a:pt x="88" y="34"/>
                    <a:pt x="57" y="0"/>
                    <a:pt x="29" y="24"/>
                  </a:cubicBezTo>
                  <a:cubicBezTo>
                    <a:pt x="0" y="48"/>
                    <a:pt x="38" y="87"/>
                    <a:pt x="49" y="91"/>
                  </a:cubicBezTo>
                  <a:cubicBezTo>
                    <a:pt x="60" y="96"/>
                    <a:pt x="72" y="101"/>
                    <a:pt x="75" y="109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25" name="Freeform 36">
              <a:extLst>
                <a:ext uri="{FF2B5EF4-FFF2-40B4-BE49-F238E27FC236}">
                  <a16:creationId xmlns:a16="http://schemas.microsoft.com/office/drawing/2014/main" id="{8B822D1C-D9BC-490F-A396-A04CD9257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" y="2004"/>
              <a:ext cx="33" cy="72"/>
            </a:xfrm>
            <a:custGeom>
              <a:avLst/>
              <a:gdLst>
                <a:gd name="T0" fmla="*/ 541 w 13"/>
                <a:gd name="T1" fmla="*/ 0 h 27"/>
                <a:gd name="T2" fmla="*/ 160 w 13"/>
                <a:gd name="T3" fmla="*/ 456 h 27"/>
                <a:gd name="T4" fmla="*/ 327 w 13"/>
                <a:gd name="T5" fmla="*/ 1365 h 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27">
                  <a:moveTo>
                    <a:pt x="13" y="0"/>
                  </a:moveTo>
                  <a:cubicBezTo>
                    <a:pt x="2" y="0"/>
                    <a:pt x="0" y="3"/>
                    <a:pt x="4" y="9"/>
                  </a:cubicBezTo>
                  <a:cubicBezTo>
                    <a:pt x="9" y="16"/>
                    <a:pt x="1" y="23"/>
                    <a:pt x="8" y="2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26" name="Freeform 37">
              <a:extLst>
                <a:ext uri="{FF2B5EF4-FFF2-40B4-BE49-F238E27FC236}">
                  <a16:creationId xmlns:a16="http://schemas.microsoft.com/office/drawing/2014/main" id="{2E574417-44C2-46A2-8C96-31230E5B8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" y="2321"/>
              <a:ext cx="65" cy="155"/>
            </a:xfrm>
            <a:custGeom>
              <a:avLst/>
              <a:gdLst>
                <a:gd name="T0" fmla="*/ 1020 w 26"/>
                <a:gd name="T1" fmla="*/ 0 h 58"/>
                <a:gd name="T2" fmla="*/ 238 w 26"/>
                <a:gd name="T3" fmla="*/ 2956 h 5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6" h="58">
                  <a:moveTo>
                    <a:pt x="26" y="0"/>
                  </a:moveTo>
                  <a:cubicBezTo>
                    <a:pt x="19" y="8"/>
                    <a:pt x="0" y="39"/>
                    <a:pt x="6" y="58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27" name="Freeform 38">
              <a:extLst>
                <a:ext uri="{FF2B5EF4-FFF2-40B4-BE49-F238E27FC236}">
                  <a16:creationId xmlns:a16="http://schemas.microsoft.com/office/drawing/2014/main" id="{21993647-1050-4BA6-AB11-75DA9DCA0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2" y="2319"/>
              <a:ext cx="75" cy="141"/>
            </a:xfrm>
            <a:custGeom>
              <a:avLst/>
              <a:gdLst>
                <a:gd name="T0" fmla="*/ 1175 w 30"/>
                <a:gd name="T1" fmla="*/ 0 h 53"/>
                <a:gd name="T2" fmla="*/ 0 w 30"/>
                <a:gd name="T3" fmla="*/ 2655 h 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0" h="53">
                  <a:moveTo>
                    <a:pt x="30" y="0"/>
                  </a:moveTo>
                  <a:cubicBezTo>
                    <a:pt x="24" y="5"/>
                    <a:pt x="1" y="44"/>
                    <a:pt x="0" y="53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28" name="Freeform 39">
              <a:extLst>
                <a:ext uri="{FF2B5EF4-FFF2-40B4-BE49-F238E27FC236}">
                  <a16:creationId xmlns:a16="http://schemas.microsoft.com/office/drawing/2014/main" id="{6604FA81-0F82-4A52-B7D8-BBDDBB051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5" y="2313"/>
              <a:ext cx="97" cy="115"/>
            </a:xfrm>
            <a:custGeom>
              <a:avLst/>
              <a:gdLst>
                <a:gd name="T0" fmla="*/ 1490 w 39"/>
                <a:gd name="T1" fmla="*/ 0 h 43"/>
                <a:gd name="T2" fmla="*/ 0 w 39"/>
                <a:gd name="T3" fmla="*/ 2204 h 4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9" h="43">
                  <a:moveTo>
                    <a:pt x="39" y="0"/>
                  </a:moveTo>
                  <a:cubicBezTo>
                    <a:pt x="29" y="7"/>
                    <a:pt x="5" y="37"/>
                    <a:pt x="0" y="43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29" name="Freeform 40">
              <a:extLst>
                <a:ext uri="{FF2B5EF4-FFF2-40B4-BE49-F238E27FC236}">
                  <a16:creationId xmlns:a16="http://schemas.microsoft.com/office/drawing/2014/main" id="{7EE2AB9A-9F1B-4240-8AB0-7E5E7E37A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7" y="2233"/>
              <a:ext cx="43" cy="19"/>
            </a:xfrm>
            <a:custGeom>
              <a:avLst/>
              <a:gdLst>
                <a:gd name="T0" fmla="*/ 698 w 17"/>
                <a:gd name="T1" fmla="*/ 0 h 7"/>
                <a:gd name="T2" fmla="*/ 0 w 17"/>
                <a:gd name="T3" fmla="*/ 383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7">
                  <a:moveTo>
                    <a:pt x="17" y="0"/>
                  </a:moveTo>
                  <a:cubicBezTo>
                    <a:pt x="12" y="2"/>
                    <a:pt x="1" y="6"/>
                    <a:pt x="0" y="7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30" name="Freeform 41">
              <a:extLst>
                <a:ext uri="{FF2B5EF4-FFF2-40B4-BE49-F238E27FC236}">
                  <a16:creationId xmlns:a16="http://schemas.microsoft.com/office/drawing/2014/main" id="{49011965-5E2F-4CA5-8931-449A8FC5E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7" y="2223"/>
              <a:ext cx="23" cy="21"/>
            </a:xfrm>
            <a:custGeom>
              <a:avLst/>
              <a:gdLst>
                <a:gd name="T0" fmla="*/ 386 w 9"/>
                <a:gd name="T1" fmla="*/ 0 h 8"/>
                <a:gd name="T2" fmla="*/ 0 w 9"/>
                <a:gd name="T3" fmla="*/ 378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8">
                  <a:moveTo>
                    <a:pt x="9" y="0"/>
                  </a:moveTo>
                  <a:cubicBezTo>
                    <a:pt x="6" y="1"/>
                    <a:pt x="1" y="7"/>
                    <a:pt x="0" y="8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31" name="Freeform 42">
              <a:extLst>
                <a:ext uri="{FF2B5EF4-FFF2-40B4-BE49-F238E27FC236}">
                  <a16:creationId xmlns:a16="http://schemas.microsoft.com/office/drawing/2014/main" id="{DAFC8AC5-756F-454D-8BDD-AC690AFB2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2188"/>
              <a:ext cx="33" cy="51"/>
            </a:xfrm>
            <a:custGeom>
              <a:avLst/>
              <a:gdLst>
                <a:gd name="T0" fmla="*/ 541 w 13"/>
                <a:gd name="T1" fmla="*/ 0 h 19"/>
                <a:gd name="T2" fmla="*/ 0 w 13"/>
                <a:gd name="T3" fmla="*/ 988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" h="19">
                  <a:moveTo>
                    <a:pt x="13" y="0"/>
                  </a:moveTo>
                  <a:cubicBezTo>
                    <a:pt x="8" y="3"/>
                    <a:pt x="1" y="15"/>
                    <a:pt x="0" y="1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32" name="Freeform 43">
              <a:extLst>
                <a:ext uri="{FF2B5EF4-FFF2-40B4-BE49-F238E27FC236}">
                  <a16:creationId xmlns:a16="http://schemas.microsoft.com/office/drawing/2014/main" id="{10CF9F70-258E-44A9-AFA8-556C60E51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5" y="2329"/>
              <a:ext cx="35" cy="139"/>
            </a:xfrm>
            <a:custGeom>
              <a:avLst/>
              <a:gdLst>
                <a:gd name="T0" fmla="*/ 550 w 14"/>
                <a:gd name="T1" fmla="*/ 0 h 52"/>
                <a:gd name="T2" fmla="*/ 83 w 14"/>
                <a:gd name="T3" fmla="*/ 2657 h 5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52">
                  <a:moveTo>
                    <a:pt x="14" y="0"/>
                  </a:moveTo>
                  <a:cubicBezTo>
                    <a:pt x="10" y="5"/>
                    <a:pt x="0" y="36"/>
                    <a:pt x="2" y="52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33" name="Freeform 44">
              <a:extLst>
                <a:ext uri="{FF2B5EF4-FFF2-40B4-BE49-F238E27FC236}">
                  <a16:creationId xmlns:a16="http://schemas.microsoft.com/office/drawing/2014/main" id="{8D04D7A4-0E6F-418B-A1C0-6A6578EE2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5" y="2305"/>
              <a:ext cx="127" cy="78"/>
            </a:xfrm>
            <a:custGeom>
              <a:avLst/>
              <a:gdLst>
                <a:gd name="T0" fmla="*/ 1960 w 51"/>
                <a:gd name="T1" fmla="*/ 0 h 29"/>
                <a:gd name="T2" fmla="*/ 0 w 51"/>
                <a:gd name="T3" fmla="*/ 1520 h 2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" h="29">
                  <a:moveTo>
                    <a:pt x="51" y="0"/>
                  </a:moveTo>
                  <a:cubicBezTo>
                    <a:pt x="47" y="2"/>
                    <a:pt x="14" y="24"/>
                    <a:pt x="0" y="2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34" name="Freeform 45">
              <a:extLst>
                <a:ext uri="{FF2B5EF4-FFF2-40B4-BE49-F238E27FC236}">
                  <a16:creationId xmlns:a16="http://schemas.microsoft.com/office/drawing/2014/main" id="{B271CD25-17E2-4471-90FE-C02F73246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0" y="2249"/>
              <a:ext cx="27" cy="8"/>
            </a:xfrm>
            <a:custGeom>
              <a:avLst/>
              <a:gdLst>
                <a:gd name="T0" fmla="*/ 0 w 11"/>
                <a:gd name="T1" fmla="*/ 93 h 3"/>
                <a:gd name="T2" fmla="*/ 398 w 11"/>
                <a:gd name="T3" fmla="*/ 149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3">
                  <a:moveTo>
                    <a:pt x="0" y="2"/>
                  </a:moveTo>
                  <a:cubicBezTo>
                    <a:pt x="3" y="1"/>
                    <a:pt x="6" y="0"/>
                    <a:pt x="11" y="3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35" name="Freeform 46">
              <a:extLst>
                <a:ext uri="{FF2B5EF4-FFF2-40B4-BE49-F238E27FC236}">
                  <a16:creationId xmlns:a16="http://schemas.microsoft.com/office/drawing/2014/main" id="{4F48AABE-4C3F-4982-8BF5-9FFC23577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7" y="2143"/>
              <a:ext cx="68" cy="69"/>
            </a:xfrm>
            <a:custGeom>
              <a:avLst/>
              <a:gdLst>
                <a:gd name="T0" fmla="*/ 1007 w 27"/>
                <a:gd name="T1" fmla="*/ 1085 h 26"/>
                <a:gd name="T2" fmla="*/ 685 w 27"/>
                <a:gd name="T3" fmla="*/ 295 h 26"/>
                <a:gd name="T4" fmla="*/ 50 w 27"/>
                <a:gd name="T5" fmla="*/ 507 h 26"/>
                <a:gd name="T6" fmla="*/ 368 w 27"/>
                <a:gd name="T7" fmla="*/ 1197 h 26"/>
                <a:gd name="T8" fmla="*/ 881 w 27"/>
                <a:gd name="T9" fmla="*/ 1085 h 26"/>
                <a:gd name="T10" fmla="*/ 1007 w 27"/>
                <a:gd name="T11" fmla="*/ 1085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26">
                  <a:moveTo>
                    <a:pt x="25" y="22"/>
                  </a:moveTo>
                  <a:cubicBezTo>
                    <a:pt x="23" y="20"/>
                    <a:pt x="27" y="11"/>
                    <a:pt x="17" y="6"/>
                  </a:cubicBezTo>
                  <a:cubicBezTo>
                    <a:pt x="8" y="0"/>
                    <a:pt x="1" y="10"/>
                    <a:pt x="1" y="10"/>
                  </a:cubicBezTo>
                  <a:cubicBezTo>
                    <a:pt x="0" y="17"/>
                    <a:pt x="4" y="22"/>
                    <a:pt x="9" y="24"/>
                  </a:cubicBezTo>
                  <a:cubicBezTo>
                    <a:pt x="13" y="26"/>
                    <a:pt x="22" y="22"/>
                    <a:pt x="22" y="22"/>
                  </a:cubicBezTo>
                  <a:lnTo>
                    <a:pt x="25" y="22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36" name="Freeform 47">
              <a:extLst>
                <a:ext uri="{FF2B5EF4-FFF2-40B4-BE49-F238E27FC236}">
                  <a16:creationId xmlns:a16="http://schemas.microsoft.com/office/drawing/2014/main" id="{66B8EBAD-099A-4F1E-A895-3F9995B5C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2153"/>
              <a:ext cx="55" cy="56"/>
            </a:xfrm>
            <a:custGeom>
              <a:avLst/>
              <a:gdLst>
                <a:gd name="T0" fmla="*/ 125 w 22"/>
                <a:gd name="T1" fmla="*/ 248 h 21"/>
                <a:gd name="T2" fmla="*/ 625 w 22"/>
                <a:gd name="T3" fmla="*/ 149 h 21"/>
                <a:gd name="T4" fmla="*/ 708 w 22"/>
                <a:gd name="T5" fmla="*/ 819 h 21"/>
                <a:gd name="T6" fmla="*/ 208 w 22"/>
                <a:gd name="T7" fmla="*/ 909 h 21"/>
                <a:gd name="T8" fmla="*/ 125 w 22"/>
                <a:gd name="T9" fmla="*/ 248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1">
                  <a:moveTo>
                    <a:pt x="3" y="5"/>
                  </a:moveTo>
                  <a:cubicBezTo>
                    <a:pt x="6" y="0"/>
                    <a:pt x="12" y="0"/>
                    <a:pt x="16" y="3"/>
                  </a:cubicBezTo>
                  <a:cubicBezTo>
                    <a:pt x="21" y="6"/>
                    <a:pt x="22" y="12"/>
                    <a:pt x="18" y="16"/>
                  </a:cubicBezTo>
                  <a:cubicBezTo>
                    <a:pt x="15" y="20"/>
                    <a:pt x="9" y="21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37" name="Freeform 48">
              <a:extLst>
                <a:ext uri="{FF2B5EF4-FFF2-40B4-BE49-F238E27FC236}">
                  <a16:creationId xmlns:a16="http://schemas.microsoft.com/office/drawing/2014/main" id="{0317AB2D-8A0A-4B76-9836-2E01C2F36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7" y="2169"/>
              <a:ext cx="23" cy="24"/>
            </a:xfrm>
            <a:custGeom>
              <a:avLst/>
              <a:gdLst>
                <a:gd name="T0" fmla="*/ 84 w 9"/>
                <a:gd name="T1" fmla="*/ 93 h 9"/>
                <a:gd name="T2" fmla="*/ 302 w 9"/>
                <a:gd name="T3" fmla="*/ 56 h 9"/>
                <a:gd name="T4" fmla="*/ 332 w 9"/>
                <a:gd name="T5" fmla="*/ 363 h 9"/>
                <a:gd name="T6" fmla="*/ 130 w 9"/>
                <a:gd name="T7" fmla="*/ 363 h 9"/>
                <a:gd name="T8" fmla="*/ 84 w 9"/>
                <a:gd name="T9" fmla="*/ 9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2" y="2"/>
                  </a:moveTo>
                  <a:cubicBezTo>
                    <a:pt x="3" y="0"/>
                    <a:pt x="5" y="0"/>
                    <a:pt x="7" y="1"/>
                  </a:cubicBezTo>
                  <a:cubicBezTo>
                    <a:pt x="9" y="3"/>
                    <a:pt x="9" y="5"/>
                    <a:pt x="8" y="7"/>
                  </a:cubicBezTo>
                  <a:cubicBezTo>
                    <a:pt x="7" y="8"/>
                    <a:pt x="4" y="9"/>
                    <a:pt x="3" y="7"/>
                  </a:cubicBezTo>
                  <a:cubicBezTo>
                    <a:pt x="1" y="6"/>
                    <a:pt x="0" y="4"/>
                    <a:pt x="2" y="2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38" name="Freeform 49">
              <a:extLst>
                <a:ext uri="{FF2B5EF4-FFF2-40B4-BE49-F238E27FC236}">
                  <a16:creationId xmlns:a16="http://schemas.microsoft.com/office/drawing/2014/main" id="{6E27CE53-07C0-4D0F-9DCC-1A57A6C52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2" y="2468"/>
              <a:ext cx="80" cy="40"/>
            </a:xfrm>
            <a:custGeom>
              <a:avLst/>
              <a:gdLst>
                <a:gd name="T0" fmla="*/ 1250 w 32"/>
                <a:gd name="T1" fmla="*/ 760 h 15"/>
                <a:gd name="T2" fmla="*/ 708 w 32"/>
                <a:gd name="T3" fmla="*/ 307 h 15"/>
                <a:gd name="T4" fmla="*/ 0 w 32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" h="15">
                  <a:moveTo>
                    <a:pt x="32" y="15"/>
                  </a:moveTo>
                  <a:cubicBezTo>
                    <a:pt x="27" y="10"/>
                    <a:pt x="23" y="7"/>
                    <a:pt x="18" y="6"/>
                  </a:cubicBezTo>
                  <a:cubicBezTo>
                    <a:pt x="14" y="5"/>
                    <a:pt x="1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39" name="Freeform 50">
              <a:extLst>
                <a:ext uri="{FF2B5EF4-FFF2-40B4-BE49-F238E27FC236}">
                  <a16:creationId xmlns:a16="http://schemas.microsoft.com/office/drawing/2014/main" id="{5A80727F-A2BC-4436-8933-B28720B8A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9" y="2473"/>
              <a:ext cx="70" cy="40"/>
            </a:xfrm>
            <a:custGeom>
              <a:avLst/>
              <a:gdLst>
                <a:gd name="T0" fmla="*/ 1095 w 28"/>
                <a:gd name="T1" fmla="*/ 760 h 15"/>
                <a:gd name="T2" fmla="*/ 863 w 28"/>
                <a:gd name="T3" fmla="*/ 363 h 15"/>
                <a:gd name="T4" fmla="*/ 0 w 28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15">
                  <a:moveTo>
                    <a:pt x="28" y="15"/>
                  </a:moveTo>
                  <a:cubicBezTo>
                    <a:pt x="26" y="12"/>
                    <a:pt x="24" y="8"/>
                    <a:pt x="22" y="7"/>
                  </a:cubicBezTo>
                  <a:cubicBezTo>
                    <a:pt x="20" y="6"/>
                    <a:pt x="2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40" name="Freeform 51">
              <a:extLst>
                <a:ext uri="{FF2B5EF4-FFF2-40B4-BE49-F238E27FC236}">
                  <a16:creationId xmlns:a16="http://schemas.microsoft.com/office/drawing/2014/main" id="{8007B90D-5EFB-4AA7-A4DA-2CCAC0EF7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4" y="2473"/>
              <a:ext cx="8" cy="19"/>
            </a:xfrm>
            <a:custGeom>
              <a:avLst/>
              <a:gdLst>
                <a:gd name="T0" fmla="*/ 149 w 3"/>
                <a:gd name="T1" fmla="*/ 383 h 7"/>
                <a:gd name="T2" fmla="*/ 0 w 3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cubicBezTo>
                    <a:pt x="3" y="4"/>
                    <a:pt x="0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41" name="Freeform 52">
              <a:extLst>
                <a:ext uri="{FF2B5EF4-FFF2-40B4-BE49-F238E27FC236}">
                  <a16:creationId xmlns:a16="http://schemas.microsoft.com/office/drawing/2014/main" id="{E8A7E6EF-54F9-4C9F-BECE-6DDAEEA3F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" y="2441"/>
              <a:ext cx="238" cy="110"/>
            </a:xfrm>
            <a:custGeom>
              <a:avLst/>
              <a:gdLst>
                <a:gd name="T0" fmla="*/ 0 w 95"/>
                <a:gd name="T1" fmla="*/ 0 h 41"/>
                <a:gd name="T2" fmla="*/ 208 w 95"/>
                <a:gd name="T3" fmla="*/ 215 h 41"/>
                <a:gd name="T4" fmla="*/ 1180 w 95"/>
                <a:gd name="T5" fmla="*/ 735 h 41"/>
                <a:gd name="T6" fmla="*/ 1576 w 95"/>
                <a:gd name="T7" fmla="*/ 1505 h 41"/>
                <a:gd name="T8" fmla="*/ 1651 w 95"/>
                <a:gd name="T9" fmla="*/ 1604 h 41"/>
                <a:gd name="T10" fmla="*/ 1701 w 95"/>
                <a:gd name="T11" fmla="*/ 1757 h 41"/>
                <a:gd name="T12" fmla="*/ 1731 w 95"/>
                <a:gd name="T13" fmla="*/ 1663 h 41"/>
                <a:gd name="T14" fmla="*/ 1776 w 95"/>
                <a:gd name="T15" fmla="*/ 1446 h 41"/>
                <a:gd name="T16" fmla="*/ 1701 w 95"/>
                <a:gd name="T17" fmla="*/ 987 h 41"/>
                <a:gd name="T18" fmla="*/ 2277 w 95"/>
                <a:gd name="T19" fmla="*/ 1138 h 41"/>
                <a:gd name="T20" fmla="*/ 2673 w 95"/>
                <a:gd name="T21" fmla="*/ 1757 h 41"/>
                <a:gd name="T22" fmla="*/ 2874 w 95"/>
                <a:gd name="T23" fmla="*/ 1972 h 41"/>
                <a:gd name="T24" fmla="*/ 2956 w 95"/>
                <a:gd name="T25" fmla="*/ 2122 h 41"/>
                <a:gd name="T26" fmla="*/ 2956 w 95"/>
                <a:gd name="T27" fmla="*/ 1972 h 41"/>
                <a:gd name="T28" fmla="*/ 2906 w 95"/>
                <a:gd name="T29" fmla="*/ 1390 h 41"/>
                <a:gd name="T30" fmla="*/ 3194 w 95"/>
                <a:gd name="T31" fmla="*/ 1505 h 41"/>
                <a:gd name="T32" fmla="*/ 3427 w 95"/>
                <a:gd name="T33" fmla="*/ 1604 h 41"/>
                <a:gd name="T34" fmla="*/ 3507 w 95"/>
                <a:gd name="T35" fmla="*/ 1663 h 41"/>
                <a:gd name="T36" fmla="*/ 3507 w 95"/>
                <a:gd name="T37" fmla="*/ 1505 h 41"/>
                <a:gd name="T38" fmla="*/ 3427 w 95"/>
                <a:gd name="T39" fmla="*/ 1296 h 41"/>
                <a:gd name="T40" fmla="*/ 3615 w 95"/>
                <a:gd name="T41" fmla="*/ 1296 h 41"/>
                <a:gd name="T42" fmla="*/ 3740 w 95"/>
                <a:gd name="T43" fmla="*/ 1296 h 41"/>
                <a:gd name="T44" fmla="*/ 3665 w 95"/>
                <a:gd name="T45" fmla="*/ 1194 h 41"/>
                <a:gd name="T46" fmla="*/ 3352 w 95"/>
                <a:gd name="T47" fmla="*/ 770 h 41"/>
                <a:gd name="T48" fmla="*/ 2831 w 95"/>
                <a:gd name="T49" fmla="*/ 518 h 41"/>
                <a:gd name="T50" fmla="*/ 1380 w 95"/>
                <a:gd name="T51" fmla="*/ 461 h 41"/>
                <a:gd name="T52" fmla="*/ 0 w 95"/>
                <a:gd name="T53" fmla="*/ 0 h 4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95" h="41">
                  <a:moveTo>
                    <a:pt x="0" y="0"/>
                  </a:moveTo>
                  <a:cubicBezTo>
                    <a:pt x="1" y="2"/>
                    <a:pt x="3" y="3"/>
                    <a:pt x="5" y="4"/>
                  </a:cubicBezTo>
                  <a:cubicBezTo>
                    <a:pt x="10" y="6"/>
                    <a:pt x="26" y="12"/>
                    <a:pt x="30" y="14"/>
                  </a:cubicBezTo>
                  <a:cubicBezTo>
                    <a:pt x="33" y="16"/>
                    <a:pt x="37" y="24"/>
                    <a:pt x="40" y="29"/>
                  </a:cubicBezTo>
                  <a:cubicBezTo>
                    <a:pt x="40" y="30"/>
                    <a:pt x="41" y="31"/>
                    <a:pt x="42" y="31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4" y="34"/>
                    <a:pt x="44" y="33"/>
                    <a:pt x="44" y="32"/>
                  </a:cubicBezTo>
                  <a:cubicBezTo>
                    <a:pt x="44" y="31"/>
                    <a:pt x="45" y="29"/>
                    <a:pt x="45" y="28"/>
                  </a:cubicBezTo>
                  <a:cubicBezTo>
                    <a:pt x="44" y="23"/>
                    <a:pt x="43" y="19"/>
                    <a:pt x="43" y="19"/>
                  </a:cubicBezTo>
                  <a:cubicBezTo>
                    <a:pt x="43" y="19"/>
                    <a:pt x="55" y="19"/>
                    <a:pt x="58" y="22"/>
                  </a:cubicBezTo>
                  <a:cubicBezTo>
                    <a:pt x="61" y="25"/>
                    <a:pt x="67" y="32"/>
                    <a:pt x="68" y="34"/>
                  </a:cubicBezTo>
                  <a:cubicBezTo>
                    <a:pt x="69" y="36"/>
                    <a:pt x="71" y="37"/>
                    <a:pt x="73" y="38"/>
                  </a:cubicBezTo>
                  <a:cubicBezTo>
                    <a:pt x="74" y="39"/>
                    <a:pt x="74" y="41"/>
                    <a:pt x="75" y="41"/>
                  </a:cubicBezTo>
                  <a:cubicBezTo>
                    <a:pt x="76" y="41"/>
                    <a:pt x="75" y="39"/>
                    <a:pt x="75" y="38"/>
                  </a:cubicBezTo>
                  <a:cubicBezTo>
                    <a:pt x="75" y="35"/>
                    <a:pt x="74" y="27"/>
                    <a:pt x="74" y="27"/>
                  </a:cubicBezTo>
                  <a:cubicBezTo>
                    <a:pt x="74" y="27"/>
                    <a:pt x="78" y="28"/>
                    <a:pt x="81" y="29"/>
                  </a:cubicBezTo>
                  <a:cubicBezTo>
                    <a:pt x="83" y="29"/>
                    <a:pt x="86" y="31"/>
                    <a:pt x="87" y="31"/>
                  </a:cubicBezTo>
                  <a:cubicBezTo>
                    <a:pt x="88" y="31"/>
                    <a:pt x="88" y="32"/>
                    <a:pt x="89" y="32"/>
                  </a:cubicBezTo>
                  <a:cubicBezTo>
                    <a:pt x="90" y="31"/>
                    <a:pt x="90" y="31"/>
                    <a:pt x="89" y="29"/>
                  </a:cubicBezTo>
                  <a:cubicBezTo>
                    <a:pt x="88" y="28"/>
                    <a:pt x="88" y="25"/>
                    <a:pt x="87" y="25"/>
                  </a:cubicBezTo>
                  <a:cubicBezTo>
                    <a:pt x="87" y="24"/>
                    <a:pt x="90" y="24"/>
                    <a:pt x="92" y="25"/>
                  </a:cubicBezTo>
                  <a:cubicBezTo>
                    <a:pt x="93" y="26"/>
                    <a:pt x="94" y="27"/>
                    <a:pt x="95" y="25"/>
                  </a:cubicBezTo>
                  <a:cubicBezTo>
                    <a:pt x="95" y="25"/>
                    <a:pt x="94" y="24"/>
                    <a:pt x="93" y="23"/>
                  </a:cubicBezTo>
                  <a:cubicBezTo>
                    <a:pt x="91" y="20"/>
                    <a:pt x="87" y="16"/>
                    <a:pt x="85" y="15"/>
                  </a:cubicBezTo>
                  <a:cubicBezTo>
                    <a:pt x="82" y="13"/>
                    <a:pt x="78" y="11"/>
                    <a:pt x="72" y="10"/>
                  </a:cubicBezTo>
                  <a:cubicBezTo>
                    <a:pt x="57" y="10"/>
                    <a:pt x="42" y="9"/>
                    <a:pt x="35" y="9"/>
                  </a:cubicBezTo>
                  <a:cubicBezTo>
                    <a:pt x="29" y="9"/>
                    <a:pt x="14" y="5"/>
                    <a:pt x="0" y="0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42" name="Freeform 53">
              <a:extLst>
                <a:ext uri="{FF2B5EF4-FFF2-40B4-BE49-F238E27FC236}">
                  <a16:creationId xmlns:a16="http://schemas.microsoft.com/office/drawing/2014/main" id="{E72E9AAF-C4EA-4892-9617-9F4159083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" y="2529"/>
              <a:ext cx="70" cy="35"/>
            </a:xfrm>
            <a:custGeom>
              <a:avLst/>
              <a:gdLst>
                <a:gd name="T0" fmla="*/ 1095 w 28"/>
                <a:gd name="T1" fmla="*/ 681 h 13"/>
                <a:gd name="T2" fmla="*/ 675 w 28"/>
                <a:gd name="T3" fmla="*/ 253 h 13"/>
                <a:gd name="T4" fmla="*/ 0 w 28"/>
                <a:gd name="T5" fmla="*/ 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13">
                  <a:moveTo>
                    <a:pt x="28" y="13"/>
                  </a:moveTo>
                  <a:cubicBezTo>
                    <a:pt x="25" y="9"/>
                    <a:pt x="20" y="6"/>
                    <a:pt x="17" y="5"/>
                  </a:cubicBezTo>
                  <a:cubicBezTo>
                    <a:pt x="14" y="5"/>
                    <a:pt x="0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43" name="Freeform 54">
              <a:extLst>
                <a:ext uri="{FF2B5EF4-FFF2-40B4-BE49-F238E27FC236}">
                  <a16:creationId xmlns:a16="http://schemas.microsoft.com/office/drawing/2014/main" id="{4777ED36-F360-4D45-8112-5171C933B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" y="2543"/>
              <a:ext cx="30" cy="24"/>
            </a:xfrm>
            <a:custGeom>
              <a:avLst/>
              <a:gdLst>
                <a:gd name="T0" fmla="*/ 470 w 12"/>
                <a:gd name="T1" fmla="*/ 456 h 9"/>
                <a:gd name="T2" fmla="*/ 0 w 12"/>
                <a:gd name="T3" fmla="*/ 0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9">
                  <a:moveTo>
                    <a:pt x="12" y="9"/>
                  </a:moveTo>
                  <a:cubicBezTo>
                    <a:pt x="10" y="7"/>
                    <a:pt x="2" y="1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44" name="Freeform 55">
              <a:extLst>
                <a:ext uri="{FF2B5EF4-FFF2-40B4-BE49-F238E27FC236}">
                  <a16:creationId xmlns:a16="http://schemas.microsoft.com/office/drawing/2014/main" id="{DAD0248A-CAB9-4ECF-90CC-3001272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7" y="2431"/>
              <a:ext cx="40" cy="56"/>
            </a:xfrm>
            <a:custGeom>
              <a:avLst/>
              <a:gdLst>
                <a:gd name="T0" fmla="*/ 625 w 16"/>
                <a:gd name="T1" fmla="*/ 1059 h 21"/>
                <a:gd name="T2" fmla="*/ 395 w 16"/>
                <a:gd name="T3" fmla="*/ 363 h 21"/>
                <a:gd name="T4" fmla="*/ 0 w 16"/>
                <a:gd name="T5" fmla="*/ 0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21">
                  <a:moveTo>
                    <a:pt x="16" y="21"/>
                  </a:moveTo>
                  <a:cubicBezTo>
                    <a:pt x="14" y="16"/>
                    <a:pt x="13" y="11"/>
                    <a:pt x="10" y="7"/>
                  </a:cubicBezTo>
                  <a:cubicBezTo>
                    <a:pt x="6" y="3"/>
                    <a:pt x="1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45" name="Freeform 56">
              <a:extLst>
                <a:ext uri="{FF2B5EF4-FFF2-40B4-BE49-F238E27FC236}">
                  <a16:creationId xmlns:a16="http://schemas.microsoft.com/office/drawing/2014/main" id="{E6E24F2C-EEE2-4414-8103-C4FDDD845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" y="2439"/>
              <a:ext cx="28" cy="26"/>
            </a:xfrm>
            <a:custGeom>
              <a:avLst/>
              <a:gdLst>
                <a:gd name="T0" fmla="*/ 461 w 11"/>
                <a:gd name="T1" fmla="*/ 460 h 10"/>
                <a:gd name="T2" fmla="*/ 0 w 11"/>
                <a:gd name="T3" fmla="*/ 0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10">
                  <a:moveTo>
                    <a:pt x="11" y="10"/>
                  </a:moveTo>
                  <a:cubicBezTo>
                    <a:pt x="9" y="8"/>
                    <a:pt x="4" y="1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46" name="Freeform 57">
              <a:extLst>
                <a:ext uri="{FF2B5EF4-FFF2-40B4-BE49-F238E27FC236}">
                  <a16:creationId xmlns:a16="http://schemas.microsoft.com/office/drawing/2014/main" id="{BA47A673-29AE-48CA-A887-092194A20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5" y="2380"/>
              <a:ext cx="27" cy="99"/>
            </a:xfrm>
            <a:custGeom>
              <a:avLst/>
              <a:gdLst>
                <a:gd name="T0" fmla="*/ 326 w 11"/>
                <a:gd name="T1" fmla="*/ 1897 h 37"/>
                <a:gd name="T2" fmla="*/ 398 w 11"/>
                <a:gd name="T3" fmla="*/ 0 h 3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37">
                  <a:moveTo>
                    <a:pt x="9" y="37"/>
                  </a:moveTo>
                  <a:cubicBezTo>
                    <a:pt x="3" y="31"/>
                    <a:pt x="0" y="25"/>
                    <a:pt x="11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47" name="Freeform 58">
              <a:extLst>
                <a:ext uri="{FF2B5EF4-FFF2-40B4-BE49-F238E27FC236}">
                  <a16:creationId xmlns:a16="http://schemas.microsoft.com/office/drawing/2014/main" id="{858CC9D2-B8E2-4CA0-9287-565973188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0" y="2527"/>
              <a:ext cx="25" cy="1"/>
            </a:xfrm>
            <a:custGeom>
              <a:avLst/>
              <a:gdLst>
                <a:gd name="T0" fmla="*/ 395 w 10"/>
                <a:gd name="T1" fmla="*/ 0 h 1"/>
                <a:gd name="T2" fmla="*/ 0 w 10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1">
                  <a:moveTo>
                    <a:pt x="10" y="0"/>
                  </a:moveTo>
                  <a:cubicBezTo>
                    <a:pt x="7" y="0"/>
                    <a:pt x="1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48" name="Freeform 59">
              <a:extLst>
                <a:ext uri="{FF2B5EF4-FFF2-40B4-BE49-F238E27FC236}">
                  <a16:creationId xmlns:a16="http://schemas.microsoft.com/office/drawing/2014/main" id="{B77892CC-4FDB-43C0-A076-5A0F73D26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" y="1879"/>
              <a:ext cx="2" cy="21"/>
            </a:xfrm>
            <a:custGeom>
              <a:avLst/>
              <a:gdLst>
                <a:gd name="T0" fmla="*/ 16 w 1"/>
                <a:gd name="T1" fmla="*/ 0 h 8"/>
                <a:gd name="T2" fmla="*/ 0 w 1"/>
                <a:gd name="T3" fmla="*/ 378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8">
                  <a:moveTo>
                    <a:pt x="1" y="0"/>
                  </a:moveTo>
                  <a:cubicBezTo>
                    <a:pt x="1" y="3"/>
                    <a:pt x="1" y="5"/>
                    <a:pt x="0" y="8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49" name="Oval 60">
              <a:extLst>
                <a:ext uri="{FF2B5EF4-FFF2-40B4-BE49-F238E27FC236}">
                  <a16:creationId xmlns:a16="http://schemas.microsoft.com/office/drawing/2014/main" id="{5A044698-6B4B-4D2B-8316-0472CCEC2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2167"/>
              <a:ext cx="12" cy="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7650" name="Freeform 61">
              <a:extLst>
                <a:ext uri="{FF2B5EF4-FFF2-40B4-BE49-F238E27FC236}">
                  <a16:creationId xmlns:a16="http://schemas.microsoft.com/office/drawing/2014/main" id="{8A970A05-D273-44DB-8C7D-57DD7B859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0" y="1964"/>
              <a:ext cx="22" cy="21"/>
            </a:xfrm>
            <a:custGeom>
              <a:avLst/>
              <a:gdLst>
                <a:gd name="T0" fmla="*/ 71 w 9"/>
                <a:gd name="T1" fmla="*/ 378 h 8"/>
                <a:gd name="T2" fmla="*/ 323 w 9"/>
                <a:gd name="T3" fmla="*/ 89 h 8"/>
                <a:gd name="T4" fmla="*/ 0 w 9"/>
                <a:gd name="T5" fmla="*/ 200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8">
                  <a:moveTo>
                    <a:pt x="2" y="8"/>
                  </a:moveTo>
                  <a:cubicBezTo>
                    <a:pt x="5" y="7"/>
                    <a:pt x="9" y="6"/>
                    <a:pt x="9" y="2"/>
                  </a:cubicBezTo>
                  <a:cubicBezTo>
                    <a:pt x="6" y="0"/>
                    <a:pt x="2" y="2"/>
                    <a:pt x="0" y="4"/>
                  </a:cubicBezTo>
                </a:path>
              </a:pathLst>
            </a:custGeom>
            <a:noFill/>
            <a:ln w="15875" cap="flat">
              <a:solidFill>
                <a:srgbClr val="E6E6E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51" name="Freeform 62">
              <a:extLst>
                <a:ext uri="{FF2B5EF4-FFF2-40B4-BE49-F238E27FC236}">
                  <a16:creationId xmlns:a16="http://schemas.microsoft.com/office/drawing/2014/main" id="{38236082-210D-498D-885E-BF20E603C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5" y="2113"/>
              <a:ext cx="7" cy="11"/>
            </a:xfrm>
            <a:custGeom>
              <a:avLst/>
              <a:gdLst>
                <a:gd name="T0" fmla="*/ 28 w 3"/>
                <a:gd name="T1" fmla="*/ 228 h 4"/>
                <a:gd name="T2" fmla="*/ 86 w 3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0" y="4"/>
                    <a:pt x="3" y="1"/>
                    <a:pt x="3" y="0"/>
                  </a:cubicBezTo>
                </a:path>
              </a:pathLst>
            </a:custGeom>
            <a:noFill/>
            <a:ln w="15875" cap="flat">
              <a:solidFill>
                <a:srgbClr val="E6E6E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52" name="Freeform 63">
              <a:extLst>
                <a:ext uri="{FF2B5EF4-FFF2-40B4-BE49-F238E27FC236}">
                  <a16:creationId xmlns:a16="http://schemas.microsoft.com/office/drawing/2014/main" id="{6E07C735-30FD-44EA-968D-E98A0CA5C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0" y="1996"/>
              <a:ext cx="2" cy="11"/>
            </a:xfrm>
            <a:custGeom>
              <a:avLst/>
              <a:gdLst>
                <a:gd name="T0" fmla="*/ 16 w 1"/>
                <a:gd name="T1" fmla="*/ 228 h 4"/>
                <a:gd name="T2" fmla="*/ 0 w 1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4">
                  <a:moveTo>
                    <a:pt x="1" y="4"/>
                  </a:moveTo>
                  <a:cubicBezTo>
                    <a:pt x="1" y="3"/>
                    <a:pt x="0" y="2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E6E6E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53" name="Freeform 64">
              <a:extLst>
                <a:ext uri="{FF2B5EF4-FFF2-40B4-BE49-F238E27FC236}">
                  <a16:creationId xmlns:a16="http://schemas.microsoft.com/office/drawing/2014/main" id="{E9E7DBB3-8087-446F-93F1-1EB2624D9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" y="2540"/>
              <a:ext cx="8" cy="11"/>
            </a:xfrm>
            <a:custGeom>
              <a:avLst/>
              <a:gdLst>
                <a:gd name="T0" fmla="*/ 149 w 3"/>
                <a:gd name="T1" fmla="*/ 0 h 4"/>
                <a:gd name="T2" fmla="*/ 0 w 3"/>
                <a:gd name="T3" fmla="*/ 228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2"/>
                    <a:pt x="1" y="3"/>
                    <a:pt x="0" y="4"/>
                  </a:cubicBezTo>
                </a:path>
              </a:pathLst>
            </a:custGeom>
            <a:noFill/>
            <a:ln w="15875" cap="flat">
              <a:solidFill>
                <a:srgbClr val="CCCCC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54" name="Freeform 65">
              <a:extLst>
                <a:ext uri="{FF2B5EF4-FFF2-40B4-BE49-F238E27FC236}">
                  <a16:creationId xmlns:a16="http://schemas.microsoft.com/office/drawing/2014/main" id="{0F95FF21-56F3-45BB-BD53-EC28A012F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" y="2431"/>
              <a:ext cx="7" cy="10"/>
            </a:xfrm>
            <a:custGeom>
              <a:avLst/>
              <a:gdLst>
                <a:gd name="T0" fmla="*/ 0 w 3"/>
                <a:gd name="T1" fmla="*/ 158 h 4"/>
                <a:gd name="T2" fmla="*/ 86 w 3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2" y="3"/>
                    <a:pt x="3" y="2"/>
                    <a:pt x="3" y="0"/>
                  </a:cubicBezTo>
                </a:path>
              </a:pathLst>
            </a:custGeom>
            <a:noFill/>
            <a:ln w="15875" cap="flat">
              <a:solidFill>
                <a:srgbClr val="CCCCC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55" name="Freeform 66">
              <a:extLst>
                <a:ext uri="{FF2B5EF4-FFF2-40B4-BE49-F238E27FC236}">
                  <a16:creationId xmlns:a16="http://schemas.microsoft.com/office/drawing/2014/main" id="{8811812E-58DF-4266-8DB1-AAE2526B3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447"/>
              <a:ext cx="10" cy="8"/>
            </a:xfrm>
            <a:custGeom>
              <a:avLst/>
              <a:gdLst>
                <a:gd name="T0" fmla="*/ 0 w 4"/>
                <a:gd name="T1" fmla="*/ 149 h 3"/>
                <a:gd name="T2" fmla="*/ 158 w 4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2"/>
                    <a:pt x="3" y="1"/>
                    <a:pt x="4" y="0"/>
                  </a:cubicBezTo>
                </a:path>
              </a:pathLst>
            </a:custGeom>
            <a:noFill/>
            <a:ln w="15875" cap="flat">
              <a:solidFill>
                <a:srgbClr val="CCCCC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411" name="Group 67">
            <a:extLst>
              <a:ext uri="{FF2B5EF4-FFF2-40B4-BE49-F238E27FC236}">
                <a16:creationId xmlns:a16="http://schemas.microsoft.com/office/drawing/2014/main" id="{886DF7C5-0E18-4C1E-85B4-0BA678951AF1}"/>
              </a:ext>
            </a:extLst>
          </p:cNvPr>
          <p:cNvGrpSpPr>
            <a:grpSpLocks/>
          </p:cNvGrpSpPr>
          <p:nvPr/>
        </p:nvGrpSpPr>
        <p:grpSpPr bwMode="auto">
          <a:xfrm>
            <a:off x="3294063" y="1316038"/>
            <a:ext cx="2122487" cy="1825625"/>
            <a:chOff x="1115" y="736"/>
            <a:chExt cx="1337" cy="1150"/>
          </a:xfrm>
        </p:grpSpPr>
        <p:sp>
          <p:nvSpPr>
            <p:cNvPr id="17531" name="Freeform 68">
              <a:extLst>
                <a:ext uri="{FF2B5EF4-FFF2-40B4-BE49-F238E27FC236}">
                  <a16:creationId xmlns:a16="http://schemas.microsoft.com/office/drawing/2014/main" id="{BF63CF0E-ED66-43AB-B88C-8121DA100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" y="736"/>
              <a:ext cx="1312" cy="1150"/>
            </a:xfrm>
            <a:custGeom>
              <a:avLst/>
              <a:gdLst>
                <a:gd name="T0" fmla="*/ 3309 w 525"/>
                <a:gd name="T1" fmla="*/ 5083 h 460"/>
                <a:gd name="T2" fmla="*/ 2449 w 525"/>
                <a:gd name="T3" fmla="*/ 8363 h 460"/>
                <a:gd name="T4" fmla="*/ 312 w 525"/>
                <a:gd name="T5" fmla="*/ 12000 h 460"/>
                <a:gd name="T6" fmla="*/ 4871 w 525"/>
                <a:gd name="T7" fmla="*/ 15595 h 460"/>
                <a:gd name="T8" fmla="*/ 13035 w 525"/>
                <a:gd name="T9" fmla="*/ 15988 h 460"/>
                <a:gd name="T10" fmla="*/ 20477 w 525"/>
                <a:gd name="T11" fmla="*/ 17970 h 460"/>
                <a:gd name="T12" fmla="*/ 13452 w 525"/>
                <a:gd name="T13" fmla="*/ 15595 h 460"/>
                <a:gd name="T14" fmla="*/ 5620 w 525"/>
                <a:gd name="T15" fmla="*/ 15000 h 460"/>
                <a:gd name="T16" fmla="*/ 1354 w 525"/>
                <a:gd name="T17" fmla="*/ 12083 h 460"/>
                <a:gd name="T18" fmla="*/ 2841 w 525"/>
                <a:gd name="T19" fmla="*/ 10208 h 460"/>
                <a:gd name="T20" fmla="*/ 4008 w 525"/>
                <a:gd name="T21" fmla="*/ 10083 h 460"/>
                <a:gd name="T22" fmla="*/ 6508 w 525"/>
                <a:gd name="T23" fmla="*/ 10863 h 460"/>
                <a:gd name="T24" fmla="*/ 9206 w 525"/>
                <a:gd name="T25" fmla="*/ 10783 h 460"/>
                <a:gd name="T26" fmla="*/ 11578 w 525"/>
                <a:gd name="T27" fmla="*/ 10708 h 460"/>
                <a:gd name="T28" fmla="*/ 12753 w 525"/>
                <a:gd name="T29" fmla="*/ 11613 h 460"/>
                <a:gd name="T30" fmla="*/ 13920 w 525"/>
                <a:gd name="T31" fmla="*/ 12395 h 460"/>
                <a:gd name="T32" fmla="*/ 14232 w 525"/>
                <a:gd name="T33" fmla="*/ 12783 h 460"/>
                <a:gd name="T34" fmla="*/ 14439 w 525"/>
                <a:gd name="T35" fmla="*/ 12938 h 460"/>
                <a:gd name="T36" fmla="*/ 14390 w 525"/>
                <a:gd name="T37" fmla="*/ 12738 h 460"/>
                <a:gd name="T38" fmla="*/ 14357 w 525"/>
                <a:gd name="T39" fmla="*/ 12345 h 460"/>
                <a:gd name="T40" fmla="*/ 14752 w 525"/>
                <a:gd name="T41" fmla="*/ 12500 h 460"/>
                <a:gd name="T42" fmla="*/ 14982 w 525"/>
                <a:gd name="T43" fmla="*/ 12583 h 460"/>
                <a:gd name="T44" fmla="*/ 15064 w 525"/>
                <a:gd name="T45" fmla="*/ 12658 h 460"/>
                <a:gd name="T46" fmla="*/ 14982 w 525"/>
                <a:gd name="T47" fmla="*/ 12313 h 460"/>
                <a:gd name="T48" fmla="*/ 15064 w 525"/>
                <a:gd name="T49" fmla="*/ 12345 h 460"/>
                <a:gd name="T50" fmla="*/ 15169 w 525"/>
                <a:gd name="T51" fmla="*/ 12395 h 460"/>
                <a:gd name="T52" fmla="*/ 15094 w 525"/>
                <a:gd name="T53" fmla="*/ 12158 h 460"/>
                <a:gd name="T54" fmla="*/ 14982 w 525"/>
                <a:gd name="T55" fmla="*/ 11875 h 460"/>
                <a:gd name="T56" fmla="*/ 14669 w 525"/>
                <a:gd name="T57" fmla="*/ 11770 h 460"/>
                <a:gd name="T58" fmla="*/ 14594 w 525"/>
                <a:gd name="T59" fmla="*/ 11645 h 460"/>
                <a:gd name="T60" fmla="*/ 14045 w 525"/>
                <a:gd name="T61" fmla="*/ 11613 h 460"/>
                <a:gd name="T62" fmla="*/ 13420 w 525"/>
                <a:gd name="T63" fmla="*/ 11020 h 460"/>
                <a:gd name="T64" fmla="*/ 13532 w 525"/>
                <a:gd name="T65" fmla="*/ 10750 h 460"/>
                <a:gd name="T66" fmla="*/ 13970 w 525"/>
                <a:gd name="T67" fmla="*/ 10988 h 460"/>
                <a:gd name="T68" fmla="*/ 14282 w 525"/>
                <a:gd name="T69" fmla="*/ 11300 h 460"/>
                <a:gd name="T70" fmla="*/ 14390 w 525"/>
                <a:gd name="T71" fmla="*/ 11408 h 460"/>
                <a:gd name="T72" fmla="*/ 14390 w 525"/>
                <a:gd name="T73" fmla="*/ 11175 h 460"/>
                <a:gd name="T74" fmla="*/ 14594 w 525"/>
                <a:gd name="T75" fmla="*/ 11175 h 460"/>
                <a:gd name="T76" fmla="*/ 14827 w 525"/>
                <a:gd name="T77" fmla="*/ 11300 h 460"/>
                <a:gd name="T78" fmla="*/ 14907 w 525"/>
                <a:gd name="T79" fmla="*/ 11408 h 460"/>
                <a:gd name="T80" fmla="*/ 14752 w 525"/>
                <a:gd name="T81" fmla="*/ 10863 h 460"/>
                <a:gd name="T82" fmla="*/ 14982 w 525"/>
                <a:gd name="T83" fmla="*/ 10938 h 460"/>
                <a:gd name="T84" fmla="*/ 14669 w 525"/>
                <a:gd name="T85" fmla="*/ 10438 h 460"/>
                <a:gd name="T86" fmla="*/ 14202 w 525"/>
                <a:gd name="T87" fmla="*/ 10283 h 460"/>
                <a:gd name="T88" fmla="*/ 13765 w 525"/>
                <a:gd name="T89" fmla="*/ 10083 h 460"/>
                <a:gd name="T90" fmla="*/ 13532 w 525"/>
                <a:gd name="T91" fmla="*/ 9770 h 460"/>
                <a:gd name="T92" fmla="*/ 13607 w 525"/>
                <a:gd name="T93" fmla="*/ 9533 h 460"/>
                <a:gd name="T94" fmla="*/ 13532 w 525"/>
                <a:gd name="T95" fmla="*/ 9613 h 460"/>
                <a:gd name="T96" fmla="*/ 15014 w 525"/>
                <a:gd name="T97" fmla="*/ 8833 h 460"/>
                <a:gd name="T98" fmla="*/ 15719 w 525"/>
                <a:gd name="T99" fmla="*/ 8833 h 460"/>
                <a:gd name="T100" fmla="*/ 17044 w 525"/>
                <a:gd name="T101" fmla="*/ 9270 h 460"/>
                <a:gd name="T102" fmla="*/ 18136 w 525"/>
                <a:gd name="T103" fmla="*/ 9063 h 460"/>
                <a:gd name="T104" fmla="*/ 18805 w 525"/>
                <a:gd name="T105" fmla="*/ 8645 h 460"/>
                <a:gd name="T106" fmla="*/ 18418 w 525"/>
                <a:gd name="T107" fmla="*/ 7395 h 460"/>
                <a:gd name="T108" fmla="*/ 17823 w 525"/>
                <a:gd name="T109" fmla="*/ 6145 h 460"/>
                <a:gd name="T110" fmla="*/ 17398 w 525"/>
                <a:gd name="T111" fmla="*/ 5158 h 460"/>
                <a:gd name="T112" fmla="*/ 16699 w 525"/>
                <a:gd name="T113" fmla="*/ 4188 h 460"/>
                <a:gd name="T114" fmla="*/ 15951 w 525"/>
                <a:gd name="T115" fmla="*/ 3050 h 460"/>
                <a:gd name="T116" fmla="*/ 15094 w 525"/>
                <a:gd name="T117" fmla="*/ 1063 h 460"/>
                <a:gd name="T118" fmla="*/ 14077 w 525"/>
                <a:gd name="T119" fmla="*/ 1220 h 460"/>
                <a:gd name="T120" fmla="*/ 14232 w 525"/>
                <a:gd name="T121" fmla="*/ 2345 h 460"/>
                <a:gd name="T122" fmla="*/ 13657 w 525"/>
                <a:gd name="T123" fmla="*/ 2863 h 460"/>
                <a:gd name="T124" fmla="*/ 3309 w 525"/>
                <a:gd name="T125" fmla="*/ 5083 h 46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25" h="460">
                  <a:moveTo>
                    <a:pt x="85" y="130"/>
                  </a:moveTo>
                  <a:cubicBezTo>
                    <a:pt x="68" y="184"/>
                    <a:pt x="69" y="196"/>
                    <a:pt x="63" y="214"/>
                  </a:cubicBezTo>
                  <a:cubicBezTo>
                    <a:pt x="56" y="231"/>
                    <a:pt x="19" y="255"/>
                    <a:pt x="8" y="307"/>
                  </a:cubicBezTo>
                  <a:cubicBezTo>
                    <a:pt x="0" y="341"/>
                    <a:pt x="24" y="378"/>
                    <a:pt x="125" y="399"/>
                  </a:cubicBezTo>
                  <a:cubicBezTo>
                    <a:pt x="227" y="420"/>
                    <a:pt x="284" y="407"/>
                    <a:pt x="334" y="409"/>
                  </a:cubicBezTo>
                  <a:cubicBezTo>
                    <a:pt x="385" y="411"/>
                    <a:pt x="490" y="410"/>
                    <a:pt x="525" y="460"/>
                  </a:cubicBezTo>
                  <a:cubicBezTo>
                    <a:pt x="490" y="410"/>
                    <a:pt x="396" y="401"/>
                    <a:pt x="345" y="399"/>
                  </a:cubicBezTo>
                  <a:cubicBezTo>
                    <a:pt x="295" y="396"/>
                    <a:pt x="246" y="405"/>
                    <a:pt x="144" y="384"/>
                  </a:cubicBezTo>
                  <a:cubicBezTo>
                    <a:pt x="60" y="363"/>
                    <a:pt x="28" y="343"/>
                    <a:pt x="35" y="309"/>
                  </a:cubicBezTo>
                  <a:cubicBezTo>
                    <a:pt x="40" y="287"/>
                    <a:pt x="68" y="264"/>
                    <a:pt x="73" y="261"/>
                  </a:cubicBezTo>
                  <a:cubicBezTo>
                    <a:pt x="82" y="254"/>
                    <a:pt x="92" y="253"/>
                    <a:pt x="103" y="258"/>
                  </a:cubicBezTo>
                  <a:cubicBezTo>
                    <a:pt x="121" y="267"/>
                    <a:pt x="156" y="278"/>
                    <a:pt x="167" y="278"/>
                  </a:cubicBezTo>
                  <a:cubicBezTo>
                    <a:pt x="179" y="278"/>
                    <a:pt x="214" y="280"/>
                    <a:pt x="236" y="276"/>
                  </a:cubicBezTo>
                  <a:cubicBezTo>
                    <a:pt x="259" y="271"/>
                    <a:pt x="277" y="258"/>
                    <a:pt x="297" y="274"/>
                  </a:cubicBezTo>
                  <a:cubicBezTo>
                    <a:pt x="305" y="281"/>
                    <a:pt x="318" y="291"/>
                    <a:pt x="327" y="297"/>
                  </a:cubicBezTo>
                  <a:cubicBezTo>
                    <a:pt x="335" y="303"/>
                    <a:pt x="354" y="313"/>
                    <a:pt x="357" y="317"/>
                  </a:cubicBezTo>
                  <a:cubicBezTo>
                    <a:pt x="359" y="321"/>
                    <a:pt x="364" y="325"/>
                    <a:pt x="365" y="327"/>
                  </a:cubicBezTo>
                  <a:cubicBezTo>
                    <a:pt x="367" y="328"/>
                    <a:pt x="367" y="331"/>
                    <a:pt x="370" y="331"/>
                  </a:cubicBezTo>
                  <a:cubicBezTo>
                    <a:pt x="372" y="330"/>
                    <a:pt x="369" y="328"/>
                    <a:pt x="369" y="326"/>
                  </a:cubicBezTo>
                  <a:cubicBezTo>
                    <a:pt x="369" y="324"/>
                    <a:pt x="370" y="319"/>
                    <a:pt x="368" y="316"/>
                  </a:cubicBezTo>
                  <a:cubicBezTo>
                    <a:pt x="370" y="317"/>
                    <a:pt x="375" y="320"/>
                    <a:pt x="378" y="320"/>
                  </a:cubicBezTo>
                  <a:cubicBezTo>
                    <a:pt x="381" y="321"/>
                    <a:pt x="382" y="321"/>
                    <a:pt x="384" y="322"/>
                  </a:cubicBezTo>
                  <a:cubicBezTo>
                    <a:pt x="385" y="323"/>
                    <a:pt x="385" y="325"/>
                    <a:pt x="386" y="324"/>
                  </a:cubicBezTo>
                  <a:cubicBezTo>
                    <a:pt x="388" y="322"/>
                    <a:pt x="387" y="320"/>
                    <a:pt x="384" y="315"/>
                  </a:cubicBezTo>
                  <a:cubicBezTo>
                    <a:pt x="384" y="315"/>
                    <a:pt x="385" y="315"/>
                    <a:pt x="386" y="316"/>
                  </a:cubicBezTo>
                  <a:cubicBezTo>
                    <a:pt x="387" y="318"/>
                    <a:pt x="389" y="317"/>
                    <a:pt x="389" y="317"/>
                  </a:cubicBezTo>
                  <a:cubicBezTo>
                    <a:pt x="389" y="317"/>
                    <a:pt x="388" y="314"/>
                    <a:pt x="387" y="311"/>
                  </a:cubicBezTo>
                  <a:cubicBezTo>
                    <a:pt x="386" y="308"/>
                    <a:pt x="385" y="306"/>
                    <a:pt x="384" y="304"/>
                  </a:cubicBezTo>
                  <a:cubicBezTo>
                    <a:pt x="382" y="302"/>
                    <a:pt x="376" y="301"/>
                    <a:pt x="376" y="301"/>
                  </a:cubicBezTo>
                  <a:cubicBezTo>
                    <a:pt x="376" y="301"/>
                    <a:pt x="375" y="300"/>
                    <a:pt x="374" y="298"/>
                  </a:cubicBezTo>
                  <a:cubicBezTo>
                    <a:pt x="372" y="297"/>
                    <a:pt x="361" y="298"/>
                    <a:pt x="360" y="297"/>
                  </a:cubicBezTo>
                  <a:cubicBezTo>
                    <a:pt x="359" y="297"/>
                    <a:pt x="345" y="285"/>
                    <a:pt x="344" y="282"/>
                  </a:cubicBezTo>
                  <a:cubicBezTo>
                    <a:pt x="342" y="280"/>
                    <a:pt x="345" y="274"/>
                    <a:pt x="347" y="275"/>
                  </a:cubicBezTo>
                  <a:cubicBezTo>
                    <a:pt x="349" y="276"/>
                    <a:pt x="355" y="277"/>
                    <a:pt x="358" y="281"/>
                  </a:cubicBezTo>
                  <a:cubicBezTo>
                    <a:pt x="360" y="283"/>
                    <a:pt x="364" y="287"/>
                    <a:pt x="366" y="289"/>
                  </a:cubicBezTo>
                  <a:cubicBezTo>
                    <a:pt x="369" y="291"/>
                    <a:pt x="367" y="292"/>
                    <a:pt x="369" y="292"/>
                  </a:cubicBezTo>
                  <a:cubicBezTo>
                    <a:pt x="370" y="291"/>
                    <a:pt x="371" y="289"/>
                    <a:pt x="369" y="286"/>
                  </a:cubicBezTo>
                  <a:cubicBezTo>
                    <a:pt x="369" y="286"/>
                    <a:pt x="371" y="286"/>
                    <a:pt x="374" y="286"/>
                  </a:cubicBezTo>
                  <a:cubicBezTo>
                    <a:pt x="376" y="287"/>
                    <a:pt x="379" y="287"/>
                    <a:pt x="380" y="289"/>
                  </a:cubicBezTo>
                  <a:cubicBezTo>
                    <a:pt x="381" y="291"/>
                    <a:pt x="381" y="293"/>
                    <a:pt x="382" y="292"/>
                  </a:cubicBezTo>
                  <a:cubicBezTo>
                    <a:pt x="383" y="290"/>
                    <a:pt x="383" y="285"/>
                    <a:pt x="378" y="278"/>
                  </a:cubicBezTo>
                  <a:cubicBezTo>
                    <a:pt x="378" y="278"/>
                    <a:pt x="382" y="278"/>
                    <a:pt x="384" y="280"/>
                  </a:cubicBezTo>
                  <a:cubicBezTo>
                    <a:pt x="385" y="278"/>
                    <a:pt x="380" y="270"/>
                    <a:pt x="376" y="267"/>
                  </a:cubicBezTo>
                  <a:cubicBezTo>
                    <a:pt x="373" y="265"/>
                    <a:pt x="366" y="264"/>
                    <a:pt x="364" y="263"/>
                  </a:cubicBezTo>
                  <a:cubicBezTo>
                    <a:pt x="361" y="261"/>
                    <a:pt x="358" y="259"/>
                    <a:pt x="353" y="258"/>
                  </a:cubicBezTo>
                  <a:cubicBezTo>
                    <a:pt x="348" y="256"/>
                    <a:pt x="350" y="256"/>
                    <a:pt x="347" y="250"/>
                  </a:cubicBezTo>
                  <a:cubicBezTo>
                    <a:pt x="347" y="248"/>
                    <a:pt x="347" y="246"/>
                    <a:pt x="349" y="244"/>
                  </a:cubicBezTo>
                  <a:cubicBezTo>
                    <a:pt x="347" y="246"/>
                    <a:pt x="347" y="246"/>
                    <a:pt x="347" y="246"/>
                  </a:cubicBezTo>
                  <a:cubicBezTo>
                    <a:pt x="350" y="239"/>
                    <a:pt x="362" y="225"/>
                    <a:pt x="385" y="226"/>
                  </a:cubicBezTo>
                  <a:cubicBezTo>
                    <a:pt x="385" y="226"/>
                    <a:pt x="391" y="228"/>
                    <a:pt x="403" y="226"/>
                  </a:cubicBezTo>
                  <a:cubicBezTo>
                    <a:pt x="416" y="224"/>
                    <a:pt x="430" y="234"/>
                    <a:pt x="437" y="237"/>
                  </a:cubicBezTo>
                  <a:cubicBezTo>
                    <a:pt x="445" y="240"/>
                    <a:pt x="459" y="233"/>
                    <a:pt x="465" y="232"/>
                  </a:cubicBezTo>
                  <a:cubicBezTo>
                    <a:pt x="470" y="230"/>
                    <a:pt x="478" y="228"/>
                    <a:pt x="482" y="221"/>
                  </a:cubicBezTo>
                  <a:cubicBezTo>
                    <a:pt x="487" y="213"/>
                    <a:pt x="478" y="202"/>
                    <a:pt x="472" y="189"/>
                  </a:cubicBezTo>
                  <a:cubicBezTo>
                    <a:pt x="467" y="176"/>
                    <a:pt x="459" y="166"/>
                    <a:pt x="457" y="157"/>
                  </a:cubicBezTo>
                  <a:cubicBezTo>
                    <a:pt x="458" y="135"/>
                    <a:pt x="446" y="132"/>
                    <a:pt x="446" y="132"/>
                  </a:cubicBezTo>
                  <a:cubicBezTo>
                    <a:pt x="446" y="132"/>
                    <a:pt x="434" y="121"/>
                    <a:pt x="428" y="107"/>
                  </a:cubicBezTo>
                  <a:cubicBezTo>
                    <a:pt x="421" y="93"/>
                    <a:pt x="417" y="88"/>
                    <a:pt x="409" y="78"/>
                  </a:cubicBezTo>
                  <a:cubicBezTo>
                    <a:pt x="409" y="78"/>
                    <a:pt x="411" y="47"/>
                    <a:pt x="387" y="27"/>
                  </a:cubicBezTo>
                  <a:cubicBezTo>
                    <a:pt x="363" y="7"/>
                    <a:pt x="357" y="16"/>
                    <a:pt x="361" y="31"/>
                  </a:cubicBezTo>
                  <a:cubicBezTo>
                    <a:pt x="364" y="47"/>
                    <a:pt x="365" y="60"/>
                    <a:pt x="365" y="60"/>
                  </a:cubicBezTo>
                  <a:cubicBezTo>
                    <a:pt x="365" y="60"/>
                    <a:pt x="361" y="79"/>
                    <a:pt x="350" y="73"/>
                  </a:cubicBezTo>
                  <a:cubicBezTo>
                    <a:pt x="184" y="0"/>
                    <a:pt x="98" y="86"/>
                    <a:pt x="85" y="130"/>
                  </a:cubicBez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32" name="Freeform 69">
              <a:extLst>
                <a:ext uri="{FF2B5EF4-FFF2-40B4-BE49-F238E27FC236}">
                  <a16:creationId xmlns:a16="http://schemas.microsoft.com/office/drawing/2014/main" id="{85CDC692-55D5-427E-A895-F0FD697E1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" y="1011"/>
              <a:ext cx="497" cy="380"/>
            </a:xfrm>
            <a:custGeom>
              <a:avLst/>
              <a:gdLst>
                <a:gd name="T0" fmla="*/ 0 w 199"/>
                <a:gd name="T1" fmla="*/ 5158 h 152"/>
                <a:gd name="T2" fmla="*/ 2183 w 199"/>
                <a:gd name="T3" fmla="*/ 5208 h 152"/>
                <a:gd name="T4" fmla="*/ 4860 w 199"/>
                <a:gd name="T5" fmla="*/ 3520 h 152"/>
                <a:gd name="T6" fmla="*/ 6001 w 199"/>
                <a:gd name="T7" fmla="*/ 0 h 152"/>
                <a:gd name="T8" fmla="*/ 6543 w 199"/>
                <a:gd name="T9" fmla="*/ 675 h 152"/>
                <a:gd name="T10" fmla="*/ 7430 w 199"/>
                <a:gd name="T11" fmla="*/ 1800 h 152"/>
                <a:gd name="T12" fmla="*/ 6461 w 199"/>
                <a:gd name="T13" fmla="*/ 4300 h 152"/>
                <a:gd name="T14" fmla="*/ 4673 w 199"/>
                <a:gd name="T15" fmla="*/ 5438 h 152"/>
                <a:gd name="T16" fmla="*/ 2650 w 199"/>
                <a:gd name="T17" fmla="*/ 5833 h 152"/>
                <a:gd name="T18" fmla="*/ 312 w 199"/>
                <a:gd name="T19" fmla="*/ 555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9" h="152">
                  <a:moveTo>
                    <a:pt x="0" y="132"/>
                  </a:moveTo>
                  <a:cubicBezTo>
                    <a:pt x="9" y="138"/>
                    <a:pt x="46" y="135"/>
                    <a:pt x="56" y="133"/>
                  </a:cubicBezTo>
                  <a:cubicBezTo>
                    <a:pt x="83" y="126"/>
                    <a:pt x="107" y="111"/>
                    <a:pt x="125" y="90"/>
                  </a:cubicBezTo>
                  <a:cubicBezTo>
                    <a:pt x="144" y="66"/>
                    <a:pt x="155" y="31"/>
                    <a:pt x="154" y="0"/>
                  </a:cubicBezTo>
                  <a:cubicBezTo>
                    <a:pt x="155" y="6"/>
                    <a:pt x="164" y="13"/>
                    <a:pt x="168" y="17"/>
                  </a:cubicBezTo>
                  <a:cubicBezTo>
                    <a:pt x="177" y="26"/>
                    <a:pt x="186" y="33"/>
                    <a:pt x="191" y="46"/>
                  </a:cubicBezTo>
                  <a:cubicBezTo>
                    <a:pt x="199" y="66"/>
                    <a:pt x="180" y="96"/>
                    <a:pt x="166" y="110"/>
                  </a:cubicBezTo>
                  <a:cubicBezTo>
                    <a:pt x="153" y="123"/>
                    <a:pt x="138" y="133"/>
                    <a:pt x="120" y="139"/>
                  </a:cubicBezTo>
                  <a:cubicBezTo>
                    <a:pt x="104" y="143"/>
                    <a:pt x="85" y="147"/>
                    <a:pt x="68" y="149"/>
                  </a:cubicBezTo>
                  <a:cubicBezTo>
                    <a:pt x="46" y="152"/>
                    <a:pt x="29" y="146"/>
                    <a:pt x="8" y="142"/>
                  </a:cubicBezTo>
                </a:path>
              </a:pathLst>
            </a:custGeom>
            <a:solidFill>
              <a:srgbClr val="E1E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33" name="Freeform 70">
              <a:extLst>
                <a:ext uri="{FF2B5EF4-FFF2-40B4-BE49-F238E27FC236}">
                  <a16:creationId xmlns:a16="http://schemas.microsoft.com/office/drawing/2014/main" id="{EB1645C8-DE66-463E-B466-AC432F63F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0" y="1408"/>
              <a:ext cx="237" cy="103"/>
            </a:xfrm>
            <a:custGeom>
              <a:avLst/>
              <a:gdLst>
                <a:gd name="T0" fmla="*/ 0 w 95"/>
                <a:gd name="T1" fmla="*/ 0 h 41"/>
                <a:gd name="T2" fmla="*/ 187 w 95"/>
                <a:gd name="T3" fmla="*/ 158 h 41"/>
                <a:gd name="T4" fmla="*/ 1165 w 95"/>
                <a:gd name="T5" fmla="*/ 555 h 41"/>
                <a:gd name="T6" fmla="*/ 1549 w 95"/>
                <a:gd name="T7" fmla="*/ 1156 h 41"/>
                <a:gd name="T8" fmla="*/ 1632 w 95"/>
                <a:gd name="T9" fmla="*/ 1236 h 41"/>
                <a:gd name="T10" fmla="*/ 1661 w 95"/>
                <a:gd name="T11" fmla="*/ 1352 h 41"/>
                <a:gd name="T12" fmla="*/ 1706 w 95"/>
                <a:gd name="T13" fmla="*/ 1269 h 41"/>
                <a:gd name="T14" fmla="*/ 1736 w 95"/>
                <a:gd name="T15" fmla="*/ 1110 h 41"/>
                <a:gd name="T16" fmla="*/ 1661 w 95"/>
                <a:gd name="T17" fmla="*/ 764 h 41"/>
                <a:gd name="T18" fmla="*/ 2253 w 95"/>
                <a:gd name="T19" fmla="*/ 872 h 41"/>
                <a:gd name="T20" fmla="*/ 2639 w 95"/>
                <a:gd name="T21" fmla="*/ 1352 h 41"/>
                <a:gd name="T22" fmla="*/ 2827 w 95"/>
                <a:gd name="T23" fmla="*/ 1507 h 41"/>
                <a:gd name="T24" fmla="*/ 2906 w 95"/>
                <a:gd name="T25" fmla="*/ 1635 h 41"/>
                <a:gd name="T26" fmla="*/ 2906 w 95"/>
                <a:gd name="T27" fmla="*/ 1507 h 41"/>
                <a:gd name="T28" fmla="*/ 2876 w 95"/>
                <a:gd name="T29" fmla="*/ 1080 h 41"/>
                <a:gd name="T30" fmla="*/ 3136 w 95"/>
                <a:gd name="T31" fmla="*/ 1156 h 41"/>
                <a:gd name="T32" fmla="*/ 3368 w 95"/>
                <a:gd name="T33" fmla="*/ 1236 h 41"/>
                <a:gd name="T34" fmla="*/ 3448 w 95"/>
                <a:gd name="T35" fmla="*/ 1269 h 41"/>
                <a:gd name="T36" fmla="*/ 3448 w 95"/>
                <a:gd name="T37" fmla="*/ 1156 h 41"/>
                <a:gd name="T38" fmla="*/ 3368 w 95"/>
                <a:gd name="T39" fmla="*/ 997 h 41"/>
                <a:gd name="T40" fmla="*/ 3572 w 95"/>
                <a:gd name="T41" fmla="*/ 997 h 41"/>
                <a:gd name="T42" fmla="*/ 3677 w 95"/>
                <a:gd name="T43" fmla="*/ 997 h 41"/>
                <a:gd name="T44" fmla="*/ 3602 w 95"/>
                <a:gd name="T45" fmla="*/ 922 h 41"/>
                <a:gd name="T46" fmla="*/ 3293 w 95"/>
                <a:gd name="T47" fmla="*/ 600 h 41"/>
                <a:gd name="T48" fmla="*/ 2794 w 95"/>
                <a:gd name="T49" fmla="*/ 397 h 41"/>
                <a:gd name="T50" fmla="*/ 1350 w 95"/>
                <a:gd name="T51" fmla="*/ 367 h 41"/>
                <a:gd name="T52" fmla="*/ 0 w 95"/>
                <a:gd name="T53" fmla="*/ 0 h 4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95" h="41">
                  <a:moveTo>
                    <a:pt x="0" y="0"/>
                  </a:moveTo>
                  <a:cubicBezTo>
                    <a:pt x="1" y="2"/>
                    <a:pt x="3" y="3"/>
                    <a:pt x="5" y="4"/>
                  </a:cubicBezTo>
                  <a:cubicBezTo>
                    <a:pt x="10" y="6"/>
                    <a:pt x="26" y="12"/>
                    <a:pt x="30" y="14"/>
                  </a:cubicBezTo>
                  <a:cubicBezTo>
                    <a:pt x="33" y="16"/>
                    <a:pt x="37" y="24"/>
                    <a:pt x="40" y="29"/>
                  </a:cubicBezTo>
                  <a:cubicBezTo>
                    <a:pt x="40" y="30"/>
                    <a:pt x="41" y="31"/>
                    <a:pt x="42" y="31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4" y="34"/>
                    <a:pt x="44" y="33"/>
                    <a:pt x="44" y="32"/>
                  </a:cubicBezTo>
                  <a:cubicBezTo>
                    <a:pt x="44" y="31"/>
                    <a:pt x="45" y="29"/>
                    <a:pt x="45" y="28"/>
                  </a:cubicBezTo>
                  <a:cubicBezTo>
                    <a:pt x="44" y="23"/>
                    <a:pt x="43" y="19"/>
                    <a:pt x="43" y="19"/>
                  </a:cubicBezTo>
                  <a:cubicBezTo>
                    <a:pt x="43" y="19"/>
                    <a:pt x="55" y="19"/>
                    <a:pt x="58" y="22"/>
                  </a:cubicBezTo>
                  <a:cubicBezTo>
                    <a:pt x="61" y="25"/>
                    <a:pt x="67" y="32"/>
                    <a:pt x="68" y="34"/>
                  </a:cubicBezTo>
                  <a:cubicBezTo>
                    <a:pt x="69" y="36"/>
                    <a:pt x="71" y="37"/>
                    <a:pt x="73" y="38"/>
                  </a:cubicBezTo>
                  <a:cubicBezTo>
                    <a:pt x="74" y="39"/>
                    <a:pt x="74" y="41"/>
                    <a:pt x="75" y="41"/>
                  </a:cubicBezTo>
                  <a:cubicBezTo>
                    <a:pt x="76" y="41"/>
                    <a:pt x="75" y="39"/>
                    <a:pt x="75" y="38"/>
                  </a:cubicBezTo>
                  <a:cubicBezTo>
                    <a:pt x="75" y="35"/>
                    <a:pt x="74" y="27"/>
                    <a:pt x="74" y="27"/>
                  </a:cubicBezTo>
                  <a:cubicBezTo>
                    <a:pt x="74" y="27"/>
                    <a:pt x="78" y="28"/>
                    <a:pt x="81" y="29"/>
                  </a:cubicBezTo>
                  <a:cubicBezTo>
                    <a:pt x="83" y="29"/>
                    <a:pt x="86" y="31"/>
                    <a:pt x="87" y="31"/>
                  </a:cubicBezTo>
                  <a:cubicBezTo>
                    <a:pt x="88" y="31"/>
                    <a:pt x="88" y="32"/>
                    <a:pt x="89" y="32"/>
                  </a:cubicBezTo>
                  <a:cubicBezTo>
                    <a:pt x="90" y="31"/>
                    <a:pt x="90" y="31"/>
                    <a:pt x="89" y="29"/>
                  </a:cubicBezTo>
                  <a:cubicBezTo>
                    <a:pt x="88" y="28"/>
                    <a:pt x="88" y="25"/>
                    <a:pt x="87" y="25"/>
                  </a:cubicBezTo>
                  <a:cubicBezTo>
                    <a:pt x="87" y="24"/>
                    <a:pt x="90" y="24"/>
                    <a:pt x="92" y="25"/>
                  </a:cubicBezTo>
                  <a:cubicBezTo>
                    <a:pt x="93" y="26"/>
                    <a:pt x="94" y="27"/>
                    <a:pt x="95" y="25"/>
                  </a:cubicBezTo>
                  <a:cubicBezTo>
                    <a:pt x="95" y="25"/>
                    <a:pt x="94" y="24"/>
                    <a:pt x="93" y="23"/>
                  </a:cubicBezTo>
                  <a:cubicBezTo>
                    <a:pt x="91" y="20"/>
                    <a:pt x="87" y="16"/>
                    <a:pt x="85" y="15"/>
                  </a:cubicBezTo>
                  <a:cubicBezTo>
                    <a:pt x="82" y="13"/>
                    <a:pt x="78" y="11"/>
                    <a:pt x="72" y="10"/>
                  </a:cubicBezTo>
                  <a:cubicBezTo>
                    <a:pt x="57" y="10"/>
                    <a:pt x="42" y="9"/>
                    <a:pt x="35" y="9"/>
                  </a:cubicBezTo>
                  <a:cubicBezTo>
                    <a:pt x="29" y="9"/>
                    <a:pt x="14" y="5"/>
                    <a:pt x="0" y="0"/>
                  </a:cubicBezTo>
                  <a:close/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34" name="Freeform 71">
              <a:extLst>
                <a:ext uri="{FF2B5EF4-FFF2-40B4-BE49-F238E27FC236}">
                  <a16:creationId xmlns:a16="http://schemas.microsoft.com/office/drawing/2014/main" id="{CF390134-FD9E-477B-8550-30C9A2A2D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0" y="1198"/>
              <a:ext cx="1114" cy="366"/>
            </a:xfrm>
            <a:custGeom>
              <a:avLst/>
              <a:gdLst>
                <a:gd name="T0" fmla="*/ 0 w 446"/>
                <a:gd name="T1" fmla="*/ 4191 h 146"/>
                <a:gd name="T2" fmla="*/ 1012 w 446"/>
                <a:gd name="T3" fmla="*/ 3199 h 146"/>
                <a:gd name="T4" fmla="*/ 1279 w 446"/>
                <a:gd name="T5" fmla="*/ 3011 h 146"/>
                <a:gd name="T6" fmla="*/ 2445 w 446"/>
                <a:gd name="T7" fmla="*/ 2885 h 146"/>
                <a:gd name="T8" fmla="*/ 4941 w 446"/>
                <a:gd name="T9" fmla="*/ 3670 h 146"/>
                <a:gd name="T10" fmla="*/ 7636 w 446"/>
                <a:gd name="T11" fmla="*/ 3595 h 146"/>
                <a:gd name="T12" fmla="*/ 10006 w 446"/>
                <a:gd name="T13" fmla="*/ 3512 h 146"/>
                <a:gd name="T14" fmla="*/ 11172 w 446"/>
                <a:gd name="T15" fmla="*/ 4425 h 146"/>
                <a:gd name="T16" fmla="*/ 12341 w 446"/>
                <a:gd name="T17" fmla="*/ 5217 h 146"/>
                <a:gd name="T18" fmla="*/ 12651 w 446"/>
                <a:gd name="T19" fmla="*/ 5605 h 146"/>
                <a:gd name="T20" fmla="*/ 12838 w 446"/>
                <a:gd name="T21" fmla="*/ 5768 h 146"/>
                <a:gd name="T22" fmla="*/ 12809 w 446"/>
                <a:gd name="T23" fmla="*/ 5563 h 146"/>
                <a:gd name="T24" fmla="*/ 12764 w 446"/>
                <a:gd name="T25" fmla="*/ 5167 h 146"/>
                <a:gd name="T26" fmla="*/ 13151 w 446"/>
                <a:gd name="T27" fmla="*/ 5322 h 146"/>
                <a:gd name="T28" fmla="*/ 13388 w 446"/>
                <a:gd name="T29" fmla="*/ 5405 h 146"/>
                <a:gd name="T30" fmla="*/ 13463 w 446"/>
                <a:gd name="T31" fmla="*/ 5480 h 146"/>
                <a:gd name="T32" fmla="*/ 13388 w 446"/>
                <a:gd name="T33" fmla="*/ 5134 h 146"/>
                <a:gd name="T34" fmla="*/ 13463 w 446"/>
                <a:gd name="T35" fmla="*/ 5167 h 146"/>
                <a:gd name="T36" fmla="*/ 13588 w 446"/>
                <a:gd name="T37" fmla="*/ 5217 h 146"/>
                <a:gd name="T38" fmla="*/ 13513 w 446"/>
                <a:gd name="T39" fmla="*/ 4976 h 146"/>
                <a:gd name="T40" fmla="*/ 13388 w 446"/>
                <a:gd name="T41" fmla="*/ 4695 h 146"/>
                <a:gd name="T42" fmla="*/ 13076 w 446"/>
                <a:gd name="T43" fmla="*/ 4580 h 146"/>
                <a:gd name="T44" fmla="*/ 12996 w 446"/>
                <a:gd name="T45" fmla="*/ 4455 h 146"/>
                <a:gd name="T46" fmla="*/ 12454 w 446"/>
                <a:gd name="T47" fmla="*/ 4425 h 146"/>
                <a:gd name="T48" fmla="*/ 11829 w 446"/>
                <a:gd name="T49" fmla="*/ 3828 h 146"/>
                <a:gd name="T50" fmla="*/ 11954 w 446"/>
                <a:gd name="T51" fmla="*/ 3562 h 146"/>
                <a:gd name="T52" fmla="*/ 12371 w 446"/>
                <a:gd name="T53" fmla="*/ 3795 h 146"/>
                <a:gd name="T54" fmla="*/ 12684 w 446"/>
                <a:gd name="T55" fmla="*/ 4109 h 146"/>
                <a:gd name="T56" fmla="*/ 12809 w 446"/>
                <a:gd name="T57" fmla="*/ 4224 h 146"/>
                <a:gd name="T58" fmla="*/ 12809 w 446"/>
                <a:gd name="T59" fmla="*/ 3983 h 146"/>
                <a:gd name="T60" fmla="*/ 12996 w 446"/>
                <a:gd name="T61" fmla="*/ 3983 h 146"/>
                <a:gd name="T62" fmla="*/ 13233 w 446"/>
                <a:gd name="T63" fmla="*/ 4109 h 146"/>
                <a:gd name="T64" fmla="*/ 13308 w 446"/>
                <a:gd name="T65" fmla="*/ 4224 h 146"/>
                <a:gd name="T66" fmla="*/ 13276 w 446"/>
                <a:gd name="T67" fmla="*/ 3908 h 146"/>
                <a:gd name="T68" fmla="*/ 12651 w 446"/>
                <a:gd name="T69" fmla="*/ 3432 h 146"/>
                <a:gd name="T70" fmla="*/ 12684 w 446"/>
                <a:gd name="T71" fmla="*/ 3116 h 146"/>
                <a:gd name="T72" fmla="*/ 12609 w 446"/>
                <a:gd name="T73" fmla="*/ 3086 h 146"/>
                <a:gd name="T74" fmla="*/ 12184 w 446"/>
                <a:gd name="T75" fmla="*/ 2885 h 146"/>
                <a:gd name="T76" fmla="*/ 11954 w 446"/>
                <a:gd name="T77" fmla="*/ 2570 h 146"/>
                <a:gd name="T78" fmla="*/ 12029 w 446"/>
                <a:gd name="T79" fmla="*/ 2331 h 146"/>
                <a:gd name="T80" fmla="*/ 11954 w 446"/>
                <a:gd name="T81" fmla="*/ 2414 h 146"/>
                <a:gd name="T82" fmla="*/ 13433 w 446"/>
                <a:gd name="T83" fmla="*/ 1622 h 146"/>
                <a:gd name="T84" fmla="*/ 14130 w 446"/>
                <a:gd name="T85" fmla="*/ 1622 h 146"/>
                <a:gd name="T86" fmla="*/ 14400 w 446"/>
                <a:gd name="T87" fmla="*/ 1622 h 146"/>
                <a:gd name="T88" fmla="*/ 14912 w 446"/>
                <a:gd name="T89" fmla="*/ 1622 h 146"/>
                <a:gd name="T90" fmla="*/ 15616 w 446"/>
                <a:gd name="T91" fmla="*/ 1935 h 146"/>
                <a:gd name="T92" fmla="*/ 16345 w 446"/>
                <a:gd name="T93" fmla="*/ 1810 h 146"/>
                <a:gd name="T94" fmla="*/ 16970 w 446"/>
                <a:gd name="T95" fmla="*/ 709 h 146"/>
                <a:gd name="T96" fmla="*/ 16083 w 446"/>
                <a:gd name="T97" fmla="*/ 1181 h 146"/>
                <a:gd name="T98" fmla="*/ 15459 w 446"/>
                <a:gd name="T99" fmla="*/ 993 h 146"/>
                <a:gd name="T100" fmla="*/ 14837 w 446"/>
                <a:gd name="T101" fmla="*/ 679 h 146"/>
                <a:gd name="T102" fmla="*/ 13930 w 446"/>
                <a:gd name="T103" fmla="*/ 679 h 146"/>
                <a:gd name="T104" fmla="*/ 13308 w 446"/>
                <a:gd name="T105" fmla="*/ 629 h 146"/>
                <a:gd name="T106" fmla="*/ 12684 w 446"/>
                <a:gd name="T107" fmla="*/ 554 h 146"/>
                <a:gd name="T108" fmla="*/ 12109 w 446"/>
                <a:gd name="T109" fmla="*/ 208 h 146"/>
                <a:gd name="T110" fmla="*/ 10780 w 446"/>
                <a:gd name="T111" fmla="*/ 993 h 146"/>
                <a:gd name="T112" fmla="*/ 9696 w 446"/>
                <a:gd name="T113" fmla="*/ 1622 h 146"/>
                <a:gd name="T114" fmla="*/ 8365 w 446"/>
                <a:gd name="T115" fmla="*/ 2249 h 146"/>
                <a:gd name="T116" fmla="*/ 4786 w 446"/>
                <a:gd name="T117" fmla="*/ 2489 h 146"/>
                <a:gd name="T118" fmla="*/ 2103 w 446"/>
                <a:gd name="T119" fmla="*/ 2018 h 146"/>
                <a:gd name="T120" fmla="*/ 967 w 446"/>
                <a:gd name="T121" fmla="*/ 2835 h 146"/>
                <a:gd name="T122" fmla="*/ 0 w 446"/>
                <a:gd name="T123" fmla="*/ 4191 h 14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46" h="146">
                  <a:moveTo>
                    <a:pt x="0" y="106"/>
                  </a:moveTo>
                  <a:cubicBezTo>
                    <a:pt x="4" y="97"/>
                    <a:pt x="17" y="85"/>
                    <a:pt x="26" y="81"/>
                  </a:cubicBezTo>
                  <a:cubicBezTo>
                    <a:pt x="29" y="79"/>
                    <a:pt x="32" y="76"/>
                    <a:pt x="33" y="76"/>
                  </a:cubicBezTo>
                  <a:cubicBezTo>
                    <a:pt x="42" y="69"/>
                    <a:pt x="52" y="68"/>
                    <a:pt x="63" y="73"/>
                  </a:cubicBezTo>
                  <a:cubicBezTo>
                    <a:pt x="81" y="82"/>
                    <a:pt x="116" y="93"/>
                    <a:pt x="127" y="93"/>
                  </a:cubicBezTo>
                  <a:cubicBezTo>
                    <a:pt x="139" y="93"/>
                    <a:pt x="174" y="95"/>
                    <a:pt x="196" y="91"/>
                  </a:cubicBezTo>
                  <a:cubicBezTo>
                    <a:pt x="219" y="86"/>
                    <a:pt x="237" y="73"/>
                    <a:pt x="257" y="89"/>
                  </a:cubicBezTo>
                  <a:cubicBezTo>
                    <a:pt x="265" y="96"/>
                    <a:pt x="278" y="106"/>
                    <a:pt x="287" y="112"/>
                  </a:cubicBezTo>
                  <a:cubicBezTo>
                    <a:pt x="295" y="118"/>
                    <a:pt x="314" y="128"/>
                    <a:pt x="317" y="132"/>
                  </a:cubicBezTo>
                  <a:cubicBezTo>
                    <a:pt x="319" y="136"/>
                    <a:pt x="324" y="140"/>
                    <a:pt x="325" y="142"/>
                  </a:cubicBezTo>
                  <a:cubicBezTo>
                    <a:pt x="327" y="143"/>
                    <a:pt x="327" y="146"/>
                    <a:pt x="330" y="146"/>
                  </a:cubicBezTo>
                  <a:cubicBezTo>
                    <a:pt x="332" y="145"/>
                    <a:pt x="329" y="143"/>
                    <a:pt x="329" y="141"/>
                  </a:cubicBezTo>
                  <a:cubicBezTo>
                    <a:pt x="329" y="139"/>
                    <a:pt x="330" y="134"/>
                    <a:pt x="328" y="131"/>
                  </a:cubicBezTo>
                  <a:cubicBezTo>
                    <a:pt x="330" y="132"/>
                    <a:pt x="335" y="135"/>
                    <a:pt x="338" y="135"/>
                  </a:cubicBezTo>
                  <a:cubicBezTo>
                    <a:pt x="341" y="136"/>
                    <a:pt x="342" y="136"/>
                    <a:pt x="344" y="137"/>
                  </a:cubicBezTo>
                  <a:cubicBezTo>
                    <a:pt x="345" y="138"/>
                    <a:pt x="345" y="140"/>
                    <a:pt x="346" y="139"/>
                  </a:cubicBezTo>
                  <a:cubicBezTo>
                    <a:pt x="348" y="137"/>
                    <a:pt x="347" y="135"/>
                    <a:pt x="344" y="130"/>
                  </a:cubicBezTo>
                  <a:cubicBezTo>
                    <a:pt x="344" y="130"/>
                    <a:pt x="345" y="130"/>
                    <a:pt x="346" y="131"/>
                  </a:cubicBezTo>
                  <a:cubicBezTo>
                    <a:pt x="347" y="133"/>
                    <a:pt x="349" y="132"/>
                    <a:pt x="349" y="132"/>
                  </a:cubicBezTo>
                  <a:cubicBezTo>
                    <a:pt x="349" y="132"/>
                    <a:pt x="348" y="129"/>
                    <a:pt x="347" y="126"/>
                  </a:cubicBezTo>
                  <a:cubicBezTo>
                    <a:pt x="346" y="123"/>
                    <a:pt x="345" y="121"/>
                    <a:pt x="344" y="119"/>
                  </a:cubicBezTo>
                  <a:cubicBezTo>
                    <a:pt x="342" y="117"/>
                    <a:pt x="336" y="116"/>
                    <a:pt x="336" y="116"/>
                  </a:cubicBezTo>
                  <a:cubicBezTo>
                    <a:pt x="336" y="116"/>
                    <a:pt x="335" y="115"/>
                    <a:pt x="334" y="113"/>
                  </a:cubicBezTo>
                  <a:cubicBezTo>
                    <a:pt x="332" y="112"/>
                    <a:pt x="321" y="113"/>
                    <a:pt x="320" y="112"/>
                  </a:cubicBezTo>
                  <a:cubicBezTo>
                    <a:pt x="319" y="112"/>
                    <a:pt x="305" y="100"/>
                    <a:pt x="304" y="97"/>
                  </a:cubicBezTo>
                  <a:cubicBezTo>
                    <a:pt x="302" y="95"/>
                    <a:pt x="305" y="89"/>
                    <a:pt x="307" y="90"/>
                  </a:cubicBezTo>
                  <a:cubicBezTo>
                    <a:pt x="309" y="91"/>
                    <a:pt x="315" y="92"/>
                    <a:pt x="318" y="96"/>
                  </a:cubicBezTo>
                  <a:cubicBezTo>
                    <a:pt x="320" y="98"/>
                    <a:pt x="324" y="102"/>
                    <a:pt x="326" y="104"/>
                  </a:cubicBezTo>
                  <a:cubicBezTo>
                    <a:pt x="329" y="106"/>
                    <a:pt x="327" y="107"/>
                    <a:pt x="329" y="107"/>
                  </a:cubicBezTo>
                  <a:cubicBezTo>
                    <a:pt x="330" y="106"/>
                    <a:pt x="331" y="104"/>
                    <a:pt x="329" y="101"/>
                  </a:cubicBezTo>
                  <a:cubicBezTo>
                    <a:pt x="329" y="101"/>
                    <a:pt x="331" y="101"/>
                    <a:pt x="334" y="101"/>
                  </a:cubicBezTo>
                  <a:cubicBezTo>
                    <a:pt x="336" y="102"/>
                    <a:pt x="339" y="102"/>
                    <a:pt x="340" y="104"/>
                  </a:cubicBezTo>
                  <a:cubicBezTo>
                    <a:pt x="341" y="106"/>
                    <a:pt x="341" y="108"/>
                    <a:pt x="342" y="107"/>
                  </a:cubicBezTo>
                  <a:cubicBezTo>
                    <a:pt x="343" y="106"/>
                    <a:pt x="343" y="103"/>
                    <a:pt x="341" y="99"/>
                  </a:cubicBezTo>
                  <a:cubicBezTo>
                    <a:pt x="335" y="96"/>
                    <a:pt x="327" y="92"/>
                    <a:pt x="325" y="87"/>
                  </a:cubicBezTo>
                  <a:cubicBezTo>
                    <a:pt x="323" y="85"/>
                    <a:pt x="325" y="82"/>
                    <a:pt x="326" y="79"/>
                  </a:cubicBezTo>
                  <a:cubicBezTo>
                    <a:pt x="325" y="78"/>
                    <a:pt x="324" y="78"/>
                    <a:pt x="324" y="78"/>
                  </a:cubicBezTo>
                  <a:cubicBezTo>
                    <a:pt x="321" y="76"/>
                    <a:pt x="318" y="74"/>
                    <a:pt x="313" y="73"/>
                  </a:cubicBezTo>
                  <a:cubicBezTo>
                    <a:pt x="308" y="71"/>
                    <a:pt x="310" y="71"/>
                    <a:pt x="307" y="65"/>
                  </a:cubicBezTo>
                  <a:cubicBezTo>
                    <a:pt x="307" y="63"/>
                    <a:pt x="307" y="61"/>
                    <a:pt x="309" y="59"/>
                  </a:cubicBezTo>
                  <a:cubicBezTo>
                    <a:pt x="307" y="61"/>
                    <a:pt x="307" y="61"/>
                    <a:pt x="307" y="61"/>
                  </a:cubicBezTo>
                  <a:cubicBezTo>
                    <a:pt x="310" y="54"/>
                    <a:pt x="322" y="40"/>
                    <a:pt x="345" y="41"/>
                  </a:cubicBezTo>
                  <a:cubicBezTo>
                    <a:pt x="345" y="41"/>
                    <a:pt x="351" y="43"/>
                    <a:pt x="363" y="41"/>
                  </a:cubicBezTo>
                  <a:cubicBezTo>
                    <a:pt x="365" y="41"/>
                    <a:pt x="368" y="41"/>
                    <a:pt x="370" y="41"/>
                  </a:cubicBezTo>
                  <a:cubicBezTo>
                    <a:pt x="375" y="40"/>
                    <a:pt x="379" y="39"/>
                    <a:pt x="383" y="41"/>
                  </a:cubicBezTo>
                  <a:cubicBezTo>
                    <a:pt x="390" y="44"/>
                    <a:pt x="393" y="48"/>
                    <a:pt x="401" y="49"/>
                  </a:cubicBezTo>
                  <a:cubicBezTo>
                    <a:pt x="408" y="49"/>
                    <a:pt x="414" y="48"/>
                    <a:pt x="420" y="46"/>
                  </a:cubicBezTo>
                  <a:cubicBezTo>
                    <a:pt x="433" y="41"/>
                    <a:pt x="446" y="33"/>
                    <a:pt x="436" y="18"/>
                  </a:cubicBezTo>
                  <a:cubicBezTo>
                    <a:pt x="438" y="34"/>
                    <a:pt x="425" y="33"/>
                    <a:pt x="413" y="30"/>
                  </a:cubicBezTo>
                  <a:cubicBezTo>
                    <a:pt x="408" y="29"/>
                    <a:pt x="402" y="27"/>
                    <a:pt x="397" y="25"/>
                  </a:cubicBezTo>
                  <a:cubicBezTo>
                    <a:pt x="390" y="23"/>
                    <a:pt x="389" y="17"/>
                    <a:pt x="381" y="17"/>
                  </a:cubicBezTo>
                  <a:cubicBezTo>
                    <a:pt x="373" y="16"/>
                    <a:pt x="366" y="17"/>
                    <a:pt x="358" y="17"/>
                  </a:cubicBezTo>
                  <a:cubicBezTo>
                    <a:pt x="352" y="16"/>
                    <a:pt x="347" y="16"/>
                    <a:pt x="342" y="16"/>
                  </a:cubicBezTo>
                  <a:cubicBezTo>
                    <a:pt x="337" y="16"/>
                    <a:pt x="331" y="15"/>
                    <a:pt x="326" y="14"/>
                  </a:cubicBezTo>
                  <a:cubicBezTo>
                    <a:pt x="320" y="13"/>
                    <a:pt x="317" y="6"/>
                    <a:pt x="311" y="5"/>
                  </a:cubicBezTo>
                  <a:cubicBezTo>
                    <a:pt x="293" y="0"/>
                    <a:pt x="290" y="20"/>
                    <a:pt x="277" y="25"/>
                  </a:cubicBezTo>
                  <a:cubicBezTo>
                    <a:pt x="267" y="30"/>
                    <a:pt x="258" y="34"/>
                    <a:pt x="249" y="41"/>
                  </a:cubicBezTo>
                  <a:cubicBezTo>
                    <a:pt x="239" y="48"/>
                    <a:pt x="227" y="54"/>
                    <a:pt x="215" y="57"/>
                  </a:cubicBezTo>
                  <a:cubicBezTo>
                    <a:pt x="186" y="66"/>
                    <a:pt x="153" y="66"/>
                    <a:pt x="123" y="63"/>
                  </a:cubicBezTo>
                  <a:cubicBezTo>
                    <a:pt x="100" y="60"/>
                    <a:pt x="77" y="44"/>
                    <a:pt x="54" y="51"/>
                  </a:cubicBezTo>
                  <a:cubicBezTo>
                    <a:pt x="42" y="54"/>
                    <a:pt x="35" y="64"/>
                    <a:pt x="25" y="72"/>
                  </a:cubicBezTo>
                  <a:cubicBezTo>
                    <a:pt x="15" y="80"/>
                    <a:pt x="1" y="92"/>
                    <a:pt x="0" y="106"/>
                  </a:cubicBezTo>
                  <a:close/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35" name="Freeform 72">
              <a:extLst>
                <a:ext uri="{FF2B5EF4-FFF2-40B4-BE49-F238E27FC236}">
                  <a16:creationId xmlns:a16="http://schemas.microsoft.com/office/drawing/2014/main" id="{EF53EACF-4BE7-4315-A850-4375B854A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" y="1081"/>
              <a:ext cx="355" cy="272"/>
            </a:xfrm>
            <a:custGeom>
              <a:avLst/>
              <a:gdLst>
                <a:gd name="T0" fmla="*/ 0 w 142"/>
                <a:gd name="T1" fmla="*/ 4227 h 109"/>
                <a:gd name="T2" fmla="*/ 2500 w 142"/>
                <a:gd name="T3" fmla="*/ 2328 h 109"/>
                <a:gd name="T4" fmla="*/ 2863 w 142"/>
                <a:gd name="T5" fmla="*/ 779 h 109"/>
                <a:gd name="T6" fmla="*/ 3208 w 142"/>
                <a:gd name="T7" fmla="*/ 75 h 109"/>
                <a:gd name="T8" fmla="*/ 3875 w 142"/>
                <a:gd name="T9" fmla="*/ 417 h 109"/>
                <a:gd name="T10" fmla="*/ 4270 w 142"/>
                <a:gd name="T11" fmla="*/ 966 h 109"/>
                <a:gd name="T12" fmla="*/ 4500 w 142"/>
                <a:gd name="T13" fmla="*/ 1320 h 109"/>
                <a:gd name="T14" fmla="*/ 4533 w 142"/>
                <a:gd name="T15" fmla="*/ 1737 h 109"/>
                <a:gd name="T16" fmla="*/ 5158 w 142"/>
                <a:gd name="T17" fmla="*/ 2411 h 109"/>
                <a:gd name="T18" fmla="*/ 4613 w 142"/>
                <a:gd name="T19" fmla="*/ 2952 h 109"/>
                <a:gd name="T20" fmla="*/ 3095 w 142"/>
                <a:gd name="T21" fmla="*/ 3264 h 109"/>
                <a:gd name="T22" fmla="*/ 2083 w 142"/>
                <a:gd name="T23" fmla="*/ 3648 h 10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2" h="109">
                  <a:moveTo>
                    <a:pt x="0" y="109"/>
                  </a:moveTo>
                  <a:cubicBezTo>
                    <a:pt x="26" y="101"/>
                    <a:pt x="49" y="83"/>
                    <a:pt x="64" y="60"/>
                  </a:cubicBezTo>
                  <a:cubicBezTo>
                    <a:pt x="72" y="48"/>
                    <a:pt x="78" y="35"/>
                    <a:pt x="73" y="20"/>
                  </a:cubicBezTo>
                  <a:cubicBezTo>
                    <a:pt x="69" y="11"/>
                    <a:pt x="76" y="0"/>
                    <a:pt x="82" y="2"/>
                  </a:cubicBezTo>
                  <a:cubicBezTo>
                    <a:pt x="88" y="4"/>
                    <a:pt x="94" y="7"/>
                    <a:pt x="99" y="11"/>
                  </a:cubicBezTo>
                  <a:cubicBezTo>
                    <a:pt x="104" y="15"/>
                    <a:pt x="105" y="20"/>
                    <a:pt x="109" y="25"/>
                  </a:cubicBezTo>
                  <a:cubicBezTo>
                    <a:pt x="113" y="28"/>
                    <a:pt x="115" y="28"/>
                    <a:pt x="115" y="34"/>
                  </a:cubicBezTo>
                  <a:cubicBezTo>
                    <a:pt x="116" y="38"/>
                    <a:pt x="114" y="40"/>
                    <a:pt x="116" y="45"/>
                  </a:cubicBezTo>
                  <a:cubicBezTo>
                    <a:pt x="119" y="52"/>
                    <a:pt x="126" y="57"/>
                    <a:pt x="132" y="62"/>
                  </a:cubicBezTo>
                  <a:cubicBezTo>
                    <a:pt x="142" y="71"/>
                    <a:pt x="127" y="74"/>
                    <a:pt x="118" y="76"/>
                  </a:cubicBezTo>
                  <a:cubicBezTo>
                    <a:pt x="105" y="78"/>
                    <a:pt x="92" y="80"/>
                    <a:pt x="79" y="84"/>
                  </a:cubicBezTo>
                  <a:cubicBezTo>
                    <a:pt x="73" y="86"/>
                    <a:pt x="60" y="95"/>
                    <a:pt x="53" y="94"/>
                  </a:cubicBezTo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36" name="Freeform 73">
              <a:extLst>
                <a:ext uri="{FF2B5EF4-FFF2-40B4-BE49-F238E27FC236}">
                  <a16:creationId xmlns:a16="http://schemas.microsoft.com/office/drawing/2014/main" id="{1206CC0E-A928-4413-9BEB-5BD784475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2" y="783"/>
              <a:ext cx="110" cy="145"/>
            </a:xfrm>
            <a:custGeom>
              <a:avLst/>
              <a:gdLst>
                <a:gd name="T0" fmla="*/ 158 w 44"/>
                <a:gd name="T1" fmla="*/ 125 h 58"/>
                <a:gd name="T2" fmla="*/ 1250 w 44"/>
                <a:gd name="T3" fmla="*/ 1063 h 58"/>
                <a:gd name="T4" fmla="*/ 1488 w 44"/>
                <a:gd name="T5" fmla="*/ 2270 h 58"/>
                <a:gd name="T6" fmla="*/ 938 w 44"/>
                <a:gd name="T7" fmla="*/ 1300 h 58"/>
                <a:gd name="T8" fmla="*/ 0 w 44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" y="3"/>
                  </a:moveTo>
                  <a:cubicBezTo>
                    <a:pt x="14" y="1"/>
                    <a:pt x="27" y="20"/>
                    <a:pt x="32" y="27"/>
                  </a:cubicBezTo>
                  <a:cubicBezTo>
                    <a:pt x="37" y="35"/>
                    <a:pt x="44" y="49"/>
                    <a:pt x="38" y="58"/>
                  </a:cubicBezTo>
                  <a:cubicBezTo>
                    <a:pt x="28" y="56"/>
                    <a:pt x="28" y="40"/>
                    <a:pt x="24" y="33"/>
                  </a:cubicBezTo>
                  <a:cubicBezTo>
                    <a:pt x="18" y="22"/>
                    <a:pt x="10" y="7"/>
                    <a:pt x="0" y="0"/>
                  </a:cubicBezTo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37" name="Freeform 74">
              <a:extLst>
                <a:ext uri="{FF2B5EF4-FFF2-40B4-BE49-F238E27FC236}">
                  <a16:creationId xmlns:a16="http://schemas.microsoft.com/office/drawing/2014/main" id="{74D32587-D90B-437B-B070-1694FE4F8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9" y="1408"/>
              <a:ext cx="43" cy="35"/>
            </a:xfrm>
            <a:custGeom>
              <a:avLst/>
              <a:gdLst>
                <a:gd name="T0" fmla="*/ 0 w 17"/>
                <a:gd name="T1" fmla="*/ 0 h 14"/>
                <a:gd name="T2" fmla="*/ 455 w 17"/>
                <a:gd name="T3" fmla="*/ 208 h 14"/>
                <a:gd name="T4" fmla="*/ 698 w 17"/>
                <a:gd name="T5" fmla="*/ 550 h 14"/>
                <a:gd name="T6" fmla="*/ 210 w 17"/>
                <a:gd name="T7" fmla="*/ 395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14">
                  <a:moveTo>
                    <a:pt x="0" y="0"/>
                  </a:moveTo>
                  <a:cubicBezTo>
                    <a:pt x="6" y="2"/>
                    <a:pt x="6" y="0"/>
                    <a:pt x="11" y="5"/>
                  </a:cubicBezTo>
                  <a:cubicBezTo>
                    <a:pt x="13" y="7"/>
                    <a:pt x="17" y="10"/>
                    <a:pt x="17" y="14"/>
                  </a:cubicBezTo>
                  <a:cubicBezTo>
                    <a:pt x="13" y="12"/>
                    <a:pt x="9" y="11"/>
                    <a:pt x="5" y="10"/>
                  </a:cubicBezTo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38" name="Freeform 75">
              <a:extLst>
                <a:ext uri="{FF2B5EF4-FFF2-40B4-BE49-F238E27FC236}">
                  <a16:creationId xmlns:a16="http://schemas.microsoft.com/office/drawing/2014/main" id="{283F656B-55D0-4648-AC00-EE1608140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2" y="1128"/>
              <a:ext cx="67" cy="65"/>
            </a:xfrm>
            <a:custGeom>
              <a:avLst/>
              <a:gdLst>
                <a:gd name="T0" fmla="*/ 948 w 27"/>
                <a:gd name="T1" fmla="*/ 863 h 26"/>
                <a:gd name="T2" fmla="*/ 640 w 27"/>
                <a:gd name="T3" fmla="*/ 238 h 26"/>
                <a:gd name="T4" fmla="*/ 30 w 27"/>
                <a:gd name="T5" fmla="*/ 395 h 26"/>
                <a:gd name="T6" fmla="*/ 337 w 27"/>
                <a:gd name="T7" fmla="*/ 938 h 26"/>
                <a:gd name="T8" fmla="*/ 836 w 27"/>
                <a:gd name="T9" fmla="*/ 863 h 26"/>
                <a:gd name="T10" fmla="*/ 948 w 27"/>
                <a:gd name="T11" fmla="*/ 863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26">
                  <a:moveTo>
                    <a:pt x="25" y="22"/>
                  </a:moveTo>
                  <a:cubicBezTo>
                    <a:pt x="23" y="20"/>
                    <a:pt x="27" y="11"/>
                    <a:pt x="17" y="6"/>
                  </a:cubicBezTo>
                  <a:cubicBezTo>
                    <a:pt x="8" y="0"/>
                    <a:pt x="1" y="10"/>
                    <a:pt x="1" y="10"/>
                  </a:cubicBezTo>
                  <a:cubicBezTo>
                    <a:pt x="0" y="17"/>
                    <a:pt x="4" y="22"/>
                    <a:pt x="9" y="24"/>
                  </a:cubicBezTo>
                  <a:cubicBezTo>
                    <a:pt x="13" y="26"/>
                    <a:pt x="22" y="22"/>
                    <a:pt x="22" y="22"/>
                  </a:cubicBezTo>
                  <a:lnTo>
                    <a:pt x="25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39" name="Freeform 76">
              <a:extLst>
                <a:ext uri="{FF2B5EF4-FFF2-40B4-BE49-F238E27FC236}">
                  <a16:creationId xmlns:a16="http://schemas.microsoft.com/office/drawing/2014/main" id="{0430C666-F5A0-4822-91CA-954CE97DC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" y="1138"/>
              <a:ext cx="55" cy="53"/>
            </a:xfrm>
            <a:custGeom>
              <a:avLst/>
              <a:gdLst>
                <a:gd name="T0" fmla="*/ 125 w 22"/>
                <a:gd name="T1" fmla="*/ 209 h 21"/>
                <a:gd name="T2" fmla="*/ 625 w 22"/>
                <a:gd name="T3" fmla="*/ 126 h 21"/>
                <a:gd name="T4" fmla="*/ 708 w 22"/>
                <a:gd name="T5" fmla="*/ 644 h 21"/>
                <a:gd name="T6" fmla="*/ 208 w 22"/>
                <a:gd name="T7" fmla="*/ 727 h 21"/>
                <a:gd name="T8" fmla="*/ 125 w 22"/>
                <a:gd name="T9" fmla="*/ 209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1">
                  <a:moveTo>
                    <a:pt x="3" y="5"/>
                  </a:moveTo>
                  <a:cubicBezTo>
                    <a:pt x="6" y="0"/>
                    <a:pt x="12" y="0"/>
                    <a:pt x="16" y="3"/>
                  </a:cubicBezTo>
                  <a:cubicBezTo>
                    <a:pt x="21" y="6"/>
                    <a:pt x="22" y="12"/>
                    <a:pt x="18" y="16"/>
                  </a:cubicBezTo>
                  <a:cubicBezTo>
                    <a:pt x="15" y="20"/>
                    <a:pt x="9" y="21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lose/>
                </a:path>
              </a:pathLst>
            </a:custGeom>
            <a:solidFill>
              <a:srgbClr val="ADA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40" name="Freeform 77">
              <a:extLst>
                <a:ext uri="{FF2B5EF4-FFF2-40B4-BE49-F238E27FC236}">
                  <a16:creationId xmlns:a16="http://schemas.microsoft.com/office/drawing/2014/main" id="{EAB5E88B-5819-4E98-917C-48EF28398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" y="1153"/>
              <a:ext cx="22" cy="23"/>
            </a:xfrm>
            <a:custGeom>
              <a:avLst/>
              <a:gdLst>
                <a:gd name="T0" fmla="*/ 71 w 9"/>
                <a:gd name="T1" fmla="*/ 84 h 9"/>
                <a:gd name="T2" fmla="*/ 252 w 9"/>
                <a:gd name="T3" fmla="*/ 51 h 9"/>
                <a:gd name="T4" fmla="*/ 293 w 9"/>
                <a:gd name="T5" fmla="*/ 302 h 9"/>
                <a:gd name="T6" fmla="*/ 103 w 9"/>
                <a:gd name="T7" fmla="*/ 302 h 9"/>
                <a:gd name="T8" fmla="*/ 71 w 9"/>
                <a:gd name="T9" fmla="*/ 8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2" y="2"/>
                  </a:moveTo>
                  <a:cubicBezTo>
                    <a:pt x="3" y="0"/>
                    <a:pt x="5" y="0"/>
                    <a:pt x="7" y="1"/>
                  </a:cubicBezTo>
                  <a:cubicBezTo>
                    <a:pt x="9" y="3"/>
                    <a:pt x="9" y="5"/>
                    <a:pt x="8" y="7"/>
                  </a:cubicBezTo>
                  <a:cubicBezTo>
                    <a:pt x="7" y="8"/>
                    <a:pt x="4" y="9"/>
                    <a:pt x="3" y="7"/>
                  </a:cubicBezTo>
                  <a:cubicBezTo>
                    <a:pt x="1" y="6"/>
                    <a:pt x="0" y="4"/>
                    <a:pt x="2" y="2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41" name="Freeform 78">
              <a:extLst>
                <a:ext uri="{FF2B5EF4-FFF2-40B4-BE49-F238E27FC236}">
                  <a16:creationId xmlns:a16="http://schemas.microsoft.com/office/drawing/2014/main" id="{1122F90E-70D9-4F3C-B7CB-31FB8CD3B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" y="1063"/>
              <a:ext cx="32" cy="70"/>
            </a:xfrm>
            <a:custGeom>
              <a:avLst/>
              <a:gdLst>
                <a:gd name="T0" fmla="*/ 327 w 13"/>
                <a:gd name="T1" fmla="*/ 708 h 28"/>
                <a:gd name="T2" fmla="*/ 478 w 13"/>
                <a:gd name="T3" fmla="*/ 1095 h 28"/>
                <a:gd name="T4" fmla="*/ 448 w 13"/>
                <a:gd name="T5" fmla="*/ 1020 h 28"/>
                <a:gd name="T6" fmla="*/ 30 w 13"/>
                <a:gd name="T7" fmla="*/ 50 h 28"/>
                <a:gd name="T8" fmla="*/ 0 w 13"/>
                <a:gd name="T9" fmla="*/ 0 h 28"/>
                <a:gd name="T10" fmla="*/ 0 w 13"/>
                <a:gd name="T11" fmla="*/ 0 h 28"/>
                <a:gd name="T12" fmla="*/ 153 w 13"/>
                <a:gd name="T13" fmla="*/ 313 h 28"/>
                <a:gd name="T14" fmla="*/ 327 w 13"/>
                <a:gd name="T15" fmla="*/ 708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" h="28">
                  <a:moveTo>
                    <a:pt x="9" y="18"/>
                  </a:moveTo>
                  <a:cubicBezTo>
                    <a:pt x="10" y="20"/>
                    <a:pt x="10" y="26"/>
                    <a:pt x="13" y="28"/>
                  </a:cubicBezTo>
                  <a:cubicBezTo>
                    <a:pt x="12" y="27"/>
                    <a:pt x="12" y="27"/>
                    <a:pt x="12" y="26"/>
                  </a:cubicBezTo>
                  <a:cubicBezTo>
                    <a:pt x="13" y="4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6"/>
                    <a:pt x="4" y="8"/>
                  </a:cubicBezTo>
                  <a:cubicBezTo>
                    <a:pt x="6" y="11"/>
                    <a:pt x="8" y="14"/>
                    <a:pt x="9" y="18"/>
                  </a:cubicBezTo>
                  <a:close/>
                </a:path>
              </a:pathLst>
            </a:custGeom>
            <a:solidFill>
              <a:srgbClr val="ADA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42" name="Freeform 79">
              <a:extLst>
                <a:ext uri="{FF2B5EF4-FFF2-40B4-BE49-F238E27FC236}">
                  <a16:creationId xmlns:a16="http://schemas.microsoft.com/office/drawing/2014/main" id="{F262CE48-246C-4C13-9535-46516FFBE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" y="1308"/>
              <a:ext cx="208" cy="120"/>
            </a:xfrm>
            <a:custGeom>
              <a:avLst/>
              <a:gdLst>
                <a:gd name="T0" fmla="*/ 0 w 83"/>
                <a:gd name="T1" fmla="*/ 1770 h 48"/>
                <a:gd name="T2" fmla="*/ 1418 w 83"/>
                <a:gd name="T3" fmla="*/ 1300 h 48"/>
                <a:gd name="T4" fmla="*/ 2015 w 83"/>
                <a:gd name="T5" fmla="*/ 1095 h 48"/>
                <a:gd name="T6" fmla="*/ 2727 w 83"/>
                <a:gd name="T7" fmla="*/ 470 h 48"/>
                <a:gd name="T8" fmla="*/ 3198 w 83"/>
                <a:gd name="T9" fmla="*/ 238 h 48"/>
                <a:gd name="T10" fmla="*/ 3040 w 83"/>
                <a:gd name="T11" fmla="*/ 783 h 48"/>
                <a:gd name="T12" fmla="*/ 3040 w 83"/>
                <a:gd name="T13" fmla="*/ 1458 h 48"/>
                <a:gd name="T14" fmla="*/ 3273 w 83"/>
                <a:gd name="T15" fmla="*/ 1875 h 48"/>
                <a:gd name="T16" fmla="*/ 2802 w 83"/>
                <a:gd name="T17" fmla="*/ 1488 h 48"/>
                <a:gd name="T18" fmla="*/ 2331 w 83"/>
                <a:gd name="T19" fmla="*/ 1300 h 48"/>
                <a:gd name="T20" fmla="*/ 1100 w 83"/>
                <a:gd name="T21" fmla="*/ 1488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3" h="48">
                  <a:moveTo>
                    <a:pt x="0" y="45"/>
                  </a:moveTo>
                  <a:cubicBezTo>
                    <a:pt x="12" y="43"/>
                    <a:pt x="25" y="38"/>
                    <a:pt x="36" y="33"/>
                  </a:cubicBezTo>
                  <a:cubicBezTo>
                    <a:pt x="41" y="31"/>
                    <a:pt x="46" y="31"/>
                    <a:pt x="51" y="28"/>
                  </a:cubicBezTo>
                  <a:cubicBezTo>
                    <a:pt x="59" y="25"/>
                    <a:pt x="64" y="19"/>
                    <a:pt x="69" y="12"/>
                  </a:cubicBezTo>
                  <a:cubicBezTo>
                    <a:pt x="72" y="10"/>
                    <a:pt x="79" y="0"/>
                    <a:pt x="81" y="6"/>
                  </a:cubicBezTo>
                  <a:cubicBezTo>
                    <a:pt x="83" y="10"/>
                    <a:pt x="78" y="16"/>
                    <a:pt x="77" y="20"/>
                  </a:cubicBezTo>
                  <a:cubicBezTo>
                    <a:pt x="75" y="25"/>
                    <a:pt x="75" y="32"/>
                    <a:pt x="77" y="37"/>
                  </a:cubicBezTo>
                  <a:cubicBezTo>
                    <a:pt x="78" y="41"/>
                    <a:pt x="81" y="44"/>
                    <a:pt x="83" y="48"/>
                  </a:cubicBezTo>
                  <a:cubicBezTo>
                    <a:pt x="78" y="47"/>
                    <a:pt x="75" y="41"/>
                    <a:pt x="71" y="38"/>
                  </a:cubicBezTo>
                  <a:cubicBezTo>
                    <a:pt x="67" y="36"/>
                    <a:pt x="63" y="34"/>
                    <a:pt x="59" y="33"/>
                  </a:cubicBezTo>
                  <a:cubicBezTo>
                    <a:pt x="49" y="31"/>
                    <a:pt x="38" y="36"/>
                    <a:pt x="28" y="38"/>
                  </a:cubicBezTo>
                </a:path>
              </a:pathLst>
            </a:custGeom>
            <a:solidFill>
              <a:srgbClr val="CA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43" name="Freeform 80">
              <a:extLst>
                <a:ext uri="{FF2B5EF4-FFF2-40B4-BE49-F238E27FC236}">
                  <a16:creationId xmlns:a16="http://schemas.microsoft.com/office/drawing/2014/main" id="{C613A1CD-F1A7-4E92-82B8-EF1AD566E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1371"/>
              <a:ext cx="37" cy="60"/>
            </a:xfrm>
            <a:custGeom>
              <a:avLst/>
              <a:gdLst>
                <a:gd name="T0" fmla="*/ 183 w 15"/>
                <a:gd name="T1" fmla="*/ 50 h 24"/>
                <a:gd name="T2" fmla="*/ 0 w 15"/>
                <a:gd name="T3" fmla="*/ 938 h 24"/>
                <a:gd name="T4" fmla="*/ 553 w 15"/>
                <a:gd name="T5" fmla="*/ 833 h 24"/>
                <a:gd name="T6" fmla="*/ 298 w 15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24">
                  <a:moveTo>
                    <a:pt x="5" y="1"/>
                  </a:moveTo>
                  <a:cubicBezTo>
                    <a:pt x="0" y="5"/>
                    <a:pt x="0" y="18"/>
                    <a:pt x="0" y="24"/>
                  </a:cubicBezTo>
                  <a:cubicBezTo>
                    <a:pt x="5" y="17"/>
                    <a:pt x="9" y="19"/>
                    <a:pt x="15" y="21"/>
                  </a:cubicBezTo>
                  <a:cubicBezTo>
                    <a:pt x="12" y="17"/>
                    <a:pt x="5" y="6"/>
                    <a:pt x="8" y="0"/>
                  </a:cubicBezTo>
                </a:path>
              </a:pathLst>
            </a:custGeom>
            <a:solidFill>
              <a:srgbClr val="CA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44" name="Freeform 81">
              <a:extLst>
                <a:ext uri="{FF2B5EF4-FFF2-40B4-BE49-F238E27FC236}">
                  <a16:creationId xmlns:a16="http://schemas.microsoft.com/office/drawing/2014/main" id="{A58F4287-E9D5-41D4-B7DA-F363FB8B3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2" y="1428"/>
              <a:ext cx="115" cy="30"/>
            </a:xfrm>
            <a:custGeom>
              <a:avLst/>
              <a:gdLst>
                <a:gd name="T0" fmla="*/ 0 w 46"/>
                <a:gd name="T1" fmla="*/ 83 h 12"/>
                <a:gd name="T2" fmla="*/ 550 w 46"/>
                <a:gd name="T3" fmla="*/ 470 h 12"/>
                <a:gd name="T4" fmla="*/ 1800 w 46"/>
                <a:gd name="T5" fmla="*/ 0 h 12"/>
                <a:gd name="T6" fmla="*/ 313 w 46"/>
                <a:gd name="T7" fmla="*/ 83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6" h="12">
                  <a:moveTo>
                    <a:pt x="0" y="2"/>
                  </a:moveTo>
                  <a:cubicBezTo>
                    <a:pt x="6" y="4"/>
                    <a:pt x="10" y="8"/>
                    <a:pt x="14" y="12"/>
                  </a:cubicBezTo>
                  <a:cubicBezTo>
                    <a:pt x="19" y="2"/>
                    <a:pt x="41" y="12"/>
                    <a:pt x="46" y="0"/>
                  </a:cubicBezTo>
                  <a:cubicBezTo>
                    <a:pt x="34" y="5"/>
                    <a:pt x="19" y="0"/>
                    <a:pt x="8" y="2"/>
                  </a:cubicBezTo>
                </a:path>
              </a:pathLst>
            </a:custGeom>
            <a:solidFill>
              <a:srgbClr val="CA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45" name="Freeform 82">
              <a:extLst>
                <a:ext uri="{FF2B5EF4-FFF2-40B4-BE49-F238E27FC236}">
                  <a16:creationId xmlns:a16="http://schemas.microsoft.com/office/drawing/2014/main" id="{5FB10D31-5474-4DCB-8E79-E2F010B65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" y="1348"/>
              <a:ext cx="85" cy="33"/>
            </a:xfrm>
            <a:custGeom>
              <a:avLst/>
              <a:gdLst>
                <a:gd name="T0" fmla="*/ 0 w 34"/>
                <a:gd name="T1" fmla="*/ 297 h 13"/>
                <a:gd name="T2" fmla="*/ 1333 w 34"/>
                <a:gd name="T3" fmla="*/ 541 h 13"/>
                <a:gd name="T4" fmla="*/ 750 w 34"/>
                <a:gd name="T5" fmla="*/ 51 h 13"/>
                <a:gd name="T6" fmla="*/ 83 w 34"/>
                <a:gd name="T7" fmla="*/ 244 h 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" h="13">
                  <a:moveTo>
                    <a:pt x="0" y="7"/>
                  </a:moveTo>
                  <a:cubicBezTo>
                    <a:pt x="12" y="1"/>
                    <a:pt x="22" y="10"/>
                    <a:pt x="34" y="13"/>
                  </a:cubicBezTo>
                  <a:cubicBezTo>
                    <a:pt x="27" y="11"/>
                    <a:pt x="25" y="3"/>
                    <a:pt x="19" y="1"/>
                  </a:cubicBezTo>
                  <a:cubicBezTo>
                    <a:pt x="14" y="0"/>
                    <a:pt x="6" y="2"/>
                    <a:pt x="2" y="6"/>
                  </a:cubicBezTo>
                </a:path>
              </a:pathLst>
            </a:custGeom>
            <a:solidFill>
              <a:srgbClr val="CA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46" name="Freeform 83">
              <a:extLst>
                <a:ext uri="{FF2B5EF4-FFF2-40B4-BE49-F238E27FC236}">
                  <a16:creationId xmlns:a16="http://schemas.microsoft.com/office/drawing/2014/main" id="{2830146B-36AD-42CB-9317-ACCA5116A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4" y="1271"/>
              <a:ext cx="40" cy="40"/>
            </a:xfrm>
            <a:custGeom>
              <a:avLst/>
              <a:gdLst>
                <a:gd name="T0" fmla="*/ 0 w 16"/>
                <a:gd name="T1" fmla="*/ 83 h 16"/>
                <a:gd name="T2" fmla="*/ 238 w 16"/>
                <a:gd name="T3" fmla="*/ 550 h 16"/>
                <a:gd name="T4" fmla="*/ 625 w 16"/>
                <a:gd name="T5" fmla="*/ 520 h 16"/>
                <a:gd name="T6" fmla="*/ 0 w 16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6">
                  <a:moveTo>
                    <a:pt x="0" y="2"/>
                  </a:moveTo>
                  <a:cubicBezTo>
                    <a:pt x="0" y="7"/>
                    <a:pt x="2" y="12"/>
                    <a:pt x="6" y="14"/>
                  </a:cubicBezTo>
                  <a:cubicBezTo>
                    <a:pt x="9" y="15"/>
                    <a:pt x="16" y="16"/>
                    <a:pt x="16" y="13"/>
                  </a:cubicBezTo>
                  <a:cubicBezTo>
                    <a:pt x="8" y="13"/>
                    <a:pt x="10" y="0"/>
                    <a:pt x="0" y="0"/>
                  </a:cubicBezTo>
                </a:path>
              </a:pathLst>
            </a:custGeom>
            <a:solidFill>
              <a:srgbClr val="CA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47" name="Freeform 84">
              <a:extLst>
                <a:ext uri="{FF2B5EF4-FFF2-40B4-BE49-F238E27FC236}">
                  <a16:creationId xmlns:a16="http://schemas.microsoft.com/office/drawing/2014/main" id="{3C132895-986C-47B7-BDA0-B92AFD24E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" y="1276"/>
              <a:ext cx="40" cy="22"/>
            </a:xfrm>
            <a:custGeom>
              <a:avLst/>
              <a:gdLst>
                <a:gd name="T0" fmla="*/ 0 w 16"/>
                <a:gd name="T1" fmla="*/ 103 h 9"/>
                <a:gd name="T2" fmla="*/ 313 w 16"/>
                <a:gd name="T3" fmla="*/ 293 h 9"/>
                <a:gd name="T4" fmla="*/ 625 w 16"/>
                <a:gd name="T5" fmla="*/ 0 h 9"/>
                <a:gd name="T6" fmla="*/ 313 w 16"/>
                <a:gd name="T7" fmla="*/ 103 h 9"/>
                <a:gd name="T8" fmla="*/ 0 w 16"/>
                <a:gd name="T9" fmla="*/ 10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9">
                  <a:moveTo>
                    <a:pt x="0" y="3"/>
                  </a:moveTo>
                  <a:cubicBezTo>
                    <a:pt x="5" y="4"/>
                    <a:pt x="1" y="9"/>
                    <a:pt x="8" y="8"/>
                  </a:cubicBezTo>
                  <a:cubicBezTo>
                    <a:pt x="12" y="7"/>
                    <a:pt x="14" y="4"/>
                    <a:pt x="16" y="0"/>
                  </a:cubicBezTo>
                  <a:cubicBezTo>
                    <a:pt x="13" y="1"/>
                    <a:pt x="12" y="3"/>
                    <a:pt x="8" y="3"/>
                  </a:cubicBezTo>
                  <a:cubicBezTo>
                    <a:pt x="5" y="3"/>
                    <a:pt x="2" y="2"/>
                    <a:pt x="0" y="3"/>
                  </a:cubicBezTo>
                </a:path>
              </a:pathLst>
            </a:custGeom>
            <a:solidFill>
              <a:srgbClr val="A2A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48" name="Freeform 85">
              <a:extLst>
                <a:ext uri="{FF2B5EF4-FFF2-40B4-BE49-F238E27FC236}">
                  <a16:creationId xmlns:a16="http://schemas.microsoft.com/office/drawing/2014/main" id="{2984EDE1-10F5-44C0-B645-D14A93783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9" y="986"/>
              <a:ext cx="43" cy="160"/>
            </a:xfrm>
            <a:custGeom>
              <a:avLst/>
              <a:gdLst>
                <a:gd name="T0" fmla="*/ 698 w 17"/>
                <a:gd name="T1" fmla="*/ 0 h 64"/>
                <a:gd name="T2" fmla="*/ 486 w 17"/>
                <a:gd name="T3" fmla="*/ 2500 h 64"/>
                <a:gd name="T4" fmla="*/ 402 w 17"/>
                <a:gd name="T5" fmla="*/ 1458 h 64"/>
                <a:gd name="T6" fmla="*/ 455 w 17"/>
                <a:gd name="T7" fmla="*/ 833 h 64"/>
                <a:gd name="T8" fmla="*/ 698 w 17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64">
                  <a:moveTo>
                    <a:pt x="17" y="0"/>
                  </a:moveTo>
                  <a:cubicBezTo>
                    <a:pt x="3" y="12"/>
                    <a:pt x="0" y="51"/>
                    <a:pt x="12" y="64"/>
                  </a:cubicBezTo>
                  <a:cubicBezTo>
                    <a:pt x="9" y="56"/>
                    <a:pt x="10" y="46"/>
                    <a:pt x="10" y="37"/>
                  </a:cubicBezTo>
                  <a:cubicBezTo>
                    <a:pt x="11" y="32"/>
                    <a:pt x="9" y="29"/>
                    <a:pt x="11" y="21"/>
                  </a:cubicBezTo>
                  <a:cubicBezTo>
                    <a:pt x="12" y="15"/>
                    <a:pt x="13" y="6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49" name="Freeform 86">
              <a:extLst>
                <a:ext uri="{FF2B5EF4-FFF2-40B4-BE49-F238E27FC236}">
                  <a16:creationId xmlns:a16="http://schemas.microsoft.com/office/drawing/2014/main" id="{8E6736DA-2CE4-44E6-B82C-36578B908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2" y="953"/>
              <a:ext cx="122" cy="198"/>
            </a:xfrm>
            <a:custGeom>
              <a:avLst/>
              <a:gdLst>
                <a:gd name="T0" fmla="*/ 229 w 49"/>
                <a:gd name="T1" fmla="*/ 0 h 79"/>
                <a:gd name="T2" fmla="*/ 495 w 49"/>
                <a:gd name="T3" fmla="*/ 1652 h 79"/>
                <a:gd name="T4" fmla="*/ 1003 w 49"/>
                <a:gd name="T5" fmla="*/ 2361 h 79"/>
                <a:gd name="T6" fmla="*/ 1315 w 49"/>
                <a:gd name="T7" fmla="*/ 3115 h 79"/>
                <a:gd name="T8" fmla="*/ 1574 w 49"/>
                <a:gd name="T9" fmla="*/ 2644 h 79"/>
                <a:gd name="T10" fmla="*/ 1852 w 49"/>
                <a:gd name="T11" fmla="*/ 2281 h 79"/>
                <a:gd name="T12" fmla="*/ 1160 w 49"/>
                <a:gd name="T13" fmla="*/ 1734 h 79"/>
                <a:gd name="T14" fmla="*/ 229 w 49"/>
                <a:gd name="T15" fmla="*/ 521 h 7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79">
                  <a:moveTo>
                    <a:pt x="6" y="0"/>
                  </a:moveTo>
                  <a:cubicBezTo>
                    <a:pt x="0" y="10"/>
                    <a:pt x="7" y="33"/>
                    <a:pt x="13" y="42"/>
                  </a:cubicBezTo>
                  <a:cubicBezTo>
                    <a:pt x="18" y="48"/>
                    <a:pt x="23" y="53"/>
                    <a:pt x="26" y="60"/>
                  </a:cubicBezTo>
                  <a:cubicBezTo>
                    <a:pt x="29" y="65"/>
                    <a:pt x="30" y="74"/>
                    <a:pt x="34" y="79"/>
                  </a:cubicBezTo>
                  <a:cubicBezTo>
                    <a:pt x="38" y="76"/>
                    <a:pt x="38" y="71"/>
                    <a:pt x="41" y="67"/>
                  </a:cubicBezTo>
                  <a:cubicBezTo>
                    <a:pt x="43" y="64"/>
                    <a:pt x="47" y="62"/>
                    <a:pt x="48" y="58"/>
                  </a:cubicBezTo>
                  <a:cubicBezTo>
                    <a:pt x="49" y="50"/>
                    <a:pt x="35" y="47"/>
                    <a:pt x="30" y="44"/>
                  </a:cubicBezTo>
                  <a:cubicBezTo>
                    <a:pt x="20" y="36"/>
                    <a:pt x="8" y="27"/>
                    <a:pt x="6" y="13"/>
                  </a:cubicBezTo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50" name="Freeform 87">
              <a:extLst>
                <a:ext uri="{FF2B5EF4-FFF2-40B4-BE49-F238E27FC236}">
                  <a16:creationId xmlns:a16="http://schemas.microsoft.com/office/drawing/2014/main" id="{E4DEC0C0-027E-49FC-B59A-0B99CFEBC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4" y="1081"/>
              <a:ext cx="53" cy="72"/>
            </a:xfrm>
            <a:custGeom>
              <a:avLst/>
              <a:gdLst>
                <a:gd name="T0" fmla="*/ 0 w 21"/>
                <a:gd name="T1" fmla="*/ 0 h 29"/>
                <a:gd name="T2" fmla="*/ 611 w 21"/>
                <a:gd name="T3" fmla="*/ 340 h 29"/>
                <a:gd name="T4" fmla="*/ 527 w 21"/>
                <a:gd name="T5" fmla="*/ 1102 h 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29">
                  <a:moveTo>
                    <a:pt x="0" y="0"/>
                  </a:moveTo>
                  <a:cubicBezTo>
                    <a:pt x="6" y="3"/>
                    <a:pt x="10" y="3"/>
                    <a:pt x="15" y="9"/>
                  </a:cubicBezTo>
                  <a:cubicBezTo>
                    <a:pt x="18" y="14"/>
                    <a:pt x="21" y="25"/>
                    <a:pt x="13" y="29"/>
                  </a:cubicBezTo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51" name="Freeform 88">
              <a:extLst>
                <a:ext uri="{FF2B5EF4-FFF2-40B4-BE49-F238E27FC236}">
                  <a16:creationId xmlns:a16="http://schemas.microsoft.com/office/drawing/2014/main" id="{D7A0497C-D692-4643-98C6-FCCB49B7B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" y="851"/>
              <a:ext cx="379" cy="310"/>
            </a:xfrm>
            <a:custGeom>
              <a:avLst/>
              <a:gdLst>
                <a:gd name="T0" fmla="*/ 0 w 152"/>
                <a:gd name="T1" fmla="*/ 4845 h 124"/>
                <a:gd name="T2" fmla="*/ 3443 w 152"/>
                <a:gd name="T3" fmla="*/ 708 h 124"/>
                <a:gd name="T4" fmla="*/ 5875 w 152"/>
                <a:gd name="T5" fmla="*/ 238 h 124"/>
                <a:gd name="T6" fmla="*/ 0 w 152"/>
                <a:gd name="T7" fmla="*/ 4845 h 1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2" h="124">
                  <a:moveTo>
                    <a:pt x="0" y="124"/>
                  </a:moveTo>
                  <a:cubicBezTo>
                    <a:pt x="11" y="79"/>
                    <a:pt x="36" y="36"/>
                    <a:pt x="89" y="18"/>
                  </a:cubicBezTo>
                  <a:cubicBezTo>
                    <a:pt x="142" y="0"/>
                    <a:pt x="152" y="6"/>
                    <a:pt x="152" y="6"/>
                  </a:cubicBezTo>
                  <a:cubicBezTo>
                    <a:pt x="128" y="11"/>
                    <a:pt x="34" y="25"/>
                    <a:pt x="0" y="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52" name="Freeform 89">
              <a:extLst>
                <a:ext uri="{FF2B5EF4-FFF2-40B4-BE49-F238E27FC236}">
                  <a16:creationId xmlns:a16="http://schemas.microsoft.com/office/drawing/2014/main" id="{77F4EFB2-302D-4F6F-AF2C-36E5C738A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" y="1418"/>
              <a:ext cx="142" cy="233"/>
            </a:xfrm>
            <a:custGeom>
              <a:avLst/>
              <a:gdLst>
                <a:gd name="T0" fmla="*/ 1390 w 57"/>
                <a:gd name="T1" fmla="*/ 0 h 93"/>
                <a:gd name="T2" fmla="*/ 2197 w 57"/>
                <a:gd name="T3" fmla="*/ 3665 h 93"/>
                <a:gd name="T4" fmla="*/ 1390 w 57"/>
                <a:gd name="T5" fmla="*/ 0 h 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" h="93">
                  <a:moveTo>
                    <a:pt x="36" y="0"/>
                  </a:moveTo>
                  <a:cubicBezTo>
                    <a:pt x="29" y="15"/>
                    <a:pt x="0" y="61"/>
                    <a:pt x="57" y="93"/>
                  </a:cubicBezTo>
                  <a:cubicBezTo>
                    <a:pt x="42" y="84"/>
                    <a:pt x="16" y="58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53" name="Freeform 90">
              <a:extLst>
                <a:ext uri="{FF2B5EF4-FFF2-40B4-BE49-F238E27FC236}">
                  <a16:creationId xmlns:a16="http://schemas.microsoft.com/office/drawing/2014/main" id="{78BD3D14-0868-4D39-919B-6E4B02D41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2" y="1273"/>
              <a:ext cx="187" cy="123"/>
            </a:xfrm>
            <a:custGeom>
              <a:avLst/>
              <a:gdLst>
                <a:gd name="T0" fmla="*/ 262 w 75"/>
                <a:gd name="T1" fmla="*/ 1110 h 49"/>
                <a:gd name="T2" fmla="*/ 1503 w 75"/>
                <a:gd name="T3" fmla="*/ 316 h 49"/>
                <a:gd name="T4" fmla="*/ 2202 w 75"/>
                <a:gd name="T5" fmla="*/ 316 h 49"/>
                <a:gd name="T6" fmla="*/ 2897 w 75"/>
                <a:gd name="T7" fmla="*/ 366 h 49"/>
                <a:gd name="T8" fmla="*/ 853 w 75"/>
                <a:gd name="T9" fmla="*/ 238 h 49"/>
                <a:gd name="T10" fmla="*/ 229 w 75"/>
                <a:gd name="T11" fmla="*/ 713 h 49"/>
                <a:gd name="T12" fmla="*/ 0 w 75"/>
                <a:gd name="T13" fmla="*/ 1948 h 49"/>
                <a:gd name="T14" fmla="*/ 105 w 75"/>
                <a:gd name="T15" fmla="*/ 1632 h 49"/>
                <a:gd name="T16" fmla="*/ 386 w 75"/>
                <a:gd name="T17" fmla="*/ 1110 h 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49">
                  <a:moveTo>
                    <a:pt x="7" y="28"/>
                  </a:moveTo>
                  <a:cubicBezTo>
                    <a:pt x="14" y="17"/>
                    <a:pt x="26" y="7"/>
                    <a:pt x="39" y="8"/>
                  </a:cubicBezTo>
                  <a:cubicBezTo>
                    <a:pt x="45" y="8"/>
                    <a:pt x="51" y="9"/>
                    <a:pt x="57" y="8"/>
                  </a:cubicBezTo>
                  <a:cubicBezTo>
                    <a:pt x="63" y="8"/>
                    <a:pt x="69" y="10"/>
                    <a:pt x="75" y="9"/>
                  </a:cubicBezTo>
                  <a:cubicBezTo>
                    <a:pt x="58" y="7"/>
                    <a:pt x="40" y="0"/>
                    <a:pt x="22" y="6"/>
                  </a:cubicBezTo>
                  <a:cubicBezTo>
                    <a:pt x="16" y="8"/>
                    <a:pt x="9" y="12"/>
                    <a:pt x="6" y="18"/>
                  </a:cubicBezTo>
                  <a:cubicBezTo>
                    <a:pt x="2" y="27"/>
                    <a:pt x="1" y="39"/>
                    <a:pt x="0" y="49"/>
                  </a:cubicBezTo>
                  <a:cubicBezTo>
                    <a:pt x="1" y="46"/>
                    <a:pt x="2" y="43"/>
                    <a:pt x="3" y="41"/>
                  </a:cubicBezTo>
                  <a:cubicBezTo>
                    <a:pt x="4" y="36"/>
                    <a:pt x="7" y="32"/>
                    <a:pt x="10" y="28"/>
                  </a:cubicBezTo>
                </a:path>
              </a:pathLst>
            </a:custGeom>
            <a:solidFill>
              <a:srgbClr val="CA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54" name="Freeform 91">
              <a:extLst>
                <a:ext uri="{FF2B5EF4-FFF2-40B4-BE49-F238E27FC236}">
                  <a16:creationId xmlns:a16="http://schemas.microsoft.com/office/drawing/2014/main" id="{570CB398-0BEE-428C-BBC1-C3BBF7DDB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" y="736"/>
              <a:ext cx="1312" cy="1150"/>
            </a:xfrm>
            <a:custGeom>
              <a:avLst/>
              <a:gdLst>
                <a:gd name="T0" fmla="*/ 3309 w 525"/>
                <a:gd name="T1" fmla="*/ 5083 h 460"/>
                <a:gd name="T2" fmla="*/ 2449 w 525"/>
                <a:gd name="T3" fmla="*/ 8363 h 460"/>
                <a:gd name="T4" fmla="*/ 312 w 525"/>
                <a:gd name="T5" fmla="*/ 12000 h 460"/>
                <a:gd name="T6" fmla="*/ 4871 w 525"/>
                <a:gd name="T7" fmla="*/ 15595 h 460"/>
                <a:gd name="T8" fmla="*/ 13035 w 525"/>
                <a:gd name="T9" fmla="*/ 15988 h 460"/>
                <a:gd name="T10" fmla="*/ 20477 w 525"/>
                <a:gd name="T11" fmla="*/ 17970 h 460"/>
                <a:gd name="T12" fmla="*/ 13452 w 525"/>
                <a:gd name="T13" fmla="*/ 15595 h 460"/>
                <a:gd name="T14" fmla="*/ 5620 w 525"/>
                <a:gd name="T15" fmla="*/ 15000 h 460"/>
                <a:gd name="T16" fmla="*/ 1354 w 525"/>
                <a:gd name="T17" fmla="*/ 12083 h 460"/>
                <a:gd name="T18" fmla="*/ 2841 w 525"/>
                <a:gd name="T19" fmla="*/ 10208 h 460"/>
                <a:gd name="T20" fmla="*/ 4008 w 525"/>
                <a:gd name="T21" fmla="*/ 10083 h 460"/>
                <a:gd name="T22" fmla="*/ 6508 w 525"/>
                <a:gd name="T23" fmla="*/ 10863 h 460"/>
                <a:gd name="T24" fmla="*/ 9206 w 525"/>
                <a:gd name="T25" fmla="*/ 10783 h 460"/>
                <a:gd name="T26" fmla="*/ 11578 w 525"/>
                <a:gd name="T27" fmla="*/ 10708 h 460"/>
                <a:gd name="T28" fmla="*/ 12753 w 525"/>
                <a:gd name="T29" fmla="*/ 11613 h 460"/>
                <a:gd name="T30" fmla="*/ 13920 w 525"/>
                <a:gd name="T31" fmla="*/ 12395 h 460"/>
                <a:gd name="T32" fmla="*/ 14232 w 525"/>
                <a:gd name="T33" fmla="*/ 12783 h 460"/>
                <a:gd name="T34" fmla="*/ 14439 w 525"/>
                <a:gd name="T35" fmla="*/ 12938 h 460"/>
                <a:gd name="T36" fmla="*/ 14390 w 525"/>
                <a:gd name="T37" fmla="*/ 12738 h 460"/>
                <a:gd name="T38" fmla="*/ 14357 w 525"/>
                <a:gd name="T39" fmla="*/ 12345 h 460"/>
                <a:gd name="T40" fmla="*/ 14752 w 525"/>
                <a:gd name="T41" fmla="*/ 12500 h 460"/>
                <a:gd name="T42" fmla="*/ 14982 w 525"/>
                <a:gd name="T43" fmla="*/ 12583 h 460"/>
                <a:gd name="T44" fmla="*/ 15064 w 525"/>
                <a:gd name="T45" fmla="*/ 12658 h 460"/>
                <a:gd name="T46" fmla="*/ 14982 w 525"/>
                <a:gd name="T47" fmla="*/ 12313 h 460"/>
                <a:gd name="T48" fmla="*/ 15064 w 525"/>
                <a:gd name="T49" fmla="*/ 12345 h 460"/>
                <a:gd name="T50" fmla="*/ 15169 w 525"/>
                <a:gd name="T51" fmla="*/ 12395 h 460"/>
                <a:gd name="T52" fmla="*/ 15094 w 525"/>
                <a:gd name="T53" fmla="*/ 12158 h 460"/>
                <a:gd name="T54" fmla="*/ 14982 w 525"/>
                <a:gd name="T55" fmla="*/ 11875 h 460"/>
                <a:gd name="T56" fmla="*/ 14669 w 525"/>
                <a:gd name="T57" fmla="*/ 11770 h 460"/>
                <a:gd name="T58" fmla="*/ 14594 w 525"/>
                <a:gd name="T59" fmla="*/ 11645 h 460"/>
                <a:gd name="T60" fmla="*/ 14045 w 525"/>
                <a:gd name="T61" fmla="*/ 11613 h 460"/>
                <a:gd name="T62" fmla="*/ 13420 w 525"/>
                <a:gd name="T63" fmla="*/ 11020 h 460"/>
                <a:gd name="T64" fmla="*/ 13532 w 525"/>
                <a:gd name="T65" fmla="*/ 10750 h 460"/>
                <a:gd name="T66" fmla="*/ 13970 w 525"/>
                <a:gd name="T67" fmla="*/ 10988 h 460"/>
                <a:gd name="T68" fmla="*/ 14282 w 525"/>
                <a:gd name="T69" fmla="*/ 11300 h 460"/>
                <a:gd name="T70" fmla="*/ 14390 w 525"/>
                <a:gd name="T71" fmla="*/ 11408 h 460"/>
                <a:gd name="T72" fmla="*/ 14390 w 525"/>
                <a:gd name="T73" fmla="*/ 11175 h 460"/>
                <a:gd name="T74" fmla="*/ 14594 w 525"/>
                <a:gd name="T75" fmla="*/ 11175 h 460"/>
                <a:gd name="T76" fmla="*/ 14827 w 525"/>
                <a:gd name="T77" fmla="*/ 11300 h 460"/>
                <a:gd name="T78" fmla="*/ 14907 w 525"/>
                <a:gd name="T79" fmla="*/ 11408 h 460"/>
                <a:gd name="T80" fmla="*/ 14752 w 525"/>
                <a:gd name="T81" fmla="*/ 10863 h 460"/>
                <a:gd name="T82" fmla="*/ 14982 w 525"/>
                <a:gd name="T83" fmla="*/ 10938 h 460"/>
                <a:gd name="T84" fmla="*/ 14669 w 525"/>
                <a:gd name="T85" fmla="*/ 10438 h 460"/>
                <a:gd name="T86" fmla="*/ 14202 w 525"/>
                <a:gd name="T87" fmla="*/ 10283 h 460"/>
                <a:gd name="T88" fmla="*/ 13765 w 525"/>
                <a:gd name="T89" fmla="*/ 10083 h 460"/>
                <a:gd name="T90" fmla="*/ 13532 w 525"/>
                <a:gd name="T91" fmla="*/ 9770 h 460"/>
                <a:gd name="T92" fmla="*/ 13607 w 525"/>
                <a:gd name="T93" fmla="*/ 9533 h 460"/>
                <a:gd name="T94" fmla="*/ 13532 w 525"/>
                <a:gd name="T95" fmla="*/ 9613 h 460"/>
                <a:gd name="T96" fmla="*/ 15014 w 525"/>
                <a:gd name="T97" fmla="*/ 8833 h 460"/>
                <a:gd name="T98" fmla="*/ 15719 w 525"/>
                <a:gd name="T99" fmla="*/ 8833 h 460"/>
                <a:gd name="T100" fmla="*/ 17044 w 525"/>
                <a:gd name="T101" fmla="*/ 9270 h 460"/>
                <a:gd name="T102" fmla="*/ 18136 w 525"/>
                <a:gd name="T103" fmla="*/ 9063 h 460"/>
                <a:gd name="T104" fmla="*/ 18805 w 525"/>
                <a:gd name="T105" fmla="*/ 8645 h 460"/>
                <a:gd name="T106" fmla="*/ 18418 w 525"/>
                <a:gd name="T107" fmla="*/ 7395 h 460"/>
                <a:gd name="T108" fmla="*/ 17823 w 525"/>
                <a:gd name="T109" fmla="*/ 6145 h 460"/>
                <a:gd name="T110" fmla="*/ 17398 w 525"/>
                <a:gd name="T111" fmla="*/ 5158 h 460"/>
                <a:gd name="T112" fmla="*/ 16699 w 525"/>
                <a:gd name="T113" fmla="*/ 4188 h 460"/>
                <a:gd name="T114" fmla="*/ 15951 w 525"/>
                <a:gd name="T115" fmla="*/ 3050 h 460"/>
                <a:gd name="T116" fmla="*/ 15094 w 525"/>
                <a:gd name="T117" fmla="*/ 1063 h 460"/>
                <a:gd name="T118" fmla="*/ 14077 w 525"/>
                <a:gd name="T119" fmla="*/ 1220 h 460"/>
                <a:gd name="T120" fmla="*/ 14232 w 525"/>
                <a:gd name="T121" fmla="*/ 2345 h 460"/>
                <a:gd name="T122" fmla="*/ 13657 w 525"/>
                <a:gd name="T123" fmla="*/ 2863 h 460"/>
                <a:gd name="T124" fmla="*/ 3309 w 525"/>
                <a:gd name="T125" fmla="*/ 5083 h 46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25" h="460">
                  <a:moveTo>
                    <a:pt x="85" y="130"/>
                  </a:moveTo>
                  <a:cubicBezTo>
                    <a:pt x="63" y="183"/>
                    <a:pt x="69" y="196"/>
                    <a:pt x="63" y="214"/>
                  </a:cubicBezTo>
                  <a:cubicBezTo>
                    <a:pt x="56" y="231"/>
                    <a:pt x="19" y="255"/>
                    <a:pt x="8" y="307"/>
                  </a:cubicBezTo>
                  <a:cubicBezTo>
                    <a:pt x="0" y="341"/>
                    <a:pt x="24" y="378"/>
                    <a:pt x="125" y="399"/>
                  </a:cubicBezTo>
                  <a:cubicBezTo>
                    <a:pt x="227" y="420"/>
                    <a:pt x="284" y="407"/>
                    <a:pt x="334" y="409"/>
                  </a:cubicBezTo>
                  <a:cubicBezTo>
                    <a:pt x="385" y="411"/>
                    <a:pt x="490" y="410"/>
                    <a:pt x="525" y="460"/>
                  </a:cubicBezTo>
                  <a:cubicBezTo>
                    <a:pt x="490" y="410"/>
                    <a:pt x="396" y="401"/>
                    <a:pt x="345" y="399"/>
                  </a:cubicBezTo>
                  <a:cubicBezTo>
                    <a:pt x="295" y="396"/>
                    <a:pt x="246" y="405"/>
                    <a:pt x="144" y="384"/>
                  </a:cubicBezTo>
                  <a:cubicBezTo>
                    <a:pt x="60" y="363"/>
                    <a:pt x="28" y="343"/>
                    <a:pt x="35" y="309"/>
                  </a:cubicBezTo>
                  <a:cubicBezTo>
                    <a:pt x="40" y="287"/>
                    <a:pt x="68" y="264"/>
                    <a:pt x="73" y="261"/>
                  </a:cubicBezTo>
                  <a:cubicBezTo>
                    <a:pt x="82" y="254"/>
                    <a:pt x="92" y="253"/>
                    <a:pt x="103" y="258"/>
                  </a:cubicBezTo>
                  <a:cubicBezTo>
                    <a:pt x="121" y="267"/>
                    <a:pt x="156" y="278"/>
                    <a:pt x="167" y="278"/>
                  </a:cubicBezTo>
                  <a:cubicBezTo>
                    <a:pt x="179" y="278"/>
                    <a:pt x="214" y="280"/>
                    <a:pt x="236" y="276"/>
                  </a:cubicBezTo>
                  <a:cubicBezTo>
                    <a:pt x="259" y="271"/>
                    <a:pt x="277" y="258"/>
                    <a:pt x="297" y="274"/>
                  </a:cubicBezTo>
                  <a:cubicBezTo>
                    <a:pt x="305" y="281"/>
                    <a:pt x="318" y="291"/>
                    <a:pt x="327" y="297"/>
                  </a:cubicBezTo>
                  <a:cubicBezTo>
                    <a:pt x="335" y="303"/>
                    <a:pt x="354" y="313"/>
                    <a:pt x="357" y="317"/>
                  </a:cubicBezTo>
                  <a:cubicBezTo>
                    <a:pt x="359" y="321"/>
                    <a:pt x="364" y="325"/>
                    <a:pt x="365" y="327"/>
                  </a:cubicBezTo>
                  <a:cubicBezTo>
                    <a:pt x="367" y="328"/>
                    <a:pt x="367" y="331"/>
                    <a:pt x="370" y="331"/>
                  </a:cubicBezTo>
                  <a:cubicBezTo>
                    <a:pt x="372" y="330"/>
                    <a:pt x="369" y="328"/>
                    <a:pt x="369" y="326"/>
                  </a:cubicBezTo>
                  <a:cubicBezTo>
                    <a:pt x="369" y="324"/>
                    <a:pt x="370" y="319"/>
                    <a:pt x="368" y="316"/>
                  </a:cubicBezTo>
                  <a:cubicBezTo>
                    <a:pt x="370" y="317"/>
                    <a:pt x="375" y="320"/>
                    <a:pt x="378" y="320"/>
                  </a:cubicBezTo>
                  <a:cubicBezTo>
                    <a:pt x="381" y="321"/>
                    <a:pt x="382" y="321"/>
                    <a:pt x="384" y="322"/>
                  </a:cubicBezTo>
                  <a:cubicBezTo>
                    <a:pt x="385" y="323"/>
                    <a:pt x="385" y="325"/>
                    <a:pt x="386" y="324"/>
                  </a:cubicBezTo>
                  <a:cubicBezTo>
                    <a:pt x="388" y="322"/>
                    <a:pt x="387" y="320"/>
                    <a:pt x="384" y="315"/>
                  </a:cubicBezTo>
                  <a:cubicBezTo>
                    <a:pt x="384" y="315"/>
                    <a:pt x="385" y="315"/>
                    <a:pt x="386" y="316"/>
                  </a:cubicBezTo>
                  <a:cubicBezTo>
                    <a:pt x="387" y="318"/>
                    <a:pt x="389" y="317"/>
                    <a:pt x="389" y="317"/>
                  </a:cubicBezTo>
                  <a:cubicBezTo>
                    <a:pt x="389" y="317"/>
                    <a:pt x="388" y="314"/>
                    <a:pt x="387" y="311"/>
                  </a:cubicBezTo>
                  <a:cubicBezTo>
                    <a:pt x="386" y="308"/>
                    <a:pt x="385" y="306"/>
                    <a:pt x="384" y="304"/>
                  </a:cubicBezTo>
                  <a:cubicBezTo>
                    <a:pt x="382" y="302"/>
                    <a:pt x="376" y="301"/>
                    <a:pt x="376" y="301"/>
                  </a:cubicBezTo>
                  <a:cubicBezTo>
                    <a:pt x="376" y="301"/>
                    <a:pt x="375" y="300"/>
                    <a:pt x="374" y="298"/>
                  </a:cubicBezTo>
                  <a:cubicBezTo>
                    <a:pt x="372" y="297"/>
                    <a:pt x="361" y="298"/>
                    <a:pt x="360" y="297"/>
                  </a:cubicBezTo>
                  <a:cubicBezTo>
                    <a:pt x="359" y="297"/>
                    <a:pt x="345" y="285"/>
                    <a:pt x="344" y="282"/>
                  </a:cubicBezTo>
                  <a:cubicBezTo>
                    <a:pt x="342" y="280"/>
                    <a:pt x="345" y="274"/>
                    <a:pt x="347" y="275"/>
                  </a:cubicBezTo>
                  <a:cubicBezTo>
                    <a:pt x="349" y="276"/>
                    <a:pt x="355" y="277"/>
                    <a:pt x="358" y="281"/>
                  </a:cubicBezTo>
                  <a:cubicBezTo>
                    <a:pt x="360" y="283"/>
                    <a:pt x="364" y="287"/>
                    <a:pt x="366" y="289"/>
                  </a:cubicBezTo>
                  <a:cubicBezTo>
                    <a:pt x="369" y="291"/>
                    <a:pt x="367" y="292"/>
                    <a:pt x="369" y="292"/>
                  </a:cubicBezTo>
                  <a:cubicBezTo>
                    <a:pt x="370" y="291"/>
                    <a:pt x="371" y="289"/>
                    <a:pt x="369" y="286"/>
                  </a:cubicBezTo>
                  <a:cubicBezTo>
                    <a:pt x="369" y="286"/>
                    <a:pt x="371" y="286"/>
                    <a:pt x="374" y="286"/>
                  </a:cubicBezTo>
                  <a:cubicBezTo>
                    <a:pt x="376" y="287"/>
                    <a:pt x="379" y="287"/>
                    <a:pt x="380" y="289"/>
                  </a:cubicBezTo>
                  <a:cubicBezTo>
                    <a:pt x="381" y="291"/>
                    <a:pt x="381" y="293"/>
                    <a:pt x="382" y="292"/>
                  </a:cubicBezTo>
                  <a:cubicBezTo>
                    <a:pt x="383" y="290"/>
                    <a:pt x="383" y="285"/>
                    <a:pt x="378" y="278"/>
                  </a:cubicBezTo>
                  <a:cubicBezTo>
                    <a:pt x="378" y="278"/>
                    <a:pt x="382" y="278"/>
                    <a:pt x="384" y="280"/>
                  </a:cubicBezTo>
                  <a:cubicBezTo>
                    <a:pt x="385" y="278"/>
                    <a:pt x="380" y="270"/>
                    <a:pt x="376" y="267"/>
                  </a:cubicBezTo>
                  <a:cubicBezTo>
                    <a:pt x="373" y="265"/>
                    <a:pt x="366" y="264"/>
                    <a:pt x="364" y="263"/>
                  </a:cubicBezTo>
                  <a:cubicBezTo>
                    <a:pt x="361" y="261"/>
                    <a:pt x="358" y="259"/>
                    <a:pt x="353" y="258"/>
                  </a:cubicBezTo>
                  <a:cubicBezTo>
                    <a:pt x="348" y="256"/>
                    <a:pt x="350" y="256"/>
                    <a:pt x="347" y="250"/>
                  </a:cubicBezTo>
                  <a:cubicBezTo>
                    <a:pt x="347" y="248"/>
                    <a:pt x="347" y="246"/>
                    <a:pt x="349" y="244"/>
                  </a:cubicBezTo>
                  <a:cubicBezTo>
                    <a:pt x="347" y="246"/>
                    <a:pt x="347" y="246"/>
                    <a:pt x="347" y="246"/>
                  </a:cubicBezTo>
                  <a:cubicBezTo>
                    <a:pt x="350" y="239"/>
                    <a:pt x="362" y="225"/>
                    <a:pt x="385" y="226"/>
                  </a:cubicBezTo>
                  <a:cubicBezTo>
                    <a:pt x="385" y="226"/>
                    <a:pt x="391" y="228"/>
                    <a:pt x="403" y="226"/>
                  </a:cubicBezTo>
                  <a:cubicBezTo>
                    <a:pt x="416" y="224"/>
                    <a:pt x="430" y="234"/>
                    <a:pt x="437" y="237"/>
                  </a:cubicBezTo>
                  <a:cubicBezTo>
                    <a:pt x="445" y="240"/>
                    <a:pt x="459" y="233"/>
                    <a:pt x="465" y="232"/>
                  </a:cubicBezTo>
                  <a:cubicBezTo>
                    <a:pt x="470" y="230"/>
                    <a:pt x="478" y="228"/>
                    <a:pt x="482" y="221"/>
                  </a:cubicBezTo>
                  <a:cubicBezTo>
                    <a:pt x="487" y="213"/>
                    <a:pt x="478" y="202"/>
                    <a:pt x="472" y="189"/>
                  </a:cubicBezTo>
                  <a:cubicBezTo>
                    <a:pt x="467" y="176"/>
                    <a:pt x="459" y="166"/>
                    <a:pt x="457" y="157"/>
                  </a:cubicBezTo>
                  <a:cubicBezTo>
                    <a:pt x="458" y="135"/>
                    <a:pt x="446" y="132"/>
                    <a:pt x="446" y="132"/>
                  </a:cubicBezTo>
                  <a:cubicBezTo>
                    <a:pt x="446" y="132"/>
                    <a:pt x="434" y="121"/>
                    <a:pt x="428" y="107"/>
                  </a:cubicBezTo>
                  <a:cubicBezTo>
                    <a:pt x="421" y="93"/>
                    <a:pt x="417" y="88"/>
                    <a:pt x="409" y="78"/>
                  </a:cubicBezTo>
                  <a:cubicBezTo>
                    <a:pt x="409" y="78"/>
                    <a:pt x="411" y="47"/>
                    <a:pt x="387" y="27"/>
                  </a:cubicBezTo>
                  <a:cubicBezTo>
                    <a:pt x="363" y="7"/>
                    <a:pt x="357" y="16"/>
                    <a:pt x="361" y="31"/>
                  </a:cubicBezTo>
                  <a:cubicBezTo>
                    <a:pt x="364" y="47"/>
                    <a:pt x="365" y="60"/>
                    <a:pt x="365" y="60"/>
                  </a:cubicBezTo>
                  <a:cubicBezTo>
                    <a:pt x="365" y="60"/>
                    <a:pt x="361" y="79"/>
                    <a:pt x="350" y="73"/>
                  </a:cubicBezTo>
                  <a:cubicBezTo>
                    <a:pt x="184" y="0"/>
                    <a:pt x="102" y="86"/>
                    <a:pt x="85" y="130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55" name="Freeform 92">
              <a:extLst>
                <a:ext uri="{FF2B5EF4-FFF2-40B4-BE49-F238E27FC236}">
                  <a16:creationId xmlns:a16="http://schemas.microsoft.com/office/drawing/2014/main" id="{5F8193FF-8E88-49E4-A7A4-B63C73C6D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9" y="843"/>
              <a:ext cx="235" cy="273"/>
            </a:xfrm>
            <a:custGeom>
              <a:avLst/>
              <a:gdLst>
                <a:gd name="T0" fmla="*/ 3675 w 94"/>
                <a:gd name="T1" fmla="*/ 2121 h 109"/>
                <a:gd name="T2" fmla="*/ 1145 w 94"/>
                <a:gd name="T3" fmla="*/ 942 h 109"/>
                <a:gd name="T4" fmla="*/ 1925 w 94"/>
                <a:gd name="T5" fmla="*/ 3582 h 109"/>
                <a:gd name="T6" fmla="*/ 2938 w 94"/>
                <a:gd name="T7" fmla="*/ 4290 h 10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4" h="109">
                  <a:moveTo>
                    <a:pt x="94" y="54"/>
                  </a:moveTo>
                  <a:cubicBezTo>
                    <a:pt x="88" y="34"/>
                    <a:pt x="57" y="0"/>
                    <a:pt x="29" y="24"/>
                  </a:cubicBezTo>
                  <a:cubicBezTo>
                    <a:pt x="0" y="48"/>
                    <a:pt x="38" y="87"/>
                    <a:pt x="49" y="91"/>
                  </a:cubicBezTo>
                  <a:cubicBezTo>
                    <a:pt x="60" y="96"/>
                    <a:pt x="72" y="101"/>
                    <a:pt x="75" y="109"/>
                  </a:cubicBezTo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56" name="Freeform 93">
              <a:extLst>
                <a:ext uri="{FF2B5EF4-FFF2-40B4-BE49-F238E27FC236}">
                  <a16:creationId xmlns:a16="http://schemas.microsoft.com/office/drawing/2014/main" id="{5A3174B8-BA66-44C4-8DCC-01A6C8630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9" y="843"/>
              <a:ext cx="235" cy="273"/>
            </a:xfrm>
            <a:custGeom>
              <a:avLst/>
              <a:gdLst>
                <a:gd name="T0" fmla="*/ 3675 w 94"/>
                <a:gd name="T1" fmla="*/ 2121 h 109"/>
                <a:gd name="T2" fmla="*/ 1145 w 94"/>
                <a:gd name="T3" fmla="*/ 942 h 109"/>
                <a:gd name="T4" fmla="*/ 1925 w 94"/>
                <a:gd name="T5" fmla="*/ 3582 h 109"/>
                <a:gd name="T6" fmla="*/ 2938 w 94"/>
                <a:gd name="T7" fmla="*/ 4290 h 10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4" h="109">
                  <a:moveTo>
                    <a:pt x="94" y="54"/>
                  </a:moveTo>
                  <a:cubicBezTo>
                    <a:pt x="88" y="34"/>
                    <a:pt x="57" y="0"/>
                    <a:pt x="29" y="24"/>
                  </a:cubicBezTo>
                  <a:cubicBezTo>
                    <a:pt x="0" y="48"/>
                    <a:pt x="38" y="87"/>
                    <a:pt x="49" y="91"/>
                  </a:cubicBezTo>
                  <a:cubicBezTo>
                    <a:pt x="60" y="96"/>
                    <a:pt x="72" y="101"/>
                    <a:pt x="75" y="109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57" name="Freeform 94">
              <a:extLst>
                <a:ext uri="{FF2B5EF4-FFF2-40B4-BE49-F238E27FC236}">
                  <a16:creationId xmlns:a16="http://schemas.microsoft.com/office/drawing/2014/main" id="{7419F17C-27C7-4B23-BAE7-90DEC926A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" y="1296"/>
              <a:ext cx="65" cy="145"/>
            </a:xfrm>
            <a:custGeom>
              <a:avLst/>
              <a:gdLst>
                <a:gd name="T0" fmla="*/ 1020 w 26"/>
                <a:gd name="T1" fmla="*/ 0 h 58"/>
                <a:gd name="T2" fmla="*/ 238 w 26"/>
                <a:gd name="T3" fmla="*/ 2270 h 5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6" h="58">
                  <a:moveTo>
                    <a:pt x="26" y="0"/>
                  </a:moveTo>
                  <a:cubicBezTo>
                    <a:pt x="19" y="8"/>
                    <a:pt x="0" y="39"/>
                    <a:pt x="6" y="58"/>
                  </a:cubicBezTo>
                </a:path>
              </a:pathLst>
            </a:custGeom>
            <a:noFill/>
            <a:ln w="4763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58" name="Freeform 95">
              <a:extLst>
                <a:ext uri="{FF2B5EF4-FFF2-40B4-BE49-F238E27FC236}">
                  <a16:creationId xmlns:a16="http://schemas.microsoft.com/office/drawing/2014/main" id="{7418170D-7941-4DEC-8A6F-6A04D8342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7" y="1293"/>
              <a:ext cx="75" cy="133"/>
            </a:xfrm>
            <a:custGeom>
              <a:avLst/>
              <a:gdLst>
                <a:gd name="T0" fmla="*/ 1175 w 30"/>
                <a:gd name="T1" fmla="*/ 0 h 53"/>
                <a:gd name="T2" fmla="*/ 0 w 30"/>
                <a:gd name="T3" fmla="*/ 2103 h 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0" h="53">
                  <a:moveTo>
                    <a:pt x="30" y="0"/>
                  </a:moveTo>
                  <a:cubicBezTo>
                    <a:pt x="24" y="5"/>
                    <a:pt x="1" y="44"/>
                    <a:pt x="0" y="53"/>
                  </a:cubicBezTo>
                </a:path>
              </a:pathLst>
            </a:custGeom>
            <a:noFill/>
            <a:ln w="4763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59" name="Freeform 96">
              <a:extLst>
                <a:ext uri="{FF2B5EF4-FFF2-40B4-BE49-F238E27FC236}">
                  <a16:creationId xmlns:a16="http://schemas.microsoft.com/office/drawing/2014/main" id="{3C5C305B-51D8-4183-BAC4-1382B0903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9" y="1288"/>
              <a:ext cx="98" cy="108"/>
            </a:xfrm>
            <a:custGeom>
              <a:avLst/>
              <a:gdLst>
                <a:gd name="T0" fmla="*/ 1553 w 39"/>
                <a:gd name="T1" fmla="*/ 0 h 43"/>
                <a:gd name="T2" fmla="*/ 0 w 39"/>
                <a:gd name="T3" fmla="*/ 1710 h 4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9" h="43">
                  <a:moveTo>
                    <a:pt x="39" y="0"/>
                  </a:moveTo>
                  <a:cubicBezTo>
                    <a:pt x="29" y="7"/>
                    <a:pt x="5" y="37"/>
                    <a:pt x="0" y="43"/>
                  </a:cubicBezTo>
                </a:path>
              </a:pathLst>
            </a:custGeom>
            <a:noFill/>
            <a:ln w="4763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60" name="Freeform 97">
              <a:extLst>
                <a:ext uri="{FF2B5EF4-FFF2-40B4-BE49-F238E27FC236}">
                  <a16:creationId xmlns:a16="http://schemas.microsoft.com/office/drawing/2014/main" id="{7A4329F3-A9AD-46CA-AD9D-06B80C97C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" y="1213"/>
              <a:ext cx="42" cy="18"/>
            </a:xfrm>
            <a:custGeom>
              <a:avLst/>
              <a:gdLst>
                <a:gd name="T0" fmla="*/ 635 w 17"/>
                <a:gd name="T1" fmla="*/ 0 h 7"/>
                <a:gd name="T2" fmla="*/ 0 w 17"/>
                <a:gd name="T3" fmla="*/ 303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7">
                  <a:moveTo>
                    <a:pt x="17" y="0"/>
                  </a:moveTo>
                  <a:cubicBezTo>
                    <a:pt x="12" y="2"/>
                    <a:pt x="1" y="6"/>
                    <a:pt x="0" y="7"/>
                  </a:cubicBezTo>
                </a:path>
              </a:pathLst>
            </a:custGeom>
            <a:noFill/>
            <a:ln w="4763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61" name="Freeform 98">
              <a:extLst>
                <a:ext uri="{FF2B5EF4-FFF2-40B4-BE49-F238E27FC236}">
                  <a16:creationId xmlns:a16="http://schemas.microsoft.com/office/drawing/2014/main" id="{27C742A4-C7AC-48A1-A3E7-FC70C9EDD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" y="1203"/>
              <a:ext cx="22" cy="20"/>
            </a:xfrm>
            <a:custGeom>
              <a:avLst/>
              <a:gdLst>
                <a:gd name="T0" fmla="*/ 323 w 9"/>
                <a:gd name="T1" fmla="*/ 0 h 8"/>
                <a:gd name="T2" fmla="*/ 0 w 9"/>
                <a:gd name="T3" fmla="*/ 313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8">
                  <a:moveTo>
                    <a:pt x="9" y="0"/>
                  </a:moveTo>
                  <a:cubicBezTo>
                    <a:pt x="6" y="1"/>
                    <a:pt x="1" y="7"/>
                    <a:pt x="0" y="8"/>
                  </a:cubicBezTo>
                </a:path>
              </a:pathLst>
            </a:custGeom>
            <a:noFill/>
            <a:ln w="4763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62" name="Freeform 99">
              <a:extLst>
                <a:ext uri="{FF2B5EF4-FFF2-40B4-BE49-F238E27FC236}">
                  <a16:creationId xmlns:a16="http://schemas.microsoft.com/office/drawing/2014/main" id="{EBA0B101-CF39-4197-A079-1FC91D163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7" y="1171"/>
              <a:ext cx="32" cy="47"/>
            </a:xfrm>
            <a:custGeom>
              <a:avLst/>
              <a:gdLst>
                <a:gd name="T0" fmla="*/ 478 w 13"/>
                <a:gd name="T1" fmla="*/ 0 h 19"/>
                <a:gd name="T2" fmla="*/ 0 w 13"/>
                <a:gd name="T3" fmla="*/ 710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" h="19">
                  <a:moveTo>
                    <a:pt x="13" y="0"/>
                  </a:moveTo>
                  <a:cubicBezTo>
                    <a:pt x="8" y="3"/>
                    <a:pt x="1" y="15"/>
                    <a:pt x="0" y="19"/>
                  </a:cubicBezTo>
                </a:path>
              </a:pathLst>
            </a:custGeom>
            <a:noFill/>
            <a:ln w="4763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63" name="Freeform 100">
              <a:extLst>
                <a:ext uri="{FF2B5EF4-FFF2-40B4-BE49-F238E27FC236}">
                  <a16:creationId xmlns:a16="http://schemas.microsoft.com/office/drawing/2014/main" id="{4B8A19DF-10FE-43DE-A6D6-CD315BB8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" y="1303"/>
              <a:ext cx="35" cy="130"/>
            </a:xfrm>
            <a:custGeom>
              <a:avLst/>
              <a:gdLst>
                <a:gd name="T0" fmla="*/ 550 w 14"/>
                <a:gd name="T1" fmla="*/ 0 h 52"/>
                <a:gd name="T2" fmla="*/ 83 w 14"/>
                <a:gd name="T3" fmla="*/ 2033 h 5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52">
                  <a:moveTo>
                    <a:pt x="14" y="0"/>
                  </a:moveTo>
                  <a:cubicBezTo>
                    <a:pt x="10" y="5"/>
                    <a:pt x="0" y="36"/>
                    <a:pt x="2" y="52"/>
                  </a:cubicBezTo>
                </a:path>
              </a:pathLst>
            </a:custGeom>
            <a:noFill/>
            <a:ln w="4763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64" name="Freeform 101">
              <a:extLst>
                <a:ext uri="{FF2B5EF4-FFF2-40B4-BE49-F238E27FC236}">
                  <a16:creationId xmlns:a16="http://schemas.microsoft.com/office/drawing/2014/main" id="{7B697996-5A14-43E5-9B6B-6F9FE0C0E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9" y="1281"/>
              <a:ext cx="128" cy="72"/>
            </a:xfrm>
            <a:custGeom>
              <a:avLst/>
              <a:gdLst>
                <a:gd name="T0" fmla="*/ 2023 w 51"/>
                <a:gd name="T1" fmla="*/ 0 h 29"/>
                <a:gd name="T2" fmla="*/ 0 w 51"/>
                <a:gd name="T3" fmla="*/ 1102 h 2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" h="29">
                  <a:moveTo>
                    <a:pt x="51" y="0"/>
                  </a:moveTo>
                  <a:cubicBezTo>
                    <a:pt x="47" y="2"/>
                    <a:pt x="14" y="24"/>
                    <a:pt x="0" y="29"/>
                  </a:cubicBezTo>
                </a:path>
              </a:pathLst>
            </a:custGeom>
            <a:noFill/>
            <a:ln w="4763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65" name="Freeform 102">
              <a:extLst>
                <a:ext uri="{FF2B5EF4-FFF2-40B4-BE49-F238E27FC236}">
                  <a16:creationId xmlns:a16="http://schemas.microsoft.com/office/drawing/2014/main" id="{5BB165BC-A4D6-4410-9241-B94C7276D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1228"/>
              <a:ext cx="28" cy="8"/>
            </a:xfrm>
            <a:custGeom>
              <a:avLst/>
              <a:gdLst>
                <a:gd name="T0" fmla="*/ 0 w 11"/>
                <a:gd name="T1" fmla="*/ 93 h 3"/>
                <a:gd name="T2" fmla="*/ 461 w 11"/>
                <a:gd name="T3" fmla="*/ 149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3">
                  <a:moveTo>
                    <a:pt x="0" y="2"/>
                  </a:moveTo>
                  <a:cubicBezTo>
                    <a:pt x="3" y="1"/>
                    <a:pt x="6" y="0"/>
                    <a:pt x="11" y="3"/>
                  </a:cubicBezTo>
                </a:path>
              </a:pathLst>
            </a:custGeom>
            <a:noFill/>
            <a:ln w="4763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66" name="Freeform 103">
              <a:extLst>
                <a:ext uri="{FF2B5EF4-FFF2-40B4-BE49-F238E27FC236}">
                  <a16:creationId xmlns:a16="http://schemas.microsoft.com/office/drawing/2014/main" id="{AE61D699-7FC4-48C6-9567-B1CC27DB2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2" y="1128"/>
              <a:ext cx="67" cy="65"/>
            </a:xfrm>
            <a:custGeom>
              <a:avLst/>
              <a:gdLst>
                <a:gd name="T0" fmla="*/ 948 w 27"/>
                <a:gd name="T1" fmla="*/ 863 h 26"/>
                <a:gd name="T2" fmla="*/ 640 w 27"/>
                <a:gd name="T3" fmla="*/ 238 h 26"/>
                <a:gd name="T4" fmla="*/ 30 w 27"/>
                <a:gd name="T5" fmla="*/ 395 h 26"/>
                <a:gd name="T6" fmla="*/ 337 w 27"/>
                <a:gd name="T7" fmla="*/ 938 h 26"/>
                <a:gd name="T8" fmla="*/ 836 w 27"/>
                <a:gd name="T9" fmla="*/ 863 h 26"/>
                <a:gd name="T10" fmla="*/ 948 w 27"/>
                <a:gd name="T11" fmla="*/ 863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26">
                  <a:moveTo>
                    <a:pt x="25" y="22"/>
                  </a:moveTo>
                  <a:cubicBezTo>
                    <a:pt x="23" y="20"/>
                    <a:pt x="27" y="11"/>
                    <a:pt x="17" y="6"/>
                  </a:cubicBezTo>
                  <a:cubicBezTo>
                    <a:pt x="8" y="0"/>
                    <a:pt x="1" y="10"/>
                    <a:pt x="1" y="10"/>
                  </a:cubicBezTo>
                  <a:cubicBezTo>
                    <a:pt x="0" y="17"/>
                    <a:pt x="4" y="22"/>
                    <a:pt x="9" y="24"/>
                  </a:cubicBezTo>
                  <a:cubicBezTo>
                    <a:pt x="13" y="26"/>
                    <a:pt x="22" y="22"/>
                    <a:pt x="22" y="22"/>
                  </a:cubicBezTo>
                  <a:lnTo>
                    <a:pt x="25" y="22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67" name="Freeform 104">
              <a:extLst>
                <a:ext uri="{FF2B5EF4-FFF2-40B4-BE49-F238E27FC236}">
                  <a16:creationId xmlns:a16="http://schemas.microsoft.com/office/drawing/2014/main" id="{C329EF6A-8615-4C3C-8B5C-0B32B57D8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" y="1138"/>
              <a:ext cx="55" cy="53"/>
            </a:xfrm>
            <a:custGeom>
              <a:avLst/>
              <a:gdLst>
                <a:gd name="T0" fmla="*/ 125 w 22"/>
                <a:gd name="T1" fmla="*/ 209 h 21"/>
                <a:gd name="T2" fmla="*/ 625 w 22"/>
                <a:gd name="T3" fmla="*/ 126 h 21"/>
                <a:gd name="T4" fmla="*/ 708 w 22"/>
                <a:gd name="T5" fmla="*/ 644 h 21"/>
                <a:gd name="T6" fmla="*/ 208 w 22"/>
                <a:gd name="T7" fmla="*/ 727 h 21"/>
                <a:gd name="T8" fmla="*/ 125 w 22"/>
                <a:gd name="T9" fmla="*/ 209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1">
                  <a:moveTo>
                    <a:pt x="3" y="5"/>
                  </a:moveTo>
                  <a:cubicBezTo>
                    <a:pt x="6" y="0"/>
                    <a:pt x="12" y="0"/>
                    <a:pt x="16" y="3"/>
                  </a:cubicBezTo>
                  <a:cubicBezTo>
                    <a:pt x="21" y="6"/>
                    <a:pt x="22" y="12"/>
                    <a:pt x="18" y="16"/>
                  </a:cubicBezTo>
                  <a:cubicBezTo>
                    <a:pt x="15" y="20"/>
                    <a:pt x="9" y="21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68" name="Freeform 105">
              <a:extLst>
                <a:ext uri="{FF2B5EF4-FFF2-40B4-BE49-F238E27FC236}">
                  <a16:creationId xmlns:a16="http://schemas.microsoft.com/office/drawing/2014/main" id="{9FA466AD-10A9-4E5E-B283-0241FFA2D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" y="1153"/>
              <a:ext cx="22" cy="23"/>
            </a:xfrm>
            <a:custGeom>
              <a:avLst/>
              <a:gdLst>
                <a:gd name="T0" fmla="*/ 71 w 9"/>
                <a:gd name="T1" fmla="*/ 84 h 9"/>
                <a:gd name="T2" fmla="*/ 252 w 9"/>
                <a:gd name="T3" fmla="*/ 51 h 9"/>
                <a:gd name="T4" fmla="*/ 293 w 9"/>
                <a:gd name="T5" fmla="*/ 302 h 9"/>
                <a:gd name="T6" fmla="*/ 103 w 9"/>
                <a:gd name="T7" fmla="*/ 302 h 9"/>
                <a:gd name="T8" fmla="*/ 71 w 9"/>
                <a:gd name="T9" fmla="*/ 8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2" y="2"/>
                  </a:moveTo>
                  <a:cubicBezTo>
                    <a:pt x="3" y="0"/>
                    <a:pt x="5" y="0"/>
                    <a:pt x="7" y="1"/>
                  </a:cubicBezTo>
                  <a:cubicBezTo>
                    <a:pt x="9" y="3"/>
                    <a:pt x="9" y="5"/>
                    <a:pt x="8" y="7"/>
                  </a:cubicBezTo>
                  <a:cubicBezTo>
                    <a:pt x="7" y="8"/>
                    <a:pt x="4" y="9"/>
                    <a:pt x="3" y="7"/>
                  </a:cubicBezTo>
                  <a:cubicBezTo>
                    <a:pt x="1" y="6"/>
                    <a:pt x="0" y="4"/>
                    <a:pt x="2" y="2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69" name="Freeform 106">
              <a:extLst>
                <a:ext uri="{FF2B5EF4-FFF2-40B4-BE49-F238E27FC236}">
                  <a16:creationId xmlns:a16="http://schemas.microsoft.com/office/drawing/2014/main" id="{D91DBF47-C916-4D74-B7BE-85E0A76F7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" y="1433"/>
              <a:ext cx="80" cy="38"/>
            </a:xfrm>
            <a:custGeom>
              <a:avLst/>
              <a:gdLst>
                <a:gd name="T0" fmla="*/ 1250 w 32"/>
                <a:gd name="T1" fmla="*/ 616 h 15"/>
                <a:gd name="T2" fmla="*/ 708 w 32"/>
                <a:gd name="T3" fmla="*/ 243 h 15"/>
                <a:gd name="T4" fmla="*/ 0 w 32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" h="15">
                  <a:moveTo>
                    <a:pt x="32" y="15"/>
                  </a:moveTo>
                  <a:cubicBezTo>
                    <a:pt x="27" y="10"/>
                    <a:pt x="23" y="7"/>
                    <a:pt x="18" y="6"/>
                  </a:cubicBezTo>
                  <a:cubicBezTo>
                    <a:pt x="14" y="5"/>
                    <a:pt x="1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70" name="Freeform 107">
              <a:extLst>
                <a:ext uri="{FF2B5EF4-FFF2-40B4-BE49-F238E27FC236}">
                  <a16:creationId xmlns:a16="http://schemas.microsoft.com/office/drawing/2014/main" id="{0877F386-8061-4693-802C-3BB2AF167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438"/>
              <a:ext cx="70" cy="38"/>
            </a:xfrm>
            <a:custGeom>
              <a:avLst/>
              <a:gdLst>
                <a:gd name="T0" fmla="*/ 1095 w 28"/>
                <a:gd name="T1" fmla="*/ 616 h 15"/>
                <a:gd name="T2" fmla="*/ 863 w 28"/>
                <a:gd name="T3" fmla="*/ 296 h 15"/>
                <a:gd name="T4" fmla="*/ 0 w 28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15">
                  <a:moveTo>
                    <a:pt x="28" y="15"/>
                  </a:moveTo>
                  <a:cubicBezTo>
                    <a:pt x="26" y="12"/>
                    <a:pt x="24" y="8"/>
                    <a:pt x="22" y="7"/>
                  </a:cubicBezTo>
                  <a:cubicBezTo>
                    <a:pt x="20" y="6"/>
                    <a:pt x="2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71" name="Freeform 108">
              <a:extLst>
                <a:ext uri="{FF2B5EF4-FFF2-40B4-BE49-F238E27FC236}">
                  <a16:creationId xmlns:a16="http://schemas.microsoft.com/office/drawing/2014/main" id="{77FEE521-1889-4FD2-AFBB-9A9D998D8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" y="1438"/>
              <a:ext cx="8" cy="18"/>
            </a:xfrm>
            <a:custGeom>
              <a:avLst/>
              <a:gdLst>
                <a:gd name="T0" fmla="*/ 149 w 3"/>
                <a:gd name="T1" fmla="*/ 303 h 7"/>
                <a:gd name="T2" fmla="*/ 0 w 3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cubicBezTo>
                    <a:pt x="3" y="4"/>
                    <a:pt x="0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72" name="Freeform 109">
              <a:extLst>
                <a:ext uri="{FF2B5EF4-FFF2-40B4-BE49-F238E27FC236}">
                  <a16:creationId xmlns:a16="http://schemas.microsoft.com/office/drawing/2014/main" id="{36E0FC73-172A-42DC-AB07-4F4575672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0" y="1408"/>
              <a:ext cx="237" cy="103"/>
            </a:xfrm>
            <a:custGeom>
              <a:avLst/>
              <a:gdLst>
                <a:gd name="T0" fmla="*/ 0 w 95"/>
                <a:gd name="T1" fmla="*/ 0 h 41"/>
                <a:gd name="T2" fmla="*/ 187 w 95"/>
                <a:gd name="T3" fmla="*/ 158 h 41"/>
                <a:gd name="T4" fmla="*/ 1165 w 95"/>
                <a:gd name="T5" fmla="*/ 555 h 41"/>
                <a:gd name="T6" fmla="*/ 1549 w 95"/>
                <a:gd name="T7" fmla="*/ 1156 h 41"/>
                <a:gd name="T8" fmla="*/ 1632 w 95"/>
                <a:gd name="T9" fmla="*/ 1236 h 41"/>
                <a:gd name="T10" fmla="*/ 1661 w 95"/>
                <a:gd name="T11" fmla="*/ 1352 h 41"/>
                <a:gd name="T12" fmla="*/ 1706 w 95"/>
                <a:gd name="T13" fmla="*/ 1269 h 41"/>
                <a:gd name="T14" fmla="*/ 1736 w 95"/>
                <a:gd name="T15" fmla="*/ 1110 h 41"/>
                <a:gd name="T16" fmla="*/ 1661 w 95"/>
                <a:gd name="T17" fmla="*/ 764 h 41"/>
                <a:gd name="T18" fmla="*/ 2253 w 95"/>
                <a:gd name="T19" fmla="*/ 872 h 41"/>
                <a:gd name="T20" fmla="*/ 2639 w 95"/>
                <a:gd name="T21" fmla="*/ 1352 h 41"/>
                <a:gd name="T22" fmla="*/ 2827 w 95"/>
                <a:gd name="T23" fmla="*/ 1507 h 41"/>
                <a:gd name="T24" fmla="*/ 2906 w 95"/>
                <a:gd name="T25" fmla="*/ 1635 h 41"/>
                <a:gd name="T26" fmla="*/ 2906 w 95"/>
                <a:gd name="T27" fmla="*/ 1507 h 41"/>
                <a:gd name="T28" fmla="*/ 2876 w 95"/>
                <a:gd name="T29" fmla="*/ 1080 h 41"/>
                <a:gd name="T30" fmla="*/ 3136 w 95"/>
                <a:gd name="T31" fmla="*/ 1156 h 41"/>
                <a:gd name="T32" fmla="*/ 3368 w 95"/>
                <a:gd name="T33" fmla="*/ 1236 h 41"/>
                <a:gd name="T34" fmla="*/ 3448 w 95"/>
                <a:gd name="T35" fmla="*/ 1269 h 41"/>
                <a:gd name="T36" fmla="*/ 3448 w 95"/>
                <a:gd name="T37" fmla="*/ 1156 h 41"/>
                <a:gd name="T38" fmla="*/ 3368 w 95"/>
                <a:gd name="T39" fmla="*/ 997 h 41"/>
                <a:gd name="T40" fmla="*/ 3572 w 95"/>
                <a:gd name="T41" fmla="*/ 997 h 41"/>
                <a:gd name="T42" fmla="*/ 3677 w 95"/>
                <a:gd name="T43" fmla="*/ 997 h 41"/>
                <a:gd name="T44" fmla="*/ 3602 w 95"/>
                <a:gd name="T45" fmla="*/ 922 h 41"/>
                <a:gd name="T46" fmla="*/ 3293 w 95"/>
                <a:gd name="T47" fmla="*/ 600 h 41"/>
                <a:gd name="T48" fmla="*/ 2794 w 95"/>
                <a:gd name="T49" fmla="*/ 397 h 41"/>
                <a:gd name="T50" fmla="*/ 1350 w 95"/>
                <a:gd name="T51" fmla="*/ 367 h 41"/>
                <a:gd name="T52" fmla="*/ 0 w 95"/>
                <a:gd name="T53" fmla="*/ 0 h 4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95" h="41">
                  <a:moveTo>
                    <a:pt x="0" y="0"/>
                  </a:moveTo>
                  <a:cubicBezTo>
                    <a:pt x="1" y="2"/>
                    <a:pt x="3" y="3"/>
                    <a:pt x="5" y="4"/>
                  </a:cubicBezTo>
                  <a:cubicBezTo>
                    <a:pt x="10" y="6"/>
                    <a:pt x="26" y="12"/>
                    <a:pt x="30" y="14"/>
                  </a:cubicBezTo>
                  <a:cubicBezTo>
                    <a:pt x="33" y="16"/>
                    <a:pt x="37" y="24"/>
                    <a:pt x="40" y="29"/>
                  </a:cubicBezTo>
                  <a:cubicBezTo>
                    <a:pt x="40" y="30"/>
                    <a:pt x="41" y="31"/>
                    <a:pt x="42" y="31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4" y="34"/>
                    <a:pt x="44" y="33"/>
                    <a:pt x="44" y="32"/>
                  </a:cubicBezTo>
                  <a:cubicBezTo>
                    <a:pt x="44" y="31"/>
                    <a:pt x="45" y="29"/>
                    <a:pt x="45" y="28"/>
                  </a:cubicBezTo>
                  <a:cubicBezTo>
                    <a:pt x="44" y="23"/>
                    <a:pt x="43" y="19"/>
                    <a:pt x="43" y="19"/>
                  </a:cubicBezTo>
                  <a:cubicBezTo>
                    <a:pt x="43" y="19"/>
                    <a:pt x="55" y="19"/>
                    <a:pt x="58" y="22"/>
                  </a:cubicBezTo>
                  <a:cubicBezTo>
                    <a:pt x="61" y="25"/>
                    <a:pt x="67" y="32"/>
                    <a:pt x="68" y="34"/>
                  </a:cubicBezTo>
                  <a:cubicBezTo>
                    <a:pt x="69" y="36"/>
                    <a:pt x="71" y="37"/>
                    <a:pt x="73" y="38"/>
                  </a:cubicBezTo>
                  <a:cubicBezTo>
                    <a:pt x="74" y="39"/>
                    <a:pt x="74" y="41"/>
                    <a:pt x="75" y="41"/>
                  </a:cubicBezTo>
                  <a:cubicBezTo>
                    <a:pt x="76" y="41"/>
                    <a:pt x="75" y="39"/>
                    <a:pt x="75" y="38"/>
                  </a:cubicBezTo>
                  <a:cubicBezTo>
                    <a:pt x="75" y="35"/>
                    <a:pt x="74" y="27"/>
                    <a:pt x="74" y="27"/>
                  </a:cubicBezTo>
                  <a:cubicBezTo>
                    <a:pt x="74" y="27"/>
                    <a:pt x="78" y="28"/>
                    <a:pt x="81" y="29"/>
                  </a:cubicBezTo>
                  <a:cubicBezTo>
                    <a:pt x="83" y="29"/>
                    <a:pt x="86" y="31"/>
                    <a:pt x="87" y="31"/>
                  </a:cubicBezTo>
                  <a:cubicBezTo>
                    <a:pt x="88" y="31"/>
                    <a:pt x="88" y="32"/>
                    <a:pt x="89" y="32"/>
                  </a:cubicBezTo>
                  <a:cubicBezTo>
                    <a:pt x="90" y="31"/>
                    <a:pt x="90" y="31"/>
                    <a:pt x="89" y="29"/>
                  </a:cubicBezTo>
                  <a:cubicBezTo>
                    <a:pt x="88" y="28"/>
                    <a:pt x="88" y="25"/>
                    <a:pt x="87" y="25"/>
                  </a:cubicBezTo>
                  <a:cubicBezTo>
                    <a:pt x="87" y="24"/>
                    <a:pt x="90" y="24"/>
                    <a:pt x="92" y="25"/>
                  </a:cubicBezTo>
                  <a:cubicBezTo>
                    <a:pt x="93" y="26"/>
                    <a:pt x="94" y="27"/>
                    <a:pt x="95" y="25"/>
                  </a:cubicBezTo>
                  <a:cubicBezTo>
                    <a:pt x="95" y="25"/>
                    <a:pt x="94" y="24"/>
                    <a:pt x="93" y="23"/>
                  </a:cubicBezTo>
                  <a:cubicBezTo>
                    <a:pt x="91" y="20"/>
                    <a:pt x="87" y="16"/>
                    <a:pt x="85" y="15"/>
                  </a:cubicBezTo>
                  <a:cubicBezTo>
                    <a:pt x="82" y="13"/>
                    <a:pt x="78" y="11"/>
                    <a:pt x="72" y="10"/>
                  </a:cubicBezTo>
                  <a:cubicBezTo>
                    <a:pt x="57" y="10"/>
                    <a:pt x="42" y="9"/>
                    <a:pt x="35" y="9"/>
                  </a:cubicBezTo>
                  <a:cubicBezTo>
                    <a:pt x="29" y="9"/>
                    <a:pt x="14" y="5"/>
                    <a:pt x="0" y="0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73" name="Freeform 110">
              <a:extLst>
                <a:ext uri="{FF2B5EF4-FFF2-40B4-BE49-F238E27FC236}">
                  <a16:creationId xmlns:a16="http://schemas.microsoft.com/office/drawing/2014/main" id="{44A22513-1B48-4357-A9ED-EDB4797DF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" y="1491"/>
              <a:ext cx="70" cy="32"/>
            </a:xfrm>
            <a:custGeom>
              <a:avLst/>
              <a:gdLst>
                <a:gd name="T0" fmla="*/ 1095 w 28"/>
                <a:gd name="T1" fmla="*/ 478 h 13"/>
                <a:gd name="T2" fmla="*/ 675 w 28"/>
                <a:gd name="T3" fmla="*/ 182 h 13"/>
                <a:gd name="T4" fmla="*/ 0 w 28"/>
                <a:gd name="T5" fmla="*/ 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13">
                  <a:moveTo>
                    <a:pt x="28" y="13"/>
                  </a:moveTo>
                  <a:cubicBezTo>
                    <a:pt x="25" y="9"/>
                    <a:pt x="20" y="6"/>
                    <a:pt x="17" y="5"/>
                  </a:cubicBezTo>
                  <a:cubicBezTo>
                    <a:pt x="14" y="5"/>
                    <a:pt x="0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74" name="Freeform 111">
              <a:extLst>
                <a:ext uri="{FF2B5EF4-FFF2-40B4-BE49-F238E27FC236}">
                  <a16:creationId xmlns:a16="http://schemas.microsoft.com/office/drawing/2014/main" id="{B03A1223-9B58-446A-A69B-A7AE751DC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" y="1503"/>
              <a:ext cx="30" cy="23"/>
            </a:xfrm>
            <a:custGeom>
              <a:avLst/>
              <a:gdLst>
                <a:gd name="T0" fmla="*/ 470 w 12"/>
                <a:gd name="T1" fmla="*/ 386 h 9"/>
                <a:gd name="T2" fmla="*/ 0 w 12"/>
                <a:gd name="T3" fmla="*/ 0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9">
                  <a:moveTo>
                    <a:pt x="12" y="9"/>
                  </a:moveTo>
                  <a:cubicBezTo>
                    <a:pt x="10" y="7"/>
                    <a:pt x="2" y="1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75" name="Freeform 112">
              <a:extLst>
                <a:ext uri="{FF2B5EF4-FFF2-40B4-BE49-F238E27FC236}">
                  <a16:creationId xmlns:a16="http://schemas.microsoft.com/office/drawing/2014/main" id="{A10C1437-582E-4F45-A3A0-472B8CAEC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" y="1398"/>
              <a:ext cx="40" cy="53"/>
            </a:xfrm>
            <a:custGeom>
              <a:avLst/>
              <a:gdLst>
                <a:gd name="T0" fmla="*/ 625 w 16"/>
                <a:gd name="T1" fmla="*/ 853 h 21"/>
                <a:gd name="T2" fmla="*/ 395 w 16"/>
                <a:gd name="T3" fmla="*/ 288 h 21"/>
                <a:gd name="T4" fmla="*/ 0 w 16"/>
                <a:gd name="T5" fmla="*/ 0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21">
                  <a:moveTo>
                    <a:pt x="16" y="21"/>
                  </a:moveTo>
                  <a:cubicBezTo>
                    <a:pt x="14" y="16"/>
                    <a:pt x="13" y="11"/>
                    <a:pt x="10" y="7"/>
                  </a:cubicBezTo>
                  <a:cubicBezTo>
                    <a:pt x="6" y="3"/>
                    <a:pt x="1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76" name="Freeform 113">
              <a:extLst>
                <a:ext uri="{FF2B5EF4-FFF2-40B4-BE49-F238E27FC236}">
                  <a16:creationId xmlns:a16="http://schemas.microsoft.com/office/drawing/2014/main" id="{AFDDC8E9-64FB-410F-B6DD-91926DD91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7" y="1406"/>
              <a:ext cx="27" cy="25"/>
            </a:xfrm>
            <a:custGeom>
              <a:avLst/>
              <a:gdLst>
                <a:gd name="T0" fmla="*/ 398 w 11"/>
                <a:gd name="T1" fmla="*/ 395 h 10"/>
                <a:gd name="T2" fmla="*/ 0 w 11"/>
                <a:gd name="T3" fmla="*/ 0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10">
                  <a:moveTo>
                    <a:pt x="11" y="10"/>
                  </a:moveTo>
                  <a:cubicBezTo>
                    <a:pt x="9" y="8"/>
                    <a:pt x="4" y="1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77" name="Freeform 114">
              <a:extLst>
                <a:ext uri="{FF2B5EF4-FFF2-40B4-BE49-F238E27FC236}">
                  <a16:creationId xmlns:a16="http://schemas.microsoft.com/office/drawing/2014/main" id="{639D2F84-54CB-4EA8-8313-4D248947C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9" y="1351"/>
              <a:ext cx="28" cy="92"/>
            </a:xfrm>
            <a:custGeom>
              <a:avLst/>
              <a:gdLst>
                <a:gd name="T0" fmla="*/ 382 w 11"/>
                <a:gd name="T1" fmla="*/ 1415 h 37"/>
                <a:gd name="T2" fmla="*/ 461 w 11"/>
                <a:gd name="T3" fmla="*/ 0 h 3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37">
                  <a:moveTo>
                    <a:pt x="9" y="37"/>
                  </a:moveTo>
                  <a:cubicBezTo>
                    <a:pt x="3" y="31"/>
                    <a:pt x="0" y="25"/>
                    <a:pt x="11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78" name="Freeform 115">
              <a:extLst>
                <a:ext uri="{FF2B5EF4-FFF2-40B4-BE49-F238E27FC236}">
                  <a16:creationId xmlns:a16="http://schemas.microsoft.com/office/drawing/2014/main" id="{AEE0A6A5-13CF-427D-ABC6-022EE56E6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" y="1488"/>
              <a:ext cx="25" cy="1"/>
            </a:xfrm>
            <a:custGeom>
              <a:avLst/>
              <a:gdLst>
                <a:gd name="T0" fmla="*/ 395 w 10"/>
                <a:gd name="T1" fmla="*/ 0 h 1"/>
                <a:gd name="T2" fmla="*/ 0 w 10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1">
                  <a:moveTo>
                    <a:pt x="10" y="0"/>
                  </a:moveTo>
                  <a:cubicBezTo>
                    <a:pt x="7" y="0"/>
                    <a:pt x="1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79" name="Freeform 116">
              <a:extLst>
                <a:ext uri="{FF2B5EF4-FFF2-40B4-BE49-F238E27FC236}">
                  <a16:creationId xmlns:a16="http://schemas.microsoft.com/office/drawing/2014/main" id="{CCAB2294-F124-4D5F-9E64-851F6BF1D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9" y="881"/>
              <a:ext cx="3" cy="20"/>
            </a:xfrm>
            <a:custGeom>
              <a:avLst/>
              <a:gdLst>
                <a:gd name="T0" fmla="*/ 81 w 1"/>
                <a:gd name="T1" fmla="*/ 0 h 8"/>
                <a:gd name="T2" fmla="*/ 0 w 1"/>
                <a:gd name="T3" fmla="*/ 313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8">
                  <a:moveTo>
                    <a:pt x="1" y="0"/>
                  </a:moveTo>
                  <a:cubicBezTo>
                    <a:pt x="1" y="3"/>
                    <a:pt x="1" y="5"/>
                    <a:pt x="0" y="8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80" name="Oval 117">
              <a:extLst>
                <a:ext uri="{FF2B5EF4-FFF2-40B4-BE49-F238E27FC236}">
                  <a16:creationId xmlns:a16="http://schemas.microsoft.com/office/drawing/2014/main" id="{267A4E26-0DBB-4E0A-A93C-47E195870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9" y="1151"/>
              <a:ext cx="13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7581" name="Freeform 118">
              <a:extLst>
                <a:ext uri="{FF2B5EF4-FFF2-40B4-BE49-F238E27FC236}">
                  <a16:creationId xmlns:a16="http://schemas.microsoft.com/office/drawing/2014/main" id="{81765B2E-9020-45F7-BA83-76554FA98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" y="1501"/>
              <a:ext cx="7" cy="10"/>
            </a:xfrm>
            <a:custGeom>
              <a:avLst/>
              <a:gdLst>
                <a:gd name="T0" fmla="*/ 86 w 3"/>
                <a:gd name="T1" fmla="*/ 0 h 4"/>
                <a:gd name="T2" fmla="*/ 0 w 3"/>
                <a:gd name="T3" fmla="*/ 158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2"/>
                    <a:pt x="1" y="3"/>
                    <a:pt x="0" y="4"/>
                  </a:cubicBezTo>
                </a:path>
              </a:pathLst>
            </a:custGeom>
            <a:noFill/>
            <a:ln w="15875" cap="flat">
              <a:solidFill>
                <a:srgbClr val="D9DAD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82" name="Freeform 119">
              <a:extLst>
                <a:ext uri="{FF2B5EF4-FFF2-40B4-BE49-F238E27FC236}">
                  <a16:creationId xmlns:a16="http://schemas.microsoft.com/office/drawing/2014/main" id="{901E9E23-98CD-4362-BDE7-79F03CB0C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" y="1398"/>
              <a:ext cx="8" cy="10"/>
            </a:xfrm>
            <a:custGeom>
              <a:avLst/>
              <a:gdLst>
                <a:gd name="T0" fmla="*/ 0 w 3"/>
                <a:gd name="T1" fmla="*/ 158 h 4"/>
                <a:gd name="T2" fmla="*/ 149 w 3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2" y="3"/>
                    <a:pt x="3" y="2"/>
                    <a:pt x="3" y="0"/>
                  </a:cubicBezTo>
                </a:path>
              </a:pathLst>
            </a:custGeom>
            <a:noFill/>
            <a:ln w="15875" cap="flat">
              <a:solidFill>
                <a:srgbClr val="D9DAD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83" name="Freeform 120">
              <a:extLst>
                <a:ext uri="{FF2B5EF4-FFF2-40B4-BE49-F238E27FC236}">
                  <a16:creationId xmlns:a16="http://schemas.microsoft.com/office/drawing/2014/main" id="{747134BF-A277-4EA0-AF11-B4037CA8A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9" y="1413"/>
              <a:ext cx="10" cy="8"/>
            </a:xfrm>
            <a:custGeom>
              <a:avLst/>
              <a:gdLst>
                <a:gd name="T0" fmla="*/ 0 w 4"/>
                <a:gd name="T1" fmla="*/ 149 h 3"/>
                <a:gd name="T2" fmla="*/ 158 w 4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2"/>
                    <a:pt x="3" y="1"/>
                    <a:pt x="4" y="0"/>
                  </a:cubicBezTo>
                </a:path>
              </a:pathLst>
            </a:custGeom>
            <a:noFill/>
            <a:ln w="15875" cap="flat">
              <a:solidFill>
                <a:srgbClr val="D9DAD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84" name="Freeform 121">
              <a:extLst>
                <a:ext uri="{FF2B5EF4-FFF2-40B4-BE49-F238E27FC236}">
                  <a16:creationId xmlns:a16="http://schemas.microsoft.com/office/drawing/2014/main" id="{2F220F72-E668-4372-B6B5-E99E6D432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" y="988"/>
              <a:ext cx="40" cy="83"/>
            </a:xfrm>
            <a:custGeom>
              <a:avLst/>
              <a:gdLst>
                <a:gd name="T0" fmla="*/ 550 w 16"/>
                <a:gd name="T1" fmla="*/ 158 h 33"/>
                <a:gd name="T2" fmla="*/ 238 w 16"/>
                <a:gd name="T3" fmla="*/ 714 h 33"/>
                <a:gd name="T4" fmla="*/ 395 w 16"/>
                <a:gd name="T5" fmla="*/ 1114 h 33"/>
                <a:gd name="T6" fmla="*/ 395 w 16"/>
                <a:gd name="T7" fmla="*/ 684 h 33"/>
                <a:gd name="T8" fmla="*/ 625 w 16"/>
                <a:gd name="T9" fmla="*/ 367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33">
                  <a:moveTo>
                    <a:pt x="14" y="4"/>
                  </a:moveTo>
                  <a:cubicBezTo>
                    <a:pt x="0" y="0"/>
                    <a:pt x="6" y="10"/>
                    <a:pt x="6" y="18"/>
                  </a:cubicBezTo>
                  <a:cubicBezTo>
                    <a:pt x="6" y="20"/>
                    <a:pt x="2" y="33"/>
                    <a:pt x="10" y="28"/>
                  </a:cubicBezTo>
                  <a:cubicBezTo>
                    <a:pt x="12" y="26"/>
                    <a:pt x="9" y="20"/>
                    <a:pt x="10" y="17"/>
                  </a:cubicBezTo>
                  <a:cubicBezTo>
                    <a:pt x="11" y="13"/>
                    <a:pt x="13" y="12"/>
                    <a:pt x="16" y="9"/>
                  </a:cubicBezTo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85" name="Freeform 122">
              <a:extLst>
                <a:ext uri="{FF2B5EF4-FFF2-40B4-BE49-F238E27FC236}">
                  <a16:creationId xmlns:a16="http://schemas.microsoft.com/office/drawing/2014/main" id="{1E7135D5-DFBF-4B9C-A165-896C7A1C6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7" y="911"/>
              <a:ext cx="142" cy="80"/>
            </a:xfrm>
            <a:custGeom>
              <a:avLst/>
              <a:gdLst>
                <a:gd name="T0" fmla="*/ 2043 w 57"/>
                <a:gd name="T1" fmla="*/ 833 h 32"/>
                <a:gd name="T2" fmla="*/ 957 w 57"/>
                <a:gd name="T3" fmla="*/ 50 h 32"/>
                <a:gd name="T4" fmla="*/ 0 w 57"/>
                <a:gd name="T5" fmla="*/ 625 h 32"/>
                <a:gd name="T6" fmla="*/ 850 w 57"/>
                <a:gd name="T7" fmla="*/ 313 h 32"/>
                <a:gd name="T8" fmla="*/ 1545 w 57"/>
                <a:gd name="T9" fmla="*/ 550 h 32"/>
                <a:gd name="T10" fmla="*/ 1806 w 57"/>
                <a:gd name="T11" fmla="*/ 988 h 32"/>
                <a:gd name="T12" fmla="*/ 2197 w 57"/>
                <a:gd name="T13" fmla="*/ 1095 h 32"/>
                <a:gd name="T14" fmla="*/ 2118 w 57"/>
                <a:gd name="T15" fmla="*/ 863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32">
                  <a:moveTo>
                    <a:pt x="53" y="21"/>
                  </a:moveTo>
                  <a:cubicBezTo>
                    <a:pt x="47" y="8"/>
                    <a:pt x="39" y="3"/>
                    <a:pt x="25" y="1"/>
                  </a:cubicBezTo>
                  <a:cubicBezTo>
                    <a:pt x="13" y="0"/>
                    <a:pt x="0" y="0"/>
                    <a:pt x="0" y="16"/>
                  </a:cubicBezTo>
                  <a:cubicBezTo>
                    <a:pt x="7" y="14"/>
                    <a:pt x="14" y="8"/>
                    <a:pt x="22" y="8"/>
                  </a:cubicBezTo>
                  <a:cubicBezTo>
                    <a:pt x="27" y="8"/>
                    <a:pt x="35" y="12"/>
                    <a:pt x="40" y="14"/>
                  </a:cubicBezTo>
                  <a:cubicBezTo>
                    <a:pt x="47" y="17"/>
                    <a:pt x="44" y="20"/>
                    <a:pt x="47" y="25"/>
                  </a:cubicBezTo>
                  <a:cubicBezTo>
                    <a:pt x="49" y="32"/>
                    <a:pt x="51" y="27"/>
                    <a:pt x="57" y="28"/>
                  </a:cubicBezTo>
                  <a:cubicBezTo>
                    <a:pt x="56" y="26"/>
                    <a:pt x="56" y="24"/>
                    <a:pt x="55" y="22"/>
                  </a:cubicBezTo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86" name="Freeform 123">
              <a:extLst>
                <a:ext uri="{FF2B5EF4-FFF2-40B4-BE49-F238E27FC236}">
                  <a16:creationId xmlns:a16="http://schemas.microsoft.com/office/drawing/2014/main" id="{F3DE8F91-66AE-46C5-9CEB-E9AE790E0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4" y="998"/>
              <a:ext cx="28" cy="28"/>
            </a:xfrm>
            <a:custGeom>
              <a:avLst/>
              <a:gdLst>
                <a:gd name="T0" fmla="*/ 298 w 11"/>
                <a:gd name="T1" fmla="*/ 0 h 11"/>
                <a:gd name="T2" fmla="*/ 247 w 11"/>
                <a:gd name="T3" fmla="*/ 461 h 11"/>
                <a:gd name="T4" fmla="*/ 461 w 11"/>
                <a:gd name="T5" fmla="*/ 51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1">
                  <a:moveTo>
                    <a:pt x="7" y="0"/>
                  </a:moveTo>
                  <a:cubicBezTo>
                    <a:pt x="0" y="1"/>
                    <a:pt x="3" y="7"/>
                    <a:pt x="6" y="11"/>
                  </a:cubicBezTo>
                  <a:cubicBezTo>
                    <a:pt x="7" y="7"/>
                    <a:pt x="8" y="4"/>
                    <a:pt x="11" y="1"/>
                  </a:cubicBezTo>
                </a:path>
              </a:pathLst>
            </a:custGeom>
            <a:solidFill>
              <a:srgbClr val="CA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87" name="Freeform 124">
              <a:extLst>
                <a:ext uri="{FF2B5EF4-FFF2-40B4-BE49-F238E27FC236}">
                  <a16:creationId xmlns:a16="http://schemas.microsoft.com/office/drawing/2014/main" id="{4702B9B3-443E-43D2-9C4D-554A7B1CB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4" y="916"/>
              <a:ext cx="108" cy="30"/>
            </a:xfrm>
            <a:custGeom>
              <a:avLst/>
              <a:gdLst>
                <a:gd name="T0" fmla="*/ 126 w 43"/>
                <a:gd name="T1" fmla="*/ 125 h 12"/>
                <a:gd name="T2" fmla="*/ 555 w 43"/>
                <a:gd name="T3" fmla="*/ 50 h 12"/>
                <a:gd name="T4" fmla="*/ 997 w 43"/>
                <a:gd name="T5" fmla="*/ 50 h 12"/>
                <a:gd name="T6" fmla="*/ 1710 w 43"/>
                <a:gd name="T7" fmla="*/ 470 h 12"/>
                <a:gd name="T8" fmla="*/ 839 w 43"/>
                <a:gd name="T9" fmla="*/ 125 h 12"/>
                <a:gd name="T10" fmla="*/ 367 w 43"/>
                <a:gd name="T11" fmla="*/ 125 h 12"/>
                <a:gd name="T12" fmla="*/ 0 w 43"/>
                <a:gd name="T13" fmla="*/ 158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12">
                  <a:moveTo>
                    <a:pt x="3" y="3"/>
                  </a:moveTo>
                  <a:cubicBezTo>
                    <a:pt x="6" y="0"/>
                    <a:pt x="9" y="0"/>
                    <a:pt x="14" y="1"/>
                  </a:cubicBezTo>
                  <a:cubicBezTo>
                    <a:pt x="18" y="1"/>
                    <a:pt x="21" y="1"/>
                    <a:pt x="25" y="1"/>
                  </a:cubicBezTo>
                  <a:cubicBezTo>
                    <a:pt x="33" y="1"/>
                    <a:pt x="41" y="4"/>
                    <a:pt x="43" y="12"/>
                  </a:cubicBezTo>
                  <a:cubicBezTo>
                    <a:pt x="39" y="3"/>
                    <a:pt x="28" y="4"/>
                    <a:pt x="21" y="3"/>
                  </a:cubicBezTo>
                  <a:cubicBezTo>
                    <a:pt x="17" y="3"/>
                    <a:pt x="13" y="4"/>
                    <a:pt x="9" y="3"/>
                  </a:cubicBezTo>
                  <a:cubicBezTo>
                    <a:pt x="6" y="3"/>
                    <a:pt x="3" y="1"/>
                    <a:pt x="0" y="4"/>
                  </a:cubicBezTo>
                </a:path>
              </a:pathLst>
            </a:custGeom>
            <a:solidFill>
              <a:srgbClr val="CA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88" name="Freeform 125">
              <a:extLst>
                <a:ext uri="{FF2B5EF4-FFF2-40B4-BE49-F238E27FC236}">
                  <a16:creationId xmlns:a16="http://schemas.microsoft.com/office/drawing/2014/main" id="{49268CE8-8C2A-4D92-9B8E-42E2637A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7" y="973"/>
              <a:ext cx="87" cy="93"/>
            </a:xfrm>
            <a:custGeom>
              <a:avLst/>
              <a:gdLst>
                <a:gd name="T0" fmla="*/ 0 w 35"/>
                <a:gd name="T1" fmla="*/ 0 h 37"/>
                <a:gd name="T2" fmla="*/ 462 w 35"/>
                <a:gd name="T3" fmla="*/ 922 h 37"/>
                <a:gd name="T4" fmla="*/ 1335 w 35"/>
                <a:gd name="T5" fmla="*/ 1478 h 37"/>
                <a:gd name="T6" fmla="*/ 569 w 35"/>
                <a:gd name="T7" fmla="*/ 764 h 37"/>
                <a:gd name="T8" fmla="*/ 0 w 35"/>
                <a:gd name="T9" fmla="*/ 5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37">
                  <a:moveTo>
                    <a:pt x="0" y="0"/>
                  </a:moveTo>
                  <a:cubicBezTo>
                    <a:pt x="0" y="6"/>
                    <a:pt x="8" y="19"/>
                    <a:pt x="12" y="23"/>
                  </a:cubicBezTo>
                  <a:cubicBezTo>
                    <a:pt x="18" y="31"/>
                    <a:pt x="27" y="33"/>
                    <a:pt x="35" y="37"/>
                  </a:cubicBezTo>
                  <a:cubicBezTo>
                    <a:pt x="27" y="31"/>
                    <a:pt x="20" y="26"/>
                    <a:pt x="15" y="19"/>
                  </a:cubicBezTo>
                  <a:cubicBezTo>
                    <a:pt x="11" y="13"/>
                    <a:pt x="3" y="7"/>
                    <a:pt x="0" y="1"/>
                  </a:cubicBezTo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89" name="Freeform 126">
              <a:extLst>
                <a:ext uri="{FF2B5EF4-FFF2-40B4-BE49-F238E27FC236}">
                  <a16:creationId xmlns:a16="http://schemas.microsoft.com/office/drawing/2014/main" id="{619ED455-6DA6-4EE7-B5EA-A9A21BCA2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998"/>
              <a:ext cx="32" cy="68"/>
            </a:xfrm>
            <a:custGeom>
              <a:avLst/>
              <a:gdLst>
                <a:gd name="T0" fmla="*/ 478 w 13"/>
                <a:gd name="T1" fmla="*/ 0 h 27"/>
                <a:gd name="T2" fmla="*/ 153 w 13"/>
                <a:gd name="T3" fmla="*/ 368 h 27"/>
                <a:gd name="T4" fmla="*/ 298 w 13"/>
                <a:gd name="T5" fmla="*/ 1085 h 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27">
                  <a:moveTo>
                    <a:pt x="13" y="0"/>
                  </a:moveTo>
                  <a:cubicBezTo>
                    <a:pt x="2" y="0"/>
                    <a:pt x="0" y="3"/>
                    <a:pt x="4" y="9"/>
                  </a:cubicBezTo>
                  <a:cubicBezTo>
                    <a:pt x="9" y="16"/>
                    <a:pt x="1" y="23"/>
                    <a:pt x="8" y="2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90" name="Freeform 127">
              <a:extLst>
                <a:ext uri="{FF2B5EF4-FFF2-40B4-BE49-F238E27FC236}">
                  <a16:creationId xmlns:a16="http://schemas.microsoft.com/office/drawing/2014/main" id="{07B9BA68-464A-439B-AC11-557CCFC22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" y="961"/>
              <a:ext cx="23" cy="20"/>
            </a:xfrm>
            <a:custGeom>
              <a:avLst/>
              <a:gdLst>
                <a:gd name="T0" fmla="*/ 84 w 9"/>
                <a:gd name="T1" fmla="*/ 313 h 8"/>
                <a:gd name="T2" fmla="*/ 386 w 9"/>
                <a:gd name="T3" fmla="*/ 83 h 8"/>
                <a:gd name="T4" fmla="*/ 0 w 9"/>
                <a:gd name="T5" fmla="*/ 158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8">
                  <a:moveTo>
                    <a:pt x="2" y="8"/>
                  </a:moveTo>
                  <a:cubicBezTo>
                    <a:pt x="5" y="7"/>
                    <a:pt x="9" y="6"/>
                    <a:pt x="9" y="2"/>
                  </a:cubicBezTo>
                  <a:cubicBezTo>
                    <a:pt x="6" y="0"/>
                    <a:pt x="2" y="2"/>
                    <a:pt x="0" y="4"/>
                  </a:cubicBezTo>
                </a:path>
              </a:pathLst>
            </a:custGeom>
            <a:noFill/>
            <a:ln w="15875" cap="flat">
              <a:solidFill>
                <a:srgbClr val="EDED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91" name="Freeform 128">
              <a:extLst>
                <a:ext uri="{FF2B5EF4-FFF2-40B4-BE49-F238E27FC236}">
                  <a16:creationId xmlns:a16="http://schemas.microsoft.com/office/drawing/2014/main" id="{80FEF9DE-C9D0-4F44-8502-7ACB547C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9" y="1101"/>
              <a:ext cx="8" cy="10"/>
            </a:xfrm>
            <a:custGeom>
              <a:avLst/>
              <a:gdLst>
                <a:gd name="T0" fmla="*/ 56 w 3"/>
                <a:gd name="T1" fmla="*/ 158 h 4"/>
                <a:gd name="T2" fmla="*/ 149 w 3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0" y="4"/>
                    <a:pt x="3" y="1"/>
                    <a:pt x="3" y="0"/>
                  </a:cubicBezTo>
                </a:path>
              </a:pathLst>
            </a:custGeom>
            <a:noFill/>
            <a:ln w="15875" cap="flat">
              <a:solidFill>
                <a:srgbClr val="EDED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92" name="Freeform 129">
              <a:extLst>
                <a:ext uri="{FF2B5EF4-FFF2-40B4-BE49-F238E27FC236}">
                  <a16:creationId xmlns:a16="http://schemas.microsoft.com/office/drawing/2014/main" id="{25D35085-5E54-461C-AE14-98ACAE50B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" y="991"/>
              <a:ext cx="3" cy="10"/>
            </a:xfrm>
            <a:custGeom>
              <a:avLst/>
              <a:gdLst>
                <a:gd name="T0" fmla="*/ 81 w 1"/>
                <a:gd name="T1" fmla="*/ 158 h 4"/>
                <a:gd name="T2" fmla="*/ 0 w 1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4">
                  <a:moveTo>
                    <a:pt x="1" y="4"/>
                  </a:moveTo>
                  <a:cubicBezTo>
                    <a:pt x="1" y="3"/>
                    <a:pt x="0" y="2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EDED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412" name="Group 130">
            <a:extLst>
              <a:ext uri="{FF2B5EF4-FFF2-40B4-BE49-F238E27FC236}">
                <a16:creationId xmlns:a16="http://schemas.microsoft.com/office/drawing/2014/main" id="{92E7CEF0-77ED-4051-B271-98A09110A585}"/>
              </a:ext>
            </a:extLst>
          </p:cNvPr>
          <p:cNvGrpSpPr>
            <a:grpSpLocks/>
          </p:cNvGrpSpPr>
          <p:nvPr/>
        </p:nvGrpSpPr>
        <p:grpSpPr bwMode="auto">
          <a:xfrm>
            <a:off x="3370263" y="3714750"/>
            <a:ext cx="2119312" cy="1905000"/>
            <a:chOff x="1163" y="2340"/>
            <a:chExt cx="1335" cy="1200"/>
          </a:xfrm>
        </p:grpSpPr>
        <p:sp>
          <p:nvSpPr>
            <p:cNvPr id="17467" name="Freeform 131">
              <a:extLst>
                <a:ext uri="{FF2B5EF4-FFF2-40B4-BE49-F238E27FC236}">
                  <a16:creationId xmlns:a16="http://schemas.microsoft.com/office/drawing/2014/main" id="{540A3E98-E020-4A7F-8793-7889C2269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5" y="3063"/>
              <a:ext cx="238" cy="102"/>
            </a:xfrm>
            <a:custGeom>
              <a:avLst/>
              <a:gdLst>
                <a:gd name="T0" fmla="*/ 0 w 95"/>
                <a:gd name="T1" fmla="*/ 0 h 41"/>
                <a:gd name="T2" fmla="*/ 208 w 95"/>
                <a:gd name="T3" fmla="*/ 154 h 41"/>
                <a:gd name="T4" fmla="*/ 1225 w 95"/>
                <a:gd name="T5" fmla="*/ 570 h 41"/>
                <a:gd name="T6" fmla="*/ 1576 w 95"/>
                <a:gd name="T7" fmla="*/ 1107 h 41"/>
                <a:gd name="T8" fmla="*/ 1651 w 95"/>
                <a:gd name="T9" fmla="*/ 1189 h 41"/>
                <a:gd name="T10" fmla="*/ 1701 w 95"/>
                <a:gd name="T11" fmla="*/ 1306 h 41"/>
                <a:gd name="T12" fmla="*/ 1731 w 95"/>
                <a:gd name="T13" fmla="*/ 1231 h 41"/>
                <a:gd name="T14" fmla="*/ 1776 w 95"/>
                <a:gd name="T15" fmla="*/ 1077 h 41"/>
                <a:gd name="T16" fmla="*/ 1731 w 95"/>
                <a:gd name="T17" fmla="*/ 724 h 41"/>
                <a:gd name="T18" fmla="*/ 2277 w 95"/>
                <a:gd name="T19" fmla="*/ 848 h 41"/>
                <a:gd name="T20" fmla="*/ 2673 w 95"/>
                <a:gd name="T21" fmla="*/ 1306 h 41"/>
                <a:gd name="T22" fmla="*/ 2874 w 95"/>
                <a:gd name="T23" fmla="*/ 1460 h 41"/>
                <a:gd name="T24" fmla="*/ 2956 w 95"/>
                <a:gd name="T25" fmla="*/ 1572 h 41"/>
                <a:gd name="T26" fmla="*/ 2989 w 95"/>
                <a:gd name="T27" fmla="*/ 1460 h 41"/>
                <a:gd name="T28" fmla="*/ 2906 w 95"/>
                <a:gd name="T29" fmla="*/ 1032 h 41"/>
                <a:gd name="T30" fmla="*/ 3194 w 95"/>
                <a:gd name="T31" fmla="*/ 1107 h 41"/>
                <a:gd name="T32" fmla="*/ 3427 w 95"/>
                <a:gd name="T33" fmla="*/ 1189 h 41"/>
                <a:gd name="T34" fmla="*/ 3540 w 95"/>
                <a:gd name="T35" fmla="*/ 1231 h 41"/>
                <a:gd name="T36" fmla="*/ 3507 w 95"/>
                <a:gd name="T37" fmla="*/ 1107 h 41"/>
                <a:gd name="T38" fmla="*/ 3427 w 95"/>
                <a:gd name="T39" fmla="*/ 953 h 41"/>
                <a:gd name="T40" fmla="*/ 3615 w 95"/>
                <a:gd name="T41" fmla="*/ 953 h 41"/>
                <a:gd name="T42" fmla="*/ 3740 w 95"/>
                <a:gd name="T43" fmla="*/ 953 h 41"/>
                <a:gd name="T44" fmla="*/ 3665 w 95"/>
                <a:gd name="T45" fmla="*/ 878 h 41"/>
                <a:gd name="T46" fmla="*/ 3352 w 95"/>
                <a:gd name="T47" fmla="*/ 570 h 41"/>
                <a:gd name="T48" fmla="*/ 2874 w 95"/>
                <a:gd name="T49" fmla="*/ 383 h 41"/>
                <a:gd name="T50" fmla="*/ 1413 w 95"/>
                <a:gd name="T51" fmla="*/ 341 h 41"/>
                <a:gd name="T52" fmla="*/ 0 w 95"/>
                <a:gd name="T53" fmla="*/ 0 h 4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95" h="41">
                  <a:moveTo>
                    <a:pt x="0" y="0"/>
                  </a:moveTo>
                  <a:cubicBezTo>
                    <a:pt x="2" y="2"/>
                    <a:pt x="3" y="3"/>
                    <a:pt x="5" y="4"/>
                  </a:cubicBezTo>
                  <a:cubicBezTo>
                    <a:pt x="10" y="6"/>
                    <a:pt x="26" y="12"/>
                    <a:pt x="31" y="15"/>
                  </a:cubicBezTo>
                  <a:cubicBezTo>
                    <a:pt x="34" y="16"/>
                    <a:pt x="37" y="24"/>
                    <a:pt x="40" y="29"/>
                  </a:cubicBezTo>
                  <a:cubicBezTo>
                    <a:pt x="40" y="30"/>
                    <a:pt x="42" y="31"/>
                    <a:pt x="42" y="31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4" y="34"/>
                    <a:pt x="44" y="34"/>
                    <a:pt x="44" y="32"/>
                  </a:cubicBezTo>
                  <a:cubicBezTo>
                    <a:pt x="44" y="31"/>
                    <a:pt x="45" y="29"/>
                    <a:pt x="45" y="28"/>
                  </a:cubicBezTo>
                  <a:cubicBezTo>
                    <a:pt x="45" y="23"/>
                    <a:pt x="44" y="19"/>
                    <a:pt x="44" y="19"/>
                  </a:cubicBezTo>
                  <a:cubicBezTo>
                    <a:pt x="44" y="19"/>
                    <a:pt x="55" y="19"/>
                    <a:pt x="58" y="22"/>
                  </a:cubicBezTo>
                  <a:cubicBezTo>
                    <a:pt x="62" y="25"/>
                    <a:pt x="67" y="32"/>
                    <a:pt x="68" y="34"/>
                  </a:cubicBezTo>
                  <a:cubicBezTo>
                    <a:pt x="69" y="36"/>
                    <a:pt x="72" y="37"/>
                    <a:pt x="73" y="38"/>
                  </a:cubicBezTo>
                  <a:cubicBezTo>
                    <a:pt x="74" y="39"/>
                    <a:pt x="75" y="41"/>
                    <a:pt x="75" y="41"/>
                  </a:cubicBezTo>
                  <a:cubicBezTo>
                    <a:pt x="76" y="41"/>
                    <a:pt x="76" y="40"/>
                    <a:pt x="76" y="38"/>
                  </a:cubicBezTo>
                  <a:cubicBezTo>
                    <a:pt x="75" y="35"/>
                    <a:pt x="74" y="27"/>
                    <a:pt x="74" y="27"/>
                  </a:cubicBezTo>
                  <a:cubicBezTo>
                    <a:pt x="74" y="27"/>
                    <a:pt x="78" y="28"/>
                    <a:pt x="81" y="29"/>
                  </a:cubicBezTo>
                  <a:cubicBezTo>
                    <a:pt x="83" y="29"/>
                    <a:pt x="86" y="31"/>
                    <a:pt x="87" y="31"/>
                  </a:cubicBezTo>
                  <a:cubicBezTo>
                    <a:pt x="88" y="31"/>
                    <a:pt x="89" y="32"/>
                    <a:pt x="90" y="32"/>
                  </a:cubicBezTo>
                  <a:cubicBezTo>
                    <a:pt x="91" y="31"/>
                    <a:pt x="90" y="31"/>
                    <a:pt x="89" y="29"/>
                  </a:cubicBezTo>
                  <a:cubicBezTo>
                    <a:pt x="89" y="28"/>
                    <a:pt x="88" y="26"/>
                    <a:pt x="87" y="25"/>
                  </a:cubicBezTo>
                  <a:cubicBezTo>
                    <a:pt x="87" y="24"/>
                    <a:pt x="90" y="24"/>
                    <a:pt x="92" y="25"/>
                  </a:cubicBezTo>
                  <a:cubicBezTo>
                    <a:pt x="93" y="26"/>
                    <a:pt x="95" y="27"/>
                    <a:pt x="95" y="25"/>
                  </a:cubicBezTo>
                  <a:cubicBezTo>
                    <a:pt x="95" y="25"/>
                    <a:pt x="94" y="24"/>
                    <a:pt x="93" y="23"/>
                  </a:cubicBezTo>
                  <a:cubicBezTo>
                    <a:pt x="91" y="21"/>
                    <a:pt x="88" y="16"/>
                    <a:pt x="85" y="15"/>
                  </a:cubicBezTo>
                  <a:cubicBezTo>
                    <a:pt x="82" y="13"/>
                    <a:pt x="78" y="11"/>
                    <a:pt x="73" y="10"/>
                  </a:cubicBezTo>
                  <a:cubicBezTo>
                    <a:pt x="57" y="10"/>
                    <a:pt x="42" y="9"/>
                    <a:pt x="36" y="9"/>
                  </a:cubicBezTo>
                  <a:cubicBezTo>
                    <a:pt x="29" y="9"/>
                    <a:pt x="15" y="5"/>
                    <a:pt x="0" y="0"/>
                  </a:cubicBezTo>
                  <a:close/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8" name="Freeform 132">
              <a:extLst>
                <a:ext uri="{FF2B5EF4-FFF2-40B4-BE49-F238E27FC236}">
                  <a16:creationId xmlns:a16="http://schemas.microsoft.com/office/drawing/2014/main" id="{ECACE6F8-0177-454D-BFD6-4AF481660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" y="3083"/>
              <a:ext cx="113" cy="30"/>
            </a:xfrm>
            <a:custGeom>
              <a:avLst/>
              <a:gdLst>
                <a:gd name="T0" fmla="*/ 0 w 45"/>
                <a:gd name="T1" fmla="*/ 83 h 12"/>
                <a:gd name="T2" fmla="*/ 522 w 45"/>
                <a:gd name="T3" fmla="*/ 470 h 12"/>
                <a:gd name="T4" fmla="*/ 1790 w 45"/>
                <a:gd name="T5" fmla="*/ 50 h 12"/>
                <a:gd name="T6" fmla="*/ 284 w 45"/>
                <a:gd name="T7" fmla="*/ 83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12">
                  <a:moveTo>
                    <a:pt x="0" y="2"/>
                  </a:moveTo>
                  <a:cubicBezTo>
                    <a:pt x="5" y="4"/>
                    <a:pt x="9" y="8"/>
                    <a:pt x="13" y="12"/>
                  </a:cubicBezTo>
                  <a:cubicBezTo>
                    <a:pt x="19" y="2"/>
                    <a:pt x="41" y="12"/>
                    <a:pt x="45" y="1"/>
                  </a:cubicBezTo>
                  <a:cubicBezTo>
                    <a:pt x="34" y="6"/>
                    <a:pt x="19" y="0"/>
                    <a:pt x="7" y="2"/>
                  </a:cubicBezTo>
                </a:path>
              </a:pathLst>
            </a:custGeom>
            <a:solidFill>
              <a:srgbClr val="CA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9" name="Freeform 133">
              <a:extLst>
                <a:ext uri="{FF2B5EF4-FFF2-40B4-BE49-F238E27FC236}">
                  <a16:creationId xmlns:a16="http://schemas.microsoft.com/office/drawing/2014/main" id="{F1D2BA59-C8DF-4DFB-A9F7-C48D878FC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3" y="3088"/>
              <a:ext cx="80" cy="37"/>
            </a:xfrm>
            <a:custGeom>
              <a:avLst/>
              <a:gdLst>
                <a:gd name="T0" fmla="*/ 1250 w 32"/>
                <a:gd name="T1" fmla="*/ 553 h 15"/>
                <a:gd name="T2" fmla="*/ 750 w 32"/>
                <a:gd name="T3" fmla="*/ 224 h 15"/>
                <a:gd name="T4" fmla="*/ 0 w 32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" h="15">
                  <a:moveTo>
                    <a:pt x="32" y="15"/>
                  </a:moveTo>
                  <a:cubicBezTo>
                    <a:pt x="27" y="10"/>
                    <a:pt x="23" y="7"/>
                    <a:pt x="19" y="6"/>
                  </a:cubicBezTo>
                  <a:cubicBezTo>
                    <a:pt x="14" y="5"/>
                    <a:pt x="2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0" name="Freeform 134">
              <a:extLst>
                <a:ext uri="{FF2B5EF4-FFF2-40B4-BE49-F238E27FC236}">
                  <a16:creationId xmlns:a16="http://schemas.microsoft.com/office/drawing/2014/main" id="{D3669706-BFA3-4D94-843B-54A2B1959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" y="3093"/>
              <a:ext cx="70" cy="37"/>
            </a:xfrm>
            <a:custGeom>
              <a:avLst/>
              <a:gdLst>
                <a:gd name="T0" fmla="*/ 1095 w 28"/>
                <a:gd name="T1" fmla="*/ 553 h 15"/>
                <a:gd name="T2" fmla="*/ 863 w 28"/>
                <a:gd name="T3" fmla="*/ 257 h 15"/>
                <a:gd name="T4" fmla="*/ 0 w 28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15">
                  <a:moveTo>
                    <a:pt x="28" y="15"/>
                  </a:moveTo>
                  <a:cubicBezTo>
                    <a:pt x="26" y="12"/>
                    <a:pt x="24" y="8"/>
                    <a:pt x="22" y="7"/>
                  </a:cubicBezTo>
                  <a:cubicBezTo>
                    <a:pt x="21" y="6"/>
                    <a:pt x="2" y="1"/>
                    <a:pt x="0" y="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1" name="Freeform 135">
              <a:extLst>
                <a:ext uri="{FF2B5EF4-FFF2-40B4-BE49-F238E27FC236}">
                  <a16:creationId xmlns:a16="http://schemas.microsoft.com/office/drawing/2014/main" id="{88172711-7B5A-4981-A249-F384D5CCD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3093"/>
              <a:ext cx="10" cy="17"/>
            </a:xfrm>
            <a:custGeom>
              <a:avLst/>
              <a:gdLst>
                <a:gd name="T0" fmla="*/ 158 w 4"/>
                <a:gd name="T1" fmla="*/ 243 h 7"/>
                <a:gd name="T2" fmla="*/ 0 w 4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7">
                  <a:moveTo>
                    <a:pt x="4" y="7"/>
                  </a:moveTo>
                  <a:cubicBezTo>
                    <a:pt x="4" y="4"/>
                    <a:pt x="0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2" name="Freeform 136">
              <a:extLst>
                <a:ext uri="{FF2B5EF4-FFF2-40B4-BE49-F238E27FC236}">
                  <a16:creationId xmlns:a16="http://schemas.microsoft.com/office/drawing/2014/main" id="{FB73B10D-29E4-43EB-81DB-3EFF817B3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5" y="3063"/>
              <a:ext cx="238" cy="102"/>
            </a:xfrm>
            <a:custGeom>
              <a:avLst/>
              <a:gdLst>
                <a:gd name="T0" fmla="*/ 0 w 95"/>
                <a:gd name="T1" fmla="*/ 0 h 41"/>
                <a:gd name="T2" fmla="*/ 208 w 95"/>
                <a:gd name="T3" fmla="*/ 154 h 41"/>
                <a:gd name="T4" fmla="*/ 1225 w 95"/>
                <a:gd name="T5" fmla="*/ 570 h 41"/>
                <a:gd name="T6" fmla="*/ 1576 w 95"/>
                <a:gd name="T7" fmla="*/ 1107 h 41"/>
                <a:gd name="T8" fmla="*/ 1651 w 95"/>
                <a:gd name="T9" fmla="*/ 1189 h 41"/>
                <a:gd name="T10" fmla="*/ 1701 w 95"/>
                <a:gd name="T11" fmla="*/ 1306 h 41"/>
                <a:gd name="T12" fmla="*/ 1731 w 95"/>
                <a:gd name="T13" fmla="*/ 1231 h 41"/>
                <a:gd name="T14" fmla="*/ 1776 w 95"/>
                <a:gd name="T15" fmla="*/ 1077 h 41"/>
                <a:gd name="T16" fmla="*/ 1731 w 95"/>
                <a:gd name="T17" fmla="*/ 724 h 41"/>
                <a:gd name="T18" fmla="*/ 2277 w 95"/>
                <a:gd name="T19" fmla="*/ 848 h 41"/>
                <a:gd name="T20" fmla="*/ 2673 w 95"/>
                <a:gd name="T21" fmla="*/ 1306 h 41"/>
                <a:gd name="T22" fmla="*/ 2874 w 95"/>
                <a:gd name="T23" fmla="*/ 1460 h 41"/>
                <a:gd name="T24" fmla="*/ 2956 w 95"/>
                <a:gd name="T25" fmla="*/ 1572 h 41"/>
                <a:gd name="T26" fmla="*/ 2989 w 95"/>
                <a:gd name="T27" fmla="*/ 1460 h 41"/>
                <a:gd name="T28" fmla="*/ 2906 w 95"/>
                <a:gd name="T29" fmla="*/ 1032 h 41"/>
                <a:gd name="T30" fmla="*/ 3194 w 95"/>
                <a:gd name="T31" fmla="*/ 1107 h 41"/>
                <a:gd name="T32" fmla="*/ 3427 w 95"/>
                <a:gd name="T33" fmla="*/ 1189 h 41"/>
                <a:gd name="T34" fmla="*/ 3540 w 95"/>
                <a:gd name="T35" fmla="*/ 1231 h 41"/>
                <a:gd name="T36" fmla="*/ 3507 w 95"/>
                <a:gd name="T37" fmla="*/ 1107 h 41"/>
                <a:gd name="T38" fmla="*/ 3427 w 95"/>
                <a:gd name="T39" fmla="*/ 953 h 41"/>
                <a:gd name="T40" fmla="*/ 3615 w 95"/>
                <a:gd name="T41" fmla="*/ 953 h 41"/>
                <a:gd name="T42" fmla="*/ 3740 w 95"/>
                <a:gd name="T43" fmla="*/ 953 h 41"/>
                <a:gd name="T44" fmla="*/ 3665 w 95"/>
                <a:gd name="T45" fmla="*/ 878 h 41"/>
                <a:gd name="T46" fmla="*/ 3352 w 95"/>
                <a:gd name="T47" fmla="*/ 570 h 41"/>
                <a:gd name="T48" fmla="*/ 2874 w 95"/>
                <a:gd name="T49" fmla="*/ 383 h 41"/>
                <a:gd name="T50" fmla="*/ 1413 w 95"/>
                <a:gd name="T51" fmla="*/ 341 h 41"/>
                <a:gd name="T52" fmla="*/ 0 w 95"/>
                <a:gd name="T53" fmla="*/ 0 h 4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95" h="41">
                  <a:moveTo>
                    <a:pt x="0" y="0"/>
                  </a:moveTo>
                  <a:cubicBezTo>
                    <a:pt x="2" y="2"/>
                    <a:pt x="3" y="3"/>
                    <a:pt x="5" y="4"/>
                  </a:cubicBezTo>
                  <a:cubicBezTo>
                    <a:pt x="10" y="6"/>
                    <a:pt x="26" y="12"/>
                    <a:pt x="31" y="15"/>
                  </a:cubicBezTo>
                  <a:cubicBezTo>
                    <a:pt x="34" y="16"/>
                    <a:pt x="37" y="24"/>
                    <a:pt x="40" y="29"/>
                  </a:cubicBezTo>
                  <a:cubicBezTo>
                    <a:pt x="40" y="30"/>
                    <a:pt x="42" y="31"/>
                    <a:pt x="42" y="31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4" y="34"/>
                    <a:pt x="44" y="34"/>
                    <a:pt x="44" y="32"/>
                  </a:cubicBezTo>
                  <a:cubicBezTo>
                    <a:pt x="44" y="31"/>
                    <a:pt x="45" y="29"/>
                    <a:pt x="45" y="28"/>
                  </a:cubicBezTo>
                  <a:cubicBezTo>
                    <a:pt x="45" y="23"/>
                    <a:pt x="44" y="19"/>
                    <a:pt x="44" y="19"/>
                  </a:cubicBezTo>
                  <a:cubicBezTo>
                    <a:pt x="44" y="19"/>
                    <a:pt x="55" y="19"/>
                    <a:pt x="58" y="22"/>
                  </a:cubicBezTo>
                  <a:cubicBezTo>
                    <a:pt x="62" y="25"/>
                    <a:pt x="67" y="32"/>
                    <a:pt x="68" y="34"/>
                  </a:cubicBezTo>
                  <a:cubicBezTo>
                    <a:pt x="69" y="36"/>
                    <a:pt x="72" y="37"/>
                    <a:pt x="73" y="38"/>
                  </a:cubicBezTo>
                  <a:cubicBezTo>
                    <a:pt x="74" y="39"/>
                    <a:pt x="75" y="41"/>
                    <a:pt x="75" y="41"/>
                  </a:cubicBezTo>
                  <a:cubicBezTo>
                    <a:pt x="76" y="41"/>
                    <a:pt x="76" y="40"/>
                    <a:pt x="76" y="38"/>
                  </a:cubicBezTo>
                  <a:cubicBezTo>
                    <a:pt x="75" y="35"/>
                    <a:pt x="74" y="27"/>
                    <a:pt x="74" y="27"/>
                  </a:cubicBezTo>
                  <a:cubicBezTo>
                    <a:pt x="74" y="27"/>
                    <a:pt x="78" y="28"/>
                    <a:pt x="81" y="29"/>
                  </a:cubicBezTo>
                  <a:cubicBezTo>
                    <a:pt x="83" y="29"/>
                    <a:pt x="86" y="31"/>
                    <a:pt x="87" y="31"/>
                  </a:cubicBezTo>
                  <a:cubicBezTo>
                    <a:pt x="88" y="31"/>
                    <a:pt x="89" y="32"/>
                    <a:pt x="90" y="32"/>
                  </a:cubicBezTo>
                  <a:cubicBezTo>
                    <a:pt x="91" y="31"/>
                    <a:pt x="90" y="31"/>
                    <a:pt x="89" y="29"/>
                  </a:cubicBezTo>
                  <a:cubicBezTo>
                    <a:pt x="89" y="28"/>
                    <a:pt x="88" y="26"/>
                    <a:pt x="87" y="25"/>
                  </a:cubicBezTo>
                  <a:cubicBezTo>
                    <a:pt x="87" y="24"/>
                    <a:pt x="90" y="24"/>
                    <a:pt x="92" y="25"/>
                  </a:cubicBezTo>
                  <a:cubicBezTo>
                    <a:pt x="93" y="26"/>
                    <a:pt x="95" y="27"/>
                    <a:pt x="95" y="25"/>
                  </a:cubicBezTo>
                  <a:cubicBezTo>
                    <a:pt x="95" y="25"/>
                    <a:pt x="94" y="24"/>
                    <a:pt x="93" y="23"/>
                  </a:cubicBezTo>
                  <a:cubicBezTo>
                    <a:pt x="91" y="21"/>
                    <a:pt x="88" y="16"/>
                    <a:pt x="85" y="15"/>
                  </a:cubicBezTo>
                  <a:cubicBezTo>
                    <a:pt x="82" y="13"/>
                    <a:pt x="78" y="11"/>
                    <a:pt x="73" y="10"/>
                  </a:cubicBezTo>
                  <a:cubicBezTo>
                    <a:pt x="57" y="10"/>
                    <a:pt x="42" y="9"/>
                    <a:pt x="36" y="9"/>
                  </a:cubicBezTo>
                  <a:cubicBezTo>
                    <a:pt x="29" y="9"/>
                    <a:pt x="15" y="5"/>
                    <a:pt x="0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3" name="Freeform 137">
              <a:extLst>
                <a:ext uri="{FF2B5EF4-FFF2-40B4-BE49-F238E27FC236}">
                  <a16:creationId xmlns:a16="http://schemas.microsoft.com/office/drawing/2014/main" id="{1A60F5DB-CE5D-4272-9237-2A1CA18AF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8" y="2340"/>
              <a:ext cx="1310" cy="1200"/>
            </a:xfrm>
            <a:custGeom>
              <a:avLst/>
              <a:gdLst>
                <a:gd name="T0" fmla="*/ 2658 w 524"/>
                <a:gd name="T1" fmla="*/ 3750 h 480"/>
                <a:gd name="T2" fmla="*/ 1720 w 524"/>
                <a:gd name="T3" fmla="*/ 9345 h 480"/>
                <a:gd name="T4" fmla="*/ 4895 w 524"/>
                <a:gd name="T5" fmla="*/ 16375 h 480"/>
                <a:gd name="T6" fmla="*/ 20470 w 524"/>
                <a:gd name="T7" fmla="*/ 18750 h 480"/>
                <a:gd name="T8" fmla="*/ 5595 w 524"/>
                <a:gd name="T9" fmla="*/ 15783 h 480"/>
                <a:gd name="T10" fmla="*/ 2550 w 524"/>
                <a:gd name="T11" fmla="*/ 11375 h 480"/>
                <a:gd name="T12" fmla="*/ 7938 w 524"/>
                <a:gd name="T13" fmla="*/ 12470 h 480"/>
                <a:gd name="T14" fmla="*/ 12395 w 524"/>
                <a:gd name="T15" fmla="*/ 12470 h 480"/>
                <a:gd name="T16" fmla="*/ 13908 w 524"/>
                <a:gd name="T17" fmla="*/ 13175 h 480"/>
                <a:gd name="T18" fmla="*/ 14425 w 524"/>
                <a:gd name="T19" fmla="*/ 13720 h 480"/>
                <a:gd name="T20" fmla="*/ 14345 w 524"/>
                <a:gd name="T21" fmla="*/ 13125 h 480"/>
                <a:gd name="T22" fmla="*/ 14970 w 524"/>
                <a:gd name="T23" fmla="*/ 13363 h 480"/>
                <a:gd name="T24" fmla="*/ 14970 w 524"/>
                <a:gd name="T25" fmla="*/ 13095 h 480"/>
                <a:gd name="T26" fmla="*/ 15208 w 524"/>
                <a:gd name="T27" fmla="*/ 13175 h 480"/>
                <a:gd name="T28" fmla="*/ 14970 w 524"/>
                <a:gd name="T29" fmla="*/ 12658 h 480"/>
                <a:gd name="T30" fmla="*/ 14583 w 524"/>
                <a:gd name="T31" fmla="*/ 12470 h 480"/>
                <a:gd name="T32" fmla="*/ 13520 w 524"/>
                <a:gd name="T33" fmla="*/ 11770 h 480"/>
                <a:gd name="T34" fmla="*/ 13958 w 524"/>
                <a:gd name="T35" fmla="*/ 11770 h 480"/>
                <a:gd name="T36" fmla="*/ 14375 w 524"/>
                <a:gd name="T37" fmla="*/ 12188 h 480"/>
                <a:gd name="T38" fmla="*/ 14583 w 524"/>
                <a:gd name="T39" fmla="*/ 11958 h 480"/>
                <a:gd name="T40" fmla="*/ 14895 w 524"/>
                <a:gd name="T41" fmla="*/ 12188 h 480"/>
                <a:gd name="T42" fmla="*/ 15000 w 524"/>
                <a:gd name="T43" fmla="*/ 11770 h 480"/>
                <a:gd name="T44" fmla="*/ 14188 w 524"/>
                <a:gd name="T45" fmla="*/ 11063 h 480"/>
                <a:gd name="T46" fmla="*/ 13750 w 524"/>
                <a:gd name="T47" fmla="*/ 10313 h 480"/>
                <a:gd name="T48" fmla="*/ 14895 w 524"/>
                <a:gd name="T49" fmla="*/ 10238 h 480"/>
                <a:gd name="T50" fmla="*/ 17083 w 524"/>
                <a:gd name="T51" fmla="*/ 10050 h 480"/>
                <a:gd name="T52" fmla="*/ 18833 w 524"/>
                <a:gd name="T53" fmla="*/ 9425 h 480"/>
                <a:gd name="T54" fmla="*/ 17813 w 524"/>
                <a:gd name="T55" fmla="*/ 6925 h 480"/>
                <a:gd name="T56" fmla="*/ 16688 w 524"/>
                <a:gd name="T57" fmla="*/ 4970 h 480"/>
                <a:gd name="T58" fmla="*/ 15083 w 524"/>
                <a:gd name="T59" fmla="*/ 1845 h 480"/>
                <a:gd name="T60" fmla="*/ 14220 w 524"/>
                <a:gd name="T61" fmla="*/ 3125 h 480"/>
                <a:gd name="T62" fmla="*/ 10783 w 524"/>
                <a:gd name="T63" fmla="*/ 1408 h 48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24" h="480">
                  <a:moveTo>
                    <a:pt x="276" y="36"/>
                  </a:moveTo>
                  <a:cubicBezTo>
                    <a:pt x="144" y="0"/>
                    <a:pt x="83" y="63"/>
                    <a:pt x="68" y="96"/>
                  </a:cubicBezTo>
                  <a:cubicBezTo>
                    <a:pt x="64" y="106"/>
                    <a:pt x="42" y="143"/>
                    <a:pt x="46" y="205"/>
                  </a:cubicBezTo>
                  <a:cubicBezTo>
                    <a:pt x="47" y="220"/>
                    <a:pt x="46" y="233"/>
                    <a:pt x="44" y="239"/>
                  </a:cubicBezTo>
                  <a:cubicBezTo>
                    <a:pt x="37" y="257"/>
                    <a:pt x="18" y="275"/>
                    <a:pt x="7" y="327"/>
                  </a:cubicBezTo>
                  <a:cubicBezTo>
                    <a:pt x="0" y="361"/>
                    <a:pt x="23" y="398"/>
                    <a:pt x="125" y="419"/>
                  </a:cubicBezTo>
                  <a:cubicBezTo>
                    <a:pt x="226" y="440"/>
                    <a:pt x="283" y="427"/>
                    <a:pt x="334" y="429"/>
                  </a:cubicBezTo>
                  <a:cubicBezTo>
                    <a:pt x="384" y="431"/>
                    <a:pt x="489" y="430"/>
                    <a:pt x="524" y="480"/>
                  </a:cubicBezTo>
                  <a:cubicBezTo>
                    <a:pt x="489" y="430"/>
                    <a:pt x="395" y="421"/>
                    <a:pt x="345" y="419"/>
                  </a:cubicBezTo>
                  <a:cubicBezTo>
                    <a:pt x="294" y="417"/>
                    <a:pt x="245" y="425"/>
                    <a:pt x="143" y="404"/>
                  </a:cubicBezTo>
                  <a:cubicBezTo>
                    <a:pt x="60" y="383"/>
                    <a:pt x="27" y="363"/>
                    <a:pt x="35" y="329"/>
                  </a:cubicBezTo>
                  <a:cubicBezTo>
                    <a:pt x="38" y="313"/>
                    <a:pt x="55" y="297"/>
                    <a:pt x="65" y="291"/>
                  </a:cubicBezTo>
                  <a:cubicBezTo>
                    <a:pt x="71" y="285"/>
                    <a:pt x="82" y="285"/>
                    <a:pt x="96" y="295"/>
                  </a:cubicBezTo>
                  <a:cubicBezTo>
                    <a:pt x="145" y="325"/>
                    <a:pt x="190" y="320"/>
                    <a:pt x="203" y="319"/>
                  </a:cubicBezTo>
                  <a:cubicBezTo>
                    <a:pt x="218" y="319"/>
                    <a:pt x="233" y="316"/>
                    <a:pt x="243" y="313"/>
                  </a:cubicBezTo>
                  <a:cubicBezTo>
                    <a:pt x="271" y="301"/>
                    <a:pt x="302" y="309"/>
                    <a:pt x="317" y="319"/>
                  </a:cubicBezTo>
                  <a:cubicBezTo>
                    <a:pt x="320" y="320"/>
                    <a:pt x="323" y="322"/>
                    <a:pt x="326" y="324"/>
                  </a:cubicBezTo>
                  <a:cubicBezTo>
                    <a:pt x="334" y="330"/>
                    <a:pt x="353" y="333"/>
                    <a:pt x="356" y="337"/>
                  </a:cubicBezTo>
                  <a:cubicBezTo>
                    <a:pt x="359" y="341"/>
                    <a:pt x="363" y="346"/>
                    <a:pt x="364" y="347"/>
                  </a:cubicBezTo>
                  <a:cubicBezTo>
                    <a:pt x="366" y="348"/>
                    <a:pt x="366" y="352"/>
                    <a:pt x="369" y="351"/>
                  </a:cubicBezTo>
                  <a:cubicBezTo>
                    <a:pt x="371" y="350"/>
                    <a:pt x="368" y="348"/>
                    <a:pt x="368" y="346"/>
                  </a:cubicBezTo>
                  <a:cubicBezTo>
                    <a:pt x="368" y="345"/>
                    <a:pt x="369" y="339"/>
                    <a:pt x="367" y="336"/>
                  </a:cubicBezTo>
                  <a:cubicBezTo>
                    <a:pt x="370" y="337"/>
                    <a:pt x="374" y="340"/>
                    <a:pt x="377" y="341"/>
                  </a:cubicBezTo>
                  <a:cubicBezTo>
                    <a:pt x="380" y="342"/>
                    <a:pt x="382" y="341"/>
                    <a:pt x="383" y="342"/>
                  </a:cubicBezTo>
                  <a:cubicBezTo>
                    <a:pt x="384" y="343"/>
                    <a:pt x="384" y="345"/>
                    <a:pt x="386" y="344"/>
                  </a:cubicBezTo>
                  <a:cubicBezTo>
                    <a:pt x="387" y="342"/>
                    <a:pt x="386" y="340"/>
                    <a:pt x="383" y="335"/>
                  </a:cubicBezTo>
                  <a:cubicBezTo>
                    <a:pt x="383" y="335"/>
                    <a:pt x="384" y="335"/>
                    <a:pt x="386" y="336"/>
                  </a:cubicBezTo>
                  <a:cubicBezTo>
                    <a:pt x="387" y="338"/>
                    <a:pt x="389" y="337"/>
                    <a:pt x="389" y="337"/>
                  </a:cubicBezTo>
                  <a:cubicBezTo>
                    <a:pt x="389" y="337"/>
                    <a:pt x="388" y="334"/>
                    <a:pt x="386" y="331"/>
                  </a:cubicBezTo>
                  <a:cubicBezTo>
                    <a:pt x="385" y="328"/>
                    <a:pt x="385" y="326"/>
                    <a:pt x="383" y="324"/>
                  </a:cubicBezTo>
                  <a:cubicBezTo>
                    <a:pt x="381" y="322"/>
                    <a:pt x="375" y="321"/>
                    <a:pt x="375" y="321"/>
                  </a:cubicBezTo>
                  <a:cubicBezTo>
                    <a:pt x="375" y="321"/>
                    <a:pt x="374" y="320"/>
                    <a:pt x="373" y="319"/>
                  </a:cubicBezTo>
                  <a:cubicBezTo>
                    <a:pt x="371" y="317"/>
                    <a:pt x="360" y="318"/>
                    <a:pt x="359" y="317"/>
                  </a:cubicBezTo>
                  <a:cubicBezTo>
                    <a:pt x="358" y="317"/>
                    <a:pt x="347" y="304"/>
                    <a:pt x="346" y="301"/>
                  </a:cubicBezTo>
                  <a:cubicBezTo>
                    <a:pt x="344" y="298"/>
                    <a:pt x="345" y="294"/>
                    <a:pt x="346" y="295"/>
                  </a:cubicBezTo>
                  <a:cubicBezTo>
                    <a:pt x="348" y="296"/>
                    <a:pt x="354" y="297"/>
                    <a:pt x="357" y="301"/>
                  </a:cubicBezTo>
                  <a:cubicBezTo>
                    <a:pt x="359" y="303"/>
                    <a:pt x="363" y="307"/>
                    <a:pt x="365" y="309"/>
                  </a:cubicBezTo>
                  <a:cubicBezTo>
                    <a:pt x="368" y="311"/>
                    <a:pt x="367" y="312"/>
                    <a:pt x="368" y="312"/>
                  </a:cubicBezTo>
                  <a:cubicBezTo>
                    <a:pt x="369" y="312"/>
                    <a:pt x="371" y="309"/>
                    <a:pt x="369" y="306"/>
                  </a:cubicBezTo>
                  <a:cubicBezTo>
                    <a:pt x="369" y="306"/>
                    <a:pt x="370" y="306"/>
                    <a:pt x="373" y="306"/>
                  </a:cubicBezTo>
                  <a:cubicBezTo>
                    <a:pt x="376" y="307"/>
                    <a:pt x="378" y="307"/>
                    <a:pt x="379" y="309"/>
                  </a:cubicBezTo>
                  <a:cubicBezTo>
                    <a:pt x="380" y="311"/>
                    <a:pt x="380" y="313"/>
                    <a:pt x="381" y="312"/>
                  </a:cubicBezTo>
                  <a:cubicBezTo>
                    <a:pt x="383" y="310"/>
                    <a:pt x="382" y="305"/>
                    <a:pt x="377" y="298"/>
                  </a:cubicBezTo>
                  <a:cubicBezTo>
                    <a:pt x="377" y="298"/>
                    <a:pt x="381" y="298"/>
                    <a:pt x="384" y="301"/>
                  </a:cubicBezTo>
                  <a:cubicBezTo>
                    <a:pt x="384" y="298"/>
                    <a:pt x="379" y="290"/>
                    <a:pt x="376" y="288"/>
                  </a:cubicBezTo>
                  <a:cubicBezTo>
                    <a:pt x="372" y="285"/>
                    <a:pt x="366" y="284"/>
                    <a:pt x="363" y="283"/>
                  </a:cubicBezTo>
                  <a:cubicBezTo>
                    <a:pt x="360" y="281"/>
                    <a:pt x="354" y="276"/>
                    <a:pt x="351" y="271"/>
                  </a:cubicBezTo>
                  <a:cubicBezTo>
                    <a:pt x="350" y="269"/>
                    <a:pt x="351" y="267"/>
                    <a:pt x="352" y="264"/>
                  </a:cubicBezTo>
                  <a:cubicBezTo>
                    <a:pt x="351" y="267"/>
                    <a:pt x="351" y="267"/>
                    <a:pt x="351" y="267"/>
                  </a:cubicBezTo>
                  <a:cubicBezTo>
                    <a:pt x="354" y="260"/>
                    <a:pt x="366" y="269"/>
                    <a:pt x="381" y="262"/>
                  </a:cubicBezTo>
                  <a:cubicBezTo>
                    <a:pt x="396" y="255"/>
                    <a:pt x="396" y="246"/>
                    <a:pt x="409" y="246"/>
                  </a:cubicBezTo>
                  <a:cubicBezTo>
                    <a:pt x="419" y="247"/>
                    <a:pt x="430" y="254"/>
                    <a:pt x="437" y="257"/>
                  </a:cubicBezTo>
                  <a:cubicBezTo>
                    <a:pt x="444" y="260"/>
                    <a:pt x="459" y="253"/>
                    <a:pt x="464" y="252"/>
                  </a:cubicBezTo>
                  <a:cubicBezTo>
                    <a:pt x="470" y="251"/>
                    <a:pt x="477" y="248"/>
                    <a:pt x="482" y="241"/>
                  </a:cubicBezTo>
                  <a:cubicBezTo>
                    <a:pt x="486" y="233"/>
                    <a:pt x="477" y="222"/>
                    <a:pt x="472" y="209"/>
                  </a:cubicBezTo>
                  <a:cubicBezTo>
                    <a:pt x="466" y="196"/>
                    <a:pt x="459" y="186"/>
                    <a:pt x="456" y="177"/>
                  </a:cubicBezTo>
                  <a:cubicBezTo>
                    <a:pt x="457" y="155"/>
                    <a:pt x="445" y="152"/>
                    <a:pt x="445" y="152"/>
                  </a:cubicBezTo>
                  <a:cubicBezTo>
                    <a:pt x="445" y="152"/>
                    <a:pt x="433" y="141"/>
                    <a:pt x="427" y="127"/>
                  </a:cubicBezTo>
                  <a:cubicBezTo>
                    <a:pt x="420" y="113"/>
                    <a:pt x="416" y="108"/>
                    <a:pt x="408" y="98"/>
                  </a:cubicBezTo>
                  <a:cubicBezTo>
                    <a:pt x="408" y="98"/>
                    <a:pt x="410" y="67"/>
                    <a:pt x="386" y="47"/>
                  </a:cubicBezTo>
                  <a:cubicBezTo>
                    <a:pt x="362" y="27"/>
                    <a:pt x="357" y="36"/>
                    <a:pt x="360" y="51"/>
                  </a:cubicBezTo>
                  <a:cubicBezTo>
                    <a:pt x="363" y="67"/>
                    <a:pt x="364" y="80"/>
                    <a:pt x="364" y="80"/>
                  </a:cubicBezTo>
                  <a:cubicBezTo>
                    <a:pt x="364" y="80"/>
                    <a:pt x="360" y="76"/>
                    <a:pt x="354" y="73"/>
                  </a:cubicBezTo>
                  <a:cubicBezTo>
                    <a:pt x="352" y="71"/>
                    <a:pt x="317" y="48"/>
                    <a:pt x="276" y="36"/>
                  </a:cubicBez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4" name="Freeform 138">
              <a:extLst>
                <a:ext uri="{FF2B5EF4-FFF2-40B4-BE49-F238E27FC236}">
                  <a16:creationId xmlns:a16="http://schemas.microsoft.com/office/drawing/2014/main" id="{388194E3-EF2B-45B1-94EE-EB93E6F29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0" y="2665"/>
              <a:ext cx="515" cy="405"/>
            </a:xfrm>
            <a:custGeom>
              <a:avLst/>
              <a:gdLst>
                <a:gd name="T0" fmla="*/ 125 w 206"/>
                <a:gd name="T1" fmla="*/ 5313 h 162"/>
                <a:gd name="T2" fmla="*/ 2583 w 206"/>
                <a:gd name="T3" fmla="*/ 5395 h 162"/>
                <a:gd name="T4" fmla="*/ 5438 w 206"/>
                <a:gd name="T5" fmla="*/ 3675 h 162"/>
                <a:gd name="T6" fmla="*/ 6300 w 206"/>
                <a:gd name="T7" fmla="*/ 0 h 162"/>
                <a:gd name="T8" fmla="*/ 6845 w 206"/>
                <a:gd name="T9" fmla="*/ 675 h 162"/>
                <a:gd name="T10" fmla="*/ 7738 w 206"/>
                <a:gd name="T11" fmla="*/ 1800 h 162"/>
                <a:gd name="T12" fmla="*/ 6770 w 206"/>
                <a:gd name="T13" fmla="*/ 4300 h 162"/>
                <a:gd name="T14" fmla="*/ 4970 w 206"/>
                <a:gd name="T15" fmla="*/ 5783 h 162"/>
                <a:gd name="T16" fmla="*/ 2813 w 206"/>
                <a:gd name="T17" fmla="*/ 6220 h 162"/>
                <a:gd name="T18" fmla="*/ 0 w 206"/>
                <a:gd name="T19" fmla="*/ 5863 h 1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62">
                  <a:moveTo>
                    <a:pt x="3" y="136"/>
                  </a:moveTo>
                  <a:cubicBezTo>
                    <a:pt x="12" y="142"/>
                    <a:pt x="56" y="141"/>
                    <a:pt x="66" y="138"/>
                  </a:cubicBezTo>
                  <a:cubicBezTo>
                    <a:pt x="93" y="131"/>
                    <a:pt x="121" y="116"/>
                    <a:pt x="139" y="94"/>
                  </a:cubicBezTo>
                  <a:cubicBezTo>
                    <a:pt x="159" y="71"/>
                    <a:pt x="162" y="31"/>
                    <a:pt x="161" y="0"/>
                  </a:cubicBezTo>
                  <a:cubicBezTo>
                    <a:pt x="163" y="6"/>
                    <a:pt x="171" y="13"/>
                    <a:pt x="175" y="17"/>
                  </a:cubicBezTo>
                  <a:cubicBezTo>
                    <a:pt x="184" y="26"/>
                    <a:pt x="193" y="33"/>
                    <a:pt x="198" y="46"/>
                  </a:cubicBezTo>
                  <a:cubicBezTo>
                    <a:pt x="206" y="66"/>
                    <a:pt x="188" y="96"/>
                    <a:pt x="173" y="110"/>
                  </a:cubicBezTo>
                  <a:cubicBezTo>
                    <a:pt x="160" y="123"/>
                    <a:pt x="144" y="143"/>
                    <a:pt x="127" y="148"/>
                  </a:cubicBezTo>
                  <a:cubicBezTo>
                    <a:pt x="110" y="153"/>
                    <a:pt x="89" y="157"/>
                    <a:pt x="72" y="159"/>
                  </a:cubicBezTo>
                  <a:cubicBezTo>
                    <a:pt x="50" y="162"/>
                    <a:pt x="21" y="154"/>
                    <a:pt x="0" y="150"/>
                  </a:cubicBezTo>
                </a:path>
              </a:pathLst>
            </a:custGeom>
            <a:solidFill>
              <a:srgbClr val="E1E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5" name="Freeform 139">
              <a:extLst>
                <a:ext uri="{FF2B5EF4-FFF2-40B4-BE49-F238E27FC236}">
                  <a16:creationId xmlns:a16="http://schemas.microsoft.com/office/drawing/2014/main" id="{20310901-66CC-40DB-A952-782EC8F0D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8" y="2853"/>
              <a:ext cx="1115" cy="367"/>
            </a:xfrm>
            <a:custGeom>
              <a:avLst/>
              <a:gdLst>
                <a:gd name="T0" fmla="*/ 0 w 446"/>
                <a:gd name="T1" fmla="*/ 4157 h 147"/>
                <a:gd name="T2" fmla="*/ 988 w 446"/>
                <a:gd name="T3" fmla="*/ 3141 h 147"/>
                <a:gd name="T4" fmla="*/ 1300 w 446"/>
                <a:gd name="T5" fmla="*/ 2953 h 147"/>
                <a:gd name="T6" fmla="*/ 2270 w 446"/>
                <a:gd name="T7" fmla="*/ 3348 h 147"/>
                <a:gd name="T8" fmla="*/ 3800 w 446"/>
                <a:gd name="T9" fmla="*/ 4002 h 147"/>
                <a:gd name="T10" fmla="*/ 4895 w 446"/>
                <a:gd name="T11" fmla="*/ 4282 h 147"/>
                <a:gd name="T12" fmla="*/ 7658 w 446"/>
                <a:gd name="T13" fmla="*/ 4232 h 147"/>
                <a:gd name="T14" fmla="*/ 10125 w 446"/>
                <a:gd name="T15" fmla="*/ 3890 h 147"/>
                <a:gd name="T16" fmla="*/ 11175 w 446"/>
                <a:gd name="T17" fmla="*/ 4586 h 147"/>
                <a:gd name="T18" fmla="*/ 12345 w 446"/>
                <a:gd name="T19" fmla="*/ 5136 h 147"/>
                <a:gd name="T20" fmla="*/ 12658 w 446"/>
                <a:gd name="T21" fmla="*/ 5522 h 147"/>
                <a:gd name="T22" fmla="*/ 12863 w 446"/>
                <a:gd name="T23" fmla="*/ 5677 h 147"/>
                <a:gd name="T24" fmla="*/ 12813 w 446"/>
                <a:gd name="T25" fmla="*/ 5480 h 147"/>
                <a:gd name="T26" fmla="*/ 12783 w 446"/>
                <a:gd name="T27" fmla="*/ 5086 h 147"/>
                <a:gd name="T28" fmla="*/ 13175 w 446"/>
                <a:gd name="T29" fmla="*/ 5293 h 147"/>
                <a:gd name="T30" fmla="*/ 13408 w 446"/>
                <a:gd name="T31" fmla="*/ 5323 h 147"/>
                <a:gd name="T32" fmla="*/ 13520 w 446"/>
                <a:gd name="T33" fmla="*/ 5398 h 147"/>
                <a:gd name="T34" fmla="*/ 13408 w 446"/>
                <a:gd name="T35" fmla="*/ 5056 h 147"/>
                <a:gd name="T36" fmla="*/ 13520 w 446"/>
                <a:gd name="T37" fmla="*/ 5086 h 147"/>
                <a:gd name="T38" fmla="*/ 13645 w 446"/>
                <a:gd name="T39" fmla="*/ 5136 h 147"/>
                <a:gd name="T40" fmla="*/ 13520 w 446"/>
                <a:gd name="T41" fmla="*/ 4898 h 147"/>
                <a:gd name="T42" fmla="*/ 13408 w 446"/>
                <a:gd name="T43" fmla="*/ 4619 h 147"/>
                <a:gd name="T44" fmla="*/ 13095 w 446"/>
                <a:gd name="T45" fmla="*/ 4514 h 147"/>
                <a:gd name="T46" fmla="*/ 13020 w 446"/>
                <a:gd name="T47" fmla="*/ 4439 h 147"/>
                <a:gd name="T48" fmla="*/ 12470 w 446"/>
                <a:gd name="T49" fmla="*/ 4357 h 147"/>
                <a:gd name="T50" fmla="*/ 11958 w 446"/>
                <a:gd name="T51" fmla="*/ 3732 h 147"/>
                <a:gd name="T52" fmla="*/ 11958 w 446"/>
                <a:gd name="T53" fmla="*/ 3503 h 147"/>
                <a:gd name="T54" fmla="*/ 12395 w 446"/>
                <a:gd name="T55" fmla="*/ 3732 h 147"/>
                <a:gd name="T56" fmla="*/ 12708 w 446"/>
                <a:gd name="T57" fmla="*/ 4044 h 147"/>
                <a:gd name="T58" fmla="*/ 12813 w 446"/>
                <a:gd name="T59" fmla="*/ 4157 h 147"/>
                <a:gd name="T60" fmla="*/ 12863 w 446"/>
                <a:gd name="T61" fmla="*/ 3920 h 147"/>
                <a:gd name="T62" fmla="*/ 13020 w 446"/>
                <a:gd name="T63" fmla="*/ 3920 h 147"/>
                <a:gd name="T64" fmla="*/ 13250 w 446"/>
                <a:gd name="T65" fmla="*/ 4044 h 147"/>
                <a:gd name="T66" fmla="*/ 13333 w 446"/>
                <a:gd name="T67" fmla="*/ 4157 h 147"/>
                <a:gd name="T68" fmla="*/ 13333 w 446"/>
                <a:gd name="T69" fmla="*/ 3890 h 147"/>
                <a:gd name="T70" fmla="*/ 12658 w 446"/>
                <a:gd name="T71" fmla="*/ 3378 h 147"/>
                <a:gd name="T72" fmla="*/ 12708 w 446"/>
                <a:gd name="T73" fmla="*/ 3066 h 147"/>
                <a:gd name="T74" fmla="*/ 12625 w 446"/>
                <a:gd name="T75" fmla="*/ 3036 h 147"/>
                <a:gd name="T76" fmla="*/ 12158 w 446"/>
                <a:gd name="T77" fmla="*/ 2569 h 147"/>
                <a:gd name="T78" fmla="*/ 12188 w 446"/>
                <a:gd name="T79" fmla="*/ 2287 h 147"/>
                <a:gd name="T80" fmla="*/ 12158 w 446"/>
                <a:gd name="T81" fmla="*/ 2412 h 147"/>
                <a:gd name="T82" fmla="*/ 13488 w 446"/>
                <a:gd name="T83" fmla="*/ 1590 h 147"/>
                <a:gd name="T84" fmla="*/ 14188 w 446"/>
                <a:gd name="T85" fmla="*/ 1590 h 147"/>
                <a:gd name="T86" fmla="*/ 14425 w 446"/>
                <a:gd name="T87" fmla="*/ 1590 h 147"/>
                <a:gd name="T88" fmla="*/ 14970 w 446"/>
                <a:gd name="T89" fmla="*/ 1590 h 147"/>
                <a:gd name="T90" fmla="*/ 15675 w 446"/>
                <a:gd name="T91" fmla="*/ 1900 h 147"/>
                <a:gd name="T92" fmla="*/ 16375 w 446"/>
                <a:gd name="T93" fmla="*/ 1790 h 147"/>
                <a:gd name="T94" fmla="*/ 17000 w 446"/>
                <a:gd name="T95" fmla="*/ 699 h 147"/>
                <a:gd name="T96" fmla="*/ 16095 w 446"/>
                <a:gd name="T97" fmla="*/ 1166 h 147"/>
                <a:gd name="T98" fmla="*/ 15470 w 446"/>
                <a:gd name="T99" fmla="*/ 966 h 147"/>
                <a:gd name="T100" fmla="*/ 14845 w 446"/>
                <a:gd name="T101" fmla="*/ 654 h 147"/>
                <a:gd name="T102" fmla="*/ 13958 w 446"/>
                <a:gd name="T103" fmla="*/ 654 h 147"/>
                <a:gd name="T104" fmla="*/ 13333 w 446"/>
                <a:gd name="T105" fmla="*/ 624 h 147"/>
                <a:gd name="T106" fmla="*/ 12708 w 446"/>
                <a:gd name="T107" fmla="*/ 542 h 147"/>
                <a:gd name="T108" fmla="*/ 12113 w 446"/>
                <a:gd name="T109" fmla="*/ 187 h 147"/>
                <a:gd name="T110" fmla="*/ 10783 w 446"/>
                <a:gd name="T111" fmla="*/ 1009 h 147"/>
                <a:gd name="T112" fmla="*/ 9688 w 446"/>
                <a:gd name="T113" fmla="*/ 1590 h 147"/>
                <a:gd name="T114" fmla="*/ 8488 w 446"/>
                <a:gd name="T115" fmla="*/ 2644 h 147"/>
                <a:gd name="T116" fmla="*/ 4845 w 446"/>
                <a:gd name="T117" fmla="*/ 2829 h 147"/>
                <a:gd name="T118" fmla="*/ 2113 w 446"/>
                <a:gd name="T119" fmla="*/ 1975 h 147"/>
                <a:gd name="T120" fmla="*/ 988 w 446"/>
                <a:gd name="T121" fmla="*/ 2799 h 147"/>
                <a:gd name="T122" fmla="*/ 0 w 446"/>
                <a:gd name="T123" fmla="*/ 4157 h 14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46" h="147">
                  <a:moveTo>
                    <a:pt x="0" y="107"/>
                  </a:moveTo>
                  <a:cubicBezTo>
                    <a:pt x="3" y="98"/>
                    <a:pt x="16" y="85"/>
                    <a:pt x="25" y="81"/>
                  </a:cubicBezTo>
                  <a:cubicBezTo>
                    <a:pt x="29" y="79"/>
                    <a:pt x="31" y="77"/>
                    <a:pt x="33" y="76"/>
                  </a:cubicBezTo>
                  <a:cubicBezTo>
                    <a:pt x="41" y="69"/>
                    <a:pt x="46" y="80"/>
                    <a:pt x="58" y="86"/>
                  </a:cubicBezTo>
                  <a:cubicBezTo>
                    <a:pt x="64" y="89"/>
                    <a:pt x="82" y="98"/>
                    <a:pt x="97" y="103"/>
                  </a:cubicBezTo>
                  <a:cubicBezTo>
                    <a:pt x="109" y="108"/>
                    <a:pt x="123" y="109"/>
                    <a:pt x="125" y="110"/>
                  </a:cubicBezTo>
                  <a:cubicBezTo>
                    <a:pt x="136" y="115"/>
                    <a:pt x="174" y="113"/>
                    <a:pt x="196" y="109"/>
                  </a:cubicBezTo>
                  <a:cubicBezTo>
                    <a:pt x="220" y="104"/>
                    <a:pt x="239" y="89"/>
                    <a:pt x="259" y="100"/>
                  </a:cubicBezTo>
                  <a:cubicBezTo>
                    <a:pt x="268" y="105"/>
                    <a:pt x="277" y="112"/>
                    <a:pt x="286" y="118"/>
                  </a:cubicBezTo>
                  <a:cubicBezTo>
                    <a:pt x="294" y="124"/>
                    <a:pt x="313" y="128"/>
                    <a:pt x="316" y="132"/>
                  </a:cubicBezTo>
                  <a:cubicBezTo>
                    <a:pt x="319" y="136"/>
                    <a:pt x="323" y="141"/>
                    <a:pt x="324" y="142"/>
                  </a:cubicBezTo>
                  <a:cubicBezTo>
                    <a:pt x="326" y="143"/>
                    <a:pt x="326" y="147"/>
                    <a:pt x="329" y="146"/>
                  </a:cubicBezTo>
                  <a:cubicBezTo>
                    <a:pt x="331" y="145"/>
                    <a:pt x="328" y="143"/>
                    <a:pt x="328" y="141"/>
                  </a:cubicBezTo>
                  <a:cubicBezTo>
                    <a:pt x="328" y="140"/>
                    <a:pt x="329" y="134"/>
                    <a:pt x="327" y="131"/>
                  </a:cubicBezTo>
                  <a:cubicBezTo>
                    <a:pt x="330" y="132"/>
                    <a:pt x="334" y="135"/>
                    <a:pt x="337" y="136"/>
                  </a:cubicBezTo>
                  <a:cubicBezTo>
                    <a:pt x="340" y="137"/>
                    <a:pt x="342" y="136"/>
                    <a:pt x="343" y="137"/>
                  </a:cubicBezTo>
                  <a:cubicBezTo>
                    <a:pt x="344" y="138"/>
                    <a:pt x="344" y="140"/>
                    <a:pt x="346" y="139"/>
                  </a:cubicBezTo>
                  <a:cubicBezTo>
                    <a:pt x="347" y="137"/>
                    <a:pt x="346" y="135"/>
                    <a:pt x="343" y="130"/>
                  </a:cubicBezTo>
                  <a:cubicBezTo>
                    <a:pt x="343" y="130"/>
                    <a:pt x="344" y="130"/>
                    <a:pt x="346" y="131"/>
                  </a:cubicBezTo>
                  <a:cubicBezTo>
                    <a:pt x="347" y="133"/>
                    <a:pt x="349" y="132"/>
                    <a:pt x="349" y="132"/>
                  </a:cubicBezTo>
                  <a:cubicBezTo>
                    <a:pt x="349" y="132"/>
                    <a:pt x="348" y="129"/>
                    <a:pt x="346" y="126"/>
                  </a:cubicBezTo>
                  <a:cubicBezTo>
                    <a:pt x="345" y="123"/>
                    <a:pt x="345" y="121"/>
                    <a:pt x="343" y="119"/>
                  </a:cubicBezTo>
                  <a:cubicBezTo>
                    <a:pt x="341" y="117"/>
                    <a:pt x="335" y="116"/>
                    <a:pt x="335" y="116"/>
                  </a:cubicBezTo>
                  <a:cubicBezTo>
                    <a:pt x="335" y="116"/>
                    <a:pt x="334" y="115"/>
                    <a:pt x="333" y="114"/>
                  </a:cubicBezTo>
                  <a:cubicBezTo>
                    <a:pt x="331" y="112"/>
                    <a:pt x="320" y="113"/>
                    <a:pt x="319" y="112"/>
                  </a:cubicBezTo>
                  <a:cubicBezTo>
                    <a:pt x="318" y="112"/>
                    <a:pt x="307" y="99"/>
                    <a:pt x="306" y="96"/>
                  </a:cubicBezTo>
                  <a:cubicBezTo>
                    <a:pt x="304" y="93"/>
                    <a:pt x="305" y="89"/>
                    <a:pt x="306" y="90"/>
                  </a:cubicBezTo>
                  <a:cubicBezTo>
                    <a:pt x="308" y="91"/>
                    <a:pt x="314" y="92"/>
                    <a:pt x="317" y="96"/>
                  </a:cubicBezTo>
                  <a:cubicBezTo>
                    <a:pt x="319" y="98"/>
                    <a:pt x="323" y="102"/>
                    <a:pt x="325" y="104"/>
                  </a:cubicBezTo>
                  <a:cubicBezTo>
                    <a:pt x="328" y="106"/>
                    <a:pt x="327" y="107"/>
                    <a:pt x="328" y="107"/>
                  </a:cubicBezTo>
                  <a:cubicBezTo>
                    <a:pt x="329" y="107"/>
                    <a:pt x="331" y="104"/>
                    <a:pt x="329" y="101"/>
                  </a:cubicBezTo>
                  <a:cubicBezTo>
                    <a:pt x="329" y="101"/>
                    <a:pt x="330" y="101"/>
                    <a:pt x="333" y="101"/>
                  </a:cubicBezTo>
                  <a:cubicBezTo>
                    <a:pt x="336" y="102"/>
                    <a:pt x="338" y="102"/>
                    <a:pt x="339" y="104"/>
                  </a:cubicBezTo>
                  <a:cubicBezTo>
                    <a:pt x="340" y="106"/>
                    <a:pt x="340" y="108"/>
                    <a:pt x="341" y="107"/>
                  </a:cubicBezTo>
                  <a:cubicBezTo>
                    <a:pt x="342" y="106"/>
                    <a:pt x="342" y="103"/>
                    <a:pt x="341" y="100"/>
                  </a:cubicBezTo>
                  <a:cubicBezTo>
                    <a:pt x="334" y="96"/>
                    <a:pt x="326" y="92"/>
                    <a:pt x="324" y="87"/>
                  </a:cubicBezTo>
                  <a:cubicBezTo>
                    <a:pt x="323" y="85"/>
                    <a:pt x="324" y="82"/>
                    <a:pt x="325" y="79"/>
                  </a:cubicBezTo>
                  <a:cubicBezTo>
                    <a:pt x="324" y="78"/>
                    <a:pt x="323" y="78"/>
                    <a:pt x="323" y="78"/>
                  </a:cubicBezTo>
                  <a:cubicBezTo>
                    <a:pt x="320" y="76"/>
                    <a:pt x="314" y="71"/>
                    <a:pt x="311" y="66"/>
                  </a:cubicBezTo>
                  <a:cubicBezTo>
                    <a:pt x="310" y="64"/>
                    <a:pt x="311" y="62"/>
                    <a:pt x="312" y="59"/>
                  </a:cubicBezTo>
                  <a:cubicBezTo>
                    <a:pt x="311" y="62"/>
                    <a:pt x="311" y="62"/>
                    <a:pt x="311" y="62"/>
                  </a:cubicBezTo>
                  <a:cubicBezTo>
                    <a:pt x="314" y="55"/>
                    <a:pt x="322" y="40"/>
                    <a:pt x="345" y="41"/>
                  </a:cubicBezTo>
                  <a:cubicBezTo>
                    <a:pt x="345" y="41"/>
                    <a:pt x="351" y="43"/>
                    <a:pt x="363" y="41"/>
                  </a:cubicBezTo>
                  <a:cubicBezTo>
                    <a:pt x="365" y="41"/>
                    <a:pt x="367" y="41"/>
                    <a:pt x="369" y="41"/>
                  </a:cubicBezTo>
                  <a:cubicBezTo>
                    <a:pt x="374" y="40"/>
                    <a:pt x="379" y="39"/>
                    <a:pt x="383" y="41"/>
                  </a:cubicBezTo>
                  <a:cubicBezTo>
                    <a:pt x="390" y="44"/>
                    <a:pt x="392" y="48"/>
                    <a:pt x="401" y="49"/>
                  </a:cubicBezTo>
                  <a:cubicBezTo>
                    <a:pt x="407" y="49"/>
                    <a:pt x="413" y="48"/>
                    <a:pt x="419" y="46"/>
                  </a:cubicBezTo>
                  <a:cubicBezTo>
                    <a:pt x="432" y="41"/>
                    <a:pt x="446" y="33"/>
                    <a:pt x="435" y="18"/>
                  </a:cubicBezTo>
                  <a:cubicBezTo>
                    <a:pt x="437" y="34"/>
                    <a:pt x="424" y="33"/>
                    <a:pt x="412" y="30"/>
                  </a:cubicBezTo>
                  <a:cubicBezTo>
                    <a:pt x="407" y="29"/>
                    <a:pt x="401" y="27"/>
                    <a:pt x="396" y="25"/>
                  </a:cubicBezTo>
                  <a:cubicBezTo>
                    <a:pt x="389" y="23"/>
                    <a:pt x="389" y="17"/>
                    <a:pt x="380" y="17"/>
                  </a:cubicBezTo>
                  <a:cubicBezTo>
                    <a:pt x="373" y="16"/>
                    <a:pt x="365" y="17"/>
                    <a:pt x="357" y="17"/>
                  </a:cubicBezTo>
                  <a:cubicBezTo>
                    <a:pt x="352" y="16"/>
                    <a:pt x="347" y="17"/>
                    <a:pt x="341" y="16"/>
                  </a:cubicBezTo>
                  <a:cubicBezTo>
                    <a:pt x="336" y="16"/>
                    <a:pt x="330" y="15"/>
                    <a:pt x="325" y="14"/>
                  </a:cubicBezTo>
                  <a:cubicBezTo>
                    <a:pt x="319" y="13"/>
                    <a:pt x="317" y="6"/>
                    <a:pt x="310" y="5"/>
                  </a:cubicBezTo>
                  <a:cubicBezTo>
                    <a:pt x="292" y="0"/>
                    <a:pt x="289" y="20"/>
                    <a:pt x="276" y="26"/>
                  </a:cubicBezTo>
                  <a:cubicBezTo>
                    <a:pt x="266" y="30"/>
                    <a:pt x="257" y="34"/>
                    <a:pt x="248" y="41"/>
                  </a:cubicBezTo>
                  <a:cubicBezTo>
                    <a:pt x="238" y="48"/>
                    <a:pt x="229" y="64"/>
                    <a:pt x="217" y="68"/>
                  </a:cubicBezTo>
                  <a:cubicBezTo>
                    <a:pt x="187" y="77"/>
                    <a:pt x="154" y="76"/>
                    <a:pt x="124" y="73"/>
                  </a:cubicBezTo>
                  <a:cubicBezTo>
                    <a:pt x="101" y="71"/>
                    <a:pt x="77" y="44"/>
                    <a:pt x="54" y="51"/>
                  </a:cubicBezTo>
                  <a:cubicBezTo>
                    <a:pt x="41" y="54"/>
                    <a:pt x="34" y="64"/>
                    <a:pt x="25" y="72"/>
                  </a:cubicBezTo>
                  <a:cubicBezTo>
                    <a:pt x="15" y="80"/>
                    <a:pt x="0" y="92"/>
                    <a:pt x="0" y="107"/>
                  </a:cubicBezTo>
                  <a:close/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6" name="Freeform 140">
              <a:extLst>
                <a:ext uri="{FF2B5EF4-FFF2-40B4-BE49-F238E27FC236}">
                  <a16:creationId xmlns:a16="http://schemas.microsoft.com/office/drawing/2014/main" id="{E1C77726-EFF9-40C5-A859-108B6C8B0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" y="2735"/>
              <a:ext cx="392" cy="305"/>
            </a:xfrm>
            <a:custGeom>
              <a:avLst/>
              <a:gdLst>
                <a:gd name="T0" fmla="*/ 0 w 157"/>
                <a:gd name="T1" fmla="*/ 4770 h 122"/>
                <a:gd name="T2" fmla="*/ 3036 w 157"/>
                <a:gd name="T3" fmla="*/ 2345 h 122"/>
                <a:gd name="T4" fmla="*/ 3378 w 157"/>
                <a:gd name="T5" fmla="*/ 783 h 122"/>
                <a:gd name="T6" fmla="*/ 3765 w 157"/>
                <a:gd name="T7" fmla="*/ 83 h 122"/>
                <a:gd name="T8" fmla="*/ 4389 w 157"/>
                <a:gd name="T9" fmla="*/ 438 h 122"/>
                <a:gd name="T10" fmla="*/ 4826 w 157"/>
                <a:gd name="T11" fmla="*/ 988 h 122"/>
                <a:gd name="T12" fmla="*/ 5011 w 157"/>
                <a:gd name="T13" fmla="*/ 1333 h 122"/>
                <a:gd name="T14" fmla="*/ 5056 w 157"/>
                <a:gd name="T15" fmla="*/ 1770 h 122"/>
                <a:gd name="T16" fmla="*/ 5680 w 157"/>
                <a:gd name="T17" fmla="*/ 2425 h 122"/>
                <a:gd name="T18" fmla="*/ 5136 w 157"/>
                <a:gd name="T19" fmla="*/ 2970 h 122"/>
                <a:gd name="T20" fmla="*/ 3660 w 157"/>
                <a:gd name="T21" fmla="*/ 3283 h 122"/>
                <a:gd name="T22" fmla="*/ 2025 w 157"/>
                <a:gd name="T23" fmla="*/ 4613 h 12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7" h="122">
                  <a:moveTo>
                    <a:pt x="0" y="122"/>
                  </a:moveTo>
                  <a:cubicBezTo>
                    <a:pt x="44" y="112"/>
                    <a:pt x="63" y="83"/>
                    <a:pt x="78" y="60"/>
                  </a:cubicBezTo>
                  <a:cubicBezTo>
                    <a:pt x="87" y="48"/>
                    <a:pt x="92" y="35"/>
                    <a:pt x="87" y="20"/>
                  </a:cubicBezTo>
                  <a:cubicBezTo>
                    <a:pt x="84" y="11"/>
                    <a:pt x="90" y="0"/>
                    <a:pt x="97" y="2"/>
                  </a:cubicBezTo>
                  <a:cubicBezTo>
                    <a:pt x="102" y="4"/>
                    <a:pt x="108" y="7"/>
                    <a:pt x="113" y="11"/>
                  </a:cubicBezTo>
                  <a:cubicBezTo>
                    <a:pt x="118" y="15"/>
                    <a:pt x="119" y="20"/>
                    <a:pt x="124" y="25"/>
                  </a:cubicBezTo>
                  <a:cubicBezTo>
                    <a:pt x="127" y="28"/>
                    <a:pt x="129" y="28"/>
                    <a:pt x="129" y="34"/>
                  </a:cubicBezTo>
                  <a:cubicBezTo>
                    <a:pt x="130" y="38"/>
                    <a:pt x="128" y="40"/>
                    <a:pt x="130" y="45"/>
                  </a:cubicBezTo>
                  <a:cubicBezTo>
                    <a:pt x="133" y="53"/>
                    <a:pt x="140" y="57"/>
                    <a:pt x="146" y="62"/>
                  </a:cubicBezTo>
                  <a:cubicBezTo>
                    <a:pt x="157" y="71"/>
                    <a:pt x="141" y="74"/>
                    <a:pt x="132" y="76"/>
                  </a:cubicBezTo>
                  <a:cubicBezTo>
                    <a:pt x="119" y="78"/>
                    <a:pt x="106" y="80"/>
                    <a:pt x="94" y="84"/>
                  </a:cubicBezTo>
                  <a:cubicBezTo>
                    <a:pt x="87" y="86"/>
                    <a:pt x="59" y="119"/>
                    <a:pt x="52" y="118"/>
                  </a:cubicBezTo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7" name="Freeform 141">
              <a:extLst>
                <a:ext uri="{FF2B5EF4-FFF2-40B4-BE49-F238E27FC236}">
                  <a16:creationId xmlns:a16="http://schemas.microsoft.com/office/drawing/2014/main" id="{AFAF91BF-B6F4-4F25-8B40-6C823171D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" y="2438"/>
              <a:ext cx="108" cy="145"/>
            </a:xfrm>
            <a:custGeom>
              <a:avLst/>
              <a:gdLst>
                <a:gd name="T0" fmla="*/ 126 w 43"/>
                <a:gd name="T1" fmla="*/ 125 h 58"/>
                <a:gd name="T2" fmla="*/ 1236 w 43"/>
                <a:gd name="T3" fmla="*/ 1063 h 58"/>
                <a:gd name="T4" fmla="*/ 1477 w 43"/>
                <a:gd name="T5" fmla="*/ 2270 h 58"/>
                <a:gd name="T6" fmla="*/ 922 w 43"/>
                <a:gd name="T7" fmla="*/ 1300 h 58"/>
                <a:gd name="T8" fmla="*/ 0 w 43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58">
                  <a:moveTo>
                    <a:pt x="3" y="3"/>
                  </a:moveTo>
                  <a:cubicBezTo>
                    <a:pt x="13" y="1"/>
                    <a:pt x="27" y="20"/>
                    <a:pt x="31" y="27"/>
                  </a:cubicBezTo>
                  <a:cubicBezTo>
                    <a:pt x="37" y="35"/>
                    <a:pt x="43" y="49"/>
                    <a:pt x="37" y="58"/>
                  </a:cubicBezTo>
                  <a:cubicBezTo>
                    <a:pt x="27" y="56"/>
                    <a:pt x="27" y="40"/>
                    <a:pt x="23" y="33"/>
                  </a:cubicBezTo>
                  <a:cubicBezTo>
                    <a:pt x="17" y="22"/>
                    <a:pt x="9" y="7"/>
                    <a:pt x="0" y="0"/>
                  </a:cubicBezTo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8" name="Freeform 142">
              <a:extLst>
                <a:ext uri="{FF2B5EF4-FFF2-40B4-BE49-F238E27FC236}">
                  <a16:creationId xmlns:a16="http://schemas.microsoft.com/office/drawing/2014/main" id="{6F786B79-D841-49B2-94F5-1E57AA59D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2643"/>
              <a:ext cx="40" cy="85"/>
            </a:xfrm>
            <a:custGeom>
              <a:avLst/>
              <a:gdLst>
                <a:gd name="T0" fmla="*/ 550 w 16"/>
                <a:gd name="T1" fmla="*/ 158 h 34"/>
                <a:gd name="T2" fmla="*/ 238 w 16"/>
                <a:gd name="T3" fmla="*/ 708 h 34"/>
                <a:gd name="T4" fmla="*/ 395 w 16"/>
                <a:gd name="T5" fmla="*/ 1095 h 34"/>
                <a:gd name="T6" fmla="*/ 395 w 16"/>
                <a:gd name="T7" fmla="*/ 675 h 34"/>
                <a:gd name="T8" fmla="*/ 625 w 16"/>
                <a:gd name="T9" fmla="*/ 363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34">
                  <a:moveTo>
                    <a:pt x="14" y="4"/>
                  </a:moveTo>
                  <a:cubicBezTo>
                    <a:pt x="0" y="0"/>
                    <a:pt x="6" y="10"/>
                    <a:pt x="6" y="18"/>
                  </a:cubicBezTo>
                  <a:cubicBezTo>
                    <a:pt x="6" y="20"/>
                    <a:pt x="3" y="34"/>
                    <a:pt x="10" y="28"/>
                  </a:cubicBezTo>
                  <a:cubicBezTo>
                    <a:pt x="13" y="26"/>
                    <a:pt x="10" y="20"/>
                    <a:pt x="10" y="17"/>
                  </a:cubicBezTo>
                  <a:cubicBezTo>
                    <a:pt x="11" y="13"/>
                    <a:pt x="13" y="12"/>
                    <a:pt x="16" y="9"/>
                  </a:cubicBezTo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9" name="Freeform 143">
              <a:extLst>
                <a:ext uri="{FF2B5EF4-FFF2-40B4-BE49-F238E27FC236}">
                  <a16:creationId xmlns:a16="http://schemas.microsoft.com/office/drawing/2014/main" id="{F8586CEF-FCDD-4656-A9E9-68065C452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" y="2565"/>
              <a:ext cx="142" cy="80"/>
            </a:xfrm>
            <a:custGeom>
              <a:avLst/>
              <a:gdLst>
                <a:gd name="T0" fmla="*/ 2085 w 57"/>
                <a:gd name="T1" fmla="*/ 833 h 32"/>
                <a:gd name="T2" fmla="*/ 957 w 57"/>
                <a:gd name="T3" fmla="*/ 50 h 32"/>
                <a:gd name="T4" fmla="*/ 0 w 57"/>
                <a:gd name="T5" fmla="*/ 625 h 32"/>
                <a:gd name="T6" fmla="*/ 850 w 57"/>
                <a:gd name="T7" fmla="*/ 313 h 32"/>
                <a:gd name="T8" fmla="*/ 1545 w 57"/>
                <a:gd name="T9" fmla="*/ 550 h 32"/>
                <a:gd name="T10" fmla="*/ 1806 w 57"/>
                <a:gd name="T11" fmla="*/ 1020 h 32"/>
                <a:gd name="T12" fmla="*/ 2197 w 57"/>
                <a:gd name="T13" fmla="*/ 1095 h 32"/>
                <a:gd name="T14" fmla="*/ 2118 w 57"/>
                <a:gd name="T15" fmla="*/ 863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32">
                  <a:moveTo>
                    <a:pt x="54" y="21"/>
                  </a:moveTo>
                  <a:cubicBezTo>
                    <a:pt x="47" y="8"/>
                    <a:pt x="39" y="3"/>
                    <a:pt x="25" y="1"/>
                  </a:cubicBezTo>
                  <a:cubicBezTo>
                    <a:pt x="14" y="0"/>
                    <a:pt x="0" y="0"/>
                    <a:pt x="0" y="16"/>
                  </a:cubicBezTo>
                  <a:cubicBezTo>
                    <a:pt x="8" y="14"/>
                    <a:pt x="14" y="8"/>
                    <a:pt x="22" y="8"/>
                  </a:cubicBezTo>
                  <a:cubicBezTo>
                    <a:pt x="27" y="8"/>
                    <a:pt x="36" y="12"/>
                    <a:pt x="40" y="14"/>
                  </a:cubicBezTo>
                  <a:cubicBezTo>
                    <a:pt x="48" y="17"/>
                    <a:pt x="45" y="20"/>
                    <a:pt x="47" y="26"/>
                  </a:cubicBezTo>
                  <a:cubicBezTo>
                    <a:pt x="50" y="32"/>
                    <a:pt x="51" y="27"/>
                    <a:pt x="57" y="28"/>
                  </a:cubicBezTo>
                  <a:cubicBezTo>
                    <a:pt x="57" y="26"/>
                    <a:pt x="56" y="24"/>
                    <a:pt x="55" y="22"/>
                  </a:cubicBezTo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80" name="Freeform 144">
              <a:extLst>
                <a:ext uri="{FF2B5EF4-FFF2-40B4-BE49-F238E27FC236}">
                  <a16:creationId xmlns:a16="http://schemas.microsoft.com/office/drawing/2014/main" id="{1077B82B-68C1-496B-B9CE-D63B83654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8" y="2783"/>
              <a:ext cx="67" cy="65"/>
            </a:xfrm>
            <a:custGeom>
              <a:avLst/>
              <a:gdLst>
                <a:gd name="T0" fmla="*/ 948 w 27"/>
                <a:gd name="T1" fmla="*/ 908 h 26"/>
                <a:gd name="T2" fmla="*/ 690 w 27"/>
                <a:gd name="T3" fmla="*/ 238 h 26"/>
                <a:gd name="T4" fmla="*/ 30 w 27"/>
                <a:gd name="T5" fmla="*/ 395 h 26"/>
                <a:gd name="T6" fmla="*/ 337 w 27"/>
                <a:gd name="T7" fmla="*/ 938 h 26"/>
                <a:gd name="T8" fmla="*/ 869 w 27"/>
                <a:gd name="T9" fmla="*/ 863 h 26"/>
                <a:gd name="T10" fmla="*/ 948 w 27"/>
                <a:gd name="T11" fmla="*/ 908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26">
                  <a:moveTo>
                    <a:pt x="25" y="23"/>
                  </a:moveTo>
                  <a:cubicBezTo>
                    <a:pt x="23" y="21"/>
                    <a:pt x="27" y="11"/>
                    <a:pt x="18" y="6"/>
                  </a:cubicBezTo>
                  <a:cubicBezTo>
                    <a:pt x="9" y="0"/>
                    <a:pt x="1" y="10"/>
                    <a:pt x="1" y="10"/>
                  </a:cubicBezTo>
                  <a:cubicBezTo>
                    <a:pt x="0" y="17"/>
                    <a:pt x="5" y="22"/>
                    <a:pt x="9" y="24"/>
                  </a:cubicBezTo>
                  <a:cubicBezTo>
                    <a:pt x="13" y="26"/>
                    <a:pt x="23" y="22"/>
                    <a:pt x="23" y="22"/>
                  </a:cubicBezTo>
                  <a:lnTo>
                    <a:pt x="25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81" name="Freeform 145">
              <a:extLst>
                <a:ext uri="{FF2B5EF4-FFF2-40B4-BE49-F238E27FC236}">
                  <a16:creationId xmlns:a16="http://schemas.microsoft.com/office/drawing/2014/main" id="{58EC2F37-2B99-4EA3-941B-80E33F3FE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3" y="2793"/>
              <a:ext cx="55" cy="52"/>
            </a:xfrm>
            <a:custGeom>
              <a:avLst/>
              <a:gdLst>
                <a:gd name="T0" fmla="*/ 125 w 22"/>
                <a:gd name="T1" fmla="*/ 183 h 21"/>
                <a:gd name="T2" fmla="*/ 675 w 22"/>
                <a:gd name="T3" fmla="*/ 104 h 21"/>
                <a:gd name="T4" fmla="*/ 750 w 22"/>
                <a:gd name="T5" fmla="*/ 607 h 21"/>
                <a:gd name="T6" fmla="*/ 208 w 22"/>
                <a:gd name="T7" fmla="*/ 681 h 21"/>
                <a:gd name="T8" fmla="*/ 125 w 22"/>
                <a:gd name="T9" fmla="*/ 183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1">
                  <a:moveTo>
                    <a:pt x="3" y="5"/>
                  </a:moveTo>
                  <a:cubicBezTo>
                    <a:pt x="6" y="1"/>
                    <a:pt x="12" y="0"/>
                    <a:pt x="17" y="3"/>
                  </a:cubicBezTo>
                  <a:cubicBezTo>
                    <a:pt x="21" y="6"/>
                    <a:pt x="22" y="12"/>
                    <a:pt x="19" y="16"/>
                  </a:cubicBezTo>
                  <a:cubicBezTo>
                    <a:pt x="16" y="20"/>
                    <a:pt x="10" y="21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lose/>
                </a:path>
              </a:pathLst>
            </a:custGeom>
            <a:solidFill>
              <a:srgbClr val="ADA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82" name="Freeform 146">
              <a:extLst>
                <a:ext uri="{FF2B5EF4-FFF2-40B4-BE49-F238E27FC236}">
                  <a16:creationId xmlns:a16="http://schemas.microsoft.com/office/drawing/2014/main" id="{FD15BFE9-A43C-47CE-951B-F140A9FF6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0" y="2808"/>
              <a:ext cx="20" cy="22"/>
            </a:xfrm>
            <a:custGeom>
              <a:avLst/>
              <a:gdLst>
                <a:gd name="T0" fmla="*/ 50 w 8"/>
                <a:gd name="T1" fmla="*/ 71 h 9"/>
                <a:gd name="T2" fmla="*/ 238 w 8"/>
                <a:gd name="T3" fmla="*/ 29 h 9"/>
                <a:gd name="T4" fmla="*/ 283 w 8"/>
                <a:gd name="T5" fmla="*/ 252 h 9"/>
                <a:gd name="T6" fmla="*/ 83 w 8"/>
                <a:gd name="T7" fmla="*/ 252 h 9"/>
                <a:gd name="T8" fmla="*/ 50 w 8"/>
                <a:gd name="T9" fmla="*/ 71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9">
                  <a:moveTo>
                    <a:pt x="1" y="2"/>
                  </a:moveTo>
                  <a:cubicBezTo>
                    <a:pt x="2" y="1"/>
                    <a:pt x="5" y="0"/>
                    <a:pt x="6" y="1"/>
                  </a:cubicBezTo>
                  <a:cubicBezTo>
                    <a:pt x="8" y="3"/>
                    <a:pt x="8" y="5"/>
                    <a:pt x="7" y="7"/>
                  </a:cubicBezTo>
                  <a:cubicBezTo>
                    <a:pt x="6" y="8"/>
                    <a:pt x="3" y="9"/>
                    <a:pt x="2" y="7"/>
                  </a:cubicBezTo>
                  <a:cubicBezTo>
                    <a:pt x="0" y="6"/>
                    <a:pt x="0" y="4"/>
                    <a:pt x="1" y="2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83" name="Freeform 147">
              <a:extLst>
                <a:ext uri="{FF2B5EF4-FFF2-40B4-BE49-F238E27FC236}">
                  <a16:creationId xmlns:a16="http://schemas.microsoft.com/office/drawing/2014/main" id="{E4F56CD9-AFB7-4A51-9239-94F0D180E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8" y="2718"/>
              <a:ext cx="33" cy="70"/>
            </a:xfrm>
            <a:custGeom>
              <a:avLst/>
              <a:gdLst>
                <a:gd name="T0" fmla="*/ 373 w 13"/>
                <a:gd name="T1" fmla="*/ 708 h 28"/>
                <a:gd name="T2" fmla="*/ 541 w 13"/>
                <a:gd name="T3" fmla="*/ 1095 h 28"/>
                <a:gd name="T4" fmla="*/ 490 w 13"/>
                <a:gd name="T5" fmla="*/ 1020 h 28"/>
                <a:gd name="T6" fmla="*/ 51 w 13"/>
                <a:gd name="T7" fmla="*/ 50 h 28"/>
                <a:gd name="T8" fmla="*/ 0 w 13"/>
                <a:gd name="T9" fmla="*/ 0 h 28"/>
                <a:gd name="T10" fmla="*/ 0 w 13"/>
                <a:gd name="T11" fmla="*/ 0 h 28"/>
                <a:gd name="T12" fmla="*/ 160 w 13"/>
                <a:gd name="T13" fmla="*/ 313 h 28"/>
                <a:gd name="T14" fmla="*/ 373 w 13"/>
                <a:gd name="T15" fmla="*/ 708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" h="28">
                  <a:moveTo>
                    <a:pt x="9" y="18"/>
                  </a:moveTo>
                  <a:cubicBezTo>
                    <a:pt x="10" y="20"/>
                    <a:pt x="10" y="26"/>
                    <a:pt x="13" y="28"/>
                  </a:cubicBezTo>
                  <a:cubicBezTo>
                    <a:pt x="13" y="27"/>
                    <a:pt x="12" y="27"/>
                    <a:pt x="12" y="26"/>
                  </a:cubicBezTo>
                  <a:cubicBezTo>
                    <a:pt x="13" y="4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6"/>
                    <a:pt x="4" y="8"/>
                  </a:cubicBezTo>
                  <a:cubicBezTo>
                    <a:pt x="6" y="12"/>
                    <a:pt x="8" y="15"/>
                    <a:pt x="9" y="18"/>
                  </a:cubicBezTo>
                  <a:close/>
                </a:path>
              </a:pathLst>
            </a:custGeom>
            <a:solidFill>
              <a:srgbClr val="ADA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84" name="Freeform 148">
              <a:extLst>
                <a:ext uri="{FF2B5EF4-FFF2-40B4-BE49-F238E27FC236}">
                  <a16:creationId xmlns:a16="http://schemas.microsoft.com/office/drawing/2014/main" id="{C167028B-F3E1-4EA3-A07B-E33E0250E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" y="3048"/>
              <a:ext cx="413" cy="87"/>
            </a:xfrm>
            <a:custGeom>
              <a:avLst/>
              <a:gdLst>
                <a:gd name="T0" fmla="*/ 5226 w 165"/>
                <a:gd name="T1" fmla="*/ 569 h 35"/>
                <a:gd name="T2" fmla="*/ 5802 w 165"/>
                <a:gd name="T3" fmla="*/ 766 h 35"/>
                <a:gd name="T4" fmla="*/ 6478 w 165"/>
                <a:gd name="T5" fmla="*/ 1260 h 35"/>
                <a:gd name="T6" fmla="*/ 6082 w 165"/>
                <a:gd name="T7" fmla="*/ 723 h 35"/>
                <a:gd name="T8" fmla="*/ 5727 w 165"/>
                <a:gd name="T9" fmla="*/ 30 h 35"/>
                <a:gd name="T10" fmla="*/ 4936 w 165"/>
                <a:gd name="T11" fmla="*/ 308 h 35"/>
                <a:gd name="T12" fmla="*/ 4360 w 165"/>
                <a:gd name="T13" fmla="*/ 495 h 35"/>
                <a:gd name="T14" fmla="*/ 2713 w 165"/>
                <a:gd name="T15" fmla="*/ 952 h 35"/>
                <a:gd name="T16" fmla="*/ 0 w 165"/>
                <a:gd name="T17" fmla="*/ 1076 h 35"/>
                <a:gd name="T18" fmla="*/ 2951 w 165"/>
                <a:gd name="T19" fmla="*/ 1181 h 35"/>
                <a:gd name="T20" fmla="*/ 5226 w 165"/>
                <a:gd name="T21" fmla="*/ 569 h 3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5" h="35">
                  <a:moveTo>
                    <a:pt x="133" y="15"/>
                  </a:moveTo>
                  <a:cubicBezTo>
                    <a:pt x="136" y="16"/>
                    <a:pt x="145" y="18"/>
                    <a:pt x="148" y="20"/>
                  </a:cubicBezTo>
                  <a:cubicBezTo>
                    <a:pt x="152" y="23"/>
                    <a:pt x="160" y="32"/>
                    <a:pt x="165" y="33"/>
                  </a:cubicBezTo>
                  <a:cubicBezTo>
                    <a:pt x="163" y="29"/>
                    <a:pt x="156" y="23"/>
                    <a:pt x="155" y="19"/>
                  </a:cubicBezTo>
                  <a:cubicBezTo>
                    <a:pt x="153" y="13"/>
                    <a:pt x="150" y="2"/>
                    <a:pt x="146" y="1"/>
                  </a:cubicBezTo>
                  <a:cubicBezTo>
                    <a:pt x="143" y="0"/>
                    <a:pt x="134" y="5"/>
                    <a:pt x="126" y="8"/>
                  </a:cubicBezTo>
                  <a:cubicBezTo>
                    <a:pt x="122" y="10"/>
                    <a:pt x="116" y="11"/>
                    <a:pt x="111" y="13"/>
                  </a:cubicBezTo>
                  <a:cubicBezTo>
                    <a:pt x="100" y="18"/>
                    <a:pt x="81" y="22"/>
                    <a:pt x="69" y="25"/>
                  </a:cubicBezTo>
                  <a:cubicBezTo>
                    <a:pt x="45" y="28"/>
                    <a:pt x="10" y="30"/>
                    <a:pt x="0" y="28"/>
                  </a:cubicBezTo>
                  <a:cubicBezTo>
                    <a:pt x="17" y="33"/>
                    <a:pt x="61" y="35"/>
                    <a:pt x="75" y="31"/>
                  </a:cubicBezTo>
                  <a:cubicBezTo>
                    <a:pt x="88" y="28"/>
                    <a:pt x="122" y="13"/>
                    <a:pt x="133" y="15"/>
                  </a:cubicBezTo>
                  <a:close/>
                </a:path>
              </a:pathLst>
            </a:custGeom>
            <a:solidFill>
              <a:srgbClr val="CA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85" name="Freeform 149">
              <a:extLst>
                <a:ext uri="{FF2B5EF4-FFF2-40B4-BE49-F238E27FC236}">
                  <a16:creationId xmlns:a16="http://schemas.microsoft.com/office/drawing/2014/main" id="{AB7F317D-133D-467C-856E-360526522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" y="3018"/>
              <a:ext cx="85" cy="42"/>
            </a:xfrm>
            <a:custGeom>
              <a:avLst/>
              <a:gdLst>
                <a:gd name="T0" fmla="*/ 0 w 34"/>
                <a:gd name="T1" fmla="*/ 257 h 17"/>
                <a:gd name="T2" fmla="*/ 1333 w 34"/>
                <a:gd name="T3" fmla="*/ 635 h 17"/>
                <a:gd name="T4" fmla="*/ 783 w 34"/>
                <a:gd name="T5" fmla="*/ 30 h 17"/>
                <a:gd name="T6" fmla="*/ 125 w 34"/>
                <a:gd name="T7" fmla="*/ 225 h 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" h="17">
                  <a:moveTo>
                    <a:pt x="0" y="7"/>
                  </a:moveTo>
                  <a:cubicBezTo>
                    <a:pt x="13" y="1"/>
                    <a:pt x="23" y="14"/>
                    <a:pt x="34" y="17"/>
                  </a:cubicBezTo>
                  <a:cubicBezTo>
                    <a:pt x="28" y="15"/>
                    <a:pt x="26" y="3"/>
                    <a:pt x="20" y="1"/>
                  </a:cubicBezTo>
                  <a:cubicBezTo>
                    <a:pt x="15" y="0"/>
                    <a:pt x="6" y="2"/>
                    <a:pt x="3" y="6"/>
                  </a:cubicBezTo>
                </a:path>
              </a:pathLst>
            </a:custGeom>
            <a:solidFill>
              <a:srgbClr val="CA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86" name="Freeform 150">
              <a:extLst>
                <a:ext uri="{FF2B5EF4-FFF2-40B4-BE49-F238E27FC236}">
                  <a16:creationId xmlns:a16="http://schemas.microsoft.com/office/drawing/2014/main" id="{D54CFD6E-0CB6-4F6E-92D9-10212430F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0" y="2925"/>
              <a:ext cx="40" cy="40"/>
            </a:xfrm>
            <a:custGeom>
              <a:avLst/>
              <a:gdLst>
                <a:gd name="T0" fmla="*/ 0 w 16"/>
                <a:gd name="T1" fmla="*/ 83 h 16"/>
                <a:gd name="T2" fmla="*/ 283 w 16"/>
                <a:gd name="T3" fmla="*/ 550 h 16"/>
                <a:gd name="T4" fmla="*/ 625 w 16"/>
                <a:gd name="T5" fmla="*/ 520 h 16"/>
                <a:gd name="T6" fmla="*/ 50 w 16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6">
                  <a:moveTo>
                    <a:pt x="0" y="2"/>
                  </a:moveTo>
                  <a:cubicBezTo>
                    <a:pt x="1" y="7"/>
                    <a:pt x="3" y="12"/>
                    <a:pt x="7" y="14"/>
                  </a:cubicBezTo>
                  <a:cubicBezTo>
                    <a:pt x="9" y="16"/>
                    <a:pt x="16" y="16"/>
                    <a:pt x="16" y="13"/>
                  </a:cubicBezTo>
                  <a:cubicBezTo>
                    <a:pt x="8" y="13"/>
                    <a:pt x="10" y="0"/>
                    <a:pt x="1" y="0"/>
                  </a:cubicBezTo>
                </a:path>
              </a:pathLst>
            </a:custGeom>
            <a:solidFill>
              <a:srgbClr val="CA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87" name="Freeform 151">
              <a:extLst>
                <a:ext uri="{FF2B5EF4-FFF2-40B4-BE49-F238E27FC236}">
                  <a16:creationId xmlns:a16="http://schemas.microsoft.com/office/drawing/2014/main" id="{B68C331D-D322-4AF0-A87E-00C90C42A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" y="2930"/>
              <a:ext cx="40" cy="23"/>
            </a:xfrm>
            <a:custGeom>
              <a:avLst/>
              <a:gdLst>
                <a:gd name="T0" fmla="*/ 0 w 16"/>
                <a:gd name="T1" fmla="*/ 130 h 9"/>
                <a:gd name="T2" fmla="*/ 313 w 16"/>
                <a:gd name="T3" fmla="*/ 332 h 9"/>
                <a:gd name="T4" fmla="*/ 625 w 16"/>
                <a:gd name="T5" fmla="*/ 0 h 9"/>
                <a:gd name="T6" fmla="*/ 313 w 16"/>
                <a:gd name="T7" fmla="*/ 130 h 9"/>
                <a:gd name="T8" fmla="*/ 0 w 16"/>
                <a:gd name="T9" fmla="*/ 13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9">
                  <a:moveTo>
                    <a:pt x="0" y="3"/>
                  </a:moveTo>
                  <a:cubicBezTo>
                    <a:pt x="5" y="4"/>
                    <a:pt x="2" y="9"/>
                    <a:pt x="8" y="8"/>
                  </a:cubicBezTo>
                  <a:cubicBezTo>
                    <a:pt x="12" y="7"/>
                    <a:pt x="15" y="4"/>
                    <a:pt x="16" y="0"/>
                  </a:cubicBezTo>
                  <a:cubicBezTo>
                    <a:pt x="13" y="1"/>
                    <a:pt x="12" y="3"/>
                    <a:pt x="8" y="3"/>
                  </a:cubicBezTo>
                  <a:cubicBezTo>
                    <a:pt x="5" y="3"/>
                    <a:pt x="2" y="2"/>
                    <a:pt x="0" y="3"/>
                  </a:cubicBezTo>
                </a:path>
              </a:pathLst>
            </a:custGeom>
            <a:solidFill>
              <a:srgbClr val="A2A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88" name="Freeform 152">
              <a:extLst>
                <a:ext uri="{FF2B5EF4-FFF2-40B4-BE49-F238E27FC236}">
                  <a16:creationId xmlns:a16="http://schemas.microsoft.com/office/drawing/2014/main" id="{8D94C9A0-2532-43C8-AB73-FF7122B12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" y="2653"/>
              <a:ext cx="30" cy="27"/>
            </a:xfrm>
            <a:custGeom>
              <a:avLst/>
              <a:gdLst>
                <a:gd name="T0" fmla="*/ 313 w 12"/>
                <a:gd name="T1" fmla="*/ 0 h 11"/>
                <a:gd name="T2" fmla="*/ 238 w 12"/>
                <a:gd name="T3" fmla="*/ 398 h 11"/>
                <a:gd name="T4" fmla="*/ 470 w 12"/>
                <a:gd name="T5" fmla="*/ 29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11">
                  <a:moveTo>
                    <a:pt x="8" y="0"/>
                  </a:moveTo>
                  <a:cubicBezTo>
                    <a:pt x="0" y="1"/>
                    <a:pt x="3" y="7"/>
                    <a:pt x="6" y="11"/>
                  </a:cubicBezTo>
                  <a:cubicBezTo>
                    <a:pt x="7" y="7"/>
                    <a:pt x="8" y="4"/>
                    <a:pt x="12" y="1"/>
                  </a:cubicBezTo>
                </a:path>
              </a:pathLst>
            </a:custGeom>
            <a:solidFill>
              <a:srgbClr val="CA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89" name="Freeform 153">
              <a:extLst>
                <a:ext uri="{FF2B5EF4-FFF2-40B4-BE49-F238E27FC236}">
                  <a16:creationId xmlns:a16="http://schemas.microsoft.com/office/drawing/2014/main" id="{F2BF7462-C989-42BE-8D0C-15492B3F3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" y="2570"/>
              <a:ext cx="108" cy="30"/>
            </a:xfrm>
            <a:custGeom>
              <a:avLst/>
              <a:gdLst>
                <a:gd name="T0" fmla="*/ 126 w 43"/>
                <a:gd name="T1" fmla="*/ 125 h 12"/>
                <a:gd name="T2" fmla="*/ 555 w 43"/>
                <a:gd name="T3" fmla="*/ 50 h 12"/>
                <a:gd name="T4" fmla="*/ 997 w 43"/>
                <a:gd name="T5" fmla="*/ 50 h 12"/>
                <a:gd name="T6" fmla="*/ 1710 w 43"/>
                <a:gd name="T7" fmla="*/ 470 h 12"/>
                <a:gd name="T8" fmla="*/ 839 w 43"/>
                <a:gd name="T9" fmla="*/ 158 h 12"/>
                <a:gd name="T10" fmla="*/ 397 w 43"/>
                <a:gd name="T11" fmla="*/ 125 h 12"/>
                <a:gd name="T12" fmla="*/ 0 w 43"/>
                <a:gd name="T13" fmla="*/ 158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12">
                  <a:moveTo>
                    <a:pt x="3" y="3"/>
                  </a:moveTo>
                  <a:cubicBezTo>
                    <a:pt x="6" y="0"/>
                    <a:pt x="10" y="1"/>
                    <a:pt x="14" y="1"/>
                  </a:cubicBezTo>
                  <a:cubicBezTo>
                    <a:pt x="18" y="1"/>
                    <a:pt x="21" y="1"/>
                    <a:pt x="25" y="1"/>
                  </a:cubicBezTo>
                  <a:cubicBezTo>
                    <a:pt x="33" y="1"/>
                    <a:pt x="41" y="4"/>
                    <a:pt x="43" y="12"/>
                  </a:cubicBezTo>
                  <a:cubicBezTo>
                    <a:pt x="39" y="4"/>
                    <a:pt x="29" y="4"/>
                    <a:pt x="21" y="4"/>
                  </a:cubicBezTo>
                  <a:cubicBezTo>
                    <a:pt x="17" y="3"/>
                    <a:pt x="13" y="4"/>
                    <a:pt x="10" y="3"/>
                  </a:cubicBezTo>
                  <a:cubicBezTo>
                    <a:pt x="6" y="3"/>
                    <a:pt x="3" y="1"/>
                    <a:pt x="0" y="4"/>
                  </a:cubicBezTo>
                </a:path>
              </a:pathLst>
            </a:custGeom>
            <a:solidFill>
              <a:srgbClr val="CA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90" name="Freeform 154">
              <a:extLst>
                <a:ext uri="{FF2B5EF4-FFF2-40B4-BE49-F238E27FC236}">
                  <a16:creationId xmlns:a16="http://schemas.microsoft.com/office/drawing/2014/main" id="{3445D594-D70B-4A7B-8DCD-A70D21ED2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" y="2545"/>
              <a:ext cx="20" cy="13"/>
            </a:xfrm>
            <a:custGeom>
              <a:avLst/>
              <a:gdLst>
                <a:gd name="T0" fmla="*/ 0 w 8"/>
                <a:gd name="T1" fmla="*/ 0 h 5"/>
                <a:gd name="T2" fmla="*/ 313 w 8"/>
                <a:gd name="T3" fmla="*/ 0 h 5"/>
                <a:gd name="T4" fmla="*/ 313 w 8"/>
                <a:gd name="T5" fmla="*/ 229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3" y="1"/>
                    <a:pt x="5" y="1"/>
                    <a:pt x="8" y="0"/>
                  </a:cubicBezTo>
                  <a:cubicBezTo>
                    <a:pt x="8" y="2"/>
                    <a:pt x="7" y="3"/>
                    <a:pt x="8" y="5"/>
                  </a:cubicBezTo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91" name="Freeform 155">
              <a:extLst>
                <a:ext uri="{FF2B5EF4-FFF2-40B4-BE49-F238E27FC236}">
                  <a16:creationId xmlns:a16="http://schemas.microsoft.com/office/drawing/2014/main" id="{4EFDB7FF-2116-4EC2-9DEA-3020BDFBB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" y="2640"/>
              <a:ext cx="45" cy="160"/>
            </a:xfrm>
            <a:custGeom>
              <a:avLst/>
              <a:gdLst>
                <a:gd name="T0" fmla="*/ 708 w 18"/>
                <a:gd name="T1" fmla="*/ 0 h 64"/>
                <a:gd name="T2" fmla="*/ 470 w 18"/>
                <a:gd name="T3" fmla="*/ 2500 h 64"/>
                <a:gd name="T4" fmla="*/ 438 w 18"/>
                <a:gd name="T5" fmla="*/ 1458 h 64"/>
                <a:gd name="T6" fmla="*/ 438 w 18"/>
                <a:gd name="T7" fmla="*/ 833 h 64"/>
                <a:gd name="T8" fmla="*/ 708 w 18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64">
                  <a:moveTo>
                    <a:pt x="18" y="0"/>
                  </a:moveTo>
                  <a:cubicBezTo>
                    <a:pt x="3" y="12"/>
                    <a:pt x="0" y="51"/>
                    <a:pt x="12" y="64"/>
                  </a:cubicBezTo>
                  <a:cubicBezTo>
                    <a:pt x="9" y="56"/>
                    <a:pt x="10" y="46"/>
                    <a:pt x="11" y="37"/>
                  </a:cubicBezTo>
                  <a:cubicBezTo>
                    <a:pt x="11" y="32"/>
                    <a:pt x="9" y="29"/>
                    <a:pt x="11" y="21"/>
                  </a:cubicBezTo>
                  <a:cubicBezTo>
                    <a:pt x="12" y="15"/>
                    <a:pt x="14" y="6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92" name="Freeform 156">
              <a:extLst>
                <a:ext uri="{FF2B5EF4-FFF2-40B4-BE49-F238E27FC236}">
                  <a16:creationId xmlns:a16="http://schemas.microsoft.com/office/drawing/2014/main" id="{1012FC3E-80AD-46A6-9967-FD93E7D11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" y="2628"/>
              <a:ext cx="87" cy="92"/>
            </a:xfrm>
            <a:custGeom>
              <a:avLst/>
              <a:gdLst>
                <a:gd name="T0" fmla="*/ 30 w 35"/>
                <a:gd name="T1" fmla="*/ 0 h 37"/>
                <a:gd name="T2" fmla="*/ 462 w 35"/>
                <a:gd name="T3" fmla="*/ 878 h 37"/>
                <a:gd name="T4" fmla="*/ 1335 w 35"/>
                <a:gd name="T5" fmla="*/ 1415 h 37"/>
                <a:gd name="T6" fmla="*/ 569 w 35"/>
                <a:gd name="T7" fmla="*/ 724 h 37"/>
                <a:gd name="T8" fmla="*/ 30 w 35"/>
                <a:gd name="T9" fmla="*/ 3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37">
                  <a:moveTo>
                    <a:pt x="1" y="0"/>
                  </a:moveTo>
                  <a:cubicBezTo>
                    <a:pt x="0" y="6"/>
                    <a:pt x="8" y="19"/>
                    <a:pt x="12" y="23"/>
                  </a:cubicBezTo>
                  <a:cubicBezTo>
                    <a:pt x="18" y="31"/>
                    <a:pt x="27" y="33"/>
                    <a:pt x="35" y="37"/>
                  </a:cubicBezTo>
                  <a:cubicBezTo>
                    <a:pt x="28" y="31"/>
                    <a:pt x="21" y="26"/>
                    <a:pt x="15" y="19"/>
                  </a:cubicBezTo>
                  <a:cubicBezTo>
                    <a:pt x="12" y="13"/>
                    <a:pt x="3" y="7"/>
                    <a:pt x="1" y="1"/>
                  </a:cubicBezTo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93" name="Freeform 157">
              <a:extLst>
                <a:ext uri="{FF2B5EF4-FFF2-40B4-BE49-F238E27FC236}">
                  <a16:creationId xmlns:a16="http://schemas.microsoft.com/office/drawing/2014/main" id="{D19C7A0B-98FF-4561-AB45-67937BB22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8" y="2608"/>
              <a:ext cx="122" cy="197"/>
            </a:xfrm>
            <a:custGeom>
              <a:avLst/>
              <a:gdLst>
                <a:gd name="T0" fmla="*/ 229 w 49"/>
                <a:gd name="T1" fmla="*/ 0 h 79"/>
                <a:gd name="T2" fmla="*/ 540 w 49"/>
                <a:gd name="T3" fmla="*/ 1628 h 79"/>
                <a:gd name="T4" fmla="*/ 1003 w 49"/>
                <a:gd name="T5" fmla="*/ 2327 h 79"/>
                <a:gd name="T6" fmla="*/ 1315 w 49"/>
                <a:gd name="T7" fmla="*/ 3052 h 79"/>
                <a:gd name="T8" fmla="*/ 1574 w 49"/>
                <a:gd name="T9" fmla="*/ 2586 h 79"/>
                <a:gd name="T10" fmla="*/ 1852 w 49"/>
                <a:gd name="T11" fmla="*/ 2252 h 79"/>
                <a:gd name="T12" fmla="*/ 1190 w 49"/>
                <a:gd name="T13" fmla="*/ 1703 h 79"/>
                <a:gd name="T14" fmla="*/ 229 w 49"/>
                <a:gd name="T15" fmla="*/ 496 h 7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79">
                  <a:moveTo>
                    <a:pt x="6" y="0"/>
                  </a:moveTo>
                  <a:cubicBezTo>
                    <a:pt x="0" y="10"/>
                    <a:pt x="7" y="33"/>
                    <a:pt x="14" y="42"/>
                  </a:cubicBezTo>
                  <a:cubicBezTo>
                    <a:pt x="18" y="48"/>
                    <a:pt x="23" y="53"/>
                    <a:pt x="26" y="60"/>
                  </a:cubicBezTo>
                  <a:cubicBezTo>
                    <a:pt x="29" y="66"/>
                    <a:pt x="30" y="74"/>
                    <a:pt x="34" y="79"/>
                  </a:cubicBezTo>
                  <a:cubicBezTo>
                    <a:pt x="38" y="76"/>
                    <a:pt x="38" y="71"/>
                    <a:pt x="41" y="67"/>
                  </a:cubicBezTo>
                  <a:cubicBezTo>
                    <a:pt x="43" y="64"/>
                    <a:pt x="48" y="62"/>
                    <a:pt x="48" y="58"/>
                  </a:cubicBezTo>
                  <a:cubicBezTo>
                    <a:pt x="49" y="50"/>
                    <a:pt x="36" y="47"/>
                    <a:pt x="31" y="44"/>
                  </a:cubicBezTo>
                  <a:cubicBezTo>
                    <a:pt x="20" y="37"/>
                    <a:pt x="8" y="27"/>
                    <a:pt x="6" y="13"/>
                  </a:cubicBezTo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94" name="Freeform 158">
              <a:extLst>
                <a:ext uri="{FF2B5EF4-FFF2-40B4-BE49-F238E27FC236}">
                  <a16:creationId xmlns:a16="http://schemas.microsoft.com/office/drawing/2014/main" id="{41DA3EF1-98BA-40FF-9AAC-EC4E031E7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" y="2735"/>
              <a:ext cx="55" cy="73"/>
            </a:xfrm>
            <a:custGeom>
              <a:avLst/>
              <a:gdLst>
                <a:gd name="T0" fmla="*/ 0 w 22"/>
                <a:gd name="T1" fmla="*/ 0 h 29"/>
                <a:gd name="T2" fmla="*/ 595 w 22"/>
                <a:gd name="T3" fmla="*/ 368 h 29"/>
                <a:gd name="T4" fmla="*/ 550 w 22"/>
                <a:gd name="T5" fmla="*/ 1165 h 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" h="29">
                  <a:moveTo>
                    <a:pt x="0" y="0"/>
                  </a:moveTo>
                  <a:cubicBezTo>
                    <a:pt x="6" y="4"/>
                    <a:pt x="11" y="3"/>
                    <a:pt x="15" y="9"/>
                  </a:cubicBezTo>
                  <a:cubicBezTo>
                    <a:pt x="18" y="14"/>
                    <a:pt x="22" y="25"/>
                    <a:pt x="14" y="29"/>
                  </a:cubicBezTo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95" name="Freeform 159">
              <a:extLst>
                <a:ext uri="{FF2B5EF4-FFF2-40B4-BE49-F238E27FC236}">
                  <a16:creationId xmlns:a16="http://schemas.microsoft.com/office/drawing/2014/main" id="{F14A9423-58FD-43F6-9A2B-E81295BE8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8" y="2418"/>
              <a:ext cx="365" cy="292"/>
            </a:xfrm>
            <a:custGeom>
              <a:avLst/>
              <a:gdLst>
                <a:gd name="T0" fmla="*/ 0 w 146"/>
                <a:gd name="T1" fmla="*/ 4540 h 117"/>
                <a:gd name="T2" fmla="*/ 3208 w 146"/>
                <a:gd name="T3" fmla="*/ 699 h 117"/>
                <a:gd name="T4" fmla="*/ 5708 w 146"/>
                <a:gd name="T5" fmla="*/ 230 h 117"/>
                <a:gd name="T6" fmla="*/ 0 w 146"/>
                <a:gd name="T7" fmla="*/ 4540 h 1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6" h="117">
                  <a:moveTo>
                    <a:pt x="0" y="117"/>
                  </a:moveTo>
                  <a:cubicBezTo>
                    <a:pt x="10" y="72"/>
                    <a:pt x="30" y="36"/>
                    <a:pt x="82" y="18"/>
                  </a:cubicBezTo>
                  <a:cubicBezTo>
                    <a:pt x="135" y="0"/>
                    <a:pt x="146" y="6"/>
                    <a:pt x="146" y="6"/>
                  </a:cubicBezTo>
                  <a:cubicBezTo>
                    <a:pt x="121" y="11"/>
                    <a:pt x="33" y="18"/>
                    <a:pt x="0" y="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96" name="Freeform 160">
              <a:extLst>
                <a:ext uri="{FF2B5EF4-FFF2-40B4-BE49-F238E27FC236}">
                  <a16:creationId xmlns:a16="http://schemas.microsoft.com/office/drawing/2014/main" id="{068C87FA-4C97-46A5-A8B0-FCD01803B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" y="3073"/>
              <a:ext cx="140" cy="232"/>
            </a:xfrm>
            <a:custGeom>
              <a:avLst/>
              <a:gdLst>
                <a:gd name="T0" fmla="*/ 1408 w 56"/>
                <a:gd name="T1" fmla="*/ 0 h 93"/>
                <a:gd name="T2" fmla="*/ 2188 w 56"/>
                <a:gd name="T3" fmla="*/ 3602 h 93"/>
                <a:gd name="T4" fmla="*/ 1408 w 56"/>
                <a:gd name="T5" fmla="*/ 0 h 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6" h="93">
                  <a:moveTo>
                    <a:pt x="36" y="0"/>
                  </a:moveTo>
                  <a:cubicBezTo>
                    <a:pt x="29" y="15"/>
                    <a:pt x="0" y="61"/>
                    <a:pt x="56" y="93"/>
                  </a:cubicBezTo>
                  <a:cubicBezTo>
                    <a:pt x="42" y="84"/>
                    <a:pt x="15" y="58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97" name="Freeform 161">
              <a:extLst>
                <a:ext uri="{FF2B5EF4-FFF2-40B4-BE49-F238E27FC236}">
                  <a16:creationId xmlns:a16="http://schemas.microsoft.com/office/drawing/2014/main" id="{6187E35E-9AEA-4362-B701-645D47DAE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3" y="2513"/>
              <a:ext cx="105" cy="82"/>
            </a:xfrm>
            <a:custGeom>
              <a:avLst/>
              <a:gdLst>
                <a:gd name="T0" fmla="*/ 0 w 42"/>
                <a:gd name="T1" fmla="*/ 258 h 33"/>
                <a:gd name="T2" fmla="*/ 988 w 42"/>
                <a:gd name="T3" fmla="*/ 611 h 33"/>
                <a:gd name="T4" fmla="*/ 1300 w 42"/>
                <a:gd name="T5" fmla="*/ 919 h 33"/>
                <a:gd name="T6" fmla="*/ 1613 w 42"/>
                <a:gd name="T7" fmla="*/ 1260 h 33"/>
                <a:gd name="T8" fmla="*/ 1533 w 42"/>
                <a:gd name="T9" fmla="*/ 798 h 33"/>
                <a:gd name="T10" fmla="*/ 1563 w 42"/>
                <a:gd name="T11" fmla="*/ 383 h 33"/>
                <a:gd name="T12" fmla="*/ 1300 w 42"/>
                <a:gd name="T13" fmla="*/ 340 h 33"/>
                <a:gd name="T14" fmla="*/ 908 w 42"/>
                <a:gd name="T15" fmla="*/ 0 h 33"/>
                <a:gd name="T16" fmla="*/ 1145 w 42"/>
                <a:gd name="T17" fmla="*/ 340 h 33"/>
                <a:gd name="T18" fmla="*/ 863 w 42"/>
                <a:gd name="T19" fmla="*/ 258 h 33"/>
                <a:gd name="T20" fmla="*/ 520 w 42"/>
                <a:gd name="T21" fmla="*/ 229 h 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33">
                  <a:moveTo>
                    <a:pt x="0" y="7"/>
                  </a:moveTo>
                  <a:cubicBezTo>
                    <a:pt x="7" y="5"/>
                    <a:pt x="19" y="12"/>
                    <a:pt x="25" y="16"/>
                  </a:cubicBezTo>
                  <a:cubicBezTo>
                    <a:pt x="28" y="18"/>
                    <a:pt x="31" y="21"/>
                    <a:pt x="33" y="24"/>
                  </a:cubicBezTo>
                  <a:cubicBezTo>
                    <a:pt x="36" y="26"/>
                    <a:pt x="38" y="32"/>
                    <a:pt x="41" y="33"/>
                  </a:cubicBezTo>
                  <a:cubicBezTo>
                    <a:pt x="40" y="29"/>
                    <a:pt x="39" y="25"/>
                    <a:pt x="39" y="21"/>
                  </a:cubicBezTo>
                  <a:cubicBezTo>
                    <a:pt x="39" y="17"/>
                    <a:pt x="42" y="14"/>
                    <a:pt x="40" y="10"/>
                  </a:cubicBezTo>
                  <a:cubicBezTo>
                    <a:pt x="38" y="7"/>
                    <a:pt x="35" y="12"/>
                    <a:pt x="33" y="9"/>
                  </a:cubicBezTo>
                  <a:cubicBezTo>
                    <a:pt x="31" y="6"/>
                    <a:pt x="27" y="1"/>
                    <a:pt x="23" y="0"/>
                  </a:cubicBezTo>
                  <a:cubicBezTo>
                    <a:pt x="24" y="3"/>
                    <a:pt x="35" y="9"/>
                    <a:pt x="29" y="9"/>
                  </a:cubicBezTo>
                  <a:cubicBezTo>
                    <a:pt x="27" y="9"/>
                    <a:pt x="24" y="7"/>
                    <a:pt x="22" y="7"/>
                  </a:cubicBezTo>
                  <a:cubicBezTo>
                    <a:pt x="19" y="6"/>
                    <a:pt x="15" y="7"/>
                    <a:pt x="13" y="6"/>
                  </a:cubicBezTo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98" name="Freeform 162">
              <a:extLst>
                <a:ext uri="{FF2B5EF4-FFF2-40B4-BE49-F238E27FC236}">
                  <a16:creationId xmlns:a16="http://schemas.microsoft.com/office/drawing/2014/main" id="{5804C96B-6753-44D6-97FE-D4DD8E8D6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3" y="2953"/>
              <a:ext cx="127" cy="50"/>
            </a:xfrm>
            <a:custGeom>
              <a:avLst/>
              <a:gdLst>
                <a:gd name="T0" fmla="*/ 0 w 51"/>
                <a:gd name="T1" fmla="*/ 783 h 20"/>
                <a:gd name="T2" fmla="*/ 540 w 51"/>
                <a:gd name="T3" fmla="*/ 750 h 20"/>
                <a:gd name="T4" fmla="*/ 1078 w 51"/>
                <a:gd name="T5" fmla="*/ 625 h 20"/>
                <a:gd name="T6" fmla="*/ 1544 w 51"/>
                <a:gd name="T7" fmla="*/ 363 h 20"/>
                <a:gd name="T8" fmla="*/ 1960 w 51"/>
                <a:gd name="T9" fmla="*/ 50 h 20"/>
                <a:gd name="T10" fmla="*/ 954 w 51"/>
                <a:gd name="T11" fmla="*/ 50 h 20"/>
                <a:gd name="T12" fmla="*/ 416 w 51"/>
                <a:gd name="T13" fmla="*/ 238 h 20"/>
                <a:gd name="T14" fmla="*/ 30 w 51"/>
                <a:gd name="T15" fmla="*/ 625 h 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1" h="20">
                  <a:moveTo>
                    <a:pt x="0" y="20"/>
                  </a:moveTo>
                  <a:cubicBezTo>
                    <a:pt x="3" y="17"/>
                    <a:pt x="10" y="19"/>
                    <a:pt x="14" y="19"/>
                  </a:cubicBezTo>
                  <a:cubicBezTo>
                    <a:pt x="18" y="19"/>
                    <a:pt x="23" y="18"/>
                    <a:pt x="28" y="16"/>
                  </a:cubicBezTo>
                  <a:cubicBezTo>
                    <a:pt x="32" y="14"/>
                    <a:pt x="36" y="12"/>
                    <a:pt x="40" y="9"/>
                  </a:cubicBezTo>
                  <a:cubicBezTo>
                    <a:pt x="43" y="6"/>
                    <a:pt x="47" y="1"/>
                    <a:pt x="51" y="1"/>
                  </a:cubicBezTo>
                  <a:cubicBezTo>
                    <a:pt x="42" y="1"/>
                    <a:pt x="33" y="0"/>
                    <a:pt x="25" y="1"/>
                  </a:cubicBezTo>
                  <a:cubicBezTo>
                    <a:pt x="20" y="1"/>
                    <a:pt x="15" y="3"/>
                    <a:pt x="11" y="6"/>
                  </a:cubicBezTo>
                  <a:cubicBezTo>
                    <a:pt x="7" y="9"/>
                    <a:pt x="5" y="13"/>
                    <a:pt x="1" y="16"/>
                  </a:cubicBezTo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99" name="Freeform 163">
              <a:extLst>
                <a:ext uri="{FF2B5EF4-FFF2-40B4-BE49-F238E27FC236}">
                  <a16:creationId xmlns:a16="http://schemas.microsoft.com/office/drawing/2014/main" id="{106AFBCE-F712-4F81-8479-18078CFC7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" y="2938"/>
              <a:ext cx="180" cy="105"/>
            </a:xfrm>
            <a:custGeom>
              <a:avLst/>
              <a:gdLst>
                <a:gd name="T0" fmla="*/ 0 w 72"/>
                <a:gd name="T1" fmla="*/ 1645 h 42"/>
                <a:gd name="T2" fmla="*/ 625 w 72"/>
                <a:gd name="T3" fmla="*/ 863 h 42"/>
                <a:gd name="T4" fmla="*/ 1875 w 72"/>
                <a:gd name="T5" fmla="*/ 438 h 42"/>
                <a:gd name="T6" fmla="*/ 2813 w 72"/>
                <a:gd name="T7" fmla="*/ 158 h 42"/>
                <a:gd name="T8" fmla="*/ 1770 w 72"/>
                <a:gd name="T9" fmla="*/ 238 h 42"/>
                <a:gd name="T10" fmla="*/ 625 w 72"/>
                <a:gd name="T11" fmla="*/ 470 h 42"/>
                <a:gd name="T12" fmla="*/ 0 w 72"/>
                <a:gd name="T13" fmla="*/ 1645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" h="42">
                  <a:moveTo>
                    <a:pt x="0" y="42"/>
                  </a:moveTo>
                  <a:cubicBezTo>
                    <a:pt x="5" y="26"/>
                    <a:pt x="5" y="21"/>
                    <a:pt x="16" y="22"/>
                  </a:cubicBezTo>
                  <a:cubicBezTo>
                    <a:pt x="26" y="22"/>
                    <a:pt x="38" y="20"/>
                    <a:pt x="48" y="11"/>
                  </a:cubicBezTo>
                  <a:cubicBezTo>
                    <a:pt x="59" y="2"/>
                    <a:pt x="66" y="3"/>
                    <a:pt x="72" y="4"/>
                  </a:cubicBezTo>
                  <a:cubicBezTo>
                    <a:pt x="55" y="0"/>
                    <a:pt x="50" y="3"/>
                    <a:pt x="45" y="6"/>
                  </a:cubicBezTo>
                  <a:cubicBezTo>
                    <a:pt x="40" y="9"/>
                    <a:pt x="24" y="13"/>
                    <a:pt x="16" y="12"/>
                  </a:cubicBezTo>
                  <a:cubicBezTo>
                    <a:pt x="8" y="11"/>
                    <a:pt x="5" y="17"/>
                    <a:pt x="0" y="42"/>
                  </a:cubicBezTo>
                  <a:close/>
                </a:path>
              </a:pathLst>
            </a:custGeom>
            <a:solidFill>
              <a:srgbClr val="CA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00" name="Freeform 164">
              <a:extLst>
                <a:ext uri="{FF2B5EF4-FFF2-40B4-BE49-F238E27FC236}">
                  <a16:creationId xmlns:a16="http://schemas.microsoft.com/office/drawing/2014/main" id="{81AF82B7-12AF-40F6-A278-BFEE6DE4B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8" y="2340"/>
              <a:ext cx="1310" cy="1200"/>
            </a:xfrm>
            <a:custGeom>
              <a:avLst/>
              <a:gdLst>
                <a:gd name="T0" fmla="*/ 2658 w 524"/>
                <a:gd name="T1" fmla="*/ 3750 h 480"/>
                <a:gd name="T2" fmla="*/ 1720 w 524"/>
                <a:gd name="T3" fmla="*/ 9345 h 480"/>
                <a:gd name="T4" fmla="*/ 4895 w 524"/>
                <a:gd name="T5" fmla="*/ 16375 h 480"/>
                <a:gd name="T6" fmla="*/ 20470 w 524"/>
                <a:gd name="T7" fmla="*/ 18750 h 480"/>
                <a:gd name="T8" fmla="*/ 5595 w 524"/>
                <a:gd name="T9" fmla="*/ 15783 h 480"/>
                <a:gd name="T10" fmla="*/ 2550 w 524"/>
                <a:gd name="T11" fmla="*/ 11375 h 480"/>
                <a:gd name="T12" fmla="*/ 7938 w 524"/>
                <a:gd name="T13" fmla="*/ 12470 h 480"/>
                <a:gd name="T14" fmla="*/ 12395 w 524"/>
                <a:gd name="T15" fmla="*/ 12470 h 480"/>
                <a:gd name="T16" fmla="*/ 13908 w 524"/>
                <a:gd name="T17" fmla="*/ 13175 h 480"/>
                <a:gd name="T18" fmla="*/ 14425 w 524"/>
                <a:gd name="T19" fmla="*/ 13720 h 480"/>
                <a:gd name="T20" fmla="*/ 14345 w 524"/>
                <a:gd name="T21" fmla="*/ 13125 h 480"/>
                <a:gd name="T22" fmla="*/ 14970 w 524"/>
                <a:gd name="T23" fmla="*/ 13363 h 480"/>
                <a:gd name="T24" fmla="*/ 14970 w 524"/>
                <a:gd name="T25" fmla="*/ 13095 h 480"/>
                <a:gd name="T26" fmla="*/ 15208 w 524"/>
                <a:gd name="T27" fmla="*/ 13175 h 480"/>
                <a:gd name="T28" fmla="*/ 14970 w 524"/>
                <a:gd name="T29" fmla="*/ 12658 h 480"/>
                <a:gd name="T30" fmla="*/ 14583 w 524"/>
                <a:gd name="T31" fmla="*/ 12470 h 480"/>
                <a:gd name="T32" fmla="*/ 13520 w 524"/>
                <a:gd name="T33" fmla="*/ 11770 h 480"/>
                <a:gd name="T34" fmla="*/ 13958 w 524"/>
                <a:gd name="T35" fmla="*/ 11770 h 480"/>
                <a:gd name="T36" fmla="*/ 14375 w 524"/>
                <a:gd name="T37" fmla="*/ 12188 h 480"/>
                <a:gd name="T38" fmla="*/ 14583 w 524"/>
                <a:gd name="T39" fmla="*/ 11958 h 480"/>
                <a:gd name="T40" fmla="*/ 14895 w 524"/>
                <a:gd name="T41" fmla="*/ 12188 h 480"/>
                <a:gd name="T42" fmla="*/ 15000 w 524"/>
                <a:gd name="T43" fmla="*/ 11770 h 480"/>
                <a:gd name="T44" fmla="*/ 14188 w 524"/>
                <a:gd name="T45" fmla="*/ 11063 h 480"/>
                <a:gd name="T46" fmla="*/ 13750 w 524"/>
                <a:gd name="T47" fmla="*/ 10313 h 480"/>
                <a:gd name="T48" fmla="*/ 14895 w 524"/>
                <a:gd name="T49" fmla="*/ 10238 h 480"/>
                <a:gd name="T50" fmla="*/ 17083 w 524"/>
                <a:gd name="T51" fmla="*/ 10050 h 480"/>
                <a:gd name="T52" fmla="*/ 18833 w 524"/>
                <a:gd name="T53" fmla="*/ 9425 h 480"/>
                <a:gd name="T54" fmla="*/ 17813 w 524"/>
                <a:gd name="T55" fmla="*/ 6925 h 480"/>
                <a:gd name="T56" fmla="*/ 16688 w 524"/>
                <a:gd name="T57" fmla="*/ 4970 h 480"/>
                <a:gd name="T58" fmla="*/ 15083 w 524"/>
                <a:gd name="T59" fmla="*/ 1845 h 480"/>
                <a:gd name="T60" fmla="*/ 14220 w 524"/>
                <a:gd name="T61" fmla="*/ 3125 h 480"/>
                <a:gd name="T62" fmla="*/ 10783 w 524"/>
                <a:gd name="T63" fmla="*/ 1408 h 48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24" h="480">
                  <a:moveTo>
                    <a:pt x="276" y="36"/>
                  </a:moveTo>
                  <a:cubicBezTo>
                    <a:pt x="144" y="0"/>
                    <a:pt x="83" y="63"/>
                    <a:pt x="68" y="96"/>
                  </a:cubicBezTo>
                  <a:cubicBezTo>
                    <a:pt x="64" y="106"/>
                    <a:pt x="42" y="143"/>
                    <a:pt x="46" y="205"/>
                  </a:cubicBezTo>
                  <a:cubicBezTo>
                    <a:pt x="47" y="220"/>
                    <a:pt x="46" y="233"/>
                    <a:pt x="44" y="239"/>
                  </a:cubicBezTo>
                  <a:cubicBezTo>
                    <a:pt x="37" y="257"/>
                    <a:pt x="18" y="275"/>
                    <a:pt x="7" y="327"/>
                  </a:cubicBezTo>
                  <a:cubicBezTo>
                    <a:pt x="0" y="361"/>
                    <a:pt x="23" y="398"/>
                    <a:pt x="125" y="419"/>
                  </a:cubicBezTo>
                  <a:cubicBezTo>
                    <a:pt x="226" y="440"/>
                    <a:pt x="283" y="427"/>
                    <a:pt x="334" y="429"/>
                  </a:cubicBezTo>
                  <a:cubicBezTo>
                    <a:pt x="384" y="431"/>
                    <a:pt x="489" y="430"/>
                    <a:pt x="524" y="480"/>
                  </a:cubicBezTo>
                  <a:cubicBezTo>
                    <a:pt x="489" y="430"/>
                    <a:pt x="395" y="421"/>
                    <a:pt x="345" y="419"/>
                  </a:cubicBezTo>
                  <a:cubicBezTo>
                    <a:pt x="294" y="417"/>
                    <a:pt x="245" y="425"/>
                    <a:pt x="143" y="404"/>
                  </a:cubicBezTo>
                  <a:cubicBezTo>
                    <a:pt x="60" y="383"/>
                    <a:pt x="27" y="363"/>
                    <a:pt x="35" y="329"/>
                  </a:cubicBezTo>
                  <a:cubicBezTo>
                    <a:pt x="38" y="313"/>
                    <a:pt x="55" y="297"/>
                    <a:pt x="65" y="291"/>
                  </a:cubicBezTo>
                  <a:cubicBezTo>
                    <a:pt x="71" y="285"/>
                    <a:pt x="82" y="285"/>
                    <a:pt x="96" y="295"/>
                  </a:cubicBezTo>
                  <a:cubicBezTo>
                    <a:pt x="145" y="325"/>
                    <a:pt x="190" y="320"/>
                    <a:pt x="203" y="319"/>
                  </a:cubicBezTo>
                  <a:cubicBezTo>
                    <a:pt x="218" y="319"/>
                    <a:pt x="233" y="316"/>
                    <a:pt x="243" y="313"/>
                  </a:cubicBezTo>
                  <a:cubicBezTo>
                    <a:pt x="271" y="301"/>
                    <a:pt x="302" y="309"/>
                    <a:pt x="317" y="319"/>
                  </a:cubicBezTo>
                  <a:cubicBezTo>
                    <a:pt x="320" y="320"/>
                    <a:pt x="323" y="322"/>
                    <a:pt x="326" y="324"/>
                  </a:cubicBezTo>
                  <a:cubicBezTo>
                    <a:pt x="334" y="330"/>
                    <a:pt x="353" y="333"/>
                    <a:pt x="356" y="337"/>
                  </a:cubicBezTo>
                  <a:cubicBezTo>
                    <a:pt x="359" y="341"/>
                    <a:pt x="363" y="346"/>
                    <a:pt x="364" y="347"/>
                  </a:cubicBezTo>
                  <a:cubicBezTo>
                    <a:pt x="366" y="348"/>
                    <a:pt x="366" y="352"/>
                    <a:pt x="369" y="351"/>
                  </a:cubicBezTo>
                  <a:cubicBezTo>
                    <a:pt x="371" y="350"/>
                    <a:pt x="368" y="348"/>
                    <a:pt x="368" y="346"/>
                  </a:cubicBezTo>
                  <a:cubicBezTo>
                    <a:pt x="368" y="345"/>
                    <a:pt x="369" y="339"/>
                    <a:pt x="367" y="336"/>
                  </a:cubicBezTo>
                  <a:cubicBezTo>
                    <a:pt x="370" y="337"/>
                    <a:pt x="374" y="340"/>
                    <a:pt x="377" y="341"/>
                  </a:cubicBezTo>
                  <a:cubicBezTo>
                    <a:pt x="380" y="342"/>
                    <a:pt x="382" y="341"/>
                    <a:pt x="383" y="342"/>
                  </a:cubicBezTo>
                  <a:cubicBezTo>
                    <a:pt x="384" y="343"/>
                    <a:pt x="384" y="345"/>
                    <a:pt x="386" y="344"/>
                  </a:cubicBezTo>
                  <a:cubicBezTo>
                    <a:pt x="387" y="342"/>
                    <a:pt x="386" y="340"/>
                    <a:pt x="383" y="335"/>
                  </a:cubicBezTo>
                  <a:cubicBezTo>
                    <a:pt x="383" y="335"/>
                    <a:pt x="384" y="335"/>
                    <a:pt x="386" y="336"/>
                  </a:cubicBezTo>
                  <a:cubicBezTo>
                    <a:pt x="387" y="338"/>
                    <a:pt x="389" y="337"/>
                    <a:pt x="389" y="337"/>
                  </a:cubicBezTo>
                  <a:cubicBezTo>
                    <a:pt x="389" y="337"/>
                    <a:pt x="388" y="334"/>
                    <a:pt x="386" y="331"/>
                  </a:cubicBezTo>
                  <a:cubicBezTo>
                    <a:pt x="385" y="328"/>
                    <a:pt x="385" y="326"/>
                    <a:pt x="383" y="324"/>
                  </a:cubicBezTo>
                  <a:cubicBezTo>
                    <a:pt x="381" y="322"/>
                    <a:pt x="375" y="321"/>
                    <a:pt x="375" y="321"/>
                  </a:cubicBezTo>
                  <a:cubicBezTo>
                    <a:pt x="375" y="321"/>
                    <a:pt x="374" y="320"/>
                    <a:pt x="373" y="319"/>
                  </a:cubicBezTo>
                  <a:cubicBezTo>
                    <a:pt x="371" y="317"/>
                    <a:pt x="360" y="318"/>
                    <a:pt x="359" y="317"/>
                  </a:cubicBezTo>
                  <a:cubicBezTo>
                    <a:pt x="358" y="317"/>
                    <a:pt x="347" y="304"/>
                    <a:pt x="346" y="301"/>
                  </a:cubicBezTo>
                  <a:cubicBezTo>
                    <a:pt x="344" y="298"/>
                    <a:pt x="345" y="294"/>
                    <a:pt x="346" y="295"/>
                  </a:cubicBezTo>
                  <a:cubicBezTo>
                    <a:pt x="348" y="296"/>
                    <a:pt x="354" y="297"/>
                    <a:pt x="357" y="301"/>
                  </a:cubicBezTo>
                  <a:cubicBezTo>
                    <a:pt x="359" y="303"/>
                    <a:pt x="363" y="307"/>
                    <a:pt x="365" y="309"/>
                  </a:cubicBezTo>
                  <a:cubicBezTo>
                    <a:pt x="368" y="311"/>
                    <a:pt x="367" y="312"/>
                    <a:pt x="368" y="312"/>
                  </a:cubicBezTo>
                  <a:cubicBezTo>
                    <a:pt x="369" y="312"/>
                    <a:pt x="371" y="309"/>
                    <a:pt x="369" y="306"/>
                  </a:cubicBezTo>
                  <a:cubicBezTo>
                    <a:pt x="369" y="306"/>
                    <a:pt x="370" y="306"/>
                    <a:pt x="373" y="306"/>
                  </a:cubicBezTo>
                  <a:cubicBezTo>
                    <a:pt x="376" y="307"/>
                    <a:pt x="378" y="307"/>
                    <a:pt x="379" y="309"/>
                  </a:cubicBezTo>
                  <a:cubicBezTo>
                    <a:pt x="380" y="311"/>
                    <a:pt x="380" y="313"/>
                    <a:pt x="381" y="312"/>
                  </a:cubicBezTo>
                  <a:cubicBezTo>
                    <a:pt x="383" y="310"/>
                    <a:pt x="382" y="305"/>
                    <a:pt x="377" y="298"/>
                  </a:cubicBezTo>
                  <a:cubicBezTo>
                    <a:pt x="377" y="298"/>
                    <a:pt x="381" y="298"/>
                    <a:pt x="384" y="301"/>
                  </a:cubicBezTo>
                  <a:cubicBezTo>
                    <a:pt x="384" y="298"/>
                    <a:pt x="379" y="290"/>
                    <a:pt x="376" y="288"/>
                  </a:cubicBezTo>
                  <a:cubicBezTo>
                    <a:pt x="372" y="285"/>
                    <a:pt x="366" y="284"/>
                    <a:pt x="363" y="283"/>
                  </a:cubicBezTo>
                  <a:cubicBezTo>
                    <a:pt x="360" y="281"/>
                    <a:pt x="354" y="276"/>
                    <a:pt x="351" y="271"/>
                  </a:cubicBezTo>
                  <a:cubicBezTo>
                    <a:pt x="350" y="269"/>
                    <a:pt x="351" y="267"/>
                    <a:pt x="352" y="264"/>
                  </a:cubicBezTo>
                  <a:cubicBezTo>
                    <a:pt x="351" y="267"/>
                    <a:pt x="351" y="267"/>
                    <a:pt x="351" y="267"/>
                  </a:cubicBezTo>
                  <a:cubicBezTo>
                    <a:pt x="354" y="260"/>
                    <a:pt x="366" y="269"/>
                    <a:pt x="381" y="262"/>
                  </a:cubicBezTo>
                  <a:cubicBezTo>
                    <a:pt x="396" y="255"/>
                    <a:pt x="396" y="246"/>
                    <a:pt x="409" y="246"/>
                  </a:cubicBezTo>
                  <a:cubicBezTo>
                    <a:pt x="419" y="247"/>
                    <a:pt x="430" y="254"/>
                    <a:pt x="437" y="257"/>
                  </a:cubicBezTo>
                  <a:cubicBezTo>
                    <a:pt x="444" y="260"/>
                    <a:pt x="459" y="253"/>
                    <a:pt x="464" y="252"/>
                  </a:cubicBezTo>
                  <a:cubicBezTo>
                    <a:pt x="470" y="251"/>
                    <a:pt x="477" y="248"/>
                    <a:pt x="482" y="241"/>
                  </a:cubicBezTo>
                  <a:cubicBezTo>
                    <a:pt x="486" y="233"/>
                    <a:pt x="477" y="222"/>
                    <a:pt x="472" y="209"/>
                  </a:cubicBezTo>
                  <a:cubicBezTo>
                    <a:pt x="466" y="196"/>
                    <a:pt x="459" y="186"/>
                    <a:pt x="456" y="177"/>
                  </a:cubicBezTo>
                  <a:cubicBezTo>
                    <a:pt x="457" y="155"/>
                    <a:pt x="445" y="152"/>
                    <a:pt x="445" y="152"/>
                  </a:cubicBezTo>
                  <a:cubicBezTo>
                    <a:pt x="445" y="152"/>
                    <a:pt x="433" y="141"/>
                    <a:pt x="427" y="127"/>
                  </a:cubicBezTo>
                  <a:cubicBezTo>
                    <a:pt x="420" y="113"/>
                    <a:pt x="416" y="108"/>
                    <a:pt x="408" y="98"/>
                  </a:cubicBezTo>
                  <a:cubicBezTo>
                    <a:pt x="408" y="98"/>
                    <a:pt x="410" y="67"/>
                    <a:pt x="386" y="47"/>
                  </a:cubicBezTo>
                  <a:cubicBezTo>
                    <a:pt x="362" y="27"/>
                    <a:pt x="357" y="36"/>
                    <a:pt x="360" y="51"/>
                  </a:cubicBezTo>
                  <a:cubicBezTo>
                    <a:pt x="363" y="67"/>
                    <a:pt x="364" y="80"/>
                    <a:pt x="364" y="80"/>
                  </a:cubicBezTo>
                  <a:cubicBezTo>
                    <a:pt x="364" y="80"/>
                    <a:pt x="360" y="76"/>
                    <a:pt x="354" y="73"/>
                  </a:cubicBezTo>
                  <a:cubicBezTo>
                    <a:pt x="352" y="71"/>
                    <a:pt x="317" y="48"/>
                    <a:pt x="276" y="36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01" name="Freeform 165">
              <a:extLst>
                <a:ext uri="{FF2B5EF4-FFF2-40B4-BE49-F238E27FC236}">
                  <a16:creationId xmlns:a16="http://schemas.microsoft.com/office/drawing/2014/main" id="{EA4A8F1E-0A87-417C-95ED-ED974544A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5" y="2498"/>
              <a:ext cx="235" cy="272"/>
            </a:xfrm>
            <a:custGeom>
              <a:avLst/>
              <a:gdLst>
                <a:gd name="T0" fmla="*/ 3675 w 94"/>
                <a:gd name="T1" fmla="*/ 2099 h 109"/>
                <a:gd name="T2" fmla="*/ 1145 w 94"/>
                <a:gd name="T3" fmla="*/ 933 h 109"/>
                <a:gd name="T4" fmla="*/ 1958 w 94"/>
                <a:gd name="T5" fmla="*/ 3524 h 109"/>
                <a:gd name="T6" fmla="*/ 2938 w 94"/>
                <a:gd name="T7" fmla="*/ 4227 h 10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4" h="109">
                  <a:moveTo>
                    <a:pt x="94" y="54"/>
                  </a:moveTo>
                  <a:cubicBezTo>
                    <a:pt x="88" y="34"/>
                    <a:pt x="57" y="0"/>
                    <a:pt x="29" y="24"/>
                  </a:cubicBezTo>
                  <a:cubicBezTo>
                    <a:pt x="0" y="49"/>
                    <a:pt x="39" y="87"/>
                    <a:pt x="50" y="91"/>
                  </a:cubicBezTo>
                  <a:cubicBezTo>
                    <a:pt x="61" y="96"/>
                    <a:pt x="73" y="101"/>
                    <a:pt x="75" y="109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02" name="Freeform 166">
              <a:extLst>
                <a:ext uri="{FF2B5EF4-FFF2-40B4-BE49-F238E27FC236}">
                  <a16:creationId xmlns:a16="http://schemas.microsoft.com/office/drawing/2014/main" id="{3AEC6B2C-0C37-4D2A-B65C-DC82F919A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8" y="2653"/>
              <a:ext cx="32" cy="67"/>
            </a:xfrm>
            <a:custGeom>
              <a:avLst/>
              <a:gdLst>
                <a:gd name="T0" fmla="*/ 478 w 13"/>
                <a:gd name="T1" fmla="*/ 0 h 27"/>
                <a:gd name="T2" fmla="*/ 182 w 13"/>
                <a:gd name="T3" fmla="*/ 337 h 27"/>
                <a:gd name="T4" fmla="*/ 298 w 13"/>
                <a:gd name="T5" fmla="*/ 1022 h 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27">
                  <a:moveTo>
                    <a:pt x="13" y="0"/>
                  </a:moveTo>
                  <a:cubicBezTo>
                    <a:pt x="3" y="0"/>
                    <a:pt x="0" y="3"/>
                    <a:pt x="5" y="9"/>
                  </a:cubicBezTo>
                  <a:cubicBezTo>
                    <a:pt x="9" y="16"/>
                    <a:pt x="1" y="23"/>
                    <a:pt x="8" y="27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03" name="Freeform 167">
              <a:extLst>
                <a:ext uri="{FF2B5EF4-FFF2-40B4-BE49-F238E27FC236}">
                  <a16:creationId xmlns:a16="http://schemas.microsoft.com/office/drawing/2014/main" id="{8DCB9D67-40DC-41EA-9351-A7F2E6304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" y="2950"/>
              <a:ext cx="65" cy="145"/>
            </a:xfrm>
            <a:custGeom>
              <a:avLst/>
              <a:gdLst>
                <a:gd name="T0" fmla="*/ 1020 w 26"/>
                <a:gd name="T1" fmla="*/ 0 h 58"/>
                <a:gd name="T2" fmla="*/ 238 w 26"/>
                <a:gd name="T3" fmla="*/ 2270 h 5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6" h="58">
                  <a:moveTo>
                    <a:pt x="26" y="0"/>
                  </a:moveTo>
                  <a:cubicBezTo>
                    <a:pt x="19" y="8"/>
                    <a:pt x="0" y="39"/>
                    <a:pt x="6" y="58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04" name="Freeform 168">
              <a:extLst>
                <a:ext uri="{FF2B5EF4-FFF2-40B4-BE49-F238E27FC236}">
                  <a16:creationId xmlns:a16="http://schemas.microsoft.com/office/drawing/2014/main" id="{97B94B28-FFD4-4CDA-AE02-FC88FC190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5" y="2948"/>
              <a:ext cx="73" cy="132"/>
            </a:xfrm>
            <a:custGeom>
              <a:avLst/>
              <a:gdLst>
                <a:gd name="T0" fmla="*/ 1165 w 29"/>
                <a:gd name="T1" fmla="*/ 0 h 53"/>
                <a:gd name="T2" fmla="*/ 0 w 29"/>
                <a:gd name="T3" fmla="*/ 2040 h 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9" h="53">
                  <a:moveTo>
                    <a:pt x="29" y="0"/>
                  </a:moveTo>
                  <a:cubicBezTo>
                    <a:pt x="24" y="5"/>
                    <a:pt x="0" y="44"/>
                    <a:pt x="0" y="53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05" name="Freeform 169">
              <a:extLst>
                <a:ext uri="{FF2B5EF4-FFF2-40B4-BE49-F238E27FC236}">
                  <a16:creationId xmlns:a16="http://schemas.microsoft.com/office/drawing/2014/main" id="{F44B7E89-D2E4-47FB-9FB5-00B8DE0D8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8" y="2943"/>
              <a:ext cx="95" cy="110"/>
            </a:xfrm>
            <a:custGeom>
              <a:avLst/>
              <a:gdLst>
                <a:gd name="T0" fmla="*/ 1488 w 38"/>
                <a:gd name="T1" fmla="*/ 0 h 44"/>
                <a:gd name="T2" fmla="*/ 0 w 38"/>
                <a:gd name="T3" fmla="*/ 1720 h 4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44">
                  <a:moveTo>
                    <a:pt x="38" y="0"/>
                  </a:moveTo>
                  <a:cubicBezTo>
                    <a:pt x="29" y="7"/>
                    <a:pt x="4" y="37"/>
                    <a:pt x="0" y="44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06" name="Freeform 170">
              <a:extLst>
                <a:ext uri="{FF2B5EF4-FFF2-40B4-BE49-F238E27FC236}">
                  <a16:creationId xmlns:a16="http://schemas.microsoft.com/office/drawing/2014/main" id="{34463104-21AB-4815-B2A3-9198F5A6E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" y="2868"/>
              <a:ext cx="42" cy="17"/>
            </a:xfrm>
            <a:custGeom>
              <a:avLst/>
              <a:gdLst>
                <a:gd name="T0" fmla="*/ 635 w 17"/>
                <a:gd name="T1" fmla="*/ 0 h 7"/>
                <a:gd name="T2" fmla="*/ 0 w 17"/>
                <a:gd name="T3" fmla="*/ 243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7">
                  <a:moveTo>
                    <a:pt x="17" y="0"/>
                  </a:moveTo>
                  <a:cubicBezTo>
                    <a:pt x="11" y="2"/>
                    <a:pt x="1" y="6"/>
                    <a:pt x="0" y="7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07" name="Freeform 171">
              <a:extLst>
                <a:ext uri="{FF2B5EF4-FFF2-40B4-BE49-F238E27FC236}">
                  <a16:creationId xmlns:a16="http://schemas.microsoft.com/office/drawing/2014/main" id="{82A4A621-7553-44DB-A104-DA6F39FD5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8" y="2858"/>
              <a:ext cx="23" cy="20"/>
            </a:xfrm>
            <a:custGeom>
              <a:avLst/>
              <a:gdLst>
                <a:gd name="T0" fmla="*/ 386 w 9"/>
                <a:gd name="T1" fmla="*/ 0 h 8"/>
                <a:gd name="T2" fmla="*/ 0 w 9"/>
                <a:gd name="T3" fmla="*/ 313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8">
                  <a:moveTo>
                    <a:pt x="9" y="0"/>
                  </a:moveTo>
                  <a:cubicBezTo>
                    <a:pt x="6" y="1"/>
                    <a:pt x="1" y="7"/>
                    <a:pt x="0" y="8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08" name="Freeform 172">
              <a:extLst>
                <a:ext uri="{FF2B5EF4-FFF2-40B4-BE49-F238E27FC236}">
                  <a16:creationId xmlns:a16="http://schemas.microsoft.com/office/drawing/2014/main" id="{33C0A56C-49D5-4FB0-A67D-2BDC814FB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" y="2825"/>
              <a:ext cx="35" cy="48"/>
            </a:xfrm>
            <a:custGeom>
              <a:avLst/>
              <a:gdLst>
                <a:gd name="T0" fmla="*/ 550 w 14"/>
                <a:gd name="T1" fmla="*/ 0 h 19"/>
                <a:gd name="T2" fmla="*/ 0 w 14"/>
                <a:gd name="T3" fmla="*/ 773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19">
                  <a:moveTo>
                    <a:pt x="14" y="0"/>
                  </a:moveTo>
                  <a:cubicBezTo>
                    <a:pt x="8" y="3"/>
                    <a:pt x="1" y="15"/>
                    <a:pt x="0" y="1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09" name="Freeform 173">
              <a:extLst>
                <a:ext uri="{FF2B5EF4-FFF2-40B4-BE49-F238E27FC236}">
                  <a16:creationId xmlns:a16="http://schemas.microsoft.com/office/drawing/2014/main" id="{2754DCB6-BF7C-4E0A-9358-5156B4B7C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5" y="2958"/>
              <a:ext cx="35" cy="130"/>
            </a:xfrm>
            <a:custGeom>
              <a:avLst/>
              <a:gdLst>
                <a:gd name="T0" fmla="*/ 550 w 14"/>
                <a:gd name="T1" fmla="*/ 0 h 52"/>
                <a:gd name="T2" fmla="*/ 125 w 14"/>
                <a:gd name="T3" fmla="*/ 2033 h 5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52">
                  <a:moveTo>
                    <a:pt x="14" y="0"/>
                  </a:moveTo>
                  <a:cubicBezTo>
                    <a:pt x="11" y="5"/>
                    <a:pt x="0" y="36"/>
                    <a:pt x="3" y="52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10" name="Freeform 174">
              <a:extLst>
                <a:ext uri="{FF2B5EF4-FFF2-40B4-BE49-F238E27FC236}">
                  <a16:creationId xmlns:a16="http://schemas.microsoft.com/office/drawing/2014/main" id="{EEA4B9A7-8B98-4685-BE41-EC7D419B1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" y="2935"/>
              <a:ext cx="128" cy="73"/>
            </a:xfrm>
            <a:custGeom>
              <a:avLst/>
              <a:gdLst>
                <a:gd name="T0" fmla="*/ 2023 w 51"/>
                <a:gd name="T1" fmla="*/ 0 h 29"/>
                <a:gd name="T2" fmla="*/ 0 w 51"/>
                <a:gd name="T3" fmla="*/ 1165 h 2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" h="29">
                  <a:moveTo>
                    <a:pt x="51" y="0"/>
                  </a:moveTo>
                  <a:cubicBezTo>
                    <a:pt x="48" y="2"/>
                    <a:pt x="14" y="24"/>
                    <a:pt x="0" y="2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11" name="Freeform 175">
              <a:extLst>
                <a:ext uri="{FF2B5EF4-FFF2-40B4-BE49-F238E27FC236}">
                  <a16:creationId xmlns:a16="http://schemas.microsoft.com/office/drawing/2014/main" id="{BABC3B84-A4B8-41EC-ACF6-641BC7254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" y="2883"/>
              <a:ext cx="27" cy="7"/>
            </a:xfrm>
            <a:custGeom>
              <a:avLst/>
              <a:gdLst>
                <a:gd name="T0" fmla="*/ 0 w 11"/>
                <a:gd name="T1" fmla="*/ 65 h 3"/>
                <a:gd name="T2" fmla="*/ 398 w 11"/>
                <a:gd name="T3" fmla="*/ 86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3">
                  <a:moveTo>
                    <a:pt x="0" y="2"/>
                  </a:moveTo>
                  <a:cubicBezTo>
                    <a:pt x="3" y="1"/>
                    <a:pt x="6" y="0"/>
                    <a:pt x="11" y="3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12" name="Freeform 176">
              <a:extLst>
                <a:ext uri="{FF2B5EF4-FFF2-40B4-BE49-F238E27FC236}">
                  <a16:creationId xmlns:a16="http://schemas.microsoft.com/office/drawing/2014/main" id="{264C3A05-30D3-4145-8C20-37622EAEA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8" y="2783"/>
              <a:ext cx="67" cy="65"/>
            </a:xfrm>
            <a:custGeom>
              <a:avLst/>
              <a:gdLst>
                <a:gd name="T0" fmla="*/ 948 w 27"/>
                <a:gd name="T1" fmla="*/ 908 h 26"/>
                <a:gd name="T2" fmla="*/ 690 w 27"/>
                <a:gd name="T3" fmla="*/ 238 h 26"/>
                <a:gd name="T4" fmla="*/ 30 w 27"/>
                <a:gd name="T5" fmla="*/ 395 h 26"/>
                <a:gd name="T6" fmla="*/ 337 w 27"/>
                <a:gd name="T7" fmla="*/ 938 h 26"/>
                <a:gd name="T8" fmla="*/ 869 w 27"/>
                <a:gd name="T9" fmla="*/ 863 h 26"/>
                <a:gd name="T10" fmla="*/ 948 w 27"/>
                <a:gd name="T11" fmla="*/ 908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26">
                  <a:moveTo>
                    <a:pt x="25" y="23"/>
                  </a:moveTo>
                  <a:cubicBezTo>
                    <a:pt x="23" y="21"/>
                    <a:pt x="27" y="11"/>
                    <a:pt x="18" y="6"/>
                  </a:cubicBezTo>
                  <a:cubicBezTo>
                    <a:pt x="9" y="0"/>
                    <a:pt x="1" y="10"/>
                    <a:pt x="1" y="10"/>
                  </a:cubicBezTo>
                  <a:cubicBezTo>
                    <a:pt x="0" y="17"/>
                    <a:pt x="5" y="22"/>
                    <a:pt x="9" y="24"/>
                  </a:cubicBezTo>
                  <a:cubicBezTo>
                    <a:pt x="13" y="26"/>
                    <a:pt x="23" y="22"/>
                    <a:pt x="23" y="22"/>
                  </a:cubicBezTo>
                  <a:lnTo>
                    <a:pt x="25" y="23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13" name="Freeform 177">
              <a:extLst>
                <a:ext uri="{FF2B5EF4-FFF2-40B4-BE49-F238E27FC236}">
                  <a16:creationId xmlns:a16="http://schemas.microsoft.com/office/drawing/2014/main" id="{A42AEF55-371C-4AC0-ACF9-EBAC457DC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3" y="2793"/>
              <a:ext cx="55" cy="52"/>
            </a:xfrm>
            <a:custGeom>
              <a:avLst/>
              <a:gdLst>
                <a:gd name="T0" fmla="*/ 125 w 22"/>
                <a:gd name="T1" fmla="*/ 183 h 21"/>
                <a:gd name="T2" fmla="*/ 675 w 22"/>
                <a:gd name="T3" fmla="*/ 104 h 21"/>
                <a:gd name="T4" fmla="*/ 750 w 22"/>
                <a:gd name="T5" fmla="*/ 607 h 21"/>
                <a:gd name="T6" fmla="*/ 208 w 22"/>
                <a:gd name="T7" fmla="*/ 681 h 21"/>
                <a:gd name="T8" fmla="*/ 125 w 22"/>
                <a:gd name="T9" fmla="*/ 183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1">
                  <a:moveTo>
                    <a:pt x="3" y="5"/>
                  </a:moveTo>
                  <a:cubicBezTo>
                    <a:pt x="6" y="1"/>
                    <a:pt x="12" y="0"/>
                    <a:pt x="17" y="3"/>
                  </a:cubicBezTo>
                  <a:cubicBezTo>
                    <a:pt x="21" y="6"/>
                    <a:pt x="22" y="12"/>
                    <a:pt x="19" y="16"/>
                  </a:cubicBezTo>
                  <a:cubicBezTo>
                    <a:pt x="16" y="20"/>
                    <a:pt x="10" y="21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14" name="Freeform 178">
              <a:extLst>
                <a:ext uri="{FF2B5EF4-FFF2-40B4-BE49-F238E27FC236}">
                  <a16:creationId xmlns:a16="http://schemas.microsoft.com/office/drawing/2014/main" id="{37D0C5CC-964B-4FC7-84AA-D1B5A87A9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0" y="2808"/>
              <a:ext cx="20" cy="22"/>
            </a:xfrm>
            <a:custGeom>
              <a:avLst/>
              <a:gdLst>
                <a:gd name="T0" fmla="*/ 50 w 8"/>
                <a:gd name="T1" fmla="*/ 71 h 9"/>
                <a:gd name="T2" fmla="*/ 238 w 8"/>
                <a:gd name="T3" fmla="*/ 29 h 9"/>
                <a:gd name="T4" fmla="*/ 283 w 8"/>
                <a:gd name="T5" fmla="*/ 252 h 9"/>
                <a:gd name="T6" fmla="*/ 83 w 8"/>
                <a:gd name="T7" fmla="*/ 252 h 9"/>
                <a:gd name="T8" fmla="*/ 50 w 8"/>
                <a:gd name="T9" fmla="*/ 71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9">
                  <a:moveTo>
                    <a:pt x="1" y="2"/>
                  </a:moveTo>
                  <a:cubicBezTo>
                    <a:pt x="2" y="1"/>
                    <a:pt x="5" y="0"/>
                    <a:pt x="6" y="1"/>
                  </a:cubicBezTo>
                  <a:cubicBezTo>
                    <a:pt x="8" y="3"/>
                    <a:pt x="8" y="5"/>
                    <a:pt x="7" y="7"/>
                  </a:cubicBezTo>
                  <a:cubicBezTo>
                    <a:pt x="6" y="8"/>
                    <a:pt x="3" y="9"/>
                    <a:pt x="2" y="7"/>
                  </a:cubicBezTo>
                  <a:cubicBezTo>
                    <a:pt x="0" y="6"/>
                    <a:pt x="0" y="4"/>
                    <a:pt x="1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15" name="Freeform 179">
              <a:extLst>
                <a:ext uri="{FF2B5EF4-FFF2-40B4-BE49-F238E27FC236}">
                  <a16:creationId xmlns:a16="http://schemas.microsoft.com/office/drawing/2014/main" id="{4BCF8445-9785-4B54-BAE5-921799BFB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" y="3145"/>
              <a:ext cx="70" cy="33"/>
            </a:xfrm>
            <a:custGeom>
              <a:avLst/>
              <a:gdLst>
                <a:gd name="T0" fmla="*/ 1095 w 28"/>
                <a:gd name="T1" fmla="*/ 541 h 13"/>
                <a:gd name="T2" fmla="*/ 708 w 28"/>
                <a:gd name="T3" fmla="*/ 244 h 13"/>
                <a:gd name="T4" fmla="*/ 0 w 28"/>
                <a:gd name="T5" fmla="*/ 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13">
                  <a:moveTo>
                    <a:pt x="28" y="13"/>
                  </a:moveTo>
                  <a:cubicBezTo>
                    <a:pt x="26" y="9"/>
                    <a:pt x="21" y="6"/>
                    <a:pt x="18" y="6"/>
                  </a:cubicBezTo>
                  <a:cubicBezTo>
                    <a:pt x="15" y="5"/>
                    <a:pt x="0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16" name="Freeform 180">
              <a:extLst>
                <a:ext uri="{FF2B5EF4-FFF2-40B4-BE49-F238E27FC236}">
                  <a16:creationId xmlns:a16="http://schemas.microsoft.com/office/drawing/2014/main" id="{1E332EEF-72ED-43A7-959C-7B51391A8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" y="3158"/>
              <a:ext cx="30" cy="22"/>
            </a:xfrm>
            <a:custGeom>
              <a:avLst/>
              <a:gdLst>
                <a:gd name="T0" fmla="*/ 470 w 12"/>
                <a:gd name="T1" fmla="*/ 323 h 9"/>
                <a:gd name="T2" fmla="*/ 0 w 12"/>
                <a:gd name="T3" fmla="*/ 0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9">
                  <a:moveTo>
                    <a:pt x="12" y="9"/>
                  </a:moveTo>
                  <a:cubicBezTo>
                    <a:pt x="11" y="7"/>
                    <a:pt x="3" y="1"/>
                    <a:pt x="0" y="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17" name="Freeform 181">
              <a:extLst>
                <a:ext uri="{FF2B5EF4-FFF2-40B4-BE49-F238E27FC236}">
                  <a16:creationId xmlns:a16="http://schemas.microsoft.com/office/drawing/2014/main" id="{F3E65C2E-2ED2-4435-B92D-2E214897B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" y="3143"/>
              <a:ext cx="25" cy="1"/>
            </a:xfrm>
            <a:custGeom>
              <a:avLst/>
              <a:gdLst>
                <a:gd name="T0" fmla="*/ 395 w 10"/>
                <a:gd name="T1" fmla="*/ 0 h 1"/>
                <a:gd name="T2" fmla="*/ 0 w 10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1">
                  <a:moveTo>
                    <a:pt x="10" y="0"/>
                  </a:moveTo>
                  <a:cubicBezTo>
                    <a:pt x="7" y="0"/>
                    <a:pt x="1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18" name="Freeform 182">
              <a:extLst>
                <a:ext uri="{FF2B5EF4-FFF2-40B4-BE49-F238E27FC236}">
                  <a16:creationId xmlns:a16="http://schemas.microsoft.com/office/drawing/2014/main" id="{EF87DE8B-A47A-4E24-AD16-6E2D68B9E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" y="2535"/>
              <a:ext cx="3" cy="20"/>
            </a:xfrm>
            <a:custGeom>
              <a:avLst/>
              <a:gdLst>
                <a:gd name="T0" fmla="*/ 81 w 1"/>
                <a:gd name="T1" fmla="*/ 0 h 8"/>
                <a:gd name="T2" fmla="*/ 0 w 1"/>
                <a:gd name="T3" fmla="*/ 313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8">
                  <a:moveTo>
                    <a:pt x="1" y="0"/>
                  </a:moveTo>
                  <a:cubicBezTo>
                    <a:pt x="1" y="3"/>
                    <a:pt x="1" y="5"/>
                    <a:pt x="0" y="8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19" name="Oval 183">
              <a:extLst>
                <a:ext uri="{FF2B5EF4-FFF2-40B4-BE49-F238E27FC236}">
                  <a16:creationId xmlns:a16="http://schemas.microsoft.com/office/drawing/2014/main" id="{79635C53-3AAD-455E-8EE7-86709E721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805"/>
              <a:ext cx="12" cy="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7520" name="Freeform 184">
              <a:extLst>
                <a:ext uri="{FF2B5EF4-FFF2-40B4-BE49-F238E27FC236}">
                  <a16:creationId xmlns:a16="http://schemas.microsoft.com/office/drawing/2014/main" id="{CE0E3371-5084-4D77-9742-CB58DCBD5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" y="2615"/>
              <a:ext cx="23" cy="20"/>
            </a:xfrm>
            <a:custGeom>
              <a:avLst/>
              <a:gdLst>
                <a:gd name="T0" fmla="*/ 84 w 9"/>
                <a:gd name="T1" fmla="*/ 313 h 8"/>
                <a:gd name="T2" fmla="*/ 386 w 9"/>
                <a:gd name="T3" fmla="*/ 83 h 8"/>
                <a:gd name="T4" fmla="*/ 0 w 9"/>
                <a:gd name="T5" fmla="*/ 158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8">
                  <a:moveTo>
                    <a:pt x="2" y="8"/>
                  </a:moveTo>
                  <a:cubicBezTo>
                    <a:pt x="5" y="7"/>
                    <a:pt x="9" y="6"/>
                    <a:pt x="9" y="2"/>
                  </a:cubicBezTo>
                  <a:cubicBezTo>
                    <a:pt x="6" y="0"/>
                    <a:pt x="2" y="2"/>
                    <a:pt x="0" y="4"/>
                  </a:cubicBezTo>
                </a:path>
              </a:pathLst>
            </a:custGeom>
            <a:noFill/>
            <a:ln w="15875" cap="flat">
              <a:solidFill>
                <a:srgbClr val="EDED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21" name="Freeform 185">
              <a:extLst>
                <a:ext uri="{FF2B5EF4-FFF2-40B4-BE49-F238E27FC236}">
                  <a16:creationId xmlns:a16="http://schemas.microsoft.com/office/drawing/2014/main" id="{ECC83E65-8889-420E-A865-4B2DB6532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5" y="2755"/>
              <a:ext cx="10" cy="10"/>
            </a:xfrm>
            <a:custGeom>
              <a:avLst/>
              <a:gdLst>
                <a:gd name="T0" fmla="*/ 50 w 4"/>
                <a:gd name="T1" fmla="*/ 158 h 4"/>
                <a:gd name="T2" fmla="*/ 158 w 4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0" y="4"/>
                    <a:pt x="3" y="1"/>
                    <a:pt x="4" y="0"/>
                  </a:cubicBezTo>
                </a:path>
              </a:pathLst>
            </a:custGeom>
            <a:noFill/>
            <a:ln w="15875" cap="flat">
              <a:solidFill>
                <a:srgbClr val="EDED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22" name="Freeform 186">
              <a:extLst>
                <a:ext uri="{FF2B5EF4-FFF2-40B4-BE49-F238E27FC236}">
                  <a16:creationId xmlns:a16="http://schemas.microsoft.com/office/drawing/2014/main" id="{5BC19AED-FA95-45A4-BDFB-2CB712676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" y="2645"/>
              <a:ext cx="3" cy="10"/>
            </a:xfrm>
            <a:custGeom>
              <a:avLst/>
              <a:gdLst>
                <a:gd name="T0" fmla="*/ 81 w 1"/>
                <a:gd name="T1" fmla="*/ 158 h 4"/>
                <a:gd name="T2" fmla="*/ 0 w 1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4">
                  <a:moveTo>
                    <a:pt x="1" y="4"/>
                  </a:moveTo>
                  <a:cubicBezTo>
                    <a:pt x="1" y="3"/>
                    <a:pt x="1" y="2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EDED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23" name="Freeform 187">
              <a:extLst>
                <a:ext uri="{FF2B5EF4-FFF2-40B4-BE49-F238E27FC236}">
                  <a16:creationId xmlns:a16="http://schemas.microsoft.com/office/drawing/2014/main" id="{F00369DF-3AB5-4A03-9CAE-2BA76264A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0" y="3155"/>
              <a:ext cx="8" cy="10"/>
            </a:xfrm>
            <a:custGeom>
              <a:avLst/>
              <a:gdLst>
                <a:gd name="T0" fmla="*/ 149 w 3"/>
                <a:gd name="T1" fmla="*/ 0 h 4"/>
                <a:gd name="T2" fmla="*/ 0 w 3"/>
                <a:gd name="T3" fmla="*/ 158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2"/>
                    <a:pt x="0" y="3"/>
                    <a:pt x="0" y="4"/>
                  </a:cubicBezTo>
                </a:path>
              </a:pathLst>
            </a:custGeom>
            <a:noFill/>
            <a:ln w="15875" cap="flat">
              <a:solidFill>
                <a:srgbClr val="D9DAD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24" name="Freeform 188">
              <a:extLst>
                <a:ext uri="{FF2B5EF4-FFF2-40B4-BE49-F238E27FC236}">
                  <a16:creationId xmlns:a16="http://schemas.microsoft.com/office/drawing/2014/main" id="{725CFA4C-D4F0-4DB9-98E7-6569563A0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" y="3063"/>
              <a:ext cx="43" cy="35"/>
            </a:xfrm>
            <a:custGeom>
              <a:avLst/>
              <a:gdLst>
                <a:gd name="T0" fmla="*/ 0 w 17"/>
                <a:gd name="T1" fmla="*/ 0 h 14"/>
                <a:gd name="T2" fmla="*/ 455 w 17"/>
                <a:gd name="T3" fmla="*/ 208 h 14"/>
                <a:gd name="T4" fmla="*/ 698 w 17"/>
                <a:gd name="T5" fmla="*/ 550 h 14"/>
                <a:gd name="T6" fmla="*/ 210 w 17"/>
                <a:gd name="T7" fmla="*/ 395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14">
                  <a:moveTo>
                    <a:pt x="0" y="0"/>
                  </a:moveTo>
                  <a:cubicBezTo>
                    <a:pt x="7" y="2"/>
                    <a:pt x="6" y="1"/>
                    <a:pt x="11" y="5"/>
                  </a:cubicBezTo>
                  <a:cubicBezTo>
                    <a:pt x="13" y="7"/>
                    <a:pt x="17" y="10"/>
                    <a:pt x="17" y="14"/>
                  </a:cubicBezTo>
                  <a:cubicBezTo>
                    <a:pt x="13" y="12"/>
                    <a:pt x="9" y="11"/>
                    <a:pt x="5" y="10"/>
                  </a:cubicBezTo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25" name="Freeform 189">
              <a:extLst>
                <a:ext uri="{FF2B5EF4-FFF2-40B4-BE49-F238E27FC236}">
                  <a16:creationId xmlns:a16="http://schemas.microsoft.com/office/drawing/2014/main" id="{BE3629FD-D862-4C03-A865-99690BE7E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0" y="3053"/>
              <a:ext cx="38" cy="52"/>
            </a:xfrm>
            <a:custGeom>
              <a:avLst/>
              <a:gdLst>
                <a:gd name="T0" fmla="*/ 616 w 15"/>
                <a:gd name="T1" fmla="*/ 790 h 21"/>
                <a:gd name="T2" fmla="*/ 372 w 15"/>
                <a:gd name="T3" fmla="*/ 258 h 21"/>
                <a:gd name="T4" fmla="*/ 0 w 15"/>
                <a:gd name="T5" fmla="*/ 0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21">
                  <a:moveTo>
                    <a:pt x="15" y="21"/>
                  </a:moveTo>
                  <a:cubicBezTo>
                    <a:pt x="14" y="16"/>
                    <a:pt x="12" y="11"/>
                    <a:pt x="9" y="7"/>
                  </a:cubicBezTo>
                  <a:cubicBezTo>
                    <a:pt x="6" y="4"/>
                    <a:pt x="1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26" name="Freeform 190">
              <a:extLst>
                <a:ext uri="{FF2B5EF4-FFF2-40B4-BE49-F238E27FC236}">
                  <a16:creationId xmlns:a16="http://schemas.microsoft.com/office/drawing/2014/main" id="{8CE2BF72-7100-4C35-AA1A-D99669C25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5" y="3060"/>
              <a:ext cx="25" cy="25"/>
            </a:xfrm>
            <a:custGeom>
              <a:avLst/>
              <a:gdLst>
                <a:gd name="T0" fmla="*/ 395 w 10"/>
                <a:gd name="T1" fmla="*/ 395 h 10"/>
                <a:gd name="T2" fmla="*/ 0 w 10"/>
                <a:gd name="T3" fmla="*/ 0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cubicBezTo>
                    <a:pt x="8" y="8"/>
                    <a:pt x="3" y="1"/>
                    <a:pt x="0" y="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27" name="Freeform 191">
              <a:extLst>
                <a:ext uri="{FF2B5EF4-FFF2-40B4-BE49-F238E27FC236}">
                  <a16:creationId xmlns:a16="http://schemas.microsoft.com/office/drawing/2014/main" id="{A57786BC-B79D-4B03-8EE7-CBEB7DFA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3" y="3053"/>
              <a:ext cx="7" cy="10"/>
            </a:xfrm>
            <a:custGeom>
              <a:avLst/>
              <a:gdLst>
                <a:gd name="T0" fmla="*/ 0 w 3"/>
                <a:gd name="T1" fmla="*/ 158 h 4"/>
                <a:gd name="T2" fmla="*/ 86 w 3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1" y="3"/>
                    <a:pt x="2" y="2"/>
                    <a:pt x="3" y="0"/>
                  </a:cubicBezTo>
                </a:path>
              </a:pathLst>
            </a:custGeom>
            <a:noFill/>
            <a:ln w="15875" cap="flat">
              <a:solidFill>
                <a:srgbClr val="D9DAD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28" name="Freeform 192">
              <a:extLst>
                <a:ext uri="{FF2B5EF4-FFF2-40B4-BE49-F238E27FC236}">
                  <a16:creationId xmlns:a16="http://schemas.microsoft.com/office/drawing/2014/main" id="{3355C04F-E1C5-4BF6-99EC-CC2B28800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" y="3068"/>
              <a:ext cx="13" cy="7"/>
            </a:xfrm>
            <a:custGeom>
              <a:avLst/>
              <a:gdLst>
                <a:gd name="T0" fmla="*/ 0 w 5"/>
                <a:gd name="T1" fmla="*/ 86 h 3"/>
                <a:gd name="T2" fmla="*/ 229 w 5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3">
                  <a:moveTo>
                    <a:pt x="0" y="3"/>
                  </a:moveTo>
                  <a:cubicBezTo>
                    <a:pt x="2" y="2"/>
                    <a:pt x="3" y="1"/>
                    <a:pt x="5" y="0"/>
                  </a:cubicBezTo>
                </a:path>
              </a:pathLst>
            </a:custGeom>
            <a:noFill/>
            <a:ln w="15875" cap="flat">
              <a:solidFill>
                <a:srgbClr val="D9DAD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29" name="Freeform 193">
              <a:extLst>
                <a:ext uri="{FF2B5EF4-FFF2-40B4-BE49-F238E27FC236}">
                  <a16:creationId xmlns:a16="http://schemas.microsoft.com/office/drawing/2014/main" id="{612D95F5-9A37-4CBD-AAB8-9E0F05FD3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5" y="3008"/>
              <a:ext cx="20" cy="80"/>
            </a:xfrm>
            <a:custGeom>
              <a:avLst/>
              <a:gdLst>
                <a:gd name="T0" fmla="*/ 313 w 8"/>
                <a:gd name="T1" fmla="*/ 0 h 32"/>
                <a:gd name="T2" fmla="*/ 83 w 8"/>
                <a:gd name="T3" fmla="*/ 1250 h 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32">
                  <a:moveTo>
                    <a:pt x="8" y="0"/>
                  </a:moveTo>
                  <a:cubicBezTo>
                    <a:pt x="7" y="3"/>
                    <a:pt x="0" y="22"/>
                    <a:pt x="2" y="32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30" name="Freeform 194">
              <a:extLst>
                <a:ext uri="{FF2B5EF4-FFF2-40B4-BE49-F238E27FC236}">
                  <a16:creationId xmlns:a16="http://schemas.microsoft.com/office/drawing/2014/main" id="{EEFDB6D4-E229-48D1-9764-5E373B16B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5" y="3050"/>
              <a:ext cx="23" cy="30"/>
            </a:xfrm>
            <a:custGeom>
              <a:avLst/>
              <a:gdLst>
                <a:gd name="T0" fmla="*/ 84 w 9"/>
                <a:gd name="T1" fmla="*/ 0 h 12"/>
                <a:gd name="T2" fmla="*/ 0 w 9"/>
                <a:gd name="T3" fmla="*/ 395 h 12"/>
                <a:gd name="T4" fmla="*/ 386 w 9"/>
                <a:gd name="T5" fmla="*/ 470 h 12"/>
                <a:gd name="T6" fmla="*/ 130 w 9"/>
                <a:gd name="T7" fmla="*/ 50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2" y="0"/>
                  </a:moveTo>
                  <a:cubicBezTo>
                    <a:pt x="0" y="3"/>
                    <a:pt x="0" y="7"/>
                    <a:pt x="0" y="10"/>
                  </a:cubicBezTo>
                  <a:cubicBezTo>
                    <a:pt x="2" y="9"/>
                    <a:pt x="7" y="11"/>
                    <a:pt x="9" y="12"/>
                  </a:cubicBezTo>
                  <a:cubicBezTo>
                    <a:pt x="6" y="10"/>
                    <a:pt x="3" y="5"/>
                    <a:pt x="3" y="1"/>
                  </a:cubicBezTo>
                </a:path>
              </a:pathLst>
            </a:custGeom>
            <a:solidFill>
              <a:srgbClr val="CA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413" name="Group 195">
            <a:extLst>
              <a:ext uri="{FF2B5EF4-FFF2-40B4-BE49-F238E27FC236}">
                <a16:creationId xmlns:a16="http://schemas.microsoft.com/office/drawing/2014/main" id="{6A7CC832-1575-4233-925D-92945E5B9B24}"/>
              </a:ext>
            </a:extLst>
          </p:cNvPr>
          <p:cNvGrpSpPr>
            <a:grpSpLocks/>
          </p:cNvGrpSpPr>
          <p:nvPr/>
        </p:nvGrpSpPr>
        <p:grpSpPr bwMode="auto">
          <a:xfrm>
            <a:off x="6673850" y="4211638"/>
            <a:ext cx="2238375" cy="2052637"/>
            <a:chOff x="3244" y="2653"/>
            <a:chExt cx="1410" cy="1293"/>
          </a:xfrm>
        </p:grpSpPr>
        <p:sp>
          <p:nvSpPr>
            <p:cNvPr id="17414" name="Freeform 196">
              <a:extLst>
                <a:ext uri="{FF2B5EF4-FFF2-40B4-BE49-F238E27FC236}">
                  <a16:creationId xmlns:a16="http://schemas.microsoft.com/office/drawing/2014/main" id="{829E9BCC-F974-4FC1-A18C-CFA02A182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" y="3521"/>
              <a:ext cx="238" cy="102"/>
            </a:xfrm>
            <a:custGeom>
              <a:avLst/>
              <a:gdLst>
                <a:gd name="T0" fmla="*/ 0 w 95"/>
                <a:gd name="T1" fmla="*/ 0 h 41"/>
                <a:gd name="T2" fmla="*/ 208 w 95"/>
                <a:gd name="T3" fmla="*/ 154 h 41"/>
                <a:gd name="T4" fmla="*/ 1180 w 95"/>
                <a:gd name="T5" fmla="*/ 537 h 41"/>
                <a:gd name="T6" fmla="*/ 1576 w 95"/>
                <a:gd name="T7" fmla="*/ 1107 h 41"/>
                <a:gd name="T8" fmla="*/ 1651 w 95"/>
                <a:gd name="T9" fmla="*/ 1189 h 41"/>
                <a:gd name="T10" fmla="*/ 1701 w 95"/>
                <a:gd name="T11" fmla="*/ 1306 h 41"/>
                <a:gd name="T12" fmla="*/ 1731 w 95"/>
                <a:gd name="T13" fmla="*/ 1189 h 41"/>
                <a:gd name="T14" fmla="*/ 1776 w 95"/>
                <a:gd name="T15" fmla="*/ 1032 h 41"/>
                <a:gd name="T16" fmla="*/ 1701 w 95"/>
                <a:gd name="T17" fmla="*/ 724 h 41"/>
                <a:gd name="T18" fmla="*/ 2277 w 95"/>
                <a:gd name="T19" fmla="*/ 848 h 41"/>
                <a:gd name="T20" fmla="*/ 2673 w 95"/>
                <a:gd name="T21" fmla="*/ 1306 h 41"/>
                <a:gd name="T22" fmla="*/ 2874 w 95"/>
                <a:gd name="T23" fmla="*/ 1460 h 41"/>
                <a:gd name="T24" fmla="*/ 2956 w 95"/>
                <a:gd name="T25" fmla="*/ 1572 h 41"/>
                <a:gd name="T26" fmla="*/ 2956 w 95"/>
                <a:gd name="T27" fmla="*/ 1460 h 41"/>
                <a:gd name="T28" fmla="*/ 2906 w 95"/>
                <a:gd name="T29" fmla="*/ 1003 h 41"/>
                <a:gd name="T30" fmla="*/ 3194 w 95"/>
                <a:gd name="T31" fmla="*/ 1077 h 41"/>
                <a:gd name="T32" fmla="*/ 3427 w 95"/>
                <a:gd name="T33" fmla="*/ 1189 h 41"/>
                <a:gd name="T34" fmla="*/ 3507 w 95"/>
                <a:gd name="T35" fmla="*/ 1231 h 41"/>
                <a:gd name="T36" fmla="*/ 3507 w 95"/>
                <a:gd name="T37" fmla="*/ 1107 h 41"/>
                <a:gd name="T38" fmla="*/ 3427 w 95"/>
                <a:gd name="T39" fmla="*/ 953 h 41"/>
                <a:gd name="T40" fmla="*/ 3615 w 95"/>
                <a:gd name="T41" fmla="*/ 953 h 41"/>
                <a:gd name="T42" fmla="*/ 3740 w 95"/>
                <a:gd name="T43" fmla="*/ 953 h 41"/>
                <a:gd name="T44" fmla="*/ 3665 w 95"/>
                <a:gd name="T45" fmla="*/ 878 h 41"/>
                <a:gd name="T46" fmla="*/ 3352 w 95"/>
                <a:gd name="T47" fmla="*/ 537 h 41"/>
                <a:gd name="T48" fmla="*/ 2831 w 95"/>
                <a:gd name="T49" fmla="*/ 341 h 41"/>
                <a:gd name="T50" fmla="*/ 1380 w 95"/>
                <a:gd name="T51" fmla="*/ 341 h 41"/>
                <a:gd name="T52" fmla="*/ 0 w 95"/>
                <a:gd name="T53" fmla="*/ 0 h 4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95" h="41">
                  <a:moveTo>
                    <a:pt x="0" y="0"/>
                  </a:moveTo>
                  <a:cubicBezTo>
                    <a:pt x="1" y="2"/>
                    <a:pt x="3" y="3"/>
                    <a:pt x="5" y="4"/>
                  </a:cubicBezTo>
                  <a:cubicBezTo>
                    <a:pt x="10" y="6"/>
                    <a:pt x="26" y="12"/>
                    <a:pt x="30" y="14"/>
                  </a:cubicBezTo>
                  <a:cubicBezTo>
                    <a:pt x="33" y="16"/>
                    <a:pt x="37" y="23"/>
                    <a:pt x="40" y="29"/>
                  </a:cubicBezTo>
                  <a:cubicBezTo>
                    <a:pt x="40" y="30"/>
                    <a:pt x="41" y="30"/>
                    <a:pt x="42" y="31"/>
                  </a:cubicBezTo>
                  <a:cubicBezTo>
                    <a:pt x="43" y="33"/>
                    <a:pt x="42" y="34"/>
                    <a:pt x="43" y="34"/>
                  </a:cubicBezTo>
                  <a:cubicBezTo>
                    <a:pt x="44" y="34"/>
                    <a:pt x="44" y="33"/>
                    <a:pt x="44" y="31"/>
                  </a:cubicBezTo>
                  <a:cubicBezTo>
                    <a:pt x="44" y="30"/>
                    <a:pt x="45" y="29"/>
                    <a:pt x="45" y="27"/>
                  </a:cubicBezTo>
                  <a:cubicBezTo>
                    <a:pt x="44" y="23"/>
                    <a:pt x="43" y="19"/>
                    <a:pt x="43" y="19"/>
                  </a:cubicBezTo>
                  <a:cubicBezTo>
                    <a:pt x="43" y="19"/>
                    <a:pt x="55" y="19"/>
                    <a:pt x="58" y="22"/>
                  </a:cubicBezTo>
                  <a:cubicBezTo>
                    <a:pt x="61" y="25"/>
                    <a:pt x="66" y="32"/>
                    <a:pt x="68" y="34"/>
                  </a:cubicBezTo>
                  <a:cubicBezTo>
                    <a:pt x="69" y="36"/>
                    <a:pt x="71" y="37"/>
                    <a:pt x="73" y="38"/>
                  </a:cubicBezTo>
                  <a:cubicBezTo>
                    <a:pt x="74" y="39"/>
                    <a:pt x="74" y="41"/>
                    <a:pt x="75" y="41"/>
                  </a:cubicBezTo>
                  <a:cubicBezTo>
                    <a:pt x="75" y="40"/>
                    <a:pt x="75" y="39"/>
                    <a:pt x="75" y="38"/>
                  </a:cubicBezTo>
                  <a:cubicBezTo>
                    <a:pt x="75" y="34"/>
                    <a:pt x="74" y="26"/>
                    <a:pt x="74" y="26"/>
                  </a:cubicBezTo>
                  <a:cubicBezTo>
                    <a:pt x="74" y="26"/>
                    <a:pt x="77" y="28"/>
                    <a:pt x="81" y="28"/>
                  </a:cubicBezTo>
                  <a:cubicBezTo>
                    <a:pt x="83" y="29"/>
                    <a:pt x="85" y="31"/>
                    <a:pt x="87" y="31"/>
                  </a:cubicBezTo>
                  <a:cubicBezTo>
                    <a:pt x="88" y="31"/>
                    <a:pt x="88" y="32"/>
                    <a:pt x="89" y="32"/>
                  </a:cubicBezTo>
                  <a:cubicBezTo>
                    <a:pt x="90" y="31"/>
                    <a:pt x="89" y="30"/>
                    <a:pt x="89" y="29"/>
                  </a:cubicBezTo>
                  <a:cubicBezTo>
                    <a:pt x="88" y="27"/>
                    <a:pt x="87" y="25"/>
                    <a:pt x="87" y="25"/>
                  </a:cubicBezTo>
                  <a:cubicBezTo>
                    <a:pt x="87" y="24"/>
                    <a:pt x="90" y="24"/>
                    <a:pt x="92" y="25"/>
                  </a:cubicBezTo>
                  <a:cubicBezTo>
                    <a:pt x="93" y="25"/>
                    <a:pt x="94" y="27"/>
                    <a:pt x="95" y="25"/>
                  </a:cubicBezTo>
                  <a:cubicBezTo>
                    <a:pt x="95" y="24"/>
                    <a:pt x="93" y="24"/>
                    <a:pt x="93" y="23"/>
                  </a:cubicBezTo>
                  <a:cubicBezTo>
                    <a:pt x="91" y="20"/>
                    <a:pt x="87" y="16"/>
                    <a:pt x="85" y="14"/>
                  </a:cubicBezTo>
                  <a:cubicBezTo>
                    <a:pt x="82" y="12"/>
                    <a:pt x="78" y="11"/>
                    <a:pt x="72" y="9"/>
                  </a:cubicBezTo>
                  <a:cubicBezTo>
                    <a:pt x="57" y="10"/>
                    <a:pt x="42" y="9"/>
                    <a:pt x="35" y="9"/>
                  </a:cubicBezTo>
                  <a:cubicBezTo>
                    <a:pt x="29" y="9"/>
                    <a:pt x="14" y="5"/>
                    <a:pt x="0" y="0"/>
                  </a:cubicBezTo>
                  <a:close/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5" name="Freeform 197">
              <a:extLst>
                <a:ext uri="{FF2B5EF4-FFF2-40B4-BE49-F238E27FC236}">
                  <a16:creationId xmlns:a16="http://schemas.microsoft.com/office/drawing/2014/main" id="{F17A1164-E0DA-455C-9F36-2D07B99B4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3488"/>
              <a:ext cx="115" cy="30"/>
            </a:xfrm>
            <a:custGeom>
              <a:avLst/>
              <a:gdLst>
                <a:gd name="T0" fmla="*/ 0 w 46"/>
                <a:gd name="T1" fmla="*/ 83 h 12"/>
                <a:gd name="T2" fmla="*/ 550 w 46"/>
                <a:gd name="T3" fmla="*/ 470 h 12"/>
                <a:gd name="T4" fmla="*/ 1800 w 46"/>
                <a:gd name="T5" fmla="*/ 50 h 12"/>
                <a:gd name="T6" fmla="*/ 313 w 46"/>
                <a:gd name="T7" fmla="*/ 83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6" h="12">
                  <a:moveTo>
                    <a:pt x="0" y="2"/>
                  </a:moveTo>
                  <a:cubicBezTo>
                    <a:pt x="6" y="4"/>
                    <a:pt x="10" y="8"/>
                    <a:pt x="14" y="12"/>
                  </a:cubicBezTo>
                  <a:cubicBezTo>
                    <a:pt x="19" y="2"/>
                    <a:pt x="41" y="12"/>
                    <a:pt x="46" y="1"/>
                  </a:cubicBezTo>
                  <a:cubicBezTo>
                    <a:pt x="34" y="6"/>
                    <a:pt x="19" y="0"/>
                    <a:pt x="8" y="2"/>
                  </a:cubicBezTo>
                </a:path>
              </a:pathLst>
            </a:custGeom>
            <a:solidFill>
              <a:srgbClr val="CA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6" name="Freeform 198">
              <a:extLst>
                <a:ext uri="{FF2B5EF4-FFF2-40B4-BE49-F238E27FC236}">
                  <a16:creationId xmlns:a16="http://schemas.microsoft.com/office/drawing/2014/main" id="{53F9DBA3-9130-434B-A3FA-9175ABF41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" y="3546"/>
              <a:ext cx="80" cy="37"/>
            </a:xfrm>
            <a:custGeom>
              <a:avLst/>
              <a:gdLst>
                <a:gd name="T0" fmla="*/ 1250 w 32"/>
                <a:gd name="T1" fmla="*/ 553 h 15"/>
                <a:gd name="T2" fmla="*/ 708 w 32"/>
                <a:gd name="T3" fmla="*/ 224 h 15"/>
                <a:gd name="T4" fmla="*/ 0 w 32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" h="15">
                  <a:moveTo>
                    <a:pt x="32" y="15"/>
                  </a:moveTo>
                  <a:cubicBezTo>
                    <a:pt x="27" y="9"/>
                    <a:pt x="23" y="6"/>
                    <a:pt x="18" y="6"/>
                  </a:cubicBezTo>
                  <a:cubicBezTo>
                    <a:pt x="14" y="5"/>
                    <a:pt x="1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7" name="Freeform 199">
              <a:extLst>
                <a:ext uri="{FF2B5EF4-FFF2-40B4-BE49-F238E27FC236}">
                  <a16:creationId xmlns:a16="http://schemas.microsoft.com/office/drawing/2014/main" id="{61D17CA3-8E89-48BF-9875-5BCA0AB57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1" y="3551"/>
              <a:ext cx="70" cy="35"/>
            </a:xfrm>
            <a:custGeom>
              <a:avLst/>
              <a:gdLst>
                <a:gd name="T0" fmla="*/ 1095 w 28"/>
                <a:gd name="T1" fmla="*/ 550 h 14"/>
                <a:gd name="T2" fmla="*/ 863 w 28"/>
                <a:gd name="T3" fmla="*/ 283 h 14"/>
                <a:gd name="T4" fmla="*/ 0 w 28"/>
                <a:gd name="T5" fmla="*/ 0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14">
                  <a:moveTo>
                    <a:pt x="28" y="14"/>
                  </a:moveTo>
                  <a:cubicBezTo>
                    <a:pt x="26" y="11"/>
                    <a:pt x="23" y="8"/>
                    <a:pt x="22" y="7"/>
                  </a:cubicBezTo>
                  <a:cubicBezTo>
                    <a:pt x="20" y="6"/>
                    <a:pt x="2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8" name="Freeform 200">
              <a:extLst>
                <a:ext uri="{FF2B5EF4-FFF2-40B4-BE49-F238E27FC236}">
                  <a16:creationId xmlns:a16="http://schemas.microsoft.com/office/drawing/2014/main" id="{FC86B029-1A6E-45D5-8724-458497516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1" y="3498"/>
              <a:ext cx="8" cy="18"/>
            </a:xfrm>
            <a:custGeom>
              <a:avLst/>
              <a:gdLst>
                <a:gd name="T0" fmla="*/ 149 w 3"/>
                <a:gd name="T1" fmla="*/ 303 h 7"/>
                <a:gd name="T2" fmla="*/ 0 w 3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cubicBezTo>
                    <a:pt x="3" y="4"/>
                    <a:pt x="0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9" name="Freeform 201">
              <a:extLst>
                <a:ext uri="{FF2B5EF4-FFF2-40B4-BE49-F238E27FC236}">
                  <a16:creationId xmlns:a16="http://schemas.microsoft.com/office/drawing/2014/main" id="{8081338A-E133-4A18-920B-129975809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" y="3521"/>
              <a:ext cx="238" cy="102"/>
            </a:xfrm>
            <a:custGeom>
              <a:avLst/>
              <a:gdLst>
                <a:gd name="T0" fmla="*/ 0 w 95"/>
                <a:gd name="T1" fmla="*/ 0 h 41"/>
                <a:gd name="T2" fmla="*/ 208 w 95"/>
                <a:gd name="T3" fmla="*/ 154 h 41"/>
                <a:gd name="T4" fmla="*/ 1180 w 95"/>
                <a:gd name="T5" fmla="*/ 537 h 41"/>
                <a:gd name="T6" fmla="*/ 1576 w 95"/>
                <a:gd name="T7" fmla="*/ 1107 h 41"/>
                <a:gd name="T8" fmla="*/ 1651 w 95"/>
                <a:gd name="T9" fmla="*/ 1189 h 41"/>
                <a:gd name="T10" fmla="*/ 1701 w 95"/>
                <a:gd name="T11" fmla="*/ 1306 h 41"/>
                <a:gd name="T12" fmla="*/ 1731 w 95"/>
                <a:gd name="T13" fmla="*/ 1189 h 41"/>
                <a:gd name="T14" fmla="*/ 1776 w 95"/>
                <a:gd name="T15" fmla="*/ 1032 h 41"/>
                <a:gd name="T16" fmla="*/ 1701 w 95"/>
                <a:gd name="T17" fmla="*/ 724 h 41"/>
                <a:gd name="T18" fmla="*/ 2277 w 95"/>
                <a:gd name="T19" fmla="*/ 848 h 41"/>
                <a:gd name="T20" fmla="*/ 2673 w 95"/>
                <a:gd name="T21" fmla="*/ 1306 h 41"/>
                <a:gd name="T22" fmla="*/ 2874 w 95"/>
                <a:gd name="T23" fmla="*/ 1460 h 41"/>
                <a:gd name="T24" fmla="*/ 2956 w 95"/>
                <a:gd name="T25" fmla="*/ 1572 h 41"/>
                <a:gd name="T26" fmla="*/ 2956 w 95"/>
                <a:gd name="T27" fmla="*/ 1460 h 41"/>
                <a:gd name="T28" fmla="*/ 2906 w 95"/>
                <a:gd name="T29" fmla="*/ 1003 h 41"/>
                <a:gd name="T30" fmla="*/ 3194 w 95"/>
                <a:gd name="T31" fmla="*/ 1077 h 41"/>
                <a:gd name="T32" fmla="*/ 3427 w 95"/>
                <a:gd name="T33" fmla="*/ 1189 h 41"/>
                <a:gd name="T34" fmla="*/ 3507 w 95"/>
                <a:gd name="T35" fmla="*/ 1231 h 41"/>
                <a:gd name="T36" fmla="*/ 3507 w 95"/>
                <a:gd name="T37" fmla="*/ 1107 h 41"/>
                <a:gd name="T38" fmla="*/ 3427 w 95"/>
                <a:gd name="T39" fmla="*/ 953 h 41"/>
                <a:gd name="T40" fmla="*/ 3615 w 95"/>
                <a:gd name="T41" fmla="*/ 953 h 41"/>
                <a:gd name="T42" fmla="*/ 3740 w 95"/>
                <a:gd name="T43" fmla="*/ 953 h 41"/>
                <a:gd name="T44" fmla="*/ 3665 w 95"/>
                <a:gd name="T45" fmla="*/ 878 h 41"/>
                <a:gd name="T46" fmla="*/ 3352 w 95"/>
                <a:gd name="T47" fmla="*/ 537 h 41"/>
                <a:gd name="T48" fmla="*/ 2831 w 95"/>
                <a:gd name="T49" fmla="*/ 341 h 41"/>
                <a:gd name="T50" fmla="*/ 1380 w 95"/>
                <a:gd name="T51" fmla="*/ 341 h 41"/>
                <a:gd name="T52" fmla="*/ 0 w 95"/>
                <a:gd name="T53" fmla="*/ 0 h 4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95" h="41">
                  <a:moveTo>
                    <a:pt x="0" y="0"/>
                  </a:moveTo>
                  <a:cubicBezTo>
                    <a:pt x="1" y="2"/>
                    <a:pt x="3" y="3"/>
                    <a:pt x="5" y="4"/>
                  </a:cubicBezTo>
                  <a:cubicBezTo>
                    <a:pt x="10" y="6"/>
                    <a:pt x="26" y="12"/>
                    <a:pt x="30" y="14"/>
                  </a:cubicBezTo>
                  <a:cubicBezTo>
                    <a:pt x="33" y="16"/>
                    <a:pt x="37" y="23"/>
                    <a:pt x="40" y="29"/>
                  </a:cubicBezTo>
                  <a:cubicBezTo>
                    <a:pt x="40" y="30"/>
                    <a:pt x="41" y="30"/>
                    <a:pt x="42" y="31"/>
                  </a:cubicBezTo>
                  <a:cubicBezTo>
                    <a:pt x="43" y="33"/>
                    <a:pt x="42" y="34"/>
                    <a:pt x="43" y="34"/>
                  </a:cubicBezTo>
                  <a:cubicBezTo>
                    <a:pt x="44" y="34"/>
                    <a:pt x="44" y="33"/>
                    <a:pt x="44" y="31"/>
                  </a:cubicBezTo>
                  <a:cubicBezTo>
                    <a:pt x="44" y="30"/>
                    <a:pt x="45" y="29"/>
                    <a:pt x="45" y="27"/>
                  </a:cubicBezTo>
                  <a:cubicBezTo>
                    <a:pt x="44" y="23"/>
                    <a:pt x="43" y="19"/>
                    <a:pt x="43" y="19"/>
                  </a:cubicBezTo>
                  <a:cubicBezTo>
                    <a:pt x="43" y="19"/>
                    <a:pt x="55" y="19"/>
                    <a:pt x="58" y="22"/>
                  </a:cubicBezTo>
                  <a:cubicBezTo>
                    <a:pt x="61" y="25"/>
                    <a:pt x="66" y="32"/>
                    <a:pt x="68" y="34"/>
                  </a:cubicBezTo>
                  <a:cubicBezTo>
                    <a:pt x="69" y="36"/>
                    <a:pt x="71" y="37"/>
                    <a:pt x="73" y="38"/>
                  </a:cubicBezTo>
                  <a:cubicBezTo>
                    <a:pt x="74" y="39"/>
                    <a:pt x="74" y="41"/>
                    <a:pt x="75" y="41"/>
                  </a:cubicBezTo>
                  <a:cubicBezTo>
                    <a:pt x="75" y="40"/>
                    <a:pt x="75" y="39"/>
                    <a:pt x="75" y="38"/>
                  </a:cubicBezTo>
                  <a:cubicBezTo>
                    <a:pt x="75" y="34"/>
                    <a:pt x="74" y="26"/>
                    <a:pt x="74" y="26"/>
                  </a:cubicBezTo>
                  <a:cubicBezTo>
                    <a:pt x="74" y="26"/>
                    <a:pt x="77" y="28"/>
                    <a:pt x="81" y="28"/>
                  </a:cubicBezTo>
                  <a:cubicBezTo>
                    <a:pt x="83" y="29"/>
                    <a:pt x="85" y="31"/>
                    <a:pt x="87" y="31"/>
                  </a:cubicBezTo>
                  <a:cubicBezTo>
                    <a:pt x="88" y="31"/>
                    <a:pt x="88" y="32"/>
                    <a:pt x="89" y="32"/>
                  </a:cubicBezTo>
                  <a:cubicBezTo>
                    <a:pt x="90" y="31"/>
                    <a:pt x="89" y="30"/>
                    <a:pt x="89" y="29"/>
                  </a:cubicBezTo>
                  <a:cubicBezTo>
                    <a:pt x="88" y="27"/>
                    <a:pt x="87" y="25"/>
                    <a:pt x="87" y="25"/>
                  </a:cubicBezTo>
                  <a:cubicBezTo>
                    <a:pt x="87" y="24"/>
                    <a:pt x="90" y="24"/>
                    <a:pt x="92" y="25"/>
                  </a:cubicBezTo>
                  <a:cubicBezTo>
                    <a:pt x="93" y="25"/>
                    <a:pt x="94" y="27"/>
                    <a:pt x="95" y="25"/>
                  </a:cubicBezTo>
                  <a:cubicBezTo>
                    <a:pt x="95" y="24"/>
                    <a:pt x="93" y="24"/>
                    <a:pt x="93" y="23"/>
                  </a:cubicBezTo>
                  <a:cubicBezTo>
                    <a:pt x="91" y="20"/>
                    <a:pt x="87" y="16"/>
                    <a:pt x="85" y="14"/>
                  </a:cubicBezTo>
                  <a:cubicBezTo>
                    <a:pt x="82" y="12"/>
                    <a:pt x="78" y="11"/>
                    <a:pt x="72" y="9"/>
                  </a:cubicBezTo>
                  <a:cubicBezTo>
                    <a:pt x="57" y="10"/>
                    <a:pt x="42" y="9"/>
                    <a:pt x="35" y="9"/>
                  </a:cubicBezTo>
                  <a:cubicBezTo>
                    <a:pt x="29" y="9"/>
                    <a:pt x="14" y="5"/>
                    <a:pt x="0" y="0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0" name="Freeform 202">
              <a:extLst>
                <a:ext uri="{FF2B5EF4-FFF2-40B4-BE49-F238E27FC236}">
                  <a16:creationId xmlns:a16="http://schemas.microsoft.com/office/drawing/2014/main" id="{D489D5AA-2A1B-44F0-AA11-788C11017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" y="2653"/>
              <a:ext cx="1410" cy="1293"/>
            </a:xfrm>
            <a:custGeom>
              <a:avLst/>
              <a:gdLst>
                <a:gd name="T0" fmla="*/ 14583 w 564"/>
                <a:gd name="T1" fmla="*/ 2551 h 517"/>
                <a:gd name="T2" fmla="*/ 11175 w 564"/>
                <a:gd name="T3" fmla="*/ 863 h 517"/>
                <a:gd name="T4" fmla="*/ 1645 w 564"/>
                <a:gd name="T5" fmla="*/ 3521 h 517"/>
                <a:gd name="T6" fmla="*/ 520 w 564"/>
                <a:gd name="T7" fmla="*/ 9859 h 517"/>
                <a:gd name="T8" fmla="*/ 1533 w 564"/>
                <a:gd name="T9" fmla="*/ 13843 h 517"/>
                <a:gd name="T10" fmla="*/ 6408 w 564"/>
                <a:gd name="T11" fmla="*/ 17832 h 517"/>
                <a:gd name="T12" fmla="*/ 14583 w 564"/>
                <a:gd name="T13" fmla="*/ 18227 h 517"/>
                <a:gd name="T14" fmla="*/ 22033 w 564"/>
                <a:gd name="T15" fmla="*/ 20228 h 517"/>
                <a:gd name="T16" fmla="*/ 15000 w 564"/>
                <a:gd name="T17" fmla="*/ 17832 h 517"/>
                <a:gd name="T18" fmla="*/ 7158 w 564"/>
                <a:gd name="T19" fmla="*/ 17257 h 517"/>
                <a:gd name="T20" fmla="*/ 2895 w 564"/>
                <a:gd name="T21" fmla="*/ 14311 h 517"/>
                <a:gd name="T22" fmla="*/ 4970 w 564"/>
                <a:gd name="T23" fmla="*/ 13810 h 517"/>
                <a:gd name="T24" fmla="*/ 10833 w 564"/>
                <a:gd name="T25" fmla="*/ 14748 h 517"/>
                <a:gd name="T26" fmla="*/ 13958 w 564"/>
                <a:gd name="T27" fmla="*/ 14831 h 517"/>
                <a:gd name="T28" fmla="*/ 15438 w 564"/>
                <a:gd name="T29" fmla="*/ 14593 h 517"/>
                <a:gd name="T30" fmla="*/ 15783 w 564"/>
                <a:gd name="T31" fmla="*/ 15018 h 517"/>
                <a:gd name="T32" fmla="*/ 15938 w 564"/>
                <a:gd name="T33" fmla="*/ 15173 h 517"/>
                <a:gd name="T34" fmla="*/ 15938 w 564"/>
                <a:gd name="T35" fmla="*/ 14986 h 517"/>
                <a:gd name="T36" fmla="*/ 15908 w 564"/>
                <a:gd name="T37" fmla="*/ 14593 h 517"/>
                <a:gd name="T38" fmla="*/ 16300 w 564"/>
                <a:gd name="T39" fmla="*/ 14781 h 517"/>
                <a:gd name="T40" fmla="*/ 16533 w 564"/>
                <a:gd name="T41" fmla="*/ 14831 h 517"/>
                <a:gd name="T42" fmla="*/ 16613 w 564"/>
                <a:gd name="T43" fmla="*/ 14906 h 517"/>
                <a:gd name="T44" fmla="*/ 16533 w 564"/>
                <a:gd name="T45" fmla="*/ 14548 h 517"/>
                <a:gd name="T46" fmla="*/ 16613 w 564"/>
                <a:gd name="T47" fmla="*/ 14593 h 517"/>
                <a:gd name="T48" fmla="*/ 16720 w 564"/>
                <a:gd name="T49" fmla="*/ 14623 h 517"/>
                <a:gd name="T50" fmla="*/ 16645 w 564"/>
                <a:gd name="T51" fmla="*/ 14393 h 517"/>
                <a:gd name="T52" fmla="*/ 16533 w 564"/>
                <a:gd name="T53" fmla="*/ 14123 h 517"/>
                <a:gd name="T54" fmla="*/ 16220 w 564"/>
                <a:gd name="T55" fmla="*/ 13998 h 517"/>
                <a:gd name="T56" fmla="*/ 16095 w 564"/>
                <a:gd name="T57" fmla="*/ 13923 h 517"/>
                <a:gd name="T58" fmla="*/ 15833 w 564"/>
                <a:gd name="T59" fmla="*/ 13893 h 517"/>
                <a:gd name="T60" fmla="*/ 15833 w 564"/>
                <a:gd name="T61" fmla="*/ 13530 h 517"/>
                <a:gd name="T62" fmla="*/ 15938 w 564"/>
                <a:gd name="T63" fmla="*/ 13655 h 517"/>
                <a:gd name="T64" fmla="*/ 15938 w 564"/>
                <a:gd name="T65" fmla="*/ 13423 h 517"/>
                <a:gd name="T66" fmla="*/ 16145 w 564"/>
                <a:gd name="T67" fmla="*/ 13423 h 517"/>
                <a:gd name="T68" fmla="*/ 16375 w 564"/>
                <a:gd name="T69" fmla="*/ 13530 h 517"/>
                <a:gd name="T70" fmla="*/ 16458 w 564"/>
                <a:gd name="T71" fmla="*/ 13655 h 517"/>
                <a:gd name="T72" fmla="*/ 16300 w 564"/>
                <a:gd name="T73" fmla="*/ 13110 h 517"/>
                <a:gd name="T74" fmla="*/ 16533 w 564"/>
                <a:gd name="T75" fmla="*/ 13218 h 517"/>
                <a:gd name="T76" fmla="*/ 16375 w 564"/>
                <a:gd name="T77" fmla="*/ 12872 h 517"/>
                <a:gd name="T78" fmla="*/ 17738 w 564"/>
                <a:gd name="T79" fmla="*/ 11935 h 517"/>
                <a:gd name="T80" fmla="*/ 19688 w 564"/>
                <a:gd name="T81" fmla="*/ 11309 h 517"/>
                <a:gd name="T82" fmla="*/ 20363 w 564"/>
                <a:gd name="T83" fmla="*/ 10872 h 517"/>
                <a:gd name="T84" fmla="*/ 19970 w 564"/>
                <a:gd name="T85" fmla="*/ 9619 h 517"/>
                <a:gd name="T86" fmla="*/ 19375 w 564"/>
                <a:gd name="T87" fmla="*/ 8368 h 517"/>
                <a:gd name="T88" fmla="*/ 18958 w 564"/>
                <a:gd name="T89" fmla="*/ 7400 h 517"/>
                <a:gd name="T90" fmla="*/ 18333 w 564"/>
                <a:gd name="T91" fmla="*/ 6305 h 517"/>
                <a:gd name="T92" fmla="*/ 17500 w 564"/>
                <a:gd name="T93" fmla="*/ 5285 h 517"/>
                <a:gd name="T94" fmla="*/ 16645 w 564"/>
                <a:gd name="T95" fmla="*/ 3284 h 517"/>
                <a:gd name="T96" fmla="*/ 15625 w 564"/>
                <a:gd name="T97" fmla="*/ 3441 h 517"/>
                <a:gd name="T98" fmla="*/ 14583 w 564"/>
                <a:gd name="T99" fmla="*/ 2551 h 51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64" h="517">
                  <a:moveTo>
                    <a:pt x="373" y="65"/>
                  </a:moveTo>
                  <a:cubicBezTo>
                    <a:pt x="357" y="53"/>
                    <a:pt x="336" y="33"/>
                    <a:pt x="286" y="22"/>
                  </a:cubicBezTo>
                  <a:cubicBezTo>
                    <a:pt x="202" y="0"/>
                    <a:pt x="96" y="21"/>
                    <a:pt x="42" y="90"/>
                  </a:cubicBezTo>
                  <a:cubicBezTo>
                    <a:pt x="11" y="130"/>
                    <a:pt x="0" y="195"/>
                    <a:pt x="13" y="252"/>
                  </a:cubicBezTo>
                  <a:cubicBezTo>
                    <a:pt x="20" y="303"/>
                    <a:pt x="44" y="299"/>
                    <a:pt x="39" y="354"/>
                  </a:cubicBezTo>
                  <a:cubicBezTo>
                    <a:pt x="35" y="399"/>
                    <a:pt x="62" y="435"/>
                    <a:pt x="164" y="456"/>
                  </a:cubicBezTo>
                  <a:cubicBezTo>
                    <a:pt x="266" y="477"/>
                    <a:pt x="323" y="464"/>
                    <a:pt x="373" y="466"/>
                  </a:cubicBezTo>
                  <a:cubicBezTo>
                    <a:pt x="424" y="468"/>
                    <a:pt x="529" y="467"/>
                    <a:pt x="564" y="517"/>
                  </a:cubicBezTo>
                  <a:cubicBezTo>
                    <a:pt x="529" y="467"/>
                    <a:pt x="435" y="458"/>
                    <a:pt x="384" y="456"/>
                  </a:cubicBezTo>
                  <a:cubicBezTo>
                    <a:pt x="334" y="454"/>
                    <a:pt x="285" y="462"/>
                    <a:pt x="183" y="441"/>
                  </a:cubicBezTo>
                  <a:cubicBezTo>
                    <a:pt x="99" y="420"/>
                    <a:pt x="67" y="400"/>
                    <a:pt x="74" y="366"/>
                  </a:cubicBezTo>
                  <a:cubicBezTo>
                    <a:pt x="78" y="350"/>
                    <a:pt x="94" y="343"/>
                    <a:pt x="127" y="353"/>
                  </a:cubicBezTo>
                  <a:cubicBezTo>
                    <a:pt x="159" y="364"/>
                    <a:pt x="217" y="376"/>
                    <a:pt x="277" y="377"/>
                  </a:cubicBezTo>
                  <a:cubicBezTo>
                    <a:pt x="310" y="377"/>
                    <a:pt x="339" y="380"/>
                    <a:pt x="357" y="379"/>
                  </a:cubicBezTo>
                  <a:cubicBezTo>
                    <a:pt x="364" y="379"/>
                    <a:pt x="379" y="379"/>
                    <a:pt x="395" y="373"/>
                  </a:cubicBezTo>
                  <a:cubicBezTo>
                    <a:pt x="397" y="377"/>
                    <a:pt x="403" y="383"/>
                    <a:pt x="404" y="384"/>
                  </a:cubicBezTo>
                  <a:cubicBezTo>
                    <a:pt x="405" y="385"/>
                    <a:pt x="406" y="389"/>
                    <a:pt x="408" y="388"/>
                  </a:cubicBezTo>
                  <a:cubicBezTo>
                    <a:pt x="411" y="387"/>
                    <a:pt x="408" y="385"/>
                    <a:pt x="408" y="383"/>
                  </a:cubicBezTo>
                  <a:cubicBezTo>
                    <a:pt x="408" y="382"/>
                    <a:pt x="409" y="376"/>
                    <a:pt x="407" y="373"/>
                  </a:cubicBezTo>
                  <a:cubicBezTo>
                    <a:pt x="409" y="374"/>
                    <a:pt x="414" y="377"/>
                    <a:pt x="417" y="378"/>
                  </a:cubicBezTo>
                  <a:cubicBezTo>
                    <a:pt x="420" y="379"/>
                    <a:pt x="421" y="378"/>
                    <a:pt x="423" y="379"/>
                  </a:cubicBezTo>
                  <a:cubicBezTo>
                    <a:pt x="424" y="380"/>
                    <a:pt x="424" y="382"/>
                    <a:pt x="425" y="381"/>
                  </a:cubicBezTo>
                  <a:cubicBezTo>
                    <a:pt x="427" y="379"/>
                    <a:pt x="426" y="377"/>
                    <a:pt x="423" y="372"/>
                  </a:cubicBezTo>
                  <a:cubicBezTo>
                    <a:pt x="423" y="372"/>
                    <a:pt x="424" y="372"/>
                    <a:pt x="425" y="373"/>
                  </a:cubicBezTo>
                  <a:cubicBezTo>
                    <a:pt x="426" y="375"/>
                    <a:pt x="428" y="374"/>
                    <a:pt x="428" y="374"/>
                  </a:cubicBezTo>
                  <a:cubicBezTo>
                    <a:pt x="428" y="374"/>
                    <a:pt x="427" y="371"/>
                    <a:pt x="426" y="368"/>
                  </a:cubicBezTo>
                  <a:cubicBezTo>
                    <a:pt x="425" y="365"/>
                    <a:pt x="424" y="363"/>
                    <a:pt x="423" y="361"/>
                  </a:cubicBezTo>
                  <a:cubicBezTo>
                    <a:pt x="421" y="359"/>
                    <a:pt x="415" y="358"/>
                    <a:pt x="415" y="358"/>
                  </a:cubicBezTo>
                  <a:cubicBezTo>
                    <a:pt x="415" y="358"/>
                    <a:pt x="414" y="357"/>
                    <a:pt x="412" y="356"/>
                  </a:cubicBezTo>
                  <a:cubicBezTo>
                    <a:pt x="412" y="355"/>
                    <a:pt x="409" y="355"/>
                    <a:pt x="405" y="355"/>
                  </a:cubicBezTo>
                  <a:cubicBezTo>
                    <a:pt x="403" y="355"/>
                    <a:pt x="403" y="344"/>
                    <a:pt x="405" y="346"/>
                  </a:cubicBezTo>
                  <a:cubicBezTo>
                    <a:pt x="407" y="348"/>
                    <a:pt x="406" y="349"/>
                    <a:pt x="408" y="349"/>
                  </a:cubicBezTo>
                  <a:cubicBezTo>
                    <a:pt x="409" y="349"/>
                    <a:pt x="410" y="346"/>
                    <a:pt x="408" y="343"/>
                  </a:cubicBezTo>
                  <a:cubicBezTo>
                    <a:pt x="408" y="343"/>
                    <a:pt x="410" y="343"/>
                    <a:pt x="413" y="343"/>
                  </a:cubicBezTo>
                  <a:cubicBezTo>
                    <a:pt x="415" y="344"/>
                    <a:pt x="418" y="344"/>
                    <a:pt x="419" y="346"/>
                  </a:cubicBezTo>
                  <a:cubicBezTo>
                    <a:pt x="420" y="348"/>
                    <a:pt x="420" y="350"/>
                    <a:pt x="421" y="349"/>
                  </a:cubicBezTo>
                  <a:cubicBezTo>
                    <a:pt x="422" y="347"/>
                    <a:pt x="422" y="342"/>
                    <a:pt x="417" y="335"/>
                  </a:cubicBezTo>
                  <a:cubicBezTo>
                    <a:pt x="417" y="335"/>
                    <a:pt x="421" y="335"/>
                    <a:pt x="423" y="338"/>
                  </a:cubicBezTo>
                  <a:cubicBezTo>
                    <a:pt x="424" y="336"/>
                    <a:pt x="422" y="332"/>
                    <a:pt x="419" y="329"/>
                  </a:cubicBezTo>
                  <a:cubicBezTo>
                    <a:pt x="418" y="327"/>
                    <a:pt x="441" y="305"/>
                    <a:pt x="454" y="305"/>
                  </a:cubicBezTo>
                  <a:cubicBezTo>
                    <a:pt x="465" y="306"/>
                    <a:pt x="498" y="290"/>
                    <a:pt x="504" y="289"/>
                  </a:cubicBezTo>
                  <a:cubicBezTo>
                    <a:pt x="509" y="288"/>
                    <a:pt x="517" y="285"/>
                    <a:pt x="521" y="278"/>
                  </a:cubicBezTo>
                  <a:cubicBezTo>
                    <a:pt x="526" y="270"/>
                    <a:pt x="517" y="259"/>
                    <a:pt x="511" y="246"/>
                  </a:cubicBezTo>
                  <a:cubicBezTo>
                    <a:pt x="506" y="233"/>
                    <a:pt x="498" y="223"/>
                    <a:pt x="496" y="214"/>
                  </a:cubicBezTo>
                  <a:cubicBezTo>
                    <a:pt x="497" y="192"/>
                    <a:pt x="485" y="189"/>
                    <a:pt x="485" y="189"/>
                  </a:cubicBezTo>
                  <a:cubicBezTo>
                    <a:pt x="485" y="189"/>
                    <a:pt x="475" y="175"/>
                    <a:pt x="469" y="161"/>
                  </a:cubicBezTo>
                  <a:cubicBezTo>
                    <a:pt x="462" y="147"/>
                    <a:pt x="456" y="145"/>
                    <a:pt x="448" y="135"/>
                  </a:cubicBezTo>
                  <a:cubicBezTo>
                    <a:pt x="448" y="135"/>
                    <a:pt x="450" y="104"/>
                    <a:pt x="426" y="84"/>
                  </a:cubicBezTo>
                  <a:cubicBezTo>
                    <a:pt x="402" y="64"/>
                    <a:pt x="396" y="73"/>
                    <a:pt x="400" y="88"/>
                  </a:cubicBezTo>
                  <a:cubicBezTo>
                    <a:pt x="400" y="91"/>
                    <a:pt x="387" y="74"/>
                    <a:pt x="373" y="65"/>
                  </a:cubicBez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1" name="Freeform 203">
              <a:extLst>
                <a:ext uri="{FF2B5EF4-FFF2-40B4-BE49-F238E27FC236}">
                  <a16:creationId xmlns:a16="http://schemas.microsoft.com/office/drawing/2014/main" id="{072CF452-2EC5-474C-9ADD-185594DA6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9" y="3071"/>
              <a:ext cx="815" cy="500"/>
            </a:xfrm>
            <a:custGeom>
              <a:avLst/>
              <a:gdLst>
                <a:gd name="T0" fmla="*/ 0 w 326"/>
                <a:gd name="T1" fmla="*/ 6458 h 200"/>
                <a:gd name="T2" fmla="*/ 6488 w 326"/>
                <a:gd name="T3" fmla="*/ 5520 h 200"/>
                <a:gd name="T4" fmla="*/ 10470 w 326"/>
                <a:gd name="T5" fmla="*/ 4895 h 200"/>
                <a:gd name="T6" fmla="*/ 9375 w 326"/>
                <a:gd name="T7" fmla="*/ 0 h 200"/>
                <a:gd name="T8" fmla="*/ 9925 w 326"/>
                <a:gd name="T9" fmla="*/ 675 h 200"/>
                <a:gd name="T10" fmla="*/ 11220 w 326"/>
                <a:gd name="T11" fmla="*/ 1770 h 200"/>
                <a:gd name="T12" fmla="*/ 12158 w 326"/>
                <a:gd name="T13" fmla="*/ 5938 h 200"/>
                <a:gd name="T14" fmla="*/ 8595 w 326"/>
                <a:gd name="T15" fmla="*/ 7625 h 200"/>
                <a:gd name="T16" fmla="*/ 1845 w 326"/>
                <a:gd name="T17" fmla="*/ 6488 h 2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6" h="200">
                  <a:moveTo>
                    <a:pt x="0" y="165"/>
                  </a:moveTo>
                  <a:cubicBezTo>
                    <a:pt x="21" y="143"/>
                    <a:pt x="105" y="141"/>
                    <a:pt x="166" y="141"/>
                  </a:cubicBezTo>
                  <a:cubicBezTo>
                    <a:pt x="215" y="141"/>
                    <a:pt x="252" y="144"/>
                    <a:pt x="268" y="125"/>
                  </a:cubicBezTo>
                  <a:cubicBezTo>
                    <a:pt x="303" y="83"/>
                    <a:pt x="241" y="31"/>
                    <a:pt x="240" y="0"/>
                  </a:cubicBezTo>
                  <a:cubicBezTo>
                    <a:pt x="241" y="6"/>
                    <a:pt x="250" y="13"/>
                    <a:pt x="254" y="17"/>
                  </a:cubicBezTo>
                  <a:cubicBezTo>
                    <a:pt x="263" y="26"/>
                    <a:pt x="282" y="32"/>
                    <a:pt x="287" y="45"/>
                  </a:cubicBezTo>
                  <a:cubicBezTo>
                    <a:pt x="295" y="65"/>
                    <a:pt x="326" y="139"/>
                    <a:pt x="311" y="152"/>
                  </a:cubicBezTo>
                  <a:cubicBezTo>
                    <a:pt x="298" y="165"/>
                    <a:pt x="237" y="190"/>
                    <a:pt x="220" y="195"/>
                  </a:cubicBezTo>
                  <a:cubicBezTo>
                    <a:pt x="203" y="200"/>
                    <a:pt x="69" y="170"/>
                    <a:pt x="47" y="166"/>
                  </a:cubicBezTo>
                </a:path>
              </a:pathLst>
            </a:custGeom>
            <a:solidFill>
              <a:srgbClr val="E1E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2" name="Freeform 204">
              <a:extLst>
                <a:ext uri="{FF2B5EF4-FFF2-40B4-BE49-F238E27FC236}">
                  <a16:creationId xmlns:a16="http://schemas.microsoft.com/office/drawing/2014/main" id="{D9760D07-59D6-437D-9B80-4D42ADE49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" y="3013"/>
              <a:ext cx="1130" cy="613"/>
            </a:xfrm>
            <a:custGeom>
              <a:avLst/>
              <a:gdLst>
                <a:gd name="T0" fmla="*/ 17425 w 452"/>
                <a:gd name="T1" fmla="*/ 5402 h 245"/>
                <a:gd name="T2" fmla="*/ 17345 w 452"/>
                <a:gd name="T3" fmla="*/ 4544 h 245"/>
                <a:gd name="T4" fmla="*/ 16488 w 452"/>
                <a:gd name="T5" fmla="*/ 5014 h 245"/>
                <a:gd name="T6" fmla="*/ 15863 w 452"/>
                <a:gd name="T7" fmla="*/ 4826 h 245"/>
                <a:gd name="T8" fmla="*/ 15083 w 452"/>
                <a:gd name="T9" fmla="*/ 4901 h 245"/>
                <a:gd name="T10" fmla="*/ 14188 w 452"/>
                <a:gd name="T11" fmla="*/ 4901 h 245"/>
                <a:gd name="T12" fmla="*/ 12813 w 452"/>
                <a:gd name="T13" fmla="*/ 3756 h 245"/>
                <a:gd name="T14" fmla="*/ 12550 w 452"/>
                <a:gd name="T15" fmla="*/ 2972 h 245"/>
                <a:gd name="T16" fmla="*/ 12158 w 452"/>
                <a:gd name="T17" fmla="*/ 2429 h 245"/>
                <a:gd name="T18" fmla="*/ 12113 w 452"/>
                <a:gd name="T19" fmla="*/ 2347 h 245"/>
                <a:gd name="T20" fmla="*/ 11770 w 452"/>
                <a:gd name="T21" fmla="*/ 2117 h 245"/>
                <a:gd name="T22" fmla="*/ 11095 w 452"/>
                <a:gd name="T23" fmla="*/ 1721 h 245"/>
                <a:gd name="T24" fmla="*/ 10158 w 452"/>
                <a:gd name="T25" fmla="*/ 520 h 245"/>
                <a:gd name="T26" fmla="*/ 10158 w 452"/>
                <a:gd name="T27" fmla="*/ 0 h 245"/>
                <a:gd name="T28" fmla="*/ 10550 w 452"/>
                <a:gd name="T29" fmla="*/ 1616 h 245"/>
                <a:gd name="T30" fmla="*/ 11800 w 452"/>
                <a:gd name="T31" fmla="*/ 2867 h 245"/>
                <a:gd name="T32" fmla="*/ 12550 w 452"/>
                <a:gd name="T33" fmla="*/ 6110 h 245"/>
                <a:gd name="T34" fmla="*/ 8095 w 452"/>
                <a:gd name="T35" fmla="*/ 7881 h 245"/>
                <a:gd name="T36" fmla="*/ 438 w 452"/>
                <a:gd name="T37" fmla="*/ 7726 h 245"/>
                <a:gd name="T38" fmla="*/ 0 w 452"/>
                <a:gd name="T39" fmla="*/ 8665 h 245"/>
                <a:gd name="T40" fmla="*/ 1845 w 452"/>
                <a:gd name="T41" fmla="*/ 7956 h 245"/>
                <a:gd name="T42" fmla="*/ 6770 w 452"/>
                <a:gd name="T43" fmla="*/ 8895 h 245"/>
                <a:gd name="T44" fmla="*/ 10125 w 452"/>
                <a:gd name="T45" fmla="*/ 9052 h 245"/>
                <a:gd name="T46" fmla="*/ 12550 w 452"/>
                <a:gd name="T47" fmla="*/ 8977 h 245"/>
                <a:gd name="T48" fmla="*/ 12625 w 452"/>
                <a:gd name="T49" fmla="*/ 8927 h 245"/>
                <a:gd name="T50" fmla="*/ 12738 w 452"/>
                <a:gd name="T51" fmla="*/ 9007 h 245"/>
                <a:gd name="T52" fmla="*/ 13050 w 452"/>
                <a:gd name="T53" fmla="*/ 9398 h 245"/>
                <a:gd name="T54" fmla="*/ 13208 w 452"/>
                <a:gd name="T55" fmla="*/ 9553 h 245"/>
                <a:gd name="T56" fmla="*/ 13208 w 452"/>
                <a:gd name="T57" fmla="*/ 9365 h 245"/>
                <a:gd name="T58" fmla="*/ 13175 w 452"/>
                <a:gd name="T59" fmla="*/ 8977 h 245"/>
                <a:gd name="T60" fmla="*/ 13563 w 452"/>
                <a:gd name="T61" fmla="*/ 9165 h 245"/>
                <a:gd name="T62" fmla="*/ 13800 w 452"/>
                <a:gd name="T63" fmla="*/ 9210 h 245"/>
                <a:gd name="T64" fmla="*/ 13875 w 452"/>
                <a:gd name="T65" fmla="*/ 9290 h 245"/>
                <a:gd name="T66" fmla="*/ 13800 w 452"/>
                <a:gd name="T67" fmla="*/ 8927 h 245"/>
                <a:gd name="T68" fmla="*/ 13875 w 452"/>
                <a:gd name="T69" fmla="*/ 8977 h 245"/>
                <a:gd name="T70" fmla="*/ 13988 w 452"/>
                <a:gd name="T71" fmla="*/ 9007 h 245"/>
                <a:gd name="T72" fmla="*/ 13908 w 452"/>
                <a:gd name="T73" fmla="*/ 8770 h 245"/>
                <a:gd name="T74" fmla="*/ 13800 w 452"/>
                <a:gd name="T75" fmla="*/ 8507 h 245"/>
                <a:gd name="T76" fmla="*/ 13488 w 452"/>
                <a:gd name="T77" fmla="*/ 8382 h 245"/>
                <a:gd name="T78" fmla="*/ 13363 w 452"/>
                <a:gd name="T79" fmla="*/ 8302 h 245"/>
                <a:gd name="T80" fmla="*/ 12938 w 452"/>
                <a:gd name="T81" fmla="*/ 8269 h 245"/>
                <a:gd name="T82" fmla="*/ 13020 w 452"/>
                <a:gd name="T83" fmla="*/ 7831 h 245"/>
                <a:gd name="T84" fmla="*/ 13095 w 452"/>
                <a:gd name="T85" fmla="*/ 7914 h 245"/>
                <a:gd name="T86" fmla="*/ 13208 w 452"/>
                <a:gd name="T87" fmla="*/ 8039 h 245"/>
                <a:gd name="T88" fmla="*/ 13208 w 452"/>
                <a:gd name="T89" fmla="*/ 7801 h 245"/>
                <a:gd name="T90" fmla="*/ 13408 w 452"/>
                <a:gd name="T91" fmla="*/ 7801 h 245"/>
                <a:gd name="T92" fmla="*/ 13645 w 452"/>
                <a:gd name="T93" fmla="*/ 7914 h 245"/>
                <a:gd name="T94" fmla="*/ 13720 w 452"/>
                <a:gd name="T95" fmla="*/ 8039 h 245"/>
                <a:gd name="T96" fmla="*/ 13675 w 452"/>
                <a:gd name="T97" fmla="*/ 7756 h 245"/>
                <a:gd name="T98" fmla="*/ 13283 w 452"/>
                <a:gd name="T99" fmla="*/ 7519 h 245"/>
                <a:gd name="T100" fmla="*/ 14688 w 452"/>
                <a:gd name="T101" fmla="*/ 6268 h 245"/>
                <a:gd name="T102" fmla="*/ 15395 w 452"/>
                <a:gd name="T103" fmla="*/ 6155 h 245"/>
                <a:gd name="T104" fmla="*/ 16145 w 452"/>
                <a:gd name="T105" fmla="*/ 5922 h 245"/>
                <a:gd name="T106" fmla="*/ 16845 w 452"/>
                <a:gd name="T107" fmla="*/ 5560 h 245"/>
                <a:gd name="T108" fmla="*/ 17425 w 452"/>
                <a:gd name="T109" fmla="*/ 5402 h 24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52" h="245">
                  <a:moveTo>
                    <a:pt x="446" y="138"/>
                  </a:moveTo>
                  <a:cubicBezTo>
                    <a:pt x="452" y="133"/>
                    <a:pt x="451" y="126"/>
                    <a:pt x="444" y="116"/>
                  </a:cubicBezTo>
                  <a:cubicBezTo>
                    <a:pt x="447" y="132"/>
                    <a:pt x="434" y="131"/>
                    <a:pt x="422" y="128"/>
                  </a:cubicBezTo>
                  <a:cubicBezTo>
                    <a:pt x="417" y="127"/>
                    <a:pt x="410" y="125"/>
                    <a:pt x="406" y="123"/>
                  </a:cubicBezTo>
                  <a:cubicBezTo>
                    <a:pt x="399" y="121"/>
                    <a:pt x="394" y="126"/>
                    <a:pt x="386" y="125"/>
                  </a:cubicBezTo>
                  <a:cubicBezTo>
                    <a:pt x="378" y="125"/>
                    <a:pt x="370" y="126"/>
                    <a:pt x="363" y="125"/>
                  </a:cubicBezTo>
                  <a:cubicBezTo>
                    <a:pt x="330" y="123"/>
                    <a:pt x="331" y="104"/>
                    <a:pt x="328" y="96"/>
                  </a:cubicBezTo>
                  <a:cubicBezTo>
                    <a:pt x="326" y="91"/>
                    <a:pt x="325" y="79"/>
                    <a:pt x="321" y="76"/>
                  </a:cubicBezTo>
                  <a:cubicBezTo>
                    <a:pt x="317" y="71"/>
                    <a:pt x="316" y="66"/>
                    <a:pt x="311" y="62"/>
                  </a:cubicBezTo>
                  <a:cubicBezTo>
                    <a:pt x="310" y="62"/>
                    <a:pt x="310" y="61"/>
                    <a:pt x="310" y="60"/>
                  </a:cubicBezTo>
                  <a:cubicBezTo>
                    <a:pt x="307" y="56"/>
                    <a:pt x="304" y="55"/>
                    <a:pt x="301" y="54"/>
                  </a:cubicBezTo>
                  <a:cubicBezTo>
                    <a:pt x="297" y="49"/>
                    <a:pt x="288" y="47"/>
                    <a:pt x="284" y="44"/>
                  </a:cubicBezTo>
                  <a:cubicBezTo>
                    <a:pt x="273" y="37"/>
                    <a:pt x="262" y="27"/>
                    <a:pt x="260" y="13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53" y="10"/>
                    <a:pt x="263" y="32"/>
                    <a:pt x="270" y="41"/>
                  </a:cubicBezTo>
                  <a:cubicBezTo>
                    <a:pt x="274" y="47"/>
                    <a:pt x="300" y="68"/>
                    <a:pt x="302" y="73"/>
                  </a:cubicBezTo>
                  <a:cubicBezTo>
                    <a:pt x="305" y="86"/>
                    <a:pt x="338" y="127"/>
                    <a:pt x="321" y="156"/>
                  </a:cubicBezTo>
                  <a:cubicBezTo>
                    <a:pt x="295" y="199"/>
                    <a:pt x="259" y="204"/>
                    <a:pt x="207" y="201"/>
                  </a:cubicBezTo>
                  <a:cubicBezTo>
                    <a:pt x="180" y="202"/>
                    <a:pt x="25" y="156"/>
                    <a:pt x="11" y="197"/>
                  </a:cubicBezTo>
                  <a:cubicBezTo>
                    <a:pt x="6" y="204"/>
                    <a:pt x="0" y="215"/>
                    <a:pt x="0" y="221"/>
                  </a:cubicBezTo>
                  <a:cubicBezTo>
                    <a:pt x="9" y="199"/>
                    <a:pt x="24" y="198"/>
                    <a:pt x="47" y="203"/>
                  </a:cubicBezTo>
                  <a:cubicBezTo>
                    <a:pt x="71" y="209"/>
                    <a:pt x="134" y="225"/>
                    <a:pt x="173" y="227"/>
                  </a:cubicBezTo>
                  <a:cubicBezTo>
                    <a:pt x="211" y="229"/>
                    <a:pt x="232" y="230"/>
                    <a:pt x="259" y="231"/>
                  </a:cubicBezTo>
                  <a:cubicBezTo>
                    <a:pt x="285" y="231"/>
                    <a:pt x="309" y="235"/>
                    <a:pt x="321" y="229"/>
                  </a:cubicBezTo>
                  <a:cubicBezTo>
                    <a:pt x="322" y="228"/>
                    <a:pt x="322" y="228"/>
                    <a:pt x="323" y="228"/>
                  </a:cubicBezTo>
                  <a:cubicBezTo>
                    <a:pt x="324" y="229"/>
                    <a:pt x="325" y="229"/>
                    <a:pt x="326" y="230"/>
                  </a:cubicBezTo>
                  <a:cubicBezTo>
                    <a:pt x="328" y="234"/>
                    <a:pt x="333" y="239"/>
                    <a:pt x="334" y="240"/>
                  </a:cubicBezTo>
                  <a:cubicBezTo>
                    <a:pt x="335" y="241"/>
                    <a:pt x="336" y="245"/>
                    <a:pt x="338" y="244"/>
                  </a:cubicBezTo>
                  <a:cubicBezTo>
                    <a:pt x="341" y="243"/>
                    <a:pt x="338" y="241"/>
                    <a:pt x="338" y="239"/>
                  </a:cubicBezTo>
                  <a:cubicBezTo>
                    <a:pt x="338" y="238"/>
                    <a:pt x="339" y="232"/>
                    <a:pt x="337" y="229"/>
                  </a:cubicBezTo>
                  <a:cubicBezTo>
                    <a:pt x="339" y="230"/>
                    <a:pt x="344" y="233"/>
                    <a:pt x="347" y="234"/>
                  </a:cubicBezTo>
                  <a:cubicBezTo>
                    <a:pt x="350" y="235"/>
                    <a:pt x="351" y="234"/>
                    <a:pt x="353" y="235"/>
                  </a:cubicBezTo>
                  <a:cubicBezTo>
                    <a:pt x="354" y="236"/>
                    <a:pt x="354" y="238"/>
                    <a:pt x="355" y="237"/>
                  </a:cubicBezTo>
                  <a:cubicBezTo>
                    <a:pt x="357" y="235"/>
                    <a:pt x="356" y="233"/>
                    <a:pt x="353" y="228"/>
                  </a:cubicBezTo>
                  <a:cubicBezTo>
                    <a:pt x="353" y="228"/>
                    <a:pt x="354" y="228"/>
                    <a:pt x="355" y="229"/>
                  </a:cubicBezTo>
                  <a:cubicBezTo>
                    <a:pt x="356" y="231"/>
                    <a:pt x="358" y="230"/>
                    <a:pt x="358" y="230"/>
                  </a:cubicBezTo>
                  <a:cubicBezTo>
                    <a:pt x="358" y="230"/>
                    <a:pt x="357" y="227"/>
                    <a:pt x="356" y="224"/>
                  </a:cubicBezTo>
                  <a:cubicBezTo>
                    <a:pt x="355" y="221"/>
                    <a:pt x="354" y="219"/>
                    <a:pt x="353" y="217"/>
                  </a:cubicBezTo>
                  <a:cubicBezTo>
                    <a:pt x="351" y="215"/>
                    <a:pt x="345" y="214"/>
                    <a:pt x="345" y="214"/>
                  </a:cubicBezTo>
                  <a:cubicBezTo>
                    <a:pt x="345" y="214"/>
                    <a:pt x="344" y="213"/>
                    <a:pt x="342" y="212"/>
                  </a:cubicBezTo>
                  <a:cubicBezTo>
                    <a:pt x="341" y="211"/>
                    <a:pt x="335" y="211"/>
                    <a:pt x="331" y="211"/>
                  </a:cubicBezTo>
                  <a:cubicBezTo>
                    <a:pt x="331" y="205"/>
                    <a:pt x="331" y="203"/>
                    <a:pt x="333" y="200"/>
                  </a:cubicBezTo>
                  <a:cubicBezTo>
                    <a:pt x="334" y="201"/>
                    <a:pt x="334" y="201"/>
                    <a:pt x="335" y="202"/>
                  </a:cubicBezTo>
                  <a:cubicBezTo>
                    <a:pt x="337" y="204"/>
                    <a:pt x="336" y="205"/>
                    <a:pt x="338" y="205"/>
                  </a:cubicBezTo>
                  <a:cubicBezTo>
                    <a:pt x="339" y="205"/>
                    <a:pt x="340" y="202"/>
                    <a:pt x="338" y="199"/>
                  </a:cubicBezTo>
                  <a:cubicBezTo>
                    <a:pt x="338" y="199"/>
                    <a:pt x="340" y="199"/>
                    <a:pt x="343" y="199"/>
                  </a:cubicBezTo>
                  <a:cubicBezTo>
                    <a:pt x="345" y="200"/>
                    <a:pt x="348" y="200"/>
                    <a:pt x="349" y="202"/>
                  </a:cubicBezTo>
                  <a:cubicBezTo>
                    <a:pt x="350" y="204"/>
                    <a:pt x="350" y="206"/>
                    <a:pt x="351" y="205"/>
                  </a:cubicBezTo>
                  <a:cubicBezTo>
                    <a:pt x="352" y="204"/>
                    <a:pt x="352" y="201"/>
                    <a:pt x="350" y="198"/>
                  </a:cubicBezTo>
                  <a:cubicBezTo>
                    <a:pt x="347" y="196"/>
                    <a:pt x="343" y="194"/>
                    <a:pt x="340" y="192"/>
                  </a:cubicBezTo>
                  <a:cubicBezTo>
                    <a:pt x="346" y="185"/>
                    <a:pt x="366" y="160"/>
                    <a:pt x="376" y="160"/>
                  </a:cubicBezTo>
                  <a:cubicBezTo>
                    <a:pt x="386" y="160"/>
                    <a:pt x="388" y="159"/>
                    <a:pt x="394" y="157"/>
                  </a:cubicBezTo>
                  <a:cubicBezTo>
                    <a:pt x="401" y="155"/>
                    <a:pt x="407" y="153"/>
                    <a:pt x="413" y="151"/>
                  </a:cubicBezTo>
                  <a:cubicBezTo>
                    <a:pt x="419" y="149"/>
                    <a:pt x="429" y="145"/>
                    <a:pt x="431" y="142"/>
                  </a:cubicBezTo>
                  <a:cubicBezTo>
                    <a:pt x="435" y="140"/>
                    <a:pt x="442" y="140"/>
                    <a:pt x="446" y="138"/>
                  </a:cubicBezTo>
                  <a:close/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3" name="Freeform 205">
              <a:extLst>
                <a:ext uri="{FF2B5EF4-FFF2-40B4-BE49-F238E27FC236}">
                  <a16:creationId xmlns:a16="http://schemas.microsoft.com/office/drawing/2014/main" id="{4484C792-2127-473A-B284-2B0D2A846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" y="2843"/>
              <a:ext cx="110" cy="145"/>
            </a:xfrm>
            <a:custGeom>
              <a:avLst/>
              <a:gdLst>
                <a:gd name="T0" fmla="*/ 158 w 44"/>
                <a:gd name="T1" fmla="*/ 125 h 58"/>
                <a:gd name="T2" fmla="*/ 1250 w 44"/>
                <a:gd name="T3" fmla="*/ 1063 h 58"/>
                <a:gd name="T4" fmla="*/ 1488 w 44"/>
                <a:gd name="T5" fmla="*/ 2270 h 58"/>
                <a:gd name="T6" fmla="*/ 938 w 44"/>
                <a:gd name="T7" fmla="*/ 1300 h 58"/>
                <a:gd name="T8" fmla="*/ 0 w 44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" y="3"/>
                  </a:moveTo>
                  <a:cubicBezTo>
                    <a:pt x="14" y="1"/>
                    <a:pt x="27" y="20"/>
                    <a:pt x="32" y="27"/>
                  </a:cubicBezTo>
                  <a:cubicBezTo>
                    <a:pt x="37" y="35"/>
                    <a:pt x="44" y="49"/>
                    <a:pt x="38" y="58"/>
                  </a:cubicBezTo>
                  <a:cubicBezTo>
                    <a:pt x="27" y="56"/>
                    <a:pt x="28" y="40"/>
                    <a:pt x="24" y="33"/>
                  </a:cubicBezTo>
                  <a:cubicBezTo>
                    <a:pt x="18" y="22"/>
                    <a:pt x="10" y="7"/>
                    <a:pt x="0" y="0"/>
                  </a:cubicBezTo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4" name="Freeform 206">
              <a:extLst>
                <a:ext uri="{FF2B5EF4-FFF2-40B4-BE49-F238E27FC236}">
                  <a16:creationId xmlns:a16="http://schemas.microsoft.com/office/drawing/2014/main" id="{0C5B8FA6-2608-4148-BB51-6939AC940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" y="3048"/>
              <a:ext cx="40" cy="85"/>
            </a:xfrm>
            <a:custGeom>
              <a:avLst/>
              <a:gdLst>
                <a:gd name="T0" fmla="*/ 550 w 16"/>
                <a:gd name="T1" fmla="*/ 158 h 34"/>
                <a:gd name="T2" fmla="*/ 238 w 16"/>
                <a:gd name="T3" fmla="*/ 708 h 34"/>
                <a:gd name="T4" fmla="*/ 395 w 16"/>
                <a:gd name="T5" fmla="*/ 1095 h 34"/>
                <a:gd name="T6" fmla="*/ 395 w 16"/>
                <a:gd name="T7" fmla="*/ 675 h 34"/>
                <a:gd name="T8" fmla="*/ 625 w 16"/>
                <a:gd name="T9" fmla="*/ 363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34">
                  <a:moveTo>
                    <a:pt x="14" y="4"/>
                  </a:moveTo>
                  <a:cubicBezTo>
                    <a:pt x="0" y="0"/>
                    <a:pt x="6" y="10"/>
                    <a:pt x="6" y="18"/>
                  </a:cubicBezTo>
                  <a:cubicBezTo>
                    <a:pt x="6" y="20"/>
                    <a:pt x="2" y="34"/>
                    <a:pt x="10" y="28"/>
                  </a:cubicBezTo>
                  <a:cubicBezTo>
                    <a:pt x="12" y="26"/>
                    <a:pt x="9" y="20"/>
                    <a:pt x="10" y="17"/>
                  </a:cubicBezTo>
                  <a:cubicBezTo>
                    <a:pt x="11" y="13"/>
                    <a:pt x="13" y="12"/>
                    <a:pt x="16" y="9"/>
                  </a:cubicBezTo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5" name="Freeform 207">
              <a:extLst>
                <a:ext uri="{FF2B5EF4-FFF2-40B4-BE49-F238E27FC236}">
                  <a16:creationId xmlns:a16="http://schemas.microsoft.com/office/drawing/2014/main" id="{20013ECC-4DF2-427D-82E7-14EE3275A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9" y="2971"/>
              <a:ext cx="142" cy="80"/>
            </a:xfrm>
            <a:custGeom>
              <a:avLst/>
              <a:gdLst>
                <a:gd name="T0" fmla="*/ 2043 w 57"/>
                <a:gd name="T1" fmla="*/ 833 h 32"/>
                <a:gd name="T2" fmla="*/ 957 w 57"/>
                <a:gd name="T3" fmla="*/ 50 h 32"/>
                <a:gd name="T4" fmla="*/ 0 w 57"/>
                <a:gd name="T5" fmla="*/ 625 h 32"/>
                <a:gd name="T6" fmla="*/ 850 w 57"/>
                <a:gd name="T7" fmla="*/ 313 h 32"/>
                <a:gd name="T8" fmla="*/ 1545 w 57"/>
                <a:gd name="T9" fmla="*/ 550 h 32"/>
                <a:gd name="T10" fmla="*/ 1806 w 57"/>
                <a:gd name="T11" fmla="*/ 1020 h 32"/>
                <a:gd name="T12" fmla="*/ 2197 w 57"/>
                <a:gd name="T13" fmla="*/ 1095 h 32"/>
                <a:gd name="T14" fmla="*/ 2118 w 57"/>
                <a:gd name="T15" fmla="*/ 863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32">
                  <a:moveTo>
                    <a:pt x="53" y="21"/>
                  </a:moveTo>
                  <a:cubicBezTo>
                    <a:pt x="47" y="8"/>
                    <a:pt x="39" y="3"/>
                    <a:pt x="25" y="1"/>
                  </a:cubicBezTo>
                  <a:cubicBezTo>
                    <a:pt x="13" y="0"/>
                    <a:pt x="0" y="0"/>
                    <a:pt x="0" y="16"/>
                  </a:cubicBezTo>
                  <a:cubicBezTo>
                    <a:pt x="7" y="14"/>
                    <a:pt x="14" y="8"/>
                    <a:pt x="22" y="8"/>
                  </a:cubicBezTo>
                  <a:cubicBezTo>
                    <a:pt x="27" y="8"/>
                    <a:pt x="35" y="12"/>
                    <a:pt x="40" y="14"/>
                  </a:cubicBezTo>
                  <a:cubicBezTo>
                    <a:pt x="47" y="17"/>
                    <a:pt x="44" y="20"/>
                    <a:pt x="47" y="26"/>
                  </a:cubicBezTo>
                  <a:cubicBezTo>
                    <a:pt x="49" y="32"/>
                    <a:pt x="51" y="27"/>
                    <a:pt x="57" y="28"/>
                  </a:cubicBezTo>
                  <a:cubicBezTo>
                    <a:pt x="56" y="26"/>
                    <a:pt x="56" y="24"/>
                    <a:pt x="55" y="22"/>
                  </a:cubicBezTo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6" name="Freeform 208">
              <a:extLst>
                <a:ext uri="{FF2B5EF4-FFF2-40B4-BE49-F238E27FC236}">
                  <a16:creationId xmlns:a16="http://schemas.microsoft.com/office/drawing/2014/main" id="{4D9B17D0-C464-4E42-83AD-54949B2AB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4" y="3188"/>
              <a:ext cx="65" cy="65"/>
            </a:xfrm>
            <a:custGeom>
              <a:avLst/>
              <a:gdLst>
                <a:gd name="T0" fmla="*/ 988 w 26"/>
                <a:gd name="T1" fmla="*/ 908 h 26"/>
                <a:gd name="T2" fmla="*/ 675 w 26"/>
                <a:gd name="T3" fmla="*/ 238 h 26"/>
                <a:gd name="T4" fmla="*/ 50 w 26"/>
                <a:gd name="T5" fmla="*/ 395 h 26"/>
                <a:gd name="T6" fmla="*/ 363 w 26"/>
                <a:gd name="T7" fmla="*/ 938 h 26"/>
                <a:gd name="T8" fmla="*/ 863 w 26"/>
                <a:gd name="T9" fmla="*/ 863 h 26"/>
                <a:gd name="T10" fmla="*/ 988 w 26"/>
                <a:gd name="T11" fmla="*/ 908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26">
                  <a:moveTo>
                    <a:pt x="25" y="23"/>
                  </a:moveTo>
                  <a:cubicBezTo>
                    <a:pt x="23" y="21"/>
                    <a:pt x="26" y="11"/>
                    <a:pt x="17" y="6"/>
                  </a:cubicBezTo>
                  <a:cubicBezTo>
                    <a:pt x="8" y="0"/>
                    <a:pt x="1" y="10"/>
                    <a:pt x="1" y="10"/>
                  </a:cubicBezTo>
                  <a:cubicBezTo>
                    <a:pt x="0" y="17"/>
                    <a:pt x="4" y="22"/>
                    <a:pt x="9" y="24"/>
                  </a:cubicBezTo>
                  <a:cubicBezTo>
                    <a:pt x="13" y="26"/>
                    <a:pt x="22" y="22"/>
                    <a:pt x="22" y="22"/>
                  </a:cubicBezTo>
                  <a:lnTo>
                    <a:pt x="25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7" name="Freeform 209">
              <a:extLst>
                <a:ext uri="{FF2B5EF4-FFF2-40B4-BE49-F238E27FC236}">
                  <a16:creationId xmlns:a16="http://schemas.microsoft.com/office/drawing/2014/main" id="{0DEB994B-E83A-42CF-AFA6-0ADFE2E90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" y="3198"/>
              <a:ext cx="55" cy="53"/>
            </a:xfrm>
            <a:custGeom>
              <a:avLst/>
              <a:gdLst>
                <a:gd name="T0" fmla="*/ 125 w 22"/>
                <a:gd name="T1" fmla="*/ 209 h 21"/>
                <a:gd name="T2" fmla="*/ 625 w 22"/>
                <a:gd name="T3" fmla="*/ 126 h 21"/>
                <a:gd name="T4" fmla="*/ 708 w 22"/>
                <a:gd name="T5" fmla="*/ 644 h 21"/>
                <a:gd name="T6" fmla="*/ 208 w 22"/>
                <a:gd name="T7" fmla="*/ 727 h 21"/>
                <a:gd name="T8" fmla="*/ 125 w 22"/>
                <a:gd name="T9" fmla="*/ 209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1">
                  <a:moveTo>
                    <a:pt x="3" y="5"/>
                  </a:moveTo>
                  <a:cubicBezTo>
                    <a:pt x="6" y="1"/>
                    <a:pt x="12" y="0"/>
                    <a:pt x="16" y="3"/>
                  </a:cubicBezTo>
                  <a:cubicBezTo>
                    <a:pt x="21" y="6"/>
                    <a:pt x="22" y="12"/>
                    <a:pt x="18" y="16"/>
                  </a:cubicBezTo>
                  <a:cubicBezTo>
                    <a:pt x="15" y="20"/>
                    <a:pt x="9" y="21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lose/>
                </a:path>
              </a:pathLst>
            </a:custGeom>
            <a:solidFill>
              <a:srgbClr val="ADA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8" name="Freeform 210">
              <a:extLst>
                <a:ext uri="{FF2B5EF4-FFF2-40B4-BE49-F238E27FC236}">
                  <a16:creationId xmlns:a16="http://schemas.microsoft.com/office/drawing/2014/main" id="{ECA57324-4024-4C0A-8424-8A754591D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" y="3213"/>
              <a:ext cx="23" cy="23"/>
            </a:xfrm>
            <a:custGeom>
              <a:avLst/>
              <a:gdLst>
                <a:gd name="T0" fmla="*/ 84 w 9"/>
                <a:gd name="T1" fmla="*/ 84 h 9"/>
                <a:gd name="T2" fmla="*/ 302 w 9"/>
                <a:gd name="T3" fmla="*/ 51 h 9"/>
                <a:gd name="T4" fmla="*/ 332 w 9"/>
                <a:gd name="T5" fmla="*/ 302 h 9"/>
                <a:gd name="T6" fmla="*/ 84 w 9"/>
                <a:gd name="T7" fmla="*/ 302 h 9"/>
                <a:gd name="T8" fmla="*/ 84 w 9"/>
                <a:gd name="T9" fmla="*/ 8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2" y="2"/>
                  </a:moveTo>
                  <a:cubicBezTo>
                    <a:pt x="3" y="1"/>
                    <a:pt x="5" y="0"/>
                    <a:pt x="7" y="1"/>
                  </a:cubicBezTo>
                  <a:cubicBezTo>
                    <a:pt x="9" y="3"/>
                    <a:pt x="9" y="5"/>
                    <a:pt x="8" y="7"/>
                  </a:cubicBezTo>
                  <a:cubicBezTo>
                    <a:pt x="7" y="8"/>
                    <a:pt x="4" y="9"/>
                    <a:pt x="2" y="7"/>
                  </a:cubicBezTo>
                  <a:cubicBezTo>
                    <a:pt x="1" y="6"/>
                    <a:pt x="0" y="4"/>
                    <a:pt x="2" y="2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9" name="Freeform 211">
              <a:extLst>
                <a:ext uri="{FF2B5EF4-FFF2-40B4-BE49-F238E27FC236}">
                  <a16:creationId xmlns:a16="http://schemas.microsoft.com/office/drawing/2014/main" id="{A06D58A9-C106-4E29-BBFF-530417116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4" y="3123"/>
              <a:ext cx="33" cy="70"/>
            </a:xfrm>
            <a:custGeom>
              <a:avLst/>
              <a:gdLst>
                <a:gd name="T0" fmla="*/ 373 w 13"/>
                <a:gd name="T1" fmla="*/ 708 h 28"/>
                <a:gd name="T2" fmla="*/ 541 w 13"/>
                <a:gd name="T3" fmla="*/ 1095 h 28"/>
                <a:gd name="T4" fmla="*/ 490 w 13"/>
                <a:gd name="T5" fmla="*/ 1020 h 28"/>
                <a:gd name="T6" fmla="*/ 51 w 13"/>
                <a:gd name="T7" fmla="*/ 50 h 28"/>
                <a:gd name="T8" fmla="*/ 0 w 13"/>
                <a:gd name="T9" fmla="*/ 0 h 28"/>
                <a:gd name="T10" fmla="*/ 0 w 13"/>
                <a:gd name="T11" fmla="*/ 0 h 28"/>
                <a:gd name="T12" fmla="*/ 160 w 13"/>
                <a:gd name="T13" fmla="*/ 313 h 28"/>
                <a:gd name="T14" fmla="*/ 373 w 13"/>
                <a:gd name="T15" fmla="*/ 708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" h="28">
                  <a:moveTo>
                    <a:pt x="9" y="18"/>
                  </a:moveTo>
                  <a:cubicBezTo>
                    <a:pt x="10" y="20"/>
                    <a:pt x="10" y="26"/>
                    <a:pt x="13" y="28"/>
                  </a:cubicBezTo>
                  <a:cubicBezTo>
                    <a:pt x="12" y="27"/>
                    <a:pt x="12" y="27"/>
                    <a:pt x="12" y="26"/>
                  </a:cubicBezTo>
                  <a:cubicBezTo>
                    <a:pt x="13" y="4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6"/>
                    <a:pt x="4" y="8"/>
                  </a:cubicBezTo>
                  <a:cubicBezTo>
                    <a:pt x="6" y="12"/>
                    <a:pt x="7" y="15"/>
                    <a:pt x="9" y="18"/>
                  </a:cubicBezTo>
                  <a:close/>
                </a:path>
              </a:pathLst>
            </a:custGeom>
            <a:solidFill>
              <a:srgbClr val="ADA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0" name="Freeform 212">
              <a:extLst>
                <a:ext uri="{FF2B5EF4-FFF2-40B4-BE49-F238E27FC236}">
                  <a16:creationId xmlns:a16="http://schemas.microsoft.com/office/drawing/2014/main" id="{85ABDFD9-7F66-4C32-80D9-24BBDD15B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3331"/>
              <a:ext cx="40" cy="40"/>
            </a:xfrm>
            <a:custGeom>
              <a:avLst/>
              <a:gdLst>
                <a:gd name="T0" fmla="*/ 0 w 16"/>
                <a:gd name="T1" fmla="*/ 83 h 16"/>
                <a:gd name="T2" fmla="*/ 238 w 16"/>
                <a:gd name="T3" fmla="*/ 550 h 16"/>
                <a:gd name="T4" fmla="*/ 625 w 16"/>
                <a:gd name="T5" fmla="*/ 520 h 16"/>
                <a:gd name="T6" fmla="*/ 0 w 16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6">
                  <a:moveTo>
                    <a:pt x="0" y="2"/>
                  </a:moveTo>
                  <a:cubicBezTo>
                    <a:pt x="0" y="7"/>
                    <a:pt x="2" y="12"/>
                    <a:pt x="6" y="14"/>
                  </a:cubicBezTo>
                  <a:cubicBezTo>
                    <a:pt x="9" y="16"/>
                    <a:pt x="15" y="16"/>
                    <a:pt x="16" y="13"/>
                  </a:cubicBezTo>
                  <a:cubicBezTo>
                    <a:pt x="8" y="13"/>
                    <a:pt x="10" y="0"/>
                    <a:pt x="0" y="0"/>
                  </a:cubicBezTo>
                </a:path>
              </a:pathLst>
            </a:custGeom>
            <a:solidFill>
              <a:srgbClr val="CA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1" name="Freeform 213">
              <a:extLst>
                <a:ext uri="{FF2B5EF4-FFF2-40B4-BE49-F238E27FC236}">
                  <a16:creationId xmlns:a16="http://schemas.microsoft.com/office/drawing/2014/main" id="{0DC6A011-6333-4C21-8BDF-68346115C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7" y="3336"/>
              <a:ext cx="40" cy="22"/>
            </a:xfrm>
            <a:custGeom>
              <a:avLst/>
              <a:gdLst>
                <a:gd name="T0" fmla="*/ 0 w 16"/>
                <a:gd name="T1" fmla="*/ 103 h 9"/>
                <a:gd name="T2" fmla="*/ 313 w 16"/>
                <a:gd name="T3" fmla="*/ 293 h 9"/>
                <a:gd name="T4" fmla="*/ 625 w 16"/>
                <a:gd name="T5" fmla="*/ 0 h 9"/>
                <a:gd name="T6" fmla="*/ 313 w 16"/>
                <a:gd name="T7" fmla="*/ 103 h 9"/>
                <a:gd name="T8" fmla="*/ 0 w 16"/>
                <a:gd name="T9" fmla="*/ 10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9">
                  <a:moveTo>
                    <a:pt x="0" y="3"/>
                  </a:moveTo>
                  <a:cubicBezTo>
                    <a:pt x="5" y="4"/>
                    <a:pt x="1" y="9"/>
                    <a:pt x="8" y="8"/>
                  </a:cubicBezTo>
                  <a:cubicBezTo>
                    <a:pt x="12" y="7"/>
                    <a:pt x="14" y="4"/>
                    <a:pt x="16" y="0"/>
                  </a:cubicBezTo>
                  <a:cubicBezTo>
                    <a:pt x="13" y="1"/>
                    <a:pt x="12" y="3"/>
                    <a:pt x="8" y="3"/>
                  </a:cubicBezTo>
                  <a:cubicBezTo>
                    <a:pt x="5" y="3"/>
                    <a:pt x="2" y="2"/>
                    <a:pt x="0" y="3"/>
                  </a:cubicBezTo>
                </a:path>
              </a:pathLst>
            </a:custGeom>
            <a:solidFill>
              <a:srgbClr val="A2A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2" name="Freeform 214">
              <a:extLst>
                <a:ext uri="{FF2B5EF4-FFF2-40B4-BE49-F238E27FC236}">
                  <a16:creationId xmlns:a16="http://schemas.microsoft.com/office/drawing/2014/main" id="{72BB68F1-24D5-46AB-B5AC-4355FFA25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6" y="3058"/>
              <a:ext cx="28" cy="28"/>
            </a:xfrm>
            <a:custGeom>
              <a:avLst/>
              <a:gdLst>
                <a:gd name="T0" fmla="*/ 298 w 11"/>
                <a:gd name="T1" fmla="*/ 0 h 11"/>
                <a:gd name="T2" fmla="*/ 247 w 11"/>
                <a:gd name="T3" fmla="*/ 461 h 11"/>
                <a:gd name="T4" fmla="*/ 461 w 11"/>
                <a:gd name="T5" fmla="*/ 51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1">
                  <a:moveTo>
                    <a:pt x="7" y="0"/>
                  </a:moveTo>
                  <a:cubicBezTo>
                    <a:pt x="0" y="1"/>
                    <a:pt x="3" y="7"/>
                    <a:pt x="6" y="11"/>
                  </a:cubicBezTo>
                  <a:cubicBezTo>
                    <a:pt x="7" y="7"/>
                    <a:pt x="8" y="4"/>
                    <a:pt x="11" y="1"/>
                  </a:cubicBezTo>
                </a:path>
              </a:pathLst>
            </a:custGeom>
            <a:solidFill>
              <a:srgbClr val="CA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3" name="Freeform 215">
              <a:extLst>
                <a:ext uri="{FF2B5EF4-FFF2-40B4-BE49-F238E27FC236}">
                  <a16:creationId xmlns:a16="http://schemas.microsoft.com/office/drawing/2014/main" id="{2B83349A-991B-4FAB-827A-DE650A4D2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6" y="2976"/>
              <a:ext cx="105" cy="30"/>
            </a:xfrm>
            <a:custGeom>
              <a:avLst/>
              <a:gdLst>
                <a:gd name="T0" fmla="*/ 125 w 42"/>
                <a:gd name="T1" fmla="*/ 125 h 12"/>
                <a:gd name="T2" fmla="*/ 550 w 42"/>
                <a:gd name="T3" fmla="*/ 50 h 12"/>
                <a:gd name="T4" fmla="*/ 988 w 42"/>
                <a:gd name="T5" fmla="*/ 50 h 12"/>
                <a:gd name="T6" fmla="*/ 1645 w 42"/>
                <a:gd name="T7" fmla="*/ 470 h 12"/>
                <a:gd name="T8" fmla="*/ 833 w 42"/>
                <a:gd name="T9" fmla="*/ 158 h 12"/>
                <a:gd name="T10" fmla="*/ 363 w 42"/>
                <a:gd name="T11" fmla="*/ 125 h 12"/>
                <a:gd name="T12" fmla="*/ 0 w 42"/>
                <a:gd name="T13" fmla="*/ 158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12">
                  <a:moveTo>
                    <a:pt x="3" y="3"/>
                  </a:moveTo>
                  <a:cubicBezTo>
                    <a:pt x="6" y="0"/>
                    <a:pt x="9" y="1"/>
                    <a:pt x="14" y="1"/>
                  </a:cubicBezTo>
                  <a:cubicBezTo>
                    <a:pt x="17" y="1"/>
                    <a:pt x="21" y="1"/>
                    <a:pt x="25" y="1"/>
                  </a:cubicBezTo>
                  <a:cubicBezTo>
                    <a:pt x="33" y="1"/>
                    <a:pt x="41" y="4"/>
                    <a:pt x="42" y="12"/>
                  </a:cubicBezTo>
                  <a:cubicBezTo>
                    <a:pt x="39" y="4"/>
                    <a:pt x="28" y="4"/>
                    <a:pt x="21" y="4"/>
                  </a:cubicBezTo>
                  <a:cubicBezTo>
                    <a:pt x="17" y="3"/>
                    <a:pt x="13" y="4"/>
                    <a:pt x="9" y="3"/>
                  </a:cubicBezTo>
                  <a:cubicBezTo>
                    <a:pt x="6" y="3"/>
                    <a:pt x="3" y="1"/>
                    <a:pt x="0" y="4"/>
                  </a:cubicBezTo>
                </a:path>
              </a:pathLst>
            </a:custGeom>
            <a:solidFill>
              <a:srgbClr val="CA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4" name="Freeform 216">
              <a:extLst>
                <a:ext uri="{FF2B5EF4-FFF2-40B4-BE49-F238E27FC236}">
                  <a16:creationId xmlns:a16="http://schemas.microsoft.com/office/drawing/2014/main" id="{0149702F-72F0-4CA7-AF14-67641B077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1" y="2951"/>
              <a:ext cx="18" cy="12"/>
            </a:xfrm>
            <a:custGeom>
              <a:avLst/>
              <a:gdLst>
                <a:gd name="T0" fmla="*/ 0 w 7"/>
                <a:gd name="T1" fmla="*/ 0 h 5"/>
                <a:gd name="T2" fmla="*/ 303 w 7"/>
                <a:gd name="T3" fmla="*/ 0 h 5"/>
                <a:gd name="T4" fmla="*/ 303 w 7"/>
                <a:gd name="T5" fmla="*/ 168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5" y="1"/>
                    <a:pt x="7" y="0"/>
                  </a:cubicBezTo>
                  <a:cubicBezTo>
                    <a:pt x="7" y="2"/>
                    <a:pt x="7" y="3"/>
                    <a:pt x="7" y="5"/>
                  </a:cubicBezTo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5" name="Freeform 217">
              <a:extLst>
                <a:ext uri="{FF2B5EF4-FFF2-40B4-BE49-F238E27FC236}">
                  <a16:creationId xmlns:a16="http://schemas.microsoft.com/office/drawing/2014/main" id="{1D53C0D7-75B6-48C3-9FD7-5F2EB760C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" y="3046"/>
              <a:ext cx="43" cy="160"/>
            </a:xfrm>
            <a:custGeom>
              <a:avLst/>
              <a:gdLst>
                <a:gd name="T0" fmla="*/ 698 w 17"/>
                <a:gd name="T1" fmla="*/ 0 h 64"/>
                <a:gd name="T2" fmla="*/ 455 w 17"/>
                <a:gd name="T3" fmla="*/ 2500 h 64"/>
                <a:gd name="T4" fmla="*/ 402 w 17"/>
                <a:gd name="T5" fmla="*/ 1458 h 64"/>
                <a:gd name="T6" fmla="*/ 455 w 17"/>
                <a:gd name="T7" fmla="*/ 833 h 64"/>
                <a:gd name="T8" fmla="*/ 698 w 17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64">
                  <a:moveTo>
                    <a:pt x="17" y="0"/>
                  </a:moveTo>
                  <a:cubicBezTo>
                    <a:pt x="3" y="12"/>
                    <a:pt x="0" y="51"/>
                    <a:pt x="11" y="64"/>
                  </a:cubicBezTo>
                  <a:cubicBezTo>
                    <a:pt x="9" y="56"/>
                    <a:pt x="10" y="46"/>
                    <a:pt x="10" y="37"/>
                  </a:cubicBezTo>
                  <a:cubicBezTo>
                    <a:pt x="11" y="32"/>
                    <a:pt x="9" y="29"/>
                    <a:pt x="11" y="21"/>
                  </a:cubicBezTo>
                  <a:cubicBezTo>
                    <a:pt x="12" y="15"/>
                    <a:pt x="13" y="6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6" name="Freeform 218">
              <a:extLst>
                <a:ext uri="{FF2B5EF4-FFF2-40B4-BE49-F238E27FC236}">
                  <a16:creationId xmlns:a16="http://schemas.microsoft.com/office/drawing/2014/main" id="{2E97178C-C3CD-4EB4-B0C0-1F29F79FB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9" y="3033"/>
              <a:ext cx="87" cy="93"/>
            </a:xfrm>
            <a:custGeom>
              <a:avLst/>
              <a:gdLst>
                <a:gd name="T0" fmla="*/ 0 w 35"/>
                <a:gd name="T1" fmla="*/ 0 h 37"/>
                <a:gd name="T2" fmla="*/ 462 w 35"/>
                <a:gd name="T3" fmla="*/ 922 h 37"/>
                <a:gd name="T4" fmla="*/ 1335 w 35"/>
                <a:gd name="T5" fmla="*/ 1478 h 37"/>
                <a:gd name="T6" fmla="*/ 569 w 35"/>
                <a:gd name="T7" fmla="*/ 764 h 37"/>
                <a:gd name="T8" fmla="*/ 0 w 35"/>
                <a:gd name="T9" fmla="*/ 5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37">
                  <a:moveTo>
                    <a:pt x="0" y="0"/>
                  </a:moveTo>
                  <a:cubicBezTo>
                    <a:pt x="0" y="6"/>
                    <a:pt x="8" y="19"/>
                    <a:pt x="12" y="23"/>
                  </a:cubicBezTo>
                  <a:cubicBezTo>
                    <a:pt x="17" y="31"/>
                    <a:pt x="26" y="33"/>
                    <a:pt x="35" y="37"/>
                  </a:cubicBezTo>
                  <a:cubicBezTo>
                    <a:pt x="27" y="31"/>
                    <a:pt x="20" y="26"/>
                    <a:pt x="15" y="19"/>
                  </a:cubicBezTo>
                  <a:cubicBezTo>
                    <a:pt x="11" y="13"/>
                    <a:pt x="2" y="7"/>
                    <a:pt x="0" y="1"/>
                  </a:cubicBezTo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7" name="Freeform 219">
              <a:extLst>
                <a:ext uri="{FF2B5EF4-FFF2-40B4-BE49-F238E27FC236}">
                  <a16:creationId xmlns:a16="http://schemas.microsoft.com/office/drawing/2014/main" id="{6D6D3A47-BC0E-4F90-BBD5-FBDAF825E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" y="2696"/>
              <a:ext cx="448" cy="352"/>
            </a:xfrm>
            <a:custGeom>
              <a:avLst/>
              <a:gdLst>
                <a:gd name="T0" fmla="*/ 0 w 179"/>
                <a:gd name="T1" fmla="*/ 5477 h 141"/>
                <a:gd name="T2" fmla="*/ 3576 w 179"/>
                <a:gd name="T3" fmla="*/ 1009 h 141"/>
                <a:gd name="T4" fmla="*/ 7023 w 179"/>
                <a:gd name="T5" fmla="*/ 230 h 141"/>
                <a:gd name="T6" fmla="*/ 0 w 179"/>
                <a:gd name="T7" fmla="*/ 5477 h 1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9" h="141">
                  <a:moveTo>
                    <a:pt x="0" y="141"/>
                  </a:moveTo>
                  <a:cubicBezTo>
                    <a:pt x="10" y="96"/>
                    <a:pt x="40" y="50"/>
                    <a:pt x="91" y="26"/>
                  </a:cubicBezTo>
                  <a:cubicBezTo>
                    <a:pt x="147" y="0"/>
                    <a:pt x="179" y="6"/>
                    <a:pt x="179" y="6"/>
                  </a:cubicBezTo>
                  <a:cubicBezTo>
                    <a:pt x="154" y="11"/>
                    <a:pt x="33" y="41"/>
                    <a:pt x="0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8" name="Freeform 220">
              <a:extLst>
                <a:ext uri="{FF2B5EF4-FFF2-40B4-BE49-F238E27FC236}">
                  <a16:creationId xmlns:a16="http://schemas.microsoft.com/office/drawing/2014/main" id="{8BC8958D-B98D-48DB-8F1D-11655C6AC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" y="3478"/>
              <a:ext cx="143" cy="233"/>
            </a:xfrm>
            <a:custGeom>
              <a:avLst/>
              <a:gdLst>
                <a:gd name="T0" fmla="*/ 1422 w 57"/>
                <a:gd name="T1" fmla="*/ 0 h 93"/>
                <a:gd name="T2" fmla="*/ 2260 w 57"/>
                <a:gd name="T3" fmla="*/ 3665 h 93"/>
                <a:gd name="T4" fmla="*/ 1422 w 57"/>
                <a:gd name="T5" fmla="*/ 0 h 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" h="93">
                  <a:moveTo>
                    <a:pt x="36" y="0"/>
                  </a:moveTo>
                  <a:cubicBezTo>
                    <a:pt x="29" y="15"/>
                    <a:pt x="0" y="61"/>
                    <a:pt x="57" y="93"/>
                  </a:cubicBezTo>
                  <a:cubicBezTo>
                    <a:pt x="42" y="84"/>
                    <a:pt x="16" y="58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9" name="Freeform 221">
              <a:extLst>
                <a:ext uri="{FF2B5EF4-FFF2-40B4-BE49-F238E27FC236}">
                  <a16:creationId xmlns:a16="http://schemas.microsoft.com/office/drawing/2014/main" id="{15DB0268-7274-4499-8F08-12C9CAB30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" y="2918"/>
              <a:ext cx="102" cy="83"/>
            </a:xfrm>
            <a:custGeom>
              <a:avLst/>
              <a:gdLst>
                <a:gd name="T0" fmla="*/ 0 w 41"/>
                <a:gd name="T1" fmla="*/ 284 h 33"/>
                <a:gd name="T2" fmla="*/ 953 w 41"/>
                <a:gd name="T3" fmla="*/ 639 h 33"/>
                <a:gd name="T4" fmla="*/ 1264 w 41"/>
                <a:gd name="T5" fmla="*/ 956 h 33"/>
                <a:gd name="T6" fmla="*/ 1572 w 41"/>
                <a:gd name="T7" fmla="*/ 1323 h 33"/>
                <a:gd name="T8" fmla="*/ 1493 w 41"/>
                <a:gd name="T9" fmla="*/ 843 h 33"/>
                <a:gd name="T10" fmla="*/ 1493 w 41"/>
                <a:gd name="T11" fmla="*/ 397 h 33"/>
                <a:gd name="T12" fmla="*/ 1264 w 41"/>
                <a:gd name="T13" fmla="*/ 367 h 33"/>
                <a:gd name="T14" fmla="*/ 878 w 41"/>
                <a:gd name="T15" fmla="*/ 0 h 33"/>
                <a:gd name="T16" fmla="*/ 1107 w 41"/>
                <a:gd name="T17" fmla="*/ 367 h 33"/>
                <a:gd name="T18" fmla="*/ 848 w 41"/>
                <a:gd name="T19" fmla="*/ 284 h 33"/>
                <a:gd name="T20" fmla="*/ 465 w 41"/>
                <a:gd name="T21" fmla="*/ 241 h 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1" h="33">
                  <a:moveTo>
                    <a:pt x="0" y="7"/>
                  </a:moveTo>
                  <a:cubicBezTo>
                    <a:pt x="7" y="5"/>
                    <a:pt x="19" y="12"/>
                    <a:pt x="25" y="16"/>
                  </a:cubicBezTo>
                  <a:cubicBezTo>
                    <a:pt x="28" y="18"/>
                    <a:pt x="30" y="21"/>
                    <a:pt x="33" y="24"/>
                  </a:cubicBezTo>
                  <a:cubicBezTo>
                    <a:pt x="36" y="26"/>
                    <a:pt x="37" y="32"/>
                    <a:pt x="41" y="33"/>
                  </a:cubicBezTo>
                  <a:cubicBezTo>
                    <a:pt x="40" y="29"/>
                    <a:pt x="39" y="25"/>
                    <a:pt x="39" y="21"/>
                  </a:cubicBezTo>
                  <a:cubicBezTo>
                    <a:pt x="39" y="17"/>
                    <a:pt x="41" y="14"/>
                    <a:pt x="39" y="10"/>
                  </a:cubicBezTo>
                  <a:cubicBezTo>
                    <a:pt x="38" y="7"/>
                    <a:pt x="35" y="12"/>
                    <a:pt x="33" y="9"/>
                  </a:cubicBezTo>
                  <a:cubicBezTo>
                    <a:pt x="31" y="6"/>
                    <a:pt x="26" y="1"/>
                    <a:pt x="23" y="0"/>
                  </a:cubicBezTo>
                  <a:cubicBezTo>
                    <a:pt x="24" y="3"/>
                    <a:pt x="34" y="9"/>
                    <a:pt x="29" y="9"/>
                  </a:cubicBezTo>
                  <a:cubicBezTo>
                    <a:pt x="27" y="9"/>
                    <a:pt x="24" y="7"/>
                    <a:pt x="22" y="7"/>
                  </a:cubicBezTo>
                  <a:cubicBezTo>
                    <a:pt x="19" y="6"/>
                    <a:pt x="15" y="7"/>
                    <a:pt x="12" y="6"/>
                  </a:cubicBezTo>
                </a:path>
              </a:pathLst>
            </a:custGeom>
            <a:solidFill>
              <a:srgbClr val="D9DA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0" name="Freeform 222">
              <a:extLst>
                <a:ext uri="{FF2B5EF4-FFF2-40B4-BE49-F238E27FC236}">
                  <a16:creationId xmlns:a16="http://schemas.microsoft.com/office/drawing/2014/main" id="{4D671754-AF74-4B52-B8D0-7A8B3DC18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" y="2653"/>
              <a:ext cx="1410" cy="1293"/>
            </a:xfrm>
            <a:custGeom>
              <a:avLst/>
              <a:gdLst>
                <a:gd name="T0" fmla="*/ 14583 w 564"/>
                <a:gd name="T1" fmla="*/ 2551 h 517"/>
                <a:gd name="T2" fmla="*/ 11175 w 564"/>
                <a:gd name="T3" fmla="*/ 863 h 517"/>
                <a:gd name="T4" fmla="*/ 1645 w 564"/>
                <a:gd name="T5" fmla="*/ 3521 h 517"/>
                <a:gd name="T6" fmla="*/ 520 w 564"/>
                <a:gd name="T7" fmla="*/ 9859 h 517"/>
                <a:gd name="T8" fmla="*/ 1533 w 564"/>
                <a:gd name="T9" fmla="*/ 13843 h 517"/>
                <a:gd name="T10" fmla="*/ 6408 w 564"/>
                <a:gd name="T11" fmla="*/ 17832 h 517"/>
                <a:gd name="T12" fmla="*/ 14583 w 564"/>
                <a:gd name="T13" fmla="*/ 18227 h 517"/>
                <a:gd name="T14" fmla="*/ 22033 w 564"/>
                <a:gd name="T15" fmla="*/ 20228 h 517"/>
                <a:gd name="T16" fmla="*/ 15000 w 564"/>
                <a:gd name="T17" fmla="*/ 17832 h 517"/>
                <a:gd name="T18" fmla="*/ 7158 w 564"/>
                <a:gd name="T19" fmla="*/ 17257 h 517"/>
                <a:gd name="T20" fmla="*/ 2895 w 564"/>
                <a:gd name="T21" fmla="*/ 14311 h 517"/>
                <a:gd name="T22" fmla="*/ 4970 w 564"/>
                <a:gd name="T23" fmla="*/ 13810 h 517"/>
                <a:gd name="T24" fmla="*/ 10833 w 564"/>
                <a:gd name="T25" fmla="*/ 14748 h 517"/>
                <a:gd name="T26" fmla="*/ 13958 w 564"/>
                <a:gd name="T27" fmla="*/ 14831 h 517"/>
                <a:gd name="T28" fmla="*/ 15438 w 564"/>
                <a:gd name="T29" fmla="*/ 14593 h 517"/>
                <a:gd name="T30" fmla="*/ 15783 w 564"/>
                <a:gd name="T31" fmla="*/ 15018 h 517"/>
                <a:gd name="T32" fmla="*/ 15938 w 564"/>
                <a:gd name="T33" fmla="*/ 15173 h 517"/>
                <a:gd name="T34" fmla="*/ 15938 w 564"/>
                <a:gd name="T35" fmla="*/ 14986 h 517"/>
                <a:gd name="T36" fmla="*/ 15908 w 564"/>
                <a:gd name="T37" fmla="*/ 14593 h 517"/>
                <a:gd name="T38" fmla="*/ 16300 w 564"/>
                <a:gd name="T39" fmla="*/ 14781 h 517"/>
                <a:gd name="T40" fmla="*/ 16533 w 564"/>
                <a:gd name="T41" fmla="*/ 14831 h 517"/>
                <a:gd name="T42" fmla="*/ 16613 w 564"/>
                <a:gd name="T43" fmla="*/ 14906 h 517"/>
                <a:gd name="T44" fmla="*/ 16533 w 564"/>
                <a:gd name="T45" fmla="*/ 14548 h 517"/>
                <a:gd name="T46" fmla="*/ 16613 w 564"/>
                <a:gd name="T47" fmla="*/ 14593 h 517"/>
                <a:gd name="T48" fmla="*/ 16720 w 564"/>
                <a:gd name="T49" fmla="*/ 14623 h 517"/>
                <a:gd name="T50" fmla="*/ 16645 w 564"/>
                <a:gd name="T51" fmla="*/ 14393 h 517"/>
                <a:gd name="T52" fmla="*/ 16533 w 564"/>
                <a:gd name="T53" fmla="*/ 14123 h 517"/>
                <a:gd name="T54" fmla="*/ 16220 w 564"/>
                <a:gd name="T55" fmla="*/ 13998 h 517"/>
                <a:gd name="T56" fmla="*/ 16095 w 564"/>
                <a:gd name="T57" fmla="*/ 13923 h 517"/>
                <a:gd name="T58" fmla="*/ 15833 w 564"/>
                <a:gd name="T59" fmla="*/ 13893 h 517"/>
                <a:gd name="T60" fmla="*/ 15833 w 564"/>
                <a:gd name="T61" fmla="*/ 13530 h 517"/>
                <a:gd name="T62" fmla="*/ 15938 w 564"/>
                <a:gd name="T63" fmla="*/ 13655 h 517"/>
                <a:gd name="T64" fmla="*/ 15938 w 564"/>
                <a:gd name="T65" fmla="*/ 13423 h 517"/>
                <a:gd name="T66" fmla="*/ 16145 w 564"/>
                <a:gd name="T67" fmla="*/ 13423 h 517"/>
                <a:gd name="T68" fmla="*/ 16375 w 564"/>
                <a:gd name="T69" fmla="*/ 13530 h 517"/>
                <a:gd name="T70" fmla="*/ 16458 w 564"/>
                <a:gd name="T71" fmla="*/ 13655 h 517"/>
                <a:gd name="T72" fmla="*/ 16300 w 564"/>
                <a:gd name="T73" fmla="*/ 13110 h 517"/>
                <a:gd name="T74" fmla="*/ 16533 w 564"/>
                <a:gd name="T75" fmla="*/ 13218 h 517"/>
                <a:gd name="T76" fmla="*/ 16375 w 564"/>
                <a:gd name="T77" fmla="*/ 12872 h 517"/>
                <a:gd name="T78" fmla="*/ 17738 w 564"/>
                <a:gd name="T79" fmla="*/ 11935 h 517"/>
                <a:gd name="T80" fmla="*/ 19688 w 564"/>
                <a:gd name="T81" fmla="*/ 11309 h 517"/>
                <a:gd name="T82" fmla="*/ 20363 w 564"/>
                <a:gd name="T83" fmla="*/ 10872 h 517"/>
                <a:gd name="T84" fmla="*/ 19970 w 564"/>
                <a:gd name="T85" fmla="*/ 9619 h 517"/>
                <a:gd name="T86" fmla="*/ 19375 w 564"/>
                <a:gd name="T87" fmla="*/ 8368 h 517"/>
                <a:gd name="T88" fmla="*/ 18958 w 564"/>
                <a:gd name="T89" fmla="*/ 7400 h 517"/>
                <a:gd name="T90" fmla="*/ 18333 w 564"/>
                <a:gd name="T91" fmla="*/ 6305 h 517"/>
                <a:gd name="T92" fmla="*/ 17500 w 564"/>
                <a:gd name="T93" fmla="*/ 5285 h 517"/>
                <a:gd name="T94" fmla="*/ 16645 w 564"/>
                <a:gd name="T95" fmla="*/ 3284 h 517"/>
                <a:gd name="T96" fmla="*/ 15625 w 564"/>
                <a:gd name="T97" fmla="*/ 3441 h 517"/>
                <a:gd name="T98" fmla="*/ 14583 w 564"/>
                <a:gd name="T99" fmla="*/ 2551 h 51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64" h="517">
                  <a:moveTo>
                    <a:pt x="373" y="65"/>
                  </a:moveTo>
                  <a:cubicBezTo>
                    <a:pt x="357" y="53"/>
                    <a:pt x="336" y="33"/>
                    <a:pt x="286" y="22"/>
                  </a:cubicBezTo>
                  <a:cubicBezTo>
                    <a:pt x="202" y="0"/>
                    <a:pt x="96" y="21"/>
                    <a:pt x="42" y="90"/>
                  </a:cubicBezTo>
                  <a:cubicBezTo>
                    <a:pt x="11" y="130"/>
                    <a:pt x="0" y="195"/>
                    <a:pt x="13" y="252"/>
                  </a:cubicBezTo>
                  <a:cubicBezTo>
                    <a:pt x="20" y="303"/>
                    <a:pt x="44" y="299"/>
                    <a:pt x="39" y="354"/>
                  </a:cubicBezTo>
                  <a:cubicBezTo>
                    <a:pt x="35" y="399"/>
                    <a:pt x="62" y="435"/>
                    <a:pt x="164" y="456"/>
                  </a:cubicBezTo>
                  <a:cubicBezTo>
                    <a:pt x="266" y="477"/>
                    <a:pt x="323" y="464"/>
                    <a:pt x="373" y="466"/>
                  </a:cubicBezTo>
                  <a:cubicBezTo>
                    <a:pt x="424" y="468"/>
                    <a:pt x="529" y="467"/>
                    <a:pt x="564" y="517"/>
                  </a:cubicBezTo>
                  <a:cubicBezTo>
                    <a:pt x="529" y="467"/>
                    <a:pt x="435" y="458"/>
                    <a:pt x="384" y="456"/>
                  </a:cubicBezTo>
                  <a:cubicBezTo>
                    <a:pt x="334" y="454"/>
                    <a:pt x="285" y="462"/>
                    <a:pt x="183" y="441"/>
                  </a:cubicBezTo>
                  <a:cubicBezTo>
                    <a:pt x="99" y="420"/>
                    <a:pt x="67" y="400"/>
                    <a:pt x="74" y="366"/>
                  </a:cubicBezTo>
                  <a:cubicBezTo>
                    <a:pt x="78" y="350"/>
                    <a:pt x="94" y="343"/>
                    <a:pt x="127" y="353"/>
                  </a:cubicBezTo>
                  <a:cubicBezTo>
                    <a:pt x="159" y="364"/>
                    <a:pt x="217" y="376"/>
                    <a:pt x="277" y="377"/>
                  </a:cubicBezTo>
                  <a:cubicBezTo>
                    <a:pt x="310" y="377"/>
                    <a:pt x="339" y="380"/>
                    <a:pt x="357" y="379"/>
                  </a:cubicBezTo>
                  <a:cubicBezTo>
                    <a:pt x="364" y="379"/>
                    <a:pt x="379" y="379"/>
                    <a:pt x="395" y="373"/>
                  </a:cubicBezTo>
                  <a:cubicBezTo>
                    <a:pt x="397" y="377"/>
                    <a:pt x="403" y="383"/>
                    <a:pt x="404" y="384"/>
                  </a:cubicBezTo>
                  <a:cubicBezTo>
                    <a:pt x="405" y="385"/>
                    <a:pt x="406" y="389"/>
                    <a:pt x="408" y="388"/>
                  </a:cubicBezTo>
                  <a:cubicBezTo>
                    <a:pt x="411" y="387"/>
                    <a:pt x="408" y="385"/>
                    <a:pt x="408" y="383"/>
                  </a:cubicBezTo>
                  <a:cubicBezTo>
                    <a:pt x="408" y="382"/>
                    <a:pt x="409" y="376"/>
                    <a:pt x="407" y="373"/>
                  </a:cubicBezTo>
                  <a:cubicBezTo>
                    <a:pt x="409" y="374"/>
                    <a:pt x="414" y="377"/>
                    <a:pt x="417" y="378"/>
                  </a:cubicBezTo>
                  <a:cubicBezTo>
                    <a:pt x="420" y="379"/>
                    <a:pt x="421" y="378"/>
                    <a:pt x="423" y="379"/>
                  </a:cubicBezTo>
                  <a:cubicBezTo>
                    <a:pt x="424" y="380"/>
                    <a:pt x="424" y="382"/>
                    <a:pt x="425" y="381"/>
                  </a:cubicBezTo>
                  <a:cubicBezTo>
                    <a:pt x="427" y="379"/>
                    <a:pt x="426" y="377"/>
                    <a:pt x="423" y="372"/>
                  </a:cubicBezTo>
                  <a:cubicBezTo>
                    <a:pt x="423" y="372"/>
                    <a:pt x="424" y="372"/>
                    <a:pt x="425" y="373"/>
                  </a:cubicBezTo>
                  <a:cubicBezTo>
                    <a:pt x="426" y="375"/>
                    <a:pt x="428" y="374"/>
                    <a:pt x="428" y="374"/>
                  </a:cubicBezTo>
                  <a:cubicBezTo>
                    <a:pt x="428" y="374"/>
                    <a:pt x="427" y="371"/>
                    <a:pt x="426" y="368"/>
                  </a:cubicBezTo>
                  <a:cubicBezTo>
                    <a:pt x="425" y="365"/>
                    <a:pt x="424" y="363"/>
                    <a:pt x="423" y="361"/>
                  </a:cubicBezTo>
                  <a:cubicBezTo>
                    <a:pt x="421" y="359"/>
                    <a:pt x="415" y="358"/>
                    <a:pt x="415" y="358"/>
                  </a:cubicBezTo>
                  <a:cubicBezTo>
                    <a:pt x="415" y="358"/>
                    <a:pt x="414" y="357"/>
                    <a:pt x="412" y="356"/>
                  </a:cubicBezTo>
                  <a:cubicBezTo>
                    <a:pt x="412" y="355"/>
                    <a:pt x="409" y="355"/>
                    <a:pt x="405" y="355"/>
                  </a:cubicBezTo>
                  <a:cubicBezTo>
                    <a:pt x="403" y="355"/>
                    <a:pt x="403" y="344"/>
                    <a:pt x="405" y="346"/>
                  </a:cubicBezTo>
                  <a:cubicBezTo>
                    <a:pt x="407" y="348"/>
                    <a:pt x="406" y="349"/>
                    <a:pt x="408" y="349"/>
                  </a:cubicBezTo>
                  <a:cubicBezTo>
                    <a:pt x="409" y="349"/>
                    <a:pt x="410" y="346"/>
                    <a:pt x="408" y="343"/>
                  </a:cubicBezTo>
                  <a:cubicBezTo>
                    <a:pt x="408" y="343"/>
                    <a:pt x="410" y="343"/>
                    <a:pt x="413" y="343"/>
                  </a:cubicBezTo>
                  <a:cubicBezTo>
                    <a:pt x="415" y="344"/>
                    <a:pt x="418" y="344"/>
                    <a:pt x="419" y="346"/>
                  </a:cubicBezTo>
                  <a:cubicBezTo>
                    <a:pt x="420" y="348"/>
                    <a:pt x="420" y="350"/>
                    <a:pt x="421" y="349"/>
                  </a:cubicBezTo>
                  <a:cubicBezTo>
                    <a:pt x="422" y="347"/>
                    <a:pt x="422" y="342"/>
                    <a:pt x="417" y="335"/>
                  </a:cubicBezTo>
                  <a:cubicBezTo>
                    <a:pt x="417" y="335"/>
                    <a:pt x="421" y="335"/>
                    <a:pt x="423" y="338"/>
                  </a:cubicBezTo>
                  <a:cubicBezTo>
                    <a:pt x="424" y="336"/>
                    <a:pt x="422" y="332"/>
                    <a:pt x="419" y="329"/>
                  </a:cubicBezTo>
                  <a:cubicBezTo>
                    <a:pt x="418" y="327"/>
                    <a:pt x="441" y="305"/>
                    <a:pt x="454" y="305"/>
                  </a:cubicBezTo>
                  <a:cubicBezTo>
                    <a:pt x="465" y="306"/>
                    <a:pt x="498" y="290"/>
                    <a:pt x="504" y="289"/>
                  </a:cubicBezTo>
                  <a:cubicBezTo>
                    <a:pt x="509" y="288"/>
                    <a:pt x="517" y="285"/>
                    <a:pt x="521" y="278"/>
                  </a:cubicBezTo>
                  <a:cubicBezTo>
                    <a:pt x="526" y="270"/>
                    <a:pt x="517" y="259"/>
                    <a:pt x="511" y="246"/>
                  </a:cubicBezTo>
                  <a:cubicBezTo>
                    <a:pt x="506" y="233"/>
                    <a:pt x="498" y="223"/>
                    <a:pt x="496" y="214"/>
                  </a:cubicBezTo>
                  <a:cubicBezTo>
                    <a:pt x="497" y="192"/>
                    <a:pt x="485" y="189"/>
                    <a:pt x="485" y="189"/>
                  </a:cubicBezTo>
                  <a:cubicBezTo>
                    <a:pt x="485" y="189"/>
                    <a:pt x="475" y="175"/>
                    <a:pt x="469" y="161"/>
                  </a:cubicBezTo>
                  <a:cubicBezTo>
                    <a:pt x="462" y="147"/>
                    <a:pt x="456" y="145"/>
                    <a:pt x="448" y="135"/>
                  </a:cubicBezTo>
                  <a:cubicBezTo>
                    <a:pt x="448" y="135"/>
                    <a:pt x="450" y="104"/>
                    <a:pt x="426" y="84"/>
                  </a:cubicBezTo>
                  <a:cubicBezTo>
                    <a:pt x="402" y="64"/>
                    <a:pt x="396" y="73"/>
                    <a:pt x="400" y="88"/>
                  </a:cubicBezTo>
                  <a:cubicBezTo>
                    <a:pt x="400" y="91"/>
                    <a:pt x="387" y="74"/>
                    <a:pt x="373" y="65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1" name="Freeform 223">
              <a:extLst>
                <a:ext uri="{FF2B5EF4-FFF2-40B4-BE49-F238E27FC236}">
                  <a16:creationId xmlns:a16="http://schemas.microsoft.com/office/drawing/2014/main" id="{1815296C-4A40-4F7C-B771-7899AA3AF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2903"/>
              <a:ext cx="235" cy="273"/>
            </a:xfrm>
            <a:custGeom>
              <a:avLst/>
              <a:gdLst>
                <a:gd name="T0" fmla="*/ 3675 w 94"/>
                <a:gd name="T1" fmla="*/ 2121 h 109"/>
                <a:gd name="T2" fmla="*/ 1095 w 94"/>
                <a:gd name="T3" fmla="*/ 942 h 109"/>
                <a:gd name="T4" fmla="*/ 1925 w 94"/>
                <a:gd name="T5" fmla="*/ 3582 h 109"/>
                <a:gd name="T6" fmla="*/ 2895 w 94"/>
                <a:gd name="T7" fmla="*/ 4290 h 10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4" h="109">
                  <a:moveTo>
                    <a:pt x="94" y="54"/>
                  </a:moveTo>
                  <a:cubicBezTo>
                    <a:pt x="88" y="34"/>
                    <a:pt x="57" y="0"/>
                    <a:pt x="28" y="24"/>
                  </a:cubicBezTo>
                  <a:cubicBezTo>
                    <a:pt x="0" y="49"/>
                    <a:pt x="38" y="87"/>
                    <a:pt x="49" y="91"/>
                  </a:cubicBezTo>
                  <a:cubicBezTo>
                    <a:pt x="60" y="96"/>
                    <a:pt x="72" y="101"/>
                    <a:pt x="74" y="109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2" name="Freeform 224">
              <a:extLst>
                <a:ext uri="{FF2B5EF4-FFF2-40B4-BE49-F238E27FC236}">
                  <a16:creationId xmlns:a16="http://schemas.microsoft.com/office/drawing/2014/main" id="{0DD8774D-DCFB-4455-A76F-729A61821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4" y="3058"/>
              <a:ext cx="32" cy="68"/>
            </a:xfrm>
            <a:custGeom>
              <a:avLst/>
              <a:gdLst>
                <a:gd name="T0" fmla="*/ 478 w 13"/>
                <a:gd name="T1" fmla="*/ 0 h 27"/>
                <a:gd name="T2" fmla="*/ 153 w 13"/>
                <a:gd name="T3" fmla="*/ 368 h 27"/>
                <a:gd name="T4" fmla="*/ 298 w 13"/>
                <a:gd name="T5" fmla="*/ 1085 h 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27">
                  <a:moveTo>
                    <a:pt x="13" y="0"/>
                  </a:moveTo>
                  <a:cubicBezTo>
                    <a:pt x="2" y="0"/>
                    <a:pt x="0" y="3"/>
                    <a:pt x="4" y="9"/>
                  </a:cubicBezTo>
                  <a:cubicBezTo>
                    <a:pt x="9" y="16"/>
                    <a:pt x="1" y="23"/>
                    <a:pt x="8" y="27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3" name="Freeform 225">
              <a:extLst>
                <a:ext uri="{FF2B5EF4-FFF2-40B4-BE49-F238E27FC236}">
                  <a16:creationId xmlns:a16="http://schemas.microsoft.com/office/drawing/2014/main" id="{9E94D980-6137-4267-A27F-C94E5E91A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" y="3356"/>
              <a:ext cx="65" cy="145"/>
            </a:xfrm>
            <a:custGeom>
              <a:avLst/>
              <a:gdLst>
                <a:gd name="T0" fmla="*/ 1020 w 26"/>
                <a:gd name="T1" fmla="*/ 0 h 58"/>
                <a:gd name="T2" fmla="*/ 238 w 26"/>
                <a:gd name="T3" fmla="*/ 2270 h 5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6" h="58">
                  <a:moveTo>
                    <a:pt x="26" y="0"/>
                  </a:moveTo>
                  <a:cubicBezTo>
                    <a:pt x="19" y="8"/>
                    <a:pt x="0" y="39"/>
                    <a:pt x="6" y="58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4" name="Freeform 226">
              <a:extLst>
                <a:ext uri="{FF2B5EF4-FFF2-40B4-BE49-F238E27FC236}">
                  <a16:creationId xmlns:a16="http://schemas.microsoft.com/office/drawing/2014/main" id="{72710E0A-5D3C-49C4-900F-E3D099D07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9" y="3353"/>
              <a:ext cx="75" cy="133"/>
            </a:xfrm>
            <a:custGeom>
              <a:avLst/>
              <a:gdLst>
                <a:gd name="T0" fmla="*/ 1175 w 30"/>
                <a:gd name="T1" fmla="*/ 0 h 53"/>
                <a:gd name="T2" fmla="*/ 0 w 30"/>
                <a:gd name="T3" fmla="*/ 2103 h 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0" h="53">
                  <a:moveTo>
                    <a:pt x="30" y="0"/>
                  </a:moveTo>
                  <a:cubicBezTo>
                    <a:pt x="24" y="5"/>
                    <a:pt x="1" y="44"/>
                    <a:pt x="0" y="53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5" name="Freeform 227">
              <a:extLst>
                <a:ext uri="{FF2B5EF4-FFF2-40B4-BE49-F238E27FC236}">
                  <a16:creationId xmlns:a16="http://schemas.microsoft.com/office/drawing/2014/main" id="{EF409F19-8D24-4EC2-B54A-15ABD2EE2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1" y="3348"/>
              <a:ext cx="98" cy="110"/>
            </a:xfrm>
            <a:custGeom>
              <a:avLst/>
              <a:gdLst>
                <a:gd name="T0" fmla="*/ 1553 w 39"/>
                <a:gd name="T1" fmla="*/ 0 h 44"/>
                <a:gd name="T2" fmla="*/ 0 w 39"/>
                <a:gd name="T3" fmla="*/ 1720 h 4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9" h="44">
                  <a:moveTo>
                    <a:pt x="39" y="0"/>
                  </a:moveTo>
                  <a:cubicBezTo>
                    <a:pt x="29" y="7"/>
                    <a:pt x="5" y="37"/>
                    <a:pt x="0" y="44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6" name="Freeform 228">
              <a:extLst>
                <a:ext uri="{FF2B5EF4-FFF2-40B4-BE49-F238E27FC236}">
                  <a16:creationId xmlns:a16="http://schemas.microsoft.com/office/drawing/2014/main" id="{25B2183D-0E91-4EB2-839F-A1F68C1EB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4" y="3273"/>
              <a:ext cx="43" cy="18"/>
            </a:xfrm>
            <a:custGeom>
              <a:avLst/>
              <a:gdLst>
                <a:gd name="T0" fmla="*/ 698 w 17"/>
                <a:gd name="T1" fmla="*/ 0 h 7"/>
                <a:gd name="T2" fmla="*/ 0 w 17"/>
                <a:gd name="T3" fmla="*/ 303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7">
                  <a:moveTo>
                    <a:pt x="17" y="0"/>
                  </a:moveTo>
                  <a:cubicBezTo>
                    <a:pt x="11" y="2"/>
                    <a:pt x="1" y="6"/>
                    <a:pt x="0" y="7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7" name="Freeform 229">
              <a:extLst>
                <a:ext uri="{FF2B5EF4-FFF2-40B4-BE49-F238E27FC236}">
                  <a16:creationId xmlns:a16="http://schemas.microsoft.com/office/drawing/2014/main" id="{4EDBF5DE-B626-4069-9D98-1CF8DBF67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4" y="3263"/>
              <a:ext cx="23" cy="20"/>
            </a:xfrm>
            <a:custGeom>
              <a:avLst/>
              <a:gdLst>
                <a:gd name="T0" fmla="*/ 386 w 9"/>
                <a:gd name="T1" fmla="*/ 0 h 8"/>
                <a:gd name="T2" fmla="*/ 0 w 9"/>
                <a:gd name="T3" fmla="*/ 313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8">
                  <a:moveTo>
                    <a:pt x="9" y="0"/>
                  </a:moveTo>
                  <a:cubicBezTo>
                    <a:pt x="6" y="1"/>
                    <a:pt x="1" y="7"/>
                    <a:pt x="0" y="8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8" name="Freeform 230">
              <a:extLst>
                <a:ext uri="{FF2B5EF4-FFF2-40B4-BE49-F238E27FC236}">
                  <a16:creationId xmlns:a16="http://schemas.microsoft.com/office/drawing/2014/main" id="{ACECEEF7-D915-470A-8361-3703E02B7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" y="3231"/>
              <a:ext cx="33" cy="47"/>
            </a:xfrm>
            <a:custGeom>
              <a:avLst/>
              <a:gdLst>
                <a:gd name="T0" fmla="*/ 541 w 13"/>
                <a:gd name="T1" fmla="*/ 0 h 19"/>
                <a:gd name="T2" fmla="*/ 0 w 13"/>
                <a:gd name="T3" fmla="*/ 710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" h="19">
                  <a:moveTo>
                    <a:pt x="13" y="0"/>
                  </a:moveTo>
                  <a:cubicBezTo>
                    <a:pt x="8" y="3"/>
                    <a:pt x="1" y="15"/>
                    <a:pt x="0" y="1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9" name="Freeform 231">
              <a:extLst>
                <a:ext uri="{FF2B5EF4-FFF2-40B4-BE49-F238E27FC236}">
                  <a16:creationId xmlns:a16="http://schemas.microsoft.com/office/drawing/2014/main" id="{CF696755-74A5-4372-9397-6646F6B8F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2" y="3363"/>
              <a:ext cx="35" cy="130"/>
            </a:xfrm>
            <a:custGeom>
              <a:avLst/>
              <a:gdLst>
                <a:gd name="T0" fmla="*/ 550 w 14"/>
                <a:gd name="T1" fmla="*/ 0 h 52"/>
                <a:gd name="T2" fmla="*/ 83 w 14"/>
                <a:gd name="T3" fmla="*/ 2033 h 5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52">
                  <a:moveTo>
                    <a:pt x="14" y="0"/>
                  </a:moveTo>
                  <a:cubicBezTo>
                    <a:pt x="10" y="5"/>
                    <a:pt x="0" y="36"/>
                    <a:pt x="2" y="52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0" name="Freeform 232">
              <a:extLst>
                <a:ext uri="{FF2B5EF4-FFF2-40B4-BE49-F238E27FC236}">
                  <a16:creationId xmlns:a16="http://schemas.microsoft.com/office/drawing/2014/main" id="{BE078DC4-23C2-4004-AD0B-7EEEA3FD4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1" y="3341"/>
              <a:ext cx="128" cy="72"/>
            </a:xfrm>
            <a:custGeom>
              <a:avLst/>
              <a:gdLst>
                <a:gd name="T0" fmla="*/ 2023 w 51"/>
                <a:gd name="T1" fmla="*/ 0 h 29"/>
                <a:gd name="T2" fmla="*/ 0 w 51"/>
                <a:gd name="T3" fmla="*/ 1102 h 2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" h="29">
                  <a:moveTo>
                    <a:pt x="51" y="0"/>
                  </a:moveTo>
                  <a:cubicBezTo>
                    <a:pt x="47" y="2"/>
                    <a:pt x="13" y="24"/>
                    <a:pt x="0" y="2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1" name="Freeform 233">
              <a:extLst>
                <a:ext uri="{FF2B5EF4-FFF2-40B4-BE49-F238E27FC236}">
                  <a16:creationId xmlns:a16="http://schemas.microsoft.com/office/drawing/2014/main" id="{36765217-16D5-462B-B5AA-EE890031C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7" y="3288"/>
              <a:ext cx="27" cy="8"/>
            </a:xfrm>
            <a:custGeom>
              <a:avLst/>
              <a:gdLst>
                <a:gd name="T0" fmla="*/ 0 w 11"/>
                <a:gd name="T1" fmla="*/ 93 h 3"/>
                <a:gd name="T2" fmla="*/ 398 w 11"/>
                <a:gd name="T3" fmla="*/ 149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3">
                  <a:moveTo>
                    <a:pt x="0" y="2"/>
                  </a:moveTo>
                  <a:cubicBezTo>
                    <a:pt x="3" y="1"/>
                    <a:pt x="6" y="0"/>
                    <a:pt x="11" y="3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2" name="Freeform 234">
              <a:extLst>
                <a:ext uri="{FF2B5EF4-FFF2-40B4-BE49-F238E27FC236}">
                  <a16:creationId xmlns:a16="http://schemas.microsoft.com/office/drawing/2014/main" id="{12138A5C-D570-4783-8D14-493CE08DA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4" y="3188"/>
              <a:ext cx="65" cy="65"/>
            </a:xfrm>
            <a:custGeom>
              <a:avLst/>
              <a:gdLst>
                <a:gd name="T0" fmla="*/ 988 w 26"/>
                <a:gd name="T1" fmla="*/ 908 h 26"/>
                <a:gd name="T2" fmla="*/ 675 w 26"/>
                <a:gd name="T3" fmla="*/ 238 h 26"/>
                <a:gd name="T4" fmla="*/ 50 w 26"/>
                <a:gd name="T5" fmla="*/ 395 h 26"/>
                <a:gd name="T6" fmla="*/ 363 w 26"/>
                <a:gd name="T7" fmla="*/ 938 h 26"/>
                <a:gd name="T8" fmla="*/ 863 w 26"/>
                <a:gd name="T9" fmla="*/ 863 h 26"/>
                <a:gd name="T10" fmla="*/ 988 w 26"/>
                <a:gd name="T11" fmla="*/ 908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26">
                  <a:moveTo>
                    <a:pt x="25" y="23"/>
                  </a:moveTo>
                  <a:cubicBezTo>
                    <a:pt x="23" y="21"/>
                    <a:pt x="26" y="11"/>
                    <a:pt x="17" y="6"/>
                  </a:cubicBezTo>
                  <a:cubicBezTo>
                    <a:pt x="8" y="0"/>
                    <a:pt x="1" y="10"/>
                    <a:pt x="1" y="10"/>
                  </a:cubicBezTo>
                  <a:cubicBezTo>
                    <a:pt x="0" y="17"/>
                    <a:pt x="4" y="22"/>
                    <a:pt x="9" y="24"/>
                  </a:cubicBezTo>
                  <a:cubicBezTo>
                    <a:pt x="13" y="26"/>
                    <a:pt x="22" y="22"/>
                    <a:pt x="22" y="22"/>
                  </a:cubicBezTo>
                  <a:lnTo>
                    <a:pt x="25" y="23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3" name="Freeform 235">
              <a:extLst>
                <a:ext uri="{FF2B5EF4-FFF2-40B4-BE49-F238E27FC236}">
                  <a16:creationId xmlns:a16="http://schemas.microsoft.com/office/drawing/2014/main" id="{D3298E3D-CA7D-4D02-B13C-2DBE14BA0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" y="3198"/>
              <a:ext cx="55" cy="53"/>
            </a:xfrm>
            <a:custGeom>
              <a:avLst/>
              <a:gdLst>
                <a:gd name="T0" fmla="*/ 125 w 22"/>
                <a:gd name="T1" fmla="*/ 209 h 21"/>
                <a:gd name="T2" fmla="*/ 625 w 22"/>
                <a:gd name="T3" fmla="*/ 126 h 21"/>
                <a:gd name="T4" fmla="*/ 708 w 22"/>
                <a:gd name="T5" fmla="*/ 644 h 21"/>
                <a:gd name="T6" fmla="*/ 208 w 22"/>
                <a:gd name="T7" fmla="*/ 727 h 21"/>
                <a:gd name="T8" fmla="*/ 125 w 22"/>
                <a:gd name="T9" fmla="*/ 209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1">
                  <a:moveTo>
                    <a:pt x="3" y="5"/>
                  </a:moveTo>
                  <a:cubicBezTo>
                    <a:pt x="6" y="1"/>
                    <a:pt x="12" y="0"/>
                    <a:pt x="16" y="3"/>
                  </a:cubicBezTo>
                  <a:cubicBezTo>
                    <a:pt x="21" y="6"/>
                    <a:pt x="22" y="12"/>
                    <a:pt x="18" y="16"/>
                  </a:cubicBezTo>
                  <a:cubicBezTo>
                    <a:pt x="15" y="20"/>
                    <a:pt x="9" y="21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4" name="Freeform 236">
              <a:extLst>
                <a:ext uri="{FF2B5EF4-FFF2-40B4-BE49-F238E27FC236}">
                  <a16:creationId xmlns:a16="http://schemas.microsoft.com/office/drawing/2014/main" id="{E40A189D-C54F-4A94-AF3E-92E9F7F57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" y="3213"/>
              <a:ext cx="23" cy="23"/>
            </a:xfrm>
            <a:custGeom>
              <a:avLst/>
              <a:gdLst>
                <a:gd name="T0" fmla="*/ 84 w 9"/>
                <a:gd name="T1" fmla="*/ 84 h 9"/>
                <a:gd name="T2" fmla="*/ 302 w 9"/>
                <a:gd name="T3" fmla="*/ 51 h 9"/>
                <a:gd name="T4" fmla="*/ 332 w 9"/>
                <a:gd name="T5" fmla="*/ 302 h 9"/>
                <a:gd name="T6" fmla="*/ 84 w 9"/>
                <a:gd name="T7" fmla="*/ 302 h 9"/>
                <a:gd name="T8" fmla="*/ 84 w 9"/>
                <a:gd name="T9" fmla="*/ 8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2" y="2"/>
                  </a:moveTo>
                  <a:cubicBezTo>
                    <a:pt x="3" y="1"/>
                    <a:pt x="5" y="0"/>
                    <a:pt x="7" y="1"/>
                  </a:cubicBezTo>
                  <a:cubicBezTo>
                    <a:pt x="9" y="3"/>
                    <a:pt x="9" y="5"/>
                    <a:pt x="8" y="7"/>
                  </a:cubicBezTo>
                  <a:cubicBezTo>
                    <a:pt x="7" y="8"/>
                    <a:pt x="4" y="9"/>
                    <a:pt x="2" y="7"/>
                  </a:cubicBezTo>
                  <a:cubicBezTo>
                    <a:pt x="1" y="6"/>
                    <a:pt x="0" y="4"/>
                    <a:pt x="2" y="2"/>
                  </a:cubicBez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5" name="Freeform 237">
              <a:extLst>
                <a:ext uri="{FF2B5EF4-FFF2-40B4-BE49-F238E27FC236}">
                  <a16:creationId xmlns:a16="http://schemas.microsoft.com/office/drawing/2014/main" id="{ACCD8141-D6FC-4DD8-8EEF-716CF0C1CF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6" y="3558"/>
              <a:ext cx="45" cy="25"/>
            </a:xfrm>
            <a:custGeom>
              <a:avLst/>
              <a:gdLst>
                <a:gd name="T0" fmla="*/ 708 w 18"/>
                <a:gd name="T1" fmla="*/ 395 h 10"/>
                <a:gd name="T2" fmla="*/ 283 w 18"/>
                <a:gd name="T3" fmla="*/ 125 h 10"/>
                <a:gd name="T4" fmla="*/ 0 w 18"/>
                <a:gd name="T5" fmla="*/ 0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10">
                  <a:moveTo>
                    <a:pt x="18" y="10"/>
                  </a:moveTo>
                  <a:cubicBezTo>
                    <a:pt x="15" y="6"/>
                    <a:pt x="10" y="3"/>
                    <a:pt x="7" y="3"/>
                  </a:cubicBezTo>
                  <a:cubicBezTo>
                    <a:pt x="6" y="2"/>
                    <a:pt x="3" y="1"/>
                    <a:pt x="0" y="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6" name="Freeform 238">
              <a:extLst>
                <a:ext uri="{FF2B5EF4-FFF2-40B4-BE49-F238E27FC236}">
                  <a16:creationId xmlns:a16="http://schemas.microsoft.com/office/drawing/2014/main" id="{FDBCCE07-5368-4C10-9450-B2E924FE0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" y="3576"/>
              <a:ext cx="12" cy="10"/>
            </a:xfrm>
            <a:custGeom>
              <a:avLst/>
              <a:gdLst>
                <a:gd name="T0" fmla="*/ 168 w 5"/>
                <a:gd name="T1" fmla="*/ 158 h 4"/>
                <a:gd name="T2" fmla="*/ 0 w 5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4">
                  <a:moveTo>
                    <a:pt x="5" y="4"/>
                  </a:moveTo>
                  <a:cubicBezTo>
                    <a:pt x="4" y="3"/>
                    <a:pt x="3" y="2"/>
                    <a:pt x="0" y="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7" name="Freeform 239">
              <a:extLst>
                <a:ext uri="{FF2B5EF4-FFF2-40B4-BE49-F238E27FC236}">
                  <a16:creationId xmlns:a16="http://schemas.microsoft.com/office/drawing/2014/main" id="{22CD0CA7-0348-4A65-B5CA-37CBF2135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9" y="3548"/>
              <a:ext cx="22" cy="1"/>
            </a:xfrm>
            <a:custGeom>
              <a:avLst/>
              <a:gdLst>
                <a:gd name="T0" fmla="*/ 323 w 9"/>
                <a:gd name="T1" fmla="*/ 0 h 1"/>
                <a:gd name="T2" fmla="*/ 0 w 9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cubicBezTo>
                    <a:pt x="6" y="0"/>
                    <a:pt x="0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8" name="Oval 240">
              <a:extLst>
                <a:ext uri="{FF2B5EF4-FFF2-40B4-BE49-F238E27FC236}">
                  <a16:creationId xmlns:a16="http://schemas.microsoft.com/office/drawing/2014/main" id="{28C9EDF7-40E8-4743-A59E-52B538DB6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2" y="3211"/>
              <a:ext cx="12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7459" name="Freeform 241">
              <a:extLst>
                <a:ext uri="{FF2B5EF4-FFF2-40B4-BE49-F238E27FC236}">
                  <a16:creationId xmlns:a16="http://schemas.microsoft.com/office/drawing/2014/main" id="{D211319E-2B50-4FF5-B044-190479BC1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6" y="3021"/>
              <a:ext cx="23" cy="20"/>
            </a:xfrm>
            <a:custGeom>
              <a:avLst/>
              <a:gdLst>
                <a:gd name="T0" fmla="*/ 84 w 9"/>
                <a:gd name="T1" fmla="*/ 313 h 8"/>
                <a:gd name="T2" fmla="*/ 386 w 9"/>
                <a:gd name="T3" fmla="*/ 83 h 8"/>
                <a:gd name="T4" fmla="*/ 0 w 9"/>
                <a:gd name="T5" fmla="*/ 158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8">
                  <a:moveTo>
                    <a:pt x="2" y="8"/>
                  </a:moveTo>
                  <a:cubicBezTo>
                    <a:pt x="5" y="7"/>
                    <a:pt x="9" y="6"/>
                    <a:pt x="9" y="2"/>
                  </a:cubicBezTo>
                  <a:cubicBezTo>
                    <a:pt x="6" y="0"/>
                    <a:pt x="2" y="2"/>
                    <a:pt x="0" y="4"/>
                  </a:cubicBezTo>
                </a:path>
              </a:pathLst>
            </a:custGeom>
            <a:noFill/>
            <a:ln w="15875" cap="flat">
              <a:solidFill>
                <a:srgbClr val="EDED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0" name="Freeform 242">
              <a:extLst>
                <a:ext uri="{FF2B5EF4-FFF2-40B4-BE49-F238E27FC236}">
                  <a16:creationId xmlns:a16="http://schemas.microsoft.com/office/drawing/2014/main" id="{5BBBB1DD-DAD4-47EA-A85E-9FFD208E3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1" y="3161"/>
              <a:ext cx="8" cy="10"/>
            </a:xfrm>
            <a:custGeom>
              <a:avLst/>
              <a:gdLst>
                <a:gd name="T0" fmla="*/ 56 w 3"/>
                <a:gd name="T1" fmla="*/ 158 h 4"/>
                <a:gd name="T2" fmla="*/ 149 w 3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0" y="4"/>
                    <a:pt x="3" y="1"/>
                    <a:pt x="3" y="0"/>
                  </a:cubicBezTo>
                </a:path>
              </a:pathLst>
            </a:custGeom>
            <a:noFill/>
            <a:ln w="15875" cap="flat">
              <a:solidFill>
                <a:srgbClr val="EDED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1" name="Freeform 243">
              <a:extLst>
                <a:ext uri="{FF2B5EF4-FFF2-40B4-BE49-F238E27FC236}">
                  <a16:creationId xmlns:a16="http://schemas.microsoft.com/office/drawing/2014/main" id="{D6E47158-694E-4553-835E-4691E71F6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" y="3051"/>
              <a:ext cx="3" cy="10"/>
            </a:xfrm>
            <a:custGeom>
              <a:avLst/>
              <a:gdLst>
                <a:gd name="T0" fmla="*/ 81 w 1"/>
                <a:gd name="T1" fmla="*/ 158 h 4"/>
                <a:gd name="T2" fmla="*/ 0 w 1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4">
                  <a:moveTo>
                    <a:pt x="1" y="4"/>
                  </a:moveTo>
                  <a:cubicBezTo>
                    <a:pt x="1" y="3"/>
                    <a:pt x="0" y="2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EDEDE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2" name="Freeform 244">
              <a:extLst>
                <a:ext uri="{FF2B5EF4-FFF2-40B4-BE49-F238E27FC236}">
                  <a16:creationId xmlns:a16="http://schemas.microsoft.com/office/drawing/2014/main" id="{1BF4AEC2-6EF2-47BD-B358-BC5A068AF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4" y="3488"/>
              <a:ext cx="2" cy="3"/>
            </a:xfrm>
            <a:custGeom>
              <a:avLst/>
              <a:gdLst>
                <a:gd name="T0" fmla="*/ 16 w 1"/>
                <a:gd name="T1" fmla="*/ 81 h 1"/>
                <a:gd name="T2" fmla="*/ 0 w 1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0" y="1"/>
                    <a:pt x="0" y="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3" name="Freeform 245">
              <a:extLst>
                <a:ext uri="{FF2B5EF4-FFF2-40B4-BE49-F238E27FC236}">
                  <a16:creationId xmlns:a16="http://schemas.microsoft.com/office/drawing/2014/main" id="{50B7C939-7898-4418-A6BD-9470DBECB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2873"/>
              <a:ext cx="15" cy="50"/>
            </a:xfrm>
            <a:custGeom>
              <a:avLst/>
              <a:gdLst>
                <a:gd name="T0" fmla="*/ 0 w 6"/>
                <a:gd name="T1" fmla="*/ 0 h 20"/>
                <a:gd name="T2" fmla="*/ 238 w 6"/>
                <a:gd name="T3" fmla="*/ 783 h 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20">
                  <a:moveTo>
                    <a:pt x="0" y="0"/>
                  </a:moveTo>
                  <a:cubicBezTo>
                    <a:pt x="1" y="9"/>
                    <a:pt x="3" y="14"/>
                    <a:pt x="6" y="2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4" name="Freeform 246">
              <a:extLst>
                <a:ext uri="{FF2B5EF4-FFF2-40B4-BE49-F238E27FC236}">
                  <a16:creationId xmlns:a16="http://schemas.microsoft.com/office/drawing/2014/main" id="{8B103E42-3C46-49E5-B3EE-689D6C72C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" y="3471"/>
              <a:ext cx="37" cy="47"/>
            </a:xfrm>
            <a:custGeom>
              <a:avLst/>
              <a:gdLst>
                <a:gd name="T0" fmla="*/ 553 w 15"/>
                <a:gd name="T1" fmla="*/ 0 h 19"/>
                <a:gd name="T2" fmla="*/ 0 w 15"/>
                <a:gd name="T3" fmla="*/ 710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19">
                  <a:moveTo>
                    <a:pt x="15" y="0"/>
                  </a:moveTo>
                  <a:cubicBezTo>
                    <a:pt x="13" y="8"/>
                    <a:pt x="3" y="12"/>
                    <a:pt x="0" y="19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5" name="Freeform 247">
              <a:extLst>
                <a:ext uri="{FF2B5EF4-FFF2-40B4-BE49-F238E27FC236}">
                  <a16:creationId xmlns:a16="http://schemas.microsoft.com/office/drawing/2014/main" id="{BA8E6948-E007-433C-8511-AC0E80A3C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" y="3553"/>
              <a:ext cx="15" cy="33"/>
            </a:xfrm>
            <a:custGeom>
              <a:avLst/>
              <a:gdLst>
                <a:gd name="T0" fmla="*/ 0 w 6"/>
                <a:gd name="T1" fmla="*/ 541 h 13"/>
                <a:gd name="T2" fmla="*/ 238 w 6"/>
                <a:gd name="T3" fmla="*/ 0 h 1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13">
                  <a:moveTo>
                    <a:pt x="0" y="13"/>
                  </a:moveTo>
                  <a:cubicBezTo>
                    <a:pt x="4" y="10"/>
                    <a:pt x="5" y="6"/>
                    <a:pt x="6" y="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6" name="Freeform 248">
              <a:extLst>
                <a:ext uri="{FF2B5EF4-FFF2-40B4-BE49-F238E27FC236}">
                  <a16:creationId xmlns:a16="http://schemas.microsoft.com/office/drawing/2014/main" id="{AA0339F7-3268-4BC1-8EAD-4A00DC7B9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4" y="3558"/>
              <a:ext cx="17" cy="3"/>
            </a:xfrm>
            <a:custGeom>
              <a:avLst/>
              <a:gdLst>
                <a:gd name="T0" fmla="*/ 243 w 7"/>
                <a:gd name="T1" fmla="*/ 81 h 1"/>
                <a:gd name="T2" fmla="*/ 0 w 7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1">
                  <a:moveTo>
                    <a:pt x="7" y="1"/>
                  </a:moveTo>
                  <a:cubicBezTo>
                    <a:pt x="5" y="0"/>
                    <a:pt x="2" y="1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D9DAD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6347A5D-7B80-4B5E-9167-2E9674EE2C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fr-FR" altLang="x-none" sz="5067"/>
              <a:t>Rat</a:t>
            </a:r>
          </a:p>
        </p:txBody>
      </p:sp>
      <p:grpSp>
        <p:nvGrpSpPr>
          <p:cNvPr id="18434" name="Group 3">
            <a:extLst>
              <a:ext uri="{FF2B5EF4-FFF2-40B4-BE49-F238E27FC236}">
                <a16:creationId xmlns:a16="http://schemas.microsoft.com/office/drawing/2014/main" id="{3079F27D-035A-4134-A6A4-4D6FB8C76E2D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1489075"/>
            <a:ext cx="4800600" cy="1776413"/>
            <a:chOff x="2400" y="816"/>
            <a:chExt cx="3024" cy="1119"/>
          </a:xfrm>
        </p:grpSpPr>
        <p:sp>
          <p:nvSpPr>
            <p:cNvPr id="18623" name="Freeform 4">
              <a:extLst>
                <a:ext uri="{FF2B5EF4-FFF2-40B4-BE49-F238E27FC236}">
                  <a16:creationId xmlns:a16="http://schemas.microsoft.com/office/drawing/2014/main" id="{B6FBC6C5-DC73-4BD0-81C9-9CFD0C6B7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1" y="1676"/>
              <a:ext cx="106" cy="193"/>
            </a:xfrm>
            <a:custGeom>
              <a:avLst/>
              <a:gdLst>
                <a:gd name="T0" fmla="*/ 0 w 31"/>
                <a:gd name="T1" fmla="*/ 0 h 53"/>
                <a:gd name="T2" fmla="*/ 4233 w 31"/>
                <a:gd name="T3" fmla="*/ 9322 h 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1" h="53">
                  <a:moveTo>
                    <a:pt x="0" y="0"/>
                  </a:moveTo>
                  <a:cubicBezTo>
                    <a:pt x="17" y="11"/>
                    <a:pt x="25" y="34"/>
                    <a:pt x="31" y="53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24" name="Freeform 5">
              <a:extLst>
                <a:ext uri="{FF2B5EF4-FFF2-40B4-BE49-F238E27FC236}">
                  <a16:creationId xmlns:a16="http://schemas.microsoft.com/office/drawing/2014/main" id="{E11AF568-B648-42D9-914B-D82168E98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" y="1683"/>
              <a:ext cx="92" cy="252"/>
            </a:xfrm>
            <a:custGeom>
              <a:avLst/>
              <a:gdLst>
                <a:gd name="T0" fmla="*/ 0 w 27"/>
                <a:gd name="T1" fmla="*/ 0 h 69"/>
                <a:gd name="T2" fmla="*/ 3636 w 27"/>
                <a:gd name="T3" fmla="*/ 12271 h 6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7" h="69">
                  <a:moveTo>
                    <a:pt x="0" y="0"/>
                  </a:moveTo>
                  <a:cubicBezTo>
                    <a:pt x="11" y="11"/>
                    <a:pt x="24" y="49"/>
                    <a:pt x="27" y="69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25" name="Freeform 6">
              <a:extLst>
                <a:ext uri="{FF2B5EF4-FFF2-40B4-BE49-F238E27FC236}">
                  <a16:creationId xmlns:a16="http://schemas.microsoft.com/office/drawing/2014/main" id="{D1714EE9-C0B2-4350-8AC2-90FA5C85E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" y="1709"/>
              <a:ext cx="65" cy="208"/>
            </a:xfrm>
            <a:custGeom>
              <a:avLst/>
              <a:gdLst>
                <a:gd name="T0" fmla="*/ 0 w 19"/>
                <a:gd name="T1" fmla="*/ 0 h 57"/>
                <a:gd name="T2" fmla="*/ 2597 w 19"/>
                <a:gd name="T3" fmla="*/ 10108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" h="57">
                  <a:moveTo>
                    <a:pt x="0" y="0"/>
                  </a:moveTo>
                  <a:cubicBezTo>
                    <a:pt x="8" y="13"/>
                    <a:pt x="19" y="37"/>
                    <a:pt x="19" y="57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26" name="Freeform 7">
              <a:extLst>
                <a:ext uri="{FF2B5EF4-FFF2-40B4-BE49-F238E27FC236}">
                  <a16:creationId xmlns:a16="http://schemas.microsoft.com/office/drawing/2014/main" id="{12D6DF3F-BE36-458D-84EB-AF9891989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1" y="1377"/>
              <a:ext cx="158" cy="164"/>
            </a:xfrm>
            <a:custGeom>
              <a:avLst/>
              <a:gdLst>
                <a:gd name="T0" fmla="*/ 6406 w 46"/>
                <a:gd name="T1" fmla="*/ 7941 h 45"/>
                <a:gd name="T2" fmla="*/ 0 w 46"/>
                <a:gd name="T3" fmla="*/ 0 h 4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6" h="45">
                  <a:moveTo>
                    <a:pt x="46" y="45"/>
                  </a:moveTo>
                  <a:cubicBezTo>
                    <a:pt x="41" y="30"/>
                    <a:pt x="11" y="3"/>
                    <a:pt x="0" y="0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27" name="Freeform 8">
              <a:extLst>
                <a:ext uri="{FF2B5EF4-FFF2-40B4-BE49-F238E27FC236}">
                  <a16:creationId xmlns:a16="http://schemas.microsoft.com/office/drawing/2014/main" id="{BC536CD6-330E-4EF6-AA61-B198E825A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" y="1381"/>
              <a:ext cx="212" cy="168"/>
            </a:xfrm>
            <a:custGeom>
              <a:avLst/>
              <a:gdLst>
                <a:gd name="T0" fmla="*/ 8477 w 62"/>
                <a:gd name="T1" fmla="*/ 8188 h 46"/>
                <a:gd name="T2" fmla="*/ 0 w 62"/>
                <a:gd name="T3" fmla="*/ 0 h 4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2" h="46">
                  <a:moveTo>
                    <a:pt x="62" y="46"/>
                  </a:moveTo>
                  <a:cubicBezTo>
                    <a:pt x="54" y="35"/>
                    <a:pt x="21" y="6"/>
                    <a:pt x="0" y="0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28" name="Freeform 9">
              <a:extLst>
                <a:ext uri="{FF2B5EF4-FFF2-40B4-BE49-F238E27FC236}">
                  <a16:creationId xmlns:a16="http://schemas.microsoft.com/office/drawing/2014/main" id="{4D1C8CCC-265F-4153-AD3C-BE5FE48C9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4" y="1465"/>
              <a:ext cx="181" cy="102"/>
            </a:xfrm>
            <a:custGeom>
              <a:avLst/>
              <a:gdLst>
                <a:gd name="T0" fmla="*/ 7209 w 53"/>
                <a:gd name="T1" fmla="*/ 4936 h 28"/>
                <a:gd name="T2" fmla="*/ 0 w 53"/>
                <a:gd name="T3" fmla="*/ 0 h 2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3" h="28">
                  <a:moveTo>
                    <a:pt x="53" y="28"/>
                  </a:moveTo>
                  <a:cubicBezTo>
                    <a:pt x="43" y="18"/>
                    <a:pt x="10" y="4"/>
                    <a:pt x="0" y="0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29" name="Freeform 10">
              <a:extLst>
                <a:ext uri="{FF2B5EF4-FFF2-40B4-BE49-F238E27FC236}">
                  <a16:creationId xmlns:a16="http://schemas.microsoft.com/office/drawing/2014/main" id="{22D6740F-DB67-4DC0-841E-2EC8C1288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" y="1538"/>
              <a:ext cx="127" cy="51"/>
            </a:xfrm>
            <a:custGeom>
              <a:avLst/>
              <a:gdLst>
                <a:gd name="T0" fmla="*/ 5138 w 37"/>
                <a:gd name="T1" fmla="*/ 2470 h 14"/>
                <a:gd name="T2" fmla="*/ 0 w 37"/>
                <a:gd name="T3" fmla="*/ 0 h 1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7" h="14">
                  <a:moveTo>
                    <a:pt x="37" y="14"/>
                  </a:moveTo>
                  <a:cubicBezTo>
                    <a:pt x="29" y="8"/>
                    <a:pt x="5" y="1"/>
                    <a:pt x="0" y="0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30" name="Freeform 11">
              <a:extLst>
                <a:ext uri="{FF2B5EF4-FFF2-40B4-BE49-F238E27FC236}">
                  <a16:creationId xmlns:a16="http://schemas.microsoft.com/office/drawing/2014/main" id="{89A0298C-6FF4-4E6F-B8D5-A01D33BB8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2" y="1046"/>
              <a:ext cx="58" cy="175"/>
            </a:xfrm>
            <a:custGeom>
              <a:avLst/>
              <a:gdLst>
                <a:gd name="T0" fmla="*/ 2027 w 17"/>
                <a:gd name="T1" fmla="*/ 346 h 48"/>
                <a:gd name="T2" fmla="*/ 955 w 17"/>
                <a:gd name="T3" fmla="*/ 4411 h 48"/>
                <a:gd name="T4" fmla="*/ 560 w 17"/>
                <a:gd name="T5" fmla="*/ 8480 h 48"/>
                <a:gd name="T6" fmla="*/ 116 w 17"/>
                <a:gd name="T7" fmla="*/ 6738 h 48"/>
                <a:gd name="T8" fmla="*/ 396 w 17"/>
                <a:gd name="T9" fmla="*/ 4069 h 48"/>
                <a:gd name="T10" fmla="*/ 2306 w 17"/>
                <a:gd name="T11" fmla="*/ 0 h 48"/>
                <a:gd name="T12" fmla="*/ 2027 w 17"/>
                <a:gd name="T13" fmla="*/ 346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" h="48">
                  <a:moveTo>
                    <a:pt x="15" y="2"/>
                  </a:moveTo>
                  <a:cubicBezTo>
                    <a:pt x="10" y="8"/>
                    <a:pt x="8" y="17"/>
                    <a:pt x="7" y="25"/>
                  </a:cubicBezTo>
                  <a:cubicBezTo>
                    <a:pt x="6" y="30"/>
                    <a:pt x="3" y="41"/>
                    <a:pt x="4" y="48"/>
                  </a:cubicBezTo>
                  <a:cubicBezTo>
                    <a:pt x="3" y="45"/>
                    <a:pt x="1" y="41"/>
                    <a:pt x="1" y="38"/>
                  </a:cubicBezTo>
                  <a:cubicBezTo>
                    <a:pt x="0" y="32"/>
                    <a:pt x="1" y="28"/>
                    <a:pt x="3" y="23"/>
                  </a:cubicBezTo>
                  <a:cubicBezTo>
                    <a:pt x="4" y="19"/>
                    <a:pt x="10" y="5"/>
                    <a:pt x="17" y="0"/>
                  </a:cubicBezTo>
                  <a:cubicBezTo>
                    <a:pt x="16" y="1"/>
                    <a:pt x="16" y="1"/>
                    <a:pt x="15" y="2"/>
                  </a:cubicBezTo>
                  <a:close/>
                </a:path>
              </a:pathLst>
            </a:custGeom>
            <a:solidFill>
              <a:srgbClr val="D8D9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31" name="Freeform 12">
              <a:extLst>
                <a:ext uri="{FF2B5EF4-FFF2-40B4-BE49-F238E27FC236}">
                  <a16:creationId xmlns:a16="http://schemas.microsoft.com/office/drawing/2014/main" id="{74E60648-1EF5-480C-A982-F41CB7AAB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" y="816"/>
              <a:ext cx="1599" cy="908"/>
            </a:xfrm>
            <a:custGeom>
              <a:avLst/>
              <a:gdLst>
                <a:gd name="T0" fmla="*/ 46344 w 468"/>
                <a:gd name="T1" fmla="*/ 40824 h 249"/>
                <a:gd name="T2" fmla="*/ 49180 w 468"/>
                <a:gd name="T3" fmla="*/ 41753 h 249"/>
                <a:gd name="T4" fmla="*/ 54923 w 468"/>
                <a:gd name="T5" fmla="*/ 40678 h 249"/>
                <a:gd name="T6" fmla="*/ 55999 w 468"/>
                <a:gd name="T7" fmla="*/ 40291 h 249"/>
                <a:gd name="T8" fmla="*/ 57352 w 468"/>
                <a:gd name="T9" fmla="*/ 38894 h 249"/>
                <a:gd name="T10" fmla="*/ 59826 w 468"/>
                <a:gd name="T11" fmla="*/ 38216 h 249"/>
                <a:gd name="T12" fmla="*/ 61346 w 468"/>
                <a:gd name="T13" fmla="*/ 37286 h 249"/>
                <a:gd name="T14" fmla="*/ 62255 w 468"/>
                <a:gd name="T15" fmla="*/ 36955 h 249"/>
                <a:gd name="T16" fmla="*/ 62979 w 468"/>
                <a:gd name="T17" fmla="*/ 33950 h 249"/>
                <a:gd name="T18" fmla="*/ 40484 w 468"/>
                <a:gd name="T19" fmla="*/ 879 h 249"/>
                <a:gd name="T20" fmla="*/ 35021 w 468"/>
                <a:gd name="T21" fmla="*/ 0 h 249"/>
                <a:gd name="T22" fmla="*/ 33538 w 468"/>
                <a:gd name="T23" fmla="*/ 201 h 249"/>
                <a:gd name="T24" fmla="*/ 30118 w 468"/>
                <a:gd name="T25" fmla="*/ 1065 h 249"/>
                <a:gd name="T26" fmla="*/ 26722 w 468"/>
                <a:gd name="T27" fmla="*/ 2673 h 249"/>
                <a:gd name="T28" fmla="*/ 23848 w 468"/>
                <a:gd name="T29" fmla="*/ 5477 h 249"/>
                <a:gd name="T30" fmla="*/ 22612 w 468"/>
                <a:gd name="T31" fmla="*/ 6210 h 249"/>
                <a:gd name="T32" fmla="*/ 19622 w 468"/>
                <a:gd name="T33" fmla="*/ 8828 h 249"/>
                <a:gd name="T34" fmla="*/ 17312 w 468"/>
                <a:gd name="T35" fmla="*/ 11490 h 249"/>
                <a:gd name="T36" fmla="*/ 15959 w 468"/>
                <a:gd name="T37" fmla="*/ 13099 h 249"/>
                <a:gd name="T38" fmla="*/ 15119 w 468"/>
                <a:gd name="T39" fmla="*/ 13777 h 249"/>
                <a:gd name="T40" fmla="*/ 12690 w 468"/>
                <a:gd name="T41" fmla="*/ 15757 h 249"/>
                <a:gd name="T42" fmla="*/ 11173 w 468"/>
                <a:gd name="T43" fmla="*/ 14163 h 249"/>
                <a:gd name="T44" fmla="*/ 9410 w 468"/>
                <a:gd name="T45" fmla="*/ 11490 h 249"/>
                <a:gd name="T46" fmla="*/ 8173 w 468"/>
                <a:gd name="T47" fmla="*/ 20319 h 249"/>
                <a:gd name="T48" fmla="*/ 4903 w 468"/>
                <a:gd name="T49" fmla="*/ 27594 h 249"/>
                <a:gd name="T50" fmla="*/ 2474 w 468"/>
                <a:gd name="T51" fmla="*/ 32724 h 249"/>
                <a:gd name="T52" fmla="*/ 0 w 468"/>
                <a:gd name="T53" fmla="*/ 39959 h 249"/>
                <a:gd name="T54" fmla="*/ 3830 w 468"/>
                <a:gd name="T55" fmla="*/ 44029 h 249"/>
                <a:gd name="T56" fmla="*/ 14603 w 468"/>
                <a:gd name="T57" fmla="*/ 39959 h 249"/>
                <a:gd name="T58" fmla="*/ 17196 w 468"/>
                <a:gd name="T59" fmla="*/ 42286 h 249"/>
                <a:gd name="T60" fmla="*/ 18829 w 468"/>
                <a:gd name="T61" fmla="*/ 42432 h 249"/>
                <a:gd name="T62" fmla="*/ 20182 w 468"/>
                <a:gd name="T63" fmla="*/ 42286 h 249"/>
                <a:gd name="T64" fmla="*/ 22892 w 468"/>
                <a:gd name="T65" fmla="*/ 42964 h 249"/>
                <a:gd name="T66" fmla="*/ 26045 w 468"/>
                <a:gd name="T67" fmla="*/ 42618 h 249"/>
                <a:gd name="T68" fmla="*/ 26838 w 468"/>
                <a:gd name="T69" fmla="*/ 42432 h 249"/>
                <a:gd name="T70" fmla="*/ 30948 w 468"/>
                <a:gd name="T71" fmla="*/ 40492 h 249"/>
                <a:gd name="T72" fmla="*/ 31905 w 468"/>
                <a:gd name="T73" fmla="*/ 40145 h 249"/>
                <a:gd name="T74" fmla="*/ 32581 w 468"/>
                <a:gd name="T75" fmla="*/ 39080 h 249"/>
                <a:gd name="T76" fmla="*/ 33948 w 468"/>
                <a:gd name="T77" fmla="*/ 39080 h 249"/>
                <a:gd name="T78" fmla="*/ 35581 w 468"/>
                <a:gd name="T79" fmla="*/ 40145 h 249"/>
                <a:gd name="T80" fmla="*/ 38571 w 468"/>
                <a:gd name="T81" fmla="*/ 41371 h 249"/>
                <a:gd name="T82" fmla="*/ 39924 w 468"/>
                <a:gd name="T83" fmla="*/ 41371 h 249"/>
                <a:gd name="T84" fmla="*/ 42397 w 468"/>
                <a:gd name="T85" fmla="*/ 41899 h 249"/>
                <a:gd name="T86" fmla="*/ 44150 w 468"/>
                <a:gd name="T87" fmla="*/ 41371 h 24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68" h="249">
                  <a:moveTo>
                    <a:pt x="324" y="233"/>
                  </a:moveTo>
                  <a:cubicBezTo>
                    <a:pt x="329" y="234"/>
                    <a:pt x="336" y="231"/>
                    <a:pt x="340" y="231"/>
                  </a:cubicBezTo>
                  <a:cubicBezTo>
                    <a:pt x="347" y="233"/>
                    <a:pt x="351" y="239"/>
                    <a:pt x="357" y="243"/>
                  </a:cubicBezTo>
                  <a:cubicBezTo>
                    <a:pt x="358" y="241"/>
                    <a:pt x="361" y="240"/>
                    <a:pt x="361" y="236"/>
                  </a:cubicBezTo>
                  <a:cubicBezTo>
                    <a:pt x="369" y="242"/>
                    <a:pt x="384" y="244"/>
                    <a:pt x="386" y="228"/>
                  </a:cubicBezTo>
                  <a:cubicBezTo>
                    <a:pt x="392" y="231"/>
                    <a:pt x="397" y="236"/>
                    <a:pt x="403" y="230"/>
                  </a:cubicBezTo>
                  <a:cubicBezTo>
                    <a:pt x="405" y="232"/>
                    <a:pt x="409" y="233"/>
                    <a:pt x="411" y="235"/>
                  </a:cubicBezTo>
                  <a:cubicBezTo>
                    <a:pt x="411" y="232"/>
                    <a:pt x="411" y="230"/>
                    <a:pt x="411" y="228"/>
                  </a:cubicBezTo>
                  <a:cubicBezTo>
                    <a:pt x="415" y="229"/>
                    <a:pt x="420" y="232"/>
                    <a:pt x="424" y="234"/>
                  </a:cubicBezTo>
                  <a:cubicBezTo>
                    <a:pt x="423" y="230"/>
                    <a:pt x="421" y="225"/>
                    <a:pt x="421" y="220"/>
                  </a:cubicBezTo>
                  <a:cubicBezTo>
                    <a:pt x="429" y="218"/>
                    <a:pt x="433" y="222"/>
                    <a:pt x="439" y="227"/>
                  </a:cubicBezTo>
                  <a:cubicBezTo>
                    <a:pt x="439" y="224"/>
                    <a:pt x="441" y="225"/>
                    <a:pt x="439" y="216"/>
                  </a:cubicBezTo>
                  <a:cubicBezTo>
                    <a:pt x="445" y="219"/>
                    <a:pt x="446" y="219"/>
                    <a:pt x="450" y="223"/>
                  </a:cubicBezTo>
                  <a:cubicBezTo>
                    <a:pt x="447" y="220"/>
                    <a:pt x="450" y="216"/>
                    <a:pt x="450" y="211"/>
                  </a:cubicBezTo>
                  <a:cubicBezTo>
                    <a:pt x="453" y="211"/>
                    <a:pt x="457" y="212"/>
                    <a:pt x="459" y="212"/>
                  </a:cubicBezTo>
                  <a:cubicBezTo>
                    <a:pt x="458" y="211"/>
                    <a:pt x="458" y="210"/>
                    <a:pt x="457" y="209"/>
                  </a:cubicBezTo>
                  <a:cubicBezTo>
                    <a:pt x="458" y="208"/>
                    <a:pt x="460" y="206"/>
                    <a:pt x="461" y="205"/>
                  </a:cubicBezTo>
                  <a:cubicBezTo>
                    <a:pt x="462" y="192"/>
                    <a:pt x="462" y="192"/>
                    <a:pt x="462" y="192"/>
                  </a:cubicBezTo>
                  <a:cubicBezTo>
                    <a:pt x="462" y="192"/>
                    <a:pt x="468" y="197"/>
                    <a:pt x="452" y="130"/>
                  </a:cubicBezTo>
                  <a:cubicBezTo>
                    <a:pt x="437" y="63"/>
                    <a:pt x="363" y="13"/>
                    <a:pt x="297" y="5"/>
                  </a:cubicBezTo>
                  <a:cubicBezTo>
                    <a:pt x="285" y="4"/>
                    <a:pt x="274" y="3"/>
                    <a:pt x="264" y="4"/>
                  </a:cubicBezTo>
                  <a:cubicBezTo>
                    <a:pt x="260" y="4"/>
                    <a:pt x="257" y="3"/>
                    <a:pt x="257" y="0"/>
                  </a:cubicBezTo>
                  <a:cubicBezTo>
                    <a:pt x="254" y="3"/>
                    <a:pt x="250" y="4"/>
                    <a:pt x="246" y="4"/>
                  </a:cubicBezTo>
                  <a:cubicBezTo>
                    <a:pt x="246" y="3"/>
                    <a:pt x="246" y="2"/>
                    <a:pt x="246" y="1"/>
                  </a:cubicBezTo>
                  <a:cubicBezTo>
                    <a:pt x="244" y="5"/>
                    <a:pt x="238" y="6"/>
                    <a:pt x="234" y="4"/>
                  </a:cubicBezTo>
                  <a:cubicBezTo>
                    <a:pt x="231" y="7"/>
                    <a:pt x="225" y="9"/>
                    <a:pt x="221" y="6"/>
                  </a:cubicBezTo>
                  <a:cubicBezTo>
                    <a:pt x="218" y="11"/>
                    <a:pt x="208" y="14"/>
                    <a:pt x="205" y="9"/>
                  </a:cubicBezTo>
                  <a:cubicBezTo>
                    <a:pt x="203" y="13"/>
                    <a:pt x="200" y="14"/>
                    <a:pt x="196" y="15"/>
                  </a:cubicBezTo>
                  <a:cubicBezTo>
                    <a:pt x="190" y="17"/>
                    <a:pt x="191" y="17"/>
                    <a:pt x="186" y="21"/>
                  </a:cubicBezTo>
                  <a:cubicBezTo>
                    <a:pt x="183" y="25"/>
                    <a:pt x="179" y="28"/>
                    <a:pt x="175" y="31"/>
                  </a:cubicBezTo>
                  <a:cubicBezTo>
                    <a:pt x="174" y="30"/>
                    <a:pt x="173" y="28"/>
                    <a:pt x="173" y="27"/>
                  </a:cubicBezTo>
                  <a:cubicBezTo>
                    <a:pt x="172" y="31"/>
                    <a:pt x="170" y="33"/>
                    <a:pt x="166" y="35"/>
                  </a:cubicBezTo>
                  <a:cubicBezTo>
                    <a:pt x="164" y="36"/>
                    <a:pt x="159" y="39"/>
                    <a:pt x="156" y="39"/>
                  </a:cubicBezTo>
                  <a:cubicBezTo>
                    <a:pt x="157" y="43"/>
                    <a:pt x="147" y="48"/>
                    <a:pt x="144" y="50"/>
                  </a:cubicBezTo>
                  <a:cubicBezTo>
                    <a:pt x="142" y="52"/>
                    <a:pt x="138" y="56"/>
                    <a:pt x="136" y="58"/>
                  </a:cubicBezTo>
                  <a:cubicBezTo>
                    <a:pt x="134" y="60"/>
                    <a:pt x="130" y="65"/>
                    <a:pt x="127" y="65"/>
                  </a:cubicBezTo>
                  <a:cubicBezTo>
                    <a:pt x="127" y="64"/>
                    <a:pt x="125" y="64"/>
                    <a:pt x="125" y="63"/>
                  </a:cubicBezTo>
                  <a:cubicBezTo>
                    <a:pt x="123" y="67"/>
                    <a:pt x="121" y="71"/>
                    <a:pt x="117" y="74"/>
                  </a:cubicBezTo>
                  <a:cubicBezTo>
                    <a:pt x="116" y="74"/>
                    <a:pt x="114" y="74"/>
                    <a:pt x="113" y="75"/>
                  </a:cubicBezTo>
                  <a:cubicBezTo>
                    <a:pt x="112" y="76"/>
                    <a:pt x="112" y="77"/>
                    <a:pt x="111" y="78"/>
                  </a:cubicBezTo>
                  <a:cubicBezTo>
                    <a:pt x="109" y="80"/>
                    <a:pt x="107" y="83"/>
                    <a:pt x="103" y="80"/>
                  </a:cubicBezTo>
                  <a:cubicBezTo>
                    <a:pt x="102" y="84"/>
                    <a:pt x="97" y="88"/>
                    <a:pt x="93" y="89"/>
                  </a:cubicBezTo>
                  <a:cubicBezTo>
                    <a:pt x="93" y="89"/>
                    <a:pt x="88" y="94"/>
                    <a:pt x="86" y="92"/>
                  </a:cubicBezTo>
                  <a:cubicBezTo>
                    <a:pt x="86" y="88"/>
                    <a:pt x="83" y="84"/>
                    <a:pt x="82" y="80"/>
                  </a:cubicBezTo>
                  <a:cubicBezTo>
                    <a:pt x="81" y="74"/>
                    <a:pt x="82" y="68"/>
                    <a:pt x="79" y="63"/>
                  </a:cubicBezTo>
                  <a:cubicBezTo>
                    <a:pt x="77" y="58"/>
                    <a:pt x="73" y="61"/>
                    <a:pt x="69" y="65"/>
                  </a:cubicBezTo>
                  <a:cubicBezTo>
                    <a:pt x="64" y="71"/>
                    <a:pt x="62" y="80"/>
                    <a:pt x="61" y="88"/>
                  </a:cubicBezTo>
                  <a:cubicBezTo>
                    <a:pt x="60" y="94"/>
                    <a:pt x="55" y="110"/>
                    <a:pt x="60" y="115"/>
                  </a:cubicBezTo>
                  <a:cubicBezTo>
                    <a:pt x="54" y="123"/>
                    <a:pt x="48" y="132"/>
                    <a:pt x="46" y="139"/>
                  </a:cubicBezTo>
                  <a:cubicBezTo>
                    <a:pt x="44" y="143"/>
                    <a:pt x="38" y="153"/>
                    <a:pt x="36" y="156"/>
                  </a:cubicBezTo>
                  <a:cubicBezTo>
                    <a:pt x="30" y="164"/>
                    <a:pt x="25" y="174"/>
                    <a:pt x="23" y="176"/>
                  </a:cubicBezTo>
                  <a:cubicBezTo>
                    <a:pt x="21" y="178"/>
                    <a:pt x="20" y="181"/>
                    <a:pt x="18" y="185"/>
                  </a:cubicBezTo>
                  <a:cubicBezTo>
                    <a:pt x="14" y="192"/>
                    <a:pt x="10" y="201"/>
                    <a:pt x="7" y="208"/>
                  </a:cubicBezTo>
                  <a:cubicBezTo>
                    <a:pt x="5" y="214"/>
                    <a:pt x="0" y="220"/>
                    <a:pt x="0" y="226"/>
                  </a:cubicBezTo>
                  <a:cubicBezTo>
                    <a:pt x="1" y="235"/>
                    <a:pt x="4" y="236"/>
                    <a:pt x="11" y="241"/>
                  </a:cubicBezTo>
                  <a:cubicBezTo>
                    <a:pt x="17" y="245"/>
                    <a:pt x="20" y="249"/>
                    <a:pt x="28" y="249"/>
                  </a:cubicBezTo>
                  <a:cubicBezTo>
                    <a:pt x="37" y="249"/>
                    <a:pt x="47" y="246"/>
                    <a:pt x="55" y="243"/>
                  </a:cubicBezTo>
                  <a:cubicBezTo>
                    <a:pt x="69" y="236"/>
                    <a:pt x="90" y="228"/>
                    <a:pt x="107" y="226"/>
                  </a:cubicBezTo>
                  <a:cubicBezTo>
                    <a:pt x="115" y="225"/>
                    <a:pt x="118" y="225"/>
                    <a:pt x="124" y="229"/>
                  </a:cubicBezTo>
                  <a:cubicBezTo>
                    <a:pt x="126" y="232"/>
                    <a:pt x="130" y="238"/>
                    <a:pt x="126" y="239"/>
                  </a:cubicBezTo>
                  <a:cubicBezTo>
                    <a:pt x="129" y="239"/>
                    <a:pt x="133" y="239"/>
                    <a:pt x="135" y="236"/>
                  </a:cubicBezTo>
                  <a:cubicBezTo>
                    <a:pt x="137" y="236"/>
                    <a:pt x="136" y="239"/>
                    <a:pt x="138" y="240"/>
                  </a:cubicBezTo>
                  <a:cubicBezTo>
                    <a:pt x="139" y="240"/>
                    <a:pt x="141" y="239"/>
                    <a:pt x="142" y="239"/>
                  </a:cubicBezTo>
                  <a:cubicBezTo>
                    <a:pt x="142" y="239"/>
                    <a:pt x="147" y="239"/>
                    <a:pt x="148" y="239"/>
                  </a:cubicBezTo>
                  <a:cubicBezTo>
                    <a:pt x="152" y="238"/>
                    <a:pt x="157" y="244"/>
                    <a:pt x="156" y="236"/>
                  </a:cubicBezTo>
                  <a:cubicBezTo>
                    <a:pt x="160" y="238"/>
                    <a:pt x="165" y="240"/>
                    <a:pt x="168" y="243"/>
                  </a:cubicBezTo>
                  <a:cubicBezTo>
                    <a:pt x="167" y="242"/>
                    <a:pt x="166" y="240"/>
                    <a:pt x="165" y="238"/>
                  </a:cubicBezTo>
                  <a:cubicBezTo>
                    <a:pt x="169" y="234"/>
                    <a:pt x="186" y="237"/>
                    <a:pt x="191" y="241"/>
                  </a:cubicBezTo>
                  <a:cubicBezTo>
                    <a:pt x="190" y="240"/>
                    <a:pt x="190" y="238"/>
                    <a:pt x="189" y="236"/>
                  </a:cubicBezTo>
                  <a:cubicBezTo>
                    <a:pt x="191" y="238"/>
                    <a:pt x="194" y="239"/>
                    <a:pt x="197" y="240"/>
                  </a:cubicBezTo>
                  <a:cubicBezTo>
                    <a:pt x="199" y="235"/>
                    <a:pt x="223" y="234"/>
                    <a:pt x="227" y="236"/>
                  </a:cubicBezTo>
                  <a:cubicBezTo>
                    <a:pt x="227" y="234"/>
                    <a:pt x="227" y="231"/>
                    <a:pt x="227" y="229"/>
                  </a:cubicBezTo>
                  <a:cubicBezTo>
                    <a:pt x="230" y="230"/>
                    <a:pt x="232" y="232"/>
                    <a:pt x="235" y="233"/>
                  </a:cubicBezTo>
                  <a:cubicBezTo>
                    <a:pt x="235" y="232"/>
                    <a:pt x="235" y="229"/>
                    <a:pt x="234" y="227"/>
                  </a:cubicBezTo>
                  <a:cubicBezTo>
                    <a:pt x="237" y="227"/>
                    <a:pt x="241" y="228"/>
                    <a:pt x="244" y="228"/>
                  </a:cubicBezTo>
                  <a:cubicBezTo>
                    <a:pt x="241" y="227"/>
                    <a:pt x="239" y="224"/>
                    <a:pt x="239" y="221"/>
                  </a:cubicBezTo>
                  <a:cubicBezTo>
                    <a:pt x="239" y="221"/>
                    <a:pt x="247" y="218"/>
                    <a:pt x="245" y="224"/>
                  </a:cubicBezTo>
                  <a:cubicBezTo>
                    <a:pt x="247" y="223"/>
                    <a:pt x="247" y="223"/>
                    <a:pt x="249" y="221"/>
                  </a:cubicBezTo>
                  <a:cubicBezTo>
                    <a:pt x="252" y="219"/>
                    <a:pt x="254" y="216"/>
                    <a:pt x="255" y="214"/>
                  </a:cubicBezTo>
                  <a:cubicBezTo>
                    <a:pt x="251" y="220"/>
                    <a:pt x="255" y="223"/>
                    <a:pt x="261" y="227"/>
                  </a:cubicBezTo>
                  <a:cubicBezTo>
                    <a:pt x="268" y="231"/>
                    <a:pt x="269" y="231"/>
                    <a:pt x="276" y="231"/>
                  </a:cubicBezTo>
                  <a:cubicBezTo>
                    <a:pt x="280" y="231"/>
                    <a:pt x="280" y="232"/>
                    <a:pt x="283" y="234"/>
                  </a:cubicBezTo>
                  <a:cubicBezTo>
                    <a:pt x="284" y="235"/>
                    <a:pt x="284" y="237"/>
                    <a:pt x="286" y="237"/>
                  </a:cubicBezTo>
                  <a:cubicBezTo>
                    <a:pt x="289" y="237"/>
                    <a:pt x="290" y="233"/>
                    <a:pt x="293" y="234"/>
                  </a:cubicBezTo>
                  <a:cubicBezTo>
                    <a:pt x="296" y="234"/>
                    <a:pt x="299" y="237"/>
                    <a:pt x="301" y="239"/>
                  </a:cubicBezTo>
                  <a:cubicBezTo>
                    <a:pt x="302" y="233"/>
                    <a:pt x="308" y="230"/>
                    <a:pt x="311" y="237"/>
                  </a:cubicBezTo>
                  <a:cubicBezTo>
                    <a:pt x="309" y="229"/>
                    <a:pt x="319" y="234"/>
                    <a:pt x="321" y="238"/>
                  </a:cubicBezTo>
                  <a:cubicBezTo>
                    <a:pt x="321" y="236"/>
                    <a:pt x="322" y="235"/>
                    <a:pt x="324" y="234"/>
                  </a:cubicBezTo>
                </a:path>
              </a:pathLst>
            </a:custGeom>
            <a:solidFill>
              <a:srgbClr val="F5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32" name="Freeform 13">
              <a:extLst>
                <a:ext uri="{FF2B5EF4-FFF2-40B4-BE49-F238E27FC236}">
                  <a16:creationId xmlns:a16="http://schemas.microsoft.com/office/drawing/2014/main" id="{A1A6E90E-02B7-42AB-B56A-134AFD9D4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892"/>
              <a:ext cx="690" cy="780"/>
            </a:xfrm>
            <a:custGeom>
              <a:avLst/>
              <a:gdLst>
                <a:gd name="T0" fmla="*/ 27221 w 202"/>
                <a:gd name="T1" fmla="*/ 27701 h 214"/>
                <a:gd name="T2" fmla="*/ 22999 w 202"/>
                <a:gd name="T3" fmla="*/ 11478 h 214"/>
                <a:gd name="T4" fmla="*/ 11156 w 202"/>
                <a:gd name="T5" fmla="*/ 0 h 214"/>
                <a:gd name="T6" fmla="*/ 18097 w 202"/>
                <a:gd name="T7" fmla="*/ 6338 h 214"/>
                <a:gd name="T8" fmla="*/ 18773 w 202"/>
                <a:gd name="T9" fmla="*/ 8474 h 214"/>
                <a:gd name="T10" fmla="*/ 19730 w 202"/>
                <a:gd name="T11" fmla="*/ 9338 h 214"/>
                <a:gd name="T12" fmla="*/ 19614 w 202"/>
                <a:gd name="T13" fmla="*/ 9539 h 214"/>
                <a:gd name="T14" fmla="*/ 20164 w 202"/>
                <a:gd name="T15" fmla="*/ 9684 h 214"/>
                <a:gd name="T16" fmla="*/ 20570 w 202"/>
                <a:gd name="T17" fmla="*/ 10603 h 214"/>
                <a:gd name="T18" fmla="*/ 20686 w 202"/>
                <a:gd name="T19" fmla="*/ 11277 h 214"/>
                <a:gd name="T20" fmla="*/ 21363 w 202"/>
                <a:gd name="T21" fmla="*/ 12010 h 214"/>
                <a:gd name="T22" fmla="*/ 21527 w 202"/>
                <a:gd name="T23" fmla="*/ 13074 h 214"/>
                <a:gd name="T24" fmla="*/ 21796 w 202"/>
                <a:gd name="T25" fmla="*/ 13603 h 214"/>
                <a:gd name="T26" fmla="*/ 21796 w 202"/>
                <a:gd name="T27" fmla="*/ 15691 h 214"/>
                <a:gd name="T28" fmla="*/ 22323 w 202"/>
                <a:gd name="T29" fmla="*/ 22759 h 214"/>
                <a:gd name="T30" fmla="*/ 22719 w 202"/>
                <a:gd name="T31" fmla="*/ 24883 h 214"/>
                <a:gd name="T32" fmla="*/ 23159 w 202"/>
                <a:gd name="T33" fmla="*/ 27355 h 214"/>
                <a:gd name="T34" fmla="*/ 22999 w 202"/>
                <a:gd name="T35" fmla="*/ 27701 h 214"/>
                <a:gd name="T36" fmla="*/ 21643 w 202"/>
                <a:gd name="T37" fmla="*/ 30555 h 214"/>
                <a:gd name="T38" fmla="*/ 21247 w 202"/>
                <a:gd name="T39" fmla="*/ 30169 h 214"/>
                <a:gd name="T40" fmla="*/ 20686 w 202"/>
                <a:gd name="T41" fmla="*/ 32111 h 214"/>
                <a:gd name="T42" fmla="*/ 19054 w 202"/>
                <a:gd name="T43" fmla="*/ 31233 h 214"/>
                <a:gd name="T44" fmla="*/ 17981 w 202"/>
                <a:gd name="T45" fmla="*/ 33026 h 214"/>
                <a:gd name="T46" fmla="*/ 16464 w 202"/>
                <a:gd name="T47" fmla="*/ 32494 h 214"/>
                <a:gd name="T48" fmla="*/ 16068 w 202"/>
                <a:gd name="T49" fmla="*/ 33704 h 214"/>
                <a:gd name="T50" fmla="*/ 14025 w 202"/>
                <a:gd name="T51" fmla="*/ 32640 h 214"/>
                <a:gd name="T52" fmla="*/ 4342 w 202"/>
                <a:gd name="T53" fmla="*/ 31032 h 214"/>
                <a:gd name="T54" fmla="*/ 2309 w 202"/>
                <a:gd name="T55" fmla="*/ 27355 h 214"/>
                <a:gd name="T56" fmla="*/ 956 w 202"/>
                <a:gd name="T57" fmla="*/ 24698 h 214"/>
                <a:gd name="T58" fmla="*/ 116 w 202"/>
                <a:gd name="T59" fmla="*/ 22226 h 214"/>
                <a:gd name="T60" fmla="*/ 116 w 202"/>
                <a:gd name="T61" fmla="*/ 25758 h 214"/>
                <a:gd name="T62" fmla="*/ 396 w 202"/>
                <a:gd name="T63" fmla="*/ 31564 h 214"/>
                <a:gd name="T64" fmla="*/ 116 w 202"/>
                <a:gd name="T65" fmla="*/ 34768 h 214"/>
                <a:gd name="T66" fmla="*/ 4225 w 202"/>
                <a:gd name="T67" fmla="*/ 37240 h 214"/>
                <a:gd name="T68" fmla="*/ 5462 w 202"/>
                <a:gd name="T69" fmla="*/ 37425 h 214"/>
                <a:gd name="T70" fmla="*/ 7095 w 202"/>
                <a:gd name="T71" fmla="*/ 36893 h 214"/>
                <a:gd name="T72" fmla="*/ 8051 w 202"/>
                <a:gd name="T73" fmla="*/ 36893 h 214"/>
                <a:gd name="T74" fmla="*/ 9684 w 202"/>
                <a:gd name="T75" fmla="*/ 36361 h 214"/>
                <a:gd name="T76" fmla="*/ 12789 w 202"/>
                <a:gd name="T77" fmla="*/ 37571 h 214"/>
                <a:gd name="T78" fmla="*/ 14832 w 202"/>
                <a:gd name="T79" fmla="*/ 37571 h 214"/>
                <a:gd name="T80" fmla="*/ 16068 w 202"/>
                <a:gd name="T81" fmla="*/ 37571 h 214"/>
                <a:gd name="T82" fmla="*/ 16615 w 202"/>
                <a:gd name="T83" fmla="*/ 35643 h 214"/>
                <a:gd name="T84" fmla="*/ 17817 w 202"/>
                <a:gd name="T85" fmla="*/ 36029 h 214"/>
                <a:gd name="T86" fmla="*/ 18377 w 202"/>
                <a:gd name="T87" fmla="*/ 36361 h 214"/>
                <a:gd name="T88" fmla="*/ 18773 w 202"/>
                <a:gd name="T89" fmla="*/ 36029 h 214"/>
                <a:gd name="T90" fmla="*/ 20290 w 202"/>
                <a:gd name="T91" fmla="*/ 36361 h 214"/>
                <a:gd name="T92" fmla="*/ 21363 w 202"/>
                <a:gd name="T93" fmla="*/ 35829 h 214"/>
                <a:gd name="T94" fmla="*/ 23279 w 202"/>
                <a:gd name="T95" fmla="*/ 34568 h 214"/>
                <a:gd name="T96" fmla="*/ 25308 w 202"/>
                <a:gd name="T97" fmla="*/ 33704 h 214"/>
                <a:gd name="T98" fmla="*/ 26264 w 202"/>
                <a:gd name="T99" fmla="*/ 32826 h 214"/>
                <a:gd name="T100" fmla="*/ 27105 w 202"/>
                <a:gd name="T101" fmla="*/ 31233 h 214"/>
                <a:gd name="T102" fmla="*/ 27501 w 202"/>
                <a:gd name="T103" fmla="*/ 29294 h 214"/>
                <a:gd name="T104" fmla="*/ 27221 w 202"/>
                <a:gd name="T105" fmla="*/ 27701 h 21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02" h="214">
                  <a:moveTo>
                    <a:pt x="200" y="157"/>
                  </a:moveTo>
                  <a:cubicBezTo>
                    <a:pt x="199" y="130"/>
                    <a:pt x="191" y="98"/>
                    <a:pt x="169" y="65"/>
                  </a:cubicBezTo>
                  <a:cubicBezTo>
                    <a:pt x="147" y="31"/>
                    <a:pt x="98" y="4"/>
                    <a:pt x="82" y="0"/>
                  </a:cubicBezTo>
                  <a:cubicBezTo>
                    <a:pt x="99" y="9"/>
                    <a:pt x="117" y="21"/>
                    <a:pt x="133" y="36"/>
                  </a:cubicBezTo>
                  <a:cubicBezTo>
                    <a:pt x="136" y="40"/>
                    <a:pt x="138" y="44"/>
                    <a:pt x="138" y="48"/>
                  </a:cubicBezTo>
                  <a:cubicBezTo>
                    <a:pt x="141" y="47"/>
                    <a:pt x="143" y="50"/>
                    <a:pt x="145" y="53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44" y="54"/>
                    <a:pt x="148" y="55"/>
                    <a:pt x="148" y="55"/>
                  </a:cubicBezTo>
                  <a:cubicBezTo>
                    <a:pt x="149" y="57"/>
                    <a:pt x="150" y="59"/>
                    <a:pt x="151" y="60"/>
                  </a:cubicBezTo>
                  <a:cubicBezTo>
                    <a:pt x="151" y="60"/>
                    <a:pt x="151" y="63"/>
                    <a:pt x="152" y="64"/>
                  </a:cubicBezTo>
                  <a:cubicBezTo>
                    <a:pt x="153" y="65"/>
                    <a:pt x="156" y="66"/>
                    <a:pt x="157" y="68"/>
                  </a:cubicBezTo>
                  <a:cubicBezTo>
                    <a:pt x="158" y="70"/>
                    <a:pt x="157" y="72"/>
                    <a:pt x="158" y="74"/>
                  </a:cubicBezTo>
                  <a:cubicBezTo>
                    <a:pt x="158" y="74"/>
                    <a:pt x="159" y="77"/>
                    <a:pt x="160" y="77"/>
                  </a:cubicBezTo>
                  <a:cubicBezTo>
                    <a:pt x="161" y="82"/>
                    <a:pt x="163" y="83"/>
                    <a:pt x="160" y="89"/>
                  </a:cubicBezTo>
                  <a:cubicBezTo>
                    <a:pt x="168" y="93"/>
                    <a:pt x="179" y="130"/>
                    <a:pt x="164" y="129"/>
                  </a:cubicBezTo>
                  <a:cubicBezTo>
                    <a:pt x="169" y="131"/>
                    <a:pt x="173" y="138"/>
                    <a:pt x="167" y="141"/>
                  </a:cubicBezTo>
                  <a:cubicBezTo>
                    <a:pt x="173" y="144"/>
                    <a:pt x="171" y="150"/>
                    <a:pt x="170" y="155"/>
                  </a:cubicBezTo>
                  <a:cubicBezTo>
                    <a:pt x="170" y="156"/>
                    <a:pt x="170" y="156"/>
                    <a:pt x="169" y="157"/>
                  </a:cubicBezTo>
                  <a:cubicBezTo>
                    <a:pt x="167" y="165"/>
                    <a:pt x="163" y="171"/>
                    <a:pt x="159" y="173"/>
                  </a:cubicBezTo>
                  <a:cubicBezTo>
                    <a:pt x="158" y="173"/>
                    <a:pt x="157" y="172"/>
                    <a:pt x="156" y="171"/>
                  </a:cubicBezTo>
                  <a:cubicBezTo>
                    <a:pt x="157" y="175"/>
                    <a:pt x="155" y="181"/>
                    <a:pt x="152" y="182"/>
                  </a:cubicBezTo>
                  <a:cubicBezTo>
                    <a:pt x="148" y="184"/>
                    <a:pt x="144" y="178"/>
                    <a:pt x="140" y="177"/>
                  </a:cubicBezTo>
                  <a:cubicBezTo>
                    <a:pt x="139" y="181"/>
                    <a:pt x="137" y="186"/>
                    <a:pt x="132" y="187"/>
                  </a:cubicBezTo>
                  <a:cubicBezTo>
                    <a:pt x="127" y="188"/>
                    <a:pt x="125" y="184"/>
                    <a:pt x="121" y="184"/>
                  </a:cubicBezTo>
                  <a:cubicBezTo>
                    <a:pt x="120" y="186"/>
                    <a:pt x="119" y="189"/>
                    <a:pt x="118" y="191"/>
                  </a:cubicBezTo>
                  <a:cubicBezTo>
                    <a:pt x="113" y="191"/>
                    <a:pt x="107" y="188"/>
                    <a:pt x="103" y="185"/>
                  </a:cubicBezTo>
                  <a:cubicBezTo>
                    <a:pt x="88" y="210"/>
                    <a:pt x="50" y="185"/>
                    <a:pt x="32" y="176"/>
                  </a:cubicBezTo>
                  <a:cubicBezTo>
                    <a:pt x="24" y="171"/>
                    <a:pt x="19" y="165"/>
                    <a:pt x="17" y="155"/>
                  </a:cubicBezTo>
                  <a:cubicBezTo>
                    <a:pt x="14" y="148"/>
                    <a:pt x="12" y="145"/>
                    <a:pt x="7" y="140"/>
                  </a:cubicBezTo>
                  <a:cubicBezTo>
                    <a:pt x="4" y="136"/>
                    <a:pt x="2" y="130"/>
                    <a:pt x="1" y="126"/>
                  </a:cubicBezTo>
                  <a:cubicBezTo>
                    <a:pt x="1" y="146"/>
                    <a:pt x="1" y="146"/>
                    <a:pt x="1" y="146"/>
                  </a:cubicBezTo>
                  <a:cubicBezTo>
                    <a:pt x="2" y="157"/>
                    <a:pt x="5" y="167"/>
                    <a:pt x="3" y="179"/>
                  </a:cubicBezTo>
                  <a:cubicBezTo>
                    <a:pt x="3" y="183"/>
                    <a:pt x="0" y="193"/>
                    <a:pt x="1" y="197"/>
                  </a:cubicBezTo>
                  <a:cubicBezTo>
                    <a:pt x="4" y="209"/>
                    <a:pt x="31" y="201"/>
                    <a:pt x="31" y="211"/>
                  </a:cubicBezTo>
                  <a:cubicBezTo>
                    <a:pt x="35" y="209"/>
                    <a:pt x="37" y="208"/>
                    <a:pt x="40" y="212"/>
                  </a:cubicBezTo>
                  <a:cubicBezTo>
                    <a:pt x="42" y="208"/>
                    <a:pt x="49" y="206"/>
                    <a:pt x="52" y="209"/>
                  </a:cubicBezTo>
                  <a:cubicBezTo>
                    <a:pt x="55" y="208"/>
                    <a:pt x="57" y="209"/>
                    <a:pt x="59" y="209"/>
                  </a:cubicBezTo>
                  <a:cubicBezTo>
                    <a:pt x="63" y="209"/>
                    <a:pt x="67" y="207"/>
                    <a:pt x="71" y="206"/>
                  </a:cubicBezTo>
                  <a:cubicBezTo>
                    <a:pt x="78" y="205"/>
                    <a:pt x="91" y="204"/>
                    <a:pt x="94" y="213"/>
                  </a:cubicBezTo>
                  <a:cubicBezTo>
                    <a:pt x="98" y="208"/>
                    <a:pt x="103" y="211"/>
                    <a:pt x="109" y="213"/>
                  </a:cubicBezTo>
                  <a:cubicBezTo>
                    <a:pt x="112" y="214"/>
                    <a:pt x="114" y="214"/>
                    <a:pt x="118" y="213"/>
                  </a:cubicBezTo>
                  <a:cubicBezTo>
                    <a:pt x="119" y="212"/>
                    <a:pt x="122" y="203"/>
                    <a:pt x="122" y="202"/>
                  </a:cubicBezTo>
                  <a:cubicBezTo>
                    <a:pt x="125" y="200"/>
                    <a:pt x="128" y="202"/>
                    <a:pt x="131" y="204"/>
                  </a:cubicBezTo>
                  <a:cubicBezTo>
                    <a:pt x="132" y="204"/>
                    <a:pt x="134" y="206"/>
                    <a:pt x="135" y="206"/>
                  </a:cubicBezTo>
                  <a:cubicBezTo>
                    <a:pt x="137" y="206"/>
                    <a:pt x="137" y="205"/>
                    <a:pt x="138" y="204"/>
                  </a:cubicBezTo>
                  <a:cubicBezTo>
                    <a:pt x="142" y="203"/>
                    <a:pt x="144" y="205"/>
                    <a:pt x="149" y="206"/>
                  </a:cubicBezTo>
                  <a:cubicBezTo>
                    <a:pt x="148" y="200"/>
                    <a:pt x="153" y="200"/>
                    <a:pt x="157" y="203"/>
                  </a:cubicBezTo>
                  <a:cubicBezTo>
                    <a:pt x="158" y="193"/>
                    <a:pt x="164" y="193"/>
                    <a:pt x="171" y="196"/>
                  </a:cubicBezTo>
                  <a:cubicBezTo>
                    <a:pt x="172" y="191"/>
                    <a:pt x="182" y="185"/>
                    <a:pt x="186" y="191"/>
                  </a:cubicBezTo>
                  <a:cubicBezTo>
                    <a:pt x="187" y="187"/>
                    <a:pt x="189" y="184"/>
                    <a:pt x="193" y="186"/>
                  </a:cubicBezTo>
                  <a:cubicBezTo>
                    <a:pt x="193" y="181"/>
                    <a:pt x="196" y="180"/>
                    <a:pt x="199" y="177"/>
                  </a:cubicBezTo>
                  <a:cubicBezTo>
                    <a:pt x="200" y="174"/>
                    <a:pt x="202" y="170"/>
                    <a:pt x="202" y="166"/>
                  </a:cubicBezTo>
                  <a:cubicBezTo>
                    <a:pt x="202" y="163"/>
                    <a:pt x="201" y="160"/>
                    <a:pt x="200" y="157"/>
                  </a:cubicBezTo>
                  <a:close/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33" name="Freeform 14">
              <a:extLst>
                <a:ext uri="{FF2B5EF4-FFF2-40B4-BE49-F238E27FC236}">
                  <a16:creationId xmlns:a16="http://schemas.microsoft.com/office/drawing/2014/main" id="{034AF463-06E3-4FDD-95A9-7F9EFC3E2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3" y="1436"/>
              <a:ext cx="68" cy="91"/>
            </a:xfrm>
            <a:custGeom>
              <a:avLst/>
              <a:gdLst>
                <a:gd name="T0" fmla="*/ 0 w 20"/>
                <a:gd name="T1" fmla="*/ 2996 h 25"/>
                <a:gd name="T2" fmla="*/ 2553 w 20"/>
                <a:gd name="T3" fmla="*/ 1591 h 25"/>
                <a:gd name="T4" fmla="*/ 0 w 20"/>
                <a:gd name="T5" fmla="*/ 2996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25">
                  <a:moveTo>
                    <a:pt x="0" y="17"/>
                  </a:moveTo>
                  <a:cubicBezTo>
                    <a:pt x="3" y="1"/>
                    <a:pt x="16" y="0"/>
                    <a:pt x="19" y="9"/>
                  </a:cubicBezTo>
                  <a:cubicBezTo>
                    <a:pt x="20" y="17"/>
                    <a:pt x="15" y="25"/>
                    <a:pt x="0" y="17"/>
                  </a:cubicBezTo>
                  <a:close/>
                </a:path>
              </a:pathLst>
            </a:custGeom>
            <a:solidFill>
              <a:srgbClr val="D3D4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34" name="Freeform 15">
              <a:extLst>
                <a:ext uri="{FF2B5EF4-FFF2-40B4-BE49-F238E27FC236}">
                  <a16:creationId xmlns:a16="http://schemas.microsoft.com/office/drawing/2014/main" id="{83ACE52B-DBE0-491F-9B19-1BF92C69A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0" y="1450"/>
              <a:ext cx="58" cy="62"/>
            </a:xfrm>
            <a:custGeom>
              <a:avLst/>
              <a:gdLst>
                <a:gd name="T0" fmla="*/ 2187 w 17"/>
                <a:gd name="T1" fmla="*/ 1597 h 17"/>
                <a:gd name="T2" fmla="*/ 1235 w 17"/>
                <a:gd name="T3" fmla="*/ 201 h 17"/>
                <a:gd name="T4" fmla="*/ 116 w 17"/>
                <a:gd name="T5" fmla="*/ 1411 h 17"/>
                <a:gd name="T6" fmla="*/ 955 w 17"/>
                <a:gd name="T7" fmla="*/ 2819 h 17"/>
                <a:gd name="T8" fmla="*/ 2187 w 17"/>
                <a:gd name="T9" fmla="*/ 1597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17">
                  <a:moveTo>
                    <a:pt x="16" y="9"/>
                  </a:moveTo>
                  <a:cubicBezTo>
                    <a:pt x="17" y="5"/>
                    <a:pt x="14" y="1"/>
                    <a:pt x="9" y="1"/>
                  </a:cubicBezTo>
                  <a:cubicBezTo>
                    <a:pt x="5" y="0"/>
                    <a:pt x="1" y="3"/>
                    <a:pt x="1" y="8"/>
                  </a:cubicBezTo>
                  <a:cubicBezTo>
                    <a:pt x="0" y="12"/>
                    <a:pt x="3" y="16"/>
                    <a:pt x="7" y="16"/>
                  </a:cubicBezTo>
                  <a:cubicBezTo>
                    <a:pt x="12" y="17"/>
                    <a:pt x="16" y="14"/>
                    <a:pt x="16" y="9"/>
                  </a:cubicBezTo>
                  <a:close/>
                </a:path>
              </a:pathLst>
            </a:custGeom>
            <a:solidFill>
              <a:srgbClr val="5C5D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35" name="Freeform 16">
              <a:extLst>
                <a:ext uri="{FF2B5EF4-FFF2-40B4-BE49-F238E27FC236}">
                  <a16:creationId xmlns:a16="http://schemas.microsoft.com/office/drawing/2014/main" id="{293AE6AB-C455-43AA-99B6-D8D8C6388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0" y="1465"/>
              <a:ext cx="20" cy="22"/>
            </a:xfrm>
            <a:custGeom>
              <a:avLst/>
              <a:gdLst>
                <a:gd name="T0" fmla="*/ 743 w 6"/>
                <a:gd name="T1" fmla="*/ 539 h 6"/>
                <a:gd name="T2" fmla="*/ 477 w 6"/>
                <a:gd name="T3" fmla="*/ 0 h 6"/>
                <a:gd name="T4" fmla="*/ 110 w 6"/>
                <a:gd name="T5" fmla="*/ 539 h 6"/>
                <a:gd name="T6" fmla="*/ 367 w 6"/>
                <a:gd name="T7" fmla="*/ 1089 h 6"/>
                <a:gd name="T8" fmla="*/ 743 w 6"/>
                <a:gd name="T9" fmla="*/ 539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cubicBezTo>
                    <a:pt x="6" y="2"/>
                    <a:pt x="5" y="1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4"/>
                    <a:pt x="2" y="6"/>
                    <a:pt x="3" y="6"/>
                  </a:cubicBezTo>
                  <a:cubicBezTo>
                    <a:pt x="5" y="6"/>
                    <a:pt x="6" y="5"/>
                    <a:pt x="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36" name="Freeform 17">
              <a:extLst>
                <a:ext uri="{FF2B5EF4-FFF2-40B4-BE49-F238E27FC236}">
                  <a16:creationId xmlns:a16="http://schemas.microsoft.com/office/drawing/2014/main" id="{A98142D6-8A0F-4F2E-BAAC-CADB0AB47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3" y="1472"/>
              <a:ext cx="1271" cy="237"/>
            </a:xfrm>
            <a:custGeom>
              <a:avLst/>
              <a:gdLst>
                <a:gd name="T0" fmla="*/ 0 w 372"/>
                <a:gd name="T1" fmla="*/ 4415 h 65"/>
                <a:gd name="T2" fmla="*/ 116 w 372"/>
                <a:gd name="T3" fmla="*/ 2126 h 65"/>
                <a:gd name="T4" fmla="*/ 280 w 372"/>
                <a:gd name="T5" fmla="*/ 1065 h 65"/>
                <a:gd name="T6" fmla="*/ 11849 w 372"/>
                <a:gd name="T7" fmla="*/ 4415 h 65"/>
                <a:gd name="T8" fmla="*/ 23288 w 372"/>
                <a:gd name="T9" fmla="*/ 8827 h 65"/>
                <a:gd name="T10" fmla="*/ 36538 w 372"/>
                <a:gd name="T11" fmla="*/ 5280 h 65"/>
                <a:gd name="T12" fmla="*/ 47700 w 372"/>
                <a:gd name="T13" fmla="*/ 3883 h 65"/>
                <a:gd name="T14" fmla="*/ 50020 w 372"/>
                <a:gd name="T15" fmla="*/ 4944 h 65"/>
                <a:gd name="T16" fmla="*/ 49894 w 372"/>
                <a:gd name="T17" fmla="*/ 5477 h 65"/>
                <a:gd name="T18" fmla="*/ 48783 w 372"/>
                <a:gd name="T19" fmla="*/ 5130 h 65"/>
                <a:gd name="T20" fmla="*/ 48783 w 372"/>
                <a:gd name="T21" fmla="*/ 5130 h 65"/>
                <a:gd name="T22" fmla="*/ 43474 w 372"/>
                <a:gd name="T23" fmla="*/ 4415 h 65"/>
                <a:gd name="T24" fmla="*/ 37054 w 372"/>
                <a:gd name="T25" fmla="*/ 6742 h 65"/>
                <a:gd name="T26" fmla="*/ 23288 w 372"/>
                <a:gd name="T27" fmla="*/ 11299 h 65"/>
                <a:gd name="T28" fmla="*/ 10776 w 372"/>
                <a:gd name="T29" fmla="*/ 6541 h 65"/>
                <a:gd name="T30" fmla="*/ 0 w 372"/>
                <a:gd name="T31" fmla="*/ 4415 h 65"/>
                <a:gd name="T32" fmla="*/ 0 w 372"/>
                <a:gd name="T33" fmla="*/ 4415 h 6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72" h="65">
                  <a:moveTo>
                    <a:pt x="0" y="25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3"/>
                    <a:pt x="2" y="6"/>
                  </a:cubicBezTo>
                  <a:cubicBezTo>
                    <a:pt x="42" y="0"/>
                    <a:pt x="65" y="12"/>
                    <a:pt x="87" y="25"/>
                  </a:cubicBezTo>
                  <a:cubicBezTo>
                    <a:pt x="108" y="37"/>
                    <a:pt x="128" y="51"/>
                    <a:pt x="171" y="50"/>
                  </a:cubicBezTo>
                  <a:cubicBezTo>
                    <a:pt x="215" y="49"/>
                    <a:pt x="243" y="39"/>
                    <a:pt x="268" y="30"/>
                  </a:cubicBezTo>
                  <a:cubicBezTo>
                    <a:pt x="295" y="20"/>
                    <a:pt x="317" y="13"/>
                    <a:pt x="350" y="22"/>
                  </a:cubicBezTo>
                  <a:cubicBezTo>
                    <a:pt x="358" y="23"/>
                    <a:pt x="363" y="26"/>
                    <a:pt x="367" y="28"/>
                  </a:cubicBezTo>
                  <a:cubicBezTo>
                    <a:pt x="372" y="30"/>
                    <a:pt x="371" y="31"/>
                    <a:pt x="366" y="31"/>
                  </a:cubicBezTo>
                  <a:cubicBezTo>
                    <a:pt x="364" y="30"/>
                    <a:pt x="361" y="30"/>
                    <a:pt x="358" y="29"/>
                  </a:cubicBezTo>
                  <a:cubicBezTo>
                    <a:pt x="358" y="29"/>
                    <a:pt x="358" y="29"/>
                    <a:pt x="358" y="29"/>
                  </a:cubicBezTo>
                  <a:cubicBezTo>
                    <a:pt x="354" y="28"/>
                    <a:pt x="334" y="24"/>
                    <a:pt x="319" y="25"/>
                  </a:cubicBezTo>
                  <a:cubicBezTo>
                    <a:pt x="303" y="27"/>
                    <a:pt x="288" y="32"/>
                    <a:pt x="272" y="38"/>
                  </a:cubicBezTo>
                  <a:cubicBezTo>
                    <a:pt x="248" y="47"/>
                    <a:pt x="218" y="63"/>
                    <a:pt x="171" y="64"/>
                  </a:cubicBezTo>
                  <a:cubicBezTo>
                    <a:pt x="125" y="65"/>
                    <a:pt x="100" y="50"/>
                    <a:pt x="79" y="37"/>
                  </a:cubicBezTo>
                  <a:cubicBezTo>
                    <a:pt x="57" y="25"/>
                    <a:pt x="37" y="18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E5D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37" name="Freeform 18">
              <a:extLst>
                <a:ext uri="{FF2B5EF4-FFF2-40B4-BE49-F238E27FC236}">
                  <a16:creationId xmlns:a16="http://schemas.microsoft.com/office/drawing/2014/main" id="{A63B89AC-C77C-453D-915E-7915883DF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" y="1651"/>
              <a:ext cx="307" cy="69"/>
            </a:xfrm>
            <a:custGeom>
              <a:avLst/>
              <a:gdLst>
                <a:gd name="T0" fmla="*/ 2698 w 90"/>
                <a:gd name="T1" fmla="*/ 712 h 19"/>
                <a:gd name="T2" fmla="*/ 2862 w 90"/>
                <a:gd name="T3" fmla="*/ 857 h 19"/>
                <a:gd name="T4" fmla="*/ 3258 w 90"/>
                <a:gd name="T5" fmla="*/ 1384 h 19"/>
                <a:gd name="T6" fmla="*/ 4213 w 90"/>
                <a:gd name="T7" fmla="*/ 857 h 19"/>
                <a:gd name="T8" fmla="*/ 5284 w 90"/>
                <a:gd name="T9" fmla="*/ 1729 h 19"/>
                <a:gd name="T10" fmla="*/ 6631 w 90"/>
                <a:gd name="T11" fmla="*/ 1384 h 19"/>
                <a:gd name="T12" fmla="*/ 7982 w 90"/>
                <a:gd name="T13" fmla="*/ 1583 h 19"/>
                <a:gd name="T14" fmla="*/ 8378 w 90"/>
                <a:gd name="T15" fmla="*/ 857 h 19"/>
                <a:gd name="T16" fmla="*/ 8378 w 90"/>
                <a:gd name="T17" fmla="*/ 712 h 19"/>
                <a:gd name="T18" fmla="*/ 10554 w 90"/>
                <a:gd name="T19" fmla="*/ 330 h 19"/>
                <a:gd name="T20" fmla="*/ 12181 w 90"/>
                <a:gd name="T21" fmla="*/ 1583 h 19"/>
                <a:gd name="T22" fmla="*/ 11113 w 90"/>
                <a:gd name="T23" fmla="*/ 3112 h 19"/>
                <a:gd name="T24" fmla="*/ 8378 w 90"/>
                <a:gd name="T25" fmla="*/ 2782 h 19"/>
                <a:gd name="T26" fmla="*/ 3803 w 90"/>
                <a:gd name="T27" fmla="*/ 2782 h 19"/>
                <a:gd name="T28" fmla="*/ 955 w 90"/>
                <a:gd name="T29" fmla="*/ 3312 h 19"/>
                <a:gd name="T30" fmla="*/ 2187 w 90"/>
                <a:gd name="T31" fmla="*/ 1914 h 19"/>
                <a:gd name="T32" fmla="*/ 280 w 90"/>
                <a:gd name="T33" fmla="*/ 2110 h 19"/>
                <a:gd name="T34" fmla="*/ 2698 w 90"/>
                <a:gd name="T35" fmla="*/ 712 h 1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0" h="19">
                  <a:moveTo>
                    <a:pt x="20" y="4"/>
                  </a:moveTo>
                  <a:cubicBezTo>
                    <a:pt x="20" y="4"/>
                    <a:pt x="21" y="4"/>
                    <a:pt x="21" y="5"/>
                  </a:cubicBezTo>
                  <a:cubicBezTo>
                    <a:pt x="22" y="6"/>
                    <a:pt x="22" y="8"/>
                    <a:pt x="24" y="8"/>
                  </a:cubicBezTo>
                  <a:cubicBezTo>
                    <a:pt x="27" y="8"/>
                    <a:pt x="28" y="4"/>
                    <a:pt x="31" y="5"/>
                  </a:cubicBezTo>
                  <a:cubicBezTo>
                    <a:pt x="34" y="5"/>
                    <a:pt x="37" y="8"/>
                    <a:pt x="39" y="10"/>
                  </a:cubicBezTo>
                  <a:cubicBezTo>
                    <a:pt x="40" y="4"/>
                    <a:pt x="46" y="1"/>
                    <a:pt x="49" y="8"/>
                  </a:cubicBezTo>
                  <a:cubicBezTo>
                    <a:pt x="47" y="0"/>
                    <a:pt x="57" y="5"/>
                    <a:pt x="59" y="9"/>
                  </a:cubicBezTo>
                  <a:cubicBezTo>
                    <a:pt x="59" y="7"/>
                    <a:pt x="60" y="6"/>
                    <a:pt x="62" y="5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7" y="5"/>
                    <a:pt x="74" y="2"/>
                    <a:pt x="78" y="2"/>
                  </a:cubicBezTo>
                  <a:cubicBezTo>
                    <a:pt x="83" y="3"/>
                    <a:pt x="86" y="6"/>
                    <a:pt x="90" y="9"/>
                  </a:cubicBezTo>
                  <a:cubicBezTo>
                    <a:pt x="88" y="15"/>
                    <a:pt x="90" y="17"/>
                    <a:pt x="82" y="18"/>
                  </a:cubicBezTo>
                  <a:cubicBezTo>
                    <a:pt x="75" y="19"/>
                    <a:pt x="69" y="17"/>
                    <a:pt x="62" y="16"/>
                  </a:cubicBezTo>
                  <a:cubicBezTo>
                    <a:pt x="53" y="15"/>
                    <a:pt x="38" y="16"/>
                    <a:pt x="28" y="16"/>
                  </a:cubicBezTo>
                  <a:cubicBezTo>
                    <a:pt x="23" y="16"/>
                    <a:pt x="11" y="15"/>
                    <a:pt x="7" y="19"/>
                  </a:cubicBezTo>
                  <a:cubicBezTo>
                    <a:pt x="8" y="14"/>
                    <a:pt x="12" y="13"/>
                    <a:pt x="16" y="11"/>
                  </a:cubicBezTo>
                  <a:cubicBezTo>
                    <a:pt x="12" y="11"/>
                    <a:pt x="5" y="8"/>
                    <a:pt x="2" y="12"/>
                  </a:cubicBezTo>
                  <a:cubicBezTo>
                    <a:pt x="0" y="1"/>
                    <a:pt x="12" y="5"/>
                    <a:pt x="20" y="4"/>
                  </a:cubicBezTo>
                  <a:close/>
                </a:path>
              </a:pathLst>
            </a:custGeom>
            <a:solidFill>
              <a:srgbClr val="E5D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38" name="Freeform 19">
              <a:extLst>
                <a:ext uri="{FF2B5EF4-FFF2-40B4-BE49-F238E27FC236}">
                  <a16:creationId xmlns:a16="http://schemas.microsoft.com/office/drawing/2014/main" id="{ADF2B3D3-9901-415E-9E38-8188297F2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9" y="1669"/>
              <a:ext cx="195" cy="51"/>
            </a:xfrm>
            <a:custGeom>
              <a:avLst/>
              <a:gdLst>
                <a:gd name="T0" fmla="*/ 7691 w 57"/>
                <a:gd name="T1" fmla="*/ 1060 h 14"/>
                <a:gd name="T2" fmla="*/ 6565 w 57"/>
                <a:gd name="T3" fmla="*/ 346 h 14"/>
                <a:gd name="T4" fmla="*/ 6846 w 57"/>
                <a:gd name="T5" fmla="*/ 1260 h 14"/>
                <a:gd name="T6" fmla="*/ 3288 w 57"/>
                <a:gd name="T7" fmla="*/ 729 h 14"/>
                <a:gd name="T8" fmla="*/ 3688 w 57"/>
                <a:gd name="T9" fmla="*/ 1592 h 14"/>
                <a:gd name="T10" fmla="*/ 2036 w 57"/>
                <a:gd name="T11" fmla="*/ 346 h 14"/>
                <a:gd name="T12" fmla="*/ 1078 w 57"/>
                <a:gd name="T13" fmla="*/ 874 h 14"/>
                <a:gd name="T14" fmla="*/ 0 w 57"/>
                <a:gd name="T15" fmla="*/ 2470 h 14"/>
                <a:gd name="T16" fmla="*/ 4529 w 57"/>
                <a:gd name="T17" fmla="*/ 2270 h 14"/>
                <a:gd name="T18" fmla="*/ 5888 w 57"/>
                <a:gd name="T19" fmla="*/ 1938 h 14"/>
                <a:gd name="T20" fmla="*/ 7691 w 57"/>
                <a:gd name="T21" fmla="*/ 1592 h 14"/>
                <a:gd name="T22" fmla="*/ 7807 w 57"/>
                <a:gd name="T23" fmla="*/ 729 h 14"/>
                <a:gd name="T24" fmla="*/ 7691 w 57"/>
                <a:gd name="T25" fmla="*/ 1060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" h="14">
                  <a:moveTo>
                    <a:pt x="56" y="6"/>
                  </a:moveTo>
                  <a:cubicBezTo>
                    <a:pt x="53" y="5"/>
                    <a:pt x="50" y="4"/>
                    <a:pt x="48" y="2"/>
                  </a:cubicBezTo>
                  <a:cubicBezTo>
                    <a:pt x="49" y="4"/>
                    <a:pt x="49" y="6"/>
                    <a:pt x="50" y="7"/>
                  </a:cubicBezTo>
                  <a:cubicBezTo>
                    <a:pt x="45" y="3"/>
                    <a:pt x="28" y="0"/>
                    <a:pt x="24" y="4"/>
                  </a:cubicBezTo>
                  <a:cubicBezTo>
                    <a:pt x="25" y="6"/>
                    <a:pt x="26" y="8"/>
                    <a:pt x="27" y="9"/>
                  </a:cubicBezTo>
                  <a:cubicBezTo>
                    <a:pt x="24" y="6"/>
                    <a:pt x="19" y="4"/>
                    <a:pt x="15" y="2"/>
                  </a:cubicBezTo>
                  <a:cubicBezTo>
                    <a:pt x="16" y="10"/>
                    <a:pt x="11" y="5"/>
                    <a:pt x="8" y="5"/>
                  </a:cubicBezTo>
                  <a:cubicBezTo>
                    <a:pt x="4" y="7"/>
                    <a:pt x="1" y="10"/>
                    <a:pt x="0" y="14"/>
                  </a:cubicBezTo>
                  <a:cubicBezTo>
                    <a:pt x="7" y="7"/>
                    <a:pt x="23" y="14"/>
                    <a:pt x="33" y="13"/>
                  </a:cubicBezTo>
                  <a:cubicBezTo>
                    <a:pt x="36" y="13"/>
                    <a:pt x="39" y="11"/>
                    <a:pt x="43" y="11"/>
                  </a:cubicBezTo>
                  <a:cubicBezTo>
                    <a:pt x="47" y="11"/>
                    <a:pt x="53" y="13"/>
                    <a:pt x="56" y="9"/>
                  </a:cubicBezTo>
                  <a:cubicBezTo>
                    <a:pt x="57" y="8"/>
                    <a:pt x="57" y="6"/>
                    <a:pt x="57" y="4"/>
                  </a:cubicBezTo>
                  <a:cubicBezTo>
                    <a:pt x="57" y="5"/>
                    <a:pt x="56" y="5"/>
                    <a:pt x="56" y="6"/>
                  </a:cubicBezTo>
                  <a:close/>
                </a:path>
              </a:pathLst>
            </a:custGeom>
            <a:solidFill>
              <a:srgbClr val="E5D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39" name="Freeform 20">
              <a:extLst>
                <a:ext uri="{FF2B5EF4-FFF2-40B4-BE49-F238E27FC236}">
                  <a16:creationId xmlns:a16="http://schemas.microsoft.com/office/drawing/2014/main" id="{DEC5E35D-8196-47AC-B599-B40165222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5" y="1603"/>
              <a:ext cx="308" cy="102"/>
            </a:xfrm>
            <a:custGeom>
              <a:avLst/>
              <a:gdLst>
                <a:gd name="T0" fmla="*/ 2200 w 90"/>
                <a:gd name="T1" fmla="*/ 874 h 28"/>
                <a:gd name="T2" fmla="*/ 1523 w 90"/>
                <a:gd name="T3" fmla="*/ 1592 h 28"/>
                <a:gd name="T4" fmla="*/ 1078 w 90"/>
                <a:gd name="T5" fmla="*/ 2124 h 28"/>
                <a:gd name="T6" fmla="*/ 281 w 90"/>
                <a:gd name="T7" fmla="*/ 3330 h 28"/>
                <a:gd name="T8" fmla="*/ 1078 w 90"/>
                <a:gd name="T9" fmla="*/ 4590 h 28"/>
                <a:gd name="T10" fmla="*/ 1769 w 90"/>
                <a:gd name="T11" fmla="*/ 4936 h 28"/>
                <a:gd name="T12" fmla="*/ 2882 w 90"/>
                <a:gd name="T13" fmla="*/ 4739 h 28"/>
                <a:gd name="T14" fmla="*/ 6571 w 90"/>
                <a:gd name="T15" fmla="*/ 3530 h 28"/>
                <a:gd name="T16" fmla="*/ 9616 w 90"/>
                <a:gd name="T17" fmla="*/ 2124 h 28"/>
                <a:gd name="T18" fmla="*/ 11102 w 90"/>
                <a:gd name="T19" fmla="*/ 1738 h 28"/>
                <a:gd name="T20" fmla="*/ 12344 w 90"/>
                <a:gd name="T21" fmla="*/ 1406 h 28"/>
                <a:gd name="T22" fmla="*/ 10705 w 90"/>
                <a:gd name="T23" fmla="*/ 1406 h 28"/>
                <a:gd name="T24" fmla="*/ 8374 w 90"/>
                <a:gd name="T25" fmla="*/ 1938 h 28"/>
                <a:gd name="T26" fmla="*/ 5096 w 90"/>
                <a:gd name="T27" fmla="*/ 2656 h 28"/>
                <a:gd name="T28" fmla="*/ 2200 w 90"/>
                <a:gd name="T29" fmla="*/ 874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0" h="28">
                  <a:moveTo>
                    <a:pt x="16" y="5"/>
                  </a:moveTo>
                  <a:cubicBezTo>
                    <a:pt x="14" y="7"/>
                    <a:pt x="13" y="7"/>
                    <a:pt x="11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6" y="14"/>
                    <a:pt x="4" y="17"/>
                    <a:pt x="2" y="19"/>
                  </a:cubicBezTo>
                  <a:cubicBezTo>
                    <a:pt x="0" y="24"/>
                    <a:pt x="4" y="24"/>
                    <a:pt x="8" y="26"/>
                  </a:cubicBezTo>
                  <a:cubicBezTo>
                    <a:pt x="9" y="27"/>
                    <a:pt x="11" y="28"/>
                    <a:pt x="13" y="28"/>
                  </a:cubicBezTo>
                  <a:cubicBezTo>
                    <a:pt x="15" y="28"/>
                    <a:pt x="18" y="27"/>
                    <a:pt x="21" y="27"/>
                  </a:cubicBezTo>
                  <a:cubicBezTo>
                    <a:pt x="31" y="27"/>
                    <a:pt x="39" y="24"/>
                    <a:pt x="48" y="20"/>
                  </a:cubicBezTo>
                  <a:cubicBezTo>
                    <a:pt x="55" y="17"/>
                    <a:pt x="63" y="15"/>
                    <a:pt x="70" y="12"/>
                  </a:cubicBezTo>
                  <a:cubicBezTo>
                    <a:pt x="74" y="11"/>
                    <a:pt x="77" y="10"/>
                    <a:pt x="81" y="10"/>
                  </a:cubicBezTo>
                  <a:cubicBezTo>
                    <a:pt x="84" y="9"/>
                    <a:pt x="88" y="9"/>
                    <a:pt x="90" y="8"/>
                  </a:cubicBezTo>
                  <a:cubicBezTo>
                    <a:pt x="86" y="7"/>
                    <a:pt x="82" y="8"/>
                    <a:pt x="78" y="8"/>
                  </a:cubicBezTo>
                  <a:cubicBezTo>
                    <a:pt x="72" y="9"/>
                    <a:pt x="66" y="10"/>
                    <a:pt x="61" y="11"/>
                  </a:cubicBezTo>
                  <a:cubicBezTo>
                    <a:pt x="54" y="12"/>
                    <a:pt x="44" y="20"/>
                    <a:pt x="37" y="15"/>
                  </a:cubicBezTo>
                  <a:cubicBezTo>
                    <a:pt x="31" y="12"/>
                    <a:pt x="24" y="0"/>
                    <a:pt x="16" y="5"/>
                  </a:cubicBezTo>
                </a:path>
              </a:pathLst>
            </a:custGeom>
            <a:solidFill>
              <a:srgbClr val="D8D9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0" name="Freeform 21">
              <a:extLst>
                <a:ext uri="{FF2B5EF4-FFF2-40B4-BE49-F238E27FC236}">
                  <a16:creationId xmlns:a16="http://schemas.microsoft.com/office/drawing/2014/main" id="{69C011C8-DD0F-4A63-88A9-9FE7D1FDC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" y="1104"/>
              <a:ext cx="694" cy="579"/>
            </a:xfrm>
            <a:custGeom>
              <a:avLst/>
              <a:gdLst>
                <a:gd name="T0" fmla="*/ 18584 w 203"/>
                <a:gd name="T1" fmla="*/ 3529 h 159"/>
                <a:gd name="T2" fmla="*/ 15148 w 203"/>
                <a:gd name="T3" fmla="*/ 16707 h 159"/>
                <a:gd name="T4" fmla="*/ 15018 w 203"/>
                <a:gd name="T5" fmla="*/ 19176 h 159"/>
                <a:gd name="T6" fmla="*/ 12984 w 203"/>
                <a:gd name="T7" fmla="*/ 19508 h 159"/>
                <a:gd name="T8" fmla="*/ 11070 w 203"/>
                <a:gd name="T9" fmla="*/ 20768 h 159"/>
                <a:gd name="T10" fmla="*/ 10109 w 203"/>
                <a:gd name="T11" fmla="*/ 21973 h 159"/>
                <a:gd name="T12" fmla="*/ 9152 w 203"/>
                <a:gd name="T13" fmla="*/ 20768 h 159"/>
                <a:gd name="T14" fmla="*/ 8195 w 203"/>
                <a:gd name="T15" fmla="*/ 21827 h 159"/>
                <a:gd name="T16" fmla="*/ 7388 w 203"/>
                <a:gd name="T17" fmla="*/ 20382 h 159"/>
                <a:gd name="T18" fmla="*/ 7514 w 203"/>
                <a:gd name="T19" fmla="*/ 20382 h 159"/>
                <a:gd name="T20" fmla="*/ 7234 w 203"/>
                <a:gd name="T21" fmla="*/ 20382 h 159"/>
                <a:gd name="T22" fmla="*/ 7234 w 203"/>
                <a:gd name="T23" fmla="*/ 20236 h 159"/>
                <a:gd name="T24" fmla="*/ 7118 w 203"/>
                <a:gd name="T25" fmla="*/ 20236 h 159"/>
                <a:gd name="T26" fmla="*/ 7118 w 203"/>
                <a:gd name="T27" fmla="*/ 17771 h 159"/>
                <a:gd name="T28" fmla="*/ 6557 w 203"/>
                <a:gd name="T29" fmla="*/ 17585 h 159"/>
                <a:gd name="T30" fmla="*/ 6147 w 203"/>
                <a:gd name="T31" fmla="*/ 16908 h 159"/>
                <a:gd name="T32" fmla="*/ 5996 w 203"/>
                <a:gd name="T33" fmla="*/ 15648 h 159"/>
                <a:gd name="T34" fmla="*/ 4639 w 203"/>
                <a:gd name="T35" fmla="*/ 15302 h 159"/>
                <a:gd name="T36" fmla="*/ 3272 w 203"/>
                <a:gd name="T37" fmla="*/ 14442 h 159"/>
                <a:gd name="T38" fmla="*/ 3155 w 203"/>
                <a:gd name="T39" fmla="*/ 14442 h 159"/>
                <a:gd name="T40" fmla="*/ 4113 w 203"/>
                <a:gd name="T41" fmla="*/ 15979 h 159"/>
                <a:gd name="T42" fmla="*/ 5470 w 203"/>
                <a:gd name="T43" fmla="*/ 17239 h 159"/>
                <a:gd name="T44" fmla="*/ 5320 w 203"/>
                <a:gd name="T45" fmla="*/ 17916 h 159"/>
                <a:gd name="T46" fmla="*/ 3682 w 203"/>
                <a:gd name="T47" fmla="*/ 18113 h 159"/>
                <a:gd name="T48" fmla="*/ 4513 w 203"/>
                <a:gd name="T49" fmla="*/ 19508 h 159"/>
                <a:gd name="T50" fmla="*/ 3952 w 203"/>
                <a:gd name="T51" fmla="*/ 19508 h 159"/>
                <a:gd name="T52" fmla="*/ 4113 w 203"/>
                <a:gd name="T53" fmla="*/ 20236 h 159"/>
                <a:gd name="T54" fmla="*/ 3552 w 203"/>
                <a:gd name="T55" fmla="*/ 20768 h 159"/>
                <a:gd name="T56" fmla="*/ 3552 w 203"/>
                <a:gd name="T57" fmla="*/ 21296 h 159"/>
                <a:gd name="T58" fmla="*/ 3155 w 203"/>
                <a:gd name="T59" fmla="*/ 21627 h 159"/>
                <a:gd name="T60" fmla="*/ 3155 w 203"/>
                <a:gd name="T61" fmla="*/ 22701 h 159"/>
                <a:gd name="T62" fmla="*/ 2991 w 203"/>
                <a:gd name="T63" fmla="*/ 22701 h 159"/>
                <a:gd name="T64" fmla="*/ 2479 w 203"/>
                <a:gd name="T65" fmla="*/ 23033 h 159"/>
                <a:gd name="T66" fmla="*/ 2479 w 203"/>
                <a:gd name="T67" fmla="*/ 24096 h 159"/>
                <a:gd name="T68" fmla="*/ 1638 w 203"/>
                <a:gd name="T69" fmla="*/ 24096 h 159"/>
                <a:gd name="T70" fmla="*/ 677 w 203"/>
                <a:gd name="T71" fmla="*/ 24293 h 159"/>
                <a:gd name="T72" fmla="*/ 116 w 203"/>
                <a:gd name="T73" fmla="*/ 25687 h 159"/>
                <a:gd name="T74" fmla="*/ 0 w 203"/>
                <a:gd name="T75" fmla="*/ 25687 h 159"/>
                <a:gd name="T76" fmla="*/ 561 w 203"/>
                <a:gd name="T77" fmla="*/ 27621 h 159"/>
                <a:gd name="T78" fmla="*/ 1357 w 203"/>
                <a:gd name="T79" fmla="*/ 27093 h 159"/>
                <a:gd name="T80" fmla="*/ 1918 w 203"/>
                <a:gd name="T81" fmla="*/ 27767 h 159"/>
                <a:gd name="T82" fmla="*/ 2595 w 203"/>
                <a:gd name="T83" fmla="*/ 27767 h 159"/>
                <a:gd name="T84" fmla="*/ 3682 w 203"/>
                <a:gd name="T85" fmla="*/ 27952 h 159"/>
                <a:gd name="T86" fmla="*/ 3832 w 203"/>
                <a:gd name="T87" fmla="*/ 26747 h 159"/>
                <a:gd name="T88" fmla="*/ 4920 w 203"/>
                <a:gd name="T89" fmla="*/ 27424 h 159"/>
                <a:gd name="T90" fmla="*/ 8195 w 203"/>
                <a:gd name="T91" fmla="*/ 27424 h 159"/>
                <a:gd name="T92" fmla="*/ 8075 w 203"/>
                <a:gd name="T93" fmla="*/ 27424 h 159"/>
                <a:gd name="T94" fmla="*/ 9268 w 203"/>
                <a:gd name="T95" fmla="*/ 26893 h 159"/>
                <a:gd name="T96" fmla="*/ 10506 w 203"/>
                <a:gd name="T97" fmla="*/ 27238 h 159"/>
                <a:gd name="T98" fmla="*/ 13265 w 203"/>
                <a:gd name="T99" fmla="*/ 26747 h 159"/>
                <a:gd name="T100" fmla="*/ 14225 w 203"/>
                <a:gd name="T101" fmla="*/ 26215 h 159"/>
                <a:gd name="T102" fmla="*/ 15018 w 203"/>
                <a:gd name="T103" fmla="*/ 25687 h 159"/>
                <a:gd name="T104" fmla="*/ 15429 w 203"/>
                <a:gd name="T105" fmla="*/ 24293 h 159"/>
                <a:gd name="T106" fmla="*/ 16536 w 203"/>
                <a:gd name="T107" fmla="*/ 24438 h 159"/>
                <a:gd name="T108" fmla="*/ 17623 w 203"/>
                <a:gd name="T109" fmla="*/ 22505 h 159"/>
                <a:gd name="T110" fmla="*/ 17743 w 203"/>
                <a:gd name="T111" fmla="*/ 21441 h 159"/>
                <a:gd name="T112" fmla="*/ 17743 w 203"/>
                <a:gd name="T113" fmla="*/ 15116 h 159"/>
                <a:gd name="T114" fmla="*/ 19261 w 203"/>
                <a:gd name="T115" fmla="*/ 5120 h 159"/>
                <a:gd name="T116" fmla="*/ 27736 w 203"/>
                <a:gd name="T117" fmla="*/ 874 h 159"/>
                <a:gd name="T118" fmla="*/ 18584 w 203"/>
                <a:gd name="T119" fmla="*/ 3529 h 15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03" h="159">
                  <a:moveTo>
                    <a:pt x="136" y="20"/>
                  </a:moveTo>
                  <a:cubicBezTo>
                    <a:pt x="110" y="40"/>
                    <a:pt x="111" y="95"/>
                    <a:pt x="111" y="95"/>
                  </a:cubicBezTo>
                  <a:cubicBezTo>
                    <a:pt x="111" y="100"/>
                    <a:pt x="112" y="105"/>
                    <a:pt x="110" y="109"/>
                  </a:cubicBezTo>
                  <a:cubicBezTo>
                    <a:pt x="107" y="115"/>
                    <a:pt x="97" y="120"/>
                    <a:pt x="95" y="111"/>
                  </a:cubicBezTo>
                  <a:cubicBezTo>
                    <a:pt x="92" y="116"/>
                    <a:pt x="86" y="124"/>
                    <a:pt x="81" y="118"/>
                  </a:cubicBezTo>
                  <a:cubicBezTo>
                    <a:pt x="82" y="117"/>
                    <a:pt x="80" y="124"/>
                    <a:pt x="74" y="125"/>
                  </a:cubicBezTo>
                  <a:cubicBezTo>
                    <a:pt x="69" y="125"/>
                    <a:pt x="67" y="118"/>
                    <a:pt x="67" y="118"/>
                  </a:cubicBezTo>
                  <a:cubicBezTo>
                    <a:pt x="67" y="118"/>
                    <a:pt x="63" y="125"/>
                    <a:pt x="60" y="124"/>
                  </a:cubicBezTo>
                  <a:cubicBezTo>
                    <a:pt x="58" y="123"/>
                    <a:pt x="56" y="118"/>
                    <a:pt x="54" y="116"/>
                  </a:cubicBezTo>
                  <a:cubicBezTo>
                    <a:pt x="54" y="116"/>
                    <a:pt x="54" y="116"/>
                    <a:pt x="55" y="116"/>
                  </a:cubicBezTo>
                  <a:cubicBezTo>
                    <a:pt x="54" y="116"/>
                    <a:pt x="53" y="116"/>
                    <a:pt x="53" y="116"/>
                  </a:cubicBezTo>
                  <a:cubicBezTo>
                    <a:pt x="53" y="116"/>
                    <a:pt x="53" y="115"/>
                    <a:pt x="53" y="115"/>
                  </a:cubicBezTo>
                  <a:cubicBezTo>
                    <a:pt x="52" y="115"/>
                    <a:pt x="52" y="115"/>
                    <a:pt x="52" y="115"/>
                  </a:cubicBezTo>
                  <a:cubicBezTo>
                    <a:pt x="49" y="112"/>
                    <a:pt x="51" y="104"/>
                    <a:pt x="52" y="101"/>
                  </a:cubicBezTo>
                  <a:cubicBezTo>
                    <a:pt x="51" y="101"/>
                    <a:pt x="49" y="101"/>
                    <a:pt x="48" y="100"/>
                  </a:cubicBezTo>
                  <a:cubicBezTo>
                    <a:pt x="47" y="99"/>
                    <a:pt x="46" y="97"/>
                    <a:pt x="45" y="96"/>
                  </a:cubicBezTo>
                  <a:cubicBezTo>
                    <a:pt x="44" y="93"/>
                    <a:pt x="41" y="91"/>
                    <a:pt x="44" y="89"/>
                  </a:cubicBezTo>
                  <a:cubicBezTo>
                    <a:pt x="41" y="88"/>
                    <a:pt x="37" y="88"/>
                    <a:pt x="34" y="87"/>
                  </a:cubicBezTo>
                  <a:cubicBezTo>
                    <a:pt x="31" y="86"/>
                    <a:pt x="25" y="85"/>
                    <a:pt x="24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5" y="86"/>
                    <a:pt x="27" y="88"/>
                    <a:pt x="30" y="91"/>
                  </a:cubicBezTo>
                  <a:cubicBezTo>
                    <a:pt x="33" y="93"/>
                    <a:pt x="37" y="95"/>
                    <a:pt x="40" y="98"/>
                  </a:cubicBezTo>
                  <a:cubicBezTo>
                    <a:pt x="42" y="100"/>
                    <a:pt x="42" y="101"/>
                    <a:pt x="39" y="102"/>
                  </a:cubicBezTo>
                  <a:cubicBezTo>
                    <a:pt x="35" y="102"/>
                    <a:pt x="31" y="102"/>
                    <a:pt x="27" y="103"/>
                  </a:cubicBezTo>
                  <a:cubicBezTo>
                    <a:pt x="27" y="106"/>
                    <a:pt x="32" y="108"/>
                    <a:pt x="33" y="111"/>
                  </a:cubicBezTo>
                  <a:cubicBezTo>
                    <a:pt x="32" y="110"/>
                    <a:pt x="31" y="111"/>
                    <a:pt x="29" y="111"/>
                  </a:cubicBezTo>
                  <a:cubicBezTo>
                    <a:pt x="28" y="113"/>
                    <a:pt x="30" y="114"/>
                    <a:pt x="30" y="115"/>
                  </a:cubicBezTo>
                  <a:cubicBezTo>
                    <a:pt x="28" y="117"/>
                    <a:pt x="25" y="116"/>
                    <a:pt x="26" y="118"/>
                  </a:cubicBezTo>
                  <a:cubicBezTo>
                    <a:pt x="26" y="120"/>
                    <a:pt x="27" y="120"/>
                    <a:pt x="26" y="121"/>
                  </a:cubicBezTo>
                  <a:cubicBezTo>
                    <a:pt x="26" y="122"/>
                    <a:pt x="24" y="123"/>
                    <a:pt x="23" y="123"/>
                  </a:cubicBezTo>
                  <a:cubicBezTo>
                    <a:pt x="25" y="125"/>
                    <a:pt x="24" y="127"/>
                    <a:pt x="23" y="129"/>
                  </a:cubicBezTo>
                  <a:cubicBezTo>
                    <a:pt x="23" y="129"/>
                    <a:pt x="22" y="129"/>
                    <a:pt x="22" y="129"/>
                  </a:cubicBezTo>
                  <a:cubicBezTo>
                    <a:pt x="21" y="130"/>
                    <a:pt x="19" y="131"/>
                    <a:pt x="18" y="131"/>
                  </a:cubicBezTo>
                  <a:cubicBezTo>
                    <a:pt x="17" y="133"/>
                    <a:pt x="20" y="135"/>
                    <a:pt x="18" y="137"/>
                  </a:cubicBezTo>
                  <a:cubicBezTo>
                    <a:pt x="17" y="138"/>
                    <a:pt x="14" y="138"/>
                    <a:pt x="12" y="137"/>
                  </a:cubicBezTo>
                  <a:cubicBezTo>
                    <a:pt x="10" y="137"/>
                    <a:pt x="7" y="137"/>
                    <a:pt x="5" y="138"/>
                  </a:cubicBezTo>
                  <a:cubicBezTo>
                    <a:pt x="6" y="140"/>
                    <a:pt x="4" y="147"/>
                    <a:pt x="1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2" y="149"/>
                    <a:pt x="4" y="153"/>
                    <a:pt x="4" y="157"/>
                  </a:cubicBezTo>
                  <a:cubicBezTo>
                    <a:pt x="6" y="155"/>
                    <a:pt x="7" y="153"/>
                    <a:pt x="10" y="154"/>
                  </a:cubicBezTo>
                  <a:cubicBezTo>
                    <a:pt x="12" y="155"/>
                    <a:pt x="12" y="158"/>
                    <a:pt x="14" y="158"/>
                  </a:cubicBezTo>
                  <a:cubicBezTo>
                    <a:pt x="15" y="158"/>
                    <a:pt x="18" y="157"/>
                    <a:pt x="19" y="158"/>
                  </a:cubicBezTo>
                  <a:cubicBezTo>
                    <a:pt x="22" y="158"/>
                    <a:pt x="25" y="158"/>
                    <a:pt x="27" y="159"/>
                  </a:cubicBezTo>
                  <a:cubicBezTo>
                    <a:pt x="25" y="157"/>
                    <a:pt x="25" y="152"/>
                    <a:pt x="28" y="152"/>
                  </a:cubicBezTo>
                  <a:cubicBezTo>
                    <a:pt x="31" y="152"/>
                    <a:pt x="34" y="155"/>
                    <a:pt x="36" y="156"/>
                  </a:cubicBezTo>
                  <a:cubicBezTo>
                    <a:pt x="33" y="149"/>
                    <a:pt x="57" y="156"/>
                    <a:pt x="60" y="156"/>
                  </a:cubicBezTo>
                  <a:cubicBezTo>
                    <a:pt x="60" y="156"/>
                    <a:pt x="59" y="156"/>
                    <a:pt x="59" y="156"/>
                  </a:cubicBezTo>
                  <a:cubicBezTo>
                    <a:pt x="62" y="152"/>
                    <a:pt x="64" y="152"/>
                    <a:pt x="68" y="153"/>
                  </a:cubicBezTo>
                  <a:cubicBezTo>
                    <a:pt x="71" y="154"/>
                    <a:pt x="73" y="155"/>
                    <a:pt x="77" y="155"/>
                  </a:cubicBezTo>
                  <a:cubicBezTo>
                    <a:pt x="84" y="154"/>
                    <a:pt x="90" y="151"/>
                    <a:pt x="97" y="152"/>
                  </a:cubicBezTo>
                  <a:cubicBezTo>
                    <a:pt x="94" y="148"/>
                    <a:pt x="102" y="146"/>
                    <a:pt x="104" y="149"/>
                  </a:cubicBezTo>
                  <a:cubicBezTo>
                    <a:pt x="104" y="144"/>
                    <a:pt x="107" y="144"/>
                    <a:pt x="110" y="146"/>
                  </a:cubicBezTo>
                  <a:cubicBezTo>
                    <a:pt x="106" y="144"/>
                    <a:pt x="111" y="139"/>
                    <a:pt x="113" y="138"/>
                  </a:cubicBezTo>
                  <a:cubicBezTo>
                    <a:pt x="115" y="137"/>
                    <a:pt x="119" y="137"/>
                    <a:pt x="121" y="139"/>
                  </a:cubicBezTo>
                  <a:cubicBezTo>
                    <a:pt x="125" y="138"/>
                    <a:pt x="128" y="131"/>
                    <a:pt x="129" y="128"/>
                  </a:cubicBezTo>
                  <a:cubicBezTo>
                    <a:pt x="130" y="126"/>
                    <a:pt x="130" y="124"/>
                    <a:pt x="130" y="122"/>
                  </a:cubicBezTo>
                  <a:cubicBezTo>
                    <a:pt x="133" y="115"/>
                    <a:pt x="130" y="105"/>
                    <a:pt x="130" y="86"/>
                  </a:cubicBezTo>
                  <a:cubicBezTo>
                    <a:pt x="129" y="63"/>
                    <a:pt x="131" y="49"/>
                    <a:pt x="141" y="29"/>
                  </a:cubicBezTo>
                  <a:cubicBezTo>
                    <a:pt x="152" y="10"/>
                    <a:pt x="185" y="3"/>
                    <a:pt x="203" y="5"/>
                  </a:cubicBezTo>
                  <a:cubicBezTo>
                    <a:pt x="188" y="0"/>
                    <a:pt x="162" y="0"/>
                    <a:pt x="136" y="20"/>
                  </a:cubicBezTo>
                  <a:close/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1" name="Freeform 22">
              <a:extLst>
                <a:ext uri="{FF2B5EF4-FFF2-40B4-BE49-F238E27FC236}">
                  <a16:creationId xmlns:a16="http://schemas.microsoft.com/office/drawing/2014/main" id="{9A17864B-9C3E-4CAF-B02B-F2980AD72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3" y="1159"/>
              <a:ext cx="205" cy="244"/>
            </a:xfrm>
            <a:custGeom>
              <a:avLst/>
              <a:gdLst>
                <a:gd name="T0" fmla="*/ 6140 w 60"/>
                <a:gd name="T1" fmla="*/ 1060 h 67"/>
                <a:gd name="T2" fmla="*/ 4507 w 60"/>
                <a:gd name="T3" fmla="*/ 874 h 67"/>
                <a:gd name="T4" fmla="*/ 1237 w 60"/>
                <a:gd name="T5" fmla="*/ 4203 h 67"/>
                <a:gd name="T6" fmla="*/ 560 w 60"/>
                <a:gd name="T7" fmla="*/ 8595 h 67"/>
                <a:gd name="T8" fmla="*/ 560 w 60"/>
                <a:gd name="T9" fmla="*/ 8595 h 67"/>
                <a:gd name="T10" fmla="*/ 0 w 60"/>
                <a:gd name="T11" fmla="*/ 9323 h 67"/>
                <a:gd name="T12" fmla="*/ 560 w 60"/>
                <a:gd name="T13" fmla="*/ 10186 h 67"/>
                <a:gd name="T14" fmla="*/ 1353 w 60"/>
                <a:gd name="T15" fmla="*/ 11792 h 67"/>
                <a:gd name="T16" fmla="*/ 2709 w 60"/>
                <a:gd name="T17" fmla="*/ 10583 h 67"/>
                <a:gd name="T18" fmla="*/ 2593 w 60"/>
                <a:gd name="T19" fmla="*/ 11060 h 67"/>
                <a:gd name="T20" fmla="*/ 4226 w 60"/>
                <a:gd name="T21" fmla="*/ 11060 h 67"/>
                <a:gd name="T22" fmla="*/ 4226 w 60"/>
                <a:gd name="T23" fmla="*/ 11060 h 67"/>
                <a:gd name="T24" fmla="*/ 4226 w 60"/>
                <a:gd name="T25" fmla="*/ 11260 h 67"/>
                <a:gd name="T26" fmla="*/ 6140 w 60"/>
                <a:gd name="T27" fmla="*/ 1060 h 6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67">
                  <a:moveTo>
                    <a:pt x="45" y="6"/>
                  </a:moveTo>
                  <a:cubicBezTo>
                    <a:pt x="41" y="0"/>
                    <a:pt x="34" y="4"/>
                    <a:pt x="33" y="5"/>
                  </a:cubicBezTo>
                  <a:cubicBezTo>
                    <a:pt x="24" y="10"/>
                    <a:pt x="14" y="13"/>
                    <a:pt x="9" y="24"/>
                  </a:cubicBezTo>
                  <a:cubicBezTo>
                    <a:pt x="6" y="32"/>
                    <a:pt x="11" y="44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3" y="50"/>
                    <a:pt x="1" y="51"/>
                    <a:pt x="0" y="53"/>
                  </a:cubicBezTo>
                  <a:cubicBezTo>
                    <a:pt x="4" y="52"/>
                    <a:pt x="6" y="55"/>
                    <a:pt x="4" y="58"/>
                  </a:cubicBezTo>
                  <a:cubicBezTo>
                    <a:pt x="8" y="56"/>
                    <a:pt x="5" y="66"/>
                    <a:pt x="10" y="67"/>
                  </a:cubicBezTo>
                  <a:cubicBezTo>
                    <a:pt x="14" y="67"/>
                    <a:pt x="19" y="63"/>
                    <a:pt x="20" y="60"/>
                  </a:cubicBezTo>
                  <a:cubicBezTo>
                    <a:pt x="20" y="62"/>
                    <a:pt x="20" y="63"/>
                    <a:pt x="19" y="63"/>
                  </a:cubicBezTo>
                  <a:cubicBezTo>
                    <a:pt x="23" y="63"/>
                    <a:pt x="27" y="66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52" y="56"/>
                    <a:pt x="60" y="22"/>
                    <a:pt x="45" y="6"/>
                  </a:cubicBezTo>
                  <a:close/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2" name="Freeform 23">
              <a:extLst>
                <a:ext uri="{FF2B5EF4-FFF2-40B4-BE49-F238E27FC236}">
                  <a16:creationId xmlns:a16="http://schemas.microsoft.com/office/drawing/2014/main" id="{623BE303-6CD4-4E3F-AB53-D3A999BCA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6" y="1410"/>
              <a:ext cx="85" cy="91"/>
            </a:xfrm>
            <a:custGeom>
              <a:avLst/>
              <a:gdLst>
                <a:gd name="T0" fmla="*/ 0 w 25"/>
                <a:gd name="T1" fmla="*/ 4386 h 25"/>
                <a:gd name="T2" fmla="*/ 3342 w 25"/>
                <a:gd name="T3" fmla="*/ 1591 h 25"/>
                <a:gd name="T4" fmla="*/ 0 w 25"/>
                <a:gd name="T5" fmla="*/ 4386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5" y="10"/>
                    <a:pt x="11" y="3"/>
                    <a:pt x="25" y="9"/>
                  </a:cubicBezTo>
                  <a:cubicBezTo>
                    <a:pt x="19" y="3"/>
                    <a:pt x="2" y="0"/>
                    <a:pt x="0" y="25"/>
                  </a:cubicBezTo>
                  <a:close/>
                </a:path>
              </a:pathLst>
            </a:custGeom>
            <a:solidFill>
              <a:srgbClr val="D0D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3" name="Freeform 24">
              <a:extLst>
                <a:ext uri="{FF2B5EF4-FFF2-40B4-BE49-F238E27FC236}">
                  <a16:creationId xmlns:a16="http://schemas.microsoft.com/office/drawing/2014/main" id="{02189DC9-8796-4179-90A8-F78E73677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7" y="1476"/>
              <a:ext cx="48" cy="51"/>
            </a:xfrm>
            <a:custGeom>
              <a:avLst/>
              <a:gdLst>
                <a:gd name="T0" fmla="*/ 0 w 14"/>
                <a:gd name="T1" fmla="*/ 2124 h 14"/>
                <a:gd name="T2" fmla="*/ 1656 w 14"/>
                <a:gd name="T3" fmla="*/ 0 h 14"/>
                <a:gd name="T4" fmla="*/ 0 w 14"/>
                <a:gd name="T5" fmla="*/ 2124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14">
                  <a:moveTo>
                    <a:pt x="0" y="12"/>
                  </a:moveTo>
                  <a:cubicBezTo>
                    <a:pt x="8" y="14"/>
                    <a:pt x="12" y="6"/>
                    <a:pt x="12" y="0"/>
                  </a:cubicBezTo>
                  <a:cubicBezTo>
                    <a:pt x="14" y="7"/>
                    <a:pt x="12" y="14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4" name="Freeform 25">
              <a:extLst>
                <a:ext uri="{FF2B5EF4-FFF2-40B4-BE49-F238E27FC236}">
                  <a16:creationId xmlns:a16="http://schemas.microsoft.com/office/drawing/2014/main" id="{7E6124F3-1E07-48F9-9C9E-42480C34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1188"/>
              <a:ext cx="110" cy="197"/>
            </a:xfrm>
            <a:custGeom>
              <a:avLst/>
              <a:gdLst>
                <a:gd name="T0" fmla="*/ 2802 w 32"/>
                <a:gd name="T1" fmla="*/ 533 h 54"/>
                <a:gd name="T2" fmla="*/ 1134 w 32"/>
                <a:gd name="T3" fmla="*/ 2141 h 54"/>
                <a:gd name="T4" fmla="*/ 285 w 32"/>
                <a:gd name="T5" fmla="*/ 3885 h 54"/>
                <a:gd name="T6" fmla="*/ 567 w 32"/>
                <a:gd name="T7" fmla="*/ 5684 h 54"/>
                <a:gd name="T8" fmla="*/ 117 w 32"/>
                <a:gd name="T9" fmla="*/ 6216 h 54"/>
                <a:gd name="T10" fmla="*/ 567 w 32"/>
                <a:gd name="T11" fmla="*/ 7092 h 54"/>
                <a:gd name="T12" fmla="*/ 684 w 32"/>
                <a:gd name="T13" fmla="*/ 8157 h 54"/>
                <a:gd name="T14" fmla="*/ 853 w 32"/>
                <a:gd name="T15" fmla="*/ 9569 h 54"/>
                <a:gd name="T16" fmla="*/ 1832 w 32"/>
                <a:gd name="T17" fmla="*/ 8836 h 54"/>
                <a:gd name="T18" fmla="*/ 2114 w 32"/>
                <a:gd name="T19" fmla="*/ 7092 h 54"/>
                <a:gd name="T20" fmla="*/ 2637 w 32"/>
                <a:gd name="T21" fmla="*/ 5483 h 54"/>
                <a:gd name="T22" fmla="*/ 3083 w 32"/>
                <a:gd name="T23" fmla="*/ 2820 h 54"/>
                <a:gd name="T24" fmla="*/ 4067 w 32"/>
                <a:gd name="T25" fmla="*/ 4418 h 54"/>
                <a:gd name="T26" fmla="*/ 4067 w 32"/>
                <a:gd name="T27" fmla="*/ 1598 h 54"/>
                <a:gd name="T28" fmla="*/ 2932 w 32"/>
                <a:gd name="T29" fmla="*/ 533 h 5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2" h="54">
                  <a:moveTo>
                    <a:pt x="20" y="3"/>
                  </a:moveTo>
                  <a:cubicBezTo>
                    <a:pt x="14" y="4"/>
                    <a:pt x="13" y="8"/>
                    <a:pt x="8" y="12"/>
                  </a:cubicBezTo>
                  <a:cubicBezTo>
                    <a:pt x="4" y="15"/>
                    <a:pt x="0" y="17"/>
                    <a:pt x="2" y="22"/>
                  </a:cubicBezTo>
                  <a:cubicBezTo>
                    <a:pt x="4" y="25"/>
                    <a:pt x="7" y="29"/>
                    <a:pt x="4" y="32"/>
                  </a:cubicBezTo>
                  <a:cubicBezTo>
                    <a:pt x="4" y="33"/>
                    <a:pt x="1" y="34"/>
                    <a:pt x="1" y="35"/>
                  </a:cubicBezTo>
                  <a:cubicBezTo>
                    <a:pt x="0" y="37"/>
                    <a:pt x="3" y="39"/>
                    <a:pt x="4" y="40"/>
                  </a:cubicBezTo>
                  <a:cubicBezTo>
                    <a:pt x="0" y="42"/>
                    <a:pt x="2" y="43"/>
                    <a:pt x="5" y="46"/>
                  </a:cubicBezTo>
                  <a:cubicBezTo>
                    <a:pt x="7" y="48"/>
                    <a:pt x="8" y="51"/>
                    <a:pt x="6" y="54"/>
                  </a:cubicBezTo>
                  <a:cubicBezTo>
                    <a:pt x="8" y="52"/>
                    <a:pt x="10" y="51"/>
                    <a:pt x="13" y="50"/>
                  </a:cubicBezTo>
                  <a:cubicBezTo>
                    <a:pt x="8" y="46"/>
                    <a:pt x="7" y="39"/>
                    <a:pt x="15" y="40"/>
                  </a:cubicBezTo>
                  <a:cubicBezTo>
                    <a:pt x="12" y="37"/>
                    <a:pt x="17" y="30"/>
                    <a:pt x="19" y="31"/>
                  </a:cubicBezTo>
                  <a:cubicBezTo>
                    <a:pt x="14" y="30"/>
                    <a:pt x="18" y="18"/>
                    <a:pt x="22" y="16"/>
                  </a:cubicBezTo>
                  <a:cubicBezTo>
                    <a:pt x="27" y="15"/>
                    <a:pt x="28" y="21"/>
                    <a:pt x="29" y="25"/>
                  </a:cubicBezTo>
                  <a:cubicBezTo>
                    <a:pt x="30" y="20"/>
                    <a:pt x="32" y="14"/>
                    <a:pt x="29" y="9"/>
                  </a:cubicBezTo>
                  <a:cubicBezTo>
                    <a:pt x="28" y="6"/>
                    <a:pt x="25" y="0"/>
                    <a:pt x="21" y="3"/>
                  </a:cubicBezTo>
                </a:path>
              </a:pathLst>
            </a:custGeom>
            <a:solidFill>
              <a:srgbClr val="D8D9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5" name="Freeform 26">
              <a:extLst>
                <a:ext uri="{FF2B5EF4-FFF2-40B4-BE49-F238E27FC236}">
                  <a16:creationId xmlns:a16="http://schemas.microsoft.com/office/drawing/2014/main" id="{942BF6D7-0ACD-40C8-83A5-F9AB10F63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" y="1035"/>
              <a:ext cx="45" cy="149"/>
            </a:xfrm>
            <a:custGeom>
              <a:avLst/>
              <a:gdLst>
                <a:gd name="T0" fmla="*/ 121 w 13"/>
                <a:gd name="T1" fmla="*/ 1203 h 41"/>
                <a:gd name="T2" fmla="*/ 993 w 13"/>
                <a:gd name="T3" fmla="*/ 2973 h 41"/>
                <a:gd name="T4" fmla="*/ 1869 w 13"/>
                <a:gd name="T5" fmla="*/ 6102 h 41"/>
                <a:gd name="T6" fmla="*/ 993 w 13"/>
                <a:gd name="T7" fmla="*/ 7145 h 41"/>
                <a:gd name="T8" fmla="*/ 575 w 13"/>
                <a:gd name="T9" fmla="*/ 5230 h 41"/>
                <a:gd name="T10" fmla="*/ 706 w 13"/>
                <a:gd name="T11" fmla="*/ 4517 h 41"/>
                <a:gd name="T12" fmla="*/ 287 w 13"/>
                <a:gd name="T13" fmla="*/ 3118 h 41"/>
                <a:gd name="T14" fmla="*/ 0 w 13"/>
                <a:gd name="T15" fmla="*/ 1388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" h="41">
                  <a:moveTo>
                    <a:pt x="1" y="7"/>
                  </a:moveTo>
                  <a:cubicBezTo>
                    <a:pt x="7" y="0"/>
                    <a:pt x="6" y="13"/>
                    <a:pt x="7" y="17"/>
                  </a:cubicBezTo>
                  <a:cubicBezTo>
                    <a:pt x="7" y="23"/>
                    <a:pt x="10" y="30"/>
                    <a:pt x="13" y="35"/>
                  </a:cubicBezTo>
                  <a:cubicBezTo>
                    <a:pt x="10" y="35"/>
                    <a:pt x="8" y="39"/>
                    <a:pt x="7" y="41"/>
                  </a:cubicBezTo>
                  <a:cubicBezTo>
                    <a:pt x="6" y="37"/>
                    <a:pt x="11" y="27"/>
                    <a:pt x="4" y="30"/>
                  </a:cubicBezTo>
                  <a:cubicBezTo>
                    <a:pt x="4" y="29"/>
                    <a:pt x="5" y="27"/>
                    <a:pt x="5" y="26"/>
                  </a:cubicBezTo>
                  <a:cubicBezTo>
                    <a:pt x="5" y="23"/>
                    <a:pt x="3" y="21"/>
                    <a:pt x="2" y="18"/>
                  </a:cubicBezTo>
                  <a:cubicBezTo>
                    <a:pt x="1" y="14"/>
                    <a:pt x="4" y="11"/>
                    <a:pt x="0" y="8"/>
                  </a:cubicBezTo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6" name="Freeform 27">
              <a:extLst>
                <a:ext uri="{FF2B5EF4-FFF2-40B4-BE49-F238E27FC236}">
                  <a16:creationId xmlns:a16="http://schemas.microsoft.com/office/drawing/2014/main" id="{7539FB41-F65D-459B-B2D9-463889B76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1" y="1337"/>
              <a:ext cx="151" cy="292"/>
            </a:xfrm>
            <a:custGeom>
              <a:avLst/>
              <a:gdLst>
                <a:gd name="T0" fmla="*/ 117 w 44"/>
                <a:gd name="T1" fmla="*/ 14202 h 80"/>
                <a:gd name="T2" fmla="*/ 1095 w 44"/>
                <a:gd name="T3" fmla="*/ 11523 h 80"/>
                <a:gd name="T4" fmla="*/ 2344 w 44"/>
                <a:gd name="T5" fmla="*/ 7632 h 80"/>
                <a:gd name="T6" fmla="*/ 4286 w 44"/>
                <a:gd name="T7" fmla="*/ 3745 h 80"/>
                <a:gd name="T8" fmla="*/ 6102 w 44"/>
                <a:gd name="T9" fmla="*/ 0 h 80"/>
                <a:gd name="T10" fmla="*/ 4571 w 44"/>
                <a:gd name="T11" fmla="*/ 4811 h 80"/>
                <a:gd name="T12" fmla="*/ 2509 w 44"/>
                <a:gd name="T13" fmla="*/ 9045 h 80"/>
                <a:gd name="T14" fmla="*/ 1095 w 44"/>
                <a:gd name="T15" fmla="*/ 12257 h 80"/>
                <a:gd name="T16" fmla="*/ 117 w 44"/>
                <a:gd name="T17" fmla="*/ 14202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4" h="80">
                  <a:moveTo>
                    <a:pt x="1" y="80"/>
                  </a:moveTo>
                  <a:cubicBezTo>
                    <a:pt x="0" y="75"/>
                    <a:pt x="5" y="71"/>
                    <a:pt x="8" y="65"/>
                  </a:cubicBezTo>
                  <a:cubicBezTo>
                    <a:pt x="11" y="58"/>
                    <a:pt x="14" y="49"/>
                    <a:pt x="17" y="43"/>
                  </a:cubicBezTo>
                  <a:cubicBezTo>
                    <a:pt x="20" y="37"/>
                    <a:pt x="25" y="31"/>
                    <a:pt x="31" y="21"/>
                  </a:cubicBezTo>
                  <a:cubicBezTo>
                    <a:pt x="37" y="12"/>
                    <a:pt x="42" y="4"/>
                    <a:pt x="44" y="0"/>
                  </a:cubicBezTo>
                  <a:cubicBezTo>
                    <a:pt x="44" y="5"/>
                    <a:pt x="36" y="19"/>
                    <a:pt x="33" y="27"/>
                  </a:cubicBezTo>
                  <a:cubicBezTo>
                    <a:pt x="29" y="35"/>
                    <a:pt x="21" y="43"/>
                    <a:pt x="18" y="51"/>
                  </a:cubicBezTo>
                  <a:cubicBezTo>
                    <a:pt x="14" y="60"/>
                    <a:pt x="11" y="64"/>
                    <a:pt x="8" y="69"/>
                  </a:cubicBezTo>
                  <a:cubicBezTo>
                    <a:pt x="5" y="73"/>
                    <a:pt x="1" y="76"/>
                    <a:pt x="1" y="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7" name="Freeform 28">
              <a:extLst>
                <a:ext uri="{FF2B5EF4-FFF2-40B4-BE49-F238E27FC236}">
                  <a16:creationId xmlns:a16="http://schemas.microsoft.com/office/drawing/2014/main" id="{96B00665-A30F-4CDC-8404-8D1B41299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6" y="1184"/>
              <a:ext cx="431" cy="499"/>
            </a:xfrm>
            <a:custGeom>
              <a:avLst/>
              <a:gdLst>
                <a:gd name="T0" fmla="*/ 17247 w 126"/>
                <a:gd name="T1" fmla="*/ 0 h 137"/>
                <a:gd name="T2" fmla="*/ 16686 w 126"/>
                <a:gd name="T3" fmla="*/ 331 h 137"/>
                <a:gd name="T4" fmla="*/ 14370 w 126"/>
                <a:gd name="T5" fmla="*/ 5121 h 137"/>
                <a:gd name="T6" fmla="*/ 13573 w 126"/>
                <a:gd name="T7" fmla="*/ 14063 h 137"/>
                <a:gd name="T8" fmla="*/ 13128 w 126"/>
                <a:gd name="T9" fmla="*/ 17447 h 137"/>
                <a:gd name="T10" fmla="*/ 11093 w 126"/>
                <a:gd name="T11" fmla="*/ 18306 h 137"/>
                <a:gd name="T12" fmla="*/ 10683 w 126"/>
                <a:gd name="T13" fmla="*/ 20058 h 137"/>
                <a:gd name="T14" fmla="*/ 10005 w 126"/>
                <a:gd name="T15" fmla="*/ 20922 h 137"/>
                <a:gd name="T16" fmla="*/ 9325 w 126"/>
                <a:gd name="T17" fmla="*/ 21453 h 137"/>
                <a:gd name="T18" fmla="*/ 6961 w 126"/>
                <a:gd name="T19" fmla="*/ 21308 h 137"/>
                <a:gd name="T20" fmla="*/ 6448 w 126"/>
                <a:gd name="T21" fmla="*/ 22368 h 137"/>
                <a:gd name="T22" fmla="*/ 5603 w 126"/>
                <a:gd name="T23" fmla="*/ 22368 h 137"/>
                <a:gd name="T24" fmla="*/ 3557 w 126"/>
                <a:gd name="T25" fmla="*/ 22182 h 137"/>
                <a:gd name="T26" fmla="*/ 2316 w 126"/>
                <a:gd name="T27" fmla="*/ 21650 h 137"/>
                <a:gd name="T28" fmla="*/ 280 w 126"/>
                <a:gd name="T29" fmla="*/ 22714 h 137"/>
                <a:gd name="T30" fmla="*/ 0 w 126"/>
                <a:gd name="T31" fmla="*/ 23919 h 137"/>
                <a:gd name="T32" fmla="*/ 958 w 126"/>
                <a:gd name="T33" fmla="*/ 24120 h 137"/>
                <a:gd name="T34" fmla="*/ 1078 w 126"/>
                <a:gd name="T35" fmla="*/ 22899 h 137"/>
                <a:gd name="T36" fmla="*/ 2199 w 126"/>
                <a:gd name="T37" fmla="*/ 23573 h 137"/>
                <a:gd name="T38" fmla="*/ 1919 w 126"/>
                <a:gd name="T39" fmla="*/ 23242 h 137"/>
                <a:gd name="T40" fmla="*/ 2877 w 126"/>
                <a:gd name="T41" fmla="*/ 22899 h 137"/>
                <a:gd name="T42" fmla="*/ 3161 w 126"/>
                <a:gd name="T43" fmla="*/ 23045 h 137"/>
                <a:gd name="T44" fmla="*/ 4118 w 126"/>
                <a:gd name="T45" fmla="*/ 23242 h 137"/>
                <a:gd name="T46" fmla="*/ 4118 w 126"/>
                <a:gd name="T47" fmla="*/ 23242 h 137"/>
                <a:gd name="T48" fmla="*/ 5323 w 126"/>
                <a:gd name="T49" fmla="*/ 23045 h 137"/>
                <a:gd name="T50" fmla="*/ 5767 w 126"/>
                <a:gd name="T51" fmla="*/ 23045 h 137"/>
                <a:gd name="T52" fmla="*/ 6048 w 126"/>
                <a:gd name="T53" fmla="*/ 23045 h 137"/>
                <a:gd name="T54" fmla="*/ 6284 w 126"/>
                <a:gd name="T55" fmla="*/ 22899 h 137"/>
                <a:gd name="T56" fmla="*/ 8483 w 126"/>
                <a:gd name="T57" fmla="*/ 23242 h 137"/>
                <a:gd name="T58" fmla="*/ 10402 w 126"/>
                <a:gd name="T59" fmla="*/ 22899 h 137"/>
                <a:gd name="T60" fmla="*/ 10532 w 126"/>
                <a:gd name="T61" fmla="*/ 22899 h 137"/>
                <a:gd name="T62" fmla="*/ 10813 w 126"/>
                <a:gd name="T63" fmla="*/ 22182 h 137"/>
                <a:gd name="T64" fmla="*/ 10813 w 126"/>
                <a:gd name="T65" fmla="*/ 21981 h 137"/>
                <a:gd name="T66" fmla="*/ 10813 w 126"/>
                <a:gd name="T67" fmla="*/ 21981 h 137"/>
                <a:gd name="T68" fmla="*/ 11360 w 126"/>
                <a:gd name="T69" fmla="*/ 22182 h 137"/>
                <a:gd name="T70" fmla="*/ 11490 w 126"/>
                <a:gd name="T71" fmla="*/ 21981 h 137"/>
                <a:gd name="T72" fmla="*/ 11490 w 126"/>
                <a:gd name="T73" fmla="*/ 21981 h 137"/>
                <a:gd name="T74" fmla="*/ 11924 w 126"/>
                <a:gd name="T75" fmla="*/ 21650 h 137"/>
                <a:gd name="T76" fmla="*/ 11924 w 126"/>
                <a:gd name="T77" fmla="*/ 21308 h 137"/>
                <a:gd name="T78" fmla="*/ 12331 w 126"/>
                <a:gd name="T79" fmla="*/ 20922 h 137"/>
                <a:gd name="T80" fmla="*/ 12732 w 126"/>
                <a:gd name="T81" fmla="*/ 20444 h 137"/>
                <a:gd name="T82" fmla="*/ 13806 w 126"/>
                <a:gd name="T83" fmla="*/ 20590 h 137"/>
                <a:gd name="T84" fmla="*/ 13970 w 126"/>
                <a:gd name="T85" fmla="*/ 20590 h 137"/>
                <a:gd name="T86" fmla="*/ 15047 w 126"/>
                <a:gd name="T87" fmla="*/ 17778 h 137"/>
                <a:gd name="T88" fmla="*/ 15047 w 126"/>
                <a:gd name="T89" fmla="*/ 17592 h 137"/>
                <a:gd name="T90" fmla="*/ 15212 w 126"/>
                <a:gd name="T91" fmla="*/ 17447 h 137"/>
                <a:gd name="T92" fmla="*/ 15212 w 126"/>
                <a:gd name="T93" fmla="*/ 16915 h 137"/>
                <a:gd name="T94" fmla="*/ 15047 w 126"/>
                <a:gd name="T95" fmla="*/ 11262 h 137"/>
                <a:gd name="T96" fmla="*/ 16570 w 126"/>
                <a:gd name="T97" fmla="*/ 1206 h 137"/>
                <a:gd name="T98" fmla="*/ 17247 w 126"/>
                <a:gd name="T99" fmla="*/ 0 h 13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26" h="137">
                  <a:moveTo>
                    <a:pt x="126" y="0"/>
                  </a:moveTo>
                  <a:cubicBezTo>
                    <a:pt x="125" y="1"/>
                    <a:pt x="123" y="2"/>
                    <a:pt x="122" y="2"/>
                  </a:cubicBezTo>
                  <a:cubicBezTo>
                    <a:pt x="114" y="7"/>
                    <a:pt x="108" y="21"/>
                    <a:pt x="105" y="29"/>
                  </a:cubicBezTo>
                  <a:cubicBezTo>
                    <a:pt x="99" y="44"/>
                    <a:pt x="99" y="64"/>
                    <a:pt x="99" y="80"/>
                  </a:cubicBezTo>
                  <a:cubicBezTo>
                    <a:pt x="99" y="86"/>
                    <a:pt x="100" y="94"/>
                    <a:pt x="96" y="99"/>
                  </a:cubicBezTo>
                  <a:cubicBezTo>
                    <a:pt x="94" y="103"/>
                    <a:pt x="84" y="111"/>
                    <a:pt x="81" y="104"/>
                  </a:cubicBezTo>
                  <a:cubicBezTo>
                    <a:pt x="82" y="107"/>
                    <a:pt x="81" y="113"/>
                    <a:pt x="78" y="114"/>
                  </a:cubicBezTo>
                  <a:cubicBezTo>
                    <a:pt x="77" y="118"/>
                    <a:pt x="74" y="118"/>
                    <a:pt x="73" y="119"/>
                  </a:cubicBezTo>
                  <a:cubicBezTo>
                    <a:pt x="72" y="119"/>
                    <a:pt x="69" y="122"/>
                    <a:pt x="68" y="122"/>
                  </a:cubicBezTo>
                  <a:cubicBezTo>
                    <a:pt x="62" y="125"/>
                    <a:pt x="55" y="118"/>
                    <a:pt x="51" y="121"/>
                  </a:cubicBezTo>
                  <a:cubicBezTo>
                    <a:pt x="49" y="122"/>
                    <a:pt x="50" y="125"/>
                    <a:pt x="47" y="127"/>
                  </a:cubicBezTo>
                  <a:cubicBezTo>
                    <a:pt x="46" y="127"/>
                    <a:pt x="42" y="127"/>
                    <a:pt x="41" y="127"/>
                  </a:cubicBezTo>
                  <a:cubicBezTo>
                    <a:pt x="36" y="127"/>
                    <a:pt x="31" y="128"/>
                    <a:pt x="26" y="126"/>
                  </a:cubicBezTo>
                  <a:cubicBezTo>
                    <a:pt x="22" y="125"/>
                    <a:pt x="20" y="123"/>
                    <a:pt x="17" y="123"/>
                  </a:cubicBezTo>
                  <a:cubicBezTo>
                    <a:pt x="10" y="122"/>
                    <a:pt x="4" y="122"/>
                    <a:pt x="2" y="129"/>
                  </a:cubicBezTo>
                  <a:cubicBezTo>
                    <a:pt x="1" y="132"/>
                    <a:pt x="1" y="134"/>
                    <a:pt x="0" y="136"/>
                  </a:cubicBezTo>
                  <a:cubicBezTo>
                    <a:pt x="2" y="136"/>
                    <a:pt x="5" y="136"/>
                    <a:pt x="7" y="137"/>
                  </a:cubicBezTo>
                  <a:cubicBezTo>
                    <a:pt x="5" y="135"/>
                    <a:pt x="5" y="130"/>
                    <a:pt x="8" y="130"/>
                  </a:cubicBezTo>
                  <a:cubicBezTo>
                    <a:pt x="10" y="130"/>
                    <a:pt x="14" y="133"/>
                    <a:pt x="16" y="134"/>
                  </a:cubicBezTo>
                  <a:cubicBezTo>
                    <a:pt x="14" y="132"/>
                    <a:pt x="14" y="132"/>
                    <a:pt x="14" y="132"/>
                  </a:cubicBezTo>
                  <a:cubicBezTo>
                    <a:pt x="16" y="130"/>
                    <a:pt x="18" y="129"/>
                    <a:pt x="21" y="130"/>
                  </a:cubicBezTo>
                  <a:cubicBezTo>
                    <a:pt x="22" y="130"/>
                    <a:pt x="23" y="131"/>
                    <a:pt x="23" y="131"/>
                  </a:cubicBezTo>
                  <a:cubicBezTo>
                    <a:pt x="25" y="131"/>
                    <a:pt x="27" y="132"/>
                    <a:pt x="30" y="132"/>
                  </a:cubicBezTo>
                  <a:cubicBezTo>
                    <a:pt x="30" y="132"/>
                    <a:pt x="30" y="132"/>
                    <a:pt x="30" y="132"/>
                  </a:cubicBezTo>
                  <a:cubicBezTo>
                    <a:pt x="34" y="131"/>
                    <a:pt x="36" y="131"/>
                    <a:pt x="39" y="131"/>
                  </a:cubicBezTo>
                  <a:cubicBezTo>
                    <a:pt x="40" y="131"/>
                    <a:pt x="41" y="131"/>
                    <a:pt x="42" y="131"/>
                  </a:cubicBezTo>
                  <a:cubicBezTo>
                    <a:pt x="43" y="131"/>
                    <a:pt x="43" y="131"/>
                    <a:pt x="44" y="131"/>
                  </a:cubicBezTo>
                  <a:cubicBezTo>
                    <a:pt x="44" y="131"/>
                    <a:pt x="45" y="130"/>
                    <a:pt x="46" y="130"/>
                  </a:cubicBezTo>
                  <a:cubicBezTo>
                    <a:pt x="49" y="130"/>
                    <a:pt x="56" y="131"/>
                    <a:pt x="62" y="132"/>
                  </a:cubicBezTo>
                  <a:cubicBezTo>
                    <a:pt x="67" y="131"/>
                    <a:pt x="71" y="129"/>
                    <a:pt x="76" y="130"/>
                  </a:cubicBezTo>
                  <a:cubicBezTo>
                    <a:pt x="76" y="130"/>
                    <a:pt x="76" y="130"/>
                    <a:pt x="77" y="130"/>
                  </a:cubicBezTo>
                  <a:cubicBezTo>
                    <a:pt x="76" y="128"/>
                    <a:pt x="77" y="126"/>
                    <a:pt x="79" y="126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80" y="125"/>
                    <a:pt x="82" y="125"/>
                    <a:pt x="83" y="126"/>
                  </a:cubicBezTo>
                  <a:cubicBezTo>
                    <a:pt x="83" y="126"/>
                    <a:pt x="84" y="126"/>
                    <a:pt x="84" y="125"/>
                  </a:cubicBezTo>
                  <a:cubicBezTo>
                    <a:pt x="84" y="125"/>
                    <a:pt x="84" y="125"/>
                    <a:pt x="84" y="125"/>
                  </a:cubicBezTo>
                  <a:cubicBezTo>
                    <a:pt x="85" y="124"/>
                    <a:pt x="85" y="123"/>
                    <a:pt x="87" y="123"/>
                  </a:cubicBezTo>
                  <a:cubicBezTo>
                    <a:pt x="87" y="122"/>
                    <a:pt x="87" y="121"/>
                    <a:pt x="87" y="121"/>
                  </a:cubicBezTo>
                  <a:cubicBezTo>
                    <a:pt x="88" y="120"/>
                    <a:pt x="89" y="119"/>
                    <a:pt x="90" y="119"/>
                  </a:cubicBezTo>
                  <a:cubicBezTo>
                    <a:pt x="91" y="117"/>
                    <a:pt x="92" y="116"/>
                    <a:pt x="93" y="116"/>
                  </a:cubicBezTo>
                  <a:cubicBezTo>
                    <a:pt x="95" y="115"/>
                    <a:pt x="99" y="115"/>
                    <a:pt x="101" y="117"/>
                  </a:cubicBezTo>
                  <a:cubicBezTo>
                    <a:pt x="101" y="117"/>
                    <a:pt x="102" y="117"/>
                    <a:pt x="102" y="117"/>
                  </a:cubicBezTo>
                  <a:cubicBezTo>
                    <a:pt x="106" y="113"/>
                    <a:pt x="109" y="106"/>
                    <a:pt x="110" y="101"/>
                  </a:cubicBezTo>
                  <a:cubicBezTo>
                    <a:pt x="110" y="101"/>
                    <a:pt x="110" y="100"/>
                    <a:pt x="110" y="100"/>
                  </a:cubicBezTo>
                  <a:cubicBezTo>
                    <a:pt x="111" y="100"/>
                    <a:pt x="111" y="99"/>
                    <a:pt x="111" y="99"/>
                  </a:cubicBezTo>
                  <a:cubicBezTo>
                    <a:pt x="111" y="98"/>
                    <a:pt x="111" y="97"/>
                    <a:pt x="111" y="96"/>
                  </a:cubicBezTo>
                  <a:cubicBezTo>
                    <a:pt x="112" y="89"/>
                    <a:pt x="110" y="80"/>
                    <a:pt x="110" y="64"/>
                  </a:cubicBezTo>
                  <a:cubicBezTo>
                    <a:pt x="109" y="41"/>
                    <a:pt x="111" y="27"/>
                    <a:pt x="121" y="7"/>
                  </a:cubicBezTo>
                  <a:cubicBezTo>
                    <a:pt x="123" y="5"/>
                    <a:pt x="124" y="2"/>
                    <a:pt x="126" y="0"/>
                  </a:cubicBezTo>
                  <a:close/>
                </a:path>
              </a:pathLst>
            </a:custGeom>
            <a:solidFill>
              <a:srgbClr val="D8D9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8" name="Freeform 29">
              <a:extLst>
                <a:ext uri="{FF2B5EF4-FFF2-40B4-BE49-F238E27FC236}">
                  <a16:creationId xmlns:a16="http://schemas.microsoft.com/office/drawing/2014/main" id="{F0A6AE93-2F31-4A84-A157-0256118BA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3" y="1570"/>
              <a:ext cx="612" cy="102"/>
            </a:xfrm>
            <a:custGeom>
              <a:avLst/>
              <a:gdLst>
                <a:gd name="T0" fmla="*/ 24336 w 179"/>
                <a:gd name="T1" fmla="*/ 729 h 28"/>
                <a:gd name="T2" fmla="*/ 24336 w 179"/>
                <a:gd name="T3" fmla="*/ 346 h 28"/>
                <a:gd name="T4" fmla="*/ 22538 w 179"/>
                <a:gd name="T5" fmla="*/ 346 h 28"/>
                <a:gd name="T6" fmla="*/ 20620 w 179"/>
                <a:gd name="T7" fmla="*/ 729 h 28"/>
                <a:gd name="T8" fmla="*/ 19382 w 179"/>
                <a:gd name="T9" fmla="*/ 1060 h 28"/>
                <a:gd name="T10" fmla="*/ 17745 w 179"/>
                <a:gd name="T11" fmla="*/ 1592 h 28"/>
                <a:gd name="T12" fmla="*/ 15991 w 179"/>
                <a:gd name="T13" fmla="*/ 1738 h 28"/>
                <a:gd name="T14" fmla="*/ 14623 w 179"/>
                <a:gd name="T15" fmla="*/ 2998 h 28"/>
                <a:gd name="T16" fmla="*/ 14343 w 179"/>
                <a:gd name="T17" fmla="*/ 3530 h 28"/>
                <a:gd name="T18" fmla="*/ 13946 w 179"/>
                <a:gd name="T19" fmla="*/ 2998 h 28"/>
                <a:gd name="T20" fmla="*/ 13105 w 179"/>
                <a:gd name="T21" fmla="*/ 3330 h 28"/>
                <a:gd name="T22" fmla="*/ 11864 w 179"/>
                <a:gd name="T23" fmla="*/ 2801 h 28"/>
                <a:gd name="T24" fmla="*/ 11187 w 179"/>
                <a:gd name="T25" fmla="*/ 2470 h 28"/>
                <a:gd name="T26" fmla="*/ 7235 w 179"/>
                <a:gd name="T27" fmla="*/ 2124 h 28"/>
                <a:gd name="T28" fmla="*/ 5997 w 179"/>
                <a:gd name="T29" fmla="*/ 2801 h 28"/>
                <a:gd name="T30" fmla="*/ 4920 w 179"/>
                <a:gd name="T31" fmla="*/ 2801 h 28"/>
                <a:gd name="T32" fmla="*/ 3402 w 179"/>
                <a:gd name="T33" fmla="*/ 2801 h 28"/>
                <a:gd name="T34" fmla="*/ 2992 w 179"/>
                <a:gd name="T35" fmla="*/ 2470 h 28"/>
                <a:gd name="T36" fmla="*/ 2595 w 179"/>
                <a:gd name="T37" fmla="*/ 2656 h 28"/>
                <a:gd name="T38" fmla="*/ 1638 w 179"/>
                <a:gd name="T39" fmla="*/ 1938 h 28"/>
                <a:gd name="T40" fmla="*/ 1077 w 179"/>
                <a:gd name="T41" fmla="*/ 2124 h 28"/>
                <a:gd name="T42" fmla="*/ 280 w 179"/>
                <a:gd name="T43" fmla="*/ 1406 h 28"/>
                <a:gd name="T44" fmla="*/ 0 w 179"/>
                <a:gd name="T45" fmla="*/ 1406 h 28"/>
                <a:gd name="T46" fmla="*/ 0 w 179"/>
                <a:gd name="T47" fmla="*/ 2998 h 28"/>
                <a:gd name="T48" fmla="*/ 3272 w 179"/>
                <a:gd name="T49" fmla="*/ 4404 h 28"/>
                <a:gd name="T50" fmla="*/ 4513 w 179"/>
                <a:gd name="T51" fmla="*/ 4590 h 28"/>
                <a:gd name="T52" fmla="*/ 6161 w 179"/>
                <a:gd name="T53" fmla="*/ 4062 h 28"/>
                <a:gd name="T54" fmla="*/ 7118 w 179"/>
                <a:gd name="T55" fmla="*/ 4062 h 28"/>
                <a:gd name="T56" fmla="*/ 8756 w 179"/>
                <a:gd name="T57" fmla="*/ 3530 h 28"/>
                <a:gd name="T58" fmla="*/ 11864 w 179"/>
                <a:gd name="T59" fmla="*/ 4739 h 28"/>
                <a:gd name="T60" fmla="*/ 13946 w 179"/>
                <a:gd name="T61" fmla="*/ 4739 h 28"/>
                <a:gd name="T62" fmla="*/ 15184 w 179"/>
                <a:gd name="T63" fmla="*/ 4739 h 28"/>
                <a:gd name="T64" fmla="*/ 15710 w 179"/>
                <a:gd name="T65" fmla="*/ 2801 h 28"/>
                <a:gd name="T66" fmla="*/ 16951 w 179"/>
                <a:gd name="T67" fmla="*/ 3184 h 28"/>
                <a:gd name="T68" fmla="*/ 17512 w 179"/>
                <a:gd name="T69" fmla="*/ 3530 h 28"/>
                <a:gd name="T70" fmla="*/ 17909 w 179"/>
                <a:gd name="T71" fmla="*/ 3184 h 28"/>
                <a:gd name="T72" fmla="*/ 19382 w 179"/>
                <a:gd name="T73" fmla="*/ 3530 h 28"/>
                <a:gd name="T74" fmla="*/ 20504 w 179"/>
                <a:gd name="T75" fmla="*/ 2998 h 28"/>
                <a:gd name="T76" fmla="*/ 22422 w 179"/>
                <a:gd name="T77" fmla="*/ 1738 h 28"/>
                <a:gd name="T78" fmla="*/ 24336 w 179"/>
                <a:gd name="T79" fmla="*/ 729 h 2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79" h="28">
                  <a:moveTo>
                    <a:pt x="178" y="4"/>
                  </a:moveTo>
                  <a:cubicBezTo>
                    <a:pt x="178" y="5"/>
                    <a:pt x="179" y="6"/>
                    <a:pt x="178" y="2"/>
                  </a:cubicBezTo>
                  <a:cubicBezTo>
                    <a:pt x="174" y="3"/>
                    <a:pt x="169" y="0"/>
                    <a:pt x="165" y="2"/>
                  </a:cubicBezTo>
                  <a:cubicBezTo>
                    <a:pt x="161" y="4"/>
                    <a:pt x="155" y="9"/>
                    <a:pt x="151" y="4"/>
                  </a:cubicBezTo>
                  <a:cubicBezTo>
                    <a:pt x="150" y="9"/>
                    <a:pt x="145" y="9"/>
                    <a:pt x="142" y="6"/>
                  </a:cubicBezTo>
                  <a:cubicBezTo>
                    <a:pt x="141" y="12"/>
                    <a:pt x="135" y="13"/>
                    <a:pt x="130" y="9"/>
                  </a:cubicBezTo>
                  <a:cubicBezTo>
                    <a:pt x="128" y="16"/>
                    <a:pt x="122" y="10"/>
                    <a:pt x="117" y="10"/>
                  </a:cubicBezTo>
                  <a:cubicBezTo>
                    <a:pt x="110" y="9"/>
                    <a:pt x="111" y="14"/>
                    <a:pt x="107" y="17"/>
                  </a:cubicBezTo>
                  <a:cubicBezTo>
                    <a:pt x="107" y="18"/>
                    <a:pt x="106" y="20"/>
                    <a:pt x="105" y="20"/>
                  </a:cubicBezTo>
                  <a:cubicBezTo>
                    <a:pt x="103" y="20"/>
                    <a:pt x="102" y="17"/>
                    <a:pt x="102" y="17"/>
                  </a:cubicBezTo>
                  <a:cubicBezTo>
                    <a:pt x="99" y="17"/>
                    <a:pt x="99" y="19"/>
                    <a:pt x="96" y="19"/>
                  </a:cubicBezTo>
                  <a:cubicBezTo>
                    <a:pt x="95" y="20"/>
                    <a:pt x="89" y="17"/>
                    <a:pt x="87" y="16"/>
                  </a:cubicBezTo>
                  <a:cubicBezTo>
                    <a:pt x="85" y="16"/>
                    <a:pt x="84" y="17"/>
                    <a:pt x="82" y="14"/>
                  </a:cubicBezTo>
                  <a:cubicBezTo>
                    <a:pt x="74" y="22"/>
                    <a:pt x="61" y="17"/>
                    <a:pt x="53" y="12"/>
                  </a:cubicBezTo>
                  <a:cubicBezTo>
                    <a:pt x="51" y="14"/>
                    <a:pt x="46" y="20"/>
                    <a:pt x="44" y="16"/>
                  </a:cubicBezTo>
                  <a:cubicBezTo>
                    <a:pt x="42" y="18"/>
                    <a:pt x="38" y="20"/>
                    <a:pt x="36" y="16"/>
                  </a:cubicBezTo>
                  <a:cubicBezTo>
                    <a:pt x="31" y="18"/>
                    <a:pt x="30" y="17"/>
                    <a:pt x="25" y="16"/>
                  </a:cubicBezTo>
                  <a:cubicBezTo>
                    <a:pt x="24" y="15"/>
                    <a:pt x="23" y="14"/>
                    <a:pt x="22" y="14"/>
                  </a:cubicBezTo>
                  <a:cubicBezTo>
                    <a:pt x="21" y="14"/>
                    <a:pt x="21" y="16"/>
                    <a:pt x="19" y="15"/>
                  </a:cubicBezTo>
                  <a:cubicBezTo>
                    <a:pt x="17" y="14"/>
                    <a:pt x="15" y="11"/>
                    <a:pt x="12" y="11"/>
                  </a:cubicBezTo>
                  <a:cubicBezTo>
                    <a:pt x="12" y="11"/>
                    <a:pt x="9" y="12"/>
                    <a:pt x="8" y="12"/>
                  </a:cubicBezTo>
                  <a:cubicBezTo>
                    <a:pt x="6" y="12"/>
                    <a:pt x="2" y="10"/>
                    <a:pt x="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0" y="14"/>
                    <a:pt x="0" y="17"/>
                  </a:cubicBezTo>
                  <a:cubicBezTo>
                    <a:pt x="9" y="20"/>
                    <a:pt x="24" y="17"/>
                    <a:pt x="24" y="25"/>
                  </a:cubicBezTo>
                  <a:cubicBezTo>
                    <a:pt x="28" y="23"/>
                    <a:pt x="30" y="22"/>
                    <a:pt x="33" y="26"/>
                  </a:cubicBezTo>
                  <a:cubicBezTo>
                    <a:pt x="35" y="22"/>
                    <a:pt x="42" y="20"/>
                    <a:pt x="45" y="23"/>
                  </a:cubicBezTo>
                  <a:cubicBezTo>
                    <a:pt x="48" y="22"/>
                    <a:pt x="50" y="23"/>
                    <a:pt x="52" y="23"/>
                  </a:cubicBezTo>
                  <a:cubicBezTo>
                    <a:pt x="56" y="23"/>
                    <a:pt x="60" y="21"/>
                    <a:pt x="64" y="20"/>
                  </a:cubicBezTo>
                  <a:cubicBezTo>
                    <a:pt x="71" y="19"/>
                    <a:pt x="84" y="18"/>
                    <a:pt x="87" y="27"/>
                  </a:cubicBezTo>
                  <a:cubicBezTo>
                    <a:pt x="91" y="22"/>
                    <a:pt x="96" y="25"/>
                    <a:pt x="102" y="27"/>
                  </a:cubicBezTo>
                  <a:cubicBezTo>
                    <a:pt x="105" y="28"/>
                    <a:pt x="107" y="28"/>
                    <a:pt x="111" y="27"/>
                  </a:cubicBezTo>
                  <a:cubicBezTo>
                    <a:pt x="112" y="26"/>
                    <a:pt x="115" y="17"/>
                    <a:pt x="115" y="16"/>
                  </a:cubicBezTo>
                  <a:cubicBezTo>
                    <a:pt x="118" y="14"/>
                    <a:pt x="121" y="16"/>
                    <a:pt x="124" y="18"/>
                  </a:cubicBezTo>
                  <a:cubicBezTo>
                    <a:pt x="125" y="18"/>
                    <a:pt x="127" y="20"/>
                    <a:pt x="128" y="20"/>
                  </a:cubicBezTo>
                  <a:cubicBezTo>
                    <a:pt x="130" y="20"/>
                    <a:pt x="130" y="19"/>
                    <a:pt x="131" y="18"/>
                  </a:cubicBezTo>
                  <a:cubicBezTo>
                    <a:pt x="135" y="17"/>
                    <a:pt x="137" y="19"/>
                    <a:pt x="142" y="20"/>
                  </a:cubicBezTo>
                  <a:cubicBezTo>
                    <a:pt x="141" y="14"/>
                    <a:pt x="146" y="14"/>
                    <a:pt x="150" y="17"/>
                  </a:cubicBezTo>
                  <a:cubicBezTo>
                    <a:pt x="151" y="7"/>
                    <a:pt x="157" y="7"/>
                    <a:pt x="164" y="10"/>
                  </a:cubicBezTo>
                  <a:cubicBezTo>
                    <a:pt x="165" y="5"/>
                    <a:pt x="173" y="0"/>
                    <a:pt x="178" y="4"/>
                  </a:cubicBezTo>
                  <a:close/>
                </a:path>
              </a:pathLst>
            </a:custGeom>
            <a:solidFill>
              <a:srgbClr val="D8D9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9" name="Freeform 30">
              <a:extLst>
                <a:ext uri="{FF2B5EF4-FFF2-40B4-BE49-F238E27FC236}">
                  <a16:creationId xmlns:a16="http://schemas.microsoft.com/office/drawing/2014/main" id="{FAE39C0E-4642-4A71-B692-6AABEC8F7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6" y="1104"/>
              <a:ext cx="287" cy="219"/>
            </a:xfrm>
            <a:custGeom>
              <a:avLst/>
              <a:gdLst>
                <a:gd name="T0" fmla="*/ 280 w 84"/>
                <a:gd name="T1" fmla="*/ 10643 h 60"/>
                <a:gd name="T2" fmla="*/ 3550 w 84"/>
                <a:gd name="T3" fmla="*/ 3212 h 60"/>
                <a:gd name="T4" fmla="*/ 11453 w 84"/>
                <a:gd name="T5" fmla="*/ 2825 h 60"/>
                <a:gd name="T6" fmla="*/ 10216 w 84"/>
                <a:gd name="T7" fmla="*/ 2146 h 60"/>
                <a:gd name="T8" fmla="*/ 10086 w 84"/>
                <a:gd name="T9" fmla="*/ 3212 h 60"/>
                <a:gd name="T10" fmla="*/ 9690 w 84"/>
                <a:gd name="T11" fmla="*/ 2146 h 60"/>
                <a:gd name="T12" fmla="*/ 9013 w 84"/>
                <a:gd name="T13" fmla="*/ 3745 h 60"/>
                <a:gd name="T14" fmla="*/ 7496 w 84"/>
                <a:gd name="T15" fmla="*/ 3212 h 60"/>
                <a:gd name="T16" fmla="*/ 6256 w 84"/>
                <a:gd name="T17" fmla="*/ 2825 h 60"/>
                <a:gd name="T18" fmla="*/ 4903 w 84"/>
                <a:gd name="T19" fmla="*/ 4424 h 60"/>
                <a:gd name="T20" fmla="*/ 3666 w 84"/>
                <a:gd name="T21" fmla="*/ 4424 h 60"/>
                <a:gd name="T22" fmla="*/ 3154 w 84"/>
                <a:gd name="T23" fmla="*/ 5490 h 60"/>
                <a:gd name="T24" fmla="*/ 2033 w 84"/>
                <a:gd name="T25" fmla="*/ 6033 h 60"/>
                <a:gd name="T26" fmla="*/ 1753 w 84"/>
                <a:gd name="T27" fmla="*/ 7300 h 60"/>
                <a:gd name="T28" fmla="*/ 1073 w 84"/>
                <a:gd name="T29" fmla="*/ 7099 h 60"/>
                <a:gd name="T30" fmla="*/ 957 w 84"/>
                <a:gd name="T31" fmla="*/ 7435 h 60"/>
                <a:gd name="T32" fmla="*/ 957 w 84"/>
                <a:gd name="T33" fmla="*/ 7300 h 6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4" h="60">
                  <a:moveTo>
                    <a:pt x="2" y="60"/>
                  </a:moveTo>
                  <a:cubicBezTo>
                    <a:pt x="0" y="42"/>
                    <a:pt x="12" y="28"/>
                    <a:pt x="26" y="18"/>
                  </a:cubicBezTo>
                  <a:cubicBezTo>
                    <a:pt x="40" y="9"/>
                    <a:pt x="71" y="0"/>
                    <a:pt x="84" y="16"/>
                  </a:cubicBezTo>
                  <a:cubicBezTo>
                    <a:pt x="82" y="14"/>
                    <a:pt x="78" y="12"/>
                    <a:pt x="75" y="12"/>
                  </a:cubicBezTo>
                  <a:cubicBezTo>
                    <a:pt x="75" y="14"/>
                    <a:pt x="74" y="16"/>
                    <a:pt x="74" y="18"/>
                  </a:cubicBezTo>
                  <a:cubicBezTo>
                    <a:pt x="74" y="17"/>
                    <a:pt x="73" y="12"/>
                    <a:pt x="71" y="12"/>
                  </a:cubicBezTo>
                  <a:cubicBezTo>
                    <a:pt x="68" y="12"/>
                    <a:pt x="67" y="19"/>
                    <a:pt x="66" y="21"/>
                  </a:cubicBezTo>
                  <a:cubicBezTo>
                    <a:pt x="65" y="17"/>
                    <a:pt x="56" y="10"/>
                    <a:pt x="55" y="18"/>
                  </a:cubicBezTo>
                  <a:cubicBezTo>
                    <a:pt x="53" y="16"/>
                    <a:pt x="49" y="16"/>
                    <a:pt x="46" y="16"/>
                  </a:cubicBezTo>
                  <a:cubicBezTo>
                    <a:pt x="39" y="17"/>
                    <a:pt x="38" y="19"/>
                    <a:pt x="36" y="25"/>
                  </a:cubicBezTo>
                  <a:cubicBezTo>
                    <a:pt x="34" y="21"/>
                    <a:pt x="29" y="20"/>
                    <a:pt x="27" y="25"/>
                  </a:cubicBezTo>
                  <a:cubicBezTo>
                    <a:pt x="23" y="22"/>
                    <a:pt x="22" y="28"/>
                    <a:pt x="23" y="31"/>
                  </a:cubicBezTo>
                  <a:cubicBezTo>
                    <a:pt x="20" y="29"/>
                    <a:pt x="13" y="29"/>
                    <a:pt x="15" y="34"/>
                  </a:cubicBezTo>
                  <a:cubicBezTo>
                    <a:pt x="11" y="34"/>
                    <a:pt x="12" y="38"/>
                    <a:pt x="13" y="41"/>
                  </a:cubicBezTo>
                  <a:cubicBezTo>
                    <a:pt x="12" y="40"/>
                    <a:pt x="10" y="40"/>
                    <a:pt x="8" y="40"/>
                  </a:cubicBezTo>
                  <a:cubicBezTo>
                    <a:pt x="8" y="40"/>
                    <a:pt x="8" y="41"/>
                    <a:pt x="7" y="42"/>
                  </a:cubicBezTo>
                  <a:cubicBezTo>
                    <a:pt x="6" y="43"/>
                    <a:pt x="7" y="41"/>
                    <a:pt x="7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0" name="Freeform 31">
              <a:extLst>
                <a:ext uri="{FF2B5EF4-FFF2-40B4-BE49-F238E27FC236}">
                  <a16:creationId xmlns:a16="http://schemas.microsoft.com/office/drawing/2014/main" id="{A659AB06-2E94-4661-A13F-C3565B23E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4" y="1166"/>
              <a:ext cx="68" cy="211"/>
            </a:xfrm>
            <a:custGeom>
              <a:avLst/>
              <a:gdLst>
                <a:gd name="T0" fmla="*/ 949 w 20"/>
                <a:gd name="T1" fmla="*/ 1590 h 58"/>
                <a:gd name="T2" fmla="*/ 1455 w 20"/>
                <a:gd name="T3" fmla="*/ 5584 h 58"/>
                <a:gd name="T4" fmla="*/ 0 w 20"/>
                <a:gd name="T5" fmla="*/ 10164 h 58"/>
                <a:gd name="T6" fmla="*/ 1734 w 20"/>
                <a:gd name="T7" fmla="*/ 9437 h 58"/>
                <a:gd name="T8" fmla="*/ 2128 w 20"/>
                <a:gd name="T9" fmla="*/ 7370 h 58"/>
                <a:gd name="T10" fmla="*/ 1884 w 20"/>
                <a:gd name="T11" fmla="*/ 5970 h 58"/>
                <a:gd name="T12" fmla="*/ 2669 w 20"/>
                <a:gd name="T13" fmla="*/ 4195 h 58"/>
                <a:gd name="T14" fmla="*/ 1734 w 20"/>
                <a:gd name="T15" fmla="*/ 1404 h 58"/>
                <a:gd name="T16" fmla="*/ 0 w 20"/>
                <a:gd name="T17" fmla="*/ 0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" h="58">
                  <a:moveTo>
                    <a:pt x="7" y="9"/>
                  </a:moveTo>
                  <a:cubicBezTo>
                    <a:pt x="11" y="15"/>
                    <a:pt x="12" y="24"/>
                    <a:pt x="11" y="32"/>
                  </a:cubicBezTo>
                  <a:cubicBezTo>
                    <a:pt x="10" y="39"/>
                    <a:pt x="6" y="54"/>
                    <a:pt x="0" y="58"/>
                  </a:cubicBezTo>
                  <a:cubicBezTo>
                    <a:pt x="3" y="54"/>
                    <a:pt x="8" y="50"/>
                    <a:pt x="13" y="54"/>
                  </a:cubicBezTo>
                  <a:cubicBezTo>
                    <a:pt x="3" y="50"/>
                    <a:pt x="15" y="46"/>
                    <a:pt x="16" y="42"/>
                  </a:cubicBezTo>
                  <a:cubicBezTo>
                    <a:pt x="17" y="40"/>
                    <a:pt x="14" y="37"/>
                    <a:pt x="14" y="34"/>
                  </a:cubicBezTo>
                  <a:cubicBezTo>
                    <a:pt x="14" y="30"/>
                    <a:pt x="17" y="27"/>
                    <a:pt x="20" y="24"/>
                  </a:cubicBezTo>
                  <a:cubicBezTo>
                    <a:pt x="15" y="24"/>
                    <a:pt x="13" y="12"/>
                    <a:pt x="13" y="8"/>
                  </a:cubicBezTo>
                  <a:cubicBezTo>
                    <a:pt x="7" y="8"/>
                    <a:pt x="3" y="5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1" name="Freeform 32">
              <a:extLst>
                <a:ext uri="{FF2B5EF4-FFF2-40B4-BE49-F238E27FC236}">
                  <a16:creationId xmlns:a16="http://schemas.microsoft.com/office/drawing/2014/main" id="{75C2172A-800D-40E3-8706-C35E73EC4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6" y="1118"/>
              <a:ext cx="24" cy="110"/>
            </a:xfrm>
            <a:custGeom>
              <a:avLst/>
              <a:gdLst>
                <a:gd name="T0" fmla="*/ 682 w 7"/>
                <a:gd name="T1" fmla="*/ 741 h 30"/>
                <a:gd name="T2" fmla="*/ 117 w 7"/>
                <a:gd name="T3" fmla="*/ 3051 h 30"/>
                <a:gd name="T4" fmla="*/ 847 w 7"/>
                <a:gd name="T5" fmla="*/ 5419 h 30"/>
                <a:gd name="T6" fmla="*/ 963 w 7"/>
                <a:gd name="T7" fmla="*/ 3454 h 30"/>
                <a:gd name="T8" fmla="*/ 847 w 7"/>
                <a:gd name="T9" fmla="*/ 1830 h 30"/>
                <a:gd name="T10" fmla="*/ 847 w 7"/>
                <a:gd name="T11" fmla="*/ 0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" h="30">
                  <a:moveTo>
                    <a:pt x="5" y="4"/>
                  </a:moveTo>
                  <a:cubicBezTo>
                    <a:pt x="3" y="8"/>
                    <a:pt x="2" y="13"/>
                    <a:pt x="1" y="17"/>
                  </a:cubicBezTo>
                  <a:cubicBezTo>
                    <a:pt x="0" y="24"/>
                    <a:pt x="4" y="25"/>
                    <a:pt x="6" y="30"/>
                  </a:cubicBezTo>
                  <a:cubicBezTo>
                    <a:pt x="2" y="26"/>
                    <a:pt x="2" y="21"/>
                    <a:pt x="7" y="19"/>
                  </a:cubicBezTo>
                  <a:cubicBezTo>
                    <a:pt x="3" y="16"/>
                    <a:pt x="6" y="13"/>
                    <a:pt x="6" y="10"/>
                  </a:cubicBezTo>
                  <a:cubicBezTo>
                    <a:pt x="6" y="7"/>
                    <a:pt x="4" y="3"/>
                    <a:pt x="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2" name="Freeform 33">
              <a:extLst>
                <a:ext uri="{FF2B5EF4-FFF2-40B4-BE49-F238E27FC236}">
                  <a16:creationId xmlns:a16="http://schemas.microsoft.com/office/drawing/2014/main" id="{4A3073CB-2DC6-4B23-8E08-A17E9C72C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9" y="1436"/>
              <a:ext cx="78" cy="145"/>
            </a:xfrm>
            <a:custGeom>
              <a:avLst/>
              <a:gdLst>
                <a:gd name="T0" fmla="*/ 1438 w 23"/>
                <a:gd name="T1" fmla="*/ 0 h 40"/>
                <a:gd name="T2" fmla="*/ 3049 w 23"/>
                <a:gd name="T3" fmla="*/ 1381 h 40"/>
                <a:gd name="T4" fmla="*/ 1991 w 23"/>
                <a:gd name="T5" fmla="*/ 2577 h 40"/>
                <a:gd name="T6" fmla="*/ 1597 w 23"/>
                <a:gd name="T7" fmla="*/ 2432 h 40"/>
                <a:gd name="T8" fmla="*/ 2106 w 23"/>
                <a:gd name="T9" fmla="*/ 3484 h 40"/>
                <a:gd name="T10" fmla="*/ 1713 w 23"/>
                <a:gd name="T11" fmla="*/ 4665 h 40"/>
                <a:gd name="T12" fmla="*/ 539 w 23"/>
                <a:gd name="T13" fmla="*/ 6242 h 40"/>
                <a:gd name="T14" fmla="*/ 275 w 23"/>
                <a:gd name="T15" fmla="*/ 2958 h 40"/>
                <a:gd name="T16" fmla="*/ 1323 w 23"/>
                <a:gd name="T17" fmla="*/ 330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" h="40">
                  <a:moveTo>
                    <a:pt x="11" y="0"/>
                  </a:moveTo>
                  <a:cubicBezTo>
                    <a:pt x="14" y="4"/>
                    <a:pt x="19" y="7"/>
                    <a:pt x="23" y="8"/>
                  </a:cubicBezTo>
                  <a:cubicBezTo>
                    <a:pt x="17" y="7"/>
                    <a:pt x="8" y="7"/>
                    <a:pt x="15" y="15"/>
                  </a:cubicBezTo>
                  <a:cubicBezTo>
                    <a:pt x="14" y="14"/>
                    <a:pt x="13" y="14"/>
                    <a:pt x="12" y="14"/>
                  </a:cubicBezTo>
                  <a:cubicBezTo>
                    <a:pt x="12" y="16"/>
                    <a:pt x="14" y="18"/>
                    <a:pt x="16" y="20"/>
                  </a:cubicBezTo>
                  <a:cubicBezTo>
                    <a:pt x="10" y="15"/>
                    <a:pt x="8" y="23"/>
                    <a:pt x="13" y="27"/>
                  </a:cubicBezTo>
                  <a:cubicBezTo>
                    <a:pt x="0" y="20"/>
                    <a:pt x="12" y="40"/>
                    <a:pt x="4" y="36"/>
                  </a:cubicBezTo>
                  <a:cubicBezTo>
                    <a:pt x="6" y="30"/>
                    <a:pt x="6" y="23"/>
                    <a:pt x="2" y="17"/>
                  </a:cubicBezTo>
                  <a:cubicBezTo>
                    <a:pt x="7" y="14"/>
                    <a:pt x="11" y="8"/>
                    <a:pt x="1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3" name="Freeform 34">
              <a:extLst>
                <a:ext uri="{FF2B5EF4-FFF2-40B4-BE49-F238E27FC236}">
                  <a16:creationId xmlns:a16="http://schemas.microsoft.com/office/drawing/2014/main" id="{8CE37392-F81F-4BB2-9E1A-344532805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" y="849"/>
              <a:ext cx="362" cy="178"/>
            </a:xfrm>
            <a:custGeom>
              <a:avLst/>
              <a:gdLst>
                <a:gd name="T0" fmla="*/ 0 w 106"/>
                <a:gd name="T1" fmla="*/ 8537 h 49"/>
                <a:gd name="T2" fmla="*/ 2029 w 106"/>
                <a:gd name="T3" fmla="*/ 6426 h 49"/>
                <a:gd name="T4" fmla="*/ 3661 w 106"/>
                <a:gd name="T5" fmla="*/ 4697 h 49"/>
                <a:gd name="T6" fmla="*/ 5573 w 106"/>
                <a:gd name="T7" fmla="*/ 4170 h 49"/>
                <a:gd name="T8" fmla="*/ 7090 w 106"/>
                <a:gd name="T9" fmla="*/ 1914 h 49"/>
                <a:gd name="T10" fmla="*/ 9122 w 106"/>
                <a:gd name="T11" fmla="*/ 1057 h 49"/>
                <a:gd name="T12" fmla="*/ 11710 w 106"/>
                <a:gd name="T13" fmla="*/ 527 h 49"/>
                <a:gd name="T14" fmla="*/ 13623 w 106"/>
                <a:gd name="T15" fmla="*/ 0 h 49"/>
                <a:gd name="T16" fmla="*/ 14415 w 106"/>
                <a:gd name="T17" fmla="*/ 527 h 49"/>
                <a:gd name="T18" fmla="*/ 12223 w 106"/>
                <a:gd name="T19" fmla="*/ 1729 h 49"/>
                <a:gd name="T20" fmla="*/ 9914 w 106"/>
                <a:gd name="T21" fmla="*/ 2111 h 49"/>
                <a:gd name="T22" fmla="*/ 8958 w 106"/>
                <a:gd name="T23" fmla="*/ 2441 h 49"/>
                <a:gd name="T24" fmla="*/ 7766 w 106"/>
                <a:gd name="T25" fmla="*/ 3644 h 49"/>
                <a:gd name="T26" fmla="*/ 5177 w 106"/>
                <a:gd name="T27" fmla="*/ 6085 h 49"/>
                <a:gd name="T28" fmla="*/ 3941 w 106"/>
                <a:gd name="T29" fmla="*/ 5754 h 49"/>
                <a:gd name="T30" fmla="*/ 2705 w 106"/>
                <a:gd name="T31" fmla="*/ 6281 h 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6" h="49">
                  <a:moveTo>
                    <a:pt x="0" y="49"/>
                  </a:moveTo>
                  <a:cubicBezTo>
                    <a:pt x="5" y="44"/>
                    <a:pt x="9" y="41"/>
                    <a:pt x="15" y="37"/>
                  </a:cubicBezTo>
                  <a:cubicBezTo>
                    <a:pt x="19" y="34"/>
                    <a:pt x="22" y="30"/>
                    <a:pt x="27" y="27"/>
                  </a:cubicBezTo>
                  <a:cubicBezTo>
                    <a:pt x="32" y="24"/>
                    <a:pt x="35" y="28"/>
                    <a:pt x="41" y="24"/>
                  </a:cubicBezTo>
                  <a:cubicBezTo>
                    <a:pt x="45" y="21"/>
                    <a:pt x="51" y="16"/>
                    <a:pt x="52" y="11"/>
                  </a:cubicBezTo>
                  <a:cubicBezTo>
                    <a:pt x="56" y="17"/>
                    <a:pt x="64" y="9"/>
                    <a:pt x="67" y="6"/>
                  </a:cubicBezTo>
                  <a:cubicBezTo>
                    <a:pt x="70" y="10"/>
                    <a:pt x="81" y="4"/>
                    <a:pt x="86" y="3"/>
                  </a:cubicBezTo>
                  <a:cubicBezTo>
                    <a:pt x="90" y="3"/>
                    <a:pt x="97" y="2"/>
                    <a:pt x="100" y="0"/>
                  </a:cubicBezTo>
                  <a:cubicBezTo>
                    <a:pt x="102" y="1"/>
                    <a:pt x="104" y="3"/>
                    <a:pt x="106" y="3"/>
                  </a:cubicBezTo>
                  <a:cubicBezTo>
                    <a:pt x="102" y="0"/>
                    <a:pt x="93" y="6"/>
                    <a:pt x="90" y="10"/>
                  </a:cubicBezTo>
                  <a:cubicBezTo>
                    <a:pt x="86" y="5"/>
                    <a:pt x="78" y="10"/>
                    <a:pt x="73" y="12"/>
                  </a:cubicBezTo>
                  <a:cubicBezTo>
                    <a:pt x="71" y="13"/>
                    <a:pt x="68" y="13"/>
                    <a:pt x="66" y="14"/>
                  </a:cubicBezTo>
                  <a:cubicBezTo>
                    <a:pt x="62" y="16"/>
                    <a:pt x="60" y="19"/>
                    <a:pt x="57" y="21"/>
                  </a:cubicBezTo>
                  <a:cubicBezTo>
                    <a:pt x="51" y="25"/>
                    <a:pt x="41" y="27"/>
                    <a:pt x="38" y="35"/>
                  </a:cubicBezTo>
                  <a:cubicBezTo>
                    <a:pt x="35" y="30"/>
                    <a:pt x="34" y="31"/>
                    <a:pt x="29" y="33"/>
                  </a:cubicBezTo>
                  <a:cubicBezTo>
                    <a:pt x="26" y="35"/>
                    <a:pt x="24" y="35"/>
                    <a:pt x="20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4" name="Freeform 35">
              <a:extLst>
                <a:ext uri="{FF2B5EF4-FFF2-40B4-BE49-F238E27FC236}">
                  <a16:creationId xmlns:a16="http://schemas.microsoft.com/office/drawing/2014/main" id="{6408503D-02EC-43EE-B939-A86B110B4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" y="1658"/>
              <a:ext cx="161" cy="51"/>
            </a:xfrm>
            <a:custGeom>
              <a:avLst/>
              <a:gdLst>
                <a:gd name="T0" fmla="*/ 846 w 47"/>
                <a:gd name="T1" fmla="*/ 1738 h 14"/>
                <a:gd name="T2" fmla="*/ 4141 w 47"/>
                <a:gd name="T3" fmla="*/ 1938 h 14"/>
                <a:gd name="T4" fmla="*/ 5632 w 47"/>
                <a:gd name="T5" fmla="*/ 2270 h 14"/>
                <a:gd name="T6" fmla="*/ 6348 w 47"/>
                <a:gd name="T7" fmla="*/ 1260 h 14"/>
                <a:gd name="T8" fmla="*/ 3580 w 47"/>
                <a:gd name="T9" fmla="*/ 532 h 14"/>
                <a:gd name="T10" fmla="*/ 2898 w 47"/>
                <a:gd name="T11" fmla="*/ 1406 h 14"/>
                <a:gd name="T12" fmla="*/ 1644 w 47"/>
                <a:gd name="T13" fmla="*/ 729 h 14"/>
                <a:gd name="T14" fmla="*/ 1644 w 47"/>
                <a:gd name="T15" fmla="*/ 1406 h 14"/>
                <a:gd name="T16" fmla="*/ 1079 w 47"/>
                <a:gd name="T17" fmla="*/ 1738 h 14"/>
                <a:gd name="T18" fmla="*/ 281 w 47"/>
                <a:gd name="T19" fmla="*/ 874 h 14"/>
                <a:gd name="T20" fmla="*/ 0 w 47"/>
                <a:gd name="T21" fmla="*/ 1938 h 14"/>
                <a:gd name="T22" fmla="*/ 1925 w 47"/>
                <a:gd name="T23" fmla="*/ 1592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7" h="14">
                  <a:moveTo>
                    <a:pt x="6" y="10"/>
                  </a:moveTo>
                  <a:cubicBezTo>
                    <a:pt x="14" y="10"/>
                    <a:pt x="23" y="9"/>
                    <a:pt x="30" y="11"/>
                  </a:cubicBezTo>
                  <a:cubicBezTo>
                    <a:pt x="34" y="12"/>
                    <a:pt x="37" y="14"/>
                    <a:pt x="41" y="13"/>
                  </a:cubicBezTo>
                  <a:cubicBezTo>
                    <a:pt x="43" y="12"/>
                    <a:pt x="47" y="10"/>
                    <a:pt x="46" y="7"/>
                  </a:cubicBezTo>
                  <a:cubicBezTo>
                    <a:pt x="45" y="0"/>
                    <a:pt x="30" y="1"/>
                    <a:pt x="26" y="3"/>
                  </a:cubicBezTo>
                  <a:cubicBezTo>
                    <a:pt x="24" y="4"/>
                    <a:pt x="22" y="7"/>
                    <a:pt x="21" y="8"/>
                  </a:cubicBezTo>
                  <a:cubicBezTo>
                    <a:pt x="18" y="9"/>
                    <a:pt x="15" y="5"/>
                    <a:pt x="12" y="4"/>
                  </a:cubicBezTo>
                  <a:cubicBezTo>
                    <a:pt x="12" y="6"/>
                    <a:pt x="13" y="6"/>
                    <a:pt x="12" y="8"/>
                  </a:cubicBezTo>
                  <a:cubicBezTo>
                    <a:pt x="12" y="8"/>
                    <a:pt x="8" y="10"/>
                    <a:pt x="8" y="10"/>
                  </a:cubicBezTo>
                  <a:cubicBezTo>
                    <a:pt x="5" y="9"/>
                    <a:pt x="5" y="4"/>
                    <a:pt x="2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5" y="11"/>
                    <a:pt x="10" y="10"/>
                    <a:pt x="14" y="9"/>
                  </a:cubicBezTo>
                </a:path>
              </a:pathLst>
            </a:custGeom>
            <a:solidFill>
              <a:srgbClr val="DAC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5" name="Freeform 36">
              <a:extLst>
                <a:ext uri="{FF2B5EF4-FFF2-40B4-BE49-F238E27FC236}">
                  <a16:creationId xmlns:a16="http://schemas.microsoft.com/office/drawing/2014/main" id="{29BD1F04-8883-4BCA-9F8A-6468D7748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5" y="1672"/>
              <a:ext cx="65" cy="37"/>
            </a:xfrm>
            <a:custGeom>
              <a:avLst/>
              <a:gdLst>
                <a:gd name="T0" fmla="*/ 0 w 19"/>
                <a:gd name="T1" fmla="*/ 766 h 10"/>
                <a:gd name="T2" fmla="*/ 842 w 19"/>
                <a:gd name="T3" fmla="*/ 1669 h 10"/>
                <a:gd name="T4" fmla="*/ 1919 w 19"/>
                <a:gd name="T5" fmla="*/ 1314 h 10"/>
                <a:gd name="T6" fmla="*/ 2597 w 19"/>
                <a:gd name="T7" fmla="*/ 1314 h 10"/>
                <a:gd name="T8" fmla="*/ 116 w 19"/>
                <a:gd name="T9" fmla="*/ 56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10">
                  <a:moveTo>
                    <a:pt x="0" y="4"/>
                  </a:moveTo>
                  <a:cubicBezTo>
                    <a:pt x="2" y="7"/>
                    <a:pt x="3" y="10"/>
                    <a:pt x="6" y="9"/>
                  </a:cubicBezTo>
                  <a:cubicBezTo>
                    <a:pt x="9" y="9"/>
                    <a:pt x="11" y="8"/>
                    <a:pt x="14" y="7"/>
                  </a:cubicBezTo>
                  <a:cubicBezTo>
                    <a:pt x="16" y="7"/>
                    <a:pt x="18" y="8"/>
                    <a:pt x="19" y="7"/>
                  </a:cubicBezTo>
                  <a:cubicBezTo>
                    <a:pt x="15" y="0"/>
                    <a:pt x="7" y="6"/>
                    <a:pt x="1" y="3"/>
                  </a:cubicBezTo>
                </a:path>
              </a:pathLst>
            </a:custGeom>
            <a:solidFill>
              <a:srgbClr val="DAC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6" name="Freeform 37">
              <a:extLst>
                <a:ext uri="{FF2B5EF4-FFF2-40B4-BE49-F238E27FC236}">
                  <a16:creationId xmlns:a16="http://schemas.microsoft.com/office/drawing/2014/main" id="{D2567B76-C919-4737-AFCD-24102180A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" y="1508"/>
              <a:ext cx="417" cy="164"/>
            </a:xfrm>
            <a:custGeom>
              <a:avLst/>
              <a:gdLst>
                <a:gd name="T0" fmla="*/ 5595 w 122"/>
                <a:gd name="T1" fmla="*/ 1261 h 45"/>
                <a:gd name="T2" fmla="*/ 11625 w 122"/>
                <a:gd name="T3" fmla="*/ 4209 h 45"/>
                <a:gd name="T4" fmla="*/ 16649 w 122"/>
                <a:gd name="T5" fmla="*/ 7941 h 45"/>
                <a:gd name="T6" fmla="*/ 8586 w 122"/>
                <a:gd name="T7" fmla="*/ 3003 h 45"/>
                <a:gd name="T8" fmla="*/ 561 w 122"/>
                <a:gd name="T9" fmla="*/ 1939 h 45"/>
                <a:gd name="T10" fmla="*/ 396 w 122"/>
                <a:gd name="T11" fmla="*/ 0 h 45"/>
                <a:gd name="T12" fmla="*/ 5595 w 122"/>
                <a:gd name="T13" fmla="*/ 1261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2" h="45">
                  <a:moveTo>
                    <a:pt x="41" y="7"/>
                  </a:moveTo>
                  <a:cubicBezTo>
                    <a:pt x="53" y="7"/>
                    <a:pt x="68" y="13"/>
                    <a:pt x="85" y="24"/>
                  </a:cubicBezTo>
                  <a:cubicBezTo>
                    <a:pt x="103" y="36"/>
                    <a:pt x="104" y="39"/>
                    <a:pt x="122" y="45"/>
                  </a:cubicBezTo>
                  <a:cubicBezTo>
                    <a:pt x="105" y="41"/>
                    <a:pt x="87" y="29"/>
                    <a:pt x="63" y="17"/>
                  </a:cubicBezTo>
                  <a:cubicBezTo>
                    <a:pt x="39" y="5"/>
                    <a:pt x="9" y="11"/>
                    <a:pt x="4" y="11"/>
                  </a:cubicBezTo>
                  <a:cubicBezTo>
                    <a:pt x="0" y="11"/>
                    <a:pt x="3" y="5"/>
                    <a:pt x="3" y="0"/>
                  </a:cubicBezTo>
                  <a:cubicBezTo>
                    <a:pt x="4" y="5"/>
                    <a:pt x="26" y="6"/>
                    <a:pt x="41" y="7"/>
                  </a:cubicBezTo>
                  <a:close/>
                </a:path>
              </a:pathLst>
            </a:custGeom>
            <a:solidFill>
              <a:srgbClr val="DAC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7" name="Freeform 38">
              <a:extLst>
                <a:ext uri="{FF2B5EF4-FFF2-40B4-BE49-F238E27FC236}">
                  <a16:creationId xmlns:a16="http://schemas.microsoft.com/office/drawing/2014/main" id="{18D5EDF8-8D16-454D-8B29-62E04710C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4" y="1632"/>
              <a:ext cx="359" cy="70"/>
            </a:xfrm>
            <a:custGeom>
              <a:avLst/>
              <a:gdLst>
                <a:gd name="T0" fmla="*/ 0 w 105"/>
                <a:gd name="T1" fmla="*/ 1098 h 19"/>
                <a:gd name="T2" fmla="*/ 14343 w 105"/>
                <a:gd name="T3" fmla="*/ 0 h 19"/>
                <a:gd name="T4" fmla="*/ 0 w 105"/>
                <a:gd name="T5" fmla="*/ 1098 h 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5" h="19">
                  <a:moveTo>
                    <a:pt x="0" y="6"/>
                  </a:moveTo>
                  <a:cubicBezTo>
                    <a:pt x="12" y="12"/>
                    <a:pt x="67" y="19"/>
                    <a:pt x="105" y="0"/>
                  </a:cubicBezTo>
                  <a:cubicBezTo>
                    <a:pt x="93" y="3"/>
                    <a:pt x="55" y="16"/>
                    <a:pt x="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8" name="Freeform 39">
              <a:extLst>
                <a:ext uri="{FF2B5EF4-FFF2-40B4-BE49-F238E27FC236}">
                  <a16:creationId xmlns:a16="http://schemas.microsoft.com/office/drawing/2014/main" id="{2C6C64AD-0594-4AF0-8ADE-31C7BC633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" y="1159"/>
              <a:ext cx="191" cy="233"/>
            </a:xfrm>
            <a:custGeom>
              <a:avLst/>
              <a:gdLst>
                <a:gd name="T0" fmla="*/ 3653 w 56"/>
                <a:gd name="T1" fmla="*/ 11239 h 64"/>
                <a:gd name="T2" fmla="*/ 5559 w 56"/>
                <a:gd name="T3" fmla="*/ 1059 h 64"/>
                <a:gd name="T4" fmla="*/ 3933 w 56"/>
                <a:gd name="T5" fmla="*/ 874 h 64"/>
                <a:gd name="T6" fmla="*/ 675 w 56"/>
                <a:gd name="T7" fmla="*/ 4201 h 64"/>
                <a:gd name="T8" fmla="*/ 0 w 56"/>
                <a:gd name="T9" fmla="*/ 8588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" h="64">
                  <a:moveTo>
                    <a:pt x="27" y="64"/>
                  </a:moveTo>
                  <a:cubicBezTo>
                    <a:pt x="48" y="56"/>
                    <a:pt x="56" y="22"/>
                    <a:pt x="41" y="6"/>
                  </a:cubicBezTo>
                  <a:cubicBezTo>
                    <a:pt x="37" y="0"/>
                    <a:pt x="30" y="4"/>
                    <a:pt x="29" y="5"/>
                  </a:cubicBezTo>
                  <a:cubicBezTo>
                    <a:pt x="20" y="10"/>
                    <a:pt x="10" y="13"/>
                    <a:pt x="5" y="24"/>
                  </a:cubicBezTo>
                  <a:cubicBezTo>
                    <a:pt x="2" y="32"/>
                    <a:pt x="7" y="44"/>
                    <a:pt x="0" y="49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59" name="Freeform 40">
              <a:extLst>
                <a:ext uri="{FF2B5EF4-FFF2-40B4-BE49-F238E27FC236}">
                  <a16:creationId xmlns:a16="http://schemas.microsoft.com/office/drawing/2014/main" id="{C2686003-EBCA-472D-AB92-A9A211BE6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3" y="1436"/>
              <a:ext cx="68" cy="91"/>
            </a:xfrm>
            <a:custGeom>
              <a:avLst/>
              <a:gdLst>
                <a:gd name="T0" fmla="*/ 0 w 20"/>
                <a:gd name="T1" fmla="*/ 2996 h 25"/>
                <a:gd name="T2" fmla="*/ 2553 w 20"/>
                <a:gd name="T3" fmla="*/ 1591 h 25"/>
                <a:gd name="T4" fmla="*/ 0 w 20"/>
                <a:gd name="T5" fmla="*/ 2996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25">
                  <a:moveTo>
                    <a:pt x="0" y="17"/>
                  </a:moveTo>
                  <a:cubicBezTo>
                    <a:pt x="3" y="1"/>
                    <a:pt x="16" y="0"/>
                    <a:pt x="19" y="9"/>
                  </a:cubicBezTo>
                  <a:cubicBezTo>
                    <a:pt x="20" y="17"/>
                    <a:pt x="15" y="25"/>
                    <a:pt x="0" y="17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60" name="Freeform 41">
              <a:extLst>
                <a:ext uri="{FF2B5EF4-FFF2-40B4-BE49-F238E27FC236}">
                  <a16:creationId xmlns:a16="http://schemas.microsoft.com/office/drawing/2014/main" id="{1379C6A0-F8AC-4BDC-B8CD-DF1B6299D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1654"/>
              <a:ext cx="20" cy="29"/>
            </a:xfrm>
            <a:custGeom>
              <a:avLst/>
              <a:gdLst>
                <a:gd name="T0" fmla="*/ 743 w 6"/>
                <a:gd name="T1" fmla="*/ 0 h 8"/>
                <a:gd name="T2" fmla="*/ 0 w 6"/>
                <a:gd name="T3" fmla="*/ 1196 h 8"/>
                <a:gd name="T4" fmla="*/ 633 w 6"/>
                <a:gd name="T5" fmla="*/ 711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2" y="0"/>
                    <a:pt x="3" y="5"/>
                    <a:pt x="0" y="7"/>
                  </a:cubicBezTo>
                  <a:cubicBezTo>
                    <a:pt x="3" y="8"/>
                    <a:pt x="6" y="7"/>
                    <a:pt x="5" y="4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61" name="Freeform 42">
              <a:extLst>
                <a:ext uri="{FF2B5EF4-FFF2-40B4-BE49-F238E27FC236}">
                  <a16:creationId xmlns:a16="http://schemas.microsoft.com/office/drawing/2014/main" id="{1F62BC1A-FB5D-4DE1-9070-684448CAB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0" y="1450"/>
              <a:ext cx="58" cy="62"/>
            </a:xfrm>
            <a:custGeom>
              <a:avLst/>
              <a:gdLst>
                <a:gd name="T0" fmla="*/ 2187 w 17"/>
                <a:gd name="T1" fmla="*/ 1597 h 17"/>
                <a:gd name="T2" fmla="*/ 1235 w 17"/>
                <a:gd name="T3" fmla="*/ 201 h 17"/>
                <a:gd name="T4" fmla="*/ 116 w 17"/>
                <a:gd name="T5" fmla="*/ 1411 h 17"/>
                <a:gd name="T6" fmla="*/ 955 w 17"/>
                <a:gd name="T7" fmla="*/ 2819 h 17"/>
                <a:gd name="T8" fmla="*/ 2187 w 17"/>
                <a:gd name="T9" fmla="*/ 1597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17">
                  <a:moveTo>
                    <a:pt x="16" y="9"/>
                  </a:moveTo>
                  <a:cubicBezTo>
                    <a:pt x="17" y="5"/>
                    <a:pt x="14" y="1"/>
                    <a:pt x="9" y="1"/>
                  </a:cubicBezTo>
                  <a:cubicBezTo>
                    <a:pt x="5" y="0"/>
                    <a:pt x="1" y="3"/>
                    <a:pt x="1" y="8"/>
                  </a:cubicBezTo>
                  <a:cubicBezTo>
                    <a:pt x="0" y="12"/>
                    <a:pt x="3" y="16"/>
                    <a:pt x="7" y="16"/>
                  </a:cubicBezTo>
                  <a:cubicBezTo>
                    <a:pt x="12" y="17"/>
                    <a:pt x="16" y="14"/>
                    <a:pt x="16" y="9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62" name="Freeform 43">
              <a:extLst>
                <a:ext uri="{FF2B5EF4-FFF2-40B4-BE49-F238E27FC236}">
                  <a16:creationId xmlns:a16="http://schemas.microsoft.com/office/drawing/2014/main" id="{B7FE9B7D-CEBE-4778-A0B9-31B2BBD6E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1199"/>
              <a:ext cx="69" cy="189"/>
            </a:xfrm>
            <a:custGeom>
              <a:avLst/>
              <a:gdLst>
                <a:gd name="T0" fmla="*/ 2832 w 20"/>
                <a:gd name="T1" fmla="*/ 0 h 52"/>
                <a:gd name="T2" fmla="*/ 121 w 20"/>
                <a:gd name="T3" fmla="*/ 2973 h 52"/>
                <a:gd name="T4" fmla="*/ 704 w 20"/>
                <a:gd name="T5" fmla="*/ 4703 h 52"/>
                <a:gd name="T6" fmla="*/ 0 w 20"/>
                <a:gd name="T7" fmla="*/ 5957 h 52"/>
                <a:gd name="T8" fmla="*/ 573 w 20"/>
                <a:gd name="T9" fmla="*/ 6633 h 52"/>
                <a:gd name="T10" fmla="*/ 121 w 20"/>
                <a:gd name="T11" fmla="*/ 6815 h 52"/>
                <a:gd name="T12" fmla="*/ 573 w 20"/>
                <a:gd name="T13" fmla="*/ 9076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52">
                  <a:moveTo>
                    <a:pt x="20" y="0"/>
                  </a:moveTo>
                  <a:cubicBezTo>
                    <a:pt x="15" y="4"/>
                    <a:pt x="1" y="10"/>
                    <a:pt x="1" y="17"/>
                  </a:cubicBezTo>
                  <a:cubicBezTo>
                    <a:pt x="1" y="21"/>
                    <a:pt x="6" y="23"/>
                    <a:pt x="5" y="27"/>
                  </a:cubicBezTo>
                  <a:cubicBezTo>
                    <a:pt x="5" y="31"/>
                    <a:pt x="2" y="31"/>
                    <a:pt x="0" y="34"/>
                  </a:cubicBezTo>
                  <a:cubicBezTo>
                    <a:pt x="1" y="36"/>
                    <a:pt x="3" y="37"/>
                    <a:pt x="4" y="38"/>
                  </a:cubicBezTo>
                  <a:cubicBezTo>
                    <a:pt x="3" y="38"/>
                    <a:pt x="2" y="39"/>
                    <a:pt x="1" y="39"/>
                  </a:cubicBezTo>
                  <a:cubicBezTo>
                    <a:pt x="3" y="45"/>
                    <a:pt x="13" y="46"/>
                    <a:pt x="4" y="52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63" name="Freeform 44">
              <a:extLst>
                <a:ext uri="{FF2B5EF4-FFF2-40B4-BE49-F238E27FC236}">
                  <a16:creationId xmlns:a16="http://schemas.microsoft.com/office/drawing/2014/main" id="{18FDEB73-2E13-4C71-BA2C-6485F8674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2" y="1425"/>
              <a:ext cx="123" cy="189"/>
            </a:xfrm>
            <a:custGeom>
              <a:avLst/>
              <a:gdLst>
                <a:gd name="T0" fmla="*/ 3154 w 36"/>
                <a:gd name="T1" fmla="*/ 0 h 52"/>
                <a:gd name="T2" fmla="*/ 4903 w 36"/>
                <a:gd name="T3" fmla="*/ 2442 h 52"/>
                <a:gd name="T4" fmla="*/ 3386 w 36"/>
                <a:gd name="T5" fmla="*/ 2442 h 52"/>
                <a:gd name="T6" fmla="*/ 4226 w 36"/>
                <a:gd name="T7" fmla="*/ 4031 h 52"/>
                <a:gd name="T8" fmla="*/ 3270 w 36"/>
                <a:gd name="T9" fmla="*/ 4176 h 52"/>
                <a:gd name="T10" fmla="*/ 3666 w 36"/>
                <a:gd name="T11" fmla="*/ 4899 h 52"/>
                <a:gd name="T12" fmla="*/ 3270 w 36"/>
                <a:gd name="T13" fmla="*/ 5957 h 52"/>
                <a:gd name="T14" fmla="*/ 2593 w 36"/>
                <a:gd name="T15" fmla="*/ 6103 h 52"/>
                <a:gd name="T16" fmla="*/ 2709 w 36"/>
                <a:gd name="T17" fmla="*/ 6960 h 52"/>
                <a:gd name="T18" fmla="*/ 2033 w 36"/>
                <a:gd name="T19" fmla="*/ 7491 h 52"/>
                <a:gd name="T20" fmla="*/ 1753 w 36"/>
                <a:gd name="T21" fmla="*/ 8745 h 52"/>
                <a:gd name="T22" fmla="*/ 116 w 36"/>
                <a:gd name="T23" fmla="*/ 8745 h 52"/>
                <a:gd name="T24" fmla="*/ 116 w 36"/>
                <a:gd name="T25" fmla="*/ 9076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6" h="52">
                  <a:moveTo>
                    <a:pt x="23" y="0"/>
                  </a:moveTo>
                  <a:cubicBezTo>
                    <a:pt x="26" y="6"/>
                    <a:pt x="33" y="8"/>
                    <a:pt x="36" y="14"/>
                  </a:cubicBezTo>
                  <a:cubicBezTo>
                    <a:pt x="33" y="15"/>
                    <a:pt x="27" y="12"/>
                    <a:pt x="25" y="14"/>
                  </a:cubicBezTo>
                  <a:cubicBezTo>
                    <a:pt x="21" y="18"/>
                    <a:pt x="29" y="21"/>
                    <a:pt x="31" y="23"/>
                  </a:cubicBezTo>
                  <a:cubicBezTo>
                    <a:pt x="29" y="23"/>
                    <a:pt x="27" y="23"/>
                    <a:pt x="24" y="24"/>
                  </a:cubicBezTo>
                  <a:cubicBezTo>
                    <a:pt x="25" y="25"/>
                    <a:pt x="26" y="27"/>
                    <a:pt x="27" y="28"/>
                  </a:cubicBezTo>
                  <a:cubicBezTo>
                    <a:pt x="21" y="29"/>
                    <a:pt x="20" y="29"/>
                    <a:pt x="24" y="34"/>
                  </a:cubicBezTo>
                  <a:cubicBezTo>
                    <a:pt x="22" y="34"/>
                    <a:pt x="21" y="34"/>
                    <a:pt x="19" y="35"/>
                  </a:cubicBezTo>
                  <a:cubicBezTo>
                    <a:pt x="19" y="36"/>
                    <a:pt x="21" y="39"/>
                    <a:pt x="20" y="40"/>
                  </a:cubicBezTo>
                  <a:cubicBezTo>
                    <a:pt x="19" y="42"/>
                    <a:pt x="15" y="41"/>
                    <a:pt x="15" y="43"/>
                  </a:cubicBezTo>
                  <a:cubicBezTo>
                    <a:pt x="13" y="46"/>
                    <a:pt x="18" y="47"/>
                    <a:pt x="13" y="50"/>
                  </a:cubicBezTo>
                  <a:cubicBezTo>
                    <a:pt x="10" y="51"/>
                    <a:pt x="5" y="49"/>
                    <a:pt x="1" y="50"/>
                  </a:cubicBezTo>
                  <a:cubicBezTo>
                    <a:pt x="0" y="51"/>
                    <a:pt x="1" y="51"/>
                    <a:pt x="1" y="52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64" name="Freeform 45">
              <a:extLst>
                <a:ext uri="{FF2B5EF4-FFF2-40B4-BE49-F238E27FC236}">
                  <a16:creationId xmlns:a16="http://schemas.microsoft.com/office/drawing/2014/main" id="{E68DB72A-6E74-44A3-A9CD-71415DCBE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8" y="1100"/>
              <a:ext cx="298" cy="500"/>
            </a:xfrm>
            <a:custGeom>
              <a:avLst/>
              <a:gdLst>
                <a:gd name="T0" fmla="*/ 11978 w 87"/>
                <a:gd name="T1" fmla="*/ 1266 h 137"/>
                <a:gd name="T2" fmla="*/ 3179 w 87"/>
                <a:gd name="T3" fmla="*/ 4277 h 137"/>
                <a:gd name="T4" fmla="*/ 1079 w 87"/>
                <a:gd name="T5" fmla="*/ 21299 h 137"/>
                <a:gd name="T6" fmla="*/ 846 w 87"/>
                <a:gd name="T7" fmla="*/ 24310 h 1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7" h="137">
                  <a:moveTo>
                    <a:pt x="87" y="7"/>
                  </a:moveTo>
                  <a:cubicBezTo>
                    <a:pt x="67" y="0"/>
                    <a:pt x="38" y="8"/>
                    <a:pt x="23" y="24"/>
                  </a:cubicBezTo>
                  <a:cubicBezTo>
                    <a:pt x="0" y="47"/>
                    <a:pt x="8" y="90"/>
                    <a:pt x="8" y="120"/>
                  </a:cubicBezTo>
                  <a:cubicBezTo>
                    <a:pt x="8" y="124"/>
                    <a:pt x="8" y="132"/>
                    <a:pt x="6" y="137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65" name="Freeform 46">
              <a:extLst>
                <a:ext uri="{FF2B5EF4-FFF2-40B4-BE49-F238E27FC236}">
                  <a16:creationId xmlns:a16="http://schemas.microsoft.com/office/drawing/2014/main" id="{6258F64A-829C-43FE-B040-D14FFCA91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" y="816"/>
              <a:ext cx="1599" cy="908"/>
            </a:xfrm>
            <a:custGeom>
              <a:avLst/>
              <a:gdLst>
                <a:gd name="T0" fmla="*/ 46344 w 468"/>
                <a:gd name="T1" fmla="*/ 40824 h 249"/>
                <a:gd name="T2" fmla="*/ 49180 w 468"/>
                <a:gd name="T3" fmla="*/ 41753 h 249"/>
                <a:gd name="T4" fmla="*/ 54923 w 468"/>
                <a:gd name="T5" fmla="*/ 40678 h 249"/>
                <a:gd name="T6" fmla="*/ 55999 w 468"/>
                <a:gd name="T7" fmla="*/ 40291 h 249"/>
                <a:gd name="T8" fmla="*/ 57352 w 468"/>
                <a:gd name="T9" fmla="*/ 38894 h 249"/>
                <a:gd name="T10" fmla="*/ 59826 w 468"/>
                <a:gd name="T11" fmla="*/ 38216 h 249"/>
                <a:gd name="T12" fmla="*/ 61346 w 468"/>
                <a:gd name="T13" fmla="*/ 37286 h 249"/>
                <a:gd name="T14" fmla="*/ 62255 w 468"/>
                <a:gd name="T15" fmla="*/ 36955 h 249"/>
                <a:gd name="T16" fmla="*/ 62979 w 468"/>
                <a:gd name="T17" fmla="*/ 33950 h 249"/>
                <a:gd name="T18" fmla="*/ 40484 w 468"/>
                <a:gd name="T19" fmla="*/ 879 h 249"/>
                <a:gd name="T20" fmla="*/ 35021 w 468"/>
                <a:gd name="T21" fmla="*/ 0 h 249"/>
                <a:gd name="T22" fmla="*/ 33538 w 468"/>
                <a:gd name="T23" fmla="*/ 201 h 249"/>
                <a:gd name="T24" fmla="*/ 30118 w 468"/>
                <a:gd name="T25" fmla="*/ 1065 h 249"/>
                <a:gd name="T26" fmla="*/ 26722 w 468"/>
                <a:gd name="T27" fmla="*/ 2673 h 249"/>
                <a:gd name="T28" fmla="*/ 23848 w 468"/>
                <a:gd name="T29" fmla="*/ 5477 h 249"/>
                <a:gd name="T30" fmla="*/ 22612 w 468"/>
                <a:gd name="T31" fmla="*/ 6210 h 249"/>
                <a:gd name="T32" fmla="*/ 19622 w 468"/>
                <a:gd name="T33" fmla="*/ 8828 h 249"/>
                <a:gd name="T34" fmla="*/ 17312 w 468"/>
                <a:gd name="T35" fmla="*/ 11490 h 249"/>
                <a:gd name="T36" fmla="*/ 15959 w 468"/>
                <a:gd name="T37" fmla="*/ 13099 h 249"/>
                <a:gd name="T38" fmla="*/ 15119 w 468"/>
                <a:gd name="T39" fmla="*/ 13777 h 249"/>
                <a:gd name="T40" fmla="*/ 12690 w 468"/>
                <a:gd name="T41" fmla="*/ 15757 h 249"/>
                <a:gd name="T42" fmla="*/ 11173 w 468"/>
                <a:gd name="T43" fmla="*/ 14163 h 249"/>
                <a:gd name="T44" fmla="*/ 9410 w 468"/>
                <a:gd name="T45" fmla="*/ 11490 h 249"/>
                <a:gd name="T46" fmla="*/ 8173 w 468"/>
                <a:gd name="T47" fmla="*/ 20319 h 249"/>
                <a:gd name="T48" fmla="*/ 4903 w 468"/>
                <a:gd name="T49" fmla="*/ 27594 h 249"/>
                <a:gd name="T50" fmla="*/ 2474 w 468"/>
                <a:gd name="T51" fmla="*/ 32724 h 249"/>
                <a:gd name="T52" fmla="*/ 0 w 468"/>
                <a:gd name="T53" fmla="*/ 39959 h 249"/>
                <a:gd name="T54" fmla="*/ 3830 w 468"/>
                <a:gd name="T55" fmla="*/ 44029 h 249"/>
                <a:gd name="T56" fmla="*/ 14603 w 468"/>
                <a:gd name="T57" fmla="*/ 39959 h 249"/>
                <a:gd name="T58" fmla="*/ 17196 w 468"/>
                <a:gd name="T59" fmla="*/ 42286 h 249"/>
                <a:gd name="T60" fmla="*/ 18829 w 468"/>
                <a:gd name="T61" fmla="*/ 42432 h 249"/>
                <a:gd name="T62" fmla="*/ 20182 w 468"/>
                <a:gd name="T63" fmla="*/ 42286 h 249"/>
                <a:gd name="T64" fmla="*/ 22892 w 468"/>
                <a:gd name="T65" fmla="*/ 42964 h 249"/>
                <a:gd name="T66" fmla="*/ 26045 w 468"/>
                <a:gd name="T67" fmla="*/ 42618 h 249"/>
                <a:gd name="T68" fmla="*/ 26838 w 468"/>
                <a:gd name="T69" fmla="*/ 42432 h 249"/>
                <a:gd name="T70" fmla="*/ 30948 w 468"/>
                <a:gd name="T71" fmla="*/ 40492 h 249"/>
                <a:gd name="T72" fmla="*/ 31905 w 468"/>
                <a:gd name="T73" fmla="*/ 40145 h 249"/>
                <a:gd name="T74" fmla="*/ 32581 w 468"/>
                <a:gd name="T75" fmla="*/ 39080 h 249"/>
                <a:gd name="T76" fmla="*/ 33948 w 468"/>
                <a:gd name="T77" fmla="*/ 39080 h 249"/>
                <a:gd name="T78" fmla="*/ 35581 w 468"/>
                <a:gd name="T79" fmla="*/ 40145 h 249"/>
                <a:gd name="T80" fmla="*/ 38571 w 468"/>
                <a:gd name="T81" fmla="*/ 41371 h 249"/>
                <a:gd name="T82" fmla="*/ 39924 w 468"/>
                <a:gd name="T83" fmla="*/ 41371 h 249"/>
                <a:gd name="T84" fmla="*/ 42397 w 468"/>
                <a:gd name="T85" fmla="*/ 41899 h 249"/>
                <a:gd name="T86" fmla="*/ 44150 w 468"/>
                <a:gd name="T87" fmla="*/ 41371 h 24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68" h="249">
                  <a:moveTo>
                    <a:pt x="324" y="233"/>
                  </a:moveTo>
                  <a:cubicBezTo>
                    <a:pt x="329" y="234"/>
                    <a:pt x="336" y="231"/>
                    <a:pt x="340" y="231"/>
                  </a:cubicBezTo>
                  <a:cubicBezTo>
                    <a:pt x="347" y="233"/>
                    <a:pt x="351" y="239"/>
                    <a:pt x="357" y="243"/>
                  </a:cubicBezTo>
                  <a:cubicBezTo>
                    <a:pt x="358" y="241"/>
                    <a:pt x="361" y="240"/>
                    <a:pt x="361" y="236"/>
                  </a:cubicBezTo>
                  <a:cubicBezTo>
                    <a:pt x="369" y="242"/>
                    <a:pt x="384" y="244"/>
                    <a:pt x="386" y="228"/>
                  </a:cubicBezTo>
                  <a:cubicBezTo>
                    <a:pt x="392" y="231"/>
                    <a:pt x="397" y="236"/>
                    <a:pt x="403" y="230"/>
                  </a:cubicBezTo>
                  <a:cubicBezTo>
                    <a:pt x="405" y="232"/>
                    <a:pt x="409" y="233"/>
                    <a:pt x="411" y="235"/>
                  </a:cubicBezTo>
                  <a:cubicBezTo>
                    <a:pt x="411" y="232"/>
                    <a:pt x="411" y="230"/>
                    <a:pt x="411" y="228"/>
                  </a:cubicBezTo>
                  <a:cubicBezTo>
                    <a:pt x="415" y="229"/>
                    <a:pt x="420" y="232"/>
                    <a:pt x="424" y="234"/>
                  </a:cubicBezTo>
                  <a:cubicBezTo>
                    <a:pt x="423" y="230"/>
                    <a:pt x="421" y="225"/>
                    <a:pt x="421" y="220"/>
                  </a:cubicBezTo>
                  <a:cubicBezTo>
                    <a:pt x="429" y="218"/>
                    <a:pt x="433" y="222"/>
                    <a:pt x="439" y="227"/>
                  </a:cubicBezTo>
                  <a:cubicBezTo>
                    <a:pt x="439" y="224"/>
                    <a:pt x="441" y="225"/>
                    <a:pt x="439" y="216"/>
                  </a:cubicBezTo>
                  <a:cubicBezTo>
                    <a:pt x="445" y="219"/>
                    <a:pt x="446" y="219"/>
                    <a:pt x="450" y="223"/>
                  </a:cubicBezTo>
                  <a:cubicBezTo>
                    <a:pt x="447" y="220"/>
                    <a:pt x="450" y="216"/>
                    <a:pt x="450" y="211"/>
                  </a:cubicBezTo>
                  <a:cubicBezTo>
                    <a:pt x="453" y="211"/>
                    <a:pt x="457" y="212"/>
                    <a:pt x="459" y="212"/>
                  </a:cubicBezTo>
                  <a:cubicBezTo>
                    <a:pt x="458" y="211"/>
                    <a:pt x="458" y="210"/>
                    <a:pt x="457" y="209"/>
                  </a:cubicBezTo>
                  <a:cubicBezTo>
                    <a:pt x="458" y="208"/>
                    <a:pt x="460" y="206"/>
                    <a:pt x="461" y="205"/>
                  </a:cubicBezTo>
                  <a:cubicBezTo>
                    <a:pt x="462" y="192"/>
                    <a:pt x="462" y="192"/>
                    <a:pt x="462" y="192"/>
                  </a:cubicBezTo>
                  <a:cubicBezTo>
                    <a:pt x="462" y="192"/>
                    <a:pt x="468" y="197"/>
                    <a:pt x="452" y="130"/>
                  </a:cubicBezTo>
                  <a:cubicBezTo>
                    <a:pt x="437" y="63"/>
                    <a:pt x="363" y="13"/>
                    <a:pt x="297" y="5"/>
                  </a:cubicBezTo>
                  <a:cubicBezTo>
                    <a:pt x="285" y="4"/>
                    <a:pt x="274" y="3"/>
                    <a:pt x="264" y="4"/>
                  </a:cubicBezTo>
                  <a:cubicBezTo>
                    <a:pt x="260" y="4"/>
                    <a:pt x="257" y="3"/>
                    <a:pt x="257" y="0"/>
                  </a:cubicBezTo>
                  <a:cubicBezTo>
                    <a:pt x="254" y="3"/>
                    <a:pt x="250" y="4"/>
                    <a:pt x="246" y="4"/>
                  </a:cubicBezTo>
                  <a:cubicBezTo>
                    <a:pt x="246" y="3"/>
                    <a:pt x="246" y="2"/>
                    <a:pt x="246" y="1"/>
                  </a:cubicBezTo>
                  <a:cubicBezTo>
                    <a:pt x="244" y="5"/>
                    <a:pt x="238" y="6"/>
                    <a:pt x="234" y="4"/>
                  </a:cubicBezTo>
                  <a:cubicBezTo>
                    <a:pt x="231" y="7"/>
                    <a:pt x="225" y="9"/>
                    <a:pt x="221" y="6"/>
                  </a:cubicBezTo>
                  <a:cubicBezTo>
                    <a:pt x="218" y="11"/>
                    <a:pt x="208" y="14"/>
                    <a:pt x="205" y="9"/>
                  </a:cubicBezTo>
                  <a:cubicBezTo>
                    <a:pt x="203" y="13"/>
                    <a:pt x="200" y="14"/>
                    <a:pt x="196" y="15"/>
                  </a:cubicBezTo>
                  <a:cubicBezTo>
                    <a:pt x="190" y="17"/>
                    <a:pt x="191" y="17"/>
                    <a:pt x="186" y="21"/>
                  </a:cubicBezTo>
                  <a:cubicBezTo>
                    <a:pt x="183" y="25"/>
                    <a:pt x="179" y="28"/>
                    <a:pt x="175" y="31"/>
                  </a:cubicBezTo>
                  <a:cubicBezTo>
                    <a:pt x="174" y="30"/>
                    <a:pt x="173" y="28"/>
                    <a:pt x="173" y="27"/>
                  </a:cubicBezTo>
                  <a:cubicBezTo>
                    <a:pt x="172" y="31"/>
                    <a:pt x="170" y="33"/>
                    <a:pt x="166" y="35"/>
                  </a:cubicBezTo>
                  <a:cubicBezTo>
                    <a:pt x="164" y="36"/>
                    <a:pt x="159" y="39"/>
                    <a:pt x="156" y="39"/>
                  </a:cubicBezTo>
                  <a:cubicBezTo>
                    <a:pt x="157" y="43"/>
                    <a:pt x="147" y="48"/>
                    <a:pt x="144" y="50"/>
                  </a:cubicBezTo>
                  <a:cubicBezTo>
                    <a:pt x="142" y="52"/>
                    <a:pt x="138" y="56"/>
                    <a:pt x="136" y="58"/>
                  </a:cubicBezTo>
                  <a:cubicBezTo>
                    <a:pt x="134" y="60"/>
                    <a:pt x="130" y="65"/>
                    <a:pt x="127" y="65"/>
                  </a:cubicBezTo>
                  <a:cubicBezTo>
                    <a:pt x="127" y="64"/>
                    <a:pt x="125" y="64"/>
                    <a:pt x="125" y="63"/>
                  </a:cubicBezTo>
                  <a:cubicBezTo>
                    <a:pt x="123" y="67"/>
                    <a:pt x="121" y="71"/>
                    <a:pt x="117" y="74"/>
                  </a:cubicBezTo>
                  <a:cubicBezTo>
                    <a:pt x="116" y="74"/>
                    <a:pt x="114" y="74"/>
                    <a:pt x="113" y="75"/>
                  </a:cubicBezTo>
                  <a:cubicBezTo>
                    <a:pt x="112" y="76"/>
                    <a:pt x="112" y="77"/>
                    <a:pt x="111" y="78"/>
                  </a:cubicBezTo>
                  <a:cubicBezTo>
                    <a:pt x="109" y="80"/>
                    <a:pt x="107" y="83"/>
                    <a:pt x="103" y="80"/>
                  </a:cubicBezTo>
                  <a:cubicBezTo>
                    <a:pt x="102" y="84"/>
                    <a:pt x="97" y="88"/>
                    <a:pt x="93" y="89"/>
                  </a:cubicBezTo>
                  <a:cubicBezTo>
                    <a:pt x="93" y="89"/>
                    <a:pt x="88" y="94"/>
                    <a:pt x="86" y="92"/>
                  </a:cubicBezTo>
                  <a:cubicBezTo>
                    <a:pt x="86" y="88"/>
                    <a:pt x="83" y="84"/>
                    <a:pt x="82" y="80"/>
                  </a:cubicBezTo>
                  <a:cubicBezTo>
                    <a:pt x="81" y="74"/>
                    <a:pt x="82" y="68"/>
                    <a:pt x="79" y="63"/>
                  </a:cubicBezTo>
                  <a:cubicBezTo>
                    <a:pt x="77" y="58"/>
                    <a:pt x="73" y="61"/>
                    <a:pt x="69" y="65"/>
                  </a:cubicBezTo>
                  <a:cubicBezTo>
                    <a:pt x="64" y="71"/>
                    <a:pt x="62" y="80"/>
                    <a:pt x="61" y="88"/>
                  </a:cubicBezTo>
                  <a:cubicBezTo>
                    <a:pt x="60" y="94"/>
                    <a:pt x="55" y="110"/>
                    <a:pt x="60" y="115"/>
                  </a:cubicBezTo>
                  <a:cubicBezTo>
                    <a:pt x="54" y="123"/>
                    <a:pt x="48" y="132"/>
                    <a:pt x="46" y="139"/>
                  </a:cubicBezTo>
                  <a:cubicBezTo>
                    <a:pt x="44" y="143"/>
                    <a:pt x="38" y="153"/>
                    <a:pt x="36" y="156"/>
                  </a:cubicBezTo>
                  <a:cubicBezTo>
                    <a:pt x="30" y="164"/>
                    <a:pt x="25" y="174"/>
                    <a:pt x="23" y="176"/>
                  </a:cubicBezTo>
                  <a:cubicBezTo>
                    <a:pt x="21" y="178"/>
                    <a:pt x="20" y="181"/>
                    <a:pt x="18" y="185"/>
                  </a:cubicBezTo>
                  <a:cubicBezTo>
                    <a:pt x="14" y="192"/>
                    <a:pt x="10" y="201"/>
                    <a:pt x="7" y="208"/>
                  </a:cubicBezTo>
                  <a:cubicBezTo>
                    <a:pt x="5" y="214"/>
                    <a:pt x="0" y="220"/>
                    <a:pt x="0" y="226"/>
                  </a:cubicBezTo>
                  <a:cubicBezTo>
                    <a:pt x="1" y="235"/>
                    <a:pt x="4" y="236"/>
                    <a:pt x="11" y="241"/>
                  </a:cubicBezTo>
                  <a:cubicBezTo>
                    <a:pt x="17" y="245"/>
                    <a:pt x="20" y="249"/>
                    <a:pt x="28" y="249"/>
                  </a:cubicBezTo>
                  <a:cubicBezTo>
                    <a:pt x="37" y="249"/>
                    <a:pt x="47" y="246"/>
                    <a:pt x="55" y="243"/>
                  </a:cubicBezTo>
                  <a:cubicBezTo>
                    <a:pt x="69" y="236"/>
                    <a:pt x="90" y="228"/>
                    <a:pt x="107" y="226"/>
                  </a:cubicBezTo>
                  <a:cubicBezTo>
                    <a:pt x="115" y="225"/>
                    <a:pt x="118" y="225"/>
                    <a:pt x="124" y="229"/>
                  </a:cubicBezTo>
                  <a:cubicBezTo>
                    <a:pt x="126" y="232"/>
                    <a:pt x="130" y="238"/>
                    <a:pt x="126" y="239"/>
                  </a:cubicBezTo>
                  <a:cubicBezTo>
                    <a:pt x="129" y="239"/>
                    <a:pt x="133" y="239"/>
                    <a:pt x="135" y="236"/>
                  </a:cubicBezTo>
                  <a:cubicBezTo>
                    <a:pt x="137" y="236"/>
                    <a:pt x="136" y="239"/>
                    <a:pt x="138" y="240"/>
                  </a:cubicBezTo>
                  <a:cubicBezTo>
                    <a:pt x="139" y="240"/>
                    <a:pt x="141" y="239"/>
                    <a:pt x="142" y="239"/>
                  </a:cubicBezTo>
                  <a:cubicBezTo>
                    <a:pt x="142" y="239"/>
                    <a:pt x="147" y="239"/>
                    <a:pt x="148" y="239"/>
                  </a:cubicBezTo>
                  <a:cubicBezTo>
                    <a:pt x="152" y="238"/>
                    <a:pt x="157" y="244"/>
                    <a:pt x="156" y="236"/>
                  </a:cubicBezTo>
                  <a:cubicBezTo>
                    <a:pt x="160" y="238"/>
                    <a:pt x="165" y="240"/>
                    <a:pt x="168" y="243"/>
                  </a:cubicBezTo>
                  <a:cubicBezTo>
                    <a:pt x="167" y="242"/>
                    <a:pt x="166" y="240"/>
                    <a:pt x="165" y="238"/>
                  </a:cubicBezTo>
                  <a:cubicBezTo>
                    <a:pt x="169" y="234"/>
                    <a:pt x="186" y="237"/>
                    <a:pt x="191" y="241"/>
                  </a:cubicBezTo>
                  <a:cubicBezTo>
                    <a:pt x="190" y="240"/>
                    <a:pt x="190" y="238"/>
                    <a:pt x="189" y="236"/>
                  </a:cubicBezTo>
                  <a:cubicBezTo>
                    <a:pt x="191" y="238"/>
                    <a:pt x="194" y="239"/>
                    <a:pt x="197" y="240"/>
                  </a:cubicBezTo>
                  <a:cubicBezTo>
                    <a:pt x="199" y="235"/>
                    <a:pt x="223" y="234"/>
                    <a:pt x="227" y="236"/>
                  </a:cubicBezTo>
                  <a:cubicBezTo>
                    <a:pt x="227" y="234"/>
                    <a:pt x="227" y="231"/>
                    <a:pt x="227" y="229"/>
                  </a:cubicBezTo>
                  <a:cubicBezTo>
                    <a:pt x="230" y="230"/>
                    <a:pt x="232" y="232"/>
                    <a:pt x="235" y="233"/>
                  </a:cubicBezTo>
                  <a:cubicBezTo>
                    <a:pt x="235" y="232"/>
                    <a:pt x="235" y="229"/>
                    <a:pt x="234" y="227"/>
                  </a:cubicBezTo>
                  <a:cubicBezTo>
                    <a:pt x="237" y="227"/>
                    <a:pt x="241" y="228"/>
                    <a:pt x="244" y="228"/>
                  </a:cubicBezTo>
                  <a:cubicBezTo>
                    <a:pt x="241" y="227"/>
                    <a:pt x="239" y="224"/>
                    <a:pt x="239" y="221"/>
                  </a:cubicBezTo>
                  <a:cubicBezTo>
                    <a:pt x="239" y="221"/>
                    <a:pt x="247" y="218"/>
                    <a:pt x="245" y="224"/>
                  </a:cubicBezTo>
                  <a:cubicBezTo>
                    <a:pt x="247" y="223"/>
                    <a:pt x="247" y="223"/>
                    <a:pt x="249" y="221"/>
                  </a:cubicBezTo>
                  <a:cubicBezTo>
                    <a:pt x="252" y="219"/>
                    <a:pt x="254" y="216"/>
                    <a:pt x="255" y="214"/>
                  </a:cubicBezTo>
                  <a:cubicBezTo>
                    <a:pt x="251" y="220"/>
                    <a:pt x="255" y="223"/>
                    <a:pt x="261" y="227"/>
                  </a:cubicBezTo>
                  <a:cubicBezTo>
                    <a:pt x="268" y="231"/>
                    <a:pt x="269" y="231"/>
                    <a:pt x="276" y="231"/>
                  </a:cubicBezTo>
                  <a:cubicBezTo>
                    <a:pt x="280" y="231"/>
                    <a:pt x="280" y="232"/>
                    <a:pt x="283" y="234"/>
                  </a:cubicBezTo>
                  <a:cubicBezTo>
                    <a:pt x="284" y="235"/>
                    <a:pt x="284" y="237"/>
                    <a:pt x="286" y="237"/>
                  </a:cubicBezTo>
                  <a:cubicBezTo>
                    <a:pt x="289" y="237"/>
                    <a:pt x="290" y="233"/>
                    <a:pt x="293" y="234"/>
                  </a:cubicBezTo>
                  <a:cubicBezTo>
                    <a:pt x="296" y="234"/>
                    <a:pt x="299" y="237"/>
                    <a:pt x="301" y="239"/>
                  </a:cubicBezTo>
                  <a:cubicBezTo>
                    <a:pt x="302" y="233"/>
                    <a:pt x="308" y="230"/>
                    <a:pt x="311" y="237"/>
                  </a:cubicBezTo>
                  <a:cubicBezTo>
                    <a:pt x="309" y="229"/>
                    <a:pt x="319" y="234"/>
                    <a:pt x="321" y="238"/>
                  </a:cubicBezTo>
                  <a:cubicBezTo>
                    <a:pt x="321" y="236"/>
                    <a:pt x="322" y="235"/>
                    <a:pt x="324" y="234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66" name="Freeform 47">
              <a:extLst>
                <a:ext uri="{FF2B5EF4-FFF2-40B4-BE49-F238E27FC236}">
                  <a16:creationId xmlns:a16="http://schemas.microsoft.com/office/drawing/2014/main" id="{4FF37D43-A7CF-44CB-B384-706B6B6AE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3" y="1472"/>
              <a:ext cx="1271" cy="237"/>
            </a:xfrm>
            <a:custGeom>
              <a:avLst/>
              <a:gdLst>
                <a:gd name="T0" fmla="*/ 0 w 372"/>
                <a:gd name="T1" fmla="*/ 4415 h 65"/>
                <a:gd name="T2" fmla="*/ 116 w 372"/>
                <a:gd name="T3" fmla="*/ 2126 h 65"/>
                <a:gd name="T4" fmla="*/ 280 w 372"/>
                <a:gd name="T5" fmla="*/ 1065 h 65"/>
                <a:gd name="T6" fmla="*/ 11849 w 372"/>
                <a:gd name="T7" fmla="*/ 4415 h 65"/>
                <a:gd name="T8" fmla="*/ 23288 w 372"/>
                <a:gd name="T9" fmla="*/ 8827 h 65"/>
                <a:gd name="T10" fmla="*/ 36538 w 372"/>
                <a:gd name="T11" fmla="*/ 5280 h 65"/>
                <a:gd name="T12" fmla="*/ 47700 w 372"/>
                <a:gd name="T13" fmla="*/ 3883 h 65"/>
                <a:gd name="T14" fmla="*/ 50020 w 372"/>
                <a:gd name="T15" fmla="*/ 4944 h 65"/>
                <a:gd name="T16" fmla="*/ 49894 w 372"/>
                <a:gd name="T17" fmla="*/ 5477 h 65"/>
                <a:gd name="T18" fmla="*/ 48783 w 372"/>
                <a:gd name="T19" fmla="*/ 5130 h 65"/>
                <a:gd name="T20" fmla="*/ 48783 w 372"/>
                <a:gd name="T21" fmla="*/ 5130 h 65"/>
                <a:gd name="T22" fmla="*/ 43474 w 372"/>
                <a:gd name="T23" fmla="*/ 4415 h 65"/>
                <a:gd name="T24" fmla="*/ 37054 w 372"/>
                <a:gd name="T25" fmla="*/ 6742 h 65"/>
                <a:gd name="T26" fmla="*/ 23288 w 372"/>
                <a:gd name="T27" fmla="*/ 11299 h 65"/>
                <a:gd name="T28" fmla="*/ 10776 w 372"/>
                <a:gd name="T29" fmla="*/ 6541 h 65"/>
                <a:gd name="T30" fmla="*/ 0 w 372"/>
                <a:gd name="T31" fmla="*/ 4415 h 65"/>
                <a:gd name="T32" fmla="*/ 0 w 372"/>
                <a:gd name="T33" fmla="*/ 4415 h 6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72" h="65">
                  <a:moveTo>
                    <a:pt x="0" y="25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3"/>
                    <a:pt x="2" y="6"/>
                  </a:cubicBezTo>
                  <a:cubicBezTo>
                    <a:pt x="42" y="0"/>
                    <a:pt x="65" y="12"/>
                    <a:pt x="87" y="25"/>
                  </a:cubicBezTo>
                  <a:cubicBezTo>
                    <a:pt x="108" y="37"/>
                    <a:pt x="128" y="51"/>
                    <a:pt x="171" y="50"/>
                  </a:cubicBezTo>
                  <a:cubicBezTo>
                    <a:pt x="215" y="49"/>
                    <a:pt x="243" y="39"/>
                    <a:pt x="268" y="30"/>
                  </a:cubicBezTo>
                  <a:cubicBezTo>
                    <a:pt x="295" y="20"/>
                    <a:pt x="317" y="13"/>
                    <a:pt x="350" y="22"/>
                  </a:cubicBezTo>
                  <a:cubicBezTo>
                    <a:pt x="358" y="23"/>
                    <a:pt x="363" y="26"/>
                    <a:pt x="367" y="28"/>
                  </a:cubicBezTo>
                  <a:cubicBezTo>
                    <a:pt x="372" y="30"/>
                    <a:pt x="371" y="31"/>
                    <a:pt x="366" y="31"/>
                  </a:cubicBezTo>
                  <a:cubicBezTo>
                    <a:pt x="364" y="30"/>
                    <a:pt x="361" y="30"/>
                    <a:pt x="358" y="29"/>
                  </a:cubicBezTo>
                  <a:cubicBezTo>
                    <a:pt x="358" y="29"/>
                    <a:pt x="358" y="29"/>
                    <a:pt x="358" y="29"/>
                  </a:cubicBezTo>
                  <a:cubicBezTo>
                    <a:pt x="354" y="28"/>
                    <a:pt x="334" y="24"/>
                    <a:pt x="319" y="25"/>
                  </a:cubicBezTo>
                  <a:cubicBezTo>
                    <a:pt x="303" y="27"/>
                    <a:pt x="288" y="32"/>
                    <a:pt x="272" y="38"/>
                  </a:cubicBezTo>
                  <a:cubicBezTo>
                    <a:pt x="248" y="47"/>
                    <a:pt x="218" y="63"/>
                    <a:pt x="171" y="64"/>
                  </a:cubicBezTo>
                  <a:cubicBezTo>
                    <a:pt x="125" y="65"/>
                    <a:pt x="100" y="50"/>
                    <a:pt x="79" y="37"/>
                  </a:cubicBezTo>
                  <a:cubicBezTo>
                    <a:pt x="57" y="25"/>
                    <a:pt x="37" y="18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67" name="Freeform 48">
              <a:extLst>
                <a:ext uri="{FF2B5EF4-FFF2-40B4-BE49-F238E27FC236}">
                  <a16:creationId xmlns:a16="http://schemas.microsoft.com/office/drawing/2014/main" id="{A6B57421-1BCD-481C-A1A1-27A78BDAB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2" y="1046"/>
              <a:ext cx="58" cy="175"/>
            </a:xfrm>
            <a:custGeom>
              <a:avLst/>
              <a:gdLst>
                <a:gd name="T0" fmla="*/ 2027 w 17"/>
                <a:gd name="T1" fmla="*/ 346 h 48"/>
                <a:gd name="T2" fmla="*/ 955 w 17"/>
                <a:gd name="T3" fmla="*/ 4411 h 48"/>
                <a:gd name="T4" fmla="*/ 560 w 17"/>
                <a:gd name="T5" fmla="*/ 8480 h 48"/>
                <a:gd name="T6" fmla="*/ 116 w 17"/>
                <a:gd name="T7" fmla="*/ 6738 h 48"/>
                <a:gd name="T8" fmla="*/ 396 w 17"/>
                <a:gd name="T9" fmla="*/ 4069 h 48"/>
                <a:gd name="T10" fmla="*/ 2306 w 17"/>
                <a:gd name="T11" fmla="*/ 0 h 48"/>
                <a:gd name="T12" fmla="*/ 2027 w 17"/>
                <a:gd name="T13" fmla="*/ 346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" h="48">
                  <a:moveTo>
                    <a:pt x="15" y="2"/>
                  </a:moveTo>
                  <a:cubicBezTo>
                    <a:pt x="10" y="8"/>
                    <a:pt x="8" y="17"/>
                    <a:pt x="7" y="25"/>
                  </a:cubicBezTo>
                  <a:cubicBezTo>
                    <a:pt x="6" y="30"/>
                    <a:pt x="3" y="41"/>
                    <a:pt x="4" y="48"/>
                  </a:cubicBezTo>
                  <a:cubicBezTo>
                    <a:pt x="3" y="45"/>
                    <a:pt x="1" y="41"/>
                    <a:pt x="1" y="38"/>
                  </a:cubicBezTo>
                  <a:cubicBezTo>
                    <a:pt x="0" y="32"/>
                    <a:pt x="1" y="28"/>
                    <a:pt x="3" y="23"/>
                  </a:cubicBezTo>
                  <a:cubicBezTo>
                    <a:pt x="4" y="19"/>
                    <a:pt x="10" y="5"/>
                    <a:pt x="17" y="0"/>
                  </a:cubicBezTo>
                  <a:cubicBezTo>
                    <a:pt x="16" y="1"/>
                    <a:pt x="16" y="1"/>
                    <a:pt x="15" y="2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68" name="Freeform 49">
              <a:extLst>
                <a:ext uri="{FF2B5EF4-FFF2-40B4-BE49-F238E27FC236}">
                  <a16:creationId xmlns:a16="http://schemas.microsoft.com/office/drawing/2014/main" id="{83A35123-7A85-48A1-8F55-160F246FE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" y="1651"/>
              <a:ext cx="307" cy="69"/>
            </a:xfrm>
            <a:custGeom>
              <a:avLst/>
              <a:gdLst>
                <a:gd name="T0" fmla="*/ 2698 w 90"/>
                <a:gd name="T1" fmla="*/ 712 h 19"/>
                <a:gd name="T2" fmla="*/ 2862 w 90"/>
                <a:gd name="T3" fmla="*/ 857 h 19"/>
                <a:gd name="T4" fmla="*/ 3258 w 90"/>
                <a:gd name="T5" fmla="*/ 1384 h 19"/>
                <a:gd name="T6" fmla="*/ 4213 w 90"/>
                <a:gd name="T7" fmla="*/ 857 h 19"/>
                <a:gd name="T8" fmla="*/ 5284 w 90"/>
                <a:gd name="T9" fmla="*/ 1729 h 19"/>
                <a:gd name="T10" fmla="*/ 6631 w 90"/>
                <a:gd name="T11" fmla="*/ 1384 h 19"/>
                <a:gd name="T12" fmla="*/ 7982 w 90"/>
                <a:gd name="T13" fmla="*/ 1583 h 19"/>
                <a:gd name="T14" fmla="*/ 8378 w 90"/>
                <a:gd name="T15" fmla="*/ 857 h 19"/>
                <a:gd name="T16" fmla="*/ 8378 w 90"/>
                <a:gd name="T17" fmla="*/ 712 h 19"/>
                <a:gd name="T18" fmla="*/ 10554 w 90"/>
                <a:gd name="T19" fmla="*/ 330 h 19"/>
                <a:gd name="T20" fmla="*/ 12181 w 90"/>
                <a:gd name="T21" fmla="*/ 1583 h 19"/>
                <a:gd name="T22" fmla="*/ 11113 w 90"/>
                <a:gd name="T23" fmla="*/ 3112 h 19"/>
                <a:gd name="T24" fmla="*/ 8378 w 90"/>
                <a:gd name="T25" fmla="*/ 2782 h 19"/>
                <a:gd name="T26" fmla="*/ 3803 w 90"/>
                <a:gd name="T27" fmla="*/ 2782 h 19"/>
                <a:gd name="T28" fmla="*/ 955 w 90"/>
                <a:gd name="T29" fmla="*/ 3312 h 19"/>
                <a:gd name="T30" fmla="*/ 2187 w 90"/>
                <a:gd name="T31" fmla="*/ 1914 h 19"/>
                <a:gd name="T32" fmla="*/ 280 w 90"/>
                <a:gd name="T33" fmla="*/ 2110 h 19"/>
                <a:gd name="T34" fmla="*/ 2698 w 90"/>
                <a:gd name="T35" fmla="*/ 712 h 1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0" h="19">
                  <a:moveTo>
                    <a:pt x="20" y="4"/>
                  </a:moveTo>
                  <a:cubicBezTo>
                    <a:pt x="20" y="4"/>
                    <a:pt x="21" y="4"/>
                    <a:pt x="21" y="5"/>
                  </a:cubicBezTo>
                  <a:cubicBezTo>
                    <a:pt x="22" y="6"/>
                    <a:pt x="22" y="8"/>
                    <a:pt x="24" y="8"/>
                  </a:cubicBezTo>
                  <a:cubicBezTo>
                    <a:pt x="27" y="8"/>
                    <a:pt x="28" y="4"/>
                    <a:pt x="31" y="5"/>
                  </a:cubicBezTo>
                  <a:cubicBezTo>
                    <a:pt x="34" y="5"/>
                    <a:pt x="37" y="8"/>
                    <a:pt x="39" y="10"/>
                  </a:cubicBezTo>
                  <a:cubicBezTo>
                    <a:pt x="40" y="4"/>
                    <a:pt x="46" y="1"/>
                    <a:pt x="49" y="8"/>
                  </a:cubicBezTo>
                  <a:cubicBezTo>
                    <a:pt x="47" y="0"/>
                    <a:pt x="57" y="5"/>
                    <a:pt x="59" y="9"/>
                  </a:cubicBezTo>
                  <a:cubicBezTo>
                    <a:pt x="59" y="7"/>
                    <a:pt x="60" y="6"/>
                    <a:pt x="62" y="5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7" y="5"/>
                    <a:pt x="74" y="2"/>
                    <a:pt x="78" y="2"/>
                  </a:cubicBezTo>
                  <a:cubicBezTo>
                    <a:pt x="83" y="3"/>
                    <a:pt x="86" y="6"/>
                    <a:pt x="90" y="9"/>
                  </a:cubicBezTo>
                  <a:cubicBezTo>
                    <a:pt x="88" y="15"/>
                    <a:pt x="90" y="17"/>
                    <a:pt x="82" y="18"/>
                  </a:cubicBezTo>
                  <a:cubicBezTo>
                    <a:pt x="75" y="19"/>
                    <a:pt x="69" y="17"/>
                    <a:pt x="62" y="16"/>
                  </a:cubicBezTo>
                  <a:cubicBezTo>
                    <a:pt x="53" y="15"/>
                    <a:pt x="38" y="16"/>
                    <a:pt x="28" y="16"/>
                  </a:cubicBezTo>
                  <a:cubicBezTo>
                    <a:pt x="23" y="16"/>
                    <a:pt x="11" y="15"/>
                    <a:pt x="7" y="19"/>
                  </a:cubicBezTo>
                  <a:cubicBezTo>
                    <a:pt x="8" y="14"/>
                    <a:pt x="12" y="13"/>
                    <a:pt x="16" y="11"/>
                  </a:cubicBezTo>
                  <a:cubicBezTo>
                    <a:pt x="12" y="11"/>
                    <a:pt x="5" y="8"/>
                    <a:pt x="2" y="12"/>
                  </a:cubicBezTo>
                  <a:cubicBezTo>
                    <a:pt x="0" y="1"/>
                    <a:pt x="12" y="5"/>
                    <a:pt x="20" y="4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69" name="Line 50">
              <a:extLst>
                <a:ext uri="{FF2B5EF4-FFF2-40B4-BE49-F238E27FC236}">
                  <a16:creationId xmlns:a16="http://schemas.microsoft.com/office/drawing/2014/main" id="{A52465BA-D2C3-42FA-A351-7E97BF3C45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4" y="1202"/>
              <a:ext cx="1" cy="1"/>
            </a:xfrm>
            <a:prstGeom prst="line">
              <a:avLst/>
            </a:prstGeom>
            <a:noFill/>
            <a:ln w="11113" cap="rnd">
              <a:solidFill>
                <a:srgbClr val="1A171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70" name="Freeform 51">
              <a:extLst>
                <a:ext uri="{FF2B5EF4-FFF2-40B4-BE49-F238E27FC236}">
                  <a16:creationId xmlns:a16="http://schemas.microsoft.com/office/drawing/2014/main" id="{3FBA862B-8A9B-477D-BE05-B3E47EAC6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9" y="1669"/>
              <a:ext cx="195" cy="51"/>
            </a:xfrm>
            <a:custGeom>
              <a:avLst/>
              <a:gdLst>
                <a:gd name="T0" fmla="*/ 7691 w 57"/>
                <a:gd name="T1" fmla="*/ 1060 h 14"/>
                <a:gd name="T2" fmla="*/ 6565 w 57"/>
                <a:gd name="T3" fmla="*/ 346 h 14"/>
                <a:gd name="T4" fmla="*/ 6846 w 57"/>
                <a:gd name="T5" fmla="*/ 1260 h 14"/>
                <a:gd name="T6" fmla="*/ 3288 w 57"/>
                <a:gd name="T7" fmla="*/ 729 h 14"/>
                <a:gd name="T8" fmla="*/ 3688 w 57"/>
                <a:gd name="T9" fmla="*/ 1592 h 14"/>
                <a:gd name="T10" fmla="*/ 2036 w 57"/>
                <a:gd name="T11" fmla="*/ 346 h 14"/>
                <a:gd name="T12" fmla="*/ 1078 w 57"/>
                <a:gd name="T13" fmla="*/ 874 h 14"/>
                <a:gd name="T14" fmla="*/ 0 w 57"/>
                <a:gd name="T15" fmla="*/ 2470 h 14"/>
                <a:gd name="T16" fmla="*/ 4529 w 57"/>
                <a:gd name="T17" fmla="*/ 2270 h 14"/>
                <a:gd name="T18" fmla="*/ 5888 w 57"/>
                <a:gd name="T19" fmla="*/ 1938 h 14"/>
                <a:gd name="T20" fmla="*/ 7691 w 57"/>
                <a:gd name="T21" fmla="*/ 1592 h 14"/>
                <a:gd name="T22" fmla="*/ 7807 w 57"/>
                <a:gd name="T23" fmla="*/ 729 h 14"/>
                <a:gd name="T24" fmla="*/ 7691 w 57"/>
                <a:gd name="T25" fmla="*/ 1060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" h="14">
                  <a:moveTo>
                    <a:pt x="56" y="6"/>
                  </a:moveTo>
                  <a:cubicBezTo>
                    <a:pt x="53" y="5"/>
                    <a:pt x="50" y="4"/>
                    <a:pt x="48" y="2"/>
                  </a:cubicBezTo>
                  <a:cubicBezTo>
                    <a:pt x="49" y="4"/>
                    <a:pt x="49" y="6"/>
                    <a:pt x="50" y="7"/>
                  </a:cubicBezTo>
                  <a:cubicBezTo>
                    <a:pt x="45" y="3"/>
                    <a:pt x="28" y="0"/>
                    <a:pt x="24" y="4"/>
                  </a:cubicBezTo>
                  <a:cubicBezTo>
                    <a:pt x="25" y="6"/>
                    <a:pt x="26" y="8"/>
                    <a:pt x="27" y="9"/>
                  </a:cubicBezTo>
                  <a:cubicBezTo>
                    <a:pt x="24" y="6"/>
                    <a:pt x="19" y="4"/>
                    <a:pt x="15" y="2"/>
                  </a:cubicBezTo>
                  <a:cubicBezTo>
                    <a:pt x="16" y="10"/>
                    <a:pt x="11" y="5"/>
                    <a:pt x="8" y="5"/>
                  </a:cubicBezTo>
                  <a:cubicBezTo>
                    <a:pt x="4" y="7"/>
                    <a:pt x="1" y="10"/>
                    <a:pt x="0" y="14"/>
                  </a:cubicBezTo>
                  <a:cubicBezTo>
                    <a:pt x="7" y="7"/>
                    <a:pt x="23" y="14"/>
                    <a:pt x="33" y="13"/>
                  </a:cubicBezTo>
                  <a:cubicBezTo>
                    <a:pt x="36" y="13"/>
                    <a:pt x="39" y="11"/>
                    <a:pt x="43" y="11"/>
                  </a:cubicBezTo>
                  <a:cubicBezTo>
                    <a:pt x="47" y="11"/>
                    <a:pt x="53" y="13"/>
                    <a:pt x="56" y="9"/>
                  </a:cubicBezTo>
                  <a:cubicBezTo>
                    <a:pt x="57" y="8"/>
                    <a:pt x="57" y="6"/>
                    <a:pt x="57" y="4"/>
                  </a:cubicBezTo>
                  <a:cubicBezTo>
                    <a:pt x="57" y="5"/>
                    <a:pt x="56" y="5"/>
                    <a:pt x="56" y="6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71" name="Freeform 52">
              <a:extLst>
                <a:ext uri="{FF2B5EF4-FFF2-40B4-BE49-F238E27FC236}">
                  <a16:creationId xmlns:a16="http://schemas.microsoft.com/office/drawing/2014/main" id="{FA59DEE8-377F-4C6C-8835-074DDBD3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" y="1100"/>
              <a:ext cx="17" cy="33"/>
            </a:xfrm>
            <a:custGeom>
              <a:avLst/>
              <a:gdLst>
                <a:gd name="T0" fmla="*/ 554 w 5"/>
                <a:gd name="T1" fmla="*/ 1628 h 9"/>
                <a:gd name="T2" fmla="*/ 554 w 5"/>
                <a:gd name="T3" fmla="*/ 0 h 9"/>
                <a:gd name="T4" fmla="*/ 116 w 5"/>
                <a:gd name="T5" fmla="*/ 1628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9">
                  <a:moveTo>
                    <a:pt x="4" y="9"/>
                  </a:moveTo>
                  <a:cubicBezTo>
                    <a:pt x="5" y="7"/>
                    <a:pt x="5" y="3"/>
                    <a:pt x="4" y="0"/>
                  </a:cubicBezTo>
                  <a:cubicBezTo>
                    <a:pt x="1" y="2"/>
                    <a:pt x="0" y="7"/>
                    <a:pt x="1" y="9"/>
                  </a:cubicBezTo>
                </a:path>
              </a:pathLst>
            </a:custGeom>
            <a:noFill/>
            <a:ln w="11113" cap="flat">
              <a:solidFill>
                <a:srgbClr val="F5F5F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72" name="Freeform 53">
              <a:extLst>
                <a:ext uri="{FF2B5EF4-FFF2-40B4-BE49-F238E27FC236}">
                  <a16:creationId xmlns:a16="http://schemas.microsoft.com/office/drawing/2014/main" id="{3B05F0FC-D057-4976-827F-51A07FAAF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7" y="1425"/>
              <a:ext cx="7" cy="7"/>
            </a:xfrm>
            <a:custGeom>
              <a:avLst/>
              <a:gdLst>
                <a:gd name="T0" fmla="*/ 308 w 2"/>
                <a:gd name="T1" fmla="*/ 0 h 2"/>
                <a:gd name="T2" fmla="*/ 0 w 2"/>
                <a:gd name="T3" fmla="*/ 308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1" y="2"/>
                    <a:pt x="0" y="2"/>
                  </a:cubicBezTo>
                </a:path>
              </a:pathLst>
            </a:custGeom>
            <a:noFill/>
            <a:ln w="11113" cap="flat">
              <a:solidFill>
                <a:srgbClr val="F5F5F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73" name="Freeform 54">
              <a:extLst>
                <a:ext uri="{FF2B5EF4-FFF2-40B4-BE49-F238E27FC236}">
                  <a16:creationId xmlns:a16="http://schemas.microsoft.com/office/drawing/2014/main" id="{7FA29BE2-C503-4ED1-A24A-A9C481D4E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" y="1439"/>
              <a:ext cx="10" cy="15"/>
            </a:xfrm>
            <a:custGeom>
              <a:avLst/>
              <a:gdLst>
                <a:gd name="T0" fmla="*/ 367 w 3"/>
                <a:gd name="T1" fmla="*/ 0 h 4"/>
                <a:gd name="T2" fmla="*/ 0 w 3"/>
                <a:gd name="T3" fmla="*/ 788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1"/>
                    <a:pt x="1" y="2"/>
                    <a:pt x="0" y="4"/>
                  </a:cubicBezTo>
                </a:path>
              </a:pathLst>
            </a:custGeom>
            <a:noFill/>
            <a:ln w="11113" cap="flat">
              <a:solidFill>
                <a:srgbClr val="F5F5F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74" name="Freeform 55">
              <a:extLst>
                <a:ext uri="{FF2B5EF4-FFF2-40B4-BE49-F238E27FC236}">
                  <a16:creationId xmlns:a16="http://schemas.microsoft.com/office/drawing/2014/main" id="{981B7CBC-84E2-4FCC-9FF7-E708A6066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" y="1381"/>
              <a:ext cx="10" cy="14"/>
            </a:xfrm>
            <a:custGeom>
              <a:avLst/>
              <a:gdLst>
                <a:gd name="T0" fmla="*/ 0 w 3"/>
                <a:gd name="T1" fmla="*/ 0 h 4"/>
                <a:gd name="T2" fmla="*/ 367 w 3"/>
                <a:gd name="T3" fmla="*/ 602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1" y="2"/>
                    <a:pt x="3" y="3"/>
                    <a:pt x="3" y="4"/>
                  </a:cubicBezTo>
                </a:path>
              </a:pathLst>
            </a:custGeom>
            <a:noFill/>
            <a:ln w="11113" cap="flat">
              <a:solidFill>
                <a:srgbClr val="F5F5F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75" name="Freeform 56">
              <a:extLst>
                <a:ext uri="{FF2B5EF4-FFF2-40B4-BE49-F238E27FC236}">
                  <a16:creationId xmlns:a16="http://schemas.microsoft.com/office/drawing/2014/main" id="{8E9B7FB4-67D9-414B-941A-6F9E15ED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2" y="1498"/>
              <a:ext cx="28" cy="36"/>
            </a:xfrm>
            <a:custGeom>
              <a:avLst/>
              <a:gdLst>
                <a:gd name="T0" fmla="*/ 0 w 8"/>
                <a:gd name="T1" fmla="*/ 1685 h 10"/>
                <a:gd name="T2" fmla="*/ 0 w 8"/>
                <a:gd name="T3" fmla="*/ 518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cubicBezTo>
                    <a:pt x="8" y="9"/>
                    <a:pt x="5" y="0"/>
                    <a:pt x="0" y="3"/>
                  </a:cubicBezTo>
                </a:path>
              </a:pathLst>
            </a:custGeom>
            <a:noFill/>
            <a:ln w="11113" cap="flat">
              <a:solidFill>
                <a:srgbClr val="F5F5F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76" name="Freeform 57">
              <a:extLst>
                <a:ext uri="{FF2B5EF4-FFF2-40B4-BE49-F238E27FC236}">
                  <a16:creationId xmlns:a16="http://schemas.microsoft.com/office/drawing/2014/main" id="{6B795BAD-E0BD-4CB5-97B8-2C60C9AF6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" y="1195"/>
              <a:ext cx="3" cy="7"/>
            </a:xfrm>
            <a:custGeom>
              <a:avLst/>
              <a:gdLst>
                <a:gd name="T0" fmla="*/ 81 w 1"/>
                <a:gd name="T1" fmla="*/ 308 h 2"/>
                <a:gd name="T2" fmla="*/ 0 w 1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ECEC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77" name="Freeform 58">
              <a:extLst>
                <a:ext uri="{FF2B5EF4-FFF2-40B4-BE49-F238E27FC236}">
                  <a16:creationId xmlns:a16="http://schemas.microsoft.com/office/drawing/2014/main" id="{FD0F3880-4650-4315-B66E-15881A0EA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81"/>
              <a:ext cx="14" cy="7"/>
            </a:xfrm>
            <a:custGeom>
              <a:avLst/>
              <a:gdLst>
                <a:gd name="T0" fmla="*/ 0 w 4"/>
                <a:gd name="T1" fmla="*/ 0 h 2"/>
                <a:gd name="T2" fmla="*/ 602 w 4"/>
                <a:gd name="T3" fmla="*/ 172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cubicBezTo>
                    <a:pt x="1" y="0"/>
                    <a:pt x="3" y="2"/>
                    <a:pt x="4" y="1"/>
                  </a:cubicBezTo>
                </a:path>
              </a:pathLst>
            </a:custGeom>
            <a:noFill/>
            <a:ln w="11113" cap="rnd">
              <a:solidFill>
                <a:srgbClr val="ECEC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78" name="Freeform 59">
              <a:extLst>
                <a:ext uri="{FF2B5EF4-FFF2-40B4-BE49-F238E27FC236}">
                  <a16:creationId xmlns:a16="http://schemas.microsoft.com/office/drawing/2014/main" id="{6128B4B3-3411-47C9-B37D-CF79148AF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6" y="1206"/>
              <a:ext cx="3" cy="7"/>
            </a:xfrm>
            <a:custGeom>
              <a:avLst/>
              <a:gdLst>
                <a:gd name="T0" fmla="*/ 81 w 1"/>
                <a:gd name="T1" fmla="*/ 308 h 2"/>
                <a:gd name="T2" fmla="*/ 0 w 1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0" y="1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ECEC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79" name="Freeform 60">
              <a:extLst>
                <a:ext uri="{FF2B5EF4-FFF2-40B4-BE49-F238E27FC236}">
                  <a16:creationId xmlns:a16="http://schemas.microsoft.com/office/drawing/2014/main" id="{6A3D0D9C-E2CB-45EF-B028-14DEF5E15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1" y="1676"/>
              <a:ext cx="106" cy="193"/>
            </a:xfrm>
            <a:custGeom>
              <a:avLst/>
              <a:gdLst>
                <a:gd name="T0" fmla="*/ 0 w 31"/>
                <a:gd name="T1" fmla="*/ 0 h 53"/>
                <a:gd name="T2" fmla="*/ 4233 w 31"/>
                <a:gd name="T3" fmla="*/ 9322 h 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1" h="53">
                  <a:moveTo>
                    <a:pt x="0" y="0"/>
                  </a:moveTo>
                  <a:cubicBezTo>
                    <a:pt x="17" y="11"/>
                    <a:pt x="25" y="34"/>
                    <a:pt x="31" y="53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80" name="Freeform 61">
              <a:extLst>
                <a:ext uri="{FF2B5EF4-FFF2-40B4-BE49-F238E27FC236}">
                  <a16:creationId xmlns:a16="http://schemas.microsoft.com/office/drawing/2014/main" id="{AEBE1C69-E7AD-4545-8C06-56CAC3432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" y="1683"/>
              <a:ext cx="92" cy="252"/>
            </a:xfrm>
            <a:custGeom>
              <a:avLst/>
              <a:gdLst>
                <a:gd name="T0" fmla="*/ 0 w 27"/>
                <a:gd name="T1" fmla="*/ 0 h 69"/>
                <a:gd name="T2" fmla="*/ 3636 w 27"/>
                <a:gd name="T3" fmla="*/ 12271 h 6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7" h="69">
                  <a:moveTo>
                    <a:pt x="0" y="0"/>
                  </a:moveTo>
                  <a:cubicBezTo>
                    <a:pt x="11" y="11"/>
                    <a:pt x="24" y="49"/>
                    <a:pt x="27" y="69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81" name="Freeform 62">
              <a:extLst>
                <a:ext uri="{FF2B5EF4-FFF2-40B4-BE49-F238E27FC236}">
                  <a16:creationId xmlns:a16="http://schemas.microsoft.com/office/drawing/2014/main" id="{9FF5917F-B67F-4522-B833-4A5572CF6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" y="1709"/>
              <a:ext cx="65" cy="208"/>
            </a:xfrm>
            <a:custGeom>
              <a:avLst/>
              <a:gdLst>
                <a:gd name="T0" fmla="*/ 0 w 19"/>
                <a:gd name="T1" fmla="*/ 0 h 57"/>
                <a:gd name="T2" fmla="*/ 2597 w 19"/>
                <a:gd name="T3" fmla="*/ 10108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" h="57">
                  <a:moveTo>
                    <a:pt x="0" y="0"/>
                  </a:moveTo>
                  <a:cubicBezTo>
                    <a:pt x="8" y="13"/>
                    <a:pt x="19" y="37"/>
                    <a:pt x="19" y="57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82" name="Freeform 63">
              <a:extLst>
                <a:ext uri="{FF2B5EF4-FFF2-40B4-BE49-F238E27FC236}">
                  <a16:creationId xmlns:a16="http://schemas.microsoft.com/office/drawing/2014/main" id="{686CDFD0-DAC1-4A8D-A8D2-7E2F1D679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1" y="1377"/>
              <a:ext cx="158" cy="164"/>
            </a:xfrm>
            <a:custGeom>
              <a:avLst/>
              <a:gdLst>
                <a:gd name="T0" fmla="*/ 6406 w 46"/>
                <a:gd name="T1" fmla="*/ 7941 h 45"/>
                <a:gd name="T2" fmla="*/ 0 w 46"/>
                <a:gd name="T3" fmla="*/ 0 h 4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6" h="45">
                  <a:moveTo>
                    <a:pt x="46" y="45"/>
                  </a:moveTo>
                  <a:cubicBezTo>
                    <a:pt x="41" y="30"/>
                    <a:pt x="11" y="3"/>
                    <a:pt x="0" y="0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83" name="Freeform 64">
              <a:extLst>
                <a:ext uri="{FF2B5EF4-FFF2-40B4-BE49-F238E27FC236}">
                  <a16:creationId xmlns:a16="http://schemas.microsoft.com/office/drawing/2014/main" id="{CFD90BE2-D368-480E-81AF-EFCC64632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" y="1381"/>
              <a:ext cx="212" cy="168"/>
            </a:xfrm>
            <a:custGeom>
              <a:avLst/>
              <a:gdLst>
                <a:gd name="T0" fmla="*/ 8477 w 62"/>
                <a:gd name="T1" fmla="*/ 8188 h 46"/>
                <a:gd name="T2" fmla="*/ 0 w 62"/>
                <a:gd name="T3" fmla="*/ 0 h 4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2" h="46">
                  <a:moveTo>
                    <a:pt x="62" y="46"/>
                  </a:moveTo>
                  <a:cubicBezTo>
                    <a:pt x="54" y="35"/>
                    <a:pt x="21" y="6"/>
                    <a:pt x="0" y="0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84" name="Freeform 65">
              <a:extLst>
                <a:ext uri="{FF2B5EF4-FFF2-40B4-BE49-F238E27FC236}">
                  <a16:creationId xmlns:a16="http://schemas.microsoft.com/office/drawing/2014/main" id="{3009CAB5-9CD6-416A-9290-E3680291C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4" y="1465"/>
              <a:ext cx="181" cy="102"/>
            </a:xfrm>
            <a:custGeom>
              <a:avLst/>
              <a:gdLst>
                <a:gd name="T0" fmla="*/ 7209 w 53"/>
                <a:gd name="T1" fmla="*/ 4936 h 28"/>
                <a:gd name="T2" fmla="*/ 0 w 53"/>
                <a:gd name="T3" fmla="*/ 0 h 2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3" h="28">
                  <a:moveTo>
                    <a:pt x="53" y="28"/>
                  </a:moveTo>
                  <a:cubicBezTo>
                    <a:pt x="43" y="18"/>
                    <a:pt x="10" y="4"/>
                    <a:pt x="0" y="0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85" name="Freeform 66">
              <a:extLst>
                <a:ext uri="{FF2B5EF4-FFF2-40B4-BE49-F238E27FC236}">
                  <a16:creationId xmlns:a16="http://schemas.microsoft.com/office/drawing/2014/main" id="{F72FEDA8-C5A6-4D0C-BE08-3EE3C1678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" y="1538"/>
              <a:ext cx="127" cy="51"/>
            </a:xfrm>
            <a:custGeom>
              <a:avLst/>
              <a:gdLst>
                <a:gd name="T0" fmla="*/ 5138 w 37"/>
                <a:gd name="T1" fmla="*/ 2470 h 14"/>
                <a:gd name="T2" fmla="*/ 0 w 37"/>
                <a:gd name="T3" fmla="*/ 0 h 1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7" h="14">
                  <a:moveTo>
                    <a:pt x="37" y="14"/>
                  </a:moveTo>
                  <a:cubicBezTo>
                    <a:pt x="29" y="8"/>
                    <a:pt x="5" y="1"/>
                    <a:pt x="0" y="0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86" name="Freeform 67">
              <a:extLst>
                <a:ext uri="{FF2B5EF4-FFF2-40B4-BE49-F238E27FC236}">
                  <a16:creationId xmlns:a16="http://schemas.microsoft.com/office/drawing/2014/main" id="{9243CFB7-FCB8-432B-A9E9-5AB87DC22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" y="1676"/>
              <a:ext cx="1" cy="4"/>
            </a:xfrm>
            <a:custGeom>
              <a:avLst/>
              <a:gdLst>
                <a:gd name="T0" fmla="*/ 0 w 1"/>
                <a:gd name="T1" fmla="*/ 256 h 1"/>
                <a:gd name="T2" fmla="*/ 0 w 1"/>
                <a:gd name="T3" fmla="*/ 256 h 1"/>
                <a:gd name="T4" fmla="*/ 0 w 1"/>
                <a:gd name="T5" fmla="*/ 0 h 1"/>
                <a:gd name="T6" fmla="*/ 0 w 1"/>
                <a:gd name="T7" fmla="*/ 256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87" name="Freeform 68">
              <a:extLst>
                <a:ext uri="{FF2B5EF4-FFF2-40B4-BE49-F238E27FC236}">
                  <a16:creationId xmlns:a16="http://schemas.microsoft.com/office/drawing/2014/main" id="{2DDB5173-3547-41A7-8B79-C2E54DFE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" y="1654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88" name="Freeform 69">
              <a:extLst>
                <a:ext uri="{FF2B5EF4-FFF2-40B4-BE49-F238E27FC236}">
                  <a16:creationId xmlns:a16="http://schemas.microsoft.com/office/drawing/2014/main" id="{9686A817-73C1-4AC2-8940-FE52C3994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" y="1640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89" name="Freeform 70">
              <a:extLst>
                <a:ext uri="{FF2B5EF4-FFF2-40B4-BE49-F238E27FC236}">
                  <a16:creationId xmlns:a16="http://schemas.microsoft.com/office/drawing/2014/main" id="{ED52A4E8-42CA-4758-8E55-92C4BB2F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7" y="1658"/>
              <a:ext cx="3" cy="4"/>
            </a:xfrm>
            <a:custGeom>
              <a:avLst/>
              <a:gdLst>
                <a:gd name="T0" fmla="*/ 0 w 1"/>
                <a:gd name="T1" fmla="*/ 256 h 1"/>
                <a:gd name="T2" fmla="*/ 81 w 1"/>
                <a:gd name="T3" fmla="*/ 0 h 1"/>
                <a:gd name="T4" fmla="*/ 0 w 1"/>
                <a:gd name="T5" fmla="*/ 256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90" name="Freeform 71">
              <a:extLst>
                <a:ext uri="{FF2B5EF4-FFF2-40B4-BE49-F238E27FC236}">
                  <a16:creationId xmlns:a16="http://schemas.microsoft.com/office/drawing/2014/main" id="{8A0FB604-3C82-48E4-9F2A-6AD8B830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" y="1698"/>
              <a:ext cx="1" cy="4"/>
            </a:xfrm>
            <a:custGeom>
              <a:avLst/>
              <a:gdLst>
                <a:gd name="T0" fmla="*/ 0 w 1"/>
                <a:gd name="T1" fmla="*/ 256 h 1"/>
                <a:gd name="T2" fmla="*/ 0 w 1"/>
                <a:gd name="T3" fmla="*/ 25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91" name="Freeform 72">
              <a:extLst>
                <a:ext uri="{FF2B5EF4-FFF2-40B4-BE49-F238E27FC236}">
                  <a16:creationId xmlns:a16="http://schemas.microsoft.com/office/drawing/2014/main" id="{3889F93F-3D28-4533-B0AF-77D14C0A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0" y="1702"/>
              <a:ext cx="3" cy="3"/>
            </a:xfrm>
            <a:custGeom>
              <a:avLst/>
              <a:gdLst>
                <a:gd name="T0" fmla="*/ 0 w 1"/>
                <a:gd name="T1" fmla="*/ 81 h 1"/>
                <a:gd name="T2" fmla="*/ 81 w 1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92" name="Freeform 73">
              <a:extLst>
                <a:ext uri="{FF2B5EF4-FFF2-40B4-BE49-F238E27FC236}">
                  <a16:creationId xmlns:a16="http://schemas.microsoft.com/office/drawing/2014/main" id="{38583427-7A7C-4682-97F7-5D946085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0" y="1662"/>
              <a:ext cx="3" cy="3"/>
            </a:xfrm>
            <a:custGeom>
              <a:avLst/>
              <a:gdLst>
                <a:gd name="T0" fmla="*/ 81 w 1"/>
                <a:gd name="T1" fmla="*/ 0 h 1"/>
                <a:gd name="T2" fmla="*/ 81 w 1"/>
                <a:gd name="T3" fmla="*/ 81 h 1"/>
                <a:gd name="T4" fmla="*/ 0 w 1"/>
                <a:gd name="T5" fmla="*/ 0 h 1"/>
                <a:gd name="T6" fmla="*/ 81 w 1"/>
                <a:gd name="T7" fmla="*/ 81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1"/>
                    <a:pt x="1" y="1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35" name="Group 74">
            <a:extLst>
              <a:ext uri="{FF2B5EF4-FFF2-40B4-BE49-F238E27FC236}">
                <a16:creationId xmlns:a16="http://schemas.microsoft.com/office/drawing/2014/main" id="{FBFCAD63-2839-4D76-B297-563DFE26E9D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209800" y="2251075"/>
            <a:ext cx="4800600" cy="1776413"/>
            <a:chOff x="288" y="753"/>
            <a:chExt cx="3024" cy="1119"/>
          </a:xfrm>
        </p:grpSpPr>
        <p:sp>
          <p:nvSpPr>
            <p:cNvPr id="18562" name="Freeform 75">
              <a:extLst>
                <a:ext uri="{FF2B5EF4-FFF2-40B4-BE49-F238E27FC236}">
                  <a16:creationId xmlns:a16="http://schemas.microsoft.com/office/drawing/2014/main" id="{2D55E56D-C07B-4C8B-8550-C5A3691100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5" y="1613"/>
              <a:ext cx="106" cy="193"/>
            </a:xfrm>
            <a:custGeom>
              <a:avLst/>
              <a:gdLst>
                <a:gd name="T0" fmla="*/ 0 w 31"/>
                <a:gd name="T1" fmla="*/ 0 h 53"/>
                <a:gd name="T2" fmla="*/ 4233 w 31"/>
                <a:gd name="T3" fmla="*/ 9322 h 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1" h="53">
                  <a:moveTo>
                    <a:pt x="0" y="0"/>
                  </a:moveTo>
                  <a:cubicBezTo>
                    <a:pt x="17" y="11"/>
                    <a:pt x="25" y="34"/>
                    <a:pt x="31" y="53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63" name="Freeform 76">
              <a:extLst>
                <a:ext uri="{FF2B5EF4-FFF2-40B4-BE49-F238E27FC236}">
                  <a16:creationId xmlns:a16="http://schemas.microsoft.com/office/drawing/2014/main" id="{E5DD64A7-6A23-4B11-8E6A-AD4601285B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23" y="1620"/>
              <a:ext cx="92" cy="252"/>
            </a:xfrm>
            <a:custGeom>
              <a:avLst/>
              <a:gdLst>
                <a:gd name="T0" fmla="*/ 0 w 27"/>
                <a:gd name="T1" fmla="*/ 0 h 69"/>
                <a:gd name="T2" fmla="*/ 3636 w 27"/>
                <a:gd name="T3" fmla="*/ 12271 h 6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7" h="69">
                  <a:moveTo>
                    <a:pt x="0" y="0"/>
                  </a:moveTo>
                  <a:cubicBezTo>
                    <a:pt x="11" y="11"/>
                    <a:pt x="24" y="49"/>
                    <a:pt x="27" y="69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64" name="Freeform 77">
              <a:extLst>
                <a:ext uri="{FF2B5EF4-FFF2-40B4-BE49-F238E27FC236}">
                  <a16:creationId xmlns:a16="http://schemas.microsoft.com/office/drawing/2014/main" id="{FA0B7E4B-1603-4520-B7AB-130489683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60" y="1646"/>
              <a:ext cx="65" cy="208"/>
            </a:xfrm>
            <a:custGeom>
              <a:avLst/>
              <a:gdLst>
                <a:gd name="T0" fmla="*/ 0 w 19"/>
                <a:gd name="T1" fmla="*/ 0 h 57"/>
                <a:gd name="T2" fmla="*/ 2597 w 19"/>
                <a:gd name="T3" fmla="*/ 10108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" h="57">
                  <a:moveTo>
                    <a:pt x="0" y="0"/>
                  </a:moveTo>
                  <a:cubicBezTo>
                    <a:pt x="8" y="13"/>
                    <a:pt x="19" y="37"/>
                    <a:pt x="19" y="57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65" name="Freeform 78">
              <a:extLst>
                <a:ext uri="{FF2B5EF4-FFF2-40B4-BE49-F238E27FC236}">
                  <a16:creationId xmlns:a16="http://schemas.microsoft.com/office/drawing/2014/main" id="{F8C503E4-1DD0-49A0-8F04-AA3BC318A5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93" y="1314"/>
              <a:ext cx="158" cy="164"/>
            </a:xfrm>
            <a:custGeom>
              <a:avLst/>
              <a:gdLst>
                <a:gd name="T0" fmla="*/ 6406 w 46"/>
                <a:gd name="T1" fmla="*/ 7941 h 45"/>
                <a:gd name="T2" fmla="*/ 0 w 46"/>
                <a:gd name="T3" fmla="*/ 0 h 4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6" h="45">
                  <a:moveTo>
                    <a:pt x="46" y="45"/>
                  </a:moveTo>
                  <a:cubicBezTo>
                    <a:pt x="41" y="30"/>
                    <a:pt x="11" y="3"/>
                    <a:pt x="0" y="0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66" name="Freeform 79">
              <a:extLst>
                <a:ext uri="{FF2B5EF4-FFF2-40B4-BE49-F238E27FC236}">
                  <a16:creationId xmlns:a16="http://schemas.microsoft.com/office/drawing/2014/main" id="{F64DACBE-4A62-43E8-8ED4-3F98F757CE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00" y="1318"/>
              <a:ext cx="212" cy="168"/>
            </a:xfrm>
            <a:custGeom>
              <a:avLst/>
              <a:gdLst>
                <a:gd name="T0" fmla="*/ 8477 w 62"/>
                <a:gd name="T1" fmla="*/ 8188 h 46"/>
                <a:gd name="T2" fmla="*/ 0 w 62"/>
                <a:gd name="T3" fmla="*/ 0 h 4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2" h="46">
                  <a:moveTo>
                    <a:pt x="62" y="46"/>
                  </a:moveTo>
                  <a:cubicBezTo>
                    <a:pt x="54" y="35"/>
                    <a:pt x="21" y="6"/>
                    <a:pt x="0" y="0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67" name="Freeform 80">
              <a:extLst>
                <a:ext uri="{FF2B5EF4-FFF2-40B4-BE49-F238E27FC236}">
                  <a16:creationId xmlns:a16="http://schemas.microsoft.com/office/drawing/2014/main" id="{10BFE7FA-BA12-4AFC-B35E-507BB17EA7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07" y="1402"/>
              <a:ext cx="181" cy="102"/>
            </a:xfrm>
            <a:custGeom>
              <a:avLst/>
              <a:gdLst>
                <a:gd name="T0" fmla="*/ 7209 w 53"/>
                <a:gd name="T1" fmla="*/ 4936 h 28"/>
                <a:gd name="T2" fmla="*/ 0 w 53"/>
                <a:gd name="T3" fmla="*/ 0 h 2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3" h="28">
                  <a:moveTo>
                    <a:pt x="53" y="28"/>
                  </a:moveTo>
                  <a:cubicBezTo>
                    <a:pt x="43" y="18"/>
                    <a:pt x="10" y="4"/>
                    <a:pt x="0" y="0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68" name="Freeform 81">
              <a:extLst>
                <a:ext uri="{FF2B5EF4-FFF2-40B4-BE49-F238E27FC236}">
                  <a16:creationId xmlns:a16="http://schemas.microsoft.com/office/drawing/2014/main" id="{08CB1D99-1F37-4114-A48A-532BEE77D4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17" y="1475"/>
              <a:ext cx="127" cy="51"/>
            </a:xfrm>
            <a:custGeom>
              <a:avLst/>
              <a:gdLst>
                <a:gd name="T0" fmla="*/ 5138 w 37"/>
                <a:gd name="T1" fmla="*/ 2470 h 14"/>
                <a:gd name="T2" fmla="*/ 0 w 37"/>
                <a:gd name="T3" fmla="*/ 0 h 1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7" h="14">
                  <a:moveTo>
                    <a:pt x="37" y="14"/>
                  </a:moveTo>
                  <a:cubicBezTo>
                    <a:pt x="29" y="8"/>
                    <a:pt x="5" y="1"/>
                    <a:pt x="0" y="0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69" name="Freeform 82">
              <a:extLst>
                <a:ext uri="{FF2B5EF4-FFF2-40B4-BE49-F238E27FC236}">
                  <a16:creationId xmlns:a16="http://schemas.microsoft.com/office/drawing/2014/main" id="{856E8C7C-455D-471F-B78A-BCD56607D0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2" y="983"/>
              <a:ext cx="58" cy="175"/>
            </a:xfrm>
            <a:custGeom>
              <a:avLst/>
              <a:gdLst>
                <a:gd name="T0" fmla="*/ 2027 w 17"/>
                <a:gd name="T1" fmla="*/ 346 h 48"/>
                <a:gd name="T2" fmla="*/ 955 w 17"/>
                <a:gd name="T3" fmla="*/ 4411 h 48"/>
                <a:gd name="T4" fmla="*/ 560 w 17"/>
                <a:gd name="T5" fmla="*/ 8480 h 48"/>
                <a:gd name="T6" fmla="*/ 116 w 17"/>
                <a:gd name="T7" fmla="*/ 6738 h 48"/>
                <a:gd name="T8" fmla="*/ 396 w 17"/>
                <a:gd name="T9" fmla="*/ 4069 h 48"/>
                <a:gd name="T10" fmla="*/ 2306 w 17"/>
                <a:gd name="T11" fmla="*/ 0 h 48"/>
                <a:gd name="T12" fmla="*/ 2027 w 17"/>
                <a:gd name="T13" fmla="*/ 346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" h="48">
                  <a:moveTo>
                    <a:pt x="15" y="2"/>
                  </a:moveTo>
                  <a:cubicBezTo>
                    <a:pt x="10" y="8"/>
                    <a:pt x="8" y="17"/>
                    <a:pt x="7" y="25"/>
                  </a:cubicBezTo>
                  <a:cubicBezTo>
                    <a:pt x="6" y="30"/>
                    <a:pt x="3" y="41"/>
                    <a:pt x="4" y="48"/>
                  </a:cubicBezTo>
                  <a:cubicBezTo>
                    <a:pt x="3" y="45"/>
                    <a:pt x="1" y="41"/>
                    <a:pt x="1" y="38"/>
                  </a:cubicBezTo>
                  <a:cubicBezTo>
                    <a:pt x="0" y="32"/>
                    <a:pt x="1" y="28"/>
                    <a:pt x="3" y="23"/>
                  </a:cubicBezTo>
                  <a:cubicBezTo>
                    <a:pt x="4" y="19"/>
                    <a:pt x="10" y="5"/>
                    <a:pt x="17" y="0"/>
                  </a:cubicBezTo>
                  <a:cubicBezTo>
                    <a:pt x="16" y="1"/>
                    <a:pt x="16" y="1"/>
                    <a:pt x="15" y="2"/>
                  </a:cubicBezTo>
                  <a:close/>
                </a:path>
              </a:pathLst>
            </a:custGeom>
            <a:solidFill>
              <a:srgbClr val="D8D9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70" name="Freeform 83">
              <a:extLst>
                <a:ext uri="{FF2B5EF4-FFF2-40B4-BE49-F238E27FC236}">
                  <a16:creationId xmlns:a16="http://schemas.microsoft.com/office/drawing/2014/main" id="{64F75DE7-E3BC-4B3C-A332-D0C9484537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35" y="753"/>
              <a:ext cx="1599" cy="908"/>
            </a:xfrm>
            <a:custGeom>
              <a:avLst/>
              <a:gdLst>
                <a:gd name="T0" fmla="*/ 46344 w 468"/>
                <a:gd name="T1" fmla="*/ 40824 h 249"/>
                <a:gd name="T2" fmla="*/ 49180 w 468"/>
                <a:gd name="T3" fmla="*/ 41753 h 249"/>
                <a:gd name="T4" fmla="*/ 54923 w 468"/>
                <a:gd name="T5" fmla="*/ 40678 h 249"/>
                <a:gd name="T6" fmla="*/ 55999 w 468"/>
                <a:gd name="T7" fmla="*/ 40291 h 249"/>
                <a:gd name="T8" fmla="*/ 57352 w 468"/>
                <a:gd name="T9" fmla="*/ 38894 h 249"/>
                <a:gd name="T10" fmla="*/ 59826 w 468"/>
                <a:gd name="T11" fmla="*/ 38216 h 249"/>
                <a:gd name="T12" fmla="*/ 61346 w 468"/>
                <a:gd name="T13" fmla="*/ 37286 h 249"/>
                <a:gd name="T14" fmla="*/ 62255 w 468"/>
                <a:gd name="T15" fmla="*/ 36955 h 249"/>
                <a:gd name="T16" fmla="*/ 62979 w 468"/>
                <a:gd name="T17" fmla="*/ 33950 h 249"/>
                <a:gd name="T18" fmla="*/ 40484 w 468"/>
                <a:gd name="T19" fmla="*/ 879 h 249"/>
                <a:gd name="T20" fmla="*/ 35021 w 468"/>
                <a:gd name="T21" fmla="*/ 0 h 249"/>
                <a:gd name="T22" fmla="*/ 33538 w 468"/>
                <a:gd name="T23" fmla="*/ 201 h 249"/>
                <a:gd name="T24" fmla="*/ 30118 w 468"/>
                <a:gd name="T25" fmla="*/ 1065 h 249"/>
                <a:gd name="T26" fmla="*/ 26722 w 468"/>
                <a:gd name="T27" fmla="*/ 2673 h 249"/>
                <a:gd name="T28" fmla="*/ 23848 w 468"/>
                <a:gd name="T29" fmla="*/ 5477 h 249"/>
                <a:gd name="T30" fmla="*/ 22612 w 468"/>
                <a:gd name="T31" fmla="*/ 6210 h 249"/>
                <a:gd name="T32" fmla="*/ 19622 w 468"/>
                <a:gd name="T33" fmla="*/ 8828 h 249"/>
                <a:gd name="T34" fmla="*/ 17312 w 468"/>
                <a:gd name="T35" fmla="*/ 11490 h 249"/>
                <a:gd name="T36" fmla="*/ 15959 w 468"/>
                <a:gd name="T37" fmla="*/ 13099 h 249"/>
                <a:gd name="T38" fmla="*/ 15119 w 468"/>
                <a:gd name="T39" fmla="*/ 13777 h 249"/>
                <a:gd name="T40" fmla="*/ 12690 w 468"/>
                <a:gd name="T41" fmla="*/ 15757 h 249"/>
                <a:gd name="T42" fmla="*/ 11173 w 468"/>
                <a:gd name="T43" fmla="*/ 14163 h 249"/>
                <a:gd name="T44" fmla="*/ 9410 w 468"/>
                <a:gd name="T45" fmla="*/ 11490 h 249"/>
                <a:gd name="T46" fmla="*/ 8173 w 468"/>
                <a:gd name="T47" fmla="*/ 20319 h 249"/>
                <a:gd name="T48" fmla="*/ 4903 w 468"/>
                <a:gd name="T49" fmla="*/ 27594 h 249"/>
                <a:gd name="T50" fmla="*/ 2474 w 468"/>
                <a:gd name="T51" fmla="*/ 32724 h 249"/>
                <a:gd name="T52" fmla="*/ 0 w 468"/>
                <a:gd name="T53" fmla="*/ 39959 h 249"/>
                <a:gd name="T54" fmla="*/ 3830 w 468"/>
                <a:gd name="T55" fmla="*/ 44029 h 249"/>
                <a:gd name="T56" fmla="*/ 14603 w 468"/>
                <a:gd name="T57" fmla="*/ 39959 h 249"/>
                <a:gd name="T58" fmla="*/ 17196 w 468"/>
                <a:gd name="T59" fmla="*/ 42286 h 249"/>
                <a:gd name="T60" fmla="*/ 18829 w 468"/>
                <a:gd name="T61" fmla="*/ 42432 h 249"/>
                <a:gd name="T62" fmla="*/ 20182 w 468"/>
                <a:gd name="T63" fmla="*/ 42286 h 249"/>
                <a:gd name="T64" fmla="*/ 22892 w 468"/>
                <a:gd name="T65" fmla="*/ 42964 h 249"/>
                <a:gd name="T66" fmla="*/ 26045 w 468"/>
                <a:gd name="T67" fmla="*/ 42618 h 249"/>
                <a:gd name="T68" fmla="*/ 26838 w 468"/>
                <a:gd name="T69" fmla="*/ 42432 h 249"/>
                <a:gd name="T70" fmla="*/ 30948 w 468"/>
                <a:gd name="T71" fmla="*/ 40492 h 249"/>
                <a:gd name="T72" fmla="*/ 31905 w 468"/>
                <a:gd name="T73" fmla="*/ 40145 h 249"/>
                <a:gd name="T74" fmla="*/ 32581 w 468"/>
                <a:gd name="T75" fmla="*/ 39080 h 249"/>
                <a:gd name="T76" fmla="*/ 33948 w 468"/>
                <a:gd name="T77" fmla="*/ 39080 h 249"/>
                <a:gd name="T78" fmla="*/ 35581 w 468"/>
                <a:gd name="T79" fmla="*/ 40145 h 249"/>
                <a:gd name="T80" fmla="*/ 38571 w 468"/>
                <a:gd name="T81" fmla="*/ 41371 h 249"/>
                <a:gd name="T82" fmla="*/ 39924 w 468"/>
                <a:gd name="T83" fmla="*/ 41371 h 249"/>
                <a:gd name="T84" fmla="*/ 42397 w 468"/>
                <a:gd name="T85" fmla="*/ 41899 h 249"/>
                <a:gd name="T86" fmla="*/ 44150 w 468"/>
                <a:gd name="T87" fmla="*/ 41371 h 24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68" h="249">
                  <a:moveTo>
                    <a:pt x="324" y="233"/>
                  </a:moveTo>
                  <a:cubicBezTo>
                    <a:pt x="329" y="234"/>
                    <a:pt x="336" y="231"/>
                    <a:pt x="340" y="231"/>
                  </a:cubicBezTo>
                  <a:cubicBezTo>
                    <a:pt x="347" y="233"/>
                    <a:pt x="351" y="239"/>
                    <a:pt x="357" y="243"/>
                  </a:cubicBezTo>
                  <a:cubicBezTo>
                    <a:pt x="358" y="241"/>
                    <a:pt x="361" y="240"/>
                    <a:pt x="361" y="236"/>
                  </a:cubicBezTo>
                  <a:cubicBezTo>
                    <a:pt x="369" y="242"/>
                    <a:pt x="384" y="244"/>
                    <a:pt x="386" y="228"/>
                  </a:cubicBezTo>
                  <a:cubicBezTo>
                    <a:pt x="392" y="231"/>
                    <a:pt x="397" y="236"/>
                    <a:pt x="403" y="230"/>
                  </a:cubicBezTo>
                  <a:cubicBezTo>
                    <a:pt x="405" y="232"/>
                    <a:pt x="409" y="233"/>
                    <a:pt x="411" y="235"/>
                  </a:cubicBezTo>
                  <a:cubicBezTo>
                    <a:pt x="411" y="232"/>
                    <a:pt x="411" y="230"/>
                    <a:pt x="411" y="228"/>
                  </a:cubicBezTo>
                  <a:cubicBezTo>
                    <a:pt x="415" y="229"/>
                    <a:pt x="420" y="232"/>
                    <a:pt x="424" y="234"/>
                  </a:cubicBezTo>
                  <a:cubicBezTo>
                    <a:pt x="423" y="230"/>
                    <a:pt x="421" y="225"/>
                    <a:pt x="421" y="220"/>
                  </a:cubicBezTo>
                  <a:cubicBezTo>
                    <a:pt x="429" y="218"/>
                    <a:pt x="433" y="222"/>
                    <a:pt x="439" y="227"/>
                  </a:cubicBezTo>
                  <a:cubicBezTo>
                    <a:pt x="439" y="224"/>
                    <a:pt x="441" y="225"/>
                    <a:pt x="439" y="216"/>
                  </a:cubicBezTo>
                  <a:cubicBezTo>
                    <a:pt x="445" y="219"/>
                    <a:pt x="446" y="219"/>
                    <a:pt x="450" y="223"/>
                  </a:cubicBezTo>
                  <a:cubicBezTo>
                    <a:pt x="447" y="220"/>
                    <a:pt x="450" y="216"/>
                    <a:pt x="450" y="211"/>
                  </a:cubicBezTo>
                  <a:cubicBezTo>
                    <a:pt x="453" y="211"/>
                    <a:pt x="457" y="212"/>
                    <a:pt x="459" y="212"/>
                  </a:cubicBezTo>
                  <a:cubicBezTo>
                    <a:pt x="458" y="211"/>
                    <a:pt x="458" y="210"/>
                    <a:pt x="457" y="209"/>
                  </a:cubicBezTo>
                  <a:cubicBezTo>
                    <a:pt x="458" y="208"/>
                    <a:pt x="460" y="206"/>
                    <a:pt x="461" y="205"/>
                  </a:cubicBezTo>
                  <a:cubicBezTo>
                    <a:pt x="462" y="192"/>
                    <a:pt x="462" y="192"/>
                    <a:pt x="462" y="192"/>
                  </a:cubicBezTo>
                  <a:cubicBezTo>
                    <a:pt x="462" y="192"/>
                    <a:pt x="468" y="197"/>
                    <a:pt x="452" y="130"/>
                  </a:cubicBezTo>
                  <a:cubicBezTo>
                    <a:pt x="437" y="63"/>
                    <a:pt x="363" y="13"/>
                    <a:pt x="297" y="5"/>
                  </a:cubicBezTo>
                  <a:cubicBezTo>
                    <a:pt x="285" y="4"/>
                    <a:pt x="274" y="3"/>
                    <a:pt x="264" y="4"/>
                  </a:cubicBezTo>
                  <a:cubicBezTo>
                    <a:pt x="260" y="4"/>
                    <a:pt x="257" y="3"/>
                    <a:pt x="257" y="0"/>
                  </a:cubicBezTo>
                  <a:cubicBezTo>
                    <a:pt x="254" y="3"/>
                    <a:pt x="250" y="4"/>
                    <a:pt x="246" y="4"/>
                  </a:cubicBezTo>
                  <a:cubicBezTo>
                    <a:pt x="246" y="3"/>
                    <a:pt x="246" y="2"/>
                    <a:pt x="246" y="1"/>
                  </a:cubicBezTo>
                  <a:cubicBezTo>
                    <a:pt x="244" y="5"/>
                    <a:pt x="238" y="6"/>
                    <a:pt x="234" y="4"/>
                  </a:cubicBezTo>
                  <a:cubicBezTo>
                    <a:pt x="231" y="7"/>
                    <a:pt x="225" y="9"/>
                    <a:pt x="221" y="6"/>
                  </a:cubicBezTo>
                  <a:cubicBezTo>
                    <a:pt x="218" y="11"/>
                    <a:pt x="208" y="14"/>
                    <a:pt x="205" y="9"/>
                  </a:cubicBezTo>
                  <a:cubicBezTo>
                    <a:pt x="203" y="13"/>
                    <a:pt x="200" y="14"/>
                    <a:pt x="196" y="15"/>
                  </a:cubicBezTo>
                  <a:cubicBezTo>
                    <a:pt x="190" y="17"/>
                    <a:pt x="191" y="17"/>
                    <a:pt x="186" y="21"/>
                  </a:cubicBezTo>
                  <a:cubicBezTo>
                    <a:pt x="183" y="25"/>
                    <a:pt x="179" y="28"/>
                    <a:pt x="175" y="31"/>
                  </a:cubicBezTo>
                  <a:cubicBezTo>
                    <a:pt x="174" y="30"/>
                    <a:pt x="173" y="28"/>
                    <a:pt x="173" y="27"/>
                  </a:cubicBezTo>
                  <a:cubicBezTo>
                    <a:pt x="172" y="31"/>
                    <a:pt x="170" y="33"/>
                    <a:pt x="166" y="35"/>
                  </a:cubicBezTo>
                  <a:cubicBezTo>
                    <a:pt x="164" y="36"/>
                    <a:pt x="159" y="39"/>
                    <a:pt x="156" y="39"/>
                  </a:cubicBezTo>
                  <a:cubicBezTo>
                    <a:pt x="157" y="43"/>
                    <a:pt x="147" y="48"/>
                    <a:pt x="144" y="50"/>
                  </a:cubicBezTo>
                  <a:cubicBezTo>
                    <a:pt x="142" y="52"/>
                    <a:pt x="138" y="56"/>
                    <a:pt x="136" y="58"/>
                  </a:cubicBezTo>
                  <a:cubicBezTo>
                    <a:pt x="134" y="60"/>
                    <a:pt x="130" y="65"/>
                    <a:pt x="127" y="65"/>
                  </a:cubicBezTo>
                  <a:cubicBezTo>
                    <a:pt x="127" y="64"/>
                    <a:pt x="125" y="64"/>
                    <a:pt x="125" y="63"/>
                  </a:cubicBezTo>
                  <a:cubicBezTo>
                    <a:pt x="123" y="67"/>
                    <a:pt x="121" y="71"/>
                    <a:pt x="117" y="74"/>
                  </a:cubicBezTo>
                  <a:cubicBezTo>
                    <a:pt x="116" y="74"/>
                    <a:pt x="114" y="74"/>
                    <a:pt x="113" y="75"/>
                  </a:cubicBezTo>
                  <a:cubicBezTo>
                    <a:pt x="112" y="76"/>
                    <a:pt x="112" y="77"/>
                    <a:pt x="111" y="78"/>
                  </a:cubicBezTo>
                  <a:cubicBezTo>
                    <a:pt x="109" y="80"/>
                    <a:pt x="107" y="83"/>
                    <a:pt x="103" y="80"/>
                  </a:cubicBezTo>
                  <a:cubicBezTo>
                    <a:pt x="102" y="84"/>
                    <a:pt x="97" y="88"/>
                    <a:pt x="93" y="89"/>
                  </a:cubicBezTo>
                  <a:cubicBezTo>
                    <a:pt x="93" y="89"/>
                    <a:pt x="88" y="94"/>
                    <a:pt x="86" y="92"/>
                  </a:cubicBezTo>
                  <a:cubicBezTo>
                    <a:pt x="86" y="88"/>
                    <a:pt x="83" y="84"/>
                    <a:pt x="82" y="80"/>
                  </a:cubicBezTo>
                  <a:cubicBezTo>
                    <a:pt x="81" y="74"/>
                    <a:pt x="82" y="68"/>
                    <a:pt x="79" y="63"/>
                  </a:cubicBezTo>
                  <a:cubicBezTo>
                    <a:pt x="77" y="58"/>
                    <a:pt x="73" y="61"/>
                    <a:pt x="69" y="65"/>
                  </a:cubicBezTo>
                  <a:cubicBezTo>
                    <a:pt x="64" y="71"/>
                    <a:pt x="62" y="80"/>
                    <a:pt x="61" y="88"/>
                  </a:cubicBezTo>
                  <a:cubicBezTo>
                    <a:pt x="60" y="94"/>
                    <a:pt x="55" y="110"/>
                    <a:pt x="60" y="115"/>
                  </a:cubicBezTo>
                  <a:cubicBezTo>
                    <a:pt x="54" y="123"/>
                    <a:pt x="48" y="132"/>
                    <a:pt x="46" y="139"/>
                  </a:cubicBezTo>
                  <a:cubicBezTo>
                    <a:pt x="44" y="143"/>
                    <a:pt x="38" y="153"/>
                    <a:pt x="36" y="156"/>
                  </a:cubicBezTo>
                  <a:cubicBezTo>
                    <a:pt x="30" y="164"/>
                    <a:pt x="25" y="174"/>
                    <a:pt x="23" y="176"/>
                  </a:cubicBezTo>
                  <a:cubicBezTo>
                    <a:pt x="21" y="178"/>
                    <a:pt x="20" y="181"/>
                    <a:pt x="18" y="185"/>
                  </a:cubicBezTo>
                  <a:cubicBezTo>
                    <a:pt x="14" y="192"/>
                    <a:pt x="10" y="201"/>
                    <a:pt x="7" y="208"/>
                  </a:cubicBezTo>
                  <a:cubicBezTo>
                    <a:pt x="5" y="214"/>
                    <a:pt x="0" y="220"/>
                    <a:pt x="0" y="226"/>
                  </a:cubicBezTo>
                  <a:cubicBezTo>
                    <a:pt x="1" y="235"/>
                    <a:pt x="4" y="236"/>
                    <a:pt x="11" y="241"/>
                  </a:cubicBezTo>
                  <a:cubicBezTo>
                    <a:pt x="17" y="245"/>
                    <a:pt x="20" y="249"/>
                    <a:pt x="28" y="249"/>
                  </a:cubicBezTo>
                  <a:cubicBezTo>
                    <a:pt x="37" y="249"/>
                    <a:pt x="47" y="246"/>
                    <a:pt x="55" y="243"/>
                  </a:cubicBezTo>
                  <a:cubicBezTo>
                    <a:pt x="69" y="236"/>
                    <a:pt x="90" y="228"/>
                    <a:pt x="107" y="226"/>
                  </a:cubicBezTo>
                  <a:cubicBezTo>
                    <a:pt x="115" y="225"/>
                    <a:pt x="118" y="225"/>
                    <a:pt x="124" y="229"/>
                  </a:cubicBezTo>
                  <a:cubicBezTo>
                    <a:pt x="126" y="232"/>
                    <a:pt x="130" y="238"/>
                    <a:pt x="126" y="239"/>
                  </a:cubicBezTo>
                  <a:cubicBezTo>
                    <a:pt x="129" y="239"/>
                    <a:pt x="133" y="239"/>
                    <a:pt x="135" y="236"/>
                  </a:cubicBezTo>
                  <a:cubicBezTo>
                    <a:pt x="137" y="236"/>
                    <a:pt x="136" y="239"/>
                    <a:pt x="138" y="240"/>
                  </a:cubicBezTo>
                  <a:cubicBezTo>
                    <a:pt x="139" y="240"/>
                    <a:pt x="141" y="239"/>
                    <a:pt x="142" y="239"/>
                  </a:cubicBezTo>
                  <a:cubicBezTo>
                    <a:pt x="142" y="239"/>
                    <a:pt x="147" y="239"/>
                    <a:pt x="148" y="239"/>
                  </a:cubicBezTo>
                  <a:cubicBezTo>
                    <a:pt x="152" y="238"/>
                    <a:pt x="157" y="244"/>
                    <a:pt x="156" y="236"/>
                  </a:cubicBezTo>
                  <a:cubicBezTo>
                    <a:pt x="160" y="238"/>
                    <a:pt x="165" y="240"/>
                    <a:pt x="168" y="243"/>
                  </a:cubicBezTo>
                  <a:cubicBezTo>
                    <a:pt x="167" y="242"/>
                    <a:pt x="166" y="240"/>
                    <a:pt x="165" y="238"/>
                  </a:cubicBezTo>
                  <a:cubicBezTo>
                    <a:pt x="169" y="234"/>
                    <a:pt x="186" y="237"/>
                    <a:pt x="191" y="241"/>
                  </a:cubicBezTo>
                  <a:cubicBezTo>
                    <a:pt x="190" y="240"/>
                    <a:pt x="190" y="238"/>
                    <a:pt x="189" y="236"/>
                  </a:cubicBezTo>
                  <a:cubicBezTo>
                    <a:pt x="191" y="238"/>
                    <a:pt x="194" y="239"/>
                    <a:pt x="197" y="240"/>
                  </a:cubicBezTo>
                  <a:cubicBezTo>
                    <a:pt x="199" y="235"/>
                    <a:pt x="223" y="234"/>
                    <a:pt x="227" y="236"/>
                  </a:cubicBezTo>
                  <a:cubicBezTo>
                    <a:pt x="227" y="234"/>
                    <a:pt x="227" y="231"/>
                    <a:pt x="227" y="229"/>
                  </a:cubicBezTo>
                  <a:cubicBezTo>
                    <a:pt x="230" y="230"/>
                    <a:pt x="232" y="232"/>
                    <a:pt x="235" y="233"/>
                  </a:cubicBezTo>
                  <a:cubicBezTo>
                    <a:pt x="235" y="232"/>
                    <a:pt x="235" y="229"/>
                    <a:pt x="234" y="227"/>
                  </a:cubicBezTo>
                  <a:cubicBezTo>
                    <a:pt x="237" y="227"/>
                    <a:pt x="241" y="228"/>
                    <a:pt x="244" y="228"/>
                  </a:cubicBezTo>
                  <a:cubicBezTo>
                    <a:pt x="241" y="227"/>
                    <a:pt x="239" y="224"/>
                    <a:pt x="239" y="221"/>
                  </a:cubicBezTo>
                  <a:cubicBezTo>
                    <a:pt x="239" y="221"/>
                    <a:pt x="247" y="218"/>
                    <a:pt x="245" y="224"/>
                  </a:cubicBezTo>
                  <a:cubicBezTo>
                    <a:pt x="247" y="223"/>
                    <a:pt x="247" y="223"/>
                    <a:pt x="249" y="221"/>
                  </a:cubicBezTo>
                  <a:cubicBezTo>
                    <a:pt x="252" y="219"/>
                    <a:pt x="254" y="216"/>
                    <a:pt x="255" y="214"/>
                  </a:cubicBezTo>
                  <a:cubicBezTo>
                    <a:pt x="251" y="220"/>
                    <a:pt x="255" y="223"/>
                    <a:pt x="261" y="227"/>
                  </a:cubicBezTo>
                  <a:cubicBezTo>
                    <a:pt x="268" y="231"/>
                    <a:pt x="269" y="231"/>
                    <a:pt x="276" y="231"/>
                  </a:cubicBezTo>
                  <a:cubicBezTo>
                    <a:pt x="280" y="231"/>
                    <a:pt x="280" y="232"/>
                    <a:pt x="283" y="234"/>
                  </a:cubicBezTo>
                  <a:cubicBezTo>
                    <a:pt x="284" y="235"/>
                    <a:pt x="284" y="237"/>
                    <a:pt x="286" y="237"/>
                  </a:cubicBezTo>
                  <a:cubicBezTo>
                    <a:pt x="289" y="237"/>
                    <a:pt x="290" y="233"/>
                    <a:pt x="293" y="234"/>
                  </a:cubicBezTo>
                  <a:cubicBezTo>
                    <a:pt x="296" y="234"/>
                    <a:pt x="299" y="237"/>
                    <a:pt x="301" y="239"/>
                  </a:cubicBezTo>
                  <a:cubicBezTo>
                    <a:pt x="302" y="233"/>
                    <a:pt x="308" y="230"/>
                    <a:pt x="311" y="237"/>
                  </a:cubicBezTo>
                  <a:cubicBezTo>
                    <a:pt x="309" y="229"/>
                    <a:pt x="319" y="234"/>
                    <a:pt x="321" y="238"/>
                  </a:cubicBezTo>
                  <a:cubicBezTo>
                    <a:pt x="321" y="236"/>
                    <a:pt x="322" y="235"/>
                    <a:pt x="324" y="234"/>
                  </a:cubicBezTo>
                </a:path>
              </a:pathLst>
            </a:custGeom>
            <a:solidFill>
              <a:srgbClr val="E95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71" name="Freeform 84">
              <a:extLst>
                <a:ext uri="{FF2B5EF4-FFF2-40B4-BE49-F238E27FC236}">
                  <a16:creationId xmlns:a16="http://schemas.microsoft.com/office/drawing/2014/main" id="{794DE858-7709-4E24-B96C-E81C9785AF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63" y="829"/>
              <a:ext cx="690" cy="780"/>
            </a:xfrm>
            <a:custGeom>
              <a:avLst/>
              <a:gdLst>
                <a:gd name="T0" fmla="*/ 27221 w 202"/>
                <a:gd name="T1" fmla="*/ 27701 h 214"/>
                <a:gd name="T2" fmla="*/ 22999 w 202"/>
                <a:gd name="T3" fmla="*/ 11478 h 214"/>
                <a:gd name="T4" fmla="*/ 11156 w 202"/>
                <a:gd name="T5" fmla="*/ 0 h 214"/>
                <a:gd name="T6" fmla="*/ 18097 w 202"/>
                <a:gd name="T7" fmla="*/ 6338 h 214"/>
                <a:gd name="T8" fmla="*/ 18773 w 202"/>
                <a:gd name="T9" fmla="*/ 8474 h 214"/>
                <a:gd name="T10" fmla="*/ 19730 w 202"/>
                <a:gd name="T11" fmla="*/ 9338 h 214"/>
                <a:gd name="T12" fmla="*/ 19614 w 202"/>
                <a:gd name="T13" fmla="*/ 9539 h 214"/>
                <a:gd name="T14" fmla="*/ 20164 w 202"/>
                <a:gd name="T15" fmla="*/ 9684 h 214"/>
                <a:gd name="T16" fmla="*/ 20570 w 202"/>
                <a:gd name="T17" fmla="*/ 10603 h 214"/>
                <a:gd name="T18" fmla="*/ 20686 w 202"/>
                <a:gd name="T19" fmla="*/ 11277 h 214"/>
                <a:gd name="T20" fmla="*/ 21363 w 202"/>
                <a:gd name="T21" fmla="*/ 12010 h 214"/>
                <a:gd name="T22" fmla="*/ 21527 w 202"/>
                <a:gd name="T23" fmla="*/ 13074 h 214"/>
                <a:gd name="T24" fmla="*/ 21796 w 202"/>
                <a:gd name="T25" fmla="*/ 13603 h 214"/>
                <a:gd name="T26" fmla="*/ 21796 w 202"/>
                <a:gd name="T27" fmla="*/ 15691 h 214"/>
                <a:gd name="T28" fmla="*/ 22323 w 202"/>
                <a:gd name="T29" fmla="*/ 22759 h 214"/>
                <a:gd name="T30" fmla="*/ 22719 w 202"/>
                <a:gd name="T31" fmla="*/ 24883 h 214"/>
                <a:gd name="T32" fmla="*/ 23159 w 202"/>
                <a:gd name="T33" fmla="*/ 27355 h 214"/>
                <a:gd name="T34" fmla="*/ 22999 w 202"/>
                <a:gd name="T35" fmla="*/ 27701 h 214"/>
                <a:gd name="T36" fmla="*/ 21643 w 202"/>
                <a:gd name="T37" fmla="*/ 30555 h 214"/>
                <a:gd name="T38" fmla="*/ 21247 w 202"/>
                <a:gd name="T39" fmla="*/ 30169 h 214"/>
                <a:gd name="T40" fmla="*/ 20686 w 202"/>
                <a:gd name="T41" fmla="*/ 32111 h 214"/>
                <a:gd name="T42" fmla="*/ 19054 w 202"/>
                <a:gd name="T43" fmla="*/ 31233 h 214"/>
                <a:gd name="T44" fmla="*/ 17981 w 202"/>
                <a:gd name="T45" fmla="*/ 33026 h 214"/>
                <a:gd name="T46" fmla="*/ 16464 w 202"/>
                <a:gd name="T47" fmla="*/ 32494 h 214"/>
                <a:gd name="T48" fmla="*/ 16068 w 202"/>
                <a:gd name="T49" fmla="*/ 33704 h 214"/>
                <a:gd name="T50" fmla="*/ 14025 w 202"/>
                <a:gd name="T51" fmla="*/ 32640 h 214"/>
                <a:gd name="T52" fmla="*/ 4342 w 202"/>
                <a:gd name="T53" fmla="*/ 31032 h 214"/>
                <a:gd name="T54" fmla="*/ 2309 w 202"/>
                <a:gd name="T55" fmla="*/ 27355 h 214"/>
                <a:gd name="T56" fmla="*/ 956 w 202"/>
                <a:gd name="T57" fmla="*/ 24698 h 214"/>
                <a:gd name="T58" fmla="*/ 116 w 202"/>
                <a:gd name="T59" fmla="*/ 22226 h 214"/>
                <a:gd name="T60" fmla="*/ 116 w 202"/>
                <a:gd name="T61" fmla="*/ 25758 h 214"/>
                <a:gd name="T62" fmla="*/ 396 w 202"/>
                <a:gd name="T63" fmla="*/ 31564 h 214"/>
                <a:gd name="T64" fmla="*/ 116 w 202"/>
                <a:gd name="T65" fmla="*/ 34768 h 214"/>
                <a:gd name="T66" fmla="*/ 4225 w 202"/>
                <a:gd name="T67" fmla="*/ 37240 h 214"/>
                <a:gd name="T68" fmla="*/ 5462 w 202"/>
                <a:gd name="T69" fmla="*/ 37425 h 214"/>
                <a:gd name="T70" fmla="*/ 7095 w 202"/>
                <a:gd name="T71" fmla="*/ 36893 h 214"/>
                <a:gd name="T72" fmla="*/ 8051 w 202"/>
                <a:gd name="T73" fmla="*/ 36893 h 214"/>
                <a:gd name="T74" fmla="*/ 9684 w 202"/>
                <a:gd name="T75" fmla="*/ 36361 h 214"/>
                <a:gd name="T76" fmla="*/ 12789 w 202"/>
                <a:gd name="T77" fmla="*/ 37571 h 214"/>
                <a:gd name="T78" fmla="*/ 14832 w 202"/>
                <a:gd name="T79" fmla="*/ 37571 h 214"/>
                <a:gd name="T80" fmla="*/ 16068 w 202"/>
                <a:gd name="T81" fmla="*/ 37571 h 214"/>
                <a:gd name="T82" fmla="*/ 16615 w 202"/>
                <a:gd name="T83" fmla="*/ 35643 h 214"/>
                <a:gd name="T84" fmla="*/ 17817 w 202"/>
                <a:gd name="T85" fmla="*/ 36029 h 214"/>
                <a:gd name="T86" fmla="*/ 18377 w 202"/>
                <a:gd name="T87" fmla="*/ 36361 h 214"/>
                <a:gd name="T88" fmla="*/ 18773 w 202"/>
                <a:gd name="T89" fmla="*/ 36029 h 214"/>
                <a:gd name="T90" fmla="*/ 20290 w 202"/>
                <a:gd name="T91" fmla="*/ 36361 h 214"/>
                <a:gd name="T92" fmla="*/ 21363 w 202"/>
                <a:gd name="T93" fmla="*/ 35829 h 214"/>
                <a:gd name="T94" fmla="*/ 23279 w 202"/>
                <a:gd name="T95" fmla="*/ 34568 h 214"/>
                <a:gd name="T96" fmla="*/ 25308 w 202"/>
                <a:gd name="T97" fmla="*/ 33704 h 214"/>
                <a:gd name="T98" fmla="*/ 26264 w 202"/>
                <a:gd name="T99" fmla="*/ 32826 h 214"/>
                <a:gd name="T100" fmla="*/ 27105 w 202"/>
                <a:gd name="T101" fmla="*/ 31233 h 214"/>
                <a:gd name="T102" fmla="*/ 27501 w 202"/>
                <a:gd name="T103" fmla="*/ 29294 h 214"/>
                <a:gd name="T104" fmla="*/ 27221 w 202"/>
                <a:gd name="T105" fmla="*/ 27701 h 21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02" h="214">
                  <a:moveTo>
                    <a:pt x="200" y="157"/>
                  </a:moveTo>
                  <a:cubicBezTo>
                    <a:pt x="199" y="130"/>
                    <a:pt x="191" y="98"/>
                    <a:pt x="169" y="65"/>
                  </a:cubicBezTo>
                  <a:cubicBezTo>
                    <a:pt x="147" y="31"/>
                    <a:pt x="98" y="4"/>
                    <a:pt x="82" y="0"/>
                  </a:cubicBezTo>
                  <a:cubicBezTo>
                    <a:pt x="99" y="9"/>
                    <a:pt x="117" y="21"/>
                    <a:pt x="133" y="36"/>
                  </a:cubicBezTo>
                  <a:cubicBezTo>
                    <a:pt x="136" y="40"/>
                    <a:pt x="138" y="44"/>
                    <a:pt x="138" y="48"/>
                  </a:cubicBezTo>
                  <a:cubicBezTo>
                    <a:pt x="141" y="47"/>
                    <a:pt x="143" y="50"/>
                    <a:pt x="145" y="53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44" y="54"/>
                    <a:pt x="148" y="55"/>
                    <a:pt x="148" y="55"/>
                  </a:cubicBezTo>
                  <a:cubicBezTo>
                    <a:pt x="149" y="57"/>
                    <a:pt x="150" y="59"/>
                    <a:pt x="151" y="60"/>
                  </a:cubicBezTo>
                  <a:cubicBezTo>
                    <a:pt x="151" y="60"/>
                    <a:pt x="151" y="63"/>
                    <a:pt x="152" y="64"/>
                  </a:cubicBezTo>
                  <a:cubicBezTo>
                    <a:pt x="153" y="65"/>
                    <a:pt x="156" y="66"/>
                    <a:pt x="157" y="68"/>
                  </a:cubicBezTo>
                  <a:cubicBezTo>
                    <a:pt x="158" y="70"/>
                    <a:pt x="157" y="72"/>
                    <a:pt x="158" y="74"/>
                  </a:cubicBezTo>
                  <a:cubicBezTo>
                    <a:pt x="158" y="74"/>
                    <a:pt x="159" y="77"/>
                    <a:pt x="160" y="77"/>
                  </a:cubicBezTo>
                  <a:cubicBezTo>
                    <a:pt x="161" y="82"/>
                    <a:pt x="163" y="83"/>
                    <a:pt x="160" y="89"/>
                  </a:cubicBezTo>
                  <a:cubicBezTo>
                    <a:pt x="168" y="93"/>
                    <a:pt x="179" y="130"/>
                    <a:pt x="164" y="129"/>
                  </a:cubicBezTo>
                  <a:cubicBezTo>
                    <a:pt x="169" y="131"/>
                    <a:pt x="173" y="138"/>
                    <a:pt x="167" y="141"/>
                  </a:cubicBezTo>
                  <a:cubicBezTo>
                    <a:pt x="173" y="144"/>
                    <a:pt x="171" y="150"/>
                    <a:pt x="170" y="155"/>
                  </a:cubicBezTo>
                  <a:cubicBezTo>
                    <a:pt x="170" y="156"/>
                    <a:pt x="170" y="156"/>
                    <a:pt x="169" y="157"/>
                  </a:cubicBezTo>
                  <a:cubicBezTo>
                    <a:pt x="167" y="165"/>
                    <a:pt x="163" y="171"/>
                    <a:pt x="159" y="173"/>
                  </a:cubicBezTo>
                  <a:cubicBezTo>
                    <a:pt x="158" y="173"/>
                    <a:pt x="157" y="172"/>
                    <a:pt x="156" y="171"/>
                  </a:cubicBezTo>
                  <a:cubicBezTo>
                    <a:pt x="157" y="175"/>
                    <a:pt x="155" y="181"/>
                    <a:pt x="152" y="182"/>
                  </a:cubicBezTo>
                  <a:cubicBezTo>
                    <a:pt x="148" y="184"/>
                    <a:pt x="144" y="178"/>
                    <a:pt x="140" y="177"/>
                  </a:cubicBezTo>
                  <a:cubicBezTo>
                    <a:pt x="139" y="181"/>
                    <a:pt x="137" y="186"/>
                    <a:pt x="132" y="187"/>
                  </a:cubicBezTo>
                  <a:cubicBezTo>
                    <a:pt x="127" y="188"/>
                    <a:pt x="125" y="184"/>
                    <a:pt x="121" y="184"/>
                  </a:cubicBezTo>
                  <a:cubicBezTo>
                    <a:pt x="120" y="186"/>
                    <a:pt x="119" y="189"/>
                    <a:pt x="118" y="191"/>
                  </a:cubicBezTo>
                  <a:cubicBezTo>
                    <a:pt x="113" y="191"/>
                    <a:pt x="107" y="188"/>
                    <a:pt x="103" y="185"/>
                  </a:cubicBezTo>
                  <a:cubicBezTo>
                    <a:pt x="88" y="210"/>
                    <a:pt x="50" y="185"/>
                    <a:pt x="32" y="176"/>
                  </a:cubicBezTo>
                  <a:cubicBezTo>
                    <a:pt x="24" y="171"/>
                    <a:pt x="19" y="165"/>
                    <a:pt x="17" y="155"/>
                  </a:cubicBezTo>
                  <a:cubicBezTo>
                    <a:pt x="14" y="148"/>
                    <a:pt x="12" y="145"/>
                    <a:pt x="7" y="140"/>
                  </a:cubicBezTo>
                  <a:cubicBezTo>
                    <a:pt x="4" y="136"/>
                    <a:pt x="2" y="130"/>
                    <a:pt x="1" y="126"/>
                  </a:cubicBezTo>
                  <a:cubicBezTo>
                    <a:pt x="1" y="146"/>
                    <a:pt x="1" y="146"/>
                    <a:pt x="1" y="146"/>
                  </a:cubicBezTo>
                  <a:cubicBezTo>
                    <a:pt x="2" y="157"/>
                    <a:pt x="5" y="167"/>
                    <a:pt x="3" y="179"/>
                  </a:cubicBezTo>
                  <a:cubicBezTo>
                    <a:pt x="3" y="183"/>
                    <a:pt x="0" y="193"/>
                    <a:pt x="1" y="197"/>
                  </a:cubicBezTo>
                  <a:cubicBezTo>
                    <a:pt x="4" y="209"/>
                    <a:pt x="31" y="201"/>
                    <a:pt x="31" y="211"/>
                  </a:cubicBezTo>
                  <a:cubicBezTo>
                    <a:pt x="35" y="209"/>
                    <a:pt x="37" y="208"/>
                    <a:pt x="40" y="212"/>
                  </a:cubicBezTo>
                  <a:cubicBezTo>
                    <a:pt x="42" y="208"/>
                    <a:pt x="49" y="206"/>
                    <a:pt x="52" y="209"/>
                  </a:cubicBezTo>
                  <a:cubicBezTo>
                    <a:pt x="55" y="208"/>
                    <a:pt x="57" y="209"/>
                    <a:pt x="59" y="209"/>
                  </a:cubicBezTo>
                  <a:cubicBezTo>
                    <a:pt x="63" y="209"/>
                    <a:pt x="67" y="207"/>
                    <a:pt x="71" y="206"/>
                  </a:cubicBezTo>
                  <a:cubicBezTo>
                    <a:pt x="78" y="205"/>
                    <a:pt x="91" y="204"/>
                    <a:pt x="94" y="213"/>
                  </a:cubicBezTo>
                  <a:cubicBezTo>
                    <a:pt x="98" y="208"/>
                    <a:pt x="103" y="211"/>
                    <a:pt x="109" y="213"/>
                  </a:cubicBezTo>
                  <a:cubicBezTo>
                    <a:pt x="112" y="214"/>
                    <a:pt x="114" y="214"/>
                    <a:pt x="118" y="213"/>
                  </a:cubicBezTo>
                  <a:cubicBezTo>
                    <a:pt x="119" y="212"/>
                    <a:pt x="122" y="203"/>
                    <a:pt x="122" y="202"/>
                  </a:cubicBezTo>
                  <a:cubicBezTo>
                    <a:pt x="125" y="200"/>
                    <a:pt x="128" y="202"/>
                    <a:pt x="131" y="204"/>
                  </a:cubicBezTo>
                  <a:cubicBezTo>
                    <a:pt x="132" y="204"/>
                    <a:pt x="134" y="206"/>
                    <a:pt x="135" y="206"/>
                  </a:cubicBezTo>
                  <a:cubicBezTo>
                    <a:pt x="137" y="206"/>
                    <a:pt x="137" y="205"/>
                    <a:pt x="138" y="204"/>
                  </a:cubicBezTo>
                  <a:cubicBezTo>
                    <a:pt x="142" y="203"/>
                    <a:pt x="144" y="205"/>
                    <a:pt x="149" y="206"/>
                  </a:cubicBezTo>
                  <a:cubicBezTo>
                    <a:pt x="148" y="200"/>
                    <a:pt x="153" y="200"/>
                    <a:pt x="157" y="203"/>
                  </a:cubicBezTo>
                  <a:cubicBezTo>
                    <a:pt x="158" y="193"/>
                    <a:pt x="164" y="193"/>
                    <a:pt x="171" y="196"/>
                  </a:cubicBezTo>
                  <a:cubicBezTo>
                    <a:pt x="172" y="191"/>
                    <a:pt x="182" y="185"/>
                    <a:pt x="186" y="191"/>
                  </a:cubicBezTo>
                  <a:cubicBezTo>
                    <a:pt x="187" y="187"/>
                    <a:pt x="189" y="184"/>
                    <a:pt x="193" y="186"/>
                  </a:cubicBezTo>
                  <a:cubicBezTo>
                    <a:pt x="193" y="181"/>
                    <a:pt x="196" y="180"/>
                    <a:pt x="199" y="177"/>
                  </a:cubicBezTo>
                  <a:cubicBezTo>
                    <a:pt x="200" y="174"/>
                    <a:pt x="202" y="170"/>
                    <a:pt x="202" y="166"/>
                  </a:cubicBezTo>
                  <a:cubicBezTo>
                    <a:pt x="202" y="163"/>
                    <a:pt x="201" y="160"/>
                    <a:pt x="200" y="157"/>
                  </a:cubicBezTo>
                  <a:close/>
                </a:path>
              </a:pathLst>
            </a:custGeom>
            <a:solidFill>
              <a:srgbClr val="E74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72" name="Freeform 85">
              <a:extLst>
                <a:ext uri="{FF2B5EF4-FFF2-40B4-BE49-F238E27FC236}">
                  <a16:creationId xmlns:a16="http://schemas.microsoft.com/office/drawing/2014/main" id="{BF116AEE-EFD5-4EC3-BC06-292033837C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51" y="1373"/>
              <a:ext cx="68" cy="91"/>
            </a:xfrm>
            <a:custGeom>
              <a:avLst/>
              <a:gdLst>
                <a:gd name="T0" fmla="*/ 0 w 20"/>
                <a:gd name="T1" fmla="*/ 2996 h 25"/>
                <a:gd name="T2" fmla="*/ 2553 w 20"/>
                <a:gd name="T3" fmla="*/ 1591 h 25"/>
                <a:gd name="T4" fmla="*/ 0 w 20"/>
                <a:gd name="T5" fmla="*/ 2996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25">
                  <a:moveTo>
                    <a:pt x="0" y="17"/>
                  </a:moveTo>
                  <a:cubicBezTo>
                    <a:pt x="3" y="1"/>
                    <a:pt x="16" y="0"/>
                    <a:pt x="19" y="9"/>
                  </a:cubicBezTo>
                  <a:cubicBezTo>
                    <a:pt x="20" y="17"/>
                    <a:pt x="15" y="25"/>
                    <a:pt x="0" y="17"/>
                  </a:cubicBezTo>
                  <a:close/>
                </a:path>
              </a:pathLst>
            </a:custGeom>
            <a:solidFill>
              <a:srgbClr val="D3D4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73" name="Freeform 86">
              <a:extLst>
                <a:ext uri="{FF2B5EF4-FFF2-40B4-BE49-F238E27FC236}">
                  <a16:creationId xmlns:a16="http://schemas.microsoft.com/office/drawing/2014/main" id="{3DDFD228-95C0-4B48-98A4-658440829E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54" y="1387"/>
              <a:ext cx="58" cy="62"/>
            </a:xfrm>
            <a:custGeom>
              <a:avLst/>
              <a:gdLst>
                <a:gd name="T0" fmla="*/ 2187 w 17"/>
                <a:gd name="T1" fmla="*/ 1597 h 17"/>
                <a:gd name="T2" fmla="*/ 1235 w 17"/>
                <a:gd name="T3" fmla="*/ 201 h 17"/>
                <a:gd name="T4" fmla="*/ 116 w 17"/>
                <a:gd name="T5" fmla="*/ 1411 h 17"/>
                <a:gd name="T6" fmla="*/ 955 w 17"/>
                <a:gd name="T7" fmla="*/ 2819 h 17"/>
                <a:gd name="T8" fmla="*/ 2187 w 17"/>
                <a:gd name="T9" fmla="*/ 1597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17">
                  <a:moveTo>
                    <a:pt x="16" y="9"/>
                  </a:moveTo>
                  <a:cubicBezTo>
                    <a:pt x="17" y="5"/>
                    <a:pt x="14" y="1"/>
                    <a:pt x="9" y="1"/>
                  </a:cubicBezTo>
                  <a:cubicBezTo>
                    <a:pt x="5" y="0"/>
                    <a:pt x="1" y="3"/>
                    <a:pt x="1" y="8"/>
                  </a:cubicBezTo>
                  <a:cubicBezTo>
                    <a:pt x="0" y="12"/>
                    <a:pt x="3" y="16"/>
                    <a:pt x="7" y="16"/>
                  </a:cubicBezTo>
                  <a:cubicBezTo>
                    <a:pt x="12" y="17"/>
                    <a:pt x="16" y="14"/>
                    <a:pt x="16" y="9"/>
                  </a:cubicBezTo>
                  <a:close/>
                </a:path>
              </a:pathLst>
            </a:custGeom>
            <a:solidFill>
              <a:srgbClr val="5C5D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74" name="Freeform 87">
              <a:extLst>
                <a:ext uri="{FF2B5EF4-FFF2-40B4-BE49-F238E27FC236}">
                  <a16:creationId xmlns:a16="http://schemas.microsoft.com/office/drawing/2014/main" id="{05167FF6-5D7C-4564-A96A-D98B73F9D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2" y="1402"/>
              <a:ext cx="20" cy="22"/>
            </a:xfrm>
            <a:custGeom>
              <a:avLst/>
              <a:gdLst>
                <a:gd name="T0" fmla="*/ 743 w 6"/>
                <a:gd name="T1" fmla="*/ 539 h 6"/>
                <a:gd name="T2" fmla="*/ 477 w 6"/>
                <a:gd name="T3" fmla="*/ 0 h 6"/>
                <a:gd name="T4" fmla="*/ 110 w 6"/>
                <a:gd name="T5" fmla="*/ 539 h 6"/>
                <a:gd name="T6" fmla="*/ 367 w 6"/>
                <a:gd name="T7" fmla="*/ 1089 h 6"/>
                <a:gd name="T8" fmla="*/ 743 w 6"/>
                <a:gd name="T9" fmla="*/ 539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cubicBezTo>
                    <a:pt x="6" y="2"/>
                    <a:pt x="5" y="1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4"/>
                    <a:pt x="2" y="6"/>
                    <a:pt x="3" y="6"/>
                  </a:cubicBezTo>
                  <a:cubicBezTo>
                    <a:pt x="5" y="6"/>
                    <a:pt x="6" y="5"/>
                    <a:pt x="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75" name="Freeform 88">
              <a:extLst>
                <a:ext uri="{FF2B5EF4-FFF2-40B4-BE49-F238E27FC236}">
                  <a16:creationId xmlns:a16="http://schemas.microsoft.com/office/drawing/2014/main" id="{99C6B2A5-F040-4F27-9EFE-A0745E5CE8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" y="1409"/>
              <a:ext cx="1271" cy="237"/>
            </a:xfrm>
            <a:custGeom>
              <a:avLst/>
              <a:gdLst>
                <a:gd name="T0" fmla="*/ 0 w 372"/>
                <a:gd name="T1" fmla="*/ 4415 h 65"/>
                <a:gd name="T2" fmla="*/ 116 w 372"/>
                <a:gd name="T3" fmla="*/ 2126 h 65"/>
                <a:gd name="T4" fmla="*/ 280 w 372"/>
                <a:gd name="T5" fmla="*/ 1065 h 65"/>
                <a:gd name="T6" fmla="*/ 11849 w 372"/>
                <a:gd name="T7" fmla="*/ 4415 h 65"/>
                <a:gd name="T8" fmla="*/ 23288 w 372"/>
                <a:gd name="T9" fmla="*/ 8827 h 65"/>
                <a:gd name="T10" fmla="*/ 36538 w 372"/>
                <a:gd name="T11" fmla="*/ 5280 h 65"/>
                <a:gd name="T12" fmla="*/ 47700 w 372"/>
                <a:gd name="T13" fmla="*/ 3883 h 65"/>
                <a:gd name="T14" fmla="*/ 50020 w 372"/>
                <a:gd name="T15" fmla="*/ 4944 h 65"/>
                <a:gd name="T16" fmla="*/ 49894 w 372"/>
                <a:gd name="T17" fmla="*/ 5477 h 65"/>
                <a:gd name="T18" fmla="*/ 48783 w 372"/>
                <a:gd name="T19" fmla="*/ 5130 h 65"/>
                <a:gd name="T20" fmla="*/ 48783 w 372"/>
                <a:gd name="T21" fmla="*/ 5130 h 65"/>
                <a:gd name="T22" fmla="*/ 43474 w 372"/>
                <a:gd name="T23" fmla="*/ 4415 h 65"/>
                <a:gd name="T24" fmla="*/ 37054 w 372"/>
                <a:gd name="T25" fmla="*/ 6742 h 65"/>
                <a:gd name="T26" fmla="*/ 23288 w 372"/>
                <a:gd name="T27" fmla="*/ 11299 h 65"/>
                <a:gd name="T28" fmla="*/ 10776 w 372"/>
                <a:gd name="T29" fmla="*/ 6541 h 65"/>
                <a:gd name="T30" fmla="*/ 0 w 372"/>
                <a:gd name="T31" fmla="*/ 4415 h 65"/>
                <a:gd name="T32" fmla="*/ 0 w 372"/>
                <a:gd name="T33" fmla="*/ 4415 h 6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72" h="65">
                  <a:moveTo>
                    <a:pt x="0" y="25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3"/>
                    <a:pt x="2" y="6"/>
                  </a:cubicBezTo>
                  <a:cubicBezTo>
                    <a:pt x="42" y="0"/>
                    <a:pt x="65" y="12"/>
                    <a:pt x="87" y="25"/>
                  </a:cubicBezTo>
                  <a:cubicBezTo>
                    <a:pt x="108" y="37"/>
                    <a:pt x="128" y="51"/>
                    <a:pt x="171" y="50"/>
                  </a:cubicBezTo>
                  <a:cubicBezTo>
                    <a:pt x="215" y="49"/>
                    <a:pt x="243" y="39"/>
                    <a:pt x="268" y="30"/>
                  </a:cubicBezTo>
                  <a:cubicBezTo>
                    <a:pt x="295" y="20"/>
                    <a:pt x="317" y="13"/>
                    <a:pt x="350" y="22"/>
                  </a:cubicBezTo>
                  <a:cubicBezTo>
                    <a:pt x="358" y="23"/>
                    <a:pt x="363" y="26"/>
                    <a:pt x="367" y="28"/>
                  </a:cubicBezTo>
                  <a:cubicBezTo>
                    <a:pt x="372" y="30"/>
                    <a:pt x="371" y="31"/>
                    <a:pt x="366" y="31"/>
                  </a:cubicBezTo>
                  <a:cubicBezTo>
                    <a:pt x="364" y="30"/>
                    <a:pt x="361" y="30"/>
                    <a:pt x="358" y="29"/>
                  </a:cubicBezTo>
                  <a:cubicBezTo>
                    <a:pt x="358" y="29"/>
                    <a:pt x="358" y="29"/>
                    <a:pt x="358" y="29"/>
                  </a:cubicBezTo>
                  <a:cubicBezTo>
                    <a:pt x="354" y="28"/>
                    <a:pt x="334" y="24"/>
                    <a:pt x="319" y="25"/>
                  </a:cubicBezTo>
                  <a:cubicBezTo>
                    <a:pt x="303" y="27"/>
                    <a:pt x="288" y="32"/>
                    <a:pt x="272" y="38"/>
                  </a:cubicBezTo>
                  <a:cubicBezTo>
                    <a:pt x="248" y="47"/>
                    <a:pt x="218" y="63"/>
                    <a:pt x="171" y="64"/>
                  </a:cubicBezTo>
                  <a:cubicBezTo>
                    <a:pt x="125" y="65"/>
                    <a:pt x="100" y="50"/>
                    <a:pt x="79" y="37"/>
                  </a:cubicBezTo>
                  <a:cubicBezTo>
                    <a:pt x="57" y="25"/>
                    <a:pt x="37" y="18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E5D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76" name="Freeform 89">
              <a:extLst>
                <a:ext uri="{FF2B5EF4-FFF2-40B4-BE49-F238E27FC236}">
                  <a16:creationId xmlns:a16="http://schemas.microsoft.com/office/drawing/2014/main" id="{2253F4FD-277B-4956-92C6-365BC40BA1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32" y="1588"/>
              <a:ext cx="307" cy="69"/>
            </a:xfrm>
            <a:custGeom>
              <a:avLst/>
              <a:gdLst>
                <a:gd name="T0" fmla="*/ 2698 w 90"/>
                <a:gd name="T1" fmla="*/ 712 h 19"/>
                <a:gd name="T2" fmla="*/ 2862 w 90"/>
                <a:gd name="T3" fmla="*/ 857 h 19"/>
                <a:gd name="T4" fmla="*/ 3258 w 90"/>
                <a:gd name="T5" fmla="*/ 1384 h 19"/>
                <a:gd name="T6" fmla="*/ 4213 w 90"/>
                <a:gd name="T7" fmla="*/ 857 h 19"/>
                <a:gd name="T8" fmla="*/ 5284 w 90"/>
                <a:gd name="T9" fmla="*/ 1729 h 19"/>
                <a:gd name="T10" fmla="*/ 6631 w 90"/>
                <a:gd name="T11" fmla="*/ 1384 h 19"/>
                <a:gd name="T12" fmla="*/ 7982 w 90"/>
                <a:gd name="T13" fmla="*/ 1583 h 19"/>
                <a:gd name="T14" fmla="*/ 8378 w 90"/>
                <a:gd name="T15" fmla="*/ 857 h 19"/>
                <a:gd name="T16" fmla="*/ 8378 w 90"/>
                <a:gd name="T17" fmla="*/ 712 h 19"/>
                <a:gd name="T18" fmla="*/ 10554 w 90"/>
                <a:gd name="T19" fmla="*/ 330 h 19"/>
                <a:gd name="T20" fmla="*/ 12181 w 90"/>
                <a:gd name="T21" fmla="*/ 1583 h 19"/>
                <a:gd name="T22" fmla="*/ 11113 w 90"/>
                <a:gd name="T23" fmla="*/ 3112 h 19"/>
                <a:gd name="T24" fmla="*/ 8378 w 90"/>
                <a:gd name="T25" fmla="*/ 2782 h 19"/>
                <a:gd name="T26" fmla="*/ 3803 w 90"/>
                <a:gd name="T27" fmla="*/ 2782 h 19"/>
                <a:gd name="T28" fmla="*/ 955 w 90"/>
                <a:gd name="T29" fmla="*/ 3312 h 19"/>
                <a:gd name="T30" fmla="*/ 2187 w 90"/>
                <a:gd name="T31" fmla="*/ 1914 h 19"/>
                <a:gd name="T32" fmla="*/ 280 w 90"/>
                <a:gd name="T33" fmla="*/ 2110 h 19"/>
                <a:gd name="T34" fmla="*/ 2698 w 90"/>
                <a:gd name="T35" fmla="*/ 712 h 1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0" h="19">
                  <a:moveTo>
                    <a:pt x="20" y="4"/>
                  </a:moveTo>
                  <a:cubicBezTo>
                    <a:pt x="20" y="4"/>
                    <a:pt x="21" y="4"/>
                    <a:pt x="21" y="5"/>
                  </a:cubicBezTo>
                  <a:cubicBezTo>
                    <a:pt x="22" y="6"/>
                    <a:pt x="22" y="8"/>
                    <a:pt x="24" y="8"/>
                  </a:cubicBezTo>
                  <a:cubicBezTo>
                    <a:pt x="27" y="8"/>
                    <a:pt x="28" y="4"/>
                    <a:pt x="31" y="5"/>
                  </a:cubicBezTo>
                  <a:cubicBezTo>
                    <a:pt x="34" y="5"/>
                    <a:pt x="37" y="8"/>
                    <a:pt x="39" y="10"/>
                  </a:cubicBezTo>
                  <a:cubicBezTo>
                    <a:pt x="40" y="4"/>
                    <a:pt x="46" y="1"/>
                    <a:pt x="49" y="8"/>
                  </a:cubicBezTo>
                  <a:cubicBezTo>
                    <a:pt x="47" y="0"/>
                    <a:pt x="57" y="5"/>
                    <a:pt x="59" y="9"/>
                  </a:cubicBezTo>
                  <a:cubicBezTo>
                    <a:pt x="59" y="7"/>
                    <a:pt x="60" y="6"/>
                    <a:pt x="62" y="5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7" y="5"/>
                    <a:pt x="74" y="2"/>
                    <a:pt x="78" y="2"/>
                  </a:cubicBezTo>
                  <a:cubicBezTo>
                    <a:pt x="83" y="3"/>
                    <a:pt x="86" y="6"/>
                    <a:pt x="90" y="9"/>
                  </a:cubicBezTo>
                  <a:cubicBezTo>
                    <a:pt x="88" y="15"/>
                    <a:pt x="90" y="17"/>
                    <a:pt x="82" y="18"/>
                  </a:cubicBezTo>
                  <a:cubicBezTo>
                    <a:pt x="75" y="19"/>
                    <a:pt x="69" y="17"/>
                    <a:pt x="62" y="16"/>
                  </a:cubicBezTo>
                  <a:cubicBezTo>
                    <a:pt x="53" y="15"/>
                    <a:pt x="38" y="16"/>
                    <a:pt x="28" y="16"/>
                  </a:cubicBezTo>
                  <a:cubicBezTo>
                    <a:pt x="23" y="16"/>
                    <a:pt x="11" y="15"/>
                    <a:pt x="7" y="19"/>
                  </a:cubicBezTo>
                  <a:cubicBezTo>
                    <a:pt x="8" y="14"/>
                    <a:pt x="12" y="13"/>
                    <a:pt x="16" y="11"/>
                  </a:cubicBezTo>
                  <a:cubicBezTo>
                    <a:pt x="12" y="11"/>
                    <a:pt x="5" y="8"/>
                    <a:pt x="2" y="12"/>
                  </a:cubicBezTo>
                  <a:cubicBezTo>
                    <a:pt x="0" y="1"/>
                    <a:pt x="12" y="5"/>
                    <a:pt x="20" y="4"/>
                  </a:cubicBezTo>
                  <a:close/>
                </a:path>
              </a:pathLst>
            </a:custGeom>
            <a:solidFill>
              <a:srgbClr val="E5D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77" name="Freeform 90">
              <a:extLst>
                <a:ext uri="{FF2B5EF4-FFF2-40B4-BE49-F238E27FC236}">
                  <a16:creationId xmlns:a16="http://schemas.microsoft.com/office/drawing/2014/main" id="{527213B4-B473-4628-A40C-B6685E98A4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58" y="1606"/>
              <a:ext cx="195" cy="51"/>
            </a:xfrm>
            <a:custGeom>
              <a:avLst/>
              <a:gdLst>
                <a:gd name="T0" fmla="*/ 7691 w 57"/>
                <a:gd name="T1" fmla="*/ 1060 h 14"/>
                <a:gd name="T2" fmla="*/ 6565 w 57"/>
                <a:gd name="T3" fmla="*/ 346 h 14"/>
                <a:gd name="T4" fmla="*/ 6846 w 57"/>
                <a:gd name="T5" fmla="*/ 1260 h 14"/>
                <a:gd name="T6" fmla="*/ 3288 w 57"/>
                <a:gd name="T7" fmla="*/ 729 h 14"/>
                <a:gd name="T8" fmla="*/ 3688 w 57"/>
                <a:gd name="T9" fmla="*/ 1592 h 14"/>
                <a:gd name="T10" fmla="*/ 2036 w 57"/>
                <a:gd name="T11" fmla="*/ 346 h 14"/>
                <a:gd name="T12" fmla="*/ 1078 w 57"/>
                <a:gd name="T13" fmla="*/ 874 h 14"/>
                <a:gd name="T14" fmla="*/ 0 w 57"/>
                <a:gd name="T15" fmla="*/ 2470 h 14"/>
                <a:gd name="T16" fmla="*/ 4529 w 57"/>
                <a:gd name="T17" fmla="*/ 2270 h 14"/>
                <a:gd name="T18" fmla="*/ 5888 w 57"/>
                <a:gd name="T19" fmla="*/ 1938 h 14"/>
                <a:gd name="T20" fmla="*/ 7691 w 57"/>
                <a:gd name="T21" fmla="*/ 1592 h 14"/>
                <a:gd name="T22" fmla="*/ 7807 w 57"/>
                <a:gd name="T23" fmla="*/ 729 h 14"/>
                <a:gd name="T24" fmla="*/ 7691 w 57"/>
                <a:gd name="T25" fmla="*/ 1060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" h="14">
                  <a:moveTo>
                    <a:pt x="56" y="6"/>
                  </a:moveTo>
                  <a:cubicBezTo>
                    <a:pt x="53" y="5"/>
                    <a:pt x="50" y="4"/>
                    <a:pt x="48" y="2"/>
                  </a:cubicBezTo>
                  <a:cubicBezTo>
                    <a:pt x="49" y="4"/>
                    <a:pt x="49" y="6"/>
                    <a:pt x="50" y="7"/>
                  </a:cubicBezTo>
                  <a:cubicBezTo>
                    <a:pt x="45" y="3"/>
                    <a:pt x="28" y="0"/>
                    <a:pt x="24" y="4"/>
                  </a:cubicBezTo>
                  <a:cubicBezTo>
                    <a:pt x="25" y="6"/>
                    <a:pt x="26" y="8"/>
                    <a:pt x="27" y="9"/>
                  </a:cubicBezTo>
                  <a:cubicBezTo>
                    <a:pt x="24" y="6"/>
                    <a:pt x="19" y="4"/>
                    <a:pt x="15" y="2"/>
                  </a:cubicBezTo>
                  <a:cubicBezTo>
                    <a:pt x="16" y="10"/>
                    <a:pt x="11" y="5"/>
                    <a:pt x="8" y="5"/>
                  </a:cubicBezTo>
                  <a:cubicBezTo>
                    <a:pt x="4" y="7"/>
                    <a:pt x="1" y="10"/>
                    <a:pt x="0" y="14"/>
                  </a:cubicBezTo>
                  <a:cubicBezTo>
                    <a:pt x="7" y="7"/>
                    <a:pt x="23" y="14"/>
                    <a:pt x="33" y="13"/>
                  </a:cubicBezTo>
                  <a:cubicBezTo>
                    <a:pt x="36" y="13"/>
                    <a:pt x="39" y="11"/>
                    <a:pt x="43" y="11"/>
                  </a:cubicBezTo>
                  <a:cubicBezTo>
                    <a:pt x="47" y="11"/>
                    <a:pt x="53" y="13"/>
                    <a:pt x="56" y="9"/>
                  </a:cubicBezTo>
                  <a:cubicBezTo>
                    <a:pt x="57" y="8"/>
                    <a:pt x="57" y="6"/>
                    <a:pt x="57" y="4"/>
                  </a:cubicBezTo>
                  <a:cubicBezTo>
                    <a:pt x="57" y="5"/>
                    <a:pt x="56" y="5"/>
                    <a:pt x="56" y="6"/>
                  </a:cubicBezTo>
                  <a:close/>
                </a:path>
              </a:pathLst>
            </a:custGeom>
            <a:solidFill>
              <a:srgbClr val="E5D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78" name="Freeform 91">
              <a:extLst>
                <a:ext uri="{FF2B5EF4-FFF2-40B4-BE49-F238E27FC236}">
                  <a16:creationId xmlns:a16="http://schemas.microsoft.com/office/drawing/2014/main" id="{B3CAC828-8D59-4078-B71A-CC82FD270F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89" y="1540"/>
              <a:ext cx="308" cy="102"/>
            </a:xfrm>
            <a:custGeom>
              <a:avLst/>
              <a:gdLst>
                <a:gd name="T0" fmla="*/ 2200 w 90"/>
                <a:gd name="T1" fmla="*/ 874 h 28"/>
                <a:gd name="T2" fmla="*/ 1523 w 90"/>
                <a:gd name="T3" fmla="*/ 1592 h 28"/>
                <a:gd name="T4" fmla="*/ 1078 w 90"/>
                <a:gd name="T5" fmla="*/ 2124 h 28"/>
                <a:gd name="T6" fmla="*/ 281 w 90"/>
                <a:gd name="T7" fmla="*/ 3330 h 28"/>
                <a:gd name="T8" fmla="*/ 1078 w 90"/>
                <a:gd name="T9" fmla="*/ 4590 h 28"/>
                <a:gd name="T10" fmla="*/ 1769 w 90"/>
                <a:gd name="T11" fmla="*/ 4936 h 28"/>
                <a:gd name="T12" fmla="*/ 2882 w 90"/>
                <a:gd name="T13" fmla="*/ 4739 h 28"/>
                <a:gd name="T14" fmla="*/ 6571 w 90"/>
                <a:gd name="T15" fmla="*/ 3530 h 28"/>
                <a:gd name="T16" fmla="*/ 9616 w 90"/>
                <a:gd name="T17" fmla="*/ 2124 h 28"/>
                <a:gd name="T18" fmla="*/ 11102 w 90"/>
                <a:gd name="T19" fmla="*/ 1738 h 28"/>
                <a:gd name="T20" fmla="*/ 12344 w 90"/>
                <a:gd name="T21" fmla="*/ 1406 h 28"/>
                <a:gd name="T22" fmla="*/ 10705 w 90"/>
                <a:gd name="T23" fmla="*/ 1406 h 28"/>
                <a:gd name="T24" fmla="*/ 8374 w 90"/>
                <a:gd name="T25" fmla="*/ 1938 h 28"/>
                <a:gd name="T26" fmla="*/ 5096 w 90"/>
                <a:gd name="T27" fmla="*/ 2656 h 28"/>
                <a:gd name="T28" fmla="*/ 2200 w 90"/>
                <a:gd name="T29" fmla="*/ 874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0" h="28">
                  <a:moveTo>
                    <a:pt x="16" y="5"/>
                  </a:moveTo>
                  <a:cubicBezTo>
                    <a:pt x="14" y="7"/>
                    <a:pt x="13" y="7"/>
                    <a:pt x="11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6" y="14"/>
                    <a:pt x="4" y="17"/>
                    <a:pt x="2" y="19"/>
                  </a:cubicBezTo>
                  <a:cubicBezTo>
                    <a:pt x="0" y="24"/>
                    <a:pt x="4" y="24"/>
                    <a:pt x="8" y="26"/>
                  </a:cubicBezTo>
                  <a:cubicBezTo>
                    <a:pt x="9" y="27"/>
                    <a:pt x="11" y="28"/>
                    <a:pt x="13" y="28"/>
                  </a:cubicBezTo>
                  <a:cubicBezTo>
                    <a:pt x="15" y="28"/>
                    <a:pt x="18" y="27"/>
                    <a:pt x="21" y="27"/>
                  </a:cubicBezTo>
                  <a:cubicBezTo>
                    <a:pt x="31" y="27"/>
                    <a:pt x="39" y="24"/>
                    <a:pt x="48" y="20"/>
                  </a:cubicBezTo>
                  <a:cubicBezTo>
                    <a:pt x="55" y="17"/>
                    <a:pt x="63" y="15"/>
                    <a:pt x="70" y="12"/>
                  </a:cubicBezTo>
                  <a:cubicBezTo>
                    <a:pt x="74" y="11"/>
                    <a:pt x="77" y="10"/>
                    <a:pt x="81" y="10"/>
                  </a:cubicBezTo>
                  <a:cubicBezTo>
                    <a:pt x="84" y="9"/>
                    <a:pt x="88" y="9"/>
                    <a:pt x="90" y="8"/>
                  </a:cubicBezTo>
                  <a:cubicBezTo>
                    <a:pt x="86" y="7"/>
                    <a:pt x="82" y="8"/>
                    <a:pt x="78" y="8"/>
                  </a:cubicBezTo>
                  <a:cubicBezTo>
                    <a:pt x="72" y="9"/>
                    <a:pt x="66" y="10"/>
                    <a:pt x="61" y="11"/>
                  </a:cubicBezTo>
                  <a:cubicBezTo>
                    <a:pt x="54" y="12"/>
                    <a:pt x="44" y="20"/>
                    <a:pt x="37" y="15"/>
                  </a:cubicBezTo>
                  <a:cubicBezTo>
                    <a:pt x="31" y="12"/>
                    <a:pt x="24" y="0"/>
                    <a:pt x="16" y="5"/>
                  </a:cubicBezTo>
                </a:path>
              </a:pathLst>
            </a:custGeom>
            <a:solidFill>
              <a:srgbClr val="D52E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79" name="Freeform 92">
              <a:extLst>
                <a:ext uri="{FF2B5EF4-FFF2-40B4-BE49-F238E27FC236}">
                  <a16:creationId xmlns:a16="http://schemas.microsoft.com/office/drawing/2014/main" id="{DCDAACF8-39A4-40BC-AE7B-65F93C8FA7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0" y="1041"/>
              <a:ext cx="694" cy="579"/>
            </a:xfrm>
            <a:custGeom>
              <a:avLst/>
              <a:gdLst>
                <a:gd name="T0" fmla="*/ 18584 w 203"/>
                <a:gd name="T1" fmla="*/ 3529 h 159"/>
                <a:gd name="T2" fmla="*/ 15148 w 203"/>
                <a:gd name="T3" fmla="*/ 16707 h 159"/>
                <a:gd name="T4" fmla="*/ 15018 w 203"/>
                <a:gd name="T5" fmla="*/ 19176 h 159"/>
                <a:gd name="T6" fmla="*/ 12984 w 203"/>
                <a:gd name="T7" fmla="*/ 19508 h 159"/>
                <a:gd name="T8" fmla="*/ 11070 w 203"/>
                <a:gd name="T9" fmla="*/ 20768 h 159"/>
                <a:gd name="T10" fmla="*/ 10109 w 203"/>
                <a:gd name="T11" fmla="*/ 21973 h 159"/>
                <a:gd name="T12" fmla="*/ 9152 w 203"/>
                <a:gd name="T13" fmla="*/ 20768 h 159"/>
                <a:gd name="T14" fmla="*/ 8195 w 203"/>
                <a:gd name="T15" fmla="*/ 21827 h 159"/>
                <a:gd name="T16" fmla="*/ 7388 w 203"/>
                <a:gd name="T17" fmla="*/ 20382 h 159"/>
                <a:gd name="T18" fmla="*/ 7514 w 203"/>
                <a:gd name="T19" fmla="*/ 20382 h 159"/>
                <a:gd name="T20" fmla="*/ 7234 w 203"/>
                <a:gd name="T21" fmla="*/ 20382 h 159"/>
                <a:gd name="T22" fmla="*/ 7234 w 203"/>
                <a:gd name="T23" fmla="*/ 20236 h 159"/>
                <a:gd name="T24" fmla="*/ 7118 w 203"/>
                <a:gd name="T25" fmla="*/ 20236 h 159"/>
                <a:gd name="T26" fmla="*/ 7118 w 203"/>
                <a:gd name="T27" fmla="*/ 17771 h 159"/>
                <a:gd name="T28" fmla="*/ 6557 w 203"/>
                <a:gd name="T29" fmla="*/ 17585 h 159"/>
                <a:gd name="T30" fmla="*/ 6147 w 203"/>
                <a:gd name="T31" fmla="*/ 16908 h 159"/>
                <a:gd name="T32" fmla="*/ 5996 w 203"/>
                <a:gd name="T33" fmla="*/ 15648 h 159"/>
                <a:gd name="T34" fmla="*/ 4639 w 203"/>
                <a:gd name="T35" fmla="*/ 15302 h 159"/>
                <a:gd name="T36" fmla="*/ 3272 w 203"/>
                <a:gd name="T37" fmla="*/ 14442 h 159"/>
                <a:gd name="T38" fmla="*/ 3155 w 203"/>
                <a:gd name="T39" fmla="*/ 14442 h 159"/>
                <a:gd name="T40" fmla="*/ 4113 w 203"/>
                <a:gd name="T41" fmla="*/ 15979 h 159"/>
                <a:gd name="T42" fmla="*/ 5470 w 203"/>
                <a:gd name="T43" fmla="*/ 17239 h 159"/>
                <a:gd name="T44" fmla="*/ 5320 w 203"/>
                <a:gd name="T45" fmla="*/ 17916 h 159"/>
                <a:gd name="T46" fmla="*/ 3682 w 203"/>
                <a:gd name="T47" fmla="*/ 18113 h 159"/>
                <a:gd name="T48" fmla="*/ 4513 w 203"/>
                <a:gd name="T49" fmla="*/ 19508 h 159"/>
                <a:gd name="T50" fmla="*/ 3952 w 203"/>
                <a:gd name="T51" fmla="*/ 19508 h 159"/>
                <a:gd name="T52" fmla="*/ 4113 w 203"/>
                <a:gd name="T53" fmla="*/ 20236 h 159"/>
                <a:gd name="T54" fmla="*/ 3552 w 203"/>
                <a:gd name="T55" fmla="*/ 20768 h 159"/>
                <a:gd name="T56" fmla="*/ 3552 w 203"/>
                <a:gd name="T57" fmla="*/ 21296 h 159"/>
                <a:gd name="T58" fmla="*/ 3155 w 203"/>
                <a:gd name="T59" fmla="*/ 21627 h 159"/>
                <a:gd name="T60" fmla="*/ 3155 w 203"/>
                <a:gd name="T61" fmla="*/ 22701 h 159"/>
                <a:gd name="T62" fmla="*/ 2991 w 203"/>
                <a:gd name="T63" fmla="*/ 22701 h 159"/>
                <a:gd name="T64" fmla="*/ 2479 w 203"/>
                <a:gd name="T65" fmla="*/ 23033 h 159"/>
                <a:gd name="T66" fmla="*/ 2479 w 203"/>
                <a:gd name="T67" fmla="*/ 24096 h 159"/>
                <a:gd name="T68" fmla="*/ 1638 w 203"/>
                <a:gd name="T69" fmla="*/ 24096 h 159"/>
                <a:gd name="T70" fmla="*/ 677 w 203"/>
                <a:gd name="T71" fmla="*/ 24293 h 159"/>
                <a:gd name="T72" fmla="*/ 116 w 203"/>
                <a:gd name="T73" fmla="*/ 25687 h 159"/>
                <a:gd name="T74" fmla="*/ 0 w 203"/>
                <a:gd name="T75" fmla="*/ 25687 h 159"/>
                <a:gd name="T76" fmla="*/ 561 w 203"/>
                <a:gd name="T77" fmla="*/ 27621 h 159"/>
                <a:gd name="T78" fmla="*/ 1357 w 203"/>
                <a:gd name="T79" fmla="*/ 27093 h 159"/>
                <a:gd name="T80" fmla="*/ 1918 w 203"/>
                <a:gd name="T81" fmla="*/ 27767 h 159"/>
                <a:gd name="T82" fmla="*/ 2595 w 203"/>
                <a:gd name="T83" fmla="*/ 27767 h 159"/>
                <a:gd name="T84" fmla="*/ 3682 w 203"/>
                <a:gd name="T85" fmla="*/ 27952 h 159"/>
                <a:gd name="T86" fmla="*/ 3832 w 203"/>
                <a:gd name="T87" fmla="*/ 26747 h 159"/>
                <a:gd name="T88" fmla="*/ 4920 w 203"/>
                <a:gd name="T89" fmla="*/ 27424 h 159"/>
                <a:gd name="T90" fmla="*/ 8195 w 203"/>
                <a:gd name="T91" fmla="*/ 27424 h 159"/>
                <a:gd name="T92" fmla="*/ 8075 w 203"/>
                <a:gd name="T93" fmla="*/ 27424 h 159"/>
                <a:gd name="T94" fmla="*/ 9268 w 203"/>
                <a:gd name="T95" fmla="*/ 26893 h 159"/>
                <a:gd name="T96" fmla="*/ 10506 w 203"/>
                <a:gd name="T97" fmla="*/ 27238 h 159"/>
                <a:gd name="T98" fmla="*/ 13265 w 203"/>
                <a:gd name="T99" fmla="*/ 26747 h 159"/>
                <a:gd name="T100" fmla="*/ 14225 w 203"/>
                <a:gd name="T101" fmla="*/ 26215 h 159"/>
                <a:gd name="T102" fmla="*/ 15018 w 203"/>
                <a:gd name="T103" fmla="*/ 25687 h 159"/>
                <a:gd name="T104" fmla="*/ 15429 w 203"/>
                <a:gd name="T105" fmla="*/ 24293 h 159"/>
                <a:gd name="T106" fmla="*/ 16536 w 203"/>
                <a:gd name="T107" fmla="*/ 24438 h 159"/>
                <a:gd name="T108" fmla="*/ 17623 w 203"/>
                <a:gd name="T109" fmla="*/ 22505 h 159"/>
                <a:gd name="T110" fmla="*/ 17743 w 203"/>
                <a:gd name="T111" fmla="*/ 21441 h 159"/>
                <a:gd name="T112" fmla="*/ 17743 w 203"/>
                <a:gd name="T113" fmla="*/ 15116 h 159"/>
                <a:gd name="T114" fmla="*/ 19261 w 203"/>
                <a:gd name="T115" fmla="*/ 5120 h 159"/>
                <a:gd name="T116" fmla="*/ 27736 w 203"/>
                <a:gd name="T117" fmla="*/ 874 h 159"/>
                <a:gd name="T118" fmla="*/ 18584 w 203"/>
                <a:gd name="T119" fmla="*/ 3529 h 15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03" h="159">
                  <a:moveTo>
                    <a:pt x="136" y="20"/>
                  </a:moveTo>
                  <a:cubicBezTo>
                    <a:pt x="110" y="40"/>
                    <a:pt x="111" y="95"/>
                    <a:pt x="111" y="95"/>
                  </a:cubicBezTo>
                  <a:cubicBezTo>
                    <a:pt x="111" y="100"/>
                    <a:pt x="112" y="105"/>
                    <a:pt x="110" y="109"/>
                  </a:cubicBezTo>
                  <a:cubicBezTo>
                    <a:pt x="107" y="115"/>
                    <a:pt x="97" y="120"/>
                    <a:pt x="95" y="111"/>
                  </a:cubicBezTo>
                  <a:cubicBezTo>
                    <a:pt x="92" y="116"/>
                    <a:pt x="86" y="124"/>
                    <a:pt x="81" y="118"/>
                  </a:cubicBezTo>
                  <a:cubicBezTo>
                    <a:pt x="82" y="117"/>
                    <a:pt x="80" y="124"/>
                    <a:pt x="74" y="125"/>
                  </a:cubicBezTo>
                  <a:cubicBezTo>
                    <a:pt x="69" y="125"/>
                    <a:pt x="67" y="118"/>
                    <a:pt x="67" y="118"/>
                  </a:cubicBezTo>
                  <a:cubicBezTo>
                    <a:pt x="67" y="118"/>
                    <a:pt x="63" y="125"/>
                    <a:pt x="60" y="124"/>
                  </a:cubicBezTo>
                  <a:cubicBezTo>
                    <a:pt x="58" y="123"/>
                    <a:pt x="56" y="118"/>
                    <a:pt x="54" y="116"/>
                  </a:cubicBezTo>
                  <a:cubicBezTo>
                    <a:pt x="54" y="116"/>
                    <a:pt x="54" y="116"/>
                    <a:pt x="55" y="116"/>
                  </a:cubicBezTo>
                  <a:cubicBezTo>
                    <a:pt x="54" y="116"/>
                    <a:pt x="53" y="116"/>
                    <a:pt x="53" y="116"/>
                  </a:cubicBezTo>
                  <a:cubicBezTo>
                    <a:pt x="53" y="116"/>
                    <a:pt x="53" y="115"/>
                    <a:pt x="53" y="115"/>
                  </a:cubicBezTo>
                  <a:cubicBezTo>
                    <a:pt x="52" y="115"/>
                    <a:pt x="52" y="115"/>
                    <a:pt x="52" y="115"/>
                  </a:cubicBezTo>
                  <a:cubicBezTo>
                    <a:pt x="49" y="112"/>
                    <a:pt x="51" y="104"/>
                    <a:pt x="52" y="101"/>
                  </a:cubicBezTo>
                  <a:cubicBezTo>
                    <a:pt x="51" y="101"/>
                    <a:pt x="49" y="101"/>
                    <a:pt x="48" y="100"/>
                  </a:cubicBezTo>
                  <a:cubicBezTo>
                    <a:pt x="47" y="99"/>
                    <a:pt x="46" y="97"/>
                    <a:pt x="45" y="96"/>
                  </a:cubicBezTo>
                  <a:cubicBezTo>
                    <a:pt x="44" y="93"/>
                    <a:pt x="41" y="91"/>
                    <a:pt x="44" y="89"/>
                  </a:cubicBezTo>
                  <a:cubicBezTo>
                    <a:pt x="41" y="88"/>
                    <a:pt x="37" y="88"/>
                    <a:pt x="34" y="87"/>
                  </a:cubicBezTo>
                  <a:cubicBezTo>
                    <a:pt x="31" y="86"/>
                    <a:pt x="25" y="85"/>
                    <a:pt x="24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5" y="86"/>
                    <a:pt x="27" y="88"/>
                    <a:pt x="30" y="91"/>
                  </a:cubicBezTo>
                  <a:cubicBezTo>
                    <a:pt x="33" y="93"/>
                    <a:pt x="37" y="95"/>
                    <a:pt x="40" y="98"/>
                  </a:cubicBezTo>
                  <a:cubicBezTo>
                    <a:pt x="42" y="100"/>
                    <a:pt x="42" y="101"/>
                    <a:pt x="39" y="102"/>
                  </a:cubicBezTo>
                  <a:cubicBezTo>
                    <a:pt x="35" y="102"/>
                    <a:pt x="31" y="102"/>
                    <a:pt x="27" y="103"/>
                  </a:cubicBezTo>
                  <a:cubicBezTo>
                    <a:pt x="27" y="106"/>
                    <a:pt x="32" y="108"/>
                    <a:pt x="33" y="111"/>
                  </a:cubicBezTo>
                  <a:cubicBezTo>
                    <a:pt x="32" y="110"/>
                    <a:pt x="31" y="111"/>
                    <a:pt x="29" y="111"/>
                  </a:cubicBezTo>
                  <a:cubicBezTo>
                    <a:pt x="28" y="113"/>
                    <a:pt x="30" y="114"/>
                    <a:pt x="30" y="115"/>
                  </a:cubicBezTo>
                  <a:cubicBezTo>
                    <a:pt x="28" y="117"/>
                    <a:pt x="25" y="116"/>
                    <a:pt x="26" y="118"/>
                  </a:cubicBezTo>
                  <a:cubicBezTo>
                    <a:pt x="26" y="120"/>
                    <a:pt x="27" y="120"/>
                    <a:pt x="26" y="121"/>
                  </a:cubicBezTo>
                  <a:cubicBezTo>
                    <a:pt x="26" y="122"/>
                    <a:pt x="24" y="123"/>
                    <a:pt x="23" y="123"/>
                  </a:cubicBezTo>
                  <a:cubicBezTo>
                    <a:pt x="25" y="125"/>
                    <a:pt x="24" y="127"/>
                    <a:pt x="23" y="129"/>
                  </a:cubicBezTo>
                  <a:cubicBezTo>
                    <a:pt x="23" y="129"/>
                    <a:pt x="22" y="129"/>
                    <a:pt x="22" y="129"/>
                  </a:cubicBezTo>
                  <a:cubicBezTo>
                    <a:pt x="21" y="130"/>
                    <a:pt x="19" y="131"/>
                    <a:pt x="18" y="131"/>
                  </a:cubicBezTo>
                  <a:cubicBezTo>
                    <a:pt x="17" y="133"/>
                    <a:pt x="20" y="135"/>
                    <a:pt x="18" y="137"/>
                  </a:cubicBezTo>
                  <a:cubicBezTo>
                    <a:pt x="17" y="138"/>
                    <a:pt x="14" y="138"/>
                    <a:pt x="12" y="137"/>
                  </a:cubicBezTo>
                  <a:cubicBezTo>
                    <a:pt x="10" y="137"/>
                    <a:pt x="7" y="137"/>
                    <a:pt x="5" y="138"/>
                  </a:cubicBezTo>
                  <a:cubicBezTo>
                    <a:pt x="6" y="140"/>
                    <a:pt x="4" y="147"/>
                    <a:pt x="1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2" y="149"/>
                    <a:pt x="4" y="153"/>
                    <a:pt x="4" y="157"/>
                  </a:cubicBezTo>
                  <a:cubicBezTo>
                    <a:pt x="6" y="155"/>
                    <a:pt x="7" y="153"/>
                    <a:pt x="10" y="154"/>
                  </a:cubicBezTo>
                  <a:cubicBezTo>
                    <a:pt x="12" y="155"/>
                    <a:pt x="12" y="158"/>
                    <a:pt x="14" y="158"/>
                  </a:cubicBezTo>
                  <a:cubicBezTo>
                    <a:pt x="15" y="158"/>
                    <a:pt x="18" y="157"/>
                    <a:pt x="19" y="158"/>
                  </a:cubicBezTo>
                  <a:cubicBezTo>
                    <a:pt x="22" y="158"/>
                    <a:pt x="25" y="158"/>
                    <a:pt x="27" y="159"/>
                  </a:cubicBezTo>
                  <a:cubicBezTo>
                    <a:pt x="25" y="157"/>
                    <a:pt x="25" y="152"/>
                    <a:pt x="28" y="152"/>
                  </a:cubicBezTo>
                  <a:cubicBezTo>
                    <a:pt x="31" y="152"/>
                    <a:pt x="34" y="155"/>
                    <a:pt x="36" y="156"/>
                  </a:cubicBezTo>
                  <a:cubicBezTo>
                    <a:pt x="33" y="149"/>
                    <a:pt x="57" y="156"/>
                    <a:pt x="60" y="156"/>
                  </a:cubicBezTo>
                  <a:cubicBezTo>
                    <a:pt x="60" y="156"/>
                    <a:pt x="59" y="156"/>
                    <a:pt x="59" y="156"/>
                  </a:cubicBezTo>
                  <a:cubicBezTo>
                    <a:pt x="62" y="152"/>
                    <a:pt x="64" y="152"/>
                    <a:pt x="68" y="153"/>
                  </a:cubicBezTo>
                  <a:cubicBezTo>
                    <a:pt x="71" y="154"/>
                    <a:pt x="73" y="155"/>
                    <a:pt x="77" y="155"/>
                  </a:cubicBezTo>
                  <a:cubicBezTo>
                    <a:pt x="84" y="154"/>
                    <a:pt x="90" y="151"/>
                    <a:pt x="97" y="152"/>
                  </a:cubicBezTo>
                  <a:cubicBezTo>
                    <a:pt x="94" y="148"/>
                    <a:pt x="102" y="146"/>
                    <a:pt x="104" y="149"/>
                  </a:cubicBezTo>
                  <a:cubicBezTo>
                    <a:pt x="104" y="144"/>
                    <a:pt x="107" y="144"/>
                    <a:pt x="110" y="146"/>
                  </a:cubicBezTo>
                  <a:cubicBezTo>
                    <a:pt x="106" y="144"/>
                    <a:pt x="111" y="139"/>
                    <a:pt x="113" y="138"/>
                  </a:cubicBezTo>
                  <a:cubicBezTo>
                    <a:pt x="115" y="137"/>
                    <a:pt x="119" y="137"/>
                    <a:pt x="121" y="139"/>
                  </a:cubicBezTo>
                  <a:cubicBezTo>
                    <a:pt x="125" y="138"/>
                    <a:pt x="128" y="131"/>
                    <a:pt x="129" y="128"/>
                  </a:cubicBezTo>
                  <a:cubicBezTo>
                    <a:pt x="130" y="126"/>
                    <a:pt x="130" y="124"/>
                    <a:pt x="130" y="122"/>
                  </a:cubicBezTo>
                  <a:cubicBezTo>
                    <a:pt x="133" y="115"/>
                    <a:pt x="130" y="105"/>
                    <a:pt x="130" y="86"/>
                  </a:cubicBezTo>
                  <a:cubicBezTo>
                    <a:pt x="129" y="63"/>
                    <a:pt x="131" y="49"/>
                    <a:pt x="141" y="29"/>
                  </a:cubicBezTo>
                  <a:cubicBezTo>
                    <a:pt x="152" y="10"/>
                    <a:pt x="185" y="3"/>
                    <a:pt x="203" y="5"/>
                  </a:cubicBezTo>
                  <a:cubicBezTo>
                    <a:pt x="188" y="0"/>
                    <a:pt x="162" y="0"/>
                    <a:pt x="136" y="20"/>
                  </a:cubicBezTo>
                  <a:close/>
                </a:path>
              </a:pathLst>
            </a:custGeom>
            <a:solidFill>
              <a:srgbClr val="E74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80" name="Freeform 93">
              <a:extLst>
                <a:ext uri="{FF2B5EF4-FFF2-40B4-BE49-F238E27FC236}">
                  <a16:creationId xmlns:a16="http://schemas.microsoft.com/office/drawing/2014/main" id="{B56ADFB0-87DF-4B40-B7C6-5062B504C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54" y="1096"/>
              <a:ext cx="205" cy="244"/>
            </a:xfrm>
            <a:custGeom>
              <a:avLst/>
              <a:gdLst>
                <a:gd name="T0" fmla="*/ 6140 w 60"/>
                <a:gd name="T1" fmla="*/ 1060 h 67"/>
                <a:gd name="T2" fmla="*/ 4507 w 60"/>
                <a:gd name="T3" fmla="*/ 874 h 67"/>
                <a:gd name="T4" fmla="*/ 1237 w 60"/>
                <a:gd name="T5" fmla="*/ 4203 h 67"/>
                <a:gd name="T6" fmla="*/ 560 w 60"/>
                <a:gd name="T7" fmla="*/ 8595 h 67"/>
                <a:gd name="T8" fmla="*/ 560 w 60"/>
                <a:gd name="T9" fmla="*/ 8595 h 67"/>
                <a:gd name="T10" fmla="*/ 0 w 60"/>
                <a:gd name="T11" fmla="*/ 9323 h 67"/>
                <a:gd name="T12" fmla="*/ 560 w 60"/>
                <a:gd name="T13" fmla="*/ 10186 h 67"/>
                <a:gd name="T14" fmla="*/ 1353 w 60"/>
                <a:gd name="T15" fmla="*/ 11792 h 67"/>
                <a:gd name="T16" fmla="*/ 2709 w 60"/>
                <a:gd name="T17" fmla="*/ 10583 h 67"/>
                <a:gd name="T18" fmla="*/ 2593 w 60"/>
                <a:gd name="T19" fmla="*/ 11060 h 67"/>
                <a:gd name="T20" fmla="*/ 4226 w 60"/>
                <a:gd name="T21" fmla="*/ 11060 h 67"/>
                <a:gd name="T22" fmla="*/ 4226 w 60"/>
                <a:gd name="T23" fmla="*/ 11060 h 67"/>
                <a:gd name="T24" fmla="*/ 4226 w 60"/>
                <a:gd name="T25" fmla="*/ 11260 h 67"/>
                <a:gd name="T26" fmla="*/ 6140 w 60"/>
                <a:gd name="T27" fmla="*/ 1060 h 6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67">
                  <a:moveTo>
                    <a:pt x="45" y="6"/>
                  </a:moveTo>
                  <a:cubicBezTo>
                    <a:pt x="41" y="0"/>
                    <a:pt x="34" y="4"/>
                    <a:pt x="33" y="5"/>
                  </a:cubicBezTo>
                  <a:cubicBezTo>
                    <a:pt x="24" y="10"/>
                    <a:pt x="14" y="13"/>
                    <a:pt x="9" y="24"/>
                  </a:cubicBezTo>
                  <a:cubicBezTo>
                    <a:pt x="6" y="32"/>
                    <a:pt x="11" y="44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3" y="50"/>
                    <a:pt x="1" y="51"/>
                    <a:pt x="0" y="53"/>
                  </a:cubicBezTo>
                  <a:cubicBezTo>
                    <a:pt x="4" y="52"/>
                    <a:pt x="6" y="55"/>
                    <a:pt x="4" y="58"/>
                  </a:cubicBezTo>
                  <a:cubicBezTo>
                    <a:pt x="8" y="56"/>
                    <a:pt x="5" y="66"/>
                    <a:pt x="10" y="67"/>
                  </a:cubicBezTo>
                  <a:cubicBezTo>
                    <a:pt x="14" y="67"/>
                    <a:pt x="19" y="63"/>
                    <a:pt x="20" y="60"/>
                  </a:cubicBezTo>
                  <a:cubicBezTo>
                    <a:pt x="20" y="62"/>
                    <a:pt x="20" y="63"/>
                    <a:pt x="19" y="63"/>
                  </a:cubicBezTo>
                  <a:cubicBezTo>
                    <a:pt x="23" y="63"/>
                    <a:pt x="27" y="66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52" y="56"/>
                    <a:pt x="60" y="22"/>
                    <a:pt x="45" y="6"/>
                  </a:cubicBezTo>
                  <a:close/>
                </a:path>
              </a:pathLst>
            </a:custGeom>
            <a:solidFill>
              <a:srgbClr val="E74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81" name="Freeform 94">
              <a:extLst>
                <a:ext uri="{FF2B5EF4-FFF2-40B4-BE49-F238E27FC236}">
                  <a16:creationId xmlns:a16="http://schemas.microsoft.com/office/drawing/2014/main" id="{416AE263-0AD9-4425-97AC-EC5977284F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51" y="1347"/>
              <a:ext cx="85" cy="91"/>
            </a:xfrm>
            <a:custGeom>
              <a:avLst/>
              <a:gdLst>
                <a:gd name="T0" fmla="*/ 0 w 25"/>
                <a:gd name="T1" fmla="*/ 4386 h 25"/>
                <a:gd name="T2" fmla="*/ 3342 w 25"/>
                <a:gd name="T3" fmla="*/ 1591 h 25"/>
                <a:gd name="T4" fmla="*/ 0 w 25"/>
                <a:gd name="T5" fmla="*/ 4386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5" y="10"/>
                    <a:pt x="11" y="3"/>
                    <a:pt x="25" y="9"/>
                  </a:cubicBezTo>
                  <a:cubicBezTo>
                    <a:pt x="19" y="3"/>
                    <a:pt x="2" y="0"/>
                    <a:pt x="0" y="25"/>
                  </a:cubicBezTo>
                  <a:close/>
                </a:path>
              </a:pathLst>
            </a:custGeom>
            <a:solidFill>
              <a:srgbClr val="D52E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82" name="Freeform 95">
              <a:extLst>
                <a:ext uri="{FF2B5EF4-FFF2-40B4-BE49-F238E27FC236}">
                  <a16:creationId xmlns:a16="http://schemas.microsoft.com/office/drawing/2014/main" id="{D43CD3EB-F1DF-435E-BEAA-AB51361D18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37" y="1413"/>
              <a:ext cx="48" cy="51"/>
            </a:xfrm>
            <a:custGeom>
              <a:avLst/>
              <a:gdLst>
                <a:gd name="T0" fmla="*/ 0 w 14"/>
                <a:gd name="T1" fmla="*/ 2124 h 14"/>
                <a:gd name="T2" fmla="*/ 1656 w 14"/>
                <a:gd name="T3" fmla="*/ 0 h 14"/>
                <a:gd name="T4" fmla="*/ 0 w 14"/>
                <a:gd name="T5" fmla="*/ 2124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14">
                  <a:moveTo>
                    <a:pt x="0" y="12"/>
                  </a:moveTo>
                  <a:cubicBezTo>
                    <a:pt x="8" y="14"/>
                    <a:pt x="12" y="6"/>
                    <a:pt x="12" y="0"/>
                  </a:cubicBezTo>
                  <a:cubicBezTo>
                    <a:pt x="14" y="7"/>
                    <a:pt x="12" y="14"/>
                    <a:pt x="0" y="12"/>
                  </a:cubicBezTo>
                  <a:close/>
                </a:path>
              </a:pathLst>
            </a:custGeom>
            <a:solidFill>
              <a:srgbClr val="F476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83" name="Freeform 96">
              <a:extLst>
                <a:ext uri="{FF2B5EF4-FFF2-40B4-BE49-F238E27FC236}">
                  <a16:creationId xmlns:a16="http://schemas.microsoft.com/office/drawing/2014/main" id="{03B12528-E4FE-4473-8C49-64A69FE6DA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01" y="1125"/>
              <a:ext cx="110" cy="197"/>
            </a:xfrm>
            <a:custGeom>
              <a:avLst/>
              <a:gdLst>
                <a:gd name="T0" fmla="*/ 2802 w 32"/>
                <a:gd name="T1" fmla="*/ 533 h 54"/>
                <a:gd name="T2" fmla="*/ 1134 w 32"/>
                <a:gd name="T3" fmla="*/ 2141 h 54"/>
                <a:gd name="T4" fmla="*/ 285 w 32"/>
                <a:gd name="T5" fmla="*/ 3885 h 54"/>
                <a:gd name="T6" fmla="*/ 567 w 32"/>
                <a:gd name="T7" fmla="*/ 5684 h 54"/>
                <a:gd name="T8" fmla="*/ 117 w 32"/>
                <a:gd name="T9" fmla="*/ 6216 h 54"/>
                <a:gd name="T10" fmla="*/ 567 w 32"/>
                <a:gd name="T11" fmla="*/ 7092 h 54"/>
                <a:gd name="T12" fmla="*/ 684 w 32"/>
                <a:gd name="T13" fmla="*/ 8157 h 54"/>
                <a:gd name="T14" fmla="*/ 853 w 32"/>
                <a:gd name="T15" fmla="*/ 9569 h 54"/>
                <a:gd name="T16" fmla="*/ 1832 w 32"/>
                <a:gd name="T17" fmla="*/ 8836 h 54"/>
                <a:gd name="T18" fmla="*/ 2114 w 32"/>
                <a:gd name="T19" fmla="*/ 7092 h 54"/>
                <a:gd name="T20" fmla="*/ 2637 w 32"/>
                <a:gd name="T21" fmla="*/ 5483 h 54"/>
                <a:gd name="T22" fmla="*/ 3083 w 32"/>
                <a:gd name="T23" fmla="*/ 2820 h 54"/>
                <a:gd name="T24" fmla="*/ 4067 w 32"/>
                <a:gd name="T25" fmla="*/ 4418 h 54"/>
                <a:gd name="T26" fmla="*/ 4067 w 32"/>
                <a:gd name="T27" fmla="*/ 1598 h 54"/>
                <a:gd name="T28" fmla="*/ 2932 w 32"/>
                <a:gd name="T29" fmla="*/ 533 h 5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2" h="54">
                  <a:moveTo>
                    <a:pt x="20" y="3"/>
                  </a:moveTo>
                  <a:cubicBezTo>
                    <a:pt x="14" y="4"/>
                    <a:pt x="13" y="8"/>
                    <a:pt x="8" y="12"/>
                  </a:cubicBezTo>
                  <a:cubicBezTo>
                    <a:pt x="4" y="15"/>
                    <a:pt x="0" y="17"/>
                    <a:pt x="2" y="22"/>
                  </a:cubicBezTo>
                  <a:cubicBezTo>
                    <a:pt x="4" y="25"/>
                    <a:pt x="7" y="29"/>
                    <a:pt x="4" y="32"/>
                  </a:cubicBezTo>
                  <a:cubicBezTo>
                    <a:pt x="4" y="33"/>
                    <a:pt x="1" y="34"/>
                    <a:pt x="1" y="35"/>
                  </a:cubicBezTo>
                  <a:cubicBezTo>
                    <a:pt x="0" y="37"/>
                    <a:pt x="3" y="39"/>
                    <a:pt x="4" y="40"/>
                  </a:cubicBezTo>
                  <a:cubicBezTo>
                    <a:pt x="0" y="42"/>
                    <a:pt x="2" y="43"/>
                    <a:pt x="5" y="46"/>
                  </a:cubicBezTo>
                  <a:cubicBezTo>
                    <a:pt x="7" y="48"/>
                    <a:pt x="8" y="51"/>
                    <a:pt x="6" y="54"/>
                  </a:cubicBezTo>
                  <a:cubicBezTo>
                    <a:pt x="8" y="52"/>
                    <a:pt x="10" y="51"/>
                    <a:pt x="13" y="50"/>
                  </a:cubicBezTo>
                  <a:cubicBezTo>
                    <a:pt x="8" y="46"/>
                    <a:pt x="7" y="39"/>
                    <a:pt x="15" y="40"/>
                  </a:cubicBezTo>
                  <a:cubicBezTo>
                    <a:pt x="12" y="37"/>
                    <a:pt x="17" y="30"/>
                    <a:pt x="19" y="31"/>
                  </a:cubicBezTo>
                  <a:cubicBezTo>
                    <a:pt x="14" y="30"/>
                    <a:pt x="18" y="18"/>
                    <a:pt x="22" y="16"/>
                  </a:cubicBezTo>
                  <a:cubicBezTo>
                    <a:pt x="27" y="15"/>
                    <a:pt x="28" y="21"/>
                    <a:pt x="29" y="25"/>
                  </a:cubicBezTo>
                  <a:cubicBezTo>
                    <a:pt x="30" y="20"/>
                    <a:pt x="32" y="14"/>
                    <a:pt x="29" y="9"/>
                  </a:cubicBezTo>
                  <a:cubicBezTo>
                    <a:pt x="28" y="6"/>
                    <a:pt x="25" y="0"/>
                    <a:pt x="21" y="3"/>
                  </a:cubicBezTo>
                </a:path>
              </a:pathLst>
            </a:custGeom>
            <a:solidFill>
              <a:srgbClr val="D52E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84" name="Freeform 97">
              <a:extLst>
                <a:ext uri="{FF2B5EF4-FFF2-40B4-BE49-F238E27FC236}">
                  <a16:creationId xmlns:a16="http://schemas.microsoft.com/office/drawing/2014/main" id="{A88B6544-785F-4BD4-B10C-A2144088E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47" y="972"/>
              <a:ext cx="45" cy="149"/>
            </a:xfrm>
            <a:custGeom>
              <a:avLst/>
              <a:gdLst>
                <a:gd name="T0" fmla="*/ 121 w 13"/>
                <a:gd name="T1" fmla="*/ 1203 h 41"/>
                <a:gd name="T2" fmla="*/ 993 w 13"/>
                <a:gd name="T3" fmla="*/ 2973 h 41"/>
                <a:gd name="T4" fmla="*/ 1869 w 13"/>
                <a:gd name="T5" fmla="*/ 6102 h 41"/>
                <a:gd name="T6" fmla="*/ 993 w 13"/>
                <a:gd name="T7" fmla="*/ 7145 h 41"/>
                <a:gd name="T8" fmla="*/ 575 w 13"/>
                <a:gd name="T9" fmla="*/ 5230 h 41"/>
                <a:gd name="T10" fmla="*/ 706 w 13"/>
                <a:gd name="T11" fmla="*/ 4517 h 41"/>
                <a:gd name="T12" fmla="*/ 287 w 13"/>
                <a:gd name="T13" fmla="*/ 3118 h 41"/>
                <a:gd name="T14" fmla="*/ 0 w 13"/>
                <a:gd name="T15" fmla="*/ 1388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" h="41">
                  <a:moveTo>
                    <a:pt x="1" y="7"/>
                  </a:moveTo>
                  <a:cubicBezTo>
                    <a:pt x="7" y="0"/>
                    <a:pt x="6" y="13"/>
                    <a:pt x="7" y="17"/>
                  </a:cubicBezTo>
                  <a:cubicBezTo>
                    <a:pt x="7" y="23"/>
                    <a:pt x="10" y="30"/>
                    <a:pt x="13" y="35"/>
                  </a:cubicBezTo>
                  <a:cubicBezTo>
                    <a:pt x="10" y="35"/>
                    <a:pt x="8" y="39"/>
                    <a:pt x="7" y="41"/>
                  </a:cubicBezTo>
                  <a:cubicBezTo>
                    <a:pt x="6" y="37"/>
                    <a:pt x="11" y="27"/>
                    <a:pt x="4" y="30"/>
                  </a:cubicBezTo>
                  <a:cubicBezTo>
                    <a:pt x="4" y="29"/>
                    <a:pt x="5" y="27"/>
                    <a:pt x="5" y="26"/>
                  </a:cubicBezTo>
                  <a:cubicBezTo>
                    <a:pt x="5" y="23"/>
                    <a:pt x="3" y="21"/>
                    <a:pt x="2" y="18"/>
                  </a:cubicBezTo>
                  <a:cubicBezTo>
                    <a:pt x="1" y="14"/>
                    <a:pt x="4" y="11"/>
                    <a:pt x="0" y="8"/>
                  </a:cubicBezTo>
                </a:path>
              </a:pathLst>
            </a:custGeom>
            <a:solidFill>
              <a:srgbClr val="F476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85" name="Freeform 98">
              <a:extLst>
                <a:ext uri="{FF2B5EF4-FFF2-40B4-BE49-F238E27FC236}">
                  <a16:creationId xmlns:a16="http://schemas.microsoft.com/office/drawing/2014/main" id="{F13BB0B6-E017-4A3F-86FD-9C8994C1EB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0" y="1274"/>
              <a:ext cx="151" cy="292"/>
            </a:xfrm>
            <a:custGeom>
              <a:avLst/>
              <a:gdLst>
                <a:gd name="T0" fmla="*/ 117 w 44"/>
                <a:gd name="T1" fmla="*/ 14202 h 80"/>
                <a:gd name="T2" fmla="*/ 1095 w 44"/>
                <a:gd name="T3" fmla="*/ 11523 h 80"/>
                <a:gd name="T4" fmla="*/ 2344 w 44"/>
                <a:gd name="T5" fmla="*/ 7632 h 80"/>
                <a:gd name="T6" fmla="*/ 4286 w 44"/>
                <a:gd name="T7" fmla="*/ 3745 h 80"/>
                <a:gd name="T8" fmla="*/ 6102 w 44"/>
                <a:gd name="T9" fmla="*/ 0 h 80"/>
                <a:gd name="T10" fmla="*/ 4571 w 44"/>
                <a:gd name="T11" fmla="*/ 4811 h 80"/>
                <a:gd name="T12" fmla="*/ 2509 w 44"/>
                <a:gd name="T13" fmla="*/ 9045 h 80"/>
                <a:gd name="T14" fmla="*/ 1095 w 44"/>
                <a:gd name="T15" fmla="*/ 12257 h 80"/>
                <a:gd name="T16" fmla="*/ 117 w 44"/>
                <a:gd name="T17" fmla="*/ 14202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4" h="80">
                  <a:moveTo>
                    <a:pt x="1" y="80"/>
                  </a:moveTo>
                  <a:cubicBezTo>
                    <a:pt x="0" y="75"/>
                    <a:pt x="5" y="71"/>
                    <a:pt x="8" y="65"/>
                  </a:cubicBezTo>
                  <a:cubicBezTo>
                    <a:pt x="11" y="58"/>
                    <a:pt x="14" y="49"/>
                    <a:pt x="17" y="43"/>
                  </a:cubicBezTo>
                  <a:cubicBezTo>
                    <a:pt x="20" y="37"/>
                    <a:pt x="25" y="31"/>
                    <a:pt x="31" y="21"/>
                  </a:cubicBezTo>
                  <a:cubicBezTo>
                    <a:pt x="37" y="12"/>
                    <a:pt x="42" y="4"/>
                    <a:pt x="44" y="0"/>
                  </a:cubicBezTo>
                  <a:cubicBezTo>
                    <a:pt x="44" y="5"/>
                    <a:pt x="36" y="19"/>
                    <a:pt x="33" y="27"/>
                  </a:cubicBezTo>
                  <a:cubicBezTo>
                    <a:pt x="29" y="35"/>
                    <a:pt x="21" y="43"/>
                    <a:pt x="18" y="51"/>
                  </a:cubicBezTo>
                  <a:cubicBezTo>
                    <a:pt x="14" y="60"/>
                    <a:pt x="11" y="64"/>
                    <a:pt x="8" y="69"/>
                  </a:cubicBezTo>
                  <a:cubicBezTo>
                    <a:pt x="5" y="73"/>
                    <a:pt x="1" y="76"/>
                    <a:pt x="1" y="80"/>
                  </a:cubicBezTo>
                  <a:close/>
                </a:path>
              </a:pathLst>
            </a:custGeom>
            <a:solidFill>
              <a:srgbClr val="F476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86" name="Freeform 99">
              <a:extLst>
                <a:ext uri="{FF2B5EF4-FFF2-40B4-BE49-F238E27FC236}">
                  <a16:creationId xmlns:a16="http://schemas.microsoft.com/office/drawing/2014/main" id="{D0359251-8831-48C7-BAD3-1599B3E208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5" y="1121"/>
              <a:ext cx="431" cy="499"/>
            </a:xfrm>
            <a:custGeom>
              <a:avLst/>
              <a:gdLst>
                <a:gd name="T0" fmla="*/ 17247 w 126"/>
                <a:gd name="T1" fmla="*/ 0 h 137"/>
                <a:gd name="T2" fmla="*/ 16686 w 126"/>
                <a:gd name="T3" fmla="*/ 331 h 137"/>
                <a:gd name="T4" fmla="*/ 14370 w 126"/>
                <a:gd name="T5" fmla="*/ 5121 h 137"/>
                <a:gd name="T6" fmla="*/ 13573 w 126"/>
                <a:gd name="T7" fmla="*/ 14063 h 137"/>
                <a:gd name="T8" fmla="*/ 13128 w 126"/>
                <a:gd name="T9" fmla="*/ 17447 h 137"/>
                <a:gd name="T10" fmla="*/ 11093 w 126"/>
                <a:gd name="T11" fmla="*/ 18306 h 137"/>
                <a:gd name="T12" fmla="*/ 10683 w 126"/>
                <a:gd name="T13" fmla="*/ 20058 h 137"/>
                <a:gd name="T14" fmla="*/ 10005 w 126"/>
                <a:gd name="T15" fmla="*/ 20922 h 137"/>
                <a:gd name="T16" fmla="*/ 9325 w 126"/>
                <a:gd name="T17" fmla="*/ 21453 h 137"/>
                <a:gd name="T18" fmla="*/ 6961 w 126"/>
                <a:gd name="T19" fmla="*/ 21308 h 137"/>
                <a:gd name="T20" fmla="*/ 6448 w 126"/>
                <a:gd name="T21" fmla="*/ 22368 h 137"/>
                <a:gd name="T22" fmla="*/ 5603 w 126"/>
                <a:gd name="T23" fmla="*/ 22368 h 137"/>
                <a:gd name="T24" fmla="*/ 3557 w 126"/>
                <a:gd name="T25" fmla="*/ 22182 h 137"/>
                <a:gd name="T26" fmla="*/ 2316 w 126"/>
                <a:gd name="T27" fmla="*/ 21650 h 137"/>
                <a:gd name="T28" fmla="*/ 280 w 126"/>
                <a:gd name="T29" fmla="*/ 22714 h 137"/>
                <a:gd name="T30" fmla="*/ 0 w 126"/>
                <a:gd name="T31" fmla="*/ 23919 h 137"/>
                <a:gd name="T32" fmla="*/ 958 w 126"/>
                <a:gd name="T33" fmla="*/ 24120 h 137"/>
                <a:gd name="T34" fmla="*/ 1078 w 126"/>
                <a:gd name="T35" fmla="*/ 22899 h 137"/>
                <a:gd name="T36" fmla="*/ 2199 w 126"/>
                <a:gd name="T37" fmla="*/ 23573 h 137"/>
                <a:gd name="T38" fmla="*/ 1919 w 126"/>
                <a:gd name="T39" fmla="*/ 23242 h 137"/>
                <a:gd name="T40" fmla="*/ 2877 w 126"/>
                <a:gd name="T41" fmla="*/ 22899 h 137"/>
                <a:gd name="T42" fmla="*/ 3161 w 126"/>
                <a:gd name="T43" fmla="*/ 23045 h 137"/>
                <a:gd name="T44" fmla="*/ 4118 w 126"/>
                <a:gd name="T45" fmla="*/ 23242 h 137"/>
                <a:gd name="T46" fmla="*/ 4118 w 126"/>
                <a:gd name="T47" fmla="*/ 23242 h 137"/>
                <a:gd name="T48" fmla="*/ 5323 w 126"/>
                <a:gd name="T49" fmla="*/ 23045 h 137"/>
                <a:gd name="T50" fmla="*/ 5767 w 126"/>
                <a:gd name="T51" fmla="*/ 23045 h 137"/>
                <a:gd name="T52" fmla="*/ 6048 w 126"/>
                <a:gd name="T53" fmla="*/ 23045 h 137"/>
                <a:gd name="T54" fmla="*/ 6284 w 126"/>
                <a:gd name="T55" fmla="*/ 22899 h 137"/>
                <a:gd name="T56" fmla="*/ 8483 w 126"/>
                <a:gd name="T57" fmla="*/ 23242 h 137"/>
                <a:gd name="T58" fmla="*/ 10402 w 126"/>
                <a:gd name="T59" fmla="*/ 22899 h 137"/>
                <a:gd name="T60" fmla="*/ 10532 w 126"/>
                <a:gd name="T61" fmla="*/ 22899 h 137"/>
                <a:gd name="T62" fmla="*/ 10813 w 126"/>
                <a:gd name="T63" fmla="*/ 22182 h 137"/>
                <a:gd name="T64" fmla="*/ 10813 w 126"/>
                <a:gd name="T65" fmla="*/ 21981 h 137"/>
                <a:gd name="T66" fmla="*/ 10813 w 126"/>
                <a:gd name="T67" fmla="*/ 21981 h 137"/>
                <a:gd name="T68" fmla="*/ 11360 w 126"/>
                <a:gd name="T69" fmla="*/ 22182 h 137"/>
                <a:gd name="T70" fmla="*/ 11490 w 126"/>
                <a:gd name="T71" fmla="*/ 21981 h 137"/>
                <a:gd name="T72" fmla="*/ 11490 w 126"/>
                <a:gd name="T73" fmla="*/ 21981 h 137"/>
                <a:gd name="T74" fmla="*/ 11924 w 126"/>
                <a:gd name="T75" fmla="*/ 21650 h 137"/>
                <a:gd name="T76" fmla="*/ 11924 w 126"/>
                <a:gd name="T77" fmla="*/ 21308 h 137"/>
                <a:gd name="T78" fmla="*/ 12331 w 126"/>
                <a:gd name="T79" fmla="*/ 20922 h 137"/>
                <a:gd name="T80" fmla="*/ 12732 w 126"/>
                <a:gd name="T81" fmla="*/ 20444 h 137"/>
                <a:gd name="T82" fmla="*/ 13806 w 126"/>
                <a:gd name="T83" fmla="*/ 20590 h 137"/>
                <a:gd name="T84" fmla="*/ 13970 w 126"/>
                <a:gd name="T85" fmla="*/ 20590 h 137"/>
                <a:gd name="T86" fmla="*/ 15047 w 126"/>
                <a:gd name="T87" fmla="*/ 17778 h 137"/>
                <a:gd name="T88" fmla="*/ 15047 w 126"/>
                <a:gd name="T89" fmla="*/ 17592 h 137"/>
                <a:gd name="T90" fmla="*/ 15212 w 126"/>
                <a:gd name="T91" fmla="*/ 17447 h 137"/>
                <a:gd name="T92" fmla="*/ 15212 w 126"/>
                <a:gd name="T93" fmla="*/ 16915 h 137"/>
                <a:gd name="T94" fmla="*/ 15047 w 126"/>
                <a:gd name="T95" fmla="*/ 11262 h 137"/>
                <a:gd name="T96" fmla="*/ 16570 w 126"/>
                <a:gd name="T97" fmla="*/ 1206 h 137"/>
                <a:gd name="T98" fmla="*/ 17247 w 126"/>
                <a:gd name="T99" fmla="*/ 0 h 13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26" h="137">
                  <a:moveTo>
                    <a:pt x="126" y="0"/>
                  </a:moveTo>
                  <a:cubicBezTo>
                    <a:pt x="125" y="1"/>
                    <a:pt x="123" y="2"/>
                    <a:pt x="122" y="2"/>
                  </a:cubicBezTo>
                  <a:cubicBezTo>
                    <a:pt x="114" y="7"/>
                    <a:pt x="108" y="21"/>
                    <a:pt x="105" y="29"/>
                  </a:cubicBezTo>
                  <a:cubicBezTo>
                    <a:pt x="99" y="44"/>
                    <a:pt x="99" y="64"/>
                    <a:pt x="99" y="80"/>
                  </a:cubicBezTo>
                  <a:cubicBezTo>
                    <a:pt x="99" y="86"/>
                    <a:pt x="100" y="94"/>
                    <a:pt x="96" y="99"/>
                  </a:cubicBezTo>
                  <a:cubicBezTo>
                    <a:pt x="94" y="103"/>
                    <a:pt x="84" y="111"/>
                    <a:pt x="81" y="104"/>
                  </a:cubicBezTo>
                  <a:cubicBezTo>
                    <a:pt x="82" y="107"/>
                    <a:pt x="81" y="113"/>
                    <a:pt x="78" y="114"/>
                  </a:cubicBezTo>
                  <a:cubicBezTo>
                    <a:pt x="77" y="118"/>
                    <a:pt x="74" y="118"/>
                    <a:pt x="73" y="119"/>
                  </a:cubicBezTo>
                  <a:cubicBezTo>
                    <a:pt x="72" y="119"/>
                    <a:pt x="69" y="122"/>
                    <a:pt x="68" y="122"/>
                  </a:cubicBezTo>
                  <a:cubicBezTo>
                    <a:pt x="62" y="125"/>
                    <a:pt x="55" y="118"/>
                    <a:pt x="51" y="121"/>
                  </a:cubicBezTo>
                  <a:cubicBezTo>
                    <a:pt x="49" y="122"/>
                    <a:pt x="50" y="125"/>
                    <a:pt x="47" y="127"/>
                  </a:cubicBezTo>
                  <a:cubicBezTo>
                    <a:pt x="46" y="127"/>
                    <a:pt x="42" y="127"/>
                    <a:pt x="41" y="127"/>
                  </a:cubicBezTo>
                  <a:cubicBezTo>
                    <a:pt x="36" y="127"/>
                    <a:pt x="31" y="128"/>
                    <a:pt x="26" y="126"/>
                  </a:cubicBezTo>
                  <a:cubicBezTo>
                    <a:pt x="22" y="125"/>
                    <a:pt x="20" y="123"/>
                    <a:pt x="17" y="123"/>
                  </a:cubicBezTo>
                  <a:cubicBezTo>
                    <a:pt x="10" y="122"/>
                    <a:pt x="4" y="122"/>
                    <a:pt x="2" y="129"/>
                  </a:cubicBezTo>
                  <a:cubicBezTo>
                    <a:pt x="1" y="132"/>
                    <a:pt x="1" y="134"/>
                    <a:pt x="0" y="136"/>
                  </a:cubicBezTo>
                  <a:cubicBezTo>
                    <a:pt x="2" y="136"/>
                    <a:pt x="5" y="136"/>
                    <a:pt x="7" y="137"/>
                  </a:cubicBezTo>
                  <a:cubicBezTo>
                    <a:pt x="5" y="135"/>
                    <a:pt x="5" y="130"/>
                    <a:pt x="8" y="130"/>
                  </a:cubicBezTo>
                  <a:cubicBezTo>
                    <a:pt x="10" y="130"/>
                    <a:pt x="14" y="133"/>
                    <a:pt x="16" y="134"/>
                  </a:cubicBezTo>
                  <a:cubicBezTo>
                    <a:pt x="14" y="132"/>
                    <a:pt x="14" y="132"/>
                    <a:pt x="14" y="132"/>
                  </a:cubicBezTo>
                  <a:cubicBezTo>
                    <a:pt x="16" y="130"/>
                    <a:pt x="18" y="129"/>
                    <a:pt x="21" y="130"/>
                  </a:cubicBezTo>
                  <a:cubicBezTo>
                    <a:pt x="22" y="130"/>
                    <a:pt x="23" y="131"/>
                    <a:pt x="23" y="131"/>
                  </a:cubicBezTo>
                  <a:cubicBezTo>
                    <a:pt x="25" y="131"/>
                    <a:pt x="27" y="132"/>
                    <a:pt x="30" y="132"/>
                  </a:cubicBezTo>
                  <a:cubicBezTo>
                    <a:pt x="30" y="132"/>
                    <a:pt x="30" y="132"/>
                    <a:pt x="30" y="132"/>
                  </a:cubicBezTo>
                  <a:cubicBezTo>
                    <a:pt x="34" y="131"/>
                    <a:pt x="36" y="131"/>
                    <a:pt x="39" y="131"/>
                  </a:cubicBezTo>
                  <a:cubicBezTo>
                    <a:pt x="40" y="131"/>
                    <a:pt x="41" y="131"/>
                    <a:pt x="42" y="131"/>
                  </a:cubicBezTo>
                  <a:cubicBezTo>
                    <a:pt x="43" y="131"/>
                    <a:pt x="43" y="131"/>
                    <a:pt x="44" y="131"/>
                  </a:cubicBezTo>
                  <a:cubicBezTo>
                    <a:pt x="44" y="131"/>
                    <a:pt x="45" y="130"/>
                    <a:pt x="46" y="130"/>
                  </a:cubicBezTo>
                  <a:cubicBezTo>
                    <a:pt x="49" y="130"/>
                    <a:pt x="56" y="131"/>
                    <a:pt x="62" y="132"/>
                  </a:cubicBezTo>
                  <a:cubicBezTo>
                    <a:pt x="67" y="131"/>
                    <a:pt x="71" y="129"/>
                    <a:pt x="76" y="130"/>
                  </a:cubicBezTo>
                  <a:cubicBezTo>
                    <a:pt x="76" y="130"/>
                    <a:pt x="76" y="130"/>
                    <a:pt x="77" y="130"/>
                  </a:cubicBezTo>
                  <a:cubicBezTo>
                    <a:pt x="76" y="128"/>
                    <a:pt x="77" y="126"/>
                    <a:pt x="79" y="126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80" y="125"/>
                    <a:pt x="82" y="125"/>
                    <a:pt x="83" y="126"/>
                  </a:cubicBezTo>
                  <a:cubicBezTo>
                    <a:pt x="83" y="126"/>
                    <a:pt x="84" y="126"/>
                    <a:pt x="84" y="125"/>
                  </a:cubicBezTo>
                  <a:cubicBezTo>
                    <a:pt x="84" y="125"/>
                    <a:pt x="84" y="125"/>
                    <a:pt x="84" y="125"/>
                  </a:cubicBezTo>
                  <a:cubicBezTo>
                    <a:pt x="85" y="124"/>
                    <a:pt x="85" y="123"/>
                    <a:pt x="87" y="123"/>
                  </a:cubicBezTo>
                  <a:cubicBezTo>
                    <a:pt x="87" y="122"/>
                    <a:pt x="87" y="121"/>
                    <a:pt x="87" y="121"/>
                  </a:cubicBezTo>
                  <a:cubicBezTo>
                    <a:pt x="88" y="120"/>
                    <a:pt x="89" y="119"/>
                    <a:pt x="90" y="119"/>
                  </a:cubicBezTo>
                  <a:cubicBezTo>
                    <a:pt x="91" y="117"/>
                    <a:pt x="92" y="116"/>
                    <a:pt x="93" y="116"/>
                  </a:cubicBezTo>
                  <a:cubicBezTo>
                    <a:pt x="95" y="115"/>
                    <a:pt x="99" y="115"/>
                    <a:pt x="101" y="117"/>
                  </a:cubicBezTo>
                  <a:cubicBezTo>
                    <a:pt x="101" y="117"/>
                    <a:pt x="102" y="117"/>
                    <a:pt x="102" y="117"/>
                  </a:cubicBezTo>
                  <a:cubicBezTo>
                    <a:pt x="106" y="113"/>
                    <a:pt x="109" y="106"/>
                    <a:pt x="110" y="101"/>
                  </a:cubicBezTo>
                  <a:cubicBezTo>
                    <a:pt x="110" y="101"/>
                    <a:pt x="110" y="100"/>
                    <a:pt x="110" y="100"/>
                  </a:cubicBezTo>
                  <a:cubicBezTo>
                    <a:pt x="111" y="100"/>
                    <a:pt x="111" y="99"/>
                    <a:pt x="111" y="99"/>
                  </a:cubicBezTo>
                  <a:cubicBezTo>
                    <a:pt x="111" y="98"/>
                    <a:pt x="111" y="97"/>
                    <a:pt x="111" y="96"/>
                  </a:cubicBezTo>
                  <a:cubicBezTo>
                    <a:pt x="112" y="89"/>
                    <a:pt x="110" y="80"/>
                    <a:pt x="110" y="64"/>
                  </a:cubicBezTo>
                  <a:cubicBezTo>
                    <a:pt x="109" y="41"/>
                    <a:pt x="111" y="27"/>
                    <a:pt x="121" y="7"/>
                  </a:cubicBezTo>
                  <a:cubicBezTo>
                    <a:pt x="123" y="5"/>
                    <a:pt x="124" y="2"/>
                    <a:pt x="126" y="0"/>
                  </a:cubicBezTo>
                  <a:close/>
                </a:path>
              </a:pathLst>
            </a:custGeom>
            <a:solidFill>
              <a:srgbClr val="D52E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87" name="Freeform 100">
              <a:extLst>
                <a:ext uri="{FF2B5EF4-FFF2-40B4-BE49-F238E27FC236}">
                  <a16:creationId xmlns:a16="http://schemas.microsoft.com/office/drawing/2014/main" id="{E54CA205-49E7-420D-8AE7-CD411D33012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17" y="1507"/>
              <a:ext cx="612" cy="102"/>
            </a:xfrm>
            <a:custGeom>
              <a:avLst/>
              <a:gdLst>
                <a:gd name="T0" fmla="*/ 24336 w 179"/>
                <a:gd name="T1" fmla="*/ 729 h 28"/>
                <a:gd name="T2" fmla="*/ 24336 w 179"/>
                <a:gd name="T3" fmla="*/ 346 h 28"/>
                <a:gd name="T4" fmla="*/ 22538 w 179"/>
                <a:gd name="T5" fmla="*/ 346 h 28"/>
                <a:gd name="T6" fmla="*/ 20620 w 179"/>
                <a:gd name="T7" fmla="*/ 729 h 28"/>
                <a:gd name="T8" fmla="*/ 19382 w 179"/>
                <a:gd name="T9" fmla="*/ 1060 h 28"/>
                <a:gd name="T10" fmla="*/ 17745 w 179"/>
                <a:gd name="T11" fmla="*/ 1592 h 28"/>
                <a:gd name="T12" fmla="*/ 15991 w 179"/>
                <a:gd name="T13" fmla="*/ 1738 h 28"/>
                <a:gd name="T14" fmla="*/ 14623 w 179"/>
                <a:gd name="T15" fmla="*/ 2998 h 28"/>
                <a:gd name="T16" fmla="*/ 14343 w 179"/>
                <a:gd name="T17" fmla="*/ 3530 h 28"/>
                <a:gd name="T18" fmla="*/ 13946 w 179"/>
                <a:gd name="T19" fmla="*/ 2998 h 28"/>
                <a:gd name="T20" fmla="*/ 13105 w 179"/>
                <a:gd name="T21" fmla="*/ 3330 h 28"/>
                <a:gd name="T22" fmla="*/ 11864 w 179"/>
                <a:gd name="T23" fmla="*/ 2801 h 28"/>
                <a:gd name="T24" fmla="*/ 11187 w 179"/>
                <a:gd name="T25" fmla="*/ 2470 h 28"/>
                <a:gd name="T26" fmla="*/ 7235 w 179"/>
                <a:gd name="T27" fmla="*/ 2124 h 28"/>
                <a:gd name="T28" fmla="*/ 5997 w 179"/>
                <a:gd name="T29" fmla="*/ 2801 h 28"/>
                <a:gd name="T30" fmla="*/ 4920 w 179"/>
                <a:gd name="T31" fmla="*/ 2801 h 28"/>
                <a:gd name="T32" fmla="*/ 3402 w 179"/>
                <a:gd name="T33" fmla="*/ 2801 h 28"/>
                <a:gd name="T34" fmla="*/ 2992 w 179"/>
                <a:gd name="T35" fmla="*/ 2470 h 28"/>
                <a:gd name="T36" fmla="*/ 2595 w 179"/>
                <a:gd name="T37" fmla="*/ 2656 h 28"/>
                <a:gd name="T38" fmla="*/ 1638 w 179"/>
                <a:gd name="T39" fmla="*/ 1938 h 28"/>
                <a:gd name="T40" fmla="*/ 1077 w 179"/>
                <a:gd name="T41" fmla="*/ 2124 h 28"/>
                <a:gd name="T42" fmla="*/ 280 w 179"/>
                <a:gd name="T43" fmla="*/ 1406 h 28"/>
                <a:gd name="T44" fmla="*/ 0 w 179"/>
                <a:gd name="T45" fmla="*/ 1406 h 28"/>
                <a:gd name="T46" fmla="*/ 0 w 179"/>
                <a:gd name="T47" fmla="*/ 2998 h 28"/>
                <a:gd name="T48" fmla="*/ 3272 w 179"/>
                <a:gd name="T49" fmla="*/ 4404 h 28"/>
                <a:gd name="T50" fmla="*/ 4513 w 179"/>
                <a:gd name="T51" fmla="*/ 4590 h 28"/>
                <a:gd name="T52" fmla="*/ 6161 w 179"/>
                <a:gd name="T53" fmla="*/ 4062 h 28"/>
                <a:gd name="T54" fmla="*/ 7118 w 179"/>
                <a:gd name="T55" fmla="*/ 4062 h 28"/>
                <a:gd name="T56" fmla="*/ 8756 w 179"/>
                <a:gd name="T57" fmla="*/ 3530 h 28"/>
                <a:gd name="T58" fmla="*/ 11864 w 179"/>
                <a:gd name="T59" fmla="*/ 4739 h 28"/>
                <a:gd name="T60" fmla="*/ 13946 w 179"/>
                <a:gd name="T61" fmla="*/ 4739 h 28"/>
                <a:gd name="T62" fmla="*/ 15184 w 179"/>
                <a:gd name="T63" fmla="*/ 4739 h 28"/>
                <a:gd name="T64" fmla="*/ 15710 w 179"/>
                <a:gd name="T65" fmla="*/ 2801 h 28"/>
                <a:gd name="T66" fmla="*/ 16951 w 179"/>
                <a:gd name="T67" fmla="*/ 3184 h 28"/>
                <a:gd name="T68" fmla="*/ 17512 w 179"/>
                <a:gd name="T69" fmla="*/ 3530 h 28"/>
                <a:gd name="T70" fmla="*/ 17909 w 179"/>
                <a:gd name="T71" fmla="*/ 3184 h 28"/>
                <a:gd name="T72" fmla="*/ 19382 w 179"/>
                <a:gd name="T73" fmla="*/ 3530 h 28"/>
                <a:gd name="T74" fmla="*/ 20504 w 179"/>
                <a:gd name="T75" fmla="*/ 2998 h 28"/>
                <a:gd name="T76" fmla="*/ 22422 w 179"/>
                <a:gd name="T77" fmla="*/ 1738 h 28"/>
                <a:gd name="T78" fmla="*/ 24336 w 179"/>
                <a:gd name="T79" fmla="*/ 729 h 2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79" h="28">
                  <a:moveTo>
                    <a:pt x="178" y="4"/>
                  </a:moveTo>
                  <a:cubicBezTo>
                    <a:pt x="178" y="5"/>
                    <a:pt x="179" y="6"/>
                    <a:pt x="178" y="2"/>
                  </a:cubicBezTo>
                  <a:cubicBezTo>
                    <a:pt x="174" y="3"/>
                    <a:pt x="169" y="0"/>
                    <a:pt x="165" y="2"/>
                  </a:cubicBezTo>
                  <a:cubicBezTo>
                    <a:pt x="161" y="4"/>
                    <a:pt x="155" y="9"/>
                    <a:pt x="151" y="4"/>
                  </a:cubicBezTo>
                  <a:cubicBezTo>
                    <a:pt x="150" y="9"/>
                    <a:pt x="145" y="9"/>
                    <a:pt x="142" y="6"/>
                  </a:cubicBezTo>
                  <a:cubicBezTo>
                    <a:pt x="141" y="12"/>
                    <a:pt x="135" y="13"/>
                    <a:pt x="130" y="9"/>
                  </a:cubicBezTo>
                  <a:cubicBezTo>
                    <a:pt x="128" y="16"/>
                    <a:pt x="122" y="10"/>
                    <a:pt x="117" y="10"/>
                  </a:cubicBezTo>
                  <a:cubicBezTo>
                    <a:pt x="110" y="9"/>
                    <a:pt x="111" y="14"/>
                    <a:pt x="107" y="17"/>
                  </a:cubicBezTo>
                  <a:cubicBezTo>
                    <a:pt x="107" y="18"/>
                    <a:pt x="106" y="20"/>
                    <a:pt x="105" y="20"/>
                  </a:cubicBezTo>
                  <a:cubicBezTo>
                    <a:pt x="103" y="20"/>
                    <a:pt x="102" y="17"/>
                    <a:pt x="102" y="17"/>
                  </a:cubicBezTo>
                  <a:cubicBezTo>
                    <a:pt x="99" y="17"/>
                    <a:pt x="99" y="19"/>
                    <a:pt x="96" y="19"/>
                  </a:cubicBezTo>
                  <a:cubicBezTo>
                    <a:pt x="95" y="20"/>
                    <a:pt x="89" y="17"/>
                    <a:pt x="87" y="16"/>
                  </a:cubicBezTo>
                  <a:cubicBezTo>
                    <a:pt x="85" y="16"/>
                    <a:pt x="84" y="17"/>
                    <a:pt x="82" y="14"/>
                  </a:cubicBezTo>
                  <a:cubicBezTo>
                    <a:pt x="74" y="22"/>
                    <a:pt x="61" y="17"/>
                    <a:pt x="53" y="12"/>
                  </a:cubicBezTo>
                  <a:cubicBezTo>
                    <a:pt x="51" y="14"/>
                    <a:pt x="46" y="20"/>
                    <a:pt x="44" y="16"/>
                  </a:cubicBezTo>
                  <a:cubicBezTo>
                    <a:pt x="42" y="18"/>
                    <a:pt x="38" y="20"/>
                    <a:pt x="36" y="16"/>
                  </a:cubicBezTo>
                  <a:cubicBezTo>
                    <a:pt x="31" y="18"/>
                    <a:pt x="30" y="17"/>
                    <a:pt x="25" y="16"/>
                  </a:cubicBezTo>
                  <a:cubicBezTo>
                    <a:pt x="24" y="15"/>
                    <a:pt x="23" y="14"/>
                    <a:pt x="22" y="14"/>
                  </a:cubicBezTo>
                  <a:cubicBezTo>
                    <a:pt x="21" y="14"/>
                    <a:pt x="21" y="16"/>
                    <a:pt x="19" y="15"/>
                  </a:cubicBezTo>
                  <a:cubicBezTo>
                    <a:pt x="17" y="14"/>
                    <a:pt x="15" y="11"/>
                    <a:pt x="12" y="11"/>
                  </a:cubicBezTo>
                  <a:cubicBezTo>
                    <a:pt x="12" y="11"/>
                    <a:pt x="9" y="12"/>
                    <a:pt x="8" y="12"/>
                  </a:cubicBezTo>
                  <a:cubicBezTo>
                    <a:pt x="6" y="12"/>
                    <a:pt x="2" y="10"/>
                    <a:pt x="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0" y="14"/>
                    <a:pt x="0" y="17"/>
                  </a:cubicBezTo>
                  <a:cubicBezTo>
                    <a:pt x="9" y="20"/>
                    <a:pt x="24" y="17"/>
                    <a:pt x="24" y="25"/>
                  </a:cubicBezTo>
                  <a:cubicBezTo>
                    <a:pt x="28" y="23"/>
                    <a:pt x="30" y="22"/>
                    <a:pt x="33" y="26"/>
                  </a:cubicBezTo>
                  <a:cubicBezTo>
                    <a:pt x="35" y="22"/>
                    <a:pt x="42" y="20"/>
                    <a:pt x="45" y="23"/>
                  </a:cubicBezTo>
                  <a:cubicBezTo>
                    <a:pt x="48" y="22"/>
                    <a:pt x="50" y="23"/>
                    <a:pt x="52" y="23"/>
                  </a:cubicBezTo>
                  <a:cubicBezTo>
                    <a:pt x="56" y="23"/>
                    <a:pt x="60" y="21"/>
                    <a:pt x="64" y="20"/>
                  </a:cubicBezTo>
                  <a:cubicBezTo>
                    <a:pt x="71" y="19"/>
                    <a:pt x="84" y="18"/>
                    <a:pt x="87" y="27"/>
                  </a:cubicBezTo>
                  <a:cubicBezTo>
                    <a:pt x="91" y="22"/>
                    <a:pt x="96" y="25"/>
                    <a:pt x="102" y="27"/>
                  </a:cubicBezTo>
                  <a:cubicBezTo>
                    <a:pt x="105" y="28"/>
                    <a:pt x="107" y="28"/>
                    <a:pt x="111" y="27"/>
                  </a:cubicBezTo>
                  <a:cubicBezTo>
                    <a:pt x="112" y="26"/>
                    <a:pt x="115" y="17"/>
                    <a:pt x="115" y="16"/>
                  </a:cubicBezTo>
                  <a:cubicBezTo>
                    <a:pt x="118" y="14"/>
                    <a:pt x="121" y="16"/>
                    <a:pt x="124" y="18"/>
                  </a:cubicBezTo>
                  <a:cubicBezTo>
                    <a:pt x="125" y="18"/>
                    <a:pt x="127" y="20"/>
                    <a:pt x="128" y="20"/>
                  </a:cubicBezTo>
                  <a:cubicBezTo>
                    <a:pt x="130" y="20"/>
                    <a:pt x="130" y="19"/>
                    <a:pt x="131" y="18"/>
                  </a:cubicBezTo>
                  <a:cubicBezTo>
                    <a:pt x="135" y="17"/>
                    <a:pt x="137" y="19"/>
                    <a:pt x="142" y="20"/>
                  </a:cubicBezTo>
                  <a:cubicBezTo>
                    <a:pt x="141" y="14"/>
                    <a:pt x="146" y="14"/>
                    <a:pt x="150" y="17"/>
                  </a:cubicBezTo>
                  <a:cubicBezTo>
                    <a:pt x="151" y="7"/>
                    <a:pt x="157" y="7"/>
                    <a:pt x="164" y="10"/>
                  </a:cubicBezTo>
                  <a:cubicBezTo>
                    <a:pt x="165" y="5"/>
                    <a:pt x="173" y="0"/>
                    <a:pt x="178" y="4"/>
                  </a:cubicBezTo>
                  <a:close/>
                </a:path>
              </a:pathLst>
            </a:custGeom>
            <a:solidFill>
              <a:srgbClr val="D52E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88" name="Freeform 101">
              <a:extLst>
                <a:ext uri="{FF2B5EF4-FFF2-40B4-BE49-F238E27FC236}">
                  <a16:creationId xmlns:a16="http://schemas.microsoft.com/office/drawing/2014/main" id="{FE27E5FF-CCAA-4838-96F0-4E8A3D255C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59" y="1041"/>
              <a:ext cx="287" cy="219"/>
            </a:xfrm>
            <a:custGeom>
              <a:avLst/>
              <a:gdLst>
                <a:gd name="T0" fmla="*/ 280 w 84"/>
                <a:gd name="T1" fmla="*/ 10643 h 60"/>
                <a:gd name="T2" fmla="*/ 3550 w 84"/>
                <a:gd name="T3" fmla="*/ 3212 h 60"/>
                <a:gd name="T4" fmla="*/ 11453 w 84"/>
                <a:gd name="T5" fmla="*/ 2825 h 60"/>
                <a:gd name="T6" fmla="*/ 10216 w 84"/>
                <a:gd name="T7" fmla="*/ 2146 h 60"/>
                <a:gd name="T8" fmla="*/ 10086 w 84"/>
                <a:gd name="T9" fmla="*/ 3212 h 60"/>
                <a:gd name="T10" fmla="*/ 9690 w 84"/>
                <a:gd name="T11" fmla="*/ 2146 h 60"/>
                <a:gd name="T12" fmla="*/ 9013 w 84"/>
                <a:gd name="T13" fmla="*/ 3745 h 60"/>
                <a:gd name="T14" fmla="*/ 7496 w 84"/>
                <a:gd name="T15" fmla="*/ 3212 h 60"/>
                <a:gd name="T16" fmla="*/ 6256 w 84"/>
                <a:gd name="T17" fmla="*/ 2825 h 60"/>
                <a:gd name="T18" fmla="*/ 4903 w 84"/>
                <a:gd name="T19" fmla="*/ 4424 h 60"/>
                <a:gd name="T20" fmla="*/ 3666 w 84"/>
                <a:gd name="T21" fmla="*/ 4424 h 60"/>
                <a:gd name="T22" fmla="*/ 3154 w 84"/>
                <a:gd name="T23" fmla="*/ 5490 h 60"/>
                <a:gd name="T24" fmla="*/ 2033 w 84"/>
                <a:gd name="T25" fmla="*/ 6033 h 60"/>
                <a:gd name="T26" fmla="*/ 1753 w 84"/>
                <a:gd name="T27" fmla="*/ 7300 h 60"/>
                <a:gd name="T28" fmla="*/ 1073 w 84"/>
                <a:gd name="T29" fmla="*/ 7099 h 60"/>
                <a:gd name="T30" fmla="*/ 957 w 84"/>
                <a:gd name="T31" fmla="*/ 7435 h 60"/>
                <a:gd name="T32" fmla="*/ 957 w 84"/>
                <a:gd name="T33" fmla="*/ 7300 h 6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4" h="60">
                  <a:moveTo>
                    <a:pt x="2" y="60"/>
                  </a:moveTo>
                  <a:cubicBezTo>
                    <a:pt x="0" y="42"/>
                    <a:pt x="12" y="28"/>
                    <a:pt x="26" y="18"/>
                  </a:cubicBezTo>
                  <a:cubicBezTo>
                    <a:pt x="40" y="9"/>
                    <a:pt x="71" y="0"/>
                    <a:pt x="84" y="16"/>
                  </a:cubicBezTo>
                  <a:cubicBezTo>
                    <a:pt x="82" y="14"/>
                    <a:pt x="78" y="12"/>
                    <a:pt x="75" y="12"/>
                  </a:cubicBezTo>
                  <a:cubicBezTo>
                    <a:pt x="75" y="14"/>
                    <a:pt x="74" y="16"/>
                    <a:pt x="74" y="18"/>
                  </a:cubicBezTo>
                  <a:cubicBezTo>
                    <a:pt x="74" y="17"/>
                    <a:pt x="73" y="12"/>
                    <a:pt x="71" y="12"/>
                  </a:cubicBezTo>
                  <a:cubicBezTo>
                    <a:pt x="68" y="12"/>
                    <a:pt x="67" y="19"/>
                    <a:pt x="66" y="21"/>
                  </a:cubicBezTo>
                  <a:cubicBezTo>
                    <a:pt x="65" y="17"/>
                    <a:pt x="56" y="10"/>
                    <a:pt x="55" y="18"/>
                  </a:cubicBezTo>
                  <a:cubicBezTo>
                    <a:pt x="53" y="16"/>
                    <a:pt x="49" y="16"/>
                    <a:pt x="46" y="16"/>
                  </a:cubicBezTo>
                  <a:cubicBezTo>
                    <a:pt x="39" y="17"/>
                    <a:pt x="38" y="19"/>
                    <a:pt x="36" y="25"/>
                  </a:cubicBezTo>
                  <a:cubicBezTo>
                    <a:pt x="34" y="21"/>
                    <a:pt x="29" y="20"/>
                    <a:pt x="27" y="25"/>
                  </a:cubicBezTo>
                  <a:cubicBezTo>
                    <a:pt x="23" y="22"/>
                    <a:pt x="22" y="28"/>
                    <a:pt x="23" y="31"/>
                  </a:cubicBezTo>
                  <a:cubicBezTo>
                    <a:pt x="20" y="29"/>
                    <a:pt x="13" y="29"/>
                    <a:pt x="15" y="34"/>
                  </a:cubicBezTo>
                  <a:cubicBezTo>
                    <a:pt x="11" y="34"/>
                    <a:pt x="12" y="38"/>
                    <a:pt x="13" y="41"/>
                  </a:cubicBezTo>
                  <a:cubicBezTo>
                    <a:pt x="12" y="40"/>
                    <a:pt x="10" y="40"/>
                    <a:pt x="8" y="40"/>
                  </a:cubicBezTo>
                  <a:cubicBezTo>
                    <a:pt x="8" y="40"/>
                    <a:pt x="8" y="41"/>
                    <a:pt x="7" y="42"/>
                  </a:cubicBezTo>
                  <a:cubicBezTo>
                    <a:pt x="6" y="43"/>
                    <a:pt x="7" y="41"/>
                    <a:pt x="7" y="41"/>
                  </a:cubicBezTo>
                </a:path>
              </a:pathLst>
            </a:custGeom>
            <a:solidFill>
              <a:srgbClr val="F476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89" name="Freeform 102">
              <a:extLst>
                <a:ext uri="{FF2B5EF4-FFF2-40B4-BE49-F238E27FC236}">
                  <a16:creationId xmlns:a16="http://schemas.microsoft.com/office/drawing/2014/main" id="{0B300E3D-07E9-4608-8995-8DA0F2814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0" y="1103"/>
              <a:ext cx="68" cy="211"/>
            </a:xfrm>
            <a:custGeom>
              <a:avLst/>
              <a:gdLst>
                <a:gd name="T0" fmla="*/ 949 w 20"/>
                <a:gd name="T1" fmla="*/ 1590 h 58"/>
                <a:gd name="T2" fmla="*/ 1455 w 20"/>
                <a:gd name="T3" fmla="*/ 5584 h 58"/>
                <a:gd name="T4" fmla="*/ 0 w 20"/>
                <a:gd name="T5" fmla="*/ 10164 h 58"/>
                <a:gd name="T6" fmla="*/ 1734 w 20"/>
                <a:gd name="T7" fmla="*/ 9437 h 58"/>
                <a:gd name="T8" fmla="*/ 2128 w 20"/>
                <a:gd name="T9" fmla="*/ 7370 h 58"/>
                <a:gd name="T10" fmla="*/ 1884 w 20"/>
                <a:gd name="T11" fmla="*/ 5970 h 58"/>
                <a:gd name="T12" fmla="*/ 2669 w 20"/>
                <a:gd name="T13" fmla="*/ 4195 h 58"/>
                <a:gd name="T14" fmla="*/ 1734 w 20"/>
                <a:gd name="T15" fmla="*/ 1404 h 58"/>
                <a:gd name="T16" fmla="*/ 0 w 20"/>
                <a:gd name="T17" fmla="*/ 0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" h="58">
                  <a:moveTo>
                    <a:pt x="7" y="9"/>
                  </a:moveTo>
                  <a:cubicBezTo>
                    <a:pt x="11" y="15"/>
                    <a:pt x="12" y="24"/>
                    <a:pt x="11" y="32"/>
                  </a:cubicBezTo>
                  <a:cubicBezTo>
                    <a:pt x="10" y="39"/>
                    <a:pt x="6" y="54"/>
                    <a:pt x="0" y="58"/>
                  </a:cubicBezTo>
                  <a:cubicBezTo>
                    <a:pt x="3" y="54"/>
                    <a:pt x="8" y="50"/>
                    <a:pt x="13" y="54"/>
                  </a:cubicBezTo>
                  <a:cubicBezTo>
                    <a:pt x="3" y="50"/>
                    <a:pt x="15" y="46"/>
                    <a:pt x="16" y="42"/>
                  </a:cubicBezTo>
                  <a:cubicBezTo>
                    <a:pt x="17" y="40"/>
                    <a:pt x="14" y="37"/>
                    <a:pt x="14" y="34"/>
                  </a:cubicBezTo>
                  <a:cubicBezTo>
                    <a:pt x="14" y="30"/>
                    <a:pt x="17" y="27"/>
                    <a:pt x="20" y="24"/>
                  </a:cubicBezTo>
                  <a:cubicBezTo>
                    <a:pt x="15" y="24"/>
                    <a:pt x="13" y="12"/>
                    <a:pt x="13" y="8"/>
                  </a:cubicBezTo>
                  <a:cubicBezTo>
                    <a:pt x="7" y="8"/>
                    <a:pt x="3" y="5"/>
                    <a:pt x="0" y="0"/>
                  </a:cubicBezTo>
                </a:path>
              </a:pathLst>
            </a:custGeom>
            <a:solidFill>
              <a:srgbClr val="F476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90" name="Freeform 103">
              <a:extLst>
                <a:ext uri="{FF2B5EF4-FFF2-40B4-BE49-F238E27FC236}">
                  <a16:creationId xmlns:a16="http://schemas.microsoft.com/office/drawing/2014/main" id="{9D82EFC6-3465-4E0B-868E-C2DD99CF4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02" y="1055"/>
              <a:ext cx="24" cy="110"/>
            </a:xfrm>
            <a:custGeom>
              <a:avLst/>
              <a:gdLst>
                <a:gd name="T0" fmla="*/ 682 w 7"/>
                <a:gd name="T1" fmla="*/ 741 h 30"/>
                <a:gd name="T2" fmla="*/ 117 w 7"/>
                <a:gd name="T3" fmla="*/ 3051 h 30"/>
                <a:gd name="T4" fmla="*/ 847 w 7"/>
                <a:gd name="T5" fmla="*/ 5419 h 30"/>
                <a:gd name="T6" fmla="*/ 963 w 7"/>
                <a:gd name="T7" fmla="*/ 3454 h 30"/>
                <a:gd name="T8" fmla="*/ 847 w 7"/>
                <a:gd name="T9" fmla="*/ 1830 h 30"/>
                <a:gd name="T10" fmla="*/ 847 w 7"/>
                <a:gd name="T11" fmla="*/ 0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" h="30">
                  <a:moveTo>
                    <a:pt x="5" y="4"/>
                  </a:moveTo>
                  <a:cubicBezTo>
                    <a:pt x="3" y="8"/>
                    <a:pt x="2" y="13"/>
                    <a:pt x="1" y="17"/>
                  </a:cubicBezTo>
                  <a:cubicBezTo>
                    <a:pt x="0" y="24"/>
                    <a:pt x="4" y="25"/>
                    <a:pt x="6" y="30"/>
                  </a:cubicBezTo>
                  <a:cubicBezTo>
                    <a:pt x="2" y="26"/>
                    <a:pt x="2" y="21"/>
                    <a:pt x="7" y="19"/>
                  </a:cubicBezTo>
                  <a:cubicBezTo>
                    <a:pt x="3" y="16"/>
                    <a:pt x="6" y="13"/>
                    <a:pt x="6" y="10"/>
                  </a:cubicBezTo>
                  <a:cubicBezTo>
                    <a:pt x="6" y="7"/>
                    <a:pt x="4" y="3"/>
                    <a:pt x="6" y="0"/>
                  </a:cubicBezTo>
                </a:path>
              </a:pathLst>
            </a:custGeom>
            <a:solidFill>
              <a:srgbClr val="F476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91" name="Freeform 104">
              <a:extLst>
                <a:ext uri="{FF2B5EF4-FFF2-40B4-BE49-F238E27FC236}">
                  <a16:creationId xmlns:a16="http://schemas.microsoft.com/office/drawing/2014/main" id="{AD5A9F2F-D49E-4A8F-8939-90B8AC02E3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95" y="1373"/>
              <a:ext cx="78" cy="145"/>
            </a:xfrm>
            <a:custGeom>
              <a:avLst/>
              <a:gdLst>
                <a:gd name="T0" fmla="*/ 1438 w 23"/>
                <a:gd name="T1" fmla="*/ 0 h 40"/>
                <a:gd name="T2" fmla="*/ 3049 w 23"/>
                <a:gd name="T3" fmla="*/ 1381 h 40"/>
                <a:gd name="T4" fmla="*/ 1991 w 23"/>
                <a:gd name="T5" fmla="*/ 2577 h 40"/>
                <a:gd name="T6" fmla="*/ 1597 w 23"/>
                <a:gd name="T7" fmla="*/ 2432 h 40"/>
                <a:gd name="T8" fmla="*/ 2106 w 23"/>
                <a:gd name="T9" fmla="*/ 3484 h 40"/>
                <a:gd name="T10" fmla="*/ 1713 w 23"/>
                <a:gd name="T11" fmla="*/ 4665 h 40"/>
                <a:gd name="T12" fmla="*/ 539 w 23"/>
                <a:gd name="T13" fmla="*/ 6242 h 40"/>
                <a:gd name="T14" fmla="*/ 275 w 23"/>
                <a:gd name="T15" fmla="*/ 2958 h 40"/>
                <a:gd name="T16" fmla="*/ 1323 w 23"/>
                <a:gd name="T17" fmla="*/ 330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" h="40">
                  <a:moveTo>
                    <a:pt x="11" y="0"/>
                  </a:moveTo>
                  <a:cubicBezTo>
                    <a:pt x="14" y="4"/>
                    <a:pt x="19" y="7"/>
                    <a:pt x="23" y="8"/>
                  </a:cubicBezTo>
                  <a:cubicBezTo>
                    <a:pt x="17" y="7"/>
                    <a:pt x="8" y="7"/>
                    <a:pt x="15" y="15"/>
                  </a:cubicBezTo>
                  <a:cubicBezTo>
                    <a:pt x="14" y="14"/>
                    <a:pt x="13" y="14"/>
                    <a:pt x="12" y="14"/>
                  </a:cubicBezTo>
                  <a:cubicBezTo>
                    <a:pt x="12" y="16"/>
                    <a:pt x="14" y="18"/>
                    <a:pt x="16" y="20"/>
                  </a:cubicBezTo>
                  <a:cubicBezTo>
                    <a:pt x="10" y="15"/>
                    <a:pt x="8" y="23"/>
                    <a:pt x="13" y="27"/>
                  </a:cubicBezTo>
                  <a:cubicBezTo>
                    <a:pt x="0" y="20"/>
                    <a:pt x="12" y="40"/>
                    <a:pt x="4" y="36"/>
                  </a:cubicBezTo>
                  <a:cubicBezTo>
                    <a:pt x="6" y="30"/>
                    <a:pt x="6" y="23"/>
                    <a:pt x="2" y="17"/>
                  </a:cubicBezTo>
                  <a:cubicBezTo>
                    <a:pt x="7" y="14"/>
                    <a:pt x="11" y="8"/>
                    <a:pt x="10" y="2"/>
                  </a:cubicBezTo>
                </a:path>
              </a:pathLst>
            </a:custGeom>
            <a:solidFill>
              <a:srgbClr val="F476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92" name="Freeform 105">
              <a:extLst>
                <a:ext uri="{FF2B5EF4-FFF2-40B4-BE49-F238E27FC236}">
                  <a16:creationId xmlns:a16="http://schemas.microsoft.com/office/drawing/2014/main" id="{2CEAC38A-2C3A-4965-ADE6-64A40B5DFE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7" y="786"/>
              <a:ext cx="362" cy="178"/>
            </a:xfrm>
            <a:custGeom>
              <a:avLst/>
              <a:gdLst>
                <a:gd name="T0" fmla="*/ 0 w 106"/>
                <a:gd name="T1" fmla="*/ 8537 h 49"/>
                <a:gd name="T2" fmla="*/ 2029 w 106"/>
                <a:gd name="T3" fmla="*/ 6426 h 49"/>
                <a:gd name="T4" fmla="*/ 3661 w 106"/>
                <a:gd name="T5" fmla="*/ 4697 h 49"/>
                <a:gd name="T6" fmla="*/ 5573 w 106"/>
                <a:gd name="T7" fmla="*/ 4170 h 49"/>
                <a:gd name="T8" fmla="*/ 7090 w 106"/>
                <a:gd name="T9" fmla="*/ 1914 h 49"/>
                <a:gd name="T10" fmla="*/ 9122 w 106"/>
                <a:gd name="T11" fmla="*/ 1057 h 49"/>
                <a:gd name="T12" fmla="*/ 11710 w 106"/>
                <a:gd name="T13" fmla="*/ 527 h 49"/>
                <a:gd name="T14" fmla="*/ 13623 w 106"/>
                <a:gd name="T15" fmla="*/ 0 h 49"/>
                <a:gd name="T16" fmla="*/ 14415 w 106"/>
                <a:gd name="T17" fmla="*/ 527 h 49"/>
                <a:gd name="T18" fmla="*/ 12223 w 106"/>
                <a:gd name="T19" fmla="*/ 1729 h 49"/>
                <a:gd name="T20" fmla="*/ 9914 w 106"/>
                <a:gd name="T21" fmla="*/ 2111 h 49"/>
                <a:gd name="T22" fmla="*/ 8958 w 106"/>
                <a:gd name="T23" fmla="*/ 2441 h 49"/>
                <a:gd name="T24" fmla="*/ 7766 w 106"/>
                <a:gd name="T25" fmla="*/ 3644 h 49"/>
                <a:gd name="T26" fmla="*/ 5177 w 106"/>
                <a:gd name="T27" fmla="*/ 6085 h 49"/>
                <a:gd name="T28" fmla="*/ 3941 w 106"/>
                <a:gd name="T29" fmla="*/ 5754 h 49"/>
                <a:gd name="T30" fmla="*/ 2705 w 106"/>
                <a:gd name="T31" fmla="*/ 6281 h 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6" h="49">
                  <a:moveTo>
                    <a:pt x="0" y="49"/>
                  </a:moveTo>
                  <a:cubicBezTo>
                    <a:pt x="5" y="44"/>
                    <a:pt x="9" y="41"/>
                    <a:pt x="15" y="37"/>
                  </a:cubicBezTo>
                  <a:cubicBezTo>
                    <a:pt x="19" y="34"/>
                    <a:pt x="22" y="30"/>
                    <a:pt x="27" y="27"/>
                  </a:cubicBezTo>
                  <a:cubicBezTo>
                    <a:pt x="32" y="24"/>
                    <a:pt x="35" y="28"/>
                    <a:pt x="41" y="24"/>
                  </a:cubicBezTo>
                  <a:cubicBezTo>
                    <a:pt x="45" y="21"/>
                    <a:pt x="51" y="16"/>
                    <a:pt x="52" y="11"/>
                  </a:cubicBezTo>
                  <a:cubicBezTo>
                    <a:pt x="56" y="17"/>
                    <a:pt x="64" y="9"/>
                    <a:pt x="67" y="6"/>
                  </a:cubicBezTo>
                  <a:cubicBezTo>
                    <a:pt x="70" y="10"/>
                    <a:pt x="81" y="4"/>
                    <a:pt x="86" y="3"/>
                  </a:cubicBezTo>
                  <a:cubicBezTo>
                    <a:pt x="90" y="3"/>
                    <a:pt x="97" y="2"/>
                    <a:pt x="100" y="0"/>
                  </a:cubicBezTo>
                  <a:cubicBezTo>
                    <a:pt x="102" y="1"/>
                    <a:pt x="104" y="3"/>
                    <a:pt x="106" y="3"/>
                  </a:cubicBezTo>
                  <a:cubicBezTo>
                    <a:pt x="102" y="0"/>
                    <a:pt x="93" y="6"/>
                    <a:pt x="90" y="10"/>
                  </a:cubicBezTo>
                  <a:cubicBezTo>
                    <a:pt x="86" y="5"/>
                    <a:pt x="78" y="10"/>
                    <a:pt x="73" y="12"/>
                  </a:cubicBezTo>
                  <a:cubicBezTo>
                    <a:pt x="71" y="13"/>
                    <a:pt x="68" y="13"/>
                    <a:pt x="66" y="14"/>
                  </a:cubicBezTo>
                  <a:cubicBezTo>
                    <a:pt x="62" y="16"/>
                    <a:pt x="60" y="19"/>
                    <a:pt x="57" y="21"/>
                  </a:cubicBezTo>
                  <a:cubicBezTo>
                    <a:pt x="51" y="25"/>
                    <a:pt x="41" y="27"/>
                    <a:pt x="38" y="35"/>
                  </a:cubicBezTo>
                  <a:cubicBezTo>
                    <a:pt x="35" y="30"/>
                    <a:pt x="34" y="31"/>
                    <a:pt x="29" y="33"/>
                  </a:cubicBezTo>
                  <a:cubicBezTo>
                    <a:pt x="26" y="35"/>
                    <a:pt x="24" y="35"/>
                    <a:pt x="20" y="36"/>
                  </a:cubicBezTo>
                </a:path>
              </a:pathLst>
            </a:custGeom>
            <a:solidFill>
              <a:srgbClr val="F476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93" name="Freeform 106">
              <a:extLst>
                <a:ext uri="{FF2B5EF4-FFF2-40B4-BE49-F238E27FC236}">
                  <a16:creationId xmlns:a16="http://schemas.microsoft.com/office/drawing/2014/main" id="{D82B2C82-4AE1-4C9B-94B8-F9CD99044D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42" y="1595"/>
              <a:ext cx="161" cy="51"/>
            </a:xfrm>
            <a:custGeom>
              <a:avLst/>
              <a:gdLst>
                <a:gd name="T0" fmla="*/ 846 w 47"/>
                <a:gd name="T1" fmla="*/ 1738 h 14"/>
                <a:gd name="T2" fmla="*/ 4141 w 47"/>
                <a:gd name="T3" fmla="*/ 1938 h 14"/>
                <a:gd name="T4" fmla="*/ 5632 w 47"/>
                <a:gd name="T5" fmla="*/ 2270 h 14"/>
                <a:gd name="T6" fmla="*/ 6348 w 47"/>
                <a:gd name="T7" fmla="*/ 1260 h 14"/>
                <a:gd name="T8" fmla="*/ 3580 w 47"/>
                <a:gd name="T9" fmla="*/ 532 h 14"/>
                <a:gd name="T10" fmla="*/ 2898 w 47"/>
                <a:gd name="T11" fmla="*/ 1406 h 14"/>
                <a:gd name="T12" fmla="*/ 1644 w 47"/>
                <a:gd name="T13" fmla="*/ 729 h 14"/>
                <a:gd name="T14" fmla="*/ 1644 w 47"/>
                <a:gd name="T15" fmla="*/ 1406 h 14"/>
                <a:gd name="T16" fmla="*/ 1079 w 47"/>
                <a:gd name="T17" fmla="*/ 1738 h 14"/>
                <a:gd name="T18" fmla="*/ 281 w 47"/>
                <a:gd name="T19" fmla="*/ 874 h 14"/>
                <a:gd name="T20" fmla="*/ 0 w 47"/>
                <a:gd name="T21" fmla="*/ 1938 h 14"/>
                <a:gd name="T22" fmla="*/ 1925 w 47"/>
                <a:gd name="T23" fmla="*/ 1592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7" h="14">
                  <a:moveTo>
                    <a:pt x="6" y="10"/>
                  </a:moveTo>
                  <a:cubicBezTo>
                    <a:pt x="14" y="10"/>
                    <a:pt x="23" y="9"/>
                    <a:pt x="30" y="11"/>
                  </a:cubicBezTo>
                  <a:cubicBezTo>
                    <a:pt x="34" y="12"/>
                    <a:pt x="37" y="14"/>
                    <a:pt x="41" y="13"/>
                  </a:cubicBezTo>
                  <a:cubicBezTo>
                    <a:pt x="43" y="12"/>
                    <a:pt x="47" y="10"/>
                    <a:pt x="46" y="7"/>
                  </a:cubicBezTo>
                  <a:cubicBezTo>
                    <a:pt x="45" y="0"/>
                    <a:pt x="30" y="1"/>
                    <a:pt x="26" y="3"/>
                  </a:cubicBezTo>
                  <a:cubicBezTo>
                    <a:pt x="24" y="4"/>
                    <a:pt x="22" y="7"/>
                    <a:pt x="21" y="8"/>
                  </a:cubicBezTo>
                  <a:cubicBezTo>
                    <a:pt x="18" y="9"/>
                    <a:pt x="15" y="5"/>
                    <a:pt x="12" y="4"/>
                  </a:cubicBezTo>
                  <a:cubicBezTo>
                    <a:pt x="12" y="6"/>
                    <a:pt x="13" y="6"/>
                    <a:pt x="12" y="8"/>
                  </a:cubicBezTo>
                  <a:cubicBezTo>
                    <a:pt x="12" y="8"/>
                    <a:pt x="8" y="10"/>
                    <a:pt x="8" y="10"/>
                  </a:cubicBezTo>
                  <a:cubicBezTo>
                    <a:pt x="5" y="9"/>
                    <a:pt x="5" y="4"/>
                    <a:pt x="2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5" y="11"/>
                    <a:pt x="10" y="10"/>
                    <a:pt x="14" y="9"/>
                  </a:cubicBezTo>
                </a:path>
              </a:pathLst>
            </a:custGeom>
            <a:solidFill>
              <a:srgbClr val="DAC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94" name="Freeform 107">
              <a:extLst>
                <a:ext uri="{FF2B5EF4-FFF2-40B4-BE49-F238E27FC236}">
                  <a16:creationId xmlns:a16="http://schemas.microsoft.com/office/drawing/2014/main" id="{8143F7CE-E221-4951-B8D1-244D53D7F6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" y="1609"/>
              <a:ext cx="65" cy="37"/>
            </a:xfrm>
            <a:custGeom>
              <a:avLst/>
              <a:gdLst>
                <a:gd name="T0" fmla="*/ 0 w 19"/>
                <a:gd name="T1" fmla="*/ 766 h 10"/>
                <a:gd name="T2" fmla="*/ 842 w 19"/>
                <a:gd name="T3" fmla="*/ 1669 h 10"/>
                <a:gd name="T4" fmla="*/ 1919 w 19"/>
                <a:gd name="T5" fmla="*/ 1314 h 10"/>
                <a:gd name="T6" fmla="*/ 2597 w 19"/>
                <a:gd name="T7" fmla="*/ 1314 h 10"/>
                <a:gd name="T8" fmla="*/ 116 w 19"/>
                <a:gd name="T9" fmla="*/ 56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10">
                  <a:moveTo>
                    <a:pt x="0" y="4"/>
                  </a:moveTo>
                  <a:cubicBezTo>
                    <a:pt x="2" y="7"/>
                    <a:pt x="3" y="10"/>
                    <a:pt x="6" y="9"/>
                  </a:cubicBezTo>
                  <a:cubicBezTo>
                    <a:pt x="9" y="9"/>
                    <a:pt x="11" y="8"/>
                    <a:pt x="14" y="7"/>
                  </a:cubicBezTo>
                  <a:cubicBezTo>
                    <a:pt x="16" y="7"/>
                    <a:pt x="18" y="8"/>
                    <a:pt x="19" y="7"/>
                  </a:cubicBezTo>
                  <a:cubicBezTo>
                    <a:pt x="15" y="0"/>
                    <a:pt x="7" y="6"/>
                    <a:pt x="1" y="3"/>
                  </a:cubicBezTo>
                </a:path>
              </a:pathLst>
            </a:custGeom>
            <a:solidFill>
              <a:srgbClr val="DAC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95" name="Freeform 108">
              <a:extLst>
                <a:ext uri="{FF2B5EF4-FFF2-40B4-BE49-F238E27FC236}">
                  <a16:creationId xmlns:a16="http://schemas.microsoft.com/office/drawing/2014/main" id="{CB499A27-C417-4847-A839-5B5104CC5C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9" y="1445"/>
              <a:ext cx="417" cy="164"/>
            </a:xfrm>
            <a:custGeom>
              <a:avLst/>
              <a:gdLst>
                <a:gd name="T0" fmla="*/ 5595 w 122"/>
                <a:gd name="T1" fmla="*/ 1261 h 45"/>
                <a:gd name="T2" fmla="*/ 11625 w 122"/>
                <a:gd name="T3" fmla="*/ 4209 h 45"/>
                <a:gd name="T4" fmla="*/ 16649 w 122"/>
                <a:gd name="T5" fmla="*/ 7941 h 45"/>
                <a:gd name="T6" fmla="*/ 8586 w 122"/>
                <a:gd name="T7" fmla="*/ 3003 h 45"/>
                <a:gd name="T8" fmla="*/ 561 w 122"/>
                <a:gd name="T9" fmla="*/ 1939 h 45"/>
                <a:gd name="T10" fmla="*/ 396 w 122"/>
                <a:gd name="T11" fmla="*/ 0 h 45"/>
                <a:gd name="T12" fmla="*/ 5595 w 122"/>
                <a:gd name="T13" fmla="*/ 1261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2" h="45">
                  <a:moveTo>
                    <a:pt x="41" y="7"/>
                  </a:moveTo>
                  <a:cubicBezTo>
                    <a:pt x="53" y="7"/>
                    <a:pt x="68" y="13"/>
                    <a:pt x="85" y="24"/>
                  </a:cubicBezTo>
                  <a:cubicBezTo>
                    <a:pt x="103" y="36"/>
                    <a:pt x="104" y="39"/>
                    <a:pt x="122" y="45"/>
                  </a:cubicBezTo>
                  <a:cubicBezTo>
                    <a:pt x="105" y="41"/>
                    <a:pt x="87" y="29"/>
                    <a:pt x="63" y="17"/>
                  </a:cubicBezTo>
                  <a:cubicBezTo>
                    <a:pt x="39" y="5"/>
                    <a:pt x="9" y="11"/>
                    <a:pt x="4" y="11"/>
                  </a:cubicBezTo>
                  <a:cubicBezTo>
                    <a:pt x="0" y="11"/>
                    <a:pt x="3" y="5"/>
                    <a:pt x="3" y="0"/>
                  </a:cubicBezTo>
                  <a:cubicBezTo>
                    <a:pt x="4" y="5"/>
                    <a:pt x="26" y="6"/>
                    <a:pt x="41" y="7"/>
                  </a:cubicBezTo>
                  <a:close/>
                </a:path>
              </a:pathLst>
            </a:custGeom>
            <a:solidFill>
              <a:srgbClr val="DAC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96" name="Freeform 109">
              <a:extLst>
                <a:ext uri="{FF2B5EF4-FFF2-40B4-BE49-F238E27FC236}">
                  <a16:creationId xmlns:a16="http://schemas.microsoft.com/office/drawing/2014/main" id="{30C3C6E1-CF11-4DDA-BF14-1188516D9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9" y="1569"/>
              <a:ext cx="359" cy="70"/>
            </a:xfrm>
            <a:custGeom>
              <a:avLst/>
              <a:gdLst>
                <a:gd name="T0" fmla="*/ 0 w 105"/>
                <a:gd name="T1" fmla="*/ 1098 h 19"/>
                <a:gd name="T2" fmla="*/ 14343 w 105"/>
                <a:gd name="T3" fmla="*/ 0 h 19"/>
                <a:gd name="T4" fmla="*/ 0 w 105"/>
                <a:gd name="T5" fmla="*/ 1098 h 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5" h="19">
                  <a:moveTo>
                    <a:pt x="0" y="6"/>
                  </a:moveTo>
                  <a:cubicBezTo>
                    <a:pt x="12" y="12"/>
                    <a:pt x="67" y="19"/>
                    <a:pt x="105" y="0"/>
                  </a:cubicBezTo>
                  <a:cubicBezTo>
                    <a:pt x="93" y="3"/>
                    <a:pt x="55" y="16"/>
                    <a:pt x="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97" name="Freeform 110">
              <a:extLst>
                <a:ext uri="{FF2B5EF4-FFF2-40B4-BE49-F238E27FC236}">
                  <a16:creationId xmlns:a16="http://schemas.microsoft.com/office/drawing/2014/main" id="{7250AED1-E422-45E3-A695-0E043D75F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54" y="1096"/>
              <a:ext cx="191" cy="233"/>
            </a:xfrm>
            <a:custGeom>
              <a:avLst/>
              <a:gdLst>
                <a:gd name="T0" fmla="*/ 3653 w 56"/>
                <a:gd name="T1" fmla="*/ 11239 h 64"/>
                <a:gd name="T2" fmla="*/ 5559 w 56"/>
                <a:gd name="T3" fmla="*/ 1059 h 64"/>
                <a:gd name="T4" fmla="*/ 3933 w 56"/>
                <a:gd name="T5" fmla="*/ 874 h 64"/>
                <a:gd name="T6" fmla="*/ 675 w 56"/>
                <a:gd name="T7" fmla="*/ 4201 h 64"/>
                <a:gd name="T8" fmla="*/ 0 w 56"/>
                <a:gd name="T9" fmla="*/ 8588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" h="64">
                  <a:moveTo>
                    <a:pt x="27" y="64"/>
                  </a:moveTo>
                  <a:cubicBezTo>
                    <a:pt x="48" y="56"/>
                    <a:pt x="56" y="22"/>
                    <a:pt x="41" y="6"/>
                  </a:cubicBezTo>
                  <a:cubicBezTo>
                    <a:pt x="37" y="0"/>
                    <a:pt x="30" y="4"/>
                    <a:pt x="29" y="5"/>
                  </a:cubicBezTo>
                  <a:cubicBezTo>
                    <a:pt x="20" y="10"/>
                    <a:pt x="10" y="13"/>
                    <a:pt x="5" y="24"/>
                  </a:cubicBezTo>
                  <a:cubicBezTo>
                    <a:pt x="2" y="32"/>
                    <a:pt x="7" y="44"/>
                    <a:pt x="0" y="49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98" name="Freeform 111">
              <a:extLst>
                <a:ext uri="{FF2B5EF4-FFF2-40B4-BE49-F238E27FC236}">
                  <a16:creationId xmlns:a16="http://schemas.microsoft.com/office/drawing/2014/main" id="{28F1BAB0-37B9-436F-8103-FC8832389F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51" y="1373"/>
              <a:ext cx="68" cy="91"/>
            </a:xfrm>
            <a:custGeom>
              <a:avLst/>
              <a:gdLst>
                <a:gd name="T0" fmla="*/ 0 w 20"/>
                <a:gd name="T1" fmla="*/ 2996 h 25"/>
                <a:gd name="T2" fmla="*/ 2553 w 20"/>
                <a:gd name="T3" fmla="*/ 1591 h 25"/>
                <a:gd name="T4" fmla="*/ 0 w 20"/>
                <a:gd name="T5" fmla="*/ 2996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25">
                  <a:moveTo>
                    <a:pt x="0" y="17"/>
                  </a:moveTo>
                  <a:cubicBezTo>
                    <a:pt x="3" y="1"/>
                    <a:pt x="16" y="0"/>
                    <a:pt x="19" y="9"/>
                  </a:cubicBezTo>
                  <a:cubicBezTo>
                    <a:pt x="20" y="17"/>
                    <a:pt x="15" y="25"/>
                    <a:pt x="0" y="17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99" name="Freeform 112">
              <a:extLst>
                <a:ext uri="{FF2B5EF4-FFF2-40B4-BE49-F238E27FC236}">
                  <a16:creationId xmlns:a16="http://schemas.microsoft.com/office/drawing/2014/main" id="{0F7662F7-644F-4967-883C-7E45ABCB72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73" y="1591"/>
              <a:ext cx="20" cy="29"/>
            </a:xfrm>
            <a:custGeom>
              <a:avLst/>
              <a:gdLst>
                <a:gd name="T0" fmla="*/ 743 w 6"/>
                <a:gd name="T1" fmla="*/ 0 h 8"/>
                <a:gd name="T2" fmla="*/ 0 w 6"/>
                <a:gd name="T3" fmla="*/ 1196 h 8"/>
                <a:gd name="T4" fmla="*/ 633 w 6"/>
                <a:gd name="T5" fmla="*/ 711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2" y="0"/>
                    <a:pt x="3" y="5"/>
                    <a:pt x="0" y="7"/>
                  </a:cubicBezTo>
                  <a:cubicBezTo>
                    <a:pt x="3" y="8"/>
                    <a:pt x="6" y="7"/>
                    <a:pt x="5" y="4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00" name="Freeform 113">
              <a:extLst>
                <a:ext uri="{FF2B5EF4-FFF2-40B4-BE49-F238E27FC236}">
                  <a16:creationId xmlns:a16="http://schemas.microsoft.com/office/drawing/2014/main" id="{159ECDFB-F6EE-4E89-A45D-CDDCD3D8B3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54" y="1387"/>
              <a:ext cx="58" cy="62"/>
            </a:xfrm>
            <a:custGeom>
              <a:avLst/>
              <a:gdLst>
                <a:gd name="T0" fmla="*/ 2187 w 17"/>
                <a:gd name="T1" fmla="*/ 1597 h 17"/>
                <a:gd name="T2" fmla="*/ 1235 w 17"/>
                <a:gd name="T3" fmla="*/ 201 h 17"/>
                <a:gd name="T4" fmla="*/ 116 w 17"/>
                <a:gd name="T5" fmla="*/ 1411 h 17"/>
                <a:gd name="T6" fmla="*/ 955 w 17"/>
                <a:gd name="T7" fmla="*/ 2819 h 17"/>
                <a:gd name="T8" fmla="*/ 2187 w 17"/>
                <a:gd name="T9" fmla="*/ 1597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17">
                  <a:moveTo>
                    <a:pt x="16" y="9"/>
                  </a:moveTo>
                  <a:cubicBezTo>
                    <a:pt x="17" y="5"/>
                    <a:pt x="14" y="1"/>
                    <a:pt x="9" y="1"/>
                  </a:cubicBezTo>
                  <a:cubicBezTo>
                    <a:pt x="5" y="0"/>
                    <a:pt x="1" y="3"/>
                    <a:pt x="1" y="8"/>
                  </a:cubicBezTo>
                  <a:cubicBezTo>
                    <a:pt x="0" y="12"/>
                    <a:pt x="3" y="16"/>
                    <a:pt x="7" y="16"/>
                  </a:cubicBezTo>
                  <a:cubicBezTo>
                    <a:pt x="12" y="17"/>
                    <a:pt x="16" y="14"/>
                    <a:pt x="16" y="9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01" name="Freeform 114">
              <a:extLst>
                <a:ext uri="{FF2B5EF4-FFF2-40B4-BE49-F238E27FC236}">
                  <a16:creationId xmlns:a16="http://schemas.microsoft.com/office/drawing/2014/main" id="{D9A88835-DBF2-4873-8548-9086E85C2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42" y="1136"/>
              <a:ext cx="69" cy="189"/>
            </a:xfrm>
            <a:custGeom>
              <a:avLst/>
              <a:gdLst>
                <a:gd name="T0" fmla="*/ 2832 w 20"/>
                <a:gd name="T1" fmla="*/ 0 h 52"/>
                <a:gd name="T2" fmla="*/ 121 w 20"/>
                <a:gd name="T3" fmla="*/ 2973 h 52"/>
                <a:gd name="T4" fmla="*/ 704 w 20"/>
                <a:gd name="T5" fmla="*/ 4703 h 52"/>
                <a:gd name="T6" fmla="*/ 0 w 20"/>
                <a:gd name="T7" fmla="*/ 5957 h 52"/>
                <a:gd name="T8" fmla="*/ 573 w 20"/>
                <a:gd name="T9" fmla="*/ 6633 h 52"/>
                <a:gd name="T10" fmla="*/ 121 w 20"/>
                <a:gd name="T11" fmla="*/ 6815 h 52"/>
                <a:gd name="T12" fmla="*/ 573 w 20"/>
                <a:gd name="T13" fmla="*/ 9076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52">
                  <a:moveTo>
                    <a:pt x="20" y="0"/>
                  </a:moveTo>
                  <a:cubicBezTo>
                    <a:pt x="15" y="4"/>
                    <a:pt x="1" y="10"/>
                    <a:pt x="1" y="17"/>
                  </a:cubicBezTo>
                  <a:cubicBezTo>
                    <a:pt x="1" y="21"/>
                    <a:pt x="6" y="23"/>
                    <a:pt x="5" y="27"/>
                  </a:cubicBezTo>
                  <a:cubicBezTo>
                    <a:pt x="5" y="31"/>
                    <a:pt x="2" y="31"/>
                    <a:pt x="0" y="34"/>
                  </a:cubicBezTo>
                  <a:cubicBezTo>
                    <a:pt x="1" y="36"/>
                    <a:pt x="3" y="37"/>
                    <a:pt x="4" y="38"/>
                  </a:cubicBezTo>
                  <a:cubicBezTo>
                    <a:pt x="3" y="38"/>
                    <a:pt x="2" y="39"/>
                    <a:pt x="1" y="39"/>
                  </a:cubicBezTo>
                  <a:cubicBezTo>
                    <a:pt x="3" y="45"/>
                    <a:pt x="13" y="46"/>
                    <a:pt x="4" y="52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02" name="Freeform 115">
              <a:extLst>
                <a:ext uri="{FF2B5EF4-FFF2-40B4-BE49-F238E27FC236}">
                  <a16:creationId xmlns:a16="http://schemas.microsoft.com/office/drawing/2014/main" id="{3A92B181-A4F4-4947-BB25-CF9BF4DCE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67" y="1362"/>
              <a:ext cx="123" cy="189"/>
            </a:xfrm>
            <a:custGeom>
              <a:avLst/>
              <a:gdLst>
                <a:gd name="T0" fmla="*/ 3154 w 36"/>
                <a:gd name="T1" fmla="*/ 0 h 52"/>
                <a:gd name="T2" fmla="*/ 4903 w 36"/>
                <a:gd name="T3" fmla="*/ 2442 h 52"/>
                <a:gd name="T4" fmla="*/ 3386 w 36"/>
                <a:gd name="T5" fmla="*/ 2442 h 52"/>
                <a:gd name="T6" fmla="*/ 4226 w 36"/>
                <a:gd name="T7" fmla="*/ 4031 h 52"/>
                <a:gd name="T8" fmla="*/ 3270 w 36"/>
                <a:gd name="T9" fmla="*/ 4176 h 52"/>
                <a:gd name="T10" fmla="*/ 3666 w 36"/>
                <a:gd name="T11" fmla="*/ 4899 h 52"/>
                <a:gd name="T12" fmla="*/ 3270 w 36"/>
                <a:gd name="T13" fmla="*/ 5957 h 52"/>
                <a:gd name="T14" fmla="*/ 2593 w 36"/>
                <a:gd name="T15" fmla="*/ 6103 h 52"/>
                <a:gd name="T16" fmla="*/ 2709 w 36"/>
                <a:gd name="T17" fmla="*/ 6960 h 52"/>
                <a:gd name="T18" fmla="*/ 2033 w 36"/>
                <a:gd name="T19" fmla="*/ 7491 h 52"/>
                <a:gd name="T20" fmla="*/ 1753 w 36"/>
                <a:gd name="T21" fmla="*/ 8745 h 52"/>
                <a:gd name="T22" fmla="*/ 116 w 36"/>
                <a:gd name="T23" fmla="*/ 8745 h 52"/>
                <a:gd name="T24" fmla="*/ 116 w 36"/>
                <a:gd name="T25" fmla="*/ 9076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6" h="52">
                  <a:moveTo>
                    <a:pt x="23" y="0"/>
                  </a:moveTo>
                  <a:cubicBezTo>
                    <a:pt x="26" y="6"/>
                    <a:pt x="33" y="8"/>
                    <a:pt x="36" y="14"/>
                  </a:cubicBezTo>
                  <a:cubicBezTo>
                    <a:pt x="33" y="15"/>
                    <a:pt x="27" y="12"/>
                    <a:pt x="25" y="14"/>
                  </a:cubicBezTo>
                  <a:cubicBezTo>
                    <a:pt x="21" y="18"/>
                    <a:pt x="29" y="21"/>
                    <a:pt x="31" y="23"/>
                  </a:cubicBezTo>
                  <a:cubicBezTo>
                    <a:pt x="29" y="23"/>
                    <a:pt x="27" y="23"/>
                    <a:pt x="24" y="24"/>
                  </a:cubicBezTo>
                  <a:cubicBezTo>
                    <a:pt x="25" y="25"/>
                    <a:pt x="26" y="27"/>
                    <a:pt x="27" y="28"/>
                  </a:cubicBezTo>
                  <a:cubicBezTo>
                    <a:pt x="21" y="29"/>
                    <a:pt x="20" y="29"/>
                    <a:pt x="24" y="34"/>
                  </a:cubicBezTo>
                  <a:cubicBezTo>
                    <a:pt x="22" y="34"/>
                    <a:pt x="21" y="34"/>
                    <a:pt x="19" y="35"/>
                  </a:cubicBezTo>
                  <a:cubicBezTo>
                    <a:pt x="19" y="36"/>
                    <a:pt x="21" y="39"/>
                    <a:pt x="20" y="40"/>
                  </a:cubicBezTo>
                  <a:cubicBezTo>
                    <a:pt x="19" y="42"/>
                    <a:pt x="15" y="41"/>
                    <a:pt x="15" y="43"/>
                  </a:cubicBezTo>
                  <a:cubicBezTo>
                    <a:pt x="13" y="46"/>
                    <a:pt x="18" y="47"/>
                    <a:pt x="13" y="50"/>
                  </a:cubicBezTo>
                  <a:cubicBezTo>
                    <a:pt x="10" y="51"/>
                    <a:pt x="5" y="49"/>
                    <a:pt x="1" y="50"/>
                  </a:cubicBezTo>
                  <a:cubicBezTo>
                    <a:pt x="0" y="51"/>
                    <a:pt x="1" y="51"/>
                    <a:pt x="1" y="52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03" name="Freeform 116">
              <a:extLst>
                <a:ext uri="{FF2B5EF4-FFF2-40B4-BE49-F238E27FC236}">
                  <a16:creationId xmlns:a16="http://schemas.microsoft.com/office/drawing/2014/main" id="{9266A68F-5B51-43BE-929C-2C69CDC6E2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86" y="1037"/>
              <a:ext cx="298" cy="500"/>
            </a:xfrm>
            <a:custGeom>
              <a:avLst/>
              <a:gdLst>
                <a:gd name="T0" fmla="*/ 11978 w 87"/>
                <a:gd name="T1" fmla="*/ 1266 h 137"/>
                <a:gd name="T2" fmla="*/ 3179 w 87"/>
                <a:gd name="T3" fmla="*/ 4277 h 137"/>
                <a:gd name="T4" fmla="*/ 1079 w 87"/>
                <a:gd name="T5" fmla="*/ 21299 h 137"/>
                <a:gd name="T6" fmla="*/ 846 w 87"/>
                <a:gd name="T7" fmla="*/ 24310 h 1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7" h="137">
                  <a:moveTo>
                    <a:pt x="87" y="7"/>
                  </a:moveTo>
                  <a:cubicBezTo>
                    <a:pt x="67" y="0"/>
                    <a:pt x="38" y="8"/>
                    <a:pt x="23" y="24"/>
                  </a:cubicBezTo>
                  <a:cubicBezTo>
                    <a:pt x="0" y="47"/>
                    <a:pt x="8" y="90"/>
                    <a:pt x="8" y="120"/>
                  </a:cubicBezTo>
                  <a:cubicBezTo>
                    <a:pt x="8" y="124"/>
                    <a:pt x="8" y="132"/>
                    <a:pt x="6" y="137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04" name="Freeform 117">
              <a:extLst>
                <a:ext uri="{FF2B5EF4-FFF2-40B4-BE49-F238E27FC236}">
                  <a16:creationId xmlns:a16="http://schemas.microsoft.com/office/drawing/2014/main" id="{7B4314A5-9F00-4F93-815C-E92F9FB137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35" y="753"/>
              <a:ext cx="1599" cy="908"/>
            </a:xfrm>
            <a:custGeom>
              <a:avLst/>
              <a:gdLst>
                <a:gd name="T0" fmla="*/ 46344 w 468"/>
                <a:gd name="T1" fmla="*/ 40824 h 249"/>
                <a:gd name="T2" fmla="*/ 49180 w 468"/>
                <a:gd name="T3" fmla="*/ 41753 h 249"/>
                <a:gd name="T4" fmla="*/ 54923 w 468"/>
                <a:gd name="T5" fmla="*/ 40678 h 249"/>
                <a:gd name="T6" fmla="*/ 55999 w 468"/>
                <a:gd name="T7" fmla="*/ 40291 h 249"/>
                <a:gd name="T8" fmla="*/ 57352 w 468"/>
                <a:gd name="T9" fmla="*/ 38894 h 249"/>
                <a:gd name="T10" fmla="*/ 59826 w 468"/>
                <a:gd name="T11" fmla="*/ 38216 h 249"/>
                <a:gd name="T12" fmla="*/ 61346 w 468"/>
                <a:gd name="T13" fmla="*/ 37286 h 249"/>
                <a:gd name="T14" fmla="*/ 62255 w 468"/>
                <a:gd name="T15" fmla="*/ 36955 h 249"/>
                <a:gd name="T16" fmla="*/ 62979 w 468"/>
                <a:gd name="T17" fmla="*/ 33950 h 249"/>
                <a:gd name="T18" fmla="*/ 40484 w 468"/>
                <a:gd name="T19" fmla="*/ 879 h 249"/>
                <a:gd name="T20" fmla="*/ 35021 w 468"/>
                <a:gd name="T21" fmla="*/ 0 h 249"/>
                <a:gd name="T22" fmla="*/ 33538 w 468"/>
                <a:gd name="T23" fmla="*/ 201 h 249"/>
                <a:gd name="T24" fmla="*/ 30118 w 468"/>
                <a:gd name="T25" fmla="*/ 1065 h 249"/>
                <a:gd name="T26" fmla="*/ 26722 w 468"/>
                <a:gd name="T27" fmla="*/ 2673 h 249"/>
                <a:gd name="T28" fmla="*/ 23848 w 468"/>
                <a:gd name="T29" fmla="*/ 5477 h 249"/>
                <a:gd name="T30" fmla="*/ 22612 w 468"/>
                <a:gd name="T31" fmla="*/ 6210 h 249"/>
                <a:gd name="T32" fmla="*/ 19622 w 468"/>
                <a:gd name="T33" fmla="*/ 8828 h 249"/>
                <a:gd name="T34" fmla="*/ 17312 w 468"/>
                <a:gd name="T35" fmla="*/ 11490 h 249"/>
                <a:gd name="T36" fmla="*/ 15959 w 468"/>
                <a:gd name="T37" fmla="*/ 13099 h 249"/>
                <a:gd name="T38" fmla="*/ 15119 w 468"/>
                <a:gd name="T39" fmla="*/ 13777 h 249"/>
                <a:gd name="T40" fmla="*/ 12690 w 468"/>
                <a:gd name="T41" fmla="*/ 15757 h 249"/>
                <a:gd name="T42" fmla="*/ 11173 w 468"/>
                <a:gd name="T43" fmla="*/ 14163 h 249"/>
                <a:gd name="T44" fmla="*/ 9410 w 468"/>
                <a:gd name="T45" fmla="*/ 11490 h 249"/>
                <a:gd name="T46" fmla="*/ 8173 w 468"/>
                <a:gd name="T47" fmla="*/ 20319 h 249"/>
                <a:gd name="T48" fmla="*/ 4903 w 468"/>
                <a:gd name="T49" fmla="*/ 27594 h 249"/>
                <a:gd name="T50" fmla="*/ 2474 w 468"/>
                <a:gd name="T51" fmla="*/ 32724 h 249"/>
                <a:gd name="T52" fmla="*/ 0 w 468"/>
                <a:gd name="T53" fmla="*/ 39959 h 249"/>
                <a:gd name="T54" fmla="*/ 3830 w 468"/>
                <a:gd name="T55" fmla="*/ 44029 h 249"/>
                <a:gd name="T56" fmla="*/ 14603 w 468"/>
                <a:gd name="T57" fmla="*/ 39959 h 249"/>
                <a:gd name="T58" fmla="*/ 17196 w 468"/>
                <a:gd name="T59" fmla="*/ 42286 h 249"/>
                <a:gd name="T60" fmla="*/ 18829 w 468"/>
                <a:gd name="T61" fmla="*/ 42432 h 249"/>
                <a:gd name="T62" fmla="*/ 20182 w 468"/>
                <a:gd name="T63" fmla="*/ 42286 h 249"/>
                <a:gd name="T64" fmla="*/ 22892 w 468"/>
                <a:gd name="T65" fmla="*/ 42964 h 249"/>
                <a:gd name="T66" fmla="*/ 26045 w 468"/>
                <a:gd name="T67" fmla="*/ 42618 h 249"/>
                <a:gd name="T68" fmla="*/ 26838 w 468"/>
                <a:gd name="T69" fmla="*/ 42432 h 249"/>
                <a:gd name="T70" fmla="*/ 30948 w 468"/>
                <a:gd name="T71" fmla="*/ 40492 h 249"/>
                <a:gd name="T72" fmla="*/ 31905 w 468"/>
                <a:gd name="T73" fmla="*/ 40145 h 249"/>
                <a:gd name="T74" fmla="*/ 32581 w 468"/>
                <a:gd name="T75" fmla="*/ 39080 h 249"/>
                <a:gd name="T76" fmla="*/ 33948 w 468"/>
                <a:gd name="T77" fmla="*/ 39080 h 249"/>
                <a:gd name="T78" fmla="*/ 35581 w 468"/>
                <a:gd name="T79" fmla="*/ 40145 h 249"/>
                <a:gd name="T80" fmla="*/ 38571 w 468"/>
                <a:gd name="T81" fmla="*/ 41371 h 249"/>
                <a:gd name="T82" fmla="*/ 39924 w 468"/>
                <a:gd name="T83" fmla="*/ 41371 h 249"/>
                <a:gd name="T84" fmla="*/ 42397 w 468"/>
                <a:gd name="T85" fmla="*/ 41899 h 249"/>
                <a:gd name="T86" fmla="*/ 44150 w 468"/>
                <a:gd name="T87" fmla="*/ 41371 h 24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68" h="249">
                  <a:moveTo>
                    <a:pt x="324" y="233"/>
                  </a:moveTo>
                  <a:cubicBezTo>
                    <a:pt x="329" y="234"/>
                    <a:pt x="336" y="231"/>
                    <a:pt x="340" y="231"/>
                  </a:cubicBezTo>
                  <a:cubicBezTo>
                    <a:pt x="347" y="233"/>
                    <a:pt x="351" y="239"/>
                    <a:pt x="357" y="243"/>
                  </a:cubicBezTo>
                  <a:cubicBezTo>
                    <a:pt x="358" y="241"/>
                    <a:pt x="361" y="240"/>
                    <a:pt x="361" y="236"/>
                  </a:cubicBezTo>
                  <a:cubicBezTo>
                    <a:pt x="369" y="242"/>
                    <a:pt x="384" y="244"/>
                    <a:pt x="386" y="228"/>
                  </a:cubicBezTo>
                  <a:cubicBezTo>
                    <a:pt x="392" y="231"/>
                    <a:pt x="397" y="236"/>
                    <a:pt x="403" y="230"/>
                  </a:cubicBezTo>
                  <a:cubicBezTo>
                    <a:pt x="405" y="232"/>
                    <a:pt x="409" y="233"/>
                    <a:pt x="411" y="235"/>
                  </a:cubicBezTo>
                  <a:cubicBezTo>
                    <a:pt x="411" y="232"/>
                    <a:pt x="411" y="230"/>
                    <a:pt x="411" y="228"/>
                  </a:cubicBezTo>
                  <a:cubicBezTo>
                    <a:pt x="415" y="229"/>
                    <a:pt x="420" y="232"/>
                    <a:pt x="424" y="234"/>
                  </a:cubicBezTo>
                  <a:cubicBezTo>
                    <a:pt x="423" y="230"/>
                    <a:pt x="421" y="225"/>
                    <a:pt x="421" y="220"/>
                  </a:cubicBezTo>
                  <a:cubicBezTo>
                    <a:pt x="429" y="218"/>
                    <a:pt x="433" y="222"/>
                    <a:pt x="439" y="227"/>
                  </a:cubicBezTo>
                  <a:cubicBezTo>
                    <a:pt x="439" y="224"/>
                    <a:pt x="441" y="225"/>
                    <a:pt x="439" y="216"/>
                  </a:cubicBezTo>
                  <a:cubicBezTo>
                    <a:pt x="445" y="219"/>
                    <a:pt x="446" y="219"/>
                    <a:pt x="450" y="223"/>
                  </a:cubicBezTo>
                  <a:cubicBezTo>
                    <a:pt x="447" y="220"/>
                    <a:pt x="450" y="216"/>
                    <a:pt x="450" y="211"/>
                  </a:cubicBezTo>
                  <a:cubicBezTo>
                    <a:pt x="453" y="211"/>
                    <a:pt x="457" y="212"/>
                    <a:pt x="459" y="212"/>
                  </a:cubicBezTo>
                  <a:cubicBezTo>
                    <a:pt x="458" y="211"/>
                    <a:pt x="458" y="210"/>
                    <a:pt x="457" y="209"/>
                  </a:cubicBezTo>
                  <a:cubicBezTo>
                    <a:pt x="458" y="208"/>
                    <a:pt x="460" y="206"/>
                    <a:pt x="461" y="205"/>
                  </a:cubicBezTo>
                  <a:cubicBezTo>
                    <a:pt x="462" y="192"/>
                    <a:pt x="462" y="192"/>
                    <a:pt x="462" y="192"/>
                  </a:cubicBezTo>
                  <a:cubicBezTo>
                    <a:pt x="462" y="192"/>
                    <a:pt x="468" y="197"/>
                    <a:pt x="452" y="130"/>
                  </a:cubicBezTo>
                  <a:cubicBezTo>
                    <a:pt x="437" y="63"/>
                    <a:pt x="363" y="13"/>
                    <a:pt x="297" y="5"/>
                  </a:cubicBezTo>
                  <a:cubicBezTo>
                    <a:pt x="285" y="4"/>
                    <a:pt x="274" y="3"/>
                    <a:pt x="264" y="4"/>
                  </a:cubicBezTo>
                  <a:cubicBezTo>
                    <a:pt x="260" y="4"/>
                    <a:pt x="257" y="3"/>
                    <a:pt x="257" y="0"/>
                  </a:cubicBezTo>
                  <a:cubicBezTo>
                    <a:pt x="254" y="3"/>
                    <a:pt x="250" y="4"/>
                    <a:pt x="246" y="4"/>
                  </a:cubicBezTo>
                  <a:cubicBezTo>
                    <a:pt x="246" y="3"/>
                    <a:pt x="246" y="2"/>
                    <a:pt x="246" y="1"/>
                  </a:cubicBezTo>
                  <a:cubicBezTo>
                    <a:pt x="244" y="5"/>
                    <a:pt x="238" y="6"/>
                    <a:pt x="234" y="4"/>
                  </a:cubicBezTo>
                  <a:cubicBezTo>
                    <a:pt x="231" y="7"/>
                    <a:pt x="225" y="9"/>
                    <a:pt x="221" y="6"/>
                  </a:cubicBezTo>
                  <a:cubicBezTo>
                    <a:pt x="218" y="11"/>
                    <a:pt x="208" y="14"/>
                    <a:pt x="205" y="9"/>
                  </a:cubicBezTo>
                  <a:cubicBezTo>
                    <a:pt x="203" y="13"/>
                    <a:pt x="200" y="14"/>
                    <a:pt x="196" y="15"/>
                  </a:cubicBezTo>
                  <a:cubicBezTo>
                    <a:pt x="190" y="17"/>
                    <a:pt x="191" y="17"/>
                    <a:pt x="186" y="21"/>
                  </a:cubicBezTo>
                  <a:cubicBezTo>
                    <a:pt x="183" y="25"/>
                    <a:pt x="179" y="28"/>
                    <a:pt x="175" y="31"/>
                  </a:cubicBezTo>
                  <a:cubicBezTo>
                    <a:pt x="174" y="30"/>
                    <a:pt x="173" y="28"/>
                    <a:pt x="173" y="27"/>
                  </a:cubicBezTo>
                  <a:cubicBezTo>
                    <a:pt x="172" y="31"/>
                    <a:pt x="170" y="33"/>
                    <a:pt x="166" y="35"/>
                  </a:cubicBezTo>
                  <a:cubicBezTo>
                    <a:pt x="164" y="36"/>
                    <a:pt x="159" y="39"/>
                    <a:pt x="156" y="39"/>
                  </a:cubicBezTo>
                  <a:cubicBezTo>
                    <a:pt x="157" y="43"/>
                    <a:pt x="147" y="48"/>
                    <a:pt x="144" y="50"/>
                  </a:cubicBezTo>
                  <a:cubicBezTo>
                    <a:pt x="142" y="52"/>
                    <a:pt x="138" y="56"/>
                    <a:pt x="136" y="58"/>
                  </a:cubicBezTo>
                  <a:cubicBezTo>
                    <a:pt x="134" y="60"/>
                    <a:pt x="130" y="65"/>
                    <a:pt x="127" y="65"/>
                  </a:cubicBezTo>
                  <a:cubicBezTo>
                    <a:pt x="127" y="64"/>
                    <a:pt x="125" y="64"/>
                    <a:pt x="125" y="63"/>
                  </a:cubicBezTo>
                  <a:cubicBezTo>
                    <a:pt x="123" y="67"/>
                    <a:pt x="121" y="71"/>
                    <a:pt x="117" y="74"/>
                  </a:cubicBezTo>
                  <a:cubicBezTo>
                    <a:pt x="116" y="74"/>
                    <a:pt x="114" y="74"/>
                    <a:pt x="113" y="75"/>
                  </a:cubicBezTo>
                  <a:cubicBezTo>
                    <a:pt x="112" y="76"/>
                    <a:pt x="112" y="77"/>
                    <a:pt x="111" y="78"/>
                  </a:cubicBezTo>
                  <a:cubicBezTo>
                    <a:pt x="109" y="80"/>
                    <a:pt x="107" y="83"/>
                    <a:pt x="103" y="80"/>
                  </a:cubicBezTo>
                  <a:cubicBezTo>
                    <a:pt x="102" y="84"/>
                    <a:pt x="97" y="88"/>
                    <a:pt x="93" y="89"/>
                  </a:cubicBezTo>
                  <a:cubicBezTo>
                    <a:pt x="93" y="89"/>
                    <a:pt x="88" y="94"/>
                    <a:pt x="86" y="92"/>
                  </a:cubicBezTo>
                  <a:cubicBezTo>
                    <a:pt x="86" y="88"/>
                    <a:pt x="83" y="84"/>
                    <a:pt x="82" y="80"/>
                  </a:cubicBezTo>
                  <a:cubicBezTo>
                    <a:pt x="81" y="74"/>
                    <a:pt x="82" y="68"/>
                    <a:pt x="79" y="63"/>
                  </a:cubicBezTo>
                  <a:cubicBezTo>
                    <a:pt x="77" y="58"/>
                    <a:pt x="73" y="61"/>
                    <a:pt x="69" y="65"/>
                  </a:cubicBezTo>
                  <a:cubicBezTo>
                    <a:pt x="64" y="71"/>
                    <a:pt x="62" y="80"/>
                    <a:pt x="61" y="88"/>
                  </a:cubicBezTo>
                  <a:cubicBezTo>
                    <a:pt x="60" y="94"/>
                    <a:pt x="55" y="110"/>
                    <a:pt x="60" y="115"/>
                  </a:cubicBezTo>
                  <a:cubicBezTo>
                    <a:pt x="54" y="123"/>
                    <a:pt x="48" y="132"/>
                    <a:pt x="46" y="139"/>
                  </a:cubicBezTo>
                  <a:cubicBezTo>
                    <a:pt x="44" y="143"/>
                    <a:pt x="38" y="153"/>
                    <a:pt x="36" y="156"/>
                  </a:cubicBezTo>
                  <a:cubicBezTo>
                    <a:pt x="30" y="164"/>
                    <a:pt x="25" y="174"/>
                    <a:pt x="23" y="176"/>
                  </a:cubicBezTo>
                  <a:cubicBezTo>
                    <a:pt x="21" y="178"/>
                    <a:pt x="20" y="181"/>
                    <a:pt x="18" y="185"/>
                  </a:cubicBezTo>
                  <a:cubicBezTo>
                    <a:pt x="14" y="192"/>
                    <a:pt x="10" y="201"/>
                    <a:pt x="7" y="208"/>
                  </a:cubicBezTo>
                  <a:cubicBezTo>
                    <a:pt x="5" y="214"/>
                    <a:pt x="0" y="220"/>
                    <a:pt x="0" y="226"/>
                  </a:cubicBezTo>
                  <a:cubicBezTo>
                    <a:pt x="1" y="235"/>
                    <a:pt x="4" y="236"/>
                    <a:pt x="11" y="241"/>
                  </a:cubicBezTo>
                  <a:cubicBezTo>
                    <a:pt x="17" y="245"/>
                    <a:pt x="20" y="249"/>
                    <a:pt x="28" y="249"/>
                  </a:cubicBezTo>
                  <a:cubicBezTo>
                    <a:pt x="37" y="249"/>
                    <a:pt x="47" y="246"/>
                    <a:pt x="55" y="243"/>
                  </a:cubicBezTo>
                  <a:cubicBezTo>
                    <a:pt x="69" y="236"/>
                    <a:pt x="90" y="228"/>
                    <a:pt x="107" y="226"/>
                  </a:cubicBezTo>
                  <a:cubicBezTo>
                    <a:pt x="115" y="225"/>
                    <a:pt x="118" y="225"/>
                    <a:pt x="124" y="229"/>
                  </a:cubicBezTo>
                  <a:cubicBezTo>
                    <a:pt x="126" y="232"/>
                    <a:pt x="130" y="238"/>
                    <a:pt x="126" y="239"/>
                  </a:cubicBezTo>
                  <a:cubicBezTo>
                    <a:pt x="129" y="239"/>
                    <a:pt x="133" y="239"/>
                    <a:pt x="135" y="236"/>
                  </a:cubicBezTo>
                  <a:cubicBezTo>
                    <a:pt x="137" y="236"/>
                    <a:pt x="136" y="239"/>
                    <a:pt x="138" y="240"/>
                  </a:cubicBezTo>
                  <a:cubicBezTo>
                    <a:pt x="139" y="240"/>
                    <a:pt x="141" y="239"/>
                    <a:pt x="142" y="239"/>
                  </a:cubicBezTo>
                  <a:cubicBezTo>
                    <a:pt x="142" y="239"/>
                    <a:pt x="147" y="239"/>
                    <a:pt x="148" y="239"/>
                  </a:cubicBezTo>
                  <a:cubicBezTo>
                    <a:pt x="152" y="238"/>
                    <a:pt x="157" y="244"/>
                    <a:pt x="156" y="236"/>
                  </a:cubicBezTo>
                  <a:cubicBezTo>
                    <a:pt x="160" y="238"/>
                    <a:pt x="165" y="240"/>
                    <a:pt x="168" y="243"/>
                  </a:cubicBezTo>
                  <a:cubicBezTo>
                    <a:pt x="167" y="242"/>
                    <a:pt x="166" y="240"/>
                    <a:pt x="165" y="238"/>
                  </a:cubicBezTo>
                  <a:cubicBezTo>
                    <a:pt x="169" y="234"/>
                    <a:pt x="186" y="237"/>
                    <a:pt x="191" y="241"/>
                  </a:cubicBezTo>
                  <a:cubicBezTo>
                    <a:pt x="190" y="240"/>
                    <a:pt x="190" y="238"/>
                    <a:pt x="189" y="236"/>
                  </a:cubicBezTo>
                  <a:cubicBezTo>
                    <a:pt x="191" y="238"/>
                    <a:pt x="194" y="239"/>
                    <a:pt x="197" y="240"/>
                  </a:cubicBezTo>
                  <a:cubicBezTo>
                    <a:pt x="199" y="235"/>
                    <a:pt x="223" y="234"/>
                    <a:pt x="227" y="236"/>
                  </a:cubicBezTo>
                  <a:cubicBezTo>
                    <a:pt x="227" y="234"/>
                    <a:pt x="227" y="231"/>
                    <a:pt x="227" y="229"/>
                  </a:cubicBezTo>
                  <a:cubicBezTo>
                    <a:pt x="230" y="230"/>
                    <a:pt x="232" y="232"/>
                    <a:pt x="235" y="233"/>
                  </a:cubicBezTo>
                  <a:cubicBezTo>
                    <a:pt x="235" y="232"/>
                    <a:pt x="235" y="229"/>
                    <a:pt x="234" y="227"/>
                  </a:cubicBezTo>
                  <a:cubicBezTo>
                    <a:pt x="237" y="227"/>
                    <a:pt x="241" y="228"/>
                    <a:pt x="244" y="228"/>
                  </a:cubicBezTo>
                  <a:cubicBezTo>
                    <a:pt x="241" y="227"/>
                    <a:pt x="239" y="224"/>
                    <a:pt x="239" y="221"/>
                  </a:cubicBezTo>
                  <a:cubicBezTo>
                    <a:pt x="239" y="221"/>
                    <a:pt x="247" y="218"/>
                    <a:pt x="245" y="224"/>
                  </a:cubicBezTo>
                  <a:cubicBezTo>
                    <a:pt x="247" y="223"/>
                    <a:pt x="247" y="223"/>
                    <a:pt x="249" y="221"/>
                  </a:cubicBezTo>
                  <a:cubicBezTo>
                    <a:pt x="252" y="219"/>
                    <a:pt x="254" y="216"/>
                    <a:pt x="255" y="214"/>
                  </a:cubicBezTo>
                  <a:cubicBezTo>
                    <a:pt x="251" y="220"/>
                    <a:pt x="255" y="223"/>
                    <a:pt x="261" y="227"/>
                  </a:cubicBezTo>
                  <a:cubicBezTo>
                    <a:pt x="268" y="231"/>
                    <a:pt x="269" y="231"/>
                    <a:pt x="276" y="231"/>
                  </a:cubicBezTo>
                  <a:cubicBezTo>
                    <a:pt x="280" y="231"/>
                    <a:pt x="280" y="232"/>
                    <a:pt x="283" y="234"/>
                  </a:cubicBezTo>
                  <a:cubicBezTo>
                    <a:pt x="284" y="235"/>
                    <a:pt x="284" y="237"/>
                    <a:pt x="286" y="237"/>
                  </a:cubicBezTo>
                  <a:cubicBezTo>
                    <a:pt x="289" y="237"/>
                    <a:pt x="290" y="233"/>
                    <a:pt x="293" y="234"/>
                  </a:cubicBezTo>
                  <a:cubicBezTo>
                    <a:pt x="296" y="234"/>
                    <a:pt x="299" y="237"/>
                    <a:pt x="301" y="239"/>
                  </a:cubicBezTo>
                  <a:cubicBezTo>
                    <a:pt x="302" y="233"/>
                    <a:pt x="308" y="230"/>
                    <a:pt x="311" y="237"/>
                  </a:cubicBezTo>
                  <a:cubicBezTo>
                    <a:pt x="309" y="229"/>
                    <a:pt x="319" y="234"/>
                    <a:pt x="321" y="238"/>
                  </a:cubicBezTo>
                  <a:cubicBezTo>
                    <a:pt x="321" y="236"/>
                    <a:pt x="322" y="235"/>
                    <a:pt x="324" y="234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05" name="Freeform 118">
              <a:extLst>
                <a:ext uri="{FF2B5EF4-FFF2-40B4-BE49-F238E27FC236}">
                  <a16:creationId xmlns:a16="http://schemas.microsoft.com/office/drawing/2014/main" id="{9C5FDE1C-5EC4-4FB5-8D14-CD88D6F014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" y="1409"/>
              <a:ext cx="1271" cy="237"/>
            </a:xfrm>
            <a:custGeom>
              <a:avLst/>
              <a:gdLst>
                <a:gd name="T0" fmla="*/ 0 w 372"/>
                <a:gd name="T1" fmla="*/ 4415 h 65"/>
                <a:gd name="T2" fmla="*/ 116 w 372"/>
                <a:gd name="T3" fmla="*/ 2126 h 65"/>
                <a:gd name="T4" fmla="*/ 280 w 372"/>
                <a:gd name="T5" fmla="*/ 1065 h 65"/>
                <a:gd name="T6" fmla="*/ 11849 w 372"/>
                <a:gd name="T7" fmla="*/ 4415 h 65"/>
                <a:gd name="T8" fmla="*/ 23288 w 372"/>
                <a:gd name="T9" fmla="*/ 8827 h 65"/>
                <a:gd name="T10" fmla="*/ 36538 w 372"/>
                <a:gd name="T11" fmla="*/ 5280 h 65"/>
                <a:gd name="T12" fmla="*/ 47700 w 372"/>
                <a:gd name="T13" fmla="*/ 3883 h 65"/>
                <a:gd name="T14" fmla="*/ 50020 w 372"/>
                <a:gd name="T15" fmla="*/ 4944 h 65"/>
                <a:gd name="T16" fmla="*/ 49894 w 372"/>
                <a:gd name="T17" fmla="*/ 5477 h 65"/>
                <a:gd name="T18" fmla="*/ 48783 w 372"/>
                <a:gd name="T19" fmla="*/ 5130 h 65"/>
                <a:gd name="T20" fmla="*/ 48783 w 372"/>
                <a:gd name="T21" fmla="*/ 5130 h 65"/>
                <a:gd name="T22" fmla="*/ 43474 w 372"/>
                <a:gd name="T23" fmla="*/ 4415 h 65"/>
                <a:gd name="T24" fmla="*/ 37054 w 372"/>
                <a:gd name="T25" fmla="*/ 6742 h 65"/>
                <a:gd name="T26" fmla="*/ 23288 w 372"/>
                <a:gd name="T27" fmla="*/ 11299 h 65"/>
                <a:gd name="T28" fmla="*/ 10776 w 372"/>
                <a:gd name="T29" fmla="*/ 6541 h 65"/>
                <a:gd name="T30" fmla="*/ 0 w 372"/>
                <a:gd name="T31" fmla="*/ 4415 h 65"/>
                <a:gd name="T32" fmla="*/ 0 w 372"/>
                <a:gd name="T33" fmla="*/ 4415 h 6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72" h="65">
                  <a:moveTo>
                    <a:pt x="0" y="25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3"/>
                    <a:pt x="2" y="6"/>
                  </a:cubicBezTo>
                  <a:cubicBezTo>
                    <a:pt x="42" y="0"/>
                    <a:pt x="65" y="12"/>
                    <a:pt x="87" y="25"/>
                  </a:cubicBezTo>
                  <a:cubicBezTo>
                    <a:pt x="108" y="37"/>
                    <a:pt x="128" y="51"/>
                    <a:pt x="171" y="50"/>
                  </a:cubicBezTo>
                  <a:cubicBezTo>
                    <a:pt x="215" y="49"/>
                    <a:pt x="243" y="39"/>
                    <a:pt x="268" y="30"/>
                  </a:cubicBezTo>
                  <a:cubicBezTo>
                    <a:pt x="295" y="20"/>
                    <a:pt x="317" y="13"/>
                    <a:pt x="350" y="22"/>
                  </a:cubicBezTo>
                  <a:cubicBezTo>
                    <a:pt x="358" y="23"/>
                    <a:pt x="363" y="26"/>
                    <a:pt x="367" y="28"/>
                  </a:cubicBezTo>
                  <a:cubicBezTo>
                    <a:pt x="372" y="30"/>
                    <a:pt x="371" y="31"/>
                    <a:pt x="366" y="31"/>
                  </a:cubicBezTo>
                  <a:cubicBezTo>
                    <a:pt x="364" y="30"/>
                    <a:pt x="361" y="30"/>
                    <a:pt x="358" y="29"/>
                  </a:cubicBezTo>
                  <a:cubicBezTo>
                    <a:pt x="358" y="29"/>
                    <a:pt x="358" y="29"/>
                    <a:pt x="358" y="29"/>
                  </a:cubicBezTo>
                  <a:cubicBezTo>
                    <a:pt x="354" y="28"/>
                    <a:pt x="334" y="24"/>
                    <a:pt x="319" y="25"/>
                  </a:cubicBezTo>
                  <a:cubicBezTo>
                    <a:pt x="303" y="27"/>
                    <a:pt x="288" y="32"/>
                    <a:pt x="272" y="38"/>
                  </a:cubicBezTo>
                  <a:cubicBezTo>
                    <a:pt x="248" y="47"/>
                    <a:pt x="218" y="63"/>
                    <a:pt x="171" y="64"/>
                  </a:cubicBezTo>
                  <a:cubicBezTo>
                    <a:pt x="125" y="65"/>
                    <a:pt x="100" y="50"/>
                    <a:pt x="79" y="37"/>
                  </a:cubicBezTo>
                  <a:cubicBezTo>
                    <a:pt x="57" y="25"/>
                    <a:pt x="37" y="18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06" name="Freeform 119">
              <a:extLst>
                <a:ext uri="{FF2B5EF4-FFF2-40B4-BE49-F238E27FC236}">
                  <a16:creationId xmlns:a16="http://schemas.microsoft.com/office/drawing/2014/main" id="{2EFA4F8D-37BF-4FCE-95D9-0C431171AB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2" y="983"/>
              <a:ext cx="58" cy="175"/>
            </a:xfrm>
            <a:custGeom>
              <a:avLst/>
              <a:gdLst>
                <a:gd name="T0" fmla="*/ 2027 w 17"/>
                <a:gd name="T1" fmla="*/ 346 h 48"/>
                <a:gd name="T2" fmla="*/ 955 w 17"/>
                <a:gd name="T3" fmla="*/ 4411 h 48"/>
                <a:gd name="T4" fmla="*/ 560 w 17"/>
                <a:gd name="T5" fmla="*/ 8480 h 48"/>
                <a:gd name="T6" fmla="*/ 116 w 17"/>
                <a:gd name="T7" fmla="*/ 6738 h 48"/>
                <a:gd name="T8" fmla="*/ 396 w 17"/>
                <a:gd name="T9" fmla="*/ 4069 h 48"/>
                <a:gd name="T10" fmla="*/ 2306 w 17"/>
                <a:gd name="T11" fmla="*/ 0 h 48"/>
                <a:gd name="T12" fmla="*/ 2027 w 17"/>
                <a:gd name="T13" fmla="*/ 346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" h="48">
                  <a:moveTo>
                    <a:pt x="15" y="2"/>
                  </a:moveTo>
                  <a:cubicBezTo>
                    <a:pt x="10" y="8"/>
                    <a:pt x="8" y="17"/>
                    <a:pt x="7" y="25"/>
                  </a:cubicBezTo>
                  <a:cubicBezTo>
                    <a:pt x="6" y="30"/>
                    <a:pt x="3" y="41"/>
                    <a:pt x="4" y="48"/>
                  </a:cubicBezTo>
                  <a:cubicBezTo>
                    <a:pt x="3" y="45"/>
                    <a:pt x="1" y="41"/>
                    <a:pt x="1" y="38"/>
                  </a:cubicBezTo>
                  <a:cubicBezTo>
                    <a:pt x="0" y="32"/>
                    <a:pt x="1" y="28"/>
                    <a:pt x="3" y="23"/>
                  </a:cubicBezTo>
                  <a:cubicBezTo>
                    <a:pt x="4" y="19"/>
                    <a:pt x="10" y="5"/>
                    <a:pt x="17" y="0"/>
                  </a:cubicBezTo>
                  <a:cubicBezTo>
                    <a:pt x="16" y="1"/>
                    <a:pt x="16" y="1"/>
                    <a:pt x="15" y="2"/>
                  </a:cubicBezTo>
                  <a:close/>
                </a:path>
              </a:pathLst>
            </a:custGeom>
            <a:solidFill>
              <a:srgbClr val="D52E01"/>
            </a:solidFill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607" name="Freeform 120">
              <a:extLst>
                <a:ext uri="{FF2B5EF4-FFF2-40B4-BE49-F238E27FC236}">
                  <a16:creationId xmlns:a16="http://schemas.microsoft.com/office/drawing/2014/main" id="{C9306AA7-E1D0-4A30-A5E6-5055ED554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32" y="1588"/>
              <a:ext cx="307" cy="69"/>
            </a:xfrm>
            <a:custGeom>
              <a:avLst/>
              <a:gdLst>
                <a:gd name="T0" fmla="*/ 2698 w 90"/>
                <a:gd name="T1" fmla="*/ 712 h 19"/>
                <a:gd name="T2" fmla="*/ 2862 w 90"/>
                <a:gd name="T3" fmla="*/ 857 h 19"/>
                <a:gd name="T4" fmla="*/ 3258 w 90"/>
                <a:gd name="T5" fmla="*/ 1384 h 19"/>
                <a:gd name="T6" fmla="*/ 4213 w 90"/>
                <a:gd name="T7" fmla="*/ 857 h 19"/>
                <a:gd name="T8" fmla="*/ 5284 w 90"/>
                <a:gd name="T9" fmla="*/ 1729 h 19"/>
                <a:gd name="T10" fmla="*/ 6631 w 90"/>
                <a:gd name="T11" fmla="*/ 1384 h 19"/>
                <a:gd name="T12" fmla="*/ 7982 w 90"/>
                <a:gd name="T13" fmla="*/ 1583 h 19"/>
                <a:gd name="T14" fmla="*/ 8378 w 90"/>
                <a:gd name="T15" fmla="*/ 857 h 19"/>
                <a:gd name="T16" fmla="*/ 8378 w 90"/>
                <a:gd name="T17" fmla="*/ 712 h 19"/>
                <a:gd name="T18" fmla="*/ 10554 w 90"/>
                <a:gd name="T19" fmla="*/ 330 h 19"/>
                <a:gd name="T20" fmla="*/ 12181 w 90"/>
                <a:gd name="T21" fmla="*/ 1583 h 19"/>
                <a:gd name="T22" fmla="*/ 11113 w 90"/>
                <a:gd name="T23" fmla="*/ 3112 h 19"/>
                <a:gd name="T24" fmla="*/ 8378 w 90"/>
                <a:gd name="T25" fmla="*/ 2782 h 19"/>
                <a:gd name="T26" fmla="*/ 3803 w 90"/>
                <a:gd name="T27" fmla="*/ 2782 h 19"/>
                <a:gd name="T28" fmla="*/ 955 w 90"/>
                <a:gd name="T29" fmla="*/ 3312 h 19"/>
                <a:gd name="T30" fmla="*/ 2187 w 90"/>
                <a:gd name="T31" fmla="*/ 1914 h 19"/>
                <a:gd name="T32" fmla="*/ 280 w 90"/>
                <a:gd name="T33" fmla="*/ 2110 h 19"/>
                <a:gd name="T34" fmla="*/ 2698 w 90"/>
                <a:gd name="T35" fmla="*/ 712 h 1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0" h="19">
                  <a:moveTo>
                    <a:pt x="20" y="4"/>
                  </a:moveTo>
                  <a:cubicBezTo>
                    <a:pt x="20" y="4"/>
                    <a:pt x="21" y="4"/>
                    <a:pt x="21" y="5"/>
                  </a:cubicBezTo>
                  <a:cubicBezTo>
                    <a:pt x="22" y="6"/>
                    <a:pt x="22" y="8"/>
                    <a:pt x="24" y="8"/>
                  </a:cubicBezTo>
                  <a:cubicBezTo>
                    <a:pt x="27" y="8"/>
                    <a:pt x="28" y="4"/>
                    <a:pt x="31" y="5"/>
                  </a:cubicBezTo>
                  <a:cubicBezTo>
                    <a:pt x="34" y="5"/>
                    <a:pt x="37" y="8"/>
                    <a:pt x="39" y="10"/>
                  </a:cubicBezTo>
                  <a:cubicBezTo>
                    <a:pt x="40" y="4"/>
                    <a:pt x="46" y="1"/>
                    <a:pt x="49" y="8"/>
                  </a:cubicBezTo>
                  <a:cubicBezTo>
                    <a:pt x="47" y="0"/>
                    <a:pt x="57" y="5"/>
                    <a:pt x="59" y="9"/>
                  </a:cubicBezTo>
                  <a:cubicBezTo>
                    <a:pt x="59" y="7"/>
                    <a:pt x="60" y="6"/>
                    <a:pt x="62" y="5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7" y="5"/>
                    <a:pt x="74" y="2"/>
                    <a:pt x="78" y="2"/>
                  </a:cubicBezTo>
                  <a:cubicBezTo>
                    <a:pt x="83" y="3"/>
                    <a:pt x="86" y="6"/>
                    <a:pt x="90" y="9"/>
                  </a:cubicBezTo>
                  <a:cubicBezTo>
                    <a:pt x="88" y="15"/>
                    <a:pt x="90" y="17"/>
                    <a:pt x="82" y="18"/>
                  </a:cubicBezTo>
                  <a:cubicBezTo>
                    <a:pt x="75" y="19"/>
                    <a:pt x="69" y="17"/>
                    <a:pt x="62" y="16"/>
                  </a:cubicBezTo>
                  <a:cubicBezTo>
                    <a:pt x="53" y="15"/>
                    <a:pt x="38" y="16"/>
                    <a:pt x="28" y="16"/>
                  </a:cubicBezTo>
                  <a:cubicBezTo>
                    <a:pt x="23" y="16"/>
                    <a:pt x="11" y="15"/>
                    <a:pt x="7" y="19"/>
                  </a:cubicBezTo>
                  <a:cubicBezTo>
                    <a:pt x="8" y="14"/>
                    <a:pt x="12" y="13"/>
                    <a:pt x="16" y="11"/>
                  </a:cubicBezTo>
                  <a:cubicBezTo>
                    <a:pt x="12" y="11"/>
                    <a:pt x="5" y="8"/>
                    <a:pt x="2" y="12"/>
                  </a:cubicBezTo>
                  <a:cubicBezTo>
                    <a:pt x="0" y="1"/>
                    <a:pt x="12" y="5"/>
                    <a:pt x="20" y="4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08" name="Freeform 121">
              <a:extLst>
                <a:ext uri="{FF2B5EF4-FFF2-40B4-BE49-F238E27FC236}">
                  <a16:creationId xmlns:a16="http://schemas.microsoft.com/office/drawing/2014/main" id="{39D579FD-8932-4301-94A3-524647088F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58" y="1606"/>
              <a:ext cx="195" cy="51"/>
            </a:xfrm>
            <a:custGeom>
              <a:avLst/>
              <a:gdLst>
                <a:gd name="T0" fmla="*/ 7691 w 57"/>
                <a:gd name="T1" fmla="*/ 1060 h 14"/>
                <a:gd name="T2" fmla="*/ 6565 w 57"/>
                <a:gd name="T3" fmla="*/ 346 h 14"/>
                <a:gd name="T4" fmla="*/ 6846 w 57"/>
                <a:gd name="T5" fmla="*/ 1260 h 14"/>
                <a:gd name="T6" fmla="*/ 3288 w 57"/>
                <a:gd name="T7" fmla="*/ 729 h 14"/>
                <a:gd name="T8" fmla="*/ 3688 w 57"/>
                <a:gd name="T9" fmla="*/ 1592 h 14"/>
                <a:gd name="T10" fmla="*/ 2036 w 57"/>
                <a:gd name="T11" fmla="*/ 346 h 14"/>
                <a:gd name="T12" fmla="*/ 1078 w 57"/>
                <a:gd name="T13" fmla="*/ 874 h 14"/>
                <a:gd name="T14" fmla="*/ 0 w 57"/>
                <a:gd name="T15" fmla="*/ 2470 h 14"/>
                <a:gd name="T16" fmla="*/ 4529 w 57"/>
                <a:gd name="T17" fmla="*/ 2270 h 14"/>
                <a:gd name="T18" fmla="*/ 5888 w 57"/>
                <a:gd name="T19" fmla="*/ 1938 h 14"/>
                <a:gd name="T20" fmla="*/ 7691 w 57"/>
                <a:gd name="T21" fmla="*/ 1592 h 14"/>
                <a:gd name="T22" fmla="*/ 7807 w 57"/>
                <a:gd name="T23" fmla="*/ 729 h 14"/>
                <a:gd name="T24" fmla="*/ 7691 w 57"/>
                <a:gd name="T25" fmla="*/ 1060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" h="14">
                  <a:moveTo>
                    <a:pt x="56" y="6"/>
                  </a:moveTo>
                  <a:cubicBezTo>
                    <a:pt x="53" y="5"/>
                    <a:pt x="50" y="4"/>
                    <a:pt x="48" y="2"/>
                  </a:cubicBezTo>
                  <a:cubicBezTo>
                    <a:pt x="49" y="4"/>
                    <a:pt x="49" y="6"/>
                    <a:pt x="50" y="7"/>
                  </a:cubicBezTo>
                  <a:cubicBezTo>
                    <a:pt x="45" y="3"/>
                    <a:pt x="28" y="0"/>
                    <a:pt x="24" y="4"/>
                  </a:cubicBezTo>
                  <a:cubicBezTo>
                    <a:pt x="25" y="6"/>
                    <a:pt x="26" y="8"/>
                    <a:pt x="27" y="9"/>
                  </a:cubicBezTo>
                  <a:cubicBezTo>
                    <a:pt x="24" y="6"/>
                    <a:pt x="19" y="4"/>
                    <a:pt x="15" y="2"/>
                  </a:cubicBezTo>
                  <a:cubicBezTo>
                    <a:pt x="16" y="10"/>
                    <a:pt x="11" y="5"/>
                    <a:pt x="8" y="5"/>
                  </a:cubicBezTo>
                  <a:cubicBezTo>
                    <a:pt x="4" y="7"/>
                    <a:pt x="1" y="10"/>
                    <a:pt x="0" y="14"/>
                  </a:cubicBezTo>
                  <a:cubicBezTo>
                    <a:pt x="7" y="7"/>
                    <a:pt x="23" y="14"/>
                    <a:pt x="33" y="13"/>
                  </a:cubicBezTo>
                  <a:cubicBezTo>
                    <a:pt x="36" y="13"/>
                    <a:pt x="39" y="11"/>
                    <a:pt x="43" y="11"/>
                  </a:cubicBezTo>
                  <a:cubicBezTo>
                    <a:pt x="47" y="11"/>
                    <a:pt x="53" y="13"/>
                    <a:pt x="56" y="9"/>
                  </a:cubicBezTo>
                  <a:cubicBezTo>
                    <a:pt x="57" y="8"/>
                    <a:pt x="57" y="6"/>
                    <a:pt x="57" y="4"/>
                  </a:cubicBezTo>
                  <a:cubicBezTo>
                    <a:pt x="57" y="5"/>
                    <a:pt x="56" y="5"/>
                    <a:pt x="56" y="6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09" name="Freeform 122">
              <a:extLst>
                <a:ext uri="{FF2B5EF4-FFF2-40B4-BE49-F238E27FC236}">
                  <a16:creationId xmlns:a16="http://schemas.microsoft.com/office/drawing/2014/main" id="{BA364BE7-AAB9-48D3-80AC-AA4EC320EB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5" y="1613"/>
              <a:ext cx="106" cy="193"/>
            </a:xfrm>
            <a:custGeom>
              <a:avLst/>
              <a:gdLst>
                <a:gd name="T0" fmla="*/ 0 w 31"/>
                <a:gd name="T1" fmla="*/ 0 h 53"/>
                <a:gd name="T2" fmla="*/ 4233 w 31"/>
                <a:gd name="T3" fmla="*/ 9322 h 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1" h="53">
                  <a:moveTo>
                    <a:pt x="0" y="0"/>
                  </a:moveTo>
                  <a:cubicBezTo>
                    <a:pt x="17" y="11"/>
                    <a:pt x="25" y="34"/>
                    <a:pt x="31" y="53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10" name="Freeform 123">
              <a:extLst>
                <a:ext uri="{FF2B5EF4-FFF2-40B4-BE49-F238E27FC236}">
                  <a16:creationId xmlns:a16="http://schemas.microsoft.com/office/drawing/2014/main" id="{7B1BA9B3-9F1A-495B-84A5-1FECFC90B0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23" y="1620"/>
              <a:ext cx="92" cy="252"/>
            </a:xfrm>
            <a:custGeom>
              <a:avLst/>
              <a:gdLst>
                <a:gd name="T0" fmla="*/ 0 w 27"/>
                <a:gd name="T1" fmla="*/ 0 h 69"/>
                <a:gd name="T2" fmla="*/ 3636 w 27"/>
                <a:gd name="T3" fmla="*/ 12271 h 6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7" h="69">
                  <a:moveTo>
                    <a:pt x="0" y="0"/>
                  </a:moveTo>
                  <a:cubicBezTo>
                    <a:pt x="11" y="11"/>
                    <a:pt x="24" y="49"/>
                    <a:pt x="27" y="69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11" name="Freeform 124">
              <a:extLst>
                <a:ext uri="{FF2B5EF4-FFF2-40B4-BE49-F238E27FC236}">
                  <a16:creationId xmlns:a16="http://schemas.microsoft.com/office/drawing/2014/main" id="{FB01FEE0-FF02-4708-8420-6A55E17DDB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60" y="1646"/>
              <a:ext cx="65" cy="208"/>
            </a:xfrm>
            <a:custGeom>
              <a:avLst/>
              <a:gdLst>
                <a:gd name="T0" fmla="*/ 0 w 19"/>
                <a:gd name="T1" fmla="*/ 0 h 57"/>
                <a:gd name="T2" fmla="*/ 2597 w 19"/>
                <a:gd name="T3" fmla="*/ 10108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" h="57">
                  <a:moveTo>
                    <a:pt x="0" y="0"/>
                  </a:moveTo>
                  <a:cubicBezTo>
                    <a:pt x="8" y="13"/>
                    <a:pt x="19" y="37"/>
                    <a:pt x="19" y="57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12" name="Freeform 125">
              <a:extLst>
                <a:ext uri="{FF2B5EF4-FFF2-40B4-BE49-F238E27FC236}">
                  <a16:creationId xmlns:a16="http://schemas.microsoft.com/office/drawing/2014/main" id="{84C98466-E173-4584-974A-921174A9BE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93" y="1314"/>
              <a:ext cx="158" cy="164"/>
            </a:xfrm>
            <a:custGeom>
              <a:avLst/>
              <a:gdLst>
                <a:gd name="T0" fmla="*/ 6406 w 46"/>
                <a:gd name="T1" fmla="*/ 7941 h 45"/>
                <a:gd name="T2" fmla="*/ 0 w 46"/>
                <a:gd name="T3" fmla="*/ 0 h 4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6" h="45">
                  <a:moveTo>
                    <a:pt x="46" y="45"/>
                  </a:moveTo>
                  <a:cubicBezTo>
                    <a:pt x="41" y="30"/>
                    <a:pt x="11" y="3"/>
                    <a:pt x="0" y="0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13" name="Freeform 126">
              <a:extLst>
                <a:ext uri="{FF2B5EF4-FFF2-40B4-BE49-F238E27FC236}">
                  <a16:creationId xmlns:a16="http://schemas.microsoft.com/office/drawing/2014/main" id="{D131823B-1945-4BD7-86BD-E6A2653F2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00" y="1318"/>
              <a:ext cx="212" cy="168"/>
            </a:xfrm>
            <a:custGeom>
              <a:avLst/>
              <a:gdLst>
                <a:gd name="T0" fmla="*/ 8477 w 62"/>
                <a:gd name="T1" fmla="*/ 8188 h 46"/>
                <a:gd name="T2" fmla="*/ 0 w 62"/>
                <a:gd name="T3" fmla="*/ 0 h 4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2" h="46">
                  <a:moveTo>
                    <a:pt x="62" y="46"/>
                  </a:moveTo>
                  <a:cubicBezTo>
                    <a:pt x="54" y="35"/>
                    <a:pt x="21" y="6"/>
                    <a:pt x="0" y="0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14" name="Freeform 127">
              <a:extLst>
                <a:ext uri="{FF2B5EF4-FFF2-40B4-BE49-F238E27FC236}">
                  <a16:creationId xmlns:a16="http://schemas.microsoft.com/office/drawing/2014/main" id="{0B19FB5C-AEA8-4CBD-B9BF-B0A211B876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07" y="1402"/>
              <a:ext cx="181" cy="102"/>
            </a:xfrm>
            <a:custGeom>
              <a:avLst/>
              <a:gdLst>
                <a:gd name="T0" fmla="*/ 7209 w 53"/>
                <a:gd name="T1" fmla="*/ 4936 h 28"/>
                <a:gd name="T2" fmla="*/ 0 w 53"/>
                <a:gd name="T3" fmla="*/ 0 h 2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3" h="28">
                  <a:moveTo>
                    <a:pt x="53" y="28"/>
                  </a:moveTo>
                  <a:cubicBezTo>
                    <a:pt x="43" y="18"/>
                    <a:pt x="10" y="4"/>
                    <a:pt x="0" y="0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15" name="Freeform 128">
              <a:extLst>
                <a:ext uri="{FF2B5EF4-FFF2-40B4-BE49-F238E27FC236}">
                  <a16:creationId xmlns:a16="http://schemas.microsoft.com/office/drawing/2014/main" id="{15114937-5992-4D9C-AB52-752A76E3B6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17" y="1475"/>
              <a:ext cx="127" cy="51"/>
            </a:xfrm>
            <a:custGeom>
              <a:avLst/>
              <a:gdLst>
                <a:gd name="T0" fmla="*/ 5138 w 37"/>
                <a:gd name="T1" fmla="*/ 2470 h 14"/>
                <a:gd name="T2" fmla="*/ 0 w 37"/>
                <a:gd name="T3" fmla="*/ 0 h 1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7" h="14">
                  <a:moveTo>
                    <a:pt x="37" y="14"/>
                  </a:moveTo>
                  <a:cubicBezTo>
                    <a:pt x="29" y="8"/>
                    <a:pt x="5" y="1"/>
                    <a:pt x="0" y="0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16" name="Freeform 129">
              <a:extLst>
                <a:ext uri="{FF2B5EF4-FFF2-40B4-BE49-F238E27FC236}">
                  <a16:creationId xmlns:a16="http://schemas.microsoft.com/office/drawing/2014/main" id="{C09C4D33-138B-4BEE-95C9-F02FA9DDC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24" y="1613"/>
              <a:ext cx="1" cy="4"/>
            </a:xfrm>
            <a:custGeom>
              <a:avLst/>
              <a:gdLst>
                <a:gd name="T0" fmla="*/ 0 w 1"/>
                <a:gd name="T1" fmla="*/ 256 h 1"/>
                <a:gd name="T2" fmla="*/ 0 w 1"/>
                <a:gd name="T3" fmla="*/ 256 h 1"/>
                <a:gd name="T4" fmla="*/ 0 w 1"/>
                <a:gd name="T5" fmla="*/ 0 h 1"/>
                <a:gd name="T6" fmla="*/ 0 w 1"/>
                <a:gd name="T7" fmla="*/ 256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17" name="Freeform 130">
              <a:extLst>
                <a:ext uri="{FF2B5EF4-FFF2-40B4-BE49-F238E27FC236}">
                  <a16:creationId xmlns:a16="http://schemas.microsoft.com/office/drawing/2014/main" id="{634BCEAD-6E42-4768-A280-21987AE89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14" y="1591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18" name="Freeform 131">
              <a:extLst>
                <a:ext uri="{FF2B5EF4-FFF2-40B4-BE49-F238E27FC236}">
                  <a16:creationId xmlns:a16="http://schemas.microsoft.com/office/drawing/2014/main" id="{B3A99BF8-7741-4863-8E9D-92ABDBF5B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" y="1577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19" name="Freeform 132">
              <a:extLst>
                <a:ext uri="{FF2B5EF4-FFF2-40B4-BE49-F238E27FC236}">
                  <a16:creationId xmlns:a16="http://schemas.microsoft.com/office/drawing/2014/main" id="{CD53ECEC-26FD-4777-B9C8-27F28CFED2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2" y="1595"/>
              <a:ext cx="3" cy="4"/>
            </a:xfrm>
            <a:custGeom>
              <a:avLst/>
              <a:gdLst>
                <a:gd name="T0" fmla="*/ 0 w 1"/>
                <a:gd name="T1" fmla="*/ 256 h 1"/>
                <a:gd name="T2" fmla="*/ 81 w 1"/>
                <a:gd name="T3" fmla="*/ 0 h 1"/>
                <a:gd name="T4" fmla="*/ 0 w 1"/>
                <a:gd name="T5" fmla="*/ 256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20" name="Freeform 133">
              <a:extLst>
                <a:ext uri="{FF2B5EF4-FFF2-40B4-BE49-F238E27FC236}">
                  <a16:creationId xmlns:a16="http://schemas.microsoft.com/office/drawing/2014/main" id="{0EE3E2CF-A513-47D4-8812-340E2E71A2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24" y="1635"/>
              <a:ext cx="1" cy="4"/>
            </a:xfrm>
            <a:custGeom>
              <a:avLst/>
              <a:gdLst>
                <a:gd name="T0" fmla="*/ 0 w 1"/>
                <a:gd name="T1" fmla="*/ 256 h 1"/>
                <a:gd name="T2" fmla="*/ 0 w 1"/>
                <a:gd name="T3" fmla="*/ 25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21" name="Freeform 134">
              <a:extLst>
                <a:ext uri="{FF2B5EF4-FFF2-40B4-BE49-F238E27FC236}">
                  <a16:creationId xmlns:a16="http://schemas.microsoft.com/office/drawing/2014/main" id="{E9BDFB5E-4F76-4D4D-BB1D-0A04F95C69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49" y="1639"/>
              <a:ext cx="3" cy="3"/>
            </a:xfrm>
            <a:custGeom>
              <a:avLst/>
              <a:gdLst>
                <a:gd name="T0" fmla="*/ 0 w 1"/>
                <a:gd name="T1" fmla="*/ 81 h 1"/>
                <a:gd name="T2" fmla="*/ 81 w 1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22" name="Freeform 135">
              <a:extLst>
                <a:ext uri="{FF2B5EF4-FFF2-40B4-BE49-F238E27FC236}">
                  <a16:creationId xmlns:a16="http://schemas.microsoft.com/office/drawing/2014/main" id="{DB47A20E-5C29-4299-9114-03715CEC31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49" y="1599"/>
              <a:ext cx="3" cy="3"/>
            </a:xfrm>
            <a:custGeom>
              <a:avLst/>
              <a:gdLst>
                <a:gd name="T0" fmla="*/ 81 w 1"/>
                <a:gd name="T1" fmla="*/ 0 h 1"/>
                <a:gd name="T2" fmla="*/ 81 w 1"/>
                <a:gd name="T3" fmla="*/ 81 h 1"/>
                <a:gd name="T4" fmla="*/ 0 w 1"/>
                <a:gd name="T5" fmla="*/ 0 h 1"/>
                <a:gd name="T6" fmla="*/ 81 w 1"/>
                <a:gd name="T7" fmla="*/ 81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1"/>
                    <a:pt x="1" y="1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36" name="Group 136">
            <a:extLst>
              <a:ext uri="{FF2B5EF4-FFF2-40B4-BE49-F238E27FC236}">
                <a16:creationId xmlns:a16="http://schemas.microsoft.com/office/drawing/2014/main" id="{D5BB472C-ABFC-4A55-BC8F-2A8B9251C1A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209800" y="4460875"/>
            <a:ext cx="4800600" cy="1776413"/>
            <a:chOff x="288" y="2241"/>
            <a:chExt cx="3024" cy="1119"/>
          </a:xfrm>
        </p:grpSpPr>
        <p:sp>
          <p:nvSpPr>
            <p:cNvPr id="18501" name="Freeform 137">
              <a:extLst>
                <a:ext uri="{FF2B5EF4-FFF2-40B4-BE49-F238E27FC236}">
                  <a16:creationId xmlns:a16="http://schemas.microsoft.com/office/drawing/2014/main" id="{6106F394-5459-45CD-920A-B81001B9F1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5" y="3101"/>
              <a:ext cx="106" cy="193"/>
            </a:xfrm>
            <a:custGeom>
              <a:avLst/>
              <a:gdLst>
                <a:gd name="T0" fmla="*/ 0 w 31"/>
                <a:gd name="T1" fmla="*/ 0 h 53"/>
                <a:gd name="T2" fmla="*/ 4233 w 31"/>
                <a:gd name="T3" fmla="*/ 9322 h 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1" h="53">
                  <a:moveTo>
                    <a:pt x="0" y="0"/>
                  </a:moveTo>
                  <a:cubicBezTo>
                    <a:pt x="17" y="11"/>
                    <a:pt x="25" y="34"/>
                    <a:pt x="31" y="53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02" name="Freeform 138">
              <a:extLst>
                <a:ext uri="{FF2B5EF4-FFF2-40B4-BE49-F238E27FC236}">
                  <a16:creationId xmlns:a16="http://schemas.microsoft.com/office/drawing/2014/main" id="{C00B0D4F-3595-4194-BF4D-710455E89B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23" y="3108"/>
              <a:ext cx="92" cy="252"/>
            </a:xfrm>
            <a:custGeom>
              <a:avLst/>
              <a:gdLst>
                <a:gd name="T0" fmla="*/ 0 w 27"/>
                <a:gd name="T1" fmla="*/ 0 h 69"/>
                <a:gd name="T2" fmla="*/ 3636 w 27"/>
                <a:gd name="T3" fmla="*/ 12271 h 6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7" h="69">
                  <a:moveTo>
                    <a:pt x="0" y="0"/>
                  </a:moveTo>
                  <a:cubicBezTo>
                    <a:pt x="11" y="11"/>
                    <a:pt x="24" y="49"/>
                    <a:pt x="27" y="69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03" name="Freeform 139">
              <a:extLst>
                <a:ext uri="{FF2B5EF4-FFF2-40B4-BE49-F238E27FC236}">
                  <a16:creationId xmlns:a16="http://schemas.microsoft.com/office/drawing/2014/main" id="{3E80A8BB-9010-4C7B-9996-D2BAD6932C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60" y="3134"/>
              <a:ext cx="65" cy="208"/>
            </a:xfrm>
            <a:custGeom>
              <a:avLst/>
              <a:gdLst>
                <a:gd name="T0" fmla="*/ 0 w 19"/>
                <a:gd name="T1" fmla="*/ 0 h 57"/>
                <a:gd name="T2" fmla="*/ 2597 w 19"/>
                <a:gd name="T3" fmla="*/ 10108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" h="57">
                  <a:moveTo>
                    <a:pt x="0" y="0"/>
                  </a:moveTo>
                  <a:cubicBezTo>
                    <a:pt x="8" y="13"/>
                    <a:pt x="19" y="37"/>
                    <a:pt x="19" y="57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04" name="Freeform 140">
              <a:extLst>
                <a:ext uri="{FF2B5EF4-FFF2-40B4-BE49-F238E27FC236}">
                  <a16:creationId xmlns:a16="http://schemas.microsoft.com/office/drawing/2014/main" id="{D8124030-D485-4D97-A1EA-F95CEDE9B8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93" y="2802"/>
              <a:ext cx="158" cy="164"/>
            </a:xfrm>
            <a:custGeom>
              <a:avLst/>
              <a:gdLst>
                <a:gd name="T0" fmla="*/ 6406 w 46"/>
                <a:gd name="T1" fmla="*/ 7941 h 45"/>
                <a:gd name="T2" fmla="*/ 0 w 46"/>
                <a:gd name="T3" fmla="*/ 0 h 4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6" h="45">
                  <a:moveTo>
                    <a:pt x="46" y="45"/>
                  </a:moveTo>
                  <a:cubicBezTo>
                    <a:pt x="41" y="30"/>
                    <a:pt x="11" y="3"/>
                    <a:pt x="0" y="0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05" name="Freeform 141">
              <a:extLst>
                <a:ext uri="{FF2B5EF4-FFF2-40B4-BE49-F238E27FC236}">
                  <a16:creationId xmlns:a16="http://schemas.microsoft.com/office/drawing/2014/main" id="{34014E11-C2B8-4527-A45D-B5ECB99BF3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00" y="2806"/>
              <a:ext cx="212" cy="168"/>
            </a:xfrm>
            <a:custGeom>
              <a:avLst/>
              <a:gdLst>
                <a:gd name="T0" fmla="*/ 8477 w 62"/>
                <a:gd name="T1" fmla="*/ 8188 h 46"/>
                <a:gd name="T2" fmla="*/ 0 w 62"/>
                <a:gd name="T3" fmla="*/ 0 h 4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2" h="46">
                  <a:moveTo>
                    <a:pt x="62" y="46"/>
                  </a:moveTo>
                  <a:cubicBezTo>
                    <a:pt x="54" y="35"/>
                    <a:pt x="21" y="6"/>
                    <a:pt x="0" y="0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06" name="Freeform 142">
              <a:extLst>
                <a:ext uri="{FF2B5EF4-FFF2-40B4-BE49-F238E27FC236}">
                  <a16:creationId xmlns:a16="http://schemas.microsoft.com/office/drawing/2014/main" id="{9A584851-BB0E-4546-85D3-146EBD3CFE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07" y="2890"/>
              <a:ext cx="181" cy="102"/>
            </a:xfrm>
            <a:custGeom>
              <a:avLst/>
              <a:gdLst>
                <a:gd name="T0" fmla="*/ 7209 w 53"/>
                <a:gd name="T1" fmla="*/ 4936 h 28"/>
                <a:gd name="T2" fmla="*/ 0 w 53"/>
                <a:gd name="T3" fmla="*/ 0 h 2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3" h="28">
                  <a:moveTo>
                    <a:pt x="53" y="28"/>
                  </a:moveTo>
                  <a:cubicBezTo>
                    <a:pt x="43" y="18"/>
                    <a:pt x="10" y="4"/>
                    <a:pt x="0" y="0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07" name="Freeform 143">
              <a:extLst>
                <a:ext uri="{FF2B5EF4-FFF2-40B4-BE49-F238E27FC236}">
                  <a16:creationId xmlns:a16="http://schemas.microsoft.com/office/drawing/2014/main" id="{69917964-2BB4-4C8E-8722-C2A84D15C7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17" y="2963"/>
              <a:ext cx="127" cy="51"/>
            </a:xfrm>
            <a:custGeom>
              <a:avLst/>
              <a:gdLst>
                <a:gd name="T0" fmla="*/ 5138 w 37"/>
                <a:gd name="T1" fmla="*/ 2470 h 14"/>
                <a:gd name="T2" fmla="*/ 0 w 37"/>
                <a:gd name="T3" fmla="*/ 0 h 1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7" h="14">
                  <a:moveTo>
                    <a:pt x="37" y="14"/>
                  </a:moveTo>
                  <a:cubicBezTo>
                    <a:pt x="29" y="8"/>
                    <a:pt x="5" y="1"/>
                    <a:pt x="0" y="0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08" name="Freeform 144">
              <a:extLst>
                <a:ext uri="{FF2B5EF4-FFF2-40B4-BE49-F238E27FC236}">
                  <a16:creationId xmlns:a16="http://schemas.microsoft.com/office/drawing/2014/main" id="{E0ED938C-B6F6-47E2-8D15-A0504CED9F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2" y="2471"/>
              <a:ext cx="58" cy="175"/>
            </a:xfrm>
            <a:custGeom>
              <a:avLst/>
              <a:gdLst>
                <a:gd name="T0" fmla="*/ 2027 w 17"/>
                <a:gd name="T1" fmla="*/ 346 h 48"/>
                <a:gd name="T2" fmla="*/ 955 w 17"/>
                <a:gd name="T3" fmla="*/ 4411 h 48"/>
                <a:gd name="T4" fmla="*/ 560 w 17"/>
                <a:gd name="T5" fmla="*/ 8480 h 48"/>
                <a:gd name="T6" fmla="*/ 116 w 17"/>
                <a:gd name="T7" fmla="*/ 6738 h 48"/>
                <a:gd name="T8" fmla="*/ 396 w 17"/>
                <a:gd name="T9" fmla="*/ 4069 h 48"/>
                <a:gd name="T10" fmla="*/ 2306 w 17"/>
                <a:gd name="T11" fmla="*/ 0 h 48"/>
                <a:gd name="T12" fmla="*/ 2027 w 17"/>
                <a:gd name="T13" fmla="*/ 346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" h="48">
                  <a:moveTo>
                    <a:pt x="15" y="2"/>
                  </a:moveTo>
                  <a:cubicBezTo>
                    <a:pt x="10" y="8"/>
                    <a:pt x="8" y="17"/>
                    <a:pt x="7" y="25"/>
                  </a:cubicBezTo>
                  <a:cubicBezTo>
                    <a:pt x="6" y="30"/>
                    <a:pt x="3" y="41"/>
                    <a:pt x="4" y="48"/>
                  </a:cubicBezTo>
                  <a:cubicBezTo>
                    <a:pt x="3" y="45"/>
                    <a:pt x="1" y="41"/>
                    <a:pt x="1" y="38"/>
                  </a:cubicBezTo>
                  <a:cubicBezTo>
                    <a:pt x="0" y="32"/>
                    <a:pt x="1" y="28"/>
                    <a:pt x="3" y="23"/>
                  </a:cubicBezTo>
                  <a:cubicBezTo>
                    <a:pt x="4" y="19"/>
                    <a:pt x="10" y="5"/>
                    <a:pt x="17" y="0"/>
                  </a:cubicBezTo>
                  <a:cubicBezTo>
                    <a:pt x="16" y="1"/>
                    <a:pt x="16" y="1"/>
                    <a:pt x="15" y="2"/>
                  </a:cubicBezTo>
                  <a:close/>
                </a:path>
              </a:pathLst>
            </a:custGeom>
            <a:solidFill>
              <a:srgbClr val="D8D9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09" name="Freeform 145">
              <a:extLst>
                <a:ext uri="{FF2B5EF4-FFF2-40B4-BE49-F238E27FC236}">
                  <a16:creationId xmlns:a16="http://schemas.microsoft.com/office/drawing/2014/main" id="{8D6B8E3E-8EF3-4BB6-BE3D-43D789826A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35" y="2241"/>
              <a:ext cx="1599" cy="908"/>
            </a:xfrm>
            <a:custGeom>
              <a:avLst/>
              <a:gdLst>
                <a:gd name="T0" fmla="*/ 46344 w 468"/>
                <a:gd name="T1" fmla="*/ 40824 h 249"/>
                <a:gd name="T2" fmla="*/ 49180 w 468"/>
                <a:gd name="T3" fmla="*/ 41753 h 249"/>
                <a:gd name="T4" fmla="*/ 54923 w 468"/>
                <a:gd name="T5" fmla="*/ 40678 h 249"/>
                <a:gd name="T6" fmla="*/ 55999 w 468"/>
                <a:gd name="T7" fmla="*/ 40291 h 249"/>
                <a:gd name="T8" fmla="*/ 57352 w 468"/>
                <a:gd name="T9" fmla="*/ 38894 h 249"/>
                <a:gd name="T10" fmla="*/ 59826 w 468"/>
                <a:gd name="T11" fmla="*/ 38216 h 249"/>
                <a:gd name="T12" fmla="*/ 61346 w 468"/>
                <a:gd name="T13" fmla="*/ 37286 h 249"/>
                <a:gd name="T14" fmla="*/ 62255 w 468"/>
                <a:gd name="T15" fmla="*/ 36955 h 249"/>
                <a:gd name="T16" fmla="*/ 62979 w 468"/>
                <a:gd name="T17" fmla="*/ 33950 h 249"/>
                <a:gd name="T18" fmla="*/ 40484 w 468"/>
                <a:gd name="T19" fmla="*/ 879 h 249"/>
                <a:gd name="T20" fmla="*/ 35021 w 468"/>
                <a:gd name="T21" fmla="*/ 0 h 249"/>
                <a:gd name="T22" fmla="*/ 33538 w 468"/>
                <a:gd name="T23" fmla="*/ 201 h 249"/>
                <a:gd name="T24" fmla="*/ 30118 w 468"/>
                <a:gd name="T25" fmla="*/ 1065 h 249"/>
                <a:gd name="T26" fmla="*/ 26722 w 468"/>
                <a:gd name="T27" fmla="*/ 2673 h 249"/>
                <a:gd name="T28" fmla="*/ 23848 w 468"/>
                <a:gd name="T29" fmla="*/ 5477 h 249"/>
                <a:gd name="T30" fmla="*/ 22612 w 468"/>
                <a:gd name="T31" fmla="*/ 6210 h 249"/>
                <a:gd name="T32" fmla="*/ 19622 w 468"/>
                <a:gd name="T33" fmla="*/ 8828 h 249"/>
                <a:gd name="T34" fmla="*/ 17312 w 468"/>
                <a:gd name="T35" fmla="*/ 11490 h 249"/>
                <a:gd name="T36" fmla="*/ 15959 w 468"/>
                <a:gd name="T37" fmla="*/ 13099 h 249"/>
                <a:gd name="T38" fmla="*/ 15119 w 468"/>
                <a:gd name="T39" fmla="*/ 13777 h 249"/>
                <a:gd name="T40" fmla="*/ 12690 w 468"/>
                <a:gd name="T41" fmla="*/ 15757 h 249"/>
                <a:gd name="T42" fmla="*/ 11173 w 468"/>
                <a:gd name="T43" fmla="*/ 14163 h 249"/>
                <a:gd name="T44" fmla="*/ 9410 w 468"/>
                <a:gd name="T45" fmla="*/ 11490 h 249"/>
                <a:gd name="T46" fmla="*/ 8173 w 468"/>
                <a:gd name="T47" fmla="*/ 20319 h 249"/>
                <a:gd name="T48" fmla="*/ 4903 w 468"/>
                <a:gd name="T49" fmla="*/ 27594 h 249"/>
                <a:gd name="T50" fmla="*/ 2474 w 468"/>
                <a:gd name="T51" fmla="*/ 32724 h 249"/>
                <a:gd name="T52" fmla="*/ 0 w 468"/>
                <a:gd name="T53" fmla="*/ 39959 h 249"/>
                <a:gd name="T54" fmla="*/ 3830 w 468"/>
                <a:gd name="T55" fmla="*/ 44029 h 249"/>
                <a:gd name="T56" fmla="*/ 14603 w 468"/>
                <a:gd name="T57" fmla="*/ 39959 h 249"/>
                <a:gd name="T58" fmla="*/ 17196 w 468"/>
                <a:gd name="T59" fmla="*/ 42286 h 249"/>
                <a:gd name="T60" fmla="*/ 18829 w 468"/>
                <a:gd name="T61" fmla="*/ 42432 h 249"/>
                <a:gd name="T62" fmla="*/ 20182 w 468"/>
                <a:gd name="T63" fmla="*/ 42286 h 249"/>
                <a:gd name="T64" fmla="*/ 22892 w 468"/>
                <a:gd name="T65" fmla="*/ 42964 h 249"/>
                <a:gd name="T66" fmla="*/ 26045 w 468"/>
                <a:gd name="T67" fmla="*/ 42618 h 249"/>
                <a:gd name="T68" fmla="*/ 26838 w 468"/>
                <a:gd name="T69" fmla="*/ 42432 h 249"/>
                <a:gd name="T70" fmla="*/ 30948 w 468"/>
                <a:gd name="T71" fmla="*/ 40492 h 249"/>
                <a:gd name="T72" fmla="*/ 31905 w 468"/>
                <a:gd name="T73" fmla="*/ 40145 h 249"/>
                <a:gd name="T74" fmla="*/ 32581 w 468"/>
                <a:gd name="T75" fmla="*/ 39080 h 249"/>
                <a:gd name="T76" fmla="*/ 33948 w 468"/>
                <a:gd name="T77" fmla="*/ 39080 h 249"/>
                <a:gd name="T78" fmla="*/ 35581 w 468"/>
                <a:gd name="T79" fmla="*/ 40145 h 249"/>
                <a:gd name="T80" fmla="*/ 38571 w 468"/>
                <a:gd name="T81" fmla="*/ 41371 h 249"/>
                <a:gd name="T82" fmla="*/ 39924 w 468"/>
                <a:gd name="T83" fmla="*/ 41371 h 249"/>
                <a:gd name="T84" fmla="*/ 42397 w 468"/>
                <a:gd name="T85" fmla="*/ 41899 h 249"/>
                <a:gd name="T86" fmla="*/ 44150 w 468"/>
                <a:gd name="T87" fmla="*/ 41371 h 24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68" h="249">
                  <a:moveTo>
                    <a:pt x="324" y="233"/>
                  </a:moveTo>
                  <a:cubicBezTo>
                    <a:pt x="329" y="234"/>
                    <a:pt x="336" y="231"/>
                    <a:pt x="340" y="231"/>
                  </a:cubicBezTo>
                  <a:cubicBezTo>
                    <a:pt x="347" y="233"/>
                    <a:pt x="351" y="239"/>
                    <a:pt x="357" y="243"/>
                  </a:cubicBezTo>
                  <a:cubicBezTo>
                    <a:pt x="358" y="241"/>
                    <a:pt x="361" y="240"/>
                    <a:pt x="361" y="236"/>
                  </a:cubicBezTo>
                  <a:cubicBezTo>
                    <a:pt x="369" y="242"/>
                    <a:pt x="384" y="244"/>
                    <a:pt x="386" y="228"/>
                  </a:cubicBezTo>
                  <a:cubicBezTo>
                    <a:pt x="392" y="231"/>
                    <a:pt x="397" y="236"/>
                    <a:pt x="403" y="230"/>
                  </a:cubicBezTo>
                  <a:cubicBezTo>
                    <a:pt x="405" y="232"/>
                    <a:pt x="409" y="233"/>
                    <a:pt x="411" y="235"/>
                  </a:cubicBezTo>
                  <a:cubicBezTo>
                    <a:pt x="411" y="232"/>
                    <a:pt x="411" y="230"/>
                    <a:pt x="411" y="228"/>
                  </a:cubicBezTo>
                  <a:cubicBezTo>
                    <a:pt x="415" y="229"/>
                    <a:pt x="420" y="232"/>
                    <a:pt x="424" y="234"/>
                  </a:cubicBezTo>
                  <a:cubicBezTo>
                    <a:pt x="423" y="230"/>
                    <a:pt x="421" y="225"/>
                    <a:pt x="421" y="220"/>
                  </a:cubicBezTo>
                  <a:cubicBezTo>
                    <a:pt x="429" y="218"/>
                    <a:pt x="433" y="222"/>
                    <a:pt x="439" y="227"/>
                  </a:cubicBezTo>
                  <a:cubicBezTo>
                    <a:pt x="439" y="224"/>
                    <a:pt x="441" y="225"/>
                    <a:pt x="439" y="216"/>
                  </a:cubicBezTo>
                  <a:cubicBezTo>
                    <a:pt x="445" y="219"/>
                    <a:pt x="446" y="219"/>
                    <a:pt x="450" y="223"/>
                  </a:cubicBezTo>
                  <a:cubicBezTo>
                    <a:pt x="447" y="220"/>
                    <a:pt x="450" y="216"/>
                    <a:pt x="450" y="211"/>
                  </a:cubicBezTo>
                  <a:cubicBezTo>
                    <a:pt x="453" y="211"/>
                    <a:pt x="457" y="212"/>
                    <a:pt x="459" y="212"/>
                  </a:cubicBezTo>
                  <a:cubicBezTo>
                    <a:pt x="458" y="211"/>
                    <a:pt x="458" y="210"/>
                    <a:pt x="457" y="209"/>
                  </a:cubicBezTo>
                  <a:cubicBezTo>
                    <a:pt x="458" y="208"/>
                    <a:pt x="460" y="206"/>
                    <a:pt x="461" y="205"/>
                  </a:cubicBezTo>
                  <a:cubicBezTo>
                    <a:pt x="462" y="192"/>
                    <a:pt x="462" y="192"/>
                    <a:pt x="462" y="192"/>
                  </a:cubicBezTo>
                  <a:cubicBezTo>
                    <a:pt x="462" y="192"/>
                    <a:pt x="468" y="197"/>
                    <a:pt x="452" y="130"/>
                  </a:cubicBezTo>
                  <a:cubicBezTo>
                    <a:pt x="437" y="63"/>
                    <a:pt x="363" y="13"/>
                    <a:pt x="297" y="5"/>
                  </a:cubicBezTo>
                  <a:cubicBezTo>
                    <a:pt x="285" y="4"/>
                    <a:pt x="274" y="3"/>
                    <a:pt x="264" y="4"/>
                  </a:cubicBezTo>
                  <a:cubicBezTo>
                    <a:pt x="260" y="4"/>
                    <a:pt x="257" y="3"/>
                    <a:pt x="257" y="0"/>
                  </a:cubicBezTo>
                  <a:cubicBezTo>
                    <a:pt x="254" y="3"/>
                    <a:pt x="250" y="4"/>
                    <a:pt x="246" y="4"/>
                  </a:cubicBezTo>
                  <a:cubicBezTo>
                    <a:pt x="246" y="3"/>
                    <a:pt x="246" y="2"/>
                    <a:pt x="246" y="1"/>
                  </a:cubicBezTo>
                  <a:cubicBezTo>
                    <a:pt x="244" y="5"/>
                    <a:pt x="238" y="6"/>
                    <a:pt x="234" y="4"/>
                  </a:cubicBezTo>
                  <a:cubicBezTo>
                    <a:pt x="231" y="7"/>
                    <a:pt x="225" y="9"/>
                    <a:pt x="221" y="6"/>
                  </a:cubicBezTo>
                  <a:cubicBezTo>
                    <a:pt x="218" y="11"/>
                    <a:pt x="208" y="14"/>
                    <a:pt x="205" y="9"/>
                  </a:cubicBezTo>
                  <a:cubicBezTo>
                    <a:pt x="203" y="13"/>
                    <a:pt x="200" y="14"/>
                    <a:pt x="196" y="15"/>
                  </a:cubicBezTo>
                  <a:cubicBezTo>
                    <a:pt x="190" y="17"/>
                    <a:pt x="191" y="17"/>
                    <a:pt x="186" y="21"/>
                  </a:cubicBezTo>
                  <a:cubicBezTo>
                    <a:pt x="183" y="25"/>
                    <a:pt x="179" y="28"/>
                    <a:pt x="175" y="31"/>
                  </a:cubicBezTo>
                  <a:cubicBezTo>
                    <a:pt x="174" y="30"/>
                    <a:pt x="173" y="28"/>
                    <a:pt x="173" y="27"/>
                  </a:cubicBezTo>
                  <a:cubicBezTo>
                    <a:pt x="172" y="31"/>
                    <a:pt x="170" y="33"/>
                    <a:pt x="166" y="35"/>
                  </a:cubicBezTo>
                  <a:cubicBezTo>
                    <a:pt x="164" y="36"/>
                    <a:pt x="159" y="39"/>
                    <a:pt x="156" y="39"/>
                  </a:cubicBezTo>
                  <a:cubicBezTo>
                    <a:pt x="157" y="43"/>
                    <a:pt x="147" y="48"/>
                    <a:pt x="144" y="50"/>
                  </a:cubicBezTo>
                  <a:cubicBezTo>
                    <a:pt x="142" y="52"/>
                    <a:pt x="138" y="56"/>
                    <a:pt x="136" y="58"/>
                  </a:cubicBezTo>
                  <a:cubicBezTo>
                    <a:pt x="134" y="60"/>
                    <a:pt x="130" y="65"/>
                    <a:pt x="127" y="65"/>
                  </a:cubicBezTo>
                  <a:cubicBezTo>
                    <a:pt x="127" y="64"/>
                    <a:pt x="125" y="64"/>
                    <a:pt x="125" y="63"/>
                  </a:cubicBezTo>
                  <a:cubicBezTo>
                    <a:pt x="123" y="67"/>
                    <a:pt x="121" y="71"/>
                    <a:pt x="117" y="74"/>
                  </a:cubicBezTo>
                  <a:cubicBezTo>
                    <a:pt x="116" y="74"/>
                    <a:pt x="114" y="74"/>
                    <a:pt x="113" y="75"/>
                  </a:cubicBezTo>
                  <a:cubicBezTo>
                    <a:pt x="112" y="76"/>
                    <a:pt x="112" y="77"/>
                    <a:pt x="111" y="78"/>
                  </a:cubicBezTo>
                  <a:cubicBezTo>
                    <a:pt x="109" y="80"/>
                    <a:pt x="107" y="83"/>
                    <a:pt x="103" y="80"/>
                  </a:cubicBezTo>
                  <a:cubicBezTo>
                    <a:pt x="102" y="84"/>
                    <a:pt x="97" y="88"/>
                    <a:pt x="93" y="89"/>
                  </a:cubicBezTo>
                  <a:cubicBezTo>
                    <a:pt x="93" y="89"/>
                    <a:pt x="88" y="94"/>
                    <a:pt x="86" y="92"/>
                  </a:cubicBezTo>
                  <a:cubicBezTo>
                    <a:pt x="86" y="88"/>
                    <a:pt x="83" y="84"/>
                    <a:pt x="82" y="80"/>
                  </a:cubicBezTo>
                  <a:cubicBezTo>
                    <a:pt x="81" y="74"/>
                    <a:pt x="82" y="68"/>
                    <a:pt x="79" y="63"/>
                  </a:cubicBezTo>
                  <a:cubicBezTo>
                    <a:pt x="77" y="58"/>
                    <a:pt x="73" y="61"/>
                    <a:pt x="69" y="65"/>
                  </a:cubicBezTo>
                  <a:cubicBezTo>
                    <a:pt x="64" y="71"/>
                    <a:pt x="62" y="80"/>
                    <a:pt x="61" y="88"/>
                  </a:cubicBezTo>
                  <a:cubicBezTo>
                    <a:pt x="60" y="94"/>
                    <a:pt x="55" y="110"/>
                    <a:pt x="60" y="115"/>
                  </a:cubicBezTo>
                  <a:cubicBezTo>
                    <a:pt x="54" y="123"/>
                    <a:pt x="48" y="132"/>
                    <a:pt x="46" y="139"/>
                  </a:cubicBezTo>
                  <a:cubicBezTo>
                    <a:pt x="44" y="143"/>
                    <a:pt x="38" y="153"/>
                    <a:pt x="36" y="156"/>
                  </a:cubicBezTo>
                  <a:cubicBezTo>
                    <a:pt x="30" y="164"/>
                    <a:pt x="25" y="174"/>
                    <a:pt x="23" y="176"/>
                  </a:cubicBezTo>
                  <a:cubicBezTo>
                    <a:pt x="21" y="178"/>
                    <a:pt x="20" y="181"/>
                    <a:pt x="18" y="185"/>
                  </a:cubicBezTo>
                  <a:cubicBezTo>
                    <a:pt x="14" y="192"/>
                    <a:pt x="10" y="201"/>
                    <a:pt x="7" y="208"/>
                  </a:cubicBezTo>
                  <a:cubicBezTo>
                    <a:pt x="5" y="214"/>
                    <a:pt x="0" y="220"/>
                    <a:pt x="0" y="226"/>
                  </a:cubicBezTo>
                  <a:cubicBezTo>
                    <a:pt x="1" y="235"/>
                    <a:pt x="4" y="236"/>
                    <a:pt x="11" y="241"/>
                  </a:cubicBezTo>
                  <a:cubicBezTo>
                    <a:pt x="17" y="245"/>
                    <a:pt x="20" y="249"/>
                    <a:pt x="28" y="249"/>
                  </a:cubicBezTo>
                  <a:cubicBezTo>
                    <a:pt x="37" y="249"/>
                    <a:pt x="47" y="246"/>
                    <a:pt x="55" y="243"/>
                  </a:cubicBezTo>
                  <a:cubicBezTo>
                    <a:pt x="69" y="236"/>
                    <a:pt x="90" y="228"/>
                    <a:pt x="107" y="226"/>
                  </a:cubicBezTo>
                  <a:cubicBezTo>
                    <a:pt x="115" y="225"/>
                    <a:pt x="118" y="225"/>
                    <a:pt x="124" y="229"/>
                  </a:cubicBezTo>
                  <a:cubicBezTo>
                    <a:pt x="126" y="232"/>
                    <a:pt x="130" y="238"/>
                    <a:pt x="126" y="239"/>
                  </a:cubicBezTo>
                  <a:cubicBezTo>
                    <a:pt x="129" y="239"/>
                    <a:pt x="133" y="239"/>
                    <a:pt x="135" y="236"/>
                  </a:cubicBezTo>
                  <a:cubicBezTo>
                    <a:pt x="137" y="236"/>
                    <a:pt x="136" y="239"/>
                    <a:pt x="138" y="240"/>
                  </a:cubicBezTo>
                  <a:cubicBezTo>
                    <a:pt x="139" y="240"/>
                    <a:pt x="141" y="239"/>
                    <a:pt x="142" y="239"/>
                  </a:cubicBezTo>
                  <a:cubicBezTo>
                    <a:pt x="142" y="239"/>
                    <a:pt x="147" y="239"/>
                    <a:pt x="148" y="239"/>
                  </a:cubicBezTo>
                  <a:cubicBezTo>
                    <a:pt x="152" y="238"/>
                    <a:pt x="157" y="244"/>
                    <a:pt x="156" y="236"/>
                  </a:cubicBezTo>
                  <a:cubicBezTo>
                    <a:pt x="160" y="238"/>
                    <a:pt x="165" y="240"/>
                    <a:pt x="168" y="243"/>
                  </a:cubicBezTo>
                  <a:cubicBezTo>
                    <a:pt x="167" y="242"/>
                    <a:pt x="166" y="240"/>
                    <a:pt x="165" y="238"/>
                  </a:cubicBezTo>
                  <a:cubicBezTo>
                    <a:pt x="169" y="234"/>
                    <a:pt x="186" y="237"/>
                    <a:pt x="191" y="241"/>
                  </a:cubicBezTo>
                  <a:cubicBezTo>
                    <a:pt x="190" y="240"/>
                    <a:pt x="190" y="238"/>
                    <a:pt x="189" y="236"/>
                  </a:cubicBezTo>
                  <a:cubicBezTo>
                    <a:pt x="191" y="238"/>
                    <a:pt x="194" y="239"/>
                    <a:pt x="197" y="240"/>
                  </a:cubicBezTo>
                  <a:cubicBezTo>
                    <a:pt x="199" y="235"/>
                    <a:pt x="223" y="234"/>
                    <a:pt x="227" y="236"/>
                  </a:cubicBezTo>
                  <a:cubicBezTo>
                    <a:pt x="227" y="234"/>
                    <a:pt x="227" y="231"/>
                    <a:pt x="227" y="229"/>
                  </a:cubicBezTo>
                  <a:cubicBezTo>
                    <a:pt x="230" y="230"/>
                    <a:pt x="232" y="232"/>
                    <a:pt x="235" y="233"/>
                  </a:cubicBezTo>
                  <a:cubicBezTo>
                    <a:pt x="235" y="232"/>
                    <a:pt x="235" y="229"/>
                    <a:pt x="234" y="227"/>
                  </a:cubicBezTo>
                  <a:cubicBezTo>
                    <a:pt x="237" y="227"/>
                    <a:pt x="241" y="228"/>
                    <a:pt x="244" y="228"/>
                  </a:cubicBezTo>
                  <a:cubicBezTo>
                    <a:pt x="241" y="227"/>
                    <a:pt x="239" y="224"/>
                    <a:pt x="239" y="221"/>
                  </a:cubicBezTo>
                  <a:cubicBezTo>
                    <a:pt x="239" y="221"/>
                    <a:pt x="247" y="218"/>
                    <a:pt x="245" y="224"/>
                  </a:cubicBezTo>
                  <a:cubicBezTo>
                    <a:pt x="247" y="223"/>
                    <a:pt x="247" y="223"/>
                    <a:pt x="249" y="221"/>
                  </a:cubicBezTo>
                  <a:cubicBezTo>
                    <a:pt x="252" y="219"/>
                    <a:pt x="254" y="216"/>
                    <a:pt x="255" y="214"/>
                  </a:cubicBezTo>
                  <a:cubicBezTo>
                    <a:pt x="251" y="220"/>
                    <a:pt x="255" y="223"/>
                    <a:pt x="261" y="227"/>
                  </a:cubicBezTo>
                  <a:cubicBezTo>
                    <a:pt x="268" y="231"/>
                    <a:pt x="269" y="231"/>
                    <a:pt x="276" y="231"/>
                  </a:cubicBezTo>
                  <a:cubicBezTo>
                    <a:pt x="280" y="231"/>
                    <a:pt x="280" y="232"/>
                    <a:pt x="283" y="234"/>
                  </a:cubicBezTo>
                  <a:cubicBezTo>
                    <a:pt x="284" y="235"/>
                    <a:pt x="284" y="237"/>
                    <a:pt x="286" y="237"/>
                  </a:cubicBezTo>
                  <a:cubicBezTo>
                    <a:pt x="289" y="237"/>
                    <a:pt x="290" y="233"/>
                    <a:pt x="293" y="234"/>
                  </a:cubicBezTo>
                  <a:cubicBezTo>
                    <a:pt x="296" y="234"/>
                    <a:pt x="299" y="237"/>
                    <a:pt x="301" y="239"/>
                  </a:cubicBezTo>
                  <a:cubicBezTo>
                    <a:pt x="302" y="233"/>
                    <a:pt x="308" y="230"/>
                    <a:pt x="311" y="237"/>
                  </a:cubicBezTo>
                  <a:cubicBezTo>
                    <a:pt x="309" y="229"/>
                    <a:pt x="319" y="234"/>
                    <a:pt x="321" y="238"/>
                  </a:cubicBezTo>
                  <a:cubicBezTo>
                    <a:pt x="321" y="236"/>
                    <a:pt x="322" y="235"/>
                    <a:pt x="324" y="234"/>
                  </a:cubicBezTo>
                </a:path>
              </a:pathLst>
            </a:custGeom>
            <a:solidFill>
              <a:srgbClr val="F8D4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10" name="Freeform 146">
              <a:extLst>
                <a:ext uri="{FF2B5EF4-FFF2-40B4-BE49-F238E27FC236}">
                  <a16:creationId xmlns:a16="http://schemas.microsoft.com/office/drawing/2014/main" id="{2F765EEB-8264-4D99-895B-3FFBEBF3E9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63" y="2317"/>
              <a:ext cx="690" cy="780"/>
            </a:xfrm>
            <a:custGeom>
              <a:avLst/>
              <a:gdLst>
                <a:gd name="T0" fmla="*/ 27221 w 202"/>
                <a:gd name="T1" fmla="*/ 27701 h 214"/>
                <a:gd name="T2" fmla="*/ 22999 w 202"/>
                <a:gd name="T3" fmla="*/ 11478 h 214"/>
                <a:gd name="T4" fmla="*/ 11156 w 202"/>
                <a:gd name="T5" fmla="*/ 0 h 214"/>
                <a:gd name="T6" fmla="*/ 18097 w 202"/>
                <a:gd name="T7" fmla="*/ 6338 h 214"/>
                <a:gd name="T8" fmla="*/ 18773 w 202"/>
                <a:gd name="T9" fmla="*/ 8474 h 214"/>
                <a:gd name="T10" fmla="*/ 19730 w 202"/>
                <a:gd name="T11" fmla="*/ 9338 h 214"/>
                <a:gd name="T12" fmla="*/ 19614 w 202"/>
                <a:gd name="T13" fmla="*/ 9539 h 214"/>
                <a:gd name="T14" fmla="*/ 20164 w 202"/>
                <a:gd name="T15" fmla="*/ 9684 h 214"/>
                <a:gd name="T16" fmla="*/ 20570 w 202"/>
                <a:gd name="T17" fmla="*/ 10603 h 214"/>
                <a:gd name="T18" fmla="*/ 20686 w 202"/>
                <a:gd name="T19" fmla="*/ 11277 h 214"/>
                <a:gd name="T20" fmla="*/ 21363 w 202"/>
                <a:gd name="T21" fmla="*/ 12010 h 214"/>
                <a:gd name="T22" fmla="*/ 21527 w 202"/>
                <a:gd name="T23" fmla="*/ 13074 h 214"/>
                <a:gd name="T24" fmla="*/ 21796 w 202"/>
                <a:gd name="T25" fmla="*/ 13603 h 214"/>
                <a:gd name="T26" fmla="*/ 21796 w 202"/>
                <a:gd name="T27" fmla="*/ 15691 h 214"/>
                <a:gd name="T28" fmla="*/ 22323 w 202"/>
                <a:gd name="T29" fmla="*/ 22759 h 214"/>
                <a:gd name="T30" fmla="*/ 22719 w 202"/>
                <a:gd name="T31" fmla="*/ 24883 h 214"/>
                <a:gd name="T32" fmla="*/ 23159 w 202"/>
                <a:gd name="T33" fmla="*/ 27355 h 214"/>
                <a:gd name="T34" fmla="*/ 22999 w 202"/>
                <a:gd name="T35" fmla="*/ 27701 h 214"/>
                <a:gd name="T36" fmla="*/ 21643 w 202"/>
                <a:gd name="T37" fmla="*/ 30555 h 214"/>
                <a:gd name="T38" fmla="*/ 21247 w 202"/>
                <a:gd name="T39" fmla="*/ 30169 h 214"/>
                <a:gd name="T40" fmla="*/ 20686 w 202"/>
                <a:gd name="T41" fmla="*/ 32111 h 214"/>
                <a:gd name="T42" fmla="*/ 19054 w 202"/>
                <a:gd name="T43" fmla="*/ 31233 h 214"/>
                <a:gd name="T44" fmla="*/ 17981 w 202"/>
                <a:gd name="T45" fmla="*/ 33026 h 214"/>
                <a:gd name="T46" fmla="*/ 16464 w 202"/>
                <a:gd name="T47" fmla="*/ 32494 h 214"/>
                <a:gd name="T48" fmla="*/ 16068 w 202"/>
                <a:gd name="T49" fmla="*/ 33704 h 214"/>
                <a:gd name="T50" fmla="*/ 14025 w 202"/>
                <a:gd name="T51" fmla="*/ 32640 h 214"/>
                <a:gd name="T52" fmla="*/ 4342 w 202"/>
                <a:gd name="T53" fmla="*/ 31032 h 214"/>
                <a:gd name="T54" fmla="*/ 2309 w 202"/>
                <a:gd name="T55" fmla="*/ 27355 h 214"/>
                <a:gd name="T56" fmla="*/ 956 w 202"/>
                <a:gd name="T57" fmla="*/ 24698 h 214"/>
                <a:gd name="T58" fmla="*/ 116 w 202"/>
                <a:gd name="T59" fmla="*/ 22226 h 214"/>
                <a:gd name="T60" fmla="*/ 116 w 202"/>
                <a:gd name="T61" fmla="*/ 25758 h 214"/>
                <a:gd name="T62" fmla="*/ 396 w 202"/>
                <a:gd name="T63" fmla="*/ 31564 h 214"/>
                <a:gd name="T64" fmla="*/ 116 w 202"/>
                <a:gd name="T65" fmla="*/ 34768 h 214"/>
                <a:gd name="T66" fmla="*/ 4225 w 202"/>
                <a:gd name="T67" fmla="*/ 37240 h 214"/>
                <a:gd name="T68" fmla="*/ 5462 w 202"/>
                <a:gd name="T69" fmla="*/ 37425 h 214"/>
                <a:gd name="T70" fmla="*/ 7095 w 202"/>
                <a:gd name="T71" fmla="*/ 36893 h 214"/>
                <a:gd name="T72" fmla="*/ 8051 w 202"/>
                <a:gd name="T73" fmla="*/ 36893 h 214"/>
                <a:gd name="T74" fmla="*/ 9684 w 202"/>
                <a:gd name="T75" fmla="*/ 36361 h 214"/>
                <a:gd name="T76" fmla="*/ 12789 w 202"/>
                <a:gd name="T77" fmla="*/ 37571 h 214"/>
                <a:gd name="T78" fmla="*/ 14832 w 202"/>
                <a:gd name="T79" fmla="*/ 37571 h 214"/>
                <a:gd name="T80" fmla="*/ 16068 w 202"/>
                <a:gd name="T81" fmla="*/ 37571 h 214"/>
                <a:gd name="T82" fmla="*/ 16615 w 202"/>
                <a:gd name="T83" fmla="*/ 35643 h 214"/>
                <a:gd name="T84" fmla="*/ 17817 w 202"/>
                <a:gd name="T85" fmla="*/ 36029 h 214"/>
                <a:gd name="T86" fmla="*/ 18377 w 202"/>
                <a:gd name="T87" fmla="*/ 36361 h 214"/>
                <a:gd name="T88" fmla="*/ 18773 w 202"/>
                <a:gd name="T89" fmla="*/ 36029 h 214"/>
                <a:gd name="T90" fmla="*/ 20290 w 202"/>
                <a:gd name="T91" fmla="*/ 36361 h 214"/>
                <a:gd name="T92" fmla="*/ 21363 w 202"/>
                <a:gd name="T93" fmla="*/ 35829 h 214"/>
                <a:gd name="T94" fmla="*/ 23279 w 202"/>
                <a:gd name="T95" fmla="*/ 34568 h 214"/>
                <a:gd name="T96" fmla="*/ 25308 w 202"/>
                <a:gd name="T97" fmla="*/ 33704 h 214"/>
                <a:gd name="T98" fmla="*/ 26264 w 202"/>
                <a:gd name="T99" fmla="*/ 32826 h 214"/>
                <a:gd name="T100" fmla="*/ 27105 w 202"/>
                <a:gd name="T101" fmla="*/ 31233 h 214"/>
                <a:gd name="T102" fmla="*/ 27501 w 202"/>
                <a:gd name="T103" fmla="*/ 29294 h 214"/>
                <a:gd name="T104" fmla="*/ 27221 w 202"/>
                <a:gd name="T105" fmla="*/ 27701 h 21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02" h="214">
                  <a:moveTo>
                    <a:pt x="200" y="157"/>
                  </a:moveTo>
                  <a:cubicBezTo>
                    <a:pt x="199" y="130"/>
                    <a:pt x="191" y="98"/>
                    <a:pt x="169" y="65"/>
                  </a:cubicBezTo>
                  <a:cubicBezTo>
                    <a:pt x="147" y="31"/>
                    <a:pt x="98" y="4"/>
                    <a:pt x="82" y="0"/>
                  </a:cubicBezTo>
                  <a:cubicBezTo>
                    <a:pt x="99" y="9"/>
                    <a:pt x="117" y="21"/>
                    <a:pt x="133" y="36"/>
                  </a:cubicBezTo>
                  <a:cubicBezTo>
                    <a:pt x="136" y="40"/>
                    <a:pt x="138" y="44"/>
                    <a:pt x="138" y="48"/>
                  </a:cubicBezTo>
                  <a:cubicBezTo>
                    <a:pt x="141" y="47"/>
                    <a:pt x="143" y="50"/>
                    <a:pt x="145" y="53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44" y="54"/>
                    <a:pt x="148" y="55"/>
                    <a:pt x="148" y="55"/>
                  </a:cubicBezTo>
                  <a:cubicBezTo>
                    <a:pt x="149" y="57"/>
                    <a:pt x="150" y="59"/>
                    <a:pt x="151" y="60"/>
                  </a:cubicBezTo>
                  <a:cubicBezTo>
                    <a:pt x="151" y="60"/>
                    <a:pt x="151" y="63"/>
                    <a:pt x="152" y="64"/>
                  </a:cubicBezTo>
                  <a:cubicBezTo>
                    <a:pt x="153" y="65"/>
                    <a:pt x="156" y="66"/>
                    <a:pt x="157" y="68"/>
                  </a:cubicBezTo>
                  <a:cubicBezTo>
                    <a:pt x="158" y="70"/>
                    <a:pt x="157" y="72"/>
                    <a:pt x="158" y="74"/>
                  </a:cubicBezTo>
                  <a:cubicBezTo>
                    <a:pt x="158" y="74"/>
                    <a:pt x="159" y="77"/>
                    <a:pt x="160" y="77"/>
                  </a:cubicBezTo>
                  <a:cubicBezTo>
                    <a:pt x="161" y="82"/>
                    <a:pt x="163" y="83"/>
                    <a:pt x="160" y="89"/>
                  </a:cubicBezTo>
                  <a:cubicBezTo>
                    <a:pt x="168" y="93"/>
                    <a:pt x="179" y="130"/>
                    <a:pt x="164" y="129"/>
                  </a:cubicBezTo>
                  <a:cubicBezTo>
                    <a:pt x="169" y="131"/>
                    <a:pt x="173" y="138"/>
                    <a:pt x="167" y="141"/>
                  </a:cubicBezTo>
                  <a:cubicBezTo>
                    <a:pt x="173" y="144"/>
                    <a:pt x="171" y="150"/>
                    <a:pt x="170" y="155"/>
                  </a:cubicBezTo>
                  <a:cubicBezTo>
                    <a:pt x="170" y="156"/>
                    <a:pt x="170" y="156"/>
                    <a:pt x="169" y="157"/>
                  </a:cubicBezTo>
                  <a:cubicBezTo>
                    <a:pt x="167" y="165"/>
                    <a:pt x="163" y="171"/>
                    <a:pt x="159" y="173"/>
                  </a:cubicBezTo>
                  <a:cubicBezTo>
                    <a:pt x="158" y="173"/>
                    <a:pt x="157" y="172"/>
                    <a:pt x="156" y="171"/>
                  </a:cubicBezTo>
                  <a:cubicBezTo>
                    <a:pt x="157" y="175"/>
                    <a:pt x="155" y="181"/>
                    <a:pt x="152" y="182"/>
                  </a:cubicBezTo>
                  <a:cubicBezTo>
                    <a:pt x="148" y="184"/>
                    <a:pt x="144" y="178"/>
                    <a:pt x="140" y="177"/>
                  </a:cubicBezTo>
                  <a:cubicBezTo>
                    <a:pt x="139" y="181"/>
                    <a:pt x="137" y="186"/>
                    <a:pt x="132" y="187"/>
                  </a:cubicBezTo>
                  <a:cubicBezTo>
                    <a:pt x="127" y="188"/>
                    <a:pt x="125" y="184"/>
                    <a:pt x="121" y="184"/>
                  </a:cubicBezTo>
                  <a:cubicBezTo>
                    <a:pt x="120" y="186"/>
                    <a:pt x="119" y="189"/>
                    <a:pt x="118" y="191"/>
                  </a:cubicBezTo>
                  <a:cubicBezTo>
                    <a:pt x="113" y="191"/>
                    <a:pt x="107" y="188"/>
                    <a:pt x="103" y="185"/>
                  </a:cubicBezTo>
                  <a:cubicBezTo>
                    <a:pt x="88" y="210"/>
                    <a:pt x="50" y="185"/>
                    <a:pt x="32" y="176"/>
                  </a:cubicBezTo>
                  <a:cubicBezTo>
                    <a:pt x="24" y="171"/>
                    <a:pt x="19" y="165"/>
                    <a:pt x="17" y="155"/>
                  </a:cubicBezTo>
                  <a:cubicBezTo>
                    <a:pt x="14" y="148"/>
                    <a:pt x="12" y="145"/>
                    <a:pt x="7" y="140"/>
                  </a:cubicBezTo>
                  <a:cubicBezTo>
                    <a:pt x="4" y="136"/>
                    <a:pt x="2" y="130"/>
                    <a:pt x="1" y="126"/>
                  </a:cubicBezTo>
                  <a:cubicBezTo>
                    <a:pt x="1" y="146"/>
                    <a:pt x="1" y="146"/>
                    <a:pt x="1" y="146"/>
                  </a:cubicBezTo>
                  <a:cubicBezTo>
                    <a:pt x="2" y="157"/>
                    <a:pt x="5" y="167"/>
                    <a:pt x="3" y="179"/>
                  </a:cubicBezTo>
                  <a:cubicBezTo>
                    <a:pt x="3" y="183"/>
                    <a:pt x="0" y="193"/>
                    <a:pt x="1" y="197"/>
                  </a:cubicBezTo>
                  <a:cubicBezTo>
                    <a:pt x="4" y="209"/>
                    <a:pt x="31" y="201"/>
                    <a:pt x="31" y="211"/>
                  </a:cubicBezTo>
                  <a:cubicBezTo>
                    <a:pt x="35" y="209"/>
                    <a:pt x="37" y="208"/>
                    <a:pt x="40" y="212"/>
                  </a:cubicBezTo>
                  <a:cubicBezTo>
                    <a:pt x="42" y="208"/>
                    <a:pt x="49" y="206"/>
                    <a:pt x="52" y="209"/>
                  </a:cubicBezTo>
                  <a:cubicBezTo>
                    <a:pt x="55" y="208"/>
                    <a:pt x="57" y="209"/>
                    <a:pt x="59" y="209"/>
                  </a:cubicBezTo>
                  <a:cubicBezTo>
                    <a:pt x="63" y="209"/>
                    <a:pt x="67" y="207"/>
                    <a:pt x="71" y="206"/>
                  </a:cubicBezTo>
                  <a:cubicBezTo>
                    <a:pt x="78" y="205"/>
                    <a:pt x="91" y="204"/>
                    <a:pt x="94" y="213"/>
                  </a:cubicBezTo>
                  <a:cubicBezTo>
                    <a:pt x="98" y="208"/>
                    <a:pt x="103" y="211"/>
                    <a:pt x="109" y="213"/>
                  </a:cubicBezTo>
                  <a:cubicBezTo>
                    <a:pt x="112" y="214"/>
                    <a:pt x="114" y="214"/>
                    <a:pt x="118" y="213"/>
                  </a:cubicBezTo>
                  <a:cubicBezTo>
                    <a:pt x="119" y="212"/>
                    <a:pt x="122" y="203"/>
                    <a:pt x="122" y="202"/>
                  </a:cubicBezTo>
                  <a:cubicBezTo>
                    <a:pt x="125" y="200"/>
                    <a:pt x="128" y="202"/>
                    <a:pt x="131" y="204"/>
                  </a:cubicBezTo>
                  <a:cubicBezTo>
                    <a:pt x="132" y="204"/>
                    <a:pt x="134" y="206"/>
                    <a:pt x="135" y="206"/>
                  </a:cubicBezTo>
                  <a:cubicBezTo>
                    <a:pt x="137" y="206"/>
                    <a:pt x="137" y="205"/>
                    <a:pt x="138" y="204"/>
                  </a:cubicBezTo>
                  <a:cubicBezTo>
                    <a:pt x="142" y="203"/>
                    <a:pt x="144" y="205"/>
                    <a:pt x="149" y="206"/>
                  </a:cubicBezTo>
                  <a:cubicBezTo>
                    <a:pt x="148" y="200"/>
                    <a:pt x="153" y="200"/>
                    <a:pt x="157" y="203"/>
                  </a:cubicBezTo>
                  <a:cubicBezTo>
                    <a:pt x="158" y="193"/>
                    <a:pt x="164" y="193"/>
                    <a:pt x="171" y="196"/>
                  </a:cubicBezTo>
                  <a:cubicBezTo>
                    <a:pt x="172" y="191"/>
                    <a:pt x="182" y="185"/>
                    <a:pt x="186" y="191"/>
                  </a:cubicBezTo>
                  <a:cubicBezTo>
                    <a:pt x="187" y="187"/>
                    <a:pt x="189" y="184"/>
                    <a:pt x="193" y="186"/>
                  </a:cubicBezTo>
                  <a:cubicBezTo>
                    <a:pt x="193" y="181"/>
                    <a:pt x="196" y="180"/>
                    <a:pt x="199" y="177"/>
                  </a:cubicBezTo>
                  <a:cubicBezTo>
                    <a:pt x="200" y="174"/>
                    <a:pt x="202" y="170"/>
                    <a:pt x="202" y="166"/>
                  </a:cubicBezTo>
                  <a:cubicBezTo>
                    <a:pt x="202" y="163"/>
                    <a:pt x="201" y="160"/>
                    <a:pt x="200" y="157"/>
                  </a:cubicBezTo>
                  <a:close/>
                </a:path>
              </a:pathLst>
            </a:custGeom>
            <a:solidFill>
              <a:srgbClr val="EBBE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11" name="Freeform 147">
              <a:extLst>
                <a:ext uri="{FF2B5EF4-FFF2-40B4-BE49-F238E27FC236}">
                  <a16:creationId xmlns:a16="http://schemas.microsoft.com/office/drawing/2014/main" id="{586FF38B-5649-4EE3-B0E2-7DA374E1BC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51" y="2861"/>
              <a:ext cx="68" cy="91"/>
            </a:xfrm>
            <a:custGeom>
              <a:avLst/>
              <a:gdLst>
                <a:gd name="T0" fmla="*/ 0 w 20"/>
                <a:gd name="T1" fmla="*/ 2996 h 25"/>
                <a:gd name="T2" fmla="*/ 2553 w 20"/>
                <a:gd name="T3" fmla="*/ 1591 h 25"/>
                <a:gd name="T4" fmla="*/ 0 w 20"/>
                <a:gd name="T5" fmla="*/ 2996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25">
                  <a:moveTo>
                    <a:pt x="0" y="17"/>
                  </a:moveTo>
                  <a:cubicBezTo>
                    <a:pt x="3" y="1"/>
                    <a:pt x="16" y="0"/>
                    <a:pt x="19" y="9"/>
                  </a:cubicBezTo>
                  <a:cubicBezTo>
                    <a:pt x="20" y="17"/>
                    <a:pt x="15" y="25"/>
                    <a:pt x="0" y="17"/>
                  </a:cubicBezTo>
                  <a:close/>
                </a:path>
              </a:pathLst>
            </a:custGeom>
            <a:solidFill>
              <a:srgbClr val="D3D4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12" name="Freeform 148">
              <a:extLst>
                <a:ext uri="{FF2B5EF4-FFF2-40B4-BE49-F238E27FC236}">
                  <a16:creationId xmlns:a16="http://schemas.microsoft.com/office/drawing/2014/main" id="{E9F5469B-5696-4C11-924C-54A6CA5BFF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54" y="2875"/>
              <a:ext cx="58" cy="62"/>
            </a:xfrm>
            <a:custGeom>
              <a:avLst/>
              <a:gdLst>
                <a:gd name="T0" fmla="*/ 2187 w 17"/>
                <a:gd name="T1" fmla="*/ 1597 h 17"/>
                <a:gd name="T2" fmla="*/ 1235 w 17"/>
                <a:gd name="T3" fmla="*/ 201 h 17"/>
                <a:gd name="T4" fmla="*/ 116 w 17"/>
                <a:gd name="T5" fmla="*/ 1411 h 17"/>
                <a:gd name="T6" fmla="*/ 955 w 17"/>
                <a:gd name="T7" fmla="*/ 2819 h 17"/>
                <a:gd name="T8" fmla="*/ 2187 w 17"/>
                <a:gd name="T9" fmla="*/ 1597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17">
                  <a:moveTo>
                    <a:pt x="16" y="9"/>
                  </a:moveTo>
                  <a:cubicBezTo>
                    <a:pt x="17" y="5"/>
                    <a:pt x="14" y="1"/>
                    <a:pt x="9" y="1"/>
                  </a:cubicBezTo>
                  <a:cubicBezTo>
                    <a:pt x="5" y="0"/>
                    <a:pt x="1" y="3"/>
                    <a:pt x="1" y="8"/>
                  </a:cubicBezTo>
                  <a:cubicBezTo>
                    <a:pt x="0" y="12"/>
                    <a:pt x="3" y="16"/>
                    <a:pt x="7" y="16"/>
                  </a:cubicBezTo>
                  <a:cubicBezTo>
                    <a:pt x="12" y="17"/>
                    <a:pt x="16" y="14"/>
                    <a:pt x="16" y="9"/>
                  </a:cubicBezTo>
                  <a:close/>
                </a:path>
              </a:pathLst>
            </a:custGeom>
            <a:solidFill>
              <a:srgbClr val="5C5D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13" name="Freeform 149">
              <a:extLst>
                <a:ext uri="{FF2B5EF4-FFF2-40B4-BE49-F238E27FC236}">
                  <a16:creationId xmlns:a16="http://schemas.microsoft.com/office/drawing/2014/main" id="{621724E8-A15C-4A26-AB97-AC5B007F04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2" y="2890"/>
              <a:ext cx="20" cy="22"/>
            </a:xfrm>
            <a:custGeom>
              <a:avLst/>
              <a:gdLst>
                <a:gd name="T0" fmla="*/ 743 w 6"/>
                <a:gd name="T1" fmla="*/ 539 h 6"/>
                <a:gd name="T2" fmla="*/ 477 w 6"/>
                <a:gd name="T3" fmla="*/ 0 h 6"/>
                <a:gd name="T4" fmla="*/ 110 w 6"/>
                <a:gd name="T5" fmla="*/ 539 h 6"/>
                <a:gd name="T6" fmla="*/ 367 w 6"/>
                <a:gd name="T7" fmla="*/ 1089 h 6"/>
                <a:gd name="T8" fmla="*/ 743 w 6"/>
                <a:gd name="T9" fmla="*/ 539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cubicBezTo>
                    <a:pt x="6" y="2"/>
                    <a:pt x="5" y="1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4"/>
                    <a:pt x="2" y="6"/>
                    <a:pt x="3" y="6"/>
                  </a:cubicBezTo>
                  <a:cubicBezTo>
                    <a:pt x="5" y="6"/>
                    <a:pt x="6" y="5"/>
                    <a:pt x="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14" name="Freeform 150">
              <a:extLst>
                <a:ext uri="{FF2B5EF4-FFF2-40B4-BE49-F238E27FC236}">
                  <a16:creationId xmlns:a16="http://schemas.microsoft.com/office/drawing/2014/main" id="{F2883FCC-3E43-4DFD-98FC-872E7E7834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" y="2897"/>
              <a:ext cx="1271" cy="237"/>
            </a:xfrm>
            <a:custGeom>
              <a:avLst/>
              <a:gdLst>
                <a:gd name="T0" fmla="*/ 0 w 372"/>
                <a:gd name="T1" fmla="*/ 4415 h 65"/>
                <a:gd name="T2" fmla="*/ 116 w 372"/>
                <a:gd name="T3" fmla="*/ 2126 h 65"/>
                <a:gd name="T4" fmla="*/ 280 w 372"/>
                <a:gd name="T5" fmla="*/ 1065 h 65"/>
                <a:gd name="T6" fmla="*/ 11849 w 372"/>
                <a:gd name="T7" fmla="*/ 4415 h 65"/>
                <a:gd name="T8" fmla="*/ 23288 w 372"/>
                <a:gd name="T9" fmla="*/ 8827 h 65"/>
                <a:gd name="T10" fmla="*/ 36538 w 372"/>
                <a:gd name="T11" fmla="*/ 5280 h 65"/>
                <a:gd name="T12" fmla="*/ 47700 w 372"/>
                <a:gd name="T13" fmla="*/ 3883 h 65"/>
                <a:gd name="T14" fmla="*/ 50020 w 372"/>
                <a:gd name="T15" fmla="*/ 4944 h 65"/>
                <a:gd name="T16" fmla="*/ 49894 w 372"/>
                <a:gd name="T17" fmla="*/ 5477 h 65"/>
                <a:gd name="T18" fmla="*/ 48783 w 372"/>
                <a:gd name="T19" fmla="*/ 5130 h 65"/>
                <a:gd name="T20" fmla="*/ 48783 w 372"/>
                <a:gd name="T21" fmla="*/ 5130 h 65"/>
                <a:gd name="T22" fmla="*/ 43474 w 372"/>
                <a:gd name="T23" fmla="*/ 4415 h 65"/>
                <a:gd name="T24" fmla="*/ 37054 w 372"/>
                <a:gd name="T25" fmla="*/ 6742 h 65"/>
                <a:gd name="T26" fmla="*/ 23288 w 372"/>
                <a:gd name="T27" fmla="*/ 11299 h 65"/>
                <a:gd name="T28" fmla="*/ 10776 w 372"/>
                <a:gd name="T29" fmla="*/ 6541 h 65"/>
                <a:gd name="T30" fmla="*/ 0 w 372"/>
                <a:gd name="T31" fmla="*/ 4415 h 65"/>
                <a:gd name="T32" fmla="*/ 0 w 372"/>
                <a:gd name="T33" fmla="*/ 4415 h 6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72" h="65">
                  <a:moveTo>
                    <a:pt x="0" y="25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3"/>
                    <a:pt x="2" y="6"/>
                  </a:cubicBezTo>
                  <a:cubicBezTo>
                    <a:pt x="42" y="0"/>
                    <a:pt x="65" y="12"/>
                    <a:pt x="87" y="25"/>
                  </a:cubicBezTo>
                  <a:cubicBezTo>
                    <a:pt x="108" y="37"/>
                    <a:pt x="128" y="51"/>
                    <a:pt x="171" y="50"/>
                  </a:cubicBezTo>
                  <a:cubicBezTo>
                    <a:pt x="215" y="49"/>
                    <a:pt x="243" y="39"/>
                    <a:pt x="268" y="30"/>
                  </a:cubicBezTo>
                  <a:cubicBezTo>
                    <a:pt x="295" y="20"/>
                    <a:pt x="317" y="13"/>
                    <a:pt x="350" y="22"/>
                  </a:cubicBezTo>
                  <a:cubicBezTo>
                    <a:pt x="358" y="23"/>
                    <a:pt x="363" y="26"/>
                    <a:pt x="367" y="28"/>
                  </a:cubicBezTo>
                  <a:cubicBezTo>
                    <a:pt x="372" y="30"/>
                    <a:pt x="371" y="31"/>
                    <a:pt x="366" y="31"/>
                  </a:cubicBezTo>
                  <a:cubicBezTo>
                    <a:pt x="364" y="30"/>
                    <a:pt x="361" y="30"/>
                    <a:pt x="358" y="29"/>
                  </a:cubicBezTo>
                  <a:cubicBezTo>
                    <a:pt x="358" y="29"/>
                    <a:pt x="358" y="29"/>
                    <a:pt x="358" y="29"/>
                  </a:cubicBezTo>
                  <a:cubicBezTo>
                    <a:pt x="354" y="28"/>
                    <a:pt x="334" y="24"/>
                    <a:pt x="319" y="25"/>
                  </a:cubicBezTo>
                  <a:cubicBezTo>
                    <a:pt x="303" y="27"/>
                    <a:pt x="288" y="32"/>
                    <a:pt x="272" y="38"/>
                  </a:cubicBezTo>
                  <a:cubicBezTo>
                    <a:pt x="248" y="47"/>
                    <a:pt x="218" y="63"/>
                    <a:pt x="171" y="64"/>
                  </a:cubicBezTo>
                  <a:cubicBezTo>
                    <a:pt x="125" y="65"/>
                    <a:pt x="100" y="50"/>
                    <a:pt x="79" y="37"/>
                  </a:cubicBezTo>
                  <a:cubicBezTo>
                    <a:pt x="57" y="25"/>
                    <a:pt x="37" y="18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E5D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15" name="Freeform 151">
              <a:extLst>
                <a:ext uri="{FF2B5EF4-FFF2-40B4-BE49-F238E27FC236}">
                  <a16:creationId xmlns:a16="http://schemas.microsoft.com/office/drawing/2014/main" id="{124832C2-1BF4-4D49-963D-59584342C1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32" y="3076"/>
              <a:ext cx="307" cy="69"/>
            </a:xfrm>
            <a:custGeom>
              <a:avLst/>
              <a:gdLst>
                <a:gd name="T0" fmla="*/ 2698 w 90"/>
                <a:gd name="T1" fmla="*/ 712 h 19"/>
                <a:gd name="T2" fmla="*/ 2862 w 90"/>
                <a:gd name="T3" fmla="*/ 857 h 19"/>
                <a:gd name="T4" fmla="*/ 3258 w 90"/>
                <a:gd name="T5" fmla="*/ 1384 h 19"/>
                <a:gd name="T6" fmla="*/ 4213 w 90"/>
                <a:gd name="T7" fmla="*/ 857 h 19"/>
                <a:gd name="T8" fmla="*/ 5284 w 90"/>
                <a:gd name="T9" fmla="*/ 1729 h 19"/>
                <a:gd name="T10" fmla="*/ 6631 w 90"/>
                <a:gd name="T11" fmla="*/ 1384 h 19"/>
                <a:gd name="T12" fmla="*/ 7982 w 90"/>
                <a:gd name="T13" fmla="*/ 1583 h 19"/>
                <a:gd name="T14" fmla="*/ 8378 w 90"/>
                <a:gd name="T15" fmla="*/ 857 h 19"/>
                <a:gd name="T16" fmla="*/ 8378 w 90"/>
                <a:gd name="T17" fmla="*/ 712 h 19"/>
                <a:gd name="T18" fmla="*/ 10554 w 90"/>
                <a:gd name="T19" fmla="*/ 330 h 19"/>
                <a:gd name="T20" fmla="*/ 12181 w 90"/>
                <a:gd name="T21" fmla="*/ 1583 h 19"/>
                <a:gd name="T22" fmla="*/ 11113 w 90"/>
                <a:gd name="T23" fmla="*/ 3112 h 19"/>
                <a:gd name="T24" fmla="*/ 8378 w 90"/>
                <a:gd name="T25" fmla="*/ 2782 h 19"/>
                <a:gd name="T26" fmla="*/ 3803 w 90"/>
                <a:gd name="T27" fmla="*/ 2782 h 19"/>
                <a:gd name="T28" fmla="*/ 955 w 90"/>
                <a:gd name="T29" fmla="*/ 3312 h 19"/>
                <a:gd name="T30" fmla="*/ 2187 w 90"/>
                <a:gd name="T31" fmla="*/ 1914 h 19"/>
                <a:gd name="T32" fmla="*/ 280 w 90"/>
                <a:gd name="T33" fmla="*/ 2110 h 19"/>
                <a:gd name="T34" fmla="*/ 2698 w 90"/>
                <a:gd name="T35" fmla="*/ 712 h 1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0" h="19">
                  <a:moveTo>
                    <a:pt x="20" y="4"/>
                  </a:moveTo>
                  <a:cubicBezTo>
                    <a:pt x="20" y="4"/>
                    <a:pt x="21" y="4"/>
                    <a:pt x="21" y="5"/>
                  </a:cubicBezTo>
                  <a:cubicBezTo>
                    <a:pt x="22" y="6"/>
                    <a:pt x="22" y="8"/>
                    <a:pt x="24" y="8"/>
                  </a:cubicBezTo>
                  <a:cubicBezTo>
                    <a:pt x="27" y="8"/>
                    <a:pt x="28" y="4"/>
                    <a:pt x="31" y="5"/>
                  </a:cubicBezTo>
                  <a:cubicBezTo>
                    <a:pt x="34" y="5"/>
                    <a:pt x="37" y="8"/>
                    <a:pt x="39" y="10"/>
                  </a:cubicBezTo>
                  <a:cubicBezTo>
                    <a:pt x="40" y="4"/>
                    <a:pt x="46" y="1"/>
                    <a:pt x="49" y="8"/>
                  </a:cubicBezTo>
                  <a:cubicBezTo>
                    <a:pt x="47" y="0"/>
                    <a:pt x="57" y="5"/>
                    <a:pt x="59" y="9"/>
                  </a:cubicBezTo>
                  <a:cubicBezTo>
                    <a:pt x="59" y="7"/>
                    <a:pt x="60" y="6"/>
                    <a:pt x="62" y="5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7" y="5"/>
                    <a:pt x="74" y="2"/>
                    <a:pt x="78" y="2"/>
                  </a:cubicBezTo>
                  <a:cubicBezTo>
                    <a:pt x="83" y="3"/>
                    <a:pt x="86" y="6"/>
                    <a:pt x="90" y="9"/>
                  </a:cubicBezTo>
                  <a:cubicBezTo>
                    <a:pt x="88" y="15"/>
                    <a:pt x="90" y="17"/>
                    <a:pt x="82" y="18"/>
                  </a:cubicBezTo>
                  <a:cubicBezTo>
                    <a:pt x="75" y="19"/>
                    <a:pt x="69" y="17"/>
                    <a:pt x="62" y="16"/>
                  </a:cubicBezTo>
                  <a:cubicBezTo>
                    <a:pt x="53" y="15"/>
                    <a:pt x="38" y="16"/>
                    <a:pt x="28" y="16"/>
                  </a:cubicBezTo>
                  <a:cubicBezTo>
                    <a:pt x="23" y="16"/>
                    <a:pt x="11" y="15"/>
                    <a:pt x="7" y="19"/>
                  </a:cubicBezTo>
                  <a:cubicBezTo>
                    <a:pt x="8" y="14"/>
                    <a:pt x="12" y="13"/>
                    <a:pt x="16" y="11"/>
                  </a:cubicBezTo>
                  <a:cubicBezTo>
                    <a:pt x="12" y="11"/>
                    <a:pt x="5" y="8"/>
                    <a:pt x="2" y="12"/>
                  </a:cubicBezTo>
                  <a:cubicBezTo>
                    <a:pt x="0" y="1"/>
                    <a:pt x="12" y="5"/>
                    <a:pt x="20" y="4"/>
                  </a:cubicBezTo>
                  <a:close/>
                </a:path>
              </a:pathLst>
            </a:custGeom>
            <a:solidFill>
              <a:srgbClr val="E5D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16" name="Freeform 152">
              <a:extLst>
                <a:ext uri="{FF2B5EF4-FFF2-40B4-BE49-F238E27FC236}">
                  <a16:creationId xmlns:a16="http://schemas.microsoft.com/office/drawing/2014/main" id="{FF425A75-6492-4CDF-8D94-21A0460D37F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58" y="3094"/>
              <a:ext cx="195" cy="51"/>
            </a:xfrm>
            <a:custGeom>
              <a:avLst/>
              <a:gdLst>
                <a:gd name="T0" fmla="*/ 7691 w 57"/>
                <a:gd name="T1" fmla="*/ 1060 h 14"/>
                <a:gd name="T2" fmla="*/ 6565 w 57"/>
                <a:gd name="T3" fmla="*/ 346 h 14"/>
                <a:gd name="T4" fmla="*/ 6846 w 57"/>
                <a:gd name="T5" fmla="*/ 1260 h 14"/>
                <a:gd name="T6" fmla="*/ 3288 w 57"/>
                <a:gd name="T7" fmla="*/ 729 h 14"/>
                <a:gd name="T8" fmla="*/ 3688 w 57"/>
                <a:gd name="T9" fmla="*/ 1592 h 14"/>
                <a:gd name="T10" fmla="*/ 2036 w 57"/>
                <a:gd name="T11" fmla="*/ 346 h 14"/>
                <a:gd name="T12" fmla="*/ 1078 w 57"/>
                <a:gd name="T13" fmla="*/ 874 h 14"/>
                <a:gd name="T14" fmla="*/ 0 w 57"/>
                <a:gd name="T15" fmla="*/ 2470 h 14"/>
                <a:gd name="T16" fmla="*/ 4529 w 57"/>
                <a:gd name="T17" fmla="*/ 2270 h 14"/>
                <a:gd name="T18" fmla="*/ 5888 w 57"/>
                <a:gd name="T19" fmla="*/ 1938 h 14"/>
                <a:gd name="T20" fmla="*/ 7691 w 57"/>
                <a:gd name="T21" fmla="*/ 1592 h 14"/>
                <a:gd name="T22" fmla="*/ 7807 w 57"/>
                <a:gd name="T23" fmla="*/ 729 h 14"/>
                <a:gd name="T24" fmla="*/ 7691 w 57"/>
                <a:gd name="T25" fmla="*/ 1060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" h="14">
                  <a:moveTo>
                    <a:pt x="56" y="6"/>
                  </a:moveTo>
                  <a:cubicBezTo>
                    <a:pt x="53" y="5"/>
                    <a:pt x="50" y="4"/>
                    <a:pt x="48" y="2"/>
                  </a:cubicBezTo>
                  <a:cubicBezTo>
                    <a:pt x="49" y="4"/>
                    <a:pt x="49" y="6"/>
                    <a:pt x="50" y="7"/>
                  </a:cubicBezTo>
                  <a:cubicBezTo>
                    <a:pt x="45" y="3"/>
                    <a:pt x="28" y="0"/>
                    <a:pt x="24" y="4"/>
                  </a:cubicBezTo>
                  <a:cubicBezTo>
                    <a:pt x="25" y="6"/>
                    <a:pt x="26" y="8"/>
                    <a:pt x="27" y="9"/>
                  </a:cubicBezTo>
                  <a:cubicBezTo>
                    <a:pt x="24" y="6"/>
                    <a:pt x="19" y="4"/>
                    <a:pt x="15" y="2"/>
                  </a:cubicBezTo>
                  <a:cubicBezTo>
                    <a:pt x="16" y="10"/>
                    <a:pt x="11" y="5"/>
                    <a:pt x="8" y="5"/>
                  </a:cubicBezTo>
                  <a:cubicBezTo>
                    <a:pt x="4" y="7"/>
                    <a:pt x="1" y="10"/>
                    <a:pt x="0" y="14"/>
                  </a:cubicBezTo>
                  <a:cubicBezTo>
                    <a:pt x="7" y="7"/>
                    <a:pt x="23" y="14"/>
                    <a:pt x="33" y="13"/>
                  </a:cubicBezTo>
                  <a:cubicBezTo>
                    <a:pt x="36" y="13"/>
                    <a:pt x="39" y="11"/>
                    <a:pt x="43" y="11"/>
                  </a:cubicBezTo>
                  <a:cubicBezTo>
                    <a:pt x="47" y="11"/>
                    <a:pt x="53" y="13"/>
                    <a:pt x="56" y="9"/>
                  </a:cubicBezTo>
                  <a:cubicBezTo>
                    <a:pt x="57" y="8"/>
                    <a:pt x="57" y="6"/>
                    <a:pt x="57" y="4"/>
                  </a:cubicBezTo>
                  <a:cubicBezTo>
                    <a:pt x="57" y="5"/>
                    <a:pt x="56" y="5"/>
                    <a:pt x="56" y="6"/>
                  </a:cubicBezTo>
                  <a:close/>
                </a:path>
              </a:pathLst>
            </a:custGeom>
            <a:solidFill>
              <a:srgbClr val="E5D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17" name="Freeform 153">
              <a:extLst>
                <a:ext uri="{FF2B5EF4-FFF2-40B4-BE49-F238E27FC236}">
                  <a16:creationId xmlns:a16="http://schemas.microsoft.com/office/drawing/2014/main" id="{91FD6A64-F8FE-46F6-8C9D-EF37EB671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89" y="3028"/>
              <a:ext cx="308" cy="102"/>
            </a:xfrm>
            <a:custGeom>
              <a:avLst/>
              <a:gdLst>
                <a:gd name="T0" fmla="*/ 2200 w 90"/>
                <a:gd name="T1" fmla="*/ 874 h 28"/>
                <a:gd name="T2" fmla="*/ 1523 w 90"/>
                <a:gd name="T3" fmla="*/ 1592 h 28"/>
                <a:gd name="T4" fmla="*/ 1078 w 90"/>
                <a:gd name="T5" fmla="*/ 2124 h 28"/>
                <a:gd name="T6" fmla="*/ 281 w 90"/>
                <a:gd name="T7" fmla="*/ 3330 h 28"/>
                <a:gd name="T8" fmla="*/ 1078 w 90"/>
                <a:gd name="T9" fmla="*/ 4590 h 28"/>
                <a:gd name="T10" fmla="*/ 1769 w 90"/>
                <a:gd name="T11" fmla="*/ 4936 h 28"/>
                <a:gd name="T12" fmla="*/ 2882 w 90"/>
                <a:gd name="T13" fmla="*/ 4739 h 28"/>
                <a:gd name="T14" fmla="*/ 6571 w 90"/>
                <a:gd name="T15" fmla="*/ 3530 h 28"/>
                <a:gd name="T16" fmla="*/ 9616 w 90"/>
                <a:gd name="T17" fmla="*/ 2124 h 28"/>
                <a:gd name="T18" fmla="*/ 11102 w 90"/>
                <a:gd name="T19" fmla="*/ 1738 h 28"/>
                <a:gd name="T20" fmla="*/ 12344 w 90"/>
                <a:gd name="T21" fmla="*/ 1406 h 28"/>
                <a:gd name="T22" fmla="*/ 10705 w 90"/>
                <a:gd name="T23" fmla="*/ 1406 h 28"/>
                <a:gd name="T24" fmla="*/ 8374 w 90"/>
                <a:gd name="T25" fmla="*/ 1938 h 28"/>
                <a:gd name="T26" fmla="*/ 5096 w 90"/>
                <a:gd name="T27" fmla="*/ 2656 h 28"/>
                <a:gd name="T28" fmla="*/ 2200 w 90"/>
                <a:gd name="T29" fmla="*/ 874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0" h="28">
                  <a:moveTo>
                    <a:pt x="16" y="5"/>
                  </a:moveTo>
                  <a:cubicBezTo>
                    <a:pt x="14" y="7"/>
                    <a:pt x="13" y="7"/>
                    <a:pt x="11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6" y="14"/>
                    <a:pt x="4" y="17"/>
                    <a:pt x="2" y="19"/>
                  </a:cubicBezTo>
                  <a:cubicBezTo>
                    <a:pt x="0" y="24"/>
                    <a:pt x="4" y="24"/>
                    <a:pt x="8" y="26"/>
                  </a:cubicBezTo>
                  <a:cubicBezTo>
                    <a:pt x="9" y="27"/>
                    <a:pt x="11" y="28"/>
                    <a:pt x="13" y="28"/>
                  </a:cubicBezTo>
                  <a:cubicBezTo>
                    <a:pt x="15" y="28"/>
                    <a:pt x="18" y="27"/>
                    <a:pt x="21" y="27"/>
                  </a:cubicBezTo>
                  <a:cubicBezTo>
                    <a:pt x="31" y="27"/>
                    <a:pt x="39" y="24"/>
                    <a:pt x="48" y="20"/>
                  </a:cubicBezTo>
                  <a:cubicBezTo>
                    <a:pt x="55" y="17"/>
                    <a:pt x="63" y="15"/>
                    <a:pt x="70" y="12"/>
                  </a:cubicBezTo>
                  <a:cubicBezTo>
                    <a:pt x="74" y="11"/>
                    <a:pt x="77" y="10"/>
                    <a:pt x="81" y="10"/>
                  </a:cubicBezTo>
                  <a:cubicBezTo>
                    <a:pt x="84" y="9"/>
                    <a:pt x="88" y="9"/>
                    <a:pt x="90" y="8"/>
                  </a:cubicBezTo>
                  <a:cubicBezTo>
                    <a:pt x="86" y="7"/>
                    <a:pt x="82" y="8"/>
                    <a:pt x="78" y="8"/>
                  </a:cubicBezTo>
                  <a:cubicBezTo>
                    <a:pt x="72" y="9"/>
                    <a:pt x="66" y="10"/>
                    <a:pt x="61" y="11"/>
                  </a:cubicBezTo>
                  <a:cubicBezTo>
                    <a:pt x="54" y="12"/>
                    <a:pt x="44" y="20"/>
                    <a:pt x="37" y="15"/>
                  </a:cubicBezTo>
                  <a:cubicBezTo>
                    <a:pt x="31" y="12"/>
                    <a:pt x="24" y="0"/>
                    <a:pt x="16" y="5"/>
                  </a:cubicBezTo>
                </a:path>
              </a:pathLst>
            </a:custGeom>
            <a:solidFill>
              <a:srgbClr val="E6A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18" name="Freeform 154">
              <a:extLst>
                <a:ext uri="{FF2B5EF4-FFF2-40B4-BE49-F238E27FC236}">
                  <a16:creationId xmlns:a16="http://schemas.microsoft.com/office/drawing/2014/main" id="{4DF7840F-410B-49A4-A9A7-5895F15DE8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0" y="2529"/>
              <a:ext cx="694" cy="579"/>
            </a:xfrm>
            <a:custGeom>
              <a:avLst/>
              <a:gdLst>
                <a:gd name="T0" fmla="*/ 18584 w 203"/>
                <a:gd name="T1" fmla="*/ 3529 h 159"/>
                <a:gd name="T2" fmla="*/ 15148 w 203"/>
                <a:gd name="T3" fmla="*/ 16707 h 159"/>
                <a:gd name="T4" fmla="*/ 15018 w 203"/>
                <a:gd name="T5" fmla="*/ 19176 h 159"/>
                <a:gd name="T6" fmla="*/ 12984 w 203"/>
                <a:gd name="T7" fmla="*/ 19508 h 159"/>
                <a:gd name="T8" fmla="*/ 11070 w 203"/>
                <a:gd name="T9" fmla="*/ 20768 h 159"/>
                <a:gd name="T10" fmla="*/ 10109 w 203"/>
                <a:gd name="T11" fmla="*/ 21973 h 159"/>
                <a:gd name="T12" fmla="*/ 9152 w 203"/>
                <a:gd name="T13" fmla="*/ 20768 h 159"/>
                <a:gd name="T14" fmla="*/ 8195 w 203"/>
                <a:gd name="T15" fmla="*/ 21827 h 159"/>
                <a:gd name="T16" fmla="*/ 7388 w 203"/>
                <a:gd name="T17" fmla="*/ 20382 h 159"/>
                <a:gd name="T18" fmla="*/ 7514 w 203"/>
                <a:gd name="T19" fmla="*/ 20382 h 159"/>
                <a:gd name="T20" fmla="*/ 7234 w 203"/>
                <a:gd name="T21" fmla="*/ 20382 h 159"/>
                <a:gd name="T22" fmla="*/ 7234 w 203"/>
                <a:gd name="T23" fmla="*/ 20236 h 159"/>
                <a:gd name="T24" fmla="*/ 7118 w 203"/>
                <a:gd name="T25" fmla="*/ 20236 h 159"/>
                <a:gd name="T26" fmla="*/ 7118 w 203"/>
                <a:gd name="T27" fmla="*/ 17771 h 159"/>
                <a:gd name="T28" fmla="*/ 6557 w 203"/>
                <a:gd name="T29" fmla="*/ 17585 h 159"/>
                <a:gd name="T30" fmla="*/ 6147 w 203"/>
                <a:gd name="T31" fmla="*/ 16908 h 159"/>
                <a:gd name="T32" fmla="*/ 5996 w 203"/>
                <a:gd name="T33" fmla="*/ 15648 h 159"/>
                <a:gd name="T34" fmla="*/ 4639 w 203"/>
                <a:gd name="T35" fmla="*/ 15302 h 159"/>
                <a:gd name="T36" fmla="*/ 3272 w 203"/>
                <a:gd name="T37" fmla="*/ 14442 h 159"/>
                <a:gd name="T38" fmla="*/ 3155 w 203"/>
                <a:gd name="T39" fmla="*/ 14442 h 159"/>
                <a:gd name="T40" fmla="*/ 4113 w 203"/>
                <a:gd name="T41" fmla="*/ 15979 h 159"/>
                <a:gd name="T42" fmla="*/ 5470 w 203"/>
                <a:gd name="T43" fmla="*/ 17239 h 159"/>
                <a:gd name="T44" fmla="*/ 5320 w 203"/>
                <a:gd name="T45" fmla="*/ 17916 h 159"/>
                <a:gd name="T46" fmla="*/ 3682 w 203"/>
                <a:gd name="T47" fmla="*/ 18113 h 159"/>
                <a:gd name="T48" fmla="*/ 4513 w 203"/>
                <a:gd name="T49" fmla="*/ 19508 h 159"/>
                <a:gd name="T50" fmla="*/ 3952 w 203"/>
                <a:gd name="T51" fmla="*/ 19508 h 159"/>
                <a:gd name="T52" fmla="*/ 4113 w 203"/>
                <a:gd name="T53" fmla="*/ 20236 h 159"/>
                <a:gd name="T54" fmla="*/ 3552 w 203"/>
                <a:gd name="T55" fmla="*/ 20768 h 159"/>
                <a:gd name="T56" fmla="*/ 3552 w 203"/>
                <a:gd name="T57" fmla="*/ 21296 h 159"/>
                <a:gd name="T58" fmla="*/ 3155 w 203"/>
                <a:gd name="T59" fmla="*/ 21627 h 159"/>
                <a:gd name="T60" fmla="*/ 3155 w 203"/>
                <a:gd name="T61" fmla="*/ 22701 h 159"/>
                <a:gd name="T62" fmla="*/ 2991 w 203"/>
                <a:gd name="T63" fmla="*/ 22701 h 159"/>
                <a:gd name="T64" fmla="*/ 2479 w 203"/>
                <a:gd name="T65" fmla="*/ 23033 h 159"/>
                <a:gd name="T66" fmla="*/ 2479 w 203"/>
                <a:gd name="T67" fmla="*/ 24096 h 159"/>
                <a:gd name="T68" fmla="*/ 1638 w 203"/>
                <a:gd name="T69" fmla="*/ 24096 h 159"/>
                <a:gd name="T70" fmla="*/ 677 w 203"/>
                <a:gd name="T71" fmla="*/ 24293 h 159"/>
                <a:gd name="T72" fmla="*/ 116 w 203"/>
                <a:gd name="T73" fmla="*/ 25687 h 159"/>
                <a:gd name="T74" fmla="*/ 0 w 203"/>
                <a:gd name="T75" fmla="*/ 25687 h 159"/>
                <a:gd name="T76" fmla="*/ 561 w 203"/>
                <a:gd name="T77" fmla="*/ 27621 h 159"/>
                <a:gd name="T78" fmla="*/ 1357 w 203"/>
                <a:gd name="T79" fmla="*/ 27093 h 159"/>
                <a:gd name="T80" fmla="*/ 1918 w 203"/>
                <a:gd name="T81" fmla="*/ 27767 h 159"/>
                <a:gd name="T82" fmla="*/ 2595 w 203"/>
                <a:gd name="T83" fmla="*/ 27767 h 159"/>
                <a:gd name="T84" fmla="*/ 3682 w 203"/>
                <a:gd name="T85" fmla="*/ 27952 h 159"/>
                <a:gd name="T86" fmla="*/ 3832 w 203"/>
                <a:gd name="T87" fmla="*/ 26747 h 159"/>
                <a:gd name="T88" fmla="*/ 4920 w 203"/>
                <a:gd name="T89" fmla="*/ 27424 h 159"/>
                <a:gd name="T90" fmla="*/ 8195 w 203"/>
                <a:gd name="T91" fmla="*/ 27424 h 159"/>
                <a:gd name="T92" fmla="*/ 8075 w 203"/>
                <a:gd name="T93" fmla="*/ 27424 h 159"/>
                <a:gd name="T94" fmla="*/ 9268 w 203"/>
                <a:gd name="T95" fmla="*/ 26893 h 159"/>
                <a:gd name="T96" fmla="*/ 10506 w 203"/>
                <a:gd name="T97" fmla="*/ 27238 h 159"/>
                <a:gd name="T98" fmla="*/ 13265 w 203"/>
                <a:gd name="T99" fmla="*/ 26747 h 159"/>
                <a:gd name="T100" fmla="*/ 14225 w 203"/>
                <a:gd name="T101" fmla="*/ 26215 h 159"/>
                <a:gd name="T102" fmla="*/ 15018 w 203"/>
                <a:gd name="T103" fmla="*/ 25687 h 159"/>
                <a:gd name="T104" fmla="*/ 15429 w 203"/>
                <a:gd name="T105" fmla="*/ 24293 h 159"/>
                <a:gd name="T106" fmla="*/ 16536 w 203"/>
                <a:gd name="T107" fmla="*/ 24438 h 159"/>
                <a:gd name="T108" fmla="*/ 17623 w 203"/>
                <a:gd name="T109" fmla="*/ 22505 h 159"/>
                <a:gd name="T110" fmla="*/ 17743 w 203"/>
                <a:gd name="T111" fmla="*/ 21441 h 159"/>
                <a:gd name="T112" fmla="*/ 17743 w 203"/>
                <a:gd name="T113" fmla="*/ 15116 h 159"/>
                <a:gd name="T114" fmla="*/ 19261 w 203"/>
                <a:gd name="T115" fmla="*/ 5120 h 159"/>
                <a:gd name="T116" fmla="*/ 27736 w 203"/>
                <a:gd name="T117" fmla="*/ 874 h 159"/>
                <a:gd name="T118" fmla="*/ 18584 w 203"/>
                <a:gd name="T119" fmla="*/ 3529 h 15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03" h="159">
                  <a:moveTo>
                    <a:pt x="136" y="20"/>
                  </a:moveTo>
                  <a:cubicBezTo>
                    <a:pt x="110" y="40"/>
                    <a:pt x="111" y="95"/>
                    <a:pt x="111" y="95"/>
                  </a:cubicBezTo>
                  <a:cubicBezTo>
                    <a:pt x="111" y="100"/>
                    <a:pt x="112" y="105"/>
                    <a:pt x="110" y="109"/>
                  </a:cubicBezTo>
                  <a:cubicBezTo>
                    <a:pt x="107" y="115"/>
                    <a:pt x="97" y="120"/>
                    <a:pt x="95" y="111"/>
                  </a:cubicBezTo>
                  <a:cubicBezTo>
                    <a:pt x="92" y="116"/>
                    <a:pt x="86" y="124"/>
                    <a:pt x="81" y="118"/>
                  </a:cubicBezTo>
                  <a:cubicBezTo>
                    <a:pt x="82" y="117"/>
                    <a:pt x="80" y="124"/>
                    <a:pt x="74" y="125"/>
                  </a:cubicBezTo>
                  <a:cubicBezTo>
                    <a:pt x="69" y="125"/>
                    <a:pt x="67" y="118"/>
                    <a:pt x="67" y="118"/>
                  </a:cubicBezTo>
                  <a:cubicBezTo>
                    <a:pt x="67" y="118"/>
                    <a:pt x="63" y="125"/>
                    <a:pt x="60" y="124"/>
                  </a:cubicBezTo>
                  <a:cubicBezTo>
                    <a:pt x="58" y="123"/>
                    <a:pt x="56" y="118"/>
                    <a:pt x="54" y="116"/>
                  </a:cubicBezTo>
                  <a:cubicBezTo>
                    <a:pt x="54" y="116"/>
                    <a:pt x="54" y="116"/>
                    <a:pt x="55" y="116"/>
                  </a:cubicBezTo>
                  <a:cubicBezTo>
                    <a:pt x="54" y="116"/>
                    <a:pt x="53" y="116"/>
                    <a:pt x="53" y="116"/>
                  </a:cubicBezTo>
                  <a:cubicBezTo>
                    <a:pt x="53" y="116"/>
                    <a:pt x="53" y="115"/>
                    <a:pt x="53" y="115"/>
                  </a:cubicBezTo>
                  <a:cubicBezTo>
                    <a:pt x="52" y="115"/>
                    <a:pt x="52" y="115"/>
                    <a:pt x="52" y="115"/>
                  </a:cubicBezTo>
                  <a:cubicBezTo>
                    <a:pt x="49" y="112"/>
                    <a:pt x="51" y="104"/>
                    <a:pt x="52" y="101"/>
                  </a:cubicBezTo>
                  <a:cubicBezTo>
                    <a:pt x="51" y="101"/>
                    <a:pt x="49" y="101"/>
                    <a:pt x="48" y="100"/>
                  </a:cubicBezTo>
                  <a:cubicBezTo>
                    <a:pt x="47" y="99"/>
                    <a:pt x="46" y="97"/>
                    <a:pt x="45" y="96"/>
                  </a:cubicBezTo>
                  <a:cubicBezTo>
                    <a:pt x="44" y="93"/>
                    <a:pt x="41" y="91"/>
                    <a:pt x="44" y="89"/>
                  </a:cubicBezTo>
                  <a:cubicBezTo>
                    <a:pt x="41" y="88"/>
                    <a:pt x="37" y="88"/>
                    <a:pt x="34" y="87"/>
                  </a:cubicBezTo>
                  <a:cubicBezTo>
                    <a:pt x="31" y="86"/>
                    <a:pt x="25" y="85"/>
                    <a:pt x="24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5" y="86"/>
                    <a:pt x="27" y="88"/>
                    <a:pt x="30" y="91"/>
                  </a:cubicBezTo>
                  <a:cubicBezTo>
                    <a:pt x="33" y="93"/>
                    <a:pt x="37" y="95"/>
                    <a:pt x="40" y="98"/>
                  </a:cubicBezTo>
                  <a:cubicBezTo>
                    <a:pt x="42" y="100"/>
                    <a:pt x="42" y="101"/>
                    <a:pt x="39" y="102"/>
                  </a:cubicBezTo>
                  <a:cubicBezTo>
                    <a:pt x="35" y="102"/>
                    <a:pt x="31" y="102"/>
                    <a:pt x="27" y="103"/>
                  </a:cubicBezTo>
                  <a:cubicBezTo>
                    <a:pt x="27" y="106"/>
                    <a:pt x="32" y="108"/>
                    <a:pt x="33" y="111"/>
                  </a:cubicBezTo>
                  <a:cubicBezTo>
                    <a:pt x="32" y="110"/>
                    <a:pt x="31" y="111"/>
                    <a:pt x="29" y="111"/>
                  </a:cubicBezTo>
                  <a:cubicBezTo>
                    <a:pt x="28" y="113"/>
                    <a:pt x="30" y="114"/>
                    <a:pt x="30" y="115"/>
                  </a:cubicBezTo>
                  <a:cubicBezTo>
                    <a:pt x="28" y="117"/>
                    <a:pt x="25" y="116"/>
                    <a:pt x="26" y="118"/>
                  </a:cubicBezTo>
                  <a:cubicBezTo>
                    <a:pt x="26" y="120"/>
                    <a:pt x="27" y="120"/>
                    <a:pt x="26" y="121"/>
                  </a:cubicBezTo>
                  <a:cubicBezTo>
                    <a:pt x="26" y="122"/>
                    <a:pt x="24" y="123"/>
                    <a:pt x="23" y="123"/>
                  </a:cubicBezTo>
                  <a:cubicBezTo>
                    <a:pt x="25" y="125"/>
                    <a:pt x="24" y="127"/>
                    <a:pt x="23" y="129"/>
                  </a:cubicBezTo>
                  <a:cubicBezTo>
                    <a:pt x="23" y="129"/>
                    <a:pt x="22" y="129"/>
                    <a:pt x="22" y="129"/>
                  </a:cubicBezTo>
                  <a:cubicBezTo>
                    <a:pt x="21" y="130"/>
                    <a:pt x="19" y="131"/>
                    <a:pt x="18" y="131"/>
                  </a:cubicBezTo>
                  <a:cubicBezTo>
                    <a:pt x="17" y="133"/>
                    <a:pt x="20" y="135"/>
                    <a:pt x="18" y="137"/>
                  </a:cubicBezTo>
                  <a:cubicBezTo>
                    <a:pt x="17" y="138"/>
                    <a:pt x="14" y="138"/>
                    <a:pt x="12" y="137"/>
                  </a:cubicBezTo>
                  <a:cubicBezTo>
                    <a:pt x="10" y="137"/>
                    <a:pt x="7" y="137"/>
                    <a:pt x="5" y="138"/>
                  </a:cubicBezTo>
                  <a:cubicBezTo>
                    <a:pt x="6" y="140"/>
                    <a:pt x="4" y="147"/>
                    <a:pt x="1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2" y="149"/>
                    <a:pt x="4" y="153"/>
                    <a:pt x="4" y="157"/>
                  </a:cubicBezTo>
                  <a:cubicBezTo>
                    <a:pt x="6" y="155"/>
                    <a:pt x="7" y="153"/>
                    <a:pt x="10" y="154"/>
                  </a:cubicBezTo>
                  <a:cubicBezTo>
                    <a:pt x="12" y="155"/>
                    <a:pt x="12" y="158"/>
                    <a:pt x="14" y="158"/>
                  </a:cubicBezTo>
                  <a:cubicBezTo>
                    <a:pt x="15" y="158"/>
                    <a:pt x="18" y="157"/>
                    <a:pt x="19" y="158"/>
                  </a:cubicBezTo>
                  <a:cubicBezTo>
                    <a:pt x="22" y="158"/>
                    <a:pt x="25" y="158"/>
                    <a:pt x="27" y="159"/>
                  </a:cubicBezTo>
                  <a:cubicBezTo>
                    <a:pt x="25" y="157"/>
                    <a:pt x="25" y="152"/>
                    <a:pt x="28" y="152"/>
                  </a:cubicBezTo>
                  <a:cubicBezTo>
                    <a:pt x="31" y="152"/>
                    <a:pt x="34" y="155"/>
                    <a:pt x="36" y="156"/>
                  </a:cubicBezTo>
                  <a:cubicBezTo>
                    <a:pt x="33" y="149"/>
                    <a:pt x="57" y="156"/>
                    <a:pt x="60" y="156"/>
                  </a:cubicBezTo>
                  <a:cubicBezTo>
                    <a:pt x="60" y="156"/>
                    <a:pt x="59" y="156"/>
                    <a:pt x="59" y="156"/>
                  </a:cubicBezTo>
                  <a:cubicBezTo>
                    <a:pt x="62" y="152"/>
                    <a:pt x="64" y="152"/>
                    <a:pt x="68" y="153"/>
                  </a:cubicBezTo>
                  <a:cubicBezTo>
                    <a:pt x="71" y="154"/>
                    <a:pt x="73" y="155"/>
                    <a:pt x="77" y="155"/>
                  </a:cubicBezTo>
                  <a:cubicBezTo>
                    <a:pt x="84" y="154"/>
                    <a:pt x="90" y="151"/>
                    <a:pt x="97" y="152"/>
                  </a:cubicBezTo>
                  <a:cubicBezTo>
                    <a:pt x="94" y="148"/>
                    <a:pt x="102" y="146"/>
                    <a:pt x="104" y="149"/>
                  </a:cubicBezTo>
                  <a:cubicBezTo>
                    <a:pt x="104" y="144"/>
                    <a:pt x="107" y="144"/>
                    <a:pt x="110" y="146"/>
                  </a:cubicBezTo>
                  <a:cubicBezTo>
                    <a:pt x="106" y="144"/>
                    <a:pt x="111" y="139"/>
                    <a:pt x="113" y="138"/>
                  </a:cubicBezTo>
                  <a:cubicBezTo>
                    <a:pt x="115" y="137"/>
                    <a:pt x="119" y="137"/>
                    <a:pt x="121" y="139"/>
                  </a:cubicBezTo>
                  <a:cubicBezTo>
                    <a:pt x="125" y="138"/>
                    <a:pt x="128" y="131"/>
                    <a:pt x="129" y="128"/>
                  </a:cubicBezTo>
                  <a:cubicBezTo>
                    <a:pt x="130" y="126"/>
                    <a:pt x="130" y="124"/>
                    <a:pt x="130" y="122"/>
                  </a:cubicBezTo>
                  <a:cubicBezTo>
                    <a:pt x="133" y="115"/>
                    <a:pt x="130" y="105"/>
                    <a:pt x="130" y="86"/>
                  </a:cubicBezTo>
                  <a:cubicBezTo>
                    <a:pt x="129" y="63"/>
                    <a:pt x="131" y="49"/>
                    <a:pt x="141" y="29"/>
                  </a:cubicBezTo>
                  <a:cubicBezTo>
                    <a:pt x="152" y="10"/>
                    <a:pt x="185" y="3"/>
                    <a:pt x="203" y="5"/>
                  </a:cubicBezTo>
                  <a:cubicBezTo>
                    <a:pt x="188" y="0"/>
                    <a:pt x="162" y="0"/>
                    <a:pt x="136" y="20"/>
                  </a:cubicBezTo>
                  <a:close/>
                </a:path>
              </a:pathLst>
            </a:custGeom>
            <a:solidFill>
              <a:srgbClr val="EBBE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19" name="Freeform 155">
              <a:extLst>
                <a:ext uri="{FF2B5EF4-FFF2-40B4-BE49-F238E27FC236}">
                  <a16:creationId xmlns:a16="http://schemas.microsoft.com/office/drawing/2014/main" id="{3DFC4AA8-CE95-4052-B98B-AED7EAE044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54" y="2584"/>
              <a:ext cx="205" cy="244"/>
            </a:xfrm>
            <a:custGeom>
              <a:avLst/>
              <a:gdLst>
                <a:gd name="T0" fmla="*/ 6140 w 60"/>
                <a:gd name="T1" fmla="*/ 1060 h 67"/>
                <a:gd name="T2" fmla="*/ 4507 w 60"/>
                <a:gd name="T3" fmla="*/ 874 h 67"/>
                <a:gd name="T4" fmla="*/ 1237 w 60"/>
                <a:gd name="T5" fmla="*/ 4203 h 67"/>
                <a:gd name="T6" fmla="*/ 560 w 60"/>
                <a:gd name="T7" fmla="*/ 8595 h 67"/>
                <a:gd name="T8" fmla="*/ 560 w 60"/>
                <a:gd name="T9" fmla="*/ 8595 h 67"/>
                <a:gd name="T10" fmla="*/ 0 w 60"/>
                <a:gd name="T11" fmla="*/ 9323 h 67"/>
                <a:gd name="T12" fmla="*/ 560 w 60"/>
                <a:gd name="T13" fmla="*/ 10186 h 67"/>
                <a:gd name="T14" fmla="*/ 1353 w 60"/>
                <a:gd name="T15" fmla="*/ 11792 h 67"/>
                <a:gd name="T16" fmla="*/ 2709 w 60"/>
                <a:gd name="T17" fmla="*/ 10583 h 67"/>
                <a:gd name="T18" fmla="*/ 2593 w 60"/>
                <a:gd name="T19" fmla="*/ 11060 h 67"/>
                <a:gd name="T20" fmla="*/ 4226 w 60"/>
                <a:gd name="T21" fmla="*/ 11060 h 67"/>
                <a:gd name="T22" fmla="*/ 4226 w 60"/>
                <a:gd name="T23" fmla="*/ 11060 h 67"/>
                <a:gd name="T24" fmla="*/ 4226 w 60"/>
                <a:gd name="T25" fmla="*/ 11260 h 67"/>
                <a:gd name="T26" fmla="*/ 6140 w 60"/>
                <a:gd name="T27" fmla="*/ 1060 h 6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67">
                  <a:moveTo>
                    <a:pt x="45" y="6"/>
                  </a:moveTo>
                  <a:cubicBezTo>
                    <a:pt x="41" y="0"/>
                    <a:pt x="34" y="4"/>
                    <a:pt x="33" y="5"/>
                  </a:cubicBezTo>
                  <a:cubicBezTo>
                    <a:pt x="24" y="10"/>
                    <a:pt x="14" y="13"/>
                    <a:pt x="9" y="24"/>
                  </a:cubicBezTo>
                  <a:cubicBezTo>
                    <a:pt x="6" y="32"/>
                    <a:pt x="11" y="44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3" y="50"/>
                    <a:pt x="1" y="51"/>
                    <a:pt x="0" y="53"/>
                  </a:cubicBezTo>
                  <a:cubicBezTo>
                    <a:pt x="4" y="52"/>
                    <a:pt x="6" y="55"/>
                    <a:pt x="4" y="58"/>
                  </a:cubicBezTo>
                  <a:cubicBezTo>
                    <a:pt x="8" y="56"/>
                    <a:pt x="5" y="66"/>
                    <a:pt x="10" y="67"/>
                  </a:cubicBezTo>
                  <a:cubicBezTo>
                    <a:pt x="14" y="67"/>
                    <a:pt x="19" y="63"/>
                    <a:pt x="20" y="60"/>
                  </a:cubicBezTo>
                  <a:cubicBezTo>
                    <a:pt x="20" y="62"/>
                    <a:pt x="20" y="63"/>
                    <a:pt x="19" y="63"/>
                  </a:cubicBezTo>
                  <a:cubicBezTo>
                    <a:pt x="23" y="63"/>
                    <a:pt x="27" y="66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52" y="56"/>
                    <a:pt x="60" y="22"/>
                    <a:pt x="45" y="6"/>
                  </a:cubicBezTo>
                  <a:close/>
                </a:path>
              </a:pathLst>
            </a:custGeom>
            <a:solidFill>
              <a:srgbClr val="EBBE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20" name="Freeform 156">
              <a:extLst>
                <a:ext uri="{FF2B5EF4-FFF2-40B4-BE49-F238E27FC236}">
                  <a16:creationId xmlns:a16="http://schemas.microsoft.com/office/drawing/2014/main" id="{4D5492BB-7ED1-4179-86D8-729A584E7F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51" y="2835"/>
              <a:ext cx="85" cy="91"/>
            </a:xfrm>
            <a:custGeom>
              <a:avLst/>
              <a:gdLst>
                <a:gd name="T0" fmla="*/ 0 w 25"/>
                <a:gd name="T1" fmla="*/ 4386 h 25"/>
                <a:gd name="T2" fmla="*/ 3342 w 25"/>
                <a:gd name="T3" fmla="*/ 1591 h 25"/>
                <a:gd name="T4" fmla="*/ 0 w 25"/>
                <a:gd name="T5" fmla="*/ 4386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5" y="10"/>
                    <a:pt x="11" y="3"/>
                    <a:pt x="25" y="9"/>
                  </a:cubicBezTo>
                  <a:cubicBezTo>
                    <a:pt x="19" y="3"/>
                    <a:pt x="2" y="0"/>
                    <a:pt x="0" y="25"/>
                  </a:cubicBezTo>
                  <a:close/>
                </a:path>
              </a:pathLst>
            </a:custGeom>
            <a:solidFill>
              <a:srgbClr val="E6A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21" name="Freeform 157">
              <a:extLst>
                <a:ext uri="{FF2B5EF4-FFF2-40B4-BE49-F238E27FC236}">
                  <a16:creationId xmlns:a16="http://schemas.microsoft.com/office/drawing/2014/main" id="{875668A9-485D-42A7-A4AF-C7C7387B32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37" y="2901"/>
              <a:ext cx="48" cy="51"/>
            </a:xfrm>
            <a:custGeom>
              <a:avLst/>
              <a:gdLst>
                <a:gd name="T0" fmla="*/ 0 w 14"/>
                <a:gd name="T1" fmla="*/ 2124 h 14"/>
                <a:gd name="T2" fmla="*/ 1656 w 14"/>
                <a:gd name="T3" fmla="*/ 0 h 14"/>
                <a:gd name="T4" fmla="*/ 0 w 14"/>
                <a:gd name="T5" fmla="*/ 2124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14">
                  <a:moveTo>
                    <a:pt x="0" y="12"/>
                  </a:moveTo>
                  <a:cubicBezTo>
                    <a:pt x="8" y="14"/>
                    <a:pt x="12" y="6"/>
                    <a:pt x="12" y="0"/>
                  </a:cubicBezTo>
                  <a:cubicBezTo>
                    <a:pt x="14" y="7"/>
                    <a:pt x="12" y="14"/>
                    <a:pt x="0" y="12"/>
                  </a:cubicBezTo>
                  <a:close/>
                </a:path>
              </a:pathLst>
            </a:custGeom>
            <a:solidFill>
              <a:srgbClr val="F4E7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22" name="Freeform 158">
              <a:extLst>
                <a:ext uri="{FF2B5EF4-FFF2-40B4-BE49-F238E27FC236}">
                  <a16:creationId xmlns:a16="http://schemas.microsoft.com/office/drawing/2014/main" id="{56BCFA67-CB81-4854-B962-388BAABC9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01" y="2613"/>
              <a:ext cx="110" cy="197"/>
            </a:xfrm>
            <a:custGeom>
              <a:avLst/>
              <a:gdLst>
                <a:gd name="T0" fmla="*/ 2802 w 32"/>
                <a:gd name="T1" fmla="*/ 533 h 54"/>
                <a:gd name="T2" fmla="*/ 1134 w 32"/>
                <a:gd name="T3" fmla="*/ 2141 h 54"/>
                <a:gd name="T4" fmla="*/ 285 w 32"/>
                <a:gd name="T5" fmla="*/ 3885 h 54"/>
                <a:gd name="T6" fmla="*/ 567 w 32"/>
                <a:gd name="T7" fmla="*/ 5684 h 54"/>
                <a:gd name="T8" fmla="*/ 117 w 32"/>
                <a:gd name="T9" fmla="*/ 6216 h 54"/>
                <a:gd name="T10" fmla="*/ 567 w 32"/>
                <a:gd name="T11" fmla="*/ 7092 h 54"/>
                <a:gd name="T12" fmla="*/ 684 w 32"/>
                <a:gd name="T13" fmla="*/ 8157 h 54"/>
                <a:gd name="T14" fmla="*/ 853 w 32"/>
                <a:gd name="T15" fmla="*/ 9569 h 54"/>
                <a:gd name="T16" fmla="*/ 1832 w 32"/>
                <a:gd name="T17" fmla="*/ 8836 h 54"/>
                <a:gd name="T18" fmla="*/ 2114 w 32"/>
                <a:gd name="T19" fmla="*/ 7092 h 54"/>
                <a:gd name="T20" fmla="*/ 2637 w 32"/>
                <a:gd name="T21" fmla="*/ 5483 h 54"/>
                <a:gd name="T22" fmla="*/ 3083 w 32"/>
                <a:gd name="T23" fmla="*/ 2820 h 54"/>
                <a:gd name="T24" fmla="*/ 4067 w 32"/>
                <a:gd name="T25" fmla="*/ 4418 h 54"/>
                <a:gd name="T26" fmla="*/ 4067 w 32"/>
                <a:gd name="T27" fmla="*/ 1598 h 54"/>
                <a:gd name="T28" fmla="*/ 2932 w 32"/>
                <a:gd name="T29" fmla="*/ 533 h 5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2" h="54">
                  <a:moveTo>
                    <a:pt x="20" y="3"/>
                  </a:moveTo>
                  <a:cubicBezTo>
                    <a:pt x="14" y="4"/>
                    <a:pt x="13" y="8"/>
                    <a:pt x="8" y="12"/>
                  </a:cubicBezTo>
                  <a:cubicBezTo>
                    <a:pt x="4" y="15"/>
                    <a:pt x="0" y="17"/>
                    <a:pt x="2" y="22"/>
                  </a:cubicBezTo>
                  <a:cubicBezTo>
                    <a:pt x="4" y="25"/>
                    <a:pt x="7" y="29"/>
                    <a:pt x="4" y="32"/>
                  </a:cubicBezTo>
                  <a:cubicBezTo>
                    <a:pt x="4" y="33"/>
                    <a:pt x="1" y="34"/>
                    <a:pt x="1" y="35"/>
                  </a:cubicBezTo>
                  <a:cubicBezTo>
                    <a:pt x="0" y="37"/>
                    <a:pt x="3" y="39"/>
                    <a:pt x="4" y="40"/>
                  </a:cubicBezTo>
                  <a:cubicBezTo>
                    <a:pt x="0" y="42"/>
                    <a:pt x="2" y="43"/>
                    <a:pt x="5" y="46"/>
                  </a:cubicBezTo>
                  <a:cubicBezTo>
                    <a:pt x="7" y="48"/>
                    <a:pt x="8" y="51"/>
                    <a:pt x="6" y="54"/>
                  </a:cubicBezTo>
                  <a:cubicBezTo>
                    <a:pt x="8" y="52"/>
                    <a:pt x="10" y="51"/>
                    <a:pt x="13" y="50"/>
                  </a:cubicBezTo>
                  <a:cubicBezTo>
                    <a:pt x="8" y="46"/>
                    <a:pt x="7" y="39"/>
                    <a:pt x="15" y="40"/>
                  </a:cubicBezTo>
                  <a:cubicBezTo>
                    <a:pt x="12" y="37"/>
                    <a:pt x="17" y="30"/>
                    <a:pt x="19" y="31"/>
                  </a:cubicBezTo>
                  <a:cubicBezTo>
                    <a:pt x="14" y="30"/>
                    <a:pt x="18" y="18"/>
                    <a:pt x="22" y="16"/>
                  </a:cubicBezTo>
                  <a:cubicBezTo>
                    <a:pt x="27" y="15"/>
                    <a:pt x="28" y="21"/>
                    <a:pt x="29" y="25"/>
                  </a:cubicBezTo>
                  <a:cubicBezTo>
                    <a:pt x="30" y="20"/>
                    <a:pt x="32" y="14"/>
                    <a:pt x="29" y="9"/>
                  </a:cubicBezTo>
                  <a:cubicBezTo>
                    <a:pt x="28" y="6"/>
                    <a:pt x="25" y="0"/>
                    <a:pt x="21" y="3"/>
                  </a:cubicBezTo>
                </a:path>
              </a:pathLst>
            </a:custGeom>
            <a:solidFill>
              <a:srgbClr val="E6A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23" name="Freeform 159">
              <a:extLst>
                <a:ext uri="{FF2B5EF4-FFF2-40B4-BE49-F238E27FC236}">
                  <a16:creationId xmlns:a16="http://schemas.microsoft.com/office/drawing/2014/main" id="{020F0D3C-0B7A-48D0-831B-3D8140EEF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47" y="2460"/>
              <a:ext cx="45" cy="149"/>
            </a:xfrm>
            <a:custGeom>
              <a:avLst/>
              <a:gdLst>
                <a:gd name="T0" fmla="*/ 121 w 13"/>
                <a:gd name="T1" fmla="*/ 1203 h 41"/>
                <a:gd name="T2" fmla="*/ 993 w 13"/>
                <a:gd name="T3" fmla="*/ 2973 h 41"/>
                <a:gd name="T4" fmla="*/ 1869 w 13"/>
                <a:gd name="T5" fmla="*/ 6102 h 41"/>
                <a:gd name="T6" fmla="*/ 993 w 13"/>
                <a:gd name="T7" fmla="*/ 7145 h 41"/>
                <a:gd name="T8" fmla="*/ 575 w 13"/>
                <a:gd name="T9" fmla="*/ 5230 h 41"/>
                <a:gd name="T10" fmla="*/ 706 w 13"/>
                <a:gd name="T11" fmla="*/ 4517 h 41"/>
                <a:gd name="T12" fmla="*/ 287 w 13"/>
                <a:gd name="T13" fmla="*/ 3118 h 41"/>
                <a:gd name="T14" fmla="*/ 0 w 13"/>
                <a:gd name="T15" fmla="*/ 1388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" h="41">
                  <a:moveTo>
                    <a:pt x="1" y="7"/>
                  </a:moveTo>
                  <a:cubicBezTo>
                    <a:pt x="7" y="0"/>
                    <a:pt x="6" y="13"/>
                    <a:pt x="7" y="17"/>
                  </a:cubicBezTo>
                  <a:cubicBezTo>
                    <a:pt x="7" y="23"/>
                    <a:pt x="10" y="30"/>
                    <a:pt x="13" y="35"/>
                  </a:cubicBezTo>
                  <a:cubicBezTo>
                    <a:pt x="10" y="35"/>
                    <a:pt x="8" y="39"/>
                    <a:pt x="7" y="41"/>
                  </a:cubicBezTo>
                  <a:cubicBezTo>
                    <a:pt x="6" y="37"/>
                    <a:pt x="11" y="27"/>
                    <a:pt x="4" y="30"/>
                  </a:cubicBezTo>
                  <a:cubicBezTo>
                    <a:pt x="4" y="29"/>
                    <a:pt x="5" y="27"/>
                    <a:pt x="5" y="26"/>
                  </a:cubicBezTo>
                  <a:cubicBezTo>
                    <a:pt x="5" y="23"/>
                    <a:pt x="3" y="21"/>
                    <a:pt x="2" y="18"/>
                  </a:cubicBezTo>
                  <a:cubicBezTo>
                    <a:pt x="1" y="14"/>
                    <a:pt x="4" y="11"/>
                    <a:pt x="0" y="8"/>
                  </a:cubicBezTo>
                </a:path>
              </a:pathLst>
            </a:custGeom>
            <a:solidFill>
              <a:srgbClr val="F4E7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24" name="Freeform 160">
              <a:extLst>
                <a:ext uri="{FF2B5EF4-FFF2-40B4-BE49-F238E27FC236}">
                  <a16:creationId xmlns:a16="http://schemas.microsoft.com/office/drawing/2014/main" id="{9A38112D-5AD7-43A6-AD7F-EEF95AED61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0" y="2762"/>
              <a:ext cx="151" cy="292"/>
            </a:xfrm>
            <a:custGeom>
              <a:avLst/>
              <a:gdLst>
                <a:gd name="T0" fmla="*/ 117 w 44"/>
                <a:gd name="T1" fmla="*/ 14202 h 80"/>
                <a:gd name="T2" fmla="*/ 1095 w 44"/>
                <a:gd name="T3" fmla="*/ 11523 h 80"/>
                <a:gd name="T4" fmla="*/ 2344 w 44"/>
                <a:gd name="T5" fmla="*/ 7632 h 80"/>
                <a:gd name="T6" fmla="*/ 4286 w 44"/>
                <a:gd name="T7" fmla="*/ 3745 h 80"/>
                <a:gd name="T8" fmla="*/ 6102 w 44"/>
                <a:gd name="T9" fmla="*/ 0 h 80"/>
                <a:gd name="T10" fmla="*/ 4571 w 44"/>
                <a:gd name="T11" fmla="*/ 4811 h 80"/>
                <a:gd name="T12" fmla="*/ 2509 w 44"/>
                <a:gd name="T13" fmla="*/ 9045 h 80"/>
                <a:gd name="T14" fmla="*/ 1095 w 44"/>
                <a:gd name="T15" fmla="*/ 12257 h 80"/>
                <a:gd name="T16" fmla="*/ 117 w 44"/>
                <a:gd name="T17" fmla="*/ 14202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4" h="80">
                  <a:moveTo>
                    <a:pt x="1" y="80"/>
                  </a:moveTo>
                  <a:cubicBezTo>
                    <a:pt x="0" y="75"/>
                    <a:pt x="5" y="71"/>
                    <a:pt x="8" y="65"/>
                  </a:cubicBezTo>
                  <a:cubicBezTo>
                    <a:pt x="11" y="58"/>
                    <a:pt x="14" y="49"/>
                    <a:pt x="17" y="43"/>
                  </a:cubicBezTo>
                  <a:cubicBezTo>
                    <a:pt x="20" y="37"/>
                    <a:pt x="25" y="31"/>
                    <a:pt x="31" y="21"/>
                  </a:cubicBezTo>
                  <a:cubicBezTo>
                    <a:pt x="37" y="12"/>
                    <a:pt x="42" y="4"/>
                    <a:pt x="44" y="0"/>
                  </a:cubicBezTo>
                  <a:cubicBezTo>
                    <a:pt x="44" y="5"/>
                    <a:pt x="36" y="19"/>
                    <a:pt x="33" y="27"/>
                  </a:cubicBezTo>
                  <a:cubicBezTo>
                    <a:pt x="29" y="35"/>
                    <a:pt x="21" y="43"/>
                    <a:pt x="18" y="51"/>
                  </a:cubicBezTo>
                  <a:cubicBezTo>
                    <a:pt x="14" y="60"/>
                    <a:pt x="11" y="64"/>
                    <a:pt x="8" y="69"/>
                  </a:cubicBezTo>
                  <a:cubicBezTo>
                    <a:pt x="5" y="73"/>
                    <a:pt x="1" y="76"/>
                    <a:pt x="1" y="80"/>
                  </a:cubicBezTo>
                  <a:close/>
                </a:path>
              </a:pathLst>
            </a:custGeom>
            <a:solidFill>
              <a:srgbClr val="F4E7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25" name="Freeform 161">
              <a:extLst>
                <a:ext uri="{FF2B5EF4-FFF2-40B4-BE49-F238E27FC236}">
                  <a16:creationId xmlns:a16="http://schemas.microsoft.com/office/drawing/2014/main" id="{31B64ED7-F86F-41CB-8D3E-3276E80C19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5" y="2609"/>
              <a:ext cx="431" cy="499"/>
            </a:xfrm>
            <a:custGeom>
              <a:avLst/>
              <a:gdLst>
                <a:gd name="T0" fmla="*/ 17247 w 126"/>
                <a:gd name="T1" fmla="*/ 0 h 137"/>
                <a:gd name="T2" fmla="*/ 16686 w 126"/>
                <a:gd name="T3" fmla="*/ 331 h 137"/>
                <a:gd name="T4" fmla="*/ 14370 w 126"/>
                <a:gd name="T5" fmla="*/ 5121 h 137"/>
                <a:gd name="T6" fmla="*/ 13573 w 126"/>
                <a:gd name="T7" fmla="*/ 14063 h 137"/>
                <a:gd name="T8" fmla="*/ 13128 w 126"/>
                <a:gd name="T9" fmla="*/ 17447 h 137"/>
                <a:gd name="T10" fmla="*/ 11093 w 126"/>
                <a:gd name="T11" fmla="*/ 18306 h 137"/>
                <a:gd name="T12" fmla="*/ 10683 w 126"/>
                <a:gd name="T13" fmla="*/ 20058 h 137"/>
                <a:gd name="T14" fmla="*/ 10005 w 126"/>
                <a:gd name="T15" fmla="*/ 20922 h 137"/>
                <a:gd name="T16" fmla="*/ 9325 w 126"/>
                <a:gd name="T17" fmla="*/ 21453 h 137"/>
                <a:gd name="T18" fmla="*/ 6961 w 126"/>
                <a:gd name="T19" fmla="*/ 21308 h 137"/>
                <a:gd name="T20" fmla="*/ 6448 w 126"/>
                <a:gd name="T21" fmla="*/ 22368 h 137"/>
                <a:gd name="T22" fmla="*/ 5603 w 126"/>
                <a:gd name="T23" fmla="*/ 22368 h 137"/>
                <a:gd name="T24" fmla="*/ 3557 w 126"/>
                <a:gd name="T25" fmla="*/ 22182 h 137"/>
                <a:gd name="T26" fmla="*/ 2316 w 126"/>
                <a:gd name="T27" fmla="*/ 21650 h 137"/>
                <a:gd name="T28" fmla="*/ 280 w 126"/>
                <a:gd name="T29" fmla="*/ 22714 h 137"/>
                <a:gd name="T30" fmla="*/ 0 w 126"/>
                <a:gd name="T31" fmla="*/ 23919 h 137"/>
                <a:gd name="T32" fmla="*/ 958 w 126"/>
                <a:gd name="T33" fmla="*/ 24120 h 137"/>
                <a:gd name="T34" fmla="*/ 1078 w 126"/>
                <a:gd name="T35" fmla="*/ 22899 h 137"/>
                <a:gd name="T36" fmla="*/ 2199 w 126"/>
                <a:gd name="T37" fmla="*/ 23573 h 137"/>
                <a:gd name="T38" fmla="*/ 1919 w 126"/>
                <a:gd name="T39" fmla="*/ 23242 h 137"/>
                <a:gd name="T40" fmla="*/ 2877 w 126"/>
                <a:gd name="T41" fmla="*/ 22899 h 137"/>
                <a:gd name="T42" fmla="*/ 3161 w 126"/>
                <a:gd name="T43" fmla="*/ 23045 h 137"/>
                <a:gd name="T44" fmla="*/ 4118 w 126"/>
                <a:gd name="T45" fmla="*/ 23242 h 137"/>
                <a:gd name="T46" fmla="*/ 4118 w 126"/>
                <a:gd name="T47" fmla="*/ 23242 h 137"/>
                <a:gd name="T48" fmla="*/ 5323 w 126"/>
                <a:gd name="T49" fmla="*/ 23045 h 137"/>
                <a:gd name="T50" fmla="*/ 5767 w 126"/>
                <a:gd name="T51" fmla="*/ 23045 h 137"/>
                <a:gd name="T52" fmla="*/ 6048 w 126"/>
                <a:gd name="T53" fmla="*/ 23045 h 137"/>
                <a:gd name="T54" fmla="*/ 6284 w 126"/>
                <a:gd name="T55" fmla="*/ 22899 h 137"/>
                <a:gd name="T56" fmla="*/ 8483 w 126"/>
                <a:gd name="T57" fmla="*/ 23242 h 137"/>
                <a:gd name="T58" fmla="*/ 10402 w 126"/>
                <a:gd name="T59" fmla="*/ 22899 h 137"/>
                <a:gd name="T60" fmla="*/ 10532 w 126"/>
                <a:gd name="T61" fmla="*/ 22899 h 137"/>
                <a:gd name="T62" fmla="*/ 10813 w 126"/>
                <a:gd name="T63" fmla="*/ 22182 h 137"/>
                <a:gd name="T64" fmla="*/ 10813 w 126"/>
                <a:gd name="T65" fmla="*/ 21981 h 137"/>
                <a:gd name="T66" fmla="*/ 10813 w 126"/>
                <a:gd name="T67" fmla="*/ 21981 h 137"/>
                <a:gd name="T68" fmla="*/ 11360 w 126"/>
                <a:gd name="T69" fmla="*/ 22182 h 137"/>
                <a:gd name="T70" fmla="*/ 11490 w 126"/>
                <a:gd name="T71" fmla="*/ 21981 h 137"/>
                <a:gd name="T72" fmla="*/ 11490 w 126"/>
                <a:gd name="T73" fmla="*/ 21981 h 137"/>
                <a:gd name="T74" fmla="*/ 11924 w 126"/>
                <a:gd name="T75" fmla="*/ 21650 h 137"/>
                <a:gd name="T76" fmla="*/ 11924 w 126"/>
                <a:gd name="T77" fmla="*/ 21308 h 137"/>
                <a:gd name="T78" fmla="*/ 12331 w 126"/>
                <a:gd name="T79" fmla="*/ 20922 h 137"/>
                <a:gd name="T80" fmla="*/ 12732 w 126"/>
                <a:gd name="T81" fmla="*/ 20444 h 137"/>
                <a:gd name="T82" fmla="*/ 13806 w 126"/>
                <a:gd name="T83" fmla="*/ 20590 h 137"/>
                <a:gd name="T84" fmla="*/ 13970 w 126"/>
                <a:gd name="T85" fmla="*/ 20590 h 137"/>
                <a:gd name="T86" fmla="*/ 15047 w 126"/>
                <a:gd name="T87" fmla="*/ 17778 h 137"/>
                <a:gd name="T88" fmla="*/ 15047 w 126"/>
                <a:gd name="T89" fmla="*/ 17592 h 137"/>
                <a:gd name="T90" fmla="*/ 15212 w 126"/>
                <a:gd name="T91" fmla="*/ 17447 h 137"/>
                <a:gd name="T92" fmla="*/ 15212 w 126"/>
                <a:gd name="T93" fmla="*/ 16915 h 137"/>
                <a:gd name="T94" fmla="*/ 15047 w 126"/>
                <a:gd name="T95" fmla="*/ 11262 h 137"/>
                <a:gd name="T96" fmla="*/ 16570 w 126"/>
                <a:gd name="T97" fmla="*/ 1206 h 137"/>
                <a:gd name="T98" fmla="*/ 17247 w 126"/>
                <a:gd name="T99" fmla="*/ 0 h 13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26" h="137">
                  <a:moveTo>
                    <a:pt x="126" y="0"/>
                  </a:moveTo>
                  <a:cubicBezTo>
                    <a:pt x="125" y="1"/>
                    <a:pt x="123" y="2"/>
                    <a:pt x="122" y="2"/>
                  </a:cubicBezTo>
                  <a:cubicBezTo>
                    <a:pt x="114" y="7"/>
                    <a:pt x="108" y="21"/>
                    <a:pt x="105" y="29"/>
                  </a:cubicBezTo>
                  <a:cubicBezTo>
                    <a:pt x="99" y="44"/>
                    <a:pt x="99" y="64"/>
                    <a:pt x="99" y="80"/>
                  </a:cubicBezTo>
                  <a:cubicBezTo>
                    <a:pt x="99" y="86"/>
                    <a:pt x="100" y="94"/>
                    <a:pt x="96" y="99"/>
                  </a:cubicBezTo>
                  <a:cubicBezTo>
                    <a:pt x="94" y="103"/>
                    <a:pt x="84" y="111"/>
                    <a:pt x="81" y="104"/>
                  </a:cubicBezTo>
                  <a:cubicBezTo>
                    <a:pt x="82" y="107"/>
                    <a:pt x="81" y="113"/>
                    <a:pt x="78" y="114"/>
                  </a:cubicBezTo>
                  <a:cubicBezTo>
                    <a:pt x="77" y="118"/>
                    <a:pt x="74" y="118"/>
                    <a:pt x="73" y="119"/>
                  </a:cubicBezTo>
                  <a:cubicBezTo>
                    <a:pt x="72" y="119"/>
                    <a:pt x="69" y="122"/>
                    <a:pt x="68" y="122"/>
                  </a:cubicBezTo>
                  <a:cubicBezTo>
                    <a:pt x="62" y="125"/>
                    <a:pt x="55" y="118"/>
                    <a:pt x="51" y="121"/>
                  </a:cubicBezTo>
                  <a:cubicBezTo>
                    <a:pt x="49" y="122"/>
                    <a:pt x="50" y="125"/>
                    <a:pt x="47" y="127"/>
                  </a:cubicBezTo>
                  <a:cubicBezTo>
                    <a:pt x="46" y="127"/>
                    <a:pt x="42" y="127"/>
                    <a:pt x="41" y="127"/>
                  </a:cubicBezTo>
                  <a:cubicBezTo>
                    <a:pt x="36" y="127"/>
                    <a:pt x="31" y="128"/>
                    <a:pt x="26" y="126"/>
                  </a:cubicBezTo>
                  <a:cubicBezTo>
                    <a:pt x="22" y="125"/>
                    <a:pt x="20" y="123"/>
                    <a:pt x="17" y="123"/>
                  </a:cubicBezTo>
                  <a:cubicBezTo>
                    <a:pt x="10" y="122"/>
                    <a:pt x="4" y="122"/>
                    <a:pt x="2" y="129"/>
                  </a:cubicBezTo>
                  <a:cubicBezTo>
                    <a:pt x="1" y="132"/>
                    <a:pt x="1" y="134"/>
                    <a:pt x="0" y="136"/>
                  </a:cubicBezTo>
                  <a:cubicBezTo>
                    <a:pt x="2" y="136"/>
                    <a:pt x="5" y="136"/>
                    <a:pt x="7" y="137"/>
                  </a:cubicBezTo>
                  <a:cubicBezTo>
                    <a:pt x="5" y="135"/>
                    <a:pt x="5" y="130"/>
                    <a:pt x="8" y="130"/>
                  </a:cubicBezTo>
                  <a:cubicBezTo>
                    <a:pt x="10" y="130"/>
                    <a:pt x="14" y="133"/>
                    <a:pt x="16" y="134"/>
                  </a:cubicBezTo>
                  <a:cubicBezTo>
                    <a:pt x="14" y="132"/>
                    <a:pt x="14" y="132"/>
                    <a:pt x="14" y="132"/>
                  </a:cubicBezTo>
                  <a:cubicBezTo>
                    <a:pt x="16" y="130"/>
                    <a:pt x="18" y="129"/>
                    <a:pt x="21" y="130"/>
                  </a:cubicBezTo>
                  <a:cubicBezTo>
                    <a:pt x="22" y="130"/>
                    <a:pt x="23" y="131"/>
                    <a:pt x="23" y="131"/>
                  </a:cubicBezTo>
                  <a:cubicBezTo>
                    <a:pt x="25" y="131"/>
                    <a:pt x="27" y="132"/>
                    <a:pt x="30" y="132"/>
                  </a:cubicBezTo>
                  <a:cubicBezTo>
                    <a:pt x="30" y="132"/>
                    <a:pt x="30" y="132"/>
                    <a:pt x="30" y="132"/>
                  </a:cubicBezTo>
                  <a:cubicBezTo>
                    <a:pt x="34" y="131"/>
                    <a:pt x="36" y="131"/>
                    <a:pt x="39" y="131"/>
                  </a:cubicBezTo>
                  <a:cubicBezTo>
                    <a:pt x="40" y="131"/>
                    <a:pt x="41" y="131"/>
                    <a:pt x="42" y="131"/>
                  </a:cubicBezTo>
                  <a:cubicBezTo>
                    <a:pt x="43" y="131"/>
                    <a:pt x="43" y="131"/>
                    <a:pt x="44" y="131"/>
                  </a:cubicBezTo>
                  <a:cubicBezTo>
                    <a:pt x="44" y="131"/>
                    <a:pt x="45" y="130"/>
                    <a:pt x="46" y="130"/>
                  </a:cubicBezTo>
                  <a:cubicBezTo>
                    <a:pt x="49" y="130"/>
                    <a:pt x="56" y="131"/>
                    <a:pt x="62" y="132"/>
                  </a:cubicBezTo>
                  <a:cubicBezTo>
                    <a:pt x="67" y="131"/>
                    <a:pt x="71" y="129"/>
                    <a:pt x="76" y="130"/>
                  </a:cubicBezTo>
                  <a:cubicBezTo>
                    <a:pt x="76" y="130"/>
                    <a:pt x="76" y="130"/>
                    <a:pt x="77" y="130"/>
                  </a:cubicBezTo>
                  <a:cubicBezTo>
                    <a:pt x="76" y="128"/>
                    <a:pt x="77" y="126"/>
                    <a:pt x="79" y="126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80" y="125"/>
                    <a:pt x="82" y="125"/>
                    <a:pt x="83" y="126"/>
                  </a:cubicBezTo>
                  <a:cubicBezTo>
                    <a:pt x="83" y="126"/>
                    <a:pt x="84" y="126"/>
                    <a:pt x="84" y="125"/>
                  </a:cubicBezTo>
                  <a:cubicBezTo>
                    <a:pt x="84" y="125"/>
                    <a:pt x="84" y="125"/>
                    <a:pt x="84" y="125"/>
                  </a:cubicBezTo>
                  <a:cubicBezTo>
                    <a:pt x="85" y="124"/>
                    <a:pt x="85" y="123"/>
                    <a:pt x="87" y="123"/>
                  </a:cubicBezTo>
                  <a:cubicBezTo>
                    <a:pt x="87" y="122"/>
                    <a:pt x="87" y="121"/>
                    <a:pt x="87" y="121"/>
                  </a:cubicBezTo>
                  <a:cubicBezTo>
                    <a:pt x="88" y="120"/>
                    <a:pt x="89" y="119"/>
                    <a:pt x="90" y="119"/>
                  </a:cubicBezTo>
                  <a:cubicBezTo>
                    <a:pt x="91" y="117"/>
                    <a:pt x="92" y="116"/>
                    <a:pt x="93" y="116"/>
                  </a:cubicBezTo>
                  <a:cubicBezTo>
                    <a:pt x="95" y="115"/>
                    <a:pt x="99" y="115"/>
                    <a:pt x="101" y="117"/>
                  </a:cubicBezTo>
                  <a:cubicBezTo>
                    <a:pt x="101" y="117"/>
                    <a:pt x="102" y="117"/>
                    <a:pt x="102" y="117"/>
                  </a:cubicBezTo>
                  <a:cubicBezTo>
                    <a:pt x="106" y="113"/>
                    <a:pt x="109" y="106"/>
                    <a:pt x="110" y="101"/>
                  </a:cubicBezTo>
                  <a:cubicBezTo>
                    <a:pt x="110" y="101"/>
                    <a:pt x="110" y="100"/>
                    <a:pt x="110" y="100"/>
                  </a:cubicBezTo>
                  <a:cubicBezTo>
                    <a:pt x="111" y="100"/>
                    <a:pt x="111" y="99"/>
                    <a:pt x="111" y="99"/>
                  </a:cubicBezTo>
                  <a:cubicBezTo>
                    <a:pt x="111" y="98"/>
                    <a:pt x="111" y="97"/>
                    <a:pt x="111" y="96"/>
                  </a:cubicBezTo>
                  <a:cubicBezTo>
                    <a:pt x="112" y="89"/>
                    <a:pt x="110" y="80"/>
                    <a:pt x="110" y="64"/>
                  </a:cubicBezTo>
                  <a:cubicBezTo>
                    <a:pt x="109" y="41"/>
                    <a:pt x="111" y="27"/>
                    <a:pt x="121" y="7"/>
                  </a:cubicBezTo>
                  <a:cubicBezTo>
                    <a:pt x="123" y="5"/>
                    <a:pt x="124" y="2"/>
                    <a:pt x="126" y="0"/>
                  </a:cubicBezTo>
                  <a:close/>
                </a:path>
              </a:pathLst>
            </a:custGeom>
            <a:solidFill>
              <a:srgbClr val="E6A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26" name="Freeform 162">
              <a:extLst>
                <a:ext uri="{FF2B5EF4-FFF2-40B4-BE49-F238E27FC236}">
                  <a16:creationId xmlns:a16="http://schemas.microsoft.com/office/drawing/2014/main" id="{616A90BB-5A88-4B7F-8F59-CCE4A89F7F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17" y="2995"/>
              <a:ext cx="612" cy="102"/>
            </a:xfrm>
            <a:custGeom>
              <a:avLst/>
              <a:gdLst>
                <a:gd name="T0" fmla="*/ 24336 w 179"/>
                <a:gd name="T1" fmla="*/ 729 h 28"/>
                <a:gd name="T2" fmla="*/ 24336 w 179"/>
                <a:gd name="T3" fmla="*/ 346 h 28"/>
                <a:gd name="T4" fmla="*/ 22538 w 179"/>
                <a:gd name="T5" fmla="*/ 346 h 28"/>
                <a:gd name="T6" fmla="*/ 20620 w 179"/>
                <a:gd name="T7" fmla="*/ 729 h 28"/>
                <a:gd name="T8" fmla="*/ 19382 w 179"/>
                <a:gd name="T9" fmla="*/ 1060 h 28"/>
                <a:gd name="T10" fmla="*/ 17745 w 179"/>
                <a:gd name="T11" fmla="*/ 1592 h 28"/>
                <a:gd name="T12" fmla="*/ 15991 w 179"/>
                <a:gd name="T13" fmla="*/ 1738 h 28"/>
                <a:gd name="T14" fmla="*/ 14623 w 179"/>
                <a:gd name="T15" fmla="*/ 2998 h 28"/>
                <a:gd name="T16" fmla="*/ 14343 w 179"/>
                <a:gd name="T17" fmla="*/ 3530 h 28"/>
                <a:gd name="T18" fmla="*/ 13946 w 179"/>
                <a:gd name="T19" fmla="*/ 2998 h 28"/>
                <a:gd name="T20" fmla="*/ 13105 w 179"/>
                <a:gd name="T21" fmla="*/ 3330 h 28"/>
                <a:gd name="T22" fmla="*/ 11864 w 179"/>
                <a:gd name="T23" fmla="*/ 2801 h 28"/>
                <a:gd name="T24" fmla="*/ 11187 w 179"/>
                <a:gd name="T25" fmla="*/ 2470 h 28"/>
                <a:gd name="T26" fmla="*/ 7235 w 179"/>
                <a:gd name="T27" fmla="*/ 2124 h 28"/>
                <a:gd name="T28" fmla="*/ 5997 w 179"/>
                <a:gd name="T29" fmla="*/ 2801 h 28"/>
                <a:gd name="T30" fmla="*/ 4920 w 179"/>
                <a:gd name="T31" fmla="*/ 2801 h 28"/>
                <a:gd name="T32" fmla="*/ 3402 w 179"/>
                <a:gd name="T33" fmla="*/ 2801 h 28"/>
                <a:gd name="T34" fmla="*/ 2992 w 179"/>
                <a:gd name="T35" fmla="*/ 2470 h 28"/>
                <a:gd name="T36" fmla="*/ 2595 w 179"/>
                <a:gd name="T37" fmla="*/ 2656 h 28"/>
                <a:gd name="T38" fmla="*/ 1638 w 179"/>
                <a:gd name="T39" fmla="*/ 1938 h 28"/>
                <a:gd name="T40" fmla="*/ 1077 w 179"/>
                <a:gd name="T41" fmla="*/ 2124 h 28"/>
                <a:gd name="T42" fmla="*/ 280 w 179"/>
                <a:gd name="T43" fmla="*/ 1406 h 28"/>
                <a:gd name="T44" fmla="*/ 0 w 179"/>
                <a:gd name="T45" fmla="*/ 1406 h 28"/>
                <a:gd name="T46" fmla="*/ 0 w 179"/>
                <a:gd name="T47" fmla="*/ 2998 h 28"/>
                <a:gd name="T48" fmla="*/ 3272 w 179"/>
                <a:gd name="T49" fmla="*/ 4404 h 28"/>
                <a:gd name="T50" fmla="*/ 4513 w 179"/>
                <a:gd name="T51" fmla="*/ 4590 h 28"/>
                <a:gd name="T52" fmla="*/ 6161 w 179"/>
                <a:gd name="T53" fmla="*/ 4062 h 28"/>
                <a:gd name="T54" fmla="*/ 7118 w 179"/>
                <a:gd name="T55" fmla="*/ 4062 h 28"/>
                <a:gd name="T56" fmla="*/ 8756 w 179"/>
                <a:gd name="T57" fmla="*/ 3530 h 28"/>
                <a:gd name="T58" fmla="*/ 11864 w 179"/>
                <a:gd name="T59" fmla="*/ 4739 h 28"/>
                <a:gd name="T60" fmla="*/ 13946 w 179"/>
                <a:gd name="T61" fmla="*/ 4739 h 28"/>
                <a:gd name="T62" fmla="*/ 15184 w 179"/>
                <a:gd name="T63" fmla="*/ 4739 h 28"/>
                <a:gd name="T64" fmla="*/ 15710 w 179"/>
                <a:gd name="T65" fmla="*/ 2801 h 28"/>
                <a:gd name="T66" fmla="*/ 16951 w 179"/>
                <a:gd name="T67" fmla="*/ 3184 h 28"/>
                <a:gd name="T68" fmla="*/ 17512 w 179"/>
                <a:gd name="T69" fmla="*/ 3530 h 28"/>
                <a:gd name="T70" fmla="*/ 17909 w 179"/>
                <a:gd name="T71" fmla="*/ 3184 h 28"/>
                <a:gd name="T72" fmla="*/ 19382 w 179"/>
                <a:gd name="T73" fmla="*/ 3530 h 28"/>
                <a:gd name="T74" fmla="*/ 20504 w 179"/>
                <a:gd name="T75" fmla="*/ 2998 h 28"/>
                <a:gd name="T76" fmla="*/ 22422 w 179"/>
                <a:gd name="T77" fmla="*/ 1738 h 28"/>
                <a:gd name="T78" fmla="*/ 24336 w 179"/>
                <a:gd name="T79" fmla="*/ 729 h 2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79" h="28">
                  <a:moveTo>
                    <a:pt x="178" y="4"/>
                  </a:moveTo>
                  <a:cubicBezTo>
                    <a:pt x="178" y="5"/>
                    <a:pt x="179" y="6"/>
                    <a:pt x="178" y="2"/>
                  </a:cubicBezTo>
                  <a:cubicBezTo>
                    <a:pt x="174" y="3"/>
                    <a:pt x="169" y="0"/>
                    <a:pt x="165" y="2"/>
                  </a:cubicBezTo>
                  <a:cubicBezTo>
                    <a:pt x="161" y="4"/>
                    <a:pt x="155" y="9"/>
                    <a:pt x="151" y="4"/>
                  </a:cubicBezTo>
                  <a:cubicBezTo>
                    <a:pt x="150" y="9"/>
                    <a:pt x="145" y="9"/>
                    <a:pt x="142" y="6"/>
                  </a:cubicBezTo>
                  <a:cubicBezTo>
                    <a:pt x="141" y="12"/>
                    <a:pt x="135" y="13"/>
                    <a:pt x="130" y="9"/>
                  </a:cubicBezTo>
                  <a:cubicBezTo>
                    <a:pt x="128" y="16"/>
                    <a:pt x="122" y="10"/>
                    <a:pt x="117" y="10"/>
                  </a:cubicBezTo>
                  <a:cubicBezTo>
                    <a:pt x="110" y="9"/>
                    <a:pt x="111" y="14"/>
                    <a:pt x="107" y="17"/>
                  </a:cubicBezTo>
                  <a:cubicBezTo>
                    <a:pt x="107" y="18"/>
                    <a:pt x="106" y="20"/>
                    <a:pt x="105" y="20"/>
                  </a:cubicBezTo>
                  <a:cubicBezTo>
                    <a:pt x="103" y="20"/>
                    <a:pt x="102" y="17"/>
                    <a:pt x="102" y="17"/>
                  </a:cubicBezTo>
                  <a:cubicBezTo>
                    <a:pt x="99" y="17"/>
                    <a:pt x="99" y="19"/>
                    <a:pt x="96" y="19"/>
                  </a:cubicBezTo>
                  <a:cubicBezTo>
                    <a:pt x="95" y="20"/>
                    <a:pt x="89" y="17"/>
                    <a:pt x="87" y="16"/>
                  </a:cubicBezTo>
                  <a:cubicBezTo>
                    <a:pt x="85" y="16"/>
                    <a:pt x="84" y="17"/>
                    <a:pt x="82" y="14"/>
                  </a:cubicBezTo>
                  <a:cubicBezTo>
                    <a:pt x="74" y="22"/>
                    <a:pt x="61" y="17"/>
                    <a:pt x="53" y="12"/>
                  </a:cubicBezTo>
                  <a:cubicBezTo>
                    <a:pt x="51" y="14"/>
                    <a:pt x="46" y="20"/>
                    <a:pt x="44" y="16"/>
                  </a:cubicBezTo>
                  <a:cubicBezTo>
                    <a:pt x="42" y="18"/>
                    <a:pt x="38" y="20"/>
                    <a:pt x="36" y="16"/>
                  </a:cubicBezTo>
                  <a:cubicBezTo>
                    <a:pt x="31" y="18"/>
                    <a:pt x="30" y="17"/>
                    <a:pt x="25" y="16"/>
                  </a:cubicBezTo>
                  <a:cubicBezTo>
                    <a:pt x="24" y="15"/>
                    <a:pt x="23" y="14"/>
                    <a:pt x="22" y="14"/>
                  </a:cubicBezTo>
                  <a:cubicBezTo>
                    <a:pt x="21" y="14"/>
                    <a:pt x="21" y="16"/>
                    <a:pt x="19" y="15"/>
                  </a:cubicBezTo>
                  <a:cubicBezTo>
                    <a:pt x="17" y="14"/>
                    <a:pt x="15" y="11"/>
                    <a:pt x="12" y="11"/>
                  </a:cubicBezTo>
                  <a:cubicBezTo>
                    <a:pt x="12" y="11"/>
                    <a:pt x="9" y="12"/>
                    <a:pt x="8" y="12"/>
                  </a:cubicBezTo>
                  <a:cubicBezTo>
                    <a:pt x="6" y="12"/>
                    <a:pt x="2" y="10"/>
                    <a:pt x="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0" y="14"/>
                    <a:pt x="0" y="17"/>
                  </a:cubicBezTo>
                  <a:cubicBezTo>
                    <a:pt x="9" y="20"/>
                    <a:pt x="24" y="17"/>
                    <a:pt x="24" y="25"/>
                  </a:cubicBezTo>
                  <a:cubicBezTo>
                    <a:pt x="28" y="23"/>
                    <a:pt x="30" y="22"/>
                    <a:pt x="33" y="26"/>
                  </a:cubicBezTo>
                  <a:cubicBezTo>
                    <a:pt x="35" y="22"/>
                    <a:pt x="42" y="20"/>
                    <a:pt x="45" y="23"/>
                  </a:cubicBezTo>
                  <a:cubicBezTo>
                    <a:pt x="48" y="22"/>
                    <a:pt x="50" y="23"/>
                    <a:pt x="52" y="23"/>
                  </a:cubicBezTo>
                  <a:cubicBezTo>
                    <a:pt x="56" y="23"/>
                    <a:pt x="60" y="21"/>
                    <a:pt x="64" y="20"/>
                  </a:cubicBezTo>
                  <a:cubicBezTo>
                    <a:pt x="71" y="19"/>
                    <a:pt x="84" y="18"/>
                    <a:pt x="87" y="27"/>
                  </a:cubicBezTo>
                  <a:cubicBezTo>
                    <a:pt x="91" y="22"/>
                    <a:pt x="96" y="25"/>
                    <a:pt x="102" y="27"/>
                  </a:cubicBezTo>
                  <a:cubicBezTo>
                    <a:pt x="105" y="28"/>
                    <a:pt x="107" y="28"/>
                    <a:pt x="111" y="27"/>
                  </a:cubicBezTo>
                  <a:cubicBezTo>
                    <a:pt x="112" y="26"/>
                    <a:pt x="115" y="17"/>
                    <a:pt x="115" y="16"/>
                  </a:cubicBezTo>
                  <a:cubicBezTo>
                    <a:pt x="118" y="14"/>
                    <a:pt x="121" y="16"/>
                    <a:pt x="124" y="18"/>
                  </a:cubicBezTo>
                  <a:cubicBezTo>
                    <a:pt x="125" y="18"/>
                    <a:pt x="127" y="20"/>
                    <a:pt x="128" y="20"/>
                  </a:cubicBezTo>
                  <a:cubicBezTo>
                    <a:pt x="130" y="20"/>
                    <a:pt x="130" y="19"/>
                    <a:pt x="131" y="18"/>
                  </a:cubicBezTo>
                  <a:cubicBezTo>
                    <a:pt x="135" y="17"/>
                    <a:pt x="137" y="19"/>
                    <a:pt x="142" y="20"/>
                  </a:cubicBezTo>
                  <a:cubicBezTo>
                    <a:pt x="141" y="14"/>
                    <a:pt x="146" y="14"/>
                    <a:pt x="150" y="17"/>
                  </a:cubicBezTo>
                  <a:cubicBezTo>
                    <a:pt x="151" y="7"/>
                    <a:pt x="157" y="7"/>
                    <a:pt x="164" y="10"/>
                  </a:cubicBezTo>
                  <a:cubicBezTo>
                    <a:pt x="165" y="5"/>
                    <a:pt x="173" y="0"/>
                    <a:pt x="178" y="4"/>
                  </a:cubicBezTo>
                  <a:close/>
                </a:path>
              </a:pathLst>
            </a:custGeom>
            <a:solidFill>
              <a:srgbClr val="E6A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27" name="Freeform 163">
              <a:extLst>
                <a:ext uri="{FF2B5EF4-FFF2-40B4-BE49-F238E27FC236}">
                  <a16:creationId xmlns:a16="http://schemas.microsoft.com/office/drawing/2014/main" id="{17723351-3B4D-4DB6-8FD6-671A7BFE86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59" y="2529"/>
              <a:ext cx="287" cy="219"/>
            </a:xfrm>
            <a:custGeom>
              <a:avLst/>
              <a:gdLst>
                <a:gd name="T0" fmla="*/ 280 w 84"/>
                <a:gd name="T1" fmla="*/ 10643 h 60"/>
                <a:gd name="T2" fmla="*/ 3550 w 84"/>
                <a:gd name="T3" fmla="*/ 3212 h 60"/>
                <a:gd name="T4" fmla="*/ 11453 w 84"/>
                <a:gd name="T5" fmla="*/ 2825 h 60"/>
                <a:gd name="T6" fmla="*/ 10216 w 84"/>
                <a:gd name="T7" fmla="*/ 2146 h 60"/>
                <a:gd name="T8" fmla="*/ 10086 w 84"/>
                <a:gd name="T9" fmla="*/ 3212 h 60"/>
                <a:gd name="T10" fmla="*/ 9690 w 84"/>
                <a:gd name="T11" fmla="*/ 2146 h 60"/>
                <a:gd name="T12" fmla="*/ 9013 w 84"/>
                <a:gd name="T13" fmla="*/ 3745 h 60"/>
                <a:gd name="T14" fmla="*/ 7496 w 84"/>
                <a:gd name="T15" fmla="*/ 3212 h 60"/>
                <a:gd name="T16" fmla="*/ 6256 w 84"/>
                <a:gd name="T17" fmla="*/ 2825 h 60"/>
                <a:gd name="T18" fmla="*/ 4903 w 84"/>
                <a:gd name="T19" fmla="*/ 4424 h 60"/>
                <a:gd name="T20" fmla="*/ 3666 w 84"/>
                <a:gd name="T21" fmla="*/ 4424 h 60"/>
                <a:gd name="T22" fmla="*/ 3154 w 84"/>
                <a:gd name="T23" fmla="*/ 5490 h 60"/>
                <a:gd name="T24" fmla="*/ 2033 w 84"/>
                <a:gd name="T25" fmla="*/ 6033 h 60"/>
                <a:gd name="T26" fmla="*/ 1753 w 84"/>
                <a:gd name="T27" fmla="*/ 7300 h 60"/>
                <a:gd name="T28" fmla="*/ 1073 w 84"/>
                <a:gd name="T29" fmla="*/ 7099 h 60"/>
                <a:gd name="T30" fmla="*/ 957 w 84"/>
                <a:gd name="T31" fmla="*/ 7435 h 60"/>
                <a:gd name="T32" fmla="*/ 957 w 84"/>
                <a:gd name="T33" fmla="*/ 7300 h 6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4" h="60">
                  <a:moveTo>
                    <a:pt x="2" y="60"/>
                  </a:moveTo>
                  <a:cubicBezTo>
                    <a:pt x="0" y="42"/>
                    <a:pt x="12" y="28"/>
                    <a:pt x="26" y="18"/>
                  </a:cubicBezTo>
                  <a:cubicBezTo>
                    <a:pt x="40" y="9"/>
                    <a:pt x="71" y="0"/>
                    <a:pt x="84" y="16"/>
                  </a:cubicBezTo>
                  <a:cubicBezTo>
                    <a:pt x="82" y="14"/>
                    <a:pt x="78" y="12"/>
                    <a:pt x="75" y="12"/>
                  </a:cubicBezTo>
                  <a:cubicBezTo>
                    <a:pt x="75" y="14"/>
                    <a:pt x="74" y="16"/>
                    <a:pt x="74" y="18"/>
                  </a:cubicBezTo>
                  <a:cubicBezTo>
                    <a:pt x="74" y="17"/>
                    <a:pt x="73" y="12"/>
                    <a:pt x="71" y="12"/>
                  </a:cubicBezTo>
                  <a:cubicBezTo>
                    <a:pt x="68" y="12"/>
                    <a:pt x="67" y="19"/>
                    <a:pt x="66" y="21"/>
                  </a:cubicBezTo>
                  <a:cubicBezTo>
                    <a:pt x="65" y="17"/>
                    <a:pt x="56" y="10"/>
                    <a:pt x="55" y="18"/>
                  </a:cubicBezTo>
                  <a:cubicBezTo>
                    <a:pt x="53" y="16"/>
                    <a:pt x="49" y="16"/>
                    <a:pt x="46" y="16"/>
                  </a:cubicBezTo>
                  <a:cubicBezTo>
                    <a:pt x="39" y="17"/>
                    <a:pt x="38" y="19"/>
                    <a:pt x="36" y="25"/>
                  </a:cubicBezTo>
                  <a:cubicBezTo>
                    <a:pt x="34" y="21"/>
                    <a:pt x="29" y="20"/>
                    <a:pt x="27" y="25"/>
                  </a:cubicBezTo>
                  <a:cubicBezTo>
                    <a:pt x="23" y="22"/>
                    <a:pt x="22" y="28"/>
                    <a:pt x="23" y="31"/>
                  </a:cubicBezTo>
                  <a:cubicBezTo>
                    <a:pt x="20" y="29"/>
                    <a:pt x="13" y="29"/>
                    <a:pt x="15" y="34"/>
                  </a:cubicBezTo>
                  <a:cubicBezTo>
                    <a:pt x="11" y="34"/>
                    <a:pt x="12" y="38"/>
                    <a:pt x="13" y="41"/>
                  </a:cubicBezTo>
                  <a:cubicBezTo>
                    <a:pt x="12" y="40"/>
                    <a:pt x="10" y="40"/>
                    <a:pt x="8" y="40"/>
                  </a:cubicBezTo>
                  <a:cubicBezTo>
                    <a:pt x="8" y="40"/>
                    <a:pt x="8" y="41"/>
                    <a:pt x="7" y="42"/>
                  </a:cubicBezTo>
                  <a:cubicBezTo>
                    <a:pt x="6" y="43"/>
                    <a:pt x="7" y="41"/>
                    <a:pt x="7" y="41"/>
                  </a:cubicBezTo>
                </a:path>
              </a:pathLst>
            </a:custGeom>
            <a:solidFill>
              <a:srgbClr val="F4E7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28" name="Freeform 164">
              <a:extLst>
                <a:ext uri="{FF2B5EF4-FFF2-40B4-BE49-F238E27FC236}">
                  <a16:creationId xmlns:a16="http://schemas.microsoft.com/office/drawing/2014/main" id="{1F6360F7-413C-41CC-9387-AE83FCC83F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0" y="2591"/>
              <a:ext cx="68" cy="211"/>
            </a:xfrm>
            <a:custGeom>
              <a:avLst/>
              <a:gdLst>
                <a:gd name="T0" fmla="*/ 949 w 20"/>
                <a:gd name="T1" fmla="*/ 1590 h 58"/>
                <a:gd name="T2" fmla="*/ 1455 w 20"/>
                <a:gd name="T3" fmla="*/ 5584 h 58"/>
                <a:gd name="T4" fmla="*/ 0 w 20"/>
                <a:gd name="T5" fmla="*/ 10164 h 58"/>
                <a:gd name="T6" fmla="*/ 1734 w 20"/>
                <a:gd name="T7" fmla="*/ 9437 h 58"/>
                <a:gd name="T8" fmla="*/ 2128 w 20"/>
                <a:gd name="T9" fmla="*/ 7370 h 58"/>
                <a:gd name="T10" fmla="*/ 1884 w 20"/>
                <a:gd name="T11" fmla="*/ 5970 h 58"/>
                <a:gd name="T12" fmla="*/ 2669 w 20"/>
                <a:gd name="T13" fmla="*/ 4195 h 58"/>
                <a:gd name="T14" fmla="*/ 1734 w 20"/>
                <a:gd name="T15" fmla="*/ 1404 h 58"/>
                <a:gd name="T16" fmla="*/ 0 w 20"/>
                <a:gd name="T17" fmla="*/ 0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" h="58">
                  <a:moveTo>
                    <a:pt x="7" y="9"/>
                  </a:moveTo>
                  <a:cubicBezTo>
                    <a:pt x="11" y="15"/>
                    <a:pt x="12" y="24"/>
                    <a:pt x="11" y="32"/>
                  </a:cubicBezTo>
                  <a:cubicBezTo>
                    <a:pt x="10" y="39"/>
                    <a:pt x="6" y="54"/>
                    <a:pt x="0" y="58"/>
                  </a:cubicBezTo>
                  <a:cubicBezTo>
                    <a:pt x="3" y="54"/>
                    <a:pt x="8" y="50"/>
                    <a:pt x="13" y="54"/>
                  </a:cubicBezTo>
                  <a:cubicBezTo>
                    <a:pt x="3" y="50"/>
                    <a:pt x="15" y="46"/>
                    <a:pt x="16" y="42"/>
                  </a:cubicBezTo>
                  <a:cubicBezTo>
                    <a:pt x="17" y="40"/>
                    <a:pt x="14" y="37"/>
                    <a:pt x="14" y="34"/>
                  </a:cubicBezTo>
                  <a:cubicBezTo>
                    <a:pt x="14" y="30"/>
                    <a:pt x="17" y="27"/>
                    <a:pt x="20" y="24"/>
                  </a:cubicBezTo>
                  <a:cubicBezTo>
                    <a:pt x="15" y="24"/>
                    <a:pt x="13" y="12"/>
                    <a:pt x="13" y="8"/>
                  </a:cubicBezTo>
                  <a:cubicBezTo>
                    <a:pt x="7" y="8"/>
                    <a:pt x="3" y="5"/>
                    <a:pt x="0" y="0"/>
                  </a:cubicBezTo>
                </a:path>
              </a:pathLst>
            </a:custGeom>
            <a:solidFill>
              <a:srgbClr val="F4E7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29" name="Freeform 165">
              <a:extLst>
                <a:ext uri="{FF2B5EF4-FFF2-40B4-BE49-F238E27FC236}">
                  <a16:creationId xmlns:a16="http://schemas.microsoft.com/office/drawing/2014/main" id="{6B890E07-0C30-40B7-B1EF-558CDA71FC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02" y="2543"/>
              <a:ext cx="24" cy="110"/>
            </a:xfrm>
            <a:custGeom>
              <a:avLst/>
              <a:gdLst>
                <a:gd name="T0" fmla="*/ 682 w 7"/>
                <a:gd name="T1" fmla="*/ 741 h 30"/>
                <a:gd name="T2" fmla="*/ 117 w 7"/>
                <a:gd name="T3" fmla="*/ 3051 h 30"/>
                <a:gd name="T4" fmla="*/ 847 w 7"/>
                <a:gd name="T5" fmla="*/ 5419 h 30"/>
                <a:gd name="T6" fmla="*/ 963 w 7"/>
                <a:gd name="T7" fmla="*/ 3454 h 30"/>
                <a:gd name="T8" fmla="*/ 847 w 7"/>
                <a:gd name="T9" fmla="*/ 1830 h 30"/>
                <a:gd name="T10" fmla="*/ 847 w 7"/>
                <a:gd name="T11" fmla="*/ 0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" h="30">
                  <a:moveTo>
                    <a:pt x="5" y="4"/>
                  </a:moveTo>
                  <a:cubicBezTo>
                    <a:pt x="3" y="8"/>
                    <a:pt x="2" y="13"/>
                    <a:pt x="1" y="17"/>
                  </a:cubicBezTo>
                  <a:cubicBezTo>
                    <a:pt x="0" y="24"/>
                    <a:pt x="4" y="25"/>
                    <a:pt x="6" y="30"/>
                  </a:cubicBezTo>
                  <a:cubicBezTo>
                    <a:pt x="2" y="26"/>
                    <a:pt x="2" y="21"/>
                    <a:pt x="7" y="19"/>
                  </a:cubicBezTo>
                  <a:cubicBezTo>
                    <a:pt x="3" y="16"/>
                    <a:pt x="6" y="13"/>
                    <a:pt x="6" y="10"/>
                  </a:cubicBezTo>
                  <a:cubicBezTo>
                    <a:pt x="6" y="7"/>
                    <a:pt x="4" y="3"/>
                    <a:pt x="6" y="0"/>
                  </a:cubicBezTo>
                </a:path>
              </a:pathLst>
            </a:custGeom>
            <a:solidFill>
              <a:srgbClr val="F4E7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0" name="Freeform 166">
              <a:extLst>
                <a:ext uri="{FF2B5EF4-FFF2-40B4-BE49-F238E27FC236}">
                  <a16:creationId xmlns:a16="http://schemas.microsoft.com/office/drawing/2014/main" id="{09A978E0-7616-4BB7-8B9E-95B16534AA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95" y="2861"/>
              <a:ext cx="78" cy="145"/>
            </a:xfrm>
            <a:custGeom>
              <a:avLst/>
              <a:gdLst>
                <a:gd name="T0" fmla="*/ 1438 w 23"/>
                <a:gd name="T1" fmla="*/ 0 h 40"/>
                <a:gd name="T2" fmla="*/ 3049 w 23"/>
                <a:gd name="T3" fmla="*/ 1381 h 40"/>
                <a:gd name="T4" fmla="*/ 1991 w 23"/>
                <a:gd name="T5" fmla="*/ 2577 h 40"/>
                <a:gd name="T6" fmla="*/ 1597 w 23"/>
                <a:gd name="T7" fmla="*/ 2432 h 40"/>
                <a:gd name="T8" fmla="*/ 2106 w 23"/>
                <a:gd name="T9" fmla="*/ 3484 h 40"/>
                <a:gd name="T10" fmla="*/ 1713 w 23"/>
                <a:gd name="T11" fmla="*/ 4665 h 40"/>
                <a:gd name="T12" fmla="*/ 539 w 23"/>
                <a:gd name="T13" fmla="*/ 6242 h 40"/>
                <a:gd name="T14" fmla="*/ 275 w 23"/>
                <a:gd name="T15" fmla="*/ 2958 h 40"/>
                <a:gd name="T16" fmla="*/ 1323 w 23"/>
                <a:gd name="T17" fmla="*/ 330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" h="40">
                  <a:moveTo>
                    <a:pt x="11" y="0"/>
                  </a:moveTo>
                  <a:cubicBezTo>
                    <a:pt x="14" y="4"/>
                    <a:pt x="19" y="7"/>
                    <a:pt x="23" y="8"/>
                  </a:cubicBezTo>
                  <a:cubicBezTo>
                    <a:pt x="17" y="7"/>
                    <a:pt x="8" y="7"/>
                    <a:pt x="15" y="15"/>
                  </a:cubicBezTo>
                  <a:cubicBezTo>
                    <a:pt x="14" y="14"/>
                    <a:pt x="13" y="14"/>
                    <a:pt x="12" y="14"/>
                  </a:cubicBezTo>
                  <a:cubicBezTo>
                    <a:pt x="12" y="16"/>
                    <a:pt x="14" y="18"/>
                    <a:pt x="16" y="20"/>
                  </a:cubicBezTo>
                  <a:cubicBezTo>
                    <a:pt x="10" y="15"/>
                    <a:pt x="8" y="23"/>
                    <a:pt x="13" y="27"/>
                  </a:cubicBezTo>
                  <a:cubicBezTo>
                    <a:pt x="0" y="20"/>
                    <a:pt x="12" y="40"/>
                    <a:pt x="4" y="36"/>
                  </a:cubicBezTo>
                  <a:cubicBezTo>
                    <a:pt x="6" y="30"/>
                    <a:pt x="6" y="23"/>
                    <a:pt x="2" y="17"/>
                  </a:cubicBezTo>
                  <a:cubicBezTo>
                    <a:pt x="7" y="14"/>
                    <a:pt x="11" y="8"/>
                    <a:pt x="10" y="2"/>
                  </a:cubicBezTo>
                </a:path>
              </a:pathLst>
            </a:custGeom>
            <a:solidFill>
              <a:srgbClr val="F4E7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1" name="Freeform 167">
              <a:extLst>
                <a:ext uri="{FF2B5EF4-FFF2-40B4-BE49-F238E27FC236}">
                  <a16:creationId xmlns:a16="http://schemas.microsoft.com/office/drawing/2014/main" id="{3FC4FEA6-CF4E-4469-A602-6EA1B72F43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7" y="2274"/>
              <a:ext cx="362" cy="178"/>
            </a:xfrm>
            <a:custGeom>
              <a:avLst/>
              <a:gdLst>
                <a:gd name="T0" fmla="*/ 0 w 106"/>
                <a:gd name="T1" fmla="*/ 8537 h 49"/>
                <a:gd name="T2" fmla="*/ 2029 w 106"/>
                <a:gd name="T3" fmla="*/ 6426 h 49"/>
                <a:gd name="T4" fmla="*/ 3661 w 106"/>
                <a:gd name="T5" fmla="*/ 4697 h 49"/>
                <a:gd name="T6" fmla="*/ 5573 w 106"/>
                <a:gd name="T7" fmla="*/ 4170 h 49"/>
                <a:gd name="T8" fmla="*/ 7090 w 106"/>
                <a:gd name="T9" fmla="*/ 1914 h 49"/>
                <a:gd name="T10" fmla="*/ 9122 w 106"/>
                <a:gd name="T11" fmla="*/ 1057 h 49"/>
                <a:gd name="T12" fmla="*/ 11710 w 106"/>
                <a:gd name="T13" fmla="*/ 527 h 49"/>
                <a:gd name="T14" fmla="*/ 13623 w 106"/>
                <a:gd name="T15" fmla="*/ 0 h 49"/>
                <a:gd name="T16" fmla="*/ 14415 w 106"/>
                <a:gd name="T17" fmla="*/ 527 h 49"/>
                <a:gd name="T18" fmla="*/ 12223 w 106"/>
                <a:gd name="T19" fmla="*/ 1729 h 49"/>
                <a:gd name="T20" fmla="*/ 9914 w 106"/>
                <a:gd name="T21" fmla="*/ 2111 h 49"/>
                <a:gd name="T22" fmla="*/ 8958 w 106"/>
                <a:gd name="T23" fmla="*/ 2441 h 49"/>
                <a:gd name="T24" fmla="*/ 7766 w 106"/>
                <a:gd name="T25" fmla="*/ 3644 h 49"/>
                <a:gd name="T26" fmla="*/ 5177 w 106"/>
                <a:gd name="T27" fmla="*/ 6085 h 49"/>
                <a:gd name="T28" fmla="*/ 3941 w 106"/>
                <a:gd name="T29" fmla="*/ 5754 h 49"/>
                <a:gd name="T30" fmla="*/ 2705 w 106"/>
                <a:gd name="T31" fmla="*/ 6281 h 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6" h="49">
                  <a:moveTo>
                    <a:pt x="0" y="49"/>
                  </a:moveTo>
                  <a:cubicBezTo>
                    <a:pt x="5" y="44"/>
                    <a:pt x="9" y="41"/>
                    <a:pt x="15" y="37"/>
                  </a:cubicBezTo>
                  <a:cubicBezTo>
                    <a:pt x="19" y="34"/>
                    <a:pt x="22" y="30"/>
                    <a:pt x="27" y="27"/>
                  </a:cubicBezTo>
                  <a:cubicBezTo>
                    <a:pt x="32" y="24"/>
                    <a:pt x="35" y="28"/>
                    <a:pt x="41" y="24"/>
                  </a:cubicBezTo>
                  <a:cubicBezTo>
                    <a:pt x="45" y="21"/>
                    <a:pt x="51" y="16"/>
                    <a:pt x="52" y="11"/>
                  </a:cubicBezTo>
                  <a:cubicBezTo>
                    <a:pt x="56" y="17"/>
                    <a:pt x="64" y="9"/>
                    <a:pt x="67" y="6"/>
                  </a:cubicBezTo>
                  <a:cubicBezTo>
                    <a:pt x="70" y="10"/>
                    <a:pt x="81" y="4"/>
                    <a:pt x="86" y="3"/>
                  </a:cubicBezTo>
                  <a:cubicBezTo>
                    <a:pt x="90" y="3"/>
                    <a:pt x="97" y="2"/>
                    <a:pt x="100" y="0"/>
                  </a:cubicBezTo>
                  <a:cubicBezTo>
                    <a:pt x="102" y="1"/>
                    <a:pt x="104" y="3"/>
                    <a:pt x="106" y="3"/>
                  </a:cubicBezTo>
                  <a:cubicBezTo>
                    <a:pt x="102" y="0"/>
                    <a:pt x="93" y="6"/>
                    <a:pt x="90" y="10"/>
                  </a:cubicBezTo>
                  <a:cubicBezTo>
                    <a:pt x="86" y="5"/>
                    <a:pt x="78" y="10"/>
                    <a:pt x="73" y="12"/>
                  </a:cubicBezTo>
                  <a:cubicBezTo>
                    <a:pt x="71" y="13"/>
                    <a:pt x="68" y="13"/>
                    <a:pt x="66" y="14"/>
                  </a:cubicBezTo>
                  <a:cubicBezTo>
                    <a:pt x="62" y="16"/>
                    <a:pt x="60" y="19"/>
                    <a:pt x="57" y="21"/>
                  </a:cubicBezTo>
                  <a:cubicBezTo>
                    <a:pt x="51" y="25"/>
                    <a:pt x="41" y="27"/>
                    <a:pt x="38" y="35"/>
                  </a:cubicBezTo>
                  <a:cubicBezTo>
                    <a:pt x="35" y="30"/>
                    <a:pt x="34" y="31"/>
                    <a:pt x="29" y="33"/>
                  </a:cubicBezTo>
                  <a:cubicBezTo>
                    <a:pt x="26" y="35"/>
                    <a:pt x="24" y="35"/>
                    <a:pt x="20" y="36"/>
                  </a:cubicBezTo>
                </a:path>
              </a:pathLst>
            </a:custGeom>
            <a:solidFill>
              <a:srgbClr val="F4E7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2" name="Freeform 168">
              <a:extLst>
                <a:ext uri="{FF2B5EF4-FFF2-40B4-BE49-F238E27FC236}">
                  <a16:creationId xmlns:a16="http://schemas.microsoft.com/office/drawing/2014/main" id="{2D2877D5-095B-47FB-B9B7-F1D3236AA7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42" y="3083"/>
              <a:ext cx="161" cy="51"/>
            </a:xfrm>
            <a:custGeom>
              <a:avLst/>
              <a:gdLst>
                <a:gd name="T0" fmla="*/ 846 w 47"/>
                <a:gd name="T1" fmla="*/ 1738 h 14"/>
                <a:gd name="T2" fmla="*/ 4141 w 47"/>
                <a:gd name="T3" fmla="*/ 1938 h 14"/>
                <a:gd name="T4" fmla="*/ 5632 w 47"/>
                <a:gd name="T5" fmla="*/ 2270 h 14"/>
                <a:gd name="T6" fmla="*/ 6348 w 47"/>
                <a:gd name="T7" fmla="*/ 1260 h 14"/>
                <a:gd name="T8" fmla="*/ 3580 w 47"/>
                <a:gd name="T9" fmla="*/ 532 h 14"/>
                <a:gd name="T10" fmla="*/ 2898 w 47"/>
                <a:gd name="T11" fmla="*/ 1406 h 14"/>
                <a:gd name="T12" fmla="*/ 1644 w 47"/>
                <a:gd name="T13" fmla="*/ 729 h 14"/>
                <a:gd name="T14" fmla="*/ 1644 w 47"/>
                <a:gd name="T15" fmla="*/ 1406 h 14"/>
                <a:gd name="T16" fmla="*/ 1079 w 47"/>
                <a:gd name="T17" fmla="*/ 1738 h 14"/>
                <a:gd name="T18" fmla="*/ 281 w 47"/>
                <a:gd name="T19" fmla="*/ 874 h 14"/>
                <a:gd name="T20" fmla="*/ 0 w 47"/>
                <a:gd name="T21" fmla="*/ 1938 h 14"/>
                <a:gd name="T22" fmla="*/ 1925 w 47"/>
                <a:gd name="T23" fmla="*/ 1592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7" h="14">
                  <a:moveTo>
                    <a:pt x="6" y="10"/>
                  </a:moveTo>
                  <a:cubicBezTo>
                    <a:pt x="14" y="10"/>
                    <a:pt x="23" y="9"/>
                    <a:pt x="30" y="11"/>
                  </a:cubicBezTo>
                  <a:cubicBezTo>
                    <a:pt x="34" y="12"/>
                    <a:pt x="37" y="14"/>
                    <a:pt x="41" y="13"/>
                  </a:cubicBezTo>
                  <a:cubicBezTo>
                    <a:pt x="43" y="12"/>
                    <a:pt x="47" y="10"/>
                    <a:pt x="46" y="7"/>
                  </a:cubicBezTo>
                  <a:cubicBezTo>
                    <a:pt x="45" y="0"/>
                    <a:pt x="30" y="1"/>
                    <a:pt x="26" y="3"/>
                  </a:cubicBezTo>
                  <a:cubicBezTo>
                    <a:pt x="24" y="4"/>
                    <a:pt x="22" y="7"/>
                    <a:pt x="21" y="8"/>
                  </a:cubicBezTo>
                  <a:cubicBezTo>
                    <a:pt x="18" y="9"/>
                    <a:pt x="15" y="5"/>
                    <a:pt x="12" y="4"/>
                  </a:cubicBezTo>
                  <a:cubicBezTo>
                    <a:pt x="12" y="6"/>
                    <a:pt x="13" y="6"/>
                    <a:pt x="12" y="8"/>
                  </a:cubicBezTo>
                  <a:cubicBezTo>
                    <a:pt x="12" y="8"/>
                    <a:pt x="8" y="10"/>
                    <a:pt x="8" y="10"/>
                  </a:cubicBezTo>
                  <a:cubicBezTo>
                    <a:pt x="5" y="9"/>
                    <a:pt x="5" y="4"/>
                    <a:pt x="2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5" y="11"/>
                    <a:pt x="10" y="10"/>
                    <a:pt x="14" y="9"/>
                  </a:cubicBezTo>
                </a:path>
              </a:pathLst>
            </a:custGeom>
            <a:solidFill>
              <a:srgbClr val="DAC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3" name="Freeform 169">
              <a:extLst>
                <a:ext uri="{FF2B5EF4-FFF2-40B4-BE49-F238E27FC236}">
                  <a16:creationId xmlns:a16="http://schemas.microsoft.com/office/drawing/2014/main" id="{12AAD4FD-3916-4433-BA71-3FD63EBFD3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" y="3097"/>
              <a:ext cx="65" cy="37"/>
            </a:xfrm>
            <a:custGeom>
              <a:avLst/>
              <a:gdLst>
                <a:gd name="T0" fmla="*/ 0 w 19"/>
                <a:gd name="T1" fmla="*/ 766 h 10"/>
                <a:gd name="T2" fmla="*/ 842 w 19"/>
                <a:gd name="T3" fmla="*/ 1669 h 10"/>
                <a:gd name="T4" fmla="*/ 1919 w 19"/>
                <a:gd name="T5" fmla="*/ 1314 h 10"/>
                <a:gd name="T6" fmla="*/ 2597 w 19"/>
                <a:gd name="T7" fmla="*/ 1314 h 10"/>
                <a:gd name="T8" fmla="*/ 116 w 19"/>
                <a:gd name="T9" fmla="*/ 56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10">
                  <a:moveTo>
                    <a:pt x="0" y="4"/>
                  </a:moveTo>
                  <a:cubicBezTo>
                    <a:pt x="2" y="7"/>
                    <a:pt x="3" y="10"/>
                    <a:pt x="6" y="9"/>
                  </a:cubicBezTo>
                  <a:cubicBezTo>
                    <a:pt x="9" y="9"/>
                    <a:pt x="11" y="8"/>
                    <a:pt x="14" y="7"/>
                  </a:cubicBezTo>
                  <a:cubicBezTo>
                    <a:pt x="16" y="7"/>
                    <a:pt x="18" y="8"/>
                    <a:pt x="19" y="7"/>
                  </a:cubicBezTo>
                  <a:cubicBezTo>
                    <a:pt x="15" y="0"/>
                    <a:pt x="7" y="6"/>
                    <a:pt x="1" y="3"/>
                  </a:cubicBezTo>
                </a:path>
              </a:pathLst>
            </a:custGeom>
            <a:solidFill>
              <a:srgbClr val="DAC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4" name="Freeform 170">
              <a:extLst>
                <a:ext uri="{FF2B5EF4-FFF2-40B4-BE49-F238E27FC236}">
                  <a16:creationId xmlns:a16="http://schemas.microsoft.com/office/drawing/2014/main" id="{8CF89DF1-E4BA-4039-8F9F-2958224B5F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9" y="2933"/>
              <a:ext cx="417" cy="164"/>
            </a:xfrm>
            <a:custGeom>
              <a:avLst/>
              <a:gdLst>
                <a:gd name="T0" fmla="*/ 5595 w 122"/>
                <a:gd name="T1" fmla="*/ 1261 h 45"/>
                <a:gd name="T2" fmla="*/ 11625 w 122"/>
                <a:gd name="T3" fmla="*/ 4209 h 45"/>
                <a:gd name="T4" fmla="*/ 16649 w 122"/>
                <a:gd name="T5" fmla="*/ 7941 h 45"/>
                <a:gd name="T6" fmla="*/ 8586 w 122"/>
                <a:gd name="T7" fmla="*/ 3003 h 45"/>
                <a:gd name="T8" fmla="*/ 561 w 122"/>
                <a:gd name="T9" fmla="*/ 1939 h 45"/>
                <a:gd name="T10" fmla="*/ 396 w 122"/>
                <a:gd name="T11" fmla="*/ 0 h 45"/>
                <a:gd name="T12" fmla="*/ 5595 w 122"/>
                <a:gd name="T13" fmla="*/ 1261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2" h="45">
                  <a:moveTo>
                    <a:pt x="41" y="7"/>
                  </a:moveTo>
                  <a:cubicBezTo>
                    <a:pt x="53" y="7"/>
                    <a:pt x="68" y="13"/>
                    <a:pt x="85" y="24"/>
                  </a:cubicBezTo>
                  <a:cubicBezTo>
                    <a:pt x="103" y="36"/>
                    <a:pt x="104" y="39"/>
                    <a:pt x="122" y="45"/>
                  </a:cubicBezTo>
                  <a:cubicBezTo>
                    <a:pt x="105" y="41"/>
                    <a:pt x="87" y="29"/>
                    <a:pt x="63" y="17"/>
                  </a:cubicBezTo>
                  <a:cubicBezTo>
                    <a:pt x="39" y="5"/>
                    <a:pt x="9" y="11"/>
                    <a:pt x="4" y="11"/>
                  </a:cubicBezTo>
                  <a:cubicBezTo>
                    <a:pt x="0" y="11"/>
                    <a:pt x="3" y="5"/>
                    <a:pt x="3" y="0"/>
                  </a:cubicBezTo>
                  <a:cubicBezTo>
                    <a:pt x="4" y="5"/>
                    <a:pt x="26" y="6"/>
                    <a:pt x="41" y="7"/>
                  </a:cubicBezTo>
                  <a:close/>
                </a:path>
              </a:pathLst>
            </a:custGeom>
            <a:solidFill>
              <a:srgbClr val="DAC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5" name="Freeform 171">
              <a:extLst>
                <a:ext uri="{FF2B5EF4-FFF2-40B4-BE49-F238E27FC236}">
                  <a16:creationId xmlns:a16="http://schemas.microsoft.com/office/drawing/2014/main" id="{60E1DB1C-9F47-4095-8F13-343FE9A239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9" y="3057"/>
              <a:ext cx="359" cy="70"/>
            </a:xfrm>
            <a:custGeom>
              <a:avLst/>
              <a:gdLst>
                <a:gd name="T0" fmla="*/ 0 w 105"/>
                <a:gd name="T1" fmla="*/ 1098 h 19"/>
                <a:gd name="T2" fmla="*/ 14343 w 105"/>
                <a:gd name="T3" fmla="*/ 0 h 19"/>
                <a:gd name="T4" fmla="*/ 0 w 105"/>
                <a:gd name="T5" fmla="*/ 1098 h 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5" h="19">
                  <a:moveTo>
                    <a:pt x="0" y="6"/>
                  </a:moveTo>
                  <a:cubicBezTo>
                    <a:pt x="12" y="12"/>
                    <a:pt x="67" y="19"/>
                    <a:pt x="105" y="0"/>
                  </a:cubicBezTo>
                  <a:cubicBezTo>
                    <a:pt x="93" y="3"/>
                    <a:pt x="55" y="16"/>
                    <a:pt x="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6" name="Freeform 172">
              <a:extLst>
                <a:ext uri="{FF2B5EF4-FFF2-40B4-BE49-F238E27FC236}">
                  <a16:creationId xmlns:a16="http://schemas.microsoft.com/office/drawing/2014/main" id="{0DD44B0A-946F-48BE-9194-9C9390D208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54" y="2584"/>
              <a:ext cx="191" cy="233"/>
            </a:xfrm>
            <a:custGeom>
              <a:avLst/>
              <a:gdLst>
                <a:gd name="T0" fmla="*/ 3653 w 56"/>
                <a:gd name="T1" fmla="*/ 11239 h 64"/>
                <a:gd name="T2" fmla="*/ 5559 w 56"/>
                <a:gd name="T3" fmla="*/ 1059 h 64"/>
                <a:gd name="T4" fmla="*/ 3933 w 56"/>
                <a:gd name="T5" fmla="*/ 874 h 64"/>
                <a:gd name="T6" fmla="*/ 675 w 56"/>
                <a:gd name="T7" fmla="*/ 4201 h 64"/>
                <a:gd name="T8" fmla="*/ 0 w 56"/>
                <a:gd name="T9" fmla="*/ 8588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" h="64">
                  <a:moveTo>
                    <a:pt x="27" y="64"/>
                  </a:moveTo>
                  <a:cubicBezTo>
                    <a:pt x="48" y="56"/>
                    <a:pt x="56" y="22"/>
                    <a:pt x="41" y="6"/>
                  </a:cubicBezTo>
                  <a:cubicBezTo>
                    <a:pt x="37" y="0"/>
                    <a:pt x="30" y="4"/>
                    <a:pt x="29" y="5"/>
                  </a:cubicBezTo>
                  <a:cubicBezTo>
                    <a:pt x="20" y="10"/>
                    <a:pt x="10" y="13"/>
                    <a:pt x="5" y="24"/>
                  </a:cubicBezTo>
                  <a:cubicBezTo>
                    <a:pt x="2" y="32"/>
                    <a:pt x="7" y="44"/>
                    <a:pt x="0" y="49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7" name="Freeform 173">
              <a:extLst>
                <a:ext uri="{FF2B5EF4-FFF2-40B4-BE49-F238E27FC236}">
                  <a16:creationId xmlns:a16="http://schemas.microsoft.com/office/drawing/2014/main" id="{E1DF5F2B-6508-4C69-B825-9F7A273688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51" y="2861"/>
              <a:ext cx="68" cy="91"/>
            </a:xfrm>
            <a:custGeom>
              <a:avLst/>
              <a:gdLst>
                <a:gd name="T0" fmla="*/ 0 w 20"/>
                <a:gd name="T1" fmla="*/ 2996 h 25"/>
                <a:gd name="T2" fmla="*/ 2553 w 20"/>
                <a:gd name="T3" fmla="*/ 1591 h 25"/>
                <a:gd name="T4" fmla="*/ 0 w 20"/>
                <a:gd name="T5" fmla="*/ 2996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25">
                  <a:moveTo>
                    <a:pt x="0" y="17"/>
                  </a:moveTo>
                  <a:cubicBezTo>
                    <a:pt x="3" y="1"/>
                    <a:pt x="16" y="0"/>
                    <a:pt x="19" y="9"/>
                  </a:cubicBezTo>
                  <a:cubicBezTo>
                    <a:pt x="20" y="17"/>
                    <a:pt x="15" y="25"/>
                    <a:pt x="0" y="17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8" name="Freeform 174">
              <a:extLst>
                <a:ext uri="{FF2B5EF4-FFF2-40B4-BE49-F238E27FC236}">
                  <a16:creationId xmlns:a16="http://schemas.microsoft.com/office/drawing/2014/main" id="{7E41AAB5-2264-4340-8267-8E6FAE29E3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73" y="3079"/>
              <a:ext cx="20" cy="29"/>
            </a:xfrm>
            <a:custGeom>
              <a:avLst/>
              <a:gdLst>
                <a:gd name="T0" fmla="*/ 743 w 6"/>
                <a:gd name="T1" fmla="*/ 0 h 8"/>
                <a:gd name="T2" fmla="*/ 0 w 6"/>
                <a:gd name="T3" fmla="*/ 1196 h 8"/>
                <a:gd name="T4" fmla="*/ 633 w 6"/>
                <a:gd name="T5" fmla="*/ 711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2" y="0"/>
                    <a:pt x="3" y="5"/>
                    <a:pt x="0" y="7"/>
                  </a:cubicBezTo>
                  <a:cubicBezTo>
                    <a:pt x="3" y="8"/>
                    <a:pt x="6" y="7"/>
                    <a:pt x="5" y="4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9" name="Freeform 175">
              <a:extLst>
                <a:ext uri="{FF2B5EF4-FFF2-40B4-BE49-F238E27FC236}">
                  <a16:creationId xmlns:a16="http://schemas.microsoft.com/office/drawing/2014/main" id="{4B7383F7-1AA1-4037-BA8D-42FE699900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54" y="2875"/>
              <a:ext cx="58" cy="62"/>
            </a:xfrm>
            <a:custGeom>
              <a:avLst/>
              <a:gdLst>
                <a:gd name="T0" fmla="*/ 2187 w 17"/>
                <a:gd name="T1" fmla="*/ 1597 h 17"/>
                <a:gd name="T2" fmla="*/ 1235 w 17"/>
                <a:gd name="T3" fmla="*/ 201 h 17"/>
                <a:gd name="T4" fmla="*/ 116 w 17"/>
                <a:gd name="T5" fmla="*/ 1411 h 17"/>
                <a:gd name="T6" fmla="*/ 955 w 17"/>
                <a:gd name="T7" fmla="*/ 2819 h 17"/>
                <a:gd name="T8" fmla="*/ 2187 w 17"/>
                <a:gd name="T9" fmla="*/ 1597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17">
                  <a:moveTo>
                    <a:pt x="16" y="9"/>
                  </a:moveTo>
                  <a:cubicBezTo>
                    <a:pt x="17" y="5"/>
                    <a:pt x="14" y="1"/>
                    <a:pt x="9" y="1"/>
                  </a:cubicBezTo>
                  <a:cubicBezTo>
                    <a:pt x="5" y="0"/>
                    <a:pt x="1" y="3"/>
                    <a:pt x="1" y="8"/>
                  </a:cubicBezTo>
                  <a:cubicBezTo>
                    <a:pt x="0" y="12"/>
                    <a:pt x="3" y="16"/>
                    <a:pt x="7" y="16"/>
                  </a:cubicBezTo>
                  <a:cubicBezTo>
                    <a:pt x="12" y="17"/>
                    <a:pt x="16" y="14"/>
                    <a:pt x="16" y="9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40" name="Freeform 176">
              <a:extLst>
                <a:ext uri="{FF2B5EF4-FFF2-40B4-BE49-F238E27FC236}">
                  <a16:creationId xmlns:a16="http://schemas.microsoft.com/office/drawing/2014/main" id="{C961E093-EE31-4BA1-A033-E99AAF80DD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42" y="2624"/>
              <a:ext cx="69" cy="189"/>
            </a:xfrm>
            <a:custGeom>
              <a:avLst/>
              <a:gdLst>
                <a:gd name="T0" fmla="*/ 2832 w 20"/>
                <a:gd name="T1" fmla="*/ 0 h 52"/>
                <a:gd name="T2" fmla="*/ 121 w 20"/>
                <a:gd name="T3" fmla="*/ 2973 h 52"/>
                <a:gd name="T4" fmla="*/ 704 w 20"/>
                <a:gd name="T5" fmla="*/ 4703 h 52"/>
                <a:gd name="T6" fmla="*/ 0 w 20"/>
                <a:gd name="T7" fmla="*/ 5957 h 52"/>
                <a:gd name="T8" fmla="*/ 573 w 20"/>
                <a:gd name="T9" fmla="*/ 6633 h 52"/>
                <a:gd name="T10" fmla="*/ 121 w 20"/>
                <a:gd name="T11" fmla="*/ 6815 h 52"/>
                <a:gd name="T12" fmla="*/ 573 w 20"/>
                <a:gd name="T13" fmla="*/ 9076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52">
                  <a:moveTo>
                    <a:pt x="20" y="0"/>
                  </a:moveTo>
                  <a:cubicBezTo>
                    <a:pt x="15" y="4"/>
                    <a:pt x="1" y="10"/>
                    <a:pt x="1" y="17"/>
                  </a:cubicBezTo>
                  <a:cubicBezTo>
                    <a:pt x="1" y="21"/>
                    <a:pt x="6" y="23"/>
                    <a:pt x="5" y="27"/>
                  </a:cubicBezTo>
                  <a:cubicBezTo>
                    <a:pt x="5" y="31"/>
                    <a:pt x="2" y="31"/>
                    <a:pt x="0" y="34"/>
                  </a:cubicBezTo>
                  <a:cubicBezTo>
                    <a:pt x="1" y="36"/>
                    <a:pt x="3" y="37"/>
                    <a:pt x="4" y="38"/>
                  </a:cubicBezTo>
                  <a:cubicBezTo>
                    <a:pt x="3" y="38"/>
                    <a:pt x="2" y="39"/>
                    <a:pt x="1" y="39"/>
                  </a:cubicBezTo>
                  <a:cubicBezTo>
                    <a:pt x="3" y="45"/>
                    <a:pt x="13" y="46"/>
                    <a:pt x="4" y="52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41" name="Freeform 177">
              <a:extLst>
                <a:ext uri="{FF2B5EF4-FFF2-40B4-BE49-F238E27FC236}">
                  <a16:creationId xmlns:a16="http://schemas.microsoft.com/office/drawing/2014/main" id="{9BB6BB31-1607-41F3-A06F-D07AF25A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67" y="2850"/>
              <a:ext cx="123" cy="189"/>
            </a:xfrm>
            <a:custGeom>
              <a:avLst/>
              <a:gdLst>
                <a:gd name="T0" fmla="*/ 3154 w 36"/>
                <a:gd name="T1" fmla="*/ 0 h 52"/>
                <a:gd name="T2" fmla="*/ 4903 w 36"/>
                <a:gd name="T3" fmla="*/ 2442 h 52"/>
                <a:gd name="T4" fmla="*/ 3386 w 36"/>
                <a:gd name="T5" fmla="*/ 2442 h 52"/>
                <a:gd name="T6" fmla="*/ 4226 w 36"/>
                <a:gd name="T7" fmla="*/ 4031 h 52"/>
                <a:gd name="T8" fmla="*/ 3270 w 36"/>
                <a:gd name="T9" fmla="*/ 4176 h 52"/>
                <a:gd name="T10" fmla="*/ 3666 w 36"/>
                <a:gd name="T11" fmla="*/ 4899 h 52"/>
                <a:gd name="T12" fmla="*/ 3270 w 36"/>
                <a:gd name="T13" fmla="*/ 5957 h 52"/>
                <a:gd name="T14" fmla="*/ 2593 w 36"/>
                <a:gd name="T15" fmla="*/ 6103 h 52"/>
                <a:gd name="T16" fmla="*/ 2709 w 36"/>
                <a:gd name="T17" fmla="*/ 6960 h 52"/>
                <a:gd name="T18" fmla="*/ 2033 w 36"/>
                <a:gd name="T19" fmla="*/ 7491 h 52"/>
                <a:gd name="T20" fmla="*/ 1753 w 36"/>
                <a:gd name="T21" fmla="*/ 8745 h 52"/>
                <a:gd name="T22" fmla="*/ 116 w 36"/>
                <a:gd name="T23" fmla="*/ 8745 h 52"/>
                <a:gd name="T24" fmla="*/ 116 w 36"/>
                <a:gd name="T25" fmla="*/ 9076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6" h="52">
                  <a:moveTo>
                    <a:pt x="23" y="0"/>
                  </a:moveTo>
                  <a:cubicBezTo>
                    <a:pt x="26" y="6"/>
                    <a:pt x="33" y="8"/>
                    <a:pt x="36" y="14"/>
                  </a:cubicBezTo>
                  <a:cubicBezTo>
                    <a:pt x="33" y="15"/>
                    <a:pt x="27" y="12"/>
                    <a:pt x="25" y="14"/>
                  </a:cubicBezTo>
                  <a:cubicBezTo>
                    <a:pt x="21" y="18"/>
                    <a:pt x="29" y="21"/>
                    <a:pt x="31" y="23"/>
                  </a:cubicBezTo>
                  <a:cubicBezTo>
                    <a:pt x="29" y="23"/>
                    <a:pt x="27" y="23"/>
                    <a:pt x="24" y="24"/>
                  </a:cubicBezTo>
                  <a:cubicBezTo>
                    <a:pt x="25" y="25"/>
                    <a:pt x="26" y="27"/>
                    <a:pt x="27" y="28"/>
                  </a:cubicBezTo>
                  <a:cubicBezTo>
                    <a:pt x="21" y="29"/>
                    <a:pt x="20" y="29"/>
                    <a:pt x="24" y="34"/>
                  </a:cubicBezTo>
                  <a:cubicBezTo>
                    <a:pt x="22" y="34"/>
                    <a:pt x="21" y="34"/>
                    <a:pt x="19" y="35"/>
                  </a:cubicBezTo>
                  <a:cubicBezTo>
                    <a:pt x="19" y="36"/>
                    <a:pt x="21" y="39"/>
                    <a:pt x="20" y="40"/>
                  </a:cubicBezTo>
                  <a:cubicBezTo>
                    <a:pt x="19" y="42"/>
                    <a:pt x="15" y="41"/>
                    <a:pt x="15" y="43"/>
                  </a:cubicBezTo>
                  <a:cubicBezTo>
                    <a:pt x="13" y="46"/>
                    <a:pt x="18" y="47"/>
                    <a:pt x="13" y="50"/>
                  </a:cubicBezTo>
                  <a:cubicBezTo>
                    <a:pt x="10" y="51"/>
                    <a:pt x="5" y="49"/>
                    <a:pt x="1" y="50"/>
                  </a:cubicBezTo>
                  <a:cubicBezTo>
                    <a:pt x="0" y="51"/>
                    <a:pt x="1" y="51"/>
                    <a:pt x="1" y="52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42" name="Freeform 178">
              <a:extLst>
                <a:ext uri="{FF2B5EF4-FFF2-40B4-BE49-F238E27FC236}">
                  <a16:creationId xmlns:a16="http://schemas.microsoft.com/office/drawing/2014/main" id="{145CBD93-709A-43F5-8C4B-E921822966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86" y="2525"/>
              <a:ext cx="298" cy="500"/>
            </a:xfrm>
            <a:custGeom>
              <a:avLst/>
              <a:gdLst>
                <a:gd name="T0" fmla="*/ 11978 w 87"/>
                <a:gd name="T1" fmla="*/ 1266 h 137"/>
                <a:gd name="T2" fmla="*/ 3179 w 87"/>
                <a:gd name="T3" fmla="*/ 4277 h 137"/>
                <a:gd name="T4" fmla="*/ 1079 w 87"/>
                <a:gd name="T5" fmla="*/ 21299 h 137"/>
                <a:gd name="T6" fmla="*/ 846 w 87"/>
                <a:gd name="T7" fmla="*/ 24310 h 1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7" h="137">
                  <a:moveTo>
                    <a:pt x="87" y="7"/>
                  </a:moveTo>
                  <a:cubicBezTo>
                    <a:pt x="67" y="0"/>
                    <a:pt x="38" y="8"/>
                    <a:pt x="23" y="24"/>
                  </a:cubicBezTo>
                  <a:cubicBezTo>
                    <a:pt x="0" y="47"/>
                    <a:pt x="8" y="90"/>
                    <a:pt x="8" y="120"/>
                  </a:cubicBezTo>
                  <a:cubicBezTo>
                    <a:pt x="8" y="124"/>
                    <a:pt x="8" y="132"/>
                    <a:pt x="6" y="137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43" name="Freeform 179">
              <a:extLst>
                <a:ext uri="{FF2B5EF4-FFF2-40B4-BE49-F238E27FC236}">
                  <a16:creationId xmlns:a16="http://schemas.microsoft.com/office/drawing/2014/main" id="{36C1F487-9461-4BE0-AAA8-0432E9085E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35" y="2241"/>
              <a:ext cx="1599" cy="908"/>
            </a:xfrm>
            <a:custGeom>
              <a:avLst/>
              <a:gdLst>
                <a:gd name="T0" fmla="*/ 46344 w 468"/>
                <a:gd name="T1" fmla="*/ 40824 h 249"/>
                <a:gd name="T2" fmla="*/ 49180 w 468"/>
                <a:gd name="T3" fmla="*/ 41753 h 249"/>
                <a:gd name="T4" fmla="*/ 54923 w 468"/>
                <a:gd name="T5" fmla="*/ 40678 h 249"/>
                <a:gd name="T6" fmla="*/ 55999 w 468"/>
                <a:gd name="T7" fmla="*/ 40291 h 249"/>
                <a:gd name="T8" fmla="*/ 57352 w 468"/>
                <a:gd name="T9" fmla="*/ 38894 h 249"/>
                <a:gd name="T10" fmla="*/ 59826 w 468"/>
                <a:gd name="T11" fmla="*/ 38216 h 249"/>
                <a:gd name="T12" fmla="*/ 61346 w 468"/>
                <a:gd name="T13" fmla="*/ 37286 h 249"/>
                <a:gd name="T14" fmla="*/ 62255 w 468"/>
                <a:gd name="T15" fmla="*/ 36955 h 249"/>
                <a:gd name="T16" fmla="*/ 62979 w 468"/>
                <a:gd name="T17" fmla="*/ 33950 h 249"/>
                <a:gd name="T18" fmla="*/ 40484 w 468"/>
                <a:gd name="T19" fmla="*/ 879 h 249"/>
                <a:gd name="T20" fmla="*/ 35021 w 468"/>
                <a:gd name="T21" fmla="*/ 0 h 249"/>
                <a:gd name="T22" fmla="*/ 33538 w 468"/>
                <a:gd name="T23" fmla="*/ 201 h 249"/>
                <a:gd name="T24" fmla="*/ 30118 w 468"/>
                <a:gd name="T25" fmla="*/ 1065 h 249"/>
                <a:gd name="T26" fmla="*/ 26722 w 468"/>
                <a:gd name="T27" fmla="*/ 2673 h 249"/>
                <a:gd name="T28" fmla="*/ 23848 w 468"/>
                <a:gd name="T29" fmla="*/ 5477 h 249"/>
                <a:gd name="T30" fmla="*/ 22612 w 468"/>
                <a:gd name="T31" fmla="*/ 6210 h 249"/>
                <a:gd name="T32" fmla="*/ 19622 w 468"/>
                <a:gd name="T33" fmla="*/ 8828 h 249"/>
                <a:gd name="T34" fmla="*/ 17312 w 468"/>
                <a:gd name="T35" fmla="*/ 11490 h 249"/>
                <a:gd name="T36" fmla="*/ 15959 w 468"/>
                <a:gd name="T37" fmla="*/ 13099 h 249"/>
                <a:gd name="T38" fmla="*/ 15119 w 468"/>
                <a:gd name="T39" fmla="*/ 13777 h 249"/>
                <a:gd name="T40" fmla="*/ 12690 w 468"/>
                <a:gd name="T41" fmla="*/ 15757 h 249"/>
                <a:gd name="T42" fmla="*/ 11173 w 468"/>
                <a:gd name="T43" fmla="*/ 14163 h 249"/>
                <a:gd name="T44" fmla="*/ 9410 w 468"/>
                <a:gd name="T45" fmla="*/ 11490 h 249"/>
                <a:gd name="T46" fmla="*/ 8173 w 468"/>
                <a:gd name="T47" fmla="*/ 20319 h 249"/>
                <a:gd name="T48" fmla="*/ 4903 w 468"/>
                <a:gd name="T49" fmla="*/ 27594 h 249"/>
                <a:gd name="T50" fmla="*/ 2474 w 468"/>
                <a:gd name="T51" fmla="*/ 32724 h 249"/>
                <a:gd name="T52" fmla="*/ 0 w 468"/>
                <a:gd name="T53" fmla="*/ 39959 h 249"/>
                <a:gd name="T54" fmla="*/ 3830 w 468"/>
                <a:gd name="T55" fmla="*/ 44029 h 249"/>
                <a:gd name="T56" fmla="*/ 14603 w 468"/>
                <a:gd name="T57" fmla="*/ 39959 h 249"/>
                <a:gd name="T58" fmla="*/ 17196 w 468"/>
                <a:gd name="T59" fmla="*/ 42286 h 249"/>
                <a:gd name="T60" fmla="*/ 18829 w 468"/>
                <a:gd name="T61" fmla="*/ 42432 h 249"/>
                <a:gd name="T62" fmla="*/ 20182 w 468"/>
                <a:gd name="T63" fmla="*/ 42286 h 249"/>
                <a:gd name="T64" fmla="*/ 22892 w 468"/>
                <a:gd name="T65" fmla="*/ 42964 h 249"/>
                <a:gd name="T66" fmla="*/ 26045 w 468"/>
                <a:gd name="T67" fmla="*/ 42618 h 249"/>
                <a:gd name="T68" fmla="*/ 26838 w 468"/>
                <a:gd name="T69" fmla="*/ 42432 h 249"/>
                <a:gd name="T70" fmla="*/ 30948 w 468"/>
                <a:gd name="T71" fmla="*/ 40492 h 249"/>
                <a:gd name="T72" fmla="*/ 31905 w 468"/>
                <a:gd name="T73" fmla="*/ 40145 h 249"/>
                <a:gd name="T74" fmla="*/ 32581 w 468"/>
                <a:gd name="T75" fmla="*/ 39080 h 249"/>
                <a:gd name="T76" fmla="*/ 33948 w 468"/>
                <a:gd name="T77" fmla="*/ 39080 h 249"/>
                <a:gd name="T78" fmla="*/ 35581 w 468"/>
                <a:gd name="T79" fmla="*/ 40145 h 249"/>
                <a:gd name="T80" fmla="*/ 38571 w 468"/>
                <a:gd name="T81" fmla="*/ 41371 h 249"/>
                <a:gd name="T82" fmla="*/ 39924 w 468"/>
                <a:gd name="T83" fmla="*/ 41371 h 249"/>
                <a:gd name="T84" fmla="*/ 42397 w 468"/>
                <a:gd name="T85" fmla="*/ 41899 h 249"/>
                <a:gd name="T86" fmla="*/ 44150 w 468"/>
                <a:gd name="T87" fmla="*/ 41371 h 24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68" h="249">
                  <a:moveTo>
                    <a:pt x="324" y="233"/>
                  </a:moveTo>
                  <a:cubicBezTo>
                    <a:pt x="329" y="234"/>
                    <a:pt x="336" y="231"/>
                    <a:pt x="340" y="231"/>
                  </a:cubicBezTo>
                  <a:cubicBezTo>
                    <a:pt x="347" y="233"/>
                    <a:pt x="351" y="239"/>
                    <a:pt x="357" y="243"/>
                  </a:cubicBezTo>
                  <a:cubicBezTo>
                    <a:pt x="358" y="241"/>
                    <a:pt x="361" y="240"/>
                    <a:pt x="361" y="236"/>
                  </a:cubicBezTo>
                  <a:cubicBezTo>
                    <a:pt x="369" y="242"/>
                    <a:pt x="384" y="244"/>
                    <a:pt x="386" y="228"/>
                  </a:cubicBezTo>
                  <a:cubicBezTo>
                    <a:pt x="392" y="231"/>
                    <a:pt x="397" y="236"/>
                    <a:pt x="403" y="230"/>
                  </a:cubicBezTo>
                  <a:cubicBezTo>
                    <a:pt x="405" y="232"/>
                    <a:pt x="409" y="233"/>
                    <a:pt x="411" y="235"/>
                  </a:cubicBezTo>
                  <a:cubicBezTo>
                    <a:pt x="411" y="232"/>
                    <a:pt x="411" y="230"/>
                    <a:pt x="411" y="228"/>
                  </a:cubicBezTo>
                  <a:cubicBezTo>
                    <a:pt x="415" y="229"/>
                    <a:pt x="420" y="232"/>
                    <a:pt x="424" y="234"/>
                  </a:cubicBezTo>
                  <a:cubicBezTo>
                    <a:pt x="423" y="230"/>
                    <a:pt x="421" y="225"/>
                    <a:pt x="421" y="220"/>
                  </a:cubicBezTo>
                  <a:cubicBezTo>
                    <a:pt x="429" y="218"/>
                    <a:pt x="433" y="222"/>
                    <a:pt x="439" y="227"/>
                  </a:cubicBezTo>
                  <a:cubicBezTo>
                    <a:pt x="439" y="224"/>
                    <a:pt x="441" y="225"/>
                    <a:pt x="439" y="216"/>
                  </a:cubicBezTo>
                  <a:cubicBezTo>
                    <a:pt x="445" y="219"/>
                    <a:pt x="446" y="219"/>
                    <a:pt x="450" y="223"/>
                  </a:cubicBezTo>
                  <a:cubicBezTo>
                    <a:pt x="447" y="220"/>
                    <a:pt x="450" y="216"/>
                    <a:pt x="450" y="211"/>
                  </a:cubicBezTo>
                  <a:cubicBezTo>
                    <a:pt x="453" y="211"/>
                    <a:pt x="457" y="212"/>
                    <a:pt x="459" y="212"/>
                  </a:cubicBezTo>
                  <a:cubicBezTo>
                    <a:pt x="458" y="211"/>
                    <a:pt x="458" y="210"/>
                    <a:pt x="457" y="209"/>
                  </a:cubicBezTo>
                  <a:cubicBezTo>
                    <a:pt x="458" y="208"/>
                    <a:pt x="460" y="206"/>
                    <a:pt x="461" y="205"/>
                  </a:cubicBezTo>
                  <a:cubicBezTo>
                    <a:pt x="462" y="192"/>
                    <a:pt x="462" y="192"/>
                    <a:pt x="462" y="192"/>
                  </a:cubicBezTo>
                  <a:cubicBezTo>
                    <a:pt x="462" y="192"/>
                    <a:pt x="468" y="197"/>
                    <a:pt x="452" y="130"/>
                  </a:cubicBezTo>
                  <a:cubicBezTo>
                    <a:pt x="437" y="63"/>
                    <a:pt x="363" y="13"/>
                    <a:pt x="297" y="5"/>
                  </a:cubicBezTo>
                  <a:cubicBezTo>
                    <a:pt x="285" y="4"/>
                    <a:pt x="274" y="3"/>
                    <a:pt x="264" y="4"/>
                  </a:cubicBezTo>
                  <a:cubicBezTo>
                    <a:pt x="260" y="4"/>
                    <a:pt x="257" y="3"/>
                    <a:pt x="257" y="0"/>
                  </a:cubicBezTo>
                  <a:cubicBezTo>
                    <a:pt x="254" y="3"/>
                    <a:pt x="250" y="4"/>
                    <a:pt x="246" y="4"/>
                  </a:cubicBezTo>
                  <a:cubicBezTo>
                    <a:pt x="246" y="3"/>
                    <a:pt x="246" y="2"/>
                    <a:pt x="246" y="1"/>
                  </a:cubicBezTo>
                  <a:cubicBezTo>
                    <a:pt x="244" y="5"/>
                    <a:pt x="238" y="6"/>
                    <a:pt x="234" y="4"/>
                  </a:cubicBezTo>
                  <a:cubicBezTo>
                    <a:pt x="231" y="7"/>
                    <a:pt x="225" y="9"/>
                    <a:pt x="221" y="6"/>
                  </a:cubicBezTo>
                  <a:cubicBezTo>
                    <a:pt x="218" y="11"/>
                    <a:pt x="208" y="14"/>
                    <a:pt x="205" y="9"/>
                  </a:cubicBezTo>
                  <a:cubicBezTo>
                    <a:pt x="203" y="13"/>
                    <a:pt x="200" y="14"/>
                    <a:pt x="196" y="15"/>
                  </a:cubicBezTo>
                  <a:cubicBezTo>
                    <a:pt x="190" y="17"/>
                    <a:pt x="191" y="17"/>
                    <a:pt x="186" y="21"/>
                  </a:cubicBezTo>
                  <a:cubicBezTo>
                    <a:pt x="183" y="25"/>
                    <a:pt x="179" y="28"/>
                    <a:pt x="175" y="31"/>
                  </a:cubicBezTo>
                  <a:cubicBezTo>
                    <a:pt x="174" y="30"/>
                    <a:pt x="173" y="28"/>
                    <a:pt x="173" y="27"/>
                  </a:cubicBezTo>
                  <a:cubicBezTo>
                    <a:pt x="172" y="31"/>
                    <a:pt x="170" y="33"/>
                    <a:pt x="166" y="35"/>
                  </a:cubicBezTo>
                  <a:cubicBezTo>
                    <a:pt x="164" y="36"/>
                    <a:pt x="159" y="39"/>
                    <a:pt x="156" y="39"/>
                  </a:cubicBezTo>
                  <a:cubicBezTo>
                    <a:pt x="157" y="43"/>
                    <a:pt x="147" y="48"/>
                    <a:pt x="144" y="50"/>
                  </a:cubicBezTo>
                  <a:cubicBezTo>
                    <a:pt x="142" y="52"/>
                    <a:pt x="138" y="56"/>
                    <a:pt x="136" y="58"/>
                  </a:cubicBezTo>
                  <a:cubicBezTo>
                    <a:pt x="134" y="60"/>
                    <a:pt x="130" y="65"/>
                    <a:pt x="127" y="65"/>
                  </a:cubicBezTo>
                  <a:cubicBezTo>
                    <a:pt x="127" y="64"/>
                    <a:pt x="125" y="64"/>
                    <a:pt x="125" y="63"/>
                  </a:cubicBezTo>
                  <a:cubicBezTo>
                    <a:pt x="123" y="67"/>
                    <a:pt x="121" y="71"/>
                    <a:pt x="117" y="74"/>
                  </a:cubicBezTo>
                  <a:cubicBezTo>
                    <a:pt x="116" y="74"/>
                    <a:pt x="114" y="74"/>
                    <a:pt x="113" y="75"/>
                  </a:cubicBezTo>
                  <a:cubicBezTo>
                    <a:pt x="112" y="76"/>
                    <a:pt x="112" y="77"/>
                    <a:pt x="111" y="78"/>
                  </a:cubicBezTo>
                  <a:cubicBezTo>
                    <a:pt x="109" y="80"/>
                    <a:pt x="107" y="83"/>
                    <a:pt x="103" y="80"/>
                  </a:cubicBezTo>
                  <a:cubicBezTo>
                    <a:pt x="102" y="84"/>
                    <a:pt x="97" y="88"/>
                    <a:pt x="93" y="89"/>
                  </a:cubicBezTo>
                  <a:cubicBezTo>
                    <a:pt x="93" y="89"/>
                    <a:pt x="88" y="94"/>
                    <a:pt x="86" y="92"/>
                  </a:cubicBezTo>
                  <a:cubicBezTo>
                    <a:pt x="86" y="88"/>
                    <a:pt x="83" y="84"/>
                    <a:pt x="82" y="80"/>
                  </a:cubicBezTo>
                  <a:cubicBezTo>
                    <a:pt x="81" y="74"/>
                    <a:pt x="82" y="68"/>
                    <a:pt x="79" y="63"/>
                  </a:cubicBezTo>
                  <a:cubicBezTo>
                    <a:pt x="77" y="58"/>
                    <a:pt x="73" y="61"/>
                    <a:pt x="69" y="65"/>
                  </a:cubicBezTo>
                  <a:cubicBezTo>
                    <a:pt x="64" y="71"/>
                    <a:pt x="62" y="80"/>
                    <a:pt x="61" y="88"/>
                  </a:cubicBezTo>
                  <a:cubicBezTo>
                    <a:pt x="60" y="94"/>
                    <a:pt x="55" y="110"/>
                    <a:pt x="60" y="115"/>
                  </a:cubicBezTo>
                  <a:cubicBezTo>
                    <a:pt x="54" y="123"/>
                    <a:pt x="48" y="132"/>
                    <a:pt x="46" y="139"/>
                  </a:cubicBezTo>
                  <a:cubicBezTo>
                    <a:pt x="44" y="143"/>
                    <a:pt x="38" y="153"/>
                    <a:pt x="36" y="156"/>
                  </a:cubicBezTo>
                  <a:cubicBezTo>
                    <a:pt x="30" y="164"/>
                    <a:pt x="25" y="174"/>
                    <a:pt x="23" y="176"/>
                  </a:cubicBezTo>
                  <a:cubicBezTo>
                    <a:pt x="21" y="178"/>
                    <a:pt x="20" y="181"/>
                    <a:pt x="18" y="185"/>
                  </a:cubicBezTo>
                  <a:cubicBezTo>
                    <a:pt x="14" y="192"/>
                    <a:pt x="10" y="201"/>
                    <a:pt x="7" y="208"/>
                  </a:cubicBezTo>
                  <a:cubicBezTo>
                    <a:pt x="5" y="214"/>
                    <a:pt x="0" y="220"/>
                    <a:pt x="0" y="226"/>
                  </a:cubicBezTo>
                  <a:cubicBezTo>
                    <a:pt x="1" y="235"/>
                    <a:pt x="4" y="236"/>
                    <a:pt x="11" y="241"/>
                  </a:cubicBezTo>
                  <a:cubicBezTo>
                    <a:pt x="17" y="245"/>
                    <a:pt x="20" y="249"/>
                    <a:pt x="28" y="249"/>
                  </a:cubicBezTo>
                  <a:cubicBezTo>
                    <a:pt x="37" y="249"/>
                    <a:pt x="47" y="246"/>
                    <a:pt x="55" y="243"/>
                  </a:cubicBezTo>
                  <a:cubicBezTo>
                    <a:pt x="69" y="236"/>
                    <a:pt x="90" y="228"/>
                    <a:pt x="107" y="226"/>
                  </a:cubicBezTo>
                  <a:cubicBezTo>
                    <a:pt x="115" y="225"/>
                    <a:pt x="118" y="225"/>
                    <a:pt x="124" y="229"/>
                  </a:cubicBezTo>
                  <a:cubicBezTo>
                    <a:pt x="126" y="232"/>
                    <a:pt x="130" y="238"/>
                    <a:pt x="126" y="239"/>
                  </a:cubicBezTo>
                  <a:cubicBezTo>
                    <a:pt x="129" y="239"/>
                    <a:pt x="133" y="239"/>
                    <a:pt x="135" y="236"/>
                  </a:cubicBezTo>
                  <a:cubicBezTo>
                    <a:pt x="137" y="236"/>
                    <a:pt x="136" y="239"/>
                    <a:pt x="138" y="240"/>
                  </a:cubicBezTo>
                  <a:cubicBezTo>
                    <a:pt x="139" y="240"/>
                    <a:pt x="141" y="239"/>
                    <a:pt x="142" y="239"/>
                  </a:cubicBezTo>
                  <a:cubicBezTo>
                    <a:pt x="142" y="239"/>
                    <a:pt x="147" y="239"/>
                    <a:pt x="148" y="239"/>
                  </a:cubicBezTo>
                  <a:cubicBezTo>
                    <a:pt x="152" y="238"/>
                    <a:pt x="157" y="244"/>
                    <a:pt x="156" y="236"/>
                  </a:cubicBezTo>
                  <a:cubicBezTo>
                    <a:pt x="160" y="238"/>
                    <a:pt x="165" y="240"/>
                    <a:pt x="168" y="243"/>
                  </a:cubicBezTo>
                  <a:cubicBezTo>
                    <a:pt x="167" y="242"/>
                    <a:pt x="166" y="240"/>
                    <a:pt x="165" y="238"/>
                  </a:cubicBezTo>
                  <a:cubicBezTo>
                    <a:pt x="169" y="234"/>
                    <a:pt x="186" y="237"/>
                    <a:pt x="191" y="241"/>
                  </a:cubicBezTo>
                  <a:cubicBezTo>
                    <a:pt x="190" y="240"/>
                    <a:pt x="190" y="238"/>
                    <a:pt x="189" y="236"/>
                  </a:cubicBezTo>
                  <a:cubicBezTo>
                    <a:pt x="191" y="238"/>
                    <a:pt x="194" y="239"/>
                    <a:pt x="197" y="240"/>
                  </a:cubicBezTo>
                  <a:cubicBezTo>
                    <a:pt x="199" y="235"/>
                    <a:pt x="223" y="234"/>
                    <a:pt x="227" y="236"/>
                  </a:cubicBezTo>
                  <a:cubicBezTo>
                    <a:pt x="227" y="234"/>
                    <a:pt x="227" y="231"/>
                    <a:pt x="227" y="229"/>
                  </a:cubicBezTo>
                  <a:cubicBezTo>
                    <a:pt x="230" y="230"/>
                    <a:pt x="232" y="232"/>
                    <a:pt x="235" y="233"/>
                  </a:cubicBezTo>
                  <a:cubicBezTo>
                    <a:pt x="235" y="232"/>
                    <a:pt x="235" y="229"/>
                    <a:pt x="234" y="227"/>
                  </a:cubicBezTo>
                  <a:cubicBezTo>
                    <a:pt x="237" y="227"/>
                    <a:pt x="241" y="228"/>
                    <a:pt x="244" y="228"/>
                  </a:cubicBezTo>
                  <a:cubicBezTo>
                    <a:pt x="241" y="227"/>
                    <a:pt x="239" y="224"/>
                    <a:pt x="239" y="221"/>
                  </a:cubicBezTo>
                  <a:cubicBezTo>
                    <a:pt x="239" y="221"/>
                    <a:pt x="247" y="218"/>
                    <a:pt x="245" y="224"/>
                  </a:cubicBezTo>
                  <a:cubicBezTo>
                    <a:pt x="247" y="223"/>
                    <a:pt x="247" y="223"/>
                    <a:pt x="249" y="221"/>
                  </a:cubicBezTo>
                  <a:cubicBezTo>
                    <a:pt x="252" y="219"/>
                    <a:pt x="254" y="216"/>
                    <a:pt x="255" y="214"/>
                  </a:cubicBezTo>
                  <a:cubicBezTo>
                    <a:pt x="251" y="220"/>
                    <a:pt x="255" y="223"/>
                    <a:pt x="261" y="227"/>
                  </a:cubicBezTo>
                  <a:cubicBezTo>
                    <a:pt x="268" y="231"/>
                    <a:pt x="269" y="231"/>
                    <a:pt x="276" y="231"/>
                  </a:cubicBezTo>
                  <a:cubicBezTo>
                    <a:pt x="280" y="231"/>
                    <a:pt x="280" y="232"/>
                    <a:pt x="283" y="234"/>
                  </a:cubicBezTo>
                  <a:cubicBezTo>
                    <a:pt x="284" y="235"/>
                    <a:pt x="284" y="237"/>
                    <a:pt x="286" y="237"/>
                  </a:cubicBezTo>
                  <a:cubicBezTo>
                    <a:pt x="289" y="237"/>
                    <a:pt x="290" y="233"/>
                    <a:pt x="293" y="234"/>
                  </a:cubicBezTo>
                  <a:cubicBezTo>
                    <a:pt x="296" y="234"/>
                    <a:pt x="299" y="237"/>
                    <a:pt x="301" y="239"/>
                  </a:cubicBezTo>
                  <a:cubicBezTo>
                    <a:pt x="302" y="233"/>
                    <a:pt x="308" y="230"/>
                    <a:pt x="311" y="237"/>
                  </a:cubicBezTo>
                  <a:cubicBezTo>
                    <a:pt x="309" y="229"/>
                    <a:pt x="319" y="234"/>
                    <a:pt x="321" y="238"/>
                  </a:cubicBezTo>
                  <a:cubicBezTo>
                    <a:pt x="321" y="236"/>
                    <a:pt x="322" y="235"/>
                    <a:pt x="324" y="234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44" name="Freeform 180">
              <a:extLst>
                <a:ext uri="{FF2B5EF4-FFF2-40B4-BE49-F238E27FC236}">
                  <a16:creationId xmlns:a16="http://schemas.microsoft.com/office/drawing/2014/main" id="{FFB4DC60-BB49-4ADE-A612-0BACE73AD6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" y="2897"/>
              <a:ext cx="1271" cy="237"/>
            </a:xfrm>
            <a:custGeom>
              <a:avLst/>
              <a:gdLst>
                <a:gd name="T0" fmla="*/ 0 w 372"/>
                <a:gd name="T1" fmla="*/ 4415 h 65"/>
                <a:gd name="T2" fmla="*/ 116 w 372"/>
                <a:gd name="T3" fmla="*/ 2126 h 65"/>
                <a:gd name="T4" fmla="*/ 280 w 372"/>
                <a:gd name="T5" fmla="*/ 1065 h 65"/>
                <a:gd name="T6" fmla="*/ 11849 w 372"/>
                <a:gd name="T7" fmla="*/ 4415 h 65"/>
                <a:gd name="T8" fmla="*/ 23288 w 372"/>
                <a:gd name="T9" fmla="*/ 8827 h 65"/>
                <a:gd name="T10" fmla="*/ 36538 w 372"/>
                <a:gd name="T11" fmla="*/ 5280 h 65"/>
                <a:gd name="T12" fmla="*/ 47700 w 372"/>
                <a:gd name="T13" fmla="*/ 3883 h 65"/>
                <a:gd name="T14" fmla="*/ 50020 w 372"/>
                <a:gd name="T15" fmla="*/ 4944 h 65"/>
                <a:gd name="T16" fmla="*/ 49894 w 372"/>
                <a:gd name="T17" fmla="*/ 5477 h 65"/>
                <a:gd name="T18" fmla="*/ 48783 w 372"/>
                <a:gd name="T19" fmla="*/ 5130 h 65"/>
                <a:gd name="T20" fmla="*/ 48783 w 372"/>
                <a:gd name="T21" fmla="*/ 5130 h 65"/>
                <a:gd name="T22" fmla="*/ 43474 w 372"/>
                <a:gd name="T23" fmla="*/ 4415 h 65"/>
                <a:gd name="T24" fmla="*/ 37054 w 372"/>
                <a:gd name="T25" fmla="*/ 6742 h 65"/>
                <a:gd name="T26" fmla="*/ 23288 w 372"/>
                <a:gd name="T27" fmla="*/ 11299 h 65"/>
                <a:gd name="T28" fmla="*/ 10776 w 372"/>
                <a:gd name="T29" fmla="*/ 6541 h 65"/>
                <a:gd name="T30" fmla="*/ 0 w 372"/>
                <a:gd name="T31" fmla="*/ 4415 h 65"/>
                <a:gd name="T32" fmla="*/ 0 w 372"/>
                <a:gd name="T33" fmla="*/ 4415 h 6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72" h="65">
                  <a:moveTo>
                    <a:pt x="0" y="25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3"/>
                    <a:pt x="2" y="6"/>
                  </a:cubicBezTo>
                  <a:cubicBezTo>
                    <a:pt x="42" y="0"/>
                    <a:pt x="65" y="12"/>
                    <a:pt x="87" y="25"/>
                  </a:cubicBezTo>
                  <a:cubicBezTo>
                    <a:pt x="108" y="37"/>
                    <a:pt x="128" y="51"/>
                    <a:pt x="171" y="50"/>
                  </a:cubicBezTo>
                  <a:cubicBezTo>
                    <a:pt x="215" y="49"/>
                    <a:pt x="243" y="39"/>
                    <a:pt x="268" y="30"/>
                  </a:cubicBezTo>
                  <a:cubicBezTo>
                    <a:pt x="295" y="20"/>
                    <a:pt x="317" y="13"/>
                    <a:pt x="350" y="22"/>
                  </a:cubicBezTo>
                  <a:cubicBezTo>
                    <a:pt x="358" y="23"/>
                    <a:pt x="363" y="26"/>
                    <a:pt x="367" y="28"/>
                  </a:cubicBezTo>
                  <a:cubicBezTo>
                    <a:pt x="372" y="30"/>
                    <a:pt x="371" y="31"/>
                    <a:pt x="366" y="31"/>
                  </a:cubicBezTo>
                  <a:cubicBezTo>
                    <a:pt x="364" y="30"/>
                    <a:pt x="361" y="30"/>
                    <a:pt x="358" y="29"/>
                  </a:cubicBezTo>
                  <a:cubicBezTo>
                    <a:pt x="358" y="29"/>
                    <a:pt x="358" y="29"/>
                    <a:pt x="358" y="29"/>
                  </a:cubicBezTo>
                  <a:cubicBezTo>
                    <a:pt x="354" y="28"/>
                    <a:pt x="334" y="24"/>
                    <a:pt x="319" y="25"/>
                  </a:cubicBezTo>
                  <a:cubicBezTo>
                    <a:pt x="303" y="27"/>
                    <a:pt x="288" y="32"/>
                    <a:pt x="272" y="38"/>
                  </a:cubicBezTo>
                  <a:cubicBezTo>
                    <a:pt x="248" y="47"/>
                    <a:pt x="218" y="63"/>
                    <a:pt x="171" y="64"/>
                  </a:cubicBezTo>
                  <a:cubicBezTo>
                    <a:pt x="125" y="65"/>
                    <a:pt x="100" y="50"/>
                    <a:pt x="79" y="37"/>
                  </a:cubicBezTo>
                  <a:cubicBezTo>
                    <a:pt x="57" y="25"/>
                    <a:pt x="37" y="18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45" name="Freeform 181">
              <a:extLst>
                <a:ext uri="{FF2B5EF4-FFF2-40B4-BE49-F238E27FC236}">
                  <a16:creationId xmlns:a16="http://schemas.microsoft.com/office/drawing/2014/main" id="{B9953550-2C68-43D7-9BC1-FDA9A9DCB0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2" y="2471"/>
              <a:ext cx="58" cy="175"/>
            </a:xfrm>
            <a:custGeom>
              <a:avLst/>
              <a:gdLst>
                <a:gd name="T0" fmla="*/ 2027 w 17"/>
                <a:gd name="T1" fmla="*/ 346 h 48"/>
                <a:gd name="T2" fmla="*/ 955 w 17"/>
                <a:gd name="T3" fmla="*/ 4411 h 48"/>
                <a:gd name="T4" fmla="*/ 560 w 17"/>
                <a:gd name="T5" fmla="*/ 8480 h 48"/>
                <a:gd name="T6" fmla="*/ 116 w 17"/>
                <a:gd name="T7" fmla="*/ 6738 h 48"/>
                <a:gd name="T8" fmla="*/ 396 w 17"/>
                <a:gd name="T9" fmla="*/ 4069 h 48"/>
                <a:gd name="T10" fmla="*/ 2306 w 17"/>
                <a:gd name="T11" fmla="*/ 0 h 48"/>
                <a:gd name="T12" fmla="*/ 2027 w 17"/>
                <a:gd name="T13" fmla="*/ 346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" h="48">
                  <a:moveTo>
                    <a:pt x="15" y="2"/>
                  </a:moveTo>
                  <a:cubicBezTo>
                    <a:pt x="10" y="8"/>
                    <a:pt x="8" y="17"/>
                    <a:pt x="7" y="25"/>
                  </a:cubicBezTo>
                  <a:cubicBezTo>
                    <a:pt x="6" y="30"/>
                    <a:pt x="3" y="41"/>
                    <a:pt x="4" y="48"/>
                  </a:cubicBezTo>
                  <a:cubicBezTo>
                    <a:pt x="3" y="45"/>
                    <a:pt x="1" y="41"/>
                    <a:pt x="1" y="38"/>
                  </a:cubicBezTo>
                  <a:cubicBezTo>
                    <a:pt x="0" y="32"/>
                    <a:pt x="1" y="28"/>
                    <a:pt x="3" y="23"/>
                  </a:cubicBezTo>
                  <a:cubicBezTo>
                    <a:pt x="4" y="19"/>
                    <a:pt x="10" y="5"/>
                    <a:pt x="17" y="0"/>
                  </a:cubicBezTo>
                  <a:cubicBezTo>
                    <a:pt x="16" y="1"/>
                    <a:pt x="16" y="1"/>
                    <a:pt x="15" y="2"/>
                  </a:cubicBezTo>
                  <a:close/>
                </a:path>
              </a:pathLst>
            </a:custGeom>
            <a:solidFill>
              <a:srgbClr val="EBBE1B"/>
            </a:solidFill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46" name="Freeform 182">
              <a:extLst>
                <a:ext uri="{FF2B5EF4-FFF2-40B4-BE49-F238E27FC236}">
                  <a16:creationId xmlns:a16="http://schemas.microsoft.com/office/drawing/2014/main" id="{8731AE15-288B-419E-BCE2-5FC4BDB8EA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32" y="3076"/>
              <a:ext cx="307" cy="69"/>
            </a:xfrm>
            <a:custGeom>
              <a:avLst/>
              <a:gdLst>
                <a:gd name="T0" fmla="*/ 2698 w 90"/>
                <a:gd name="T1" fmla="*/ 712 h 19"/>
                <a:gd name="T2" fmla="*/ 2862 w 90"/>
                <a:gd name="T3" fmla="*/ 857 h 19"/>
                <a:gd name="T4" fmla="*/ 3258 w 90"/>
                <a:gd name="T5" fmla="*/ 1384 h 19"/>
                <a:gd name="T6" fmla="*/ 4213 w 90"/>
                <a:gd name="T7" fmla="*/ 857 h 19"/>
                <a:gd name="T8" fmla="*/ 5284 w 90"/>
                <a:gd name="T9" fmla="*/ 1729 h 19"/>
                <a:gd name="T10" fmla="*/ 6631 w 90"/>
                <a:gd name="T11" fmla="*/ 1384 h 19"/>
                <a:gd name="T12" fmla="*/ 7982 w 90"/>
                <a:gd name="T13" fmla="*/ 1583 h 19"/>
                <a:gd name="T14" fmla="*/ 8378 w 90"/>
                <a:gd name="T15" fmla="*/ 857 h 19"/>
                <a:gd name="T16" fmla="*/ 8378 w 90"/>
                <a:gd name="T17" fmla="*/ 712 h 19"/>
                <a:gd name="T18" fmla="*/ 10554 w 90"/>
                <a:gd name="T19" fmla="*/ 330 h 19"/>
                <a:gd name="T20" fmla="*/ 12181 w 90"/>
                <a:gd name="T21" fmla="*/ 1583 h 19"/>
                <a:gd name="T22" fmla="*/ 11113 w 90"/>
                <a:gd name="T23" fmla="*/ 3112 h 19"/>
                <a:gd name="T24" fmla="*/ 8378 w 90"/>
                <a:gd name="T25" fmla="*/ 2782 h 19"/>
                <a:gd name="T26" fmla="*/ 3803 w 90"/>
                <a:gd name="T27" fmla="*/ 2782 h 19"/>
                <a:gd name="T28" fmla="*/ 955 w 90"/>
                <a:gd name="T29" fmla="*/ 3312 h 19"/>
                <a:gd name="T30" fmla="*/ 2187 w 90"/>
                <a:gd name="T31" fmla="*/ 1914 h 19"/>
                <a:gd name="T32" fmla="*/ 280 w 90"/>
                <a:gd name="T33" fmla="*/ 2110 h 19"/>
                <a:gd name="T34" fmla="*/ 2698 w 90"/>
                <a:gd name="T35" fmla="*/ 712 h 1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0" h="19">
                  <a:moveTo>
                    <a:pt x="20" y="4"/>
                  </a:moveTo>
                  <a:cubicBezTo>
                    <a:pt x="20" y="4"/>
                    <a:pt x="21" y="4"/>
                    <a:pt x="21" y="5"/>
                  </a:cubicBezTo>
                  <a:cubicBezTo>
                    <a:pt x="22" y="6"/>
                    <a:pt x="22" y="8"/>
                    <a:pt x="24" y="8"/>
                  </a:cubicBezTo>
                  <a:cubicBezTo>
                    <a:pt x="27" y="8"/>
                    <a:pt x="28" y="4"/>
                    <a:pt x="31" y="5"/>
                  </a:cubicBezTo>
                  <a:cubicBezTo>
                    <a:pt x="34" y="5"/>
                    <a:pt x="37" y="8"/>
                    <a:pt x="39" y="10"/>
                  </a:cubicBezTo>
                  <a:cubicBezTo>
                    <a:pt x="40" y="4"/>
                    <a:pt x="46" y="1"/>
                    <a:pt x="49" y="8"/>
                  </a:cubicBezTo>
                  <a:cubicBezTo>
                    <a:pt x="47" y="0"/>
                    <a:pt x="57" y="5"/>
                    <a:pt x="59" y="9"/>
                  </a:cubicBezTo>
                  <a:cubicBezTo>
                    <a:pt x="59" y="7"/>
                    <a:pt x="60" y="6"/>
                    <a:pt x="62" y="5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7" y="5"/>
                    <a:pt x="74" y="2"/>
                    <a:pt x="78" y="2"/>
                  </a:cubicBezTo>
                  <a:cubicBezTo>
                    <a:pt x="83" y="3"/>
                    <a:pt x="86" y="6"/>
                    <a:pt x="90" y="9"/>
                  </a:cubicBezTo>
                  <a:cubicBezTo>
                    <a:pt x="88" y="15"/>
                    <a:pt x="90" y="17"/>
                    <a:pt x="82" y="18"/>
                  </a:cubicBezTo>
                  <a:cubicBezTo>
                    <a:pt x="75" y="19"/>
                    <a:pt x="69" y="17"/>
                    <a:pt x="62" y="16"/>
                  </a:cubicBezTo>
                  <a:cubicBezTo>
                    <a:pt x="53" y="15"/>
                    <a:pt x="38" y="16"/>
                    <a:pt x="28" y="16"/>
                  </a:cubicBezTo>
                  <a:cubicBezTo>
                    <a:pt x="23" y="16"/>
                    <a:pt x="11" y="15"/>
                    <a:pt x="7" y="19"/>
                  </a:cubicBezTo>
                  <a:cubicBezTo>
                    <a:pt x="8" y="14"/>
                    <a:pt x="12" y="13"/>
                    <a:pt x="16" y="11"/>
                  </a:cubicBezTo>
                  <a:cubicBezTo>
                    <a:pt x="12" y="11"/>
                    <a:pt x="5" y="8"/>
                    <a:pt x="2" y="12"/>
                  </a:cubicBezTo>
                  <a:cubicBezTo>
                    <a:pt x="0" y="1"/>
                    <a:pt x="12" y="5"/>
                    <a:pt x="20" y="4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47" name="Freeform 183">
              <a:extLst>
                <a:ext uri="{FF2B5EF4-FFF2-40B4-BE49-F238E27FC236}">
                  <a16:creationId xmlns:a16="http://schemas.microsoft.com/office/drawing/2014/main" id="{E4FDCBE4-DA9B-4425-B1C5-748C8DD410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58" y="3094"/>
              <a:ext cx="195" cy="51"/>
            </a:xfrm>
            <a:custGeom>
              <a:avLst/>
              <a:gdLst>
                <a:gd name="T0" fmla="*/ 7691 w 57"/>
                <a:gd name="T1" fmla="*/ 1060 h 14"/>
                <a:gd name="T2" fmla="*/ 6565 w 57"/>
                <a:gd name="T3" fmla="*/ 346 h 14"/>
                <a:gd name="T4" fmla="*/ 6846 w 57"/>
                <a:gd name="T5" fmla="*/ 1260 h 14"/>
                <a:gd name="T6" fmla="*/ 3288 w 57"/>
                <a:gd name="T7" fmla="*/ 729 h 14"/>
                <a:gd name="T8" fmla="*/ 3688 w 57"/>
                <a:gd name="T9" fmla="*/ 1592 h 14"/>
                <a:gd name="T10" fmla="*/ 2036 w 57"/>
                <a:gd name="T11" fmla="*/ 346 h 14"/>
                <a:gd name="T12" fmla="*/ 1078 w 57"/>
                <a:gd name="T13" fmla="*/ 874 h 14"/>
                <a:gd name="T14" fmla="*/ 0 w 57"/>
                <a:gd name="T15" fmla="*/ 2470 h 14"/>
                <a:gd name="T16" fmla="*/ 4529 w 57"/>
                <a:gd name="T17" fmla="*/ 2270 h 14"/>
                <a:gd name="T18" fmla="*/ 5888 w 57"/>
                <a:gd name="T19" fmla="*/ 1938 h 14"/>
                <a:gd name="T20" fmla="*/ 7691 w 57"/>
                <a:gd name="T21" fmla="*/ 1592 h 14"/>
                <a:gd name="T22" fmla="*/ 7807 w 57"/>
                <a:gd name="T23" fmla="*/ 729 h 14"/>
                <a:gd name="T24" fmla="*/ 7691 w 57"/>
                <a:gd name="T25" fmla="*/ 1060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" h="14">
                  <a:moveTo>
                    <a:pt x="56" y="6"/>
                  </a:moveTo>
                  <a:cubicBezTo>
                    <a:pt x="53" y="5"/>
                    <a:pt x="50" y="4"/>
                    <a:pt x="48" y="2"/>
                  </a:cubicBezTo>
                  <a:cubicBezTo>
                    <a:pt x="49" y="4"/>
                    <a:pt x="49" y="6"/>
                    <a:pt x="50" y="7"/>
                  </a:cubicBezTo>
                  <a:cubicBezTo>
                    <a:pt x="45" y="3"/>
                    <a:pt x="28" y="0"/>
                    <a:pt x="24" y="4"/>
                  </a:cubicBezTo>
                  <a:cubicBezTo>
                    <a:pt x="25" y="6"/>
                    <a:pt x="26" y="8"/>
                    <a:pt x="27" y="9"/>
                  </a:cubicBezTo>
                  <a:cubicBezTo>
                    <a:pt x="24" y="6"/>
                    <a:pt x="19" y="4"/>
                    <a:pt x="15" y="2"/>
                  </a:cubicBezTo>
                  <a:cubicBezTo>
                    <a:pt x="16" y="10"/>
                    <a:pt x="11" y="5"/>
                    <a:pt x="8" y="5"/>
                  </a:cubicBezTo>
                  <a:cubicBezTo>
                    <a:pt x="4" y="7"/>
                    <a:pt x="1" y="10"/>
                    <a:pt x="0" y="14"/>
                  </a:cubicBezTo>
                  <a:cubicBezTo>
                    <a:pt x="7" y="7"/>
                    <a:pt x="23" y="14"/>
                    <a:pt x="33" y="13"/>
                  </a:cubicBezTo>
                  <a:cubicBezTo>
                    <a:pt x="36" y="13"/>
                    <a:pt x="39" y="11"/>
                    <a:pt x="43" y="11"/>
                  </a:cubicBezTo>
                  <a:cubicBezTo>
                    <a:pt x="47" y="11"/>
                    <a:pt x="53" y="13"/>
                    <a:pt x="56" y="9"/>
                  </a:cubicBezTo>
                  <a:cubicBezTo>
                    <a:pt x="57" y="8"/>
                    <a:pt x="57" y="6"/>
                    <a:pt x="57" y="4"/>
                  </a:cubicBezTo>
                  <a:cubicBezTo>
                    <a:pt x="57" y="5"/>
                    <a:pt x="56" y="5"/>
                    <a:pt x="56" y="6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48" name="Freeform 184">
              <a:extLst>
                <a:ext uri="{FF2B5EF4-FFF2-40B4-BE49-F238E27FC236}">
                  <a16:creationId xmlns:a16="http://schemas.microsoft.com/office/drawing/2014/main" id="{A3B3B80A-6954-4DE0-88E0-3E79CCE5EA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5" y="3101"/>
              <a:ext cx="106" cy="193"/>
            </a:xfrm>
            <a:custGeom>
              <a:avLst/>
              <a:gdLst>
                <a:gd name="T0" fmla="*/ 0 w 31"/>
                <a:gd name="T1" fmla="*/ 0 h 53"/>
                <a:gd name="T2" fmla="*/ 4233 w 31"/>
                <a:gd name="T3" fmla="*/ 9322 h 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1" h="53">
                  <a:moveTo>
                    <a:pt x="0" y="0"/>
                  </a:moveTo>
                  <a:cubicBezTo>
                    <a:pt x="17" y="11"/>
                    <a:pt x="25" y="34"/>
                    <a:pt x="31" y="53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49" name="Freeform 185">
              <a:extLst>
                <a:ext uri="{FF2B5EF4-FFF2-40B4-BE49-F238E27FC236}">
                  <a16:creationId xmlns:a16="http://schemas.microsoft.com/office/drawing/2014/main" id="{698EE943-D09F-4BC7-A454-9D55F50DCE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23" y="3108"/>
              <a:ext cx="92" cy="252"/>
            </a:xfrm>
            <a:custGeom>
              <a:avLst/>
              <a:gdLst>
                <a:gd name="T0" fmla="*/ 0 w 27"/>
                <a:gd name="T1" fmla="*/ 0 h 69"/>
                <a:gd name="T2" fmla="*/ 3636 w 27"/>
                <a:gd name="T3" fmla="*/ 12271 h 6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7" h="69">
                  <a:moveTo>
                    <a:pt x="0" y="0"/>
                  </a:moveTo>
                  <a:cubicBezTo>
                    <a:pt x="11" y="11"/>
                    <a:pt x="24" y="49"/>
                    <a:pt x="27" y="69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50" name="Freeform 186">
              <a:extLst>
                <a:ext uri="{FF2B5EF4-FFF2-40B4-BE49-F238E27FC236}">
                  <a16:creationId xmlns:a16="http://schemas.microsoft.com/office/drawing/2014/main" id="{A76091ED-8837-4964-B035-8BB408F177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60" y="3134"/>
              <a:ext cx="65" cy="208"/>
            </a:xfrm>
            <a:custGeom>
              <a:avLst/>
              <a:gdLst>
                <a:gd name="T0" fmla="*/ 0 w 19"/>
                <a:gd name="T1" fmla="*/ 0 h 57"/>
                <a:gd name="T2" fmla="*/ 2597 w 19"/>
                <a:gd name="T3" fmla="*/ 10108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" h="57">
                  <a:moveTo>
                    <a:pt x="0" y="0"/>
                  </a:moveTo>
                  <a:cubicBezTo>
                    <a:pt x="8" y="13"/>
                    <a:pt x="19" y="37"/>
                    <a:pt x="19" y="57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51" name="Freeform 187">
              <a:extLst>
                <a:ext uri="{FF2B5EF4-FFF2-40B4-BE49-F238E27FC236}">
                  <a16:creationId xmlns:a16="http://schemas.microsoft.com/office/drawing/2014/main" id="{0C4AF999-8378-4930-9060-5779DBDD8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93" y="2802"/>
              <a:ext cx="158" cy="164"/>
            </a:xfrm>
            <a:custGeom>
              <a:avLst/>
              <a:gdLst>
                <a:gd name="T0" fmla="*/ 6406 w 46"/>
                <a:gd name="T1" fmla="*/ 7941 h 45"/>
                <a:gd name="T2" fmla="*/ 0 w 46"/>
                <a:gd name="T3" fmla="*/ 0 h 4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6" h="45">
                  <a:moveTo>
                    <a:pt x="46" y="45"/>
                  </a:moveTo>
                  <a:cubicBezTo>
                    <a:pt x="41" y="30"/>
                    <a:pt x="11" y="3"/>
                    <a:pt x="0" y="0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52" name="Freeform 188">
              <a:extLst>
                <a:ext uri="{FF2B5EF4-FFF2-40B4-BE49-F238E27FC236}">
                  <a16:creationId xmlns:a16="http://schemas.microsoft.com/office/drawing/2014/main" id="{9D16DBB3-02BE-4EFA-BFAB-AA57C11B9C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00" y="2806"/>
              <a:ext cx="212" cy="168"/>
            </a:xfrm>
            <a:custGeom>
              <a:avLst/>
              <a:gdLst>
                <a:gd name="T0" fmla="*/ 8477 w 62"/>
                <a:gd name="T1" fmla="*/ 8188 h 46"/>
                <a:gd name="T2" fmla="*/ 0 w 62"/>
                <a:gd name="T3" fmla="*/ 0 h 4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2" h="46">
                  <a:moveTo>
                    <a:pt x="62" y="46"/>
                  </a:moveTo>
                  <a:cubicBezTo>
                    <a:pt x="54" y="35"/>
                    <a:pt x="21" y="6"/>
                    <a:pt x="0" y="0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53" name="Freeform 189">
              <a:extLst>
                <a:ext uri="{FF2B5EF4-FFF2-40B4-BE49-F238E27FC236}">
                  <a16:creationId xmlns:a16="http://schemas.microsoft.com/office/drawing/2014/main" id="{5037C025-6E28-4225-8A8C-E5D206EBB9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07" y="2890"/>
              <a:ext cx="181" cy="102"/>
            </a:xfrm>
            <a:custGeom>
              <a:avLst/>
              <a:gdLst>
                <a:gd name="T0" fmla="*/ 7209 w 53"/>
                <a:gd name="T1" fmla="*/ 4936 h 28"/>
                <a:gd name="T2" fmla="*/ 0 w 53"/>
                <a:gd name="T3" fmla="*/ 0 h 2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3" h="28">
                  <a:moveTo>
                    <a:pt x="53" y="28"/>
                  </a:moveTo>
                  <a:cubicBezTo>
                    <a:pt x="43" y="18"/>
                    <a:pt x="10" y="4"/>
                    <a:pt x="0" y="0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54" name="Freeform 190">
              <a:extLst>
                <a:ext uri="{FF2B5EF4-FFF2-40B4-BE49-F238E27FC236}">
                  <a16:creationId xmlns:a16="http://schemas.microsoft.com/office/drawing/2014/main" id="{0426F4EF-57F8-4307-B52E-5C0119C8C4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17" y="2963"/>
              <a:ext cx="127" cy="51"/>
            </a:xfrm>
            <a:custGeom>
              <a:avLst/>
              <a:gdLst>
                <a:gd name="T0" fmla="*/ 5138 w 37"/>
                <a:gd name="T1" fmla="*/ 2470 h 14"/>
                <a:gd name="T2" fmla="*/ 0 w 37"/>
                <a:gd name="T3" fmla="*/ 0 h 1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7" h="14">
                  <a:moveTo>
                    <a:pt x="37" y="14"/>
                  </a:moveTo>
                  <a:cubicBezTo>
                    <a:pt x="29" y="8"/>
                    <a:pt x="5" y="1"/>
                    <a:pt x="0" y="0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55" name="Freeform 191">
              <a:extLst>
                <a:ext uri="{FF2B5EF4-FFF2-40B4-BE49-F238E27FC236}">
                  <a16:creationId xmlns:a16="http://schemas.microsoft.com/office/drawing/2014/main" id="{169A3956-DEF6-4B62-9A9D-26960D6EE7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24" y="3101"/>
              <a:ext cx="1" cy="4"/>
            </a:xfrm>
            <a:custGeom>
              <a:avLst/>
              <a:gdLst>
                <a:gd name="T0" fmla="*/ 0 w 1"/>
                <a:gd name="T1" fmla="*/ 256 h 1"/>
                <a:gd name="T2" fmla="*/ 0 w 1"/>
                <a:gd name="T3" fmla="*/ 256 h 1"/>
                <a:gd name="T4" fmla="*/ 0 w 1"/>
                <a:gd name="T5" fmla="*/ 0 h 1"/>
                <a:gd name="T6" fmla="*/ 0 w 1"/>
                <a:gd name="T7" fmla="*/ 256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56" name="Freeform 192">
              <a:extLst>
                <a:ext uri="{FF2B5EF4-FFF2-40B4-BE49-F238E27FC236}">
                  <a16:creationId xmlns:a16="http://schemas.microsoft.com/office/drawing/2014/main" id="{F34E1009-5BCD-4E47-8347-3CCE16BE61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14" y="3079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57" name="Freeform 193">
              <a:extLst>
                <a:ext uri="{FF2B5EF4-FFF2-40B4-BE49-F238E27FC236}">
                  <a16:creationId xmlns:a16="http://schemas.microsoft.com/office/drawing/2014/main" id="{4774F3C9-1CBA-4BCB-A09D-D854146807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" y="3065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58" name="Freeform 194">
              <a:extLst>
                <a:ext uri="{FF2B5EF4-FFF2-40B4-BE49-F238E27FC236}">
                  <a16:creationId xmlns:a16="http://schemas.microsoft.com/office/drawing/2014/main" id="{F08E4CB9-2AE1-4143-8D37-05F3F5CA98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2" y="3083"/>
              <a:ext cx="3" cy="4"/>
            </a:xfrm>
            <a:custGeom>
              <a:avLst/>
              <a:gdLst>
                <a:gd name="T0" fmla="*/ 0 w 1"/>
                <a:gd name="T1" fmla="*/ 256 h 1"/>
                <a:gd name="T2" fmla="*/ 81 w 1"/>
                <a:gd name="T3" fmla="*/ 0 h 1"/>
                <a:gd name="T4" fmla="*/ 0 w 1"/>
                <a:gd name="T5" fmla="*/ 256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59" name="Freeform 195">
              <a:extLst>
                <a:ext uri="{FF2B5EF4-FFF2-40B4-BE49-F238E27FC236}">
                  <a16:creationId xmlns:a16="http://schemas.microsoft.com/office/drawing/2014/main" id="{3CC4AB91-3597-428C-ACDF-F77ABCBE2F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24" y="3123"/>
              <a:ext cx="1" cy="4"/>
            </a:xfrm>
            <a:custGeom>
              <a:avLst/>
              <a:gdLst>
                <a:gd name="T0" fmla="*/ 0 w 1"/>
                <a:gd name="T1" fmla="*/ 256 h 1"/>
                <a:gd name="T2" fmla="*/ 0 w 1"/>
                <a:gd name="T3" fmla="*/ 25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60" name="Freeform 196">
              <a:extLst>
                <a:ext uri="{FF2B5EF4-FFF2-40B4-BE49-F238E27FC236}">
                  <a16:creationId xmlns:a16="http://schemas.microsoft.com/office/drawing/2014/main" id="{E0E55D3C-399A-4C3A-B167-E9B9A3FF49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49" y="3127"/>
              <a:ext cx="3" cy="3"/>
            </a:xfrm>
            <a:custGeom>
              <a:avLst/>
              <a:gdLst>
                <a:gd name="T0" fmla="*/ 0 w 1"/>
                <a:gd name="T1" fmla="*/ 81 h 1"/>
                <a:gd name="T2" fmla="*/ 81 w 1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61" name="Freeform 197">
              <a:extLst>
                <a:ext uri="{FF2B5EF4-FFF2-40B4-BE49-F238E27FC236}">
                  <a16:creationId xmlns:a16="http://schemas.microsoft.com/office/drawing/2014/main" id="{CF4AB769-21A7-42EC-9F6C-00ED6EF04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49" y="3087"/>
              <a:ext cx="3" cy="3"/>
            </a:xfrm>
            <a:custGeom>
              <a:avLst/>
              <a:gdLst>
                <a:gd name="T0" fmla="*/ 81 w 1"/>
                <a:gd name="T1" fmla="*/ 0 h 1"/>
                <a:gd name="T2" fmla="*/ 81 w 1"/>
                <a:gd name="T3" fmla="*/ 81 h 1"/>
                <a:gd name="T4" fmla="*/ 0 w 1"/>
                <a:gd name="T5" fmla="*/ 0 h 1"/>
                <a:gd name="T6" fmla="*/ 81 w 1"/>
                <a:gd name="T7" fmla="*/ 81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1"/>
                    <a:pt x="1" y="1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37" name="Group 198">
            <a:extLst>
              <a:ext uri="{FF2B5EF4-FFF2-40B4-BE49-F238E27FC236}">
                <a16:creationId xmlns:a16="http://schemas.microsoft.com/office/drawing/2014/main" id="{51D22E35-8A87-4290-BDEC-5A850215419E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3775075"/>
            <a:ext cx="4800600" cy="1771650"/>
            <a:chOff x="2352" y="2256"/>
            <a:chExt cx="3024" cy="1116"/>
          </a:xfrm>
        </p:grpSpPr>
        <p:grpSp>
          <p:nvGrpSpPr>
            <p:cNvPr id="18438" name="Group 199">
              <a:extLst>
                <a:ext uri="{FF2B5EF4-FFF2-40B4-BE49-F238E27FC236}">
                  <a16:creationId xmlns:a16="http://schemas.microsoft.com/office/drawing/2014/main" id="{11790CEB-DDD4-4D97-AC71-A41B789D130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352" y="2256"/>
              <a:ext cx="3024" cy="1053"/>
              <a:chOff x="2400" y="2721"/>
              <a:chExt cx="3024" cy="1053"/>
            </a:xfrm>
          </p:grpSpPr>
          <p:sp>
            <p:nvSpPr>
              <p:cNvPr id="18444" name="Freeform 200">
                <a:extLst>
                  <a:ext uri="{FF2B5EF4-FFF2-40B4-BE49-F238E27FC236}">
                    <a16:creationId xmlns:a16="http://schemas.microsoft.com/office/drawing/2014/main" id="{0077EFC6-CA74-414F-B820-89C8FC1F75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07" y="3581"/>
                <a:ext cx="106" cy="193"/>
              </a:xfrm>
              <a:custGeom>
                <a:avLst/>
                <a:gdLst>
                  <a:gd name="T0" fmla="*/ 0 w 31"/>
                  <a:gd name="T1" fmla="*/ 0 h 53"/>
                  <a:gd name="T2" fmla="*/ 4233 w 31"/>
                  <a:gd name="T3" fmla="*/ 9322 h 53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1" h="53">
                    <a:moveTo>
                      <a:pt x="0" y="0"/>
                    </a:moveTo>
                    <a:cubicBezTo>
                      <a:pt x="17" y="11"/>
                      <a:pt x="25" y="34"/>
                      <a:pt x="31" y="53"/>
                    </a:cubicBezTo>
                  </a:path>
                </a:pathLst>
              </a:cu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45" name="Freeform 201">
                <a:extLst>
                  <a:ext uri="{FF2B5EF4-FFF2-40B4-BE49-F238E27FC236}">
                    <a16:creationId xmlns:a16="http://schemas.microsoft.com/office/drawing/2014/main" id="{65F87E04-97BC-4B46-95CC-16CB017753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205" y="3282"/>
                <a:ext cx="158" cy="164"/>
              </a:xfrm>
              <a:custGeom>
                <a:avLst/>
                <a:gdLst>
                  <a:gd name="T0" fmla="*/ 6406 w 46"/>
                  <a:gd name="T1" fmla="*/ 7941 h 45"/>
                  <a:gd name="T2" fmla="*/ 0 w 46"/>
                  <a:gd name="T3" fmla="*/ 0 h 45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46" h="45">
                    <a:moveTo>
                      <a:pt x="46" y="45"/>
                    </a:moveTo>
                    <a:cubicBezTo>
                      <a:pt x="41" y="30"/>
                      <a:pt x="11" y="3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46" name="Freeform 202">
                <a:extLst>
                  <a:ext uri="{FF2B5EF4-FFF2-40B4-BE49-F238E27FC236}">
                    <a16:creationId xmlns:a16="http://schemas.microsoft.com/office/drawing/2014/main" id="{582EEAC4-F0D3-4ABF-BCF5-431357BCFDE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212" y="3286"/>
                <a:ext cx="212" cy="168"/>
              </a:xfrm>
              <a:custGeom>
                <a:avLst/>
                <a:gdLst>
                  <a:gd name="T0" fmla="*/ 8477 w 62"/>
                  <a:gd name="T1" fmla="*/ 8188 h 46"/>
                  <a:gd name="T2" fmla="*/ 0 w 62"/>
                  <a:gd name="T3" fmla="*/ 0 h 4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2" h="46">
                    <a:moveTo>
                      <a:pt x="62" y="46"/>
                    </a:moveTo>
                    <a:cubicBezTo>
                      <a:pt x="54" y="35"/>
                      <a:pt x="21" y="6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47" name="Freeform 203">
                <a:extLst>
                  <a:ext uri="{FF2B5EF4-FFF2-40B4-BE49-F238E27FC236}">
                    <a16:creationId xmlns:a16="http://schemas.microsoft.com/office/drawing/2014/main" id="{FDE2D767-2A14-437F-8BD9-B8A650C799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219" y="3370"/>
                <a:ext cx="181" cy="102"/>
              </a:xfrm>
              <a:custGeom>
                <a:avLst/>
                <a:gdLst>
                  <a:gd name="T0" fmla="*/ 7209 w 53"/>
                  <a:gd name="T1" fmla="*/ 4936 h 28"/>
                  <a:gd name="T2" fmla="*/ 0 w 53"/>
                  <a:gd name="T3" fmla="*/ 0 h 2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3" h="28">
                    <a:moveTo>
                      <a:pt x="53" y="28"/>
                    </a:moveTo>
                    <a:cubicBezTo>
                      <a:pt x="43" y="18"/>
                      <a:pt x="10" y="4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48" name="Freeform 204">
                <a:extLst>
                  <a:ext uri="{FF2B5EF4-FFF2-40B4-BE49-F238E27FC236}">
                    <a16:creationId xmlns:a16="http://schemas.microsoft.com/office/drawing/2014/main" id="{BD45F224-545C-4F06-BD1D-B8052B9B9B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229" y="3443"/>
                <a:ext cx="127" cy="51"/>
              </a:xfrm>
              <a:custGeom>
                <a:avLst/>
                <a:gdLst>
                  <a:gd name="T0" fmla="*/ 5138 w 37"/>
                  <a:gd name="T1" fmla="*/ 2470 h 14"/>
                  <a:gd name="T2" fmla="*/ 0 w 37"/>
                  <a:gd name="T3" fmla="*/ 0 h 1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7" h="14">
                    <a:moveTo>
                      <a:pt x="37" y="14"/>
                    </a:moveTo>
                    <a:cubicBezTo>
                      <a:pt x="29" y="8"/>
                      <a:pt x="5" y="1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49" name="Freeform 205">
                <a:extLst>
                  <a:ext uri="{FF2B5EF4-FFF2-40B4-BE49-F238E27FC236}">
                    <a16:creationId xmlns:a16="http://schemas.microsoft.com/office/drawing/2014/main" id="{2192248D-ECFA-4ECF-BE5D-DF779CEFF9B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04" y="2951"/>
                <a:ext cx="58" cy="175"/>
              </a:xfrm>
              <a:custGeom>
                <a:avLst/>
                <a:gdLst>
                  <a:gd name="T0" fmla="*/ 2027 w 17"/>
                  <a:gd name="T1" fmla="*/ 346 h 48"/>
                  <a:gd name="T2" fmla="*/ 955 w 17"/>
                  <a:gd name="T3" fmla="*/ 4411 h 48"/>
                  <a:gd name="T4" fmla="*/ 560 w 17"/>
                  <a:gd name="T5" fmla="*/ 8480 h 48"/>
                  <a:gd name="T6" fmla="*/ 116 w 17"/>
                  <a:gd name="T7" fmla="*/ 6738 h 48"/>
                  <a:gd name="T8" fmla="*/ 396 w 17"/>
                  <a:gd name="T9" fmla="*/ 4069 h 48"/>
                  <a:gd name="T10" fmla="*/ 2306 w 17"/>
                  <a:gd name="T11" fmla="*/ 0 h 48"/>
                  <a:gd name="T12" fmla="*/ 2027 w 17"/>
                  <a:gd name="T13" fmla="*/ 346 h 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48">
                    <a:moveTo>
                      <a:pt x="15" y="2"/>
                    </a:moveTo>
                    <a:cubicBezTo>
                      <a:pt x="10" y="8"/>
                      <a:pt x="8" y="17"/>
                      <a:pt x="7" y="25"/>
                    </a:cubicBezTo>
                    <a:cubicBezTo>
                      <a:pt x="6" y="30"/>
                      <a:pt x="3" y="41"/>
                      <a:pt x="4" y="48"/>
                    </a:cubicBezTo>
                    <a:cubicBezTo>
                      <a:pt x="3" y="45"/>
                      <a:pt x="1" y="41"/>
                      <a:pt x="1" y="38"/>
                    </a:cubicBezTo>
                    <a:cubicBezTo>
                      <a:pt x="0" y="32"/>
                      <a:pt x="1" y="28"/>
                      <a:pt x="3" y="23"/>
                    </a:cubicBezTo>
                    <a:cubicBezTo>
                      <a:pt x="4" y="19"/>
                      <a:pt x="10" y="5"/>
                      <a:pt x="17" y="0"/>
                    </a:cubicBezTo>
                    <a:cubicBezTo>
                      <a:pt x="16" y="1"/>
                      <a:pt x="16" y="1"/>
                      <a:pt x="15" y="2"/>
                    </a:cubicBezTo>
                    <a:close/>
                  </a:path>
                </a:pathLst>
              </a:custGeom>
              <a:solidFill>
                <a:srgbClr val="D8D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50" name="Freeform 206">
                <a:extLst>
                  <a:ext uri="{FF2B5EF4-FFF2-40B4-BE49-F238E27FC236}">
                    <a16:creationId xmlns:a16="http://schemas.microsoft.com/office/drawing/2014/main" id="{0961C934-FB7C-4A6D-8487-03DAF0172C1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47" y="2721"/>
                <a:ext cx="1599" cy="908"/>
              </a:xfrm>
              <a:custGeom>
                <a:avLst/>
                <a:gdLst>
                  <a:gd name="T0" fmla="*/ 46344 w 468"/>
                  <a:gd name="T1" fmla="*/ 40824 h 249"/>
                  <a:gd name="T2" fmla="*/ 49180 w 468"/>
                  <a:gd name="T3" fmla="*/ 41753 h 249"/>
                  <a:gd name="T4" fmla="*/ 54923 w 468"/>
                  <a:gd name="T5" fmla="*/ 40678 h 249"/>
                  <a:gd name="T6" fmla="*/ 55999 w 468"/>
                  <a:gd name="T7" fmla="*/ 40291 h 249"/>
                  <a:gd name="T8" fmla="*/ 57352 w 468"/>
                  <a:gd name="T9" fmla="*/ 38894 h 249"/>
                  <a:gd name="T10" fmla="*/ 59826 w 468"/>
                  <a:gd name="T11" fmla="*/ 38216 h 249"/>
                  <a:gd name="T12" fmla="*/ 61346 w 468"/>
                  <a:gd name="T13" fmla="*/ 37286 h 249"/>
                  <a:gd name="T14" fmla="*/ 62255 w 468"/>
                  <a:gd name="T15" fmla="*/ 36955 h 249"/>
                  <a:gd name="T16" fmla="*/ 62979 w 468"/>
                  <a:gd name="T17" fmla="*/ 33950 h 249"/>
                  <a:gd name="T18" fmla="*/ 40484 w 468"/>
                  <a:gd name="T19" fmla="*/ 879 h 249"/>
                  <a:gd name="T20" fmla="*/ 35021 w 468"/>
                  <a:gd name="T21" fmla="*/ 0 h 249"/>
                  <a:gd name="T22" fmla="*/ 33538 w 468"/>
                  <a:gd name="T23" fmla="*/ 201 h 249"/>
                  <a:gd name="T24" fmla="*/ 30118 w 468"/>
                  <a:gd name="T25" fmla="*/ 1065 h 249"/>
                  <a:gd name="T26" fmla="*/ 26722 w 468"/>
                  <a:gd name="T27" fmla="*/ 2673 h 249"/>
                  <a:gd name="T28" fmla="*/ 23848 w 468"/>
                  <a:gd name="T29" fmla="*/ 5477 h 249"/>
                  <a:gd name="T30" fmla="*/ 22612 w 468"/>
                  <a:gd name="T31" fmla="*/ 6210 h 249"/>
                  <a:gd name="T32" fmla="*/ 19622 w 468"/>
                  <a:gd name="T33" fmla="*/ 8828 h 249"/>
                  <a:gd name="T34" fmla="*/ 17312 w 468"/>
                  <a:gd name="T35" fmla="*/ 11490 h 249"/>
                  <a:gd name="T36" fmla="*/ 15959 w 468"/>
                  <a:gd name="T37" fmla="*/ 13099 h 249"/>
                  <a:gd name="T38" fmla="*/ 15119 w 468"/>
                  <a:gd name="T39" fmla="*/ 13777 h 249"/>
                  <a:gd name="T40" fmla="*/ 12690 w 468"/>
                  <a:gd name="T41" fmla="*/ 15757 h 249"/>
                  <a:gd name="T42" fmla="*/ 11173 w 468"/>
                  <a:gd name="T43" fmla="*/ 14163 h 249"/>
                  <a:gd name="T44" fmla="*/ 9410 w 468"/>
                  <a:gd name="T45" fmla="*/ 11490 h 249"/>
                  <a:gd name="T46" fmla="*/ 8173 w 468"/>
                  <a:gd name="T47" fmla="*/ 20319 h 249"/>
                  <a:gd name="T48" fmla="*/ 4903 w 468"/>
                  <a:gd name="T49" fmla="*/ 27594 h 249"/>
                  <a:gd name="T50" fmla="*/ 2474 w 468"/>
                  <a:gd name="T51" fmla="*/ 32724 h 249"/>
                  <a:gd name="T52" fmla="*/ 0 w 468"/>
                  <a:gd name="T53" fmla="*/ 39959 h 249"/>
                  <a:gd name="T54" fmla="*/ 3830 w 468"/>
                  <a:gd name="T55" fmla="*/ 44029 h 249"/>
                  <a:gd name="T56" fmla="*/ 14603 w 468"/>
                  <a:gd name="T57" fmla="*/ 39959 h 249"/>
                  <a:gd name="T58" fmla="*/ 17196 w 468"/>
                  <a:gd name="T59" fmla="*/ 42286 h 249"/>
                  <a:gd name="T60" fmla="*/ 18829 w 468"/>
                  <a:gd name="T61" fmla="*/ 42432 h 249"/>
                  <a:gd name="T62" fmla="*/ 20182 w 468"/>
                  <a:gd name="T63" fmla="*/ 42286 h 249"/>
                  <a:gd name="T64" fmla="*/ 22892 w 468"/>
                  <a:gd name="T65" fmla="*/ 42964 h 249"/>
                  <a:gd name="T66" fmla="*/ 26045 w 468"/>
                  <a:gd name="T67" fmla="*/ 42618 h 249"/>
                  <a:gd name="T68" fmla="*/ 26838 w 468"/>
                  <a:gd name="T69" fmla="*/ 42432 h 249"/>
                  <a:gd name="T70" fmla="*/ 30948 w 468"/>
                  <a:gd name="T71" fmla="*/ 40492 h 249"/>
                  <a:gd name="T72" fmla="*/ 31905 w 468"/>
                  <a:gd name="T73" fmla="*/ 40145 h 249"/>
                  <a:gd name="T74" fmla="*/ 32581 w 468"/>
                  <a:gd name="T75" fmla="*/ 39080 h 249"/>
                  <a:gd name="T76" fmla="*/ 33948 w 468"/>
                  <a:gd name="T77" fmla="*/ 39080 h 249"/>
                  <a:gd name="T78" fmla="*/ 35581 w 468"/>
                  <a:gd name="T79" fmla="*/ 40145 h 249"/>
                  <a:gd name="T80" fmla="*/ 38571 w 468"/>
                  <a:gd name="T81" fmla="*/ 41371 h 249"/>
                  <a:gd name="T82" fmla="*/ 39924 w 468"/>
                  <a:gd name="T83" fmla="*/ 41371 h 249"/>
                  <a:gd name="T84" fmla="*/ 42397 w 468"/>
                  <a:gd name="T85" fmla="*/ 41899 h 249"/>
                  <a:gd name="T86" fmla="*/ 44150 w 468"/>
                  <a:gd name="T87" fmla="*/ 41371 h 24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468" h="249">
                    <a:moveTo>
                      <a:pt x="324" y="233"/>
                    </a:moveTo>
                    <a:cubicBezTo>
                      <a:pt x="329" y="234"/>
                      <a:pt x="336" y="231"/>
                      <a:pt x="340" y="231"/>
                    </a:cubicBezTo>
                    <a:cubicBezTo>
                      <a:pt x="347" y="233"/>
                      <a:pt x="351" y="239"/>
                      <a:pt x="357" y="243"/>
                    </a:cubicBezTo>
                    <a:cubicBezTo>
                      <a:pt x="358" y="241"/>
                      <a:pt x="361" y="240"/>
                      <a:pt x="361" y="236"/>
                    </a:cubicBezTo>
                    <a:cubicBezTo>
                      <a:pt x="369" y="242"/>
                      <a:pt x="384" y="244"/>
                      <a:pt x="386" y="228"/>
                    </a:cubicBezTo>
                    <a:cubicBezTo>
                      <a:pt x="392" y="231"/>
                      <a:pt x="397" y="236"/>
                      <a:pt x="403" y="230"/>
                    </a:cubicBezTo>
                    <a:cubicBezTo>
                      <a:pt x="405" y="232"/>
                      <a:pt x="409" y="233"/>
                      <a:pt x="411" y="235"/>
                    </a:cubicBezTo>
                    <a:cubicBezTo>
                      <a:pt x="411" y="232"/>
                      <a:pt x="411" y="230"/>
                      <a:pt x="411" y="228"/>
                    </a:cubicBezTo>
                    <a:cubicBezTo>
                      <a:pt x="415" y="229"/>
                      <a:pt x="420" y="232"/>
                      <a:pt x="424" y="234"/>
                    </a:cubicBezTo>
                    <a:cubicBezTo>
                      <a:pt x="423" y="230"/>
                      <a:pt x="421" y="225"/>
                      <a:pt x="421" y="220"/>
                    </a:cubicBezTo>
                    <a:cubicBezTo>
                      <a:pt x="429" y="218"/>
                      <a:pt x="433" y="222"/>
                      <a:pt x="439" y="227"/>
                    </a:cubicBezTo>
                    <a:cubicBezTo>
                      <a:pt x="439" y="224"/>
                      <a:pt x="441" y="225"/>
                      <a:pt x="439" y="216"/>
                    </a:cubicBezTo>
                    <a:cubicBezTo>
                      <a:pt x="445" y="219"/>
                      <a:pt x="446" y="219"/>
                      <a:pt x="450" y="223"/>
                    </a:cubicBezTo>
                    <a:cubicBezTo>
                      <a:pt x="447" y="220"/>
                      <a:pt x="450" y="216"/>
                      <a:pt x="450" y="211"/>
                    </a:cubicBezTo>
                    <a:cubicBezTo>
                      <a:pt x="453" y="211"/>
                      <a:pt x="457" y="212"/>
                      <a:pt x="459" y="212"/>
                    </a:cubicBezTo>
                    <a:cubicBezTo>
                      <a:pt x="458" y="211"/>
                      <a:pt x="458" y="210"/>
                      <a:pt x="457" y="209"/>
                    </a:cubicBezTo>
                    <a:cubicBezTo>
                      <a:pt x="458" y="208"/>
                      <a:pt x="460" y="206"/>
                      <a:pt x="461" y="205"/>
                    </a:cubicBezTo>
                    <a:cubicBezTo>
                      <a:pt x="462" y="192"/>
                      <a:pt x="462" y="192"/>
                      <a:pt x="462" y="192"/>
                    </a:cubicBezTo>
                    <a:cubicBezTo>
                      <a:pt x="462" y="192"/>
                      <a:pt x="468" y="197"/>
                      <a:pt x="452" y="130"/>
                    </a:cubicBezTo>
                    <a:cubicBezTo>
                      <a:pt x="437" y="63"/>
                      <a:pt x="363" y="13"/>
                      <a:pt x="297" y="5"/>
                    </a:cubicBezTo>
                    <a:cubicBezTo>
                      <a:pt x="285" y="4"/>
                      <a:pt x="274" y="3"/>
                      <a:pt x="264" y="4"/>
                    </a:cubicBezTo>
                    <a:cubicBezTo>
                      <a:pt x="260" y="4"/>
                      <a:pt x="257" y="3"/>
                      <a:pt x="257" y="0"/>
                    </a:cubicBezTo>
                    <a:cubicBezTo>
                      <a:pt x="254" y="3"/>
                      <a:pt x="250" y="4"/>
                      <a:pt x="246" y="4"/>
                    </a:cubicBezTo>
                    <a:cubicBezTo>
                      <a:pt x="246" y="3"/>
                      <a:pt x="246" y="2"/>
                      <a:pt x="246" y="1"/>
                    </a:cubicBezTo>
                    <a:cubicBezTo>
                      <a:pt x="244" y="5"/>
                      <a:pt x="238" y="6"/>
                      <a:pt x="234" y="4"/>
                    </a:cubicBezTo>
                    <a:cubicBezTo>
                      <a:pt x="231" y="7"/>
                      <a:pt x="225" y="9"/>
                      <a:pt x="221" y="6"/>
                    </a:cubicBezTo>
                    <a:cubicBezTo>
                      <a:pt x="218" y="11"/>
                      <a:pt x="208" y="14"/>
                      <a:pt x="205" y="9"/>
                    </a:cubicBezTo>
                    <a:cubicBezTo>
                      <a:pt x="203" y="13"/>
                      <a:pt x="200" y="14"/>
                      <a:pt x="196" y="15"/>
                    </a:cubicBezTo>
                    <a:cubicBezTo>
                      <a:pt x="190" y="17"/>
                      <a:pt x="191" y="17"/>
                      <a:pt x="186" y="21"/>
                    </a:cubicBezTo>
                    <a:cubicBezTo>
                      <a:pt x="183" y="25"/>
                      <a:pt x="179" y="28"/>
                      <a:pt x="175" y="31"/>
                    </a:cubicBezTo>
                    <a:cubicBezTo>
                      <a:pt x="174" y="30"/>
                      <a:pt x="173" y="28"/>
                      <a:pt x="173" y="27"/>
                    </a:cubicBezTo>
                    <a:cubicBezTo>
                      <a:pt x="172" y="31"/>
                      <a:pt x="170" y="33"/>
                      <a:pt x="166" y="35"/>
                    </a:cubicBezTo>
                    <a:cubicBezTo>
                      <a:pt x="164" y="36"/>
                      <a:pt x="159" y="39"/>
                      <a:pt x="156" y="39"/>
                    </a:cubicBezTo>
                    <a:cubicBezTo>
                      <a:pt x="157" y="43"/>
                      <a:pt x="147" y="48"/>
                      <a:pt x="144" y="50"/>
                    </a:cubicBezTo>
                    <a:cubicBezTo>
                      <a:pt x="142" y="52"/>
                      <a:pt x="138" y="56"/>
                      <a:pt x="136" y="58"/>
                    </a:cubicBezTo>
                    <a:cubicBezTo>
                      <a:pt x="134" y="60"/>
                      <a:pt x="130" y="65"/>
                      <a:pt x="127" y="65"/>
                    </a:cubicBezTo>
                    <a:cubicBezTo>
                      <a:pt x="127" y="64"/>
                      <a:pt x="125" y="64"/>
                      <a:pt x="125" y="63"/>
                    </a:cubicBezTo>
                    <a:cubicBezTo>
                      <a:pt x="123" y="67"/>
                      <a:pt x="121" y="71"/>
                      <a:pt x="117" y="74"/>
                    </a:cubicBezTo>
                    <a:cubicBezTo>
                      <a:pt x="116" y="74"/>
                      <a:pt x="114" y="74"/>
                      <a:pt x="113" y="75"/>
                    </a:cubicBezTo>
                    <a:cubicBezTo>
                      <a:pt x="112" y="76"/>
                      <a:pt x="112" y="77"/>
                      <a:pt x="111" y="78"/>
                    </a:cubicBezTo>
                    <a:cubicBezTo>
                      <a:pt x="109" y="80"/>
                      <a:pt x="107" y="83"/>
                      <a:pt x="103" y="80"/>
                    </a:cubicBezTo>
                    <a:cubicBezTo>
                      <a:pt x="102" y="84"/>
                      <a:pt x="97" y="88"/>
                      <a:pt x="93" y="89"/>
                    </a:cubicBezTo>
                    <a:cubicBezTo>
                      <a:pt x="93" y="89"/>
                      <a:pt x="88" y="94"/>
                      <a:pt x="86" y="92"/>
                    </a:cubicBezTo>
                    <a:cubicBezTo>
                      <a:pt x="86" y="88"/>
                      <a:pt x="83" y="84"/>
                      <a:pt x="82" y="80"/>
                    </a:cubicBezTo>
                    <a:cubicBezTo>
                      <a:pt x="81" y="74"/>
                      <a:pt x="82" y="68"/>
                      <a:pt x="79" y="63"/>
                    </a:cubicBezTo>
                    <a:cubicBezTo>
                      <a:pt x="77" y="58"/>
                      <a:pt x="73" y="61"/>
                      <a:pt x="69" y="65"/>
                    </a:cubicBezTo>
                    <a:cubicBezTo>
                      <a:pt x="64" y="71"/>
                      <a:pt x="62" y="80"/>
                      <a:pt x="61" y="88"/>
                    </a:cubicBezTo>
                    <a:cubicBezTo>
                      <a:pt x="60" y="94"/>
                      <a:pt x="55" y="110"/>
                      <a:pt x="60" y="115"/>
                    </a:cubicBezTo>
                    <a:cubicBezTo>
                      <a:pt x="54" y="123"/>
                      <a:pt x="48" y="132"/>
                      <a:pt x="46" y="139"/>
                    </a:cubicBezTo>
                    <a:cubicBezTo>
                      <a:pt x="44" y="143"/>
                      <a:pt x="38" y="153"/>
                      <a:pt x="36" y="156"/>
                    </a:cubicBezTo>
                    <a:cubicBezTo>
                      <a:pt x="30" y="164"/>
                      <a:pt x="25" y="174"/>
                      <a:pt x="23" y="176"/>
                    </a:cubicBezTo>
                    <a:cubicBezTo>
                      <a:pt x="21" y="178"/>
                      <a:pt x="20" y="181"/>
                      <a:pt x="18" y="185"/>
                    </a:cubicBezTo>
                    <a:cubicBezTo>
                      <a:pt x="14" y="192"/>
                      <a:pt x="10" y="201"/>
                      <a:pt x="7" y="208"/>
                    </a:cubicBezTo>
                    <a:cubicBezTo>
                      <a:pt x="5" y="214"/>
                      <a:pt x="0" y="220"/>
                      <a:pt x="0" y="226"/>
                    </a:cubicBezTo>
                    <a:cubicBezTo>
                      <a:pt x="1" y="235"/>
                      <a:pt x="4" y="236"/>
                      <a:pt x="11" y="241"/>
                    </a:cubicBezTo>
                    <a:cubicBezTo>
                      <a:pt x="17" y="245"/>
                      <a:pt x="20" y="249"/>
                      <a:pt x="28" y="249"/>
                    </a:cubicBezTo>
                    <a:cubicBezTo>
                      <a:pt x="37" y="249"/>
                      <a:pt x="47" y="246"/>
                      <a:pt x="55" y="243"/>
                    </a:cubicBezTo>
                    <a:cubicBezTo>
                      <a:pt x="69" y="236"/>
                      <a:pt x="90" y="228"/>
                      <a:pt x="107" y="226"/>
                    </a:cubicBezTo>
                    <a:cubicBezTo>
                      <a:pt x="115" y="225"/>
                      <a:pt x="118" y="225"/>
                      <a:pt x="124" y="229"/>
                    </a:cubicBezTo>
                    <a:cubicBezTo>
                      <a:pt x="126" y="232"/>
                      <a:pt x="130" y="238"/>
                      <a:pt x="126" y="239"/>
                    </a:cubicBezTo>
                    <a:cubicBezTo>
                      <a:pt x="129" y="239"/>
                      <a:pt x="133" y="239"/>
                      <a:pt x="135" y="236"/>
                    </a:cubicBezTo>
                    <a:cubicBezTo>
                      <a:pt x="137" y="236"/>
                      <a:pt x="136" y="239"/>
                      <a:pt x="138" y="240"/>
                    </a:cubicBezTo>
                    <a:cubicBezTo>
                      <a:pt x="139" y="240"/>
                      <a:pt x="141" y="239"/>
                      <a:pt x="142" y="239"/>
                    </a:cubicBezTo>
                    <a:cubicBezTo>
                      <a:pt x="142" y="239"/>
                      <a:pt x="147" y="239"/>
                      <a:pt x="148" y="239"/>
                    </a:cubicBezTo>
                    <a:cubicBezTo>
                      <a:pt x="152" y="238"/>
                      <a:pt x="157" y="244"/>
                      <a:pt x="156" y="236"/>
                    </a:cubicBezTo>
                    <a:cubicBezTo>
                      <a:pt x="160" y="238"/>
                      <a:pt x="165" y="240"/>
                      <a:pt x="168" y="243"/>
                    </a:cubicBezTo>
                    <a:cubicBezTo>
                      <a:pt x="167" y="242"/>
                      <a:pt x="166" y="240"/>
                      <a:pt x="165" y="238"/>
                    </a:cubicBezTo>
                    <a:cubicBezTo>
                      <a:pt x="169" y="234"/>
                      <a:pt x="186" y="237"/>
                      <a:pt x="191" y="241"/>
                    </a:cubicBezTo>
                    <a:cubicBezTo>
                      <a:pt x="190" y="240"/>
                      <a:pt x="190" y="238"/>
                      <a:pt x="189" y="236"/>
                    </a:cubicBezTo>
                    <a:cubicBezTo>
                      <a:pt x="191" y="238"/>
                      <a:pt x="194" y="239"/>
                      <a:pt x="197" y="240"/>
                    </a:cubicBezTo>
                    <a:cubicBezTo>
                      <a:pt x="199" y="235"/>
                      <a:pt x="223" y="234"/>
                      <a:pt x="227" y="236"/>
                    </a:cubicBezTo>
                    <a:cubicBezTo>
                      <a:pt x="227" y="234"/>
                      <a:pt x="227" y="231"/>
                      <a:pt x="227" y="229"/>
                    </a:cubicBezTo>
                    <a:cubicBezTo>
                      <a:pt x="230" y="230"/>
                      <a:pt x="232" y="232"/>
                      <a:pt x="235" y="233"/>
                    </a:cubicBezTo>
                    <a:cubicBezTo>
                      <a:pt x="235" y="232"/>
                      <a:pt x="235" y="229"/>
                      <a:pt x="234" y="227"/>
                    </a:cubicBezTo>
                    <a:cubicBezTo>
                      <a:pt x="237" y="227"/>
                      <a:pt x="241" y="228"/>
                      <a:pt x="244" y="228"/>
                    </a:cubicBezTo>
                    <a:cubicBezTo>
                      <a:pt x="241" y="227"/>
                      <a:pt x="239" y="224"/>
                      <a:pt x="239" y="221"/>
                    </a:cubicBezTo>
                    <a:cubicBezTo>
                      <a:pt x="239" y="221"/>
                      <a:pt x="247" y="218"/>
                      <a:pt x="245" y="224"/>
                    </a:cubicBezTo>
                    <a:cubicBezTo>
                      <a:pt x="247" y="223"/>
                      <a:pt x="247" y="223"/>
                      <a:pt x="249" y="221"/>
                    </a:cubicBezTo>
                    <a:cubicBezTo>
                      <a:pt x="252" y="219"/>
                      <a:pt x="254" y="216"/>
                      <a:pt x="255" y="214"/>
                    </a:cubicBezTo>
                    <a:cubicBezTo>
                      <a:pt x="251" y="220"/>
                      <a:pt x="255" y="223"/>
                      <a:pt x="261" y="227"/>
                    </a:cubicBezTo>
                    <a:cubicBezTo>
                      <a:pt x="268" y="231"/>
                      <a:pt x="269" y="231"/>
                      <a:pt x="276" y="231"/>
                    </a:cubicBezTo>
                    <a:cubicBezTo>
                      <a:pt x="280" y="231"/>
                      <a:pt x="280" y="232"/>
                      <a:pt x="283" y="234"/>
                    </a:cubicBezTo>
                    <a:cubicBezTo>
                      <a:pt x="284" y="235"/>
                      <a:pt x="284" y="237"/>
                      <a:pt x="286" y="237"/>
                    </a:cubicBezTo>
                    <a:cubicBezTo>
                      <a:pt x="289" y="237"/>
                      <a:pt x="290" y="233"/>
                      <a:pt x="293" y="234"/>
                    </a:cubicBezTo>
                    <a:cubicBezTo>
                      <a:pt x="296" y="234"/>
                      <a:pt x="299" y="237"/>
                      <a:pt x="301" y="239"/>
                    </a:cubicBezTo>
                    <a:cubicBezTo>
                      <a:pt x="302" y="233"/>
                      <a:pt x="308" y="230"/>
                      <a:pt x="311" y="237"/>
                    </a:cubicBezTo>
                    <a:cubicBezTo>
                      <a:pt x="309" y="229"/>
                      <a:pt x="319" y="234"/>
                      <a:pt x="321" y="238"/>
                    </a:cubicBezTo>
                    <a:cubicBezTo>
                      <a:pt x="321" y="236"/>
                      <a:pt x="322" y="235"/>
                      <a:pt x="324" y="234"/>
                    </a:cubicBezTo>
                  </a:path>
                </a:pathLst>
              </a:custGeom>
              <a:solidFill>
                <a:srgbClr val="64C5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51" name="Freeform 207">
                <a:extLst>
                  <a:ext uri="{FF2B5EF4-FFF2-40B4-BE49-F238E27FC236}">
                    <a16:creationId xmlns:a16="http://schemas.microsoft.com/office/drawing/2014/main" id="{1C3A7B35-F87F-4077-8DE9-A8D2A34D8C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75" y="2797"/>
                <a:ext cx="690" cy="780"/>
              </a:xfrm>
              <a:custGeom>
                <a:avLst/>
                <a:gdLst>
                  <a:gd name="T0" fmla="*/ 27221 w 202"/>
                  <a:gd name="T1" fmla="*/ 27701 h 214"/>
                  <a:gd name="T2" fmla="*/ 22999 w 202"/>
                  <a:gd name="T3" fmla="*/ 11478 h 214"/>
                  <a:gd name="T4" fmla="*/ 11156 w 202"/>
                  <a:gd name="T5" fmla="*/ 0 h 214"/>
                  <a:gd name="T6" fmla="*/ 18097 w 202"/>
                  <a:gd name="T7" fmla="*/ 6338 h 214"/>
                  <a:gd name="T8" fmla="*/ 18773 w 202"/>
                  <a:gd name="T9" fmla="*/ 8474 h 214"/>
                  <a:gd name="T10" fmla="*/ 19730 w 202"/>
                  <a:gd name="T11" fmla="*/ 9338 h 214"/>
                  <a:gd name="T12" fmla="*/ 19614 w 202"/>
                  <a:gd name="T13" fmla="*/ 9539 h 214"/>
                  <a:gd name="T14" fmla="*/ 20164 w 202"/>
                  <a:gd name="T15" fmla="*/ 9684 h 214"/>
                  <a:gd name="T16" fmla="*/ 20570 w 202"/>
                  <a:gd name="T17" fmla="*/ 10603 h 214"/>
                  <a:gd name="T18" fmla="*/ 20686 w 202"/>
                  <a:gd name="T19" fmla="*/ 11277 h 214"/>
                  <a:gd name="T20" fmla="*/ 21363 w 202"/>
                  <a:gd name="T21" fmla="*/ 12010 h 214"/>
                  <a:gd name="T22" fmla="*/ 21527 w 202"/>
                  <a:gd name="T23" fmla="*/ 13074 h 214"/>
                  <a:gd name="T24" fmla="*/ 21796 w 202"/>
                  <a:gd name="T25" fmla="*/ 13603 h 214"/>
                  <a:gd name="T26" fmla="*/ 21796 w 202"/>
                  <a:gd name="T27" fmla="*/ 15691 h 214"/>
                  <a:gd name="T28" fmla="*/ 22323 w 202"/>
                  <a:gd name="T29" fmla="*/ 22759 h 214"/>
                  <a:gd name="T30" fmla="*/ 22719 w 202"/>
                  <a:gd name="T31" fmla="*/ 24883 h 214"/>
                  <a:gd name="T32" fmla="*/ 23159 w 202"/>
                  <a:gd name="T33" fmla="*/ 27355 h 214"/>
                  <a:gd name="T34" fmla="*/ 22999 w 202"/>
                  <a:gd name="T35" fmla="*/ 27701 h 214"/>
                  <a:gd name="T36" fmla="*/ 21643 w 202"/>
                  <a:gd name="T37" fmla="*/ 30555 h 214"/>
                  <a:gd name="T38" fmla="*/ 21247 w 202"/>
                  <a:gd name="T39" fmla="*/ 30169 h 214"/>
                  <a:gd name="T40" fmla="*/ 20686 w 202"/>
                  <a:gd name="T41" fmla="*/ 32111 h 214"/>
                  <a:gd name="T42" fmla="*/ 19054 w 202"/>
                  <a:gd name="T43" fmla="*/ 31233 h 214"/>
                  <a:gd name="T44" fmla="*/ 17981 w 202"/>
                  <a:gd name="T45" fmla="*/ 33026 h 214"/>
                  <a:gd name="T46" fmla="*/ 16464 w 202"/>
                  <a:gd name="T47" fmla="*/ 32494 h 214"/>
                  <a:gd name="T48" fmla="*/ 16068 w 202"/>
                  <a:gd name="T49" fmla="*/ 33704 h 214"/>
                  <a:gd name="T50" fmla="*/ 14025 w 202"/>
                  <a:gd name="T51" fmla="*/ 32640 h 214"/>
                  <a:gd name="T52" fmla="*/ 4342 w 202"/>
                  <a:gd name="T53" fmla="*/ 31032 h 214"/>
                  <a:gd name="T54" fmla="*/ 2309 w 202"/>
                  <a:gd name="T55" fmla="*/ 27355 h 214"/>
                  <a:gd name="T56" fmla="*/ 956 w 202"/>
                  <a:gd name="T57" fmla="*/ 24698 h 214"/>
                  <a:gd name="T58" fmla="*/ 116 w 202"/>
                  <a:gd name="T59" fmla="*/ 22226 h 214"/>
                  <a:gd name="T60" fmla="*/ 116 w 202"/>
                  <a:gd name="T61" fmla="*/ 25758 h 214"/>
                  <a:gd name="T62" fmla="*/ 396 w 202"/>
                  <a:gd name="T63" fmla="*/ 31564 h 214"/>
                  <a:gd name="T64" fmla="*/ 116 w 202"/>
                  <a:gd name="T65" fmla="*/ 34768 h 214"/>
                  <a:gd name="T66" fmla="*/ 4225 w 202"/>
                  <a:gd name="T67" fmla="*/ 37240 h 214"/>
                  <a:gd name="T68" fmla="*/ 5462 w 202"/>
                  <a:gd name="T69" fmla="*/ 37425 h 214"/>
                  <a:gd name="T70" fmla="*/ 7095 w 202"/>
                  <a:gd name="T71" fmla="*/ 36893 h 214"/>
                  <a:gd name="T72" fmla="*/ 8051 w 202"/>
                  <a:gd name="T73" fmla="*/ 36893 h 214"/>
                  <a:gd name="T74" fmla="*/ 9684 w 202"/>
                  <a:gd name="T75" fmla="*/ 36361 h 214"/>
                  <a:gd name="T76" fmla="*/ 12789 w 202"/>
                  <a:gd name="T77" fmla="*/ 37571 h 214"/>
                  <a:gd name="T78" fmla="*/ 14832 w 202"/>
                  <a:gd name="T79" fmla="*/ 37571 h 214"/>
                  <a:gd name="T80" fmla="*/ 16068 w 202"/>
                  <a:gd name="T81" fmla="*/ 37571 h 214"/>
                  <a:gd name="T82" fmla="*/ 16615 w 202"/>
                  <a:gd name="T83" fmla="*/ 35643 h 214"/>
                  <a:gd name="T84" fmla="*/ 17817 w 202"/>
                  <a:gd name="T85" fmla="*/ 36029 h 214"/>
                  <a:gd name="T86" fmla="*/ 18377 w 202"/>
                  <a:gd name="T87" fmla="*/ 36361 h 214"/>
                  <a:gd name="T88" fmla="*/ 18773 w 202"/>
                  <a:gd name="T89" fmla="*/ 36029 h 214"/>
                  <a:gd name="T90" fmla="*/ 20290 w 202"/>
                  <a:gd name="T91" fmla="*/ 36361 h 214"/>
                  <a:gd name="T92" fmla="*/ 21363 w 202"/>
                  <a:gd name="T93" fmla="*/ 35829 h 214"/>
                  <a:gd name="T94" fmla="*/ 23279 w 202"/>
                  <a:gd name="T95" fmla="*/ 34568 h 214"/>
                  <a:gd name="T96" fmla="*/ 25308 w 202"/>
                  <a:gd name="T97" fmla="*/ 33704 h 214"/>
                  <a:gd name="T98" fmla="*/ 26264 w 202"/>
                  <a:gd name="T99" fmla="*/ 32826 h 214"/>
                  <a:gd name="T100" fmla="*/ 27105 w 202"/>
                  <a:gd name="T101" fmla="*/ 31233 h 214"/>
                  <a:gd name="T102" fmla="*/ 27501 w 202"/>
                  <a:gd name="T103" fmla="*/ 29294 h 214"/>
                  <a:gd name="T104" fmla="*/ 27221 w 202"/>
                  <a:gd name="T105" fmla="*/ 27701 h 214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02" h="214">
                    <a:moveTo>
                      <a:pt x="200" y="157"/>
                    </a:moveTo>
                    <a:cubicBezTo>
                      <a:pt x="199" y="130"/>
                      <a:pt x="191" y="98"/>
                      <a:pt x="169" y="65"/>
                    </a:cubicBezTo>
                    <a:cubicBezTo>
                      <a:pt x="147" y="31"/>
                      <a:pt x="98" y="4"/>
                      <a:pt x="82" y="0"/>
                    </a:cubicBezTo>
                    <a:cubicBezTo>
                      <a:pt x="99" y="9"/>
                      <a:pt x="117" y="21"/>
                      <a:pt x="133" y="36"/>
                    </a:cubicBezTo>
                    <a:cubicBezTo>
                      <a:pt x="136" y="40"/>
                      <a:pt x="138" y="44"/>
                      <a:pt x="138" y="48"/>
                    </a:cubicBezTo>
                    <a:cubicBezTo>
                      <a:pt x="141" y="47"/>
                      <a:pt x="143" y="50"/>
                      <a:pt x="145" y="53"/>
                    </a:cubicBezTo>
                    <a:cubicBezTo>
                      <a:pt x="144" y="54"/>
                      <a:pt x="144" y="54"/>
                      <a:pt x="144" y="54"/>
                    </a:cubicBezTo>
                    <a:cubicBezTo>
                      <a:pt x="144" y="54"/>
                      <a:pt x="148" y="55"/>
                      <a:pt x="148" y="55"/>
                    </a:cubicBezTo>
                    <a:cubicBezTo>
                      <a:pt x="149" y="57"/>
                      <a:pt x="150" y="59"/>
                      <a:pt x="151" y="60"/>
                    </a:cubicBezTo>
                    <a:cubicBezTo>
                      <a:pt x="151" y="60"/>
                      <a:pt x="151" y="63"/>
                      <a:pt x="152" y="64"/>
                    </a:cubicBezTo>
                    <a:cubicBezTo>
                      <a:pt x="153" y="65"/>
                      <a:pt x="156" y="66"/>
                      <a:pt x="157" y="68"/>
                    </a:cubicBezTo>
                    <a:cubicBezTo>
                      <a:pt x="158" y="70"/>
                      <a:pt x="157" y="72"/>
                      <a:pt x="158" y="74"/>
                    </a:cubicBezTo>
                    <a:cubicBezTo>
                      <a:pt x="158" y="74"/>
                      <a:pt x="159" y="77"/>
                      <a:pt x="160" y="77"/>
                    </a:cubicBezTo>
                    <a:cubicBezTo>
                      <a:pt x="161" y="82"/>
                      <a:pt x="163" y="83"/>
                      <a:pt x="160" y="89"/>
                    </a:cubicBezTo>
                    <a:cubicBezTo>
                      <a:pt x="168" y="93"/>
                      <a:pt x="179" y="130"/>
                      <a:pt x="164" y="129"/>
                    </a:cubicBezTo>
                    <a:cubicBezTo>
                      <a:pt x="169" y="131"/>
                      <a:pt x="173" y="138"/>
                      <a:pt x="167" y="141"/>
                    </a:cubicBezTo>
                    <a:cubicBezTo>
                      <a:pt x="173" y="144"/>
                      <a:pt x="171" y="150"/>
                      <a:pt x="170" y="155"/>
                    </a:cubicBezTo>
                    <a:cubicBezTo>
                      <a:pt x="170" y="156"/>
                      <a:pt x="170" y="156"/>
                      <a:pt x="169" y="157"/>
                    </a:cubicBezTo>
                    <a:cubicBezTo>
                      <a:pt x="167" y="165"/>
                      <a:pt x="163" y="171"/>
                      <a:pt x="159" y="173"/>
                    </a:cubicBezTo>
                    <a:cubicBezTo>
                      <a:pt x="158" y="173"/>
                      <a:pt x="157" y="172"/>
                      <a:pt x="156" y="171"/>
                    </a:cubicBezTo>
                    <a:cubicBezTo>
                      <a:pt x="157" y="175"/>
                      <a:pt x="155" y="181"/>
                      <a:pt x="152" y="182"/>
                    </a:cubicBezTo>
                    <a:cubicBezTo>
                      <a:pt x="148" y="184"/>
                      <a:pt x="144" y="178"/>
                      <a:pt x="140" y="177"/>
                    </a:cubicBezTo>
                    <a:cubicBezTo>
                      <a:pt x="139" y="181"/>
                      <a:pt x="137" y="186"/>
                      <a:pt x="132" y="187"/>
                    </a:cubicBezTo>
                    <a:cubicBezTo>
                      <a:pt x="127" y="188"/>
                      <a:pt x="125" y="184"/>
                      <a:pt x="121" y="184"/>
                    </a:cubicBezTo>
                    <a:cubicBezTo>
                      <a:pt x="120" y="186"/>
                      <a:pt x="119" y="189"/>
                      <a:pt x="118" y="191"/>
                    </a:cubicBezTo>
                    <a:cubicBezTo>
                      <a:pt x="113" y="191"/>
                      <a:pt x="107" y="188"/>
                      <a:pt x="103" y="185"/>
                    </a:cubicBezTo>
                    <a:cubicBezTo>
                      <a:pt x="88" y="210"/>
                      <a:pt x="50" y="185"/>
                      <a:pt x="32" y="176"/>
                    </a:cubicBezTo>
                    <a:cubicBezTo>
                      <a:pt x="24" y="171"/>
                      <a:pt x="19" y="165"/>
                      <a:pt x="17" y="155"/>
                    </a:cubicBezTo>
                    <a:cubicBezTo>
                      <a:pt x="14" y="148"/>
                      <a:pt x="12" y="145"/>
                      <a:pt x="7" y="140"/>
                    </a:cubicBezTo>
                    <a:cubicBezTo>
                      <a:pt x="4" y="136"/>
                      <a:pt x="2" y="130"/>
                      <a:pt x="1" y="126"/>
                    </a:cubicBezTo>
                    <a:cubicBezTo>
                      <a:pt x="1" y="146"/>
                      <a:pt x="1" y="146"/>
                      <a:pt x="1" y="146"/>
                    </a:cubicBezTo>
                    <a:cubicBezTo>
                      <a:pt x="2" y="157"/>
                      <a:pt x="5" y="167"/>
                      <a:pt x="3" y="179"/>
                    </a:cubicBezTo>
                    <a:cubicBezTo>
                      <a:pt x="3" y="183"/>
                      <a:pt x="0" y="193"/>
                      <a:pt x="1" y="197"/>
                    </a:cubicBezTo>
                    <a:cubicBezTo>
                      <a:pt x="4" y="209"/>
                      <a:pt x="31" y="201"/>
                      <a:pt x="31" y="211"/>
                    </a:cubicBezTo>
                    <a:cubicBezTo>
                      <a:pt x="35" y="209"/>
                      <a:pt x="37" y="208"/>
                      <a:pt x="40" y="212"/>
                    </a:cubicBezTo>
                    <a:cubicBezTo>
                      <a:pt x="42" y="208"/>
                      <a:pt x="49" y="206"/>
                      <a:pt x="52" y="209"/>
                    </a:cubicBezTo>
                    <a:cubicBezTo>
                      <a:pt x="55" y="208"/>
                      <a:pt x="57" y="209"/>
                      <a:pt x="59" y="209"/>
                    </a:cubicBezTo>
                    <a:cubicBezTo>
                      <a:pt x="63" y="209"/>
                      <a:pt x="67" y="207"/>
                      <a:pt x="71" y="206"/>
                    </a:cubicBezTo>
                    <a:cubicBezTo>
                      <a:pt x="78" y="205"/>
                      <a:pt x="91" y="204"/>
                      <a:pt x="94" y="213"/>
                    </a:cubicBezTo>
                    <a:cubicBezTo>
                      <a:pt x="98" y="208"/>
                      <a:pt x="103" y="211"/>
                      <a:pt x="109" y="213"/>
                    </a:cubicBezTo>
                    <a:cubicBezTo>
                      <a:pt x="112" y="214"/>
                      <a:pt x="114" y="214"/>
                      <a:pt x="118" y="213"/>
                    </a:cubicBezTo>
                    <a:cubicBezTo>
                      <a:pt x="119" y="212"/>
                      <a:pt x="122" y="203"/>
                      <a:pt x="122" y="202"/>
                    </a:cubicBezTo>
                    <a:cubicBezTo>
                      <a:pt x="125" y="200"/>
                      <a:pt x="128" y="202"/>
                      <a:pt x="131" y="204"/>
                    </a:cubicBezTo>
                    <a:cubicBezTo>
                      <a:pt x="132" y="204"/>
                      <a:pt x="134" y="206"/>
                      <a:pt x="135" y="206"/>
                    </a:cubicBezTo>
                    <a:cubicBezTo>
                      <a:pt x="137" y="206"/>
                      <a:pt x="137" y="205"/>
                      <a:pt x="138" y="204"/>
                    </a:cubicBezTo>
                    <a:cubicBezTo>
                      <a:pt x="142" y="203"/>
                      <a:pt x="144" y="205"/>
                      <a:pt x="149" y="206"/>
                    </a:cubicBezTo>
                    <a:cubicBezTo>
                      <a:pt x="148" y="200"/>
                      <a:pt x="153" y="200"/>
                      <a:pt x="157" y="203"/>
                    </a:cubicBezTo>
                    <a:cubicBezTo>
                      <a:pt x="158" y="193"/>
                      <a:pt x="164" y="193"/>
                      <a:pt x="171" y="196"/>
                    </a:cubicBezTo>
                    <a:cubicBezTo>
                      <a:pt x="172" y="191"/>
                      <a:pt x="182" y="185"/>
                      <a:pt x="186" y="191"/>
                    </a:cubicBezTo>
                    <a:cubicBezTo>
                      <a:pt x="187" y="187"/>
                      <a:pt x="189" y="184"/>
                      <a:pt x="193" y="186"/>
                    </a:cubicBezTo>
                    <a:cubicBezTo>
                      <a:pt x="193" y="181"/>
                      <a:pt x="196" y="180"/>
                      <a:pt x="199" y="177"/>
                    </a:cubicBezTo>
                    <a:cubicBezTo>
                      <a:pt x="200" y="174"/>
                      <a:pt x="202" y="170"/>
                      <a:pt x="202" y="166"/>
                    </a:cubicBezTo>
                    <a:cubicBezTo>
                      <a:pt x="202" y="163"/>
                      <a:pt x="201" y="160"/>
                      <a:pt x="200" y="157"/>
                    </a:cubicBezTo>
                    <a:close/>
                  </a:path>
                </a:pathLst>
              </a:custGeom>
              <a:solidFill>
                <a:srgbClr val="00B7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52" name="Freeform 208">
                <a:extLst>
                  <a:ext uri="{FF2B5EF4-FFF2-40B4-BE49-F238E27FC236}">
                    <a16:creationId xmlns:a16="http://schemas.microsoft.com/office/drawing/2014/main" id="{9B6C7EEB-3D93-4276-A951-1854F10FE8C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963" y="3341"/>
                <a:ext cx="68" cy="91"/>
              </a:xfrm>
              <a:custGeom>
                <a:avLst/>
                <a:gdLst>
                  <a:gd name="T0" fmla="*/ 0 w 20"/>
                  <a:gd name="T1" fmla="*/ 2996 h 25"/>
                  <a:gd name="T2" fmla="*/ 2553 w 20"/>
                  <a:gd name="T3" fmla="*/ 1591 h 25"/>
                  <a:gd name="T4" fmla="*/ 0 w 20"/>
                  <a:gd name="T5" fmla="*/ 2996 h 2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25">
                    <a:moveTo>
                      <a:pt x="0" y="17"/>
                    </a:moveTo>
                    <a:cubicBezTo>
                      <a:pt x="3" y="1"/>
                      <a:pt x="16" y="0"/>
                      <a:pt x="19" y="9"/>
                    </a:cubicBezTo>
                    <a:cubicBezTo>
                      <a:pt x="20" y="17"/>
                      <a:pt x="15" y="25"/>
                      <a:pt x="0" y="17"/>
                    </a:cubicBezTo>
                    <a:close/>
                  </a:path>
                </a:pathLst>
              </a:custGeom>
              <a:solidFill>
                <a:srgbClr val="D3D4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53" name="Freeform 209">
                <a:extLst>
                  <a:ext uri="{FF2B5EF4-FFF2-40B4-BE49-F238E27FC236}">
                    <a16:creationId xmlns:a16="http://schemas.microsoft.com/office/drawing/2014/main" id="{6AF0E588-0C12-4263-8B79-FB42A7D580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966" y="3355"/>
                <a:ext cx="58" cy="62"/>
              </a:xfrm>
              <a:custGeom>
                <a:avLst/>
                <a:gdLst>
                  <a:gd name="T0" fmla="*/ 2187 w 17"/>
                  <a:gd name="T1" fmla="*/ 1597 h 17"/>
                  <a:gd name="T2" fmla="*/ 1235 w 17"/>
                  <a:gd name="T3" fmla="*/ 201 h 17"/>
                  <a:gd name="T4" fmla="*/ 116 w 17"/>
                  <a:gd name="T5" fmla="*/ 1411 h 17"/>
                  <a:gd name="T6" fmla="*/ 955 w 17"/>
                  <a:gd name="T7" fmla="*/ 2819 h 17"/>
                  <a:gd name="T8" fmla="*/ 2187 w 17"/>
                  <a:gd name="T9" fmla="*/ 159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9"/>
                    </a:moveTo>
                    <a:cubicBezTo>
                      <a:pt x="17" y="5"/>
                      <a:pt x="14" y="1"/>
                      <a:pt x="9" y="1"/>
                    </a:cubicBezTo>
                    <a:cubicBezTo>
                      <a:pt x="5" y="0"/>
                      <a:pt x="1" y="3"/>
                      <a:pt x="1" y="8"/>
                    </a:cubicBezTo>
                    <a:cubicBezTo>
                      <a:pt x="0" y="12"/>
                      <a:pt x="3" y="16"/>
                      <a:pt x="7" y="16"/>
                    </a:cubicBezTo>
                    <a:cubicBezTo>
                      <a:pt x="12" y="17"/>
                      <a:pt x="16" y="14"/>
                      <a:pt x="16" y="9"/>
                    </a:cubicBezTo>
                    <a:close/>
                  </a:path>
                </a:pathLst>
              </a:custGeom>
              <a:solidFill>
                <a:srgbClr val="5C5D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54" name="Freeform 210">
                <a:extLst>
                  <a:ext uri="{FF2B5EF4-FFF2-40B4-BE49-F238E27FC236}">
                    <a16:creationId xmlns:a16="http://schemas.microsoft.com/office/drawing/2014/main" id="{AB64A629-10F4-4AAF-B448-B87EFD2CDD8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994" y="3370"/>
                <a:ext cx="20" cy="22"/>
              </a:xfrm>
              <a:custGeom>
                <a:avLst/>
                <a:gdLst>
                  <a:gd name="T0" fmla="*/ 743 w 6"/>
                  <a:gd name="T1" fmla="*/ 539 h 6"/>
                  <a:gd name="T2" fmla="*/ 477 w 6"/>
                  <a:gd name="T3" fmla="*/ 0 h 6"/>
                  <a:gd name="T4" fmla="*/ 110 w 6"/>
                  <a:gd name="T5" fmla="*/ 539 h 6"/>
                  <a:gd name="T6" fmla="*/ 367 w 6"/>
                  <a:gd name="T7" fmla="*/ 1089 h 6"/>
                  <a:gd name="T8" fmla="*/ 743 w 6"/>
                  <a:gd name="T9" fmla="*/ 539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2"/>
                      <a:pt x="5" y="1"/>
                      <a:pt x="4" y="0"/>
                    </a:cubicBezTo>
                    <a:cubicBezTo>
                      <a:pt x="2" y="0"/>
                      <a:pt x="1" y="1"/>
                      <a:pt x="1" y="3"/>
                    </a:cubicBezTo>
                    <a:cubicBezTo>
                      <a:pt x="0" y="4"/>
                      <a:pt x="2" y="6"/>
                      <a:pt x="3" y="6"/>
                    </a:cubicBezTo>
                    <a:cubicBezTo>
                      <a:pt x="5" y="6"/>
                      <a:pt x="6" y="5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55" name="Freeform 211">
                <a:extLst>
                  <a:ext uri="{FF2B5EF4-FFF2-40B4-BE49-F238E27FC236}">
                    <a16:creationId xmlns:a16="http://schemas.microsoft.com/office/drawing/2014/main" id="{146F424A-5C75-4E2D-ACE9-EA0FAF8611F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00" y="3377"/>
                <a:ext cx="1271" cy="237"/>
              </a:xfrm>
              <a:custGeom>
                <a:avLst/>
                <a:gdLst>
                  <a:gd name="T0" fmla="*/ 0 w 372"/>
                  <a:gd name="T1" fmla="*/ 4415 h 65"/>
                  <a:gd name="T2" fmla="*/ 116 w 372"/>
                  <a:gd name="T3" fmla="*/ 2126 h 65"/>
                  <a:gd name="T4" fmla="*/ 280 w 372"/>
                  <a:gd name="T5" fmla="*/ 1065 h 65"/>
                  <a:gd name="T6" fmla="*/ 11849 w 372"/>
                  <a:gd name="T7" fmla="*/ 4415 h 65"/>
                  <a:gd name="T8" fmla="*/ 23288 w 372"/>
                  <a:gd name="T9" fmla="*/ 8827 h 65"/>
                  <a:gd name="T10" fmla="*/ 36538 w 372"/>
                  <a:gd name="T11" fmla="*/ 5280 h 65"/>
                  <a:gd name="T12" fmla="*/ 47700 w 372"/>
                  <a:gd name="T13" fmla="*/ 3883 h 65"/>
                  <a:gd name="T14" fmla="*/ 50020 w 372"/>
                  <a:gd name="T15" fmla="*/ 4944 h 65"/>
                  <a:gd name="T16" fmla="*/ 49894 w 372"/>
                  <a:gd name="T17" fmla="*/ 5477 h 65"/>
                  <a:gd name="T18" fmla="*/ 48783 w 372"/>
                  <a:gd name="T19" fmla="*/ 5130 h 65"/>
                  <a:gd name="T20" fmla="*/ 48783 w 372"/>
                  <a:gd name="T21" fmla="*/ 5130 h 65"/>
                  <a:gd name="T22" fmla="*/ 43474 w 372"/>
                  <a:gd name="T23" fmla="*/ 4415 h 65"/>
                  <a:gd name="T24" fmla="*/ 37054 w 372"/>
                  <a:gd name="T25" fmla="*/ 6742 h 65"/>
                  <a:gd name="T26" fmla="*/ 23288 w 372"/>
                  <a:gd name="T27" fmla="*/ 11299 h 65"/>
                  <a:gd name="T28" fmla="*/ 10776 w 372"/>
                  <a:gd name="T29" fmla="*/ 6541 h 65"/>
                  <a:gd name="T30" fmla="*/ 0 w 372"/>
                  <a:gd name="T31" fmla="*/ 4415 h 65"/>
                  <a:gd name="T32" fmla="*/ 0 w 372"/>
                  <a:gd name="T33" fmla="*/ 4415 h 6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72" h="65">
                    <a:moveTo>
                      <a:pt x="0" y="25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3"/>
                      <a:pt x="2" y="6"/>
                    </a:cubicBezTo>
                    <a:cubicBezTo>
                      <a:pt x="42" y="0"/>
                      <a:pt x="65" y="12"/>
                      <a:pt x="87" y="25"/>
                    </a:cubicBezTo>
                    <a:cubicBezTo>
                      <a:pt x="108" y="37"/>
                      <a:pt x="128" y="51"/>
                      <a:pt x="171" y="50"/>
                    </a:cubicBezTo>
                    <a:cubicBezTo>
                      <a:pt x="215" y="49"/>
                      <a:pt x="243" y="39"/>
                      <a:pt x="268" y="30"/>
                    </a:cubicBezTo>
                    <a:cubicBezTo>
                      <a:pt x="295" y="20"/>
                      <a:pt x="317" y="13"/>
                      <a:pt x="350" y="22"/>
                    </a:cubicBezTo>
                    <a:cubicBezTo>
                      <a:pt x="358" y="23"/>
                      <a:pt x="363" y="26"/>
                      <a:pt x="367" y="28"/>
                    </a:cubicBezTo>
                    <a:cubicBezTo>
                      <a:pt x="372" y="30"/>
                      <a:pt x="371" y="31"/>
                      <a:pt x="366" y="31"/>
                    </a:cubicBezTo>
                    <a:cubicBezTo>
                      <a:pt x="364" y="30"/>
                      <a:pt x="361" y="30"/>
                      <a:pt x="358" y="29"/>
                    </a:cubicBezTo>
                    <a:cubicBezTo>
                      <a:pt x="358" y="29"/>
                      <a:pt x="358" y="29"/>
                      <a:pt x="358" y="29"/>
                    </a:cubicBezTo>
                    <a:cubicBezTo>
                      <a:pt x="354" y="28"/>
                      <a:pt x="334" y="24"/>
                      <a:pt x="319" y="25"/>
                    </a:cubicBezTo>
                    <a:cubicBezTo>
                      <a:pt x="303" y="27"/>
                      <a:pt x="288" y="32"/>
                      <a:pt x="272" y="38"/>
                    </a:cubicBezTo>
                    <a:cubicBezTo>
                      <a:pt x="248" y="47"/>
                      <a:pt x="218" y="63"/>
                      <a:pt x="171" y="64"/>
                    </a:cubicBezTo>
                    <a:cubicBezTo>
                      <a:pt x="125" y="65"/>
                      <a:pt x="100" y="50"/>
                      <a:pt x="79" y="37"/>
                    </a:cubicBezTo>
                    <a:cubicBezTo>
                      <a:pt x="57" y="25"/>
                      <a:pt x="37" y="18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lose/>
                  </a:path>
                </a:pathLst>
              </a:custGeom>
              <a:solidFill>
                <a:srgbClr val="E5D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56" name="Freeform 212">
                <a:extLst>
                  <a:ext uri="{FF2B5EF4-FFF2-40B4-BE49-F238E27FC236}">
                    <a16:creationId xmlns:a16="http://schemas.microsoft.com/office/drawing/2014/main" id="{D0AB9687-4C18-4BE7-830A-9249460FDB8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044" y="3556"/>
                <a:ext cx="307" cy="69"/>
              </a:xfrm>
              <a:custGeom>
                <a:avLst/>
                <a:gdLst>
                  <a:gd name="T0" fmla="*/ 2698 w 90"/>
                  <a:gd name="T1" fmla="*/ 712 h 19"/>
                  <a:gd name="T2" fmla="*/ 2862 w 90"/>
                  <a:gd name="T3" fmla="*/ 857 h 19"/>
                  <a:gd name="T4" fmla="*/ 3258 w 90"/>
                  <a:gd name="T5" fmla="*/ 1384 h 19"/>
                  <a:gd name="T6" fmla="*/ 4213 w 90"/>
                  <a:gd name="T7" fmla="*/ 857 h 19"/>
                  <a:gd name="T8" fmla="*/ 5284 w 90"/>
                  <a:gd name="T9" fmla="*/ 1729 h 19"/>
                  <a:gd name="T10" fmla="*/ 6631 w 90"/>
                  <a:gd name="T11" fmla="*/ 1384 h 19"/>
                  <a:gd name="T12" fmla="*/ 7982 w 90"/>
                  <a:gd name="T13" fmla="*/ 1583 h 19"/>
                  <a:gd name="T14" fmla="*/ 8378 w 90"/>
                  <a:gd name="T15" fmla="*/ 857 h 19"/>
                  <a:gd name="T16" fmla="*/ 8378 w 90"/>
                  <a:gd name="T17" fmla="*/ 712 h 19"/>
                  <a:gd name="T18" fmla="*/ 10554 w 90"/>
                  <a:gd name="T19" fmla="*/ 330 h 19"/>
                  <a:gd name="T20" fmla="*/ 12181 w 90"/>
                  <a:gd name="T21" fmla="*/ 1583 h 19"/>
                  <a:gd name="T22" fmla="*/ 11113 w 90"/>
                  <a:gd name="T23" fmla="*/ 3112 h 19"/>
                  <a:gd name="T24" fmla="*/ 8378 w 90"/>
                  <a:gd name="T25" fmla="*/ 2782 h 19"/>
                  <a:gd name="T26" fmla="*/ 3803 w 90"/>
                  <a:gd name="T27" fmla="*/ 2782 h 19"/>
                  <a:gd name="T28" fmla="*/ 955 w 90"/>
                  <a:gd name="T29" fmla="*/ 3312 h 19"/>
                  <a:gd name="T30" fmla="*/ 2187 w 90"/>
                  <a:gd name="T31" fmla="*/ 1914 h 19"/>
                  <a:gd name="T32" fmla="*/ 280 w 90"/>
                  <a:gd name="T33" fmla="*/ 2110 h 19"/>
                  <a:gd name="T34" fmla="*/ 2698 w 90"/>
                  <a:gd name="T35" fmla="*/ 712 h 1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0" h="19">
                    <a:moveTo>
                      <a:pt x="20" y="4"/>
                    </a:moveTo>
                    <a:cubicBezTo>
                      <a:pt x="20" y="4"/>
                      <a:pt x="21" y="4"/>
                      <a:pt x="21" y="5"/>
                    </a:cubicBezTo>
                    <a:cubicBezTo>
                      <a:pt x="22" y="6"/>
                      <a:pt x="22" y="8"/>
                      <a:pt x="24" y="8"/>
                    </a:cubicBezTo>
                    <a:cubicBezTo>
                      <a:pt x="27" y="8"/>
                      <a:pt x="28" y="4"/>
                      <a:pt x="31" y="5"/>
                    </a:cubicBezTo>
                    <a:cubicBezTo>
                      <a:pt x="34" y="5"/>
                      <a:pt x="37" y="8"/>
                      <a:pt x="39" y="10"/>
                    </a:cubicBezTo>
                    <a:cubicBezTo>
                      <a:pt x="40" y="4"/>
                      <a:pt x="46" y="1"/>
                      <a:pt x="49" y="8"/>
                    </a:cubicBezTo>
                    <a:cubicBezTo>
                      <a:pt x="47" y="0"/>
                      <a:pt x="57" y="5"/>
                      <a:pt x="59" y="9"/>
                    </a:cubicBezTo>
                    <a:cubicBezTo>
                      <a:pt x="59" y="7"/>
                      <a:pt x="60" y="6"/>
                      <a:pt x="62" y="5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7" y="5"/>
                      <a:pt x="74" y="2"/>
                      <a:pt x="78" y="2"/>
                    </a:cubicBezTo>
                    <a:cubicBezTo>
                      <a:pt x="83" y="3"/>
                      <a:pt x="86" y="6"/>
                      <a:pt x="90" y="9"/>
                    </a:cubicBezTo>
                    <a:cubicBezTo>
                      <a:pt x="88" y="15"/>
                      <a:pt x="90" y="17"/>
                      <a:pt x="82" y="18"/>
                    </a:cubicBezTo>
                    <a:cubicBezTo>
                      <a:pt x="75" y="19"/>
                      <a:pt x="69" y="17"/>
                      <a:pt x="62" y="16"/>
                    </a:cubicBezTo>
                    <a:cubicBezTo>
                      <a:pt x="53" y="15"/>
                      <a:pt x="38" y="16"/>
                      <a:pt x="28" y="16"/>
                    </a:cubicBezTo>
                    <a:cubicBezTo>
                      <a:pt x="23" y="16"/>
                      <a:pt x="11" y="15"/>
                      <a:pt x="7" y="19"/>
                    </a:cubicBezTo>
                    <a:cubicBezTo>
                      <a:pt x="8" y="14"/>
                      <a:pt x="12" y="13"/>
                      <a:pt x="16" y="11"/>
                    </a:cubicBezTo>
                    <a:cubicBezTo>
                      <a:pt x="12" y="11"/>
                      <a:pt x="5" y="8"/>
                      <a:pt x="2" y="12"/>
                    </a:cubicBezTo>
                    <a:cubicBezTo>
                      <a:pt x="0" y="1"/>
                      <a:pt x="12" y="5"/>
                      <a:pt x="20" y="4"/>
                    </a:cubicBezTo>
                    <a:close/>
                  </a:path>
                </a:pathLst>
              </a:custGeom>
              <a:solidFill>
                <a:srgbClr val="E5D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57" name="Freeform 213">
                <a:extLst>
                  <a:ext uri="{FF2B5EF4-FFF2-40B4-BE49-F238E27FC236}">
                    <a16:creationId xmlns:a16="http://schemas.microsoft.com/office/drawing/2014/main" id="{48CFBB71-75CB-49AF-9A52-93B4C9AB76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570" y="3574"/>
                <a:ext cx="195" cy="51"/>
              </a:xfrm>
              <a:custGeom>
                <a:avLst/>
                <a:gdLst>
                  <a:gd name="T0" fmla="*/ 7691 w 57"/>
                  <a:gd name="T1" fmla="*/ 1060 h 14"/>
                  <a:gd name="T2" fmla="*/ 6565 w 57"/>
                  <a:gd name="T3" fmla="*/ 346 h 14"/>
                  <a:gd name="T4" fmla="*/ 6846 w 57"/>
                  <a:gd name="T5" fmla="*/ 1260 h 14"/>
                  <a:gd name="T6" fmla="*/ 3288 w 57"/>
                  <a:gd name="T7" fmla="*/ 729 h 14"/>
                  <a:gd name="T8" fmla="*/ 3688 w 57"/>
                  <a:gd name="T9" fmla="*/ 1592 h 14"/>
                  <a:gd name="T10" fmla="*/ 2036 w 57"/>
                  <a:gd name="T11" fmla="*/ 346 h 14"/>
                  <a:gd name="T12" fmla="*/ 1078 w 57"/>
                  <a:gd name="T13" fmla="*/ 874 h 14"/>
                  <a:gd name="T14" fmla="*/ 0 w 57"/>
                  <a:gd name="T15" fmla="*/ 2470 h 14"/>
                  <a:gd name="T16" fmla="*/ 4529 w 57"/>
                  <a:gd name="T17" fmla="*/ 2270 h 14"/>
                  <a:gd name="T18" fmla="*/ 5888 w 57"/>
                  <a:gd name="T19" fmla="*/ 1938 h 14"/>
                  <a:gd name="T20" fmla="*/ 7691 w 57"/>
                  <a:gd name="T21" fmla="*/ 1592 h 14"/>
                  <a:gd name="T22" fmla="*/ 7807 w 57"/>
                  <a:gd name="T23" fmla="*/ 729 h 14"/>
                  <a:gd name="T24" fmla="*/ 7691 w 57"/>
                  <a:gd name="T25" fmla="*/ 1060 h 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7" h="14">
                    <a:moveTo>
                      <a:pt x="56" y="6"/>
                    </a:moveTo>
                    <a:cubicBezTo>
                      <a:pt x="53" y="5"/>
                      <a:pt x="50" y="4"/>
                      <a:pt x="48" y="2"/>
                    </a:cubicBezTo>
                    <a:cubicBezTo>
                      <a:pt x="49" y="4"/>
                      <a:pt x="49" y="6"/>
                      <a:pt x="50" y="7"/>
                    </a:cubicBezTo>
                    <a:cubicBezTo>
                      <a:pt x="45" y="3"/>
                      <a:pt x="28" y="0"/>
                      <a:pt x="24" y="4"/>
                    </a:cubicBezTo>
                    <a:cubicBezTo>
                      <a:pt x="25" y="6"/>
                      <a:pt x="26" y="8"/>
                      <a:pt x="27" y="9"/>
                    </a:cubicBezTo>
                    <a:cubicBezTo>
                      <a:pt x="24" y="6"/>
                      <a:pt x="19" y="4"/>
                      <a:pt x="15" y="2"/>
                    </a:cubicBezTo>
                    <a:cubicBezTo>
                      <a:pt x="16" y="10"/>
                      <a:pt x="11" y="5"/>
                      <a:pt x="8" y="5"/>
                    </a:cubicBezTo>
                    <a:cubicBezTo>
                      <a:pt x="4" y="7"/>
                      <a:pt x="1" y="10"/>
                      <a:pt x="0" y="14"/>
                    </a:cubicBezTo>
                    <a:cubicBezTo>
                      <a:pt x="7" y="7"/>
                      <a:pt x="23" y="14"/>
                      <a:pt x="33" y="13"/>
                    </a:cubicBezTo>
                    <a:cubicBezTo>
                      <a:pt x="36" y="13"/>
                      <a:pt x="39" y="11"/>
                      <a:pt x="43" y="11"/>
                    </a:cubicBezTo>
                    <a:cubicBezTo>
                      <a:pt x="47" y="11"/>
                      <a:pt x="53" y="13"/>
                      <a:pt x="56" y="9"/>
                    </a:cubicBezTo>
                    <a:cubicBezTo>
                      <a:pt x="57" y="8"/>
                      <a:pt x="57" y="6"/>
                      <a:pt x="57" y="4"/>
                    </a:cubicBezTo>
                    <a:cubicBezTo>
                      <a:pt x="57" y="5"/>
                      <a:pt x="56" y="5"/>
                      <a:pt x="56" y="6"/>
                    </a:cubicBezTo>
                    <a:close/>
                  </a:path>
                </a:pathLst>
              </a:custGeom>
              <a:solidFill>
                <a:srgbClr val="E5D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58" name="Freeform 214">
                <a:extLst>
                  <a:ext uri="{FF2B5EF4-FFF2-40B4-BE49-F238E27FC236}">
                    <a16:creationId xmlns:a16="http://schemas.microsoft.com/office/drawing/2014/main" id="{5A42D921-B458-4A16-ABCB-FE5BC331DE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901" y="3508"/>
                <a:ext cx="308" cy="102"/>
              </a:xfrm>
              <a:custGeom>
                <a:avLst/>
                <a:gdLst>
                  <a:gd name="T0" fmla="*/ 2200 w 90"/>
                  <a:gd name="T1" fmla="*/ 874 h 28"/>
                  <a:gd name="T2" fmla="*/ 1523 w 90"/>
                  <a:gd name="T3" fmla="*/ 1592 h 28"/>
                  <a:gd name="T4" fmla="*/ 1078 w 90"/>
                  <a:gd name="T5" fmla="*/ 2124 h 28"/>
                  <a:gd name="T6" fmla="*/ 281 w 90"/>
                  <a:gd name="T7" fmla="*/ 3330 h 28"/>
                  <a:gd name="T8" fmla="*/ 1078 w 90"/>
                  <a:gd name="T9" fmla="*/ 4590 h 28"/>
                  <a:gd name="T10" fmla="*/ 1769 w 90"/>
                  <a:gd name="T11" fmla="*/ 4936 h 28"/>
                  <a:gd name="T12" fmla="*/ 2882 w 90"/>
                  <a:gd name="T13" fmla="*/ 4739 h 28"/>
                  <a:gd name="T14" fmla="*/ 6571 w 90"/>
                  <a:gd name="T15" fmla="*/ 3530 h 28"/>
                  <a:gd name="T16" fmla="*/ 9616 w 90"/>
                  <a:gd name="T17" fmla="*/ 2124 h 28"/>
                  <a:gd name="T18" fmla="*/ 11102 w 90"/>
                  <a:gd name="T19" fmla="*/ 1738 h 28"/>
                  <a:gd name="T20" fmla="*/ 12344 w 90"/>
                  <a:gd name="T21" fmla="*/ 1406 h 28"/>
                  <a:gd name="T22" fmla="*/ 10705 w 90"/>
                  <a:gd name="T23" fmla="*/ 1406 h 28"/>
                  <a:gd name="T24" fmla="*/ 8374 w 90"/>
                  <a:gd name="T25" fmla="*/ 1938 h 28"/>
                  <a:gd name="T26" fmla="*/ 5096 w 90"/>
                  <a:gd name="T27" fmla="*/ 2656 h 28"/>
                  <a:gd name="T28" fmla="*/ 2200 w 90"/>
                  <a:gd name="T29" fmla="*/ 874 h 2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0" h="28">
                    <a:moveTo>
                      <a:pt x="16" y="5"/>
                    </a:moveTo>
                    <a:cubicBezTo>
                      <a:pt x="14" y="7"/>
                      <a:pt x="13" y="7"/>
                      <a:pt x="11" y="9"/>
                    </a:cubicBezTo>
                    <a:cubicBezTo>
                      <a:pt x="10" y="10"/>
                      <a:pt x="9" y="11"/>
                      <a:pt x="8" y="12"/>
                    </a:cubicBezTo>
                    <a:cubicBezTo>
                      <a:pt x="6" y="14"/>
                      <a:pt x="4" y="17"/>
                      <a:pt x="2" y="19"/>
                    </a:cubicBezTo>
                    <a:cubicBezTo>
                      <a:pt x="0" y="24"/>
                      <a:pt x="4" y="24"/>
                      <a:pt x="8" y="26"/>
                    </a:cubicBezTo>
                    <a:cubicBezTo>
                      <a:pt x="9" y="27"/>
                      <a:pt x="11" y="28"/>
                      <a:pt x="13" y="28"/>
                    </a:cubicBezTo>
                    <a:cubicBezTo>
                      <a:pt x="15" y="28"/>
                      <a:pt x="18" y="27"/>
                      <a:pt x="21" y="27"/>
                    </a:cubicBezTo>
                    <a:cubicBezTo>
                      <a:pt x="31" y="27"/>
                      <a:pt x="39" y="24"/>
                      <a:pt x="48" y="20"/>
                    </a:cubicBezTo>
                    <a:cubicBezTo>
                      <a:pt x="55" y="17"/>
                      <a:pt x="63" y="15"/>
                      <a:pt x="70" y="12"/>
                    </a:cubicBezTo>
                    <a:cubicBezTo>
                      <a:pt x="74" y="11"/>
                      <a:pt x="77" y="10"/>
                      <a:pt x="81" y="10"/>
                    </a:cubicBezTo>
                    <a:cubicBezTo>
                      <a:pt x="84" y="9"/>
                      <a:pt x="88" y="9"/>
                      <a:pt x="90" y="8"/>
                    </a:cubicBezTo>
                    <a:cubicBezTo>
                      <a:pt x="86" y="7"/>
                      <a:pt x="82" y="8"/>
                      <a:pt x="78" y="8"/>
                    </a:cubicBezTo>
                    <a:cubicBezTo>
                      <a:pt x="72" y="9"/>
                      <a:pt x="66" y="10"/>
                      <a:pt x="61" y="11"/>
                    </a:cubicBezTo>
                    <a:cubicBezTo>
                      <a:pt x="54" y="12"/>
                      <a:pt x="44" y="20"/>
                      <a:pt x="37" y="15"/>
                    </a:cubicBezTo>
                    <a:cubicBezTo>
                      <a:pt x="31" y="12"/>
                      <a:pt x="24" y="0"/>
                      <a:pt x="16" y="5"/>
                    </a:cubicBezTo>
                  </a:path>
                </a:pathLst>
              </a:custGeom>
              <a:solidFill>
                <a:srgbClr val="00AE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59" name="Freeform 215">
                <a:extLst>
                  <a:ext uri="{FF2B5EF4-FFF2-40B4-BE49-F238E27FC236}">
                    <a16:creationId xmlns:a16="http://schemas.microsoft.com/office/drawing/2014/main" id="{6D389345-C5D9-4E78-B90D-EFE66E1C05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22" y="3009"/>
                <a:ext cx="694" cy="579"/>
              </a:xfrm>
              <a:custGeom>
                <a:avLst/>
                <a:gdLst>
                  <a:gd name="T0" fmla="*/ 18584 w 203"/>
                  <a:gd name="T1" fmla="*/ 3529 h 159"/>
                  <a:gd name="T2" fmla="*/ 15148 w 203"/>
                  <a:gd name="T3" fmla="*/ 16707 h 159"/>
                  <a:gd name="T4" fmla="*/ 15018 w 203"/>
                  <a:gd name="T5" fmla="*/ 19176 h 159"/>
                  <a:gd name="T6" fmla="*/ 12984 w 203"/>
                  <a:gd name="T7" fmla="*/ 19508 h 159"/>
                  <a:gd name="T8" fmla="*/ 11070 w 203"/>
                  <a:gd name="T9" fmla="*/ 20768 h 159"/>
                  <a:gd name="T10" fmla="*/ 10109 w 203"/>
                  <a:gd name="T11" fmla="*/ 21973 h 159"/>
                  <a:gd name="T12" fmla="*/ 9152 w 203"/>
                  <a:gd name="T13" fmla="*/ 20768 h 159"/>
                  <a:gd name="T14" fmla="*/ 8195 w 203"/>
                  <a:gd name="T15" fmla="*/ 21827 h 159"/>
                  <a:gd name="T16" fmla="*/ 7388 w 203"/>
                  <a:gd name="T17" fmla="*/ 20382 h 159"/>
                  <a:gd name="T18" fmla="*/ 7514 w 203"/>
                  <a:gd name="T19" fmla="*/ 20382 h 159"/>
                  <a:gd name="T20" fmla="*/ 7234 w 203"/>
                  <a:gd name="T21" fmla="*/ 20382 h 159"/>
                  <a:gd name="T22" fmla="*/ 7234 w 203"/>
                  <a:gd name="T23" fmla="*/ 20236 h 159"/>
                  <a:gd name="T24" fmla="*/ 7118 w 203"/>
                  <a:gd name="T25" fmla="*/ 20236 h 159"/>
                  <a:gd name="T26" fmla="*/ 7118 w 203"/>
                  <a:gd name="T27" fmla="*/ 17771 h 159"/>
                  <a:gd name="T28" fmla="*/ 6557 w 203"/>
                  <a:gd name="T29" fmla="*/ 17585 h 159"/>
                  <a:gd name="T30" fmla="*/ 6147 w 203"/>
                  <a:gd name="T31" fmla="*/ 16908 h 159"/>
                  <a:gd name="T32" fmla="*/ 5996 w 203"/>
                  <a:gd name="T33" fmla="*/ 15648 h 159"/>
                  <a:gd name="T34" fmla="*/ 4639 w 203"/>
                  <a:gd name="T35" fmla="*/ 15302 h 159"/>
                  <a:gd name="T36" fmla="*/ 3272 w 203"/>
                  <a:gd name="T37" fmla="*/ 14442 h 159"/>
                  <a:gd name="T38" fmla="*/ 3155 w 203"/>
                  <a:gd name="T39" fmla="*/ 14442 h 159"/>
                  <a:gd name="T40" fmla="*/ 4113 w 203"/>
                  <a:gd name="T41" fmla="*/ 15979 h 159"/>
                  <a:gd name="T42" fmla="*/ 5470 w 203"/>
                  <a:gd name="T43" fmla="*/ 17239 h 159"/>
                  <a:gd name="T44" fmla="*/ 5320 w 203"/>
                  <a:gd name="T45" fmla="*/ 17916 h 159"/>
                  <a:gd name="T46" fmla="*/ 3682 w 203"/>
                  <a:gd name="T47" fmla="*/ 18113 h 159"/>
                  <a:gd name="T48" fmla="*/ 4513 w 203"/>
                  <a:gd name="T49" fmla="*/ 19508 h 159"/>
                  <a:gd name="T50" fmla="*/ 3952 w 203"/>
                  <a:gd name="T51" fmla="*/ 19508 h 159"/>
                  <a:gd name="T52" fmla="*/ 4113 w 203"/>
                  <a:gd name="T53" fmla="*/ 20236 h 159"/>
                  <a:gd name="T54" fmla="*/ 3552 w 203"/>
                  <a:gd name="T55" fmla="*/ 20768 h 159"/>
                  <a:gd name="T56" fmla="*/ 3552 w 203"/>
                  <a:gd name="T57" fmla="*/ 21296 h 159"/>
                  <a:gd name="T58" fmla="*/ 3155 w 203"/>
                  <a:gd name="T59" fmla="*/ 21627 h 159"/>
                  <a:gd name="T60" fmla="*/ 3155 w 203"/>
                  <a:gd name="T61" fmla="*/ 22701 h 159"/>
                  <a:gd name="T62" fmla="*/ 2991 w 203"/>
                  <a:gd name="T63" fmla="*/ 22701 h 159"/>
                  <a:gd name="T64" fmla="*/ 2479 w 203"/>
                  <a:gd name="T65" fmla="*/ 23033 h 159"/>
                  <a:gd name="T66" fmla="*/ 2479 w 203"/>
                  <a:gd name="T67" fmla="*/ 24096 h 159"/>
                  <a:gd name="T68" fmla="*/ 1638 w 203"/>
                  <a:gd name="T69" fmla="*/ 24096 h 159"/>
                  <a:gd name="T70" fmla="*/ 677 w 203"/>
                  <a:gd name="T71" fmla="*/ 24293 h 159"/>
                  <a:gd name="T72" fmla="*/ 116 w 203"/>
                  <a:gd name="T73" fmla="*/ 25687 h 159"/>
                  <a:gd name="T74" fmla="*/ 0 w 203"/>
                  <a:gd name="T75" fmla="*/ 25687 h 159"/>
                  <a:gd name="T76" fmla="*/ 561 w 203"/>
                  <a:gd name="T77" fmla="*/ 27621 h 159"/>
                  <a:gd name="T78" fmla="*/ 1357 w 203"/>
                  <a:gd name="T79" fmla="*/ 27093 h 159"/>
                  <a:gd name="T80" fmla="*/ 1918 w 203"/>
                  <a:gd name="T81" fmla="*/ 27767 h 159"/>
                  <a:gd name="T82" fmla="*/ 2595 w 203"/>
                  <a:gd name="T83" fmla="*/ 27767 h 159"/>
                  <a:gd name="T84" fmla="*/ 3682 w 203"/>
                  <a:gd name="T85" fmla="*/ 27952 h 159"/>
                  <a:gd name="T86" fmla="*/ 3832 w 203"/>
                  <a:gd name="T87" fmla="*/ 26747 h 159"/>
                  <a:gd name="T88" fmla="*/ 4920 w 203"/>
                  <a:gd name="T89" fmla="*/ 27424 h 159"/>
                  <a:gd name="T90" fmla="*/ 8195 w 203"/>
                  <a:gd name="T91" fmla="*/ 27424 h 159"/>
                  <a:gd name="T92" fmla="*/ 8075 w 203"/>
                  <a:gd name="T93" fmla="*/ 27424 h 159"/>
                  <a:gd name="T94" fmla="*/ 9268 w 203"/>
                  <a:gd name="T95" fmla="*/ 26893 h 159"/>
                  <a:gd name="T96" fmla="*/ 10506 w 203"/>
                  <a:gd name="T97" fmla="*/ 27238 h 159"/>
                  <a:gd name="T98" fmla="*/ 13265 w 203"/>
                  <a:gd name="T99" fmla="*/ 26747 h 159"/>
                  <a:gd name="T100" fmla="*/ 14225 w 203"/>
                  <a:gd name="T101" fmla="*/ 26215 h 159"/>
                  <a:gd name="T102" fmla="*/ 15018 w 203"/>
                  <a:gd name="T103" fmla="*/ 25687 h 159"/>
                  <a:gd name="T104" fmla="*/ 15429 w 203"/>
                  <a:gd name="T105" fmla="*/ 24293 h 159"/>
                  <a:gd name="T106" fmla="*/ 16536 w 203"/>
                  <a:gd name="T107" fmla="*/ 24438 h 159"/>
                  <a:gd name="T108" fmla="*/ 17623 w 203"/>
                  <a:gd name="T109" fmla="*/ 22505 h 159"/>
                  <a:gd name="T110" fmla="*/ 17743 w 203"/>
                  <a:gd name="T111" fmla="*/ 21441 h 159"/>
                  <a:gd name="T112" fmla="*/ 17743 w 203"/>
                  <a:gd name="T113" fmla="*/ 15116 h 159"/>
                  <a:gd name="T114" fmla="*/ 19261 w 203"/>
                  <a:gd name="T115" fmla="*/ 5120 h 159"/>
                  <a:gd name="T116" fmla="*/ 27736 w 203"/>
                  <a:gd name="T117" fmla="*/ 874 h 159"/>
                  <a:gd name="T118" fmla="*/ 18584 w 203"/>
                  <a:gd name="T119" fmla="*/ 3529 h 159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203" h="159">
                    <a:moveTo>
                      <a:pt x="136" y="20"/>
                    </a:moveTo>
                    <a:cubicBezTo>
                      <a:pt x="110" y="40"/>
                      <a:pt x="111" y="95"/>
                      <a:pt x="111" y="95"/>
                    </a:cubicBezTo>
                    <a:cubicBezTo>
                      <a:pt x="111" y="100"/>
                      <a:pt x="112" y="105"/>
                      <a:pt x="110" y="109"/>
                    </a:cubicBezTo>
                    <a:cubicBezTo>
                      <a:pt x="107" y="115"/>
                      <a:pt x="97" y="120"/>
                      <a:pt x="95" y="111"/>
                    </a:cubicBezTo>
                    <a:cubicBezTo>
                      <a:pt x="92" y="116"/>
                      <a:pt x="86" y="124"/>
                      <a:pt x="81" y="118"/>
                    </a:cubicBezTo>
                    <a:cubicBezTo>
                      <a:pt x="82" y="117"/>
                      <a:pt x="80" y="124"/>
                      <a:pt x="74" y="125"/>
                    </a:cubicBezTo>
                    <a:cubicBezTo>
                      <a:pt x="69" y="125"/>
                      <a:pt x="67" y="118"/>
                      <a:pt x="67" y="118"/>
                    </a:cubicBezTo>
                    <a:cubicBezTo>
                      <a:pt x="67" y="118"/>
                      <a:pt x="63" y="125"/>
                      <a:pt x="60" y="124"/>
                    </a:cubicBezTo>
                    <a:cubicBezTo>
                      <a:pt x="58" y="123"/>
                      <a:pt x="56" y="118"/>
                      <a:pt x="54" y="116"/>
                    </a:cubicBezTo>
                    <a:cubicBezTo>
                      <a:pt x="54" y="116"/>
                      <a:pt x="54" y="116"/>
                      <a:pt x="55" y="116"/>
                    </a:cubicBezTo>
                    <a:cubicBezTo>
                      <a:pt x="54" y="116"/>
                      <a:pt x="53" y="116"/>
                      <a:pt x="53" y="116"/>
                    </a:cubicBezTo>
                    <a:cubicBezTo>
                      <a:pt x="53" y="116"/>
                      <a:pt x="53" y="115"/>
                      <a:pt x="53" y="115"/>
                    </a:cubicBezTo>
                    <a:cubicBezTo>
                      <a:pt x="52" y="115"/>
                      <a:pt x="52" y="115"/>
                      <a:pt x="52" y="115"/>
                    </a:cubicBezTo>
                    <a:cubicBezTo>
                      <a:pt x="49" y="112"/>
                      <a:pt x="51" y="104"/>
                      <a:pt x="52" y="101"/>
                    </a:cubicBezTo>
                    <a:cubicBezTo>
                      <a:pt x="51" y="101"/>
                      <a:pt x="49" y="101"/>
                      <a:pt x="48" y="100"/>
                    </a:cubicBezTo>
                    <a:cubicBezTo>
                      <a:pt x="47" y="99"/>
                      <a:pt x="46" y="97"/>
                      <a:pt x="45" y="96"/>
                    </a:cubicBezTo>
                    <a:cubicBezTo>
                      <a:pt x="44" y="93"/>
                      <a:pt x="41" y="91"/>
                      <a:pt x="44" y="89"/>
                    </a:cubicBezTo>
                    <a:cubicBezTo>
                      <a:pt x="41" y="88"/>
                      <a:pt x="37" y="88"/>
                      <a:pt x="34" y="87"/>
                    </a:cubicBezTo>
                    <a:cubicBezTo>
                      <a:pt x="31" y="86"/>
                      <a:pt x="25" y="85"/>
                      <a:pt x="24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5" y="86"/>
                      <a:pt x="27" y="88"/>
                      <a:pt x="30" y="91"/>
                    </a:cubicBezTo>
                    <a:cubicBezTo>
                      <a:pt x="33" y="93"/>
                      <a:pt x="37" y="95"/>
                      <a:pt x="40" y="98"/>
                    </a:cubicBezTo>
                    <a:cubicBezTo>
                      <a:pt x="42" y="100"/>
                      <a:pt x="42" y="101"/>
                      <a:pt x="39" y="102"/>
                    </a:cubicBezTo>
                    <a:cubicBezTo>
                      <a:pt x="35" y="102"/>
                      <a:pt x="31" y="102"/>
                      <a:pt x="27" y="103"/>
                    </a:cubicBezTo>
                    <a:cubicBezTo>
                      <a:pt x="27" y="106"/>
                      <a:pt x="32" y="108"/>
                      <a:pt x="33" y="111"/>
                    </a:cubicBezTo>
                    <a:cubicBezTo>
                      <a:pt x="32" y="110"/>
                      <a:pt x="31" y="111"/>
                      <a:pt x="29" y="111"/>
                    </a:cubicBezTo>
                    <a:cubicBezTo>
                      <a:pt x="28" y="113"/>
                      <a:pt x="30" y="114"/>
                      <a:pt x="30" y="115"/>
                    </a:cubicBezTo>
                    <a:cubicBezTo>
                      <a:pt x="28" y="117"/>
                      <a:pt x="25" y="116"/>
                      <a:pt x="26" y="118"/>
                    </a:cubicBezTo>
                    <a:cubicBezTo>
                      <a:pt x="26" y="120"/>
                      <a:pt x="27" y="120"/>
                      <a:pt x="26" y="121"/>
                    </a:cubicBezTo>
                    <a:cubicBezTo>
                      <a:pt x="26" y="122"/>
                      <a:pt x="24" y="123"/>
                      <a:pt x="23" y="123"/>
                    </a:cubicBezTo>
                    <a:cubicBezTo>
                      <a:pt x="25" y="125"/>
                      <a:pt x="24" y="127"/>
                      <a:pt x="23" y="129"/>
                    </a:cubicBezTo>
                    <a:cubicBezTo>
                      <a:pt x="23" y="129"/>
                      <a:pt x="22" y="129"/>
                      <a:pt x="22" y="129"/>
                    </a:cubicBezTo>
                    <a:cubicBezTo>
                      <a:pt x="21" y="130"/>
                      <a:pt x="19" y="131"/>
                      <a:pt x="18" y="131"/>
                    </a:cubicBezTo>
                    <a:cubicBezTo>
                      <a:pt x="17" y="133"/>
                      <a:pt x="20" y="135"/>
                      <a:pt x="18" y="137"/>
                    </a:cubicBezTo>
                    <a:cubicBezTo>
                      <a:pt x="17" y="138"/>
                      <a:pt x="14" y="138"/>
                      <a:pt x="12" y="137"/>
                    </a:cubicBezTo>
                    <a:cubicBezTo>
                      <a:pt x="10" y="137"/>
                      <a:pt x="7" y="137"/>
                      <a:pt x="5" y="138"/>
                    </a:cubicBezTo>
                    <a:cubicBezTo>
                      <a:pt x="6" y="140"/>
                      <a:pt x="4" y="147"/>
                      <a:pt x="1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2" y="149"/>
                      <a:pt x="4" y="153"/>
                      <a:pt x="4" y="157"/>
                    </a:cubicBezTo>
                    <a:cubicBezTo>
                      <a:pt x="6" y="155"/>
                      <a:pt x="7" y="153"/>
                      <a:pt x="10" y="154"/>
                    </a:cubicBezTo>
                    <a:cubicBezTo>
                      <a:pt x="12" y="155"/>
                      <a:pt x="12" y="158"/>
                      <a:pt x="14" y="158"/>
                    </a:cubicBezTo>
                    <a:cubicBezTo>
                      <a:pt x="15" y="158"/>
                      <a:pt x="18" y="157"/>
                      <a:pt x="19" y="158"/>
                    </a:cubicBezTo>
                    <a:cubicBezTo>
                      <a:pt x="22" y="158"/>
                      <a:pt x="25" y="158"/>
                      <a:pt x="27" y="159"/>
                    </a:cubicBezTo>
                    <a:cubicBezTo>
                      <a:pt x="25" y="157"/>
                      <a:pt x="25" y="152"/>
                      <a:pt x="28" y="152"/>
                    </a:cubicBezTo>
                    <a:cubicBezTo>
                      <a:pt x="31" y="152"/>
                      <a:pt x="34" y="155"/>
                      <a:pt x="36" y="156"/>
                    </a:cubicBezTo>
                    <a:cubicBezTo>
                      <a:pt x="33" y="149"/>
                      <a:pt x="57" y="156"/>
                      <a:pt x="60" y="156"/>
                    </a:cubicBezTo>
                    <a:cubicBezTo>
                      <a:pt x="60" y="156"/>
                      <a:pt x="59" y="156"/>
                      <a:pt x="59" y="156"/>
                    </a:cubicBezTo>
                    <a:cubicBezTo>
                      <a:pt x="62" y="152"/>
                      <a:pt x="64" y="152"/>
                      <a:pt x="68" y="153"/>
                    </a:cubicBezTo>
                    <a:cubicBezTo>
                      <a:pt x="71" y="154"/>
                      <a:pt x="73" y="155"/>
                      <a:pt x="77" y="155"/>
                    </a:cubicBezTo>
                    <a:cubicBezTo>
                      <a:pt x="84" y="154"/>
                      <a:pt x="90" y="151"/>
                      <a:pt x="97" y="152"/>
                    </a:cubicBezTo>
                    <a:cubicBezTo>
                      <a:pt x="94" y="148"/>
                      <a:pt x="102" y="146"/>
                      <a:pt x="104" y="149"/>
                    </a:cubicBezTo>
                    <a:cubicBezTo>
                      <a:pt x="104" y="144"/>
                      <a:pt x="107" y="144"/>
                      <a:pt x="110" y="146"/>
                    </a:cubicBezTo>
                    <a:cubicBezTo>
                      <a:pt x="106" y="144"/>
                      <a:pt x="111" y="139"/>
                      <a:pt x="113" y="138"/>
                    </a:cubicBezTo>
                    <a:cubicBezTo>
                      <a:pt x="115" y="137"/>
                      <a:pt x="119" y="137"/>
                      <a:pt x="121" y="139"/>
                    </a:cubicBezTo>
                    <a:cubicBezTo>
                      <a:pt x="125" y="138"/>
                      <a:pt x="128" y="131"/>
                      <a:pt x="129" y="128"/>
                    </a:cubicBezTo>
                    <a:cubicBezTo>
                      <a:pt x="130" y="126"/>
                      <a:pt x="130" y="124"/>
                      <a:pt x="130" y="122"/>
                    </a:cubicBezTo>
                    <a:cubicBezTo>
                      <a:pt x="133" y="115"/>
                      <a:pt x="130" y="105"/>
                      <a:pt x="130" y="86"/>
                    </a:cubicBezTo>
                    <a:cubicBezTo>
                      <a:pt x="129" y="63"/>
                      <a:pt x="131" y="49"/>
                      <a:pt x="141" y="29"/>
                    </a:cubicBezTo>
                    <a:cubicBezTo>
                      <a:pt x="152" y="10"/>
                      <a:pt x="185" y="3"/>
                      <a:pt x="203" y="5"/>
                    </a:cubicBezTo>
                    <a:cubicBezTo>
                      <a:pt x="188" y="0"/>
                      <a:pt x="162" y="0"/>
                      <a:pt x="136" y="20"/>
                    </a:cubicBezTo>
                    <a:close/>
                  </a:path>
                </a:pathLst>
              </a:custGeom>
              <a:solidFill>
                <a:srgbClr val="00B7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60" name="Freeform 216">
                <a:extLst>
                  <a:ext uri="{FF2B5EF4-FFF2-40B4-BE49-F238E27FC236}">
                    <a16:creationId xmlns:a16="http://schemas.microsoft.com/office/drawing/2014/main" id="{41834A45-1683-4919-8534-E46FD144A84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666" y="3064"/>
                <a:ext cx="205" cy="244"/>
              </a:xfrm>
              <a:custGeom>
                <a:avLst/>
                <a:gdLst>
                  <a:gd name="T0" fmla="*/ 6140 w 60"/>
                  <a:gd name="T1" fmla="*/ 1060 h 67"/>
                  <a:gd name="T2" fmla="*/ 4507 w 60"/>
                  <a:gd name="T3" fmla="*/ 874 h 67"/>
                  <a:gd name="T4" fmla="*/ 1237 w 60"/>
                  <a:gd name="T5" fmla="*/ 4203 h 67"/>
                  <a:gd name="T6" fmla="*/ 560 w 60"/>
                  <a:gd name="T7" fmla="*/ 8595 h 67"/>
                  <a:gd name="T8" fmla="*/ 560 w 60"/>
                  <a:gd name="T9" fmla="*/ 8595 h 67"/>
                  <a:gd name="T10" fmla="*/ 0 w 60"/>
                  <a:gd name="T11" fmla="*/ 9323 h 67"/>
                  <a:gd name="T12" fmla="*/ 560 w 60"/>
                  <a:gd name="T13" fmla="*/ 10186 h 67"/>
                  <a:gd name="T14" fmla="*/ 1353 w 60"/>
                  <a:gd name="T15" fmla="*/ 11792 h 67"/>
                  <a:gd name="T16" fmla="*/ 2709 w 60"/>
                  <a:gd name="T17" fmla="*/ 10583 h 67"/>
                  <a:gd name="T18" fmla="*/ 2593 w 60"/>
                  <a:gd name="T19" fmla="*/ 11060 h 67"/>
                  <a:gd name="T20" fmla="*/ 4226 w 60"/>
                  <a:gd name="T21" fmla="*/ 11060 h 67"/>
                  <a:gd name="T22" fmla="*/ 4226 w 60"/>
                  <a:gd name="T23" fmla="*/ 11060 h 67"/>
                  <a:gd name="T24" fmla="*/ 4226 w 60"/>
                  <a:gd name="T25" fmla="*/ 11260 h 67"/>
                  <a:gd name="T26" fmla="*/ 6140 w 60"/>
                  <a:gd name="T27" fmla="*/ 1060 h 6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60" h="67">
                    <a:moveTo>
                      <a:pt x="45" y="6"/>
                    </a:moveTo>
                    <a:cubicBezTo>
                      <a:pt x="41" y="0"/>
                      <a:pt x="34" y="4"/>
                      <a:pt x="33" y="5"/>
                    </a:cubicBezTo>
                    <a:cubicBezTo>
                      <a:pt x="24" y="10"/>
                      <a:pt x="14" y="13"/>
                      <a:pt x="9" y="24"/>
                    </a:cubicBezTo>
                    <a:cubicBezTo>
                      <a:pt x="6" y="32"/>
                      <a:pt x="11" y="44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3" y="50"/>
                      <a:pt x="1" y="51"/>
                      <a:pt x="0" y="53"/>
                    </a:cubicBezTo>
                    <a:cubicBezTo>
                      <a:pt x="4" y="52"/>
                      <a:pt x="6" y="55"/>
                      <a:pt x="4" y="58"/>
                    </a:cubicBezTo>
                    <a:cubicBezTo>
                      <a:pt x="8" y="56"/>
                      <a:pt x="5" y="66"/>
                      <a:pt x="10" y="67"/>
                    </a:cubicBezTo>
                    <a:cubicBezTo>
                      <a:pt x="14" y="67"/>
                      <a:pt x="19" y="63"/>
                      <a:pt x="20" y="60"/>
                    </a:cubicBezTo>
                    <a:cubicBezTo>
                      <a:pt x="20" y="62"/>
                      <a:pt x="20" y="63"/>
                      <a:pt x="19" y="63"/>
                    </a:cubicBezTo>
                    <a:cubicBezTo>
                      <a:pt x="23" y="63"/>
                      <a:pt x="27" y="66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52" y="56"/>
                      <a:pt x="60" y="22"/>
                      <a:pt x="45" y="6"/>
                    </a:cubicBezTo>
                    <a:close/>
                  </a:path>
                </a:pathLst>
              </a:custGeom>
              <a:solidFill>
                <a:srgbClr val="00B7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61" name="Freeform 217">
                <a:extLst>
                  <a:ext uri="{FF2B5EF4-FFF2-40B4-BE49-F238E27FC236}">
                    <a16:creationId xmlns:a16="http://schemas.microsoft.com/office/drawing/2014/main" id="{1DA1AE28-C9F0-45A5-B557-B478E06A7EE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963" y="3315"/>
                <a:ext cx="85" cy="91"/>
              </a:xfrm>
              <a:custGeom>
                <a:avLst/>
                <a:gdLst>
                  <a:gd name="T0" fmla="*/ 0 w 25"/>
                  <a:gd name="T1" fmla="*/ 4386 h 25"/>
                  <a:gd name="T2" fmla="*/ 3342 w 25"/>
                  <a:gd name="T3" fmla="*/ 1591 h 25"/>
                  <a:gd name="T4" fmla="*/ 0 w 25"/>
                  <a:gd name="T5" fmla="*/ 4386 h 2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5" h="25">
                    <a:moveTo>
                      <a:pt x="0" y="25"/>
                    </a:moveTo>
                    <a:cubicBezTo>
                      <a:pt x="5" y="10"/>
                      <a:pt x="11" y="3"/>
                      <a:pt x="25" y="9"/>
                    </a:cubicBezTo>
                    <a:cubicBezTo>
                      <a:pt x="19" y="3"/>
                      <a:pt x="2" y="0"/>
                      <a:pt x="0" y="25"/>
                    </a:cubicBezTo>
                    <a:close/>
                  </a:path>
                </a:pathLst>
              </a:custGeom>
              <a:solidFill>
                <a:srgbClr val="00AE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62" name="Freeform 218">
                <a:extLst>
                  <a:ext uri="{FF2B5EF4-FFF2-40B4-BE49-F238E27FC236}">
                    <a16:creationId xmlns:a16="http://schemas.microsoft.com/office/drawing/2014/main" id="{73BD9CB8-C390-4FA5-9E9E-4DF7940A291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949" y="3381"/>
                <a:ext cx="48" cy="51"/>
              </a:xfrm>
              <a:custGeom>
                <a:avLst/>
                <a:gdLst>
                  <a:gd name="T0" fmla="*/ 0 w 14"/>
                  <a:gd name="T1" fmla="*/ 2124 h 14"/>
                  <a:gd name="T2" fmla="*/ 1656 w 14"/>
                  <a:gd name="T3" fmla="*/ 0 h 14"/>
                  <a:gd name="T4" fmla="*/ 0 w 14"/>
                  <a:gd name="T5" fmla="*/ 2124 h 1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" h="14">
                    <a:moveTo>
                      <a:pt x="0" y="12"/>
                    </a:moveTo>
                    <a:cubicBezTo>
                      <a:pt x="8" y="14"/>
                      <a:pt x="12" y="6"/>
                      <a:pt x="12" y="0"/>
                    </a:cubicBezTo>
                    <a:cubicBezTo>
                      <a:pt x="14" y="7"/>
                      <a:pt x="12" y="14"/>
                      <a:pt x="0" y="12"/>
                    </a:cubicBezTo>
                    <a:close/>
                  </a:path>
                </a:pathLst>
              </a:custGeom>
              <a:solidFill>
                <a:srgbClr val="9F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63" name="Freeform 219">
                <a:extLst>
                  <a:ext uri="{FF2B5EF4-FFF2-40B4-BE49-F238E27FC236}">
                    <a16:creationId xmlns:a16="http://schemas.microsoft.com/office/drawing/2014/main" id="{2EB1C574-9604-4811-A3AA-A9E8625D97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13" y="3093"/>
                <a:ext cx="110" cy="197"/>
              </a:xfrm>
              <a:custGeom>
                <a:avLst/>
                <a:gdLst>
                  <a:gd name="T0" fmla="*/ 2802 w 32"/>
                  <a:gd name="T1" fmla="*/ 533 h 54"/>
                  <a:gd name="T2" fmla="*/ 1134 w 32"/>
                  <a:gd name="T3" fmla="*/ 2141 h 54"/>
                  <a:gd name="T4" fmla="*/ 285 w 32"/>
                  <a:gd name="T5" fmla="*/ 3885 h 54"/>
                  <a:gd name="T6" fmla="*/ 567 w 32"/>
                  <a:gd name="T7" fmla="*/ 5684 h 54"/>
                  <a:gd name="T8" fmla="*/ 117 w 32"/>
                  <a:gd name="T9" fmla="*/ 6216 h 54"/>
                  <a:gd name="T10" fmla="*/ 567 w 32"/>
                  <a:gd name="T11" fmla="*/ 7092 h 54"/>
                  <a:gd name="T12" fmla="*/ 684 w 32"/>
                  <a:gd name="T13" fmla="*/ 8157 h 54"/>
                  <a:gd name="T14" fmla="*/ 853 w 32"/>
                  <a:gd name="T15" fmla="*/ 9569 h 54"/>
                  <a:gd name="T16" fmla="*/ 1832 w 32"/>
                  <a:gd name="T17" fmla="*/ 8836 h 54"/>
                  <a:gd name="T18" fmla="*/ 2114 w 32"/>
                  <a:gd name="T19" fmla="*/ 7092 h 54"/>
                  <a:gd name="T20" fmla="*/ 2637 w 32"/>
                  <a:gd name="T21" fmla="*/ 5483 h 54"/>
                  <a:gd name="T22" fmla="*/ 3083 w 32"/>
                  <a:gd name="T23" fmla="*/ 2820 h 54"/>
                  <a:gd name="T24" fmla="*/ 4067 w 32"/>
                  <a:gd name="T25" fmla="*/ 4418 h 54"/>
                  <a:gd name="T26" fmla="*/ 4067 w 32"/>
                  <a:gd name="T27" fmla="*/ 1598 h 54"/>
                  <a:gd name="T28" fmla="*/ 2932 w 32"/>
                  <a:gd name="T29" fmla="*/ 533 h 5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2" h="54">
                    <a:moveTo>
                      <a:pt x="20" y="3"/>
                    </a:moveTo>
                    <a:cubicBezTo>
                      <a:pt x="14" y="4"/>
                      <a:pt x="13" y="8"/>
                      <a:pt x="8" y="12"/>
                    </a:cubicBezTo>
                    <a:cubicBezTo>
                      <a:pt x="4" y="15"/>
                      <a:pt x="0" y="17"/>
                      <a:pt x="2" y="22"/>
                    </a:cubicBezTo>
                    <a:cubicBezTo>
                      <a:pt x="4" y="25"/>
                      <a:pt x="7" y="29"/>
                      <a:pt x="4" y="32"/>
                    </a:cubicBezTo>
                    <a:cubicBezTo>
                      <a:pt x="4" y="33"/>
                      <a:pt x="1" y="34"/>
                      <a:pt x="1" y="35"/>
                    </a:cubicBezTo>
                    <a:cubicBezTo>
                      <a:pt x="0" y="37"/>
                      <a:pt x="3" y="39"/>
                      <a:pt x="4" y="40"/>
                    </a:cubicBezTo>
                    <a:cubicBezTo>
                      <a:pt x="0" y="42"/>
                      <a:pt x="2" y="43"/>
                      <a:pt x="5" y="46"/>
                    </a:cubicBezTo>
                    <a:cubicBezTo>
                      <a:pt x="7" y="48"/>
                      <a:pt x="8" y="51"/>
                      <a:pt x="6" y="54"/>
                    </a:cubicBezTo>
                    <a:cubicBezTo>
                      <a:pt x="8" y="52"/>
                      <a:pt x="10" y="51"/>
                      <a:pt x="13" y="50"/>
                    </a:cubicBezTo>
                    <a:cubicBezTo>
                      <a:pt x="8" y="46"/>
                      <a:pt x="7" y="39"/>
                      <a:pt x="15" y="40"/>
                    </a:cubicBezTo>
                    <a:cubicBezTo>
                      <a:pt x="12" y="37"/>
                      <a:pt x="17" y="30"/>
                      <a:pt x="19" y="31"/>
                    </a:cubicBezTo>
                    <a:cubicBezTo>
                      <a:pt x="14" y="30"/>
                      <a:pt x="18" y="18"/>
                      <a:pt x="22" y="16"/>
                    </a:cubicBezTo>
                    <a:cubicBezTo>
                      <a:pt x="27" y="15"/>
                      <a:pt x="28" y="21"/>
                      <a:pt x="29" y="25"/>
                    </a:cubicBezTo>
                    <a:cubicBezTo>
                      <a:pt x="30" y="20"/>
                      <a:pt x="32" y="14"/>
                      <a:pt x="29" y="9"/>
                    </a:cubicBezTo>
                    <a:cubicBezTo>
                      <a:pt x="28" y="6"/>
                      <a:pt x="25" y="0"/>
                      <a:pt x="21" y="3"/>
                    </a:cubicBezTo>
                  </a:path>
                </a:pathLst>
              </a:custGeom>
              <a:solidFill>
                <a:srgbClr val="00AE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64" name="Freeform 220">
                <a:extLst>
                  <a:ext uri="{FF2B5EF4-FFF2-40B4-BE49-F238E27FC236}">
                    <a16:creationId xmlns:a16="http://schemas.microsoft.com/office/drawing/2014/main" id="{B06372E3-8FAB-4ABD-9141-DD8BF24A15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959" y="2940"/>
                <a:ext cx="45" cy="149"/>
              </a:xfrm>
              <a:custGeom>
                <a:avLst/>
                <a:gdLst>
                  <a:gd name="T0" fmla="*/ 121 w 13"/>
                  <a:gd name="T1" fmla="*/ 1203 h 41"/>
                  <a:gd name="T2" fmla="*/ 993 w 13"/>
                  <a:gd name="T3" fmla="*/ 2973 h 41"/>
                  <a:gd name="T4" fmla="*/ 1869 w 13"/>
                  <a:gd name="T5" fmla="*/ 6102 h 41"/>
                  <a:gd name="T6" fmla="*/ 993 w 13"/>
                  <a:gd name="T7" fmla="*/ 7145 h 41"/>
                  <a:gd name="T8" fmla="*/ 575 w 13"/>
                  <a:gd name="T9" fmla="*/ 5230 h 41"/>
                  <a:gd name="T10" fmla="*/ 706 w 13"/>
                  <a:gd name="T11" fmla="*/ 4517 h 41"/>
                  <a:gd name="T12" fmla="*/ 287 w 13"/>
                  <a:gd name="T13" fmla="*/ 3118 h 41"/>
                  <a:gd name="T14" fmla="*/ 0 w 13"/>
                  <a:gd name="T15" fmla="*/ 1388 h 4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" h="41">
                    <a:moveTo>
                      <a:pt x="1" y="7"/>
                    </a:moveTo>
                    <a:cubicBezTo>
                      <a:pt x="7" y="0"/>
                      <a:pt x="6" y="13"/>
                      <a:pt x="7" y="17"/>
                    </a:cubicBezTo>
                    <a:cubicBezTo>
                      <a:pt x="7" y="23"/>
                      <a:pt x="10" y="30"/>
                      <a:pt x="13" y="35"/>
                    </a:cubicBezTo>
                    <a:cubicBezTo>
                      <a:pt x="10" y="35"/>
                      <a:pt x="8" y="39"/>
                      <a:pt x="7" y="41"/>
                    </a:cubicBezTo>
                    <a:cubicBezTo>
                      <a:pt x="6" y="37"/>
                      <a:pt x="11" y="27"/>
                      <a:pt x="4" y="30"/>
                    </a:cubicBezTo>
                    <a:cubicBezTo>
                      <a:pt x="4" y="29"/>
                      <a:pt x="5" y="27"/>
                      <a:pt x="5" y="26"/>
                    </a:cubicBezTo>
                    <a:cubicBezTo>
                      <a:pt x="5" y="23"/>
                      <a:pt x="3" y="21"/>
                      <a:pt x="2" y="18"/>
                    </a:cubicBezTo>
                    <a:cubicBezTo>
                      <a:pt x="1" y="14"/>
                      <a:pt x="4" y="11"/>
                      <a:pt x="0" y="8"/>
                    </a:cubicBezTo>
                  </a:path>
                </a:pathLst>
              </a:custGeom>
              <a:solidFill>
                <a:srgbClr val="9F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65" name="Freeform 221">
                <a:extLst>
                  <a:ext uri="{FF2B5EF4-FFF2-40B4-BE49-F238E27FC236}">
                    <a16:creationId xmlns:a16="http://schemas.microsoft.com/office/drawing/2014/main" id="{9CB73FDE-1E44-4AC9-8320-DF9C6D2AC4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82" y="3242"/>
                <a:ext cx="151" cy="292"/>
              </a:xfrm>
              <a:custGeom>
                <a:avLst/>
                <a:gdLst>
                  <a:gd name="T0" fmla="*/ 117 w 44"/>
                  <a:gd name="T1" fmla="*/ 14202 h 80"/>
                  <a:gd name="T2" fmla="*/ 1095 w 44"/>
                  <a:gd name="T3" fmla="*/ 11523 h 80"/>
                  <a:gd name="T4" fmla="*/ 2344 w 44"/>
                  <a:gd name="T5" fmla="*/ 7632 h 80"/>
                  <a:gd name="T6" fmla="*/ 4286 w 44"/>
                  <a:gd name="T7" fmla="*/ 3745 h 80"/>
                  <a:gd name="T8" fmla="*/ 6102 w 44"/>
                  <a:gd name="T9" fmla="*/ 0 h 80"/>
                  <a:gd name="T10" fmla="*/ 4571 w 44"/>
                  <a:gd name="T11" fmla="*/ 4811 h 80"/>
                  <a:gd name="T12" fmla="*/ 2509 w 44"/>
                  <a:gd name="T13" fmla="*/ 9045 h 80"/>
                  <a:gd name="T14" fmla="*/ 1095 w 44"/>
                  <a:gd name="T15" fmla="*/ 12257 h 80"/>
                  <a:gd name="T16" fmla="*/ 117 w 44"/>
                  <a:gd name="T17" fmla="*/ 14202 h 8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4" h="80">
                    <a:moveTo>
                      <a:pt x="1" y="80"/>
                    </a:moveTo>
                    <a:cubicBezTo>
                      <a:pt x="0" y="75"/>
                      <a:pt x="5" y="71"/>
                      <a:pt x="8" y="65"/>
                    </a:cubicBezTo>
                    <a:cubicBezTo>
                      <a:pt x="11" y="58"/>
                      <a:pt x="14" y="49"/>
                      <a:pt x="17" y="43"/>
                    </a:cubicBezTo>
                    <a:cubicBezTo>
                      <a:pt x="20" y="37"/>
                      <a:pt x="25" y="31"/>
                      <a:pt x="31" y="21"/>
                    </a:cubicBezTo>
                    <a:cubicBezTo>
                      <a:pt x="37" y="12"/>
                      <a:pt x="42" y="4"/>
                      <a:pt x="44" y="0"/>
                    </a:cubicBezTo>
                    <a:cubicBezTo>
                      <a:pt x="44" y="5"/>
                      <a:pt x="36" y="19"/>
                      <a:pt x="33" y="27"/>
                    </a:cubicBezTo>
                    <a:cubicBezTo>
                      <a:pt x="29" y="35"/>
                      <a:pt x="21" y="43"/>
                      <a:pt x="18" y="51"/>
                    </a:cubicBezTo>
                    <a:cubicBezTo>
                      <a:pt x="14" y="60"/>
                      <a:pt x="11" y="64"/>
                      <a:pt x="8" y="69"/>
                    </a:cubicBezTo>
                    <a:cubicBezTo>
                      <a:pt x="5" y="73"/>
                      <a:pt x="1" y="76"/>
                      <a:pt x="1" y="80"/>
                    </a:cubicBezTo>
                    <a:close/>
                  </a:path>
                </a:pathLst>
              </a:custGeom>
              <a:solidFill>
                <a:srgbClr val="9F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66" name="Freeform 222">
                <a:extLst>
                  <a:ext uri="{FF2B5EF4-FFF2-40B4-BE49-F238E27FC236}">
                    <a16:creationId xmlns:a16="http://schemas.microsoft.com/office/drawing/2014/main" id="{A0625148-E68D-4466-9E1F-43C8106F2A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317" y="3089"/>
                <a:ext cx="431" cy="499"/>
              </a:xfrm>
              <a:custGeom>
                <a:avLst/>
                <a:gdLst>
                  <a:gd name="T0" fmla="*/ 17247 w 126"/>
                  <a:gd name="T1" fmla="*/ 0 h 137"/>
                  <a:gd name="T2" fmla="*/ 16686 w 126"/>
                  <a:gd name="T3" fmla="*/ 331 h 137"/>
                  <a:gd name="T4" fmla="*/ 14370 w 126"/>
                  <a:gd name="T5" fmla="*/ 5121 h 137"/>
                  <a:gd name="T6" fmla="*/ 13573 w 126"/>
                  <a:gd name="T7" fmla="*/ 14063 h 137"/>
                  <a:gd name="T8" fmla="*/ 13128 w 126"/>
                  <a:gd name="T9" fmla="*/ 17447 h 137"/>
                  <a:gd name="T10" fmla="*/ 11093 w 126"/>
                  <a:gd name="T11" fmla="*/ 18306 h 137"/>
                  <a:gd name="T12" fmla="*/ 10683 w 126"/>
                  <a:gd name="T13" fmla="*/ 20058 h 137"/>
                  <a:gd name="T14" fmla="*/ 10005 w 126"/>
                  <a:gd name="T15" fmla="*/ 20922 h 137"/>
                  <a:gd name="T16" fmla="*/ 9325 w 126"/>
                  <a:gd name="T17" fmla="*/ 21453 h 137"/>
                  <a:gd name="T18" fmla="*/ 6961 w 126"/>
                  <a:gd name="T19" fmla="*/ 21308 h 137"/>
                  <a:gd name="T20" fmla="*/ 6448 w 126"/>
                  <a:gd name="T21" fmla="*/ 22368 h 137"/>
                  <a:gd name="T22" fmla="*/ 5603 w 126"/>
                  <a:gd name="T23" fmla="*/ 22368 h 137"/>
                  <a:gd name="T24" fmla="*/ 3557 w 126"/>
                  <a:gd name="T25" fmla="*/ 22182 h 137"/>
                  <a:gd name="T26" fmla="*/ 2316 w 126"/>
                  <a:gd name="T27" fmla="*/ 21650 h 137"/>
                  <a:gd name="T28" fmla="*/ 280 w 126"/>
                  <a:gd name="T29" fmla="*/ 22714 h 137"/>
                  <a:gd name="T30" fmla="*/ 0 w 126"/>
                  <a:gd name="T31" fmla="*/ 23919 h 137"/>
                  <a:gd name="T32" fmla="*/ 958 w 126"/>
                  <a:gd name="T33" fmla="*/ 24120 h 137"/>
                  <a:gd name="T34" fmla="*/ 1078 w 126"/>
                  <a:gd name="T35" fmla="*/ 22899 h 137"/>
                  <a:gd name="T36" fmla="*/ 2199 w 126"/>
                  <a:gd name="T37" fmla="*/ 23573 h 137"/>
                  <a:gd name="T38" fmla="*/ 1919 w 126"/>
                  <a:gd name="T39" fmla="*/ 23242 h 137"/>
                  <a:gd name="T40" fmla="*/ 2877 w 126"/>
                  <a:gd name="T41" fmla="*/ 22899 h 137"/>
                  <a:gd name="T42" fmla="*/ 3161 w 126"/>
                  <a:gd name="T43" fmla="*/ 23045 h 137"/>
                  <a:gd name="T44" fmla="*/ 4118 w 126"/>
                  <a:gd name="T45" fmla="*/ 23242 h 137"/>
                  <a:gd name="T46" fmla="*/ 4118 w 126"/>
                  <a:gd name="T47" fmla="*/ 23242 h 137"/>
                  <a:gd name="T48" fmla="*/ 5323 w 126"/>
                  <a:gd name="T49" fmla="*/ 23045 h 137"/>
                  <a:gd name="T50" fmla="*/ 5767 w 126"/>
                  <a:gd name="T51" fmla="*/ 23045 h 137"/>
                  <a:gd name="T52" fmla="*/ 6048 w 126"/>
                  <a:gd name="T53" fmla="*/ 23045 h 137"/>
                  <a:gd name="T54" fmla="*/ 6284 w 126"/>
                  <a:gd name="T55" fmla="*/ 22899 h 137"/>
                  <a:gd name="T56" fmla="*/ 8483 w 126"/>
                  <a:gd name="T57" fmla="*/ 23242 h 137"/>
                  <a:gd name="T58" fmla="*/ 10402 w 126"/>
                  <a:gd name="T59" fmla="*/ 22899 h 137"/>
                  <a:gd name="T60" fmla="*/ 10532 w 126"/>
                  <a:gd name="T61" fmla="*/ 22899 h 137"/>
                  <a:gd name="T62" fmla="*/ 10813 w 126"/>
                  <a:gd name="T63" fmla="*/ 22182 h 137"/>
                  <a:gd name="T64" fmla="*/ 10813 w 126"/>
                  <a:gd name="T65" fmla="*/ 21981 h 137"/>
                  <a:gd name="T66" fmla="*/ 10813 w 126"/>
                  <a:gd name="T67" fmla="*/ 21981 h 137"/>
                  <a:gd name="T68" fmla="*/ 11360 w 126"/>
                  <a:gd name="T69" fmla="*/ 22182 h 137"/>
                  <a:gd name="T70" fmla="*/ 11490 w 126"/>
                  <a:gd name="T71" fmla="*/ 21981 h 137"/>
                  <a:gd name="T72" fmla="*/ 11490 w 126"/>
                  <a:gd name="T73" fmla="*/ 21981 h 137"/>
                  <a:gd name="T74" fmla="*/ 11924 w 126"/>
                  <a:gd name="T75" fmla="*/ 21650 h 137"/>
                  <a:gd name="T76" fmla="*/ 11924 w 126"/>
                  <a:gd name="T77" fmla="*/ 21308 h 137"/>
                  <a:gd name="T78" fmla="*/ 12331 w 126"/>
                  <a:gd name="T79" fmla="*/ 20922 h 137"/>
                  <a:gd name="T80" fmla="*/ 12732 w 126"/>
                  <a:gd name="T81" fmla="*/ 20444 h 137"/>
                  <a:gd name="T82" fmla="*/ 13806 w 126"/>
                  <a:gd name="T83" fmla="*/ 20590 h 137"/>
                  <a:gd name="T84" fmla="*/ 13970 w 126"/>
                  <a:gd name="T85" fmla="*/ 20590 h 137"/>
                  <a:gd name="T86" fmla="*/ 15047 w 126"/>
                  <a:gd name="T87" fmla="*/ 17778 h 137"/>
                  <a:gd name="T88" fmla="*/ 15047 w 126"/>
                  <a:gd name="T89" fmla="*/ 17592 h 137"/>
                  <a:gd name="T90" fmla="*/ 15212 w 126"/>
                  <a:gd name="T91" fmla="*/ 17447 h 137"/>
                  <a:gd name="T92" fmla="*/ 15212 w 126"/>
                  <a:gd name="T93" fmla="*/ 16915 h 137"/>
                  <a:gd name="T94" fmla="*/ 15047 w 126"/>
                  <a:gd name="T95" fmla="*/ 11262 h 137"/>
                  <a:gd name="T96" fmla="*/ 16570 w 126"/>
                  <a:gd name="T97" fmla="*/ 1206 h 137"/>
                  <a:gd name="T98" fmla="*/ 17247 w 126"/>
                  <a:gd name="T99" fmla="*/ 0 h 13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26" h="137">
                    <a:moveTo>
                      <a:pt x="126" y="0"/>
                    </a:moveTo>
                    <a:cubicBezTo>
                      <a:pt x="125" y="1"/>
                      <a:pt x="123" y="2"/>
                      <a:pt x="122" y="2"/>
                    </a:cubicBezTo>
                    <a:cubicBezTo>
                      <a:pt x="114" y="7"/>
                      <a:pt x="108" y="21"/>
                      <a:pt x="105" y="29"/>
                    </a:cubicBezTo>
                    <a:cubicBezTo>
                      <a:pt x="99" y="44"/>
                      <a:pt x="99" y="64"/>
                      <a:pt x="99" y="80"/>
                    </a:cubicBezTo>
                    <a:cubicBezTo>
                      <a:pt x="99" y="86"/>
                      <a:pt x="100" y="94"/>
                      <a:pt x="96" y="99"/>
                    </a:cubicBezTo>
                    <a:cubicBezTo>
                      <a:pt x="94" y="103"/>
                      <a:pt x="84" y="111"/>
                      <a:pt x="81" y="104"/>
                    </a:cubicBezTo>
                    <a:cubicBezTo>
                      <a:pt x="82" y="107"/>
                      <a:pt x="81" y="113"/>
                      <a:pt x="78" y="114"/>
                    </a:cubicBezTo>
                    <a:cubicBezTo>
                      <a:pt x="77" y="118"/>
                      <a:pt x="74" y="118"/>
                      <a:pt x="73" y="119"/>
                    </a:cubicBezTo>
                    <a:cubicBezTo>
                      <a:pt x="72" y="119"/>
                      <a:pt x="69" y="122"/>
                      <a:pt x="68" y="122"/>
                    </a:cubicBezTo>
                    <a:cubicBezTo>
                      <a:pt x="62" y="125"/>
                      <a:pt x="55" y="118"/>
                      <a:pt x="51" y="121"/>
                    </a:cubicBezTo>
                    <a:cubicBezTo>
                      <a:pt x="49" y="122"/>
                      <a:pt x="50" y="125"/>
                      <a:pt x="47" y="127"/>
                    </a:cubicBezTo>
                    <a:cubicBezTo>
                      <a:pt x="46" y="127"/>
                      <a:pt x="42" y="127"/>
                      <a:pt x="41" y="127"/>
                    </a:cubicBezTo>
                    <a:cubicBezTo>
                      <a:pt x="36" y="127"/>
                      <a:pt x="31" y="128"/>
                      <a:pt x="26" y="126"/>
                    </a:cubicBezTo>
                    <a:cubicBezTo>
                      <a:pt x="22" y="125"/>
                      <a:pt x="20" y="123"/>
                      <a:pt x="17" y="123"/>
                    </a:cubicBezTo>
                    <a:cubicBezTo>
                      <a:pt x="10" y="122"/>
                      <a:pt x="4" y="122"/>
                      <a:pt x="2" y="129"/>
                    </a:cubicBezTo>
                    <a:cubicBezTo>
                      <a:pt x="1" y="132"/>
                      <a:pt x="1" y="134"/>
                      <a:pt x="0" y="136"/>
                    </a:cubicBezTo>
                    <a:cubicBezTo>
                      <a:pt x="2" y="136"/>
                      <a:pt x="5" y="136"/>
                      <a:pt x="7" y="137"/>
                    </a:cubicBezTo>
                    <a:cubicBezTo>
                      <a:pt x="5" y="135"/>
                      <a:pt x="5" y="130"/>
                      <a:pt x="8" y="130"/>
                    </a:cubicBezTo>
                    <a:cubicBezTo>
                      <a:pt x="10" y="130"/>
                      <a:pt x="14" y="133"/>
                      <a:pt x="16" y="134"/>
                    </a:cubicBezTo>
                    <a:cubicBezTo>
                      <a:pt x="14" y="132"/>
                      <a:pt x="14" y="132"/>
                      <a:pt x="14" y="132"/>
                    </a:cubicBezTo>
                    <a:cubicBezTo>
                      <a:pt x="16" y="130"/>
                      <a:pt x="18" y="129"/>
                      <a:pt x="21" y="130"/>
                    </a:cubicBezTo>
                    <a:cubicBezTo>
                      <a:pt x="22" y="130"/>
                      <a:pt x="23" y="131"/>
                      <a:pt x="23" y="131"/>
                    </a:cubicBezTo>
                    <a:cubicBezTo>
                      <a:pt x="25" y="131"/>
                      <a:pt x="27" y="132"/>
                      <a:pt x="30" y="132"/>
                    </a:cubicBezTo>
                    <a:cubicBezTo>
                      <a:pt x="30" y="132"/>
                      <a:pt x="30" y="132"/>
                      <a:pt x="30" y="132"/>
                    </a:cubicBezTo>
                    <a:cubicBezTo>
                      <a:pt x="34" y="131"/>
                      <a:pt x="36" y="131"/>
                      <a:pt x="39" y="131"/>
                    </a:cubicBezTo>
                    <a:cubicBezTo>
                      <a:pt x="40" y="131"/>
                      <a:pt x="41" y="131"/>
                      <a:pt x="42" y="131"/>
                    </a:cubicBezTo>
                    <a:cubicBezTo>
                      <a:pt x="43" y="131"/>
                      <a:pt x="43" y="131"/>
                      <a:pt x="44" y="131"/>
                    </a:cubicBezTo>
                    <a:cubicBezTo>
                      <a:pt x="44" y="131"/>
                      <a:pt x="45" y="130"/>
                      <a:pt x="46" y="130"/>
                    </a:cubicBezTo>
                    <a:cubicBezTo>
                      <a:pt x="49" y="130"/>
                      <a:pt x="56" y="131"/>
                      <a:pt x="62" y="132"/>
                    </a:cubicBezTo>
                    <a:cubicBezTo>
                      <a:pt x="67" y="131"/>
                      <a:pt x="71" y="129"/>
                      <a:pt x="76" y="130"/>
                    </a:cubicBezTo>
                    <a:cubicBezTo>
                      <a:pt x="76" y="130"/>
                      <a:pt x="76" y="130"/>
                      <a:pt x="77" y="130"/>
                    </a:cubicBezTo>
                    <a:cubicBezTo>
                      <a:pt x="76" y="128"/>
                      <a:pt x="77" y="126"/>
                      <a:pt x="79" y="126"/>
                    </a:cubicBezTo>
                    <a:cubicBezTo>
                      <a:pt x="79" y="125"/>
                      <a:pt x="79" y="125"/>
                      <a:pt x="79" y="125"/>
                    </a:cubicBezTo>
                    <a:cubicBezTo>
                      <a:pt x="79" y="125"/>
                      <a:pt x="79" y="125"/>
                      <a:pt x="79" y="125"/>
                    </a:cubicBezTo>
                    <a:cubicBezTo>
                      <a:pt x="80" y="125"/>
                      <a:pt x="82" y="125"/>
                      <a:pt x="83" y="126"/>
                    </a:cubicBezTo>
                    <a:cubicBezTo>
                      <a:pt x="83" y="126"/>
                      <a:pt x="84" y="126"/>
                      <a:pt x="84" y="125"/>
                    </a:cubicBezTo>
                    <a:cubicBezTo>
                      <a:pt x="84" y="125"/>
                      <a:pt x="84" y="125"/>
                      <a:pt x="84" y="125"/>
                    </a:cubicBezTo>
                    <a:cubicBezTo>
                      <a:pt x="85" y="124"/>
                      <a:pt x="85" y="123"/>
                      <a:pt x="87" y="123"/>
                    </a:cubicBezTo>
                    <a:cubicBezTo>
                      <a:pt x="87" y="122"/>
                      <a:pt x="87" y="121"/>
                      <a:pt x="87" y="121"/>
                    </a:cubicBezTo>
                    <a:cubicBezTo>
                      <a:pt x="88" y="120"/>
                      <a:pt x="89" y="119"/>
                      <a:pt x="90" y="119"/>
                    </a:cubicBezTo>
                    <a:cubicBezTo>
                      <a:pt x="91" y="117"/>
                      <a:pt x="92" y="116"/>
                      <a:pt x="93" y="116"/>
                    </a:cubicBezTo>
                    <a:cubicBezTo>
                      <a:pt x="95" y="115"/>
                      <a:pt x="99" y="115"/>
                      <a:pt x="101" y="117"/>
                    </a:cubicBezTo>
                    <a:cubicBezTo>
                      <a:pt x="101" y="117"/>
                      <a:pt x="102" y="117"/>
                      <a:pt x="102" y="117"/>
                    </a:cubicBezTo>
                    <a:cubicBezTo>
                      <a:pt x="106" y="113"/>
                      <a:pt x="109" y="106"/>
                      <a:pt x="110" y="101"/>
                    </a:cubicBezTo>
                    <a:cubicBezTo>
                      <a:pt x="110" y="101"/>
                      <a:pt x="110" y="100"/>
                      <a:pt x="110" y="100"/>
                    </a:cubicBezTo>
                    <a:cubicBezTo>
                      <a:pt x="111" y="100"/>
                      <a:pt x="111" y="99"/>
                      <a:pt x="111" y="99"/>
                    </a:cubicBezTo>
                    <a:cubicBezTo>
                      <a:pt x="111" y="98"/>
                      <a:pt x="111" y="97"/>
                      <a:pt x="111" y="96"/>
                    </a:cubicBezTo>
                    <a:cubicBezTo>
                      <a:pt x="112" y="89"/>
                      <a:pt x="110" y="80"/>
                      <a:pt x="110" y="64"/>
                    </a:cubicBezTo>
                    <a:cubicBezTo>
                      <a:pt x="109" y="41"/>
                      <a:pt x="111" y="27"/>
                      <a:pt x="121" y="7"/>
                    </a:cubicBezTo>
                    <a:cubicBezTo>
                      <a:pt x="123" y="5"/>
                      <a:pt x="124" y="2"/>
                      <a:pt x="126" y="0"/>
                    </a:cubicBezTo>
                    <a:close/>
                  </a:path>
                </a:pathLst>
              </a:custGeom>
              <a:solidFill>
                <a:srgbClr val="00AE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67" name="Freeform 223">
                <a:extLst>
                  <a:ext uri="{FF2B5EF4-FFF2-40B4-BE49-F238E27FC236}">
                    <a16:creationId xmlns:a16="http://schemas.microsoft.com/office/drawing/2014/main" id="{04942429-0FDD-4219-993D-AFED4897083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29" y="3475"/>
                <a:ext cx="612" cy="102"/>
              </a:xfrm>
              <a:custGeom>
                <a:avLst/>
                <a:gdLst>
                  <a:gd name="T0" fmla="*/ 24336 w 179"/>
                  <a:gd name="T1" fmla="*/ 729 h 28"/>
                  <a:gd name="T2" fmla="*/ 24336 w 179"/>
                  <a:gd name="T3" fmla="*/ 346 h 28"/>
                  <a:gd name="T4" fmla="*/ 22538 w 179"/>
                  <a:gd name="T5" fmla="*/ 346 h 28"/>
                  <a:gd name="T6" fmla="*/ 20620 w 179"/>
                  <a:gd name="T7" fmla="*/ 729 h 28"/>
                  <a:gd name="T8" fmla="*/ 19382 w 179"/>
                  <a:gd name="T9" fmla="*/ 1060 h 28"/>
                  <a:gd name="T10" fmla="*/ 17745 w 179"/>
                  <a:gd name="T11" fmla="*/ 1592 h 28"/>
                  <a:gd name="T12" fmla="*/ 15991 w 179"/>
                  <a:gd name="T13" fmla="*/ 1738 h 28"/>
                  <a:gd name="T14" fmla="*/ 14623 w 179"/>
                  <a:gd name="T15" fmla="*/ 2998 h 28"/>
                  <a:gd name="T16" fmla="*/ 14343 w 179"/>
                  <a:gd name="T17" fmla="*/ 3530 h 28"/>
                  <a:gd name="T18" fmla="*/ 13946 w 179"/>
                  <a:gd name="T19" fmla="*/ 2998 h 28"/>
                  <a:gd name="T20" fmla="*/ 13105 w 179"/>
                  <a:gd name="T21" fmla="*/ 3330 h 28"/>
                  <a:gd name="T22" fmla="*/ 11864 w 179"/>
                  <a:gd name="T23" fmla="*/ 2801 h 28"/>
                  <a:gd name="T24" fmla="*/ 11187 w 179"/>
                  <a:gd name="T25" fmla="*/ 2470 h 28"/>
                  <a:gd name="T26" fmla="*/ 7235 w 179"/>
                  <a:gd name="T27" fmla="*/ 2124 h 28"/>
                  <a:gd name="T28" fmla="*/ 5997 w 179"/>
                  <a:gd name="T29" fmla="*/ 2801 h 28"/>
                  <a:gd name="T30" fmla="*/ 4920 w 179"/>
                  <a:gd name="T31" fmla="*/ 2801 h 28"/>
                  <a:gd name="T32" fmla="*/ 3402 w 179"/>
                  <a:gd name="T33" fmla="*/ 2801 h 28"/>
                  <a:gd name="T34" fmla="*/ 2992 w 179"/>
                  <a:gd name="T35" fmla="*/ 2470 h 28"/>
                  <a:gd name="T36" fmla="*/ 2595 w 179"/>
                  <a:gd name="T37" fmla="*/ 2656 h 28"/>
                  <a:gd name="T38" fmla="*/ 1638 w 179"/>
                  <a:gd name="T39" fmla="*/ 1938 h 28"/>
                  <a:gd name="T40" fmla="*/ 1077 w 179"/>
                  <a:gd name="T41" fmla="*/ 2124 h 28"/>
                  <a:gd name="T42" fmla="*/ 280 w 179"/>
                  <a:gd name="T43" fmla="*/ 1406 h 28"/>
                  <a:gd name="T44" fmla="*/ 0 w 179"/>
                  <a:gd name="T45" fmla="*/ 1406 h 28"/>
                  <a:gd name="T46" fmla="*/ 0 w 179"/>
                  <a:gd name="T47" fmla="*/ 2998 h 28"/>
                  <a:gd name="T48" fmla="*/ 3272 w 179"/>
                  <a:gd name="T49" fmla="*/ 4404 h 28"/>
                  <a:gd name="T50" fmla="*/ 4513 w 179"/>
                  <a:gd name="T51" fmla="*/ 4590 h 28"/>
                  <a:gd name="T52" fmla="*/ 6161 w 179"/>
                  <a:gd name="T53" fmla="*/ 4062 h 28"/>
                  <a:gd name="T54" fmla="*/ 7118 w 179"/>
                  <a:gd name="T55" fmla="*/ 4062 h 28"/>
                  <a:gd name="T56" fmla="*/ 8756 w 179"/>
                  <a:gd name="T57" fmla="*/ 3530 h 28"/>
                  <a:gd name="T58" fmla="*/ 11864 w 179"/>
                  <a:gd name="T59" fmla="*/ 4739 h 28"/>
                  <a:gd name="T60" fmla="*/ 13946 w 179"/>
                  <a:gd name="T61" fmla="*/ 4739 h 28"/>
                  <a:gd name="T62" fmla="*/ 15184 w 179"/>
                  <a:gd name="T63" fmla="*/ 4739 h 28"/>
                  <a:gd name="T64" fmla="*/ 15710 w 179"/>
                  <a:gd name="T65" fmla="*/ 2801 h 28"/>
                  <a:gd name="T66" fmla="*/ 16951 w 179"/>
                  <a:gd name="T67" fmla="*/ 3184 h 28"/>
                  <a:gd name="T68" fmla="*/ 17512 w 179"/>
                  <a:gd name="T69" fmla="*/ 3530 h 28"/>
                  <a:gd name="T70" fmla="*/ 17909 w 179"/>
                  <a:gd name="T71" fmla="*/ 3184 h 28"/>
                  <a:gd name="T72" fmla="*/ 19382 w 179"/>
                  <a:gd name="T73" fmla="*/ 3530 h 28"/>
                  <a:gd name="T74" fmla="*/ 20504 w 179"/>
                  <a:gd name="T75" fmla="*/ 2998 h 28"/>
                  <a:gd name="T76" fmla="*/ 22422 w 179"/>
                  <a:gd name="T77" fmla="*/ 1738 h 28"/>
                  <a:gd name="T78" fmla="*/ 24336 w 179"/>
                  <a:gd name="T79" fmla="*/ 729 h 28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79" h="28">
                    <a:moveTo>
                      <a:pt x="178" y="4"/>
                    </a:moveTo>
                    <a:cubicBezTo>
                      <a:pt x="178" y="5"/>
                      <a:pt x="179" y="6"/>
                      <a:pt x="178" y="2"/>
                    </a:cubicBezTo>
                    <a:cubicBezTo>
                      <a:pt x="174" y="3"/>
                      <a:pt x="169" y="0"/>
                      <a:pt x="165" y="2"/>
                    </a:cubicBezTo>
                    <a:cubicBezTo>
                      <a:pt x="161" y="4"/>
                      <a:pt x="155" y="9"/>
                      <a:pt x="151" y="4"/>
                    </a:cubicBezTo>
                    <a:cubicBezTo>
                      <a:pt x="150" y="9"/>
                      <a:pt x="145" y="9"/>
                      <a:pt x="142" y="6"/>
                    </a:cubicBezTo>
                    <a:cubicBezTo>
                      <a:pt x="141" y="12"/>
                      <a:pt x="135" y="13"/>
                      <a:pt x="130" y="9"/>
                    </a:cubicBezTo>
                    <a:cubicBezTo>
                      <a:pt x="128" y="16"/>
                      <a:pt x="122" y="10"/>
                      <a:pt x="117" y="10"/>
                    </a:cubicBezTo>
                    <a:cubicBezTo>
                      <a:pt x="110" y="9"/>
                      <a:pt x="111" y="14"/>
                      <a:pt x="107" y="17"/>
                    </a:cubicBezTo>
                    <a:cubicBezTo>
                      <a:pt x="107" y="18"/>
                      <a:pt x="106" y="20"/>
                      <a:pt x="105" y="20"/>
                    </a:cubicBezTo>
                    <a:cubicBezTo>
                      <a:pt x="103" y="20"/>
                      <a:pt x="102" y="17"/>
                      <a:pt x="102" y="17"/>
                    </a:cubicBezTo>
                    <a:cubicBezTo>
                      <a:pt x="99" y="17"/>
                      <a:pt x="99" y="19"/>
                      <a:pt x="96" y="19"/>
                    </a:cubicBezTo>
                    <a:cubicBezTo>
                      <a:pt x="95" y="20"/>
                      <a:pt x="89" y="17"/>
                      <a:pt x="87" y="16"/>
                    </a:cubicBezTo>
                    <a:cubicBezTo>
                      <a:pt x="85" y="16"/>
                      <a:pt x="84" y="17"/>
                      <a:pt x="82" y="14"/>
                    </a:cubicBezTo>
                    <a:cubicBezTo>
                      <a:pt x="74" y="22"/>
                      <a:pt x="61" y="17"/>
                      <a:pt x="53" y="12"/>
                    </a:cubicBezTo>
                    <a:cubicBezTo>
                      <a:pt x="51" y="14"/>
                      <a:pt x="46" y="20"/>
                      <a:pt x="44" y="16"/>
                    </a:cubicBezTo>
                    <a:cubicBezTo>
                      <a:pt x="42" y="18"/>
                      <a:pt x="38" y="20"/>
                      <a:pt x="36" y="16"/>
                    </a:cubicBezTo>
                    <a:cubicBezTo>
                      <a:pt x="31" y="18"/>
                      <a:pt x="30" y="17"/>
                      <a:pt x="25" y="16"/>
                    </a:cubicBezTo>
                    <a:cubicBezTo>
                      <a:pt x="24" y="15"/>
                      <a:pt x="23" y="14"/>
                      <a:pt x="22" y="14"/>
                    </a:cubicBezTo>
                    <a:cubicBezTo>
                      <a:pt x="21" y="14"/>
                      <a:pt x="21" y="16"/>
                      <a:pt x="19" y="15"/>
                    </a:cubicBezTo>
                    <a:cubicBezTo>
                      <a:pt x="17" y="14"/>
                      <a:pt x="15" y="11"/>
                      <a:pt x="12" y="11"/>
                    </a:cubicBezTo>
                    <a:cubicBezTo>
                      <a:pt x="12" y="11"/>
                      <a:pt x="9" y="12"/>
                      <a:pt x="8" y="12"/>
                    </a:cubicBezTo>
                    <a:cubicBezTo>
                      <a:pt x="6" y="12"/>
                      <a:pt x="2" y="10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0" y="14"/>
                      <a:pt x="0" y="17"/>
                    </a:cubicBezTo>
                    <a:cubicBezTo>
                      <a:pt x="9" y="20"/>
                      <a:pt x="24" y="17"/>
                      <a:pt x="24" y="25"/>
                    </a:cubicBezTo>
                    <a:cubicBezTo>
                      <a:pt x="28" y="23"/>
                      <a:pt x="30" y="22"/>
                      <a:pt x="33" y="26"/>
                    </a:cubicBezTo>
                    <a:cubicBezTo>
                      <a:pt x="35" y="22"/>
                      <a:pt x="42" y="20"/>
                      <a:pt x="45" y="23"/>
                    </a:cubicBezTo>
                    <a:cubicBezTo>
                      <a:pt x="48" y="22"/>
                      <a:pt x="50" y="23"/>
                      <a:pt x="52" y="23"/>
                    </a:cubicBezTo>
                    <a:cubicBezTo>
                      <a:pt x="56" y="23"/>
                      <a:pt x="60" y="21"/>
                      <a:pt x="64" y="20"/>
                    </a:cubicBezTo>
                    <a:cubicBezTo>
                      <a:pt x="71" y="19"/>
                      <a:pt x="84" y="18"/>
                      <a:pt x="87" y="27"/>
                    </a:cubicBezTo>
                    <a:cubicBezTo>
                      <a:pt x="91" y="22"/>
                      <a:pt x="96" y="25"/>
                      <a:pt x="102" y="27"/>
                    </a:cubicBezTo>
                    <a:cubicBezTo>
                      <a:pt x="105" y="28"/>
                      <a:pt x="107" y="28"/>
                      <a:pt x="111" y="27"/>
                    </a:cubicBezTo>
                    <a:cubicBezTo>
                      <a:pt x="112" y="26"/>
                      <a:pt x="115" y="17"/>
                      <a:pt x="115" y="16"/>
                    </a:cubicBezTo>
                    <a:cubicBezTo>
                      <a:pt x="118" y="14"/>
                      <a:pt x="121" y="16"/>
                      <a:pt x="124" y="18"/>
                    </a:cubicBezTo>
                    <a:cubicBezTo>
                      <a:pt x="125" y="18"/>
                      <a:pt x="127" y="20"/>
                      <a:pt x="128" y="20"/>
                    </a:cubicBezTo>
                    <a:cubicBezTo>
                      <a:pt x="130" y="20"/>
                      <a:pt x="130" y="19"/>
                      <a:pt x="131" y="18"/>
                    </a:cubicBezTo>
                    <a:cubicBezTo>
                      <a:pt x="135" y="17"/>
                      <a:pt x="137" y="19"/>
                      <a:pt x="142" y="20"/>
                    </a:cubicBezTo>
                    <a:cubicBezTo>
                      <a:pt x="141" y="14"/>
                      <a:pt x="146" y="14"/>
                      <a:pt x="150" y="17"/>
                    </a:cubicBezTo>
                    <a:cubicBezTo>
                      <a:pt x="151" y="7"/>
                      <a:pt x="157" y="7"/>
                      <a:pt x="164" y="10"/>
                    </a:cubicBezTo>
                    <a:cubicBezTo>
                      <a:pt x="165" y="5"/>
                      <a:pt x="173" y="0"/>
                      <a:pt x="178" y="4"/>
                    </a:cubicBezTo>
                    <a:close/>
                  </a:path>
                </a:pathLst>
              </a:custGeom>
              <a:solidFill>
                <a:srgbClr val="00AE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68" name="Freeform 224">
                <a:extLst>
                  <a:ext uri="{FF2B5EF4-FFF2-40B4-BE49-F238E27FC236}">
                    <a16:creationId xmlns:a16="http://schemas.microsoft.com/office/drawing/2014/main" id="{AC0991CE-96D9-4547-83E5-D38867F39CE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071" y="3009"/>
                <a:ext cx="287" cy="219"/>
              </a:xfrm>
              <a:custGeom>
                <a:avLst/>
                <a:gdLst>
                  <a:gd name="T0" fmla="*/ 280 w 84"/>
                  <a:gd name="T1" fmla="*/ 10643 h 60"/>
                  <a:gd name="T2" fmla="*/ 3550 w 84"/>
                  <a:gd name="T3" fmla="*/ 3212 h 60"/>
                  <a:gd name="T4" fmla="*/ 11453 w 84"/>
                  <a:gd name="T5" fmla="*/ 2825 h 60"/>
                  <a:gd name="T6" fmla="*/ 10216 w 84"/>
                  <a:gd name="T7" fmla="*/ 2146 h 60"/>
                  <a:gd name="T8" fmla="*/ 10086 w 84"/>
                  <a:gd name="T9" fmla="*/ 3212 h 60"/>
                  <a:gd name="T10" fmla="*/ 9690 w 84"/>
                  <a:gd name="T11" fmla="*/ 2146 h 60"/>
                  <a:gd name="T12" fmla="*/ 9013 w 84"/>
                  <a:gd name="T13" fmla="*/ 3745 h 60"/>
                  <a:gd name="T14" fmla="*/ 7496 w 84"/>
                  <a:gd name="T15" fmla="*/ 3212 h 60"/>
                  <a:gd name="T16" fmla="*/ 6256 w 84"/>
                  <a:gd name="T17" fmla="*/ 2825 h 60"/>
                  <a:gd name="T18" fmla="*/ 4903 w 84"/>
                  <a:gd name="T19" fmla="*/ 4424 h 60"/>
                  <a:gd name="T20" fmla="*/ 3666 w 84"/>
                  <a:gd name="T21" fmla="*/ 4424 h 60"/>
                  <a:gd name="T22" fmla="*/ 3154 w 84"/>
                  <a:gd name="T23" fmla="*/ 5490 h 60"/>
                  <a:gd name="T24" fmla="*/ 2033 w 84"/>
                  <a:gd name="T25" fmla="*/ 6033 h 60"/>
                  <a:gd name="T26" fmla="*/ 1753 w 84"/>
                  <a:gd name="T27" fmla="*/ 7300 h 60"/>
                  <a:gd name="T28" fmla="*/ 1073 w 84"/>
                  <a:gd name="T29" fmla="*/ 7099 h 60"/>
                  <a:gd name="T30" fmla="*/ 957 w 84"/>
                  <a:gd name="T31" fmla="*/ 7435 h 60"/>
                  <a:gd name="T32" fmla="*/ 957 w 84"/>
                  <a:gd name="T33" fmla="*/ 7300 h 6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84" h="60">
                    <a:moveTo>
                      <a:pt x="2" y="60"/>
                    </a:moveTo>
                    <a:cubicBezTo>
                      <a:pt x="0" y="42"/>
                      <a:pt x="12" y="28"/>
                      <a:pt x="26" y="18"/>
                    </a:cubicBezTo>
                    <a:cubicBezTo>
                      <a:pt x="40" y="9"/>
                      <a:pt x="71" y="0"/>
                      <a:pt x="84" y="16"/>
                    </a:cubicBezTo>
                    <a:cubicBezTo>
                      <a:pt x="82" y="14"/>
                      <a:pt x="78" y="12"/>
                      <a:pt x="75" y="12"/>
                    </a:cubicBezTo>
                    <a:cubicBezTo>
                      <a:pt x="75" y="14"/>
                      <a:pt x="74" y="16"/>
                      <a:pt x="74" y="18"/>
                    </a:cubicBezTo>
                    <a:cubicBezTo>
                      <a:pt x="74" y="17"/>
                      <a:pt x="73" y="12"/>
                      <a:pt x="71" y="12"/>
                    </a:cubicBezTo>
                    <a:cubicBezTo>
                      <a:pt x="68" y="12"/>
                      <a:pt x="67" y="19"/>
                      <a:pt x="66" y="21"/>
                    </a:cubicBezTo>
                    <a:cubicBezTo>
                      <a:pt x="65" y="17"/>
                      <a:pt x="56" y="10"/>
                      <a:pt x="55" y="18"/>
                    </a:cubicBezTo>
                    <a:cubicBezTo>
                      <a:pt x="53" y="16"/>
                      <a:pt x="49" y="16"/>
                      <a:pt x="46" y="16"/>
                    </a:cubicBezTo>
                    <a:cubicBezTo>
                      <a:pt x="39" y="17"/>
                      <a:pt x="38" y="19"/>
                      <a:pt x="36" y="25"/>
                    </a:cubicBezTo>
                    <a:cubicBezTo>
                      <a:pt x="34" y="21"/>
                      <a:pt x="29" y="20"/>
                      <a:pt x="27" y="25"/>
                    </a:cubicBezTo>
                    <a:cubicBezTo>
                      <a:pt x="23" y="22"/>
                      <a:pt x="22" y="28"/>
                      <a:pt x="23" y="31"/>
                    </a:cubicBezTo>
                    <a:cubicBezTo>
                      <a:pt x="20" y="29"/>
                      <a:pt x="13" y="29"/>
                      <a:pt x="15" y="34"/>
                    </a:cubicBezTo>
                    <a:cubicBezTo>
                      <a:pt x="11" y="34"/>
                      <a:pt x="12" y="38"/>
                      <a:pt x="13" y="41"/>
                    </a:cubicBezTo>
                    <a:cubicBezTo>
                      <a:pt x="12" y="40"/>
                      <a:pt x="10" y="40"/>
                      <a:pt x="8" y="40"/>
                    </a:cubicBezTo>
                    <a:cubicBezTo>
                      <a:pt x="8" y="40"/>
                      <a:pt x="8" y="41"/>
                      <a:pt x="7" y="42"/>
                    </a:cubicBezTo>
                    <a:cubicBezTo>
                      <a:pt x="6" y="43"/>
                      <a:pt x="7" y="41"/>
                      <a:pt x="7" y="41"/>
                    </a:cubicBezTo>
                  </a:path>
                </a:pathLst>
              </a:custGeom>
              <a:solidFill>
                <a:srgbClr val="9F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69" name="Freeform 225">
                <a:extLst>
                  <a:ext uri="{FF2B5EF4-FFF2-40B4-BE49-F238E27FC236}">
                    <a16:creationId xmlns:a16="http://schemas.microsoft.com/office/drawing/2014/main" id="{85A1C4B2-0192-4A66-9636-D912F8F80CB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642" y="3071"/>
                <a:ext cx="68" cy="211"/>
              </a:xfrm>
              <a:custGeom>
                <a:avLst/>
                <a:gdLst>
                  <a:gd name="T0" fmla="*/ 949 w 20"/>
                  <a:gd name="T1" fmla="*/ 1590 h 58"/>
                  <a:gd name="T2" fmla="*/ 1455 w 20"/>
                  <a:gd name="T3" fmla="*/ 5584 h 58"/>
                  <a:gd name="T4" fmla="*/ 0 w 20"/>
                  <a:gd name="T5" fmla="*/ 10164 h 58"/>
                  <a:gd name="T6" fmla="*/ 1734 w 20"/>
                  <a:gd name="T7" fmla="*/ 9437 h 58"/>
                  <a:gd name="T8" fmla="*/ 2128 w 20"/>
                  <a:gd name="T9" fmla="*/ 7370 h 58"/>
                  <a:gd name="T10" fmla="*/ 1884 w 20"/>
                  <a:gd name="T11" fmla="*/ 5970 h 58"/>
                  <a:gd name="T12" fmla="*/ 2669 w 20"/>
                  <a:gd name="T13" fmla="*/ 4195 h 58"/>
                  <a:gd name="T14" fmla="*/ 1734 w 20"/>
                  <a:gd name="T15" fmla="*/ 1404 h 58"/>
                  <a:gd name="T16" fmla="*/ 0 w 20"/>
                  <a:gd name="T17" fmla="*/ 0 h 5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" h="58">
                    <a:moveTo>
                      <a:pt x="7" y="9"/>
                    </a:moveTo>
                    <a:cubicBezTo>
                      <a:pt x="11" y="15"/>
                      <a:pt x="12" y="24"/>
                      <a:pt x="11" y="32"/>
                    </a:cubicBezTo>
                    <a:cubicBezTo>
                      <a:pt x="10" y="39"/>
                      <a:pt x="6" y="54"/>
                      <a:pt x="0" y="58"/>
                    </a:cubicBezTo>
                    <a:cubicBezTo>
                      <a:pt x="3" y="54"/>
                      <a:pt x="8" y="50"/>
                      <a:pt x="13" y="54"/>
                    </a:cubicBezTo>
                    <a:cubicBezTo>
                      <a:pt x="3" y="50"/>
                      <a:pt x="15" y="46"/>
                      <a:pt x="16" y="42"/>
                    </a:cubicBezTo>
                    <a:cubicBezTo>
                      <a:pt x="17" y="40"/>
                      <a:pt x="14" y="37"/>
                      <a:pt x="14" y="34"/>
                    </a:cubicBezTo>
                    <a:cubicBezTo>
                      <a:pt x="14" y="30"/>
                      <a:pt x="17" y="27"/>
                      <a:pt x="20" y="24"/>
                    </a:cubicBezTo>
                    <a:cubicBezTo>
                      <a:pt x="15" y="24"/>
                      <a:pt x="13" y="12"/>
                      <a:pt x="13" y="8"/>
                    </a:cubicBezTo>
                    <a:cubicBezTo>
                      <a:pt x="7" y="8"/>
                      <a:pt x="3" y="5"/>
                      <a:pt x="0" y="0"/>
                    </a:cubicBezTo>
                  </a:path>
                </a:pathLst>
              </a:custGeom>
              <a:solidFill>
                <a:srgbClr val="9F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0" name="Freeform 226">
                <a:extLst>
                  <a:ext uri="{FF2B5EF4-FFF2-40B4-BE49-F238E27FC236}">
                    <a16:creationId xmlns:a16="http://schemas.microsoft.com/office/drawing/2014/main" id="{1814CFE4-3D9C-41EF-A48C-15FFF26981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14" y="3023"/>
                <a:ext cx="24" cy="110"/>
              </a:xfrm>
              <a:custGeom>
                <a:avLst/>
                <a:gdLst>
                  <a:gd name="T0" fmla="*/ 682 w 7"/>
                  <a:gd name="T1" fmla="*/ 741 h 30"/>
                  <a:gd name="T2" fmla="*/ 117 w 7"/>
                  <a:gd name="T3" fmla="*/ 3051 h 30"/>
                  <a:gd name="T4" fmla="*/ 847 w 7"/>
                  <a:gd name="T5" fmla="*/ 5419 h 30"/>
                  <a:gd name="T6" fmla="*/ 963 w 7"/>
                  <a:gd name="T7" fmla="*/ 3454 h 30"/>
                  <a:gd name="T8" fmla="*/ 847 w 7"/>
                  <a:gd name="T9" fmla="*/ 1830 h 30"/>
                  <a:gd name="T10" fmla="*/ 847 w 7"/>
                  <a:gd name="T11" fmla="*/ 0 h 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30">
                    <a:moveTo>
                      <a:pt x="5" y="4"/>
                    </a:moveTo>
                    <a:cubicBezTo>
                      <a:pt x="3" y="8"/>
                      <a:pt x="2" y="13"/>
                      <a:pt x="1" y="17"/>
                    </a:cubicBezTo>
                    <a:cubicBezTo>
                      <a:pt x="0" y="24"/>
                      <a:pt x="4" y="25"/>
                      <a:pt x="6" y="30"/>
                    </a:cubicBezTo>
                    <a:cubicBezTo>
                      <a:pt x="2" y="26"/>
                      <a:pt x="2" y="21"/>
                      <a:pt x="7" y="19"/>
                    </a:cubicBezTo>
                    <a:cubicBezTo>
                      <a:pt x="3" y="16"/>
                      <a:pt x="6" y="13"/>
                      <a:pt x="6" y="10"/>
                    </a:cubicBezTo>
                    <a:cubicBezTo>
                      <a:pt x="6" y="7"/>
                      <a:pt x="4" y="3"/>
                      <a:pt x="6" y="0"/>
                    </a:cubicBezTo>
                  </a:path>
                </a:pathLst>
              </a:custGeom>
              <a:solidFill>
                <a:srgbClr val="9F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1" name="Freeform 227">
                <a:extLst>
                  <a:ext uri="{FF2B5EF4-FFF2-40B4-BE49-F238E27FC236}">
                    <a16:creationId xmlns:a16="http://schemas.microsoft.com/office/drawing/2014/main" id="{41144633-8CDF-404C-B2D2-1B53FFAC421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07" y="3341"/>
                <a:ext cx="78" cy="145"/>
              </a:xfrm>
              <a:custGeom>
                <a:avLst/>
                <a:gdLst>
                  <a:gd name="T0" fmla="*/ 1438 w 23"/>
                  <a:gd name="T1" fmla="*/ 0 h 40"/>
                  <a:gd name="T2" fmla="*/ 3049 w 23"/>
                  <a:gd name="T3" fmla="*/ 1381 h 40"/>
                  <a:gd name="T4" fmla="*/ 1991 w 23"/>
                  <a:gd name="T5" fmla="*/ 2577 h 40"/>
                  <a:gd name="T6" fmla="*/ 1597 w 23"/>
                  <a:gd name="T7" fmla="*/ 2432 h 40"/>
                  <a:gd name="T8" fmla="*/ 2106 w 23"/>
                  <a:gd name="T9" fmla="*/ 3484 h 40"/>
                  <a:gd name="T10" fmla="*/ 1713 w 23"/>
                  <a:gd name="T11" fmla="*/ 4665 h 40"/>
                  <a:gd name="T12" fmla="*/ 539 w 23"/>
                  <a:gd name="T13" fmla="*/ 6242 h 40"/>
                  <a:gd name="T14" fmla="*/ 275 w 23"/>
                  <a:gd name="T15" fmla="*/ 2958 h 40"/>
                  <a:gd name="T16" fmla="*/ 1323 w 23"/>
                  <a:gd name="T17" fmla="*/ 330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3" h="40">
                    <a:moveTo>
                      <a:pt x="11" y="0"/>
                    </a:moveTo>
                    <a:cubicBezTo>
                      <a:pt x="14" y="4"/>
                      <a:pt x="19" y="7"/>
                      <a:pt x="23" y="8"/>
                    </a:cubicBezTo>
                    <a:cubicBezTo>
                      <a:pt x="17" y="7"/>
                      <a:pt x="8" y="7"/>
                      <a:pt x="15" y="15"/>
                    </a:cubicBezTo>
                    <a:cubicBezTo>
                      <a:pt x="14" y="14"/>
                      <a:pt x="13" y="14"/>
                      <a:pt x="12" y="14"/>
                    </a:cubicBezTo>
                    <a:cubicBezTo>
                      <a:pt x="12" y="16"/>
                      <a:pt x="14" y="18"/>
                      <a:pt x="16" y="20"/>
                    </a:cubicBezTo>
                    <a:cubicBezTo>
                      <a:pt x="10" y="15"/>
                      <a:pt x="8" y="23"/>
                      <a:pt x="13" y="27"/>
                    </a:cubicBezTo>
                    <a:cubicBezTo>
                      <a:pt x="0" y="20"/>
                      <a:pt x="12" y="40"/>
                      <a:pt x="4" y="36"/>
                    </a:cubicBezTo>
                    <a:cubicBezTo>
                      <a:pt x="6" y="30"/>
                      <a:pt x="6" y="23"/>
                      <a:pt x="2" y="17"/>
                    </a:cubicBezTo>
                    <a:cubicBezTo>
                      <a:pt x="7" y="14"/>
                      <a:pt x="11" y="8"/>
                      <a:pt x="10" y="2"/>
                    </a:cubicBezTo>
                  </a:path>
                </a:pathLst>
              </a:custGeom>
              <a:solidFill>
                <a:srgbClr val="9F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2" name="Freeform 228">
                <a:extLst>
                  <a:ext uri="{FF2B5EF4-FFF2-40B4-BE49-F238E27FC236}">
                    <a16:creationId xmlns:a16="http://schemas.microsoft.com/office/drawing/2014/main" id="{61C69BD1-ACF1-457E-8847-B467E781D1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399" y="2754"/>
                <a:ext cx="362" cy="178"/>
              </a:xfrm>
              <a:custGeom>
                <a:avLst/>
                <a:gdLst>
                  <a:gd name="T0" fmla="*/ 0 w 106"/>
                  <a:gd name="T1" fmla="*/ 8537 h 49"/>
                  <a:gd name="T2" fmla="*/ 2029 w 106"/>
                  <a:gd name="T3" fmla="*/ 6426 h 49"/>
                  <a:gd name="T4" fmla="*/ 3661 w 106"/>
                  <a:gd name="T5" fmla="*/ 4697 h 49"/>
                  <a:gd name="T6" fmla="*/ 5573 w 106"/>
                  <a:gd name="T7" fmla="*/ 4170 h 49"/>
                  <a:gd name="T8" fmla="*/ 7090 w 106"/>
                  <a:gd name="T9" fmla="*/ 1914 h 49"/>
                  <a:gd name="T10" fmla="*/ 9122 w 106"/>
                  <a:gd name="T11" fmla="*/ 1057 h 49"/>
                  <a:gd name="T12" fmla="*/ 11710 w 106"/>
                  <a:gd name="T13" fmla="*/ 527 h 49"/>
                  <a:gd name="T14" fmla="*/ 13623 w 106"/>
                  <a:gd name="T15" fmla="*/ 0 h 49"/>
                  <a:gd name="T16" fmla="*/ 14415 w 106"/>
                  <a:gd name="T17" fmla="*/ 527 h 49"/>
                  <a:gd name="T18" fmla="*/ 12223 w 106"/>
                  <a:gd name="T19" fmla="*/ 1729 h 49"/>
                  <a:gd name="T20" fmla="*/ 9914 w 106"/>
                  <a:gd name="T21" fmla="*/ 2111 h 49"/>
                  <a:gd name="T22" fmla="*/ 8958 w 106"/>
                  <a:gd name="T23" fmla="*/ 2441 h 49"/>
                  <a:gd name="T24" fmla="*/ 7766 w 106"/>
                  <a:gd name="T25" fmla="*/ 3644 h 49"/>
                  <a:gd name="T26" fmla="*/ 5177 w 106"/>
                  <a:gd name="T27" fmla="*/ 6085 h 49"/>
                  <a:gd name="T28" fmla="*/ 3941 w 106"/>
                  <a:gd name="T29" fmla="*/ 5754 h 49"/>
                  <a:gd name="T30" fmla="*/ 2705 w 106"/>
                  <a:gd name="T31" fmla="*/ 6281 h 4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06" h="49">
                    <a:moveTo>
                      <a:pt x="0" y="49"/>
                    </a:moveTo>
                    <a:cubicBezTo>
                      <a:pt x="5" y="44"/>
                      <a:pt x="9" y="41"/>
                      <a:pt x="15" y="37"/>
                    </a:cubicBezTo>
                    <a:cubicBezTo>
                      <a:pt x="19" y="34"/>
                      <a:pt x="22" y="30"/>
                      <a:pt x="27" y="27"/>
                    </a:cubicBezTo>
                    <a:cubicBezTo>
                      <a:pt x="32" y="24"/>
                      <a:pt x="35" y="28"/>
                      <a:pt x="41" y="24"/>
                    </a:cubicBezTo>
                    <a:cubicBezTo>
                      <a:pt x="45" y="21"/>
                      <a:pt x="51" y="16"/>
                      <a:pt x="52" y="11"/>
                    </a:cubicBezTo>
                    <a:cubicBezTo>
                      <a:pt x="56" y="17"/>
                      <a:pt x="64" y="9"/>
                      <a:pt x="67" y="6"/>
                    </a:cubicBezTo>
                    <a:cubicBezTo>
                      <a:pt x="70" y="10"/>
                      <a:pt x="81" y="4"/>
                      <a:pt x="86" y="3"/>
                    </a:cubicBezTo>
                    <a:cubicBezTo>
                      <a:pt x="90" y="3"/>
                      <a:pt x="97" y="2"/>
                      <a:pt x="100" y="0"/>
                    </a:cubicBezTo>
                    <a:cubicBezTo>
                      <a:pt x="102" y="1"/>
                      <a:pt x="104" y="3"/>
                      <a:pt x="106" y="3"/>
                    </a:cubicBezTo>
                    <a:cubicBezTo>
                      <a:pt x="102" y="0"/>
                      <a:pt x="93" y="6"/>
                      <a:pt x="90" y="10"/>
                    </a:cubicBezTo>
                    <a:cubicBezTo>
                      <a:pt x="86" y="5"/>
                      <a:pt x="78" y="10"/>
                      <a:pt x="73" y="12"/>
                    </a:cubicBezTo>
                    <a:cubicBezTo>
                      <a:pt x="71" y="13"/>
                      <a:pt x="68" y="13"/>
                      <a:pt x="66" y="14"/>
                    </a:cubicBezTo>
                    <a:cubicBezTo>
                      <a:pt x="62" y="16"/>
                      <a:pt x="60" y="19"/>
                      <a:pt x="57" y="21"/>
                    </a:cubicBezTo>
                    <a:cubicBezTo>
                      <a:pt x="51" y="25"/>
                      <a:pt x="41" y="27"/>
                      <a:pt x="38" y="35"/>
                    </a:cubicBezTo>
                    <a:cubicBezTo>
                      <a:pt x="35" y="30"/>
                      <a:pt x="34" y="31"/>
                      <a:pt x="29" y="33"/>
                    </a:cubicBezTo>
                    <a:cubicBezTo>
                      <a:pt x="26" y="35"/>
                      <a:pt x="24" y="35"/>
                      <a:pt x="20" y="36"/>
                    </a:cubicBezTo>
                  </a:path>
                </a:pathLst>
              </a:custGeom>
              <a:solidFill>
                <a:srgbClr val="9F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3" name="Freeform 229">
                <a:extLst>
                  <a:ext uri="{FF2B5EF4-FFF2-40B4-BE49-F238E27FC236}">
                    <a16:creationId xmlns:a16="http://schemas.microsoft.com/office/drawing/2014/main" id="{6A4FE735-9FC0-443B-B787-8573977A1C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054" y="3563"/>
                <a:ext cx="161" cy="51"/>
              </a:xfrm>
              <a:custGeom>
                <a:avLst/>
                <a:gdLst>
                  <a:gd name="T0" fmla="*/ 846 w 47"/>
                  <a:gd name="T1" fmla="*/ 1738 h 14"/>
                  <a:gd name="T2" fmla="*/ 4141 w 47"/>
                  <a:gd name="T3" fmla="*/ 1938 h 14"/>
                  <a:gd name="T4" fmla="*/ 5632 w 47"/>
                  <a:gd name="T5" fmla="*/ 2270 h 14"/>
                  <a:gd name="T6" fmla="*/ 6348 w 47"/>
                  <a:gd name="T7" fmla="*/ 1260 h 14"/>
                  <a:gd name="T8" fmla="*/ 3580 w 47"/>
                  <a:gd name="T9" fmla="*/ 532 h 14"/>
                  <a:gd name="T10" fmla="*/ 2898 w 47"/>
                  <a:gd name="T11" fmla="*/ 1406 h 14"/>
                  <a:gd name="T12" fmla="*/ 1644 w 47"/>
                  <a:gd name="T13" fmla="*/ 729 h 14"/>
                  <a:gd name="T14" fmla="*/ 1644 w 47"/>
                  <a:gd name="T15" fmla="*/ 1406 h 14"/>
                  <a:gd name="T16" fmla="*/ 1079 w 47"/>
                  <a:gd name="T17" fmla="*/ 1738 h 14"/>
                  <a:gd name="T18" fmla="*/ 281 w 47"/>
                  <a:gd name="T19" fmla="*/ 874 h 14"/>
                  <a:gd name="T20" fmla="*/ 0 w 47"/>
                  <a:gd name="T21" fmla="*/ 1938 h 14"/>
                  <a:gd name="T22" fmla="*/ 1925 w 47"/>
                  <a:gd name="T23" fmla="*/ 1592 h 1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7" h="14">
                    <a:moveTo>
                      <a:pt x="6" y="10"/>
                    </a:moveTo>
                    <a:cubicBezTo>
                      <a:pt x="14" y="10"/>
                      <a:pt x="23" y="9"/>
                      <a:pt x="30" y="11"/>
                    </a:cubicBezTo>
                    <a:cubicBezTo>
                      <a:pt x="34" y="12"/>
                      <a:pt x="37" y="14"/>
                      <a:pt x="41" y="13"/>
                    </a:cubicBezTo>
                    <a:cubicBezTo>
                      <a:pt x="43" y="12"/>
                      <a:pt x="47" y="10"/>
                      <a:pt x="46" y="7"/>
                    </a:cubicBezTo>
                    <a:cubicBezTo>
                      <a:pt x="45" y="0"/>
                      <a:pt x="30" y="1"/>
                      <a:pt x="26" y="3"/>
                    </a:cubicBezTo>
                    <a:cubicBezTo>
                      <a:pt x="24" y="4"/>
                      <a:pt x="22" y="7"/>
                      <a:pt x="21" y="8"/>
                    </a:cubicBezTo>
                    <a:cubicBezTo>
                      <a:pt x="18" y="9"/>
                      <a:pt x="15" y="5"/>
                      <a:pt x="12" y="4"/>
                    </a:cubicBezTo>
                    <a:cubicBezTo>
                      <a:pt x="12" y="6"/>
                      <a:pt x="13" y="6"/>
                      <a:pt x="12" y="8"/>
                    </a:cubicBezTo>
                    <a:cubicBezTo>
                      <a:pt x="12" y="8"/>
                      <a:pt x="8" y="10"/>
                      <a:pt x="8" y="10"/>
                    </a:cubicBezTo>
                    <a:cubicBezTo>
                      <a:pt x="5" y="9"/>
                      <a:pt x="5" y="4"/>
                      <a:pt x="2" y="5"/>
                    </a:cubicBezTo>
                    <a:cubicBezTo>
                      <a:pt x="2" y="7"/>
                      <a:pt x="1" y="9"/>
                      <a:pt x="0" y="11"/>
                    </a:cubicBezTo>
                    <a:cubicBezTo>
                      <a:pt x="5" y="11"/>
                      <a:pt x="10" y="10"/>
                      <a:pt x="14" y="9"/>
                    </a:cubicBezTo>
                  </a:path>
                </a:pathLst>
              </a:custGeom>
              <a:solidFill>
                <a:srgbClr val="DAC3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4" name="Freeform 230">
                <a:extLst>
                  <a:ext uri="{FF2B5EF4-FFF2-40B4-BE49-F238E27FC236}">
                    <a16:creationId xmlns:a16="http://schemas.microsoft.com/office/drawing/2014/main" id="{BA77C3D2-C4C6-4D10-A038-54D4877AB56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604" y="3577"/>
                <a:ext cx="65" cy="37"/>
              </a:xfrm>
              <a:custGeom>
                <a:avLst/>
                <a:gdLst>
                  <a:gd name="T0" fmla="*/ 0 w 19"/>
                  <a:gd name="T1" fmla="*/ 766 h 10"/>
                  <a:gd name="T2" fmla="*/ 842 w 19"/>
                  <a:gd name="T3" fmla="*/ 1669 h 10"/>
                  <a:gd name="T4" fmla="*/ 1919 w 19"/>
                  <a:gd name="T5" fmla="*/ 1314 h 10"/>
                  <a:gd name="T6" fmla="*/ 2597 w 19"/>
                  <a:gd name="T7" fmla="*/ 1314 h 10"/>
                  <a:gd name="T8" fmla="*/ 116 w 19"/>
                  <a:gd name="T9" fmla="*/ 562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0" y="4"/>
                    </a:moveTo>
                    <a:cubicBezTo>
                      <a:pt x="2" y="7"/>
                      <a:pt x="3" y="10"/>
                      <a:pt x="6" y="9"/>
                    </a:cubicBezTo>
                    <a:cubicBezTo>
                      <a:pt x="9" y="9"/>
                      <a:pt x="11" y="8"/>
                      <a:pt x="14" y="7"/>
                    </a:cubicBezTo>
                    <a:cubicBezTo>
                      <a:pt x="16" y="7"/>
                      <a:pt x="18" y="8"/>
                      <a:pt x="19" y="7"/>
                    </a:cubicBezTo>
                    <a:cubicBezTo>
                      <a:pt x="15" y="0"/>
                      <a:pt x="7" y="6"/>
                      <a:pt x="1" y="3"/>
                    </a:cubicBezTo>
                  </a:path>
                </a:pathLst>
              </a:custGeom>
              <a:solidFill>
                <a:srgbClr val="DAC3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5" name="Freeform 231">
                <a:extLst>
                  <a:ext uri="{FF2B5EF4-FFF2-40B4-BE49-F238E27FC236}">
                    <a16:creationId xmlns:a16="http://schemas.microsoft.com/office/drawing/2014/main" id="{00DA2633-0771-488D-ADEE-1E8BDFEAF5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251" y="3413"/>
                <a:ext cx="417" cy="164"/>
              </a:xfrm>
              <a:custGeom>
                <a:avLst/>
                <a:gdLst>
                  <a:gd name="T0" fmla="*/ 5595 w 122"/>
                  <a:gd name="T1" fmla="*/ 1261 h 45"/>
                  <a:gd name="T2" fmla="*/ 11625 w 122"/>
                  <a:gd name="T3" fmla="*/ 4209 h 45"/>
                  <a:gd name="T4" fmla="*/ 16649 w 122"/>
                  <a:gd name="T5" fmla="*/ 7941 h 45"/>
                  <a:gd name="T6" fmla="*/ 8586 w 122"/>
                  <a:gd name="T7" fmla="*/ 3003 h 45"/>
                  <a:gd name="T8" fmla="*/ 561 w 122"/>
                  <a:gd name="T9" fmla="*/ 1939 h 45"/>
                  <a:gd name="T10" fmla="*/ 396 w 122"/>
                  <a:gd name="T11" fmla="*/ 0 h 45"/>
                  <a:gd name="T12" fmla="*/ 5595 w 122"/>
                  <a:gd name="T13" fmla="*/ 1261 h 4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2" h="45">
                    <a:moveTo>
                      <a:pt x="41" y="7"/>
                    </a:moveTo>
                    <a:cubicBezTo>
                      <a:pt x="53" y="7"/>
                      <a:pt x="68" y="13"/>
                      <a:pt x="85" y="24"/>
                    </a:cubicBezTo>
                    <a:cubicBezTo>
                      <a:pt x="103" y="36"/>
                      <a:pt x="104" y="39"/>
                      <a:pt x="122" y="45"/>
                    </a:cubicBezTo>
                    <a:cubicBezTo>
                      <a:pt x="105" y="41"/>
                      <a:pt x="87" y="29"/>
                      <a:pt x="63" y="17"/>
                    </a:cubicBezTo>
                    <a:cubicBezTo>
                      <a:pt x="39" y="5"/>
                      <a:pt x="9" y="11"/>
                      <a:pt x="4" y="11"/>
                    </a:cubicBezTo>
                    <a:cubicBezTo>
                      <a:pt x="0" y="11"/>
                      <a:pt x="3" y="5"/>
                      <a:pt x="3" y="0"/>
                    </a:cubicBezTo>
                    <a:cubicBezTo>
                      <a:pt x="4" y="5"/>
                      <a:pt x="26" y="6"/>
                      <a:pt x="41" y="7"/>
                    </a:cubicBezTo>
                    <a:close/>
                  </a:path>
                </a:pathLst>
              </a:custGeom>
              <a:solidFill>
                <a:srgbClr val="DAC3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6" name="Freeform 232">
                <a:extLst>
                  <a:ext uri="{FF2B5EF4-FFF2-40B4-BE49-F238E27FC236}">
                    <a16:creationId xmlns:a16="http://schemas.microsoft.com/office/drawing/2014/main" id="{E5E0EA29-0BC3-4910-B5DD-4A91B4E760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861" y="3537"/>
                <a:ext cx="359" cy="70"/>
              </a:xfrm>
              <a:custGeom>
                <a:avLst/>
                <a:gdLst>
                  <a:gd name="T0" fmla="*/ 0 w 105"/>
                  <a:gd name="T1" fmla="*/ 1098 h 19"/>
                  <a:gd name="T2" fmla="*/ 14343 w 105"/>
                  <a:gd name="T3" fmla="*/ 0 h 19"/>
                  <a:gd name="T4" fmla="*/ 0 w 105"/>
                  <a:gd name="T5" fmla="*/ 1098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5" h="19">
                    <a:moveTo>
                      <a:pt x="0" y="6"/>
                    </a:moveTo>
                    <a:cubicBezTo>
                      <a:pt x="12" y="12"/>
                      <a:pt x="67" y="19"/>
                      <a:pt x="105" y="0"/>
                    </a:cubicBezTo>
                    <a:cubicBezTo>
                      <a:pt x="93" y="3"/>
                      <a:pt x="55" y="16"/>
                      <a:pt x="0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7" name="Freeform 233">
                <a:extLst>
                  <a:ext uri="{FF2B5EF4-FFF2-40B4-BE49-F238E27FC236}">
                    <a16:creationId xmlns:a16="http://schemas.microsoft.com/office/drawing/2014/main" id="{23018E1E-D123-4EB8-8A34-C007F30E5F0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666" y="3064"/>
                <a:ext cx="191" cy="233"/>
              </a:xfrm>
              <a:custGeom>
                <a:avLst/>
                <a:gdLst>
                  <a:gd name="T0" fmla="*/ 3653 w 56"/>
                  <a:gd name="T1" fmla="*/ 11239 h 64"/>
                  <a:gd name="T2" fmla="*/ 5559 w 56"/>
                  <a:gd name="T3" fmla="*/ 1059 h 64"/>
                  <a:gd name="T4" fmla="*/ 3933 w 56"/>
                  <a:gd name="T5" fmla="*/ 874 h 64"/>
                  <a:gd name="T6" fmla="*/ 675 w 56"/>
                  <a:gd name="T7" fmla="*/ 4201 h 64"/>
                  <a:gd name="T8" fmla="*/ 0 w 56"/>
                  <a:gd name="T9" fmla="*/ 8588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6" h="64">
                    <a:moveTo>
                      <a:pt x="27" y="64"/>
                    </a:moveTo>
                    <a:cubicBezTo>
                      <a:pt x="48" y="56"/>
                      <a:pt x="56" y="22"/>
                      <a:pt x="41" y="6"/>
                    </a:cubicBezTo>
                    <a:cubicBezTo>
                      <a:pt x="37" y="0"/>
                      <a:pt x="30" y="4"/>
                      <a:pt x="29" y="5"/>
                    </a:cubicBezTo>
                    <a:cubicBezTo>
                      <a:pt x="20" y="10"/>
                      <a:pt x="10" y="13"/>
                      <a:pt x="5" y="24"/>
                    </a:cubicBezTo>
                    <a:cubicBezTo>
                      <a:pt x="2" y="32"/>
                      <a:pt x="7" y="44"/>
                      <a:pt x="0" y="49"/>
                    </a:cubicBezTo>
                  </a:path>
                </a:pathLst>
              </a:custGeom>
              <a:noFill/>
              <a:ln w="1111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8" name="Freeform 234">
                <a:extLst>
                  <a:ext uri="{FF2B5EF4-FFF2-40B4-BE49-F238E27FC236}">
                    <a16:creationId xmlns:a16="http://schemas.microsoft.com/office/drawing/2014/main" id="{6D0E37A7-C628-435B-B7EB-98436A4B57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963" y="3341"/>
                <a:ext cx="68" cy="91"/>
              </a:xfrm>
              <a:custGeom>
                <a:avLst/>
                <a:gdLst>
                  <a:gd name="T0" fmla="*/ 0 w 20"/>
                  <a:gd name="T1" fmla="*/ 2996 h 25"/>
                  <a:gd name="T2" fmla="*/ 2553 w 20"/>
                  <a:gd name="T3" fmla="*/ 1591 h 25"/>
                  <a:gd name="T4" fmla="*/ 0 w 20"/>
                  <a:gd name="T5" fmla="*/ 2996 h 2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25">
                    <a:moveTo>
                      <a:pt x="0" y="17"/>
                    </a:moveTo>
                    <a:cubicBezTo>
                      <a:pt x="3" y="1"/>
                      <a:pt x="16" y="0"/>
                      <a:pt x="19" y="9"/>
                    </a:cubicBezTo>
                    <a:cubicBezTo>
                      <a:pt x="20" y="17"/>
                      <a:pt x="15" y="25"/>
                      <a:pt x="0" y="17"/>
                    </a:cubicBezTo>
                    <a:close/>
                  </a:path>
                </a:pathLst>
              </a:custGeom>
              <a:noFill/>
              <a:ln w="1111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9" name="Freeform 235">
                <a:extLst>
                  <a:ext uri="{FF2B5EF4-FFF2-40B4-BE49-F238E27FC236}">
                    <a16:creationId xmlns:a16="http://schemas.microsoft.com/office/drawing/2014/main" id="{AF495159-A79C-4813-A6EC-FDBF98B2E17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185" y="3559"/>
                <a:ext cx="20" cy="29"/>
              </a:xfrm>
              <a:custGeom>
                <a:avLst/>
                <a:gdLst>
                  <a:gd name="T0" fmla="*/ 743 w 6"/>
                  <a:gd name="T1" fmla="*/ 0 h 8"/>
                  <a:gd name="T2" fmla="*/ 0 w 6"/>
                  <a:gd name="T3" fmla="*/ 1196 h 8"/>
                  <a:gd name="T4" fmla="*/ 633 w 6"/>
                  <a:gd name="T5" fmla="*/ 711 h 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" h="8">
                    <a:moveTo>
                      <a:pt x="6" y="0"/>
                    </a:moveTo>
                    <a:cubicBezTo>
                      <a:pt x="2" y="0"/>
                      <a:pt x="3" y="5"/>
                      <a:pt x="0" y="7"/>
                    </a:cubicBezTo>
                    <a:cubicBezTo>
                      <a:pt x="3" y="8"/>
                      <a:pt x="6" y="7"/>
                      <a:pt x="5" y="4"/>
                    </a:cubicBezTo>
                  </a:path>
                </a:pathLst>
              </a:custGeom>
              <a:noFill/>
              <a:ln w="1111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0" name="Freeform 236">
                <a:extLst>
                  <a:ext uri="{FF2B5EF4-FFF2-40B4-BE49-F238E27FC236}">
                    <a16:creationId xmlns:a16="http://schemas.microsoft.com/office/drawing/2014/main" id="{6D09FE61-FE92-4CC0-B118-F10E0E83A9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966" y="3355"/>
                <a:ext cx="58" cy="62"/>
              </a:xfrm>
              <a:custGeom>
                <a:avLst/>
                <a:gdLst>
                  <a:gd name="T0" fmla="*/ 2187 w 17"/>
                  <a:gd name="T1" fmla="*/ 1597 h 17"/>
                  <a:gd name="T2" fmla="*/ 1235 w 17"/>
                  <a:gd name="T3" fmla="*/ 201 h 17"/>
                  <a:gd name="T4" fmla="*/ 116 w 17"/>
                  <a:gd name="T5" fmla="*/ 1411 h 17"/>
                  <a:gd name="T6" fmla="*/ 955 w 17"/>
                  <a:gd name="T7" fmla="*/ 2819 h 17"/>
                  <a:gd name="T8" fmla="*/ 2187 w 17"/>
                  <a:gd name="T9" fmla="*/ 159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9"/>
                    </a:moveTo>
                    <a:cubicBezTo>
                      <a:pt x="17" y="5"/>
                      <a:pt x="14" y="1"/>
                      <a:pt x="9" y="1"/>
                    </a:cubicBezTo>
                    <a:cubicBezTo>
                      <a:pt x="5" y="0"/>
                      <a:pt x="1" y="3"/>
                      <a:pt x="1" y="8"/>
                    </a:cubicBezTo>
                    <a:cubicBezTo>
                      <a:pt x="0" y="12"/>
                      <a:pt x="3" y="16"/>
                      <a:pt x="7" y="16"/>
                    </a:cubicBezTo>
                    <a:cubicBezTo>
                      <a:pt x="12" y="17"/>
                      <a:pt x="16" y="14"/>
                      <a:pt x="16" y="9"/>
                    </a:cubicBezTo>
                    <a:close/>
                  </a:path>
                </a:pathLst>
              </a:custGeom>
              <a:noFill/>
              <a:ln w="1111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1" name="Freeform 237">
                <a:extLst>
                  <a:ext uri="{FF2B5EF4-FFF2-40B4-BE49-F238E27FC236}">
                    <a16:creationId xmlns:a16="http://schemas.microsoft.com/office/drawing/2014/main" id="{9A245015-0713-40BD-A635-2D69C71B43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54" y="3104"/>
                <a:ext cx="69" cy="189"/>
              </a:xfrm>
              <a:custGeom>
                <a:avLst/>
                <a:gdLst>
                  <a:gd name="T0" fmla="*/ 2832 w 20"/>
                  <a:gd name="T1" fmla="*/ 0 h 52"/>
                  <a:gd name="T2" fmla="*/ 121 w 20"/>
                  <a:gd name="T3" fmla="*/ 2973 h 52"/>
                  <a:gd name="T4" fmla="*/ 704 w 20"/>
                  <a:gd name="T5" fmla="*/ 4703 h 52"/>
                  <a:gd name="T6" fmla="*/ 0 w 20"/>
                  <a:gd name="T7" fmla="*/ 5957 h 52"/>
                  <a:gd name="T8" fmla="*/ 573 w 20"/>
                  <a:gd name="T9" fmla="*/ 6633 h 52"/>
                  <a:gd name="T10" fmla="*/ 121 w 20"/>
                  <a:gd name="T11" fmla="*/ 6815 h 52"/>
                  <a:gd name="T12" fmla="*/ 573 w 20"/>
                  <a:gd name="T13" fmla="*/ 9076 h 5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52">
                    <a:moveTo>
                      <a:pt x="20" y="0"/>
                    </a:moveTo>
                    <a:cubicBezTo>
                      <a:pt x="15" y="4"/>
                      <a:pt x="1" y="10"/>
                      <a:pt x="1" y="17"/>
                    </a:cubicBezTo>
                    <a:cubicBezTo>
                      <a:pt x="1" y="21"/>
                      <a:pt x="6" y="23"/>
                      <a:pt x="5" y="27"/>
                    </a:cubicBezTo>
                    <a:cubicBezTo>
                      <a:pt x="5" y="31"/>
                      <a:pt x="2" y="31"/>
                      <a:pt x="0" y="34"/>
                    </a:cubicBezTo>
                    <a:cubicBezTo>
                      <a:pt x="1" y="36"/>
                      <a:pt x="3" y="37"/>
                      <a:pt x="4" y="38"/>
                    </a:cubicBezTo>
                    <a:cubicBezTo>
                      <a:pt x="3" y="38"/>
                      <a:pt x="2" y="39"/>
                      <a:pt x="1" y="39"/>
                    </a:cubicBezTo>
                    <a:cubicBezTo>
                      <a:pt x="3" y="45"/>
                      <a:pt x="13" y="46"/>
                      <a:pt x="4" y="52"/>
                    </a:cubicBezTo>
                  </a:path>
                </a:pathLst>
              </a:custGeom>
              <a:noFill/>
              <a:ln w="476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2" name="Freeform 238">
                <a:extLst>
                  <a:ext uri="{FF2B5EF4-FFF2-40B4-BE49-F238E27FC236}">
                    <a16:creationId xmlns:a16="http://schemas.microsoft.com/office/drawing/2014/main" id="{43125667-B059-4236-ABE3-0B5A89E0BE5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679" y="3330"/>
                <a:ext cx="123" cy="189"/>
              </a:xfrm>
              <a:custGeom>
                <a:avLst/>
                <a:gdLst>
                  <a:gd name="T0" fmla="*/ 3154 w 36"/>
                  <a:gd name="T1" fmla="*/ 0 h 52"/>
                  <a:gd name="T2" fmla="*/ 4903 w 36"/>
                  <a:gd name="T3" fmla="*/ 2442 h 52"/>
                  <a:gd name="T4" fmla="*/ 3386 w 36"/>
                  <a:gd name="T5" fmla="*/ 2442 h 52"/>
                  <a:gd name="T6" fmla="*/ 4226 w 36"/>
                  <a:gd name="T7" fmla="*/ 4031 h 52"/>
                  <a:gd name="T8" fmla="*/ 3270 w 36"/>
                  <a:gd name="T9" fmla="*/ 4176 h 52"/>
                  <a:gd name="T10" fmla="*/ 3666 w 36"/>
                  <a:gd name="T11" fmla="*/ 4899 h 52"/>
                  <a:gd name="T12" fmla="*/ 3270 w 36"/>
                  <a:gd name="T13" fmla="*/ 5957 h 52"/>
                  <a:gd name="T14" fmla="*/ 2593 w 36"/>
                  <a:gd name="T15" fmla="*/ 6103 h 52"/>
                  <a:gd name="T16" fmla="*/ 2709 w 36"/>
                  <a:gd name="T17" fmla="*/ 6960 h 52"/>
                  <a:gd name="T18" fmla="*/ 2033 w 36"/>
                  <a:gd name="T19" fmla="*/ 7491 h 52"/>
                  <a:gd name="T20" fmla="*/ 1753 w 36"/>
                  <a:gd name="T21" fmla="*/ 8745 h 52"/>
                  <a:gd name="T22" fmla="*/ 116 w 36"/>
                  <a:gd name="T23" fmla="*/ 8745 h 52"/>
                  <a:gd name="T24" fmla="*/ 116 w 36"/>
                  <a:gd name="T25" fmla="*/ 9076 h 5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6" h="52">
                    <a:moveTo>
                      <a:pt x="23" y="0"/>
                    </a:moveTo>
                    <a:cubicBezTo>
                      <a:pt x="26" y="6"/>
                      <a:pt x="33" y="8"/>
                      <a:pt x="36" y="14"/>
                    </a:cubicBezTo>
                    <a:cubicBezTo>
                      <a:pt x="33" y="15"/>
                      <a:pt x="27" y="12"/>
                      <a:pt x="25" y="14"/>
                    </a:cubicBezTo>
                    <a:cubicBezTo>
                      <a:pt x="21" y="18"/>
                      <a:pt x="29" y="21"/>
                      <a:pt x="31" y="23"/>
                    </a:cubicBezTo>
                    <a:cubicBezTo>
                      <a:pt x="29" y="23"/>
                      <a:pt x="27" y="23"/>
                      <a:pt x="24" y="24"/>
                    </a:cubicBezTo>
                    <a:cubicBezTo>
                      <a:pt x="25" y="25"/>
                      <a:pt x="26" y="27"/>
                      <a:pt x="27" y="28"/>
                    </a:cubicBezTo>
                    <a:cubicBezTo>
                      <a:pt x="21" y="29"/>
                      <a:pt x="20" y="29"/>
                      <a:pt x="24" y="34"/>
                    </a:cubicBezTo>
                    <a:cubicBezTo>
                      <a:pt x="22" y="34"/>
                      <a:pt x="21" y="34"/>
                      <a:pt x="19" y="35"/>
                    </a:cubicBezTo>
                    <a:cubicBezTo>
                      <a:pt x="19" y="36"/>
                      <a:pt x="21" y="39"/>
                      <a:pt x="20" y="40"/>
                    </a:cubicBezTo>
                    <a:cubicBezTo>
                      <a:pt x="19" y="42"/>
                      <a:pt x="15" y="41"/>
                      <a:pt x="15" y="43"/>
                    </a:cubicBezTo>
                    <a:cubicBezTo>
                      <a:pt x="13" y="46"/>
                      <a:pt x="18" y="47"/>
                      <a:pt x="13" y="50"/>
                    </a:cubicBezTo>
                    <a:cubicBezTo>
                      <a:pt x="10" y="51"/>
                      <a:pt x="5" y="49"/>
                      <a:pt x="1" y="50"/>
                    </a:cubicBezTo>
                    <a:cubicBezTo>
                      <a:pt x="0" y="51"/>
                      <a:pt x="1" y="51"/>
                      <a:pt x="1" y="52"/>
                    </a:cubicBezTo>
                  </a:path>
                </a:pathLst>
              </a:custGeom>
              <a:noFill/>
              <a:ln w="1111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3" name="Freeform 239">
                <a:extLst>
                  <a:ext uri="{FF2B5EF4-FFF2-40B4-BE49-F238E27FC236}">
                    <a16:creationId xmlns:a16="http://schemas.microsoft.com/office/drawing/2014/main" id="{7689053F-4D05-4074-B3C8-609340ECBC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098" y="3005"/>
                <a:ext cx="298" cy="500"/>
              </a:xfrm>
              <a:custGeom>
                <a:avLst/>
                <a:gdLst>
                  <a:gd name="T0" fmla="*/ 11978 w 87"/>
                  <a:gd name="T1" fmla="*/ 1266 h 137"/>
                  <a:gd name="T2" fmla="*/ 3179 w 87"/>
                  <a:gd name="T3" fmla="*/ 4277 h 137"/>
                  <a:gd name="T4" fmla="*/ 1079 w 87"/>
                  <a:gd name="T5" fmla="*/ 21299 h 137"/>
                  <a:gd name="T6" fmla="*/ 846 w 87"/>
                  <a:gd name="T7" fmla="*/ 24310 h 1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7" h="137">
                    <a:moveTo>
                      <a:pt x="87" y="7"/>
                    </a:moveTo>
                    <a:cubicBezTo>
                      <a:pt x="67" y="0"/>
                      <a:pt x="38" y="8"/>
                      <a:pt x="23" y="24"/>
                    </a:cubicBezTo>
                    <a:cubicBezTo>
                      <a:pt x="0" y="47"/>
                      <a:pt x="8" y="90"/>
                      <a:pt x="8" y="120"/>
                    </a:cubicBezTo>
                    <a:cubicBezTo>
                      <a:pt x="8" y="124"/>
                      <a:pt x="8" y="132"/>
                      <a:pt x="6" y="137"/>
                    </a:cubicBezTo>
                  </a:path>
                </a:pathLst>
              </a:custGeom>
              <a:noFill/>
              <a:ln w="1111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4" name="Freeform 240">
                <a:extLst>
                  <a:ext uri="{FF2B5EF4-FFF2-40B4-BE49-F238E27FC236}">
                    <a16:creationId xmlns:a16="http://schemas.microsoft.com/office/drawing/2014/main" id="{FFCF02AD-A528-4773-9668-0875D6A2324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47" y="2721"/>
                <a:ext cx="1599" cy="908"/>
              </a:xfrm>
              <a:custGeom>
                <a:avLst/>
                <a:gdLst>
                  <a:gd name="T0" fmla="*/ 46344 w 468"/>
                  <a:gd name="T1" fmla="*/ 40824 h 249"/>
                  <a:gd name="T2" fmla="*/ 49180 w 468"/>
                  <a:gd name="T3" fmla="*/ 41753 h 249"/>
                  <a:gd name="T4" fmla="*/ 54923 w 468"/>
                  <a:gd name="T5" fmla="*/ 40678 h 249"/>
                  <a:gd name="T6" fmla="*/ 55999 w 468"/>
                  <a:gd name="T7" fmla="*/ 40291 h 249"/>
                  <a:gd name="T8" fmla="*/ 57352 w 468"/>
                  <a:gd name="T9" fmla="*/ 38894 h 249"/>
                  <a:gd name="T10" fmla="*/ 59826 w 468"/>
                  <a:gd name="T11" fmla="*/ 38216 h 249"/>
                  <a:gd name="T12" fmla="*/ 61346 w 468"/>
                  <a:gd name="T13" fmla="*/ 37286 h 249"/>
                  <a:gd name="T14" fmla="*/ 62255 w 468"/>
                  <a:gd name="T15" fmla="*/ 36955 h 249"/>
                  <a:gd name="T16" fmla="*/ 62979 w 468"/>
                  <a:gd name="T17" fmla="*/ 33950 h 249"/>
                  <a:gd name="T18" fmla="*/ 40484 w 468"/>
                  <a:gd name="T19" fmla="*/ 879 h 249"/>
                  <a:gd name="T20" fmla="*/ 35021 w 468"/>
                  <a:gd name="T21" fmla="*/ 0 h 249"/>
                  <a:gd name="T22" fmla="*/ 33538 w 468"/>
                  <a:gd name="T23" fmla="*/ 201 h 249"/>
                  <a:gd name="T24" fmla="*/ 30118 w 468"/>
                  <a:gd name="T25" fmla="*/ 1065 h 249"/>
                  <a:gd name="T26" fmla="*/ 26722 w 468"/>
                  <a:gd name="T27" fmla="*/ 2673 h 249"/>
                  <a:gd name="T28" fmla="*/ 23848 w 468"/>
                  <a:gd name="T29" fmla="*/ 5477 h 249"/>
                  <a:gd name="T30" fmla="*/ 22612 w 468"/>
                  <a:gd name="T31" fmla="*/ 6210 h 249"/>
                  <a:gd name="T32" fmla="*/ 19622 w 468"/>
                  <a:gd name="T33" fmla="*/ 8828 h 249"/>
                  <a:gd name="T34" fmla="*/ 17312 w 468"/>
                  <a:gd name="T35" fmla="*/ 11490 h 249"/>
                  <a:gd name="T36" fmla="*/ 15959 w 468"/>
                  <a:gd name="T37" fmla="*/ 13099 h 249"/>
                  <a:gd name="T38" fmla="*/ 15119 w 468"/>
                  <a:gd name="T39" fmla="*/ 13777 h 249"/>
                  <a:gd name="T40" fmla="*/ 12690 w 468"/>
                  <a:gd name="T41" fmla="*/ 15757 h 249"/>
                  <a:gd name="T42" fmla="*/ 11173 w 468"/>
                  <a:gd name="T43" fmla="*/ 14163 h 249"/>
                  <a:gd name="T44" fmla="*/ 9410 w 468"/>
                  <a:gd name="T45" fmla="*/ 11490 h 249"/>
                  <a:gd name="T46" fmla="*/ 8173 w 468"/>
                  <a:gd name="T47" fmla="*/ 20319 h 249"/>
                  <a:gd name="T48" fmla="*/ 4903 w 468"/>
                  <a:gd name="T49" fmla="*/ 27594 h 249"/>
                  <a:gd name="T50" fmla="*/ 2474 w 468"/>
                  <a:gd name="T51" fmla="*/ 32724 h 249"/>
                  <a:gd name="T52" fmla="*/ 0 w 468"/>
                  <a:gd name="T53" fmla="*/ 39959 h 249"/>
                  <a:gd name="T54" fmla="*/ 3830 w 468"/>
                  <a:gd name="T55" fmla="*/ 44029 h 249"/>
                  <a:gd name="T56" fmla="*/ 14603 w 468"/>
                  <a:gd name="T57" fmla="*/ 39959 h 249"/>
                  <a:gd name="T58" fmla="*/ 17196 w 468"/>
                  <a:gd name="T59" fmla="*/ 42286 h 249"/>
                  <a:gd name="T60" fmla="*/ 18829 w 468"/>
                  <a:gd name="T61" fmla="*/ 42432 h 249"/>
                  <a:gd name="T62" fmla="*/ 20182 w 468"/>
                  <a:gd name="T63" fmla="*/ 42286 h 249"/>
                  <a:gd name="T64" fmla="*/ 22892 w 468"/>
                  <a:gd name="T65" fmla="*/ 42964 h 249"/>
                  <a:gd name="T66" fmla="*/ 26045 w 468"/>
                  <a:gd name="T67" fmla="*/ 42618 h 249"/>
                  <a:gd name="T68" fmla="*/ 26838 w 468"/>
                  <a:gd name="T69" fmla="*/ 42432 h 249"/>
                  <a:gd name="T70" fmla="*/ 30948 w 468"/>
                  <a:gd name="T71" fmla="*/ 40492 h 249"/>
                  <a:gd name="T72" fmla="*/ 31905 w 468"/>
                  <a:gd name="T73" fmla="*/ 40145 h 249"/>
                  <a:gd name="T74" fmla="*/ 32581 w 468"/>
                  <a:gd name="T75" fmla="*/ 39080 h 249"/>
                  <a:gd name="T76" fmla="*/ 33948 w 468"/>
                  <a:gd name="T77" fmla="*/ 39080 h 249"/>
                  <a:gd name="T78" fmla="*/ 35581 w 468"/>
                  <a:gd name="T79" fmla="*/ 40145 h 249"/>
                  <a:gd name="T80" fmla="*/ 38571 w 468"/>
                  <a:gd name="T81" fmla="*/ 41371 h 249"/>
                  <a:gd name="T82" fmla="*/ 39924 w 468"/>
                  <a:gd name="T83" fmla="*/ 41371 h 249"/>
                  <a:gd name="T84" fmla="*/ 42397 w 468"/>
                  <a:gd name="T85" fmla="*/ 41899 h 249"/>
                  <a:gd name="T86" fmla="*/ 44150 w 468"/>
                  <a:gd name="T87" fmla="*/ 41371 h 24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468" h="249">
                    <a:moveTo>
                      <a:pt x="324" y="233"/>
                    </a:moveTo>
                    <a:cubicBezTo>
                      <a:pt x="329" y="234"/>
                      <a:pt x="336" y="231"/>
                      <a:pt x="340" y="231"/>
                    </a:cubicBezTo>
                    <a:cubicBezTo>
                      <a:pt x="347" y="233"/>
                      <a:pt x="351" y="239"/>
                      <a:pt x="357" y="243"/>
                    </a:cubicBezTo>
                    <a:cubicBezTo>
                      <a:pt x="358" y="241"/>
                      <a:pt x="361" y="240"/>
                      <a:pt x="361" y="236"/>
                    </a:cubicBezTo>
                    <a:cubicBezTo>
                      <a:pt x="369" y="242"/>
                      <a:pt x="384" y="244"/>
                      <a:pt x="386" y="228"/>
                    </a:cubicBezTo>
                    <a:cubicBezTo>
                      <a:pt x="392" y="231"/>
                      <a:pt x="397" y="236"/>
                      <a:pt x="403" y="230"/>
                    </a:cubicBezTo>
                    <a:cubicBezTo>
                      <a:pt x="405" y="232"/>
                      <a:pt x="409" y="233"/>
                      <a:pt x="411" y="235"/>
                    </a:cubicBezTo>
                    <a:cubicBezTo>
                      <a:pt x="411" y="232"/>
                      <a:pt x="411" y="230"/>
                      <a:pt x="411" y="228"/>
                    </a:cubicBezTo>
                    <a:cubicBezTo>
                      <a:pt x="415" y="229"/>
                      <a:pt x="420" y="232"/>
                      <a:pt x="424" y="234"/>
                    </a:cubicBezTo>
                    <a:cubicBezTo>
                      <a:pt x="423" y="230"/>
                      <a:pt x="421" y="225"/>
                      <a:pt x="421" y="220"/>
                    </a:cubicBezTo>
                    <a:cubicBezTo>
                      <a:pt x="429" y="218"/>
                      <a:pt x="433" y="222"/>
                      <a:pt x="439" y="227"/>
                    </a:cubicBezTo>
                    <a:cubicBezTo>
                      <a:pt x="439" y="224"/>
                      <a:pt x="441" y="225"/>
                      <a:pt x="439" y="216"/>
                    </a:cubicBezTo>
                    <a:cubicBezTo>
                      <a:pt x="445" y="219"/>
                      <a:pt x="446" y="219"/>
                      <a:pt x="450" y="223"/>
                    </a:cubicBezTo>
                    <a:cubicBezTo>
                      <a:pt x="447" y="220"/>
                      <a:pt x="450" y="216"/>
                      <a:pt x="450" y="211"/>
                    </a:cubicBezTo>
                    <a:cubicBezTo>
                      <a:pt x="453" y="211"/>
                      <a:pt x="457" y="212"/>
                      <a:pt x="459" y="212"/>
                    </a:cubicBezTo>
                    <a:cubicBezTo>
                      <a:pt x="458" y="211"/>
                      <a:pt x="458" y="210"/>
                      <a:pt x="457" y="209"/>
                    </a:cubicBezTo>
                    <a:cubicBezTo>
                      <a:pt x="458" y="208"/>
                      <a:pt x="460" y="206"/>
                      <a:pt x="461" y="205"/>
                    </a:cubicBezTo>
                    <a:cubicBezTo>
                      <a:pt x="462" y="192"/>
                      <a:pt x="462" y="192"/>
                      <a:pt x="462" y="192"/>
                    </a:cubicBezTo>
                    <a:cubicBezTo>
                      <a:pt x="462" y="192"/>
                      <a:pt x="468" y="197"/>
                      <a:pt x="452" y="130"/>
                    </a:cubicBezTo>
                    <a:cubicBezTo>
                      <a:pt x="437" y="63"/>
                      <a:pt x="363" y="13"/>
                      <a:pt x="297" y="5"/>
                    </a:cubicBezTo>
                    <a:cubicBezTo>
                      <a:pt x="285" y="4"/>
                      <a:pt x="274" y="3"/>
                      <a:pt x="264" y="4"/>
                    </a:cubicBezTo>
                    <a:cubicBezTo>
                      <a:pt x="260" y="4"/>
                      <a:pt x="257" y="3"/>
                      <a:pt x="257" y="0"/>
                    </a:cubicBezTo>
                    <a:cubicBezTo>
                      <a:pt x="254" y="3"/>
                      <a:pt x="250" y="4"/>
                      <a:pt x="246" y="4"/>
                    </a:cubicBezTo>
                    <a:cubicBezTo>
                      <a:pt x="246" y="3"/>
                      <a:pt x="246" y="2"/>
                      <a:pt x="246" y="1"/>
                    </a:cubicBezTo>
                    <a:cubicBezTo>
                      <a:pt x="244" y="5"/>
                      <a:pt x="238" y="6"/>
                      <a:pt x="234" y="4"/>
                    </a:cubicBezTo>
                    <a:cubicBezTo>
                      <a:pt x="231" y="7"/>
                      <a:pt x="225" y="9"/>
                      <a:pt x="221" y="6"/>
                    </a:cubicBezTo>
                    <a:cubicBezTo>
                      <a:pt x="218" y="11"/>
                      <a:pt x="208" y="14"/>
                      <a:pt x="205" y="9"/>
                    </a:cubicBezTo>
                    <a:cubicBezTo>
                      <a:pt x="203" y="13"/>
                      <a:pt x="200" y="14"/>
                      <a:pt x="196" y="15"/>
                    </a:cubicBezTo>
                    <a:cubicBezTo>
                      <a:pt x="190" y="17"/>
                      <a:pt x="191" y="17"/>
                      <a:pt x="186" y="21"/>
                    </a:cubicBezTo>
                    <a:cubicBezTo>
                      <a:pt x="183" y="25"/>
                      <a:pt x="179" y="28"/>
                      <a:pt x="175" y="31"/>
                    </a:cubicBezTo>
                    <a:cubicBezTo>
                      <a:pt x="174" y="30"/>
                      <a:pt x="173" y="28"/>
                      <a:pt x="173" y="27"/>
                    </a:cubicBezTo>
                    <a:cubicBezTo>
                      <a:pt x="172" y="31"/>
                      <a:pt x="170" y="33"/>
                      <a:pt x="166" y="35"/>
                    </a:cubicBezTo>
                    <a:cubicBezTo>
                      <a:pt x="164" y="36"/>
                      <a:pt x="159" y="39"/>
                      <a:pt x="156" y="39"/>
                    </a:cubicBezTo>
                    <a:cubicBezTo>
                      <a:pt x="157" y="43"/>
                      <a:pt x="147" y="48"/>
                      <a:pt x="144" y="50"/>
                    </a:cubicBezTo>
                    <a:cubicBezTo>
                      <a:pt x="142" y="52"/>
                      <a:pt x="138" y="56"/>
                      <a:pt x="136" y="58"/>
                    </a:cubicBezTo>
                    <a:cubicBezTo>
                      <a:pt x="134" y="60"/>
                      <a:pt x="130" y="65"/>
                      <a:pt x="127" y="65"/>
                    </a:cubicBezTo>
                    <a:cubicBezTo>
                      <a:pt x="127" y="64"/>
                      <a:pt x="125" y="64"/>
                      <a:pt x="125" y="63"/>
                    </a:cubicBezTo>
                    <a:cubicBezTo>
                      <a:pt x="123" y="67"/>
                      <a:pt x="121" y="71"/>
                      <a:pt x="117" y="74"/>
                    </a:cubicBezTo>
                    <a:cubicBezTo>
                      <a:pt x="116" y="74"/>
                      <a:pt x="114" y="74"/>
                      <a:pt x="113" y="75"/>
                    </a:cubicBezTo>
                    <a:cubicBezTo>
                      <a:pt x="112" y="76"/>
                      <a:pt x="112" y="77"/>
                      <a:pt x="111" y="78"/>
                    </a:cubicBezTo>
                    <a:cubicBezTo>
                      <a:pt x="109" y="80"/>
                      <a:pt x="107" y="83"/>
                      <a:pt x="103" y="80"/>
                    </a:cubicBezTo>
                    <a:cubicBezTo>
                      <a:pt x="102" y="84"/>
                      <a:pt x="97" y="88"/>
                      <a:pt x="93" y="89"/>
                    </a:cubicBezTo>
                    <a:cubicBezTo>
                      <a:pt x="93" y="89"/>
                      <a:pt x="88" y="94"/>
                      <a:pt x="86" y="92"/>
                    </a:cubicBezTo>
                    <a:cubicBezTo>
                      <a:pt x="86" y="88"/>
                      <a:pt x="83" y="84"/>
                      <a:pt x="82" y="80"/>
                    </a:cubicBezTo>
                    <a:cubicBezTo>
                      <a:pt x="81" y="74"/>
                      <a:pt x="82" y="68"/>
                      <a:pt x="79" y="63"/>
                    </a:cubicBezTo>
                    <a:cubicBezTo>
                      <a:pt x="77" y="58"/>
                      <a:pt x="73" y="61"/>
                      <a:pt x="69" y="65"/>
                    </a:cubicBezTo>
                    <a:cubicBezTo>
                      <a:pt x="64" y="71"/>
                      <a:pt x="62" y="80"/>
                      <a:pt x="61" y="88"/>
                    </a:cubicBezTo>
                    <a:cubicBezTo>
                      <a:pt x="60" y="94"/>
                      <a:pt x="55" y="110"/>
                      <a:pt x="60" y="115"/>
                    </a:cubicBezTo>
                    <a:cubicBezTo>
                      <a:pt x="54" y="123"/>
                      <a:pt x="48" y="132"/>
                      <a:pt x="46" y="139"/>
                    </a:cubicBezTo>
                    <a:cubicBezTo>
                      <a:pt x="44" y="143"/>
                      <a:pt x="38" y="153"/>
                      <a:pt x="36" y="156"/>
                    </a:cubicBezTo>
                    <a:cubicBezTo>
                      <a:pt x="30" y="164"/>
                      <a:pt x="25" y="174"/>
                      <a:pt x="23" y="176"/>
                    </a:cubicBezTo>
                    <a:cubicBezTo>
                      <a:pt x="21" y="178"/>
                      <a:pt x="20" y="181"/>
                      <a:pt x="18" y="185"/>
                    </a:cubicBezTo>
                    <a:cubicBezTo>
                      <a:pt x="14" y="192"/>
                      <a:pt x="10" y="201"/>
                      <a:pt x="7" y="208"/>
                    </a:cubicBezTo>
                    <a:cubicBezTo>
                      <a:pt x="5" y="214"/>
                      <a:pt x="0" y="220"/>
                      <a:pt x="0" y="226"/>
                    </a:cubicBezTo>
                    <a:cubicBezTo>
                      <a:pt x="1" y="235"/>
                      <a:pt x="4" y="236"/>
                      <a:pt x="11" y="241"/>
                    </a:cubicBezTo>
                    <a:cubicBezTo>
                      <a:pt x="17" y="245"/>
                      <a:pt x="20" y="249"/>
                      <a:pt x="28" y="249"/>
                    </a:cubicBezTo>
                    <a:cubicBezTo>
                      <a:pt x="37" y="249"/>
                      <a:pt x="47" y="246"/>
                      <a:pt x="55" y="243"/>
                    </a:cubicBezTo>
                    <a:cubicBezTo>
                      <a:pt x="69" y="236"/>
                      <a:pt x="90" y="228"/>
                      <a:pt x="107" y="226"/>
                    </a:cubicBezTo>
                    <a:cubicBezTo>
                      <a:pt x="115" y="225"/>
                      <a:pt x="118" y="225"/>
                      <a:pt x="124" y="229"/>
                    </a:cubicBezTo>
                    <a:cubicBezTo>
                      <a:pt x="126" y="232"/>
                      <a:pt x="130" y="238"/>
                      <a:pt x="126" y="239"/>
                    </a:cubicBezTo>
                    <a:cubicBezTo>
                      <a:pt x="129" y="239"/>
                      <a:pt x="133" y="239"/>
                      <a:pt x="135" y="236"/>
                    </a:cubicBezTo>
                    <a:cubicBezTo>
                      <a:pt x="137" y="236"/>
                      <a:pt x="136" y="239"/>
                      <a:pt x="138" y="240"/>
                    </a:cubicBezTo>
                    <a:cubicBezTo>
                      <a:pt x="139" y="240"/>
                      <a:pt x="141" y="239"/>
                      <a:pt x="142" y="239"/>
                    </a:cubicBezTo>
                    <a:cubicBezTo>
                      <a:pt x="142" y="239"/>
                      <a:pt x="147" y="239"/>
                      <a:pt x="148" y="239"/>
                    </a:cubicBezTo>
                    <a:cubicBezTo>
                      <a:pt x="152" y="238"/>
                      <a:pt x="157" y="244"/>
                      <a:pt x="156" y="236"/>
                    </a:cubicBezTo>
                    <a:cubicBezTo>
                      <a:pt x="160" y="238"/>
                      <a:pt x="165" y="240"/>
                      <a:pt x="168" y="243"/>
                    </a:cubicBezTo>
                    <a:cubicBezTo>
                      <a:pt x="167" y="242"/>
                      <a:pt x="166" y="240"/>
                      <a:pt x="165" y="238"/>
                    </a:cubicBezTo>
                    <a:cubicBezTo>
                      <a:pt x="169" y="234"/>
                      <a:pt x="186" y="237"/>
                      <a:pt x="191" y="241"/>
                    </a:cubicBezTo>
                    <a:cubicBezTo>
                      <a:pt x="190" y="240"/>
                      <a:pt x="190" y="238"/>
                      <a:pt x="189" y="236"/>
                    </a:cubicBezTo>
                    <a:cubicBezTo>
                      <a:pt x="191" y="238"/>
                      <a:pt x="194" y="239"/>
                      <a:pt x="197" y="240"/>
                    </a:cubicBezTo>
                    <a:cubicBezTo>
                      <a:pt x="199" y="235"/>
                      <a:pt x="223" y="234"/>
                      <a:pt x="227" y="236"/>
                    </a:cubicBezTo>
                    <a:cubicBezTo>
                      <a:pt x="227" y="234"/>
                      <a:pt x="227" y="231"/>
                      <a:pt x="227" y="229"/>
                    </a:cubicBezTo>
                    <a:cubicBezTo>
                      <a:pt x="230" y="230"/>
                      <a:pt x="232" y="232"/>
                      <a:pt x="235" y="233"/>
                    </a:cubicBezTo>
                    <a:cubicBezTo>
                      <a:pt x="235" y="232"/>
                      <a:pt x="235" y="229"/>
                      <a:pt x="234" y="227"/>
                    </a:cubicBezTo>
                    <a:cubicBezTo>
                      <a:pt x="237" y="227"/>
                      <a:pt x="241" y="228"/>
                      <a:pt x="244" y="228"/>
                    </a:cubicBezTo>
                    <a:cubicBezTo>
                      <a:pt x="241" y="227"/>
                      <a:pt x="239" y="224"/>
                      <a:pt x="239" y="221"/>
                    </a:cubicBezTo>
                    <a:cubicBezTo>
                      <a:pt x="239" y="221"/>
                      <a:pt x="247" y="218"/>
                      <a:pt x="245" y="224"/>
                    </a:cubicBezTo>
                    <a:cubicBezTo>
                      <a:pt x="247" y="223"/>
                      <a:pt x="247" y="223"/>
                      <a:pt x="249" y="221"/>
                    </a:cubicBezTo>
                    <a:cubicBezTo>
                      <a:pt x="252" y="219"/>
                      <a:pt x="254" y="216"/>
                      <a:pt x="255" y="214"/>
                    </a:cubicBezTo>
                    <a:cubicBezTo>
                      <a:pt x="251" y="220"/>
                      <a:pt x="255" y="223"/>
                      <a:pt x="261" y="227"/>
                    </a:cubicBezTo>
                    <a:cubicBezTo>
                      <a:pt x="268" y="231"/>
                      <a:pt x="269" y="231"/>
                      <a:pt x="276" y="231"/>
                    </a:cubicBezTo>
                    <a:cubicBezTo>
                      <a:pt x="280" y="231"/>
                      <a:pt x="280" y="232"/>
                      <a:pt x="283" y="234"/>
                    </a:cubicBezTo>
                    <a:cubicBezTo>
                      <a:pt x="284" y="235"/>
                      <a:pt x="284" y="237"/>
                      <a:pt x="286" y="237"/>
                    </a:cubicBezTo>
                    <a:cubicBezTo>
                      <a:pt x="289" y="237"/>
                      <a:pt x="290" y="233"/>
                      <a:pt x="293" y="234"/>
                    </a:cubicBezTo>
                    <a:cubicBezTo>
                      <a:pt x="296" y="234"/>
                      <a:pt x="299" y="237"/>
                      <a:pt x="301" y="239"/>
                    </a:cubicBezTo>
                    <a:cubicBezTo>
                      <a:pt x="302" y="233"/>
                      <a:pt x="308" y="230"/>
                      <a:pt x="311" y="237"/>
                    </a:cubicBezTo>
                    <a:cubicBezTo>
                      <a:pt x="309" y="229"/>
                      <a:pt x="319" y="234"/>
                      <a:pt x="321" y="238"/>
                    </a:cubicBezTo>
                    <a:cubicBezTo>
                      <a:pt x="321" y="236"/>
                      <a:pt x="322" y="235"/>
                      <a:pt x="324" y="234"/>
                    </a:cubicBezTo>
                  </a:path>
                </a:pathLst>
              </a:custGeom>
              <a:noFill/>
              <a:ln w="1111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5" name="Freeform 241">
                <a:extLst>
                  <a:ext uri="{FF2B5EF4-FFF2-40B4-BE49-F238E27FC236}">
                    <a16:creationId xmlns:a16="http://schemas.microsoft.com/office/drawing/2014/main" id="{63F2333B-F124-4172-AADE-C67C884EA7E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00" y="3377"/>
                <a:ext cx="1271" cy="237"/>
              </a:xfrm>
              <a:custGeom>
                <a:avLst/>
                <a:gdLst>
                  <a:gd name="T0" fmla="*/ 0 w 372"/>
                  <a:gd name="T1" fmla="*/ 4415 h 65"/>
                  <a:gd name="T2" fmla="*/ 116 w 372"/>
                  <a:gd name="T3" fmla="*/ 2126 h 65"/>
                  <a:gd name="T4" fmla="*/ 280 w 372"/>
                  <a:gd name="T5" fmla="*/ 1065 h 65"/>
                  <a:gd name="T6" fmla="*/ 11849 w 372"/>
                  <a:gd name="T7" fmla="*/ 4415 h 65"/>
                  <a:gd name="T8" fmla="*/ 23288 w 372"/>
                  <a:gd name="T9" fmla="*/ 8827 h 65"/>
                  <a:gd name="T10" fmla="*/ 36538 w 372"/>
                  <a:gd name="T11" fmla="*/ 5280 h 65"/>
                  <a:gd name="T12" fmla="*/ 47700 w 372"/>
                  <a:gd name="T13" fmla="*/ 3883 h 65"/>
                  <a:gd name="T14" fmla="*/ 50020 w 372"/>
                  <a:gd name="T15" fmla="*/ 4944 h 65"/>
                  <a:gd name="T16" fmla="*/ 49894 w 372"/>
                  <a:gd name="T17" fmla="*/ 5477 h 65"/>
                  <a:gd name="T18" fmla="*/ 48783 w 372"/>
                  <a:gd name="T19" fmla="*/ 5130 h 65"/>
                  <a:gd name="T20" fmla="*/ 48783 w 372"/>
                  <a:gd name="T21" fmla="*/ 5130 h 65"/>
                  <a:gd name="T22" fmla="*/ 43474 w 372"/>
                  <a:gd name="T23" fmla="*/ 4415 h 65"/>
                  <a:gd name="T24" fmla="*/ 37054 w 372"/>
                  <a:gd name="T25" fmla="*/ 6742 h 65"/>
                  <a:gd name="T26" fmla="*/ 23288 w 372"/>
                  <a:gd name="T27" fmla="*/ 11299 h 65"/>
                  <a:gd name="T28" fmla="*/ 10776 w 372"/>
                  <a:gd name="T29" fmla="*/ 6541 h 65"/>
                  <a:gd name="T30" fmla="*/ 0 w 372"/>
                  <a:gd name="T31" fmla="*/ 4415 h 65"/>
                  <a:gd name="T32" fmla="*/ 0 w 372"/>
                  <a:gd name="T33" fmla="*/ 4415 h 6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72" h="65">
                    <a:moveTo>
                      <a:pt x="0" y="25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3"/>
                      <a:pt x="2" y="6"/>
                    </a:cubicBezTo>
                    <a:cubicBezTo>
                      <a:pt x="42" y="0"/>
                      <a:pt x="65" y="12"/>
                      <a:pt x="87" y="25"/>
                    </a:cubicBezTo>
                    <a:cubicBezTo>
                      <a:pt x="108" y="37"/>
                      <a:pt x="128" y="51"/>
                      <a:pt x="171" y="50"/>
                    </a:cubicBezTo>
                    <a:cubicBezTo>
                      <a:pt x="215" y="49"/>
                      <a:pt x="243" y="39"/>
                      <a:pt x="268" y="30"/>
                    </a:cubicBezTo>
                    <a:cubicBezTo>
                      <a:pt x="295" y="20"/>
                      <a:pt x="317" y="13"/>
                      <a:pt x="350" y="22"/>
                    </a:cubicBezTo>
                    <a:cubicBezTo>
                      <a:pt x="358" y="23"/>
                      <a:pt x="363" y="26"/>
                      <a:pt x="367" y="28"/>
                    </a:cubicBezTo>
                    <a:cubicBezTo>
                      <a:pt x="372" y="30"/>
                      <a:pt x="371" y="31"/>
                      <a:pt x="366" y="31"/>
                    </a:cubicBezTo>
                    <a:cubicBezTo>
                      <a:pt x="364" y="30"/>
                      <a:pt x="361" y="30"/>
                      <a:pt x="358" y="29"/>
                    </a:cubicBezTo>
                    <a:cubicBezTo>
                      <a:pt x="358" y="29"/>
                      <a:pt x="358" y="29"/>
                      <a:pt x="358" y="29"/>
                    </a:cubicBezTo>
                    <a:cubicBezTo>
                      <a:pt x="354" y="28"/>
                      <a:pt x="334" y="24"/>
                      <a:pt x="319" y="25"/>
                    </a:cubicBezTo>
                    <a:cubicBezTo>
                      <a:pt x="303" y="27"/>
                      <a:pt x="288" y="32"/>
                      <a:pt x="272" y="38"/>
                    </a:cubicBezTo>
                    <a:cubicBezTo>
                      <a:pt x="248" y="47"/>
                      <a:pt x="218" y="63"/>
                      <a:pt x="171" y="64"/>
                    </a:cubicBezTo>
                    <a:cubicBezTo>
                      <a:pt x="125" y="65"/>
                      <a:pt x="100" y="50"/>
                      <a:pt x="79" y="37"/>
                    </a:cubicBezTo>
                    <a:cubicBezTo>
                      <a:pt x="57" y="25"/>
                      <a:pt x="37" y="18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lose/>
                  </a:path>
                </a:pathLst>
              </a:custGeom>
              <a:noFill/>
              <a:ln w="1111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6" name="Freeform 242">
                <a:extLst>
                  <a:ext uri="{FF2B5EF4-FFF2-40B4-BE49-F238E27FC236}">
                    <a16:creationId xmlns:a16="http://schemas.microsoft.com/office/drawing/2014/main" id="{104F5334-7B22-45D9-9551-B84DE992673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04" y="2951"/>
                <a:ext cx="58" cy="175"/>
              </a:xfrm>
              <a:custGeom>
                <a:avLst/>
                <a:gdLst>
                  <a:gd name="T0" fmla="*/ 2027 w 17"/>
                  <a:gd name="T1" fmla="*/ 346 h 48"/>
                  <a:gd name="T2" fmla="*/ 955 w 17"/>
                  <a:gd name="T3" fmla="*/ 4411 h 48"/>
                  <a:gd name="T4" fmla="*/ 560 w 17"/>
                  <a:gd name="T5" fmla="*/ 8480 h 48"/>
                  <a:gd name="T6" fmla="*/ 116 w 17"/>
                  <a:gd name="T7" fmla="*/ 6738 h 48"/>
                  <a:gd name="T8" fmla="*/ 396 w 17"/>
                  <a:gd name="T9" fmla="*/ 4069 h 48"/>
                  <a:gd name="T10" fmla="*/ 2306 w 17"/>
                  <a:gd name="T11" fmla="*/ 0 h 48"/>
                  <a:gd name="T12" fmla="*/ 2027 w 17"/>
                  <a:gd name="T13" fmla="*/ 346 h 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48">
                    <a:moveTo>
                      <a:pt x="15" y="2"/>
                    </a:moveTo>
                    <a:cubicBezTo>
                      <a:pt x="10" y="8"/>
                      <a:pt x="8" y="17"/>
                      <a:pt x="7" y="25"/>
                    </a:cubicBezTo>
                    <a:cubicBezTo>
                      <a:pt x="6" y="30"/>
                      <a:pt x="3" y="41"/>
                      <a:pt x="4" y="48"/>
                    </a:cubicBezTo>
                    <a:cubicBezTo>
                      <a:pt x="3" y="45"/>
                      <a:pt x="1" y="41"/>
                      <a:pt x="1" y="38"/>
                    </a:cubicBezTo>
                    <a:cubicBezTo>
                      <a:pt x="0" y="32"/>
                      <a:pt x="1" y="28"/>
                      <a:pt x="3" y="23"/>
                    </a:cubicBezTo>
                    <a:cubicBezTo>
                      <a:pt x="4" y="19"/>
                      <a:pt x="10" y="5"/>
                      <a:pt x="17" y="0"/>
                    </a:cubicBezTo>
                    <a:cubicBezTo>
                      <a:pt x="16" y="1"/>
                      <a:pt x="16" y="1"/>
                      <a:pt x="15" y="2"/>
                    </a:cubicBezTo>
                    <a:close/>
                  </a:path>
                </a:pathLst>
              </a:custGeom>
              <a:solidFill>
                <a:srgbClr val="00B7F8"/>
              </a:solidFill>
              <a:ln w="1111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7" name="Freeform 243">
                <a:extLst>
                  <a:ext uri="{FF2B5EF4-FFF2-40B4-BE49-F238E27FC236}">
                    <a16:creationId xmlns:a16="http://schemas.microsoft.com/office/drawing/2014/main" id="{0095DA77-A302-43DF-80F3-80E35BFCE7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044" y="3556"/>
                <a:ext cx="307" cy="69"/>
              </a:xfrm>
              <a:custGeom>
                <a:avLst/>
                <a:gdLst>
                  <a:gd name="T0" fmla="*/ 2698 w 90"/>
                  <a:gd name="T1" fmla="*/ 712 h 19"/>
                  <a:gd name="T2" fmla="*/ 2862 w 90"/>
                  <a:gd name="T3" fmla="*/ 857 h 19"/>
                  <a:gd name="T4" fmla="*/ 3258 w 90"/>
                  <a:gd name="T5" fmla="*/ 1384 h 19"/>
                  <a:gd name="T6" fmla="*/ 4213 w 90"/>
                  <a:gd name="T7" fmla="*/ 857 h 19"/>
                  <a:gd name="T8" fmla="*/ 5284 w 90"/>
                  <a:gd name="T9" fmla="*/ 1729 h 19"/>
                  <a:gd name="T10" fmla="*/ 6631 w 90"/>
                  <a:gd name="T11" fmla="*/ 1384 h 19"/>
                  <a:gd name="T12" fmla="*/ 7982 w 90"/>
                  <a:gd name="T13" fmla="*/ 1583 h 19"/>
                  <a:gd name="T14" fmla="*/ 8378 w 90"/>
                  <a:gd name="T15" fmla="*/ 857 h 19"/>
                  <a:gd name="T16" fmla="*/ 8378 w 90"/>
                  <a:gd name="T17" fmla="*/ 712 h 19"/>
                  <a:gd name="T18" fmla="*/ 10554 w 90"/>
                  <a:gd name="T19" fmla="*/ 330 h 19"/>
                  <a:gd name="T20" fmla="*/ 12181 w 90"/>
                  <a:gd name="T21" fmla="*/ 1583 h 19"/>
                  <a:gd name="T22" fmla="*/ 11113 w 90"/>
                  <a:gd name="T23" fmla="*/ 3112 h 19"/>
                  <a:gd name="T24" fmla="*/ 8378 w 90"/>
                  <a:gd name="T25" fmla="*/ 2782 h 19"/>
                  <a:gd name="T26" fmla="*/ 3803 w 90"/>
                  <a:gd name="T27" fmla="*/ 2782 h 19"/>
                  <a:gd name="T28" fmla="*/ 955 w 90"/>
                  <a:gd name="T29" fmla="*/ 3312 h 19"/>
                  <a:gd name="T30" fmla="*/ 2187 w 90"/>
                  <a:gd name="T31" fmla="*/ 1914 h 19"/>
                  <a:gd name="T32" fmla="*/ 280 w 90"/>
                  <a:gd name="T33" fmla="*/ 2110 h 19"/>
                  <a:gd name="T34" fmla="*/ 2698 w 90"/>
                  <a:gd name="T35" fmla="*/ 712 h 1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0" h="19">
                    <a:moveTo>
                      <a:pt x="20" y="4"/>
                    </a:moveTo>
                    <a:cubicBezTo>
                      <a:pt x="20" y="4"/>
                      <a:pt x="21" y="4"/>
                      <a:pt x="21" y="5"/>
                    </a:cubicBezTo>
                    <a:cubicBezTo>
                      <a:pt x="22" y="6"/>
                      <a:pt x="22" y="8"/>
                      <a:pt x="24" y="8"/>
                    </a:cubicBezTo>
                    <a:cubicBezTo>
                      <a:pt x="27" y="8"/>
                      <a:pt x="28" y="4"/>
                      <a:pt x="31" y="5"/>
                    </a:cubicBezTo>
                    <a:cubicBezTo>
                      <a:pt x="34" y="5"/>
                      <a:pt x="37" y="8"/>
                      <a:pt x="39" y="10"/>
                    </a:cubicBezTo>
                    <a:cubicBezTo>
                      <a:pt x="40" y="4"/>
                      <a:pt x="46" y="1"/>
                      <a:pt x="49" y="8"/>
                    </a:cubicBezTo>
                    <a:cubicBezTo>
                      <a:pt x="47" y="0"/>
                      <a:pt x="57" y="5"/>
                      <a:pt x="59" y="9"/>
                    </a:cubicBezTo>
                    <a:cubicBezTo>
                      <a:pt x="59" y="7"/>
                      <a:pt x="60" y="6"/>
                      <a:pt x="62" y="5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7" y="5"/>
                      <a:pt x="74" y="2"/>
                      <a:pt x="78" y="2"/>
                    </a:cubicBezTo>
                    <a:cubicBezTo>
                      <a:pt x="83" y="3"/>
                      <a:pt x="86" y="6"/>
                      <a:pt x="90" y="9"/>
                    </a:cubicBezTo>
                    <a:cubicBezTo>
                      <a:pt x="88" y="15"/>
                      <a:pt x="90" y="17"/>
                      <a:pt x="82" y="18"/>
                    </a:cubicBezTo>
                    <a:cubicBezTo>
                      <a:pt x="75" y="19"/>
                      <a:pt x="69" y="17"/>
                      <a:pt x="62" y="16"/>
                    </a:cubicBezTo>
                    <a:cubicBezTo>
                      <a:pt x="53" y="15"/>
                      <a:pt x="38" y="16"/>
                      <a:pt x="28" y="16"/>
                    </a:cubicBezTo>
                    <a:cubicBezTo>
                      <a:pt x="23" y="16"/>
                      <a:pt x="11" y="15"/>
                      <a:pt x="7" y="19"/>
                    </a:cubicBezTo>
                    <a:cubicBezTo>
                      <a:pt x="8" y="14"/>
                      <a:pt x="12" y="13"/>
                      <a:pt x="16" y="11"/>
                    </a:cubicBezTo>
                    <a:cubicBezTo>
                      <a:pt x="12" y="11"/>
                      <a:pt x="5" y="8"/>
                      <a:pt x="2" y="12"/>
                    </a:cubicBezTo>
                    <a:cubicBezTo>
                      <a:pt x="0" y="1"/>
                      <a:pt x="12" y="5"/>
                      <a:pt x="20" y="4"/>
                    </a:cubicBezTo>
                    <a:close/>
                  </a:path>
                </a:pathLst>
              </a:custGeom>
              <a:noFill/>
              <a:ln w="1111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8" name="Freeform 244">
                <a:extLst>
                  <a:ext uri="{FF2B5EF4-FFF2-40B4-BE49-F238E27FC236}">
                    <a16:creationId xmlns:a16="http://schemas.microsoft.com/office/drawing/2014/main" id="{83413EDA-B186-4C84-A959-04F19BFC0A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570" y="3574"/>
                <a:ext cx="195" cy="51"/>
              </a:xfrm>
              <a:custGeom>
                <a:avLst/>
                <a:gdLst>
                  <a:gd name="T0" fmla="*/ 7691 w 57"/>
                  <a:gd name="T1" fmla="*/ 1060 h 14"/>
                  <a:gd name="T2" fmla="*/ 6565 w 57"/>
                  <a:gd name="T3" fmla="*/ 346 h 14"/>
                  <a:gd name="T4" fmla="*/ 6846 w 57"/>
                  <a:gd name="T5" fmla="*/ 1260 h 14"/>
                  <a:gd name="T6" fmla="*/ 3288 w 57"/>
                  <a:gd name="T7" fmla="*/ 729 h 14"/>
                  <a:gd name="T8" fmla="*/ 3688 w 57"/>
                  <a:gd name="T9" fmla="*/ 1592 h 14"/>
                  <a:gd name="T10" fmla="*/ 2036 w 57"/>
                  <a:gd name="T11" fmla="*/ 346 h 14"/>
                  <a:gd name="T12" fmla="*/ 1078 w 57"/>
                  <a:gd name="T13" fmla="*/ 874 h 14"/>
                  <a:gd name="T14" fmla="*/ 0 w 57"/>
                  <a:gd name="T15" fmla="*/ 2470 h 14"/>
                  <a:gd name="T16" fmla="*/ 4529 w 57"/>
                  <a:gd name="T17" fmla="*/ 2270 h 14"/>
                  <a:gd name="T18" fmla="*/ 5888 w 57"/>
                  <a:gd name="T19" fmla="*/ 1938 h 14"/>
                  <a:gd name="T20" fmla="*/ 7691 w 57"/>
                  <a:gd name="T21" fmla="*/ 1592 h 14"/>
                  <a:gd name="T22" fmla="*/ 7807 w 57"/>
                  <a:gd name="T23" fmla="*/ 729 h 14"/>
                  <a:gd name="T24" fmla="*/ 7691 w 57"/>
                  <a:gd name="T25" fmla="*/ 1060 h 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7" h="14">
                    <a:moveTo>
                      <a:pt x="56" y="6"/>
                    </a:moveTo>
                    <a:cubicBezTo>
                      <a:pt x="53" y="5"/>
                      <a:pt x="50" y="4"/>
                      <a:pt x="48" y="2"/>
                    </a:cubicBezTo>
                    <a:cubicBezTo>
                      <a:pt x="49" y="4"/>
                      <a:pt x="49" y="6"/>
                      <a:pt x="50" y="7"/>
                    </a:cubicBezTo>
                    <a:cubicBezTo>
                      <a:pt x="45" y="3"/>
                      <a:pt x="28" y="0"/>
                      <a:pt x="24" y="4"/>
                    </a:cubicBezTo>
                    <a:cubicBezTo>
                      <a:pt x="25" y="6"/>
                      <a:pt x="26" y="8"/>
                      <a:pt x="27" y="9"/>
                    </a:cubicBezTo>
                    <a:cubicBezTo>
                      <a:pt x="24" y="6"/>
                      <a:pt x="19" y="4"/>
                      <a:pt x="15" y="2"/>
                    </a:cubicBezTo>
                    <a:cubicBezTo>
                      <a:pt x="16" y="10"/>
                      <a:pt x="11" y="5"/>
                      <a:pt x="8" y="5"/>
                    </a:cubicBezTo>
                    <a:cubicBezTo>
                      <a:pt x="4" y="7"/>
                      <a:pt x="1" y="10"/>
                      <a:pt x="0" y="14"/>
                    </a:cubicBezTo>
                    <a:cubicBezTo>
                      <a:pt x="7" y="7"/>
                      <a:pt x="23" y="14"/>
                      <a:pt x="33" y="13"/>
                    </a:cubicBezTo>
                    <a:cubicBezTo>
                      <a:pt x="36" y="13"/>
                      <a:pt x="39" y="11"/>
                      <a:pt x="43" y="11"/>
                    </a:cubicBezTo>
                    <a:cubicBezTo>
                      <a:pt x="47" y="11"/>
                      <a:pt x="53" y="13"/>
                      <a:pt x="56" y="9"/>
                    </a:cubicBezTo>
                    <a:cubicBezTo>
                      <a:pt x="57" y="8"/>
                      <a:pt x="57" y="6"/>
                      <a:pt x="57" y="4"/>
                    </a:cubicBezTo>
                    <a:cubicBezTo>
                      <a:pt x="57" y="5"/>
                      <a:pt x="56" y="5"/>
                      <a:pt x="56" y="6"/>
                    </a:cubicBezTo>
                    <a:close/>
                  </a:path>
                </a:pathLst>
              </a:custGeom>
              <a:noFill/>
              <a:ln w="1111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9" name="Freeform 245">
                <a:extLst>
                  <a:ext uri="{FF2B5EF4-FFF2-40B4-BE49-F238E27FC236}">
                    <a16:creationId xmlns:a16="http://schemas.microsoft.com/office/drawing/2014/main" id="{33A48527-6717-494D-BF02-8415884A70C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07" y="3581"/>
                <a:ext cx="106" cy="193"/>
              </a:xfrm>
              <a:custGeom>
                <a:avLst/>
                <a:gdLst>
                  <a:gd name="T0" fmla="*/ 0 w 31"/>
                  <a:gd name="T1" fmla="*/ 0 h 53"/>
                  <a:gd name="T2" fmla="*/ 4233 w 31"/>
                  <a:gd name="T3" fmla="*/ 9322 h 53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1" h="53">
                    <a:moveTo>
                      <a:pt x="0" y="0"/>
                    </a:moveTo>
                    <a:cubicBezTo>
                      <a:pt x="17" y="11"/>
                      <a:pt x="25" y="34"/>
                      <a:pt x="31" y="53"/>
                    </a:cubicBezTo>
                  </a:path>
                </a:pathLst>
              </a:custGeom>
              <a:noFill/>
              <a:ln w="476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0" name="Freeform 246">
                <a:extLst>
                  <a:ext uri="{FF2B5EF4-FFF2-40B4-BE49-F238E27FC236}">
                    <a16:creationId xmlns:a16="http://schemas.microsoft.com/office/drawing/2014/main" id="{EBAF8605-BFFF-4C0B-B87D-AACD5B10CC6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205" y="3282"/>
                <a:ext cx="158" cy="164"/>
              </a:xfrm>
              <a:custGeom>
                <a:avLst/>
                <a:gdLst>
                  <a:gd name="T0" fmla="*/ 6406 w 46"/>
                  <a:gd name="T1" fmla="*/ 7941 h 45"/>
                  <a:gd name="T2" fmla="*/ 0 w 46"/>
                  <a:gd name="T3" fmla="*/ 0 h 45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46" h="45">
                    <a:moveTo>
                      <a:pt x="46" y="45"/>
                    </a:moveTo>
                    <a:cubicBezTo>
                      <a:pt x="41" y="30"/>
                      <a:pt x="11" y="3"/>
                      <a:pt x="0" y="0"/>
                    </a:cubicBezTo>
                  </a:path>
                </a:pathLst>
              </a:custGeom>
              <a:noFill/>
              <a:ln w="476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1" name="Freeform 247">
                <a:extLst>
                  <a:ext uri="{FF2B5EF4-FFF2-40B4-BE49-F238E27FC236}">
                    <a16:creationId xmlns:a16="http://schemas.microsoft.com/office/drawing/2014/main" id="{D73B9E61-E0B9-4B40-BD95-CDB59F450D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212" y="3286"/>
                <a:ext cx="212" cy="168"/>
              </a:xfrm>
              <a:custGeom>
                <a:avLst/>
                <a:gdLst>
                  <a:gd name="T0" fmla="*/ 8477 w 62"/>
                  <a:gd name="T1" fmla="*/ 8188 h 46"/>
                  <a:gd name="T2" fmla="*/ 0 w 62"/>
                  <a:gd name="T3" fmla="*/ 0 h 4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2" h="46">
                    <a:moveTo>
                      <a:pt x="62" y="46"/>
                    </a:moveTo>
                    <a:cubicBezTo>
                      <a:pt x="54" y="35"/>
                      <a:pt x="21" y="6"/>
                      <a:pt x="0" y="0"/>
                    </a:cubicBezTo>
                  </a:path>
                </a:pathLst>
              </a:custGeom>
              <a:noFill/>
              <a:ln w="476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2" name="Freeform 248">
                <a:extLst>
                  <a:ext uri="{FF2B5EF4-FFF2-40B4-BE49-F238E27FC236}">
                    <a16:creationId xmlns:a16="http://schemas.microsoft.com/office/drawing/2014/main" id="{9C764FEA-20A0-4A37-B4E6-5BBCE7C682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219" y="3370"/>
                <a:ext cx="181" cy="102"/>
              </a:xfrm>
              <a:custGeom>
                <a:avLst/>
                <a:gdLst>
                  <a:gd name="T0" fmla="*/ 7209 w 53"/>
                  <a:gd name="T1" fmla="*/ 4936 h 28"/>
                  <a:gd name="T2" fmla="*/ 0 w 53"/>
                  <a:gd name="T3" fmla="*/ 0 h 2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3" h="28">
                    <a:moveTo>
                      <a:pt x="53" y="28"/>
                    </a:moveTo>
                    <a:cubicBezTo>
                      <a:pt x="43" y="18"/>
                      <a:pt x="10" y="4"/>
                      <a:pt x="0" y="0"/>
                    </a:cubicBezTo>
                  </a:path>
                </a:pathLst>
              </a:custGeom>
              <a:noFill/>
              <a:ln w="476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3" name="Freeform 249">
                <a:extLst>
                  <a:ext uri="{FF2B5EF4-FFF2-40B4-BE49-F238E27FC236}">
                    <a16:creationId xmlns:a16="http://schemas.microsoft.com/office/drawing/2014/main" id="{3C63F74A-5918-4EAC-987C-8682F6708E9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229" y="3443"/>
                <a:ext cx="127" cy="51"/>
              </a:xfrm>
              <a:custGeom>
                <a:avLst/>
                <a:gdLst>
                  <a:gd name="T0" fmla="*/ 5138 w 37"/>
                  <a:gd name="T1" fmla="*/ 2470 h 14"/>
                  <a:gd name="T2" fmla="*/ 0 w 37"/>
                  <a:gd name="T3" fmla="*/ 0 h 1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7" h="14">
                    <a:moveTo>
                      <a:pt x="37" y="14"/>
                    </a:moveTo>
                    <a:cubicBezTo>
                      <a:pt x="29" y="8"/>
                      <a:pt x="5" y="1"/>
                      <a:pt x="0" y="0"/>
                    </a:cubicBezTo>
                  </a:path>
                </a:pathLst>
              </a:custGeom>
              <a:noFill/>
              <a:ln w="476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4" name="Freeform 250">
                <a:extLst>
                  <a:ext uri="{FF2B5EF4-FFF2-40B4-BE49-F238E27FC236}">
                    <a16:creationId xmlns:a16="http://schemas.microsoft.com/office/drawing/2014/main" id="{781415B4-0FB5-4CA0-AD88-2ECB238482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136" y="3581"/>
                <a:ext cx="1" cy="4"/>
              </a:xfrm>
              <a:custGeom>
                <a:avLst/>
                <a:gdLst>
                  <a:gd name="T0" fmla="*/ 0 w 1"/>
                  <a:gd name="T1" fmla="*/ 256 h 1"/>
                  <a:gd name="T2" fmla="*/ 0 w 1"/>
                  <a:gd name="T3" fmla="*/ 256 h 1"/>
                  <a:gd name="T4" fmla="*/ 0 w 1"/>
                  <a:gd name="T5" fmla="*/ 0 h 1"/>
                  <a:gd name="T6" fmla="*/ 0 w 1"/>
                  <a:gd name="T7" fmla="*/ 256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</a:path>
                </a:pathLst>
              </a:custGeom>
              <a:noFill/>
              <a:ln w="1111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5" name="Freeform 251">
                <a:extLst>
                  <a:ext uri="{FF2B5EF4-FFF2-40B4-BE49-F238E27FC236}">
                    <a16:creationId xmlns:a16="http://schemas.microsoft.com/office/drawing/2014/main" id="{92B1D0BB-4A66-4B98-AFFF-CF14D8BE096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126" y="3559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111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6" name="Freeform 252">
                <a:extLst>
                  <a:ext uri="{FF2B5EF4-FFF2-40B4-BE49-F238E27FC236}">
                    <a16:creationId xmlns:a16="http://schemas.microsoft.com/office/drawing/2014/main" id="{FABCB690-D8B4-418E-AA79-741B1FB4F05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143" y="3545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111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7" name="Freeform 253">
                <a:extLst>
                  <a:ext uri="{FF2B5EF4-FFF2-40B4-BE49-F238E27FC236}">
                    <a16:creationId xmlns:a16="http://schemas.microsoft.com/office/drawing/2014/main" id="{50E0212D-8206-4FB5-B4CE-55222F81176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144" y="3563"/>
                <a:ext cx="3" cy="4"/>
              </a:xfrm>
              <a:custGeom>
                <a:avLst/>
                <a:gdLst>
                  <a:gd name="T0" fmla="*/ 0 w 1"/>
                  <a:gd name="T1" fmla="*/ 256 h 1"/>
                  <a:gd name="T2" fmla="*/ 81 w 1"/>
                  <a:gd name="T3" fmla="*/ 0 h 1"/>
                  <a:gd name="T4" fmla="*/ 0 w 1"/>
                  <a:gd name="T5" fmla="*/ 256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</a:path>
                </a:pathLst>
              </a:custGeom>
              <a:noFill/>
              <a:ln w="1111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8" name="Freeform 254">
                <a:extLst>
                  <a:ext uri="{FF2B5EF4-FFF2-40B4-BE49-F238E27FC236}">
                    <a16:creationId xmlns:a16="http://schemas.microsoft.com/office/drawing/2014/main" id="{2937D825-3938-4617-8350-F64F0DEEE9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136" y="3603"/>
                <a:ext cx="1" cy="4"/>
              </a:xfrm>
              <a:custGeom>
                <a:avLst/>
                <a:gdLst>
                  <a:gd name="T0" fmla="*/ 0 w 1"/>
                  <a:gd name="T1" fmla="*/ 256 h 1"/>
                  <a:gd name="T2" fmla="*/ 0 w 1"/>
                  <a:gd name="T3" fmla="*/ 256 h 1"/>
                  <a:gd name="T4" fmla="*/ 0 w 1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111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9" name="Freeform 255">
                <a:extLst>
                  <a:ext uri="{FF2B5EF4-FFF2-40B4-BE49-F238E27FC236}">
                    <a16:creationId xmlns:a16="http://schemas.microsoft.com/office/drawing/2014/main" id="{7E1A156F-FEFD-4E4B-B6A6-DC62357B18E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161" y="3607"/>
                <a:ext cx="3" cy="3"/>
              </a:xfrm>
              <a:custGeom>
                <a:avLst/>
                <a:gdLst>
                  <a:gd name="T0" fmla="*/ 0 w 1"/>
                  <a:gd name="T1" fmla="*/ 81 h 1"/>
                  <a:gd name="T2" fmla="*/ 81 w 1"/>
                  <a:gd name="T3" fmla="*/ 0 h 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0" y="0"/>
                      <a:pt x="1" y="0"/>
                    </a:cubicBezTo>
                  </a:path>
                </a:pathLst>
              </a:custGeom>
              <a:noFill/>
              <a:ln w="1111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00" name="Freeform 256">
                <a:extLst>
                  <a:ext uri="{FF2B5EF4-FFF2-40B4-BE49-F238E27FC236}">
                    <a16:creationId xmlns:a16="http://schemas.microsoft.com/office/drawing/2014/main" id="{02911BBF-08FE-46EF-AD27-223253AE5EF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161" y="3567"/>
                <a:ext cx="3" cy="3"/>
              </a:xfrm>
              <a:custGeom>
                <a:avLst/>
                <a:gdLst>
                  <a:gd name="T0" fmla="*/ 81 w 1"/>
                  <a:gd name="T1" fmla="*/ 0 h 1"/>
                  <a:gd name="T2" fmla="*/ 81 w 1"/>
                  <a:gd name="T3" fmla="*/ 81 h 1"/>
                  <a:gd name="T4" fmla="*/ 0 w 1"/>
                  <a:gd name="T5" fmla="*/ 0 h 1"/>
                  <a:gd name="T6" fmla="*/ 81 w 1"/>
                  <a:gd name="T7" fmla="*/ 81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0" y="1"/>
                      <a:pt x="1" y="1"/>
                    </a:cubicBezTo>
                  </a:path>
                </a:pathLst>
              </a:custGeom>
              <a:noFill/>
              <a:ln w="1111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439" name="Group 257">
              <a:extLst>
                <a:ext uri="{FF2B5EF4-FFF2-40B4-BE49-F238E27FC236}">
                  <a16:creationId xmlns:a16="http://schemas.microsoft.com/office/drawing/2014/main" id="{2BC9AEA9-5A5C-4297-8BF8-32CA0E32B7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0" y="3120"/>
              <a:ext cx="102" cy="252"/>
              <a:chOff x="2486" y="2448"/>
              <a:chExt cx="102" cy="252"/>
            </a:xfrm>
          </p:grpSpPr>
          <p:sp>
            <p:nvSpPr>
              <p:cNvPr id="18440" name="Freeform 258">
                <a:extLst>
                  <a:ext uri="{FF2B5EF4-FFF2-40B4-BE49-F238E27FC236}">
                    <a16:creationId xmlns:a16="http://schemas.microsoft.com/office/drawing/2014/main" id="{CC064E0C-8E48-4021-9220-648494EE44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6" y="2448"/>
                <a:ext cx="92" cy="252"/>
              </a:xfrm>
              <a:custGeom>
                <a:avLst/>
                <a:gdLst>
                  <a:gd name="T0" fmla="*/ 0 w 27"/>
                  <a:gd name="T1" fmla="*/ 0 h 69"/>
                  <a:gd name="T2" fmla="*/ 3636 w 27"/>
                  <a:gd name="T3" fmla="*/ 12271 h 6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7" h="69">
                    <a:moveTo>
                      <a:pt x="0" y="0"/>
                    </a:moveTo>
                    <a:cubicBezTo>
                      <a:pt x="11" y="11"/>
                      <a:pt x="24" y="49"/>
                      <a:pt x="27" y="69"/>
                    </a:cubicBezTo>
                  </a:path>
                </a:pathLst>
              </a:cu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41" name="Freeform 259">
                <a:extLst>
                  <a:ext uri="{FF2B5EF4-FFF2-40B4-BE49-F238E27FC236}">
                    <a16:creationId xmlns:a16="http://schemas.microsoft.com/office/drawing/2014/main" id="{F3D7BE9C-A3A6-4C01-98EB-B4B7C8B70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6" y="2474"/>
                <a:ext cx="65" cy="208"/>
              </a:xfrm>
              <a:custGeom>
                <a:avLst/>
                <a:gdLst>
                  <a:gd name="T0" fmla="*/ 0 w 19"/>
                  <a:gd name="T1" fmla="*/ 0 h 57"/>
                  <a:gd name="T2" fmla="*/ 2597 w 19"/>
                  <a:gd name="T3" fmla="*/ 10108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9" h="57">
                    <a:moveTo>
                      <a:pt x="0" y="0"/>
                    </a:moveTo>
                    <a:cubicBezTo>
                      <a:pt x="8" y="13"/>
                      <a:pt x="19" y="37"/>
                      <a:pt x="19" y="57"/>
                    </a:cubicBezTo>
                  </a:path>
                </a:pathLst>
              </a:custGeom>
              <a:noFill/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42" name="Freeform 260">
                <a:extLst>
                  <a:ext uri="{FF2B5EF4-FFF2-40B4-BE49-F238E27FC236}">
                    <a16:creationId xmlns:a16="http://schemas.microsoft.com/office/drawing/2014/main" id="{D57CABFA-AF3B-48CD-A17E-A1A70500F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6" y="2448"/>
                <a:ext cx="92" cy="252"/>
              </a:xfrm>
              <a:custGeom>
                <a:avLst/>
                <a:gdLst>
                  <a:gd name="T0" fmla="*/ 0 w 27"/>
                  <a:gd name="T1" fmla="*/ 0 h 69"/>
                  <a:gd name="T2" fmla="*/ 3636 w 27"/>
                  <a:gd name="T3" fmla="*/ 12271 h 6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7" h="69">
                    <a:moveTo>
                      <a:pt x="0" y="0"/>
                    </a:moveTo>
                    <a:cubicBezTo>
                      <a:pt x="11" y="11"/>
                      <a:pt x="24" y="49"/>
                      <a:pt x="27" y="69"/>
                    </a:cubicBezTo>
                  </a:path>
                </a:pathLst>
              </a:custGeom>
              <a:noFill/>
              <a:ln w="476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43" name="Freeform 261">
                <a:extLst>
                  <a:ext uri="{FF2B5EF4-FFF2-40B4-BE49-F238E27FC236}">
                    <a16:creationId xmlns:a16="http://schemas.microsoft.com/office/drawing/2014/main" id="{76E8787C-64A0-4A66-B638-C70325898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6" y="2474"/>
                <a:ext cx="65" cy="208"/>
              </a:xfrm>
              <a:custGeom>
                <a:avLst/>
                <a:gdLst>
                  <a:gd name="T0" fmla="*/ 0 w 19"/>
                  <a:gd name="T1" fmla="*/ 0 h 57"/>
                  <a:gd name="T2" fmla="*/ 2597 w 19"/>
                  <a:gd name="T3" fmla="*/ 10108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9" h="57">
                    <a:moveTo>
                      <a:pt x="0" y="0"/>
                    </a:moveTo>
                    <a:cubicBezTo>
                      <a:pt x="8" y="13"/>
                      <a:pt x="19" y="37"/>
                      <a:pt x="19" y="57"/>
                    </a:cubicBezTo>
                  </a:path>
                </a:pathLst>
              </a:custGeom>
              <a:noFill/>
              <a:ln w="476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791803E-CF2B-4F94-A4F8-A4A2D5CBB9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fr-FR" altLang="x-none" sz="5067"/>
              <a:t>Rat development</a:t>
            </a:r>
          </a:p>
        </p:txBody>
      </p:sp>
      <p:grpSp>
        <p:nvGrpSpPr>
          <p:cNvPr id="19458" name="Group 3">
            <a:extLst>
              <a:ext uri="{FF2B5EF4-FFF2-40B4-BE49-F238E27FC236}">
                <a16:creationId xmlns:a16="http://schemas.microsoft.com/office/drawing/2014/main" id="{489DA0FE-FC82-4E6E-8AE2-C1EA1CBB35E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962400" y="3968750"/>
            <a:ext cx="6324600" cy="2339975"/>
            <a:chOff x="2400" y="816"/>
            <a:chExt cx="3024" cy="1119"/>
          </a:xfrm>
        </p:grpSpPr>
        <p:sp>
          <p:nvSpPr>
            <p:cNvPr id="19796" name="Freeform 4">
              <a:extLst>
                <a:ext uri="{FF2B5EF4-FFF2-40B4-BE49-F238E27FC236}">
                  <a16:creationId xmlns:a16="http://schemas.microsoft.com/office/drawing/2014/main" id="{66D1C9C1-179A-4257-A06F-96524248E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1" y="1676"/>
              <a:ext cx="106" cy="193"/>
            </a:xfrm>
            <a:custGeom>
              <a:avLst/>
              <a:gdLst>
                <a:gd name="T0" fmla="*/ 0 w 31"/>
                <a:gd name="T1" fmla="*/ 0 h 53"/>
                <a:gd name="T2" fmla="*/ 4233 w 31"/>
                <a:gd name="T3" fmla="*/ 9322 h 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1" h="53">
                  <a:moveTo>
                    <a:pt x="0" y="0"/>
                  </a:moveTo>
                  <a:cubicBezTo>
                    <a:pt x="17" y="11"/>
                    <a:pt x="25" y="34"/>
                    <a:pt x="31" y="53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97" name="Freeform 5">
              <a:extLst>
                <a:ext uri="{FF2B5EF4-FFF2-40B4-BE49-F238E27FC236}">
                  <a16:creationId xmlns:a16="http://schemas.microsoft.com/office/drawing/2014/main" id="{ABFEACAF-39E4-4238-8EB2-5CAC09186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" y="1683"/>
              <a:ext cx="92" cy="252"/>
            </a:xfrm>
            <a:custGeom>
              <a:avLst/>
              <a:gdLst>
                <a:gd name="T0" fmla="*/ 0 w 27"/>
                <a:gd name="T1" fmla="*/ 0 h 69"/>
                <a:gd name="T2" fmla="*/ 3636 w 27"/>
                <a:gd name="T3" fmla="*/ 12271 h 6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7" h="69">
                  <a:moveTo>
                    <a:pt x="0" y="0"/>
                  </a:moveTo>
                  <a:cubicBezTo>
                    <a:pt x="11" y="11"/>
                    <a:pt x="24" y="49"/>
                    <a:pt x="27" y="69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98" name="Freeform 6">
              <a:extLst>
                <a:ext uri="{FF2B5EF4-FFF2-40B4-BE49-F238E27FC236}">
                  <a16:creationId xmlns:a16="http://schemas.microsoft.com/office/drawing/2014/main" id="{14610977-07D3-48AB-ADBA-865C79FD2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" y="1709"/>
              <a:ext cx="65" cy="208"/>
            </a:xfrm>
            <a:custGeom>
              <a:avLst/>
              <a:gdLst>
                <a:gd name="T0" fmla="*/ 0 w 19"/>
                <a:gd name="T1" fmla="*/ 0 h 57"/>
                <a:gd name="T2" fmla="*/ 2597 w 19"/>
                <a:gd name="T3" fmla="*/ 10108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" h="57">
                  <a:moveTo>
                    <a:pt x="0" y="0"/>
                  </a:moveTo>
                  <a:cubicBezTo>
                    <a:pt x="8" y="13"/>
                    <a:pt x="19" y="37"/>
                    <a:pt x="19" y="57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99" name="Freeform 7">
              <a:extLst>
                <a:ext uri="{FF2B5EF4-FFF2-40B4-BE49-F238E27FC236}">
                  <a16:creationId xmlns:a16="http://schemas.microsoft.com/office/drawing/2014/main" id="{D3C433FD-8B30-4496-A44F-6D75E7A80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1" y="1377"/>
              <a:ext cx="158" cy="164"/>
            </a:xfrm>
            <a:custGeom>
              <a:avLst/>
              <a:gdLst>
                <a:gd name="T0" fmla="*/ 6406 w 46"/>
                <a:gd name="T1" fmla="*/ 7941 h 45"/>
                <a:gd name="T2" fmla="*/ 0 w 46"/>
                <a:gd name="T3" fmla="*/ 0 h 4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6" h="45">
                  <a:moveTo>
                    <a:pt x="46" y="45"/>
                  </a:moveTo>
                  <a:cubicBezTo>
                    <a:pt x="41" y="30"/>
                    <a:pt x="11" y="3"/>
                    <a:pt x="0" y="0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00" name="Freeform 8">
              <a:extLst>
                <a:ext uri="{FF2B5EF4-FFF2-40B4-BE49-F238E27FC236}">
                  <a16:creationId xmlns:a16="http://schemas.microsoft.com/office/drawing/2014/main" id="{FDD2EB4E-881A-4E56-8FB1-F27B0A1F5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" y="1381"/>
              <a:ext cx="212" cy="168"/>
            </a:xfrm>
            <a:custGeom>
              <a:avLst/>
              <a:gdLst>
                <a:gd name="T0" fmla="*/ 8477 w 62"/>
                <a:gd name="T1" fmla="*/ 8188 h 46"/>
                <a:gd name="T2" fmla="*/ 0 w 62"/>
                <a:gd name="T3" fmla="*/ 0 h 4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2" h="46">
                  <a:moveTo>
                    <a:pt x="62" y="46"/>
                  </a:moveTo>
                  <a:cubicBezTo>
                    <a:pt x="54" y="35"/>
                    <a:pt x="21" y="6"/>
                    <a:pt x="0" y="0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01" name="Freeform 9">
              <a:extLst>
                <a:ext uri="{FF2B5EF4-FFF2-40B4-BE49-F238E27FC236}">
                  <a16:creationId xmlns:a16="http://schemas.microsoft.com/office/drawing/2014/main" id="{97C2260D-0F12-4F1A-8B86-EEC4DAECF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4" y="1465"/>
              <a:ext cx="181" cy="102"/>
            </a:xfrm>
            <a:custGeom>
              <a:avLst/>
              <a:gdLst>
                <a:gd name="T0" fmla="*/ 7209 w 53"/>
                <a:gd name="T1" fmla="*/ 4936 h 28"/>
                <a:gd name="T2" fmla="*/ 0 w 53"/>
                <a:gd name="T3" fmla="*/ 0 h 2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3" h="28">
                  <a:moveTo>
                    <a:pt x="53" y="28"/>
                  </a:moveTo>
                  <a:cubicBezTo>
                    <a:pt x="43" y="18"/>
                    <a:pt x="10" y="4"/>
                    <a:pt x="0" y="0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02" name="Freeform 10">
              <a:extLst>
                <a:ext uri="{FF2B5EF4-FFF2-40B4-BE49-F238E27FC236}">
                  <a16:creationId xmlns:a16="http://schemas.microsoft.com/office/drawing/2014/main" id="{599C4047-08FD-4D50-B406-D3FB4A622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" y="1538"/>
              <a:ext cx="127" cy="51"/>
            </a:xfrm>
            <a:custGeom>
              <a:avLst/>
              <a:gdLst>
                <a:gd name="T0" fmla="*/ 5138 w 37"/>
                <a:gd name="T1" fmla="*/ 2470 h 14"/>
                <a:gd name="T2" fmla="*/ 0 w 37"/>
                <a:gd name="T3" fmla="*/ 0 h 1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7" h="14">
                  <a:moveTo>
                    <a:pt x="37" y="14"/>
                  </a:moveTo>
                  <a:cubicBezTo>
                    <a:pt x="29" y="8"/>
                    <a:pt x="5" y="1"/>
                    <a:pt x="0" y="0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03" name="Freeform 11">
              <a:extLst>
                <a:ext uri="{FF2B5EF4-FFF2-40B4-BE49-F238E27FC236}">
                  <a16:creationId xmlns:a16="http://schemas.microsoft.com/office/drawing/2014/main" id="{512BC46A-7B1E-4E01-A676-0F9E5B63C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2" y="1046"/>
              <a:ext cx="58" cy="175"/>
            </a:xfrm>
            <a:custGeom>
              <a:avLst/>
              <a:gdLst>
                <a:gd name="T0" fmla="*/ 2027 w 17"/>
                <a:gd name="T1" fmla="*/ 346 h 48"/>
                <a:gd name="T2" fmla="*/ 955 w 17"/>
                <a:gd name="T3" fmla="*/ 4411 h 48"/>
                <a:gd name="T4" fmla="*/ 560 w 17"/>
                <a:gd name="T5" fmla="*/ 8480 h 48"/>
                <a:gd name="T6" fmla="*/ 116 w 17"/>
                <a:gd name="T7" fmla="*/ 6738 h 48"/>
                <a:gd name="T8" fmla="*/ 396 w 17"/>
                <a:gd name="T9" fmla="*/ 4069 h 48"/>
                <a:gd name="T10" fmla="*/ 2306 w 17"/>
                <a:gd name="T11" fmla="*/ 0 h 48"/>
                <a:gd name="T12" fmla="*/ 2027 w 17"/>
                <a:gd name="T13" fmla="*/ 346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" h="48">
                  <a:moveTo>
                    <a:pt x="15" y="2"/>
                  </a:moveTo>
                  <a:cubicBezTo>
                    <a:pt x="10" y="8"/>
                    <a:pt x="8" y="17"/>
                    <a:pt x="7" y="25"/>
                  </a:cubicBezTo>
                  <a:cubicBezTo>
                    <a:pt x="6" y="30"/>
                    <a:pt x="3" y="41"/>
                    <a:pt x="4" y="48"/>
                  </a:cubicBezTo>
                  <a:cubicBezTo>
                    <a:pt x="3" y="45"/>
                    <a:pt x="1" y="41"/>
                    <a:pt x="1" y="38"/>
                  </a:cubicBezTo>
                  <a:cubicBezTo>
                    <a:pt x="0" y="32"/>
                    <a:pt x="1" y="28"/>
                    <a:pt x="3" y="23"/>
                  </a:cubicBezTo>
                  <a:cubicBezTo>
                    <a:pt x="4" y="19"/>
                    <a:pt x="10" y="5"/>
                    <a:pt x="17" y="0"/>
                  </a:cubicBezTo>
                  <a:cubicBezTo>
                    <a:pt x="16" y="1"/>
                    <a:pt x="16" y="1"/>
                    <a:pt x="15" y="2"/>
                  </a:cubicBezTo>
                  <a:close/>
                </a:path>
              </a:pathLst>
            </a:custGeom>
            <a:solidFill>
              <a:srgbClr val="D8D9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04" name="Freeform 12">
              <a:extLst>
                <a:ext uri="{FF2B5EF4-FFF2-40B4-BE49-F238E27FC236}">
                  <a16:creationId xmlns:a16="http://schemas.microsoft.com/office/drawing/2014/main" id="{935A0353-7B11-4CFE-B6F4-A7B67F97E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" y="816"/>
              <a:ext cx="1599" cy="908"/>
            </a:xfrm>
            <a:custGeom>
              <a:avLst/>
              <a:gdLst>
                <a:gd name="T0" fmla="*/ 46344 w 468"/>
                <a:gd name="T1" fmla="*/ 40824 h 249"/>
                <a:gd name="T2" fmla="*/ 49180 w 468"/>
                <a:gd name="T3" fmla="*/ 41753 h 249"/>
                <a:gd name="T4" fmla="*/ 54923 w 468"/>
                <a:gd name="T5" fmla="*/ 40678 h 249"/>
                <a:gd name="T6" fmla="*/ 55999 w 468"/>
                <a:gd name="T7" fmla="*/ 40291 h 249"/>
                <a:gd name="T8" fmla="*/ 57352 w 468"/>
                <a:gd name="T9" fmla="*/ 38894 h 249"/>
                <a:gd name="T10" fmla="*/ 59826 w 468"/>
                <a:gd name="T11" fmla="*/ 38216 h 249"/>
                <a:gd name="T12" fmla="*/ 61346 w 468"/>
                <a:gd name="T13" fmla="*/ 37286 h 249"/>
                <a:gd name="T14" fmla="*/ 62255 w 468"/>
                <a:gd name="T15" fmla="*/ 36955 h 249"/>
                <a:gd name="T16" fmla="*/ 62979 w 468"/>
                <a:gd name="T17" fmla="*/ 33950 h 249"/>
                <a:gd name="T18" fmla="*/ 40484 w 468"/>
                <a:gd name="T19" fmla="*/ 879 h 249"/>
                <a:gd name="T20" fmla="*/ 35021 w 468"/>
                <a:gd name="T21" fmla="*/ 0 h 249"/>
                <a:gd name="T22" fmla="*/ 33538 w 468"/>
                <a:gd name="T23" fmla="*/ 201 h 249"/>
                <a:gd name="T24" fmla="*/ 30118 w 468"/>
                <a:gd name="T25" fmla="*/ 1065 h 249"/>
                <a:gd name="T26" fmla="*/ 26722 w 468"/>
                <a:gd name="T27" fmla="*/ 2673 h 249"/>
                <a:gd name="T28" fmla="*/ 23848 w 468"/>
                <a:gd name="T29" fmla="*/ 5477 h 249"/>
                <a:gd name="T30" fmla="*/ 22612 w 468"/>
                <a:gd name="T31" fmla="*/ 6210 h 249"/>
                <a:gd name="T32" fmla="*/ 19622 w 468"/>
                <a:gd name="T33" fmla="*/ 8828 h 249"/>
                <a:gd name="T34" fmla="*/ 17312 w 468"/>
                <a:gd name="T35" fmla="*/ 11490 h 249"/>
                <a:gd name="T36" fmla="*/ 15959 w 468"/>
                <a:gd name="T37" fmla="*/ 13099 h 249"/>
                <a:gd name="T38" fmla="*/ 15119 w 468"/>
                <a:gd name="T39" fmla="*/ 13777 h 249"/>
                <a:gd name="T40" fmla="*/ 12690 w 468"/>
                <a:gd name="T41" fmla="*/ 15757 h 249"/>
                <a:gd name="T42" fmla="*/ 11173 w 468"/>
                <a:gd name="T43" fmla="*/ 14163 h 249"/>
                <a:gd name="T44" fmla="*/ 9410 w 468"/>
                <a:gd name="T45" fmla="*/ 11490 h 249"/>
                <a:gd name="T46" fmla="*/ 8173 w 468"/>
                <a:gd name="T47" fmla="*/ 20319 h 249"/>
                <a:gd name="T48" fmla="*/ 4903 w 468"/>
                <a:gd name="T49" fmla="*/ 27594 h 249"/>
                <a:gd name="T50" fmla="*/ 2474 w 468"/>
                <a:gd name="T51" fmla="*/ 32724 h 249"/>
                <a:gd name="T52" fmla="*/ 0 w 468"/>
                <a:gd name="T53" fmla="*/ 39959 h 249"/>
                <a:gd name="T54" fmla="*/ 3830 w 468"/>
                <a:gd name="T55" fmla="*/ 44029 h 249"/>
                <a:gd name="T56" fmla="*/ 14603 w 468"/>
                <a:gd name="T57" fmla="*/ 39959 h 249"/>
                <a:gd name="T58" fmla="*/ 17196 w 468"/>
                <a:gd name="T59" fmla="*/ 42286 h 249"/>
                <a:gd name="T60" fmla="*/ 18829 w 468"/>
                <a:gd name="T61" fmla="*/ 42432 h 249"/>
                <a:gd name="T62" fmla="*/ 20182 w 468"/>
                <a:gd name="T63" fmla="*/ 42286 h 249"/>
                <a:gd name="T64" fmla="*/ 22892 w 468"/>
                <a:gd name="T65" fmla="*/ 42964 h 249"/>
                <a:gd name="T66" fmla="*/ 26045 w 468"/>
                <a:gd name="T67" fmla="*/ 42618 h 249"/>
                <a:gd name="T68" fmla="*/ 26838 w 468"/>
                <a:gd name="T69" fmla="*/ 42432 h 249"/>
                <a:gd name="T70" fmla="*/ 30948 w 468"/>
                <a:gd name="T71" fmla="*/ 40492 h 249"/>
                <a:gd name="T72" fmla="*/ 31905 w 468"/>
                <a:gd name="T73" fmla="*/ 40145 h 249"/>
                <a:gd name="T74" fmla="*/ 32581 w 468"/>
                <a:gd name="T75" fmla="*/ 39080 h 249"/>
                <a:gd name="T76" fmla="*/ 33948 w 468"/>
                <a:gd name="T77" fmla="*/ 39080 h 249"/>
                <a:gd name="T78" fmla="*/ 35581 w 468"/>
                <a:gd name="T79" fmla="*/ 40145 h 249"/>
                <a:gd name="T80" fmla="*/ 38571 w 468"/>
                <a:gd name="T81" fmla="*/ 41371 h 249"/>
                <a:gd name="T82" fmla="*/ 39924 w 468"/>
                <a:gd name="T83" fmla="*/ 41371 h 249"/>
                <a:gd name="T84" fmla="*/ 42397 w 468"/>
                <a:gd name="T85" fmla="*/ 41899 h 249"/>
                <a:gd name="T86" fmla="*/ 44150 w 468"/>
                <a:gd name="T87" fmla="*/ 41371 h 24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68" h="249">
                  <a:moveTo>
                    <a:pt x="324" y="233"/>
                  </a:moveTo>
                  <a:cubicBezTo>
                    <a:pt x="329" y="234"/>
                    <a:pt x="336" y="231"/>
                    <a:pt x="340" y="231"/>
                  </a:cubicBezTo>
                  <a:cubicBezTo>
                    <a:pt x="347" y="233"/>
                    <a:pt x="351" y="239"/>
                    <a:pt x="357" y="243"/>
                  </a:cubicBezTo>
                  <a:cubicBezTo>
                    <a:pt x="358" y="241"/>
                    <a:pt x="361" y="240"/>
                    <a:pt x="361" y="236"/>
                  </a:cubicBezTo>
                  <a:cubicBezTo>
                    <a:pt x="369" y="242"/>
                    <a:pt x="384" y="244"/>
                    <a:pt x="386" y="228"/>
                  </a:cubicBezTo>
                  <a:cubicBezTo>
                    <a:pt x="392" y="231"/>
                    <a:pt x="397" y="236"/>
                    <a:pt x="403" y="230"/>
                  </a:cubicBezTo>
                  <a:cubicBezTo>
                    <a:pt x="405" y="232"/>
                    <a:pt x="409" y="233"/>
                    <a:pt x="411" y="235"/>
                  </a:cubicBezTo>
                  <a:cubicBezTo>
                    <a:pt x="411" y="232"/>
                    <a:pt x="411" y="230"/>
                    <a:pt x="411" y="228"/>
                  </a:cubicBezTo>
                  <a:cubicBezTo>
                    <a:pt x="415" y="229"/>
                    <a:pt x="420" y="232"/>
                    <a:pt x="424" y="234"/>
                  </a:cubicBezTo>
                  <a:cubicBezTo>
                    <a:pt x="423" y="230"/>
                    <a:pt x="421" y="225"/>
                    <a:pt x="421" y="220"/>
                  </a:cubicBezTo>
                  <a:cubicBezTo>
                    <a:pt x="429" y="218"/>
                    <a:pt x="433" y="222"/>
                    <a:pt x="439" y="227"/>
                  </a:cubicBezTo>
                  <a:cubicBezTo>
                    <a:pt x="439" y="224"/>
                    <a:pt x="441" y="225"/>
                    <a:pt x="439" y="216"/>
                  </a:cubicBezTo>
                  <a:cubicBezTo>
                    <a:pt x="445" y="219"/>
                    <a:pt x="446" y="219"/>
                    <a:pt x="450" y="223"/>
                  </a:cubicBezTo>
                  <a:cubicBezTo>
                    <a:pt x="447" y="220"/>
                    <a:pt x="450" y="216"/>
                    <a:pt x="450" y="211"/>
                  </a:cubicBezTo>
                  <a:cubicBezTo>
                    <a:pt x="453" y="211"/>
                    <a:pt x="457" y="212"/>
                    <a:pt x="459" y="212"/>
                  </a:cubicBezTo>
                  <a:cubicBezTo>
                    <a:pt x="458" y="211"/>
                    <a:pt x="458" y="210"/>
                    <a:pt x="457" y="209"/>
                  </a:cubicBezTo>
                  <a:cubicBezTo>
                    <a:pt x="458" y="208"/>
                    <a:pt x="460" y="206"/>
                    <a:pt x="461" y="205"/>
                  </a:cubicBezTo>
                  <a:cubicBezTo>
                    <a:pt x="462" y="192"/>
                    <a:pt x="462" y="192"/>
                    <a:pt x="462" y="192"/>
                  </a:cubicBezTo>
                  <a:cubicBezTo>
                    <a:pt x="462" y="192"/>
                    <a:pt x="468" y="197"/>
                    <a:pt x="452" y="130"/>
                  </a:cubicBezTo>
                  <a:cubicBezTo>
                    <a:pt x="437" y="63"/>
                    <a:pt x="363" y="13"/>
                    <a:pt x="297" y="5"/>
                  </a:cubicBezTo>
                  <a:cubicBezTo>
                    <a:pt x="285" y="4"/>
                    <a:pt x="274" y="3"/>
                    <a:pt x="264" y="4"/>
                  </a:cubicBezTo>
                  <a:cubicBezTo>
                    <a:pt x="260" y="4"/>
                    <a:pt x="257" y="3"/>
                    <a:pt x="257" y="0"/>
                  </a:cubicBezTo>
                  <a:cubicBezTo>
                    <a:pt x="254" y="3"/>
                    <a:pt x="250" y="4"/>
                    <a:pt x="246" y="4"/>
                  </a:cubicBezTo>
                  <a:cubicBezTo>
                    <a:pt x="246" y="3"/>
                    <a:pt x="246" y="2"/>
                    <a:pt x="246" y="1"/>
                  </a:cubicBezTo>
                  <a:cubicBezTo>
                    <a:pt x="244" y="5"/>
                    <a:pt x="238" y="6"/>
                    <a:pt x="234" y="4"/>
                  </a:cubicBezTo>
                  <a:cubicBezTo>
                    <a:pt x="231" y="7"/>
                    <a:pt x="225" y="9"/>
                    <a:pt x="221" y="6"/>
                  </a:cubicBezTo>
                  <a:cubicBezTo>
                    <a:pt x="218" y="11"/>
                    <a:pt x="208" y="14"/>
                    <a:pt x="205" y="9"/>
                  </a:cubicBezTo>
                  <a:cubicBezTo>
                    <a:pt x="203" y="13"/>
                    <a:pt x="200" y="14"/>
                    <a:pt x="196" y="15"/>
                  </a:cubicBezTo>
                  <a:cubicBezTo>
                    <a:pt x="190" y="17"/>
                    <a:pt x="191" y="17"/>
                    <a:pt x="186" y="21"/>
                  </a:cubicBezTo>
                  <a:cubicBezTo>
                    <a:pt x="183" y="25"/>
                    <a:pt x="179" y="28"/>
                    <a:pt x="175" y="31"/>
                  </a:cubicBezTo>
                  <a:cubicBezTo>
                    <a:pt x="174" y="30"/>
                    <a:pt x="173" y="28"/>
                    <a:pt x="173" y="27"/>
                  </a:cubicBezTo>
                  <a:cubicBezTo>
                    <a:pt x="172" y="31"/>
                    <a:pt x="170" y="33"/>
                    <a:pt x="166" y="35"/>
                  </a:cubicBezTo>
                  <a:cubicBezTo>
                    <a:pt x="164" y="36"/>
                    <a:pt x="159" y="39"/>
                    <a:pt x="156" y="39"/>
                  </a:cubicBezTo>
                  <a:cubicBezTo>
                    <a:pt x="157" y="43"/>
                    <a:pt x="147" y="48"/>
                    <a:pt x="144" y="50"/>
                  </a:cubicBezTo>
                  <a:cubicBezTo>
                    <a:pt x="142" y="52"/>
                    <a:pt x="138" y="56"/>
                    <a:pt x="136" y="58"/>
                  </a:cubicBezTo>
                  <a:cubicBezTo>
                    <a:pt x="134" y="60"/>
                    <a:pt x="130" y="65"/>
                    <a:pt x="127" y="65"/>
                  </a:cubicBezTo>
                  <a:cubicBezTo>
                    <a:pt x="127" y="64"/>
                    <a:pt x="125" y="64"/>
                    <a:pt x="125" y="63"/>
                  </a:cubicBezTo>
                  <a:cubicBezTo>
                    <a:pt x="123" y="67"/>
                    <a:pt x="121" y="71"/>
                    <a:pt x="117" y="74"/>
                  </a:cubicBezTo>
                  <a:cubicBezTo>
                    <a:pt x="116" y="74"/>
                    <a:pt x="114" y="74"/>
                    <a:pt x="113" y="75"/>
                  </a:cubicBezTo>
                  <a:cubicBezTo>
                    <a:pt x="112" y="76"/>
                    <a:pt x="112" y="77"/>
                    <a:pt x="111" y="78"/>
                  </a:cubicBezTo>
                  <a:cubicBezTo>
                    <a:pt x="109" y="80"/>
                    <a:pt x="107" y="83"/>
                    <a:pt x="103" y="80"/>
                  </a:cubicBezTo>
                  <a:cubicBezTo>
                    <a:pt x="102" y="84"/>
                    <a:pt x="97" y="88"/>
                    <a:pt x="93" y="89"/>
                  </a:cubicBezTo>
                  <a:cubicBezTo>
                    <a:pt x="93" y="89"/>
                    <a:pt x="88" y="94"/>
                    <a:pt x="86" y="92"/>
                  </a:cubicBezTo>
                  <a:cubicBezTo>
                    <a:pt x="86" y="88"/>
                    <a:pt x="83" y="84"/>
                    <a:pt x="82" y="80"/>
                  </a:cubicBezTo>
                  <a:cubicBezTo>
                    <a:pt x="81" y="74"/>
                    <a:pt x="82" y="68"/>
                    <a:pt x="79" y="63"/>
                  </a:cubicBezTo>
                  <a:cubicBezTo>
                    <a:pt x="77" y="58"/>
                    <a:pt x="73" y="61"/>
                    <a:pt x="69" y="65"/>
                  </a:cubicBezTo>
                  <a:cubicBezTo>
                    <a:pt x="64" y="71"/>
                    <a:pt x="62" y="80"/>
                    <a:pt x="61" y="88"/>
                  </a:cubicBezTo>
                  <a:cubicBezTo>
                    <a:pt x="60" y="94"/>
                    <a:pt x="55" y="110"/>
                    <a:pt x="60" y="115"/>
                  </a:cubicBezTo>
                  <a:cubicBezTo>
                    <a:pt x="54" y="123"/>
                    <a:pt x="48" y="132"/>
                    <a:pt x="46" y="139"/>
                  </a:cubicBezTo>
                  <a:cubicBezTo>
                    <a:pt x="44" y="143"/>
                    <a:pt x="38" y="153"/>
                    <a:pt x="36" y="156"/>
                  </a:cubicBezTo>
                  <a:cubicBezTo>
                    <a:pt x="30" y="164"/>
                    <a:pt x="25" y="174"/>
                    <a:pt x="23" y="176"/>
                  </a:cubicBezTo>
                  <a:cubicBezTo>
                    <a:pt x="21" y="178"/>
                    <a:pt x="20" y="181"/>
                    <a:pt x="18" y="185"/>
                  </a:cubicBezTo>
                  <a:cubicBezTo>
                    <a:pt x="14" y="192"/>
                    <a:pt x="10" y="201"/>
                    <a:pt x="7" y="208"/>
                  </a:cubicBezTo>
                  <a:cubicBezTo>
                    <a:pt x="5" y="214"/>
                    <a:pt x="0" y="220"/>
                    <a:pt x="0" y="226"/>
                  </a:cubicBezTo>
                  <a:cubicBezTo>
                    <a:pt x="1" y="235"/>
                    <a:pt x="4" y="236"/>
                    <a:pt x="11" y="241"/>
                  </a:cubicBezTo>
                  <a:cubicBezTo>
                    <a:pt x="17" y="245"/>
                    <a:pt x="20" y="249"/>
                    <a:pt x="28" y="249"/>
                  </a:cubicBezTo>
                  <a:cubicBezTo>
                    <a:pt x="37" y="249"/>
                    <a:pt x="47" y="246"/>
                    <a:pt x="55" y="243"/>
                  </a:cubicBezTo>
                  <a:cubicBezTo>
                    <a:pt x="69" y="236"/>
                    <a:pt x="90" y="228"/>
                    <a:pt x="107" y="226"/>
                  </a:cubicBezTo>
                  <a:cubicBezTo>
                    <a:pt x="115" y="225"/>
                    <a:pt x="118" y="225"/>
                    <a:pt x="124" y="229"/>
                  </a:cubicBezTo>
                  <a:cubicBezTo>
                    <a:pt x="126" y="232"/>
                    <a:pt x="130" y="238"/>
                    <a:pt x="126" y="239"/>
                  </a:cubicBezTo>
                  <a:cubicBezTo>
                    <a:pt x="129" y="239"/>
                    <a:pt x="133" y="239"/>
                    <a:pt x="135" y="236"/>
                  </a:cubicBezTo>
                  <a:cubicBezTo>
                    <a:pt x="137" y="236"/>
                    <a:pt x="136" y="239"/>
                    <a:pt x="138" y="240"/>
                  </a:cubicBezTo>
                  <a:cubicBezTo>
                    <a:pt x="139" y="240"/>
                    <a:pt x="141" y="239"/>
                    <a:pt x="142" y="239"/>
                  </a:cubicBezTo>
                  <a:cubicBezTo>
                    <a:pt x="142" y="239"/>
                    <a:pt x="147" y="239"/>
                    <a:pt x="148" y="239"/>
                  </a:cubicBezTo>
                  <a:cubicBezTo>
                    <a:pt x="152" y="238"/>
                    <a:pt x="157" y="244"/>
                    <a:pt x="156" y="236"/>
                  </a:cubicBezTo>
                  <a:cubicBezTo>
                    <a:pt x="160" y="238"/>
                    <a:pt x="165" y="240"/>
                    <a:pt x="168" y="243"/>
                  </a:cubicBezTo>
                  <a:cubicBezTo>
                    <a:pt x="167" y="242"/>
                    <a:pt x="166" y="240"/>
                    <a:pt x="165" y="238"/>
                  </a:cubicBezTo>
                  <a:cubicBezTo>
                    <a:pt x="169" y="234"/>
                    <a:pt x="186" y="237"/>
                    <a:pt x="191" y="241"/>
                  </a:cubicBezTo>
                  <a:cubicBezTo>
                    <a:pt x="190" y="240"/>
                    <a:pt x="190" y="238"/>
                    <a:pt x="189" y="236"/>
                  </a:cubicBezTo>
                  <a:cubicBezTo>
                    <a:pt x="191" y="238"/>
                    <a:pt x="194" y="239"/>
                    <a:pt x="197" y="240"/>
                  </a:cubicBezTo>
                  <a:cubicBezTo>
                    <a:pt x="199" y="235"/>
                    <a:pt x="223" y="234"/>
                    <a:pt x="227" y="236"/>
                  </a:cubicBezTo>
                  <a:cubicBezTo>
                    <a:pt x="227" y="234"/>
                    <a:pt x="227" y="231"/>
                    <a:pt x="227" y="229"/>
                  </a:cubicBezTo>
                  <a:cubicBezTo>
                    <a:pt x="230" y="230"/>
                    <a:pt x="232" y="232"/>
                    <a:pt x="235" y="233"/>
                  </a:cubicBezTo>
                  <a:cubicBezTo>
                    <a:pt x="235" y="232"/>
                    <a:pt x="235" y="229"/>
                    <a:pt x="234" y="227"/>
                  </a:cubicBezTo>
                  <a:cubicBezTo>
                    <a:pt x="237" y="227"/>
                    <a:pt x="241" y="228"/>
                    <a:pt x="244" y="228"/>
                  </a:cubicBezTo>
                  <a:cubicBezTo>
                    <a:pt x="241" y="227"/>
                    <a:pt x="239" y="224"/>
                    <a:pt x="239" y="221"/>
                  </a:cubicBezTo>
                  <a:cubicBezTo>
                    <a:pt x="239" y="221"/>
                    <a:pt x="247" y="218"/>
                    <a:pt x="245" y="224"/>
                  </a:cubicBezTo>
                  <a:cubicBezTo>
                    <a:pt x="247" y="223"/>
                    <a:pt x="247" y="223"/>
                    <a:pt x="249" y="221"/>
                  </a:cubicBezTo>
                  <a:cubicBezTo>
                    <a:pt x="252" y="219"/>
                    <a:pt x="254" y="216"/>
                    <a:pt x="255" y="214"/>
                  </a:cubicBezTo>
                  <a:cubicBezTo>
                    <a:pt x="251" y="220"/>
                    <a:pt x="255" y="223"/>
                    <a:pt x="261" y="227"/>
                  </a:cubicBezTo>
                  <a:cubicBezTo>
                    <a:pt x="268" y="231"/>
                    <a:pt x="269" y="231"/>
                    <a:pt x="276" y="231"/>
                  </a:cubicBezTo>
                  <a:cubicBezTo>
                    <a:pt x="280" y="231"/>
                    <a:pt x="280" y="232"/>
                    <a:pt x="283" y="234"/>
                  </a:cubicBezTo>
                  <a:cubicBezTo>
                    <a:pt x="284" y="235"/>
                    <a:pt x="284" y="237"/>
                    <a:pt x="286" y="237"/>
                  </a:cubicBezTo>
                  <a:cubicBezTo>
                    <a:pt x="289" y="237"/>
                    <a:pt x="290" y="233"/>
                    <a:pt x="293" y="234"/>
                  </a:cubicBezTo>
                  <a:cubicBezTo>
                    <a:pt x="296" y="234"/>
                    <a:pt x="299" y="237"/>
                    <a:pt x="301" y="239"/>
                  </a:cubicBezTo>
                  <a:cubicBezTo>
                    <a:pt x="302" y="233"/>
                    <a:pt x="308" y="230"/>
                    <a:pt x="311" y="237"/>
                  </a:cubicBezTo>
                  <a:cubicBezTo>
                    <a:pt x="309" y="229"/>
                    <a:pt x="319" y="234"/>
                    <a:pt x="321" y="238"/>
                  </a:cubicBezTo>
                  <a:cubicBezTo>
                    <a:pt x="321" y="236"/>
                    <a:pt x="322" y="235"/>
                    <a:pt x="324" y="234"/>
                  </a:cubicBezTo>
                </a:path>
              </a:pathLst>
            </a:custGeom>
            <a:solidFill>
              <a:srgbClr val="F5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05" name="Freeform 13">
              <a:extLst>
                <a:ext uri="{FF2B5EF4-FFF2-40B4-BE49-F238E27FC236}">
                  <a16:creationId xmlns:a16="http://schemas.microsoft.com/office/drawing/2014/main" id="{AED9C4DB-2679-463C-95AD-F1B32F369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892"/>
              <a:ext cx="690" cy="780"/>
            </a:xfrm>
            <a:custGeom>
              <a:avLst/>
              <a:gdLst>
                <a:gd name="T0" fmla="*/ 27221 w 202"/>
                <a:gd name="T1" fmla="*/ 27701 h 214"/>
                <a:gd name="T2" fmla="*/ 22999 w 202"/>
                <a:gd name="T3" fmla="*/ 11478 h 214"/>
                <a:gd name="T4" fmla="*/ 11156 w 202"/>
                <a:gd name="T5" fmla="*/ 0 h 214"/>
                <a:gd name="T6" fmla="*/ 18097 w 202"/>
                <a:gd name="T7" fmla="*/ 6338 h 214"/>
                <a:gd name="T8" fmla="*/ 18773 w 202"/>
                <a:gd name="T9" fmla="*/ 8474 h 214"/>
                <a:gd name="T10" fmla="*/ 19730 w 202"/>
                <a:gd name="T11" fmla="*/ 9338 h 214"/>
                <a:gd name="T12" fmla="*/ 19614 w 202"/>
                <a:gd name="T13" fmla="*/ 9539 h 214"/>
                <a:gd name="T14" fmla="*/ 20164 w 202"/>
                <a:gd name="T15" fmla="*/ 9684 h 214"/>
                <a:gd name="T16" fmla="*/ 20570 w 202"/>
                <a:gd name="T17" fmla="*/ 10603 h 214"/>
                <a:gd name="T18" fmla="*/ 20686 w 202"/>
                <a:gd name="T19" fmla="*/ 11277 h 214"/>
                <a:gd name="T20" fmla="*/ 21363 w 202"/>
                <a:gd name="T21" fmla="*/ 12010 h 214"/>
                <a:gd name="T22" fmla="*/ 21527 w 202"/>
                <a:gd name="T23" fmla="*/ 13074 h 214"/>
                <a:gd name="T24" fmla="*/ 21796 w 202"/>
                <a:gd name="T25" fmla="*/ 13603 h 214"/>
                <a:gd name="T26" fmla="*/ 21796 w 202"/>
                <a:gd name="T27" fmla="*/ 15691 h 214"/>
                <a:gd name="T28" fmla="*/ 22323 w 202"/>
                <a:gd name="T29" fmla="*/ 22759 h 214"/>
                <a:gd name="T30" fmla="*/ 22719 w 202"/>
                <a:gd name="T31" fmla="*/ 24883 h 214"/>
                <a:gd name="T32" fmla="*/ 23159 w 202"/>
                <a:gd name="T33" fmla="*/ 27355 h 214"/>
                <a:gd name="T34" fmla="*/ 22999 w 202"/>
                <a:gd name="T35" fmla="*/ 27701 h 214"/>
                <a:gd name="T36" fmla="*/ 21643 w 202"/>
                <a:gd name="T37" fmla="*/ 30555 h 214"/>
                <a:gd name="T38" fmla="*/ 21247 w 202"/>
                <a:gd name="T39" fmla="*/ 30169 h 214"/>
                <a:gd name="T40" fmla="*/ 20686 w 202"/>
                <a:gd name="T41" fmla="*/ 32111 h 214"/>
                <a:gd name="T42" fmla="*/ 19054 w 202"/>
                <a:gd name="T43" fmla="*/ 31233 h 214"/>
                <a:gd name="T44" fmla="*/ 17981 w 202"/>
                <a:gd name="T45" fmla="*/ 33026 h 214"/>
                <a:gd name="T46" fmla="*/ 16464 w 202"/>
                <a:gd name="T47" fmla="*/ 32494 h 214"/>
                <a:gd name="T48" fmla="*/ 16068 w 202"/>
                <a:gd name="T49" fmla="*/ 33704 h 214"/>
                <a:gd name="T50" fmla="*/ 14025 w 202"/>
                <a:gd name="T51" fmla="*/ 32640 h 214"/>
                <a:gd name="T52" fmla="*/ 4342 w 202"/>
                <a:gd name="T53" fmla="*/ 31032 h 214"/>
                <a:gd name="T54" fmla="*/ 2309 w 202"/>
                <a:gd name="T55" fmla="*/ 27355 h 214"/>
                <a:gd name="T56" fmla="*/ 956 w 202"/>
                <a:gd name="T57" fmla="*/ 24698 h 214"/>
                <a:gd name="T58" fmla="*/ 116 w 202"/>
                <a:gd name="T59" fmla="*/ 22226 h 214"/>
                <a:gd name="T60" fmla="*/ 116 w 202"/>
                <a:gd name="T61" fmla="*/ 25758 h 214"/>
                <a:gd name="T62" fmla="*/ 396 w 202"/>
                <a:gd name="T63" fmla="*/ 31564 h 214"/>
                <a:gd name="T64" fmla="*/ 116 w 202"/>
                <a:gd name="T65" fmla="*/ 34768 h 214"/>
                <a:gd name="T66" fmla="*/ 4225 w 202"/>
                <a:gd name="T67" fmla="*/ 37240 h 214"/>
                <a:gd name="T68" fmla="*/ 5462 w 202"/>
                <a:gd name="T69" fmla="*/ 37425 h 214"/>
                <a:gd name="T70" fmla="*/ 7095 w 202"/>
                <a:gd name="T71" fmla="*/ 36893 h 214"/>
                <a:gd name="T72" fmla="*/ 8051 w 202"/>
                <a:gd name="T73" fmla="*/ 36893 h 214"/>
                <a:gd name="T74" fmla="*/ 9684 w 202"/>
                <a:gd name="T75" fmla="*/ 36361 h 214"/>
                <a:gd name="T76" fmla="*/ 12789 w 202"/>
                <a:gd name="T77" fmla="*/ 37571 h 214"/>
                <a:gd name="T78" fmla="*/ 14832 w 202"/>
                <a:gd name="T79" fmla="*/ 37571 h 214"/>
                <a:gd name="T80" fmla="*/ 16068 w 202"/>
                <a:gd name="T81" fmla="*/ 37571 h 214"/>
                <a:gd name="T82" fmla="*/ 16615 w 202"/>
                <a:gd name="T83" fmla="*/ 35643 h 214"/>
                <a:gd name="T84" fmla="*/ 17817 w 202"/>
                <a:gd name="T85" fmla="*/ 36029 h 214"/>
                <a:gd name="T86" fmla="*/ 18377 w 202"/>
                <a:gd name="T87" fmla="*/ 36361 h 214"/>
                <a:gd name="T88" fmla="*/ 18773 w 202"/>
                <a:gd name="T89" fmla="*/ 36029 h 214"/>
                <a:gd name="T90" fmla="*/ 20290 w 202"/>
                <a:gd name="T91" fmla="*/ 36361 h 214"/>
                <a:gd name="T92" fmla="*/ 21363 w 202"/>
                <a:gd name="T93" fmla="*/ 35829 h 214"/>
                <a:gd name="T94" fmla="*/ 23279 w 202"/>
                <a:gd name="T95" fmla="*/ 34568 h 214"/>
                <a:gd name="T96" fmla="*/ 25308 w 202"/>
                <a:gd name="T97" fmla="*/ 33704 h 214"/>
                <a:gd name="T98" fmla="*/ 26264 w 202"/>
                <a:gd name="T99" fmla="*/ 32826 h 214"/>
                <a:gd name="T100" fmla="*/ 27105 w 202"/>
                <a:gd name="T101" fmla="*/ 31233 h 214"/>
                <a:gd name="T102" fmla="*/ 27501 w 202"/>
                <a:gd name="T103" fmla="*/ 29294 h 214"/>
                <a:gd name="T104" fmla="*/ 27221 w 202"/>
                <a:gd name="T105" fmla="*/ 27701 h 21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02" h="214">
                  <a:moveTo>
                    <a:pt x="200" y="157"/>
                  </a:moveTo>
                  <a:cubicBezTo>
                    <a:pt x="199" y="130"/>
                    <a:pt x="191" y="98"/>
                    <a:pt x="169" y="65"/>
                  </a:cubicBezTo>
                  <a:cubicBezTo>
                    <a:pt x="147" y="31"/>
                    <a:pt x="98" y="4"/>
                    <a:pt x="82" y="0"/>
                  </a:cubicBezTo>
                  <a:cubicBezTo>
                    <a:pt x="99" y="9"/>
                    <a:pt x="117" y="21"/>
                    <a:pt x="133" y="36"/>
                  </a:cubicBezTo>
                  <a:cubicBezTo>
                    <a:pt x="136" y="40"/>
                    <a:pt x="138" y="44"/>
                    <a:pt x="138" y="48"/>
                  </a:cubicBezTo>
                  <a:cubicBezTo>
                    <a:pt x="141" y="47"/>
                    <a:pt x="143" y="50"/>
                    <a:pt x="145" y="53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44" y="54"/>
                    <a:pt x="148" y="55"/>
                    <a:pt x="148" y="55"/>
                  </a:cubicBezTo>
                  <a:cubicBezTo>
                    <a:pt x="149" y="57"/>
                    <a:pt x="150" y="59"/>
                    <a:pt x="151" y="60"/>
                  </a:cubicBezTo>
                  <a:cubicBezTo>
                    <a:pt x="151" y="60"/>
                    <a:pt x="151" y="63"/>
                    <a:pt x="152" y="64"/>
                  </a:cubicBezTo>
                  <a:cubicBezTo>
                    <a:pt x="153" y="65"/>
                    <a:pt x="156" y="66"/>
                    <a:pt x="157" y="68"/>
                  </a:cubicBezTo>
                  <a:cubicBezTo>
                    <a:pt x="158" y="70"/>
                    <a:pt x="157" y="72"/>
                    <a:pt x="158" y="74"/>
                  </a:cubicBezTo>
                  <a:cubicBezTo>
                    <a:pt x="158" y="74"/>
                    <a:pt x="159" y="77"/>
                    <a:pt x="160" y="77"/>
                  </a:cubicBezTo>
                  <a:cubicBezTo>
                    <a:pt x="161" y="82"/>
                    <a:pt x="163" y="83"/>
                    <a:pt x="160" y="89"/>
                  </a:cubicBezTo>
                  <a:cubicBezTo>
                    <a:pt x="168" y="93"/>
                    <a:pt x="179" y="130"/>
                    <a:pt x="164" y="129"/>
                  </a:cubicBezTo>
                  <a:cubicBezTo>
                    <a:pt x="169" y="131"/>
                    <a:pt x="173" y="138"/>
                    <a:pt x="167" y="141"/>
                  </a:cubicBezTo>
                  <a:cubicBezTo>
                    <a:pt x="173" y="144"/>
                    <a:pt x="171" y="150"/>
                    <a:pt x="170" y="155"/>
                  </a:cubicBezTo>
                  <a:cubicBezTo>
                    <a:pt x="170" y="156"/>
                    <a:pt x="170" y="156"/>
                    <a:pt x="169" y="157"/>
                  </a:cubicBezTo>
                  <a:cubicBezTo>
                    <a:pt x="167" y="165"/>
                    <a:pt x="163" y="171"/>
                    <a:pt x="159" y="173"/>
                  </a:cubicBezTo>
                  <a:cubicBezTo>
                    <a:pt x="158" y="173"/>
                    <a:pt x="157" y="172"/>
                    <a:pt x="156" y="171"/>
                  </a:cubicBezTo>
                  <a:cubicBezTo>
                    <a:pt x="157" y="175"/>
                    <a:pt x="155" y="181"/>
                    <a:pt x="152" y="182"/>
                  </a:cubicBezTo>
                  <a:cubicBezTo>
                    <a:pt x="148" y="184"/>
                    <a:pt x="144" y="178"/>
                    <a:pt x="140" y="177"/>
                  </a:cubicBezTo>
                  <a:cubicBezTo>
                    <a:pt x="139" y="181"/>
                    <a:pt x="137" y="186"/>
                    <a:pt x="132" y="187"/>
                  </a:cubicBezTo>
                  <a:cubicBezTo>
                    <a:pt x="127" y="188"/>
                    <a:pt x="125" y="184"/>
                    <a:pt x="121" y="184"/>
                  </a:cubicBezTo>
                  <a:cubicBezTo>
                    <a:pt x="120" y="186"/>
                    <a:pt x="119" y="189"/>
                    <a:pt x="118" y="191"/>
                  </a:cubicBezTo>
                  <a:cubicBezTo>
                    <a:pt x="113" y="191"/>
                    <a:pt x="107" y="188"/>
                    <a:pt x="103" y="185"/>
                  </a:cubicBezTo>
                  <a:cubicBezTo>
                    <a:pt x="88" y="210"/>
                    <a:pt x="50" y="185"/>
                    <a:pt x="32" y="176"/>
                  </a:cubicBezTo>
                  <a:cubicBezTo>
                    <a:pt x="24" y="171"/>
                    <a:pt x="19" y="165"/>
                    <a:pt x="17" y="155"/>
                  </a:cubicBezTo>
                  <a:cubicBezTo>
                    <a:pt x="14" y="148"/>
                    <a:pt x="12" y="145"/>
                    <a:pt x="7" y="140"/>
                  </a:cubicBezTo>
                  <a:cubicBezTo>
                    <a:pt x="4" y="136"/>
                    <a:pt x="2" y="130"/>
                    <a:pt x="1" y="126"/>
                  </a:cubicBezTo>
                  <a:cubicBezTo>
                    <a:pt x="1" y="146"/>
                    <a:pt x="1" y="146"/>
                    <a:pt x="1" y="146"/>
                  </a:cubicBezTo>
                  <a:cubicBezTo>
                    <a:pt x="2" y="157"/>
                    <a:pt x="5" y="167"/>
                    <a:pt x="3" y="179"/>
                  </a:cubicBezTo>
                  <a:cubicBezTo>
                    <a:pt x="3" y="183"/>
                    <a:pt x="0" y="193"/>
                    <a:pt x="1" y="197"/>
                  </a:cubicBezTo>
                  <a:cubicBezTo>
                    <a:pt x="4" y="209"/>
                    <a:pt x="31" y="201"/>
                    <a:pt x="31" y="211"/>
                  </a:cubicBezTo>
                  <a:cubicBezTo>
                    <a:pt x="35" y="209"/>
                    <a:pt x="37" y="208"/>
                    <a:pt x="40" y="212"/>
                  </a:cubicBezTo>
                  <a:cubicBezTo>
                    <a:pt x="42" y="208"/>
                    <a:pt x="49" y="206"/>
                    <a:pt x="52" y="209"/>
                  </a:cubicBezTo>
                  <a:cubicBezTo>
                    <a:pt x="55" y="208"/>
                    <a:pt x="57" y="209"/>
                    <a:pt x="59" y="209"/>
                  </a:cubicBezTo>
                  <a:cubicBezTo>
                    <a:pt x="63" y="209"/>
                    <a:pt x="67" y="207"/>
                    <a:pt x="71" y="206"/>
                  </a:cubicBezTo>
                  <a:cubicBezTo>
                    <a:pt x="78" y="205"/>
                    <a:pt x="91" y="204"/>
                    <a:pt x="94" y="213"/>
                  </a:cubicBezTo>
                  <a:cubicBezTo>
                    <a:pt x="98" y="208"/>
                    <a:pt x="103" y="211"/>
                    <a:pt x="109" y="213"/>
                  </a:cubicBezTo>
                  <a:cubicBezTo>
                    <a:pt x="112" y="214"/>
                    <a:pt x="114" y="214"/>
                    <a:pt x="118" y="213"/>
                  </a:cubicBezTo>
                  <a:cubicBezTo>
                    <a:pt x="119" y="212"/>
                    <a:pt x="122" y="203"/>
                    <a:pt x="122" y="202"/>
                  </a:cubicBezTo>
                  <a:cubicBezTo>
                    <a:pt x="125" y="200"/>
                    <a:pt x="128" y="202"/>
                    <a:pt x="131" y="204"/>
                  </a:cubicBezTo>
                  <a:cubicBezTo>
                    <a:pt x="132" y="204"/>
                    <a:pt x="134" y="206"/>
                    <a:pt x="135" y="206"/>
                  </a:cubicBezTo>
                  <a:cubicBezTo>
                    <a:pt x="137" y="206"/>
                    <a:pt x="137" y="205"/>
                    <a:pt x="138" y="204"/>
                  </a:cubicBezTo>
                  <a:cubicBezTo>
                    <a:pt x="142" y="203"/>
                    <a:pt x="144" y="205"/>
                    <a:pt x="149" y="206"/>
                  </a:cubicBezTo>
                  <a:cubicBezTo>
                    <a:pt x="148" y="200"/>
                    <a:pt x="153" y="200"/>
                    <a:pt x="157" y="203"/>
                  </a:cubicBezTo>
                  <a:cubicBezTo>
                    <a:pt x="158" y="193"/>
                    <a:pt x="164" y="193"/>
                    <a:pt x="171" y="196"/>
                  </a:cubicBezTo>
                  <a:cubicBezTo>
                    <a:pt x="172" y="191"/>
                    <a:pt x="182" y="185"/>
                    <a:pt x="186" y="191"/>
                  </a:cubicBezTo>
                  <a:cubicBezTo>
                    <a:pt x="187" y="187"/>
                    <a:pt x="189" y="184"/>
                    <a:pt x="193" y="186"/>
                  </a:cubicBezTo>
                  <a:cubicBezTo>
                    <a:pt x="193" y="181"/>
                    <a:pt x="196" y="180"/>
                    <a:pt x="199" y="177"/>
                  </a:cubicBezTo>
                  <a:cubicBezTo>
                    <a:pt x="200" y="174"/>
                    <a:pt x="202" y="170"/>
                    <a:pt x="202" y="166"/>
                  </a:cubicBezTo>
                  <a:cubicBezTo>
                    <a:pt x="202" y="163"/>
                    <a:pt x="201" y="160"/>
                    <a:pt x="200" y="157"/>
                  </a:cubicBezTo>
                  <a:close/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06" name="Freeform 14">
              <a:extLst>
                <a:ext uri="{FF2B5EF4-FFF2-40B4-BE49-F238E27FC236}">
                  <a16:creationId xmlns:a16="http://schemas.microsoft.com/office/drawing/2014/main" id="{AA0466D6-0C28-44A8-9D33-AFF7FB77E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3" y="1436"/>
              <a:ext cx="68" cy="91"/>
            </a:xfrm>
            <a:custGeom>
              <a:avLst/>
              <a:gdLst>
                <a:gd name="T0" fmla="*/ 0 w 20"/>
                <a:gd name="T1" fmla="*/ 2996 h 25"/>
                <a:gd name="T2" fmla="*/ 2553 w 20"/>
                <a:gd name="T3" fmla="*/ 1591 h 25"/>
                <a:gd name="T4" fmla="*/ 0 w 20"/>
                <a:gd name="T5" fmla="*/ 2996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25">
                  <a:moveTo>
                    <a:pt x="0" y="17"/>
                  </a:moveTo>
                  <a:cubicBezTo>
                    <a:pt x="3" y="1"/>
                    <a:pt x="16" y="0"/>
                    <a:pt x="19" y="9"/>
                  </a:cubicBezTo>
                  <a:cubicBezTo>
                    <a:pt x="20" y="17"/>
                    <a:pt x="15" y="25"/>
                    <a:pt x="0" y="17"/>
                  </a:cubicBezTo>
                  <a:close/>
                </a:path>
              </a:pathLst>
            </a:custGeom>
            <a:solidFill>
              <a:srgbClr val="D3D4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07" name="Freeform 15">
              <a:extLst>
                <a:ext uri="{FF2B5EF4-FFF2-40B4-BE49-F238E27FC236}">
                  <a16:creationId xmlns:a16="http://schemas.microsoft.com/office/drawing/2014/main" id="{F96E0D4E-7694-461B-9A25-17A92E2DF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0" y="1450"/>
              <a:ext cx="58" cy="62"/>
            </a:xfrm>
            <a:custGeom>
              <a:avLst/>
              <a:gdLst>
                <a:gd name="T0" fmla="*/ 2187 w 17"/>
                <a:gd name="T1" fmla="*/ 1597 h 17"/>
                <a:gd name="T2" fmla="*/ 1235 w 17"/>
                <a:gd name="T3" fmla="*/ 201 h 17"/>
                <a:gd name="T4" fmla="*/ 116 w 17"/>
                <a:gd name="T5" fmla="*/ 1411 h 17"/>
                <a:gd name="T6" fmla="*/ 955 w 17"/>
                <a:gd name="T7" fmla="*/ 2819 h 17"/>
                <a:gd name="T8" fmla="*/ 2187 w 17"/>
                <a:gd name="T9" fmla="*/ 1597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17">
                  <a:moveTo>
                    <a:pt x="16" y="9"/>
                  </a:moveTo>
                  <a:cubicBezTo>
                    <a:pt x="17" y="5"/>
                    <a:pt x="14" y="1"/>
                    <a:pt x="9" y="1"/>
                  </a:cubicBezTo>
                  <a:cubicBezTo>
                    <a:pt x="5" y="0"/>
                    <a:pt x="1" y="3"/>
                    <a:pt x="1" y="8"/>
                  </a:cubicBezTo>
                  <a:cubicBezTo>
                    <a:pt x="0" y="12"/>
                    <a:pt x="3" y="16"/>
                    <a:pt x="7" y="16"/>
                  </a:cubicBezTo>
                  <a:cubicBezTo>
                    <a:pt x="12" y="17"/>
                    <a:pt x="16" y="14"/>
                    <a:pt x="16" y="9"/>
                  </a:cubicBezTo>
                  <a:close/>
                </a:path>
              </a:pathLst>
            </a:custGeom>
            <a:solidFill>
              <a:srgbClr val="5C5D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08" name="Freeform 16">
              <a:extLst>
                <a:ext uri="{FF2B5EF4-FFF2-40B4-BE49-F238E27FC236}">
                  <a16:creationId xmlns:a16="http://schemas.microsoft.com/office/drawing/2014/main" id="{A09DAEEF-3CEE-4E16-A95D-AE4EA0FD1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0" y="1465"/>
              <a:ext cx="20" cy="22"/>
            </a:xfrm>
            <a:custGeom>
              <a:avLst/>
              <a:gdLst>
                <a:gd name="T0" fmla="*/ 743 w 6"/>
                <a:gd name="T1" fmla="*/ 539 h 6"/>
                <a:gd name="T2" fmla="*/ 477 w 6"/>
                <a:gd name="T3" fmla="*/ 0 h 6"/>
                <a:gd name="T4" fmla="*/ 110 w 6"/>
                <a:gd name="T5" fmla="*/ 539 h 6"/>
                <a:gd name="T6" fmla="*/ 367 w 6"/>
                <a:gd name="T7" fmla="*/ 1089 h 6"/>
                <a:gd name="T8" fmla="*/ 743 w 6"/>
                <a:gd name="T9" fmla="*/ 539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cubicBezTo>
                    <a:pt x="6" y="2"/>
                    <a:pt x="5" y="1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4"/>
                    <a:pt x="2" y="6"/>
                    <a:pt x="3" y="6"/>
                  </a:cubicBezTo>
                  <a:cubicBezTo>
                    <a:pt x="5" y="6"/>
                    <a:pt x="6" y="5"/>
                    <a:pt x="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09" name="Freeform 17">
              <a:extLst>
                <a:ext uri="{FF2B5EF4-FFF2-40B4-BE49-F238E27FC236}">
                  <a16:creationId xmlns:a16="http://schemas.microsoft.com/office/drawing/2014/main" id="{01F4F44D-CD8D-4BC8-9701-A6B4CA14C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3" y="1472"/>
              <a:ext cx="1271" cy="237"/>
            </a:xfrm>
            <a:custGeom>
              <a:avLst/>
              <a:gdLst>
                <a:gd name="T0" fmla="*/ 0 w 372"/>
                <a:gd name="T1" fmla="*/ 4415 h 65"/>
                <a:gd name="T2" fmla="*/ 116 w 372"/>
                <a:gd name="T3" fmla="*/ 2126 h 65"/>
                <a:gd name="T4" fmla="*/ 280 w 372"/>
                <a:gd name="T5" fmla="*/ 1065 h 65"/>
                <a:gd name="T6" fmla="*/ 11849 w 372"/>
                <a:gd name="T7" fmla="*/ 4415 h 65"/>
                <a:gd name="T8" fmla="*/ 23288 w 372"/>
                <a:gd name="T9" fmla="*/ 8827 h 65"/>
                <a:gd name="T10" fmla="*/ 36538 w 372"/>
                <a:gd name="T11" fmla="*/ 5280 h 65"/>
                <a:gd name="T12" fmla="*/ 47700 w 372"/>
                <a:gd name="T13" fmla="*/ 3883 h 65"/>
                <a:gd name="T14" fmla="*/ 50020 w 372"/>
                <a:gd name="T15" fmla="*/ 4944 h 65"/>
                <a:gd name="T16" fmla="*/ 49894 w 372"/>
                <a:gd name="T17" fmla="*/ 5477 h 65"/>
                <a:gd name="T18" fmla="*/ 48783 w 372"/>
                <a:gd name="T19" fmla="*/ 5130 h 65"/>
                <a:gd name="T20" fmla="*/ 48783 w 372"/>
                <a:gd name="T21" fmla="*/ 5130 h 65"/>
                <a:gd name="T22" fmla="*/ 43474 w 372"/>
                <a:gd name="T23" fmla="*/ 4415 h 65"/>
                <a:gd name="T24" fmla="*/ 37054 w 372"/>
                <a:gd name="T25" fmla="*/ 6742 h 65"/>
                <a:gd name="T26" fmla="*/ 23288 w 372"/>
                <a:gd name="T27" fmla="*/ 11299 h 65"/>
                <a:gd name="T28" fmla="*/ 10776 w 372"/>
                <a:gd name="T29" fmla="*/ 6541 h 65"/>
                <a:gd name="T30" fmla="*/ 0 w 372"/>
                <a:gd name="T31" fmla="*/ 4415 h 65"/>
                <a:gd name="T32" fmla="*/ 0 w 372"/>
                <a:gd name="T33" fmla="*/ 4415 h 6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72" h="65">
                  <a:moveTo>
                    <a:pt x="0" y="25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3"/>
                    <a:pt x="2" y="6"/>
                  </a:cubicBezTo>
                  <a:cubicBezTo>
                    <a:pt x="42" y="0"/>
                    <a:pt x="65" y="12"/>
                    <a:pt x="87" y="25"/>
                  </a:cubicBezTo>
                  <a:cubicBezTo>
                    <a:pt x="108" y="37"/>
                    <a:pt x="128" y="51"/>
                    <a:pt x="171" y="50"/>
                  </a:cubicBezTo>
                  <a:cubicBezTo>
                    <a:pt x="215" y="49"/>
                    <a:pt x="243" y="39"/>
                    <a:pt x="268" y="30"/>
                  </a:cubicBezTo>
                  <a:cubicBezTo>
                    <a:pt x="295" y="20"/>
                    <a:pt x="317" y="13"/>
                    <a:pt x="350" y="22"/>
                  </a:cubicBezTo>
                  <a:cubicBezTo>
                    <a:pt x="358" y="23"/>
                    <a:pt x="363" y="26"/>
                    <a:pt x="367" y="28"/>
                  </a:cubicBezTo>
                  <a:cubicBezTo>
                    <a:pt x="372" y="30"/>
                    <a:pt x="371" y="31"/>
                    <a:pt x="366" y="31"/>
                  </a:cubicBezTo>
                  <a:cubicBezTo>
                    <a:pt x="364" y="30"/>
                    <a:pt x="361" y="30"/>
                    <a:pt x="358" y="29"/>
                  </a:cubicBezTo>
                  <a:cubicBezTo>
                    <a:pt x="358" y="29"/>
                    <a:pt x="358" y="29"/>
                    <a:pt x="358" y="29"/>
                  </a:cubicBezTo>
                  <a:cubicBezTo>
                    <a:pt x="354" y="28"/>
                    <a:pt x="334" y="24"/>
                    <a:pt x="319" y="25"/>
                  </a:cubicBezTo>
                  <a:cubicBezTo>
                    <a:pt x="303" y="27"/>
                    <a:pt x="288" y="32"/>
                    <a:pt x="272" y="38"/>
                  </a:cubicBezTo>
                  <a:cubicBezTo>
                    <a:pt x="248" y="47"/>
                    <a:pt x="218" y="63"/>
                    <a:pt x="171" y="64"/>
                  </a:cubicBezTo>
                  <a:cubicBezTo>
                    <a:pt x="125" y="65"/>
                    <a:pt x="100" y="50"/>
                    <a:pt x="79" y="37"/>
                  </a:cubicBezTo>
                  <a:cubicBezTo>
                    <a:pt x="57" y="25"/>
                    <a:pt x="37" y="18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E5D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10" name="Freeform 18">
              <a:extLst>
                <a:ext uri="{FF2B5EF4-FFF2-40B4-BE49-F238E27FC236}">
                  <a16:creationId xmlns:a16="http://schemas.microsoft.com/office/drawing/2014/main" id="{CA44ADBF-F453-4828-9ADB-152766A5D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" y="1651"/>
              <a:ext cx="307" cy="69"/>
            </a:xfrm>
            <a:custGeom>
              <a:avLst/>
              <a:gdLst>
                <a:gd name="T0" fmla="*/ 2698 w 90"/>
                <a:gd name="T1" fmla="*/ 712 h 19"/>
                <a:gd name="T2" fmla="*/ 2862 w 90"/>
                <a:gd name="T3" fmla="*/ 857 h 19"/>
                <a:gd name="T4" fmla="*/ 3258 w 90"/>
                <a:gd name="T5" fmla="*/ 1384 h 19"/>
                <a:gd name="T6" fmla="*/ 4213 w 90"/>
                <a:gd name="T7" fmla="*/ 857 h 19"/>
                <a:gd name="T8" fmla="*/ 5284 w 90"/>
                <a:gd name="T9" fmla="*/ 1729 h 19"/>
                <a:gd name="T10" fmla="*/ 6631 w 90"/>
                <a:gd name="T11" fmla="*/ 1384 h 19"/>
                <a:gd name="T12" fmla="*/ 7982 w 90"/>
                <a:gd name="T13" fmla="*/ 1583 h 19"/>
                <a:gd name="T14" fmla="*/ 8378 w 90"/>
                <a:gd name="T15" fmla="*/ 857 h 19"/>
                <a:gd name="T16" fmla="*/ 8378 w 90"/>
                <a:gd name="T17" fmla="*/ 712 h 19"/>
                <a:gd name="T18" fmla="*/ 10554 w 90"/>
                <a:gd name="T19" fmla="*/ 330 h 19"/>
                <a:gd name="T20" fmla="*/ 12181 w 90"/>
                <a:gd name="T21" fmla="*/ 1583 h 19"/>
                <a:gd name="T22" fmla="*/ 11113 w 90"/>
                <a:gd name="T23" fmla="*/ 3112 h 19"/>
                <a:gd name="T24" fmla="*/ 8378 w 90"/>
                <a:gd name="T25" fmla="*/ 2782 h 19"/>
                <a:gd name="T26" fmla="*/ 3803 w 90"/>
                <a:gd name="T27" fmla="*/ 2782 h 19"/>
                <a:gd name="T28" fmla="*/ 955 w 90"/>
                <a:gd name="T29" fmla="*/ 3312 h 19"/>
                <a:gd name="T30" fmla="*/ 2187 w 90"/>
                <a:gd name="T31" fmla="*/ 1914 h 19"/>
                <a:gd name="T32" fmla="*/ 280 w 90"/>
                <a:gd name="T33" fmla="*/ 2110 h 19"/>
                <a:gd name="T34" fmla="*/ 2698 w 90"/>
                <a:gd name="T35" fmla="*/ 712 h 1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0" h="19">
                  <a:moveTo>
                    <a:pt x="20" y="4"/>
                  </a:moveTo>
                  <a:cubicBezTo>
                    <a:pt x="20" y="4"/>
                    <a:pt x="21" y="4"/>
                    <a:pt x="21" y="5"/>
                  </a:cubicBezTo>
                  <a:cubicBezTo>
                    <a:pt x="22" y="6"/>
                    <a:pt x="22" y="8"/>
                    <a:pt x="24" y="8"/>
                  </a:cubicBezTo>
                  <a:cubicBezTo>
                    <a:pt x="27" y="8"/>
                    <a:pt x="28" y="4"/>
                    <a:pt x="31" y="5"/>
                  </a:cubicBezTo>
                  <a:cubicBezTo>
                    <a:pt x="34" y="5"/>
                    <a:pt x="37" y="8"/>
                    <a:pt x="39" y="10"/>
                  </a:cubicBezTo>
                  <a:cubicBezTo>
                    <a:pt x="40" y="4"/>
                    <a:pt x="46" y="1"/>
                    <a:pt x="49" y="8"/>
                  </a:cubicBezTo>
                  <a:cubicBezTo>
                    <a:pt x="47" y="0"/>
                    <a:pt x="57" y="5"/>
                    <a:pt x="59" y="9"/>
                  </a:cubicBezTo>
                  <a:cubicBezTo>
                    <a:pt x="59" y="7"/>
                    <a:pt x="60" y="6"/>
                    <a:pt x="62" y="5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7" y="5"/>
                    <a:pt x="74" y="2"/>
                    <a:pt x="78" y="2"/>
                  </a:cubicBezTo>
                  <a:cubicBezTo>
                    <a:pt x="83" y="3"/>
                    <a:pt x="86" y="6"/>
                    <a:pt x="90" y="9"/>
                  </a:cubicBezTo>
                  <a:cubicBezTo>
                    <a:pt x="88" y="15"/>
                    <a:pt x="90" y="17"/>
                    <a:pt x="82" y="18"/>
                  </a:cubicBezTo>
                  <a:cubicBezTo>
                    <a:pt x="75" y="19"/>
                    <a:pt x="69" y="17"/>
                    <a:pt x="62" y="16"/>
                  </a:cubicBezTo>
                  <a:cubicBezTo>
                    <a:pt x="53" y="15"/>
                    <a:pt x="38" y="16"/>
                    <a:pt x="28" y="16"/>
                  </a:cubicBezTo>
                  <a:cubicBezTo>
                    <a:pt x="23" y="16"/>
                    <a:pt x="11" y="15"/>
                    <a:pt x="7" y="19"/>
                  </a:cubicBezTo>
                  <a:cubicBezTo>
                    <a:pt x="8" y="14"/>
                    <a:pt x="12" y="13"/>
                    <a:pt x="16" y="11"/>
                  </a:cubicBezTo>
                  <a:cubicBezTo>
                    <a:pt x="12" y="11"/>
                    <a:pt x="5" y="8"/>
                    <a:pt x="2" y="12"/>
                  </a:cubicBezTo>
                  <a:cubicBezTo>
                    <a:pt x="0" y="1"/>
                    <a:pt x="12" y="5"/>
                    <a:pt x="20" y="4"/>
                  </a:cubicBezTo>
                  <a:close/>
                </a:path>
              </a:pathLst>
            </a:custGeom>
            <a:solidFill>
              <a:srgbClr val="E5D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11" name="Freeform 19">
              <a:extLst>
                <a:ext uri="{FF2B5EF4-FFF2-40B4-BE49-F238E27FC236}">
                  <a16:creationId xmlns:a16="http://schemas.microsoft.com/office/drawing/2014/main" id="{A214E194-5FCA-4BB7-8963-135293E97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9" y="1669"/>
              <a:ext cx="195" cy="51"/>
            </a:xfrm>
            <a:custGeom>
              <a:avLst/>
              <a:gdLst>
                <a:gd name="T0" fmla="*/ 7691 w 57"/>
                <a:gd name="T1" fmla="*/ 1060 h 14"/>
                <a:gd name="T2" fmla="*/ 6565 w 57"/>
                <a:gd name="T3" fmla="*/ 346 h 14"/>
                <a:gd name="T4" fmla="*/ 6846 w 57"/>
                <a:gd name="T5" fmla="*/ 1260 h 14"/>
                <a:gd name="T6" fmla="*/ 3288 w 57"/>
                <a:gd name="T7" fmla="*/ 729 h 14"/>
                <a:gd name="T8" fmla="*/ 3688 w 57"/>
                <a:gd name="T9" fmla="*/ 1592 h 14"/>
                <a:gd name="T10" fmla="*/ 2036 w 57"/>
                <a:gd name="T11" fmla="*/ 346 h 14"/>
                <a:gd name="T12" fmla="*/ 1078 w 57"/>
                <a:gd name="T13" fmla="*/ 874 h 14"/>
                <a:gd name="T14" fmla="*/ 0 w 57"/>
                <a:gd name="T15" fmla="*/ 2470 h 14"/>
                <a:gd name="T16" fmla="*/ 4529 w 57"/>
                <a:gd name="T17" fmla="*/ 2270 h 14"/>
                <a:gd name="T18" fmla="*/ 5888 w 57"/>
                <a:gd name="T19" fmla="*/ 1938 h 14"/>
                <a:gd name="T20" fmla="*/ 7691 w 57"/>
                <a:gd name="T21" fmla="*/ 1592 h 14"/>
                <a:gd name="T22" fmla="*/ 7807 w 57"/>
                <a:gd name="T23" fmla="*/ 729 h 14"/>
                <a:gd name="T24" fmla="*/ 7691 w 57"/>
                <a:gd name="T25" fmla="*/ 1060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" h="14">
                  <a:moveTo>
                    <a:pt x="56" y="6"/>
                  </a:moveTo>
                  <a:cubicBezTo>
                    <a:pt x="53" y="5"/>
                    <a:pt x="50" y="4"/>
                    <a:pt x="48" y="2"/>
                  </a:cubicBezTo>
                  <a:cubicBezTo>
                    <a:pt x="49" y="4"/>
                    <a:pt x="49" y="6"/>
                    <a:pt x="50" y="7"/>
                  </a:cubicBezTo>
                  <a:cubicBezTo>
                    <a:pt x="45" y="3"/>
                    <a:pt x="28" y="0"/>
                    <a:pt x="24" y="4"/>
                  </a:cubicBezTo>
                  <a:cubicBezTo>
                    <a:pt x="25" y="6"/>
                    <a:pt x="26" y="8"/>
                    <a:pt x="27" y="9"/>
                  </a:cubicBezTo>
                  <a:cubicBezTo>
                    <a:pt x="24" y="6"/>
                    <a:pt x="19" y="4"/>
                    <a:pt x="15" y="2"/>
                  </a:cubicBezTo>
                  <a:cubicBezTo>
                    <a:pt x="16" y="10"/>
                    <a:pt x="11" y="5"/>
                    <a:pt x="8" y="5"/>
                  </a:cubicBezTo>
                  <a:cubicBezTo>
                    <a:pt x="4" y="7"/>
                    <a:pt x="1" y="10"/>
                    <a:pt x="0" y="14"/>
                  </a:cubicBezTo>
                  <a:cubicBezTo>
                    <a:pt x="7" y="7"/>
                    <a:pt x="23" y="14"/>
                    <a:pt x="33" y="13"/>
                  </a:cubicBezTo>
                  <a:cubicBezTo>
                    <a:pt x="36" y="13"/>
                    <a:pt x="39" y="11"/>
                    <a:pt x="43" y="11"/>
                  </a:cubicBezTo>
                  <a:cubicBezTo>
                    <a:pt x="47" y="11"/>
                    <a:pt x="53" y="13"/>
                    <a:pt x="56" y="9"/>
                  </a:cubicBezTo>
                  <a:cubicBezTo>
                    <a:pt x="57" y="8"/>
                    <a:pt x="57" y="6"/>
                    <a:pt x="57" y="4"/>
                  </a:cubicBezTo>
                  <a:cubicBezTo>
                    <a:pt x="57" y="5"/>
                    <a:pt x="56" y="5"/>
                    <a:pt x="56" y="6"/>
                  </a:cubicBezTo>
                  <a:close/>
                </a:path>
              </a:pathLst>
            </a:custGeom>
            <a:solidFill>
              <a:srgbClr val="E5D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12" name="Freeform 20">
              <a:extLst>
                <a:ext uri="{FF2B5EF4-FFF2-40B4-BE49-F238E27FC236}">
                  <a16:creationId xmlns:a16="http://schemas.microsoft.com/office/drawing/2014/main" id="{10372D7A-1D90-4071-96A0-38EB79090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5" y="1603"/>
              <a:ext cx="308" cy="102"/>
            </a:xfrm>
            <a:custGeom>
              <a:avLst/>
              <a:gdLst>
                <a:gd name="T0" fmla="*/ 2200 w 90"/>
                <a:gd name="T1" fmla="*/ 874 h 28"/>
                <a:gd name="T2" fmla="*/ 1523 w 90"/>
                <a:gd name="T3" fmla="*/ 1592 h 28"/>
                <a:gd name="T4" fmla="*/ 1078 w 90"/>
                <a:gd name="T5" fmla="*/ 2124 h 28"/>
                <a:gd name="T6" fmla="*/ 281 w 90"/>
                <a:gd name="T7" fmla="*/ 3330 h 28"/>
                <a:gd name="T8" fmla="*/ 1078 w 90"/>
                <a:gd name="T9" fmla="*/ 4590 h 28"/>
                <a:gd name="T10" fmla="*/ 1769 w 90"/>
                <a:gd name="T11" fmla="*/ 4936 h 28"/>
                <a:gd name="T12" fmla="*/ 2882 w 90"/>
                <a:gd name="T13" fmla="*/ 4739 h 28"/>
                <a:gd name="T14" fmla="*/ 6571 w 90"/>
                <a:gd name="T15" fmla="*/ 3530 h 28"/>
                <a:gd name="T16" fmla="*/ 9616 w 90"/>
                <a:gd name="T17" fmla="*/ 2124 h 28"/>
                <a:gd name="T18" fmla="*/ 11102 w 90"/>
                <a:gd name="T19" fmla="*/ 1738 h 28"/>
                <a:gd name="T20" fmla="*/ 12344 w 90"/>
                <a:gd name="T21" fmla="*/ 1406 h 28"/>
                <a:gd name="T22" fmla="*/ 10705 w 90"/>
                <a:gd name="T23" fmla="*/ 1406 h 28"/>
                <a:gd name="T24" fmla="*/ 8374 w 90"/>
                <a:gd name="T25" fmla="*/ 1938 h 28"/>
                <a:gd name="T26" fmla="*/ 5096 w 90"/>
                <a:gd name="T27" fmla="*/ 2656 h 28"/>
                <a:gd name="T28" fmla="*/ 2200 w 90"/>
                <a:gd name="T29" fmla="*/ 874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0" h="28">
                  <a:moveTo>
                    <a:pt x="16" y="5"/>
                  </a:moveTo>
                  <a:cubicBezTo>
                    <a:pt x="14" y="7"/>
                    <a:pt x="13" y="7"/>
                    <a:pt x="11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6" y="14"/>
                    <a:pt x="4" y="17"/>
                    <a:pt x="2" y="19"/>
                  </a:cubicBezTo>
                  <a:cubicBezTo>
                    <a:pt x="0" y="24"/>
                    <a:pt x="4" y="24"/>
                    <a:pt x="8" y="26"/>
                  </a:cubicBezTo>
                  <a:cubicBezTo>
                    <a:pt x="9" y="27"/>
                    <a:pt x="11" y="28"/>
                    <a:pt x="13" y="28"/>
                  </a:cubicBezTo>
                  <a:cubicBezTo>
                    <a:pt x="15" y="28"/>
                    <a:pt x="18" y="27"/>
                    <a:pt x="21" y="27"/>
                  </a:cubicBezTo>
                  <a:cubicBezTo>
                    <a:pt x="31" y="27"/>
                    <a:pt x="39" y="24"/>
                    <a:pt x="48" y="20"/>
                  </a:cubicBezTo>
                  <a:cubicBezTo>
                    <a:pt x="55" y="17"/>
                    <a:pt x="63" y="15"/>
                    <a:pt x="70" y="12"/>
                  </a:cubicBezTo>
                  <a:cubicBezTo>
                    <a:pt x="74" y="11"/>
                    <a:pt x="77" y="10"/>
                    <a:pt x="81" y="10"/>
                  </a:cubicBezTo>
                  <a:cubicBezTo>
                    <a:pt x="84" y="9"/>
                    <a:pt x="88" y="9"/>
                    <a:pt x="90" y="8"/>
                  </a:cubicBezTo>
                  <a:cubicBezTo>
                    <a:pt x="86" y="7"/>
                    <a:pt x="82" y="8"/>
                    <a:pt x="78" y="8"/>
                  </a:cubicBezTo>
                  <a:cubicBezTo>
                    <a:pt x="72" y="9"/>
                    <a:pt x="66" y="10"/>
                    <a:pt x="61" y="11"/>
                  </a:cubicBezTo>
                  <a:cubicBezTo>
                    <a:pt x="54" y="12"/>
                    <a:pt x="44" y="20"/>
                    <a:pt x="37" y="15"/>
                  </a:cubicBezTo>
                  <a:cubicBezTo>
                    <a:pt x="31" y="12"/>
                    <a:pt x="24" y="0"/>
                    <a:pt x="16" y="5"/>
                  </a:cubicBezTo>
                </a:path>
              </a:pathLst>
            </a:custGeom>
            <a:solidFill>
              <a:srgbClr val="D8D9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13" name="Freeform 21">
              <a:extLst>
                <a:ext uri="{FF2B5EF4-FFF2-40B4-BE49-F238E27FC236}">
                  <a16:creationId xmlns:a16="http://schemas.microsoft.com/office/drawing/2014/main" id="{3935BCEF-E378-4115-815C-CC2C5AF88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" y="1104"/>
              <a:ext cx="694" cy="579"/>
            </a:xfrm>
            <a:custGeom>
              <a:avLst/>
              <a:gdLst>
                <a:gd name="T0" fmla="*/ 18584 w 203"/>
                <a:gd name="T1" fmla="*/ 3529 h 159"/>
                <a:gd name="T2" fmla="*/ 15148 w 203"/>
                <a:gd name="T3" fmla="*/ 16707 h 159"/>
                <a:gd name="T4" fmla="*/ 15018 w 203"/>
                <a:gd name="T5" fmla="*/ 19176 h 159"/>
                <a:gd name="T6" fmla="*/ 12984 w 203"/>
                <a:gd name="T7" fmla="*/ 19508 h 159"/>
                <a:gd name="T8" fmla="*/ 11070 w 203"/>
                <a:gd name="T9" fmla="*/ 20768 h 159"/>
                <a:gd name="T10" fmla="*/ 10109 w 203"/>
                <a:gd name="T11" fmla="*/ 21973 h 159"/>
                <a:gd name="T12" fmla="*/ 9152 w 203"/>
                <a:gd name="T13" fmla="*/ 20768 h 159"/>
                <a:gd name="T14" fmla="*/ 8195 w 203"/>
                <a:gd name="T15" fmla="*/ 21827 h 159"/>
                <a:gd name="T16" fmla="*/ 7388 w 203"/>
                <a:gd name="T17" fmla="*/ 20382 h 159"/>
                <a:gd name="T18" fmla="*/ 7514 w 203"/>
                <a:gd name="T19" fmla="*/ 20382 h 159"/>
                <a:gd name="T20" fmla="*/ 7234 w 203"/>
                <a:gd name="T21" fmla="*/ 20382 h 159"/>
                <a:gd name="T22" fmla="*/ 7234 w 203"/>
                <a:gd name="T23" fmla="*/ 20236 h 159"/>
                <a:gd name="T24" fmla="*/ 7118 w 203"/>
                <a:gd name="T25" fmla="*/ 20236 h 159"/>
                <a:gd name="T26" fmla="*/ 7118 w 203"/>
                <a:gd name="T27" fmla="*/ 17771 h 159"/>
                <a:gd name="T28" fmla="*/ 6557 w 203"/>
                <a:gd name="T29" fmla="*/ 17585 h 159"/>
                <a:gd name="T30" fmla="*/ 6147 w 203"/>
                <a:gd name="T31" fmla="*/ 16908 h 159"/>
                <a:gd name="T32" fmla="*/ 5996 w 203"/>
                <a:gd name="T33" fmla="*/ 15648 h 159"/>
                <a:gd name="T34" fmla="*/ 4639 w 203"/>
                <a:gd name="T35" fmla="*/ 15302 h 159"/>
                <a:gd name="T36" fmla="*/ 3272 w 203"/>
                <a:gd name="T37" fmla="*/ 14442 h 159"/>
                <a:gd name="T38" fmla="*/ 3155 w 203"/>
                <a:gd name="T39" fmla="*/ 14442 h 159"/>
                <a:gd name="T40" fmla="*/ 4113 w 203"/>
                <a:gd name="T41" fmla="*/ 15979 h 159"/>
                <a:gd name="T42" fmla="*/ 5470 w 203"/>
                <a:gd name="T43" fmla="*/ 17239 h 159"/>
                <a:gd name="T44" fmla="*/ 5320 w 203"/>
                <a:gd name="T45" fmla="*/ 17916 h 159"/>
                <a:gd name="T46" fmla="*/ 3682 w 203"/>
                <a:gd name="T47" fmla="*/ 18113 h 159"/>
                <a:gd name="T48" fmla="*/ 4513 w 203"/>
                <a:gd name="T49" fmla="*/ 19508 h 159"/>
                <a:gd name="T50" fmla="*/ 3952 w 203"/>
                <a:gd name="T51" fmla="*/ 19508 h 159"/>
                <a:gd name="T52" fmla="*/ 4113 w 203"/>
                <a:gd name="T53" fmla="*/ 20236 h 159"/>
                <a:gd name="T54" fmla="*/ 3552 w 203"/>
                <a:gd name="T55" fmla="*/ 20768 h 159"/>
                <a:gd name="T56" fmla="*/ 3552 w 203"/>
                <a:gd name="T57" fmla="*/ 21296 h 159"/>
                <a:gd name="T58" fmla="*/ 3155 w 203"/>
                <a:gd name="T59" fmla="*/ 21627 h 159"/>
                <a:gd name="T60" fmla="*/ 3155 w 203"/>
                <a:gd name="T61" fmla="*/ 22701 h 159"/>
                <a:gd name="T62" fmla="*/ 2991 w 203"/>
                <a:gd name="T63" fmla="*/ 22701 h 159"/>
                <a:gd name="T64" fmla="*/ 2479 w 203"/>
                <a:gd name="T65" fmla="*/ 23033 h 159"/>
                <a:gd name="T66" fmla="*/ 2479 w 203"/>
                <a:gd name="T67" fmla="*/ 24096 h 159"/>
                <a:gd name="T68" fmla="*/ 1638 w 203"/>
                <a:gd name="T69" fmla="*/ 24096 h 159"/>
                <a:gd name="T70" fmla="*/ 677 w 203"/>
                <a:gd name="T71" fmla="*/ 24293 h 159"/>
                <a:gd name="T72" fmla="*/ 116 w 203"/>
                <a:gd name="T73" fmla="*/ 25687 h 159"/>
                <a:gd name="T74" fmla="*/ 0 w 203"/>
                <a:gd name="T75" fmla="*/ 25687 h 159"/>
                <a:gd name="T76" fmla="*/ 561 w 203"/>
                <a:gd name="T77" fmla="*/ 27621 h 159"/>
                <a:gd name="T78" fmla="*/ 1357 w 203"/>
                <a:gd name="T79" fmla="*/ 27093 h 159"/>
                <a:gd name="T80" fmla="*/ 1918 w 203"/>
                <a:gd name="T81" fmla="*/ 27767 h 159"/>
                <a:gd name="T82" fmla="*/ 2595 w 203"/>
                <a:gd name="T83" fmla="*/ 27767 h 159"/>
                <a:gd name="T84" fmla="*/ 3682 w 203"/>
                <a:gd name="T85" fmla="*/ 27952 h 159"/>
                <a:gd name="T86" fmla="*/ 3832 w 203"/>
                <a:gd name="T87" fmla="*/ 26747 h 159"/>
                <a:gd name="T88" fmla="*/ 4920 w 203"/>
                <a:gd name="T89" fmla="*/ 27424 h 159"/>
                <a:gd name="T90" fmla="*/ 8195 w 203"/>
                <a:gd name="T91" fmla="*/ 27424 h 159"/>
                <a:gd name="T92" fmla="*/ 8075 w 203"/>
                <a:gd name="T93" fmla="*/ 27424 h 159"/>
                <a:gd name="T94" fmla="*/ 9268 w 203"/>
                <a:gd name="T95" fmla="*/ 26893 h 159"/>
                <a:gd name="T96" fmla="*/ 10506 w 203"/>
                <a:gd name="T97" fmla="*/ 27238 h 159"/>
                <a:gd name="T98" fmla="*/ 13265 w 203"/>
                <a:gd name="T99" fmla="*/ 26747 h 159"/>
                <a:gd name="T100" fmla="*/ 14225 w 203"/>
                <a:gd name="T101" fmla="*/ 26215 h 159"/>
                <a:gd name="T102" fmla="*/ 15018 w 203"/>
                <a:gd name="T103" fmla="*/ 25687 h 159"/>
                <a:gd name="T104" fmla="*/ 15429 w 203"/>
                <a:gd name="T105" fmla="*/ 24293 h 159"/>
                <a:gd name="T106" fmla="*/ 16536 w 203"/>
                <a:gd name="T107" fmla="*/ 24438 h 159"/>
                <a:gd name="T108" fmla="*/ 17623 w 203"/>
                <a:gd name="T109" fmla="*/ 22505 h 159"/>
                <a:gd name="T110" fmla="*/ 17743 w 203"/>
                <a:gd name="T111" fmla="*/ 21441 h 159"/>
                <a:gd name="T112" fmla="*/ 17743 w 203"/>
                <a:gd name="T113" fmla="*/ 15116 h 159"/>
                <a:gd name="T114" fmla="*/ 19261 w 203"/>
                <a:gd name="T115" fmla="*/ 5120 h 159"/>
                <a:gd name="T116" fmla="*/ 27736 w 203"/>
                <a:gd name="T117" fmla="*/ 874 h 159"/>
                <a:gd name="T118" fmla="*/ 18584 w 203"/>
                <a:gd name="T119" fmla="*/ 3529 h 15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03" h="159">
                  <a:moveTo>
                    <a:pt x="136" y="20"/>
                  </a:moveTo>
                  <a:cubicBezTo>
                    <a:pt x="110" y="40"/>
                    <a:pt x="111" y="95"/>
                    <a:pt x="111" y="95"/>
                  </a:cubicBezTo>
                  <a:cubicBezTo>
                    <a:pt x="111" y="100"/>
                    <a:pt x="112" y="105"/>
                    <a:pt x="110" y="109"/>
                  </a:cubicBezTo>
                  <a:cubicBezTo>
                    <a:pt x="107" y="115"/>
                    <a:pt x="97" y="120"/>
                    <a:pt x="95" y="111"/>
                  </a:cubicBezTo>
                  <a:cubicBezTo>
                    <a:pt x="92" y="116"/>
                    <a:pt x="86" y="124"/>
                    <a:pt x="81" y="118"/>
                  </a:cubicBezTo>
                  <a:cubicBezTo>
                    <a:pt x="82" y="117"/>
                    <a:pt x="80" y="124"/>
                    <a:pt x="74" y="125"/>
                  </a:cubicBezTo>
                  <a:cubicBezTo>
                    <a:pt x="69" y="125"/>
                    <a:pt x="67" y="118"/>
                    <a:pt x="67" y="118"/>
                  </a:cubicBezTo>
                  <a:cubicBezTo>
                    <a:pt x="67" y="118"/>
                    <a:pt x="63" y="125"/>
                    <a:pt x="60" y="124"/>
                  </a:cubicBezTo>
                  <a:cubicBezTo>
                    <a:pt x="58" y="123"/>
                    <a:pt x="56" y="118"/>
                    <a:pt x="54" y="116"/>
                  </a:cubicBezTo>
                  <a:cubicBezTo>
                    <a:pt x="54" y="116"/>
                    <a:pt x="54" y="116"/>
                    <a:pt x="55" y="116"/>
                  </a:cubicBezTo>
                  <a:cubicBezTo>
                    <a:pt x="54" y="116"/>
                    <a:pt x="53" y="116"/>
                    <a:pt x="53" y="116"/>
                  </a:cubicBezTo>
                  <a:cubicBezTo>
                    <a:pt x="53" y="116"/>
                    <a:pt x="53" y="115"/>
                    <a:pt x="53" y="115"/>
                  </a:cubicBezTo>
                  <a:cubicBezTo>
                    <a:pt x="52" y="115"/>
                    <a:pt x="52" y="115"/>
                    <a:pt x="52" y="115"/>
                  </a:cubicBezTo>
                  <a:cubicBezTo>
                    <a:pt x="49" y="112"/>
                    <a:pt x="51" y="104"/>
                    <a:pt x="52" y="101"/>
                  </a:cubicBezTo>
                  <a:cubicBezTo>
                    <a:pt x="51" y="101"/>
                    <a:pt x="49" y="101"/>
                    <a:pt x="48" y="100"/>
                  </a:cubicBezTo>
                  <a:cubicBezTo>
                    <a:pt x="47" y="99"/>
                    <a:pt x="46" y="97"/>
                    <a:pt x="45" y="96"/>
                  </a:cubicBezTo>
                  <a:cubicBezTo>
                    <a:pt x="44" y="93"/>
                    <a:pt x="41" y="91"/>
                    <a:pt x="44" y="89"/>
                  </a:cubicBezTo>
                  <a:cubicBezTo>
                    <a:pt x="41" y="88"/>
                    <a:pt x="37" y="88"/>
                    <a:pt x="34" y="87"/>
                  </a:cubicBezTo>
                  <a:cubicBezTo>
                    <a:pt x="31" y="86"/>
                    <a:pt x="25" y="85"/>
                    <a:pt x="24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5" y="86"/>
                    <a:pt x="27" y="88"/>
                    <a:pt x="30" y="91"/>
                  </a:cubicBezTo>
                  <a:cubicBezTo>
                    <a:pt x="33" y="93"/>
                    <a:pt x="37" y="95"/>
                    <a:pt x="40" y="98"/>
                  </a:cubicBezTo>
                  <a:cubicBezTo>
                    <a:pt x="42" y="100"/>
                    <a:pt x="42" y="101"/>
                    <a:pt x="39" y="102"/>
                  </a:cubicBezTo>
                  <a:cubicBezTo>
                    <a:pt x="35" y="102"/>
                    <a:pt x="31" y="102"/>
                    <a:pt x="27" y="103"/>
                  </a:cubicBezTo>
                  <a:cubicBezTo>
                    <a:pt x="27" y="106"/>
                    <a:pt x="32" y="108"/>
                    <a:pt x="33" y="111"/>
                  </a:cubicBezTo>
                  <a:cubicBezTo>
                    <a:pt x="32" y="110"/>
                    <a:pt x="31" y="111"/>
                    <a:pt x="29" y="111"/>
                  </a:cubicBezTo>
                  <a:cubicBezTo>
                    <a:pt x="28" y="113"/>
                    <a:pt x="30" y="114"/>
                    <a:pt x="30" y="115"/>
                  </a:cubicBezTo>
                  <a:cubicBezTo>
                    <a:pt x="28" y="117"/>
                    <a:pt x="25" y="116"/>
                    <a:pt x="26" y="118"/>
                  </a:cubicBezTo>
                  <a:cubicBezTo>
                    <a:pt x="26" y="120"/>
                    <a:pt x="27" y="120"/>
                    <a:pt x="26" y="121"/>
                  </a:cubicBezTo>
                  <a:cubicBezTo>
                    <a:pt x="26" y="122"/>
                    <a:pt x="24" y="123"/>
                    <a:pt x="23" y="123"/>
                  </a:cubicBezTo>
                  <a:cubicBezTo>
                    <a:pt x="25" y="125"/>
                    <a:pt x="24" y="127"/>
                    <a:pt x="23" y="129"/>
                  </a:cubicBezTo>
                  <a:cubicBezTo>
                    <a:pt x="23" y="129"/>
                    <a:pt x="22" y="129"/>
                    <a:pt x="22" y="129"/>
                  </a:cubicBezTo>
                  <a:cubicBezTo>
                    <a:pt x="21" y="130"/>
                    <a:pt x="19" y="131"/>
                    <a:pt x="18" y="131"/>
                  </a:cubicBezTo>
                  <a:cubicBezTo>
                    <a:pt x="17" y="133"/>
                    <a:pt x="20" y="135"/>
                    <a:pt x="18" y="137"/>
                  </a:cubicBezTo>
                  <a:cubicBezTo>
                    <a:pt x="17" y="138"/>
                    <a:pt x="14" y="138"/>
                    <a:pt x="12" y="137"/>
                  </a:cubicBezTo>
                  <a:cubicBezTo>
                    <a:pt x="10" y="137"/>
                    <a:pt x="7" y="137"/>
                    <a:pt x="5" y="138"/>
                  </a:cubicBezTo>
                  <a:cubicBezTo>
                    <a:pt x="6" y="140"/>
                    <a:pt x="4" y="147"/>
                    <a:pt x="1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2" y="149"/>
                    <a:pt x="4" y="153"/>
                    <a:pt x="4" y="157"/>
                  </a:cubicBezTo>
                  <a:cubicBezTo>
                    <a:pt x="6" y="155"/>
                    <a:pt x="7" y="153"/>
                    <a:pt x="10" y="154"/>
                  </a:cubicBezTo>
                  <a:cubicBezTo>
                    <a:pt x="12" y="155"/>
                    <a:pt x="12" y="158"/>
                    <a:pt x="14" y="158"/>
                  </a:cubicBezTo>
                  <a:cubicBezTo>
                    <a:pt x="15" y="158"/>
                    <a:pt x="18" y="157"/>
                    <a:pt x="19" y="158"/>
                  </a:cubicBezTo>
                  <a:cubicBezTo>
                    <a:pt x="22" y="158"/>
                    <a:pt x="25" y="158"/>
                    <a:pt x="27" y="159"/>
                  </a:cubicBezTo>
                  <a:cubicBezTo>
                    <a:pt x="25" y="157"/>
                    <a:pt x="25" y="152"/>
                    <a:pt x="28" y="152"/>
                  </a:cubicBezTo>
                  <a:cubicBezTo>
                    <a:pt x="31" y="152"/>
                    <a:pt x="34" y="155"/>
                    <a:pt x="36" y="156"/>
                  </a:cubicBezTo>
                  <a:cubicBezTo>
                    <a:pt x="33" y="149"/>
                    <a:pt x="57" y="156"/>
                    <a:pt x="60" y="156"/>
                  </a:cubicBezTo>
                  <a:cubicBezTo>
                    <a:pt x="60" y="156"/>
                    <a:pt x="59" y="156"/>
                    <a:pt x="59" y="156"/>
                  </a:cubicBezTo>
                  <a:cubicBezTo>
                    <a:pt x="62" y="152"/>
                    <a:pt x="64" y="152"/>
                    <a:pt x="68" y="153"/>
                  </a:cubicBezTo>
                  <a:cubicBezTo>
                    <a:pt x="71" y="154"/>
                    <a:pt x="73" y="155"/>
                    <a:pt x="77" y="155"/>
                  </a:cubicBezTo>
                  <a:cubicBezTo>
                    <a:pt x="84" y="154"/>
                    <a:pt x="90" y="151"/>
                    <a:pt x="97" y="152"/>
                  </a:cubicBezTo>
                  <a:cubicBezTo>
                    <a:pt x="94" y="148"/>
                    <a:pt x="102" y="146"/>
                    <a:pt x="104" y="149"/>
                  </a:cubicBezTo>
                  <a:cubicBezTo>
                    <a:pt x="104" y="144"/>
                    <a:pt x="107" y="144"/>
                    <a:pt x="110" y="146"/>
                  </a:cubicBezTo>
                  <a:cubicBezTo>
                    <a:pt x="106" y="144"/>
                    <a:pt x="111" y="139"/>
                    <a:pt x="113" y="138"/>
                  </a:cubicBezTo>
                  <a:cubicBezTo>
                    <a:pt x="115" y="137"/>
                    <a:pt x="119" y="137"/>
                    <a:pt x="121" y="139"/>
                  </a:cubicBezTo>
                  <a:cubicBezTo>
                    <a:pt x="125" y="138"/>
                    <a:pt x="128" y="131"/>
                    <a:pt x="129" y="128"/>
                  </a:cubicBezTo>
                  <a:cubicBezTo>
                    <a:pt x="130" y="126"/>
                    <a:pt x="130" y="124"/>
                    <a:pt x="130" y="122"/>
                  </a:cubicBezTo>
                  <a:cubicBezTo>
                    <a:pt x="133" y="115"/>
                    <a:pt x="130" y="105"/>
                    <a:pt x="130" y="86"/>
                  </a:cubicBezTo>
                  <a:cubicBezTo>
                    <a:pt x="129" y="63"/>
                    <a:pt x="131" y="49"/>
                    <a:pt x="141" y="29"/>
                  </a:cubicBezTo>
                  <a:cubicBezTo>
                    <a:pt x="152" y="10"/>
                    <a:pt x="185" y="3"/>
                    <a:pt x="203" y="5"/>
                  </a:cubicBezTo>
                  <a:cubicBezTo>
                    <a:pt x="188" y="0"/>
                    <a:pt x="162" y="0"/>
                    <a:pt x="136" y="20"/>
                  </a:cubicBezTo>
                  <a:close/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14" name="Freeform 22">
              <a:extLst>
                <a:ext uri="{FF2B5EF4-FFF2-40B4-BE49-F238E27FC236}">
                  <a16:creationId xmlns:a16="http://schemas.microsoft.com/office/drawing/2014/main" id="{C59535A1-8191-4CB1-A69F-546F71C38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3" y="1159"/>
              <a:ext cx="205" cy="244"/>
            </a:xfrm>
            <a:custGeom>
              <a:avLst/>
              <a:gdLst>
                <a:gd name="T0" fmla="*/ 6140 w 60"/>
                <a:gd name="T1" fmla="*/ 1060 h 67"/>
                <a:gd name="T2" fmla="*/ 4507 w 60"/>
                <a:gd name="T3" fmla="*/ 874 h 67"/>
                <a:gd name="T4" fmla="*/ 1237 w 60"/>
                <a:gd name="T5" fmla="*/ 4203 h 67"/>
                <a:gd name="T6" fmla="*/ 560 w 60"/>
                <a:gd name="T7" fmla="*/ 8595 h 67"/>
                <a:gd name="T8" fmla="*/ 560 w 60"/>
                <a:gd name="T9" fmla="*/ 8595 h 67"/>
                <a:gd name="T10" fmla="*/ 0 w 60"/>
                <a:gd name="T11" fmla="*/ 9323 h 67"/>
                <a:gd name="T12" fmla="*/ 560 w 60"/>
                <a:gd name="T13" fmla="*/ 10186 h 67"/>
                <a:gd name="T14" fmla="*/ 1353 w 60"/>
                <a:gd name="T15" fmla="*/ 11792 h 67"/>
                <a:gd name="T16" fmla="*/ 2709 w 60"/>
                <a:gd name="T17" fmla="*/ 10583 h 67"/>
                <a:gd name="T18" fmla="*/ 2593 w 60"/>
                <a:gd name="T19" fmla="*/ 11060 h 67"/>
                <a:gd name="T20" fmla="*/ 4226 w 60"/>
                <a:gd name="T21" fmla="*/ 11060 h 67"/>
                <a:gd name="T22" fmla="*/ 4226 w 60"/>
                <a:gd name="T23" fmla="*/ 11060 h 67"/>
                <a:gd name="T24" fmla="*/ 4226 w 60"/>
                <a:gd name="T25" fmla="*/ 11260 h 67"/>
                <a:gd name="T26" fmla="*/ 6140 w 60"/>
                <a:gd name="T27" fmla="*/ 1060 h 6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67">
                  <a:moveTo>
                    <a:pt x="45" y="6"/>
                  </a:moveTo>
                  <a:cubicBezTo>
                    <a:pt x="41" y="0"/>
                    <a:pt x="34" y="4"/>
                    <a:pt x="33" y="5"/>
                  </a:cubicBezTo>
                  <a:cubicBezTo>
                    <a:pt x="24" y="10"/>
                    <a:pt x="14" y="13"/>
                    <a:pt x="9" y="24"/>
                  </a:cubicBezTo>
                  <a:cubicBezTo>
                    <a:pt x="6" y="32"/>
                    <a:pt x="11" y="44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3" y="50"/>
                    <a:pt x="1" y="51"/>
                    <a:pt x="0" y="53"/>
                  </a:cubicBezTo>
                  <a:cubicBezTo>
                    <a:pt x="4" y="52"/>
                    <a:pt x="6" y="55"/>
                    <a:pt x="4" y="58"/>
                  </a:cubicBezTo>
                  <a:cubicBezTo>
                    <a:pt x="8" y="56"/>
                    <a:pt x="5" y="66"/>
                    <a:pt x="10" y="67"/>
                  </a:cubicBezTo>
                  <a:cubicBezTo>
                    <a:pt x="14" y="67"/>
                    <a:pt x="19" y="63"/>
                    <a:pt x="20" y="60"/>
                  </a:cubicBezTo>
                  <a:cubicBezTo>
                    <a:pt x="20" y="62"/>
                    <a:pt x="20" y="63"/>
                    <a:pt x="19" y="63"/>
                  </a:cubicBezTo>
                  <a:cubicBezTo>
                    <a:pt x="23" y="63"/>
                    <a:pt x="27" y="66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52" y="56"/>
                    <a:pt x="60" y="22"/>
                    <a:pt x="45" y="6"/>
                  </a:cubicBezTo>
                  <a:close/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15" name="Freeform 23">
              <a:extLst>
                <a:ext uri="{FF2B5EF4-FFF2-40B4-BE49-F238E27FC236}">
                  <a16:creationId xmlns:a16="http://schemas.microsoft.com/office/drawing/2014/main" id="{7664ECEF-CCF0-4B2B-92DD-BC797933C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6" y="1410"/>
              <a:ext cx="85" cy="91"/>
            </a:xfrm>
            <a:custGeom>
              <a:avLst/>
              <a:gdLst>
                <a:gd name="T0" fmla="*/ 0 w 25"/>
                <a:gd name="T1" fmla="*/ 4386 h 25"/>
                <a:gd name="T2" fmla="*/ 3342 w 25"/>
                <a:gd name="T3" fmla="*/ 1591 h 25"/>
                <a:gd name="T4" fmla="*/ 0 w 25"/>
                <a:gd name="T5" fmla="*/ 4386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5" y="10"/>
                    <a:pt x="11" y="3"/>
                    <a:pt x="25" y="9"/>
                  </a:cubicBezTo>
                  <a:cubicBezTo>
                    <a:pt x="19" y="3"/>
                    <a:pt x="2" y="0"/>
                    <a:pt x="0" y="25"/>
                  </a:cubicBezTo>
                  <a:close/>
                </a:path>
              </a:pathLst>
            </a:custGeom>
            <a:solidFill>
              <a:srgbClr val="D0D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16" name="Freeform 24">
              <a:extLst>
                <a:ext uri="{FF2B5EF4-FFF2-40B4-BE49-F238E27FC236}">
                  <a16:creationId xmlns:a16="http://schemas.microsoft.com/office/drawing/2014/main" id="{86DCB1E7-B864-4AAC-AE36-1B3E5C968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7" y="1476"/>
              <a:ext cx="48" cy="51"/>
            </a:xfrm>
            <a:custGeom>
              <a:avLst/>
              <a:gdLst>
                <a:gd name="T0" fmla="*/ 0 w 14"/>
                <a:gd name="T1" fmla="*/ 2124 h 14"/>
                <a:gd name="T2" fmla="*/ 1656 w 14"/>
                <a:gd name="T3" fmla="*/ 0 h 14"/>
                <a:gd name="T4" fmla="*/ 0 w 14"/>
                <a:gd name="T5" fmla="*/ 2124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14">
                  <a:moveTo>
                    <a:pt x="0" y="12"/>
                  </a:moveTo>
                  <a:cubicBezTo>
                    <a:pt x="8" y="14"/>
                    <a:pt x="12" y="6"/>
                    <a:pt x="12" y="0"/>
                  </a:cubicBezTo>
                  <a:cubicBezTo>
                    <a:pt x="14" y="7"/>
                    <a:pt x="12" y="14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17" name="Freeform 25">
              <a:extLst>
                <a:ext uri="{FF2B5EF4-FFF2-40B4-BE49-F238E27FC236}">
                  <a16:creationId xmlns:a16="http://schemas.microsoft.com/office/drawing/2014/main" id="{650FC9BC-DB4E-4D55-ACF3-B0A2A88D5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1188"/>
              <a:ext cx="110" cy="197"/>
            </a:xfrm>
            <a:custGeom>
              <a:avLst/>
              <a:gdLst>
                <a:gd name="T0" fmla="*/ 2802 w 32"/>
                <a:gd name="T1" fmla="*/ 533 h 54"/>
                <a:gd name="T2" fmla="*/ 1134 w 32"/>
                <a:gd name="T3" fmla="*/ 2141 h 54"/>
                <a:gd name="T4" fmla="*/ 285 w 32"/>
                <a:gd name="T5" fmla="*/ 3885 h 54"/>
                <a:gd name="T6" fmla="*/ 567 w 32"/>
                <a:gd name="T7" fmla="*/ 5684 h 54"/>
                <a:gd name="T8" fmla="*/ 117 w 32"/>
                <a:gd name="T9" fmla="*/ 6216 h 54"/>
                <a:gd name="T10" fmla="*/ 567 w 32"/>
                <a:gd name="T11" fmla="*/ 7092 h 54"/>
                <a:gd name="T12" fmla="*/ 684 w 32"/>
                <a:gd name="T13" fmla="*/ 8157 h 54"/>
                <a:gd name="T14" fmla="*/ 853 w 32"/>
                <a:gd name="T15" fmla="*/ 9569 h 54"/>
                <a:gd name="T16" fmla="*/ 1832 w 32"/>
                <a:gd name="T17" fmla="*/ 8836 h 54"/>
                <a:gd name="T18" fmla="*/ 2114 w 32"/>
                <a:gd name="T19" fmla="*/ 7092 h 54"/>
                <a:gd name="T20" fmla="*/ 2637 w 32"/>
                <a:gd name="T21" fmla="*/ 5483 h 54"/>
                <a:gd name="T22" fmla="*/ 3083 w 32"/>
                <a:gd name="T23" fmla="*/ 2820 h 54"/>
                <a:gd name="T24" fmla="*/ 4067 w 32"/>
                <a:gd name="T25" fmla="*/ 4418 h 54"/>
                <a:gd name="T26" fmla="*/ 4067 w 32"/>
                <a:gd name="T27" fmla="*/ 1598 h 54"/>
                <a:gd name="T28" fmla="*/ 2932 w 32"/>
                <a:gd name="T29" fmla="*/ 533 h 5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2" h="54">
                  <a:moveTo>
                    <a:pt x="20" y="3"/>
                  </a:moveTo>
                  <a:cubicBezTo>
                    <a:pt x="14" y="4"/>
                    <a:pt x="13" y="8"/>
                    <a:pt x="8" y="12"/>
                  </a:cubicBezTo>
                  <a:cubicBezTo>
                    <a:pt x="4" y="15"/>
                    <a:pt x="0" y="17"/>
                    <a:pt x="2" y="22"/>
                  </a:cubicBezTo>
                  <a:cubicBezTo>
                    <a:pt x="4" y="25"/>
                    <a:pt x="7" y="29"/>
                    <a:pt x="4" y="32"/>
                  </a:cubicBezTo>
                  <a:cubicBezTo>
                    <a:pt x="4" y="33"/>
                    <a:pt x="1" y="34"/>
                    <a:pt x="1" y="35"/>
                  </a:cubicBezTo>
                  <a:cubicBezTo>
                    <a:pt x="0" y="37"/>
                    <a:pt x="3" y="39"/>
                    <a:pt x="4" y="40"/>
                  </a:cubicBezTo>
                  <a:cubicBezTo>
                    <a:pt x="0" y="42"/>
                    <a:pt x="2" y="43"/>
                    <a:pt x="5" y="46"/>
                  </a:cubicBezTo>
                  <a:cubicBezTo>
                    <a:pt x="7" y="48"/>
                    <a:pt x="8" y="51"/>
                    <a:pt x="6" y="54"/>
                  </a:cubicBezTo>
                  <a:cubicBezTo>
                    <a:pt x="8" y="52"/>
                    <a:pt x="10" y="51"/>
                    <a:pt x="13" y="50"/>
                  </a:cubicBezTo>
                  <a:cubicBezTo>
                    <a:pt x="8" y="46"/>
                    <a:pt x="7" y="39"/>
                    <a:pt x="15" y="40"/>
                  </a:cubicBezTo>
                  <a:cubicBezTo>
                    <a:pt x="12" y="37"/>
                    <a:pt x="17" y="30"/>
                    <a:pt x="19" y="31"/>
                  </a:cubicBezTo>
                  <a:cubicBezTo>
                    <a:pt x="14" y="30"/>
                    <a:pt x="18" y="18"/>
                    <a:pt x="22" y="16"/>
                  </a:cubicBezTo>
                  <a:cubicBezTo>
                    <a:pt x="27" y="15"/>
                    <a:pt x="28" y="21"/>
                    <a:pt x="29" y="25"/>
                  </a:cubicBezTo>
                  <a:cubicBezTo>
                    <a:pt x="30" y="20"/>
                    <a:pt x="32" y="14"/>
                    <a:pt x="29" y="9"/>
                  </a:cubicBezTo>
                  <a:cubicBezTo>
                    <a:pt x="28" y="6"/>
                    <a:pt x="25" y="0"/>
                    <a:pt x="21" y="3"/>
                  </a:cubicBezTo>
                </a:path>
              </a:pathLst>
            </a:custGeom>
            <a:solidFill>
              <a:srgbClr val="D8D9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18" name="Freeform 26">
              <a:extLst>
                <a:ext uri="{FF2B5EF4-FFF2-40B4-BE49-F238E27FC236}">
                  <a16:creationId xmlns:a16="http://schemas.microsoft.com/office/drawing/2014/main" id="{ECE5AEF4-27CC-4B84-B4AB-DEA348A89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" y="1035"/>
              <a:ext cx="45" cy="149"/>
            </a:xfrm>
            <a:custGeom>
              <a:avLst/>
              <a:gdLst>
                <a:gd name="T0" fmla="*/ 121 w 13"/>
                <a:gd name="T1" fmla="*/ 1203 h 41"/>
                <a:gd name="T2" fmla="*/ 993 w 13"/>
                <a:gd name="T3" fmla="*/ 2973 h 41"/>
                <a:gd name="T4" fmla="*/ 1869 w 13"/>
                <a:gd name="T5" fmla="*/ 6102 h 41"/>
                <a:gd name="T6" fmla="*/ 993 w 13"/>
                <a:gd name="T7" fmla="*/ 7145 h 41"/>
                <a:gd name="T8" fmla="*/ 575 w 13"/>
                <a:gd name="T9" fmla="*/ 5230 h 41"/>
                <a:gd name="T10" fmla="*/ 706 w 13"/>
                <a:gd name="T11" fmla="*/ 4517 h 41"/>
                <a:gd name="T12" fmla="*/ 287 w 13"/>
                <a:gd name="T13" fmla="*/ 3118 h 41"/>
                <a:gd name="T14" fmla="*/ 0 w 13"/>
                <a:gd name="T15" fmla="*/ 1388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" h="41">
                  <a:moveTo>
                    <a:pt x="1" y="7"/>
                  </a:moveTo>
                  <a:cubicBezTo>
                    <a:pt x="7" y="0"/>
                    <a:pt x="6" y="13"/>
                    <a:pt x="7" y="17"/>
                  </a:cubicBezTo>
                  <a:cubicBezTo>
                    <a:pt x="7" y="23"/>
                    <a:pt x="10" y="30"/>
                    <a:pt x="13" y="35"/>
                  </a:cubicBezTo>
                  <a:cubicBezTo>
                    <a:pt x="10" y="35"/>
                    <a:pt x="8" y="39"/>
                    <a:pt x="7" y="41"/>
                  </a:cubicBezTo>
                  <a:cubicBezTo>
                    <a:pt x="6" y="37"/>
                    <a:pt x="11" y="27"/>
                    <a:pt x="4" y="30"/>
                  </a:cubicBezTo>
                  <a:cubicBezTo>
                    <a:pt x="4" y="29"/>
                    <a:pt x="5" y="27"/>
                    <a:pt x="5" y="26"/>
                  </a:cubicBezTo>
                  <a:cubicBezTo>
                    <a:pt x="5" y="23"/>
                    <a:pt x="3" y="21"/>
                    <a:pt x="2" y="18"/>
                  </a:cubicBezTo>
                  <a:cubicBezTo>
                    <a:pt x="1" y="14"/>
                    <a:pt x="4" y="11"/>
                    <a:pt x="0" y="8"/>
                  </a:cubicBezTo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19" name="Freeform 27">
              <a:extLst>
                <a:ext uri="{FF2B5EF4-FFF2-40B4-BE49-F238E27FC236}">
                  <a16:creationId xmlns:a16="http://schemas.microsoft.com/office/drawing/2014/main" id="{6CE62BFE-95E1-44FE-A911-A80B1459B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1" y="1337"/>
              <a:ext cx="151" cy="292"/>
            </a:xfrm>
            <a:custGeom>
              <a:avLst/>
              <a:gdLst>
                <a:gd name="T0" fmla="*/ 117 w 44"/>
                <a:gd name="T1" fmla="*/ 14202 h 80"/>
                <a:gd name="T2" fmla="*/ 1095 w 44"/>
                <a:gd name="T3" fmla="*/ 11523 h 80"/>
                <a:gd name="T4" fmla="*/ 2344 w 44"/>
                <a:gd name="T5" fmla="*/ 7632 h 80"/>
                <a:gd name="T6" fmla="*/ 4286 w 44"/>
                <a:gd name="T7" fmla="*/ 3745 h 80"/>
                <a:gd name="T8" fmla="*/ 6102 w 44"/>
                <a:gd name="T9" fmla="*/ 0 h 80"/>
                <a:gd name="T10" fmla="*/ 4571 w 44"/>
                <a:gd name="T11" fmla="*/ 4811 h 80"/>
                <a:gd name="T12" fmla="*/ 2509 w 44"/>
                <a:gd name="T13" fmla="*/ 9045 h 80"/>
                <a:gd name="T14" fmla="*/ 1095 w 44"/>
                <a:gd name="T15" fmla="*/ 12257 h 80"/>
                <a:gd name="T16" fmla="*/ 117 w 44"/>
                <a:gd name="T17" fmla="*/ 14202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4" h="80">
                  <a:moveTo>
                    <a:pt x="1" y="80"/>
                  </a:moveTo>
                  <a:cubicBezTo>
                    <a:pt x="0" y="75"/>
                    <a:pt x="5" y="71"/>
                    <a:pt x="8" y="65"/>
                  </a:cubicBezTo>
                  <a:cubicBezTo>
                    <a:pt x="11" y="58"/>
                    <a:pt x="14" y="49"/>
                    <a:pt x="17" y="43"/>
                  </a:cubicBezTo>
                  <a:cubicBezTo>
                    <a:pt x="20" y="37"/>
                    <a:pt x="25" y="31"/>
                    <a:pt x="31" y="21"/>
                  </a:cubicBezTo>
                  <a:cubicBezTo>
                    <a:pt x="37" y="12"/>
                    <a:pt x="42" y="4"/>
                    <a:pt x="44" y="0"/>
                  </a:cubicBezTo>
                  <a:cubicBezTo>
                    <a:pt x="44" y="5"/>
                    <a:pt x="36" y="19"/>
                    <a:pt x="33" y="27"/>
                  </a:cubicBezTo>
                  <a:cubicBezTo>
                    <a:pt x="29" y="35"/>
                    <a:pt x="21" y="43"/>
                    <a:pt x="18" y="51"/>
                  </a:cubicBezTo>
                  <a:cubicBezTo>
                    <a:pt x="14" y="60"/>
                    <a:pt x="11" y="64"/>
                    <a:pt x="8" y="69"/>
                  </a:cubicBezTo>
                  <a:cubicBezTo>
                    <a:pt x="5" y="73"/>
                    <a:pt x="1" y="76"/>
                    <a:pt x="1" y="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20" name="Freeform 28">
              <a:extLst>
                <a:ext uri="{FF2B5EF4-FFF2-40B4-BE49-F238E27FC236}">
                  <a16:creationId xmlns:a16="http://schemas.microsoft.com/office/drawing/2014/main" id="{4885887A-1864-45A7-8C62-78407D081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6" y="1184"/>
              <a:ext cx="431" cy="499"/>
            </a:xfrm>
            <a:custGeom>
              <a:avLst/>
              <a:gdLst>
                <a:gd name="T0" fmla="*/ 17247 w 126"/>
                <a:gd name="T1" fmla="*/ 0 h 137"/>
                <a:gd name="T2" fmla="*/ 16686 w 126"/>
                <a:gd name="T3" fmla="*/ 331 h 137"/>
                <a:gd name="T4" fmla="*/ 14370 w 126"/>
                <a:gd name="T5" fmla="*/ 5121 h 137"/>
                <a:gd name="T6" fmla="*/ 13573 w 126"/>
                <a:gd name="T7" fmla="*/ 14063 h 137"/>
                <a:gd name="T8" fmla="*/ 13128 w 126"/>
                <a:gd name="T9" fmla="*/ 17447 h 137"/>
                <a:gd name="T10" fmla="*/ 11093 w 126"/>
                <a:gd name="T11" fmla="*/ 18306 h 137"/>
                <a:gd name="T12" fmla="*/ 10683 w 126"/>
                <a:gd name="T13" fmla="*/ 20058 h 137"/>
                <a:gd name="T14" fmla="*/ 10005 w 126"/>
                <a:gd name="T15" fmla="*/ 20922 h 137"/>
                <a:gd name="T16" fmla="*/ 9325 w 126"/>
                <a:gd name="T17" fmla="*/ 21453 h 137"/>
                <a:gd name="T18" fmla="*/ 6961 w 126"/>
                <a:gd name="T19" fmla="*/ 21308 h 137"/>
                <a:gd name="T20" fmla="*/ 6448 w 126"/>
                <a:gd name="T21" fmla="*/ 22368 h 137"/>
                <a:gd name="T22" fmla="*/ 5603 w 126"/>
                <a:gd name="T23" fmla="*/ 22368 h 137"/>
                <a:gd name="T24" fmla="*/ 3557 w 126"/>
                <a:gd name="T25" fmla="*/ 22182 h 137"/>
                <a:gd name="T26" fmla="*/ 2316 w 126"/>
                <a:gd name="T27" fmla="*/ 21650 h 137"/>
                <a:gd name="T28" fmla="*/ 280 w 126"/>
                <a:gd name="T29" fmla="*/ 22714 h 137"/>
                <a:gd name="T30" fmla="*/ 0 w 126"/>
                <a:gd name="T31" fmla="*/ 23919 h 137"/>
                <a:gd name="T32" fmla="*/ 958 w 126"/>
                <a:gd name="T33" fmla="*/ 24120 h 137"/>
                <a:gd name="T34" fmla="*/ 1078 w 126"/>
                <a:gd name="T35" fmla="*/ 22899 h 137"/>
                <a:gd name="T36" fmla="*/ 2199 w 126"/>
                <a:gd name="T37" fmla="*/ 23573 h 137"/>
                <a:gd name="T38" fmla="*/ 1919 w 126"/>
                <a:gd name="T39" fmla="*/ 23242 h 137"/>
                <a:gd name="T40" fmla="*/ 2877 w 126"/>
                <a:gd name="T41" fmla="*/ 22899 h 137"/>
                <a:gd name="T42" fmla="*/ 3161 w 126"/>
                <a:gd name="T43" fmla="*/ 23045 h 137"/>
                <a:gd name="T44" fmla="*/ 4118 w 126"/>
                <a:gd name="T45" fmla="*/ 23242 h 137"/>
                <a:gd name="T46" fmla="*/ 4118 w 126"/>
                <a:gd name="T47" fmla="*/ 23242 h 137"/>
                <a:gd name="T48" fmla="*/ 5323 w 126"/>
                <a:gd name="T49" fmla="*/ 23045 h 137"/>
                <a:gd name="T50" fmla="*/ 5767 w 126"/>
                <a:gd name="T51" fmla="*/ 23045 h 137"/>
                <a:gd name="T52" fmla="*/ 6048 w 126"/>
                <a:gd name="T53" fmla="*/ 23045 h 137"/>
                <a:gd name="T54" fmla="*/ 6284 w 126"/>
                <a:gd name="T55" fmla="*/ 22899 h 137"/>
                <a:gd name="T56" fmla="*/ 8483 w 126"/>
                <a:gd name="T57" fmla="*/ 23242 h 137"/>
                <a:gd name="T58" fmla="*/ 10402 w 126"/>
                <a:gd name="T59" fmla="*/ 22899 h 137"/>
                <a:gd name="T60" fmla="*/ 10532 w 126"/>
                <a:gd name="T61" fmla="*/ 22899 h 137"/>
                <a:gd name="T62" fmla="*/ 10813 w 126"/>
                <a:gd name="T63" fmla="*/ 22182 h 137"/>
                <a:gd name="T64" fmla="*/ 10813 w 126"/>
                <a:gd name="T65" fmla="*/ 21981 h 137"/>
                <a:gd name="T66" fmla="*/ 10813 w 126"/>
                <a:gd name="T67" fmla="*/ 21981 h 137"/>
                <a:gd name="T68" fmla="*/ 11360 w 126"/>
                <a:gd name="T69" fmla="*/ 22182 h 137"/>
                <a:gd name="T70" fmla="*/ 11490 w 126"/>
                <a:gd name="T71" fmla="*/ 21981 h 137"/>
                <a:gd name="T72" fmla="*/ 11490 w 126"/>
                <a:gd name="T73" fmla="*/ 21981 h 137"/>
                <a:gd name="T74" fmla="*/ 11924 w 126"/>
                <a:gd name="T75" fmla="*/ 21650 h 137"/>
                <a:gd name="T76" fmla="*/ 11924 w 126"/>
                <a:gd name="T77" fmla="*/ 21308 h 137"/>
                <a:gd name="T78" fmla="*/ 12331 w 126"/>
                <a:gd name="T79" fmla="*/ 20922 h 137"/>
                <a:gd name="T80" fmla="*/ 12732 w 126"/>
                <a:gd name="T81" fmla="*/ 20444 h 137"/>
                <a:gd name="T82" fmla="*/ 13806 w 126"/>
                <a:gd name="T83" fmla="*/ 20590 h 137"/>
                <a:gd name="T84" fmla="*/ 13970 w 126"/>
                <a:gd name="T85" fmla="*/ 20590 h 137"/>
                <a:gd name="T86" fmla="*/ 15047 w 126"/>
                <a:gd name="T87" fmla="*/ 17778 h 137"/>
                <a:gd name="T88" fmla="*/ 15047 w 126"/>
                <a:gd name="T89" fmla="*/ 17592 h 137"/>
                <a:gd name="T90" fmla="*/ 15212 w 126"/>
                <a:gd name="T91" fmla="*/ 17447 h 137"/>
                <a:gd name="T92" fmla="*/ 15212 w 126"/>
                <a:gd name="T93" fmla="*/ 16915 h 137"/>
                <a:gd name="T94" fmla="*/ 15047 w 126"/>
                <a:gd name="T95" fmla="*/ 11262 h 137"/>
                <a:gd name="T96" fmla="*/ 16570 w 126"/>
                <a:gd name="T97" fmla="*/ 1206 h 137"/>
                <a:gd name="T98" fmla="*/ 17247 w 126"/>
                <a:gd name="T99" fmla="*/ 0 h 13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26" h="137">
                  <a:moveTo>
                    <a:pt x="126" y="0"/>
                  </a:moveTo>
                  <a:cubicBezTo>
                    <a:pt x="125" y="1"/>
                    <a:pt x="123" y="2"/>
                    <a:pt x="122" y="2"/>
                  </a:cubicBezTo>
                  <a:cubicBezTo>
                    <a:pt x="114" y="7"/>
                    <a:pt x="108" y="21"/>
                    <a:pt x="105" y="29"/>
                  </a:cubicBezTo>
                  <a:cubicBezTo>
                    <a:pt x="99" y="44"/>
                    <a:pt x="99" y="64"/>
                    <a:pt x="99" y="80"/>
                  </a:cubicBezTo>
                  <a:cubicBezTo>
                    <a:pt x="99" y="86"/>
                    <a:pt x="100" y="94"/>
                    <a:pt x="96" y="99"/>
                  </a:cubicBezTo>
                  <a:cubicBezTo>
                    <a:pt x="94" y="103"/>
                    <a:pt x="84" y="111"/>
                    <a:pt x="81" y="104"/>
                  </a:cubicBezTo>
                  <a:cubicBezTo>
                    <a:pt x="82" y="107"/>
                    <a:pt x="81" y="113"/>
                    <a:pt x="78" y="114"/>
                  </a:cubicBezTo>
                  <a:cubicBezTo>
                    <a:pt x="77" y="118"/>
                    <a:pt x="74" y="118"/>
                    <a:pt x="73" y="119"/>
                  </a:cubicBezTo>
                  <a:cubicBezTo>
                    <a:pt x="72" y="119"/>
                    <a:pt x="69" y="122"/>
                    <a:pt x="68" y="122"/>
                  </a:cubicBezTo>
                  <a:cubicBezTo>
                    <a:pt x="62" y="125"/>
                    <a:pt x="55" y="118"/>
                    <a:pt x="51" y="121"/>
                  </a:cubicBezTo>
                  <a:cubicBezTo>
                    <a:pt x="49" y="122"/>
                    <a:pt x="50" y="125"/>
                    <a:pt x="47" y="127"/>
                  </a:cubicBezTo>
                  <a:cubicBezTo>
                    <a:pt x="46" y="127"/>
                    <a:pt x="42" y="127"/>
                    <a:pt x="41" y="127"/>
                  </a:cubicBezTo>
                  <a:cubicBezTo>
                    <a:pt x="36" y="127"/>
                    <a:pt x="31" y="128"/>
                    <a:pt x="26" y="126"/>
                  </a:cubicBezTo>
                  <a:cubicBezTo>
                    <a:pt x="22" y="125"/>
                    <a:pt x="20" y="123"/>
                    <a:pt x="17" y="123"/>
                  </a:cubicBezTo>
                  <a:cubicBezTo>
                    <a:pt x="10" y="122"/>
                    <a:pt x="4" y="122"/>
                    <a:pt x="2" y="129"/>
                  </a:cubicBezTo>
                  <a:cubicBezTo>
                    <a:pt x="1" y="132"/>
                    <a:pt x="1" y="134"/>
                    <a:pt x="0" y="136"/>
                  </a:cubicBezTo>
                  <a:cubicBezTo>
                    <a:pt x="2" y="136"/>
                    <a:pt x="5" y="136"/>
                    <a:pt x="7" y="137"/>
                  </a:cubicBezTo>
                  <a:cubicBezTo>
                    <a:pt x="5" y="135"/>
                    <a:pt x="5" y="130"/>
                    <a:pt x="8" y="130"/>
                  </a:cubicBezTo>
                  <a:cubicBezTo>
                    <a:pt x="10" y="130"/>
                    <a:pt x="14" y="133"/>
                    <a:pt x="16" y="134"/>
                  </a:cubicBezTo>
                  <a:cubicBezTo>
                    <a:pt x="14" y="132"/>
                    <a:pt x="14" y="132"/>
                    <a:pt x="14" y="132"/>
                  </a:cubicBezTo>
                  <a:cubicBezTo>
                    <a:pt x="16" y="130"/>
                    <a:pt x="18" y="129"/>
                    <a:pt x="21" y="130"/>
                  </a:cubicBezTo>
                  <a:cubicBezTo>
                    <a:pt x="22" y="130"/>
                    <a:pt x="23" y="131"/>
                    <a:pt x="23" y="131"/>
                  </a:cubicBezTo>
                  <a:cubicBezTo>
                    <a:pt x="25" y="131"/>
                    <a:pt x="27" y="132"/>
                    <a:pt x="30" y="132"/>
                  </a:cubicBezTo>
                  <a:cubicBezTo>
                    <a:pt x="30" y="132"/>
                    <a:pt x="30" y="132"/>
                    <a:pt x="30" y="132"/>
                  </a:cubicBezTo>
                  <a:cubicBezTo>
                    <a:pt x="34" y="131"/>
                    <a:pt x="36" y="131"/>
                    <a:pt x="39" y="131"/>
                  </a:cubicBezTo>
                  <a:cubicBezTo>
                    <a:pt x="40" y="131"/>
                    <a:pt x="41" y="131"/>
                    <a:pt x="42" y="131"/>
                  </a:cubicBezTo>
                  <a:cubicBezTo>
                    <a:pt x="43" y="131"/>
                    <a:pt x="43" y="131"/>
                    <a:pt x="44" y="131"/>
                  </a:cubicBezTo>
                  <a:cubicBezTo>
                    <a:pt x="44" y="131"/>
                    <a:pt x="45" y="130"/>
                    <a:pt x="46" y="130"/>
                  </a:cubicBezTo>
                  <a:cubicBezTo>
                    <a:pt x="49" y="130"/>
                    <a:pt x="56" y="131"/>
                    <a:pt x="62" y="132"/>
                  </a:cubicBezTo>
                  <a:cubicBezTo>
                    <a:pt x="67" y="131"/>
                    <a:pt x="71" y="129"/>
                    <a:pt x="76" y="130"/>
                  </a:cubicBezTo>
                  <a:cubicBezTo>
                    <a:pt x="76" y="130"/>
                    <a:pt x="76" y="130"/>
                    <a:pt x="77" y="130"/>
                  </a:cubicBezTo>
                  <a:cubicBezTo>
                    <a:pt x="76" y="128"/>
                    <a:pt x="77" y="126"/>
                    <a:pt x="79" y="126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80" y="125"/>
                    <a:pt x="82" y="125"/>
                    <a:pt x="83" y="126"/>
                  </a:cubicBezTo>
                  <a:cubicBezTo>
                    <a:pt x="83" y="126"/>
                    <a:pt x="84" y="126"/>
                    <a:pt x="84" y="125"/>
                  </a:cubicBezTo>
                  <a:cubicBezTo>
                    <a:pt x="84" y="125"/>
                    <a:pt x="84" y="125"/>
                    <a:pt x="84" y="125"/>
                  </a:cubicBezTo>
                  <a:cubicBezTo>
                    <a:pt x="85" y="124"/>
                    <a:pt x="85" y="123"/>
                    <a:pt x="87" y="123"/>
                  </a:cubicBezTo>
                  <a:cubicBezTo>
                    <a:pt x="87" y="122"/>
                    <a:pt x="87" y="121"/>
                    <a:pt x="87" y="121"/>
                  </a:cubicBezTo>
                  <a:cubicBezTo>
                    <a:pt x="88" y="120"/>
                    <a:pt x="89" y="119"/>
                    <a:pt x="90" y="119"/>
                  </a:cubicBezTo>
                  <a:cubicBezTo>
                    <a:pt x="91" y="117"/>
                    <a:pt x="92" y="116"/>
                    <a:pt x="93" y="116"/>
                  </a:cubicBezTo>
                  <a:cubicBezTo>
                    <a:pt x="95" y="115"/>
                    <a:pt x="99" y="115"/>
                    <a:pt x="101" y="117"/>
                  </a:cubicBezTo>
                  <a:cubicBezTo>
                    <a:pt x="101" y="117"/>
                    <a:pt x="102" y="117"/>
                    <a:pt x="102" y="117"/>
                  </a:cubicBezTo>
                  <a:cubicBezTo>
                    <a:pt x="106" y="113"/>
                    <a:pt x="109" y="106"/>
                    <a:pt x="110" y="101"/>
                  </a:cubicBezTo>
                  <a:cubicBezTo>
                    <a:pt x="110" y="101"/>
                    <a:pt x="110" y="100"/>
                    <a:pt x="110" y="100"/>
                  </a:cubicBezTo>
                  <a:cubicBezTo>
                    <a:pt x="111" y="100"/>
                    <a:pt x="111" y="99"/>
                    <a:pt x="111" y="99"/>
                  </a:cubicBezTo>
                  <a:cubicBezTo>
                    <a:pt x="111" y="98"/>
                    <a:pt x="111" y="97"/>
                    <a:pt x="111" y="96"/>
                  </a:cubicBezTo>
                  <a:cubicBezTo>
                    <a:pt x="112" y="89"/>
                    <a:pt x="110" y="80"/>
                    <a:pt x="110" y="64"/>
                  </a:cubicBezTo>
                  <a:cubicBezTo>
                    <a:pt x="109" y="41"/>
                    <a:pt x="111" y="27"/>
                    <a:pt x="121" y="7"/>
                  </a:cubicBezTo>
                  <a:cubicBezTo>
                    <a:pt x="123" y="5"/>
                    <a:pt x="124" y="2"/>
                    <a:pt x="126" y="0"/>
                  </a:cubicBezTo>
                  <a:close/>
                </a:path>
              </a:pathLst>
            </a:custGeom>
            <a:solidFill>
              <a:srgbClr val="D8D9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21" name="Freeform 29">
              <a:extLst>
                <a:ext uri="{FF2B5EF4-FFF2-40B4-BE49-F238E27FC236}">
                  <a16:creationId xmlns:a16="http://schemas.microsoft.com/office/drawing/2014/main" id="{0D757B73-BE8C-42BB-8394-D2F04A08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3" y="1570"/>
              <a:ext cx="612" cy="102"/>
            </a:xfrm>
            <a:custGeom>
              <a:avLst/>
              <a:gdLst>
                <a:gd name="T0" fmla="*/ 24336 w 179"/>
                <a:gd name="T1" fmla="*/ 729 h 28"/>
                <a:gd name="T2" fmla="*/ 24336 w 179"/>
                <a:gd name="T3" fmla="*/ 346 h 28"/>
                <a:gd name="T4" fmla="*/ 22538 w 179"/>
                <a:gd name="T5" fmla="*/ 346 h 28"/>
                <a:gd name="T6" fmla="*/ 20620 w 179"/>
                <a:gd name="T7" fmla="*/ 729 h 28"/>
                <a:gd name="T8" fmla="*/ 19382 w 179"/>
                <a:gd name="T9" fmla="*/ 1060 h 28"/>
                <a:gd name="T10" fmla="*/ 17745 w 179"/>
                <a:gd name="T11" fmla="*/ 1592 h 28"/>
                <a:gd name="T12" fmla="*/ 15991 w 179"/>
                <a:gd name="T13" fmla="*/ 1738 h 28"/>
                <a:gd name="T14" fmla="*/ 14623 w 179"/>
                <a:gd name="T15" fmla="*/ 2998 h 28"/>
                <a:gd name="T16" fmla="*/ 14343 w 179"/>
                <a:gd name="T17" fmla="*/ 3530 h 28"/>
                <a:gd name="T18" fmla="*/ 13946 w 179"/>
                <a:gd name="T19" fmla="*/ 2998 h 28"/>
                <a:gd name="T20" fmla="*/ 13105 w 179"/>
                <a:gd name="T21" fmla="*/ 3330 h 28"/>
                <a:gd name="T22" fmla="*/ 11864 w 179"/>
                <a:gd name="T23" fmla="*/ 2801 h 28"/>
                <a:gd name="T24" fmla="*/ 11187 w 179"/>
                <a:gd name="T25" fmla="*/ 2470 h 28"/>
                <a:gd name="T26" fmla="*/ 7235 w 179"/>
                <a:gd name="T27" fmla="*/ 2124 h 28"/>
                <a:gd name="T28" fmla="*/ 5997 w 179"/>
                <a:gd name="T29" fmla="*/ 2801 h 28"/>
                <a:gd name="T30" fmla="*/ 4920 w 179"/>
                <a:gd name="T31" fmla="*/ 2801 h 28"/>
                <a:gd name="T32" fmla="*/ 3402 w 179"/>
                <a:gd name="T33" fmla="*/ 2801 h 28"/>
                <a:gd name="T34" fmla="*/ 2992 w 179"/>
                <a:gd name="T35" fmla="*/ 2470 h 28"/>
                <a:gd name="T36" fmla="*/ 2595 w 179"/>
                <a:gd name="T37" fmla="*/ 2656 h 28"/>
                <a:gd name="T38" fmla="*/ 1638 w 179"/>
                <a:gd name="T39" fmla="*/ 1938 h 28"/>
                <a:gd name="T40" fmla="*/ 1077 w 179"/>
                <a:gd name="T41" fmla="*/ 2124 h 28"/>
                <a:gd name="T42" fmla="*/ 280 w 179"/>
                <a:gd name="T43" fmla="*/ 1406 h 28"/>
                <a:gd name="T44" fmla="*/ 0 w 179"/>
                <a:gd name="T45" fmla="*/ 1406 h 28"/>
                <a:gd name="T46" fmla="*/ 0 w 179"/>
                <a:gd name="T47" fmla="*/ 2998 h 28"/>
                <a:gd name="T48" fmla="*/ 3272 w 179"/>
                <a:gd name="T49" fmla="*/ 4404 h 28"/>
                <a:gd name="T50" fmla="*/ 4513 w 179"/>
                <a:gd name="T51" fmla="*/ 4590 h 28"/>
                <a:gd name="T52" fmla="*/ 6161 w 179"/>
                <a:gd name="T53" fmla="*/ 4062 h 28"/>
                <a:gd name="T54" fmla="*/ 7118 w 179"/>
                <a:gd name="T55" fmla="*/ 4062 h 28"/>
                <a:gd name="T56" fmla="*/ 8756 w 179"/>
                <a:gd name="T57" fmla="*/ 3530 h 28"/>
                <a:gd name="T58" fmla="*/ 11864 w 179"/>
                <a:gd name="T59" fmla="*/ 4739 h 28"/>
                <a:gd name="T60" fmla="*/ 13946 w 179"/>
                <a:gd name="T61" fmla="*/ 4739 h 28"/>
                <a:gd name="T62" fmla="*/ 15184 w 179"/>
                <a:gd name="T63" fmla="*/ 4739 h 28"/>
                <a:gd name="T64" fmla="*/ 15710 w 179"/>
                <a:gd name="T65" fmla="*/ 2801 h 28"/>
                <a:gd name="T66" fmla="*/ 16951 w 179"/>
                <a:gd name="T67" fmla="*/ 3184 h 28"/>
                <a:gd name="T68" fmla="*/ 17512 w 179"/>
                <a:gd name="T69" fmla="*/ 3530 h 28"/>
                <a:gd name="T70" fmla="*/ 17909 w 179"/>
                <a:gd name="T71" fmla="*/ 3184 h 28"/>
                <a:gd name="T72" fmla="*/ 19382 w 179"/>
                <a:gd name="T73" fmla="*/ 3530 h 28"/>
                <a:gd name="T74" fmla="*/ 20504 w 179"/>
                <a:gd name="T75" fmla="*/ 2998 h 28"/>
                <a:gd name="T76" fmla="*/ 22422 w 179"/>
                <a:gd name="T77" fmla="*/ 1738 h 28"/>
                <a:gd name="T78" fmla="*/ 24336 w 179"/>
                <a:gd name="T79" fmla="*/ 729 h 2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79" h="28">
                  <a:moveTo>
                    <a:pt x="178" y="4"/>
                  </a:moveTo>
                  <a:cubicBezTo>
                    <a:pt x="178" y="5"/>
                    <a:pt x="179" y="6"/>
                    <a:pt x="178" y="2"/>
                  </a:cubicBezTo>
                  <a:cubicBezTo>
                    <a:pt x="174" y="3"/>
                    <a:pt x="169" y="0"/>
                    <a:pt x="165" y="2"/>
                  </a:cubicBezTo>
                  <a:cubicBezTo>
                    <a:pt x="161" y="4"/>
                    <a:pt x="155" y="9"/>
                    <a:pt x="151" y="4"/>
                  </a:cubicBezTo>
                  <a:cubicBezTo>
                    <a:pt x="150" y="9"/>
                    <a:pt x="145" y="9"/>
                    <a:pt x="142" y="6"/>
                  </a:cubicBezTo>
                  <a:cubicBezTo>
                    <a:pt x="141" y="12"/>
                    <a:pt x="135" y="13"/>
                    <a:pt x="130" y="9"/>
                  </a:cubicBezTo>
                  <a:cubicBezTo>
                    <a:pt x="128" y="16"/>
                    <a:pt x="122" y="10"/>
                    <a:pt x="117" y="10"/>
                  </a:cubicBezTo>
                  <a:cubicBezTo>
                    <a:pt x="110" y="9"/>
                    <a:pt x="111" y="14"/>
                    <a:pt x="107" y="17"/>
                  </a:cubicBezTo>
                  <a:cubicBezTo>
                    <a:pt x="107" y="18"/>
                    <a:pt x="106" y="20"/>
                    <a:pt x="105" y="20"/>
                  </a:cubicBezTo>
                  <a:cubicBezTo>
                    <a:pt x="103" y="20"/>
                    <a:pt x="102" y="17"/>
                    <a:pt x="102" y="17"/>
                  </a:cubicBezTo>
                  <a:cubicBezTo>
                    <a:pt x="99" y="17"/>
                    <a:pt x="99" y="19"/>
                    <a:pt x="96" y="19"/>
                  </a:cubicBezTo>
                  <a:cubicBezTo>
                    <a:pt x="95" y="20"/>
                    <a:pt x="89" y="17"/>
                    <a:pt x="87" y="16"/>
                  </a:cubicBezTo>
                  <a:cubicBezTo>
                    <a:pt x="85" y="16"/>
                    <a:pt x="84" y="17"/>
                    <a:pt x="82" y="14"/>
                  </a:cubicBezTo>
                  <a:cubicBezTo>
                    <a:pt x="74" y="22"/>
                    <a:pt x="61" y="17"/>
                    <a:pt x="53" y="12"/>
                  </a:cubicBezTo>
                  <a:cubicBezTo>
                    <a:pt x="51" y="14"/>
                    <a:pt x="46" y="20"/>
                    <a:pt x="44" y="16"/>
                  </a:cubicBezTo>
                  <a:cubicBezTo>
                    <a:pt x="42" y="18"/>
                    <a:pt x="38" y="20"/>
                    <a:pt x="36" y="16"/>
                  </a:cubicBezTo>
                  <a:cubicBezTo>
                    <a:pt x="31" y="18"/>
                    <a:pt x="30" y="17"/>
                    <a:pt x="25" y="16"/>
                  </a:cubicBezTo>
                  <a:cubicBezTo>
                    <a:pt x="24" y="15"/>
                    <a:pt x="23" y="14"/>
                    <a:pt x="22" y="14"/>
                  </a:cubicBezTo>
                  <a:cubicBezTo>
                    <a:pt x="21" y="14"/>
                    <a:pt x="21" y="16"/>
                    <a:pt x="19" y="15"/>
                  </a:cubicBezTo>
                  <a:cubicBezTo>
                    <a:pt x="17" y="14"/>
                    <a:pt x="15" y="11"/>
                    <a:pt x="12" y="11"/>
                  </a:cubicBezTo>
                  <a:cubicBezTo>
                    <a:pt x="12" y="11"/>
                    <a:pt x="9" y="12"/>
                    <a:pt x="8" y="12"/>
                  </a:cubicBezTo>
                  <a:cubicBezTo>
                    <a:pt x="6" y="12"/>
                    <a:pt x="2" y="10"/>
                    <a:pt x="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0" y="14"/>
                    <a:pt x="0" y="17"/>
                  </a:cubicBezTo>
                  <a:cubicBezTo>
                    <a:pt x="9" y="20"/>
                    <a:pt x="24" y="17"/>
                    <a:pt x="24" y="25"/>
                  </a:cubicBezTo>
                  <a:cubicBezTo>
                    <a:pt x="28" y="23"/>
                    <a:pt x="30" y="22"/>
                    <a:pt x="33" y="26"/>
                  </a:cubicBezTo>
                  <a:cubicBezTo>
                    <a:pt x="35" y="22"/>
                    <a:pt x="42" y="20"/>
                    <a:pt x="45" y="23"/>
                  </a:cubicBezTo>
                  <a:cubicBezTo>
                    <a:pt x="48" y="22"/>
                    <a:pt x="50" y="23"/>
                    <a:pt x="52" y="23"/>
                  </a:cubicBezTo>
                  <a:cubicBezTo>
                    <a:pt x="56" y="23"/>
                    <a:pt x="60" y="21"/>
                    <a:pt x="64" y="20"/>
                  </a:cubicBezTo>
                  <a:cubicBezTo>
                    <a:pt x="71" y="19"/>
                    <a:pt x="84" y="18"/>
                    <a:pt x="87" y="27"/>
                  </a:cubicBezTo>
                  <a:cubicBezTo>
                    <a:pt x="91" y="22"/>
                    <a:pt x="96" y="25"/>
                    <a:pt x="102" y="27"/>
                  </a:cubicBezTo>
                  <a:cubicBezTo>
                    <a:pt x="105" y="28"/>
                    <a:pt x="107" y="28"/>
                    <a:pt x="111" y="27"/>
                  </a:cubicBezTo>
                  <a:cubicBezTo>
                    <a:pt x="112" y="26"/>
                    <a:pt x="115" y="17"/>
                    <a:pt x="115" y="16"/>
                  </a:cubicBezTo>
                  <a:cubicBezTo>
                    <a:pt x="118" y="14"/>
                    <a:pt x="121" y="16"/>
                    <a:pt x="124" y="18"/>
                  </a:cubicBezTo>
                  <a:cubicBezTo>
                    <a:pt x="125" y="18"/>
                    <a:pt x="127" y="20"/>
                    <a:pt x="128" y="20"/>
                  </a:cubicBezTo>
                  <a:cubicBezTo>
                    <a:pt x="130" y="20"/>
                    <a:pt x="130" y="19"/>
                    <a:pt x="131" y="18"/>
                  </a:cubicBezTo>
                  <a:cubicBezTo>
                    <a:pt x="135" y="17"/>
                    <a:pt x="137" y="19"/>
                    <a:pt x="142" y="20"/>
                  </a:cubicBezTo>
                  <a:cubicBezTo>
                    <a:pt x="141" y="14"/>
                    <a:pt x="146" y="14"/>
                    <a:pt x="150" y="17"/>
                  </a:cubicBezTo>
                  <a:cubicBezTo>
                    <a:pt x="151" y="7"/>
                    <a:pt x="157" y="7"/>
                    <a:pt x="164" y="10"/>
                  </a:cubicBezTo>
                  <a:cubicBezTo>
                    <a:pt x="165" y="5"/>
                    <a:pt x="173" y="0"/>
                    <a:pt x="178" y="4"/>
                  </a:cubicBezTo>
                  <a:close/>
                </a:path>
              </a:pathLst>
            </a:custGeom>
            <a:solidFill>
              <a:srgbClr val="D8D9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22" name="Freeform 30">
              <a:extLst>
                <a:ext uri="{FF2B5EF4-FFF2-40B4-BE49-F238E27FC236}">
                  <a16:creationId xmlns:a16="http://schemas.microsoft.com/office/drawing/2014/main" id="{074DE068-6180-4619-8BA2-B0C6B5793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6" y="1104"/>
              <a:ext cx="287" cy="219"/>
            </a:xfrm>
            <a:custGeom>
              <a:avLst/>
              <a:gdLst>
                <a:gd name="T0" fmla="*/ 280 w 84"/>
                <a:gd name="T1" fmla="*/ 10643 h 60"/>
                <a:gd name="T2" fmla="*/ 3550 w 84"/>
                <a:gd name="T3" fmla="*/ 3212 h 60"/>
                <a:gd name="T4" fmla="*/ 11453 w 84"/>
                <a:gd name="T5" fmla="*/ 2825 h 60"/>
                <a:gd name="T6" fmla="*/ 10216 w 84"/>
                <a:gd name="T7" fmla="*/ 2146 h 60"/>
                <a:gd name="T8" fmla="*/ 10086 w 84"/>
                <a:gd name="T9" fmla="*/ 3212 h 60"/>
                <a:gd name="T10" fmla="*/ 9690 w 84"/>
                <a:gd name="T11" fmla="*/ 2146 h 60"/>
                <a:gd name="T12" fmla="*/ 9013 w 84"/>
                <a:gd name="T13" fmla="*/ 3745 h 60"/>
                <a:gd name="T14" fmla="*/ 7496 w 84"/>
                <a:gd name="T15" fmla="*/ 3212 h 60"/>
                <a:gd name="T16" fmla="*/ 6256 w 84"/>
                <a:gd name="T17" fmla="*/ 2825 h 60"/>
                <a:gd name="T18" fmla="*/ 4903 w 84"/>
                <a:gd name="T19" fmla="*/ 4424 h 60"/>
                <a:gd name="T20" fmla="*/ 3666 w 84"/>
                <a:gd name="T21" fmla="*/ 4424 h 60"/>
                <a:gd name="T22" fmla="*/ 3154 w 84"/>
                <a:gd name="T23" fmla="*/ 5490 h 60"/>
                <a:gd name="T24" fmla="*/ 2033 w 84"/>
                <a:gd name="T25" fmla="*/ 6033 h 60"/>
                <a:gd name="T26" fmla="*/ 1753 w 84"/>
                <a:gd name="T27" fmla="*/ 7300 h 60"/>
                <a:gd name="T28" fmla="*/ 1073 w 84"/>
                <a:gd name="T29" fmla="*/ 7099 h 60"/>
                <a:gd name="T30" fmla="*/ 957 w 84"/>
                <a:gd name="T31" fmla="*/ 7435 h 60"/>
                <a:gd name="T32" fmla="*/ 957 w 84"/>
                <a:gd name="T33" fmla="*/ 7300 h 6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4" h="60">
                  <a:moveTo>
                    <a:pt x="2" y="60"/>
                  </a:moveTo>
                  <a:cubicBezTo>
                    <a:pt x="0" y="42"/>
                    <a:pt x="12" y="28"/>
                    <a:pt x="26" y="18"/>
                  </a:cubicBezTo>
                  <a:cubicBezTo>
                    <a:pt x="40" y="9"/>
                    <a:pt x="71" y="0"/>
                    <a:pt x="84" y="16"/>
                  </a:cubicBezTo>
                  <a:cubicBezTo>
                    <a:pt x="82" y="14"/>
                    <a:pt x="78" y="12"/>
                    <a:pt x="75" y="12"/>
                  </a:cubicBezTo>
                  <a:cubicBezTo>
                    <a:pt x="75" y="14"/>
                    <a:pt x="74" y="16"/>
                    <a:pt x="74" y="18"/>
                  </a:cubicBezTo>
                  <a:cubicBezTo>
                    <a:pt x="74" y="17"/>
                    <a:pt x="73" y="12"/>
                    <a:pt x="71" y="12"/>
                  </a:cubicBezTo>
                  <a:cubicBezTo>
                    <a:pt x="68" y="12"/>
                    <a:pt x="67" y="19"/>
                    <a:pt x="66" y="21"/>
                  </a:cubicBezTo>
                  <a:cubicBezTo>
                    <a:pt x="65" y="17"/>
                    <a:pt x="56" y="10"/>
                    <a:pt x="55" y="18"/>
                  </a:cubicBezTo>
                  <a:cubicBezTo>
                    <a:pt x="53" y="16"/>
                    <a:pt x="49" y="16"/>
                    <a:pt x="46" y="16"/>
                  </a:cubicBezTo>
                  <a:cubicBezTo>
                    <a:pt x="39" y="17"/>
                    <a:pt x="38" y="19"/>
                    <a:pt x="36" y="25"/>
                  </a:cubicBezTo>
                  <a:cubicBezTo>
                    <a:pt x="34" y="21"/>
                    <a:pt x="29" y="20"/>
                    <a:pt x="27" y="25"/>
                  </a:cubicBezTo>
                  <a:cubicBezTo>
                    <a:pt x="23" y="22"/>
                    <a:pt x="22" y="28"/>
                    <a:pt x="23" y="31"/>
                  </a:cubicBezTo>
                  <a:cubicBezTo>
                    <a:pt x="20" y="29"/>
                    <a:pt x="13" y="29"/>
                    <a:pt x="15" y="34"/>
                  </a:cubicBezTo>
                  <a:cubicBezTo>
                    <a:pt x="11" y="34"/>
                    <a:pt x="12" y="38"/>
                    <a:pt x="13" y="41"/>
                  </a:cubicBezTo>
                  <a:cubicBezTo>
                    <a:pt x="12" y="40"/>
                    <a:pt x="10" y="40"/>
                    <a:pt x="8" y="40"/>
                  </a:cubicBezTo>
                  <a:cubicBezTo>
                    <a:pt x="8" y="40"/>
                    <a:pt x="8" y="41"/>
                    <a:pt x="7" y="42"/>
                  </a:cubicBezTo>
                  <a:cubicBezTo>
                    <a:pt x="6" y="43"/>
                    <a:pt x="7" y="41"/>
                    <a:pt x="7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23" name="Freeform 31">
              <a:extLst>
                <a:ext uri="{FF2B5EF4-FFF2-40B4-BE49-F238E27FC236}">
                  <a16:creationId xmlns:a16="http://schemas.microsoft.com/office/drawing/2014/main" id="{4A534CFB-48E3-47C2-8ADC-D14D5A0F2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4" y="1166"/>
              <a:ext cx="68" cy="211"/>
            </a:xfrm>
            <a:custGeom>
              <a:avLst/>
              <a:gdLst>
                <a:gd name="T0" fmla="*/ 949 w 20"/>
                <a:gd name="T1" fmla="*/ 1590 h 58"/>
                <a:gd name="T2" fmla="*/ 1455 w 20"/>
                <a:gd name="T3" fmla="*/ 5584 h 58"/>
                <a:gd name="T4" fmla="*/ 0 w 20"/>
                <a:gd name="T5" fmla="*/ 10164 h 58"/>
                <a:gd name="T6" fmla="*/ 1734 w 20"/>
                <a:gd name="T7" fmla="*/ 9437 h 58"/>
                <a:gd name="T8" fmla="*/ 2128 w 20"/>
                <a:gd name="T9" fmla="*/ 7370 h 58"/>
                <a:gd name="T10" fmla="*/ 1884 w 20"/>
                <a:gd name="T11" fmla="*/ 5970 h 58"/>
                <a:gd name="T12" fmla="*/ 2669 w 20"/>
                <a:gd name="T13" fmla="*/ 4195 h 58"/>
                <a:gd name="T14" fmla="*/ 1734 w 20"/>
                <a:gd name="T15" fmla="*/ 1404 h 58"/>
                <a:gd name="T16" fmla="*/ 0 w 20"/>
                <a:gd name="T17" fmla="*/ 0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" h="58">
                  <a:moveTo>
                    <a:pt x="7" y="9"/>
                  </a:moveTo>
                  <a:cubicBezTo>
                    <a:pt x="11" y="15"/>
                    <a:pt x="12" y="24"/>
                    <a:pt x="11" y="32"/>
                  </a:cubicBezTo>
                  <a:cubicBezTo>
                    <a:pt x="10" y="39"/>
                    <a:pt x="6" y="54"/>
                    <a:pt x="0" y="58"/>
                  </a:cubicBezTo>
                  <a:cubicBezTo>
                    <a:pt x="3" y="54"/>
                    <a:pt x="8" y="50"/>
                    <a:pt x="13" y="54"/>
                  </a:cubicBezTo>
                  <a:cubicBezTo>
                    <a:pt x="3" y="50"/>
                    <a:pt x="15" y="46"/>
                    <a:pt x="16" y="42"/>
                  </a:cubicBezTo>
                  <a:cubicBezTo>
                    <a:pt x="17" y="40"/>
                    <a:pt x="14" y="37"/>
                    <a:pt x="14" y="34"/>
                  </a:cubicBezTo>
                  <a:cubicBezTo>
                    <a:pt x="14" y="30"/>
                    <a:pt x="17" y="27"/>
                    <a:pt x="20" y="24"/>
                  </a:cubicBezTo>
                  <a:cubicBezTo>
                    <a:pt x="15" y="24"/>
                    <a:pt x="13" y="12"/>
                    <a:pt x="13" y="8"/>
                  </a:cubicBezTo>
                  <a:cubicBezTo>
                    <a:pt x="7" y="8"/>
                    <a:pt x="3" y="5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24" name="Freeform 32">
              <a:extLst>
                <a:ext uri="{FF2B5EF4-FFF2-40B4-BE49-F238E27FC236}">
                  <a16:creationId xmlns:a16="http://schemas.microsoft.com/office/drawing/2014/main" id="{F6D67710-8EF7-44BA-AE1B-2D74FBBC6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6" y="1118"/>
              <a:ext cx="24" cy="110"/>
            </a:xfrm>
            <a:custGeom>
              <a:avLst/>
              <a:gdLst>
                <a:gd name="T0" fmla="*/ 682 w 7"/>
                <a:gd name="T1" fmla="*/ 741 h 30"/>
                <a:gd name="T2" fmla="*/ 117 w 7"/>
                <a:gd name="T3" fmla="*/ 3051 h 30"/>
                <a:gd name="T4" fmla="*/ 847 w 7"/>
                <a:gd name="T5" fmla="*/ 5419 h 30"/>
                <a:gd name="T6" fmla="*/ 963 w 7"/>
                <a:gd name="T7" fmla="*/ 3454 h 30"/>
                <a:gd name="T8" fmla="*/ 847 w 7"/>
                <a:gd name="T9" fmla="*/ 1830 h 30"/>
                <a:gd name="T10" fmla="*/ 847 w 7"/>
                <a:gd name="T11" fmla="*/ 0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" h="30">
                  <a:moveTo>
                    <a:pt x="5" y="4"/>
                  </a:moveTo>
                  <a:cubicBezTo>
                    <a:pt x="3" y="8"/>
                    <a:pt x="2" y="13"/>
                    <a:pt x="1" y="17"/>
                  </a:cubicBezTo>
                  <a:cubicBezTo>
                    <a:pt x="0" y="24"/>
                    <a:pt x="4" y="25"/>
                    <a:pt x="6" y="30"/>
                  </a:cubicBezTo>
                  <a:cubicBezTo>
                    <a:pt x="2" y="26"/>
                    <a:pt x="2" y="21"/>
                    <a:pt x="7" y="19"/>
                  </a:cubicBezTo>
                  <a:cubicBezTo>
                    <a:pt x="3" y="16"/>
                    <a:pt x="6" y="13"/>
                    <a:pt x="6" y="10"/>
                  </a:cubicBezTo>
                  <a:cubicBezTo>
                    <a:pt x="6" y="7"/>
                    <a:pt x="4" y="3"/>
                    <a:pt x="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25" name="Freeform 33">
              <a:extLst>
                <a:ext uri="{FF2B5EF4-FFF2-40B4-BE49-F238E27FC236}">
                  <a16:creationId xmlns:a16="http://schemas.microsoft.com/office/drawing/2014/main" id="{943D8C70-1D79-41CB-B34C-9EBAB08C8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9" y="1436"/>
              <a:ext cx="78" cy="145"/>
            </a:xfrm>
            <a:custGeom>
              <a:avLst/>
              <a:gdLst>
                <a:gd name="T0" fmla="*/ 1438 w 23"/>
                <a:gd name="T1" fmla="*/ 0 h 40"/>
                <a:gd name="T2" fmla="*/ 3049 w 23"/>
                <a:gd name="T3" fmla="*/ 1381 h 40"/>
                <a:gd name="T4" fmla="*/ 1991 w 23"/>
                <a:gd name="T5" fmla="*/ 2577 h 40"/>
                <a:gd name="T6" fmla="*/ 1597 w 23"/>
                <a:gd name="T7" fmla="*/ 2432 h 40"/>
                <a:gd name="T8" fmla="*/ 2106 w 23"/>
                <a:gd name="T9" fmla="*/ 3484 h 40"/>
                <a:gd name="T10" fmla="*/ 1713 w 23"/>
                <a:gd name="T11" fmla="*/ 4665 h 40"/>
                <a:gd name="T12" fmla="*/ 539 w 23"/>
                <a:gd name="T13" fmla="*/ 6242 h 40"/>
                <a:gd name="T14" fmla="*/ 275 w 23"/>
                <a:gd name="T15" fmla="*/ 2958 h 40"/>
                <a:gd name="T16" fmla="*/ 1323 w 23"/>
                <a:gd name="T17" fmla="*/ 330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" h="40">
                  <a:moveTo>
                    <a:pt x="11" y="0"/>
                  </a:moveTo>
                  <a:cubicBezTo>
                    <a:pt x="14" y="4"/>
                    <a:pt x="19" y="7"/>
                    <a:pt x="23" y="8"/>
                  </a:cubicBezTo>
                  <a:cubicBezTo>
                    <a:pt x="17" y="7"/>
                    <a:pt x="8" y="7"/>
                    <a:pt x="15" y="15"/>
                  </a:cubicBezTo>
                  <a:cubicBezTo>
                    <a:pt x="14" y="14"/>
                    <a:pt x="13" y="14"/>
                    <a:pt x="12" y="14"/>
                  </a:cubicBezTo>
                  <a:cubicBezTo>
                    <a:pt x="12" y="16"/>
                    <a:pt x="14" y="18"/>
                    <a:pt x="16" y="20"/>
                  </a:cubicBezTo>
                  <a:cubicBezTo>
                    <a:pt x="10" y="15"/>
                    <a:pt x="8" y="23"/>
                    <a:pt x="13" y="27"/>
                  </a:cubicBezTo>
                  <a:cubicBezTo>
                    <a:pt x="0" y="20"/>
                    <a:pt x="12" y="40"/>
                    <a:pt x="4" y="36"/>
                  </a:cubicBezTo>
                  <a:cubicBezTo>
                    <a:pt x="6" y="30"/>
                    <a:pt x="6" y="23"/>
                    <a:pt x="2" y="17"/>
                  </a:cubicBezTo>
                  <a:cubicBezTo>
                    <a:pt x="7" y="14"/>
                    <a:pt x="11" y="8"/>
                    <a:pt x="1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26" name="Freeform 34">
              <a:extLst>
                <a:ext uri="{FF2B5EF4-FFF2-40B4-BE49-F238E27FC236}">
                  <a16:creationId xmlns:a16="http://schemas.microsoft.com/office/drawing/2014/main" id="{45B76A4E-3A1F-49DB-A9BE-F85A8C06F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" y="849"/>
              <a:ext cx="362" cy="178"/>
            </a:xfrm>
            <a:custGeom>
              <a:avLst/>
              <a:gdLst>
                <a:gd name="T0" fmla="*/ 0 w 106"/>
                <a:gd name="T1" fmla="*/ 8537 h 49"/>
                <a:gd name="T2" fmla="*/ 2029 w 106"/>
                <a:gd name="T3" fmla="*/ 6426 h 49"/>
                <a:gd name="T4" fmla="*/ 3661 w 106"/>
                <a:gd name="T5" fmla="*/ 4697 h 49"/>
                <a:gd name="T6" fmla="*/ 5573 w 106"/>
                <a:gd name="T7" fmla="*/ 4170 h 49"/>
                <a:gd name="T8" fmla="*/ 7090 w 106"/>
                <a:gd name="T9" fmla="*/ 1914 h 49"/>
                <a:gd name="T10" fmla="*/ 9122 w 106"/>
                <a:gd name="T11" fmla="*/ 1057 h 49"/>
                <a:gd name="T12" fmla="*/ 11710 w 106"/>
                <a:gd name="T13" fmla="*/ 527 h 49"/>
                <a:gd name="T14" fmla="*/ 13623 w 106"/>
                <a:gd name="T15" fmla="*/ 0 h 49"/>
                <a:gd name="T16" fmla="*/ 14415 w 106"/>
                <a:gd name="T17" fmla="*/ 527 h 49"/>
                <a:gd name="T18" fmla="*/ 12223 w 106"/>
                <a:gd name="T19" fmla="*/ 1729 h 49"/>
                <a:gd name="T20" fmla="*/ 9914 w 106"/>
                <a:gd name="T21" fmla="*/ 2111 h 49"/>
                <a:gd name="T22" fmla="*/ 8958 w 106"/>
                <a:gd name="T23" fmla="*/ 2441 h 49"/>
                <a:gd name="T24" fmla="*/ 7766 w 106"/>
                <a:gd name="T25" fmla="*/ 3644 h 49"/>
                <a:gd name="T26" fmla="*/ 5177 w 106"/>
                <a:gd name="T27" fmla="*/ 6085 h 49"/>
                <a:gd name="T28" fmla="*/ 3941 w 106"/>
                <a:gd name="T29" fmla="*/ 5754 h 49"/>
                <a:gd name="T30" fmla="*/ 2705 w 106"/>
                <a:gd name="T31" fmla="*/ 6281 h 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6" h="49">
                  <a:moveTo>
                    <a:pt x="0" y="49"/>
                  </a:moveTo>
                  <a:cubicBezTo>
                    <a:pt x="5" y="44"/>
                    <a:pt x="9" y="41"/>
                    <a:pt x="15" y="37"/>
                  </a:cubicBezTo>
                  <a:cubicBezTo>
                    <a:pt x="19" y="34"/>
                    <a:pt x="22" y="30"/>
                    <a:pt x="27" y="27"/>
                  </a:cubicBezTo>
                  <a:cubicBezTo>
                    <a:pt x="32" y="24"/>
                    <a:pt x="35" y="28"/>
                    <a:pt x="41" y="24"/>
                  </a:cubicBezTo>
                  <a:cubicBezTo>
                    <a:pt x="45" y="21"/>
                    <a:pt x="51" y="16"/>
                    <a:pt x="52" y="11"/>
                  </a:cubicBezTo>
                  <a:cubicBezTo>
                    <a:pt x="56" y="17"/>
                    <a:pt x="64" y="9"/>
                    <a:pt x="67" y="6"/>
                  </a:cubicBezTo>
                  <a:cubicBezTo>
                    <a:pt x="70" y="10"/>
                    <a:pt x="81" y="4"/>
                    <a:pt x="86" y="3"/>
                  </a:cubicBezTo>
                  <a:cubicBezTo>
                    <a:pt x="90" y="3"/>
                    <a:pt x="97" y="2"/>
                    <a:pt x="100" y="0"/>
                  </a:cubicBezTo>
                  <a:cubicBezTo>
                    <a:pt x="102" y="1"/>
                    <a:pt x="104" y="3"/>
                    <a:pt x="106" y="3"/>
                  </a:cubicBezTo>
                  <a:cubicBezTo>
                    <a:pt x="102" y="0"/>
                    <a:pt x="93" y="6"/>
                    <a:pt x="90" y="10"/>
                  </a:cubicBezTo>
                  <a:cubicBezTo>
                    <a:pt x="86" y="5"/>
                    <a:pt x="78" y="10"/>
                    <a:pt x="73" y="12"/>
                  </a:cubicBezTo>
                  <a:cubicBezTo>
                    <a:pt x="71" y="13"/>
                    <a:pt x="68" y="13"/>
                    <a:pt x="66" y="14"/>
                  </a:cubicBezTo>
                  <a:cubicBezTo>
                    <a:pt x="62" y="16"/>
                    <a:pt x="60" y="19"/>
                    <a:pt x="57" y="21"/>
                  </a:cubicBezTo>
                  <a:cubicBezTo>
                    <a:pt x="51" y="25"/>
                    <a:pt x="41" y="27"/>
                    <a:pt x="38" y="35"/>
                  </a:cubicBezTo>
                  <a:cubicBezTo>
                    <a:pt x="35" y="30"/>
                    <a:pt x="34" y="31"/>
                    <a:pt x="29" y="33"/>
                  </a:cubicBezTo>
                  <a:cubicBezTo>
                    <a:pt x="26" y="35"/>
                    <a:pt x="24" y="35"/>
                    <a:pt x="20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27" name="Freeform 35">
              <a:extLst>
                <a:ext uri="{FF2B5EF4-FFF2-40B4-BE49-F238E27FC236}">
                  <a16:creationId xmlns:a16="http://schemas.microsoft.com/office/drawing/2014/main" id="{E9FDCCC1-D334-4420-8C4F-74B166CA4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" y="1658"/>
              <a:ext cx="161" cy="51"/>
            </a:xfrm>
            <a:custGeom>
              <a:avLst/>
              <a:gdLst>
                <a:gd name="T0" fmla="*/ 846 w 47"/>
                <a:gd name="T1" fmla="*/ 1738 h 14"/>
                <a:gd name="T2" fmla="*/ 4141 w 47"/>
                <a:gd name="T3" fmla="*/ 1938 h 14"/>
                <a:gd name="T4" fmla="*/ 5632 w 47"/>
                <a:gd name="T5" fmla="*/ 2270 h 14"/>
                <a:gd name="T6" fmla="*/ 6348 w 47"/>
                <a:gd name="T7" fmla="*/ 1260 h 14"/>
                <a:gd name="T8" fmla="*/ 3580 w 47"/>
                <a:gd name="T9" fmla="*/ 532 h 14"/>
                <a:gd name="T10" fmla="*/ 2898 w 47"/>
                <a:gd name="T11" fmla="*/ 1406 h 14"/>
                <a:gd name="T12" fmla="*/ 1644 w 47"/>
                <a:gd name="T13" fmla="*/ 729 h 14"/>
                <a:gd name="T14" fmla="*/ 1644 w 47"/>
                <a:gd name="T15" fmla="*/ 1406 h 14"/>
                <a:gd name="T16" fmla="*/ 1079 w 47"/>
                <a:gd name="T17" fmla="*/ 1738 h 14"/>
                <a:gd name="T18" fmla="*/ 281 w 47"/>
                <a:gd name="T19" fmla="*/ 874 h 14"/>
                <a:gd name="T20" fmla="*/ 0 w 47"/>
                <a:gd name="T21" fmla="*/ 1938 h 14"/>
                <a:gd name="T22" fmla="*/ 1925 w 47"/>
                <a:gd name="T23" fmla="*/ 1592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7" h="14">
                  <a:moveTo>
                    <a:pt x="6" y="10"/>
                  </a:moveTo>
                  <a:cubicBezTo>
                    <a:pt x="14" y="10"/>
                    <a:pt x="23" y="9"/>
                    <a:pt x="30" y="11"/>
                  </a:cubicBezTo>
                  <a:cubicBezTo>
                    <a:pt x="34" y="12"/>
                    <a:pt x="37" y="14"/>
                    <a:pt x="41" y="13"/>
                  </a:cubicBezTo>
                  <a:cubicBezTo>
                    <a:pt x="43" y="12"/>
                    <a:pt x="47" y="10"/>
                    <a:pt x="46" y="7"/>
                  </a:cubicBezTo>
                  <a:cubicBezTo>
                    <a:pt x="45" y="0"/>
                    <a:pt x="30" y="1"/>
                    <a:pt x="26" y="3"/>
                  </a:cubicBezTo>
                  <a:cubicBezTo>
                    <a:pt x="24" y="4"/>
                    <a:pt x="22" y="7"/>
                    <a:pt x="21" y="8"/>
                  </a:cubicBezTo>
                  <a:cubicBezTo>
                    <a:pt x="18" y="9"/>
                    <a:pt x="15" y="5"/>
                    <a:pt x="12" y="4"/>
                  </a:cubicBezTo>
                  <a:cubicBezTo>
                    <a:pt x="12" y="6"/>
                    <a:pt x="13" y="6"/>
                    <a:pt x="12" y="8"/>
                  </a:cubicBezTo>
                  <a:cubicBezTo>
                    <a:pt x="12" y="8"/>
                    <a:pt x="8" y="10"/>
                    <a:pt x="8" y="10"/>
                  </a:cubicBezTo>
                  <a:cubicBezTo>
                    <a:pt x="5" y="9"/>
                    <a:pt x="5" y="4"/>
                    <a:pt x="2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5" y="11"/>
                    <a:pt x="10" y="10"/>
                    <a:pt x="14" y="9"/>
                  </a:cubicBezTo>
                </a:path>
              </a:pathLst>
            </a:custGeom>
            <a:solidFill>
              <a:srgbClr val="DAC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28" name="Freeform 36">
              <a:extLst>
                <a:ext uri="{FF2B5EF4-FFF2-40B4-BE49-F238E27FC236}">
                  <a16:creationId xmlns:a16="http://schemas.microsoft.com/office/drawing/2014/main" id="{70F7E4D4-530D-474E-8769-453D0270E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5" y="1672"/>
              <a:ext cx="65" cy="37"/>
            </a:xfrm>
            <a:custGeom>
              <a:avLst/>
              <a:gdLst>
                <a:gd name="T0" fmla="*/ 0 w 19"/>
                <a:gd name="T1" fmla="*/ 766 h 10"/>
                <a:gd name="T2" fmla="*/ 842 w 19"/>
                <a:gd name="T3" fmla="*/ 1669 h 10"/>
                <a:gd name="T4" fmla="*/ 1919 w 19"/>
                <a:gd name="T5" fmla="*/ 1314 h 10"/>
                <a:gd name="T6" fmla="*/ 2597 w 19"/>
                <a:gd name="T7" fmla="*/ 1314 h 10"/>
                <a:gd name="T8" fmla="*/ 116 w 19"/>
                <a:gd name="T9" fmla="*/ 56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10">
                  <a:moveTo>
                    <a:pt x="0" y="4"/>
                  </a:moveTo>
                  <a:cubicBezTo>
                    <a:pt x="2" y="7"/>
                    <a:pt x="3" y="10"/>
                    <a:pt x="6" y="9"/>
                  </a:cubicBezTo>
                  <a:cubicBezTo>
                    <a:pt x="9" y="9"/>
                    <a:pt x="11" y="8"/>
                    <a:pt x="14" y="7"/>
                  </a:cubicBezTo>
                  <a:cubicBezTo>
                    <a:pt x="16" y="7"/>
                    <a:pt x="18" y="8"/>
                    <a:pt x="19" y="7"/>
                  </a:cubicBezTo>
                  <a:cubicBezTo>
                    <a:pt x="15" y="0"/>
                    <a:pt x="7" y="6"/>
                    <a:pt x="1" y="3"/>
                  </a:cubicBezTo>
                </a:path>
              </a:pathLst>
            </a:custGeom>
            <a:solidFill>
              <a:srgbClr val="DAC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29" name="Freeform 37">
              <a:extLst>
                <a:ext uri="{FF2B5EF4-FFF2-40B4-BE49-F238E27FC236}">
                  <a16:creationId xmlns:a16="http://schemas.microsoft.com/office/drawing/2014/main" id="{DD64ADF8-A3DC-4131-A016-915359F34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" y="1508"/>
              <a:ext cx="417" cy="164"/>
            </a:xfrm>
            <a:custGeom>
              <a:avLst/>
              <a:gdLst>
                <a:gd name="T0" fmla="*/ 5595 w 122"/>
                <a:gd name="T1" fmla="*/ 1261 h 45"/>
                <a:gd name="T2" fmla="*/ 11625 w 122"/>
                <a:gd name="T3" fmla="*/ 4209 h 45"/>
                <a:gd name="T4" fmla="*/ 16649 w 122"/>
                <a:gd name="T5" fmla="*/ 7941 h 45"/>
                <a:gd name="T6" fmla="*/ 8586 w 122"/>
                <a:gd name="T7" fmla="*/ 3003 h 45"/>
                <a:gd name="T8" fmla="*/ 561 w 122"/>
                <a:gd name="T9" fmla="*/ 1939 h 45"/>
                <a:gd name="T10" fmla="*/ 396 w 122"/>
                <a:gd name="T11" fmla="*/ 0 h 45"/>
                <a:gd name="T12" fmla="*/ 5595 w 122"/>
                <a:gd name="T13" fmla="*/ 1261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2" h="45">
                  <a:moveTo>
                    <a:pt x="41" y="7"/>
                  </a:moveTo>
                  <a:cubicBezTo>
                    <a:pt x="53" y="7"/>
                    <a:pt x="68" y="13"/>
                    <a:pt x="85" y="24"/>
                  </a:cubicBezTo>
                  <a:cubicBezTo>
                    <a:pt x="103" y="36"/>
                    <a:pt x="104" y="39"/>
                    <a:pt x="122" y="45"/>
                  </a:cubicBezTo>
                  <a:cubicBezTo>
                    <a:pt x="105" y="41"/>
                    <a:pt x="87" y="29"/>
                    <a:pt x="63" y="17"/>
                  </a:cubicBezTo>
                  <a:cubicBezTo>
                    <a:pt x="39" y="5"/>
                    <a:pt x="9" y="11"/>
                    <a:pt x="4" y="11"/>
                  </a:cubicBezTo>
                  <a:cubicBezTo>
                    <a:pt x="0" y="11"/>
                    <a:pt x="3" y="5"/>
                    <a:pt x="3" y="0"/>
                  </a:cubicBezTo>
                  <a:cubicBezTo>
                    <a:pt x="4" y="5"/>
                    <a:pt x="26" y="6"/>
                    <a:pt x="41" y="7"/>
                  </a:cubicBezTo>
                  <a:close/>
                </a:path>
              </a:pathLst>
            </a:custGeom>
            <a:solidFill>
              <a:srgbClr val="DAC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30" name="Freeform 38">
              <a:extLst>
                <a:ext uri="{FF2B5EF4-FFF2-40B4-BE49-F238E27FC236}">
                  <a16:creationId xmlns:a16="http://schemas.microsoft.com/office/drawing/2014/main" id="{5F4D9C1F-EDC6-4B05-A8B3-A7F37034F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4" y="1632"/>
              <a:ext cx="359" cy="70"/>
            </a:xfrm>
            <a:custGeom>
              <a:avLst/>
              <a:gdLst>
                <a:gd name="T0" fmla="*/ 0 w 105"/>
                <a:gd name="T1" fmla="*/ 1098 h 19"/>
                <a:gd name="T2" fmla="*/ 14343 w 105"/>
                <a:gd name="T3" fmla="*/ 0 h 19"/>
                <a:gd name="T4" fmla="*/ 0 w 105"/>
                <a:gd name="T5" fmla="*/ 1098 h 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5" h="19">
                  <a:moveTo>
                    <a:pt x="0" y="6"/>
                  </a:moveTo>
                  <a:cubicBezTo>
                    <a:pt x="12" y="12"/>
                    <a:pt x="67" y="19"/>
                    <a:pt x="105" y="0"/>
                  </a:cubicBezTo>
                  <a:cubicBezTo>
                    <a:pt x="93" y="3"/>
                    <a:pt x="55" y="16"/>
                    <a:pt x="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31" name="Freeform 39">
              <a:extLst>
                <a:ext uri="{FF2B5EF4-FFF2-40B4-BE49-F238E27FC236}">
                  <a16:creationId xmlns:a16="http://schemas.microsoft.com/office/drawing/2014/main" id="{1F8BDC4F-1BA1-4A60-94FD-7733EE079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" y="1159"/>
              <a:ext cx="191" cy="233"/>
            </a:xfrm>
            <a:custGeom>
              <a:avLst/>
              <a:gdLst>
                <a:gd name="T0" fmla="*/ 3653 w 56"/>
                <a:gd name="T1" fmla="*/ 11239 h 64"/>
                <a:gd name="T2" fmla="*/ 5559 w 56"/>
                <a:gd name="T3" fmla="*/ 1059 h 64"/>
                <a:gd name="T4" fmla="*/ 3933 w 56"/>
                <a:gd name="T5" fmla="*/ 874 h 64"/>
                <a:gd name="T6" fmla="*/ 675 w 56"/>
                <a:gd name="T7" fmla="*/ 4201 h 64"/>
                <a:gd name="T8" fmla="*/ 0 w 56"/>
                <a:gd name="T9" fmla="*/ 8588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" h="64">
                  <a:moveTo>
                    <a:pt x="27" y="64"/>
                  </a:moveTo>
                  <a:cubicBezTo>
                    <a:pt x="48" y="56"/>
                    <a:pt x="56" y="22"/>
                    <a:pt x="41" y="6"/>
                  </a:cubicBezTo>
                  <a:cubicBezTo>
                    <a:pt x="37" y="0"/>
                    <a:pt x="30" y="4"/>
                    <a:pt x="29" y="5"/>
                  </a:cubicBezTo>
                  <a:cubicBezTo>
                    <a:pt x="20" y="10"/>
                    <a:pt x="10" y="13"/>
                    <a:pt x="5" y="24"/>
                  </a:cubicBezTo>
                  <a:cubicBezTo>
                    <a:pt x="2" y="32"/>
                    <a:pt x="7" y="44"/>
                    <a:pt x="0" y="49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32" name="Freeform 40">
              <a:extLst>
                <a:ext uri="{FF2B5EF4-FFF2-40B4-BE49-F238E27FC236}">
                  <a16:creationId xmlns:a16="http://schemas.microsoft.com/office/drawing/2014/main" id="{BD15EE26-D52F-4AD8-9D18-E12F84B3B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3" y="1436"/>
              <a:ext cx="68" cy="91"/>
            </a:xfrm>
            <a:custGeom>
              <a:avLst/>
              <a:gdLst>
                <a:gd name="T0" fmla="*/ 0 w 20"/>
                <a:gd name="T1" fmla="*/ 2996 h 25"/>
                <a:gd name="T2" fmla="*/ 2553 w 20"/>
                <a:gd name="T3" fmla="*/ 1591 h 25"/>
                <a:gd name="T4" fmla="*/ 0 w 20"/>
                <a:gd name="T5" fmla="*/ 2996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25">
                  <a:moveTo>
                    <a:pt x="0" y="17"/>
                  </a:moveTo>
                  <a:cubicBezTo>
                    <a:pt x="3" y="1"/>
                    <a:pt x="16" y="0"/>
                    <a:pt x="19" y="9"/>
                  </a:cubicBezTo>
                  <a:cubicBezTo>
                    <a:pt x="20" y="17"/>
                    <a:pt x="15" y="25"/>
                    <a:pt x="0" y="17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33" name="Freeform 41">
              <a:extLst>
                <a:ext uri="{FF2B5EF4-FFF2-40B4-BE49-F238E27FC236}">
                  <a16:creationId xmlns:a16="http://schemas.microsoft.com/office/drawing/2014/main" id="{0FDE0258-25CE-4E82-BE0F-F490F12D7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1654"/>
              <a:ext cx="20" cy="29"/>
            </a:xfrm>
            <a:custGeom>
              <a:avLst/>
              <a:gdLst>
                <a:gd name="T0" fmla="*/ 743 w 6"/>
                <a:gd name="T1" fmla="*/ 0 h 8"/>
                <a:gd name="T2" fmla="*/ 0 w 6"/>
                <a:gd name="T3" fmla="*/ 1196 h 8"/>
                <a:gd name="T4" fmla="*/ 633 w 6"/>
                <a:gd name="T5" fmla="*/ 711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2" y="0"/>
                    <a:pt x="3" y="5"/>
                    <a:pt x="0" y="7"/>
                  </a:cubicBezTo>
                  <a:cubicBezTo>
                    <a:pt x="3" y="8"/>
                    <a:pt x="6" y="7"/>
                    <a:pt x="5" y="4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34" name="Freeform 42">
              <a:extLst>
                <a:ext uri="{FF2B5EF4-FFF2-40B4-BE49-F238E27FC236}">
                  <a16:creationId xmlns:a16="http://schemas.microsoft.com/office/drawing/2014/main" id="{956D27CB-2B9D-41FF-923E-56C1FA140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0" y="1450"/>
              <a:ext cx="58" cy="62"/>
            </a:xfrm>
            <a:custGeom>
              <a:avLst/>
              <a:gdLst>
                <a:gd name="T0" fmla="*/ 2187 w 17"/>
                <a:gd name="T1" fmla="*/ 1597 h 17"/>
                <a:gd name="T2" fmla="*/ 1235 w 17"/>
                <a:gd name="T3" fmla="*/ 201 h 17"/>
                <a:gd name="T4" fmla="*/ 116 w 17"/>
                <a:gd name="T5" fmla="*/ 1411 h 17"/>
                <a:gd name="T6" fmla="*/ 955 w 17"/>
                <a:gd name="T7" fmla="*/ 2819 h 17"/>
                <a:gd name="T8" fmla="*/ 2187 w 17"/>
                <a:gd name="T9" fmla="*/ 1597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17">
                  <a:moveTo>
                    <a:pt x="16" y="9"/>
                  </a:moveTo>
                  <a:cubicBezTo>
                    <a:pt x="17" y="5"/>
                    <a:pt x="14" y="1"/>
                    <a:pt x="9" y="1"/>
                  </a:cubicBezTo>
                  <a:cubicBezTo>
                    <a:pt x="5" y="0"/>
                    <a:pt x="1" y="3"/>
                    <a:pt x="1" y="8"/>
                  </a:cubicBezTo>
                  <a:cubicBezTo>
                    <a:pt x="0" y="12"/>
                    <a:pt x="3" y="16"/>
                    <a:pt x="7" y="16"/>
                  </a:cubicBezTo>
                  <a:cubicBezTo>
                    <a:pt x="12" y="17"/>
                    <a:pt x="16" y="14"/>
                    <a:pt x="16" y="9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35" name="Freeform 43">
              <a:extLst>
                <a:ext uri="{FF2B5EF4-FFF2-40B4-BE49-F238E27FC236}">
                  <a16:creationId xmlns:a16="http://schemas.microsoft.com/office/drawing/2014/main" id="{4436CD55-384B-4688-9072-47CD1EEBB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1199"/>
              <a:ext cx="69" cy="189"/>
            </a:xfrm>
            <a:custGeom>
              <a:avLst/>
              <a:gdLst>
                <a:gd name="T0" fmla="*/ 2832 w 20"/>
                <a:gd name="T1" fmla="*/ 0 h 52"/>
                <a:gd name="T2" fmla="*/ 121 w 20"/>
                <a:gd name="T3" fmla="*/ 2973 h 52"/>
                <a:gd name="T4" fmla="*/ 704 w 20"/>
                <a:gd name="T5" fmla="*/ 4703 h 52"/>
                <a:gd name="T6" fmla="*/ 0 w 20"/>
                <a:gd name="T7" fmla="*/ 5957 h 52"/>
                <a:gd name="T8" fmla="*/ 573 w 20"/>
                <a:gd name="T9" fmla="*/ 6633 h 52"/>
                <a:gd name="T10" fmla="*/ 121 w 20"/>
                <a:gd name="T11" fmla="*/ 6815 h 52"/>
                <a:gd name="T12" fmla="*/ 573 w 20"/>
                <a:gd name="T13" fmla="*/ 9076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52">
                  <a:moveTo>
                    <a:pt x="20" y="0"/>
                  </a:moveTo>
                  <a:cubicBezTo>
                    <a:pt x="15" y="4"/>
                    <a:pt x="1" y="10"/>
                    <a:pt x="1" y="17"/>
                  </a:cubicBezTo>
                  <a:cubicBezTo>
                    <a:pt x="1" y="21"/>
                    <a:pt x="6" y="23"/>
                    <a:pt x="5" y="27"/>
                  </a:cubicBezTo>
                  <a:cubicBezTo>
                    <a:pt x="5" y="31"/>
                    <a:pt x="2" y="31"/>
                    <a:pt x="0" y="34"/>
                  </a:cubicBezTo>
                  <a:cubicBezTo>
                    <a:pt x="1" y="36"/>
                    <a:pt x="3" y="37"/>
                    <a:pt x="4" y="38"/>
                  </a:cubicBezTo>
                  <a:cubicBezTo>
                    <a:pt x="3" y="38"/>
                    <a:pt x="2" y="39"/>
                    <a:pt x="1" y="39"/>
                  </a:cubicBezTo>
                  <a:cubicBezTo>
                    <a:pt x="3" y="45"/>
                    <a:pt x="13" y="46"/>
                    <a:pt x="4" y="52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36" name="Freeform 44">
              <a:extLst>
                <a:ext uri="{FF2B5EF4-FFF2-40B4-BE49-F238E27FC236}">
                  <a16:creationId xmlns:a16="http://schemas.microsoft.com/office/drawing/2014/main" id="{BC411BB7-DD46-4800-B8AD-28EF64BB6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2" y="1425"/>
              <a:ext cx="123" cy="189"/>
            </a:xfrm>
            <a:custGeom>
              <a:avLst/>
              <a:gdLst>
                <a:gd name="T0" fmla="*/ 3154 w 36"/>
                <a:gd name="T1" fmla="*/ 0 h 52"/>
                <a:gd name="T2" fmla="*/ 4903 w 36"/>
                <a:gd name="T3" fmla="*/ 2442 h 52"/>
                <a:gd name="T4" fmla="*/ 3386 w 36"/>
                <a:gd name="T5" fmla="*/ 2442 h 52"/>
                <a:gd name="T6" fmla="*/ 4226 w 36"/>
                <a:gd name="T7" fmla="*/ 4031 h 52"/>
                <a:gd name="T8" fmla="*/ 3270 w 36"/>
                <a:gd name="T9" fmla="*/ 4176 h 52"/>
                <a:gd name="T10" fmla="*/ 3666 w 36"/>
                <a:gd name="T11" fmla="*/ 4899 h 52"/>
                <a:gd name="T12" fmla="*/ 3270 w 36"/>
                <a:gd name="T13" fmla="*/ 5957 h 52"/>
                <a:gd name="T14" fmla="*/ 2593 w 36"/>
                <a:gd name="T15" fmla="*/ 6103 h 52"/>
                <a:gd name="T16" fmla="*/ 2709 w 36"/>
                <a:gd name="T17" fmla="*/ 6960 h 52"/>
                <a:gd name="T18" fmla="*/ 2033 w 36"/>
                <a:gd name="T19" fmla="*/ 7491 h 52"/>
                <a:gd name="T20" fmla="*/ 1753 w 36"/>
                <a:gd name="T21" fmla="*/ 8745 h 52"/>
                <a:gd name="T22" fmla="*/ 116 w 36"/>
                <a:gd name="T23" fmla="*/ 8745 h 52"/>
                <a:gd name="T24" fmla="*/ 116 w 36"/>
                <a:gd name="T25" fmla="*/ 9076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6" h="52">
                  <a:moveTo>
                    <a:pt x="23" y="0"/>
                  </a:moveTo>
                  <a:cubicBezTo>
                    <a:pt x="26" y="6"/>
                    <a:pt x="33" y="8"/>
                    <a:pt x="36" y="14"/>
                  </a:cubicBezTo>
                  <a:cubicBezTo>
                    <a:pt x="33" y="15"/>
                    <a:pt x="27" y="12"/>
                    <a:pt x="25" y="14"/>
                  </a:cubicBezTo>
                  <a:cubicBezTo>
                    <a:pt x="21" y="18"/>
                    <a:pt x="29" y="21"/>
                    <a:pt x="31" y="23"/>
                  </a:cubicBezTo>
                  <a:cubicBezTo>
                    <a:pt x="29" y="23"/>
                    <a:pt x="27" y="23"/>
                    <a:pt x="24" y="24"/>
                  </a:cubicBezTo>
                  <a:cubicBezTo>
                    <a:pt x="25" y="25"/>
                    <a:pt x="26" y="27"/>
                    <a:pt x="27" y="28"/>
                  </a:cubicBezTo>
                  <a:cubicBezTo>
                    <a:pt x="21" y="29"/>
                    <a:pt x="20" y="29"/>
                    <a:pt x="24" y="34"/>
                  </a:cubicBezTo>
                  <a:cubicBezTo>
                    <a:pt x="22" y="34"/>
                    <a:pt x="21" y="34"/>
                    <a:pt x="19" y="35"/>
                  </a:cubicBezTo>
                  <a:cubicBezTo>
                    <a:pt x="19" y="36"/>
                    <a:pt x="21" y="39"/>
                    <a:pt x="20" y="40"/>
                  </a:cubicBezTo>
                  <a:cubicBezTo>
                    <a:pt x="19" y="42"/>
                    <a:pt x="15" y="41"/>
                    <a:pt x="15" y="43"/>
                  </a:cubicBezTo>
                  <a:cubicBezTo>
                    <a:pt x="13" y="46"/>
                    <a:pt x="18" y="47"/>
                    <a:pt x="13" y="50"/>
                  </a:cubicBezTo>
                  <a:cubicBezTo>
                    <a:pt x="10" y="51"/>
                    <a:pt x="5" y="49"/>
                    <a:pt x="1" y="50"/>
                  </a:cubicBezTo>
                  <a:cubicBezTo>
                    <a:pt x="0" y="51"/>
                    <a:pt x="1" y="51"/>
                    <a:pt x="1" y="52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37" name="Freeform 45">
              <a:extLst>
                <a:ext uri="{FF2B5EF4-FFF2-40B4-BE49-F238E27FC236}">
                  <a16:creationId xmlns:a16="http://schemas.microsoft.com/office/drawing/2014/main" id="{742B97E5-88D6-4B88-A0F3-07B4C246D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8" y="1100"/>
              <a:ext cx="298" cy="500"/>
            </a:xfrm>
            <a:custGeom>
              <a:avLst/>
              <a:gdLst>
                <a:gd name="T0" fmla="*/ 11978 w 87"/>
                <a:gd name="T1" fmla="*/ 1266 h 137"/>
                <a:gd name="T2" fmla="*/ 3179 w 87"/>
                <a:gd name="T3" fmla="*/ 4277 h 137"/>
                <a:gd name="T4" fmla="*/ 1079 w 87"/>
                <a:gd name="T5" fmla="*/ 21299 h 137"/>
                <a:gd name="T6" fmla="*/ 846 w 87"/>
                <a:gd name="T7" fmla="*/ 24310 h 1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7" h="137">
                  <a:moveTo>
                    <a:pt x="87" y="7"/>
                  </a:moveTo>
                  <a:cubicBezTo>
                    <a:pt x="67" y="0"/>
                    <a:pt x="38" y="8"/>
                    <a:pt x="23" y="24"/>
                  </a:cubicBezTo>
                  <a:cubicBezTo>
                    <a:pt x="0" y="47"/>
                    <a:pt x="8" y="90"/>
                    <a:pt x="8" y="120"/>
                  </a:cubicBezTo>
                  <a:cubicBezTo>
                    <a:pt x="8" y="124"/>
                    <a:pt x="8" y="132"/>
                    <a:pt x="6" y="137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38" name="Freeform 46">
              <a:extLst>
                <a:ext uri="{FF2B5EF4-FFF2-40B4-BE49-F238E27FC236}">
                  <a16:creationId xmlns:a16="http://schemas.microsoft.com/office/drawing/2014/main" id="{A284E2BA-0EB3-4E42-811B-13F5D4E51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" y="816"/>
              <a:ext cx="1599" cy="908"/>
            </a:xfrm>
            <a:custGeom>
              <a:avLst/>
              <a:gdLst>
                <a:gd name="T0" fmla="*/ 46344 w 468"/>
                <a:gd name="T1" fmla="*/ 40824 h 249"/>
                <a:gd name="T2" fmla="*/ 49180 w 468"/>
                <a:gd name="T3" fmla="*/ 41753 h 249"/>
                <a:gd name="T4" fmla="*/ 54923 w 468"/>
                <a:gd name="T5" fmla="*/ 40678 h 249"/>
                <a:gd name="T6" fmla="*/ 55999 w 468"/>
                <a:gd name="T7" fmla="*/ 40291 h 249"/>
                <a:gd name="T8" fmla="*/ 57352 w 468"/>
                <a:gd name="T9" fmla="*/ 38894 h 249"/>
                <a:gd name="T10" fmla="*/ 59826 w 468"/>
                <a:gd name="T11" fmla="*/ 38216 h 249"/>
                <a:gd name="T12" fmla="*/ 61346 w 468"/>
                <a:gd name="T13" fmla="*/ 37286 h 249"/>
                <a:gd name="T14" fmla="*/ 62255 w 468"/>
                <a:gd name="T15" fmla="*/ 36955 h 249"/>
                <a:gd name="T16" fmla="*/ 62979 w 468"/>
                <a:gd name="T17" fmla="*/ 33950 h 249"/>
                <a:gd name="T18" fmla="*/ 40484 w 468"/>
                <a:gd name="T19" fmla="*/ 879 h 249"/>
                <a:gd name="T20" fmla="*/ 35021 w 468"/>
                <a:gd name="T21" fmla="*/ 0 h 249"/>
                <a:gd name="T22" fmla="*/ 33538 w 468"/>
                <a:gd name="T23" fmla="*/ 201 h 249"/>
                <a:gd name="T24" fmla="*/ 30118 w 468"/>
                <a:gd name="T25" fmla="*/ 1065 h 249"/>
                <a:gd name="T26" fmla="*/ 26722 w 468"/>
                <a:gd name="T27" fmla="*/ 2673 h 249"/>
                <a:gd name="T28" fmla="*/ 23848 w 468"/>
                <a:gd name="T29" fmla="*/ 5477 h 249"/>
                <a:gd name="T30" fmla="*/ 22612 w 468"/>
                <a:gd name="T31" fmla="*/ 6210 h 249"/>
                <a:gd name="T32" fmla="*/ 19622 w 468"/>
                <a:gd name="T33" fmla="*/ 8828 h 249"/>
                <a:gd name="T34" fmla="*/ 17312 w 468"/>
                <a:gd name="T35" fmla="*/ 11490 h 249"/>
                <a:gd name="T36" fmla="*/ 15959 w 468"/>
                <a:gd name="T37" fmla="*/ 13099 h 249"/>
                <a:gd name="T38" fmla="*/ 15119 w 468"/>
                <a:gd name="T39" fmla="*/ 13777 h 249"/>
                <a:gd name="T40" fmla="*/ 12690 w 468"/>
                <a:gd name="T41" fmla="*/ 15757 h 249"/>
                <a:gd name="T42" fmla="*/ 11173 w 468"/>
                <a:gd name="T43" fmla="*/ 14163 h 249"/>
                <a:gd name="T44" fmla="*/ 9410 w 468"/>
                <a:gd name="T45" fmla="*/ 11490 h 249"/>
                <a:gd name="T46" fmla="*/ 8173 w 468"/>
                <a:gd name="T47" fmla="*/ 20319 h 249"/>
                <a:gd name="T48" fmla="*/ 4903 w 468"/>
                <a:gd name="T49" fmla="*/ 27594 h 249"/>
                <a:gd name="T50" fmla="*/ 2474 w 468"/>
                <a:gd name="T51" fmla="*/ 32724 h 249"/>
                <a:gd name="T52" fmla="*/ 0 w 468"/>
                <a:gd name="T53" fmla="*/ 39959 h 249"/>
                <a:gd name="T54" fmla="*/ 3830 w 468"/>
                <a:gd name="T55" fmla="*/ 44029 h 249"/>
                <a:gd name="T56" fmla="*/ 14603 w 468"/>
                <a:gd name="T57" fmla="*/ 39959 h 249"/>
                <a:gd name="T58" fmla="*/ 17196 w 468"/>
                <a:gd name="T59" fmla="*/ 42286 h 249"/>
                <a:gd name="T60" fmla="*/ 18829 w 468"/>
                <a:gd name="T61" fmla="*/ 42432 h 249"/>
                <a:gd name="T62" fmla="*/ 20182 w 468"/>
                <a:gd name="T63" fmla="*/ 42286 h 249"/>
                <a:gd name="T64" fmla="*/ 22892 w 468"/>
                <a:gd name="T65" fmla="*/ 42964 h 249"/>
                <a:gd name="T66" fmla="*/ 26045 w 468"/>
                <a:gd name="T67" fmla="*/ 42618 h 249"/>
                <a:gd name="T68" fmla="*/ 26838 w 468"/>
                <a:gd name="T69" fmla="*/ 42432 h 249"/>
                <a:gd name="T70" fmla="*/ 30948 w 468"/>
                <a:gd name="T71" fmla="*/ 40492 h 249"/>
                <a:gd name="T72" fmla="*/ 31905 w 468"/>
                <a:gd name="T73" fmla="*/ 40145 h 249"/>
                <a:gd name="T74" fmla="*/ 32581 w 468"/>
                <a:gd name="T75" fmla="*/ 39080 h 249"/>
                <a:gd name="T76" fmla="*/ 33948 w 468"/>
                <a:gd name="T77" fmla="*/ 39080 h 249"/>
                <a:gd name="T78" fmla="*/ 35581 w 468"/>
                <a:gd name="T79" fmla="*/ 40145 h 249"/>
                <a:gd name="T80" fmla="*/ 38571 w 468"/>
                <a:gd name="T81" fmla="*/ 41371 h 249"/>
                <a:gd name="T82" fmla="*/ 39924 w 468"/>
                <a:gd name="T83" fmla="*/ 41371 h 249"/>
                <a:gd name="T84" fmla="*/ 42397 w 468"/>
                <a:gd name="T85" fmla="*/ 41899 h 249"/>
                <a:gd name="T86" fmla="*/ 44150 w 468"/>
                <a:gd name="T87" fmla="*/ 41371 h 24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68" h="249">
                  <a:moveTo>
                    <a:pt x="324" y="233"/>
                  </a:moveTo>
                  <a:cubicBezTo>
                    <a:pt x="329" y="234"/>
                    <a:pt x="336" y="231"/>
                    <a:pt x="340" y="231"/>
                  </a:cubicBezTo>
                  <a:cubicBezTo>
                    <a:pt x="347" y="233"/>
                    <a:pt x="351" y="239"/>
                    <a:pt x="357" y="243"/>
                  </a:cubicBezTo>
                  <a:cubicBezTo>
                    <a:pt x="358" y="241"/>
                    <a:pt x="361" y="240"/>
                    <a:pt x="361" y="236"/>
                  </a:cubicBezTo>
                  <a:cubicBezTo>
                    <a:pt x="369" y="242"/>
                    <a:pt x="384" y="244"/>
                    <a:pt x="386" y="228"/>
                  </a:cubicBezTo>
                  <a:cubicBezTo>
                    <a:pt x="392" y="231"/>
                    <a:pt x="397" y="236"/>
                    <a:pt x="403" y="230"/>
                  </a:cubicBezTo>
                  <a:cubicBezTo>
                    <a:pt x="405" y="232"/>
                    <a:pt x="409" y="233"/>
                    <a:pt x="411" y="235"/>
                  </a:cubicBezTo>
                  <a:cubicBezTo>
                    <a:pt x="411" y="232"/>
                    <a:pt x="411" y="230"/>
                    <a:pt x="411" y="228"/>
                  </a:cubicBezTo>
                  <a:cubicBezTo>
                    <a:pt x="415" y="229"/>
                    <a:pt x="420" y="232"/>
                    <a:pt x="424" y="234"/>
                  </a:cubicBezTo>
                  <a:cubicBezTo>
                    <a:pt x="423" y="230"/>
                    <a:pt x="421" y="225"/>
                    <a:pt x="421" y="220"/>
                  </a:cubicBezTo>
                  <a:cubicBezTo>
                    <a:pt x="429" y="218"/>
                    <a:pt x="433" y="222"/>
                    <a:pt x="439" y="227"/>
                  </a:cubicBezTo>
                  <a:cubicBezTo>
                    <a:pt x="439" y="224"/>
                    <a:pt x="441" y="225"/>
                    <a:pt x="439" y="216"/>
                  </a:cubicBezTo>
                  <a:cubicBezTo>
                    <a:pt x="445" y="219"/>
                    <a:pt x="446" y="219"/>
                    <a:pt x="450" y="223"/>
                  </a:cubicBezTo>
                  <a:cubicBezTo>
                    <a:pt x="447" y="220"/>
                    <a:pt x="450" y="216"/>
                    <a:pt x="450" y="211"/>
                  </a:cubicBezTo>
                  <a:cubicBezTo>
                    <a:pt x="453" y="211"/>
                    <a:pt x="457" y="212"/>
                    <a:pt x="459" y="212"/>
                  </a:cubicBezTo>
                  <a:cubicBezTo>
                    <a:pt x="458" y="211"/>
                    <a:pt x="458" y="210"/>
                    <a:pt x="457" y="209"/>
                  </a:cubicBezTo>
                  <a:cubicBezTo>
                    <a:pt x="458" y="208"/>
                    <a:pt x="460" y="206"/>
                    <a:pt x="461" y="205"/>
                  </a:cubicBezTo>
                  <a:cubicBezTo>
                    <a:pt x="462" y="192"/>
                    <a:pt x="462" y="192"/>
                    <a:pt x="462" y="192"/>
                  </a:cubicBezTo>
                  <a:cubicBezTo>
                    <a:pt x="462" y="192"/>
                    <a:pt x="468" y="197"/>
                    <a:pt x="452" y="130"/>
                  </a:cubicBezTo>
                  <a:cubicBezTo>
                    <a:pt x="437" y="63"/>
                    <a:pt x="363" y="13"/>
                    <a:pt x="297" y="5"/>
                  </a:cubicBezTo>
                  <a:cubicBezTo>
                    <a:pt x="285" y="4"/>
                    <a:pt x="274" y="3"/>
                    <a:pt x="264" y="4"/>
                  </a:cubicBezTo>
                  <a:cubicBezTo>
                    <a:pt x="260" y="4"/>
                    <a:pt x="257" y="3"/>
                    <a:pt x="257" y="0"/>
                  </a:cubicBezTo>
                  <a:cubicBezTo>
                    <a:pt x="254" y="3"/>
                    <a:pt x="250" y="4"/>
                    <a:pt x="246" y="4"/>
                  </a:cubicBezTo>
                  <a:cubicBezTo>
                    <a:pt x="246" y="3"/>
                    <a:pt x="246" y="2"/>
                    <a:pt x="246" y="1"/>
                  </a:cubicBezTo>
                  <a:cubicBezTo>
                    <a:pt x="244" y="5"/>
                    <a:pt x="238" y="6"/>
                    <a:pt x="234" y="4"/>
                  </a:cubicBezTo>
                  <a:cubicBezTo>
                    <a:pt x="231" y="7"/>
                    <a:pt x="225" y="9"/>
                    <a:pt x="221" y="6"/>
                  </a:cubicBezTo>
                  <a:cubicBezTo>
                    <a:pt x="218" y="11"/>
                    <a:pt x="208" y="14"/>
                    <a:pt x="205" y="9"/>
                  </a:cubicBezTo>
                  <a:cubicBezTo>
                    <a:pt x="203" y="13"/>
                    <a:pt x="200" y="14"/>
                    <a:pt x="196" y="15"/>
                  </a:cubicBezTo>
                  <a:cubicBezTo>
                    <a:pt x="190" y="17"/>
                    <a:pt x="191" y="17"/>
                    <a:pt x="186" y="21"/>
                  </a:cubicBezTo>
                  <a:cubicBezTo>
                    <a:pt x="183" y="25"/>
                    <a:pt x="179" y="28"/>
                    <a:pt x="175" y="31"/>
                  </a:cubicBezTo>
                  <a:cubicBezTo>
                    <a:pt x="174" y="30"/>
                    <a:pt x="173" y="28"/>
                    <a:pt x="173" y="27"/>
                  </a:cubicBezTo>
                  <a:cubicBezTo>
                    <a:pt x="172" y="31"/>
                    <a:pt x="170" y="33"/>
                    <a:pt x="166" y="35"/>
                  </a:cubicBezTo>
                  <a:cubicBezTo>
                    <a:pt x="164" y="36"/>
                    <a:pt x="159" y="39"/>
                    <a:pt x="156" y="39"/>
                  </a:cubicBezTo>
                  <a:cubicBezTo>
                    <a:pt x="157" y="43"/>
                    <a:pt x="147" y="48"/>
                    <a:pt x="144" y="50"/>
                  </a:cubicBezTo>
                  <a:cubicBezTo>
                    <a:pt x="142" y="52"/>
                    <a:pt x="138" y="56"/>
                    <a:pt x="136" y="58"/>
                  </a:cubicBezTo>
                  <a:cubicBezTo>
                    <a:pt x="134" y="60"/>
                    <a:pt x="130" y="65"/>
                    <a:pt x="127" y="65"/>
                  </a:cubicBezTo>
                  <a:cubicBezTo>
                    <a:pt x="127" y="64"/>
                    <a:pt x="125" y="64"/>
                    <a:pt x="125" y="63"/>
                  </a:cubicBezTo>
                  <a:cubicBezTo>
                    <a:pt x="123" y="67"/>
                    <a:pt x="121" y="71"/>
                    <a:pt x="117" y="74"/>
                  </a:cubicBezTo>
                  <a:cubicBezTo>
                    <a:pt x="116" y="74"/>
                    <a:pt x="114" y="74"/>
                    <a:pt x="113" y="75"/>
                  </a:cubicBezTo>
                  <a:cubicBezTo>
                    <a:pt x="112" y="76"/>
                    <a:pt x="112" y="77"/>
                    <a:pt x="111" y="78"/>
                  </a:cubicBezTo>
                  <a:cubicBezTo>
                    <a:pt x="109" y="80"/>
                    <a:pt x="107" y="83"/>
                    <a:pt x="103" y="80"/>
                  </a:cubicBezTo>
                  <a:cubicBezTo>
                    <a:pt x="102" y="84"/>
                    <a:pt x="97" y="88"/>
                    <a:pt x="93" y="89"/>
                  </a:cubicBezTo>
                  <a:cubicBezTo>
                    <a:pt x="93" y="89"/>
                    <a:pt x="88" y="94"/>
                    <a:pt x="86" y="92"/>
                  </a:cubicBezTo>
                  <a:cubicBezTo>
                    <a:pt x="86" y="88"/>
                    <a:pt x="83" y="84"/>
                    <a:pt x="82" y="80"/>
                  </a:cubicBezTo>
                  <a:cubicBezTo>
                    <a:pt x="81" y="74"/>
                    <a:pt x="82" y="68"/>
                    <a:pt x="79" y="63"/>
                  </a:cubicBezTo>
                  <a:cubicBezTo>
                    <a:pt x="77" y="58"/>
                    <a:pt x="73" y="61"/>
                    <a:pt x="69" y="65"/>
                  </a:cubicBezTo>
                  <a:cubicBezTo>
                    <a:pt x="64" y="71"/>
                    <a:pt x="62" y="80"/>
                    <a:pt x="61" y="88"/>
                  </a:cubicBezTo>
                  <a:cubicBezTo>
                    <a:pt x="60" y="94"/>
                    <a:pt x="55" y="110"/>
                    <a:pt x="60" y="115"/>
                  </a:cubicBezTo>
                  <a:cubicBezTo>
                    <a:pt x="54" y="123"/>
                    <a:pt x="48" y="132"/>
                    <a:pt x="46" y="139"/>
                  </a:cubicBezTo>
                  <a:cubicBezTo>
                    <a:pt x="44" y="143"/>
                    <a:pt x="38" y="153"/>
                    <a:pt x="36" y="156"/>
                  </a:cubicBezTo>
                  <a:cubicBezTo>
                    <a:pt x="30" y="164"/>
                    <a:pt x="25" y="174"/>
                    <a:pt x="23" y="176"/>
                  </a:cubicBezTo>
                  <a:cubicBezTo>
                    <a:pt x="21" y="178"/>
                    <a:pt x="20" y="181"/>
                    <a:pt x="18" y="185"/>
                  </a:cubicBezTo>
                  <a:cubicBezTo>
                    <a:pt x="14" y="192"/>
                    <a:pt x="10" y="201"/>
                    <a:pt x="7" y="208"/>
                  </a:cubicBezTo>
                  <a:cubicBezTo>
                    <a:pt x="5" y="214"/>
                    <a:pt x="0" y="220"/>
                    <a:pt x="0" y="226"/>
                  </a:cubicBezTo>
                  <a:cubicBezTo>
                    <a:pt x="1" y="235"/>
                    <a:pt x="4" y="236"/>
                    <a:pt x="11" y="241"/>
                  </a:cubicBezTo>
                  <a:cubicBezTo>
                    <a:pt x="17" y="245"/>
                    <a:pt x="20" y="249"/>
                    <a:pt x="28" y="249"/>
                  </a:cubicBezTo>
                  <a:cubicBezTo>
                    <a:pt x="37" y="249"/>
                    <a:pt x="47" y="246"/>
                    <a:pt x="55" y="243"/>
                  </a:cubicBezTo>
                  <a:cubicBezTo>
                    <a:pt x="69" y="236"/>
                    <a:pt x="90" y="228"/>
                    <a:pt x="107" y="226"/>
                  </a:cubicBezTo>
                  <a:cubicBezTo>
                    <a:pt x="115" y="225"/>
                    <a:pt x="118" y="225"/>
                    <a:pt x="124" y="229"/>
                  </a:cubicBezTo>
                  <a:cubicBezTo>
                    <a:pt x="126" y="232"/>
                    <a:pt x="130" y="238"/>
                    <a:pt x="126" y="239"/>
                  </a:cubicBezTo>
                  <a:cubicBezTo>
                    <a:pt x="129" y="239"/>
                    <a:pt x="133" y="239"/>
                    <a:pt x="135" y="236"/>
                  </a:cubicBezTo>
                  <a:cubicBezTo>
                    <a:pt x="137" y="236"/>
                    <a:pt x="136" y="239"/>
                    <a:pt x="138" y="240"/>
                  </a:cubicBezTo>
                  <a:cubicBezTo>
                    <a:pt x="139" y="240"/>
                    <a:pt x="141" y="239"/>
                    <a:pt x="142" y="239"/>
                  </a:cubicBezTo>
                  <a:cubicBezTo>
                    <a:pt x="142" y="239"/>
                    <a:pt x="147" y="239"/>
                    <a:pt x="148" y="239"/>
                  </a:cubicBezTo>
                  <a:cubicBezTo>
                    <a:pt x="152" y="238"/>
                    <a:pt x="157" y="244"/>
                    <a:pt x="156" y="236"/>
                  </a:cubicBezTo>
                  <a:cubicBezTo>
                    <a:pt x="160" y="238"/>
                    <a:pt x="165" y="240"/>
                    <a:pt x="168" y="243"/>
                  </a:cubicBezTo>
                  <a:cubicBezTo>
                    <a:pt x="167" y="242"/>
                    <a:pt x="166" y="240"/>
                    <a:pt x="165" y="238"/>
                  </a:cubicBezTo>
                  <a:cubicBezTo>
                    <a:pt x="169" y="234"/>
                    <a:pt x="186" y="237"/>
                    <a:pt x="191" y="241"/>
                  </a:cubicBezTo>
                  <a:cubicBezTo>
                    <a:pt x="190" y="240"/>
                    <a:pt x="190" y="238"/>
                    <a:pt x="189" y="236"/>
                  </a:cubicBezTo>
                  <a:cubicBezTo>
                    <a:pt x="191" y="238"/>
                    <a:pt x="194" y="239"/>
                    <a:pt x="197" y="240"/>
                  </a:cubicBezTo>
                  <a:cubicBezTo>
                    <a:pt x="199" y="235"/>
                    <a:pt x="223" y="234"/>
                    <a:pt x="227" y="236"/>
                  </a:cubicBezTo>
                  <a:cubicBezTo>
                    <a:pt x="227" y="234"/>
                    <a:pt x="227" y="231"/>
                    <a:pt x="227" y="229"/>
                  </a:cubicBezTo>
                  <a:cubicBezTo>
                    <a:pt x="230" y="230"/>
                    <a:pt x="232" y="232"/>
                    <a:pt x="235" y="233"/>
                  </a:cubicBezTo>
                  <a:cubicBezTo>
                    <a:pt x="235" y="232"/>
                    <a:pt x="235" y="229"/>
                    <a:pt x="234" y="227"/>
                  </a:cubicBezTo>
                  <a:cubicBezTo>
                    <a:pt x="237" y="227"/>
                    <a:pt x="241" y="228"/>
                    <a:pt x="244" y="228"/>
                  </a:cubicBezTo>
                  <a:cubicBezTo>
                    <a:pt x="241" y="227"/>
                    <a:pt x="239" y="224"/>
                    <a:pt x="239" y="221"/>
                  </a:cubicBezTo>
                  <a:cubicBezTo>
                    <a:pt x="239" y="221"/>
                    <a:pt x="247" y="218"/>
                    <a:pt x="245" y="224"/>
                  </a:cubicBezTo>
                  <a:cubicBezTo>
                    <a:pt x="247" y="223"/>
                    <a:pt x="247" y="223"/>
                    <a:pt x="249" y="221"/>
                  </a:cubicBezTo>
                  <a:cubicBezTo>
                    <a:pt x="252" y="219"/>
                    <a:pt x="254" y="216"/>
                    <a:pt x="255" y="214"/>
                  </a:cubicBezTo>
                  <a:cubicBezTo>
                    <a:pt x="251" y="220"/>
                    <a:pt x="255" y="223"/>
                    <a:pt x="261" y="227"/>
                  </a:cubicBezTo>
                  <a:cubicBezTo>
                    <a:pt x="268" y="231"/>
                    <a:pt x="269" y="231"/>
                    <a:pt x="276" y="231"/>
                  </a:cubicBezTo>
                  <a:cubicBezTo>
                    <a:pt x="280" y="231"/>
                    <a:pt x="280" y="232"/>
                    <a:pt x="283" y="234"/>
                  </a:cubicBezTo>
                  <a:cubicBezTo>
                    <a:pt x="284" y="235"/>
                    <a:pt x="284" y="237"/>
                    <a:pt x="286" y="237"/>
                  </a:cubicBezTo>
                  <a:cubicBezTo>
                    <a:pt x="289" y="237"/>
                    <a:pt x="290" y="233"/>
                    <a:pt x="293" y="234"/>
                  </a:cubicBezTo>
                  <a:cubicBezTo>
                    <a:pt x="296" y="234"/>
                    <a:pt x="299" y="237"/>
                    <a:pt x="301" y="239"/>
                  </a:cubicBezTo>
                  <a:cubicBezTo>
                    <a:pt x="302" y="233"/>
                    <a:pt x="308" y="230"/>
                    <a:pt x="311" y="237"/>
                  </a:cubicBezTo>
                  <a:cubicBezTo>
                    <a:pt x="309" y="229"/>
                    <a:pt x="319" y="234"/>
                    <a:pt x="321" y="238"/>
                  </a:cubicBezTo>
                  <a:cubicBezTo>
                    <a:pt x="321" y="236"/>
                    <a:pt x="322" y="235"/>
                    <a:pt x="324" y="234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39" name="Freeform 47">
              <a:extLst>
                <a:ext uri="{FF2B5EF4-FFF2-40B4-BE49-F238E27FC236}">
                  <a16:creationId xmlns:a16="http://schemas.microsoft.com/office/drawing/2014/main" id="{FB0EFAAA-C0DE-466B-85B2-C578C7569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3" y="1472"/>
              <a:ext cx="1271" cy="237"/>
            </a:xfrm>
            <a:custGeom>
              <a:avLst/>
              <a:gdLst>
                <a:gd name="T0" fmla="*/ 0 w 372"/>
                <a:gd name="T1" fmla="*/ 4415 h 65"/>
                <a:gd name="T2" fmla="*/ 116 w 372"/>
                <a:gd name="T3" fmla="*/ 2126 h 65"/>
                <a:gd name="T4" fmla="*/ 280 w 372"/>
                <a:gd name="T5" fmla="*/ 1065 h 65"/>
                <a:gd name="T6" fmla="*/ 11849 w 372"/>
                <a:gd name="T7" fmla="*/ 4415 h 65"/>
                <a:gd name="T8" fmla="*/ 23288 w 372"/>
                <a:gd name="T9" fmla="*/ 8827 h 65"/>
                <a:gd name="T10" fmla="*/ 36538 w 372"/>
                <a:gd name="T11" fmla="*/ 5280 h 65"/>
                <a:gd name="T12" fmla="*/ 47700 w 372"/>
                <a:gd name="T13" fmla="*/ 3883 h 65"/>
                <a:gd name="T14" fmla="*/ 50020 w 372"/>
                <a:gd name="T15" fmla="*/ 4944 h 65"/>
                <a:gd name="T16" fmla="*/ 49894 w 372"/>
                <a:gd name="T17" fmla="*/ 5477 h 65"/>
                <a:gd name="T18" fmla="*/ 48783 w 372"/>
                <a:gd name="T19" fmla="*/ 5130 h 65"/>
                <a:gd name="T20" fmla="*/ 48783 w 372"/>
                <a:gd name="T21" fmla="*/ 5130 h 65"/>
                <a:gd name="T22" fmla="*/ 43474 w 372"/>
                <a:gd name="T23" fmla="*/ 4415 h 65"/>
                <a:gd name="T24" fmla="*/ 37054 w 372"/>
                <a:gd name="T25" fmla="*/ 6742 h 65"/>
                <a:gd name="T26" fmla="*/ 23288 w 372"/>
                <a:gd name="T27" fmla="*/ 11299 h 65"/>
                <a:gd name="T28" fmla="*/ 10776 w 372"/>
                <a:gd name="T29" fmla="*/ 6541 h 65"/>
                <a:gd name="T30" fmla="*/ 0 w 372"/>
                <a:gd name="T31" fmla="*/ 4415 h 65"/>
                <a:gd name="T32" fmla="*/ 0 w 372"/>
                <a:gd name="T33" fmla="*/ 4415 h 6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72" h="65">
                  <a:moveTo>
                    <a:pt x="0" y="25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3"/>
                    <a:pt x="2" y="6"/>
                  </a:cubicBezTo>
                  <a:cubicBezTo>
                    <a:pt x="42" y="0"/>
                    <a:pt x="65" y="12"/>
                    <a:pt x="87" y="25"/>
                  </a:cubicBezTo>
                  <a:cubicBezTo>
                    <a:pt x="108" y="37"/>
                    <a:pt x="128" y="51"/>
                    <a:pt x="171" y="50"/>
                  </a:cubicBezTo>
                  <a:cubicBezTo>
                    <a:pt x="215" y="49"/>
                    <a:pt x="243" y="39"/>
                    <a:pt x="268" y="30"/>
                  </a:cubicBezTo>
                  <a:cubicBezTo>
                    <a:pt x="295" y="20"/>
                    <a:pt x="317" y="13"/>
                    <a:pt x="350" y="22"/>
                  </a:cubicBezTo>
                  <a:cubicBezTo>
                    <a:pt x="358" y="23"/>
                    <a:pt x="363" y="26"/>
                    <a:pt x="367" y="28"/>
                  </a:cubicBezTo>
                  <a:cubicBezTo>
                    <a:pt x="372" y="30"/>
                    <a:pt x="371" y="31"/>
                    <a:pt x="366" y="31"/>
                  </a:cubicBezTo>
                  <a:cubicBezTo>
                    <a:pt x="364" y="30"/>
                    <a:pt x="361" y="30"/>
                    <a:pt x="358" y="29"/>
                  </a:cubicBezTo>
                  <a:cubicBezTo>
                    <a:pt x="358" y="29"/>
                    <a:pt x="358" y="29"/>
                    <a:pt x="358" y="29"/>
                  </a:cubicBezTo>
                  <a:cubicBezTo>
                    <a:pt x="354" y="28"/>
                    <a:pt x="334" y="24"/>
                    <a:pt x="319" y="25"/>
                  </a:cubicBezTo>
                  <a:cubicBezTo>
                    <a:pt x="303" y="27"/>
                    <a:pt x="288" y="32"/>
                    <a:pt x="272" y="38"/>
                  </a:cubicBezTo>
                  <a:cubicBezTo>
                    <a:pt x="248" y="47"/>
                    <a:pt x="218" y="63"/>
                    <a:pt x="171" y="64"/>
                  </a:cubicBezTo>
                  <a:cubicBezTo>
                    <a:pt x="125" y="65"/>
                    <a:pt x="100" y="50"/>
                    <a:pt x="79" y="37"/>
                  </a:cubicBezTo>
                  <a:cubicBezTo>
                    <a:pt x="57" y="25"/>
                    <a:pt x="37" y="18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40" name="Freeform 48">
              <a:extLst>
                <a:ext uri="{FF2B5EF4-FFF2-40B4-BE49-F238E27FC236}">
                  <a16:creationId xmlns:a16="http://schemas.microsoft.com/office/drawing/2014/main" id="{4F0EB3C1-1451-4F84-B909-F1A881DD2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2" y="1046"/>
              <a:ext cx="58" cy="175"/>
            </a:xfrm>
            <a:custGeom>
              <a:avLst/>
              <a:gdLst>
                <a:gd name="T0" fmla="*/ 2027 w 17"/>
                <a:gd name="T1" fmla="*/ 346 h 48"/>
                <a:gd name="T2" fmla="*/ 955 w 17"/>
                <a:gd name="T3" fmla="*/ 4411 h 48"/>
                <a:gd name="T4" fmla="*/ 560 w 17"/>
                <a:gd name="T5" fmla="*/ 8480 h 48"/>
                <a:gd name="T6" fmla="*/ 116 w 17"/>
                <a:gd name="T7" fmla="*/ 6738 h 48"/>
                <a:gd name="T8" fmla="*/ 396 w 17"/>
                <a:gd name="T9" fmla="*/ 4069 h 48"/>
                <a:gd name="T10" fmla="*/ 2306 w 17"/>
                <a:gd name="T11" fmla="*/ 0 h 48"/>
                <a:gd name="T12" fmla="*/ 2027 w 17"/>
                <a:gd name="T13" fmla="*/ 346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" h="48">
                  <a:moveTo>
                    <a:pt x="15" y="2"/>
                  </a:moveTo>
                  <a:cubicBezTo>
                    <a:pt x="10" y="8"/>
                    <a:pt x="8" y="17"/>
                    <a:pt x="7" y="25"/>
                  </a:cubicBezTo>
                  <a:cubicBezTo>
                    <a:pt x="6" y="30"/>
                    <a:pt x="3" y="41"/>
                    <a:pt x="4" y="48"/>
                  </a:cubicBezTo>
                  <a:cubicBezTo>
                    <a:pt x="3" y="45"/>
                    <a:pt x="1" y="41"/>
                    <a:pt x="1" y="38"/>
                  </a:cubicBezTo>
                  <a:cubicBezTo>
                    <a:pt x="0" y="32"/>
                    <a:pt x="1" y="28"/>
                    <a:pt x="3" y="23"/>
                  </a:cubicBezTo>
                  <a:cubicBezTo>
                    <a:pt x="4" y="19"/>
                    <a:pt x="10" y="5"/>
                    <a:pt x="17" y="0"/>
                  </a:cubicBezTo>
                  <a:cubicBezTo>
                    <a:pt x="16" y="1"/>
                    <a:pt x="16" y="1"/>
                    <a:pt x="15" y="2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41" name="Freeform 49">
              <a:extLst>
                <a:ext uri="{FF2B5EF4-FFF2-40B4-BE49-F238E27FC236}">
                  <a16:creationId xmlns:a16="http://schemas.microsoft.com/office/drawing/2014/main" id="{27295913-B75D-403B-AD27-FFA0E3904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" y="1651"/>
              <a:ext cx="307" cy="69"/>
            </a:xfrm>
            <a:custGeom>
              <a:avLst/>
              <a:gdLst>
                <a:gd name="T0" fmla="*/ 2698 w 90"/>
                <a:gd name="T1" fmla="*/ 712 h 19"/>
                <a:gd name="T2" fmla="*/ 2862 w 90"/>
                <a:gd name="T3" fmla="*/ 857 h 19"/>
                <a:gd name="T4" fmla="*/ 3258 w 90"/>
                <a:gd name="T5" fmla="*/ 1384 h 19"/>
                <a:gd name="T6" fmla="*/ 4213 w 90"/>
                <a:gd name="T7" fmla="*/ 857 h 19"/>
                <a:gd name="T8" fmla="*/ 5284 w 90"/>
                <a:gd name="T9" fmla="*/ 1729 h 19"/>
                <a:gd name="T10" fmla="*/ 6631 w 90"/>
                <a:gd name="T11" fmla="*/ 1384 h 19"/>
                <a:gd name="T12" fmla="*/ 7982 w 90"/>
                <a:gd name="T13" fmla="*/ 1583 h 19"/>
                <a:gd name="T14" fmla="*/ 8378 w 90"/>
                <a:gd name="T15" fmla="*/ 857 h 19"/>
                <a:gd name="T16" fmla="*/ 8378 w 90"/>
                <a:gd name="T17" fmla="*/ 712 h 19"/>
                <a:gd name="T18" fmla="*/ 10554 w 90"/>
                <a:gd name="T19" fmla="*/ 330 h 19"/>
                <a:gd name="T20" fmla="*/ 12181 w 90"/>
                <a:gd name="T21" fmla="*/ 1583 h 19"/>
                <a:gd name="T22" fmla="*/ 11113 w 90"/>
                <a:gd name="T23" fmla="*/ 3112 h 19"/>
                <a:gd name="T24" fmla="*/ 8378 w 90"/>
                <a:gd name="T25" fmla="*/ 2782 h 19"/>
                <a:gd name="T26" fmla="*/ 3803 w 90"/>
                <a:gd name="T27" fmla="*/ 2782 h 19"/>
                <a:gd name="T28" fmla="*/ 955 w 90"/>
                <a:gd name="T29" fmla="*/ 3312 h 19"/>
                <a:gd name="T30" fmla="*/ 2187 w 90"/>
                <a:gd name="T31" fmla="*/ 1914 h 19"/>
                <a:gd name="T32" fmla="*/ 280 w 90"/>
                <a:gd name="T33" fmla="*/ 2110 h 19"/>
                <a:gd name="T34" fmla="*/ 2698 w 90"/>
                <a:gd name="T35" fmla="*/ 712 h 1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0" h="19">
                  <a:moveTo>
                    <a:pt x="20" y="4"/>
                  </a:moveTo>
                  <a:cubicBezTo>
                    <a:pt x="20" y="4"/>
                    <a:pt x="21" y="4"/>
                    <a:pt x="21" y="5"/>
                  </a:cubicBezTo>
                  <a:cubicBezTo>
                    <a:pt x="22" y="6"/>
                    <a:pt x="22" y="8"/>
                    <a:pt x="24" y="8"/>
                  </a:cubicBezTo>
                  <a:cubicBezTo>
                    <a:pt x="27" y="8"/>
                    <a:pt x="28" y="4"/>
                    <a:pt x="31" y="5"/>
                  </a:cubicBezTo>
                  <a:cubicBezTo>
                    <a:pt x="34" y="5"/>
                    <a:pt x="37" y="8"/>
                    <a:pt x="39" y="10"/>
                  </a:cubicBezTo>
                  <a:cubicBezTo>
                    <a:pt x="40" y="4"/>
                    <a:pt x="46" y="1"/>
                    <a:pt x="49" y="8"/>
                  </a:cubicBezTo>
                  <a:cubicBezTo>
                    <a:pt x="47" y="0"/>
                    <a:pt x="57" y="5"/>
                    <a:pt x="59" y="9"/>
                  </a:cubicBezTo>
                  <a:cubicBezTo>
                    <a:pt x="59" y="7"/>
                    <a:pt x="60" y="6"/>
                    <a:pt x="62" y="5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7" y="5"/>
                    <a:pt x="74" y="2"/>
                    <a:pt x="78" y="2"/>
                  </a:cubicBezTo>
                  <a:cubicBezTo>
                    <a:pt x="83" y="3"/>
                    <a:pt x="86" y="6"/>
                    <a:pt x="90" y="9"/>
                  </a:cubicBezTo>
                  <a:cubicBezTo>
                    <a:pt x="88" y="15"/>
                    <a:pt x="90" y="17"/>
                    <a:pt x="82" y="18"/>
                  </a:cubicBezTo>
                  <a:cubicBezTo>
                    <a:pt x="75" y="19"/>
                    <a:pt x="69" y="17"/>
                    <a:pt x="62" y="16"/>
                  </a:cubicBezTo>
                  <a:cubicBezTo>
                    <a:pt x="53" y="15"/>
                    <a:pt x="38" y="16"/>
                    <a:pt x="28" y="16"/>
                  </a:cubicBezTo>
                  <a:cubicBezTo>
                    <a:pt x="23" y="16"/>
                    <a:pt x="11" y="15"/>
                    <a:pt x="7" y="19"/>
                  </a:cubicBezTo>
                  <a:cubicBezTo>
                    <a:pt x="8" y="14"/>
                    <a:pt x="12" y="13"/>
                    <a:pt x="16" y="11"/>
                  </a:cubicBezTo>
                  <a:cubicBezTo>
                    <a:pt x="12" y="11"/>
                    <a:pt x="5" y="8"/>
                    <a:pt x="2" y="12"/>
                  </a:cubicBezTo>
                  <a:cubicBezTo>
                    <a:pt x="0" y="1"/>
                    <a:pt x="12" y="5"/>
                    <a:pt x="20" y="4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42" name="Line 50">
              <a:extLst>
                <a:ext uri="{FF2B5EF4-FFF2-40B4-BE49-F238E27FC236}">
                  <a16:creationId xmlns:a16="http://schemas.microsoft.com/office/drawing/2014/main" id="{1D6DF9FB-6FCE-498F-9A97-9A9B25D21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4" y="1202"/>
              <a:ext cx="1" cy="1"/>
            </a:xfrm>
            <a:prstGeom prst="line">
              <a:avLst/>
            </a:prstGeom>
            <a:noFill/>
            <a:ln w="11113" cap="rnd">
              <a:solidFill>
                <a:srgbClr val="1A171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43" name="Freeform 51">
              <a:extLst>
                <a:ext uri="{FF2B5EF4-FFF2-40B4-BE49-F238E27FC236}">
                  <a16:creationId xmlns:a16="http://schemas.microsoft.com/office/drawing/2014/main" id="{3E6CDEE0-5AB7-4150-9766-889AF6FA9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9" y="1669"/>
              <a:ext cx="195" cy="51"/>
            </a:xfrm>
            <a:custGeom>
              <a:avLst/>
              <a:gdLst>
                <a:gd name="T0" fmla="*/ 7691 w 57"/>
                <a:gd name="T1" fmla="*/ 1060 h 14"/>
                <a:gd name="T2" fmla="*/ 6565 w 57"/>
                <a:gd name="T3" fmla="*/ 346 h 14"/>
                <a:gd name="T4" fmla="*/ 6846 w 57"/>
                <a:gd name="T5" fmla="*/ 1260 h 14"/>
                <a:gd name="T6" fmla="*/ 3288 w 57"/>
                <a:gd name="T7" fmla="*/ 729 h 14"/>
                <a:gd name="T8" fmla="*/ 3688 w 57"/>
                <a:gd name="T9" fmla="*/ 1592 h 14"/>
                <a:gd name="T10" fmla="*/ 2036 w 57"/>
                <a:gd name="T11" fmla="*/ 346 h 14"/>
                <a:gd name="T12" fmla="*/ 1078 w 57"/>
                <a:gd name="T13" fmla="*/ 874 h 14"/>
                <a:gd name="T14" fmla="*/ 0 w 57"/>
                <a:gd name="T15" fmla="*/ 2470 h 14"/>
                <a:gd name="T16" fmla="*/ 4529 w 57"/>
                <a:gd name="T17" fmla="*/ 2270 h 14"/>
                <a:gd name="T18" fmla="*/ 5888 w 57"/>
                <a:gd name="T19" fmla="*/ 1938 h 14"/>
                <a:gd name="T20" fmla="*/ 7691 w 57"/>
                <a:gd name="T21" fmla="*/ 1592 h 14"/>
                <a:gd name="T22" fmla="*/ 7807 w 57"/>
                <a:gd name="T23" fmla="*/ 729 h 14"/>
                <a:gd name="T24" fmla="*/ 7691 w 57"/>
                <a:gd name="T25" fmla="*/ 1060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" h="14">
                  <a:moveTo>
                    <a:pt x="56" y="6"/>
                  </a:moveTo>
                  <a:cubicBezTo>
                    <a:pt x="53" y="5"/>
                    <a:pt x="50" y="4"/>
                    <a:pt x="48" y="2"/>
                  </a:cubicBezTo>
                  <a:cubicBezTo>
                    <a:pt x="49" y="4"/>
                    <a:pt x="49" y="6"/>
                    <a:pt x="50" y="7"/>
                  </a:cubicBezTo>
                  <a:cubicBezTo>
                    <a:pt x="45" y="3"/>
                    <a:pt x="28" y="0"/>
                    <a:pt x="24" y="4"/>
                  </a:cubicBezTo>
                  <a:cubicBezTo>
                    <a:pt x="25" y="6"/>
                    <a:pt x="26" y="8"/>
                    <a:pt x="27" y="9"/>
                  </a:cubicBezTo>
                  <a:cubicBezTo>
                    <a:pt x="24" y="6"/>
                    <a:pt x="19" y="4"/>
                    <a:pt x="15" y="2"/>
                  </a:cubicBezTo>
                  <a:cubicBezTo>
                    <a:pt x="16" y="10"/>
                    <a:pt x="11" y="5"/>
                    <a:pt x="8" y="5"/>
                  </a:cubicBezTo>
                  <a:cubicBezTo>
                    <a:pt x="4" y="7"/>
                    <a:pt x="1" y="10"/>
                    <a:pt x="0" y="14"/>
                  </a:cubicBezTo>
                  <a:cubicBezTo>
                    <a:pt x="7" y="7"/>
                    <a:pt x="23" y="14"/>
                    <a:pt x="33" y="13"/>
                  </a:cubicBezTo>
                  <a:cubicBezTo>
                    <a:pt x="36" y="13"/>
                    <a:pt x="39" y="11"/>
                    <a:pt x="43" y="11"/>
                  </a:cubicBezTo>
                  <a:cubicBezTo>
                    <a:pt x="47" y="11"/>
                    <a:pt x="53" y="13"/>
                    <a:pt x="56" y="9"/>
                  </a:cubicBezTo>
                  <a:cubicBezTo>
                    <a:pt x="57" y="8"/>
                    <a:pt x="57" y="6"/>
                    <a:pt x="57" y="4"/>
                  </a:cubicBezTo>
                  <a:cubicBezTo>
                    <a:pt x="57" y="5"/>
                    <a:pt x="56" y="5"/>
                    <a:pt x="56" y="6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44" name="Freeform 52">
              <a:extLst>
                <a:ext uri="{FF2B5EF4-FFF2-40B4-BE49-F238E27FC236}">
                  <a16:creationId xmlns:a16="http://schemas.microsoft.com/office/drawing/2014/main" id="{338B6F14-45CA-49CC-980D-FCACE9572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" y="1100"/>
              <a:ext cx="17" cy="33"/>
            </a:xfrm>
            <a:custGeom>
              <a:avLst/>
              <a:gdLst>
                <a:gd name="T0" fmla="*/ 554 w 5"/>
                <a:gd name="T1" fmla="*/ 1628 h 9"/>
                <a:gd name="T2" fmla="*/ 554 w 5"/>
                <a:gd name="T3" fmla="*/ 0 h 9"/>
                <a:gd name="T4" fmla="*/ 116 w 5"/>
                <a:gd name="T5" fmla="*/ 1628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9">
                  <a:moveTo>
                    <a:pt x="4" y="9"/>
                  </a:moveTo>
                  <a:cubicBezTo>
                    <a:pt x="5" y="7"/>
                    <a:pt x="5" y="3"/>
                    <a:pt x="4" y="0"/>
                  </a:cubicBezTo>
                  <a:cubicBezTo>
                    <a:pt x="1" y="2"/>
                    <a:pt x="0" y="7"/>
                    <a:pt x="1" y="9"/>
                  </a:cubicBezTo>
                </a:path>
              </a:pathLst>
            </a:custGeom>
            <a:noFill/>
            <a:ln w="11113" cap="flat">
              <a:solidFill>
                <a:srgbClr val="F5F5F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45" name="Freeform 53">
              <a:extLst>
                <a:ext uri="{FF2B5EF4-FFF2-40B4-BE49-F238E27FC236}">
                  <a16:creationId xmlns:a16="http://schemas.microsoft.com/office/drawing/2014/main" id="{B80380C6-B379-4AA0-884A-75DD63AAD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7" y="1425"/>
              <a:ext cx="7" cy="7"/>
            </a:xfrm>
            <a:custGeom>
              <a:avLst/>
              <a:gdLst>
                <a:gd name="T0" fmla="*/ 308 w 2"/>
                <a:gd name="T1" fmla="*/ 0 h 2"/>
                <a:gd name="T2" fmla="*/ 0 w 2"/>
                <a:gd name="T3" fmla="*/ 308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1" y="2"/>
                    <a:pt x="0" y="2"/>
                  </a:cubicBezTo>
                </a:path>
              </a:pathLst>
            </a:custGeom>
            <a:noFill/>
            <a:ln w="11113" cap="flat">
              <a:solidFill>
                <a:srgbClr val="F5F5F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46" name="Freeform 54">
              <a:extLst>
                <a:ext uri="{FF2B5EF4-FFF2-40B4-BE49-F238E27FC236}">
                  <a16:creationId xmlns:a16="http://schemas.microsoft.com/office/drawing/2014/main" id="{4F517E6F-7B49-41F9-86BD-0324BF25C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" y="1439"/>
              <a:ext cx="10" cy="15"/>
            </a:xfrm>
            <a:custGeom>
              <a:avLst/>
              <a:gdLst>
                <a:gd name="T0" fmla="*/ 367 w 3"/>
                <a:gd name="T1" fmla="*/ 0 h 4"/>
                <a:gd name="T2" fmla="*/ 0 w 3"/>
                <a:gd name="T3" fmla="*/ 788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1"/>
                    <a:pt x="1" y="2"/>
                    <a:pt x="0" y="4"/>
                  </a:cubicBezTo>
                </a:path>
              </a:pathLst>
            </a:custGeom>
            <a:noFill/>
            <a:ln w="11113" cap="flat">
              <a:solidFill>
                <a:srgbClr val="F5F5F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47" name="Freeform 55">
              <a:extLst>
                <a:ext uri="{FF2B5EF4-FFF2-40B4-BE49-F238E27FC236}">
                  <a16:creationId xmlns:a16="http://schemas.microsoft.com/office/drawing/2014/main" id="{66E4B7B5-A92A-4A10-875E-965B8CDC3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" y="1381"/>
              <a:ext cx="10" cy="14"/>
            </a:xfrm>
            <a:custGeom>
              <a:avLst/>
              <a:gdLst>
                <a:gd name="T0" fmla="*/ 0 w 3"/>
                <a:gd name="T1" fmla="*/ 0 h 4"/>
                <a:gd name="T2" fmla="*/ 367 w 3"/>
                <a:gd name="T3" fmla="*/ 602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1" y="2"/>
                    <a:pt x="3" y="3"/>
                    <a:pt x="3" y="4"/>
                  </a:cubicBezTo>
                </a:path>
              </a:pathLst>
            </a:custGeom>
            <a:noFill/>
            <a:ln w="11113" cap="flat">
              <a:solidFill>
                <a:srgbClr val="F5F5F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48" name="Freeform 56">
              <a:extLst>
                <a:ext uri="{FF2B5EF4-FFF2-40B4-BE49-F238E27FC236}">
                  <a16:creationId xmlns:a16="http://schemas.microsoft.com/office/drawing/2014/main" id="{9EDECDC4-C2A2-4DD8-8C66-9F7F61B5A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2" y="1498"/>
              <a:ext cx="28" cy="36"/>
            </a:xfrm>
            <a:custGeom>
              <a:avLst/>
              <a:gdLst>
                <a:gd name="T0" fmla="*/ 0 w 8"/>
                <a:gd name="T1" fmla="*/ 1685 h 10"/>
                <a:gd name="T2" fmla="*/ 0 w 8"/>
                <a:gd name="T3" fmla="*/ 518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cubicBezTo>
                    <a:pt x="8" y="9"/>
                    <a:pt x="5" y="0"/>
                    <a:pt x="0" y="3"/>
                  </a:cubicBezTo>
                </a:path>
              </a:pathLst>
            </a:custGeom>
            <a:noFill/>
            <a:ln w="11113" cap="flat">
              <a:solidFill>
                <a:srgbClr val="F5F5F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49" name="Freeform 57">
              <a:extLst>
                <a:ext uri="{FF2B5EF4-FFF2-40B4-BE49-F238E27FC236}">
                  <a16:creationId xmlns:a16="http://schemas.microsoft.com/office/drawing/2014/main" id="{1BD1B31F-A204-49C3-8A5B-1A19D0B8A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" y="1195"/>
              <a:ext cx="3" cy="7"/>
            </a:xfrm>
            <a:custGeom>
              <a:avLst/>
              <a:gdLst>
                <a:gd name="T0" fmla="*/ 81 w 1"/>
                <a:gd name="T1" fmla="*/ 308 h 2"/>
                <a:gd name="T2" fmla="*/ 0 w 1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ECEC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50" name="Freeform 58">
              <a:extLst>
                <a:ext uri="{FF2B5EF4-FFF2-40B4-BE49-F238E27FC236}">
                  <a16:creationId xmlns:a16="http://schemas.microsoft.com/office/drawing/2014/main" id="{5DAAFEFF-78D1-4F5B-B467-660AD6637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381"/>
              <a:ext cx="14" cy="7"/>
            </a:xfrm>
            <a:custGeom>
              <a:avLst/>
              <a:gdLst>
                <a:gd name="T0" fmla="*/ 0 w 4"/>
                <a:gd name="T1" fmla="*/ 0 h 2"/>
                <a:gd name="T2" fmla="*/ 602 w 4"/>
                <a:gd name="T3" fmla="*/ 172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cubicBezTo>
                    <a:pt x="1" y="0"/>
                    <a:pt x="3" y="2"/>
                    <a:pt x="4" y="1"/>
                  </a:cubicBezTo>
                </a:path>
              </a:pathLst>
            </a:custGeom>
            <a:noFill/>
            <a:ln w="11113" cap="rnd">
              <a:solidFill>
                <a:srgbClr val="ECEC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51" name="Freeform 59">
              <a:extLst>
                <a:ext uri="{FF2B5EF4-FFF2-40B4-BE49-F238E27FC236}">
                  <a16:creationId xmlns:a16="http://schemas.microsoft.com/office/drawing/2014/main" id="{44D8C9BD-B514-4D4A-A0A8-B2F2712DC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6" y="1206"/>
              <a:ext cx="3" cy="7"/>
            </a:xfrm>
            <a:custGeom>
              <a:avLst/>
              <a:gdLst>
                <a:gd name="T0" fmla="*/ 81 w 1"/>
                <a:gd name="T1" fmla="*/ 308 h 2"/>
                <a:gd name="T2" fmla="*/ 0 w 1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0" y="1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ECEC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52" name="Freeform 60">
              <a:extLst>
                <a:ext uri="{FF2B5EF4-FFF2-40B4-BE49-F238E27FC236}">
                  <a16:creationId xmlns:a16="http://schemas.microsoft.com/office/drawing/2014/main" id="{143F6BFF-6D8A-48FA-9873-C2DA15B9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1" y="1676"/>
              <a:ext cx="106" cy="193"/>
            </a:xfrm>
            <a:custGeom>
              <a:avLst/>
              <a:gdLst>
                <a:gd name="T0" fmla="*/ 0 w 31"/>
                <a:gd name="T1" fmla="*/ 0 h 53"/>
                <a:gd name="T2" fmla="*/ 4233 w 31"/>
                <a:gd name="T3" fmla="*/ 9322 h 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1" h="53">
                  <a:moveTo>
                    <a:pt x="0" y="0"/>
                  </a:moveTo>
                  <a:cubicBezTo>
                    <a:pt x="17" y="11"/>
                    <a:pt x="25" y="34"/>
                    <a:pt x="31" y="53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53" name="Freeform 61">
              <a:extLst>
                <a:ext uri="{FF2B5EF4-FFF2-40B4-BE49-F238E27FC236}">
                  <a16:creationId xmlns:a16="http://schemas.microsoft.com/office/drawing/2014/main" id="{9705229C-EE0C-4869-8E1A-2C573E229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" y="1683"/>
              <a:ext cx="92" cy="252"/>
            </a:xfrm>
            <a:custGeom>
              <a:avLst/>
              <a:gdLst>
                <a:gd name="T0" fmla="*/ 0 w 27"/>
                <a:gd name="T1" fmla="*/ 0 h 69"/>
                <a:gd name="T2" fmla="*/ 3636 w 27"/>
                <a:gd name="T3" fmla="*/ 12271 h 6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7" h="69">
                  <a:moveTo>
                    <a:pt x="0" y="0"/>
                  </a:moveTo>
                  <a:cubicBezTo>
                    <a:pt x="11" y="11"/>
                    <a:pt x="24" y="49"/>
                    <a:pt x="27" y="69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54" name="Freeform 62">
              <a:extLst>
                <a:ext uri="{FF2B5EF4-FFF2-40B4-BE49-F238E27FC236}">
                  <a16:creationId xmlns:a16="http://schemas.microsoft.com/office/drawing/2014/main" id="{449D9102-24C4-42A3-8108-B09EFD313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" y="1709"/>
              <a:ext cx="65" cy="208"/>
            </a:xfrm>
            <a:custGeom>
              <a:avLst/>
              <a:gdLst>
                <a:gd name="T0" fmla="*/ 0 w 19"/>
                <a:gd name="T1" fmla="*/ 0 h 57"/>
                <a:gd name="T2" fmla="*/ 2597 w 19"/>
                <a:gd name="T3" fmla="*/ 10108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" h="57">
                  <a:moveTo>
                    <a:pt x="0" y="0"/>
                  </a:moveTo>
                  <a:cubicBezTo>
                    <a:pt x="8" y="13"/>
                    <a:pt x="19" y="37"/>
                    <a:pt x="19" y="57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55" name="Freeform 63">
              <a:extLst>
                <a:ext uri="{FF2B5EF4-FFF2-40B4-BE49-F238E27FC236}">
                  <a16:creationId xmlns:a16="http://schemas.microsoft.com/office/drawing/2014/main" id="{F432F8DF-C712-49BF-8178-0E5F82E30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1" y="1377"/>
              <a:ext cx="158" cy="164"/>
            </a:xfrm>
            <a:custGeom>
              <a:avLst/>
              <a:gdLst>
                <a:gd name="T0" fmla="*/ 6406 w 46"/>
                <a:gd name="T1" fmla="*/ 7941 h 45"/>
                <a:gd name="T2" fmla="*/ 0 w 46"/>
                <a:gd name="T3" fmla="*/ 0 h 4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6" h="45">
                  <a:moveTo>
                    <a:pt x="46" y="45"/>
                  </a:moveTo>
                  <a:cubicBezTo>
                    <a:pt x="41" y="30"/>
                    <a:pt x="11" y="3"/>
                    <a:pt x="0" y="0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56" name="Freeform 64">
              <a:extLst>
                <a:ext uri="{FF2B5EF4-FFF2-40B4-BE49-F238E27FC236}">
                  <a16:creationId xmlns:a16="http://schemas.microsoft.com/office/drawing/2014/main" id="{7F8C28A0-6B63-4799-BD1F-F8094490B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" y="1381"/>
              <a:ext cx="212" cy="168"/>
            </a:xfrm>
            <a:custGeom>
              <a:avLst/>
              <a:gdLst>
                <a:gd name="T0" fmla="*/ 8477 w 62"/>
                <a:gd name="T1" fmla="*/ 8188 h 46"/>
                <a:gd name="T2" fmla="*/ 0 w 62"/>
                <a:gd name="T3" fmla="*/ 0 h 4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2" h="46">
                  <a:moveTo>
                    <a:pt x="62" y="46"/>
                  </a:moveTo>
                  <a:cubicBezTo>
                    <a:pt x="54" y="35"/>
                    <a:pt x="21" y="6"/>
                    <a:pt x="0" y="0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57" name="Freeform 65">
              <a:extLst>
                <a:ext uri="{FF2B5EF4-FFF2-40B4-BE49-F238E27FC236}">
                  <a16:creationId xmlns:a16="http://schemas.microsoft.com/office/drawing/2014/main" id="{8770DEAC-AB5E-4398-914A-54D72BD30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4" y="1465"/>
              <a:ext cx="181" cy="102"/>
            </a:xfrm>
            <a:custGeom>
              <a:avLst/>
              <a:gdLst>
                <a:gd name="T0" fmla="*/ 7209 w 53"/>
                <a:gd name="T1" fmla="*/ 4936 h 28"/>
                <a:gd name="T2" fmla="*/ 0 w 53"/>
                <a:gd name="T3" fmla="*/ 0 h 2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3" h="28">
                  <a:moveTo>
                    <a:pt x="53" y="28"/>
                  </a:moveTo>
                  <a:cubicBezTo>
                    <a:pt x="43" y="18"/>
                    <a:pt x="10" y="4"/>
                    <a:pt x="0" y="0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58" name="Freeform 66">
              <a:extLst>
                <a:ext uri="{FF2B5EF4-FFF2-40B4-BE49-F238E27FC236}">
                  <a16:creationId xmlns:a16="http://schemas.microsoft.com/office/drawing/2014/main" id="{B3D92AD0-174F-47A5-B12C-75CBCEB54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" y="1538"/>
              <a:ext cx="127" cy="51"/>
            </a:xfrm>
            <a:custGeom>
              <a:avLst/>
              <a:gdLst>
                <a:gd name="T0" fmla="*/ 5138 w 37"/>
                <a:gd name="T1" fmla="*/ 2470 h 14"/>
                <a:gd name="T2" fmla="*/ 0 w 37"/>
                <a:gd name="T3" fmla="*/ 0 h 1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7" h="14">
                  <a:moveTo>
                    <a:pt x="37" y="14"/>
                  </a:moveTo>
                  <a:cubicBezTo>
                    <a:pt x="29" y="8"/>
                    <a:pt x="5" y="1"/>
                    <a:pt x="0" y="0"/>
                  </a:cubicBezTo>
                </a:path>
              </a:pathLst>
            </a:custGeom>
            <a:noFill/>
            <a:ln w="476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59" name="Freeform 67">
              <a:extLst>
                <a:ext uri="{FF2B5EF4-FFF2-40B4-BE49-F238E27FC236}">
                  <a16:creationId xmlns:a16="http://schemas.microsoft.com/office/drawing/2014/main" id="{840CD516-1598-43A3-8BC9-B60D5B5B9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" y="1676"/>
              <a:ext cx="1" cy="4"/>
            </a:xfrm>
            <a:custGeom>
              <a:avLst/>
              <a:gdLst>
                <a:gd name="T0" fmla="*/ 0 w 1"/>
                <a:gd name="T1" fmla="*/ 256 h 1"/>
                <a:gd name="T2" fmla="*/ 0 w 1"/>
                <a:gd name="T3" fmla="*/ 256 h 1"/>
                <a:gd name="T4" fmla="*/ 0 w 1"/>
                <a:gd name="T5" fmla="*/ 0 h 1"/>
                <a:gd name="T6" fmla="*/ 0 w 1"/>
                <a:gd name="T7" fmla="*/ 256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60" name="Freeform 68">
              <a:extLst>
                <a:ext uri="{FF2B5EF4-FFF2-40B4-BE49-F238E27FC236}">
                  <a16:creationId xmlns:a16="http://schemas.microsoft.com/office/drawing/2014/main" id="{F5344F32-D4E6-49B0-8A59-20CA2EA0B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" y="1654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61" name="Freeform 69">
              <a:extLst>
                <a:ext uri="{FF2B5EF4-FFF2-40B4-BE49-F238E27FC236}">
                  <a16:creationId xmlns:a16="http://schemas.microsoft.com/office/drawing/2014/main" id="{452D8E57-CF1E-4495-A2B8-AC0689F9E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" y="1640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62" name="Freeform 70">
              <a:extLst>
                <a:ext uri="{FF2B5EF4-FFF2-40B4-BE49-F238E27FC236}">
                  <a16:creationId xmlns:a16="http://schemas.microsoft.com/office/drawing/2014/main" id="{BB8942DA-6035-43EF-91BB-2015EF8E8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7" y="1658"/>
              <a:ext cx="3" cy="4"/>
            </a:xfrm>
            <a:custGeom>
              <a:avLst/>
              <a:gdLst>
                <a:gd name="T0" fmla="*/ 0 w 1"/>
                <a:gd name="T1" fmla="*/ 256 h 1"/>
                <a:gd name="T2" fmla="*/ 81 w 1"/>
                <a:gd name="T3" fmla="*/ 0 h 1"/>
                <a:gd name="T4" fmla="*/ 0 w 1"/>
                <a:gd name="T5" fmla="*/ 256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63" name="Freeform 71">
              <a:extLst>
                <a:ext uri="{FF2B5EF4-FFF2-40B4-BE49-F238E27FC236}">
                  <a16:creationId xmlns:a16="http://schemas.microsoft.com/office/drawing/2014/main" id="{9F364FC0-6412-4AF1-B583-9B207DB80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" y="1698"/>
              <a:ext cx="1" cy="4"/>
            </a:xfrm>
            <a:custGeom>
              <a:avLst/>
              <a:gdLst>
                <a:gd name="T0" fmla="*/ 0 w 1"/>
                <a:gd name="T1" fmla="*/ 256 h 1"/>
                <a:gd name="T2" fmla="*/ 0 w 1"/>
                <a:gd name="T3" fmla="*/ 25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64" name="Freeform 72">
              <a:extLst>
                <a:ext uri="{FF2B5EF4-FFF2-40B4-BE49-F238E27FC236}">
                  <a16:creationId xmlns:a16="http://schemas.microsoft.com/office/drawing/2014/main" id="{7DE38178-ED47-4628-97E5-E7F059BF6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0" y="1702"/>
              <a:ext cx="3" cy="3"/>
            </a:xfrm>
            <a:custGeom>
              <a:avLst/>
              <a:gdLst>
                <a:gd name="T0" fmla="*/ 0 w 1"/>
                <a:gd name="T1" fmla="*/ 81 h 1"/>
                <a:gd name="T2" fmla="*/ 81 w 1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65" name="Freeform 73">
              <a:extLst>
                <a:ext uri="{FF2B5EF4-FFF2-40B4-BE49-F238E27FC236}">
                  <a16:creationId xmlns:a16="http://schemas.microsoft.com/office/drawing/2014/main" id="{03BEEFA8-9AA8-4DF4-9BD9-B62C0A5F8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0" y="1662"/>
              <a:ext cx="3" cy="3"/>
            </a:xfrm>
            <a:custGeom>
              <a:avLst/>
              <a:gdLst>
                <a:gd name="T0" fmla="*/ 81 w 1"/>
                <a:gd name="T1" fmla="*/ 0 h 1"/>
                <a:gd name="T2" fmla="*/ 81 w 1"/>
                <a:gd name="T3" fmla="*/ 81 h 1"/>
                <a:gd name="T4" fmla="*/ 0 w 1"/>
                <a:gd name="T5" fmla="*/ 0 h 1"/>
                <a:gd name="T6" fmla="*/ 81 w 1"/>
                <a:gd name="T7" fmla="*/ 81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1"/>
                    <a:pt x="1" y="1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459" name="Group 74">
            <a:extLst>
              <a:ext uri="{FF2B5EF4-FFF2-40B4-BE49-F238E27FC236}">
                <a16:creationId xmlns:a16="http://schemas.microsoft.com/office/drawing/2014/main" id="{5A8B204E-A2DC-4694-8FF8-0CE55CBC68FB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3435350"/>
            <a:ext cx="3505200" cy="2805113"/>
            <a:chOff x="430" y="1376"/>
            <a:chExt cx="2075" cy="1661"/>
          </a:xfrm>
        </p:grpSpPr>
        <p:sp>
          <p:nvSpPr>
            <p:cNvPr id="19688" name="Freeform 75">
              <a:extLst>
                <a:ext uri="{FF2B5EF4-FFF2-40B4-BE49-F238E27FC236}">
                  <a16:creationId xmlns:a16="http://schemas.microsoft.com/office/drawing/2014/main" id="{9697FE49-08DC-4EF5-A653-A7DC94388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" y="1391"/>
              <a:ext cx="172" cy="62"/>
            </a:xfrm>
            <a:custGeom>
              <a:avLst/>
              <a:gdLst>
                <a:gd name="T0" fmla="*/ 0 w 180"/>
                <a:gd name="T1" fmla="*/ 65 h 61"/>
                <a:gd name="T2" fmla="*/ 47 w 180"/>
                <a:gd name="T3" fmla="*/ 6 h 61"/>
                <a:gd name="T4" fmla="*/ 108 w 180"/>
                <a:gd name="T5" fmla="*/ 8 h 61"/>
                <a:gd name="T6" fmla="*/ 139 w 180"/>
                <a:gd name="T7" fmla="*/ 24 h 61"/>
                <a:gd name="T8" fmla="*/ 135 w 180"/>
                <a:gd name="T9" fmla="*/ 44 h 61"/>
                <a:gd name="T10" fmla="*/ 74 w 180"/>
                <a:gd name="T11" fmla="*/ 54 h 61"/>
                <a:gd name="T12" fmla="*/ 24 w 180"/>
                <a:gd name="T13" fmla="*/ 63 h 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0" h="61">
                  <a:moveTo>
                    <a:pt x="0" y="61"/>
                  </a:moveTo>
                  <a:cubicBezTo>
                    <a:pt x="0" y="34"/>
                    <a:pt x="32" y="11"/>
                    <a:pt x="55" y="6"/>
                  </a:cubicBezTo>
                  <a:cubicBezTo>
                    <a:pt x="81" y="0"/>
                    <a:pt x="105" y="0"/>
                    <a:pt x="130" y="8"/>
                  </a:cubicBezTo>
                  <a:cubicBezTo>
                    <a:pt x="142" y="12"/>
                    <a:pt x="156" y="17"/>
                    <a:pt x="166" y="24"/>
                  </a:cubicBezTo>
                  <a:cubicBezTo>
                    <a:pt x="180" y="33"/>
                    <a:pt x="176" y="37"/>
                    <a:pt x="162" y="40"/>
                  </a:cubicBezTo>
                  <a:cubicBezTo>
                    <a:pt x="138" y="45"/>
                    <a:pt x="113" y="46"/>
                    <a:pt x="89" y="50"/>
                  </a:cubicBezTo>
                  <a:cubicBezTo>
                    <a:pt x="76" y="52"/>
                    <a:pt x="35" y="52"/>
                    <a:pt x="28" y="59"/>
                  </a:cubicBezTo>
                </a:path>
              </a:pathLst>
            </a:custGeom>
            <a:solidFill>
              <a:srgbClr val="FAF7F7"/>
            </a:solidFill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9" name="Freeform 76">
              <a:extLst>
                <a:ext uri="{FF2B5EF4-FFF2-40B4-BE49-F238E27FC236}">
                  <a16:creationId xmlns:a16="http://schemas.microsoft.com/office/drawing/2014/main" id="{F8A7B15E-A232-4309-B576-47CD84B8F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" y="1391"/>
              <a:ext cx="172" cy="62"/>
            </a:xfrm>
            <a:custGeom>
              <a:avLst/>
              <a:gdLst>
                <a:gd name="T0" fmla="*/ 0 w 180"/>
                <a:gd name="T1" fmla="*/ 65 h 61"/>
                <a:gd name="T2" fmla="*/ 47 w 180"/>
                <a:gd name="T3" fmla="*/ 6 h 61"/>
                <a:gd name="T4" fmla="*/ 108 w 180"/>
                <a:gd name="T5" fmla="*/ 8 h 61"/>
                <a:gd name="T6" fmla="*/ 139 w 180"/>
                <a:gd name="T7" fmla="*/ 24 h 61"/>
                <a:gd name="T8" fmla="*/ 135 w 180"/>
                <a:gd name="T9" fmla="*/ 44 h 61"/>
                <a:gd name="T10" fmla="*/ 74 w 180"/>
                <a:gd name="T11" fmla="*/ 54 h 61"/>
                <a:gd name="T12" fmla="*/ 24 w 180"/>
                <a:gd name="T13" fmla="*/ 63 h 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0" h="61">
                  <a:moveTo>
                    <a:pt x="0" y="61"/>
                  </a:moveTo>
                  <a:cubicBezTo>
                    <a:pt x="0" y="34"/>
                    <a:pt x="32" y="11"/>
                    <a:pt x="55" y="6"/>
                  </a:cubicBezTo>
                  <a:cubicBezTo>
                    <a:pt x="81" y="0"/>
                    <a:pt x="105" y="0"/>
                    <a:pt x="130" y="8"/>
                  </a:cubicBezTo>
                  <a:cubicBezTo>
                    <a:pt x="142" y="12"/>
                    <a:pt x="156" y="17"/>
                    <a:pt x="166" y="24"/>
                  </a:cubicBezTo>
                  <a:cubicBezTo>
                    <a:pt x="180" y="33"/>
                    <a:pt x="176" y="37"/>
                    <a:pt x="162" y="40"/>
                  </a:cubicBezTo>
                  <a:cubicBezTo>
                    <a:pt x="138" y="45"/>
                    <a:pt x="113" y="46"/>
                    <a:pt x="89" y="50"/>
                  </a:cubicBezTo>
                  <a:cubicBezTo>
                    <a:pt x="76" y="52"/>
                    <a:pt x="35" y="52"/>
                    <a:pt x="28" y="59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90" name="Freeform 77">
              <a:extLst>
                <a:ext uri="{FF2B5EF4-FFF2-40B4-BE49-F238E27FC236}">
                  <a16:creationId xmlns:a16="http://schemas.microsoft.com/office/drawing/2014/main" id="{3226E041-CA31-44D0-ACFB-49756E144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" y="1376"/>
              <a:ext cx="2075" cy="1661"/>
            </a:xfrm>
            <a:custGeom>
              <a:avLst/>
              <a:gdLst>
                <a:gd name="T0" fmla="*/ 1205 w 2166"/>
                <a:gd name="T1" fmla="*/ 121 h 1626"/>
                <a:gd name="T2" fmla="*/ 1353 w 2166"/>
                <a:gd name="T3" fmla="*/ 49 h 1626"/>
                <a:gd name="T4" fmla="*/ 1496 w 2166"/>
                <a:gd name="T5" fmla="*/ 33 h 1626"/>
                <a:gd name="T6" fmla="*/ 1768 w 2166"/>
                <a:gd name="T7" fmla="*/ 334 h 1626"/>
                <a:gd name="T8" fmla="*/ 1763 w 2166"/>
                <a:gd name="T9" fmla="*/ 490 h 1626"/>
                <a:gd name="T10" fmla="*/ 1592 w 2166"/>
                <a:gd name="T11" fmla="*/ 594 h 1626"/>
                <a:gd name="T12" fmla="*/ 1509 w 2166"/>
                <a:gd name="T13" fmla="*/ 555 h 1626"/>
                <a:gd name="T14" fmla="*/ 1433 w 2166"/>
                <a:gd name="T15" fmla="*/ 550 h 1626"/>
                <a:gd name="T16" fmla="*/ 1341 w 2166"/>
                <a:gd name="T17" fmla="*/ 628 h 1626"/>
                <a:gd name="T18" fmla="*/ 1334 w 2166"/>
                <a:gd name="T19" fmla="*/ 730 h 1626"/>
                <a:gd name="T20" fmla="*/ 1406 w 2166"/>
                <a:gd name="T21" fmla="*/ 932 h 1626"/>
                <a:gd name="T22" fmla="*/ 1483 w 2166"/>
                <a:gd name="T23" fmla="*/ 1014 h 1626"/>
                <a:gd name="T24" fmla="*/ 1480 w 2166"/>
                <a:gd name="T25" fmla="*/ 1031 h 1626"/>
                <a:gd name="T26" fmla="*/ 1458 w 2166"/>
                <a:gd name="T27" fmla="*/ 1032 h 1626"/>
                <a:gd name="T28" fmla="*/ 1427 w 2166"/>
                <a:gd name="T29" fmla="*/ 1035 h 1626"/>
                <a:gd name="T30" fmla="*/ 1401 w 2166"/>
                <a:gd name="T31" fmla="*/ 1036 h 1626"/>
                <a:gd name="T32" fmla="*/ 1379 w 2166"/>
                <a:gd name="T33" fmla="*/ 1024 h 1626"/>
                <a:gd name="T34" fmla="*/ 1372 w 2166"/>
                <a:gd name="T35" fmla="*/ 949 h 1626"/>
                <a:gd name="T36" fmla="*/ 1319 w 2166"/>
                <a:gd name="T37" fmla="*/ 868 h 1626"/>
                <a:gd name="T38" fmla="*/ 1328 w 2166"/>
                <a:gd name="T39" fmla="*/ 952 h 1626"/>
                <a:gd name="T40" fmla="*/ 1356 w 2166"/>
                <a:gd name="T41" fmla="*/ 1003 h 1626"/>
                <a:gd name="T42" fmla="*/ 1341 w 2166"/>
                <a:gd name="T43" fmla="*/ 1009 h 1626"/>
                <a:gd name="T44" fmla="*/ 1284 w 2166"/>
                <a:gd name="T45" fmla="*/ 1006 h 1626"/>
                <a:gd name="T46" fmla="*/ 1266 w 2166"/>
                <a:gd name="T47" fmla="*/ 991 h 1626"/>
                <a:gd name="T48" fmla="*/ 1276 w 2166"/>
                <a:gd name="T49" fmla="*/ 907 h 1626"/>
                <a:gd name="T50" fmla="*/ 1247 w 2166"/>
                <a:gd name="T51" fmla="*/ 766 h 1626"/>
                <a:gd name="T52" fmla="*/ 1195 w 2166"/>
                <a:gd name="T53" fmla="*/ 712 h 1626"/>
                <a:gd name="T54" fmla="*/ 1125 w 2166"/>
                <a:gd name="T55" fmla="*/ 725 h 1626"/>
                <a:gd name="T56" fmla="*/ 1049 w 2166"/>
                <a:gd name="T57" fmla="*/ 808 h 1626"/>
                <a:gd name="T58" fmla="*/ 931 w 2166"/>
                <a:gd name="T59" fmla="*/ 966 h 1626"/>
                <a:gd name="T60" fmla="*/ 974 w 2166"/>
                <a:gd name="T61" fmla="*/ 981 h 1626"/>
                <a:gd name="T62" fmla="*/ 988 w 2166"/>
                <a:gd name="T63" fmla="*/ 1009 h 1626"/>
                <a:gd name="T64" fmla="*/ 1015 w 2166"/>
                <a:gd name="T65" fmla="*/ 1044 h 1626"/>
                <a:gd name="T66" fmla="*/ 1004 w 2166"/>
                <a:gd name="T67" fmla="*/ 1066 h 1626"/>
                <a:gd name="T68" fmla="*/ 984 w 2166"/>
                <a:gd name="T69" fmla="*/ 1080 h 1626"/>
                <a:gd name="T70" fmla="*/ 964 w 2166"/>
                <a:gd name="T71" fmla="*/ 1094 h 1626"/>
                <a:gd name="T72" fmla="*/ 832 w 2166"/>
                <a:gd name="T73" fmla="*/ 1036 h 1626"/>
                <a:gd name="T74" fmla="*/ 700 w 2166"/>
                <a:gd name="T75" fmla="*/ 1024 h 1626"/>
                <a:gd name="T76" fmla="*/ 645 w 2166"/>
                <a:gd name="T77" fmla="*/ 1011 h 1626"/>
                <a:gd name="T78" fmla="*/ 651 w 2166"/>
                <a:gd name="T79" fmla="*/ 972 h 1626"/>
                <a:gd name="T80" fmla="*/ 578 w 2166"/>
                <a:gd name="T81" fmla="*/ 948 h 1626"/>
                <a:gd name="T82" fmla="*/ 241 w 2166"/>
                <a:gd name="T83" fmla="*/ 1039 h 1626"/>
                <a:gd name="T84" fmla="*/ 51 w 2166"/>
                <a:gd name="T85" fmla="*/ 1151 h 1626"/>
                <a:gd name="T86" fmla="*/ 156 w 2166"/>
                <a:gd name="T87" fmla="*/ 1252 h 1626"/>
                <a:gd name="T88" fmla="*/ 260 w 2166"/>
                <a:gd name="T89" fmla="*/ 1415 h 1626"/>
                <a:gd name="T90" fmla="*/ 416 w 2166"/>
                <a:gd name="T91" fmla="*/ 1760 h 1626"/>
                <a:gd name="T92" fmla="*/ 410 w 2166"/>
                <a:gd name="T93" fmla="*/ 1771 h 1626"/>
                <a:gd name="T94" fmla="*/ 230 w 2166"/>
                <a:gd name="T95" fmla="*/ 1481 h 1626"/>
                <a:gd name="T96" fmla="*/ 150 w 2166"/>
                <a:gd name="T97" fmla="*/ 1310 h 1626"/>
                <a:gd name="T98" fmla="*/ 6 w 2166"/>
                <a:gd name="T99" fmla="*/ 1145 h 1626"/>
                <a:gd name="T100" fmla="*/ 201 w 2166"/>
                <a:gd name="T101" fmla="*/ 961 h 1626"/>
                <a:gd name="T102" fmla="*/ 522 w 2166"/>
                <a:gd name="T103" fmla="*/ 759 h 1626"/>
                <a:gd name="T104" fmla="*/ 761 w 2166"/>
                <a:gd name="T105" fmla="*/ 314 h 1626"/>
                <a:gd name="T106" fmla="*/ 1205 w 2166"/>
                <a:gd name="T107" fmla="*/ 121 h 162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6" h="1626">
                  <a:moveTo>
                    <a:pt x="1431" y="112"/>
                  </a:moveTo>
                  <a:cubicBezTo>
                    <a:pt x="1431" y="112"/>
                    <a:pt x="1481" y="68"/>
                    <a:pt x="1607" y="45"/>
                  </a:cubicBezTo>
                  <a:cubicBezTo>
                    <a:pt x="1662" y="35"/>
                    <a:pt x="1722" y="0"/>
                    <a:pt x="1777" y="29"/>
                  </a:cubicBezTo>
                  <a:cubicBezTo>
                    <a:pt x="1833" y="58"/>
                    <a:pt x="2033" y="191"/>
                    <a:pt x="2100" y="306"/>
                  </a:cubicBezTo>
                  <a:cubicBezTo>
                    <a:pt x="2166" y="420"/>
                    <a:pt x="2123" y="434"/>
                    <a:pt x="2093" y="450"/>
                  </a:cubicBezTo>
                  <a:cubicBezTo>
                    <a:pt x="2064" y="466"/>
                    <a:pt x="1926" y="564"/>
                    <a:pt x="1890" y="545"/>
                  </a:cubicBezTo>
                  <a:cubicBezTo>
                    <a:pt x="1844" y="521"/>
                    <a:pt x="1801" y="534"/>
                    <a:pt x="1791" y="510"/>
                  </a:cubicBezTo>
                  <a:cubicBezTo>
                    <a:pt x="1780" y="486"/>
                    <a:pt x="1738" y="487"/>
                    <a:pt x="1703" y="505"/>
                  </a:cubicBezTo>
                  <a:cubicBezTo>
                    <a:pt x="1669" y="523"/>
                    <a:pt x="1609" y="568"/>
                    <a:pt x="1592" y="577"/>
                  </a:cubicBezTo>
                  <a:cubicBezTo>
                    <a:pt x="1592" y="577"/>
                    <a:pt x="1569" y="614"/>
                    <a:pt x="1585" y="671"/>
                  </a:cubicBezTo>
                  <a:cubicBezTo>
                    <a:pt x="1601" y="728"/>
                    <a:pt x="1635" y="837"/>
                    <a:pt x="1669" y="856"/>
                  </a:cubicBezTo>
                  <a:cubicBezTo>
                    <a:pt x="1704" y="874"/>
                    <a:pt x="1753" y="906"/>
                    <a:pt x="1761" y="932"/>
                  </a:cubicBezTo>
                  <a:cubicBezTo>
                    <a:pt x="1763" y="942"/>
                    <a:pt x="1758" y="947"/>
                    <a:pt x="1758" y="947"/>
                  </a:cubicBezTo>
                  <a:cubicBezTo>
                    <a:pt x="1758" y="947"/>
                    <a:pt x="1758" y="955"/>
                    <a:pt x="1732" y="948"/>
                  </a:cubicBezTo>
                  <a:cubicBezTo>
                    <a:pt x="1732" y="948"/>
                    <a:pt x="1714" y="961"/>
                    <a:pt x="1694" y="951"/>
                  </a:cubicBezTo>
                  <a:cubicBezTo>
                    <a:pt x="1694" y="951"/>
                    <a:pt x="1677" y="961"/>
                    <a:pt x="1663" y="952"/>
                  </a:cubicBezTo>
                  <a:cubicBezTo>
                    <a:pt x="1663" y="952"/>
                    <a:pt x="1647" y="956"/>
                    <a:pt x="1637" y="940"/>
                  </a:cubicBezTo>
                  <a:cubicBezTo>
                    <a:pt x="1628" y="924"/>
                    <a:pt x="1643" y="899"/>
                    <a:pt x="1629" y="871"/>
                  </a:cubicBezTo>
                  <a:cubicBezTo>
                    <a:pt x="1614" y="842"/>
                    <a:pt x="1566" y="797"/>
                    <a:pt x="1566" y="797"/>
                  </a:cubicBezTo>
                  <a:cubicBezTo>
                    <a:pt x="1566" y="797"/>
                    <a:pt x="1570" y="861"/>
                    <a:pt x="1576" y="874"/>
                  </a:cubicBezTo>
                  <a:cubicBezTo>
                    <a:pt x="1582" y="886"/>
                    <a:pt x="1613" y="898"/>
                    <a:pt x="1610" y="921"/>
                  </a:cubicBezTo>
                  <a:cubicBezTo>
                    <a:pt x="1610" y="921"/>
                    <a:pt x="1609" y="931"/>
                    <a:pt x="1592" y="927"/>
                  </a:cubicBezTo>
                  <a:cubicBezTo>
                    <a:pt x="1575" y="923"/>
                    <a:pt x="1540" y="922"/>
                    <a:pt x="1524" y="924"/>
                  </a:cubicBezTo>
                  <a:cubicBezTo>
                    <a:pt x="1509" y="927"/>
                    <a:pt x="1502" y="923"/>
                    <a:pt x="1502" y="910"/>
                  </a:cubicBezTo>
                  <a:cubicBezTo>
                    <a:pt x="1502" y="898"/>
                    <a:pt x="1522" y="857"/>
                    <a:pt x="1515" y="833"/>
                  </a:cubicBezTo>
                  <a:cubicBezTo>
                    <a:pt x="1507" y="810"/>
                    <a:pt x="1488" y="712"/>
                    <a:pt x="1481" y="704"/>
                  </a:cubicBezTo>
                  <a:cubicBezTo>
                    <a:pt x="1481" y="704"/>
                    <a:pt x="1431" y="667"/>
                    <a:pt x="1419" y="654"/>
                  </a:cubicBezTo>
                  <a:cubicBezTo>
                    <a:pt x="1419" y="654"/>
                    <a:pt x="1365" y="669"/>
                    <a:pt x="1335" y="666"/>
                  </a:cubicBezTo>
                  <a:cubicBezTo>
                    <a:pt x="1304" y="663"/>
                    <a:pt x="1256" y="688"/>
                    <a:pt x="1245" y="742"/>
                  </a:cubicBezTo>
                  <a:cubicBezTo>
                    <a:pt x="1233" y="796"/>
                    <a:pt x="1202" y="858"/>
                    <a:pt x="1106" y="887"/>
                  </a:cubicBezTo>
                  <a:cubicBezTo>
                    <a:pt x="1106" y="887"/>
                    <a:pt x="1141" y="900"/>
                    <a:pt x="1158" y="901"/>
                  </a:cubicBezTo>
                  <a:cubicBezTo>
                    <a:pt x="1176" y="902"/>
                    <a:pt x="1187" y="919"/>
                    <a:pt x="1172" y="927"/>
                  </a:cubicBezTo>
                  <a:cubicBezTo>
                    <a:pt x="1172" y="927"/>
                    <a:pt x="1213" y="931"/>
                    <a:pt x="1207" y="958"/>
                  </a:cubicBezTo>
                  <a:cubicBezTo>
                    <a:pt x="1207" y="958"/>
                    <a:pt x="1214" y="977"/>
                    <a:pt x="1192" y="979"/>
                  </a:cubicBezTo>
                  <a:cubicBezTo>
                    <a:pt x="1192" y="979"/>
                    <a:pt x="1193" y="990"/>
                    <a:pt x="1168" y="992"/>
                  </a:cubicBezTo>
                  <a:cubicBezTo>
                    <a:pt x="1168" y="992"/>
                    <a:pt x="1161" y="1019"/>
                    <a:pt x="1144" y="1004"/>
                  </a:cubicBezTo>
                  <a:cubicBezTo>
                    <a:pt x="1127" y="988"/>
                    <a:pt x="1037" y="952"/>
                    <a:pt x="988" y="952"/>
                  </a:cubicBezTo>
                  <a:cubicBezTo>
                    <a:pt x="940" y="952"/>
                    <a:pt x="854" y="938"/>
                    <a:pt x="831" y="940"/>
                  </a:cubicBezTo>
                  <a:cubicBezTo>
                    <a:pt x="809" y="941"/>
                    <a:pt x="769" y="958"/>
                    <a:pt x="765" y="929"/>
                  </a:cubicBezTo>
                  <a:cubicBezTo>
                    <a:pt x="762" y="913"/>
                    <a:pt x="774" y="893"/>
                    <a:pt x="774" y="893"/>
                  </a:cubicBezTo>
                  <a:cubicBezTo>
                    <a:pt x="774" y="893"/>
                    <a:pt x="725" y="861"/>
                    <a:pt x="686" y="870"/>
                  </a:cubicBezTo>
                  <a:cubicBezTo>
                    <a:pt x="647" y="880"/>
                    <a:pt x="503" y="957"/>
                    <a:pt x="287" y="954"/>
                  </a:cubicBezTo>
                  <a:cubicBezTo>
                    <a:pt x="71" y="952"/>
                    <a:pt x="50" y="1013"/>
                    <a:pt x="59" y="1057"/>
                  </a:cubicBezTo>
                  <a:cubicBezTo>
                    <a:pt x="68" y="1100"/>
                    <a:pt x="116" y="1146"/>
                    <a:pt x="185" y="1150"/>
                  </a:cubicBezTo>
                  <a:cubicBezTo>
                    <a:pt x="253" y="1154"/>
                    <a:pt x="314" y="1200"/>
                    <a:pt x="308" y="1299"/>
                  </a:cubicBezTo>
                  <a:cubicBezTo>
                    <a:pt x="302" y="1398"/>
                    <a:pt x="313" y="1571"/>
                    <a:pt x="494" y="1616"/>
                  </a:cubicBezTo>
                  <a:cubicBezTo>
                    <a:pt x="511" y="1620"/>
                    <a:pt x="505" y="1626"/>
                    <a:pt x="488" y="1626"/>
                  </a:cubicBezTo>
                  <a:cubicBezTo>
                    <a:pt x="471" y="1626"/>
                    <a:pt x="312" y="1600"/>
                    <a:pt x="274" y="1360"/>
                  </a:cubicBezTo>
                  <a:cubicBezTo>
                    <a:pt x="253" y="1236"/>
                    <a:pt x="268" y="1228"/>
                    <a:pt x="179" y="1203"/>
                  </a:cubicBezTo>
                  <a:cubicBezTo>
                    <a:pt x="90" y="1179"/>
                    <a:pt x="11" y="1138"/>
                    <a:pt x="6" y="1051"/>
                  </a:cubicBezTo>
                  <a:cubicBezTo>
                    <a:pt x="0" y="964"/>
                    <a:pt x="71" y="897"/>
                    <a:pt x="239" y="883"/>
                  </a:cubicBezTo>
                  <a:cubicBezTo>
                    <a:pt x="407" y="870"/>
                    <a:pt x="589" y="877"/>
                    <a:pt x="620" y="697"/>
                  </a:cubicBezTo>
                  <a:cubicBezTo>
                    <a:pt x="651" y="516"/>
                    <a:pt x="662" y="380"/>
                    <a:pt x="903" y="289"/>
                  </a:cubicBezTo>
                  <a:cubicBezTo>
                    <a:pt x="1145" y="198"/>
                    <a:pt x="1203" y="309"/>
                    <a:pt x="1431" y="112"/>
                  </a:cubicBezTo>
                  <a:close/>
                </a:path>
              </a:pathLst>
            </a:custGeom>
            <a:solidFill>
              <a:srgbClr val="FAF7F7"/>
            </a:solidFill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1" name="Freeform 78">
              <a:extLst>
                <a:ext uri="{FF2B5EF4-FFF2-40B4-BE49-F238E27FC236}">
                  <a16:creationId xmlns:a16="http://schemas.microsoft.com/office/drawing/2014/main" id="{AA9EB0BF-5509-4F00-A9C9-0AAF434DD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2" y="1457"/>
              <a:ext cx="304" cy="171"/>
            </a:xfrm>
            <a:custGeom>
              <a:avLst/>
              <a:gdLst>
                <a:gd name="T0" fmla="*/ 269 w 317"/>
                <a:gd name="T1" fmla="*/ 109 h 167"/>
                <a:gd name="T2" fmla="*/ 195 w 317"/>
                <a:gd name="T3" fmla="*/ 38 h 167"/>
                <a:gd name="T4" fmla="*/ 166 w 317"/>
                <a:gd name="T5" fmla="*/ 7 h 167"/>
                <a:gd name="T6" fmla="*/ 105 w 317"/>
                <a:gd name="T7" fmla="*/ 34 h 167"/>
                <a:gd name="T8" fmla="*/ 31 w 317"/>
                <a:gd name="T9" fmla="*/ 72 h 167"/>
                <a:gd name="T10" fmla="*/ 14 w 317"/>
                <a:gd name="T11" fmla="*/ 149 h 167"/>
                <a:gd name="T12" fmla="*/ 42 w 317"/>
                <a:gd name="T13" fmla="*/ 180 h 167"/>
                <a:gd name="T14" fmla="*/ 86 w 317"/>
                <a:gd name="T15" fmla="*/ 178 h 167"/>
                <a:gd name="T16" fmla="*/ 122 w 317"/>
                <a:gd name="T17" fmla="*/ 172 h 167"/>
                <a:gd name="T18" fmla="*/ 161 w 317"/>
                <a:gd name="T19" fmla="*/ 155 h 167"/>
                <a:gd name="T20" fmla="*/ 198 w 317"/>
                <a:gd name="T21" fmla="*/ 170 h 167"/>
                <a:gd name="T22" fmla="*/ 198 w 317"/>
                <a:gd name="T23" fmla="*/ 168 h 16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17" h="167">
                  <a:moveTo>
                    <a:pt x="317" y="100"/>
                  </a:moveTo>
                  <a:cubicBezTo>
                    <a:pt x="283" y="84"/>
                    <a:pt x="257" y="58"/>
                    <a:pt x="230" y="34"/>
                  </a:cubicBezTo>
                  <a:cubicBezTo>
                    <a:pt x="219" y="25"/>
                    <a:pt x="210" y="11"/>
                    <a:pt x="196" y="7"/>
                  </a:cubicBezTo>
                  <a:cubicBezTo>
                    <a:pt x="174" y="0"/>
                    <a:pt x="144" y="21"/>
                    <a:pt x="125" y="30"/>
                  </a:cubicBezTo>
                  <a:cubicBezTo>
                    <a:pt x="97" y="42"/>
                    <a:pt x="60" y="46"/>
                    <a:pt x="35" y="64"/>
                  </a:cubicBezTo>
                  <a:cubicBezTo>
                    <a:pt x="12" y="81"/>
                    <a:pt x="0" y="112"/>
                    <a:pt x="18" y="137"/>
                  </a:cubicBezTo>
                  <a:cubicBezTo>
                    <a:pt x="26" y="148"/>
                    <a:pt x="37" y="161"/>
                    <a:pt x="50" y="164"/>
                  </a:cubicBezTo>
                  <a:cubicBezTo>
                    <a:pt x="67" y="167"/>
                    <a:pt x="86" y="163"/>
                    <a:pt x="102" y="162"/>
                  </a:cubicBezTo>
                  <a:cubicBezTo>
                    <a:pt x="116" y="161"/>
                    <a:pt x="131" y="159"/>
                    <a:pt x="144" y="156"/>
                  </a:cubicBezTo>
                  <a:cubicBezTo>
                    <a:pt x="160" y="152"/>
                    <a:pt x="174" y="143"/>
                    <a:pt x="190" y="141"/>
                  </a:cubicBezTo>
                  <a:cubicBezTo>
                    <a:pt x="202" y="139"/>
                    <a:pt x="226" y="144"/>
                    <a:pt x="234" y="154"/>
                  </a:cubicBezTo>
                  <a:cubicBezTo>
                    <a:pt x="235" y="155"/>
                    <a:pt x="235" y="155"/>
                    <a:pt x="234" y="152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92" name="Freeform 79">
              <a:extLst>
                <a:ext uri="{FF2B5EF4-FFF2-40B4-BE49-F238E27FC236}">
                  <a16:creationId xmlns:a16="http://schemas.microsoft.com/office/drawing/2014/main" id="{8AB09145-5943-4491-8188-AE0142C8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3" y="1540"/>
              <a:ext cx="116" cy="31"/>
            </a:xfrm>
            <a:custGeom>
              <a:avLst/>
              <a:gdLst>
                <a:gd name="T0" fmla="*/ 102 w 121"/>
                <a:gd name="T1" fmla="*/ 34 h 30"/>
                <a:gd name="T2" fmla="*/ 59 w 121"/>
                <a:gd name="T3" fmla="*/ 5 h 30"/>
                <a:gd name="T4" fmla="*/ 0 w 121"/>
                <a:gd name="T5" fmla="*/ 5 h 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1" h="30">
                  <a:moveTo>
                    <a:pt x="121" y="30"/>
                  </a:moveTo>
                  <a:cubicBezTo>
                    <a:pt x="113" y="20"/>
                    <a:pt x="85" y="8"/>
                    <a:pt x="71" y="5"/>
                  </a:cubicBezTo>
                  <a:cubicBezTo>
                    <a:pt x="45" y="0"/>
                    <a:pt x="24" y="5"/>
                    <a:pt x="0" y="5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93" name="Freeform 80">
              <a:extLst>
                <a:ext uri="{FF2B5EF4-FFF2-40B4-BE49-F238E27FC236}">
                  <a16:creationId xmlns:a16="http://schemas.microsoft.com/office/drawing/2014/main" id="{E8BEFE96-5ED9-48D9-A723-02379C915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1" y="1544"/>
              <a:ext cx="79" cy="30"/>
            </a:xfrm>
            <a:custGeom>
              <a:avLst/>
              <a:gdLst>
                <a:gd name="T0" fmla="*/ 70 w 82"/>
                <a:gd name="T1" fmla="*/ 3 h 29"/>
                <a:gd name="T2" fmla="*/ 44 w 82"/>
                <a:gd name="T3" fmla="*/ 4 h 29"/>
                <a:gd name="T4" fmla="*/ 0 w 82"/>
                <a:gd name="T5" fmla="*/ 33 h 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2" h="29">
                  <a:moveTo>
                    <a:pt x="82" y="3"/>
                  </a:moveTo>
                  <a:cubicBezTo>
                    <a:pt x="72" y="4"/>
                    <a:pt x="63" y="0"/>
                    <a:pt x="52" y="4"/>
                  </a:cubicBezTo>
                  <a:cubicBezTo>
                    <a:pt x="34" y="10"/>
                    <a:pt x="19" y="27"/>
                    <a:pt x="0" y="29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94" name="Freeform 81">
              <a:extLst>
                <a:ext uri="{FF2B5EF4-FFF2-40B4-BE49-F238E27FC236}">
                  <a16:creationId xmlns:a16="http://schemas.microsoft.com/office/drawing/2014/main" id="{9464C829-5CEE-4932-9B62-744662F51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" y="1640"/>
              <a:ext cx="39" cy="31"/>
            </a:xfrm>
            <a:custGeom>
              <a:avLst/>
              <a:gdLst>
                <a:gd name="T0" fmla="*/ 33 w 41"/>
                <a:gd name="T1" fmla="*/ 34 h 30"/>
                <a:gd name="T2" fmla="*/ 26 w 41"/>
                <a:gd name="T3" fmla="*/ 29 h 30"/>
                <a:gd name="T4" fmla="*/ 20 w 41"/>
                <a:gd name="T5" fmla="*/ 26 h 30"/>
                <a:gd name="T6" fmla="*/ 13 w 41"/>
                <a:gd name="T7" fmla="*/ 25 h 30"/>
                <a:gd name="T8" fmla="*/ 10 w 41"/>
                <a:gd name="T9" fmla="*/ 2 h 30"/>
                <a:gd name="T10" fmla="*/ 24 w 41"/>
                <a:gd name="T11" fmla="*/ 22 h 30"/>
                <a:gd name="T12" fmla="*/ 28 w 41"/>
                <a:gd name="T13" fmla="*/ 30 h 30"/>
                <a:gd name="T14" fmla="*/ 29 w 41"/>
                <a:gd name="T15" fmla="*/ 33 h 30"/>
                <a:gd name="T16" fmla="*/ 32 w 41"/>
                <a:gd name="T17" fmla="*/ 34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1" h="30">
                  <a:moveTo>
                    <a:pt x="41" y="30"/>
                  </a:moveTo>
                  <a:cubicBezTo>
                    <a:pt x="38" y="28"/>
                    <a:pt x="34" y="27"/>
                    <a:pt x="30" y="25"/>
                  </a:cubicBezTo>
                  <a:cubicBezTo>
                    <a:pt x="28" y="25"/>
                    <a:pt x="26" y="23"/>
                    <a:pt x="24" y="22"/>
                  </a:cubicBezTo>
                  <a:cubicBezTo>
                    <a:pt x="22" y="22"/>
                    <a:pt x="19" y="22"/>
                    <a:pt x="17" y="21"/>
                  </a:cubicBezTo>
                  <a:cubicBezTo>
                    <a:pt x="12" y="19"/>
                    <a:pt x="0" y="5"/>
                    <a:pt x="10" y="2"/>
                  </a:cubicBezTo>
                  <a:cubicBezTo>
                    <a:pt x="18" y="0"/>
                    <a:pt x="24" y="12"/>
                    <a:pt x="28" y="18"/>
                  </a:cubicBezTo>
                  <a:cubicBezTo>
                    <a:pt x="29" y="21"/>
                    <a:pt x="31" y="23"/>
                    <a:pt x="34" y="26"/>
                  </a:cubicBezTo>
                  <a:cubicBezTo>
                    <a:pt x="35" y="27"/>
                    <a:pt x="36" y="28"/>
                    <a:pt x="37" y="29"/>
                  </a:cubicBezTo>
                  <a:cubicBezTo>
                    <a:pt x="38" y="29"/>
                    <a:pt x="40" y="30"/>
                    <a:pt x="40" y="30"/>
                  </a:cubicBezTo>
                </a:path>
              </a:pathLst>
            </a:custGeom>
            <a:solidFill>
              <a:srgbClr val="D20E1C"/>
            </a:solidFill>
            <a:ln w="1588" cap="flat">
              <a:solidFill>
                <a:srgbClr val="34343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5" name="Freeform 82">
              <a:extLst>
                <a:ext uri="{FF2B5EF4-FFF2-40B4-BE49-F238E27FC236}">
                  <a16:creationId xmlns:a16="http://schemas.microsoft.com/office/drawing/2014/main" id="{9C3D269A-E95D-4CCB-BE78-886F57F4D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" y="1640"/>
              <a:ext cx="39" cy="31"/>
            </a:xfrm>
            <a:custGeom>
              <a:avLst/>
              <a:gdLst>
                <a:gd name="T0" fmla="*/ 33 w 41"/>
                <a:gd name="T1" fmla="*/ 34 h 30"/>
                <a:gd name="T2" fmla="*/ 26 w 41"/>
                <a:gd name="T3" fmla="*/ 29 h 30"/>
                <a:gd name="T4" fmla="*/ 20 w 41"/>
                <a:gd name="T5" fmla="*/ 26 h 30"/>
                <a:gd name="T6" fmla="*/ 13 w 41"/>
                <a:gd name="T7" fmla="*/ 25 h 30"/>
                <a:gd name="T8" fmla="*/ 10 w 41"/>
                <a:gd name="T9" fmla="*/ 2 h 30"/>
                <a:gd name="T10" fmla="*/ 24 w 41"/>
                <a:gd name="T11" fmla="*/ 22 h 30"/>
                <a:gd name="T12" fmla="*/ 28 w 41"/>
                <a:gd name="T13" fmla="*/ 30 h 30"/>
                <a:gd name="T14" fmla="*/ 29 w 41"/>
                <a:gd name="T15" fmla="*/ 33 h 30"/>
                <a:gd name="T16" fmla="*/ 32 w 41"/>
                <a:gd name="T17" fmla="*/ 34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1" h="30">
                  <a:moveTo>
                    <a:pt x="41" y="30"/>
                  </a:moveTo>
                  <a:cubicBezTo>
                    <a:pt x="38" y="28"/>
                    <a:pt x="34" y="27"/>
                    <a:pt x="30" y="25"/>
                  </a:cubicBezTo>
                  <a:cubicBezTo>
                    <a:pt x="28" y="25"/>
                    <a:pt x="26" y="23"/>
                    <a:pt x="24" y="22"/>
                  </a:cubicBezTo>
                  <a:cubicBezTo>
                    <a:pt x="22" y="22"/>
                    <a:pt x="19" y="22"/>
                    <a:pt x="17" y="21"/>
                  </a:cubicBezTo>
                  <a:cubicBezTo>
                    <a:pt x="12" y="19"/>
                    <a:pt x="0" y="5"/>
                    <a:pt x="10" y="2"/>
                  </a:cubicBezTo>
                  <a:cubicBezTo>
                    <a:pt x="18" y="0"/>
                    <a:pt x="24" y="12"/>
                    <a:pt x="28" y="18"/>
                  </a:cubicBezTo>
                  <a:cubicBezTo>
                    <a:pt x="29" y="21"/>
                    <a:pt x="31" y="23"/>
                    <a:pt x="34" y="26"/>
                  </a:cubicBezTo>
                  <a:cubicBezTo>
                    <a:pt x="35" y="27"/>
                    <a:pt x="36" y="28"/>
                    <a:pt x="37" y="29"/>
                  </a:cubicBezTo>
                  <a:cubicBezTo>
                    <a:pt x="38" y="29"/>
                    <a:pt x="40" y="30"/>
                    <a:pt x="40" y="30"/>
                  </a:cubicBezTo>
                </a:path>
              </a:pathLst>
            </a:custGeom>
            <a:noFill/>
            <a:ln w="158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96" name="Freeform 83">
              <a:extLst>
                <a:ext uri="{FF2B5EF4-FFF2-40B4-BE49-F238E27FC236}">
                  <a16:creationId xmlns:a16="http://schemas.microsoft.com/office/drawing/2014/main" id="{8C39B515-C208-4BD1-8BE4-F77DAD577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" y="1638"/>
              <a:ext cx="9" cy="25"/>
            </a:xfrm>
            <a:custGeom>
              <a:avLst/>
              <a:gdLst>
                <a:gd name="T0" fmla="*/ 4 w 10"/>
                <a:gd name="T1" fmla="*/ 0 h 24"/>
                <a:gd name="T2" fmla="*/ 1 w 10"/>
                <a:gd name="T3" fmla="*/ 10 h 24"/>
                <a:gd name="T4" fmla="*/ 6 w 10"/>
                <a:gd name="T5" fmla="*/ 28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24">
                  <a:moveTo>
                    <a:pt x="4" y="0"/>
                  </a:moveTo>
                  <a:cubicBezTo>
                    <a:pt x="0" y="1"/>
                    <a:pt x="1" y="8"/>
                    <a:pt x="1" y="10"/>
                  </a:cubicBezTo>
                  <a:cubicBezTo>
                    <a:pt x="2" y="14"/>
                    <a:pt x="7" y="24"/>
                    <a:pt x="10" y="24"/>
                  </a:cubicBezTo>
                </a:path>
              </a:pathLst>
            </a:custGeom>
            <a:noFill/>
            <a:ln w="317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97" name="Freeform 84">
              <a:extLst>
                <a:ext uri="{FF2B5EF4-FFF2-40B4-BE49-F238E27FC236}">
                  <a16:creationId xmlns:a16="http://schemas.microsoft.com/office/drawing/2014/main" id="{514B86C4-ECAF-4795-A790-C7C52919E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2" y="1657"/>
              <a:ext cx="17" cy="15"/>
            </a:xfrm>
            <a:custGeom>
              <a:avLst/>
              <a:gdLst>
                <a:gd name="T0" fmla="*/ 0 w 17"/>
                <a:gd name="T1" fmla="*/ 0 h 15"/>
                <a:gd name="T2" fmla="*/ 11 w 17"/>
                <a:gd name="T3" fmla="*/ 8 h 15"/>
                <a:gd name="T4" fmla="*/ 12 w 17"/>
                <a:gd name="T5" fmla="*/ 15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15">
                  <a:moveTo>
                    <a:pt x="0" y="0"/>
                  </a:moveTo>
                  <a:cubicBezTo>
                    <a:pt x="1" y="4"/>
                    <a:pt x="8" y="6"/>
                    <a:pt x="11" y="8"/>
                  </a:cubicBezTo>
                  <a:cubicBezTo>
                    <a:pt x="13" y="9"/>
                    <a:pt x="17" y="14"/>
                    <a:pt x="12" y="15"/>
                  </a:cubicBezTo>
                </a:path>
              </a:pathLst>
            </a:custGeom>
            <a:noFill/>
            <a:ln w="317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98" name="Freeform 85">
              <a:extLst>
                <a:ext uri="{FF2B5EF4-FFF2-40B4-BE49-F238E27FC236}">
                  <a16:creationId xmlns:a16="http://schemas.microsoft.com/office/drawing/2014/main" id="{7A8A7879-917E-4EB1-AD86-D03736C54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" y="1670"/>
              <a:ext cx="2" cy="8"/>
            </a:xfrm>
            <a:custGeom>
              <a:avLst/>
              <a:gdLst>
                <a:gd name="T0" fmla="*/ 0 w 2"/>
                <a:gd name="T1" fmla="*/ 0 h 8"/>
                <a:gd name="T2" fmla="*/ 0 w 2"/>
                <a:gd name="T3" fmla="*/ 8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8">
                  <a:moveTo>
                    <a:pt x="0" y="0"/>
                  </a:moveTo>
                  <a:cubicBezTo>
                    <a:pt x="2" y="2"/>
                    <a:pt x="2" y="6"/>
                    <a:pt x="0" y="8"/>
                  </a:cubicBezTo>
                </a:path>
              </a:pathLst>
            </a:custGeom>
            <a:noFill/>
            <a:ln w="317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99" name="Freeform 86">
              <a:extLst>
                <a:ext uri="{FF2B5EF4-FFF2-40B4-BE49-F238E27FC236}">
                  <a16:creationId xmlns:a16="http://schemas.microsoft.com/office/drawing/2014/main" id="{AF9BD3E3-67C0-420D-819B-E7E6620FF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" y="1643"/>
              <a:ext cx="18" cy="15"/>
            </a:xfrm>
            <a:custGeom>
              <a:avLst/>
              <a:gdLst>
                <a:gd name="T0" fmla="*/ 4 w 18"/>
                <a:gd name="T1" fmla="*/ 15 h 14"/>
                <a:gd name="T2" fmla="*/ 7 w 18"/>
                <a:gd name="T3" fmla="*/ 12 h 14"/>
                <a:gd name="T4" fmla="*/ 12 w 18"/>
                <a:gd name="T5" fmla="*/ 13 h 14"/>
                <a:gd name="T6" fmla="*/ 16 w 18"/>
                <a:gd name="T7" fmla="*/ 16 h 14"/>
                <a:gd name="T8" fmla="*/ 18 w 18"/>
                <a:gd name="T9" fmla="*/ 18 h 14"/>
                <a:gd name="T10" fmla="*/ 16 w 18"/>
                <a:gd name="T11" fmla="*/ 13 h 14"/>
                <a:gd name="T12" fmla="*/ 12 w 18"/>
                <a:gd name="T13" fmla="*/ 5 h 14"/>
                <a:gd name="T14" fmla="*/ 5 w 18"/>
                <a:gd name="T15" fmla="*/ 0 h 14"/>
                <a:gd name="T16" fmla="*/ 2 w 18"/>
                <a:gd name="T17" fmla="*/ 1 h 14"/>
                <a:gd name="T18" fmla="*/ 0 w 18"/>
                <a:gd name="T19" fmla="*/ 4 h 14"/>
                <a:gd name="T20" fmla="*/ 4 w 18"/>
                <a:gd name="T21" fmla="*/ 15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" h="14">
                  <a:moveTo>
                    <a:pt x="4" y="11"/>
                  </a:moveTo>
                  <a:cubicBezTo>
                    <a:pt x="3" y="10"/>
                    <a:pt x="6" y="8"/>
                    <a:pt x="7" y="8"/>
                  </a:cubicBezTo>
                  <a:cubicBezTo>
                    <a:pt x="9" y="8"/>
                    <a:pt x="11" y="8"/>
                    <a:pt x="12" y="9"/>
                  </a:cubicBezTo>
                  <a:cubicBezTo>
                    <a:pt x="13" y="10"/>
                    <a:pt x="15" y="11"/>
                    <a:pt x="16" y="12"/>
                  </a:cubicBezTo>
                  <a:cubicBezTo>
                    <a:pt x="17" y="12"/>
                    <a:pt x="17" y="13"/>
                    <a:pt x="18" y="14"/>
                  </a:cubicBezTo>
                  <a:cubicBezTo>
                    <a:pt x="18" y="12"/>
                    <a:pt x="17" y="10"/>
                    <a:pt x="16" y="9"/>
                  </a:cubicBezTo>
                  <a:cubicBezTo>
                    <a:pt x="14" y="8"/>
                    <a:pt x="13" y="7"/>
                    <a:pt x="12" y="5"/>
                  </a:cubicBezTo>
                  <a:cubicBezTo>
                    <a:pt x="10" y="4"/>
                    <a:pt x="8" y="1"/>
                    <a:pt x="5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7"/>
                    <a:pt x="3" y="9"/>
                    <a:pt x="4" y="11"/>
                  </a:cubicBezTo>
                </a:path>
              </a:pathLst>
            </a:custGeom>
            <a:solidFill>
              <a:srgbClr val="8214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00" name="Freeform 87">
              <a:extLst>
                <a:ext uri="{FF2B5EF4-FFF2-40B4-BE49-F238E27FC236}">
                  <a16:creationId xmlns:a16="http://schemas.microsoft.com/office/drawing/2014/main" id="{70BDEEC0-241C-4785-A11A-3AC8DBED4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9" y="1650"/>
              <a:ext cx="4" cy="6"/>
            </a:xfrm>
            <a:custGeom>
              <a:avLst/>
              <a:gdLst>
                <a:gd name="T0" fmla="*/ 1 w 4"/>
                <a:gd name="T1" fmla="*/ 4 h 6"/>
                <a:gd name="T2" fmla="*/ 0 w 4"/>
                <a:gd name="T3" fmla="*/ 1 h 6"/>
                <a:gd name="T4" fmla="*/ 3 w 4"/>
                <a:gd name="T5" fmla="*/ 1 h 6"/>
                <a:gd name="T6" fmla="*/ 3 w 4"/>
                <a:gd name="T7" fmla="*/ 4 h 6"/>
                <a:gd name="T8" fmla="*/ 2 w 4"/>
                <a:gd name="T9" fmla="*/ 5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6">
                  <a:moveTo>
                    <a:pt x="1" y="4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4" y="3"/>
                    <a:pt x="3" y="4"/>
                  </a:cubicBezTo>
                  <a:cubicBezTo>
                    <a:pt x="3" y="5"/>
                    <a:pt x="2" y="6"/>
                    <a:pt x="2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01" name="Freeform 88">
              <a:extLst>
                <a:ext uri="{FF2B5EF4-FFF2-40B4-BE49-F238E27FC236}">
                  <a16:creationId xmlns:a16="http://schemas.microsoft.com/office/drawing/2014/main" id="{20BF76D4-097E-4DE6-A9BD-D284A52BF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" y="1674"/>
              <a:ext cx="39" cy="7"/>
            </a:xfrm>
            <a:custGeom>
              <a:avLst/>
              <a:gdLst>
                <a:gd name="T0" fmla="*/ 0 w 40"/>
                <a:gd name="T1" fmla="*/ 2 h 7"/>
                <a:gd name="T2" fmla="*/ 20 w 40"/>
                <a:gd name="T3" fmla="*/ 6 h 7"/>
                <a:gd name="T4" fmla="*/ 29 w 40"/>
                <a:gd name="T5" fmla="*/ 5 h 7"/>
                <a:gd name="T6" fmla="*/ 36 w 40"/>
                <a:gd name="T7" fmla="*/ 7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" h="7">
                  <a:moveTo>
                    <a:pt x="0" y="2"/>
                  </a:moveTo>
                  <a:cubicBezTo>
                    <a:pt x="7" y="0"/>
                    <a:pt x="15" y="5"/>
                    <a:pt x="22" y="6"/>
                  </a:cubicBezTo>
                  <a:cubicBezTo>
                    <a:pt x="26" y="6"/>
                    <a:pt x="29" y="5"/>
                    <a:pt x="33" y="5"/>
                  </a:cubicBezTo>
                  <a:cubicBezTo>
                    <a:pt x="35" y="5"/>
                    <a:pt x="39" y="6"/>
                    <a:pt x="40" y="7"/>
                  </a:cubicBezTo>
                </a:path>
              </a:pathLst>
            </a:custGeom>
            <a:noFill/>
            <a:ln w="317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02" name="Freeform 89">
              <a:extLst>
                <a:ext uri="{FF2B5EF4-FFF2-40B4-BE49-F238E27FC236}">
                  <a16:creationId xmlns:a16="http://schemas.microsoft.com/office/drawing/2014/main" id="{04DE0F5F-D7E0-45E0-B32D-6731C74C7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3" y="1798"/>
              <a:ext cx="32" cy="25"/>
            </a:xfrm>
            <a:custGeom>
              <a:avLst/>
              <a:gdLst>
                <a:gd name="T0" fmla="*/ 0 w 34"/>
                <a:gd name="T1" fmla="*/ 25 h 25"/>
                <a:gd name="T2" fmla="*/ 15 w 34"/>
                <a:gd name="T3" fmla="*/ 8 h 25"/>
                <a:gd name="T4" fmla="*/ 25 w 34"/>
                <a:gd name="T5" fmla="*/ 7 h 25"/>
                <a:gd name="T6" fmla="*/ 20 w 34"/>
                <a:gd name="T7" fmla="*/ 16 h 25"/>
                <a:gd name="T8" fmla="*/ 3 w 34"/>
                <a:gd name="T9" fmla="*/ 25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5">
                  <a:moveTo>
                    <a:pt x="0" y="25"/>
                  </a:moveTo>
                  <a:cubicBezTo>
                    <a:pt x="6" y="19"/>
                    <a:pt x="13" y="14"/>
                    <a:pt x="19" y="8"/>
                  </a:cubicBezTo>
                  <a:cubicBezTo>
                    <a:pt x="21" y="4"/>
                    <a:pt x="31" y="0"/>
                    <a:pt x="33" y="7"/>
                  </a:cubicBezTo>
                  <a:cubicBezTo>
                    <a:pt x="34" y="11"/>
                    <a:pt x="28" y="15"/>
                    <a:pt x="24" y="16"/>
                  </a:cubicBezTo>
                  <a:cubicBezTo>
                    <a:pt x="17" y="19"/>
                    <a:pt x="7" y="18"/>
                    <a:pt x="3" y="25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03" name="Freeform 90">
              <a:extLst>
                <a:ext uri="{FF2B5EF4-FFF2-40B4-BE49-F238E27FC236}">
                  <a16:creationId xmlns:a16="http://schemas.microsoft.com/office/drawing/2014/main" id="{9262220D-EFF0-490E-82D4-33EDCA213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" y="1922"/>
              <a:ext cx="18" cy="50"/>
            </a:xfrm>
            <a:custGeom>
              <a:avLst/>
              <a:gdLst>
                <a:gd name="T0" fmla="*/ 0 w 19"/>
                <a:gd name="T1" fmla="*/ 53 h 49"/>
                <a:gd name="T2" fmla="*/ 9 w 19"/>
                <a:gd name="T3" fmla="*/ 32 h 49"/>
                <a:gd name="T4" fmla="*/ 15 w 19"/>
                <a:gd name="T5" fmla="*/ 0 h 4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49">
                  <a:moveTo>
                    <a:pt x="0" y="49"/>
                  </a:moveTo>
                  <a:cubicBezTo>
                    <a:pt x="1" y="42"/>
                    <a:pt x="6" y="34"/>
                    <a:pt x="9" y="28"/>
                  </a:cubicBezTo>
                  <a:cubicBezTo>
                    <a:pt x="12" y="18"/>
                    <a:pt x="15" y="9"/>
                    <a:pt x="19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04" name="Freeform 91">
              <a:extLst>
                <a:ext uri="{FF2B5EF4-FFF2-40B4-BE49-F238E27FC236}">
                  <a16:creationId xmlns:a16="http://schemas.microsoft.com/office/drawing/2014/main" id="{B4EE9903-14F6-4333-9D90-0D57627E1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2003"/>
              <a:ext cx="39" cy="43"/>
            </a:xfrm>
            <a:custGeom>
              <a:avLst/>
              <a:gdLst>
                <a:gd name="T0" fmla="*/ 33 w 41"/>
                <a:gd name="T1" fmla="*/ 46 h 42"/>
                <a:gd name="T2" fmla="*/ 21 w 41"/>
                <a:gd name="T3" fmla="*/ 27 h 42"/>
                <a:gd name="T4" fmla="*/ 0 w 41"/>
                <a:gd name="T5" fmla="*/ 2 h 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" h="42">
                  <a:moveTo>
                    <a:pt x="41" y="42"/>
                  </a:moveTo>
                  <a:cubicBezTo>
                    <a:pt x="35" y="36"/>
                    <a:pt x="30" y="29"/>
                    <a:pt x="25" y="23"/>
                  </a:cubicBezTo>
                  <a:cubicBezTo>
                    <a:pt x="20" y="19"/>
                    <a:pt x="4" y="0"/>
                    <a:pt x="0" y="2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05" name="Freeform 92">
              <a:extLst>
                <a:ext uri="{FF2B5EF4-FFF2-40B4-BE49-F238E27FC236}">
                  <a16:creationId xmlns:a16="http://schemas.microsoft.com/office/drawing/2014/main" id="{5B3DBC0B-DC71-4DF4-A9E3-5B3BBC865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4" y="2092"/>
              <a:ext cx="90" cy="102"/>
            </a:xfrm>
            <a:custGeom>
              <a:avLst/>
              <a:gdLst>
                <a:gd name="T0" fmla="*/ 0 w 94"/>
                <a:gd name="T1" fmla="*/ 0 h 100"/>
                <a:gd name="T2" fmla="*/ 25 w 94"/>
                <a:gd name="T3" fmla="*/ 6 h 100"/>
                <a:gd name="T4" fmla="*/ 50 w 94"/>
                <a:gd name="T5" fmla="*/ 46 h 100"/>
                <a:gd name="T6" fmla="*/ 65 w 94"/>
                <a:gd name="T7" fmla="*/ 84 h 100"/>
                <a:gd name="T8" fmla="*/ 79 w 94"/>
                <a:gd name="T9" fmla="*/ 108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100">
                  <a:moveTo>
                    <a:pt x="0" y="0"/>
                  </a:moveTo>
                  <a:cubicBezTo>
                    <a:pt x="10" y="2"/>
                    <a:pt x="19" y="4"/>
                    <a:pt x="29" y="6"/>
                  </a:cubicBezTo>
                  <a:cubicBezTo>
                    <a:pt x="44" y="9"/>
                    <a:pt x="53" y="30"/>
                    <a:pt x="59" y="42"/>
                  </a:cubicBezTo>
                  <a:cubicBezTo>
                    <a:pt x="65" y="54"/>
                    <a:pt x="72" y="65"/>
                    <a:pt x="77" y="76"/>
                  </a:cubicBezTo>
                  <a:cubicBezTo>
                    <a:pt x="81" y="84"/>
                    <a:pt x="86" y="95"/>
                    <a:pt x="94" y="10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06" name="Freeform 93">
              <a:extLst>
                <a:ext uri="{FF2B5EF4-FFF2-40B4-BE49-F238E27FC236}">
                  <a16:creationId xmlns:a16="http://schemas.microsoft.com/office/drawing/2014/main" id="{0A4C9C7F-1763-4AAA-B216-B014982E2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0" y="2321"/>
              <a:ext cx="8" cy="24"/>
            </a:xfrm>
            <a:custGeom>
              <a:avLst/>
              <a:gdLst>
                <a:gd name="T0" fmla="*/ 8 w 8"/>
                <a:gd name="T1" fmla="*/ 24 h 24"/>
                <a:gd name="T2" fmla="*/ 0 w 8"/>
                <a:gd name="T3" fmla="*/ 0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24">
                  <a:moveTo>
                    <a:pt x="8" y="24"/>
                  </a:moveTo>
                  <a:cubicBezTo>
                    <a:pt x="8" y="14"/>
                    <a:pt x="4" y="9"/>
                    <a:pt x="0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07" name="Freeform 94">
              <a:extLst>
                <a:ext uri="{FF2B5EF4-FFF2-40B4-BE49-F238E27FC236}">
                  <a16:creationId xmlns:a16="http://schemas.microsoft.com/office/drawing/2014/main" id="{5BA7B570-3204-4520-8555-1D38166D0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" y="2327"/>
              <a:ext cx="11" cy="20"/>
            </a:xfrm>
            <a:custGeom>
              <a:avLst/>
              <a:gdLst>
                <a:gd name="T0" fmla="*/ 11 w 11"/>
                <a:gd name="T1" fmla="*/ 20 h 20"/>
                <a:gd name="T2" fmla="*/ 0 w 11"/>
                <a:gd name="T3" fmla="*/ 0 h 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20">
                  <a:moveTo>
                    <a:pt x="11" y="20"/>
                  </a:moveTo>
                  <a:cubicBezTo>
                    <a:pt x="9" y="12"/>
                    <a:pt x="4" y="7"/>
                    <a:pt x="0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08" name="Freeform 95">
              <a:extLst>
                <a:ext uri="{FF2B5EF4-FFF2-40B4-BE49-F238E27FC236}">
                  <a16:creationId xmlns:a16="http://schemas.microsoft.com/office/drawing/2014/main" id="{1CB82029-EE0D-480D-9C00-B2F0B1B4E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" y="2333"/>
              <a:ext cx="9" cy="17"/>
            </a:xfrm>
            <a:custGeom>
              <a:avLst/>
              <a:gdLst>
                <a:gd name="T0" fmla="*/ 9 w 9"/>
                <a:gd name="T1" fmla="*/ 17 h 17"/>
                <a:gd name="T2" fmla="*/ 0 w 9"/>
                <a:gd name="T3" fmla="*/ 0 h 1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17">
                  <a:moveTo>
                    <a:pt x="9" y="17"/>
                  </a:moveTo>
                  <a:cubicBezTo>
                    <a:pt x="7" y="9"/>
                    <a:pt x="5" y="6"/>
                    <a:pt x="0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09" name="Freeform 96">
              <a:extLst>
                <a:ext uri="{FF2B5EF4-FFF2-40B4-BE49-F238E27FC236}">
                  <a16:creationId xmlns:a16="http://schemas.microsoft.com/office/drawing/2014/main" id="{520CF94A-997D-482C-A8EC-ECB200F9E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" y="2149"/>
              <a:ext cx="239" cy="150"/>
            </a:xfrm>
            <a:custGeom>
              <a:avLst/>
              <a:gdLst>
                <a:gd name="T0" fmla="*/ 211 w 249"/>
                <a:gd name="T1" fmla="*/ 0 h 147"/>
                <a:gd name="T2" fmla="*/ 181 w 249"/>
                <a:gd name="T3" fmla="*/ 19 h 147"/>
                <a:gd name="T4" fmla="*/ 155 w 249"/>
                <a:gd name="T5" fmla="*/ 58 h 147"/>
                <a:gd name="T6" fmla="*/ 128 w 249"/>
                <a:gd name="T7" fmla="*/ 92 h 147"/>
                <a:gd name="T8" fmla="*/ 96 w 249"/>
                <a:gd name="T9" fmla="*/ 110 h 147"/>
                <a:gd name="T10" fmla="*/ 58 w 249"/>
                <a:gd name="T11" fmla="*/ 127 h 147"/>
                <a:gd name="T12" fmla="*/ 22 w 249"/>
                <a:gd name="T13" fmla="*/ 144 h 147"/>
                <a:gd name="T14" fmla="*/ 0 w 249"/>
                <a:gd name="T15" fmla="*/ 159 h 147"/>
                <a:gd name="T16" fmla="*/ 1 w 249"/>
                <a:gd name="T17" fmla="*/ 157 h 1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9" h="147">
                  <a:moveTo>
                    <a:pt x="249" y="0"/>
                  </a:moveTo>
                  <a:cubicBezTo>
                    <a:pt x="237" y="7"/>
                    <a:pt x="225" y="11"/>
                    <a:pt x="214" y="19"/>
                  </a:cubicBezTo>
                  <a:cubicBezTo>
                    <a:pt x="202" y="29"/>
                    <a:pt x="193" y="42"/>
                    <a:pt x="182" y="54"/>
                  </a:cubicBezTo>
                  <a:cubicBezTo>
                    <a:pt x="173" y="65"/>
                    <a:pt x="163" y="75"/>
                    <a:pt x="151" y="84"/>
                  </a:cubicBezTo>
                  <a:cubicBezTo>
                    <a:pt x="140" y="94"/>
                    <a:pt x="126" y="98"/>
                    <a:pt x="112" y="102"/>
                  </a:cubicBezTo>
                  <a:cubicBezTo>
                    <a:pt x="97" y="107"/>
                    <a:pt x="83" y="113"/>
                    <a:pt x="69" y="118"/>
                  </a:cubicBezTo>
                  <a:cubicBezTo>
                    <a:pt x="55" y="122"/>
                    <a:pt x="40" y="127"/>
                    <a:pt x="26" y="132"/>
                  </a:cubicBezTo>
                  <a:cubicBezTo>
                    <a:pt x="17" y="135"/>
                    <a:pt x="6" y="139"/>
                    <a:pt x="0" y="147"/>
                  </a:cubicBezTo>
                  <a:cubicBezTo>
                    <a:pt x="0" y="146"/>
                    <a:pt x="0" y="146"/>
                    <a:pt x="1" y="145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10" name="Freeform 97">
              <a:extLst>
                <a:ext uri="{FF2B5EF4-FFF2-40B4-BE49-F238E27FC236}">
                  <a16:creationId xmlns:a16="http://schemas.microsoft.com/office/drawing/2014/main" id="{8C6E41C7-A401-47A0-A803-DA2AA3328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2268"/>
              <a:ext cx="297" cy="56"/>
            </a:xfrm>
            <a:custGeom>
              <a:avLst/>
              <a:gdLst>
                <a:gd name="T0" fmla="*/ 2 w 310"/>
                <a:gd name="T1" fmla="*/ 0 h 55"/>
                <a:gd name="T2" fmla="*/ 3 w 310"/>
                <a:gd name="T3" fmla="*/ 21 h 55"/>
                <a:gd name="T4" fmla="*/ 21 w 310"/>
                <a:gd name="T5" fmla="*/ 37 h 55"/>
                <a:gd name="T6" fmla="*/ 57 w 310"/>
                <a:gd name="T7" fmla="*/ 46 h 55"/>
                <a:gd name="T8" fmla="*/ 187 w 310"/>
                <a:gd name="T9" fmla="*/ 58 h 55"/>
                <a:gd name="T10" fmla="*/ 230 w 310"/>
                <a:gd name="T11" fmla="*/ 58 h 55"/>
                <a:gd name="T12" fmla="*/ 247 w 310"/>
                <a:gd name="T13" fmla="*/ 58 h 55"/>
                <a:gd name="T14" fmla="*/ 262 w 310"/>
                <a:gd name="T15" fmla="*/ 59 h 5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10" h="55">
                  <a:moveTo>
                    <a:pt x="2" y="0"/>
                  </a:moveTo>
                  <a:cubicBezTo>
                    <a:pt x="2" y="7"/>
                    <a:pt x="0" y="14"/>
                    <a:pt x="3" y="21"/>
                  </a:cubicBezTo>
                  <a:cubicBezTo>
                    <a:pt x="7" y="29"/>
                    <a:pt x="17" y="31"/>
                    <a:pt x="25" y="33"/>
                  </a:cubicBezTo>
                  <a:cubicBezTo>
                    <a:pt x="39" y="37"/>
                    <a:pt x="54" y="41"/>
                    <a:pt x="69" y="42"/>
                  </a:cubicBezTo>
                  <a:cubicBezTo>
                    <a:pt x="120" y="46"/>
                    <a:pt x="171" y="52"/>
                    <a:pt x="222" y="54"/>
                  </a:cubicBezTo>
                  <a:cubicBezTo>
                    <a:pt x="239" y="55"/>
                    <a:pt x="256" y="54"/>
                    <a:pt x="273" y="54"/>
                  </a:cubicBezTo>
                  <a:cubicBezTo>
                    <a:pt x="280" y="54"/>
                    <a:pt x="287" y="53"/>
                    <a:pt x="293" y="54"/>
                  </a:cubicBezTo>
                  <a:cubicBezTo>
                    <a:pt x="298" y="54"/>
                    <a:pt x="307" y="53"/>
                    <a:pt x="310" y="55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11" name="Freeform 98">
              <a:extLst>
                <a:ext uri="{FF2B5EF4-FFF2-40B4-BE49-F238E27FC236}">
                  <a16:creationId xmlns:a16="http://schemas.microsoft.com/office/drawing/2014/main" id="{DE77A16F-F1B3-49B0-ACBD-FFBBDB6CA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" y="2279"/>
              <a:ext cx="115" cy="37"/>
            </a:xfrm>
            <a:custGeom>
              <a:avLst/>
              <a:gdLst>
                <a:gd name="T0" fmla="*/ 101 w 120"/>
                <a:gd name="T1" fmla="*/ 0 h 36"/>
                <a:gd name="T2" fmla="*/ 45 w 120"/>
                <a:gd name="T3" fmla="*/ 24 h 36"/>
                <a:gd name="T4" fmla="*/ 0 w 120"/>
                <a:gd name="T5" fmla="*/ 40 h 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0" h="36">
                  <a:moveTo>
                    <a:pt x="120" y="0"/>
                  </a:moveTo>
                  <a:cubicBezTo>
                    <a:pt x="99" y="9"/>
                    <a:pt x="75" y="14"/>
                    <a:pt x="53" y="20"/>
                  </a:cubicBezTo>
                  <a:cubicBezTo>
                    <a:pt x="35" y="25"/>
                    <a:pt x="18" y="34"/>
                    <a:pt x="0" y="36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12" name="Freeform 99">
              <a:extLst>
                <a:ext uri="{FF2B5EF4-FFF2-40B4-BE49-F238E27FC236}">
                  <a16:creationId xmlns:a16="http://schemas.microsoft.com/office/drawing/2014/main" id="{27CEFC28-28DA-45DD-AAF8-8D1E94BC1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" y="2372"/>
              <a:ext cx="12" cy="20"/>
            </a:xfrm>
            <a:custGeom>
              <a:avLst/>
              <a:gdLst>
                <a:gd name="T0" fmla="*/ 12 w 12"/>
                <a:gd name="T1" fmla="*/ 20 h 20"/>
                <a:gd name="T2" fmla="*/ 0 w 12"/>
                <a:gd name="T3" fmla="*/ 0 h 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20">
                  <a:moveTo>
                    <a:pt x="12" y="20"/>
                  </a:moveTo>
                  <a:cubicBezTo>
                    <a:pt x="11" y="13"/>
                    <a:pt x="8" y="1"/>
                    <a:pt x="0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13" name="Freeform 100">
              <a:extLst>
                <a:ext uri="{FF2B5EF4-FFF2-40B4-BE49-F238E27FC236}">
                  <a16:creationId xmlns:a16="http://schemas.microsoft.com/office/drawing/2014/main" id="{2BAD0E80-6A4E-481E-A7DF-2CF50061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7" y="2365"/>
              <a:ext cx="14" cy="13"/>
            </a:xfrm>
            <a:custGeom>
              <a:avLst/>
              <a:gdLst>
                <a:gd name="T0" fmla="*/ 14 w 14"/>
                <a:gd name="T1" fmla="*/ 13 h 13"/>
                <a:gd name="T2" fmla="*/ 0 w 14"/>
                <a:gd name="T3" fmla="*/ 0 h 1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13">
                  <a:moveTo>
                    <a:pt x="14" y="13"/>
                  </a:moveTo>
                  <a:cubicBezTo>
                    <a:pt x="12" y="6"/>
                    <a:pt x="7" y="2"/>
                    <a:pt x="0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14" name="Freeform 101">
              <a:extLst>
                <a:ext uri="{FF2B5EF4-FFF2-40B4-BE49-F238E27FC236}">
                  <a16:creationId xmlns:a16="http://schemas.microsoft.com/office/drawing/2014/main" id="{25906263-B825-40A4-BFC9-77CDFFBA5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5" y="2349"/>
              <a:ext cx="11" cy="11"/>
            </a:xfrm>
            <a:custGeom>
              <a:avLst/>
              <a:gdLst>
                <a:gd name="T0" fmla="*/ 8 w 12"/>
                <a:gd name="T1" fmla="*/ 14 h 10"/>
                <a:gd name="T2" fmla="*/ 0 w 12"/>
                <a:gd name="T3" fmla="*/ 0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10">
                  <a:moveTo>
                    <a:pt x="12" y="10"/>
                  </a:moveTo>
                  <a:cubicBezTo>
                    <a:pt x="10" y="5"/>
                    <a:pt x="6" y="1"/>
                    <a:pt x="0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15" name="Freeform 102">
              <a:extLst>
                <a:ext uri="{FF2B5EF4-FFF2-40B4-BE49-F238E27FC236}">
                  <a16:creationId xmlns:a16="http://schemas.microsoft.com/office/drawing/2014/main" id="{D7B1D404-6F46-4B7E-865E-24E9E457C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" y="2311"/>
              <a:ext cx="16" cy="10"/>
            </a:xfrm>
            <a:custGeom>
              <a:avLst/>
              <a:gdLst>
                <a:gd name="T0" fmla="*/ 16 w 16"/>
                <a:gd name="T1" fmla="*/ 10 h 10"/>
                <a:gd name="T2" fmla="*/ 0 w 16"/>
                <a:gd name="T3" fmla="*/ 0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6" h="10">
                  <a:moveTo>
                    <a:pt x="16" y="10"/>
                  </a:moveTo>
                  <a:cubicBezTo>
                    <a:pt x="10" y="5"/>
                    <a:pt x="7" y="2"/>
                    <a:pt x="0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16" name="Freeform 103">
              <a:extLst>
                <a:ext uri="{FF2B5EF4-FFF2-40B4-BE49-F238E27FC236}">
                  <a16:creationId xmlns:a16="http://schemas.microsoft.com/office/drawing/2014/main" id="{3DB1B1E7-5971-4832-84A7-D67503EBF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7" y="2146"/>
              <a:ext cx="47" cy="145"/>
            </a:xfrm>
            <a:custGeom>
              <a:avLst/>
              <a:gdLst>
                <a:gd name="T0" fmla="*/ 4 w 49"/>
                <a:gd name="T1" fmla="*/ 154 h 142"/>
                <a:gd name="T2" fmla="*/ 26 w 49"/>
                <a:gd name="T3" fmla="*/ 120 h 142"/>
                <a:gd name="T4" fmla="*/ 40 w 49"/>
                <a:gd name="T5" fmla="*/ 82 h 142"/>
                <a:gd name="T6" fmla="*/ 26 w 49"/>
                <a:gd name="T7" fmla="*/ 40 h 142"/>
                <a:gd name="T8" fmla="*/ 0 w 49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142">
                  <a:moveTo>
                    <a:pt x="4" y="142"/>
                  </a:moveTo>
                  <a:cubicBezTo>
                    <a:pt x="2" y="139"/>
                    <a:pt x="26" y="116"/>
                    <a:pt x="30" y="112"/>
                  </a:cubicBezTo>
                  <a:cubicBezTo>
                    <a:pt x="40" y="102"/>
                    <a:pt x="47" y="88"/>
                    <a:pt x="48" y="74"/>
                  </a:cubicBezTo>
                  <a:cubicBezTo>
                    <a:pt x="49" y="58"/>
                    <a:pt x="38" y="48"/>
                    <a:pt x="30" y="36"/>
                  </a:cubicBezTo>
                  <a:cubicBezTo>
                    <a:pt x="22" y="24"/>
                    <a:pt x="10" y="6"/>
                    <a:pt x="0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17" name="Freeform 104">
              <a:extLst>
                <a:ext uri="{FF2B5EF4-FFF2-40B4-BE49-F238E27FC236}">
                  <a16:creationId xmlns:a16="http://schemas.microsoft.com/office/drawing/2014/main" id="{6FFFA2D3-F0C8-465C-A313-87A3D1B58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" y="2177"/>
              <a:ext cx="53" cy="13"/>
            </a:xfrm>
            <a:custGeom>
              <a:avLst/>
              <a:gdLst>
                <a:gd name="T0" fmla="*/ 47 w 55"/>
                <a:gd name="T1" fmla="*/ 13 h 13"/>
                <a:gd name="T2" fmla="*/ 0 w 55"/>
                <a:gd name="T3" fmla="*/ 11 h 13"/>
                <a:gd name="T4" fmla="*/ 1 w 55"/>
                <a:gd name="T5" fmla="*/ 11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5" h="13">
                  <a:moveTo>
                    <a:pt x="55" y="13"/>
                  </a:moveTo>
                  <a:cubicBezTo>
                    <a:pt x="39" y="0"/>
                    <a:pt x="19" y="11"/>
                    <a:pt x="0" y="11"/>
                  </a:cubicBezTo>
                  <a:cubicBezTo>
                    <a:pt x="0" y="11"/>
                    <a:pt x="1" y="11"/>
                    <a:pt x="1" y="11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18" name="Freeform 105">
              <a:extLst>
                <a:ext uri="{FF2B5EF4-FFF2-40B4-BE49-F238E27FC236}">
                  <a16:creationId xmlns:a16="http://schemas.microsoft.com/office/drawing/2014/main" id="{286725F5-BE99-407B-9CC9-1C9BF4786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" y="1769"/>
              <a:ext cx="199" cy="41"/>
            </a:xfrm>
            <a:custGeom>
              <a:avLst/>
              <a:gdLst>
                <a:gd name="T0" fmla="*/ 174 w 208"/>
                <a:gd name="T1" fmla="*/ 36 h 40"/>
                <a:gd name="T2" fmla="*/ 100 w 208"/>
                <a:gd name="T3" fmla="*/ 25 h 40"/>
                <a:gd name="T4" fmla="*/ 0 w 208"/>
                <a:gd name="T5" fmla="*/ 8 h 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40">
                  <a:moveTo>
                    <a:pt x="208" y="32"/>
                  </a:moveTo>
                  <a:cubicBezTo>
                    <a:pt x="182" y="40"/>
                    <a:pt x="144" y="24"/>
                    <a:pt x="119" y="21"/>
                  </a:cubicBezTo>
                  <a:cubicBezTo>
                    <a:pt x="80" y="16"/>
                    <a:pt x="39" y="0"/>
                    <a:pt x="0" y="8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19" name="Freeform 106">
              <a:extLst>
                <a:ext uri="{FF2B5EF4-FFF2-40B4-BE49-F238E27FC236}">
                  <a16:creationId xmlns:a16="http://schemas.microsoft.com/office/drawing/2014/main" id="{54E2CDE0-C5D1-4974-88D0-0D690E6FC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" y="1838"/>
              <a:ext cx="174" cy="34"/>
            </a:xfrm>
            <a:custGeom>
              <a:avLst/>
              <a:gdLst>
                <a:gd name="T0" fmla="*/ 155 w 181"/>
                <a:gd name="T1" fmla="*/ 0 h 34"/>
                <a:gd name="T2" fmla="*/ 98 w 181"/>
                <a:gd name="T3" fmla="*/ 9 h 34"/>
                <a:gd name="T4" fmla="*/ 28 w 181"/>
                <a:gd name="T5" fmla="*/ 22 h 34"/>
                <a:gd name="T6" fmla="*/ 0 w 181"/>
                <a:gd name="T7" fmla="*/ 34 h 3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1" h="34">
                  <a:moveTo>
                    <a:pt x="181" y="0"/>
                  </a:moveTo>
                  <a:cubicBezTo>
                    <a:pt x="159" y="6"/>
                    <a:pt x="137" y="7"/>
                    <a:pt x="114" y="9"/>
                  </a:cubicBezTo>
                  <a:cubicBezTo>
                    <a:pt x="87" y="11"/>
                    <a:pt x="58" y="13"/>
                    <a:pt x="32" y="22"/>
                  </a:cubicBezTo>
                  <a:cubicBezTo>
                    <a:pt x="21" y="25"/>
                    <a:pt x="11" y="31"/>
                    <a:pt x="0" y="34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20" name="Freeform 107">
              <a:extLst>
                <a:ext uri="{FF2B5EF4-FFF2-40B4-BE49-F238E27FC236}">
                  <a16:creationId xmlns:a16="http://schemas.microsoft.com/office/drawing/2014/main" id="{2910000E-377B-469C-ABF2-B53C0F2BA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6" y="1865"/>
              <a:ext cx="103" cy="94"/>
            </a:xfrm>
            <a:custGeom>
              <a:avLst/>
              <a:gdLst>
                <a:gd name="T0" fmla="*/ 91 w 107"/>
                <a:gd name="T1" fmla="*/ 1 h 92"/>
                <a:gd name="T2" fmla="*/ 62 w 107"/>
                <a:gd name="T3" fmla="*/ 35 h 92"/>
                <a:gd name="T4" fmla="*/ 21 w 107"/>
                <a:gd name="T5" fmla="*/ 77 h 92"/>
                <a:gd name="T6" fmla="*/ 0 w 107"/>
                <a:gd name="T7" fmla="*/ 100 h 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92">
                  <a:moveTo>
                    <a:pt x="107" y="1"/>
                  </a:moveTo>
                  <a:cubicBezTo>
                    <a:pt x="102" y="0"/>
                    <a:pt x="79" y="27"/>
                    <a:pt x="73" y="31"/>
                  </a:cubicBezTo>
                  <a:cubicBezTo>
                    <a:pt x="57" y="44"/>
                    <a:pt x="41" y="56"/>
                    <a:pt x="25" y="69"/>
                  </a:cubicBezTo>
                  <a:cubicBezTo>
                    <a:pt x="16" y="75"/>
                    <a:pt x="4" y="82"/>
                    <a:pt x="0" y="92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21" name="Freeform 108">
              <a:extLst>
                <a:ext uri="{FF2B5EF4-FFF2-40B4-BE49-F238E27FC236}">
                  <a16:creationId xmlns:a16="http://schemas.microsoft.com/office/drawing/2014/main" id="{46C8FD56-6FA7-4FE9-BB3E-07773D701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5" y="1786"/>
              <a:ext cx="4" cy="7"/>
            </a:xfrm>
            <a:custGeom>
              <a:avLst/>
              <a:gdLst>
                <a:gd name="T0" fmla="*/ 2 w 5"/>
                <a:gd name="T1" fmla="*/ 8 h 6"/>
                <a:gd name="T2" fmla="*/ 2 w 5"/>
                <a:gd name="T3" fmla="*/ 11 h 6"/>
                <a:gd name="T4" fmla="*/ 2 w 5"/>
                <a:gd name="T5" fmla="*/ 2 h 6"/>
                <a:gd name="T6" fmla="*/ 0 w 5"/>
                <a:gd name="T7" fmla="*/ 7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6">
                  <a:moveTo>
                    <a:pt x="2" y="4"/>
                  </a:moveTo>
                  <a:cubicBezTo>
                    <a:pt x="2" y="4"/>
                    <a:pt x="1" y="6"/>
                    <a:pt x="3" y="6"/>
                  </a:cubicBezTo>
                  <a:cubicBezTo>
                    <a:pt x="4" y="5"/>
                    <a:pt x="4" y="4"/>
                    <a:pt x="5" y="2"/>
                  </a:cubicBezTo>
                  <a:cubicBezTo>
                    <a:pt x="3" y="0"/>
                    <a:pt x="2" y="2"/>
                    <a:pt x="0" y="3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22" name="Freeform 109">
              <a:extLst>
                <a:ext uri="{FF2B5EF4-FFF2-40B4-BE49-F238E27FC236}">
                  <a16:creationId xmlns:a16="http://schemas.microsoft.com/office/drawing/2014/main" id="{12BC521C-4D57-482D-992C-529A5D11B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" y="1769"/>
              <a:ext cx="7" cy="3"/>
            </a:xfrm>
            <a:custGeom>
              <a:avLst/>
              <a:gdLst>
                <a:gd name="T0" fmla="*/ 0 w 7"/>
                <a:gd name="T1" fmla="*/ 2 h 3"/>
                <a:gd name="T2" fmla="*/ 7 w 7"/>
                <a:gd name="T3" fmla="*/ 3 h 3"/>
                <a:gd name="T4" fmla="*/ 7 w 7"/>
                <a:gd name="T5" fmla="*/ 0 h 3"/>
                <a:gd name="T6" fmla="*/ 4 w 7"/>
                <a:gd name="T7" fmla="*/ 2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3">
                  <a:moveTo>
                    <a:pt x="0" y="2"/>
                  </a:moveTo>
                  <a:cubicBezTo>
                    <a:pt x="3" y="2"/>
                    <a:pt x="4" y="3"/>
                    <a:pt x="7" y="3"/>
                  </a:cubicBezTo>
                  <a:cubicBezTo>
                    <a:pt x="7" y="2"/>
                    <a:pt x="7" y="1"/>
                    <a:pt x="7" y="0"/>
                  </a:cubicBezTo>
                  <a:cubicBezTo>
                    <a:pt x="5" y="0"/>
                    <a:pt x="5" y="2"/>
                    <a:pt x="4" y="2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23" name="Freeform 110">
              <a:extLst>
                <a:ext uri="{FF2B5EF4-FFF2-40B4-BE49-F238E27FC236}">
                  <a16:creationId xmlns:a16="http://schemas.microsoft.com/office/drawing/2014/main" id="{8039084F-4D84-4187-90C8-16A6E88E3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" y="1820"/>
              <a:ext cx="2" cy="3"/>
            </a:xfrm>
            <a:custGeom>
              <a:avLst/>
              <a:gdLst>
                <a:gd name="T0" fmla="*/ 0 w 2"/>
                <a:gd name="T1" fmla="*/ 0 h 3"/>
                <a:gd name="T2" fmla="*/ 1 w 2"/>
                <a:gd name="T3" fmla="*/ 3 h 3"/>
                <a:gd name="T4" fmla="*/ 1 w 2"/>
                <a:gd name="T5" fmla="*/ 1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1"/>
                    <a:pt x="1" y="2"/>
                    <a:pt x="1" y="3"/>
                  </a:cubicBezTo>
                  <a:cubicBezTo>
                    <a:pt x="2" y="0"/>
                    <a:pt x="1" y="1"/>
                    <a:pt x="1" y="1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24" name="Freeform 111">
              <a:extLst>
                <a:ext uri="{FF2B5EF4-FFF2-40B4-BE49-F238E27FC236}">
                  <a16:creationId xmlns:a16="http://schemas.microsoft.com/office/drawing/2014/main" id="{1968F059-5B42-4C65-A1E5-66B824035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1830"/>
              <a:ext cx="6" cy="5"/>
            </a:xfrm>
            <a:custGeom>
              <a:avLst/>
              <a:gdLst>
                <a:gd name="T0" fmla="*/ 5 w 6"/>
                <a:gd name="T1" fmla="*/ 3 h 5"/>
                <a:gd name="T2" fmla="*/ 3 w 6"/>
                <a:gd name="T3" fmla="*/ 5 h 5"/>
                <a:gd name="T4" fmla="*/ 6 w 6"/>
                <a:gd name="T5" fmla="*/ 1 h 5"/>
                <a:gd name="T6" fmla="*/ 0 w 6"/>
                <a:gd name="T7" fmla="*/ 3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5">
                  <a:moveTo>
                    <a:pt x="5" y="3"/>
                  </a:moveTo>
                  <a:cubicBezTo>
                    <a:pt x="5" y="5"/>
                    <a:pt x="2" y="3"/>
                    <a:pt x="3" y="5"/>
                  </a:cubicBezTo>
                  <a:cubicBezTo>
                    <a:pt x="6" y="4"/>
                    <a:pt x="4" y="5"/>
                    <a:pt x="6" y="1"/>
                  </a:cubicBezTo>
                  <a:cubicBezTo>
                    <a:pt x="3" y="0"/>
                    <a:pt x="2" y="2"/>
                    <a:pt x="0" y="3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25" name="Freeform 112">
              <a:extLst>
                <a:ext uri="{FF2B5EF4-FFF2-40B4-BE49-F238E27FC236}">
                  <a16:creationId xmlns:a16="http://schemas.microsoft.com/office/drawing/2014/main" id="{D59094A0-B88D-4711-9B54-BE00894AF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" y="1862"/>
              <a:ext cx="5" cy="4"/>
            </a:xfrm>
            <a:custGeom>
              <a:avLst/>
              <a:gdLst>
                <a:gd name="T0" fmla="*/ 0 w 5"/>
                <a:gd name="T1" fmla="*/ 1 h 4"/>
                <a:gd name="T2" fmla="*/ 2 w 5"/>
                <a:gd name="T3" fmla="*/ 4 h 4"/>
                <a:gd name="T4" fmla="*/ 1 w 5"/>
                <a:gd name="T5" fmla="*/ 0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" h="4">
                  <a:moveTo>
                    <a:pt x="0" y="1"/>
                  </a:moveTo>
                  <a:cubicBezTo>
                    <a:pt x="0" y="2"/>
                    <a:pt x="1" y="3"/>
                    <a:pt x="2" y="4"/>
                  </a:cubicBezTo>
                  <a:cubicBezTo>
                    <a:pt x="5" y="1"/>
                    <a:pt x="2" y="1"/>
                    <a:pt x="1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26" name="Freeform 113">
              <a:extLst>
                <a:ext uri="{FF2B5EF4-FFF2-40B4-BE49-F238E27FC236}">
                  <a16:creationId xmlns:a16="http://schemas.microsoft.com/office/drawing/2014/main" id="{2605EF26-BA5B-4BE1-B1BB-BAA35C47A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" y="1848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0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27" name="Freeform 114">
              <a:extLst>
                <a:ext uri="{FF2B5EF4-FFF2-40B4-BE49-F238E27FC236}">
                  <a16:creationId xmlns:a16="http://schemas.microsoft.com/office/drawing/2014/main" id="{61A60B02-EC94-4141-8EA5-8F8033655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1" y="1820"/>
              <a:ext cx="2" cy="3"/>
            </a:xfrm>
            <a:custGeom>
              <a:avLst/>
              <a:gdLst>
                <a:gd name="T0" fmla="*/ 0 w 2"/>
                <a:gd name="T1" fmla="*/ 1 h 3"/>
                <a:gd name="T2" fmla="*/ 1 w 2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2" y="3"/>
                    <a:pt x="2" y="2"/>
                    <a:pt x="1" y="0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28" name="Freeform 115">
              <a:extLst>
                <a:ext uri="{FF2B5EF4-FFF2-40B4-BE49-F238E27FC236}">
                  <a16:creationId xmlns:a16="http://schemas.microsoft.com/office/drawing/2014/main" id="{F1C26013-FC90-4ED4-BE89-14768C6D5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7" y="1812"/>
              <a:ext cx="3" cy="5"/>
            </a:xfrm>
            <a:custGeom>
              <a:avLst/>
              <a:gdLst>
                <a:gd name="T0" fmla="*/ 0 w 4"/>
                <a:gd name="T1" fmla="*/ 2 h 5"/>
                <a:gd name="T2" fmla="*/ 2 w 4"/>
                <a:gd name="T3" fmla="*/ 3 h 5"/>
                <a:gd name="T4" fmla="*/ 0 w 4"/>
                <a:gd name="T5" fmla="*/ 3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5">
                  <a:moveTo>
                    <a:pt x="0" y="2"/>
                  </a:moveTo>
                  <a:cubicBezTo>
                    <a:pt x="1" y="3"/>
                    <a:pt x="0" y="5"/>
                    <a:pt x="4" y="3"/>
                  </a:cubicBezTo>
                  <a:cubicBezTo>
                    <a:pt x="2" y="0"/>
                    <a:pt x="1" y="3"/>
                    <a:pt x="0" y="3"/>
                  </a:cubicBezTo>
                </a:path>
              </a:pathLst>
            </a:custGeom>
            <a:noFill/>
            <a:ln w="6350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29" name="Freeform 116">
              <a:extLst>
                <a:ext uri="{FF2B5EF4-FFF2-40B4-BE49-F238E27FC236}">
                  <a16:creationId xmlns:a16="http://schemas.microsoft.com/office/drawing/2014/main" id="{74621488-68F3-42DE-9D3C-DADF6CBF6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1755"/>
              <a:ext cx="30" cy="32"/>
            </a:xfrm>
            <a:custGeom>
              <a:avLst/>
              <a:gdLst>
                <a:gd name="T0" fmla="*/ 24 w 32"/>
                <a:gd name="T1" fmla="*/ 0 h 32"/>
                <a:gd name="T2" fmla="*/ 0 w 32"/>
                <a:gd name="T3" fmla="*/ 32 h 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2" h="32">
                  <a:moveTo>
                    <a:pt x="32" y="0"/>
                  </a:moveTo>
                  <a:cubicBezTo>
                    <a:pt x="19" y="8"/>
                    <a:pt x="7" y="18"/>
                    <a:pt x="0" y="32"/>
                  </a:cubicBezTo>
                </a:path>
              </a:pathLst>
            </a:custGeom>
            <a:noFill/>
            <a:ln w="317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30" name="Freeform 117">
              <a:extLst>
                <a:ext uri="{FF2B5EF4-FFF2-40B4-BE49-F238E27FC236}">
                  <a16:creationId xmlns:a16="http://schemas.microsoft.com/office/drawing/2014/main" id="{E1B15EF8-8D77-451F-8262-25F5484E8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5" y="1615"/>
              <a:ext cx="44" cy="23"/>
            </a:xfrm>
            <a:custGeom>
              <a:avLst/>
              <a:gdLst>
                <a:gd name="T0" fmla="*/ 0 w 46"/>
                <a:gd name="T1" fmla="*/ 0 h 23"/>
                <a:gd name="T2" fmla="*/ 16 w 46"/>
                <a:gd name="T3" fmla="*/ 9 h 23"/>
                <a:gd name="T4" fmla="*/ 38 w 46"/>
                <a:gd name="T5" fmla="*/ 23 h 23"/>
                <a:gd name="T6" fmla="*/ 38 w 46"/>
                <a:gd name="T7" fmla="*/ 22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6" h="23">
                  <a:moveTo>
                    <a:pt x="0" y="0"/>
                  </a:moveTo>
                  <a:cubicBezTo>
                    <a:pt x="3" y="3"/>
                    <a:pt x="14" y="7"/>
                    <a:pt x="20" y="9"/>
                  </a:cubicBezTo>
                  <a:cubicBezTo>
                    <a:pt x="30" y="12"/>
                    <a:pt x="40" y="14"/>
                    <a:pt x="46" y="23"/>
                  </a:cubicBezTo>
                  <a:cubicBezTo>
                    <a:pt x="46" y="23"/>
                    <a:pt x="46" y="23"/>
                    <a:pt x="46" y="22"/>
                  </a:cubicBezTo>
                </a:path>
              </a:pathLst>
            </a:custGeom>
            <a:noFill/>
            <a:ln w="3175" cap="rnd">
              <a:solidFill>
                <a:srgbClr val="34343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31" name="Freeform 118">
              <a:extLst>
                <a:ext uri="{FF2B5EF4-FFF2-40B4-BE49-F238E27FC236}">
                  <a16:creationId xmlns:a16="http://schemas.microsoft.com/office/drawing/2014/main" id="{419C2DC8-D38F-4E8A-9320-C04939A4A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" y="1570"/>
              <a:ext cx="173" cy="85"/>
            </a:xfrm>
            <a:custGeom>
              <a:avLst/>
              <a:gdLst>
                <a:gd name="T0" fmla="*/ 5 w 180"/>
                <a:gd name="T1" fmla="*/ 0 h 83"/>
                <a:gd name="T2" fmla="*/ 23 w 180"/>
                <a:gd name="T3" fmla="*/ 50 h 83"/>
                <a:gd name="T4" fmla="*/ 59 w 180"/>
                <a:gd name="T5" fmla="*/ 74 h 83"/>
                <a:gd name="T6" fmla="*/ 110 w 180"/>
                <a:gd name="T7" fmla="*/ 58 h 83"/>
                <a:gd name="T8" fmla="*/ 154 w 180"/>
                <a:gd name="T9" fmla="*/ 63 h 83"/>
                <a:gd name="T10" fmla="*/ 104 w 180"/>
                <a:gd name="T11" fmla="*/ 72 h 83"/>
                <a:gd name="T12" fmla="*/ 54 w 180"/>
                <a:gd name="T13" fmla="*/ 89 h 83"/>
                <a:gd name="T14" fmla="*/ 2 w 180"/>
                <a:gd name="T15" fmla="*/ 0 h 8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0" h="83">
                  <a:moveTo>
                    <a:pt x="5" y="0"/>
                  </a:moveTo>
                  <a:cubicBezTo>
                    <a:pt x="11" y="17"/>
                    <a:pt x="14" y="32"/>
                    <a:pt x="27" y="46"/>
                  </a:cubicBezTo>
                  <a:cubicBezTo>
                    <a:pt x="39" y="59"/>
                    <a:pt x="51" y="68"/>
                    <a:pt x="69" y="66"/>
                  </a:cubicBezTo>
                  <a:cubicBezTo>
                    <a:pt x="89" y="64"/>
                    <a:pt x="109" y="57"/>
                    <a:pt x="129" y="54"/>
                  </a:cubicBezTo>
                  <a:cubicBezTo>
                    <a:pt x="143" y="51"/>
                    <a:pt x="170" y="46"/>
                    <a:pt x="180" y="59"/>
                  </a:cubicBezTo>
                  <a:cubicBezTo>
                    <a:pt x="159" y="58"/>
                    <a:pt x="142" y="57"/>
                    <a:pt x="122" y="64"/>
                  </a:cubicBezTo>
                  <a:cubicBezTo>
                    <a:pt x="102" y="70"/>
                    <a:pt x="82" y="80"/>
                    <a:pt x="62" y="81"/>
                  </a:cubicBezTo>
                  <a:cubicBezTo>
                    <a:pt x="21" y="83"/>
                    <a:pt x="0" y="35"/>
                    <a:pt x="2" y="0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32" name="Freeform 119">
              <a:extLst>
                <a:ext uri="{FF2B5EF4-FFF2-40B4-BE49-F238E27FC236}">
                  <a16:creationId xmlns:a16="http://schemas.microsoft.com/office/drawing/2014/main" id="{D488D387-13C4-4D03-A4E2-4B30223D4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2" y="1402"/>
              <a:ext cx="81" cy="25"/>
            </a:xfrm>
            <a:custGeom>
              <a:avLst/>
              <a:gdLst>
                <a:gd name="T0" fmla="*/ 1 w 85"/>
                <a:gd name="T1" fmla="*/ 25 h 24"/>
                <a:gd name="T2" fmla="*/ 3 w 85"/>
                <a:gd name="T3" fmla="*/ 28 h 24"/>
                <a:gd name="T4" fmla="*/ 37 w 85"/>
                <a:gd name="T5" fmla="*/ 17 h 24"/>
                <a:gd name="T6" fmla="*/ 70 w 85"/>
                <a:gd name="T7" fmla="*/ 0 h 24"/>
                <a:gd name="T8" fmla="*/ 4 w 85"/>
                <a:gd name="T9" fmla="*/ 23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5" h="24">
                  <a:moveTo>
                    <a:pt x="1" y="21"/>
                  </a:moveTo>
                  <a:cubicBezTo>
                    <a:pt x="1" y="23"/>
                    <a:pt x="0" y="24"/>
                    <a:pt x="3" y="24"/>
                  </a:cubicBezTo>
                  <a:cubicBezTo>
                    <a:pt x="17" y="20"/>
                    <a:pt x="30" y="16"/>
                    <a:pt x="45" y="13"/>
                  </a:cubicBezTo>
                  <a:cubicBezTo>
                    <a:pt x="57" y="10"/>
                    <a:pt x="76" y="8"/>
                    <a:pt x="85" y="0"/>
                  </a:cubicBezTo>
                  <a:cubicBezTo>
                    <a:pt x="59" y="11"/>
                    <a:pt x="29" y="8"/>
                    <a:pt x="4" y="19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33" name="Freeform 120">
              <a:extLst>
                <a:ext uri="{FF2B5EF4-FFF2-40B4-BE49-F238E27FC236}">
                  <a16:creationId xmlns:a16="http://schemas.microsoft.com/office/drawing/2014/main" id="{E66776A8-CDEE-4115-90D6-5FCB20220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" y="1549"/>
              <a:ext cx="119" cy="38"/>
            </a:xfrm>
            <a:custGeom>
              <a:avLst/>
              <a:gdLst>
                <a:gd name="T0" fmla="*/ 105 w 124"/>
                <a:gd name="T1" fmla="*/ 0 h 37"/>
                <a:gd name="T2" fmla="*/ 83 w 124"/>
                <a:gd name="T3" fmla="*/ 7 h 37"/>
                <a:gd name="T4" fmla="*/ 63 w 124"/>
                <a:gd name="T5" fmla="*/ 29 h 37"/>
                <a:gd name="T6" fmla="*/ 9 w 124"/>
                <a:gd name="T7" fmla="*/ 29 h 37"/>
                <a:gd name="T8" fmla="*/ 53 w 124"/>
                <a:gd name="T9" fmla="*/ 5 h 37"/>
                <a:gd name="T10" fmla="*/ 95 w 124"/>
                <a:gd name="T11" fmla="*/ 0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4" h="37">
                  <a:moveTo>
                    <a:pt x="124" y="0"/>
                  </a:moveTo>
                  <a:cubicBezTo>
                    <a:pt x="117" y="2"/>
                    <a:pt x="106" y="3"/>
                    <a:pt x="99" y="7"/>
                  </a:cubicBezTo>
                  <a:cubicBezTo>
                    <a:pt x="90" y="12"/>
                    <a:pt x="85" y="20"/>
                    <a:pt x="75" y="25"/>
                  </a:cubicBezTo>
                  <a:cubicBezTo>
                    <a:pt x="64" y="29"/>
                    <a:pt x="15" y="37"/>
                    <a:pt x="9" y="25"/>
                  </a:cubicBezTo>
                  <a:cubicBezTo>
                    <a:pt x="0" y="6"/>
                    <a:pt x="51" y="7"/>
                    <a:pt x="61" y="5"/>
                  </a:cubicBezTo>
                  <a:cubicBezTo>
                    <a:pt x="78" y="1"/>
                    <a:pt x="94" y="0"/>
                    <a:pt x="112" y="0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34" name="Freeform 121">
              <a:extLst>
                <a:ext uri="{FF2B5EF4-FFF2-40B4-BE49-F238E27FC236}">
                  <a16:creationId xmlns:a16="http://schemas.microsoft.com/office/drawing/2014/main" id="{43F672DC-EAF4-4C09-B1EE-6C19E3317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3" y="1550"/>
              <a:ext cx="137" cy="57"/>
            </a:xfrm>
            <a:custGeom>
              <a:avLst/>
              <a:gdLst>
                <a:gd name="T0" fmla="*/ 121 w 143"/>
                <a:gd name="T1" fmla="*/ 26 h 55"/>
                <a:gd name="T2" fmla="*/ 62 w 143"/>
                <a:gd name="T3" fmla="*/ 18 h 55"/>
                <a:gd name="T4" fmla="*/ 0 w 143"/>
                <a:gd name="T5" fmla="*/ 41 h 55"/>
                <a:gd name="T6" fmla="*/ 68 w 143"/>
                <a:gd name="T7" fmla="*/ 34 h 55"/>
                <a:gd name="T8" fmla="*/ 98 w 143"/>
                <a:gd name="T9" fmla="*/ 19 h 55"/>
                <a:gd name="T10" fmla="*/ 117 w 143"/>
                <a:gd name="T11" fmla="*/ 29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3" h="55">
                  <a:moveTo>
                    <a:pt x="143" y="22"/>
                  </a:moveTo>
                  <a:cubicBezTo>
                    <a:pt x="118" y="5"/>
                    <a:pt x="102" y="0"/>
                    <a:pt x="74" y="14"/>
                  </a:cubicBezTo>
                  <a:cubicBezTo>
                    <a:pt x="55" y="23"/>
                    <a:pt x="23" y="48"/>
                    <a:pt x="0" y="37"/>
                  </a:cubicBezTo>
                  <a:cubicBezTo>
                    <a:pt x="25" y="55"/>
                    <a:pt x="57" y="42"/>
                    <a:pt x="80" y="30"/>
                  </a:cubicBezTo>
                  <a:cubicBezTo>
                    <a:pt x="90" y="25"/>
                    <a:pt x="104" y="15"/>
                    <a:pt x="116" y="15"/>
                  </a:cubicBezTo>
                  <a:cubicBezTo>
                    <a:pt x="124" y="15"/>
                    <a:pt x="135" y="26"/>
                    <a:pt x="139" y="25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35" name="Freeform 122">
              <a:extLst>
                <a:ext uri="{FF2B5EF4-FFF2-40B4-BE49-F238E27FC236}">
                  <a16:creationId xmlns:a16="http://schemas.microsoft.com/office/drawing/2014/main" id="{BD479CA2-58D8-485D-8513-5B61089F6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" y="1631"/>
              <a:ext cx="21" cy="40"/>
            </a:xfrm>
            <a:custGeom>
              <a:avLst/>
              <a:gdLst>
                <a:gd name="T0" fmla="*/ 12 w 22"/>
                <a:gd name="T1" fmla="*/ 3 h 39"/>
                <a:gd name="T2" fmla="*/ 10 w 22"/>
                <a:gd name="T3" fmla="*/ 25 h 39"/>
                <a:gd name="T4" fmla="*/ 18 w 22"/>
                <a:gd name="T5" fmla="*/ 43 h 39"/>
                <a:gd name="T6" fmla="*/ 5 w 22"/>
                <a:gd name="T7" fmla="*/ 28 h 39"/>
                <a:gd name="T8" fmla="*/ 11 w 22"/>
                <a:gd name="T9" fmla="*/ 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39">
                  <a:moveTo>
                    <a:pt x="16" y="3"/>
                  </a:moveTo>
                  <a:cubicBezTo>
                    <a:pt x="10" y="6"/>
                    <a:pt x="9" y="14"/>
                    <a:pt x="10" y="21"/>
                  </a:cubicBezTo>
                  <a:cubicBezTo>
                    <a:pt x="12" y="30"/>
                    <a:pt x="16" y="33"/>
                    <a:pt x="22" y="39"/>
                  </a:cubicBezTo>
                  <a:cubicBezTo>
                    <a:pt x="16" y="37"/>
                    <a:pt x="9" y="29"/>
                    <a:pt x="5" y="24"/>
                  </a:cubicBezTo>
                  <a:cubicBezTo>
                    <a:pt x="0" y="16"/>
                    <a:pt x="3" y="5"/>
                    <a:pt x="11" y="0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36" name="Freeform 123">
              <a:extLst>
                <a:ext uri="{FF2B5EF4-FFF2-40B4-BE49-F238E27FC236}">
                  <a16:creationId xmlns:a16="http://schemas.microsoft.com/office/drawing/2014/main" id="{501D8950-8E3D-4178-84E4-703A8265E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1603"/>
              <a:ext cx="58" cy="53"/>
            </a:xfrm>
            <a:custGeom>
              <a:avLst/>
              <a:gdLst>
                <a:gd name="T0" fmla="*/ 1 w 61"/>
                <a:gd name="T1" fmla="*/ 0 h 52"/>
                <a:gd name="T2" fmla="*/ 10 w 61"/>
                <a:gd name="T3" fmla="*/ 16 h 52"/>
                <a:gd name="T4" fmla="*/ 21 w 61"/>
                <a:gd name="T5" fmla="*/ 23 h 52"/>
                <a:gd name="T6" fmla="*/ 38 w 61"/>
                <a:gd name="T7" fmla="*/ 34 h 52"/>
                <a:gd name="T8" fmla="*/ 49 w 61"/>
                <a:gd name="T9" fmla="*/ 56 h 52"/>
                <a:gd name="T10" fmla="*/ 25 w 61"/>
                <a:gd name="T11" fmla="*/ 33 h 52"/>
                <a:gd name="T12" fmla="*/ 10 w 61"/>
                <a:gd name="T13" fmla="*/ 20 h 52"/>
                <a:gd name="T14" fmla="*/ 2 w 61"/>
                <a:gd name="T15" fmla="*/ 4 h 5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52">
                  <a:moveTo>
                    <a:pt x="1" y="0"/>
                  </a:moveTo>
                  <a:cubicBezTo>
                    <a:pt x="0" y="5"/>
                    <a:pt x="9" y="13"/>
                    <a:pt x="12" y="16"/>
                  </a:cubicBezTo>
                  <a:cubicBezTo>
                    <a:pt x="16" y="19"/>
                    <a:pt x="21" y="22"/>
                    <a:pt x="25" y="23"/>
                  </a:cubicBezTo>
                  <a:cubicBezTo>
                    <a:pt x="32" y="26"/>
                    <a:pt x="39" y="26"/>
                    <a:pt x="46" y="30"/>
                  </a:cubicBezTo>
                  <a:cubicBezTo>
                    <a:pt x="53" y="34"/>
                    <a:pt x="61" y="43"/>
                    <a:pt x="61" y="52"/>
                  </a:cubicBezTo>
                  <a:cubicBezTo>
                    <a:pt x="55" y="40"/>
                    <a:pt x="42" y="33"/>
                    <a:pt x="29" y="29"/>
                  </a:cubicBezTo>
                  <a:cubicBezTo>
                    <a:pt x="23" y="26"/>
                    <a:pt x="17" y="25"/>
                    <a:pt x="12" y="20"/>
                  </a:cubicBezTo>
                  <a:cubicBezTo>
                    <a:pt x="8" y="16"/>
                    <a:pt x="1" y="10"/>
                    <a:pt x="2" y="4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37" name="Freeform 124">
              <a:extLst>
                <a:ext uri="{FF2B5EF4-FFF2-40B4-BE49-F238E27FC236}">
                  <a16:creationId xmlns:a16="http://schemas.microsoft.com/office/drawing/2014/main" id="{0FC314FA-C6CA-4CF8-A75B-18E0F05A0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" y="1678"/>
              <a:ext cx="51" cy="11"/>
            </a:xfrm>
            <a:custGeom>
              <a:avLst/>
              <a:gdLst>
                <a:gd name="T0" fmla="*/ 0 w 53"/>
                <a:gd name="T1" fmla="*/ 1 h 11"/>
                <a:gd name="T2" fmla="*/ 13 w 53"/>
                <a:gd name="T3" fmla="*/ 1 h 11"/>
                <a:gd name="T4" fmla="*/ 20 w 53"/>
                <a:gd name="T5" fmla="*/ 3 h 11"/>
                <a:gd name="T6" fmla="*/ 45 w 53"/>
                <a:gd name="T7" fmla="*/ 11 h 11"/>
                <a:gd name="T8" fmla="*/ 22 w 53"/>
                <a:gd name="T9" fmla="*/ 9 h 11"/>
                <a:gd name="T10" fmla="*/ 13 w 53"/>
                <a:gd name="T11" fmla="*/ 7 h 11"/>
                <a:gd name="T12" fmla="*/ 2 w 53"/>
                <a:gd name="T13" fmla="*/ 1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3" h="11">
                  <a:moveTo>
                    <a:pt x="0" y="1"/>
                  </a:moveTo>
                  <a:cubicBezTo>
                    <a:pt x="5" y="1"/>
                    <a:pt x="9" y="0"/>
                    <a:pt x="14" y="1"/>
                  </a:cubicBezTo>
                  <a:cubicBezTo>
                    <a:pt x="18" y="2"/>
                    <a:pt x="21" y="3"/>
                    <a:pt x="24" y="3"/>
                  </a:cubicBezTo>
                  <a:cubicBezTo>
                    <a:pt x="34" y="5"/>
                    <a:pt x="45" y="4"/>
                    <a:pt x="53" y="11"/>
                  </a:cubicBezTo>
                  <a:cubicBezTo>
                    <a:pt x="46" y="7"/>
                    <a:pt x="35" y="8"/>
                    <a:pt x="26" y="9"/>
                  </a:cubicBezTo>
                  <a:cubicBezTo>
                    <a:pt x="21" y="9"/>
                    <a:pt x="18" y="9"/>
                    <a:pt x="13" y="7"/>
                  </a:cubicBezTo>
                  <a:cubicBezTo>
                    <a:pt x="11" y="6"/>
                    <a:pt x="2" y="3"/>
                    <a:pt x="2" y="1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38" name="Freeform 125">
              <a:extLst>
                <a:ext uri="{FF2B5EF4-FFF2-40B4-BE49-F238E27FC236}">
                  <a16:creationId xmlns:a16="http://schemas.microsoft.com/office/drawing/2014/main" id="{BC43D9B8-A5B1-461F-AE8F-7E7F95F61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4" y="1661"/>
              <a:ext cx="8" cy="14"/>
            </a:xfrm>
            <a:custGeom>
              <a:avLst/>
              <a:gdLst>
                <a:gd name="T0" fmla="*/ 0 w 9"/>
                <a:gd name="T1" fmla="*/ 0 h 14"/>
                <a:gd name="T2" fmla="*/ 4 w 9"/>
                <a:gd name="T3" fmla="*/ 14 h 14"/>
                <a:gd name="T4" fmla="*/ 1 w 9"/>
                <a:gd name="T5" fmla="*/ 0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14">
                  <a:moveTo>
                    <a:pt x="0" y="0"/>
                  </a:moveTo>
                  <a:cubicBezTo>
                    <a:pt x="4" y="3"/>
                    <a:pt x="6" y="10"/>
                    <a:pt x="4" y="14"/>
                  </a:cubicBezTo>
                  <a:cubicBezTo>
                    <a:pt x="9" y="12"/>
                    <a:pt x="6" y="0"/>
                    <a:pt x="1" y="0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39" name="Freeform 126">
              <a:extLst>
                <a:ext uri="{FF2B5EF4-FFF2-40B4-BE49-F238E27FC236}">
                  <a16:creationId xmlns:a16="http://schemas.microsoft.com/office/drawing/2014/main" id="{83C065BB-05D8-4EFD-BA1A-E5AFEF1BB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1648"/>
              <a:ext cx="14" cy="21"/>
            </a:xfrm>
            <a:custGeom>
              <a:avLst/>
              <a:gdLst>
                <a:gd name="T0" fmla="*/ 4 w 15"/>
                <a:gd name="T1" fmla="*/ 1 h 20"/>
                <a:gd name="T2" fmla="*/ 11 w 15"/>
                <a:gd name="T3" fmla="*/ 24 h 20"/>
                <a:gd name="T4" fmla="*/ 2 w 15"/>
                <a:gd name="T5" fmla="*/ 0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20">
                  <a:moveTo>
                    <a:pt x="4" y="1"/>
                  </a:moveTo>
                  <a:cubicBezTo>
                    <a:pt x="0" y="4"/>
                    <a:pt x="14" y="16"/>
                    <a:pt x="15" y="20"/>
                  </a:cubicBezTo>
                  <a:cubicBezTo>
                    <a:pt x="10" y="17"/>
                    <a:pt x="3" y="7"/>
                    <a:pt x="2" y="0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40" name="Freeform 127">
              <a:extLst>
                <a:ext uri="{FF2B5EF4-FFF2-40B4-BE49-F238E27FC236}">
                  <a16:creationId xmlns:a16="http://schemas.microsoft.com/office/drawing/2014/main" id="{160AEF1A-4431-4C21-8CF1-8AC7F683B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9" y="1740"/>
              <a:ext cx="49" cy="61"/>
            </a:xfrm>
            <a:custGeom>
              <a:avLst/>
              <a:gdLst>
                <a:gd name="T0" fmla="*/ 43 w 51"/>
                <a:gd name="T1" fmla="*/ 3 h 59"/>
                <a:gd name="T2" fmla="*/ 22 w 51"/>
                <a:gd name="T3" fmla="*/ 24 h 59"/>
                <a:gd name="T4" fmla="*/ 0 w 51"/>
                <a:gd name="T5" fmla="*/ 67 h 59"/>
                <a:gd name="T6" fmla="*/ 10 w 51"/>
                <a:gd name="T7" fmla="*/ 35 h 59"/>
                <a:gd name="T8" fmla="*/ 37 w 51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59">
                  <a:moveTo>
                    <a:pt x="51" y="3"/>
                  </a:moveTo>
                  <a:cubicBezTo>
                    <a:pt x="43" y="8"/>
                    <a:pt x="34" y="12"/>
                    <a:pt x="26" y="20"/>
                  </a:cubicBezTo>
                  <a:cubicBezTo>
                    <a:pt x="16" y="31"/>
                    <a:pt x="7" y="45"/>
                    <a:pt x="0" y="59"/>
                  </a:cubicBezTo>
                  <a:cubicBezTo>
                    <a:pt x="6" y="55"/>
                    <a:pt x="7" y="37"/>
                    <a:pt x="10" y="31"/>
                  </a:cubicBezTo>
                  <a:cubicBezTo>
                    <a:pt x="16" y="17"/>
                    <a:pt x="28" y="1"/>
                    <a:pt x="45" y="0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41" name="Freeform 128">
              <a:extLst>
                <a:ext uri="{FF2B5EF4-FFF2-40B4-BE49-F238E27FC236}">
                  <a16:creationId xmlns:a16="http://schemas.microsoft.com/office/drawing/2014/main" id="{90C6461F-3E38-48A2-98CF-FF5D37452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3" y="1752"/>
              <a:ext cx="54" cy="60"/>
            </a:xfrm>
            <a:custGeom>
              <a:avLst/>
              <a:gdLst>
                <a:gd name="T0" fmla="*/ 6 w 57"/>
                <a:gd name="T1" fmla="*/ 57 h 59"/>
                <a:gd name="T2" fmla="*/ 30 w 57"/>
                <a:gd name="T3" fmla="*/ 56 h 59"/>
                <a:gd name="T4" fmla="*/ 42 w 57"/>
                <a:gd name="T5" fmla="*/ 54 h 59"/>
                <a:gd name="T6" fmla="*/ 45 w 57"/>
                <a:gd name="T7" fmla="*/ 27 h 59"/>
                <a:gd name="T8" fmla="*/ 41 w 57"/>
                <a:gd name="T9" fmla="*/ 7 h 59"/>
                <a:gd name="T10" fmla="*/ 27 w 57"/>
                <a:gd name="T11" fmla="*/ 16 h 59"/>
                <a:gd name="T12" fmla="*/ 2 w 57"/>
                <a:gd name="T13" fmla="*/ 54 h 59"/>
                <a:gd name="T14" fmla="*/ 3 w 57"/>
                <a:gd name="T15" fmla="*/ 57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59">
                  <a:moveTo>
                    <a:pt x="6" y="53"/>
                  </a:moveTo>
                  <a:cubicBezTo>
                    <a:pt x="19" y="51"/>
                    <a:pt x="25" y="39"/>
                    <a:pt x="38" y="52"/>
                  </a:cubicBezTo>
                  <a:cubicBezTo>
                    <a:pt x="44" y="58"/>
                    <a:pt x="47" y="59"/>
                    <a:pt x="52" y="50"/>
                  </a:cubicBezTo>
                  <a:cubicBezTo>
                    <a:pt x="56" y="43"/>
                    <a:pt x="57" y="35"/>
                    <a:pt x="56" y="27"/>
                  </a:cubicBezTo>
                  <a:cubicBezTo>
                    <a:pt x="56" y="20"/>
                    <a:pt x="56" y="12"/>
                    <a:pt x="51" y="7"/>
                  </a:cubicBezTo>
                  <a:cubicBezTo>
                    <a:pt x="43" y="0"/>
                    <a:pt x="41" y="10"/>
                    <a:pt x="35" y="16"/>
                  </a:cubicBezTo>
                  <a:cubicBezTo>
                    <a:pt x="26" y="24"/>
                    <a:pt x="0" y="35"/>
                    <a:pt x="2" y="50"/>
                  </a:cubicBezTo>
                  <a:cubicBezTo>
                    <a:pt x="2" y="52"/>
                    <a:pt x="3" y="52"/>
                    <a:pt x="3" y="53"/>
                  </a:cubicBezTo>
                </a:path>
              </a:pathLst>
            </a:custGeom>
            <a:solidFill>
              <a:srgbClr val="F9D2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42" name="Freeform 129">
              <a:extLst>
                <a:ext uri="{FF2B5EF4-FFF2-40B4-BE49-F238E27FC236}">
                  <a16:creationId xmlns:a16="http://schemas.microsoft.com/office/drawing/2014/main" id="{534D939E-13D5-4754-A8D5-A41F36913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8" y="2015"/>
              <a:ext cx="315" cy="266"/>
            </a:xfrm>
            <a:custGeom>
              <a:avLst/>
              <a:gdLst>
                <a:gd name="T0" fmla="*/ 277 w 329"/>
                <a:gd name="T1" fmla="*/ 26 h 260"/>
                <a:gd name="T2" fmla="*/ 210 w 329"/>
                <a:gd name="T3" fmla="*/ 32 h 260"/>
                <a:gd name="T4" fmla="*/ 146 w 329"/>
                <a:gd name="T5" fmla="*/ 81 h 260"/>
                <a:gd name="T6" fmla="*/ 32 w 329"/>
                <a:gd name="T7" fmla="*/ 236 h 260"/>
                <a:gd name="T8" fmla="*/ 38 w 329"/>
                <a:gd name="T9" fmla="*/ 165 h 260"/>
                <a:gd name="T10" fmla="*/ 110 w 329"/>
                <a:gd name="T11" fmla="*/ 69 h 260"/>
                <a:gd name="T12" fmla="*/ 213 w 329"/>
                <a:gd name="T13" fmla="*/ 11 h 260"/>
                <a:gd name="T14" fmla="*/ 276 w 329"/>
                <a:gd name="T15" fmla="*/ 20 h 260"/>
                <a:gd name="T16" fmla="*/ 277 w 329"/>
                <a:gd name="T17" fmla="*/ 26 h 2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9" h="260">
                  <a:moveTo>
                    <a:pt x="329" y="22"/>
                  </a:moveTo>
                  <a:cubicBezTo>
                    <a:pt x="307" y="33"/>
                    <a:pt x="274" y="25"/>
                    <a:pt x="250" y="28"/>
                  </a:cubicBezTo>
                  <a:cubicBezTo>
                    <a:pt x="221" y="32"/>
                    <a:pt x="190" y="47"/>
                    <a:pt x="173" y="73"/>
                  </a:cubicBezTo>
                  <a:cubicBezTo>
                    <a:pt x="140" y="123"/>
                    <a:pt x="127" y="260"/>
                    <a:pt x="37" y="216"/>
                  </a:cubicBezTo>
                  <a:cubicBezTo>
                    <a:pt x="0" y="197"/>
                    <a:pt x="20" y="168"/>
                    <a:pt x="46" y="150"/>
                  </a:cubicBezTo>
                  <a:cubicBezTo>
                    <a:pt x="80" y="126"/>
                    <a:pt x="100" y="90"/>
                    <a:pt x="131" y="63"/>
                  </a:cubicBezTo>
                  <a:cubicBezTo>
                    <a:pt x="168" y="31"/>
                    <a:pt x="204" y="11"/>
                    <a:pt x="253" y="11"/>
                  </a:cubicBezTo>
                  <a:cubicBezTo>
                    <a:pt x="274" y="11"/>
                    <a:pt x="314" y="0"/>
                    <a:pt x="328" y="20"/>
                  </a:cubicBezTo>
                  <a:cubicBezTo>
                    <a:pt x="329" y="21"/>
                    <a:pt x="329" y="21"/>
                    <a:pt x="329" y="22"/>
                  </a:cubicBezTo>
                </a:path>
              </a:pathLst>
            </a:custGeom>
            <a:solidFill>
              <a:srgbClr val="F8E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43" name="Freeform 130">
              <a:extLst>
                <a:ext uri="{FF2B5EF4-FFF2-40B4-BE49-F238E27FC236}">
                  <a16:creationId xmlns:a16="http://schemas.microsoft.com/office/drawing/2014/main" id="{2B10C39D-7C6A-4DC5-B572-E98EC489A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8" y="2125"/>
              <a:ext cx="315" cy="184"/>
            </a:xfrm>
            <a:custGeom>
              <a:avLst/>
              <a:gdLst>
                <a:gd name="T0" fmla="*/ 212 w 328"/>
                <a:gd name="T1" fmla="*/ 28 h 180"/>
                <a:gd name="T2" fmla="*/ 196 w 328"/>
                <a:gd name="T3" fmla="*/ 42 h 180"/>
                <a:gd name="T4" fmla="*/ 174 w 328"/>
                <a:gd name="T5" fmla="*/ 54 h 180"/>
                <a:gd name="T6" fmla="*/ 128 w 328"/>
                <a:gd name="T7" fmla="*/ 110 h 180"/>
                <a:gd name="T8" fmla="*/ 61 w 328"/>
                <a:gd name="T9" fmla="*/ 156 h 180"/>
                <a:gd name="T10" fmla="*/ 9 w 328"/>
                <a:gd name="T11" fmla="*/ 178 h 180"/>
                <a:gd name="T12" fmla="*/ 0 w 328"/>
                <a:gd name="T13" fmla="*/ 184 h 180"/>
                <a:gd name="T14" fmla="*/ 55 w 328"/>
                <a:gd name="T15" fmla="*/ 193 h 180"/>
                <a:gd name="T16" fmla="*/ 103 w 328"/>
                <a:gd name="T17" fmla="*/ 187 h 180"/>
                <a:gd name="T18" fmla="*/ 176 w 328"/>
                <a:gd name="T19" fmla="*/ 147 h 180"/>
                <a:gd name="T20" fmla="*/ 232 w 328"/>
                <a:gd name="T21" fmla="*/ 123 h 180"/>
                <a:gd name="T22" fmla="*/ 265 w 328"/>
                <a:gd name="T23" fmla="*/ 58 h 180"/>
                <a:gd name="T24" fmla="*/ 273 w 328"/>
                <a:gd name="T25" fmla="*/ 6 h 180"/>
                <a:gd name="T26" fmla="*/ 244 w 328"/>
                <a:gd name="T27" fmla="*/ 16 h 18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28" h="180">
                  <a:moveTo>
                    <a:pt x="250" y="24"/>
                  </a:moveTo>
                  <a:cubicBezTo>
                    <a:pt x="243" y="27"/>
                    <a:pt x="237" y="33"/>
                    <a:pt x="230" y="38"/>
                  </a:cubicBezTo>
                  <a:cubicBezTo>
                    <a:pt x="222" y="42"/>
                    <a:pt x="213" y="45"/>
                    <a:pt x="204" y="50"/>
                  </a:cubicBezTo>
                  <a:cubicBezTo>
                    <a:pt x="183" y="61"/>
                    <a:pt x="167" y="84"/>
                    <a:pt x="151" y="102"/>
                  </a:cubicBezTo>
                  <a:cubicBezTo>
                    <a:pt x="130" y="125"/>
                    <a:pt x="102" y="134"/>
                    <a:pt x="73" y="144"/>
                  </a:cubicBezTo>
                  <a:cubicBezTo>
                    <a:pt x="52" y="150"/>
                    <a:pt x="30" y="157"/>
                    <a:pt x="9" y="162"/>
                  </a:cubicBezTo>
                  <a:cubicBezTo>
                    <a:pt x="5" y="163"/>
                    <a:pt x="1" y="163"/>
                    <a:pt x="0" y="168"/>
                  </a:cubicBezTo>
                  <a:cubicBezTo>
                    <a:pt x="22" y="169"/>
                    <a:pt x="43" y="173"/>
                    <a:pt x="64" y="177"/>
                  </a:cubicBezTo>
                  <a:cubicBezTo>
                    <a:pt x="82" y="180"/>
                    <a:pt x="104" y="180"/>
                    <a:pt x="121" y="171"/>
                  </a:cubicBezTo>
                  <a:cubicBezTo>
                    <a:pt x="148" y="157"/>
                    <a:pt x="177" y="144"/>
                    <a:pt x="207" y="135"/>
                  </a:cubicBezTo>
                  <a:cubicBezTo>
                    <a:pt x="228" y="129"/>
                    <a:pt x="257" y="128"/>
                    <a:pt x="273" y="112"/>
                  </a:cubicBezTo>
                  <a:cubicBezTo>
                    <a:pt x="291" y="95"/>
                    <a:pt x="302" y="76"/>
                    <a:pt x="311" y="54"/>
                  </a:cubicBezTo>
                  <a:cubicBezTo>
                    <a:pt x="315" y="44"/>
                    <a:pt x="328" y="15"/>
                    <a:pt x="321" y="6"/>
                  </a:cubicBezTo>
                  <a:cubicBezTo>
                    <a:pt x="316" y="0"/>
                    <a:pt x="293" y="13"/>
                    <a:pt x="287" y="16"/>
                  </a:cubicBezTo>
                </a:path>
              </a:pathLst>
            </a:custGeom>
            <a:solidFill>
              <a:srgbClr val="F8E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44" name="Freeform 131">
              <a:extLst>
                <a:ext uri="{FF2B5EF4-FFF2-40B4-BE49-F238E27FC236}">
                  <a16:creationId xmlns:a16="http://schemas.microsoft.com/office/drawing/2014/main" id="{D5432ABF-356F-46A5-AC0A-946D7A6D1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" y="1890"/>
              <a:ext cx="82" cy="59"/>
            </a:xfrm>
            <a:custGeom>
              <a:avLst/>
              <a:gdLst>
                <a:gd name="T0" fmla="*/ 10 w 86"/>
                <a:gd name="T1" fmla="*/ 38 h 58"/>
                <a:gd name="T2" fmla="*/ 0 w 86"/>
                <a:gd name="T3" fmla="*/ 62 h 58"/>
                <a:gd name="T4" fmla="*/ 38 w 86"/>
                <a:gd name="T5" fmla="*/ 36 h 58"/>
                <a:gd name="T6" fmla="*/ 71 w 86"/>
                <a:gd name="T7" fmla="*/ 0 h 58"/>
                <a:gd name="T8" fmla="*/ 41 w 86"/>
                <a:gd name="T9" fmla="*/ 17 h 58"/>
                <a:gd name="T10" fmla="*/ 10 w 86"/>
                <a:gd name="T11" fmla="*/ 41 h 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6" h="58">
                  <a:moveTo>
                    <a:pt x="10" y="34"/>
                  </a:moveTo>
                  <a:cubicBezTo>
                    <a:pt x="5" y="40"/>
                    <a:pt x="2" y="51"/>
                    <a:pt x="0" y="58"/>
                  </a:cubicBezTo>
                  <a:cubicBezTo>
                    <a:pt x="15" y="53"/>
                    <a:pt x="33" y="39"/>
                    <a:pt x="46" y="32"/>
                  </a:cubicBezTo>
                  <a:cubicBezTo>
                    <a:pt x="60" y="23"/>
                    <a:pt x="74" y="10"/>
                    <a:pt x="86" y="0"/>
                  </a:cubicBezTo>
                  <a:cubicBezTo>
                    <a:pt x="74" y="3"/>
                    <a:pt x="61" y="12"/>
                    <a:pt x="49" y="17"/>
                  </a:cubicBezTo>
                  <a:cubicBezTo>
                    <a:pt x="35" y="23"/>
                    <a:pt x="22" y="28"/>
                    <a:pt x="10" y="37"/>
                  </a:cubicBezTo>
                </a:path>
              </a:pathLst>
            </a:custGeom>
            <a:solidFill>
              <a:srgbClr val="F8E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45" name="Freeform 132">
              <a:extLst>
                <a:ext uri="{FF2B5EF4-FFF2-40B4-BE49-F238E27FC236}">
                  <a16:creationId xmlns:a16="http://schemas.microsoft.com/office/drawing/2014/main" id="{6BD90AF7-921E-489A-AB7C-79ED85FD2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" y="2208"/>
              <a:ext cx="270" cy="106"/>
            </a:xfrm>
            <a:custGeom>
              <a:avLst/>
              <a:gdLst>
                <a:gd name="T0" fmla="*/ 236 w 282"/>
                <a:gd name="T1" fmla="*/ 25 h 103"/>
                <a:gd name="T2" fmla="*/ 212 w 282"/>
                <a:gd name="T3" fmla="*/ 66 h 103"/>
                <a:gd name="T4" fmla="*/ 170 w 282"/>
                <a:gd name="T5" fmla="*/ 56 h 103"/>
                <a:gd name="T6" fmla="*/ 116 w 282"/>
                <a:gd name="T7" fmla="*/ 62 h 103"/>
                <a:gd name="T8" fmla="*/ 56 w 282"/>
                <a:gd name="T9" fmla="*/ 83 h 103"/>
                <a:gd name="T10" fmla="*/ 21 w 282"/>
                <a:gd name="T11" fmla="*/ 105 h 103"/>
                <a:gd name="T12" fmla="*/ 0 w 282"/>
                <a:gd name="T13" fmla="*/ 115 h 103"/>
                <a:gd name="T14" fmla="*/ 90 w 282"/>
                <a:gd name="T15" fmla="*/ 51 h 103"/>
                <a:gd name="T16" fmla="*/ 167 w 282"/>
                <a:gd name="T17" fmla="*/ 35 h 103"/>
                <a:gd name="T18" fmla="*/ 211 w 282"/>
                <a:gd name="T19" fmla="*/ 12 h 103"/>
                <a:gd name="T20" fmla="*/ 237 w 282"/>
                <a:gd name="T21" fmla="*/ 23 h 10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2" h="103">
                  <a:moveTo>
                    <a:pt x="281" y="21"/>
                  </a:moveTo>
                  <a:cubicBezTo>
                    <a:pt x="279" y="34"/>
                    <a:pt x="264" y="53"/>
                    <a:pt x="252" y="58"/>
                  </a:cubicBezTo>
                  <a:cubicBezTo>
                    <a:pt x="238" y="64"/>
                    <a:pt x="218" y="53"/>
                    <a:pt x="203" y="50"/>
                  </a:cubicBezTo>
                  <a:cubicBezTo>
                    <a:pt x="179" y="45"/>
                    <a:pt x="161" y="48"/>
                    <a:pt x="138" y="54"/>
                  </a:cubicBezTo>
                  <a:cubicBezTo>
                    <a:pt x="114" y="59"/>
                    <a:pt x="90" y="66"/>
                    <a:pt x="67" y="75"/>
                  </a:cubicBezTo>
                  <a:cubicBezTo>
                    <a:pt x="52" y="80"/>
                    <a:pt x="39" y="88"/>
                    <a:pt x="25" y="93"/>
                  </a:cubicBezTo>
                  <a:cubicBezTo>
                    <a:pt x="17" y="96"/>
                    <a:pt x="6" y="98"/>
                    <a:pt x="0" y="103"/>
                  </a:cubicBezTo>
                  <a:cubicBezTo>
                    <a:pt x="36" y="92"/>
                    <a:pt x="73" y="64"/>
                    <a:pt x="107" y="47"/>
                  </a:cubicBezTo>
                  <a:cubicBezTo>
                    <a:pt x="136" y="33"/>
                    <a:pt x="167" y="33"/>
                    <a:pt x="198" y="31"/>
                  </a:cubicBezTo>
                  <a:cubicBezTo>
                    <a:pt x="219" y="29"/>
                    <a:pt x="234" y="22"/>
                    <a:pt x="251" y="12"/>
                  </a:cubicBezTo>
                  <a:cubicBezTo>
                    <a:pt x="265" y="4"/>
                    <a:pt x="276" y="0"/>
                    <a:pt x="282" y="19"/>
                  </a:cubicBezTo>
                </a:path>
              </a:pathLst>
            </a:custGeom>
            <a:solidFill>
              <a:srgbClr val="F8E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46" name="Freeform 133">
              <a:extLst>
                <a:ext uri="{FF2B5EF4-FFF2-40B4-BE49-F238E27FC236}">
                  <a16:creationId xmlns:a16="http://schemas.microsoft.com/office/drawing/2014/main" id="{BC9B1688-B800-4D56-80D3-9FFCF1020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" y="2244"/>
              <a:ext cx="110" cy="46"/>
            </a:xfrm>
            <a:custGeom>
              <a:avLst/>
              <a:gdLst>
                <a:gd name="T0" fmla="*/ 5 w 114"/>
                <a:gd name="T1" fmla="*/ 1 h 45"/>
                <a:gd name="T2" fmla="*/ 7 w 114"/>
                <a:gd name="T3" fmla="*/ 49 h 45"/>
                <a:gd name="T4" fmla="*/ 51 w 114"/>
                <a:gd name="T5" fmla="*/ 28 h 45"/>
                <a:gd name="T6" fmla="*/ 75 w 114"/>
                <a:gd name="T7" fmla="*/ 12 h 45"/>
                <a:gd name="T8" fmla="*/ 98 w 114"/>
                <a:gd name="T9" fmla="*/ 1 h 45"/>
                <a:gd name="T10" fmla="*/ 24 w 114"/>
                <a:gd name="T11" fmla="*/ 32 h 45"/>
                <a:gd name="T12" fmla="*/ 6 w 114"/>
                <a:gd name="T13" fmla="*/ 34 h 45"/>
                <a:gd name="T14" fmla="*/ 6 w 114"/>
                <a:gd name="T15" fmla="*/ 0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4" h="45">
                  <a:moveTo>
                    <a:pt x="5" y="1"/>
                  </a:moveTo>
                  <a:cubicBezTo>
                    <a:pt x="0" y="14"/>
                    <a:pt x="2" y="33"/>
                    <a:pt x="7" y="45"/>
                  </a:cubicBezTo>
                  <a:cubicBezTo>
                    <a:pt x="23" y="35"/>
                    <a:pt x="42" y="30"/>
                    <a:pt x="59" y="24"/>
                  </a:cubicBezTo>
                  <a:cubicBezTo>
                    <a:pt x="69" y="20"/>
                    <a:pt x="77" y="15"/>
                    <a:pt x="87" y="12"/>
                  </a:cubicBezTo>
                  <a:cubicBezTo>
                    <a:pt x="95" y="9"/>
                    <a:pt x="107" y="6"/>
                    <a:pt x="114" y="1"/>
                  </a:cubicBezTo>
                  <a:cubicBezTo>
                    <a:pt x="84" y="7"/>
                    <a:pt x="57" y="19"/>
                    <a:pt x="28" y="28"/>
                  </a:cubicBezTo>
                  <a:cubicBezTo>
                    <a:pt x="21" y="31"/>
                    <a:pt x="10" y="37"/>
                    <a:pt x="6" y="30"/>
                  </a:cubicBezTo>
                  <a:cubicBezTo>
                    <a:pt x="1" y="21"/>
                    <a:pt x="6" y="9"/>
                    <a:pt x="6" y="0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47" name="Freeform 134">
              <a:extLst>
                <a:ext uri="{FF2B5EF4-FFF2-40B4-BE49-F238E27FC236}">
                  <a16:creationId xmlns:a16="http://schemas.microsoft.com/office/drawing/2014/main" id="{F11F0A83-E9E2-4BFC-97EF-30B50E67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" y="2297"/>
              <a:ext cx="76" cy="35"/>
            </a:xfrm>
            <a:custGeom>
              <a:avLst/>
              <a:gdLst>
                <a:gd name="T0" fmla="*/ 5 w 80"/>
                <a:gd name="T1" fmla="*/ 0 h 34"/>
                <a:gd name="T2" fmla="*/ 0 w 80"/>
                <a:gd name="T3" fmla="*/ 23 h 34"/>
                <a:gd name="T4" fmla="*/ 10 w 80"/>
                <a:gd name="T5" fmla="*/ 37 h 34"/>
                <a:gd name="T6" fmla="*/ 33 w 80"/>
                <a:gd name="T7" fmla="*/ 34 h 34"/>
                <a:gd name="T8" fmla="*/ 65 w 80"/>
                <a:gd name="T9" fmla="*/ 35 h 34"/>
                <a:gd name="T10" fmla="*/ 43 w 80"/>
                <a:gd name="T11" fmla="*/ 29 h 34"/>
                <a:gd name="T12" fmla="*/ 22 w 80"/>
                <a:gd name="T13" fmla="*/ 29 h 34"/>
                <a:gd name="T14" fmla="*/ 9 w 80"/>
                <a:gd name="T15" fmla="*/ 22 h 34"/>
                <a:gd name="T16" fmla="*/ 5 w 80"/>
                <a:gd name="T17" fmla="*/ 3 h 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34">
                  <a:moveTo>
                    <a:pt x="5" y="0"/>
                  </a:moveTo>
                  <a:cubicBezTo>
                    <a:pt x="1" y="2"/>
                    <a:pt x="0" y="13"/>
                    <a:pt x="0" y="19"/>
                  </a:cubicBezTo>
                  <a:cubicBezTo>
                    <a:pt x="0" y="27"/>
                    <a:pt x="4" y="32"/>
                    <a:pt x="13" y="33"/>
                  </a:cubicBezTo>
                  <a:cubicBezTo>
                    <a:pt x="22" y="34"/>
                    <a:pt x="32" y="31"/>
                    <a:pt x="41" y="30"/>
                  </a:cubicBezTo>
                  <a:cubicBezTo>
                    <a:pt x="54" y="30"/>
                    <a:pt x="68" y="32"/>
                    <a:pt x="80" y="31"/>
                  </a:cubicBezTo>
                  <a:cubicBezTo>
                    <a:pt x="71" y="29"/>
                    <a:pt x="62" y="26"/>
                    <a:pt x="52" y="25"/>
                  </a:cubicBezTo>
                  <a:cubicBezTo>
                    <a:pt x="43" y="24"/>
                    <a:pt x="35" y="25"/>
                    <a:pt x="26" y="25"/>
                  </a:cubicBezTo>
                  <a:cubicBezTo>
                    <a:pt x="19" y="25"/>
                    <a:pt x="13" y="25"/>
                    <a:pt x="9" y="18"/>
                  </a:cubicBezTo>
                  <a:cubicBezTo>
                    <a:pt x="6" y="15"/>
                    <a:pt x="1" y="5"/>
                    <a:pt x="5" y="3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48" name="Freeform 135">
              <a:extLst>
                <a:ext uri="{FF2B5EF4-FFF2-40B4-BE49-F238E27FC236}">
                  <a16:creationId xmlns:a16="http://schemas.microsoft.com/office/drawing/2014/main" id="{0D7E5168-B35C-45E6-A728-B01E8CFF8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" y="2189"/>
              <a:ext cx="83" cy="37"/>
            </a:xfrm>
            <a:custGeom>
              <a:avLst/>
              <a:gdLst>
                <a:gd name="T0" fmla="*/ 0 w 87"/>
                <a:gd name="T1" fmla="*/ 0 h 36"/>
                <a:gd name="T2" fmla="*/ 27 w 87"/>
                <a:gd name="T3" fmla="*/ 6 h 36"/>
                <a:gd name="T4" fmla="*/ 48 w 87"/>
                <a:gd name="T5" fmla="*/ 2 h 36"/>
                <a:gd name="T6" fmla="*/ 70 w 87"/>
                <a:gd name="T7" fmla="*/ 40 h 36"/>
                <a:gd name="T8" fmla="*/ 41 w 87"/>
                <a:gd name="T9" fmla="*/ 5 h 36"/>
                <a:gd name="T10" fmla="*/ 0 w 87"/>
                <a:gd name="T11" fmla="*/ 4 h 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7" h="36">
                  <a:moveTo>
                    <a:pt x="0" y="0"/>
                  </a:moveTo>
                  <a:cubicBezTo>
                    <a:pt x="10" y="4"/>
                    <a:pt x="20" y="8"/>
                    <a:pt x="31" y="6"/>
                  </a:cubicBezTo>
                  <a:cubicBezTo>
                    <a:pt x="40" y="6"/>
                    <a:pt x="48" y="3"/>
                    <a:pt x="57" y="2"/>
                  </a:cubicBezTo>
                  <a:cubicBezTo>
                    <a:pt x="80" y="1"/>
                    <a:pt x="86" y="15"/>
                    <a:pt x="85" y="36"/>
                  </a:cubicBezTo>
                  <a:cubicBezTo>
                    <a:pt x="87" y="17"/>
                    <a:pt x="65" y="6"/>
                    <a:pt x="49" y="5"/>
                  </a:cubicBezTo>
                  <a:cubicBezTo>
                    <a:pt x="32" y="4"/>
                    <a:pt x="15" y="16"/>
                    <a:pt x="0" y="4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49" name="Freeform 136">
              <a:extLst>
                <a:ext uri="{FF2B5EF4-FFF2-40B4-BE49-F238E27FC236}">
                  <a16:creationId xmlns:a16="http://schemas.microsoft.com/office/drawing/2014/main" id="{8C52E97F-308B-47DB-BC16-AA3584A5F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" y="2135"/>
              <a:ext cx="40" cy="46"/>
            </a:xfrm>
            <a:custGeom>
              <a:avLst/>
              <a:gdLst>
                <a:gd name="T0" fmla="*/ 1 w 41"/>
                <a:gd name="T1" fmla="*/ 0 h 45"/>
                <a:gd name="T2" fmla="*/ 21 w 41"/>
                <a:gd name="T3" fmla="*/ 28 h 45"/>
                <a:gd name="T4" fmla="*/ 37 w 41"/>
                <a:gd name="T5" fmla="*/ 49 h 45"/>
                <a:gd name="T6" fmla="*/ 29 w 41"/>
                <a:gd name="T7" fmla="*/ 43 h 45"/>
                <a:gd name="T8" fmla="*/ 19 w 41"/>
                <a:gd name="T9" fmla="*/ 41 h 45"/>
                <a:gd name="T10" fmla="*/ 0 w 41"/>
                <a:gd name="T11" fmla="*/ 2 h 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45">
                  <a:moveTo>
                    <a:pt x="1" y="0"/>
                  </a:moveTo>
                  <a:cubicBezTo>
                    <a:pt x="10" y="5"/>
                    <a:pt x="17" y="17"/>
                    <a:pt x="25" y="24"/>
                  </a:cubicBezTo>
                  <a:cubicBezTo>
                    <a:pt x="33" y="29"/>
                    <a:pt x="37" y="37"/>
                    <a:pt x="41" y="45"/>
                  </a:cubicBezTo>
                  <a:cubicBezTo>
                    <a:pt x="39" y="43"/>
                    <a:pt x="36" y="40"/>
                    <a:pt x="33" y="39"/>
                  </a:cubicBezTo>
                  <a:cubicBezTo>
                    <a:pt x="29" y="38"/>
                    <a:pt x="23" y="39"/>
                    <a:pt x="19" y="37"/>
                  </a:cubicBezTo>
                  <a:cubicBezTo>
                    <a:pt x="10" y="31"/>
                    <a:pt x="6" y="11"/>
                    <a:pt x="0" y="2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50" name="Freeform 137">
              <a:extLst>
                <a:ext uri="{FF2B5EF4-FFF2-40B4-BE49-F238E27FC236}">
                  <a16:creationId xmlns:a16="http://schemas.microsoft.com/office/drawing/2014/main" id="{47E1DBB6-DCD8-4B8A-ADE7-003AA6BC4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9" y="2291"/>
              <a:ext cx="111" cy="28"/>
            </a:xfrm>
            <a:custGeom>
              <a:avLst/>
              <a:gdLst>
                <a:gd name="T0" fmla="*/ 0 w 116"/>
                <a:gd name="T1" fmla="*/ 27 h 27"/>
                <a:gd name="T2" fmla="*/ 52 w 116"/>
                <a:gd name="T3" fmla="*/ 4 h 27"/>
                <a:gd name="T4" fmla="*/ 97 w 116"/>
                <a:gd name="T5" fmla="*/ 6 h 27"/>
                <a:gd name="T6" fmla="*/ 75 w 116"/>
                <a:gd name="T7" fmla="*/ 18 h 27"/>
                <a:gd name="T8" fmla="*/ 56 w 116"/>
                <a:gd name="T9" fmla="*/ 31 h 27"/>
                <a:gd name="T10" fmla="*/ 29 w 116"/>
                <a:gd name="T11" fmla="*/ 26 h 27"/>
                <a:gd name="T12" fmla="*/ 7 w 116"/>
                <a:gd name="T13" fmla="*/ 26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6" h="27">
                  <a:moveTo>
                    <a:pt x="0" y="23"/>
                  </a:moveTo>
                  <a:cubicBezTo>
                    <a:pt x="16" y="12"/>
                    <a:pt x="42" y="8"/>
                    <a:pt x="61" y="4"/>
                  </a:cubicBezTo>
                  <a:cubicBezTo>
                    <a:pt x="78" y="0"/>
                    <a:pt x="99" y="0"/>
                    <a:pt x="116" y="6"/>
                  </a:cubicBezTo>
                  <a:cubicBezTo>
                    <a:pt x="108" y="11"/>
                    <a:pt x="98" y="11"/>
                    <a:pt x="90" y="14"/>
                  </a:cubicBezTo>
                  <a:cubicBezTo>
                    <a:pt x="81" y="18"/>
                    <a:pt x="76" y="27"/>
                    <a:pt x="68" y="27"/>
                  </a:cubicBezTo>
                  <a:cubicBezTo>
                    <a:pt x="57" y="26"/>
                    <a:pt x="45" y="22"/>
                    <a:pt x="33" y="22"/>
                  </a:cubicBezTo>
                  <a:cubicBezTo>
                    <a:pt x="25" y="22"/>
                    <a:pt x="13" y="22"/>
                    <a:pt x="7" y="22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51" name="Freeform 138">
              <a:extLst>
                <a:ext uri="{FF2B5EF4-FFF2-40B4-BE49-F238E27FC236}">
                  <a16:creationId xmlns:a16="http://schemas.microsoft.com/office/drawing/2014/main" id="{B20C08A2-9AF7-47C2-A4A3-5CDA72E60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0" y="2381"/>
              <a:ext cx="34" cy="23"/>
            </a:xfrm>
            <a:custGeom>
              <a:avLst/>
              <a:gdLst>
                <a:gd name="T0" fmla="*/ 0 w 36"/>
                <a:gd name="T1" fmla="*/ 2 h 22"/>
                <a:gd name="T2" fmla="*/ 25 w 36"/>
                <a:gd name="T3" fmla="*/ 21 h 22"/>
                <a:gd name="T4" fmla="*/ 23 w 36"/>
                <a:gd name="T5" fmla="*/ 2 h 22"/>
                <a:gd name="T6" fmla="*/ 5 w 36"/>
                <a:gd name="T7" fmla="*/ 2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" h="22">
                  <a:moveTo>
                    <a:pt x="0" y="2"/>
                  </a:moveTo>
                  <a:cubicBezTo>
                    <a:pt x="6" y="6"/>
                    <a:pt x="28" y="22"/>
                    <a:pt x="32" y="17"/>
                  </a:cubicBezTo>
                  <a:cubicBezTo>
                    <a:pt x="36" y="12"/>
                    <a:pt x="31" y="4"/>
                    <a:pt x="27" y="2"/>
                  </a:cubicBezTo>
                  <a:cubicBezTo>
                    <a:pt x="22" y="0"/>
                    <a:pt x="11" y="2"/>
                    <a:pt x="5" y="2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52" name="Freeform 139">
              <a:extLst>
                <a:ext uri="{FF2B5EF4-FFF2-40B4-BE49-F238E27FC236}">
                  <a16:creationId xmlns:a16="http://schemas.microsoft.com/office/drawing/2014/main" id="{BB10ABD0-D016-4897-B58F-76CB8BA85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" y="2360"/>
              <a:ext cx="11" cy="11"/>
            </a:xfrm>
            <a:custGeom>
              <a:avLst/>
              <a:gdLst>
                <a:gd name="T0" fmla="*/ 4 w 12"/>
                <a:gd name="T1" fmla="*/ 8 h 11"/>
                <a:gd name="T2" fmla="*/ 7 w 12"/>
                <a:gd name="T3" fmla="*/ 0 h 11"/>
                <a:gd name="T4" fmla="*/ 0 w 12"/>
                <a:gd name="T5" fmla="*/ 10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11">
                  <a:moveTo>
                    <a:pt x="4" y="8"/>
                  </a:moveTo>
                  <a:cubicBezTo>
                    <a:pt x="4" y="4"/>
                    <a:pt x="7" y="1"/>
                    <a:pt x="11" y="0"/>
                  </a:cubicBezTo>
                  <a:cubicBezTo>
                    <a:pt x="12" y="6"/>
                    <a:pt x="7" y="11"/>
                    <a:pt x="0" y="10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53" name="Freeform 140">
              <a:extLst>
                <a:ext uri="{FF2B5EF4-FFF2-40B4-BE49-F238E27FC236}">
                  <a16:creationId xmlns:a16="http://schemas.microsoft.com/office/drawing/2014/main" id="{03F0AD11-543C-4DA8-AE55-6BEA1739E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" y="2374"/>
              <a:ext cx="14" cy="10"/>
            </a:xfrm>
            <a:custGeom>
              <a:avLst/>
              <a:gdLst>
                <a:gd name="T0" fmla="*/ 0 w 15"/>
                <a:gd name="T1" fmla="*/ 8 h 10"/>
                <a:gd name="T2" fmla="*/ 11 w 15"/>
                <a:gd name="T3" fmla="*/ 2 h 10"/>
                <a:gd name="T4" fmla="*/ 4 w 15"/>
                <a:gd name="T5" fmla="*/ 6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10">
                  <a:moveTo>
                    <a:pt x="0" y="8"/>
                  </a:moveTo>
                  <a:cubicBezTo>
                    <a:pt x="4" y="10"/>
                    <a:pt x="11" y="7"/>
                    <a:pt x="15" y="2"/>
                  </a:cubicBezTo>
                  <a:cubicBezTo>
                    <a:pt x="11" y="0"/>
                    <a:pt x="6" y="2"/>
                    <a:pt x="4" y="6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54" name="Freeform 141">
              <a:extLst>
                <a:ext uri="{FF2B5EF4-FFF2-40B4-BE49-F238E27FC236}">
                  <a16:creationId xmlns:a16="http://schemas.microsoft.com/office/drawing/2014/main" id="{1CF2F6F9-863C-4E5E-8A05-86D38FEB4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" y="2101"/>
              <a:ext cx="73" cy="146"/>
            </a:xfrm>
            <a:custGeom>
              <a:avLst/>
              <a:gdLst>
                <a:gd name="T0" fmla="*/ 0 w 76"/>
                <a:gd name="T1" fmla="*/ 1 h 143"/>
                <a:gd name="T2" fmla="*/ 12 w 76"/>
                <a:gd name="T3" fmla="*/ 3 h 143"/>
                <a:gd name="T4" fmla="*/ 22 w 76"/>
                <a:gd name="T5" fmla="*/ 14 h 143"/>
                <a:gd name="T6" fmla="*/ 44 w 76"/>
                <a:gd name="T7" fmla="*/ 57 h 143"/>
                <a:gd name="T8" fmla="*/ 61 w 76"/>
                <a:gd name="T9" fmla="*/ 155 h 143"/>
                <a:gd name="T10" fmla="*/ 37 w 76"/>
                <a:gd name="T11" fmla="*/ 103 h 143"/>
                <a:gd name="T12" fmla="*/ 24 w 76"/>
                <a:gd name="T13" fmla="*/ 103 h 143"/>
                <a:gd name="T14" fmla="*/ 17 w 76"/>
                <a:gd name="T15" fmla="*/ 91 h 143"/>
                <a:gd name="T16" fmla="*/ 10 w 76"/>
                <a:gd name="T17" fmla="*/ 40 h 143"/>
                <a:gd name="T18" fmla="*/ 6 w 76"/>
                <a:gd name="T19" fmla="*/ 18 h 143"/>
                <a:gd name="T20" fmla="*/ 2 w 76"/>
                <a:gd name="T21" fmla="*/ 3 h 14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6" h="143">
                  <a:moveTo>
                    <a:pt x="0" y="1"/>
                  </a:moveTo>
                  <a:cubicBezTo>
                    <a:pt x="4" y="0"/>
                    <a:pt x="12" y="1"/>
                    <a:pt x="16" y="3"/>
                  </a:cubicBezTo>
                  <a:cubicBezTo>
                    <a:pt x="21" y="5"/>
                    <a:pt x="23" y="9"/>
                    <a:pt x="26" y="14"/>
                  </a:cubicBezTo>
                  <a:cubicBezTo>
                    <a:pt x="33" y="27"/>
                    <a:pt x="44" y="39"/>
                    <a:pt x="52" y="53"/>
                  </a:cubicBezTo>
                  <a:cubicBezTo>
                    <a:pt x="67" y="80"/>
                    <a:pt x="76" y="111"/>
                    <a:pt x="73" y="143"/>
                  </a:cubicBezTo>
                  <a:cubicBezTo>
                    <a:pt x="69" y="126"/>
                    <a:pt x="63" y="103"/>
                    <a:pt x="44" y="95"/>
                  </a:cubicBezTo>
                  <a:cubicBezTo>
                    <a:pt x="38" y="93"/>
                    <a:pt x="34" y="95"/>
                    <a:pt x="28" y="95"/>
                  </a:cubicBezTo>
                  <a:cubicBezTo>
                    <a:pt x="22" y="94"/>
                    <a:pt x="22" y="89"/>
                    <a:pt x="21" y="83"/>
                  </a:cubicBezTo>
                  <a:cubicBezTo>
                    <a:pt x="18" y="67"/>
                    <a:pt x="15" y="51"/>
                    <a:pt x="10" y="36"/>
                  </a:cubicBezTo>
                  <a:cubicBezTo>
                    <a:pt x="9" y="30"/>
                    <a:pt x="7" y="24"/>
                    <a:pt x="6" y="18"/>
                  </a:cubicBezTo>
                  <a:cubicBezTo>
                    <a:pt x="5" y="14"/>
                    <a:pt x="4" y="6"/>
                    <a:pt x="2" y="3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55" name="Freeform 142">
              <a:extLst>
                <a:ext uri="{FF2B5EF4-FFF2-40B4-BE49-F238E27FC236}">
                  <a16:creationId xmlns:a16="http://schemas.microsoft.com/office/drawing/2014/main" id="{51965A47-0CAC-4724-964B-171540360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" y="2292"/>
              <a:ext cx="106" cy="26"/>
            </a:xfrm>
            <a:custGeom>
              <a:avLst/>
              <a:gdLst>
                <a:gd name="T0" fmla="*/ 4 w 111"/>
                <a:gd name="T1" fmla="*/ 7 h 25"/>
                <a:gd name="T2" fmla="*/ 6 w 111"/>
                <a:gd name="T3" fmla="*/ 25 h 25"/>
                <a:gd name="T4" fmla="*/ 21 w 111"/>
                <a:gd name="T5" fmla="*/ 25 h 25"/>
                <a:gd name="T6" fmla="*/ 51 w 111"/>
                <a:gd name="T7" fmla="*/ 27 h 25"/>
                <a:gd name="T8" fmla="*/ 75 w 111"/>
                <a:gd name="T9" fmla="*/ 28 h 25"/>
                <a:gd name="T10" fmla="*/ 71 w 111"/>
                <a:gd name="T11" fmla="*/ 0 h 25"/>
                <a:gd name="T12" fmla="*/ 39 w 111"/>
                <a:gd name="T13" fmla="*/ 10 h 25"/>
                <a:gd name="T14" fmla="*/ 19 w 111"/>
                <a:gd name="T15" fmla="*/ 12 h 25"/>
                <a:gd name="T16" fmla="*/ 6 w 111"/>
                <a:gd name="T17" fmla="*/ 10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1" h="25">
                  <a:moveTo>
                    <a:pt x="4" y="7"/>
                  </a:moveTo>
                  <a:cubicBezTo>
                    <a:pt x="3" y="12"/>
                    <a:pt x="0" y="18"/>
                    <a:pt x="6" y="21"/>
                  </a:cubicBezTo>
                  <a:cubicBezTo>
                    <a:pt x="11" y="24"/>
                    <a:pt x="19" y="22"/>
                    <a:pt x="25" y="21"/>
                  </a:cubicBezTo>
                  <a:cubicBezTo>
                    <a:pt x="37" y="21"/>
                    <a:pt x="49" y="20"/>
                    <a:pt x="61" y="23"/>
                  </a:cubicBezTo>
                  <a:cubicBezTo>
                    <a:pt x="71" y="25"/>
                    <a:pt x="81" y="25"/>
                    <a:pt x="91" y="24"/>
                  </a:cubicBezTo>
                  <a:cubicBezTo>
                    <a:pt x="111" y="22"/>
                    <a:pt x="95" y="5"/>
                    <a:pt x="85" y="0"/>
                  </a:cubicBezTo>
                  <a:cubicBezTo>
                    <a:pt x="87" y="17"/>
                    <a:pt x="56" y="12"/>
                    <a:pt x="47" y="10"/>
                  </a:cubicBezTo>
                  <a:cubicBezTo>
                    <a:pt x="37" y="9"/>
                    <a:pt x="32" y="10"/>
                    <a:pt x="23" y="12"/>
                  </a:cubicBezTo>
                  <a:cubicBezTo>
                    <a:pt x="17" y="13"/>
                    <a:pt x="12" y="10"/>
                    <a:pt x="6" y="10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56" name="Freeform 143">
              <a:extLst>
                <a:ext uri="{FF2B5EF4-FFF2-40B4-BE49-F238E27FC236}">
                  <a16:creationId xmlns:a16="http://schemas.microsoft.com/office/drawing/2014/main" id="{DA10D4C5-6201-4DD0-8FC8-65B132865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" y="2328"/>
              <a:ext cx="15" cy="17"/>
            </a:xfrm>
            <a:custGeom>
              <a:avLst/>
              <a:gdLst>
                <a:gd name="T0" fmla="*/ 1 w 16"/>
                <a:gd name="T1" fmla="*/ 3 h 17"/>
                <a:gd name="T2" fmla="*/ 0 w 16"/>
                <a:gd name="T3" fmla="*/ 2 h 17"/>
                <a:gd name="T4" fmla="*/ 12 w 16"/>
                <a:gd name="T5" fmla="*/ 14 h 17"/>
                <a:gd name="T6" fmla="*/ 8 w 16"/>
                <a:gd name="T7" fmla="*/ 9 h 17"/>
                <a:gd name="T8" fmla="*/ 8 w 16"/>
                <a:gd name="T9" fmla="*/ 3 h 17"/>
                <a:gd name="T10" fmla="*/ 1 w 16"/>
                <a:gd name="T11" fmla="*/ 2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7">
                  <a:moveTo>
                    <a:pt x="1" y="3"/>
                  </a:moveTo>
                  <a:cubicBezTo>
                    <a:pt x="1" y="2"/>
                    <a:pt x="1" y="2"/>
                    <a:pt x="0" y="2"/>
                  </a:cubicBezTo>
                  <a:cubicBezTo>
                    <a:pt x="2" y="6"/>
                    <a:pt x="10" y="17"/>
                    <a:pt x="16" y="14"/>
                  </a:cubicBezTo>
                  <a:cubicBezTo>
                    <a:pt x="15" y="12"/>
                    <a:pt x="13" y="11"/>
                    <a:pt x="12" y="9"/>
                  </a:cubicBezTo>
                  <a:cubicBezTo>
                    <a:pt x="10" y="7"/>
                    <a:pt x="9" y="4"/>
                    <a:pt x="8" y="3"/>
                  </a:cubicBezTo>
                  <a:cubicBezTo>
                    <a:pt x="6" y="0"/>
                    <a:pt x="3" y="0"/>
                    <a:pt x="1" y="2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57" name="Freeform 144">
              <a:extLst>
                <a:ext uri="{FF2B5EF4-FFF2-40B4-BE49-F238E27FC236}">
                  <a16:creationId xmlns:a16="http://schemas.microsoft.com/office/drawing/2014/main" id="{7AFD48B2-2B5E-4765-92D5-675DE0194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7" y="2328"/>
              <a:ext cx="28" cy="28"/>
            </a:xfrm>
            <a:custGeom>
              <a:avLst/>
              <a:gdLst>
                <a:gd name="T0" fmla="*/ 4 w 29"/>
                <a:gd name="T1" fmla="*/ 0 h 27"/>
                <a:gd name="T2" fmla="*/ 23 w 29"/>
                <a:gd name="T3" fmla="*/ 18 h 27"/>
                <a:gd name="T4" fmla="*/ 17 w 29"/>
                <a:gd name="T5" fmla="*/ 10 h 27"/>
                <a:gd name="T6" fmla="*/ 9 w 29"/>
                <a:gd name="T7" fmla="*/ 4 h 2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9" h="27">
                  <a:moveTo>
                    <a:pt x="4" y="0"/>
                  </a:moveTo>
                  <a:cubicBezTo>
                    <a:pt x="0" y="3"/>
                    <a:pt x="22" y="27"/>
                    <a:pt x="27" y="14"/>
                  </a:cubicBezTo>
                  <a:cubicBezTo>
                    <a:pt x="29" y="10"/>
                    <a:pt x="25" y="12"/>
                    <a:pt x="21" y="10"/>
                  </a:cubicBezTo>
                  <a:cubicBezTo>
                    <a:pt x="17" y="9"/>
                    <a:pt x="12" y="6"/>
                    <a:pt x="9" y="4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58" name="Freeform 145">
              <a:extLst>
                <a:ext uri="{FF2B5EF4-FFF2-40B4-BE49-F238E27FC236}">
                  <a16:creationId xmlns:a16="http://schemas.microsoft.com/office/drawing/2014/main" id="{AE3700C2-79FB-417B-9A53-E00DEFC32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1" y="2326"/>
              <a:ext cx="32" cy="20"/>
            </a:xfrm>
            <a:custGeom>
              <a:avLst/>
              <a:gdLst>
                <a:gd name="T0" fmla="*/ 1 w 34"/>
                <a:gd name="T1" fmla="*/ 1 h 20"/>
                <a:gd name="T2" fmla="*/ 4 w 34"/>
                <a:gd name="T3" fmla="*/ 11 h 20"/>
                <a:gd name="T4" fmla="*/ 16 w 34"/>
                <a:gd name="T5" fmla="*/ 20 h 20"/>
                <a:gd name="T6" fmla="*/ 25 w 34"/>
                <a:gd name="T7" fmla="*/ 13 h 20"/>
                <a:gd name="T8" fmla="*/ 15 w 34"/>
                <a:gd name="T9" fmla="*/ 11 h 20"/>
                <a:gd name="T10" fmla="*/ 3 w 34"/>
                <a:gd name="T11" fmla="*/ 6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20">
                  <a:moveTo>
                    <a:pt x="1" y="1"/>
                  </a:moveTo>
                  <a:cubicBezTo>
                    <a:pt x="0" y="0"/>
                    <a:pt x="3" y="9"/>
                    <a:pt x="4" y="11"/>
                  </a:cubicBezTo>
                  <a:cubicBezTo>
                    <a:pt x="8" y="17"/>
                    <a:pt x="13" y="20"/>
                    <a:pt x="20" y="20"/>
                  </a:cubicBezTo>
                  <a:cubicBezTo>
                    <a:pt x="23" y="20"/>
                    <a:pt x="34" y="18"/>
                    <a:pt x="33" y="13"/>
                  </a:cubicBezTo>
                  <a:cubicBezTo>
                    <a:pt x="29" y="11"/>
                    <a:pt x="24" y="12"/>
                    <a:pt x="19" y="11"/>
                  </a:cubicBezTo>
                  <a:cubicBezTo>
                    <a:pt x="13" y="11"/>
                    <a:pt x="9" y="8"/>
                    <a:pt x="3" y="6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59" name="Freeform 146">
              <a:extLst>
                <a:ext uri="{FF2B5EF4-FFF2-40B4-BE49-F238E27FC236}">
                  <a16:creationId xmlns:a16="http://schemas.microsoft.com/office/drawing/2014/main" id="{96A6AE19-E13C-44C3-A130-939C3FFD3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" y="2319"/>
              <a:ext cx="25" cy="24"/>
            </a:xfrm>
            <a:custGeom>
              <a:avLst/>
              <a:gdLst>
                <a:gd name="T0" fmla="*/ 0 w 26"/>
                <a:gd name="T1" fmla="*/ 0 h 24"/>
                <a:gd name="T2" fmla="*/ 10 w 26"/>
                <a:gd name="T3" fmla="*/ 21 h 24"/>
                <a:gd name="T4" fmla="*/ 20 w 26"/>
                <a:gd name="T5" fmla="*/ 14 h 24"/>
                <a:gd name="T6" fmla="*/ 3 w 26"/>
                <a:gd name="T7" fmla="*/ 6 h 24"/>
                <a:gd name="T8" fmla="*/ 5 w 26"/>
                <a:gd name="T9" fmla="*/ 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24">
                  <a:moveTo>
                    <a:pt x="0" y="0"/>
                  </a:moveTo>
                  <a:cubicBezTo>
                    <a:pt x="0" y="6"/>
                    <a:pt x="4" y="18"/>
                    <a:pt x="10" y="21"/>
                  </a:cubicBezTo>
                  <a:cubicBezTo>
                    <a:pt x="15" y="24"/>
                    <a:pt x="24" y="21"/>
                    <a:pt x="24" y="14"/>
                  </a:cubicBezTo>
                  <a:cubicBezTo>
                    <a:pt x="26" y="0"/>
                    <a:pt x="7" y="12"/>
                    <a:pt x="3" y="6"/>
                  </a:cubicBezTo>
                  <a:cubicBezTo>
                    <a:pt x="4" y="4"/>
                    <a:pt x="4" y="6"/>
                    <a:pt x="5" y="6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0" name="Freeform 147">
              <a:extLst>
                <a:ext uri="{FF2B5EF4-FFF2-40B4-BE49-F238E27FC236}">
                  <a16:creationId xmlns:a16="http://schemas.microsoft.com/office/drawing/2014/main" id="{E2913458-7954-4739-943A-100518E70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5" y="2151"/>
              <a:ext cx="74" cy="113"/>
            </a:xfrm>
            <a:custGeom>
              <a:avLst/>
              <a:gdLst>
                <a:gd name="T0" fmla="*/ 0 w 78"/>
                <a:gd name="T1" fmla="*/ 0 h 110"/>
                <a:gd name="T2" fmla="*/ 14 w 78"/>
                <a:gd name="T3" fmla="*/ 36 h 110"/>
                <a:gd name="T4" fmla="*/ 33 w 78"/>
                <a:gd name="T5" fmla="*/ 59 h 110"/>
                <a:gd name="T6" fmla="*/ 50 w 78"/>
                <a:gd name="T7" fmla="*/ 86 h 110"/>
                <a:gd name="T8" fmla="*/ 63 w 78"/>
                <a:gd name="T9" fmla="*/ 122 h 110"/>
                <a:gd name="T10" fmla="*/ 55 w 78"/>
                <a:gd name="T11" fmla="*/ 91 h 110"/>
                <a:gd name="T12" fmla="*/ 36 w 78"/>
                <a:gd name="T13" fmla="*/ 51 h 110"/>
                <a:gd name="T14" fmla="*/ 3 w 78"/>
                <a:gd name="T15" fmla="*/ 6 h 1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8" h="110">
                  <a:moveTo>
                    <a:pt x="0" y="0"/>
                  </a:moveTo>
                  <a:cubicBezTo>
                    <a:pt x="5" y="10"/>
                    <a:pt x="10" y="23"/>
                    <a:pt x="18" y="32"/>
                  </a:cubicBezTo>
                  <a:cubicBezTo>
                    <a:pt x="25" y="40"/>
                    <a:pt x="34" y="46"/>
                    <a:pt x="41" y="53"/>
                  </a:cubicBezTo>
                  <a:cubicBezTo>
                    <a:pt x="49" y="61"/>
                    <a:pt x="57" y="68"/>
                    <a:pt x="62" y="78"/>
                  </a:cubicBezTo>
                  <a:cubicBezTo>
                    <a:pt x="67" y="89"/>
                    <a:pt x="72" y="99"/>
                    <a:pt x="78" y="110"/>
                  </a:cubicBezTo>
                  <a:cubicBezTo>
                    <a:pt x="74" y="101"/>
                    <a:pt x="71" y="92"/>
                    <a:pt x="67" y="83"/>
                  </a:cubicBezTo>
                  <a:cubicBezTo>
                    <a:pt x="61" y="70"/>
                    <a:pt x="53" y="58"/>
                    <a:pt x="44" y="47"/>
                  </a:cubicBezTo>
                  <a:cubicBezTo>
                    <a:pt x="32" y="32"/>
                    <a:pt x="12" y="22"/>
                    <a:pt x="3" y="6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1" name="Freeform 148">
              <a:extLst>
                <a:ext uri="{FF2B5EF4-FFF2-40B4-BE49-F238E27FC236}">
                  <a16:creationId xmlns:a16="http://schemas.microsoft.com/office/drawing/2014/main" id="{0896AE83-6367-4D5F-9171-F338C38C8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" y="1838"/>
              <a:ext cx="186" cy="89"/>
            </a:xfrm>
            <a:custGeom>
              <a:avLst/>
              <a:gdLst>
                <a:gd name="T0" fmla="*/ 0 w 194"/>
                <a:gd name="T1" fmla="*/ 76 h 88"/>
                <a:gd name="T2" fmla="*/ 12 w 194"/>
                <a:gd name="T3" fmla="*/ 67 h 88"/>
                <a:gd name="T4" fmla="*/ 27 w 194"/>
                <a:gd name="T5" fmla="*/ 66 h 88"/>
                <a:gd name="T6" fmla="*/ 75 w 194"/>
                <a:gd name="T7" fmla="*/ 65 h 88"/>
                <a:gd name="T8" fmla="*/ 124 w 194"/>
                <a:gd name="T9" fmla="*/ 28 h 88"/>
                <a:gd name="T10" fmla="*/ 164 w 194"/>
                <a:gd name="T11" fmla="*/ 0 h 88"/>
                <a:gd name="T12" fmla="*/ 107 w 194"/>
                <a:gd name="T13" fmla="*/ 58 h 88"/>
                <a:gd name="T14" fmla="*/ 70 w 194"/>
                <a:gd name="T15" fmla="*/ 82 h 88"/>
                <a:gd name="T16" fmla="*/ 34 w 194"/>
                <a:gd name="T17" fmla="*/ 90 h 88"/>
                <a:gd name="T18" fmla="*/ 1 w 194"/>
                <a:gd name="T19" fmla="*/ 79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4" h="88">
                  <a:moveTo>
                    <a:pt x="0" y="72"/>
                  </a:moveTo>
                  <a:cubicBezTo>
                    <a:pt x="6" y="74"/>
                    <a:pt x="10" y="66"/>
                    <a:pt x="15" y="63"/>
                  </a:cubicBezTo>
                  <a:cubicBezTo>
                    <a:pt x="22" y="59"/>
                    <a:pt x="23" y="61"/>
                    <a:pt x="31" y="62"/>
                  </a:cubicBezTo>
                  <a:cubicBezTo>
                    <a:pt x="49" y="64"/>
                    <a:pt x="70" y="64"/>
                    <a:pt x="88" y="61"/>
                  </a:cubicBezTo>
                  <a:cubicBezTo>
                    <a:pt x="110" y="56"/>
                    <a:pt x="128" y="40"/>
                    <a:pt x="147" y="28"/>
                  </a:cubicBezTo>
                  <a:cubicBezTo>
                    <a:pt x="160" y="18"/>
                    <a:pt x="178" y="5"/>
                    <a:pt x="194" y="0"/>
                  </a:cubicBezTo>
                  <a:cubicBezTo>
                    <a:pt x="179" y="23"/>
                    <a:pt x="148" y="38"/>
                    <a:pt x="127" y="54"/>
                  </a:cubicBezTo>
                  <a:cubicBezTo>
                    <a:pt x="113" y="65"/>
                    <a:pt x="99" y="73"/>
                    <a:pt x="82" y="78"/>
                  </a:cubicBezTo>
                  <a:cubicBezTo>
                    <a:pt x="69" y="82"/>
                    <a:pt x="55" y="88"/>
                    <a:pt x="41" y="86"/>
                  </a:cubicBezTo>
                  <a:cubicBezTo>
                    <a:pt x="27" y="84"/>
                    <a:pt x="17" y="75"/>
                    <a:pt x="1" y="75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2" name="Freeform 149">
              <a:extLst>
                <a:ext uri="{FF2B5EF4-FFF2-40B4-BE49-F238E27FC236}">
                  <a16:creationId xmlns:a16="http://schemas.microsoft.com/office/drawing/2014/main" id="{A9577A9D-8999-42B0-91A6-84A3AAA46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1866"/>
              <a:ext cx="82" cy="43"/>
            </a:xfrm>
            <a:custGeom>
              <a:avLst/>
              <a:gdLst>
                <a:gd name="T0" fmla="*/ 53 w 86"/>
                <a:gd name="T1" fmla="*/ 46 h 42"/>
                <a:gd name="T2" fmla="*/ 65 w 86"/>
                <a:gd name="T3" fmla="*/ 34 h 42"/>
                <a:gd name="T4" fmla="*/ 71 w 86"/>
                <a:gd name="T5" fmla="*/ 28 h 42"/>
                <a:gd name="T6" fmla="*/ 57 w 86"/>
                <a:gd name="T7" fmla="*/ 30 h 42"/>
                <a:gd name="T8" fmla="*/ 47 w 86"/>
                <a:gd name="T9" fmla="*/ 30 h 42"/>
                <a:gd name="T10" fmla="*/ 34 w 86"/>
                <a:gd name="T11" fmla="*/ 26 h 42"/>
                <a:gd name="T12" fmla="*/ 17 w 86"/>
                <a:gd name="T13" fmla="*/ 4 h 42"/>
                <a:gd name="T14" fmla="*/ 0 w 86"/>
                <a:gd name="T15" fmla="*/ 2 h 42"/>
                <a:gd name="T16" fmla="*/ 18 w 86"/>
                <a:gd name="T17" fmla="*/ 14 h 42"/>
                <a:gd name="T18" fmla="*/ 28 w 86"/>
                <a:gd name="T19" fmla="*/ 33 h 42"/>
                <a:gd name="T20" fmla="*/ 51 w 86"/>
                <a:gd name="T21" fmla="*/ 46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6" h="42">
                  <a:moveTo>
                    <a:pt x="65" y="42"/>
                  </a:moveTo>
                  <a:cubicBezTo>
                    <a:pt x="71" y="40"/>
                    <a:pt x="74" y="34"/>
                    <a:pt x="78" y="30"/>
                  </a:cubicBezTo>
                  <a:cubicBezTo>
                    <a:pt x="81" y="28"/>
                    <a:pt x="84" y="27"/>
                    <a:pt x="86" y="24"/>
                  </a:cubicBezTo>
                  <a:cubicBezTo>
                    <a:pt x="81" y="26"/>
                    <a:pt x="74" y="26"/>
                    <a:pt x="69" y="26"/>
                  </a:cubicBezTo>
                  <a:cubicBezTo>
                    <a:pt x="64" y="26"/>
                    <a:pt x="60" y="27"/>
                    <a:pt x="56" y="26"/>
                  </a:cubicBezTo>
                  <a:cubicBezTo>
                    <a:pt x="51" y="26"/>
                    <a:pt x="46" y="24"/>
                    <a:pt x="42" y="22"/>
                  </a:cubicBezTo>
                  <a:cubicBezTo>
                    <a:pt x="34" y="18"/>
                    <a:pt x="29" y="8"/>
                    <a:pt x="21" y="4"/>
                  </a:cubicBezTo>
                  <a:cubicBezTo>
                    <a:pt x="14" y="1"/>
                    <a:pt x="7" y="0"/>
                    <a:pt x="0" y="2"/>
                  </a:cubicBezTo>
                  <a:cubicBezTo>
                    <a:pt x="8" y="2"/>
                    <a:pt x="16" y="9"/>
                    <a:pt x="22" y="14"/>
                  </a:cubicBezTo>
                  <a:cubicBezTo>
                    <a:pt x="26" y="19"/>
                    <a:pt x="28" y="25"/>
                    <a:pt x="33" y="29"/>
                  </a:cubicBezTo>
                  <a:cubicBezTo>
                    <a:pt x="42" y="36"/>
                    <a:pt x="53" y="37"/>
                    <a:pt x="63" y="42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3" name="Freeform 150">
              <a:extLst>
                <a:ext uri="{FF2B5EF4-FFF2-40B4-BE49-F238E27FC236}">
                  <a16:creationId xmlns:a16="http://schemas.microsoft.com/office/drawing/2014/main" id="{69DF4629-85C6-4405-864B-E588D70A8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9" y="1685"/>
              <a:ext cx="143" cy="83"/>
            </a:xfrm>
            <a:custGeom>
              <a:avLst/>
              <a:gdLst>
                <a:gd name="T0" fmla="*/ 126 w 149"/>
                <a:gd name="T1" fmla="*/ 19 h 81"/>
                <a:gd name="T2" fmla="*/ 90 w 149"/>
                <a:gd name="T3" fmla="*/ 14 h 81"/>
                <a:gd name="T4" fmla="*/ 50 w 149"/>
                <a:gd name="T5" fmla="*/ 31 h 81"/>
                <a:gd name="T6" fmla="*/ 0 w 149"/>
                <a:gd name="T7" fmla="*/ 89 h 81"/>
                <a:gd name="T8" fmla="*/ 122 w 149"/>
                <a:gd name="T9" fmla="*/ 25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81">
                  <a:moveTo>
                    <a:pt x="149" y="19"/>
                  </a:moveTo>
                  <a:cubicBezTo>
                    <a:pt x="135" y="18"/>
                    <a:pt x="121" y="14"/>
                    <a:pt x="106" y="14"/>
                  </a:cubicBezTo>
                  <a:cubicBezTo>
                    <a:pt x="88" y="15"/>
                    <a:pt x="75" y="20"/>
                    <a:pt x="58" y="27"/>
                  </a:cubicBezTo>
                  <a:cubicBezTo>
                    <a:pt x="32" y="38"/>
                    <a:pt x="11" y="54"/>
                    <a:pt x="0" y="81"/>
                  </a:cubicBezTo>
                  <a:cubicBezTo>
                    <a:pt x="8" y="19"/>
                    <a:pt x="95" y="0"/>
                    <a:pt x="144" y="21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4" name="Freeform 151">
              <a:extLst>
                <a:ext uri="{FF2B5EF4-FFF2-40B4-BE49-F238E27FC236}">
                  <a16:creationId xmlns:a16="http://schemas.microsoft.com/office/drawing/2014/main" id="{51C49C82-EC90-47A2-8FA3-14EBB617C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8" y="1753"/>
              <a:ext cx="22" cy="82"/>
            </a:xfrm>
            <a:custGeom>
              <a:avLst/>
              <a:gdLst>
                <a:gd name="T0" fmla="*/ 0 w 23"/>
                <a:gd name="T1" fmla="*/ 0 h 81"/>
                <a:gd name="T2" fmla="*/ 8 w 23"/>
                <a:gd name="T3" fmla="*/ 85 h 81"/>
                <a:gd name="T4" fmla="*/ 15 w 23"/>
                <a:gd name="T5" fmla="*/ 34 h 81"/>
                <a:gd name="T6" fmla="*/ 4 w 23"/>
                <a:gd name="T7" fmla="*/ 2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81">
                  <a:moveTo>
                    <a:pt x="0" y="0"/>
                  </a:moveTo>
                  <a:cubicBezTo>
                    <a:pt x="15" y="23"/>
                    <a:pt x="21" y="57"/>
                    <a:pt x="8" y="81"/>
                  </a:cubicBezTo>
                  <a:cubicBezTo>
                    <a:pt x="23" y="76"/>
                    <a:pt x="21" y="47"/>
                    <a:pt x="19" y="34"/>
                  </a:cubicBezTo>
                  <a:cubicBezTo>
                    <a:pt x="18" y="25"/>
                    <a:pt x="3" y="5"/>
                    <a:pt x="4" y="2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5" name="Freeform 152">
              <a:extLst>
                <a:ext uri="{FF2B5EF4-FFF2-40B4-BE49-F238E27FC236}">
                  <a16:creationId xmlns:a16="http://schemas.microsoft.com/office/drawing/2014/main" id="{56383845-1268-40BC-A90D-15C81CAF5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" y="1652"/>
              <a:ext cx="947" cy="479"/>
            </a:xfrm>
            <a:custGeom>
              <a:avLst/>
              <a:gdLst>
                <a:gd name="T0" fmla="*/ 812 w 989"/>
                <a:gd name="T1" fmla="*/ 45 h 469"/>
                <a:gd name="T2" fmla="*/ 687 w 989"/>
                <a:gd name="T3" fmla="*/ 114 h 469"/>
                <a:gd name="T4" fmla="*/ 442 w 989"/>
                <a:gd name="T5" fmla="*/ 230 h 469"/>
                <a:gd name="T6" fmla="*/ 312 w 989"/>
                <a:gd name="T7" fmla="*/ 329 h 469"/>
                <a:gd name="T8" fmla="*/ 184 w 989"/>
                <a:gd name="T9" fmla="*/ 366 h 469"/>
                <a:gd name="T10" fmla="*/ 13 w 989"/>
                <a:gd name="T11" fmla="*/ 430 h 469"/>
                <a:gd name="T12" fmla="*/ 65 w 989"/>
                <a:gd name="T13" fmla="*/ 483 h 469"/>
                <a:gd name="T14" fmla="*/ 157 w 989"/>
                <a:gd name="T15" fmla="*/ 497 h 469"/>
                <a:gd name="T16" fmla="*/ 250 w 989"/>
                <a:gd name="T17" fmla="*/ 483 h 469"/>
                <a:gd name="T18" fmla="*/ 357 w 989"/>
                <a:gd name="T19" fmla="*/ 373 h 469"/>
                <a:gd name="T20" fmla="*/ 458 w 989"/>
                <a:gd name="T21" fmla="*/ 309 h 469"/>
                <a:gd name="T22" fmla="*/ 571 w 989"/>
                <a:gd name="T23" fmla="*/ 271 h 469"/>
                <a:gd name="T24" fmla="*/ 738 w 989"/>
                <a:gd name="T25" fmla="*/ 208 h 469"/>
                <a:gd name="T26" fmla="*/ 790 w 989"/>
                <a:gd name="T27" fmla="*/ 150 h 469"/>
                <a:gd name="T28" fmla="*/ 818 w 989"/>
                <a:gd name="T29" fmla="*/ 107 h 469"/>
                <a:gd name="T30" fmla="*/ 805 w 989"/>
                <a:gd name="T31" fmla="*/ 45 h 46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89" h="469">
                  <a:moveTo>
                    <a:pt x="966" y="41"/>
                  </a:moveTo>
                  <a:cubicBezTo>
                    <a:pt x="908" y="0"/>
                    <a:pt x="850" y="65"/>
                    <a:pt x="817" y="106"/>
                  </a:cubicBezTo>
                  <a:cubicBezTo>
                    <a:pt x="752" y="186"/>
                    <a:pt x="614" y="180"/>
                    <a:pt x="526" y="211"/>
                  </a:cubicBezTo>
                  <a:cubicBezTo>
                    <a:pt x="467" y="232"/>
                    <a:pt x="421" y="266"/>
                    <a:pt x="371" y="302"/>
                  </a:cubicBezTo>
                  <a:cubicBezTo>
                    <a:pt x="327" y="333"/>
                    <a:pt x="271" y="332"/>
                    <a:pt x="219" y="337"/>
                  </a:cubicBezTo>
                  <a:cubicBezTo>
                    <a:pt x="160" y="343"/>
                    <a:pt x="49" y="321"/>
                    <a:pt x="17" y="395"/>
                  </a:cubicBezTo>
                  <a:cubicBezTo>
                    <a:pt x="0" y="434"/>
                    <a:pt x="48" y="442"/>
                    <a:pt x="77" y="444"/>
                  </a:cubicBezTo>
                  <a:cubicBezTo>
                    <a:pt x="117" y="447"/>
                    <a:pt x="149" y="446"/>
                    <a:pt x="187" y="457"/>
                  </a:cubicBezTo>
                  <a:cubicBezTo>
                    <a:pt x="229" y="469"/>
                    <a:pt x="260" y="468"/>
                    <a:pt x="298" y="444"/>
                  </a:cubicBezTo>
                  <a:cubicBezTo>
                    <a:pt x="344" y="415"/>
                    <a:pt x="380" y="374"/>
                    <a:pt x="425" y="343"/>
                  </a:cubicBezTo>
                  <a:cubicBezTo>
                    <a:pt x="464" y="316"/>
                    <a:pt x="499" y="299"/>
                    <a:pt x="544" y="285"/>
                  </a:cubicBezTo>
                  <a:cubicBezTo>
                    <a:pt x="589" y="271"/>
                    <a:pt x="635" y="268"/>
                    <a:pt x="679" y="249"/>
                  </a:cubicBezTo>
                  <a:cubicBezTo>
                    <a:pt x="742" y="222"/>
                    <a:pt x="818" y="224"/>
                    <a:pt x="878" y="192"/>
                  </a:cubicBezTo>
                  <a:cubicBezTo>
                    <a:pt x="905" y="178"/>
                    <a:pt x="925" y="164"/>
                    <a:pt x="940" y="138"/>
                  </a:cubicBezTo>
                  <a:cubicBezTo>
                    <a:pt x="950" y="121"/>
                    <a:pt x="961" y="114"/>
                    <a:pt x="973" y="99"/>
                  </a:cubicBezTo>
                  <a:cubicBezTo>
                    <a:pt x="989" y="79"/>
                    <a:pt x="982" y="49"/>
                    <a:pt x="958" y="41"/>
                  </a:cubicBezTo>
                </a:path>
              </a:pathLst>
            </a:custGeom>
            <a:solidFill>
              <a:srgbClr val="F3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6" name="Freeform 153">
              <a:extLst>
                <a:ext uri="{FF2B5EF4-FFF2-40B4-BE49-F238E27FC236}">
                  <a16:creationId xmlns:a16="http://schemas.microsoft.com/office/drawing/2014/main" id="{DF14E26A-8DD5-461C-A6E4-2B2D2506E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" y="2314"/>
              <a:ext cx="407" cy="253"/>
            </a:xfrm>
            <a:custGeom>
              <a:avLst/>
              <a:gdLst>
                <a:gd name="T0" fmla="*/ 357 w 425"/>
                <a:gd name="T1" fmla="*/ 14 h 248"/>
                <a:gd name="T2" fmla="*/ 142 w 425"/>
                <a:gd name="T3" fmla="*/ 36 h 248"/>
                <a:gd name="T4" fmla="*/ 31 w 425"/>
                <a:gd name="T5" fmla="*/ 157 h 248"/>
                <a:gd name="T6" fmla="*/ 139 w 425"/>
                <a:gd name="T7" fmla="*/ 258 h 248"/>
                <a:gd name="T8" fmla="*/ 17 w 425"/>
                <a:gd name="T9" fmla="*/ 136 h 248"/>
                <a:gd name="T10" fmla="*/ 175 w 425"/>
                <a:gd name="T11" fmla="*/ 21 h 248"/>
                <a:gd name="T12" fmla="*/ 357 w 425"/>
                <a:gd name="T13" fmla="*/ 14 h 2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5" h="248">
                  <a:moveTo>
                    <a:pt x="425" y="14"/>
                  </a:moveTo>
                  <a:cubicBezTo>
                    <a:pt x="425" y="14"/>
                    <a:pt x="304" y="29"/>
                    <a:pt x="169" y="32"/>
                  </a:cubicBezTo>
                  <a:cubicBezTo>
                    <a:pt x="33" y="34"/>
                    <a:pt x="16" y="102"/>
                    <a:pt x="36" y="145"/>
                  </a:cubicBezTo>
                  <a:cubicBezTo>
                    <a:pt x="55" y="188"/>
                    <a:pt x="75" y="222"/>
                    <a:pt x="165" y="238"/>
                  </a:cubicBezTo>
                  <a:cubicBezTo>
                    <a:pt x="165" y="238"/>
                    <a:pt x="42" y="248"/>
                    <a:pt x="21" y="124"/>
                  </a:cubicBezTo>
                  <a:cubicBezTo>
                    <a:pt x="0" y="0"/>
                    <a:pt x="188" y="19"/>
                    <a:pt x="208" y="21"/>
                  </a:cubicBezTo>
                  <a:cubicBezTo>
                    <a:pt x="228" y="24"/>
                    <a:pt x="425" y="14"/>
                    <a:pt x="425" y="14"/>
                  </a:cubicBezTo>
                  <a:close/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7" name="Freeform 154">
              <a:extLst>
                <a:ext uri="{FF2B5EF4-FFF2-40B4-BE49-F238E27FC236}">
                  <a16:creationId xmlns:a16="http://schemas.microsoft.com/office/drawing/2014/main" id="{60F98E0B-B909-493E-B286-32161CE89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" y="2622"/>
              <a:ext cx="77" cy="293"/>
            </a:xfrm>
            <a:custGeom>
              <a:avLst/>
              <a:gdLst>
                <a:gd name="T0" fmla="*/ 0 w 81"/>
                <a:gd name="T1" fmla="*/ 0 h 287"/>
                <a:gd name="T2" fmla="*/ 21 w 81"/>
                <a:gd name="T3" fmla="*/ 92 h 287"/>
                <a:gd name="T4" fmla="*/ 66 w 81"/>
                <a:gd name="T5" fmla="*/ 311 h 287"/>
                <a:gd name="T6" fmla="*/ 29 w 81"/>
                <a:gd name="T7" fmla="*/ 144 h 287"/>
                <a:gd name="T8" fmla="*/ 0 w 81"/>
                <a:gd name="T9" fmla="*/ 0 h 2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1" h="287">
                  <a:moveTo>
                    <a:pt x="0" y="0"/>
                  </a:moveTo>
                  <a:cubicBezTo>
                    <a:pt x="0" y="0"/>
                    <a:pt x="21" y="31"/>
                    <a:pt x="25" y="84"/>
                  </a:cubicBezTo>
                  <a:cubicBezTo>
                    <a:pt x="30" y="136"/>
                    <a:pt x="44" y="231"/>
                    <a:pt x="81" y="287"/>
                  </a:cubicBezTo>
                  <a:cubicBezTo>
                    <a:pt x="81" y="287"/>
                    <a:pt x="40" y="181"/>
                    <a:pt x="36" y="132"/>
                  </a:cubicBezTo>
                  <a:cubicBezTo>
                    <a:pt x="31" y="82"/>
                    <a:pt x="24" y="33"/>
                    <a:pt x="0" y="0"/>
                  </a:cubicBezTo>
                  <a:close/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8" name="Freeform 155">
              <a:extLst>
                <a:ext uri="{FF2B5EF4-FFF2-40B4-BE49-F238E27FC236}">
                  <a16:creationId xmlns:a16="http://schemas.microsoft.com/office/drawing/2014/main" id="{642D9CCC-F0B5-475B-BC5F-228BA751F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4" y="1642"/>
              <a:ext cx="67" cy="58"/>
            </a:xfrm>
            <a:custGeom>
              <a:avLst/>
              <a:gdLst>
                <a:gd name="T0" fmla="*/ 41 w 70"/>
                <a:gd name="T1" fmla="*/ 1 h 56"/>
                <a:gd name="T2" fmla="*/ 0 w 70"/>
                <a:gd name="T3" fmla="*/ 48 h 56"/>
                <a:gd name="T4" fmla="*/ 39 w 70"/>
                <a:gd name="T5" fmla="*/ 24 h 56"/>
                <a:gd name="T6" fmla="*/ 14 w 70"/>
                <a:gd name="T7" fmla="*/ 58 h 56"/>
                <a:gd name="T8" fmla="*/ 48 w 70"/>
                <a:gd name="T9" fmla="*/ 40 h 56"/>
                <a:gd name="T10" fmla="*/ 34 w 70"/>
                <a:gd name="T11" fmla="*/ 60 h 56"/>
                <a:gd name="T12" fmla="*/ 58 w 70"/>
                <a:gd name="T13" fmla="*/ 55 h 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56">
                  <a:moveTo>
                    <a:pt x="49" y="1"/>
                  </a:moveTo>
                  <a:cubicBezTo>
                    <a:pt x="49" y="0"/>
                    <a:pt x="7" y="33"/>
                    <a:pt x="0" y="41"/>
                  </a:cubicBezTo>
                  <a:cubicBezTo>
                    <a:pt x="16" y="41"/>
                    <a:pt x="32" y="26"/>
                    <a:pt x="47" y="20"/>
                  </a:cubicBezTo>
                  <a:cubicBezTo>
                    <a:pt x="41" y="32"/>
                    <a:pt x="25" y="38"/>
                    <a:pt x="18" y="50"/>
                  </a:cubicBezTo>
                  <a:cubicBezTo>
                    <a:pt x="32" y="50"/>
                    <a:pt x="42" y="38"/>
                    <a:pt x="56" y="36"/>
                  </a:cubicBezTo>
                  <a:cubicBezTo>
                    <a:pt x="51" y="41"/>
                    <a:pt x="46" y="46"/>
                    <a:pt x="42" y="52"/>
                  </a:cubicBezTo>
                  <a:cubicBezTo>
                    <a:pt x="52" y="56"/>
                    <a:pt x="61" y="50"/>
                    <a:pt x="70" y="47"/>
                  </a:cubicBezTo>
                </a:path>
              </a:pathLst>
            </a:custGeom>
            <a:noFill/>
            <a:ln w="4763" cap="rnd">
              <a:solidFill>
                <a:srgbClr val="E1E2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9" name="Freeform 156">
              <a:extLst>
                <a:ext uri="{FF2B5EF4-FFF2-40B4-BE49-F238E27FC236}">
                  <a16:creationId xmlns:a16="http://schemas.microsoft.com/office/drawing/2014/main" id="{DB0D5775-E9A4-48F6-BB8C-9F36A65E3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" y="1677"/>
              <a:ext cx="96" cy="42"/>
            </a:xfrm>
            <a:custGeom>
              <a:avLst/>
              <a:gdLst>
                <a:gd name="T0" fmla="*/ 36 w 101"/>
                <a:gd name="T1" fmla="*/ 0 h 41"/>
                <a:gd name="T2" fmla="*/ 0 w 101"/>
                <a:gd name="T3" fmla="*/ 45 h 41"/>
                <a:gd name="T4" fmla="*/ 49 w 101"/>
                <a:gd name="T5" fmla="*/ 5 h 41"/>
                <a:gd name="T6" fmla="*/ 34 w 101"/>
                <a:gd name="T7" fmla="*/ 28 h 41"/>
                <a:gd name="T8" fmla="*/ 54 w 101"/>
                <a:gd name="T9" fmla="*/ 10 h 41"/>
                <a:gd name="T10" fmla="*/ 51 w 101"/>
                <a:gd name="T11" fmla="*/ 18 h 41"/>
                <a:gd name="T12" fmla="*/ 64 w 101"/>
                <a:gd name="T13" fmla="*/ 16 h 41"/>
                <a:gd name="T14" fmla="*/ 63 w 101"/>
                <a:gd name="T15" fmla="*/ 27 h 41"/>
                <a:gd name="T16" fmla="*/ 82 w 101"/>
                <a:gd name="T17" fmla="*/ 25 h 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1" h="41">
                  <a:moveTo>
                    <a:pt x="44" y="0"/>
                  </a:moveTo>
                  <a:cubicBezTo>
                    <a:pt x="28" y="10"/>
                    <a:pt x="13" y="27"/>
                    <a:pt x="0" y="41"/>
                  </a:cubicBezTo>
                  <a:cubicBezTo>
                    <a:pt x="21" y="31"/>
                    <a:pt x="41" y="16"/>
                    <a:pt x="61" y="5"/>
                  </a:cubicBezTo>
                  <a:cubicBezTo>
                    <a:pt x="54" y="11"/>
                    <a:pt x="48" y="18"/>
                    <a:pt x="42" y="24"/>
                  </a:cubicBezTo>
                  <a:cubicBezTo>
                    <a:pt x="51" y="20"/>
                    <a:pt x="58" y="14"/>
                    <a:pt x="66" y="10"/>
                  </a:cubicBezTo>
                  <a:cubicBezTo>
                    <a:pt x="65" y="12"/>
                    <a:pt x="64" y="16"/>
                    <a:pt x="63" y="18"/>
                  </a:cubicBezTo>
                  <a:cubicBezTo>
                    <a:pt x="68" y="17"/>
                    <a:pt x="74" y="18"/>
                    <a:pt x="78" y="16"/>
                  </a:cubicBezTo>
                  <a:cubicBezTo>
                    <a:pt x="78" y="18"/>
                    <a:pt x="78" y="21"/>
                    <a:pt x="77" y="23"/>
                  </a:cubicBezTo>
                  <a:cubicBezTo>
                    <a:pt x="88" y="20"/>
                    <a:pt x="92" y="27"/>
                    <a:pt x="101" y="21"/>
                  </a:cubicBezTo>
                </a:path>
              </a:pathLst>
            </a:custGeom>
            <a:noFill/>
            <a:ln w="4763" cap="rnd">
              <a:solidFill>
                <a:srgbClr val="E1E2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70" name="Freeform 157">
              <a:extLst>
                <a:ext uri="{FF2B5EF4-FFF2-40B4-BE49-F238E27FC236}">
                  <a16:creationId xmlns:a16="http://schemas.microsoft.com/office/drawing/2014/main" id="{E94FC524-609B-4A69-824E-91273A042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8" y="1517"/>
              <a:ext cx="43" cy="33"/>
            </a:xfrm>
            <a:custGeom>
              <a:avLst/>
              <a:gdLst>
                <a:gd name="T0" fmla="*/ 37 w 45"/>
                <a:gd name="T1" fmla="*/ 10 h 33"/>
                <a:gd name="T2" fmla="*/ 0 w 45"/>
                <a:gd name="T3" fmla="*/ 33 h 33"/>
                <a:gd name="T4" fmla="*/ 31 w 45"/>
                <a:gd name="T5" fmla="*/ 9 h 33"/>
                <a:gd name="T6" fmla="*/ 5 w 45"/>
                <a:gd name="T7" fmla="*/ 12 h 33"/>
                <a:gd name="T8" fmla="*/ 20 w 45"/>
                <a:gd name="T9" fmla="*/ 0 h 33"/>
                <a:gd name="T10" fmla="*/ 10 w 45"/>
                <a:gd name="T11" fmla="*/ 2 h 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5" h="33">
                  <a:moveTo>
                    <a:pt x="45" y="10"/>
                  </a:moveTo>
                  <a:cubicBezTo>
                    <a:pt x="32" y="20"/>
                    <a:pt x="14" y="23"/>
                    <a:pt x="0" y="33"/>
                  </a:cubicBezTo>
                  <a:cubicBezTo>
                    <a:pt x="11" y="24"/>
                    <a:pt x="24" y="15"/>
                    <a:pt x="37" y="9"/>
                  </a:cubicBezTo>
                  <a:cubicBezTo>
                    <a:pt x="29" y="4"/>
                    <a:pt x="15" y="12"/>
                    <a:pt x="5" y="12"/>
                  </a:cubicBezTo>
                  <a:cubicBezTo>
                    <a:pt x="13" y="10"/>
                    <a:pt x="20" y="6"/>
                    <a:pt x="24" y="0"/>
                  </a:cubicBezTo>
                  <a:cubicBezTo>
                    <a:pt x="20" y="2"/>
                    <a:pt x="12" y="2"/>
                    <a:pt x="10" y="2"/>
                  </a:cubicBezTo>
                </a:path>
              </a:pathLst>
            </a:custGeom>
            <a:noFill/>
            <a:ln w="4763" cap="rnd">
              <a:solidFill>
                <a:srgbClr val="E1E2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71" name="Freeform 158">
              <a:extLst>
                <a:ext uri="{FF2B5EF4-FFF2-40B4-BE49-F238E27FC236}">
                  <a16:creationId xmlns:a16="http://schemas.microsoft.com/office/drawing/2014/main" id="{AEE19366-D472-4BD5-82AE-E3922F318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" y="2082"/>
              <a:ext cx="97" cy="52"/>
            </a:xfrm>
            <a:custGeom>
              <a:avLst/>
              <a:gdLst>
                <a:gd name="T0" fmla="*/ 0 w 101"/>
                <a:gd name="T1" fmla="*/ 0 h 51"/>
                <a:gd name="T2" fmla="*/ 39 w 101"/>
                <a:gd name="T3" fmla="*/ 55 h 51"/>
                <a:gd name="T4" fmla="*/ 30 w 101"/>
                <a:gd name="T5" fmla="*/ 14 h 51"/>
                <a:gd name="T6" fmla="*/ 56 w 101"/>
                <a:gd name="T7" fmla="*/ 34 h 51"/>
                <a:gd name="T8" fmla="*/ 53 w 101"/>
                <a:gd name="T9" fmla="*/ 11 h 51"/>
                <a:gd name="T10" fmla="*/ 62 w 101"/>
                <a:gd name="T11" fmla="*/ 25 h 51"/>
                <a:gd name="T12" fmla="*/ 71 w 101"/>
                <a:gd name="T13" fmla="*/ 10 h 51"/>
                <a:gd name="T14" fmla="*/ 85 w 101"/>
                <a:gd name="T15" fmla="*/ 7 h 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1" h="51">
                  <a:moveTo>
                    <a:pt x="0" y="0"/>
                  </a:moveTo>
                  <a:cubicBezTo>
                    <a:pt x="19" y="12"/>
                    <a:pt x="35" y="31"/>
                    <a:pt x="47" y="51"/>
                  </a:cubicBezTo>
                  <a:cubicBezTo>
                    <a:pt x="44" y="38"/>
                    <a:pt x="37" y="26"/>
                    <a:pt x="34" y="14"/>
                  </a:cubicBezTo>
                  <a:cubicBezTo>
                    <a:pt x="44" y="19"/>
                    <a:pt x="54" y="28"/>
                    <a:pt x="65" y="30"/>
                  </a:cubicBezTo>
                  <a:cubicBezTo>
                    <a:pt x="62" y="24"/>
                    <a:pt x="58" y="17"/>
                    <a:pt x="61" y="11"/>
                  </a:cubicBezTo>
                  <a:cubicBezTo>
                    <a:pt x="64" y="16"/>
                    <a:pt x="68" y="23"/>
                    <a:pt x="74" y="25"/>
                  </a:cubicBezTo>
                  <a:cubicBezTo>
                    <a:pt x="75" y="19"/>
                    <a:pt x="77" y="13"/>
                    <a:pt x="83" y="10"/>
                  </a:cubicBezTo>
                  <a:cubicBezTo>
                    <a:pt x="89" y="22"/>
                    <a:pt x="97" y="18"/>
                    <a:pt x="101" y="7"/>
                  </a:cubicBezTo>
                </a:path>
              </a:pathLst>
            </a:custGeom>
            <a:noFill/>
            <a:ln w="4763" cap="rnd">
              <a:solidFill>
                <a:srgbClr val="E1E2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72" name="Freeform 159">
              <a:extLst>
                <a:ext uri="{FF2B5EF4-FFF2-40B4-BE49-F238E27FC236}">
                  <a16:creationId xmlns:a16="http://schemas.microsoft.com/office/drawing/2014/main" id="{8A434146-74DC-4C50-805D-981C4947A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9" y="2117"/>
              <a:ext cx="57" cy="34"/>
            </a:xfrm>
            <a:custGeom>
              <a:avLst/>
              <a:gdLst>
                <a:gd name="T0" fmla="*/ 17 w 59"/>
                <a:gd name="T1" fmla="*/ 0 h 33"/>
                <a:gd name="T2" fmla="*/ 0 w 59"/>
                <a:gd name="T3" fmla="*/ 33 h 33"/>
                <a:gd name="T4" fmla="*/ 32 w 59"/>
                <a:gd name="T5" fmla="*/ 13 h 33"/>
                <a:gd name="T6" fmla="*/ 17 w 59"/>
                <a:gd name="T7" fmla="*/ 33 h 33"/>
                <a:gd name="T8" fmla="*/ 51 w 59"/>
                <a:gd name="T9" fmla="*/ 28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33">
                  <a:moveTo>
                    <a:pt x="21" y="0"/>
                  </a:moveTo>
                  <a:cubicBezTo>
                    <a:pt x="17" y="12"/>
                    <a:pt x="6" y="19"/>
                    <a:pt x="0" y="29"/>
                  </a:cubicBezTo>
                  <a:cubicBezTo>
                    <a:pt x="12" y="24"/>
                    <a:pt x="23" y="16"/>
                    <a:pt x="36" y="13"/>
                  </a:cubicBezTo>
                  <a:cubicBezTo>
                    <a:pt x="31" y="18"/>
                    <a:pt x="23" y="23"/>
                    <a:pt x="21" y="29"/>
                  </a:cubicBezTo>
                  <a:cubicBezTo>
                    <a:pt x="32" y="33"/>
                    <a:pt x="47" y="25"/>
                    <a:pt x="59" y="24"/>
                  </a:cubicBezTo>
                </a:path>
              </a:pathLst>
            </a:custGeom>
            <a:noFill/>
            <a:ln w="4763" cap="rnd">
              <a:solidFill>
                <a:srgbClr val="E1E2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73" name="Freeform 160">
              <a:extLst>
                <a:ext uri="{FF2B5EF4-FFF2-40B4-BE49-F238E27FC236}">
                  <a16:creationId xmlns:a16="http://schemas.microsoft.com/office/drawing/2014/main" id="{A3F65C04-2B35-463A-8636-AA35A97E4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" y="2244"/>
              <a:ext cx="42" cy="73"/>
            </a:xfrm>
            <a:custGeom>
              <a:avLst/>
              <a:gdLst>
                <a:gd name="T0" fmla="*/ 11 w 44"/>
                <a:gd name="T1" fmla="*/ 0 h 71"/>
                <a:gd name="T2" fmla="*/ 11 w 44"/>
                <a:gd name="T3" fmla="*/ 42 h 71"/>
                <a:gd name="T4" fmla="*/ 36 w 44"/>
                <a:gd name="T5" fmla="*/ 79 h 71"/>
                <a:gd name="T6" fmla="*/ 7 w 44"/>
                <a:gd name="T7" fmla="*/ 4 h 7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71">
                  <a:moveTo>
                    <a:pt x="15" y="0"/>
                  </a:moveTo>
                  <a:cubicBezTo>
                    <a:pt x="6" y="7"/>
                    <a:pt x="10" y="29"/>
                    <a:pt x="13" y="38"/>
                  </a:cubicBezTo>
                  <a:cubicBezTo>
                    <a:pt x="19" y="55"/>
                    <a:pt x="30" y="61"/>
                    <a:pt x="44" y="71"/>
                  </a:cubicBezTo>
                  <a:cubicBezTo>
                    <a:pt x="19" y="57"/>
                    <a:pt x="0" y="38"/>
                    <a:pt x="7" y="4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74" name="Freeform 161">
              <a:extLst>
                <a:ext uri="{FF2B5EF4-FFF2-40B4-BE49-F238E27FC236}">
                  <a16:creationId xmlns:a16="http://schemas.microsoft.com/office/drawing/2014/main" id="{70D39072-0016-4F97-8B9B-F149F1B1F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" y="2273"/>
              <a:ext cx="21" cy="57"/>
            </a:xfrm>
            <a:custGeom>
              <a:avLst/>
              <a:gdLst>
                <a:gd name="T0" fmla="*/ 8 w 22"/>
                <a:gd name="T1" fmla="*/ 0 h 56"/>
                <a:gd name="T2" fmla="*/ 18 w 22"/>
                <a:gd name="T3" fmla="*/ 60 h 56"/>
                <a:gd name="T4" fmla="*/ 1 w 22"/>
                <a:gd name="T5" fmla="*/ 36 h 56"/>
                <a:gd name="T6" fmla="*/ 6 w 22"/>
                <a:gd name="T7" fmla="*/ 6 h 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" h="56">
                  <a:moveTo>
                    <a:pt x="8" y="0"/>
                  </a:moveTo>
                  <a:cubicBezTo>
                    <a:pt x="4" y="19"/>
                    <a:pt x="7" y="42"/>
                    <a:pt x="22" y="56"/>
                  </a:cubicBezTo>
                  <a:cubicBezTo>
                    <a:pt x="10" y="49"/>
                    <a:pt x="3" y="47"/>
                    <a:pt x="1" y="32"/>
                  </a:cubicBezTo>
                  <a:cubicBezTo>
                    <a:pt x="0" y="23"/>
                    <a:pt x="0" y="13"/>
                    <a:pt x="6" y="6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75" name="Freeform 162">
              <a:extLst>
                <a:ext uri="{FF2B5EF4-FFF2-40B4-BE49-F238E27FC236}">
                  <a16:creationId xmlns:a16="http://schemas.microsoft.com/office/drawing/2014/main" id="{F3B38379-C866-4F7E-B822-839FC3EA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" y="2276"/>
              <a:ext cx="32" cy="64"/>
            </a:xfrm>
            <a:custGeom>
              <a:avLst/>
              <a:gdLst>
                <a:gd name="T0" fmla="*/ 16 w 33"/>
                <a:gd name="T1" fmla="*/ 0 h 63"/>
                <a:gd name="T2" fmla="*/ 29 w 33"/>
                <a:gd name="T3" fmla="*/ 67 h 63"/>
                <a:gd name="T4" fmla="*/ 16 w 33"/>
                <a:gd name="T5" fmla="*/ 2 h 6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" h="63">
                  <a:moveTo>
                    <a:pt x="19" y="0"/>
                  </a:moveTo>
                  <a:cubicBezTo>
                    <a:pt x="2" y="16"/>
                    <a:pt x="17" y="53"/>
                    <a:pt x="33" y="63"/>
                  </a:cubicBezTo>
                  <a:cubicBezTo>
                    <a:pt x="9" y="50"/>
                    <a:pt x="0" y="27"/>
                    <a:pt x="16" y="2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76" name="Freeform 163">
              <a:extLst>
                <a:ext uri="{FF2B5EF4-FFF2-40B4-BE49-F238E27FC236}">
                  <a16:creationId xmlns:a16="http://schemas.microsoft.com/office/drawing/2014/main" id="{B04B11C9-E785-4862-B168-2E3E14587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" y="2283"/>
              <a:ext cx="27" cy="60"/>
            </a:xfrm>
            <a:custGeom>
              <a:avLst/>
              <a:gdLst>
                <a:gd name="T0" fmla="*/ 20 w 29"/>
                <a:gd name="T1" fmla="*/ 0 h 59"/>
                <a:gd name="T2" fmla="*/ 21 w 29"/>
                <a:gd name="T3" fmla="*/ 63 h 59"/>
                <a:gd name="T4" fmla="*/ 15 w 29"/>
                <a:gd name="T5" fmla="*/ 4 h 5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" h="59">
                  <a:moveTo>
                    <a:pt x="28" y="0"/>
                  </a:moveTo>
                  <a:cubicBezTo>
                    <a:pt x="8" y="5"/>
                    <a:pt x="19" y="48"/>
                    <a:pt x="29" y="59"/>
                  </a:cubicBezTo>
                  <a:cubicBezTo>
                    <a:pt x="10" y="46"/>
                    <a:pt x="0" y="18"/>
                    <a:pt x="19" y="4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77" name="Freeform 164">
              <a:extLst>
                <a:ext uri="{FF2B5EF4-FFF2-40B4-BE49-F238E27FC236}">
                  <a16:creationId xmlns:a16="http://schemas.microsoft.com/office/drawing/2014/main" id="{4BC4F07E-0950-4CB6-826C-6B284A0F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" y="2284"/>
              <a:ext cx="20" cy="58"/>
            </a:xfrm>
            <a:custGeom>
              <a:avLst/>
              <a:gdLst>
                <a:gd name="T0" fmla="*/ 17 w 21"/>
                <a:gd name="T1" fmla="*/ 0 h 57"/>
                <a:gd name="T2" fmla="*/ 17 w 21"/>
                <a:gd name="T3" fmla="*/ 61 h 57"/>
                <a:gd name="T4" fmla="*/ 12 w 21"/>
                <a:gd name="T5" fmla="*/ 0 h 5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57">
                  <a:moveTo>
                    <a:pt x="21" y="0"/>
                  </a:moveTo>
                  <a:cubicBezTo>
                    <a:pt x="13" y="17"/>
                    <a:pt x="2" y="42"/>
                    <a:pt x="21" y="57"/>
                  </a:cubicBezTo>
                  <a:cubicBezTo>
                    <a:pt x="0" y="45"/>
                    <a:pt x="2" y="13"/>
                    <a:pt x="16" y="0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78" name="Freeform 165">
              <a:extLst>
                <a:ext uri="{FF2B5EF4-FFF2-40B4-BE49-F238E27FC236}">
                  <a16:creationId xmlns:a16="http://schemas.microsoft.com/office/drawing/2014/main" id="{E227328F-EC19-48B9-AD8D-009ABD232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" y="2292"/>
              <a:ext cx="24" cy="55"/>
            </a:xfrm>
            <a:custGeom>
              <a:avLst/>
              <a:gdLst>
                <a:gd name="T0" fmla="*/ 13 w 25"/>
                <a:gd name="T1" fmla="*/ 1 h 54"/>
                <a:gd name="T2" fmla="*/ 21 w 25"/>
                <a:gd name="T3" fmla="*/ 58 h 54"/>
                <a:gd name="T4" fmla="*/ 2 w 25"/>
                <a:gd name="T5" fmla="*/ 36 h 54"/>
                <a:gd name="T6" fmla="*/ 11 w 25"/>
                <a:gd name="T7" fmla="*/ 7 h 5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54">
                  <a:moveTo>
                    <a:pt x="17" y="1"/>
                  </a:moveTo>
                  <a:cubicBezTo>
                    <a:pt x="3" y="16"/>
                    <a:pt x="12" y="41"/>
                    <a:pt x="25" y="54"/>
                  </a:cubicBezTo>
                  <a:cubicBezTo>
                    <a:pt x="21" y="45"/>
                    <a:pt x="7" y="45"/>
                    <a:pt x="2" y="32"/>
                  </a:cubicBezTo>
                  <a:cubicBezTo>
                    <a:pt x="0" y="26"/>
                    <a:pt x="0" y="0"/>
                    <a:pt x="11" y="7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79" name="Freeform 166">
              <a:extLst>
                <a:ext uri="{FF2B5EF4-FFF2-40B4-BE49-F238E27FC236}">
                  <a16:creationId xmlns:a16="http://schemas.microsoft.com/office/drawing/2014/main" id="{5054395B-A1A9-4D67-950F-A0F9D684D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" y="2313"/>
              <a:ext cx="35" cy="45"/>
            </a:xfrm>
            <a:custGeom>
              <a:avLst/>
              <a:gdLst>
                <a:gd name="T0" fmla="*/ 18 w 36"/>
                <a:gd name="T1" fmla="*/ 0 h 44"/>
                <a:gd name="T2" fmla="*/ 32 w 36"/>
                <a:gd name="T3" fmla="*/ 48 h 44"/>
                <a:gd name="T4" fmla="*/ 12 w 36"/>
                <a:gd name="T5" fmla="*/ 3 h 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" h="44">
                  <a:moveTo>
                    <a:pt x="19" y="0"/>
                  </a:moveTo>
                  <a:cubicBezTo>
                    <a:pt x="9" y="13"/>
                    <a:pt x="19" y="42"/>
                    <a:pt x="36" y="44"/>
                  </a:cubicBezTo>
                  <a:cubicBezTo>
                    <a:pt x="21" y="34"/>
                    <a:pt x="0" y="24"/>
                    <a:pt x="12" y="3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80" name="Freeform 167">
              <a:extLst>
                <a:ext uri="{FF2B5EF4-FFF2-40B4-BE49-F238E27FC236}">
                  <a16:creationId xmlns:a16="http://schemas.microsoft.com/office/drawing/2014/main" id="{5F8AA31D-3864-41BB-9EDB-8C63C5EAF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" y="2336"/>
              <a:ext cx="32" cy="38"/>
            </a:xfrm>
            <a:custGeom>
              <a:avLst/>
              <a:gdLst>
                <a:gd name="T0" fmla="*/ 8 w 34"/>
                <a:gd name="T1" fmla="*/ 0 h 37"/>
                <a:gd name="T2" fmla="*/ 26 w 34"/>
                <a:gd name="T3" fmla="*/ 41 h 37"/>
                <a:gd name="T4" fmla="*/ 7 w 34"/>
                <a:gd name="T5" fmla="*/ 9 h 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" h="37">
                  <a:moveTo>
                    <a:pt x="8" y="0"/>
                  </a:moveTo>
                  <a:cubicBezTo>
                    <a:pt x="1" y="16"/>
                    <a:pt x="18" y="36"/>
                    <a:pt x="34" y="37"/>
                  </a:cubicBezTo>
                  <a:cubicBezTo>
                    <a:pt x="24" y="34"/>
                    <a:pt x="0" y="21"/>
                    <a:pt x="7" y="9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81" name="Freeform 168">
              <a:extLst>
                <a:ext uri="{FF2B5EF4-FFF2-40B4-BE49-F238E27FC236}">
                  <a16:creationId xmlns:a16="http://schemas.microsoft.com/office/drawing/2014/main" id="{3196768A-D72F-4F2F-8D72-415792E24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" y="2369"/>
              <a:ext cx="36" cy="37"/>
            </a:xfrm>
            <a:custGeom>
              <a:avLst/>
              <a:gdLst>
                <a:gd name="T0" fmla="*/ 7 w 38"/>
                <a:gd name="T1" fmla="*/ 0 h 36"/>
                <a:gd name="T2" fmla="*/ 30 w 38"/>
                <a:gd name="T3" fmla="*/ 40 h 36"/>
                <a:gd name="T4" fmla="*/ 1 w 38"/>
                <a:gd name="T5" fmla="*/ 8 h 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" h="36">
                  <a:moveTo>
                    <a:pt x="7" y="0"/>
                  </a:moveTo>
                  <a:cubicBezTo>
                    <a:pt x="0" y="15"/>
                    <a:pt x="25" y="33"/>
                    <a:pt x="38" y="36"/>
                  </a:cubicBezTo>
                  <a:cubicBezTo>
                    <a:pt x="25" y="34"/>
                    <a:pt x="1" y="24"/>
                    <a:pt x="1" y="8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82" name="Freeform 169">
              <a:extLst>
                <a:ext uri="{FF2B5EF4-FFF2-40B4-BE49-F238E27FC236}">
                  <a16:creationId xmlns:a16="http://schemas.microsoft.com/office/drawing/2014/main" id="{D66970C3-7BE4-461E-9DFC-2E8D5AEA7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" y="2564"/>
              <a:ext cx="25" cy="47"/>
            </a:xfrm>
            <a:custGeom>
              <a:avLst/>
              <a:gdLst>
                <a:gd name="T0" fmla="*/ 22 w 26"/>
                <a:gd name="T1" fmla="*/ 12 h 46"/>
                <a:gd name="T2" fmla="*/ 1 w 26"/>
                <a:gd name="T3" fmla="*/ 50 h 46"/>
                <a:gd name="T4" fmla="*/ 17 w 26"/>
                <a:gd name="T5" fmla="*/ 13 h 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46">
                  <a:moveTo>
                    <a:pt x="26" y="12"/>
                  </a:moveTo>
                  <a:cubicBezTo>
                    <a:pt x="12" y="0"/>
                    <a:pt x="1" y="38"/>
                    <a:pt x="1" y="46"/>
                  </a:cubicBezTo>
                  <a:cubicBezTo>
                    <a:pt x="2" y="36"/>
                    <a:pt x="0" y="1"/>
                    <a:pt x="21" y="13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83" name="Freeform 170">
              <a:extLst>
                <a:ext uri="{FF2B5EF4-FFF2-40B4-BE49-F238E27FC236}">
                  <a16:creationId xmlns:a16="http://schemas.microsoft.com/office/drawing/2014/main" id="{071393F5-A7F1-4885-BE39-70CCDB762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" y="2592"/>
              <a:ext cx="43" cy="41"/>
            </a:xfrm>
            <a:custGeom>
              <a:avLst/>
              <a:gdLst>
                <a:gd name="T0" fmla="*/ 37 w 45"/>
                <a:gd name="T1" fmla="*/ 11 h 41"/>
                <a:gd name="T2" fmla="*/ 11 w 45"/>
                <a:gd name="T3" fmla="*/ 41 h 41"/>
                <a:gd name="T4" fmla="*/ 37 w 45"/>
                <a:gd name="T5" fmla="*/ 16 h 4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5" h="41">
                  <a:moveTo>
                    <a:pt x="45" y="11"/>
                  </a:moveTo>
                  <a:cubicBezTo>
                    <a:pt x="30" y="6"/>
                    <a:pt x="0" y="23"/>
                    <a:pt x="11" y="41"/>
                  </a:cubicBezTo>
                  <a:cubicBezTo>
                    <a:pt x="15" y="32"/>
                    <a:pt x="33" y="0"/>
                    <a:pt x="45" y="16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84" name="Freeform 171">
              <a:extLst>
                <a:ext uri="{FF2B5EF4-FFF2-40B4-BE49-F238E27FC236}">
                  <a16:creationId xmlns:a16="http://schemas.microsoft.com/office/drawing/2014/main" id="{DEBFA1E3-515D-46CA-B22B-DAD8D9D41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" y="2624"/>
              <a:ext cx="36" cy="34"/>
            </a:xfrm>
            <a:custGeom>
              <a:avLst/>
              <a:gdLst>
                <a:gd name="T0" fmla="*/ 0 w 37"/>
                <a:gd name="T1" fmla="*/ 37 h 33"/>
                <a:gd name="T2" fmla="*/ 33 w 37"/>
                <a:gd name="T3" fmla="*/ 26 h 33"/>
                <a:gd name="T4" fmla="*/ 1 w 37"/>
                <a:gd name="T5" fmla="*/ 34 h 3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" h="33">
                  <a:moveTo>
                    <a:pt x="0" y="33"/>
                  </a:moveTo>
                  <a:cubicBezTo>
                    <a:pt x="9" y="20"/>
                    <a:pt x="26" y="0"/>
                    <a:pt x="37" y="22"/>
                  </a:cubicBezTo>
                  <a:cubicBezTo>
                    <a:pt x="29" y="17"/>
                    <a:pt x="1" y="15"/>
                    <a:pt x="1" y="30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85" name="Freeform 172">
              <a:extLst>
                <a:ext uri="{FF2B5EF4-FFF2-40B4-BE49-F238E27FC236}">
                  <a16:creationId xmlns:a16="http://schemas.microsoft.com/office/drawing/2014/main" id="{30814AE2-49E4-408E-86B2-42E544A42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" y="2675"/>
              <a:ext cx="39" cy="29"/>
            </a:xfrm>
            <a:custGeom>
              <a:avLst/>
              <a:gdLst>
                <a:gd name="T0" fmla="*/ 10 w 41"/>
                <a:gd name="T1" fmla="*/ 32 h 28"/>
                <a:gd name="T2" fmla="*/ 33 w 41"/>
                <a:gd name="T3" fmla="*/ 19 h 28"/>
                <a:gd name="T4" fmla="*/ 10 w 41"/>
                <a:gd name="T5" fmla="*/ 26 h 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" h="28">
                  <a:moveTo>
                    <a:pt x="10" y="28"/>
                  </a:moveTo>
                  <a:cubicBezTo>
                    <a:pt x="0" y="19"/>
                    <a:pt x="28" y="0"/>
                    <a:pt x="41" y="15"/>
                  </a:cubicBezTo>
                  <a:cubicBezTo>
                    <a:pt x="30" y="15"/>
                    <a:pt x="17" y="8"/>
                    <a:pt x="10" y="22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86" name="Freeform 173">
              <a:extLst>
                <a:ext uri="{FF2B5EF4-FFF2-40B4-BE49-F238E27FC236}">
                  <a16:creationId xmlns:a16="http://schemas.microsoft.com/office/drawing/2014/main" id="{BCDA2769-2BBF-4915-A9BA-6386D3C76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" y="2729"/>
              <a:ext cx="25" cy="22"/>
            </a:xfrm>
            <a:custGeom>
              <a:avLst/>
              <a:gdLst>
                <a:gd name="T0" fmla="*/ 0 w 27"/>
                <a:gd name="T1" fmla="*/ 22 h 21"/>
                <a:gd name="T2" fmla="*/ 19 w 27"/>
                <a:gd name="T3" fmla="*/ 18 h 21"/>
                <a:gd name="T4" fmla="*/ 3 w 27"/>
                <a:gd name="T5" fmla="*/ 25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" h="21">
                  <a:moveTo>
                    <a:pt x="0" y="18"/>
                  </a:moveTo>
                  <a:cubicBezTo>
                    <a:pt x="0" y="2"/>
                    <a:pt x="21" y="0"/>
                    <a:pt x="27" y="14"/>
                  </a:cubicBezTo>
                  <a:cubicBezTo>
                    <a:pt x="20" y="12"/>
                    <a:pt x="2" y="9"/>
                    <a:pt x="3" y="21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87" name="Freeform 174">
              <a:extLst>
                <a:ext uri="{FF2B5EF4-FFF2-40B4-BE49-F238E27FC236}">
                  <a16:creationId xmlns:a16="http://schemas.microsoft.com/office/drawing/2014/main" id="{9CAF8B87-C22A-4684-9003-7AB95DEAF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" y="2778"/>
              <a:ext cx="24" cy="19"/>
            </a:xfrm>
            <a:custGeom>
              <a:avLst/>
              <a:gdLst>
                <a:gd name="T0" fmla="*/ 0 w 25"/>
                <a:gd name="T1" fmla="*/ 16 h 19"/>
                <a:gd name="T2" fmla="*/ 21 w 25"/>
                <a:gd name="T3" fmla="*/ 13 h 19"/>
                <a:gd name="T4" fmla="*/ 3 w 25"/>
                <a:gd name="T5" fmla="*/ 19 h 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" h="19">
                  <a:moveTo>
                    <a:pt x="0" y="16"/>
                  </a:moveTo>
                  <a:cubicBezTo>
                    <a:pt x="4" y="7"/>
                    <a:pt x="23" y="0"/>
                    <a:pt x="25" y="13"/>
                  </a:cubicBezTo>
                  <a:cubicBezTo>
                    <a:pt x="18" y="7"/>
                    <a:pt x="9" y="13"/>
                    <a:pt x="3" y="19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88" name="Freeform 175">
              <a:extLst>
                <a:ext uri="{FF2B5EF4-FFF2-40B4-BE49-F238E27FC236}">
                  <a16:creationId xmlns:a16="http://schemas.microsoft.com/office/drawing/2014/main" id="{F6F0C331-88D4-42B3-9909-38C50A714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" y="2820"/>
              <a:ext cx="11" cy="17"/>
            </a:xfrm>
            <a:custGeom>
              <a:avLst/>
              <a:gdLst>
                <a:gd name="T0" fmla="*/ 0 w 12"/>
                <a:gd name="T1" fmla="*/ 18 h 16"/>
                <a:gd name="T2" fmla="*/ 8 w 12"/>
                <a:gd name="T3" fmla="*/ 13 h 16"/>
                <a:gd name="T4" fmla="*/ 0 w 12"/>
                <a:gd name="T5" fmla="*/ 2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16">
                  <a:moveTo>
                    <a:pt x="0" y="14"/>
                  </a:moveTo>
                  <a:cubicBezTo>
                    <a:pt x="1" y="7"/>
                    <a:pt x="10" y="0"/>
                    <a:pt x="12" y="9"/>
                  </a:cubicBezTo>
                  <a:cubicBezTo>
                    <a:pt x="6" y="8"/>
                    <a:pt x="1" y="9"/>
                    <a:pt x="0" y="16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89" name="Freeform 176">
              <a:extLst>
                <a:ext uri="{FF2B5EF4-FFF2-40B4-BE49-F238E27FC236}">
                  <a16:creationId xmlns:a16="http://schemas.microsoft.com/office/drawing/2014/main" id="{5BA401F9-854D-433C-A2D1-5D8E0E8AC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" y="2851"/>
              <a:ext cx="6" cy="9"/>
            </a:xfrm>
            <a:custGeom>
              <a:avLst/>
              <a:gdLst>
                <a:gd name="T0" fmla="*/ 0 w 6"/>
                <a:gd name="T1" fmla="*/ 5 h 9"/>
                <a:gd name="T2" fmla="*/ 6 w 6"/>
                <a:gd name="T3" fmla="*/ 0 h 9"/>
                <a:gd name="T4" fmla="*/ 0 w 6"/>
                <a:gd name="T5" fmla="*/ 9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9">
                  <a:moveTo>
                    <a:pt x="0" y="5"/>
                  </a:moveTo>
                  <a:cubicBezTo>
                    <a:pt x="2" y="3"/>
                    <a:pt x="2" y="0"/>
                    <a:pt x="6" y="0"/>
                  </a:cubicBezTo>
                  <a:cubicBezTo>
                    <a:pt x="2" y="2"/>
                    <a:pt x="1" y="5"/>
                    <a:pt x="0" y="9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90" name="Freeform 177">
              <a:extLst>
                <a:ext uri="{FF2B5EF4-FFF2-40B4-BE49-F238E27FC236}">
                  <a16:creationId xmlns:a16="http://schemas.microsoft.com/office/drawing/2014/main" id="{A055ED36-AA1A-4937-9665-3782A1D33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2420"/>
              <a:ext cx="41" cy="22"/>
            </a:xfrm>
            <a:custGeom>
              <a:avLst/>
              <a:gdLst>
                <a:gd name="T0" fmla="*/ 5 w 43"/>
                <a:gd name="T1" fmla="*/ 0 h 22"/>
                <a:gd name="T2" fmla="*/ 35 w 43"/>
                <a:gd name="T3" fmla="*/ 17 h 22"/>
                <a:gd name="T4" fmla="*/ 6 w 43"/>
                <a:gd name="T5" fmla="*/ 4 h 2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" h="22">
                  <a:moveTo>
                    <a:pt x="5" y="0"/>
                  </a:moveTo>
                  <a:cubicBezTo>
                    <a:pt x="12" y="14"/>
                    <a:pt x="28" y="17"/>
                    <a:pt x="43" y="17"/>
                  </a:cubicBezTo>
                  <a:cubicBezTo>
                    <a:pt x="33" y="18"/>
                    <a:pt x="0" y="22"/>
                    <a:pt x="6" y="4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91" name="Freeform 178">
              <a:extLst>
                <a:ext uri="{FF2B5EF4-FFF2-40B4-BE49-F238E27FC236}">
                  <a16:creationId xmlns:a16="http://schemas.microsoft.com/office/drawing/2014/main" id="{290BC924-048C-4341-81A9-959A63DE1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" y="2462"/>
              <a:ext cx="31" cy="16"/>
            </a:xfrm>
            <a:custGeom>
              <a:avLst/>
              <a:gdLst>
                <a:gd name="T0" fmla="*/ 24 w 33"/>
                <a:gd name="T1" fmla="*/ 0 h 16"/>
                <a:gd name="T2" fmla="*/ 0 w 33"/>
                <a:gd name="T3" fmla="*/ 16 h 16"/>
                <a:gd name="T4" fmla="*/ 25 w 33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" h="16">
                  <a:moveTo>
                    <a:pt x="32" y="0"/>
                  </a:moveTo>
                  <a:cubicBezTo>
                    <a:pt x="21" y="1"/>
                    <a:pt x="5" y="5"/>
                    <a:pt x="0" y="16"/>
                  </a:cubicBezTo>
                  <a:cubicBezTo>
                    <a:pt x="10" y="5"/>
                    <a:pt x="22" y="4"/>
                    <a:pt x="33" y="0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92" name="Freeform 179">
              <a:extLst>
                <a:ext uri="{FF2B5EF4-FFF2-40B4-BE49-F238E27FC236}">
                  <a16:creationId xmlns:a16="http://schemas.microsoft.com/office/drawing/2014/main" id="{FDC50A41-694C-4AE3-896A-2426E7A8B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" y="2486"/>
              <a:ext cx="26" cy="28"/>
            </a:xfrm>
            <a:custGeom>
              <a:avLst/>
              <a:gdLst>
                <a:gd name="T0" fmla="*/ 19 w 28"/>
                <a:gd name="T1" fmla="*/ 0 h 27"/>
                <a:gd name="T2" fmla="*/ 0 w 28"/>
                <a:gd name="T3" fmla="*/ 31 h 27"/>
                <a:gd name="T4" fmla="*/ 20 w 28"/>
                <a:gd name="T5" fmla="*/ 1 h 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27">
                  <a:moveTo>
                    <a:pt x="25" y="0"/>
                  </a:moveTo>
                  <a:cubicBezTo>
                    <a:pt x="21" y="10"/>
                    <a:pt x="8" y="19"/>
                    <a:pt x="0" y="27"/>
                  </a:cubicBezTo>
                  <a:cubicBezTo>
                    <a:pt x="12" y="26"/>
                    <a:pt x="21" y="9"/>
                    <a:pt x="28" y="1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93" name="Freeform 180">
              <a:extLst>
                <a:ext uri="{FF2B5EF4-FFF2-40B4-BE49-F238E27FC236}">
                  <a16:creationId xmlns:a16="http://schemas.microsoft.com/office/drawing/2014/main" id="{A8A86AC9-E7D5-4554-838F-6E8EFBEC6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" y="2515"/>
              <a:ext cx="15" cy="36"/>
            </a:xfrm>
            <a:custGeom>
              <a:avLst/>
              <a:gdLst>
                <a:gd name="T0" fmla="*/ 1 w 15"/>
                <a:gd name="T1" fmla="*/ 38 h 35"/>
                <a:gd name="T2" fmla="*/ 15 w 15"/>
                <a:gd name="T3" fmla="*/ 0 h 35"/>
                <a:gd name="T4" fmla="*/ 3 w 15"/>
                <a:gd name="T5" fmla="*/ 39 h 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35">
                  <a:moveTo>
                    <a:pt x="1" y="34"/>
                  </a:moveTo>
                  <a:cubicBezTo>
                    <a:pt x="0" y="24"/>
                    <a:pt x="7" y="5"/>
                    <a:pt x="15" y="0"/>
                  </a:cubicBezTo>
                  <a:cubicBezTo>
                    <a:pt x="15" y="12"/>
                    <a:pt x="5" y="23"/>
                    <a:pt x="3" y="35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94" name="Freeform 181">
              <a:extLst>
                <a:ext uri="{FF2B5EF4-FFF2-40B4-BE49-F238E27FC236}">
                  <a16:creationId xmlns:a16="http://schemas.microsoft.com/office/drawing/2014/main" id="{4C14551D-3A43-469E-A7BE-1361B5641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" y="2536"/>
              <a:ext cx="20" cy="37"/>
            </a:xfrm>
            <a:custGeom>
              <a:avLst/>
              <a:gdLst>
                <a:gd name="T0" fmla="*/ 10 w 20"/>
                <a:gd name="T1" fmla="*/ 34 h 36"/>
                <a:gd name="T2" fmla="*/ 20 w 20"/>
                <a:gd name="T3" fmla="*/ 0 h 36"/>
                <a:gd name="T4" fmla="*/ 9 w 20"/>
                <a:gd name="T5" fmla="*/ 40 h 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36">
                  <a:moveTo>
                    <a:pt x="10" y="30"/>
                  </a:moveTo>
                  <a:cubicBezTo>
                    <a:pt x="8" y="20"/>
                    <a:pt x="11" y="5"/>
                    <a:pt x="20" y="0"/>
                  </a:cubicBezTo>
                  <a:cubicBezTo>
                    <a:pt x="16" y="10"/>
                    <a:pt x="0" y="22"/>
                    <a:pt x="9" y="36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95" name="Freeform 182">
              <a:extLst>
                <a:ext uri="{FF2B5EF4-FFF2-40B4-BE49-F238E27FC236}">
                  <a16:creationId xmlns:a16="http://schemas.microsoft.com/office/drawing/2014/main" id="{AF7EF112-E71A-43BD-980B-DB38C3BD2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" y="2554"/>
              <a:ext cx="17" cy="37"/>
            </a:xfrm>
            <a:custGeom>
              <a:avLst/>
              <a:gdLst>
                <a:gd name="T0" fmla="*/ 4 w 17"/>
                <a:gd name="T1" fmla="*/ 29 h 36"/>
                <a:gd name="T2" fmla="*/ 4 w 17"/>
                <a:gd name="T3" fmla="*/ 35 h 36"/>
                <a:gd name="T4" fmla="*/ 17 w 17"/>
                <a:gd name="T5" fmla="*/ 0 h 36"/>
                <a:gd name="T6" fmla="*/ 9 w 17"/>
                <a:gd name="T7" fmla="*/ 40 h 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36">
                  <a:moveTo>
                    <a:pt x="4" y="25"/>
                  </a:moveTo>
                  <a:cubicBezTo>
                    <a:pt x="4" y="27"/>
                    <a:pt x="4" y="29"/>
                    <a:pt x="4" y="31"/>
                  </a:cubicBezTo>
                  <a:cubicBezTo>
                    <a:pt x="3" y="21"/>
                    <a:pt x="9" y="6"/>
                    <a:pt x="17" y="0"/>
                  </a:cubicBezTo>
                  <a:cubicBezTo>
                    <a:pt x="12" y="7"/>
                    <a:pt x="0" y="30"/>
                    <a:pt x="9" y="36"/>
                  </a:cubicBezTo>
                </a:path>
              </a:pathLst>
            </a:custGeom>
            <a:solidFill>
              <a:srgbClr val="E1E2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460" name="Group 183">
            <a:extLst>
              <a:ext uri="{FF2B5EF4-FFF2-40B4-BE49-F238E27FC236}">
                <a16:creationId xmlns:a16="http://schemas.microsoft.com/office/drawing/2014/main" id="{07E20E87-9C52-48C6-8F3A-2AA511489F89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1682750"/>
            <a:ext cx="962025" cy="1255713"/>
            <a:chOff x="1004" y="1055"/>
            <a:chExt cx="606" cy="791"/>
          </a:xfrm>
        </p:grpSpPr>
        <p:sp>
          <p:nvSpPr>
            <p:cNvPr id="19589" name="Freeform 184">
              <a:extLst>
                <a:ext uri="{FF2B5EF4-FFF2-40B4-BE49-F238E27FC236}">
                  <a16:creationId xmlns:a16="http://schemas.microsoft.com/office/drawing/2014/main" id="{8A5937AA-E71D-467A-8C61-0C02966FD8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4" y="1055"/>
              <a:ext cx="578" cy="791"/>
            </a:xfrm>
            <a:custGeom>
              <a:avLst/>
              <a:gdLst>
                <a:gd name="T0" fmla="*/ 22 w 1684"/>
                <a:gd name="T1" fmla="*/ 16 h 2304"/>
                <a:gd name="T2" fmla="*/ 19 w 1684"/>
                <a:gd name="T3" fmla="*/ 13 h 2304"/>
                <a:gd name="T4" fmla="*/ 14 w 1684"/>
                <a:gd name="T5" fmla="*/ 14 h 2304"/>
                <a:gd name="T6" fmla="*/ 13 w 1684"/>
                <a:gd name="T7" fmla="*/ 13 h 2304"/>
                <a:gd name="T8" fmla="*/ 13 w 1684"/>
                <a:gd name="T9" fmla="*/ 12 h 2304"/>
                <a:gd name="T10" fmla="*/ 19 w 1684"/>
                <a:gd name="T11" fmla="*/ 12 h 2304"/>
                <a:gd name="T12" fmla="*/ 20 w 1684"/>
                <a:gd name="T13" fmla="*/ 6 h 2304"/>
                <a:gd name="T14" fmla="*/ 16 w 1684"/>
                <a:gd name="T15" fmla="*/ 2 h 2304"/>
                <a:gd name="T16" fmla="*/ 11 w 1684"/>
                <a:gd name="T17" fmla="*/ 0 h 2304"/>
                <a:gd name="T18" fmla="*/ 7 w 1684"/>
                <a:gd name="T19" fmla="*/ 3 h 2304"/>
                <a:gd name="T20" fmla="*/ 2 w 1684"/>
                <a:gd name="T21" fmla="*/ 11 h 2304"/>
                <a:gd name="T22" fmla="*/ 0 w 1684"/>
                <a:gd name="T23" fmla="*/ 18 h 2304"/>
                <a:gd name="T24" fmla="*/ 7 w 1684"/>
                <a:gd name="T25" fmla="*/ 31 h 2304"/>
                <a:gd name="T26" fmla="*/ 19 w 1684"/>
                <a:gd name="T27" fmla="*/ 28 h 2304"/>
                <a:gd name="T28" fmla="*/ 22 w 1684"/>
                <a:gd name="T29" fmla="*/ 16 h 2304"/>
                <a:gd name="T30" fmla="*/ 16 w 1684"/>
                <a:gd name="T31" fmla="*/ 20 h 2304"/>
                <a:gd name="T32" fmla="*/ 13 w 1684"/>
                <a:gd name="T33" fmla="*/ 23 h 2304"/>
                <a:gd name="T34" fmla="*/ 13 w 1684"/>
                <a:gd name="T35" fmla="*/ 22 h 2304"/>
                <a:gd name="T36" fmla="*/ 14 w 1684"/>
                <a:gd name="T37" fmla="*/ 20 h 2304"/>
                <a:gd name="T38" fmla="*/ 12 w 1684"/>
                <a:gd name="T39" fmla="*/ 17 h 2304"/>
                <a:gd name="T40" fmla="*/ 12 w 1684"/>
                <a:gd name="T41" fmla="*/ 16 h 2304"/>
                <a:gd name="T42" fmla="*/ 13 w 1684"/>
                <a:gd name="T43" fmla="*/ 16 h 2304"/>
                <a:gd name="T44" fmla="*/ 15 w 1684"/>
                <a:gd name="T45" fmla="*/ 18 h 2304"/>
                <a:gd name="T46" fmla="*/ 16 w 1684"/>
                <a:gd name="T47" fmla="*/ 20 h 230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84" h="2304">
                  <a:moveTo>
                    <a:pt x="1608" y="1176"/>
                  </a:moveTo>
                  <a:cubicBezTo>
                    <a:pt x="1532" y="948"/>
                    <a:pt x="1460" y="976"/>
                    <a:pt x="1356" y="968"/>
                  </a:cubicBezTo>
                  <a:cubicBezTo>
                    <a:pt x="1252" y="960"/>
                    <a:pt x="1012" y="1012"/>
                    <a:pt x="1012" y="1012"/>
                  </a:cubicBezTo>
                  <a:cubicBezTo>
                    <a:pt x="1012" y="1012"/>
                    <a:pt x="996" y="968"/>
                    <a:pt x="944" y="944"/>
                  </a:cubicBezTo>
                  <a:cubicBezTo>
                    <a:pt x="892" y="920"/>
                    <a:pt x="952" y="840"/>
                    <a:pt x="952" y="840"/>
                  </a:cubicBezTo>
                  <a:cubicBezTo>
                    <a:pt x="992" y="860"/>
                    <a:pt x="1192" y="980"/>
                    <a:pt x="1372" y="848"/>
                  </a:cubicBezTo>
                  <a:cubicBezTo>
                    <a:pt x="1552" y="716"/>
                    <a:pt x="1456" y="464"/>
                    <a:pt x="1404" y="436"/>
                  </a:cubicBezTo>
                  <a:cubicBezTo>
                    <a:pt x="1352" y="408"/>
                    <a:pt x="1188" y="164"/>
                    <a:pt x="1128" y="116"/>
                  </a:cubicBezTo>
                  <a:cubicBezTo>
                    <a:pt x="1068" y="68"/>
                    <a:pt x="937" y="0"/>
                    <a:pt x="784" y="4"/>
                  </a:cubicBezTo>
                  <a:cubicBezTo>
                    <a:pt x="620" y="8"/>
                    <a:pt x="504" y="188"/>
                    <a:pt x="504" y="188"/>
                  </a:cubicBezTo>
                  <a:cubicBezTo>
                    <a:pt x="356" y="356"/>
                    <a:pt x="192" y="716"/>
                    <a:pt x="152" y="808"/>
                  </a:cubicBezTo>
                  <a:cubicBezTo>
                    <a:pt x="112" y="900"/>
                    <a:pt x="40" y="1120"/>
                    <a:pt x="20" y="1288"/>
                  </a:cubicBezTo>
                  <a:cubicBezTo>
                    <a:pt x="0" y="1456"/>
                    <a:pt x="48" y="2112"/>
                    <a:pt x="492" y="2208"/>
                  </a:cubicBezTo>
                  <a:cubicBezTo>
                    <a:pt x="936" y="2304"/>
                    <a:pt x="1044" y="2252"/>
                    <a:pt x="1332" y="2028"/>
                  </a:cubicBezTo>
                  <a:cubicBezTo>
                    <a:pt x="1620" y="1804"/>
                    <a:pt x="1684" y="1404"/>
                    <a:pt x="1608" y="1176"/>
                  </a:cubicBezTo>
                  <a:close/>
                  <a:moveTo>
                    <a:pt x="1174" y="1432"/>
                  </a:moveTo>
                  <a:cubicBezTo>
                    <a:pt x="1124" y="1555"/>
                    <a:pt x="999" y="1635"/>
                    <a:pt x="956" y="1645"/>
                  </a:cubicBezTo>
                  <a:cubicBezTo>
                    <a:pt x="956" y="1645"/>
                    <a:pt x="887" y="1619"/>
                    <a:pt x="926" y="1572"/>
                  </a:cubicBezTo>
                  <a:cubicBezTo>
                    <a:pt x="965" y="1525"/>
                    <a:pt x="1034" y="1486"/>
                    <a:pt x="997" y="1402"/>
                  </a:cubicBezTo>
                  <a:cubicBezTo>
                    <a:pt x="961" y="1317"/>
                    <a:pt x="894" y="1270"/>
                    <a:pt x="887" y="1246"/>
                  </a:cubicBezTo>
                  <a:cubicBezTo>
                    <a:pt x="881" y="1223"/>
                    <a:pt x="842" y="1182"/>
                    <a:pt x="842" y="1182"/>
                  </a:cubicBezTo>
                  <a:cubicBezTo>
                    <a:pt x="842" y="1182"/>
                    <a:pt x="948" y="1169"/>
                    <a:pt x="950" y="1143"/>
                  </a:cubicBezTo>
                  <a:cubicBezTo>
                    <a:pt x="950" y="1143"/>
                    <a:pt x="1012" y="1266"/>
                    <a:pt x="1099" y="1259"/>
                  </a:cubicBezTo>
                  <a:cubicBezTo>
                    <a:pt x="1185" y="1253"/>
                    <a:pt x="1224" y="1309"/>
                    <a:pt x="1174" y="1432"/>
                  </a:cubicBezTo>
                  <a:close/>
                </a:path>
              </a:pathLst>
            </a:custGeom>
            <a:solidFill>
              <a:srgbClr val="F9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90" name="Freeform 185">
              <a:extLst>
                <a:ext uri="{FF2B5EF4-FFF2-40B4-BE49-F238E27FC236}">
                  <a16:creationId xmlns:a16="http://schemas.microsoft.com/office/drawing/2014/main" id="{06774322-A71D-4530-B626-59AA3AAE2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" y="1315"/>
              <a:ext cx="173" cy="144"/>
            </a:xfrm>
            <a:custGeom>
              <a:avLst/>
              <a:gdLst>
                <a:gd name="T0" fmla="*/ 7 w 505"/>
                <a:gd name="T1" fmla="*/ 1 h 420"/>
                <a:gd name="T2" fmla="*/ 7 w 505"/>
                <a:gd name="T3" fmla="*/ 1 h 420"/>
                <a:gd name="T4" fmla="*/ 6 w 505"/>
                <a:gd name="T5" fmla="*/ 1 h 420"/>
                <a:gd name="T6" fmla="*/ 5 w 505"/>
                <a:gd name="T7" fmla="*/ 1 h 420"/>
                <a:gd name="T8" fmla="*/ 4 w 505"/>
                <a:gd name="T9" fmla="*/ 1 h 420"/>
                <a:gd name="T10" fmla="*/ 3 w 505"/>
                <a:gd name="T11" fmla="*/ 1 h 420"/>
                <a:gd name="T12" fmla="*/ 3 w 505"/>
                <a:gd name="T13" fmla="*/ 2 h 420"/>
                <a:gd name="T14" fmla="*/ 3 w 505"/>
                <a:gd name="T15" fmla="*/ 3 h 420"/>
                <a:gd name="T16" fmla="*/ 3 w 505"/>
                <a:gd name="T17" fmla="*/ 3 h 420"/>
                <a:gd name="T18" fmla="*/ 4 w 505"/>
                <a:gd name="T19" fmla="*/ 5 h 420"/>
                <a:gd name="T20" fmla="*/ 2 w 505"/>
                <a:gd name="T21" fmla="*/ 5 h 420"/>
                <a:gd name="T22" fmla="*/ 1 w 505"/>
                <a:gd name="T23" fmla="*/ 4 h 420"/>
                <a:gd name="T24" fmla="*/ 1 w 505"/>
                <a:gd name="T25" fmla="*/ 3 h 420"/>
                <a:gd name="T26" fmla="*/ 1 w 505"/>
                <a:gd name="T27" fmla="*/ 2 h 420"/>
                <a:gd name="T28" fmla="*/ 0 w 505"/>
                <a:gd name="T29" fmla="*/ 2 h 420"/>
                <a:gd name="T30" fmla="*/ 0 w 505"/>
                <a:gd name="T31" fmla="*/ 0 h 4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05" h="420">
                  <a:moveTo>
                    <a:pt x="505" y="81"/>
                  </a:moveTo>
                  <a:cubicBezTo>
                    <a:pt x="496" y="77"/>
                    <a:pt x="487" y="64"/>
                    <a:pt x="477" y="57"/>
                  </a:cubicBezTo>
                  <a:cubicBezTo>
                    <a:pt x="464" y="48"/>
                    <a:pt x="450" y="44"/>
                    <a:pt x="435" y="42"/>
                  </a:cubicBezTo>
                  <a:cubicBezTo>
                    <a:pt x="419" y="40"/>
                    <a:pt x="405" y="43"/>
                    <a:pt x="389" y="42"/>
                  </a:cubicBezTo>
                  <a:cubicBezTo>
                    <a:pt x="369" y="41"/>
                    <a:pt x="352" y="39"/>
                    <a:pt x="333" y="49"/>
                  </a:cubicBezTo>
                  <a:cubicBezTo>
                    <a:pt x="306" y="63"/>
                    <a:pt x="282" y="83"/>
                    <a:pt x="255" y="98"/>
                  </a:cubicBezTo>
                  <a:cubicBezTo>
                    <a:pt x="234" y="110"/>
                    <a:pt x="212" y="126"/>
                    <a:pt x="197" y="145"/>
                  </a:cubicBezTo>
                  <a:cubicBezTo>
                    <a:pt x="187" y="159"/>
                    <a:pt x="175" y="172"/>
                    <a:pt x="190" y="187"/>
                  </a:cubicBezTo>
                  <a:cubicBezTo>
                    <a:pt x="204" y="200"/>
                    <a:pt x="224" y="211"/>
                    <a:pt x="240" y="223"/>
                  </a:cubicBezTo>
                  <a:cubicBezTo>
                    <a:pt x="276" y="251"/>
                    <a:pt x="315" y="288"/>
                    <a:pt x="315" y="339"/>
                  </a:cubicBezTo>
                  <a:cubicBezTo>
                    <a:pt x="317" y="420"/>
                    <a:pt x="220" y="418"/>
                    <a:pt x="172" y="382"/>
                  </a:cubicBezTo>
                  <a:cubicBezTo>
                    <a:pt x="146" y="363"/>
                    <a:pt x="121" y="337"/>
                    <a:pt x="104" y="310"/>
                  </a:cubicBezTo>
                  <a:cubicBezTo>
                    <a:pt x="83" y="278"/>
                    <a:pt x="81" y="241"/>
                    <a:pt x="75" y="206"/>
                  </a:cubicBezTo>
                  <a:cubicBezTo>
                    <a:pt x="72" y="187"/>
                    <a:pt x="68" y="166"/>
                    <a:pt x="57" y="150"/>
                  </a:cubicBezTo>
                  <a:cubicBezTo>
                    <a:pt x="49" y="137"/>
                    <a:pt x="35" y="128"/>
                    <a:pt x="26" y="116"/>
                  </a:cubicBezTo>
                  <a:cubicBezTo>
                    <a:pt x="0" y="82"/>
                    <a:pt x="18" y="35"/>
                    <a:pt x="31" y="0"/>
                  </a:cubicBezTo>
                </a:path>
              </a:pathLst>
            </a:custGeom>
            <a:noFill/>
            <a:ln w="317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91" name="Freeform 186">
              <a:extLst>
                <a:ext uri="{FF2B5EF4-FFF2-40B4-BE49-F238E27FC236}">
                  <a16:creationId xmlns:a16="http://schemas.microsoft.com/office/drawing/2014/main" id="{6400F0CB-8AB5-4A52-815A-41B6A53C1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" y="1417"/>
              <a:ext cx="95" cy="60"/>
            </a:xfrm>
            <a:custGeom>
              <a:avLst/>
              <a:gdLst>
                <a:gd name="T0" fmla="*/ 4 w 279"/>
                <a:gd name="T1" fmla="*/ 1 h 174"/>
                <a:gd name="T2" fmla="*/ 4 w 279"/>
                <a:gd name="T3" fmla="*/ 1 h 174"/>
                <a:gd name="T4" fmla="*/ 4 w 279"/>
                <a:gd name="T5" fmla="*/ 2 h 174"/>
                <a:gd name="T6" fmla="*/ 3 w 279"/>
                <a:gd name="T7" fmla="*/ 2 h 174"/>
                <a:gd name="T8" fmla="*/ 2 w 279"/>
                <a:gd name="T9" fmla="*/ 1 h 174"/>
                <a:gd name="T10" fmla="*/ 0 w 279"/>
                <a:gd name="T11" fmla="*/ 0 h 174"/>
                <a:gd name="T12" fmla="*/ 0 w 279"/>
                <a:gd name="T13" fmla="*/ 0 h 1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9" h="174">
                  <a:moveTo>
                    <a:pt x="268" y="46"/>
                  </a:moveTo>
                  <a:cubicBezTo>
                    <a:pt x="259" y="57"/>
                    <a:pt x="267" y="67"/>
                    <a:pt x="271" y="77"/>
                  </a:cubicBezTo>
                  <a:cubicBezTo>
                    <a:pt x="277" y="92"/>
                    <a:pt x="279" y="108"/>
                    <a:pt x="278" y="124"/>
                  </a:cubicBezTo>
                  <a:cubicBezTo>
                    <a:pt x="275" y="157"/>
                    <a:pt x="235" y="174"/>
                    <a:pt x="204" y="171"/>
                  </a:cubicBezTo>
                  <a:cubicBezTo>
                    <a:pt x="163" y="168"/>
                    <a:pt x="147" y="140"/>
                    <a:pt x="132" y="104"/>
                  </a:cubicBezTo>
                  <a:cubicBezTo>
                    <a:pt x="108" y="48"/>
                    <a:pt x="69" y="14"/>
                    <a:pt x="10" y="3"/>
                  </a:cubicBezTo>
                  <a:cubicBezTo>
                    <a:pt x="6" y="2"/>
                    <a:pt x="4" y="1"/>
                    <a:pt x="0" y="0"/>
                  </a:cubicBezTo>
                </a:path>
              </a:pathLst>
            </a:custGeom>
            <a:noFill/>
            <a:ln w="317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92" name="Freeform 187">
              <a:extLst>
                <a:ext uri="{FF2B5EF4-FFF2-40B4-BE49-F238E27FC236}">
                  <a16:creationId xmlns:a16="http://schemas.microsoft.com/office/drawing/2014/main" id="{DCED0F21-C2CD-4E13-832A-F104C193F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8" y="1618"/>
              <a:ext cx="116" cy="32"/>
            </a:xfrm>
            <a:custGeom>
              <a:avLst/>
              <a:gdLst>
                <a:gd name="T0" fmla="*/ 5 w 337"/>
                <a:gd name="T1" fmla="*/ 0 h 94"/>
                <a:gd name="T2" fmla="*/ 4 w 337"/>
                <a:gd name="T3" fmla="*/ 0 h 94"/>
                <a:gd name="T4" fmla="*/ 4 w 337"/>
                <a:gd name="T5" fmla="*/ 0 h 94"/>
                <a:gd name="T6" fmla="*/ 3 w 337"/>
                <a:gd name="T7" fmla="*/ 1 h 94"/>
                <a:gd name="T8" fmla="*/ 1 w 337"/>
                <a:gd name="T9" fmla="*/ 1 h 94"/>
                <a:gd name="T10" fmla="*/ 0 w 337"/>
                <a:gd name="T11" fmla="*/ 1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7" h="94">
                  <a:moveTo>
                    <a:pt x="337" y="3"/>
                  </a:moveTo>
                  <a:cubicBezTo>
                    <a:pt x="327" y="0"/>
                    <a:pt x="315" y="10"/>
                    <a:pt x="304" y="13"/>
                  </a:cubicBezTo>
                  <a:cubicBezTo>
                    <a:pt x="289" y="18"/>
                    <a:pt x="275" y="21"/>
                    <a:pt x="260" y="26"/>
                  </a:cubicBezTo>
                  <a:cubicBezTo>
                    <a:pt x="234" y="34"/>
                    <a:pt x="210" y="45"/>
                    <a:pt x="185" y="56"/>
                  </a:cubicBezTo>
                  <a:cubicBezTo>
                    <a:pt x="156" y="69"/>
                    <a:pt x="125" y="73"/>
                    <a:pt x="94" y="80"/>
                  </a:cubicBezTo>
                  <a:cubicBezTo>
                    <a:pt x="71" y="85"/>
                    <a:pt x="19" y="94"/>
                    <a:pt x="0" y="77"/>
                  </a:cubicBezTo>
                </a:path>
              </a:pathLst>
            </a:custGeom>
            <a:noFill/>
            <a:ln w="317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93" name="Freeform 188">
              <a:extLst>
                <a:ext uri="{FF2B5EF4-FFF2-40B4-BE49-F238E27FC236}">
                  <a16:creationId xmlns:a16="http://schemas.microsoft.com/office/drawing/2014/main" id="{3AD79A5E-7493-44A5-A23D-084938B3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" y="1626"/>
              <a:ext cx="211" cy="148"/>
            </a:xfrm>
            <a:custGeom>
              <a:avLst/>
              <a:gdLst>
                <a:gd name="T0" fmla="*/ 1 w 615"/>
                <a:gd name="T1" fmla="*/ 6 h 432"/>
                <a:gd name="T2" fmla="*/ 1 w 615"/>
                <a:gd name="T3" fmla="*/ 5 h 432"/>
                <a:gd name="T4" fmla="*/ 1 w 615"/>
                <a:gd name="T5" fmla="*/ 4 h 432"/>
                <a:gd name="T6" fmla="*/ 0 w 615"/>
                <a:gd name="T7" fmla="*/ 3 h 432"/>
                <a:gd name="T8" fmla="*/ 0 w 615"/>
                <a:gd name="T9" fmla="*/ 1 h 432"/>
                <a:gd name="T10" fmla="*/ 0 w 615"/>
                <a:gd name="T11" fmla="*/ 0 h 432"/>
                <a:gd name="T12" fmla="*/ 1 w 615"/>
                <a:gd name="T13" fmla="*/ 0 h 432"/>
                <a:gd name="T14" fmla="*/ 3 w 615"/>
                <a:gd name="T15" fmla="*/ 1 h 432"/>
                <a:gd name="T16" fmla="*/ 4 w 615"/>
                <a:gd name="T17" fmla="*/ 1 h 432"/>
                <a:gd name="T18" fmla="*/ 5 w 615"/>
                <a:gd name="T19" fmla="*/ 2 h 432"/>
                <a:gd name="T20" fmla="*/ 7 w 615"/>
                <a:gd name="T21" fmla="*/ 2 h 432"/>
                <a:gd name="T22" fmla="*/ 8 w 615"/>
                <a:gd name="T23" fmla="*/ 1 h 432"/>
                <a:gd name="T24" fmla="*/ 9 w 615"/>
                <a:gd name="T25" fmla="*/ 1 h 4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15" h="432">
                  <a:moveTo>
                    <a:pt x="84" y="432"/>
                  </a:moveTo>
                  <a:cubicBezTo>
                    <a:pt x="111" y="424"/>
                    <a:pt x="114" y="402"/>
                    <a:pt x="108" y="371"/>
                  </a:cubicBezTo>
                  <a:cubicBezTo>
                    <a:pt x="102" y="337"/>
                    <a:pt x="88" y="301"/>
                    <a:pt x="62" y="278"/>
                  </a:cubicBezTo>
                  <a:cubicBezTo>
                    <a:pt x="41" y="260"/>
                    <a:pt x="18" y="240"/>
                    <a:pt x="9" y="212"/>
                  </a:cubicBezTo>
                  <a:cubicBezTo>
                    <a:pt x="0" y="183"/>
                    <a:pt x="7" y="144"/>
                    <a:pt x="9" y="114"/>
                  </a:cubicBezTo>
                  <a:cubicBezTo>
                    <a:pt x="10" y="86"/>
                    <a:pt x="10" y="50"/>
                    <a:pt x="26" y="25"/>
                  </a:cubicBezTo>
                  <a:cubicBezTo>
                    <a:pt x="41" y="1"/>
                    <a:pt x="70" y="0"/>
                    <a:pt x="96" y="0"/>
                  </a:cubicBezTo>
                  <a:cubicBezTo>
                    <a:pt x="145" y="0"/>
                    <a:pt x="189" y="21"/>
                    <a:pt x="227" y="50"/>
                  </a:cubicBezTo>
                  <a:cubicBezTo>
                    <a:pt x="246" y="65"/>
                    <a:pt x="262" y="83"/>
                    <a:pt x="281" y="99"/>
                  </a:cubicBezTo>
                  <a:cubicBezTo>
                    <a:pt x="305" y="117"/>
                    <a:pt x="345" y="126"/>
                    <a:pt x="374" y="135"/>
                  </a:cubicBezTo>
                  <a:cubicBezTo>
                    <a:pt x="410" y="147"/>
                    <a:pt x="447" y="135"/>
                    <a:pt x="483" y="128"/>
                  </a:cubicBezTo>
                  <a:cubicBezTo>
                    <a:pt x="511" y="123"/>
                    <a:pt x="540" y="115"/>
                    <a:pt x="567" y="107"/>
                  </a:cubicBezTo>
                  <a:cubicBezTo>
                    <a:pt x="577" y="104"/>
                    <a:pt x="614" y="85"/>
                    <a:pt x="615" y="88"/>
                  </a:cubicBezTo>
                </a:path>
              </a:pathLst>
            </a:custGeom>
            <a:noFill/>
            <a:ln w="317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94" name="Freeform 189">
              <a:extLst>
                <a:ext uri="{FF2B5EF4-FFF2-40B4-BE49-F238E27FC236}">
                  <a16:creationId xmlns:a16="http://schemas.microsoft.com/office/drawing/2014/main" id="{4A062154-4075-4EE0-AD5A-A0B3D6202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" y="1496"/>
              <a:ext cx="56" cy="96"/>
            </a:xfrm>
            <a:custGeom>
              <a:avLst/>
              <a:gdLst>
                <a:gd name="T0" fmla="*/ 0 w 162"/>
                <a:gd name="T1" fmla="*/ 0 h 279"/>
                <a:gd name="T2" fmla="*/ 0 w 162"/>
                <a:gd name="T3" fmla="*/ 1 h 279"/>
                <a:gd name="T4" fmla="*/ 0 w 162"/>
                <a:gd name="T5" fmla="*/ 1 h 279"/>
                <a:gd name="T6" fmla="*/ 1 w 162"/>
                <a:gd name="T7" fmla="*/ 2 h 279"/>
                <a:gd name="T8" fmla="*/ 2 w 162"/>
                <a:gd name="T9" fmla="*/ 4 h 279"/>
                <a:gd name="T10" fmla="*/ 1 w 162"/>
                <a:gd name="T11" fmla="*/ 3 h 279"/>
                <a:gd name="T12" fmla="*/ 1 w 162"/>
                <a:gd name="T13" fmla="*/ 2 h 279"/>
                <a:gd name="T14" fmla="*/ 0 w 162"/>
                <a:gd name="T15" fmla="*/ 0 h 27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2" h="279">
                  <a:moveTo>
                    <a:pt x="6" y="5"/>
                  </a:moveTo>
                  <a:cubicBezTo>
                    <a:pt x="2" y="0"/>
                    <a:pt x="2" y="35"/>
                    <a:pt x="4" y="46"/>
                  </a:cubicBezTo>
                  <a:cubicBezTo>
                    <a:pt x="7" y="65"/>
                    <a:pt x="18" y="89"/>
                    <a:pt x="30" y="104"/>
                  </a:cubicBezTo>
                  <a:cubicBezTo>
                    <a:pt x="53" y="133"/>
                    <a:pt x="79" y="126"/>
                    <a:pt x="109" y="134"/>
                  </a:cubicBezTo>
                  <a:cubicBezTo>
                    <a:pt x="70" y="181"/>
                    <a:pt x="91" y="273"/>
                    <a:pt x="162" y="269"/>
                  </a:cubicBezTo>
                  <a:cubicBezTo>
                    <a:pt x="132" y="279"/>
                    <a:pt x="102" y="261"/>
                    <a:pt x="86" y="237"/>
                  </a:cubicBezTo>
                  <a:cubicBezTo>
                    <a:pt x="67" y="208"/>
                    <a:pt x="80" y="185"/>
                    <a:pt x="82" y="155"/>
                  </a:cubicBezTo>
                  <a:cubicBezTo>
                    <a:pt x="3" y="157"/>
                    <a:pt x="0" y="63"/>
                    <a:pt x="0" y="8"/>
                  </a:cubicBezTo>
                </a:path>
              </a:pathLst>
            </a:custGeom>
            <a:solidFill>
              <a:srgbClr val="E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95" name="Freeform 190">
              <a:extLst>
                <a:ext uri="{FF2B5EF4-FFF2-40B4-BE49-F238E27FC236}">
                  <a16:creationId xmlns:a16="http://schemas.microsoft.com/office/drawing/2014/main" id="{1D85F505-C2B9-4883-B97C-B1F297200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" y="1220"/>
              <a:ext cx="53" cy="82"/>
            </a:xfrm>
            <a:custGeom>
              <a:avLst/>
              <a:gdLst>
                <a:gd name="T0" fmla="*/ 1 w 155"/>
                <a:gd name="T1" fmla="*/ 0 h 241"/>
                <a:gd name="T2" fmla="*/ 0 w 155"/>
                <a:gd name="T3" fmla="*/ 1 h 241"/>
                <a:gd name="T4" fmla="*/ 1 w 155"/>
                <a:gd name="T5" fmla="*/ 3 h 241"/>
                <a:gd name="T6" fmla="*/ 2 w 155"/>
                <a:gd name="T7" fmla="*/ 2 h 241"/>
                <a:gd name="T8" fmla="*/ 1 w 155"/>
                <a:gd name="T9" fmla="*/ 0 h 241"/>
                <a:gd name="T10" fmla="*/ 1 w 155"/>
                <a:gd name="T11" fmla="*/ 0 h 2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241">
                  <a:moveTo>
                    <a:pt x="87" y="26"/>
                  </a:moveTo>
                  <a:cubicBezTo>
                    <a:pt x="28" y="0"/>
                    <a:pt x="10" y="46"/>
                    <a:pt x="5" y="98"/>
                  </a:cubicBezTo>
                  <a:cubicBezTo>
                    <a:pt x="0" y="142"/>
                    <a:pt x="15" y="192"/>
                    <a:pt x="58" y="215"/>
                  </a:cubicBezTo>
                  <a:cubicBezTo>
                    <a:pt x="107" y="241"/>
                    <a:pt x="119" y="175"/>
                    <a:pt x="135" y="141"/>
                  </a:cubicBezTo>
                  <a:cubicBezTo>
                    <a:pt x="155" y="101"/>
                    <a:pt x="144" y="58"/>
                    <a:pt x="106" y="35"/>
                  </a:cubicBezTo>
                  <a:cubicBezTo>
                    <a:pt x="99" y="31"/>
                    <a:pt x="87" y="29"/>
                    <a:pt x="79" y="26"/>
                  </a:cubicBezTo>
                </a:path>
              </a:pathLst>
            </a:custGeom>
            <a:solidFill>
              <a:srgbClr val="F9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96" name="Freeform 191">
              <a:extLst>
                <a:ext uri="{FF2B5EF4-FFF2-40B4-BE49-F238E27FC236}">
                  <a16:creationId xmlns:a16="http://schemas.microsoft.com/office/drawing/2014/main" id="{B7094A8C-8A9E-4001-87B9-F8547F8C7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" y="1168"/>
              <a:ext cx="141" cy="97"/>
            </a:xfrm>
            <a:custGeom>
              <a:avLst/>
              <a:gdLst>
                <a:gd name="T0" fmla="*/ 5 w 411"/>
                <a:gd name="T1" fmla="*/ 0 h 284"/>
                <a:gd name="T2" fmla="*/ 4 w 411"/>
                <a:gd name="T3" fmla="*/ 1 h 284"/>
                <a:gd name="T4" fmla="*/ 3 w 411"/>
                <a:gd name="T5" fmla="*/ 2 h 284"/>
                <a:gd name="T6" fmla="*/ 1 w 411"/>
                <a:gd name="T7" fmla="*/ 3 h 284"/>
                <a:gd name="T8" fmla="*/ 0 w 411"/>
                <a:gd name="T9" fmla="*/ 4 h 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1" h="284">
                  <a:moveTo>
                    <a:pt x="411" y="0"/>
                  </a:moveTo>
                  <a:cubicBezTo>
                    <a:pt x="398" y="40"/>
                    <a:pt x="353" y="59"/>
                    <a:pt x="317" y="72"/>
                  </a:cubicBezTo>
                  <a:cubicBezTo>
                    <a:pt x="280" y="87"/>
                    <a:pt x="235" y="118"/>
                    <a:pt x="202" y="141"/>
                  </a:cubicBezTo>
                  <a:cubicBezTo>
                    <a:pt x="168" y="166"/>
                    <a:pt x="137" y="194"/>
                    <a:pt x="103" y="220"/>
                  </a:cubicBezTo>
                  <a:cubicBezTo>
                    <a:pt x="70" y="245"/>
                    <a:pt x="31" y="258"/>
                    <a:pt x="0" y="284"/>
                  </a:cubicBezTo>
                </a:path>
              </a:pathLst>
            </a:custGeom>
            <a:noFill/>
            <a:ln w="3175" cap="rnd">
              <a:solidFill>
                <a:srgbClr val="DDBBB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97" name="Freeform 192">
              <a:extLst>
                <a:ext uri="{FF2B5EF4-FFF2-40B4-BE49-F238E27FC236}">
                  <a16:creationId xmlns:a16="http://schemas.microsoft.com/office/drawing/2014/main" id="{6F68F5DF-6562-488E-BE23-F56156B45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" y="1231"/>
              <a:ext cx="52" cy="46"/>
            </a:xfrm>
            <a:custGeom>
              <a:avLst/>
              <a:gdLst>
                <a:gd name="T0" fmla="*/ 2 w 150"/>
                <a:gd name="T1" fmla="*/ 0 h 133"/>
                <a:gd name="T2" fmla="*/ 1 w 150"/>
                <a:gd name="T3" fmla="*/ 1 h 133"/>
                <a:gd name="T4" fmla="*/ 0 w 150"/>
                <a:gd name="T5" fmla="*/ 2 h 13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0" h="133">
                  <a:moveTo>
                    <a:pt x="150" y="0"/>
                  </a:moveTo>
                  <a:cubicBezTo>
                    <a:pt x="137" y="18"/>
                    <a:pt x="95" y="45"/>
                    <a:pt x="75" y="63"/>
                  </a:cubicBezTo>
                  <a:cubicBezTo>
                    <a:pt x="57" y="79"/>
                    <a:pt x="5" y="112"/>
                    <a:pt x="0" y="133"/>
                  </a:cubicBezTo>
                </a:path>
              </a:pathLst>
            </a:custGeom>
            <a:noFill/>
            <a:ln w="3175" cap="rnd">
              <a:solidFill>
                <a:srgbClr val="DDBBB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98" name="Freeform 193">
              <a:extLst>
                <a:ext uri="{FF2B5EF4-FFF2-40B4-BE49-F238E27FC236}">
                  <a16:creationId xmlns:a16="http://schemas.microsoft.com/office/drawing/2014/main" id="{47C26A74-B2FE-44A4-ACBD-94C3EE40D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" y="1647"/>
              <a:ext cx="105" cy="78"/>
            </a:xfrm>
            <a:custGeom>
              <a:avLst/>
              <a:gdLst>
                <a:gd name="T0" fmla="*/ 0 w 306"/>
                <a:gd name="T1" fmla="*/ 0 h 229"/>
                <a:gd name="T2" fmla="*/ 1 w 306"/>
                <a:gd name="T3" fmla="*/ 1 h 229"/>
                <a:gd name="T4" fmla="*/ 2 w 306"/>
                <a:gd name="T5" fmla="*/ 2 h 229"/>
                <a:gd name="T6" fmla="*/ 3 w 306"/>
                <a:gd name="T7" fmla="*/ 3 h 229"/>
                <a:gd name="T8" fmla="*/ 4 w 306"/>
                <a:gd name="T9" fmla="*/ 3 h 2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29">
                  <a:moveTo>
                    <a:pt x="0" y="0"/>
                  </a:moveTo>
                  <a:cubicBezTo>
                    <a:pt x="29" y="14"/>
                    <a:pt x="54" y="24"/>
                    <a:pt x="79" y="47"/>
                  </a:cubicBezTo>
                  <a:cubicBezTo>
                    <a:pt x="104" y="71"/>
                    <a:pt x="120" y="102"/>
                    <a:pt x="141" y="129"/>
                  </a:cubicBezTo>
                  <a:cubicBezTo>
                    <a:pt x="165" y="159"/>
                    <a:pt x="189" y="180"/>
                    <a:pt x="222" y="198"/>
                  </a:cubicBezTo>
                  <a:cubicBezTo>
                    <a:pt x="239" y="208"/>
                    <a:pt x="305" y="229"/>
                    <a:pt x="306" y="228"/>
                  </a:cubicBezTo>
                </a:path>
              </a:pathLst>
            </a:custGeom>
            <a:noFill/>
            <a:ln w="3175" cap="rnd">
              <a:solidFill>
                <a:srgbClr val="DDBBB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99" name="Freeform 194">
              <a:extLst>
                <a:ext uri="{FF2B5EF4-FFF2-40B4-BE49-F238E27FC236}">
                  <a16:creationId xmlns:a16="http://schemas.microsoft.com/office/drawing/2014/main" id="{91D20EBB-D0C5-4B8E-9C2E-88A44770D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9" y="1510"/>
              <a:ext cx="6" cy="9"/>
            </a:xfrm>
            <a:custGeom>
              <a:avLst/>
              <a:gdLst>
                <a:gd name="T0" fmla="*/ 0 w 16"/>
                <a:gd name="T1" fmla="*/ 0 h 25"/>
                <a:gd name="T2" fmla="*/ 0 w 16"/>
                <a:gd name="T3" fmla="*/ 0 h 25"/>
                <a:gd name="T4" fmla="*/ 0 w 16"/>
                <a:gd name="T5" fmla="*/ 0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25">
                  <a:moveTo>
                    <a:pt x="1" y="7"/>
                  </a:moveTo>
                  <a:cubicBezTo>
                    <a:pt x="0" y="11"/>
                    <a:pt x="0" y="16"/>
                    <a:pt x="0" y="20"/>
                  </a:cubicBezTo>
                  <a:cubicBezTo>
                    <a:pt x="16" y="25"/>
                    <a:pt x="12" y="0"/>
                    <a:pt x="5" y="3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00" name="Freeform 195">
              <a:extLst>
                <a:ext uri="{FF2B5EF4-FFF2-40B4-BE49-F238E27FC236}">
                  <a16:creationId xmlns:a16="http://schemas.microsoft.com/office/drawing/2014/main" id="{0A439031-6331-402F-8EB5-077B2F6AD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4" y="1528"/>
              <a:ext cx="14" cy="15"/>
            </a:xfrm>
            <a:custGeom>
              <a:avLst/>
              <a:gdLst>
                <a:gd name="T0" fmla="*/ 0 w 41"/>
                <a:gd name="T1" fmla="*/ 0 h 44"/>
                <a:gd name="T2" fmla="*/ 0 w 41"/>
                <a:gd name="T3" fmla="*/ 0 h 4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1" h="44">
                  <a:moveTo>
                    <a:pt x="25" y="0"/>
                  </a:moveTo>
                  <a:cubicBezTo>
                    <a:pt x="0" y="9"/>
                    <a:pt x="41" y="44"/>
                    <a:pt x="25" y="0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01" name="Freeform 196">
              <a:extLst>
                <a:ext uri="{FF2B5EF4-FFF2-40B4-BE49-F238E27FC236}">
                  <a16:creationId xmlns:a16="http://schemas.microsoft.com/office/drawing/2014/main" id="{5BD96BF1-22E3-40E6-B15C-9C1D621E5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6" y="1562"/>
              <a:ext cx="13" cy="15"/>
            </a:xfrm>
            <a:custGeom>
              <a:avLst/>
              <a:gdLst>
                <a:gd name="T0" fmla="*/ 0 w 39"/>
                <a:gd name="T1" fmla="*/ 0 h 44"/>
                <a:gd name="T2" fmla="*/ 0 w 39"/>
                <a:gd name="T3" fmla="*/ 0 h 44"/>
                <a:gd name="T4" fmla="*/ 0 w 39"/>
                <a:gd name="T5" fmla="*/ 1 h 44"/>
                <a:gd name="T6" fmla="*/ 0 w 39"/>
                <a:gd name="T7" fmla="*/ 0 h 44"/>
                <a:gd name="T8" fmla="*/ 0 w 39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4">
                  <a:moveTo>
                    <a:pt x="9" y="0"/>
                  </a:moveTo>
                  <a:cubicBezTo>
                    <a:pt x="5" y="4"/>
                    <a:pt x="0" y="22"/>
                    <a:pt x="4" y="29"/>
                  </a:cubicBezTo>
                  <a:cubicBezTo>
                    <a:pt x="7" y="34"/>
                    <a:pt x="24" y="44"/>
                    <a:pt x="31" y="40"/>
                  </a:cubicBezTo>
                  <a:cubicBezTo>
                    <a:pt x="35" y="38"/>
                    <a:pt x="39" y="23"/>
                    <a:pt x="38" y="18"/>
                  </a:cubicBezTo>
                  <a:cubicBezTo>
                    <a:pt x="34" y="7"/>
                    <a:pt x="22" y="9"/>
                    <a:pt x="13" y="4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02" name="Freeform 197">
              <a:extLst>
                <a:ext uri="{FF2B5EF4-FFF2-40B4-BE49-F238E27FC236}">
                  <a16:creationId xmlns:a16="http://schemas.microsoft.com/office/drawing/2014/main" id="{C260CD3A-DCCF-4DCE-A591-1F4ABF37D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6" y="1601"/>
              <a:ext cx="18" cy="22"/>
            </a:xfrm>
            <a:custGeom>
              <a:avLst/>
              <a:gdLst>
                <a:gd name="T0" fmla="*/ 0 w 51"/>
                <a:gd name="T1" fmla="*/ 0 h 64"/>
                <a:gd name="T2" fmla="*/ 0 w 51"/>
                <a:gd name="T3" fmla="*/ 0 h 64"/>
                <a:gd name="T4" fmla="*/ 1 w 51"/>
                <a:gd name="T5" fmla="*/ 1 h 64"/>
                <a:gd name="T6" fmla="*/ 1 w 51"/>
                <a:gd name="T7" fmla="*/ 0 h 64"/>
                <a:gd name="T8" fmla="*/ 0 w 51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64">
                  <a:moveTo>
                    <a:pt x="24" y="0"/>
                  </a:moveTo>
                  <a:cubicBezTo>
                    <a:pt x="18" y="12"/>
                    <a:pt x="3" y="20"/>
                    <a:pt x="0" y="34"/>
                  </a:cubicBezTo>
                  <a:cubicBezTo>
                    <a:pt x="14" y="44"/>
                    <a:pt x="29" y="57"/>
                    <a:pt x="46" y="64"/>
                  </a:cubicBezTo>
                  <a:cubicBezTo>
                    <a:pt x="51" y="52"/>
                    <a:pt x="49" y="29"/>
                    <a:pt x="43" y="17"/>
                  </a:cubicBezTo>
                  <a:cubicBezTo>
                    <a:pt x="38" y="6"/>
                    <a:pt x="31" y="7"/>
                    <a:pt x="20" y="1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03" name="Freeform 198">
              <a:extLst>
                <a:ext uri="{FF2B5EF4-FFF2-40B4-BE49-F238E27FC236}">
                  <a16:creationId xmlns:a16="http://schemas.microsoft.com/office/drawing/2014/main" id="{172432E8-1913-47FA-93D8-2C0CC02E5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3" y="1635"/>
              <a:ext cx="25" cy="26"/>
            </a:xfrm>
            <a:custGeom>
              <a:avLst/>
              <a:gdLst>
                <a:gd name="T0" fmla="*/ 0 w 73"/>
                <a:gd name="T1" fmla="*/ 0 h 74"/>
                <a:gd name="T2" fmla="*/ 0 w 73"/>
                <a:gd name="T3" fmla="*/ 0 h 74"/>
                <a:gd name="T4" fmla="*/ 1 w 73"/>
                <a:gd name="T5" fmla="*/ 1 h 74"/>
                <a:gd name="T6" fmla="*/ 1 w 73"/>
                <a:gd name="T7" fmla="*/ 0 h 74"/>
                <a:gd name="T8" fmla="*/ 0 w 73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74">
                  <a:moveTo>
                    <a:pt x="28" y="0"/>
                  </a:moveTo>
                  <a:cubicBezTo>
                    <a:pt x="11" y="13"/>
                    <a:pt x="0" y="17"/>
                    <a:pt x="18" y="34"/>
                  </a:cubicBezTo>
                  <a:cubicBezTo>
                    <a:pt x="28" y="43"/>
                    <a:pt x="52" y="74"/>
                    <a:pt x="65" y="57"/>
                  </a:cubicBezTo>
                  <a:cubicBezTo>
                    <a:pt x="73" y="45"/>
                    <a:pt x="66" y="23"/>
                    <a:pt x="55" y="17"/>
                  </a:cubicBezTo>
                  <a:cubicBezTo>
                    <a:pt x="46" y="12"/>
                    <a:pt x="32" y="9"/>
                    <a:pt x="22" y="5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04" name="Freeform 199">
              <a:extLst>
                <a:ext uri="{FF2B5EF4-FFF2-40B4-BE49-F238E27FC236}">
                  <a16:creationId xmlns:a16="http://schemas.microsoft.com/office/drawing/2014/main" id="{2F3B4C5A-4503-4228-8823-25A3A2D7C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5" y="1663"/>
              <a:ext cx="22" cy="33"/>
            </a:xfrm>
            <a:custGeom>
              <a:avLst/>
              <a:gdLst>
                <a:gd name="T0" fmla="*/ 0 w 64"/>
                <a:gd name="T1" fmla="*/ 0 h 95"/>
                <a:gd name="T2" fmla="*/ 0 w 64"/>
                <a:gd name="T3" fmla="*/ 0 h 95"/>
                <a:gd name="T4" fmla="*/ 1 w 64"/>
                <a:gd name="T5" fmla="*/ 0 h 95"/>
                <a:gd name="T6" fmla="*/ 1 w 64"/>
                <a:gd name="T7" fmla="*/ 1 h 95"/>
                <a:gd name="T8" fmla="*/ 0 w 64"/>
                <a:gd name="T9" fmla="*/ 1 h 95"/>
                <a:gd name="T10" fmla="*/ 0 w 64"/>
                <a:gd name="T11" fmla="*/ 0 h 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95">
                  <a:moveTo>
                    <a:pt x="0" y="18"/>
                  </a:moveTo>
                  <a:cubicBezTo>
                    <a:pt x="7" y="9"/>
                    <a:pt x="5" y="2"/>
                    <a:pt x="16" y="1"/>
                  </a:cubicBezTo>
                  <a:cubicBezTo>
                    <a:pt x="23" y="0"/>
                    <a:pt x="35" y="6"/>
                    <a:pt x="42" y="9"/>
                  </a:cubicBezTo>
                  <a:cubicBezTo>
                    <a:pt x="64" y="17"/>
                    <a:pt x="57" y="36"/>
                    <a:pt x="52" y="57"/>
                  </a:cubicBezTo>
                  <a:cubicBezTo>
                    <a:pt x="47" y="77"/>
                    <a:pt x="34" y="95"/>
                    <a:pt x="22" y="69"/>
                  </a:cubicBezTo>
                  <a:cubicBezTo>
                    <a:pt x="15" y="53"/>
                    <a:pt x="4" y="37"/>
                    <a:pt x="4" y="21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05" name="Freeform 200">
              <a:extLst>
                <a:ext uri="{FF2B5EF4-FFF2-40B4-BE49-F238E27FC236}">
                  <a16:creationId xmlns:a16="http://schemas.microsoft.com/office/drawing/2014/main" id="{371E250F-C12D-4ACB-820F-EF7038716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" y="1684"/>
              <a:ext cx="31" cy="36"/>
            </a:xfrm>
            <a:custGeom>
              <a:avLst/>
              <a:gdLst>
                <a:gd name="T0" fmla="*/ 0 w 90"/>
                <a:gd name="T1" fmla="*/ 1 h 105"/>
                <a:gd name="T2" fmla="*/ 1 w 90"/>
                <a:gd name="T3" fmla="*/ 0 h 105"/>
                <a:gd name="T4" fmla="*/ 1 w 90"/>
                <a:gd name="T5" fmla="*/ 1 h 105"/>
                <a:gd name="T6" fmla="*/ 0 w 90"/>
                <a:gd name="T7" fmla="*/ 1 h 105"/>
                <a:gd name="T8" fmla="*/ 0 w 90"/>
                <a:gd name="T9" fmla="*/ 1 h 105"/>
                <a:gd name="T10" fmla="*/ 0 w 90"/>
                <a:gd name="T11" fmla="*/ 1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0" h="105">
                  <a:moveTo>
                    <a:pt x="0" y="43"/>
                  </a:moveTo>
                  <a:cubicBezTo>
                    <a:pt x="0" y="21"/>
                    <a:pt x="29" y="0"/>
                    <a:pt x="50" y="9"/>
                  </a:cubicBezTo>
                  <a:cubicBezTo>
                    <a:pt x="71" y="18"/>
                    <a:pt x="90" y="34"/>
                    <a:pt x="87" y="60"/>
                  </a:cubicBezTo>
                  <a:cubicBezTo>
                    <a:pt x="85" y="77"/>
                    <a:pt x="55" y="99"/>
                    <a:pt x="38" y="102"/>
                  </a:cubicBezTo>
                  <a:cubicBezTo>
                    <a:pt x="25" y="105"/>
                    <a:pt x="23" y="101"/>
                    <a:pt x="18" y="89"/>
                  </a:cubicBezTo>
                  <a:cubicBezTo>
                    <a:pt x="11" y="74"/>
                    <a:pt x="4" y="59"/>
                    <a:pt x="1" y="43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06" name="Freeform 201">
              <a:extLst>
                <a:ext uri="{FF2B5EF4-FFF2-40B4-BE49-F238E27FC236}">
                  <a16:creationId xmlns:a16="http://schemas.microsoft.com/office/drawing/2014/main" id="{3B26462D-D92C-498C-B7E8-1AB8853D5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" y="1719"/>
              <a:ext cx="34" cy="36"/>
            </a:xfrm>
            <a:custGeom>
              <a:avLst/>
              <a:gdLst>
                <a:gd name="T0" fmla="*/ 0 w 97"/>
                <a:gd name="T1" fmla="*/ 0 h 104"/>
                <a:gd name="T2" fmla="*/ 0 w 97"/>
                <a:gd name="T3" fmla="*/ 0 h 104"/>
                <a:gd name="T4" fmla="*/ 1 w 97"/>
                <a:gd name="T5" fmla="*/ 0 h 104"/>
                <a:gd name="T6" fmla="*/ 1 w 97"/>
                <a:gd name="T7" fmla="*/ 1 h 104"/>
                <a:gd name="T8" fmla="*/ 0 w 97"/>
                <a:gd name="T9" fmla="*/ 0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7" h="104">
                  <a:moveTo>
                    <a:pt x="4" y="14"/>
                  </a:moveTo>
                  <a:cubicBezTo>
                    <a:pt x="9" y="3"/>
                    <a:pt x="23" y="0"/>
                    <a:pt x="34" y="3"/>
                  </a:cubicBezTo>
                  <a:cubicBezTo>
                    <a:pt x="44" y="5"/>
                    <a:pt x="58" y="8"/>
                    <a:pt x="69" y="12"/>
                  </a:cubicBezTo>
                  <a:cubicBezTo>
                    <a:pt x="95" y="21"/>
                    <a:pt x="97" y="45"/>
                    <a:pt x="79" y="63"/>
                  </a:cubicBezTo>
                  <a:cubicBezTo>
                    <a:pt x="37" y="104"/>
                    <a:pt x="9" y="55"/>
                    <a:pt x="0" y="15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07" name="Freeform 202">
              <a:extLst>
                <a:ext uri="{FF2B5EF4-FFF2-40B4-BE49-F238E27FC236}">
                  <a16:creationId xmlns:a16="http://schemas.microsoft.com/office/drawing/2014/main" id="{6B9323EC-A7E8-48D9-A886-16DBFADC6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" y="1729"/>
              <a:ext cx="36" cy="47"/>
            </a:xfrm>
            <a:custGeom>
              <a:avLst/>
              <a:gdLst>
                <a:gd name="T0" fmla="*/ 0 w 105"/>
                <a:gd name="T1" fmla="*/ 0 h 139"/>
                <a:gd name="T2" fmla="*/ 1 w 105"/>
                <a:gd name="T3" fmla="*/ 1 h 139"/>
                <a:gd name="T4" fmla="*/ 1 w 105"/>
                <a:gd name="T5" fmla="*/ 1 h 139"/>
                <a:gd name="T6" fmla="*/ 1 w 105"/>
                <a:gd name="T7" fmla="*/ 1 h 139"/>
                <a:gd name="T8" fmla="*/ 0 w 105"/>
                <a:gd name="T9" fmla="*/ 2 h 139"/>
                <a:gd name="T10" fmla="*/ 0 w 105"/>
                <a:gd name="T11" fmla="*/ 0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5" h="139">
                  <a:moveTo>
                    <a:pt x="0" y="29"/>
                  </a:moveTo>
                  <a:cubicBezTo>
                    <a:pt x="17" y="0"/>
                    <a:pt x="58" y="27"/>
                    <a:pt x="76" y="42"/>
                  </a:cubicBezTo>
                  <a:cubicBezTo>
                    <a:pt x="86" y="50"/>
                    <a:pt x="96" y="60"/>
                    <a:pt x="100" y="72"/>
                  </a:cubicBezTo>
                  <a:cubicBezTo>
                    <a:pt x="105" y="84"/>
                    <a:pt x="103" y="87"/>
                    <a:pt x="95" y="98"/>
                  </a:cubicBezTo>
                  <a:cubicBezTo>
                    <a:pt x="84" y="113"/>
                    <a:pt x="56" y="139"/>
                    <a:pt x="39" y="120"/>
                  </a:cubicBezTo>
                  <a:cubicBezTo>
                    <a:pt x="17" y="96"/>
                    <a:pt x="22" y="50"/>
                    <a:pt x="1" y="25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08" name="Freeform 203">
              <a:extLst>
                <a:ext uri="{FF2B5EF4-FFF2-40B4-BE49-F238E27FC236}">
                  <a16:creationId xmlns:a16="http://schemas.microsoft.com/office/drawing/2014/main" id="{0B8013A1-2AFC-41A6-B85C-800700218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7" y="1745"/>
              <a:ext cx="34" cy="47"/>
            </a:xfrm>
            <a:custGeom>
              <a:avLst/>
              <a:gdLst>
                <a:gd name="T0" fmla="*/ 0 w 99"/>
                <a:gd name="T1" fmla="*/ 0 h 139"/>
                <a:gd name="T2" fmla="*/ 1 w 99"/>
                <a:gd name="T3" fmla="*/ 0 h 139"/>
                <a:gd name="T4" fmla="*/ 1 w 99"/>
                <a:gd name="T5" fmla="*/ 0 h 139"/>
                <a:gd name="T6" fmla="*/ 1 w 99"/>
                <a:gd name="T7" fmla="*/ 1 h 139"/>
                <a:gd name="T8" fmla="*/ 0 w 99"/>
                <a:gd name="T9" fmla="*/ 2 h 139"/>
                <a:gd name="T10" fmla="*/ 0 w 99"/>
                <a:gd name="T11" fmla="*/ 1 h 139"/>
                <a:gd name="T12" fmla="*/ 0 w 99"/>
                <a:gd name="T13" fmla="*/ 0 h 1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9" h="139">
                  <a:moveTo>
                    <a:pt x="0" y="20"/>
                  </a:moveTo>
                  <a:cubicBezTo>
                    <a:pt x="7" y="10"/>
                    <a:pt x="30" y="0"/>
                    <a:pt x="43" y="0"/>
                  </a:cubicBezTo>
                  <a:cubicBezTo>
                    <a:pt x="58" y="0"/>
                    <a:pt x="66" y="17"/>
                    <a:pt x="74" y="31"/>
                  </a:cubicBezTo>
                  <a:cubicBezTo>
                    <a:pt x="89" y="56"/>
                    <a:pt x="99" y="83"/>
                    <a:pt x="85" y="111"/>
                  </a:cubicBezTo>
                  <a:cubicBezTo>
                    <a:pt x="74" y="134"/>
                    <a:pt x="44" y="139"/>
                    <a:pt x="23" y="125"/>
                  </a:cubicBezTo>
                  <a:cubicBezTo>
                    <a:pt x="7" y="115"/>
                    <a:pt x="9" y="90"/>
                    <a:pt x="6" y="73"/>
                  </a:cubicBezTo>
                  <a:cubicBezTo>
                    <a:pt x="3" y="58"/>
                    <a:pt x="0" y="40"/>
                    <a:pt x="1" y="25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09" name="Freeform 204">
              <a:extLst>
                <a:ext uri="{FF2B5EF4-FFF2-40B4-BE49-F238E27FC236}">
                  <a16:creationId xmlns:a16="http://schemas.microsoft.com/office/drawing/2014/main" id="{498C54E2-7FA6-4876-AFA7-90356E7F9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3" y="1747"/>
              <a:ext cx="31" cy="56"/>
            </a:xfrm>
            <a:custGeom>
              <a:avLst/>
              <a:gdLst>
                <a:gd name="T0" fmla="*/ 0 w 89"/>
                <a:gd name="T1" fmla="*/ 0 h 161"/>
                <a:gd name="T2" fmla="*/ 1 w 89"/>
                <a:gd name="T3" fmla="*/ 0 h 161"/>
                <a:gd name="T4" fmla="*/ 1 w 89"/>
                <a:gd name="T5" fmla="*/ 1 h 161"/>
                <a:gd name="T6" fmla="*/ 1 w 89"/>
                <a:gd name="T7" fmla="*/ 2 h 161"/>
                <a:gd name="T8" fmla="*/ 0 w 89"/>
                <a:gd name="T9" fmla="*/ 2 h 161"/>
                <a:gd name="T10" fmla="*/ 0 w 89"/>
                <a:gd name="T11" fmla="*/ 1 h 161"/>
                <a:gd name="T12" fmla="*/ 0 w 89"/>
                <a:gd name="T13" fmla="*/ 0 h 1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9" h="161">
                  <a:moveTo>
                    <a:pt x="5" y="12"/>
                  </a:moveTo>
                  <a:cubicBezTo>
                    <a:pt x="19" y="10"/>
                    <a:pt x="33" y="0"/>
                    <a:pt x="46" y="5"/>
                  </a:cubicBezTo>
                  <a:cubicBezTo>
                    <a:pt x="62" y="12"/>
                    <a:pt x="70" y="31"/>
                    <a:pt x="73" y="46"/>
                  </a:cubicBezTo>
                  <a:cubicBezTo>
                    <a:pt x="79" y="66"/>
                    <a:pt x="89" y="121"/>
                    <a:pt x="74" y="138"/>
                  </a:cubicBezTo>
                  <a:cubicBezTo>
                    <a:pt x="53" y="161"/>
                    <a:pt x="19" y="139"/>
                    <a:pt x="12" y="116"/>
                  </a:cubicBezTo>
                  <a:cubicBezTo>
                    <a:pt x="7" y="100"/>
                    <a:pt x="7" y="80"/>
                    <a:pt x="6" y="64"/>
                  </a:cubicBezTo>
                  <a:cubicBezTo>
                    <a:pt x="6" y="51"/>
                    <a:pt x="0" y="24"/>
                    <a:pt x="5" y="13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10" name="Freeform 205">
              <a:extLst>
                <a:ext uri="{FF2B5EF4-FFF2-40B4-BE49-F238E27FC236}">
                  <a16:creationId xmlns:a16="http://schemas.microsoft.com/office/drawing/2014/main" id="{DEC1C233-E6F3-4A04-A0D1-583B91D3F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3" y="1754"/>
              <a:ext cx="27" cy="47"/>
            </a:xfrm>
            <a:custGeom>
              <a:avLst/>
              <a:gdLst>
                <a:gd name="T0" fmla="*/ 1 w 78"/>
                <a:gd name="T1" fmla="*/ 0 h 136"/>
                <a:gd name="T2" fmla="*/ 0 w 78"/>
                <a:gd name="T3" fmla="*/ 0 h 136"/>
                <a:gd name="T4" fmla="*/ 0 w 78"/>
                <a:gd name="T5" fmla="*/ 1 h 136"/>
                <a:gd name="T6" fmla="*/ 0 w 78"/>
                <a:gd name="T7" fmla="*/ 2 h 136"/>
                <a:gd name="T8" fmla="*/ 1 w 78"/>
                <a:gd name="T9" fmla="*/ 2 h 136"/>
                <a:gd name="T10" fmla="*/ 1 w 78"/>
                <a:gd name="T11" fmla="*/ 1 h 136"/>
                <a:gd name="T12" fmla="*/ 1 w 78"/>
                <a:gd name="T13" fmla="*/ 0 h 1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8" h="136">
                  <a:moveTo>
                    <a:pt x="59" y="9"/>
                  </a:moveTo>
                  <a:cubicBezTo>
                    <a:pt x="51" y="0"/>
                    <a:pt x="12" y="5"/>
                    <a:pt x="6" y="15"/>
                  </a:cubicBezTo>
                  <a:cubicBezTo>
                    <a:pt x="0" y="25"/>
                    <a:pt x="6" y="49"/>
                    <a:pt x="6" y="61"/>
                  </a:cubicBezTo>
                  <a:cubicBezTo>
                    <a:pt x="7" y="78"/>
                    <a:pt x="7" y="101"/>
                    <a:pt x="12" y="117"/>
                  </a:cubicBezTo>
                  <a:cubicBezTo>
                    <a:pt x="18" y="133"/>
                    <a:pt x="34" y="136"/>
                    <a:pt x="49" y="135"/>
                  </a:cubicBezTo>
                  <a:cubicBezTo>
                    <a:pt x="66" y="134"/>
                    <a:pt x="69" y="125"/>
                    <a:pt x="70" y="110"/>
                  </a:cubicBezTo>
                  <a:cubicBezTo>
                    <a:pt x="71" y="89"/>
                    <a:pt x="78" y="12"/>
                    <a:pt x="49" y="9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11" name="Freeform 206">
              <a:extLst>
                <a:ext uri="{FF2B5EF4-FFF2-40B4-BE49-F238E27FC236}">
                  <a16:creationId xmlns:a16="http://schemas.microsoft.com/office/drawing/2014/main" id="{14F2DF1C-8B80-4927-8CF5-C45BF2A3F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" y="1752"/>
              <a:ext cx="29" cy="33"/>
            </a:xfrm>
            <a:custGeom>
              <a:avLst/>
              <a:gdLst>
                <a:gd name="T0" fmla="*/ 0 w 83"/>
                <a:gd name="T1" fmla="*/ 0 h 97"/>
                <a:gd name="T2" fmla="*/ 1 w 83"/>
                <a:gd name="T3" fmla="*/ 0 h 97"/>
                <a:gd name="T4" fmla="*/ 1 w 83"/>
                <a:gd name="T5" fmla="*/ 1 h 97"/>
                <a:gd name="T6" fmla="*/ 1 w 83"/>
                <a:gd name="T7" fmla="*/ 1 h 97"/>
                <a:gd name="T8" fmla="*/ 0 w 83"/>
                <a:gd name="T9" fmla="*/ 1 h 97"/>
                <a:gd name="T10" fmla="*/ 0 w 83"/>
                <a:gd name="T11" fmla="*/ 0 h 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3" h="97">
                  <a:moveTo>
                    <a:pt x="24" y="2"/>
                  </a:moveTo>
                  <a:cubicBezTo>
                    <a:pt x="43" y="0"/>
                    <a:pt x="75" y="4"/>
                    <a:pt x="79" y="22"/>
                  </a:cubicBezTo>
                  <a:cubicBezTo>
                    <a:pt x="83" y="36"/>
                    <a:pt x="83" y="85"/>
                    <a:pt x="68" y="94"/>
                  </a:cubicBezTo>
                  <a:cubicBezTo>
                    <a:pt x="64" y="97"/>
                    <a:pt x="48" y="96"/>
                    <a:pt x="42" y="94"/>
                  </a:cubicBezTo>
                  <a:cubicBezTo>
                    <a:pt x="34" y="92"/>
                    <a:pt x="25" y="83"/>
                    <a:pt x="19" y="76"/>
                  </a:cubicBezTo>
                  <a:cubicBezTo>
                    <a:pt x="0" y="54"/>
                    <a:pt x="19" y="39"/>
                    <a:pt x="26" y="15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12" name="Freeform 207">
              <a:extLst>
                <a:ext uri="{FF2B5EF4-FFF2-40B4-BE49-F238E27FC236}">
                  <a16:creationId xmlns:a16="http://schemas.microsoft.com/office/drawing/2014/main" id="{87CB27C8-A1E6-464D-9A6C-55C8C301F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" y="1732"/>
              <a:ext cx="23" cy="36"/>
            </a:xfrm>
            <a:custGeom>
              <a:avLst/>
              <a:gdLst>
                <a:gd name="T0" fmla="*/ 0 w 67"/>
                <a:gd name="T1" fmla="*/ 0 h 106"/>
                <a:gd name="T2" fmla="*/ 1 w 67"/>
                <a:gd name="T3" fmla="*/ 1 h 106"/>
                <a:gd name="T4" fmla="*/ 1 w 67"/>
                <a:gd name="T5" fmla="*/ 1 h 106"/>
                <a:gd name="T6" fmla="*/ 0 w 67"/>
                <a:gd name="T7" fmla="*/ 1 h 106"/>
                <a:gd name="T8" fmla="*/ 0 w 67"/>
                <a:gd name="T9" fmla="*/ 0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" h="106">
                  <a:moveTo>
                    <a:pt x="35" y="0"/>
                  </a:moveTo>
                  <a:cubicBezTo>
                    <a:pt x="50" y="14"/>
                    <a:pt x="67" y="16"/>
                    <a:pt x="63" y="42"/>
                  </a:cubicBezTo>
                  <a:cubicBezTo>
                    <a:pt x="62" y="55"/>
                    <a:pt x="57" y="101"/>
                    <a:pt x="42" y="103"/>
                  </a:cubicBezTo>
                  <a:cubicBezTo>
                    <a:pt x="26" y="106"/>
                    <a:pt x="13" y="78"/>
                    <a:pt x="8" y="66"/>
                  </a:cubicBezTo>
                  <a:cubicBezTo>
                    <a:pt x="0" y="45"/>
                    <a:pt x="22" y="30"/>
                    <a:pt x="33" y="12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13" name="Freeform 208">
              <a:extLst>
                <a:ext uri="{FF2B5EF4-FFF2-40B4-BE49-F238E27FC236}">
                  <a16:creationId xmlns:a16="http://schemas.microsoft.com/office/drawing/2014/main" id="{4C31D528-4DFD-40E2-9F86-6D021E314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" y="1707"/>
              <a:ext cx="26" cy="44"/>
            </a:xfrm>
            <a:custGeom>
              <a:avLst/>
              <a:gdLst>
                <a:gd name="T0" fmla="*/ 1 w 78"/>
                <a:gd name="T1" fmla="*/ 0 h 131"/>
                <a:gd name="T2" fmla="*/ 1 w 78"/>
                <a:gd name="T3" fmla="*/ 0 h 131"/>
                <a:gd name="T4" fmla="*/ 1 w 78"/>
                <a:gd name="T5" fmla="*/ 1 h 131"/>
                <a:gd name="T6" fmla="*/ 0 w 78"/>
                <a:gd name="T7" fmla="*/ 1 h 131"/>
                <a:gd name="T8" fmla="*/ 0 w 78"/>
                <a:gd name="T9" fmla="*/ 1 h 131"/>
                <a:gd name="T10" fmla="*/ 1 w 78"/>
                <a:gd name="T11" fmla="*/ 0 h 13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8" h="131">
                  <a:moveTo>
                    <a:pt x="42" y="1"/>
                  </a:moveTo>
                  <a:cubicBezTo>
                    <a:pt x="57" y="0"/>
                    <a:pt x="78" y="20"/>
                    <a:pt x="76" y="37"/>
                  </a:cubicBezTo>
                  <a:cubicBezTo>
                    <a:pt x="75" y="49"/>
                    <a:pt x="65" y="63"/>
                    <a:pt x="59" y="74"/>
                  </a:cubicBezTo>
                  <a:cubicBezTo>
                    <a:pt x="53" y="87"/>
                    <a:pt x="46" y="105"/>
                    <a:pt x="34" y="114"/>
                  </a:cubicBezTo>
                  <a:cubicBezTo>
                    <a:pt x="10" y="131"/>
                    <a:pt x="3" y="100"/>
                    <a:pt x="2" y="80"/>
                  </a:cubicBezTo>
                  <a:cubicBezTo>
                    <a:pt x="0" y="51"/>
                    <a:pt x="23" y="31"/>
                    <a:pt x="43" y="13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14" name="Freeform 209">
              <a:extLst>
                <a:ext uri="{FF2B5EF4-FFF2-40B4-BE49-F238E27FC236}">
                  <a16:creationId xmlns:a16="http://schemas.microsoft.com/office/drawing/2014/main" id="{5F5F61E9-D25C-44EC-82B9-FD85A37BD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" y="1675"/>
              <a:ext cx="35" cy="55"/>
            </a:xfrm>
            <a:custGeom>
              <a:avLst/>
              <a:gdLst>
                <a:gd name="T0" fmla="*/ 1 w 101"/>
                <a:gd name="T1" fmla="*/ 0 h 160"/>
                <a:gd name="T2" fmla="*/ 1 w 101"/>
                <a:gd name="T3" fmla="*/ 1 h 160"/>
                <a:gd name="T4" fmla="*/ 1 w 101"/>
                <a:gd name="T5" fmla="*/ 1 h 160"/>
                <a:gd name="T6" fmla="*/ 1 w 101"/>
                <a:gd name="T7" fmla="*/ 2 h 160"/>
                <a:gd name="T8" fmla="*/ 0 w 101"/>
                <a:gd name="T9" fmla="*/ 1 h 160"/>
                <a:gd name="T10" fmla="*/ 0 w 101"/>
                <a:gd name="T11" fmla="*/ 1 h 160"/>
                <a:gd name="T12" fmla="*/ 1 w 101"/>
                <a:gd name="T13" fmla="*/ 0 h 16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1" h="160">
                  <a:moveTo>
                    <a:pt x="64" y="0"/>
                  </a:moveTo>
                  <a:cubicBezTo>
                    <a:pt x="85" y="22"/>
                    <a:pt x="101" y="40"/>
                    <a:pt x="92" y="72"/>
                  </a:cubicBezTo>
                  <a:cubicBezTo>
                    <a:pt x="87" y="87"/>
                    <a:pt x="78" y="98"/>
                    <a:pt x="69" y="111"/>
                  </a:cubicBezTo>
                  <a:cubicBezTo>
                    <a:pt x="62" y="123"/>
                    <a:pt x="56" y="143"/>
                    <a:pt x="43" y="150"/>
                  </a:cubicBezTo>
                  <a:cubicBezTo>
                    <a:pt x="23" y="160"/>
                    <a:pt x="0" y="119"/>
                    <a:pt x="0" y="101"/>
                  </a:cubicBezTo>
                  <a:cubicBezTo>
                    <a:pt x="1" y="82"/>
                    <a:pt x="18" y="66"/>
                    <a:pt x="29" y="51"/>
                  </a:cubicBezTo>
                  <a:cubicBezTo>
                    <a:pt x="39" y="38"/>
                    <a:pt x="47" y="23"/>
                    <a:pt x="60" y="12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15" name="Freeform 210">
              <a:extLst>
                <a:ext uri="{FF2B5EF4-FFF2-40B4-BE49-F238E27FC236}">
                  <a16:creationId xmlns:a16="http://schemas.microsoft.com/office/drawing/2014/main" id="{D6E3FE45-DB3C-43A3-A057-440A71430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" y="1653"/>
              <a:ext cx="41" cy="54"/>
            </a:xfrm>
            <a:custGeom>
              <a:avLst/>
              <a:gdLst>
                <a:gd name="T0" fmla="*/ 1 w 121"/>
                <a:gd name="T1" fmla="*/ 0 h 159"/>
                <a:gd name="T2" fmla="*/ 1 w 121"/>
                <a:gd name="T3" fmla="*/ 1 h 159"/>
                <a:gd name="T4" fmla="*/ 1 w 121"/>
                <a:gd name="T5" fmla="*/ 1 h 159"/>
                <a:gd name="T6" fmla="*/ 0 w 121"/>
                <a:gd name="T7" fmla="*/ 2 h 159"/>
                <a:gd name="T8" fmla="*/ 0 w 121"/>
                <a:gd name="T9" fmla="*/ 2 h 159"/>
                <a:gd name="T10" fmla="*/ 0 w 121"/>
                <a:gd name="T11" fmla="*/ 1 h 159"/>
                <a:gd name="T12" fmla="*/ 1 w 121"/>
                <a:gd name="T13" fmla="*/ 0 h 1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1" h="159">
                  <a:moveTo>
                    <a:pt x="83" y="0"/>
                  </a:moveTo>
                  <a:cubicBezTo>
                    <a:pt x="95" y="3"/>
                    <a:pt x="110" y="29"/>
                    <a:pt x="114" y="41"/>
                  </a:cubicBezTo>
                  <a:cubicBezTo>
                    <a:pt x="121" y="59"/>
                    <a:pt x="108" y="72"/>
                    <a:pt x="98" y="86"/>
                  </a:cubicBezTo>
                  <a:cubicBezTo>
                    <a:pt x="88" y="101"/>
                    <a:pt x="50" y="159"/>
                    <a:pt x="26" y="152"/>
                  </a:cubicBezTo>
                  <a:cubicBezTo>
                    <a:pt x="18" y="150"/>
                    <a:pt x="6" y="127"/>
                    <a:pt x="4" y="121"/>
                  </a:cubicBezTo>
                  <a:cubicBezTo>
                    <a:pt x="0" y="108"/>
                    <a:pt x="0" y="91"/>
                    <a:pt x="3" y="78"/>
                  </a:cubicBezTo>
                  <a:cubicBezTo>
                    <a:pt x="10" y="49"/>
                    <a:pt x="46" y="16"/>
                    <a:pt x="72" y="4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16" name="Freeform 211">
              <a:extLst>
                <a:ext uri="{FF2B5EF4-FFF2-40B4-BE49-F238E27FC236}">
                  <a16:creationId xmlns:a16="http://schemas.microsoft.com/office/drawing/2014/main" id="{994CFC73-C8AB-4FB9-9C7A-697E7CBAA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" y="1621"/>
              <a:ext cx="33" cy="46"/>
            </a:xfrm>
            <a:custGeom>
              <a:avLst/>
              <a:gdLst>
                <a:gd name="T0" fmla="*/ 1 w 96"/>
                <a:gd name="T1" fmla="*/ 0 h 132"/>
                <a:gd name="T2" fmla="*/ 1 w 96"/>
                <a:gd name="T3" fmla="*/ 1 h 132"/>
                <a:gd name="T4" fmla="*/ 1 w 96"/>
                <a:gd name="T5" fmla="*/ 1 h 132"/>
                <a:gd name="T6" fmla="*/ 1 w 96"/>
                <a:gd name="T7" fmla="*/ 2 h 132"/>
                <a:gd name="T8" fmla="*/ 0 w 96"/>
                <a:gd name="T9" fmla="*/ 2 h 132"/>
                <a:gd name="T10" fmla="*/ 0 w 96"/>
                <a:gd name="T11" fmla="*/ 1 h 132"/>
                <a:gd name="T12" fmla="*/ 0 w 96"/>
                <a:gd name="T13" fmla="*/ 0 h 132"/>
                <a:gd name="T14" fmla="*/ 1 w 96"/>
                <a:gd name="T15" fmla="*/ 0 h 1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6" h="132">
                  <a:moveTo>
                    <a:pt x="58" y="0"/>
                  </a:moveTo>
                  <a:cubicBezTo>
                    <a:pt x="74" y="6"/>
                    <a:pt x="96" y="38"/>
                    <a:pt x="93" y="57"/>
                  </a:cubicBezTo>
                  <a:cubicBezTo>
                    <a:pt x="91" y="67"/>
                    <a:pt x="80" y="76"/>
                    <a:pt x="74" y="84"/>
                  </a:cubicBezTo>
                  <a:cubicBezTo>
                    <a:pt x="65" y="97"/>
                    <a:pt x="56" y="115"/>
                    <a:pt x="43" y="123"/>
                  </a:cubicBezTo>
                  <a:cubicBezTo>
                    <a:pt x="30" y="132"/>
                    <a:pt x="32" y="127"/>
                    <a:pt x="25" y="116"/>
                  </a:cubicBezTo>
                  <a:cubicBezTo>
                    <a:pt x="14" y="99"/>
                    <a:pt x="0" y="84"/>
                    <a:pt x="4" y="62"/>
                  </a:cubicBezTo>
                  <a:cubicBezTo>
                    <a:pt x="7" y="46"/>
                    <a:pt x="18" y="44"/>
                    <a:pt x="30" y="34"/>
                  </a:cubicBezTo>
                  <a:cubicBezTo>
                    <a:pt x="40" y="27"/>
                    <a:pt x="47" y="16"/>
                    <a:pt x="57" y="9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17" name="Freeform 212">
              <a:extLst>
                <a:ext uri="{FF2B5EF4-FFF2-40B4-BE49-F238E27FC236}">
                  <a16:creationId xmlns:a16="http://schemas.microsoft.com/office/drawing/2014/main" id="{C1B0CCEE-92AD-448C-A980-443F2C9CE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4" y="1408"/>
              <a:ext cx="286" cy="310"/>
            </a:xfrm>
            <a:custGeom>
              <a:avLst/>
              <a:gdLst>
                <a:gd name="T0" fmla="*/ 5 w 834"/>
                <a:gd name="T1" fmla="*/ 0 h 902"/>
                <a:gd name="T2" fmla="*/ 0 w 834"/>
                <a:gd name="T3" fmla="*/ 13 h 90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34" h="902">
                  <a:moveTo>
                    <a:pt x="337" y="0"/>
                  </a:moveTo>
                  <a:cubicBezTo>
                    <a:pt x="337" y="0"/>
                    <a:pt x="834" y="445"/>
                    <a:pt x="0" y="902"/>
                  </a:cubicBezTo>
                </a:path>
              </a:pathLst>
            </a:custGeom>
            <a:noFill/>
            <a:ln w="3175" cap="rnd">
              <a:solidFill>
                <a:srgbClr val="DDBBB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18" name="Freeform 213">
              <a:extLst>
                <a:ext uri="{FF2B5EF4-FFF2-40B4-BE49-F238E27FC236}">
                  <a16:creationId xmlns:a16="http://schemas.microsoft.com/office/drawing/2014/main" id="{3A85D49E-5DEE-4698-A97A-1D8A57A28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" y="1403"/>
              <a:ext cx="35" cy="42"/>
            </a:xfrm>
            <a:custGeom>
              <a:avLst/>
              <a:gdLst>
                <a:gd name="T0" fmla="*/ 1 w 102"/>
                <a:gd name="T1" fmla="*/ 0 h 125"/>
                <a:gd name="T2" fmla="*/ 0 w 102"/>
                <a:gd name="T3" fmla="*/ 2 h 12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2" h="125">
                  <a:moveTo>
                    <a:pt x="102" y="0"/>
                  </a:moveTo>
                  <a:cubicBezTo>
                    <a:pt x="102" y="0"/>
                    <a:pt x="0" y="44"/>
                    <a:pt x="38" y="125"/>
                  </a:cubicBezTo>
                </a:path>
              </a:pathLst>
            </a:custGeom>
            <a:noFill/>
            <a:ln w="317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19" name="Freeform 214">
              <a:extLst>
                <a:ext uri="{FF2B5EF4-FFF2-40B4-BE49-F238E27FC236}">
                  <a16:creationId xmlns:a16="http://schemas.microsoft.com/office/drawing/2014/main" id="{97A0914C-204D-4F6A-BDCF-DDD7D9833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9" y="1234"/>
              <a:ext cx="41" cy="54"/>
            </a:xfrm>
            <a:custGeom>
              <a:avLst/>
              <a:gdLst>
                <a:gd name="T0" fmla="*/ 1 w 119"/>
                <a:gd name="T1" fmla="*/ 0 h 155"/>
                <a:gd name="T2" fmla="*/ 0 w 119"/>
                <a:gd name="T3" fmla="*/ 1 h 155"/>
                <a:gd name="T4" fmla="*/ 0 w 119"/>
                <a:gd name="T5" fmla="*/ 2 h 155"/>
                <a:gd name="T6" fmla="*/ 1 w 119"/>
                <a:gd name="T7" fmla="*/ 2 h 155"/>
                <a:gd name="T8" fmla="*/ 1 w 119"/>
                <a:gd name="T9" fmla="*/ 2 h 155"/>
                <a:gd name="T10" fmla="*/ 1 w 119"/>
                <a:gd name="T11" fmla="*/ 1 h 155"/>
                <a:gd name="T12" fmla="*/ 1 w 119"/>
                <a:gd name="T13" fmla="*/ 0 h 1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" h="155">
                  <a:moveTo>
                    <a:pt x="86" y="34"/>
                  </a:moveTo>
                  <a:cubicBezTo>
                    <a:pt x="61" y="18"/>
                    <a:pt x="28" y="0"/>
                    <a:pt x="13" y="38"/>
                  </a:cubicBezTo>
                  <a:cubicBezTo>
                    <a:pt x="0" y="66"/>
                    <a:pt x="9" y="101"/>
                    <a:pt x="24" y="126"/>
                  </a:cubicBezTo>
                  <a:cubicBezTo>
                    <a:pt x="31" y="138"/>
                    <a:pt x="37" y="150"/>
                    <a:pt x="52" y="152"/>
                  </a:cubicBezTo>
                  <a:cubicBezTo>
                    <a:pt x="69" y="155"/>
                    <a:pt x="81" y="143"/>
                    <a:pt x="92" y="131"/>
                  </a:cubicBezTo>
                  <a:cubicBezTo>
                    <a:pt x="112" y="109"/>
                    <a:pt x="119" y="74"/>
                    <a:pt x="102" y="50"/>
                  </a:cubicBezTo>
                  <a:cubicBezTo>
                    <a:pt x="97" y="43"/>
                    <a:pt x="91" y="38"/>
                    <a:pt x="84" y="34"/>
                  </a:cubicBezTo>
                </a:path>
              </a:pathLst>
            </a:custGeom>
            <a:solidFill>
              <a:srgbClr val="DDB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20" name="Freeform 215">
              <a:extLst>
                <a:ext uri="{FF2B5EF4-FFF2-40B4-BE49-F238E27FC236}">
                  <a16:creationId xmlns:a16="http://schemas.microsoft.com/office/drawing/2014/main" id="{5E01424B-EAD9-43C3-B478-88A46D58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7" y="1222"/>
              <a:ext cx="27" cy="48"/>
            </a:xfrm>
            <a:custGeom>
              <a:avLst/>
              <a:gdLst>
                <a:gd name="T0" fmla="*/ 0 w 81"/>
                <a:gd name="T1" fmla="*/ 0 h 140"/>
                <a:gd name="T2" fmla="*/ 1 w 81"/>
                <a:gd name="T3" fmla="*/ 2 h 140"/>
                <a:gd name="T4" fmla="*/ 0 w 81"/>
                <a:gd name="T5" fmla="*/ 0 h 1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1" h="140">
                  <a:moveTo>
                    <a:pt x="0" y="0"/>
                  </a:moveTo>
                  <a:cubicBezTo>
                    <a:pt x="0" y="0"/>
                    <a:pt x="65" y="38"/>
                    <a:pt x="53" y="140"/>
                  </a:cubicBezTo>
                  <a:cubicBezTo>
                    <a:pt x="53" y="140"/>
                    <a:pt x="81" y="3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21" name="Oval 216">
              <a:extLst>
                <a:ext uri="{FF2B5EF4-FFF2-40B4-BE49-F238E27FC236}">
                  <a16:creationId xmlns:a16="http://schemas.microsoft.com/office/drawing/2014/main" id="{AAF519F4-41CC-4BF0-AF71-A358B54CD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1" y="1242"/>
              <a:ext cx="7" cy="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9622" name="Oval 217">
              <a:extLst>
                <a:ext uri="{FF2B5EF4-FFF2-40B4-BE49-F238E27FC236}">
                  <a16:creationId xmlns:a16="http://schemas.microsoft.com/office/drawing/2014/main" id="{E8B7A088-649E-4947-BAAF-B8D2FFC56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1" y="1253"/>
              <a:ext cx="20" cy="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9623" name="Oval 218">
              <a:extLst>
                <a:ext uri="{FF2B5EF4-FFF2-40B4-BE49-F238E27FC236}">
                  <a16:creationId xmlns:a16="http://schemas.microsoft.com/office/drawing/2014/main" id="{EB9D63BF-4F76-40FB-9CE5-0E99BA30C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" y="1224"/>
              <a:ext cx="6" cy="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9624" name="Freeform 219">
              <a:extLst>
                <a:ext uri="{FF2B5EF4-FFF2-40B4-BE49-F238E27FC236}">
                  <a16:creationId xmlns:a16="http://schemas.microsoft.com/office/drawing/2014/main" id="{2481B701-F39D-4A49-A35C-008FADC8A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" y="1167"/>
              <a:ext cx="140" cy="94"/>
            </a:xfrm>
            <a:custGeom>
              <a:avLst/>
              <a:gdLst>
                <a:gd name="T0" fmla="*/ 5 w 409"/>
                <a:gd name="T1" fmla="*/ 0 h 272"/>
                <a:gd name="T2" fmla="*/ 4 w 409"/>
                <a:gd name="T3" fmla="*/ 1 h 272"/>
                <a:gd name="T4" fmla="*/ 3 w 409"/>
                <a:gd name="T5" fmla="*/ 1 h 272"/>
                <a:gd name="T6" fmla="*/ 2 w 409"/>
                <a:gd name="T7" fmla="*/ 3 h 272"/>
                <a:gd name="T8" fmla="*/ 1 w 409"/>
                <a:gd name="T9" fmla="*/ 3 h 272"/>
                <a:gd name="T10" fmla="*/ 0 w 409"/>
                <a:gd name="T11" fmla="*/ 4 h 272"/>
                <a:gd name="T12" fmla="*/ 2 w 409"/>
                <a:gd name="T13" fmla="*/ 3 h 272"/>
                <a:gd name="T14" fmla="*/ 3 w 409"/>
                <a:gd name="T15" fmla="*/ 1 h 272"/>
                <a:gd name="T16" fmla="*/ 4 w 409"/>
                <a:gd name="T17" fmla="*/ 1 h 272"/>
                <a:gd name="T18" fmla="*/ 5 w 409"/>
                <a:gd name="T19" fmla="*/ 0 h 2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9" h="272">
                  <a:moveTo>
                    <a:pt x="409" y="0"/>
                  </a:moveTo>
                  <a:cubicBezTo>
                    <a:pt x="395" y="31"/>
                    <a:pt x="352" y="52"/>
                    <a:pt x="322" y="63"/>
                  </a:cubicBezTo>
                  <a:cubicBezTo>
                    <a:pt x="286" y="77"/>
                    <a:pt x="255" y="90"/>
                    <a:pt x="225" y="114"/>
                  </a:cubicBezTo>
                  <a:cubicBezTo>
                    <a:pt x="194" y="140"/>
                    <a:pt x="167" y="172"/>
                    <a:pt x="134" y="196"/>
                  </a:cubicBezTo>
                  <a:cubicBezTo>
                    <a:pt x="117" y="208"/>
                    <a:pt x="94" y="222"/>
                    <a:pt x="75" y="232"/>
                  </a:cubicBezTo>
                  <a:cubicBezTo>
                    <a:pt x="52" y="243"/>
                    <a:pt x="25" y="269"/>
                    <a:pt x="0" y="272"/>
                  </a:cubicBezTo>
                  <a:cubicBezTo>
                    <a:pt x="44" y="248"/>
                    <a:pt x="88" y="219"/>
                    <a:pt x="124" y="185"/>
                  </a:cubicBezTo>
                  <a:cubicBezTo>
                    <a:pt x="158" y="153"/>
                    <a:pt x="180" y="109"/>
                    <a:pt x="220" y="85"/>
                  </a:cubicBezTo>
                  <a:cubicBezTo>
                    <a:pt x="251" y="67"/>
                    <a:pt x="289" y="51"/>
                    <a:pt x="323" y="41"/>
                  </a:cubicBezTo>
                  <a:cubicBezTo>
                    <a:pt x="351" y="32"/>
                    <a:pt x="374" y="16"/>
                    <a:pt x="397" y="6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25" name="Freeform 220">
              <a:extLst>
                <a:ext uri="{FF2B5EF4-FFF2-40B4-BE49-F238E27FC236}">
                  <a16:creationId xmlns:a16="http://schemas.microsoft.com/office/drawing/2014/main" id="{1B393FC8-CA62-4079-9A41-EB45BC64F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3" y="1225"/>
              <a:ext cx="63" cy="54"/>
            </a:xfrm>
            <a:custGeom>
              <a:avLst/>
              <a:gdLst>
                <a:gd name="T0" fmla="*/ 2 w 185"/>
                <a:gd name="T1" fmla="*/ 0 h 158"/>
                <a:gd name="T2" fmla="*/ 1 w 185"/>
                <a:gd name="T3" fmla="*/ 1 h 158"/>
                <a:gd name="T4" fmla="*/ 0 w 185"/>
                <a:gd name="T5" fmla="*/ 2 h 158"/>
                <a:gd name="T6" fmla="*/ 2 w 185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5" h="158">
                  <a:moveTo>
                    <a:pt x="185" y="0"/>
                  </a:moveTo>
                  <a:cubicBezTo>
                    <a:pt x="153" y="22"/>
                    <a:pt x="127" y="50"/>
                    <a:pt x="94" y="73"/>
                  </a:cubicBezTo>
                  <a:cubicBezTo>
                    <a:pt x="55" y="99"/>
                    <a:pt x="29" y="125"/>
                    <a:pt x="0" y="158"/>
                  </a:cubicBezTo>
                  <a:cubicBezTo>
                    <a:pt x="28" y="72"/>
                    <a:pt x="115" y="48"/>
                    <a:pt x="183" y="0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26" name="Freeform 221">
              <a:extLst>
                <a:ext uri="{FF2B5EF4-FFF2-40B4-BE49-F238E27FC236}">
                  <a16:creationId xmlns:a16="http://schemas.microsoft.com/office/drawing/2014/main" id="{E6612462-171F-4FFB-8BF0-7D0ED9BDA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3" y="1444"/>
              <a:ext cx="30" cy="17"/>
            </a:xfrm>
            <a:custGeom>
              <a:avLst/>
              <a:gdLst>
                <a:gd name="T0" fmla="*/ 1 w 87"/>
                <a:gd name="T1" fmla="*/ 1 h 51"/>
                <a:gd name="T2" fmla="*/ 1 w 87"/>
                <a:gd name="T3" fmla="*/ 0 h 51"/>
                <a:gd name="T4" fmla="*/ 0 w 87"/>
                <a:gd name="T5" fmla="*/ 0 h 5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51">
                  <a:moveTo>
                    <a:pt x="87" y="51"/>
                  </a:moveTo>
                  <a:cubicBezTo>
                    <a:pt x="75" y="35"/>
                    <a:pt x="61" y="40"/>
                    <a:pt x="44" y="31"/>
                  </a:cubicBezTo>
                  <a:cubicBezTo>
                    <a:pt x="28" y="23"/>
                    <a:pt x="18" y="9"/>
                    <a:pt x="0" y="0"/>
                  </a:cubicBezTo>
                </a:path>
              </a:pathLst>
            </a:custGeom>
            <a:noFill/>
            <a:ln w="317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27" name="Freeform 222">
              <a:extLst>
                <a:ext uri="{FF2B5EF4-FFF2-40B4-BE49-F238E27FC236}">
                  <a16:creationId xmlns:a16="http://schemas.microsoft.com/office/drawing/2014/main" id="{A259E771-13F6-49C3-BE47-9C271F0E0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5" y="1626"/>
              <a:ext cx="115" cy="80"/>
            </a:xfrm>
            <a:custGeom>
              <a:avLst/>
              <a:gdLst>
                <a:gd name="T0" fmla="*/ 0 w 333"/>
                <a:gd name="T1" fmla="*/ 1 h 234"/>
                <a:gd name="T2" fmla="*/ 1 w 333"/>
                <a:gd name="T3" fmla="*/ 1 h 234"/>
                <a:gd name="T4" fmla="*/ 2 w 333"/>
                <a:gd name="T5" fmla="*/ 1 h 234"/>
                <a:gd name="T6" fmla="*/ 3 w 333"/>
                <a:gd name="T7" fmla="*/ 3 h 234"/>
                <a:gd name="T8" fmla="*/ 4 w 333"/>
                <a:gd name="T9" fmla="*/ 3 h 234"/>
                <a:gd name="T10" fmla="*/ 4 w 333"/>
                <a:gd name="T11" fmla="*/ 2 h 234"/>
                <a:gd name="T12" fmla="*/ 3 w 333"/>
                <a:gd name="T13" fmla="*/ 1 h 234"/>
                <a:gd name="T14" fmla="*/ 1 w 333"/>
                <a:gd name="T15" fmla="*/ 0 h 234"/>
                <a:gd name="T16" fmla="*/ 0 w 333"/>
                <a:gd name="T17" fmla="*/ 1 h 2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33" h="234">
                  <a:moveTo>
                    <a:pt x="19" y="48"/>
                  </a:moveTo>
                  <a:cubicBezTo>
                    <a:pt x="25" y="56"/>
                    <a:pt x="62" y="61"/>
                    <a:pt x="77" y="69"/>
                  </a:cubicBezTo>
                  <a:cubicBezTo>
                    <a:pt x="94" y="79"/>
                    <a:pt x="109" y="90"/>
                    <a:pt x="123" y="105"/>
                  </a:cubicBezTo>
                  <a:cubicBezTo>
                    <a:pt x="156" y="139"/>
                    <a:pt x="169" y="181"/>
                    <a:pt x="212" y="205"/>
                  </a:cubicBezTo>
                  <a:cubicBezTo>
                    <a:pt x="233" y="217"/>
                    <a:pt x="261" y="234"/>
                    <a:pt x="286" y="229"/>
                  </a:cubicBezTo>
                  <a:cubicBezTo>
                    <a:pt x="306" y="225"/>
                    <a:pt x="333" y="202"/>
                    <a:pt x="328" y="181"/>
                  </a:cubicBezTo>
                  <a:cubicBezTo>
                    <a:pt x="320" y="149"/>
                    <a:pt x="248" y="117"/>
                    <a:pt x="223" y="99"/>
                  </a:cubicBezTo>
                  <a:cubicBezTo>
                    <a:pt x="186" y="72"/>
                    <a:pt x="151" y="43"/>
                    <a:pt x="105" y="33"/>
                  </a:cubicBezTo>
                  <a:cubicBezTo>
                    <a:pt x="86" y="28"/>
                    <a:pt x="0" y="0"/>
                    <a:pt x="11" y="45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28" name="Freeform 223">
              <a:extLst>
                <a:ext uri="{FF2B5EF4-FFF2-40B4-BE49-F238E27FC236}">
                  <a16:creationId xmlns:a16="http://schemas.microsoft.com/office/drawing/2014/main" id="{0AA389B8-E7DF-4356-9A74-A90B01375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8" y="1461"/>
              <a:ext cx="156" cy="167"/>
            </a:xfrm>
            <a:custGeom>
              <a:avLst/>
              <a:gdLst>
                <a:gd name="T0" fmla="*/ 5 w 455"/>
                <a:gd name="T1" fmla="*/ 5 h 487"/>
                <a:gd name="T2" fmla="*/ 6 w 455"/>
                <a:gd name="T3" fmla="*/ 4 h 487"/>
                <a:gd name="T4" fmla="*/ 5 w 455"/>
                <a:gd name="T5" fmla="*/ 1 h 487"/>
                <a:gd name="T6" fmla="*/ 3 w 455"/>
                <a:gd name="T7" fmla="*/ 0 h 487"/>
                <a:gd name="T8" fmla="*/ 1 w 455"/>
                <a:gd name="T9" fmla="*/ 1 h 487"/>
                <a:gd name="T10" fmla="*/ 0 w 455"/>
                <a:gd name="T11" fmla="*/ 2 h 487"/>
                <a:gd name="T12" fmla="*/ 1 w 455"/>
                <a:gd name="T13" fmla="*/ 3 h 487"/>
                <a:gd name="T14" fmla="*/ 1 w 455"/>
                <a:gd name="T15" fmla="*/ 4 h 487"/>
                <a:gd name="T16" fmla="*/ 1 w 455"/>
                <a:gd name="T17" fmla="*/ 4 h 487"/>
                <a:gd name="T18" fmla="*/ 2 w 455"/>
                <a:gd name="T19" fmla="*/ 5 h 487"/>
                <a:gd name="T20" fmla="*/ 4 w 455"/>
                <a:gd name="T21" fmla="*/ 7 h 487"/>
                <a:gd name="T22" fmla="*/ 5 w 455"/>
                <a:gd name="T23" fmla="*/ 5 h 48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55" h="487">
                  <a:moveTo>
                    <a:pt x="393" y="402"/>
                  </a:moveTo>
                  <a:cubicBezTo>
                    <a:pt x="388" y="348"/>
                    <a:pt x="455" y="319"/>
                    <a:pt x="451" y="260"/>
                  </a:cubicBezTo>
                  <a:cubicBezTo>
                    <a:pt x="447" y="194"/>
                    <a:pt x="404" y="148"/>
                    <a:pt x="368" y="99"/>
                  </a:cubicBezTo>
                  <a:cubicBezTo>
                    <a:pt x="333" y="53"/>
                    <a:pt x="298" y="10"/>
                    <a:pt x="237" y="5"/>
                  </a:cubicBezTo>
                  <a:cubicBezTo>
                    <a:pt x="187" y="0"/>
                    <a:pt x="137" y="17"/>
                    <a:pt x="99" y="48"/>
                  </a:cubicBezTo>
                  <a:cubicBezTo>
                    <a:pt x="73" y="70"/>
                    <a:pt x="0" y="113"/>
                    <a:pt x="38" y="156"/>
                  </a:cubicBezTo>
                  <a:cubicBezTo>
                    <a:pt x="53" y="173"/>
                    <a:pt x="79" y="169"/>
                    <a:pt x="90" y="191"/>
                  </a:cubicBezTo>
                  <a:cubicBezTo>
                    <a:pt x="103" y="215"/>
                    <a:pt x="83" y="242"/>
                    <a:pt x="80" y="267"/>
                  </a:cubicBezTo>
                  <a:cubicBezTo>
                    <a:pt x="75" y="300"/>
                    <a:pt x="83" y="313"/>
                    <a:pt x="110" y="331"/>
                  </a:cubicBezTo>
                  <a:cubicBezTo>
                    <a:pt x="133" y="346"/>
                    <a:pt x="147" y="361"/>
                    <a:pt x="163" y="386"/>
                  </a:cubicBezTo>
                  <a:cubicBezTo>
                    <a:pt x="202" y="445"/>
                    <a:pt x="246" y="487"/>
                    <a:pt x="322" y="484"/>
                  </a:cubicBezTo>
                  <a:cubicBezTo>
                    <a:pt x="360" y="482"/>
                    <a:pt x="409" y="442"/>
                    <a:pt x="393" y="402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29" name="Freeform 224">
              <a:extLst>
                <a:ext uri="{FF2B5EF4-FFF2-40B4-BE49-F238E27FC236}">
                  <a16:creationId xmlns:a16="http://schemas.microsoft.com/office/drawing/2014/main" id="{26169635-06F8-4386-AAD2-C4932C6C3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" y="1351"/>
              <a:ext cx="77" cy="98"/>
            </a:xfrm>
            <a:custGeom>
              <a:avLst/>
              <a:gdLst>
                <a:gd name="T0" fmla="*/ 2 w 222"/>
                <a:gd name="T1" fmla="*/ 0 h 286"/>
                <a:gd name="T2" fmla="*/ 2 w 222"/>
                <a:gd name="T3" fmla="*/ 2 h 286"/>
                <a:gd name="T4" fmla="*/ 2 w 222"/>
                <a:gd name="T5" fmla="*/ 4 h 286"/>
                <a:gd name="T6" fmla="*/ 1 w 222"/>
                <a:gd name="T7" fmla="*/ 2 h 286"/>
                <a:gd name="T8" fmla="*/ 1 w 222"/>
                <a:gd name="T9" fmla="*/ 0 h 286"/>
                <a:gd name="T10" fmla="*/ 1 w 222"/>
                <a:gd name="T11" fmla="*/ 0 h 2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2" h="286">
                  <a:moveTo>
                    <a:pt x="106" y="22"/>
                  </a:moveTo>
                  <a:cubicBezTo>
                    <a:pt x="56" y="71"/>
                    <a:pt x="118" y="105"/>
                    <a:pt x="152" y="134"/>
                  </a:cubicBezTo>
                  <a:cubicBezTo>
                    <a:pt x="182" y="160"/>
                    <a:pt x="222" y="244"/>
                    <a:pt x="173" y="265"/>
                  </a:cubicBezTo>
                  <a:cubicBezTo>
                    <a:pt x="124" y="286"/>
                    <a:pt x="69" y="220"/>
                    <a:pt x="50" y="182"/>
                  </a:cubicBezTo>
                  <a:cubicBezTo>
                    <a:pt x="36" y="153"/>
                    <a:pt x="0" y="0"/>
                    <a:pt x="68" y="10"/>
                  </a:cubicBezTo>
                  <a:cubicBezTo>
                    <a:pt x="79" y="12"/>
                    <a:pt x="91" y="26"/>
                    <a:pt x="94" y="38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30" name="Freeform 225">
              <a:extLst>
                <a:ext uri="{FF2B5EF4-FFF2-40B4-BE49-F238E27FC236}">
                  <a16:creationId xmlns:a16="http://schemas.microsoft.com/office/drawing/2014/main" id="{6B88E35D-A841-4CF8-B618-9C0872C4B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" y="1352"/>
              <a:ext cx="78" cy="116"/>
            </a:xfrm>
            <a:custGeom>
              <a:avLst/>
              <a:gdLst>
                <a:gd name="T0" fmla="*/ 1 w 227"/>
                <a:gd name="T1" fmla="*/ 2 h 336"/>
                <a:gd name="T2" fmla="*/ 2 w 227"/>
                <a:gd name="T3" fmla="*/ 3 h 336"/>
                <a:gd name="T4" fmla="*/ 2 w 227"/>
                <a:gd name="T5" fmla="*/ 4 h 336"/>
                <a:gd name="T6" fmla="*/ 3 w 227"/>
                <a:gd name="T7" fmla="*/ 4 h 336"/>
                <a:gd name="T8" fmla="*/ 3 w 227"/>
                <a:gd name="T9" fmla="*/ 3 h 336"/>
                <a:gd name="T10" fmla="*/ 2 w 227"/>
                <a:gd name="T11" fmla="*/ 3 h 336"/>
                <a:gd name="T12" fmla="*/ 1 w 227"/>
                <a:gd name="T13" fmla="*/ 0 h 336"/>
                <a:gd name="T14" fmla="*/ 1 w 227"/>
                <a:gd name="T15" fmla="*/ 2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27" h="336">
                  <a:moveTo>
                    <a:pt x="42" y="164"/>
                  </a:moveTo>
                  <a:cubicBezTo>
                    <a:pt x="79" y="182"/>
                    <a:pt x="114" y="210"/>
                    <a:pt x="132" y="248"/>
                  </a:cubicBezTo>
                  <a:cubicBezTo>
                    <a:pt x="141" y="268"/>
                    <a:pt x="147" y="309"/>
                    <a:pt x="167" y="321"/>
                  </a:cubicBezTo>
                  <a:cubicBezTo>
                    <a:pt x="192" y="336"/>
                    <a:pt x="227" y="310"/>
                    <a:pt x="218" y="283"/>
                  </a:cubicBezTo>
                  <a:cubicBezTo>
                    <a:pt x="215" y="271"/>
                    <a:pt x="199" y="257"/>
                    <a:pt x="193" y="245"/>
                  </a:cubicBezTo>
                  <a:cubicBezTo>
                    <a:pt x="184" y="227"/>
                    <a:pt x="181" y="206"/>
                    <a:pt x="178" y="186"/>
                  </a:cubicBezTo>
                  <a:cubicBezTo>
                    <a:pt x="170" y="128"/>
                    <a:pt x="159" y="0"/>
                    <a:pt x="70" y="21"/>
                  </a:cubicBezTo>
                  <a:cubicBezTo>
                    <a:pt x="10" y="35"/>
                    <a:pt x="0" y="126"/>
                    <a:pt x="47" y="158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31" name="Freeform 226">
              <a:extLst>
                <a:ext uri="{FF2B5EF4-FFF2-40B4-BE49-F238E27FC236}">
                  <a16:creationId xmlns:a16="http://schemas.microsoft.com/office/drawing/2014/main" id="{118D8945-3F5D-4600-A39C-75A32EADD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8" y="1102"/>
              <a:ext cx="169" cy="252"/>
            </a:xfrm>
            <a:custGeom>
              <a:avLst/>
              <a:gdLst>
                <a:gd name="T0" fmla="*/ 1 w 491"/>
                <a:gd name="T1" fmla="*/ 10 h 735"/>
                <a:gd name="T2" fmla="*/ 2 w 491"/>
                <a:gd name="T3" fmla="*/ 10 h 735"/>
                <a:gd name="T4" fmla="*/ 3 w 491"/>
                <a:gd name="T5" fmla="*/ 10 h 735"/>
                <a:gd name="T6" fmla="*/ 5 w 491"/>
                <a:gd name="T7" fmla="*/ 9 h 735"/>
                <a:gd name="T8" fmla="*/ 6 w 491"/>
                <a:gd name="T9" fmla="*/ 5 h 735"/>
                <a:gd name="T10" fmla="*/ 4 w 491"/>
                <a:gd name="T11" fmla="*/ 4 h 735"/>
                <a:gd name="T12" fmla="*/ 3 w 491"/>
                <a:gd name="T13" fmla="*/ 2 h 735"/>
                <a:gd name="T14" fmla="*/ 1 w 491"/>
                <a:gd name="T15" fmla="*/ 0 h 735"/>
                <a:gd name="T16" fmla="*/ 0 w 491"/>
                <a:gd name="T17" fmla="*/ 0 h 735"/>
                <a:gd name="T18" fmla="*/ 0 w 491"/>
                <a:gd name="T19" fmla="*/ 1 h 735"/>
                <a:gd name="T20" fmla="*/ 1 w 491"/>
                <a:gd name="T21" fmla="*/ 4 h 735"/>
                <a:gd name="T22" fmla="*/ 0 w 491"/>
                <a:gd name="T23" fmla="*/ 7 h 735"/>
                <a:gd name="T24" fmla="*/ 1 w 491"/>
                <a:gd name="T25" fmla="*/ 10 h 73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1" h="735">
                  <a:moveTo>
                    <a:pt x="45" y="685"/>
                  </a:moveTo>
                  <a:cubicBezTo>
                    <a:pt x="52" y="680"/>
                    <a:pt x="103" y="710"/>
                    <a:pt x="120" y="715"/>
                  </a:cubicBezTo>
                  <a:cubicBezTo>
                    <a:pt x="152" y="725"/>
                    <a:pt x="199" y="735"/>
                    <a:pt x="233" y="729"/>
                  </a:cubicBezTo>
                  <a:cubicBezTo>
                    <a:pt x="282" y="720"/>
                    <a:pt x="328" y="699"/>
                    <a:pt x="371" y="674"/>
                  </a:cubicBezTo>
                  <a:cubicBezTo>
                    <a:pt x="470" y="618"/>
                    <a:pt x="491" y="464"/>
                    <a:pt x="430" y="373"/>
                  </a:cubicBezTo>
                  <a:cubicBezTo>
                    <a:pt x="400" y="329"/>
                    <a:pt x="355" y="299"/>
                    <a:pt x="318" y="262"/>
                  </a:cubicBezTo>
                  <a:cubicBezTo>
                    <a:pt x="277" y="223"/>
                    <a:pt x="246" y="180"/>
                    <a:pt x="212" y="137"/>
                  </a:cubicBezTo>
                  <a:cubicBezTo>
                    <a:pt x="178" y="95"/>
                    <a:pt x="138" y="42"/>
                    <a:pt x="88" y="21"/>
                  </a:cubicBezTo>
                  <a:cubicBezTo>
                    <a:pt x="66" y="12"/>
                    <a:pt x="43" y="0"/>
                    <a:pt x="25" y="19"/>
                  </a:cubicBezTo>
                  <a:cubicBezTo>
                    <a:pt x="11" y="35"/>
                    <a:pt x="12" y="61"/>
                    <a:pt x="12" y="80"/>
                  </a:cubicBezTo>
                  <a:cubicBezTo>
                    <a:pt x="11" y="171"/>
                    <a:pt x="76" y="239"/>
                    <a:pt x="76" y="330"/>
                  </a:cubicBezTo>
                  <a:cubicBezTo>
                    <a:pt x="76" y="389"/>
                    <a:pt x="56" y="443"/>
                    <a:pt x="35" y="498"/>
                  </a:cubicBezTo>
                  <a:cubicBezTo>
                    <a:pt x="12" y="560"/>
                    <a:pt x="0" y="633"/>
                    <a:pt x="50" y="685"/>
                  </a:cubicBezTo>
                </a:path>
              </a:pathLst>
            </a:custGeom>
            <a:solidFill>
              <a:srgbClr val="F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32" name="Freeform 227">
              <a:extLst>
                <a:ext uri="{FF2B5EF4-FFF2-40B4-BE49-F238E27FC236}">
                  <a16:creationId xmlns:a16="http://schemas.microsoft.com/office/drawing/2014/main" id="{206DB749-F95F-4048-94C6-54486B226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" y="1414"/>
              <a:ext cx="134" cy="223"/>
            </a:xfrm>
            <a:custGeom>
              <a:avLst/>
              <a:gdLst>
                <a:gd name="T0" fmla="*/ 0 w 388"/>
                <a:gd name="T1" fmla="*/ 1 h 650"/>
                <a:gd name="T2" fmla="*/ 1 w 388"/>
                <a:gd name="T3" fmla="*/ 0 h 650"/>
                <a:gd name="T4" fmla="*/ 2 w 388"/>
                <a:gd name="T5" fmla="*/ 0 h 650"/>
                <a:gd name="T6" fmla="*/ 2 w 388"/>
                <a:gd name="T7" fmla="*/ 2 h 650"/>
                <a:gd name="T8" fmla="*/ 3 w 388"/>
                <a:gd name="T9" fmla="*/ 3 h 650"/>
                <a:gd name="T10" fmla="*/ 4 w 388"/>
                <a:gd name="T11" fmla="*/ 6 h 650"/>
                <a:gd name="T12" fmla="*/ 5 w 388"/>
                <a:gd name="T13" fmla="*/ 7 h 650"/>
                <a:gd name="T14" fmla="*/ 3 w 388"/>
                <a:gd name="T15" fmla="*/ 9 h 650"/>
                <a:gd name="T16" fmla="*/ 3 w 388"/>
                <a:gd name="T17" fmla="*/ 9 h 650"/>
                <a:gd name="T18" fmla="*/ 2 w 388"/>
                <a:gd name="T19" fmla="*/ 8 h 650"/>
                <a:gd name="T20" fmla="*/ 1 w 388"/>
                <a:gd name="T21" fmla="*/ 5 h 650"/>
                <a:gd name="T22" fmla="*/ 0 w 388"/>
                <a:gd name="T23" fmla="*/ 2 h 650"/>
                <a:gd name="T24" fmla="*/ 0 w 388"/>
                <a:gd name="T25" fmla="*/ 1 h 6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8" h="650">
                  <a:moveTo>
                    <a:pt x="13" y="86"/>
                  </a:moveTo>
                  <a:cubicBezTo>
                    <a:pt x="11" y="59"/>
                    <a:pt x="34" y="24"/>
                    <a:pt x="58" y="12"/>
                  </a:cubicBezTo>
                  <a:cubicBezTo>
                    <a:pt x="83" y="0"/>
                    <a:pt x="123" y="17"/>
                    <a:pt x="141" y="38"/>
                  </a:cubicBezTo>
                  <a:cubicBezTo>
                    <a:pt x="162" y="65"/>
                    <a:pt x="162" y="112"/>
                    <a:pt x="171" y="143"/>
                  </a:cubicBezTo>
                  <a:cubicBezTo>
                    <a:pt x="183" y="184"/>
                    <a:pt x="199" y="216"/>
                    <a:pt x="222" y="252"/>
                  </a:cubicBezTo>
                  <a:cubicBezTo>
                    <a:pt x="256" y="308"/>
                    <a:pt x="289" y="362"/>
                    <a:pt x="327" y="415"/>
                  </a:cubicBezTo>
                  <a:cubicBezTo>
                    <a:pt x="350" y="447"/>
                    <a:pt x="388" y="490"/>
                    <a:pt x="354" y="527"/>
                  </a:cubicBezTo>
                  <a:cubicBezTo>
                    <a:pt x="324" y="559"/>
                    <a:pt x="279" y="573"/>
                    <a:pt x="249" y="609"/>
                  </a:cubicBezTo>
                  <a:cubicBezTo>
                    <a:pt x="234" y="628"/>
                    <a:pt x="230" y="650"/>
                    <a:pt x="202" y="650"/>
                  </a:cubicBezTo>
                  <a:cubicBezTo>
                    <a:pt x="166" y="649"/>
                    <a:pt x="150" y="607"/>
                    <a:pt x="137" y="579"/>
                  </a:cubicBezTo>
                  <a:cubicBezTo>
                    <a:pt x="106" y="507"/>
                    <a:pt x="68" y="437"/>
                    <a:pt x="46" y="362"/>
                  </a:cubicBezTo>
                  <a:cubicBezTo>
                    <a:pt x="27" y="295"/>
                    <a:pt x="1" y="216"/>
                    <a:pt x="0" y="147"/>
                  </a:cubicBezTo>
                  <a:cubicBezTo>
                    <a:pt x="0" y="121"/>
                    <a:pt x="9" y="99"/>
                    <a:pt x="11" y="74"/>
                  </a:cubicBezTo>
                </a:path>
              </a:pathLst>
            </a:custGeom>
            <a:solidFill>
              <a:srgbClr val="F7E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33" name="Freeform 228">
              <a:extLst>
                <a:ext uri="{FF2B5EF4-FFF2-40B4-BE49-F238E27FC236}">
                  <a16:creationId xmlns:a16="http://schemas.microsoft.com/office/drawing/2014/main" id="{F27BCBFA-2016-4A20-B579-95C297E5B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" y="1070"/>
              <a:ext cx="268" cy="316"/>
            </a:xfrm>
            <a:custGeom>
              <a:avLst/>
              <a:gdLst>
                <a:gd name="T0" fmla="*/ 10 w 782"/>
                <a:gd name="T1" fmla="*/ 0 h 921"/>
                <a:gd name="T2" fmla="*/ 8 w 782"/>
                <a:gd name="T3" fmla="*/ 0 h 921"/>
                <a:gd name="T4" fmla="*/ 6 w 782"/>
                <a:gd name="T5" fmla="*/ 1 h 921"/>
                <a:gd name="T6" fmla="*/ 3 w 782"/>
                <a:gd name="T7" fmla="*/ 5 h 921"/>
                <a:gd name="T8" fmla="*/ 1 w 782"/>
                <a:gd name="T9" fmla="*/ 10 h 921"/>
                <a:gd name="T10" fmla="*/ 0 w 782"/>
                <a:gd name="T11" fmla="*/ 12 h 921"/>
                <a:gd name="T12" fmla="*/ 1 w 782"/>
                <a:gd name="T13" fmla="*/ 11 h 921"/>
                <a:gd name="T14" fmla="*/ 3 w 782"/>
                <a:gd name="T15" fmla="*/ 8 h 921"/>
                <a:gd name="T16" fmla="*/ 4 w 782"/>
                <a:gd name="T17" fmla="*/ 6 h 921"/>
                <a:gd name="T18" fmla="*/ 6 w 782"/>
                <a:gd name="T19" fmla="*/ 4 h 921"/>
                <a:gd name="T20" fmla="*/ 8 w 782"/>
                <a:gd name="T21" fmla="*/ 3 h 921"/>
                <a:gd name="T22" fmla="*/ 10 w 782"/>
                <a:gd name="T23" fmla="*/ 2 h 921"/>
                <a:gd name="T24" fmla="*/ 11 w 782"/>
                <a:gd name="T25" fmla="*/ 1 h 921"/>
                <a:gd name="T26" fmla="*/ 10 w 782"/>
                <a:gd name="T27" fmla="*/ 0 h 9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82" h="921">
                  <a:moveTo>
                    <a:pt x="737" y="9"/>
                  </a:moveTo>
                  <a:cubicBezTo>
                    <a:pt x="695" y="13"/>
                    <a:pt x="650" y="0"/>
                    <a:pt x="607" y="4"/>
                  </a:cubicBezTo>
                  <a:cubicBezTo>
                    <a:pt x="551" y="9"/>
                    <a:pt x="488" y="23"/>
                    <a:pt x="443" y="57"/>
                  </a:cubicBezTo>
                  <a:cubicBezTo>
                    <a:pt x="336" y="138"/>
                    <a:pt x="273" y="265"/>
                    <a:pt x="214" y="382"/>
                  </a:cubicBezTo>
                  <a:cubicBezTo>
                    <a:pt x="163" y="484"/>
                    <a:pt x="116" y="588"/>
                    <a:pt x="66" y="691"/>
                  </a:cubicBezTo>
                  <a:cubicBezTo>
                    <a:pt x="48" y="729"/>
                    <a:pt x="0" y="794"/>
                    <a:pt x="10" y="838"/>
                  </a:cubicBezTo>
                  <a:cubicBezTo>
                    <a:pt x="28" y="921"/>
                    <a:pt x="100" y="788"/>
                    <a:pt x="110" y="767"/>
                  </a:cubicBezTo>
                  <a:cubicBezTo>
                    <a:pt x="139" y="703"/>
                    <a:pt x="171" y="642"/>
                    <a:pt x="204" y="580"/>
                  </a:cubicBezTo>
                  <a:cubicBezTo>
                    <a:pt x="235" y="519"/>
                    <a:pt x="258" y="462"/>
                    <a:pt x="312" y="418"/>
                  </a:cubicBezTo>
                  <a:cubicBezTo>
                    <a:pt x="351" y="385"/>
                    <a:pt x="395" y="356"/>
                    <a:pt x="431" y="319"/>
                  </a:cubicBezTo>
                  <a:cubicBezTo>
                    <a:pt x="469" y="279"/>
                    <a:pt x="508" y="240"/>
                    <a:pt x="553" y="208"/>
                  </a:cubicBezTo>
                  <a:cubicBezTo>
                    <a:pt x="596" y="178"/>
                    <a:pt x="638" y="175"/>
                    <a:pt x="688" y="164"/>
                  </a:cubicBezTo>
                  <a:cubicBezTo>
                    <a:pt x="718" y="158"/>
                    <a:pt x="753" y="138"/>
                    <a:pt x="767" y="109"/>
                  </a:cubicBezTo>
                  <a:cubicBezTo>
                    <a:pt x="782" y="78"/>
                    <a:pt x="777" y="14"/>
                    <a:pt x="737" y="7"/>
                  </a:cubicBezTo>
                </a:path>
              </a:pathLst>
            </a:custGeom>
            <a:solidFill>
              <a:srgbClr val="F7E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34" name="Freeform 229">
              <a:extLst>
                <a:ext uri="{FF2B5EF4-FFF2-40B4-BE49-F238E27FC236}">
                  <a16:creationId xmlns:a16="http://schemas.microsoft.com/office/drawing/2014/main" id="{DC6D8483-BE72-4C52-852F-11C7DB5F1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7" y="1404"/>
              <a:ext cx="149" cy="247"/>
            </a:xfrm>
            <a:custGeom>
              <a:avLst/>
              <a:gdLst>
                <a:gd name="T0" fmla="*/ 3 w 435"/>
                <a:gd name="T1" fmla="*/ 0 h 721"/>
                <a:gd name="T2" fmla="*/ 0 w 435"/>
                <a:gd name="T3" fmla="*/ 1 h 721"/>
                <a:gd name="T4" fmla="*/ 2 w 435"/>
                <a:gd name="T5" fmla="*/ 3 h 721"/>
                <a:gd name="T6" fmla="*/ 3 w 435"/>
                <a:gd name="T7" fmla="*/ 3 h 721"/>
                <a:gd name="T8" fmla="*/ 3 w 435"/>
                <a:gd name="T9" fmla="*/ 8 h 721"/>
                <a:gd name="T10" fmla="*/ 2 w 435"/>
                <a:gd name="T11" fmla="*/ 9 h 721"/>
                <a:gd name="T12" fmla="*/ 4 w 435"/>
                <a:gd name="T13" fmla="*/ 8 h 721"/>
                <a:gd name="T14" fmla="*/ 5 w 435"/>
                <a:gd name="T15" fmla="*/ 1 h 721"/>
                <a:gd name="T16" fmla="*/ 3 w 435"/>
                <a:gd name="T17" fmla="*/ 0 h 7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5" h="721">
                  <a:moveTo>
                    <a:pt x="192" y="8"/>
                  </a:moveTo>
                  <a:cubicBezTo>
                    <a:pt x="137" y="8"/>
                    <a:pt x="0" y="14"/>
                    <a:pt x="22" y="108"/>
                  </a:cubicBezTo>
                  <a:cubicBezTo>
                    <a:pt x="32" y="154"/>
                    <a:pt x="98" y="170"/>
                    <a:pt x="136" y="184"/>
                  </a:cubicBezTo>
                  <a:cubicBezTo>
                    <a:pt x="175" y="198"/>
                    <a:pt x="212" y="215"/>
                    <a:pt x="241" y="245"/>
                  </a:cubicBezTo>
                  <a:cubicBezTo>
                    <a:pt x="323" y="328"/>
                    <a:pt x="245" y="454"/>
                    <a:pt x="207" y="539"/>
                  </a:cubicBezTo>
                  <a:cubicBezTo>
                    <a:pt x="194" y="570"/>
                    <a:pt x="126" y="638"/>
                    <a:pt x="146" y="674"/>
                  </a:cubicBezTo>
                  <a:cubicBezTo>
                    <a:pt x="172" y="721"/>
                    <a:pt x="309" y="563"/>
                    <a:pt x="325" y="538"/>
                  </a:cubicBezTo>
                  <a:cubicBezTo>
                    <a:pt x="400" y="423"/>
                    <a:pt x="435" y="238"/>
                    <a:pt x="370" y="113"/>
                  </a:cubicBezTo>
                  <a:cubicBezTo>
                    <a:pt x="336" y="46"/>
                    <a:pt x="261" y="0"/>
                    <a:pt x="184" y="8"/>
                  </a:cubicBezTo>
                </a:path>
              </a:pathLst>
            </a:custGeom>
            <a:solidFill>
              <a:srgbClr val="F7E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35" name="Freeform 230">
              <a:extLst>
                <a:ext uri="{FF2B5EF4-FFF2-40B4-BE49-F238E27FC236}">
                  <a16:creationId xmlns:a16="http://schemas.microsoft.com/office/drawing/2014/main" id="{A8816FE1-D772-4BEE-8F3C-A63E1AAF7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" y="1608"/>
              <a:ext cx="97" cy="36"/>
            </a:xfrm>
            <a:custGeom>
              <a:avLst/>
              <a:gdLst>
                <a:gd name="T0" fmla="*/ 0 w 285"/>
                <a:gd name="T1" fmla="*/ 1 h 104"/>
                <a:gd name="T2" fmla="*/ 2 w 285"/>
                <a:gd name="T3" fmla="*/ 1 h 104"/>
                <a:gd name="T4" fmla="*/ 4 w 285"/>
                <a:gd name="T5" fmla="*/ 1 h 104"/>
                <a:gd name="T6" fmla="*/ 3 w 285"/>
                <a:gd name="T7" fmla="*/ 1 h 104"/>
                <a:gd name="T8" fmla="*/ 2 w 285"/>
                <a:gd name="T9" fmla="*/ 0 h 104"/>
                <a:gd name="T10" fmla="*/ 0 w 285"/>
                <a:gd name="T11" fmla="*/ 1 h 10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5" h="104">
                  <a:moveTo>
                    <a:pt x="26" y="40"/>
                  </a:moveTo>
                  <a:cubicBezTo>
                    <a:pt x="36" y="16"/>
                    <a:pt x="138" y="67"/>
                    <a:pt x="154" y="78"/>
                  </a:cubicBezTo>
                  <a:cubicBezTo>
                    <a:pt x="184" y="97"/>
                    <a:pt x="259" y="104"/>
                    <a:pt x="285" y="76"/>
                  </a:cubicBezTo>
                  <a:cubicBezTo>
                    <a:pt x="260" y="75"/>
                    <a:pt x="234" y="74"/>
                    <a:pt x="212" y="60"/>
                  </a:cubicBezTo>
                  <a:cubicBezTo>
                    <a:pt x="190" y="46"/>
                    <a:pt x="178" y="29"/>
                    <a:pt x="151" y="22"/>
                  </a:cubicBezTo>
                  <a:cubicBezTo>
                    <a:pt x="135" y="19"/>
                    <a:pt x="0" y="0"/>
                    <a:pt x="19" y="43"/>
                  </a:cubicBezTo>
                </a:path>
              </a:pathLst>
            </a:custGeom>
            <a:solidFill>
              <a:srgbClr val="E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36" name="Freeform 231">
              <a:extLst>
                <a:ext uri="{FF2B5EF4-FFF2-40B4-BE49-F238E27FC236}">
                  <a16:creationId xmlns:a16="http://schemas.microsoft.com/office/drawing/2014/main" id="{D3667EBD-8655-4056-8E37-60927CB18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" y="1645"/>
              <a:ext cx="37" cy="113"/>
            </a:xfrm>
            <a:custGeom>
              <a:avLst/>
              <a:gdLst>
                <a:gd name="T0" fmla="*/ 0 w 109"/>
                <a:gd name="T1" fmla="*/ 0 h 329"/>
                <a:gd name="T2" fmla="*/ 0 w 109"/>
                <a:gd name="T3" fmla="*/ 2 h 329"/>
                <a:gd name="T4" fmla="*/ 1 w 109"/>
                <a:gd name="T5" fmla="*/ 3 h 329"/>
                <a:gd name="T6" fmla="*/ 1 w 109"/>
                <a:gd name="T7" fmla="*/ 4 h 329"/>
                <a:gd name="T8" fmla="*/ 1 w 109"/>
                <a:gd name="T9" fmla="*/ 3 h 329"/>
                <a:gd name="T10" fmla="*/ 0 w 109"/>
                <a:gd name="T11" fmla="*/ 2 h 329"/>
                <a:gd name="T12" fmla="*/ 0 w 109"/>
                <a:gd name="T13" fmla="*/ 1 h 329"/>
                <a:gd name="T14" fmla="*/ 0 w 109"/>
                <a:gd name="T15" fmla="*/ 0 h 329"/>
                <a:gd name="T16" fmla="*/ 0 w 109"/>
                <a:gd name="T17" fmla="*/ 0 h 3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" h="329">
                  <a:moveTo>
                    <a:pt x="11" y="0"/>
                  </a:moveTo>
                  <a:cubicBezTo>
                    <a:pt x="2" y="41"/>
                    <a:pt x="1" y="85"/>
                    <a:pt x="0" y="127"/>
                  </a:cubicBezTo>
                  <a:cubicBezTo>
                    <a:pt x="0" y="174"/>
                    <a:pt x="47" y="198"/>
                    <a:pt x="73" y="233"/>
                  </a:cubicBezTo>
                  <a:cubicBezTo>
                    <a:pt x="96" y="263"/>
                    <a:pt x="101" y="293"/>
                    <a:pt x="109" y="329"/>
                  </a:cubicBezTo>
                  <a:cubicBezTo>
                    <a:pt x="109" y="300"/>
                    <a:pt x="96" y="264"/>
                    <a:pt x="84" y="236"/>
                  </a:cubicBezTo>
                  <a:cubicBezTo>
                    <a:pt x="72" y="207"/>
                    <a:pt x="51" y="191"/>
                    <a:pt x="31" y="167"/>
                  </a:cubicBezTo>
                  <a:cubicBezTo>
                    <a:pt x="13" y="143"/>
                    <a:pt x="13" y="109"/>
                    <a:pt x="13" y="80"/>
                  </a:cubicBezTo>
                  <a:cubicBezTo>
                    <a:pt x="13" y="55"/>
                    <a:pt x="13" y="31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</a:path>
              </a:pathLst>
            </a:custGeom>
            <a:solidFill>
              <a:srgbClr val="E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37" name="Freeform 232">
              <a:extLst>
                <a:ext uri="{FF2B5EF4-FFF2-40B4-BE49-F238E27FC236}">
                  <a16:creationId xmlns:a16="http://schemas.microsoft.com/office/drawing/2014/main" id="{AD167C68-7659-4185-A7BD-45E719990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8" y="1396"/>
              <a:ext cx="92" cy="79"/>
            </a:xfrm>
            <a:custGeom>
              <a:avLst/>
              <a:gdLst>
                <a:gd name="T0" fmla="*/ 4 w 270"/>
                <a:gd name="T1" fmla="*/ 0 h 228"/>
                <a:gd name="T2" fmla="*/ 2 w 270"/>
                <a:gd name="T3" fmla="*/ 0 h 228"/>
                <a:gd name="T4" fmla="*/ 1 w 270"/>
                <a:gd name="T5" fmla="*/ 1 h 228"/>
                <a:gd name="T6" fmla="*/ 0 w 270"/>
                <a:gd name="T7" fmla="*/ 2 h 228"/>
                <a:gd name="T8" fmla="*/ 1 w 270"/>
                <a:gd name="T9" fmla="*/ 3 h 228"/>
                <a:gd name="T10" fmla="*/ 1 w 270"/>
                <a:gd name="T11" fmla="*/ 1 h 228"/>
                <a:gd name="T12" fmla="*/ 2 w 270"/>
                <a:gd name="T13" fmla="*/ 0 h 228"/>
                <a:gd name="T14" fmla="*/ 4 w 270"/>
                <a:gd name="T15" fmla="*/ 0 h 2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70" h="228">
                  <a:moveTo>
                    <a:pt x="270" y="0"/>
                  </a:moveTo>
                  <a:cubicBezTo>
                    <a:pt x="230" y="0"/>
                    <a:pt x="195" y="9"/>
                    <a:pt x="157" y="12"/>
                  </a:cubicBezTo>
                  <a:cubicBezTo>
                    <a:pt x="124" y="16"/>
                    <a:pt x="77" y="26"/>
                    <a:pt x="50" y="45"/>
                  </a:cubicBezTo>
                  <a:cubicBezTo>
                    <a:pt x="20" y="65"/>
                    <a:pt x="7" y="102"/>
                    <a:pt x="17" y="137"/>
                  </a:cubicBezTo>
                  <a:cubicBezTo>
                    <a:pt x="28" y="179"/>
                    <a:pt x="69" y="196"/>
                    <a:pt x="88" y="228"/>
                  </a:cubicBezTo>
                  <a:cubicBezTo>
                    <a:pt x="48" y="169"/>
                    <a:pt x="0" y="91"/>
                    <a:pt x="90" y="49"/>
                  </a:cubicBezTo>
                  <a:cubicBezTo>
                    <a:pt x="123" y="33"/>
                    <a:pt x="152" y="25"/>
                    <a:pt x="188" y="21"/>
                  </a:cubicBezTo>
                  <a:cubicBezTo>
                    <a:pt x="217" y="18"/>
                    <a:pt x="245" y="9"/>
                    <a:pt x="268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38" name="Freeform 233">
              <a:extLst>
                <a:ext uri="{FF2B5EF4-FFF2-40B4-BE49-F238E27FC236}">
                  <a16:creationId xmlns:a16="http://schemas.microsoft.com/office/drawing/2014/main" id="{8AB3018C-4A16-403E-9033-F690AFEFB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" y="1056"/>
              <a:ext cx="201" cy="60"/>
            </a:xfrm>
            <a:custGeom>
              <a:avLst/>
              <a:gdLst>
                <a:gd name="T0" fmla="*/ 0 w 586"/>
                <a:gd name="T1" fmla="*/ 2 h 174"/>
                <a:gd name="T2" fmla="*/ 4 w 586"/>
                <a:gd name="T3" fmla="*/ 0 h 174"/>
                <a:gd name="T4" fmla="*/ 8 w 586"/>
                <a:gd name="T5" fmla="*/ 2 h 174"/>
                <a:gd name="T6" fmla="*/ 4 w 586"/>
                <a:gd name="T7" fmla="*/ 1 h 174"/>
                <a:gd name="T8" fmla="*/ 0 w 586"/>
                <a:gd name="T9" fmla="*/ 2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6" h="174">
                  <a:moveTo>
                    <a:pt x="0" y="140"/>
                  </a:moveTo>
                  <a:cubicBezTo>
                    <a:pt x="0" y="140"/>
                    <a:pt x="108" y="0"/>
                    <a:pt x="283" y="28"/>
                  </a:cubicBezTo>
                  <a:cubicBezTo>
                    <a:pt x="459" y="55"/>
                    <a:pt x="586" y="174"/>
                    <a:pt x="586" y="174"/>
                  </a:cubicBezTo>
                  <a:cubicBezTo>
                    <a:pt x="586" y="174"/>
                    <a:pt x="415" y="51"/>
                    <a:pt x="283" y="45"/>
                  </a:cubicBezTo>
                  <a:cubicBezTo>
                    <a:pt x="93" y="36"/>
                    <a:pt x="0" y="140"/>
                    <a:pt x="0" y="1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39" name="Freeform 234">
              <a:extLst>
                <a:ext uri="{FF2B5EF4-FFF2-40B4-BE49-F238E27FC236}">
                  <a16:creationId xmlns:a16="http://schemas.microsoft.com/office/drawing/2014/main" id="{06006C75-50D5-4AD8-89E6-83F47586C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" y="1631"/>
              <a:ext cx="68" cy="21"/>
            </a:xfrm>
            <a:custGeom>
              <a:avLst/>
              <a:gdLst>
                <a:gd name="T0" fmla="*/ 0 w 196"/>
                <a:gd name="T1" fmla="*/ 0 h 63"/>
                <a:gd name="T2" fmla="*/ 0 w 196"/>
                <a:gd name="T3" fmla="*/ 0 h 63"/>
                <a:gd name="T4" fmla="*/ 1 w 196"/>
                <a:gd name="T5" fmla="*/ 0 h 63"/>
                <a:gd name="T6" fmla="*/ 3 w 196"/>
                <a:gd name="T7" fmla="*/ 1 h 63"/>
                <a:gd name="T8" fmla="*/ 3 w 196"/>
                <a:gd name="T9" fmla="*/ 1 h 63"/>
                <a:gd name="T10" fmla="*/ 2 w 196"/>
                <a:gd name="T11" fmla="*/ 0 h 63"/>
                <a:gd name="T12" fmla="*/ 2 w 196"/>
                <a:gd name="T13" fmla="*/ 0 h 63"/>
                <a:gd name="T14" fmla="*/ 1 w 196"/>
                <a:gd name="T15" fmla="*/ 0 h 63"/>
                <a:gd name="T16" fmla="*/ 0 w 196"/>
                <a:gd name="T17" fmla="*/ 0 h 6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6" h="63">
                  <a:moveTo>
                    <a:pt x="0" y="24"/>
                  </a:moveTo>
                  <a:cubicBezTo>
                    <a:pt x="3" y="11"/>
                    <a:pt x="24" y="6"/>
                    <a:pt x="36" y="4"/>
                  </a:cubicBezTo>
                  <a:cubicBezTo>
                    <a:pt x="54" y="0"/>
                    <a:pt x="74" y="2"/>
                    <a:pt x="93" y="4"/>
                  </a:cubicBezTo>
                  <a:cubicBezTo>
                    <a:pt x="136" y="8"/>
                    <a:pt x="168" y="32"/>
                    <a:pt x="196" y="63"/>
                  </a:cubicBezTo>
                  <a:cubicBezTo>
                    <a:pt x="190" y="60"/>
                    <a:pt x="186" y="54"/>
                    <a:pt x="180" y="50"/>
                  </a:cubicBezTo>
                  <a:cubicBezTo>
                    <a:pt x="171" y="43"/>
                    <a:pt x="161" y="40"/>
                    <a:pt x="152" y="34"/>
                  </a:cubicBezTo>
                  <a:cubicBezTo>
                    <a:pt x="135" y="24"/>
                    <a:pt x="127" y="16"/>
                    <a:pt x="107" y="13"/>
                  </a:cubicBezTo>
                  <a:cubicBezTo>
                    <a:pt x="84" y="10"/>
                    <a:pt x="64" y="16"/>
                    <a:pt x="42" y="19"/>
                  </a:cubicBezTo>
                  <a:cubicBezTo>
                    <a:pt x="34" y="20"/>
                    <a:pt x="4" y="30"/>
                    <a:pt x="1" y="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40" name="Freeform 235">
              <a:extLst>
                <a:ext uri="{FF2B5EF4-FFF2-40B4-BE49-F238E27FC236}">
                  <a16:creationId xmlns:a16="http://schemas.microsoft.com/office/drawing/2014/main" id="{86D85ADC-7678-427A-93B6-CDF27327B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" y="1653"/>
              <a:ext cx="47" cy="45"/>
            </a:xfrm>
            <a:custGeom>
              <a:avLst/>
              <a:gdLst>
                <a:gd name="T0" fmla="*/ 0 w 136"/>
                <a:gd name="T1" fmla="*/ 0 h 130"/>
                <a:gd name="T2" fmla="*/ 1 w 136"/>
                <a:gd name="T3" fmla="*/ 1 h 130"/>
                <a:gd name="T4" fmla="*/ 2 w 136"/>
                <a:gd name="T5" fmla="*/ 2 h 130"/>
                <a:gd name="T6" fmla="*/ 1 w 136"/>
                <a:gd name="T7" fmla="*/ 1 h 130"/>
                <a:gd name="T8" fmla="*/ 1 w 136"/>
                <a:gd name="T9" fmla="*/ 1 h 130"/>
                <a:gd name="T10" fmla="*/ 0 w 136"/>
                <a:gd name="T11" fmla="*/ 0 h 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6" h="130">
                  <a:moveTo>
                    <a:pt x="0" y="0"/>
                  </a:moveTo>
                  <a:cubicBezTo>
                    <a:pt x="28" y="16"/>
                    <a:pt x="49" y="37"/>
                    <a:pt x="69" y="61"/>
                  </a:cubicBezTo>
                  <a:cubicBezTo>
                    <a:pt x="91" y="85"/>
                    <a:pt x="107" y="113"/>
                    <a:pt x="136" y="130"/>
                  </a:cubicBezTo>
                  <a:cubicBezTo>
                    <a:pt x="121" y="115"/>
                    <a:pt x="104" y="103"/>
                    <a:pt x="91" y="86"/>
                  </a:cubicBezTo>
                  <a:cubicBezTo>
                    <a:pt x="80" y="73"/>
                    <a:pt x="70" y="61"/>
                    <a:pt x="59" y="49"/>
                  </a:cubicBezTo>
                  <a:cubicBezTo>
                    <a:pt x="45" y="33"/>
                    <a:pt x="24" y="6"/>
                    <a:pt x="2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41" name="Freeform 236">
              <a:extLst>
                <a:ext uri="{FF2B5EF4-FFF2-40B4-BE49-F238E27FC236}">
                  <a16:creationId xmlns:a16="http://schemas.microsoft.com/office/drawing/2014/main" id="{9DA5B36B-3592-4680-80CD-6B088E2B4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4" y="1754"/>
              <a:ext cx="20" cy="17"/>
            </a:xfrm>
            <a:custGeom>
              <a:avLst/>
              <a:gdLst>
                <a:gd name="T0" fmla="*/ 0 w 57"/>
                <a:gd name="T1" fmla="*/ 0 h 51"/>
                <a:gd name="T2" fmla="*/ 0 w 57"/>
                <a:gd name="T3" fmla="*/ 0 h 51"/>
                <a:gd name="T4" fmla="*/ 1 w 57"/>
                <a:gd name="T5" fmla="*/ 0 h 51"/>
                <a:gd name="T6" fmla="*/ 1 w 57"/>
                <a:gd name="T7" fmla="*/ 1 h 51"/>
                <a:gd name="T8" fmla="*/ 0 w 57"/>
                <a:gd name="T9" fmla="*/ 0 h 51"/>
                <a:gd name="T10" fmla="*/ 0 w 57"/>
                <a:gd name="T11" fmla="*/ 0 h 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" h="51">
                  <a:moveTo>
                    <a:pt x="3" y="31"/>
                  </a:moveTo>
                  <a:cubicBezTo>
                    <a:pt x="0" y="23"/>
                    <a:pt x="7" y="13"/>
                    <a:pt x="13" y="8"/>
                  </a:cubicBezTo>
                  <a:cubicBezTo>
                    <a:pt x="21" y="0"/>
                    <a:pt x="27" y="2"/>
                    <a:pt x="37" y="4"/>
                  </a:cubicBezTo>
                  <a:cubicBezTo>
                    <a:pt x="57" y="9"/>
                    <a:pt x="54" y="32"/>
                    <a:pt x="52" y="51"/>
                  </a:cubicBezTo>
                  <a:cubicBezTo>
                    <a:pt x="49" y="37"/>
                    <a:pt x="51" y="20"/>
                    <a:pt x="35" y="14"/>
                  </a:cubicBezTo>
                  <a:cubicBezTo>
                    <a:pt x="26" y="11"/>
                    <a:pt x="3" y="11"/>
                    <a:pt x="5" y="2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42" name="Freeform 237">
              <a:extLst>
                <a:ext uri="{FF2B5EF4-FFF2-40B4-BE49-F238E27FC236}">
                  <a16:creationId xmlns:a16="http://schemas.microsoft.com/office/drawing/2014/main" id="{0B83AC21-529F-4C51-B7ED-AA028D5D9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" y="1753"/>
              <a:ext cx="24" cy="17"/>
            </a:xfrm>
            <a:custGeom>
              <a:avLst/>
              <a:gdLst>
                <a:gd name="T0" fmla="*/ 0 w 71"/>
                <a:gd name="T1" fmla="*/ 1 h 50"/>
                <a:gd name="T2" fmla="*/ 0 w 71"/>
                <a:gd name="T3" fmla="*/ 1 h 50"/>
                <a:gd name="T4" fmla="*/ 1 w 71"/>
                <a:gd name="T5" fmla="*/ 1 h 50"/>
                <a:gd name="T6" fmla="*/ 1 w 71"/>
                <a:gd name="T7" fmla="*/ 0 h 50"/>
                <a:gd name="T8" fmla="*/ 0 w 71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50">
                  <a:moveTo>
                    <a:pt x="15" y="50"/>
                  </a:moveTo>
                  <a:cubicBezTo>
                    <a:pt x="16" y="50"/>
                    <a:pt x="17" y="49"/>
                    <a:pt x="17" y="48"/>
                  </a:cubicBezTo>
                  <a:cubicBezTo>
                    <a:pt x="0" y="17"/>
                    <a:pt x="71" y="0"/>
                    <a:pt x="69" y="48"/>
                  </a:cubicBezTo>
                  <a:cubicBezTo>
                    <a:pt x="60" y="38"/>
                    <a:pt x="55" y="27"/>
                    <a:pt x="40" y="27"/>
                  </a:cubicBezTo>
                  <a:cubicBezTo>
                    <a:pt x="29" y="26"/>
                    <a:pt x="16" y="32"/>
                    <a:pt x="16" y="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43" name="Freeform 238">
              <a:extLst>
                <a:ext uri="{FF2B5EF4-FFF2-40B4-BE49-F238E27FC236}">
                  <a16:creationId xmlns:a16="http://schemas.microsoft.com/office/drawing/2014/main" id="{3DB30373-E3A7-4ADA-B260-BB6B9EE20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" y="1747"/>
              <a:ext cx="23" cy="12"/>
            </a:xfrm>
            <a:custGeom>
              <a:avLst/>
              <a:gdLst>
                <a:gd name="T0" fmla="*/ 0 w 69"/>
                <a:gd name="T1" fmla="*/ 0 h 37"/>
                <a:gd name="T2" fmla="*/ 0 w 69"/>
                <a:gd name="T3" fmla="*/ 0 h 37"/>
                <a:gd name="T4" fmla="*/ 1 w 69"/>
                <a:gd name="T5" fmla="*/ 0 h 37"/>
                <a:gd name="T6" fmla="*/ 0 w 69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9" h="37">
                  <a:moveTo>
                    <a:pt x="14" y="37"/>
                  </a:moveTo>
                  <a:cubicBezTo>
                    <a:pt x="0" y="20"/>
                    <a:pt x="25" y="6"/>
                    <a:pt x="38" y="3"/>
                  </a:cubicBezTo>
                  <a:cubicBezTo>
                    <a:pt x="55" y="0"/>
                    <a:pt x="65" y="12"/>
                    <a:pt x="69" y="28"/>
                  </a:cubicBezTo>
                  <a:cubicBezTo>
                    <a:pt x="56" y="9"/>
                    <a:pt x="16" y="12"/>
                    <a:pt x="9" y="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44" name="Freeform 239">
              <a:extLst>
                <a:ext uri="{FF2B5EF4-FFF2-40B4-BE49-F238E27FC236}">
                  <a16:creationId xmlns:a16="http://schemas.microsoft.com/office/drawing/2014/main" id="{6268AA72-1A25-44B1-9ABE-35A8327B4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2" y="1735"/>
              <a:ext cx="21" cy="14"/>
            </a:xfrm>
            <a:custGeom>
              <a:avLst/>
              <a:gdLst>
                <a:gd name="T0" fmla="*/ 0 w 61"/>
                <a:gd name="T1" fmla="*/ 1 h 41"/>
                <a:gd name="T2" fmla="*/ 0 w 61"/>
                <a:gd name="T3" fmla="*/ 0 h 41"/>
                <a:gd name="T4" fmla="*/ 1 w 61"/>
                <a:gd name="T5" fmla="*/ 0 h 41"/>
                <a:gd name="T6" fmla="*/ 0 w 61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41">
                  <a:moveTo>
                    <a:pt x="21" y="41"/>
                  </a:moveTo>
                  <a:cubicBezTo>
                    <a:pt x="12" y="30"/>
                    <a:pt x="0" y="9"/>
                    <a:pt x="17" y="4"/>
                  </a:cubicBezTo>
                  <a:cubicBezTo>
                    <a:pt x="31" y="0"/>
                    <a:pt x="57" y="13"/>
                    <a:pt x="61" y="26"/>
                  </a:cubicBezTo>
                  <a:cubicBezTo>
                    <a:pt x="50" y="21"/>
                    <a:pt x="3" y="10"/>
                    <a:pt x="17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45" name="Freeform 240">
              <a:extLst>
                <a:ext uri="{FF2B5EF4-FFF2-40B4-BE49-F238E27FC236}">
                  <a16:creationId xmlns:a16="http://schemas.microsoft.com/office/drawing/2014/main" id="{931E9B49-8E49-4956-A3BA-33C5CCE9A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1" y="1683"/>
              <a:ext cx="22" cy="18"/>
            </a:xfrm>
            <a:custGeom>
              <a:avLst/>
              <a:gdLst>
                <a:gd name="T0" fmla="*/ 0 w 64"/>
                <a:gd name="T1" fmla="*/ 1 h 54"/>
                <a:gd name="T2" fmla="*/ 1 w 64"/>
                <a:gd name="T3" fmla="*/ 0 h 54"/>
                <a:gd name="T4" fmla="*/ 0 w 64"/>
                <a:gd name="T5" fmla="*/ 0 h 54"/>
                <a:gd name="T6" fmla="*/ 0 w 64"/>
                <a:gd name="T7" fmla="*/ 1 h 5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4" h="54">
                  <a:moveTo>
                    <a:pt x="14" y="52"/>
                  </a:moveTo>
                  <a:cubicBezTo>
                    <a:pt x="0" y="20"/>
                    <a:pt x="47" y="0"/>
                    <a:pt x="64" y="29"/>
                  </a:cubicBezTo>
                  <a:cubicBezTo>
                    <a:pt x="54" y="28"/>
                    <a:pt x="42" y="22"/>
                    <a:pt x="32" y="26"/>
                  </a:cubicBezTo>
                  <a:cubicBezTo>
                    <a:pt x="22" y="29"/>
                    <a:pt x="15" y="43"/>
                    <a:pt x="19" y="5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46" name="Freeform 241">
              <a:extLst>
                <a:ext uri="{FF2B5EF4-FFF2-40B4-BE49-F238E27FC236}">
                  <a16:creationId xmlns:a16="http://schemas.microsoft.com/office/drawing/2014/main" id="{61155AA3-5A1B-4A3E-B421-20EBF2241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" y="1637"/>
              <a:ext cx="10" cy="11"/>
            </a:xfrm>
            <a:custGeom>
              <a:avLst/>
              <a:gdLst>
                <a:gd name="T0" fmla="*/ 0 w 29"/>
                <a:gd name="T1" fmla="*/ 0 h 32"/>
                <a:gd name="T2" fmla="*/ 0 w 29"/>
                <a:gd name="T3" fmla="*/ 0 h 32"/>
                <a:gd name="T4" fmla="*/ 0 w 29"/>
                <a:gd name="T5" fmla="*/ 0 h 32"/>
                <a:gd name="T6" fmla="*/ 0 w 29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9" h="32">
                  <a:moveTo>
                    <a:pt x="17" y="32"/>
                  </a:moveTo>
                  <a:cubicBezTo>
                    <a:pt x="13" y="27"/>
                    <a:pt x="2" y="12"/>
                    <a:pt x="6" y="6"/>
                  </a:cubicBezTo>
                  <a:cubicBezTo>
                    <a:pt x="11" y="0"/>
                    <a:pt x="25" y="5"/>
                    <a:pt x="29" y="9"/>
                  </a:cubicBezTo>
                  <a:cubicBezTo>
                    <a:pt x="14" y="6"/>
                    <a:pt x="0" y="22"/>
                    <a:pt x="17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47" name="Freeform 242">
              <a:extLst>
                <a:ext uri="{FF2B5EF4-FFF2-40B4-BE49-F238E27FC236}">
                  <a16:creationId xmlns:a16="http://schemas.microsoft.com/office/drawing/2014/main" id="{860B4005-C595-4282-943D-09FFD7CC7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" y="1563"/>
              <a:ext cx="4" cy="9"/>
            </a:xfrm>
            <a:custGeom>
              <a:avLst/>
              <a:gdLst>
                <a:gd name="T0" fmla="*/ 0 w 11"/>
                <a:gd name="T1" fmla="*/ 0 h 27"/>
                <a:gd name="T2" fmla="*/ 0 w 11"/>
                <a:gd name="T3" fmla="*/ 0 h 27"/>
                <a:gd name="T4" fmla="*/ 0 w 11"/>
                <a:gd name="T5" fmla="*/ 0 h 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27">
                  <a:moveTo>
                    <a:pt x="6" y="27"/>
                  </a:moveTo>
                  <a:cubicBezTo>
                    <a:pt x="4" y="22"/>
                    <a:pt x="0" y="0"/>
                    <a:pt x="11" y="10"/>
                  </a:cubicBezTo>
                  <a:cubicBezTo>
                    <a:pt x="4" y="11"/>
                    <a:pt x="3" y="19"/>
                    <a:pt x="6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48" name="Freeform 243">
              <a:extLst>
                <a:ext uri="{FF2B5EF4-FFF2-40B4-BE49-F238E27FC236}">
                  <a16:creationId xmlns:a16="http://schemas.microsoft.com/office/drawing/2014/main" id="{EA62D2E7-24DC-49E0-A927-4F691874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" y="1625"/>
              <a:ext cx="14" cy="18"/>
            </a:xfrm>
            <a:custGeom>
              <a:avLst/>
              <a:gdLst>
                <a:gd name="T0" fmla="*/ 0 w 40"/>
                <a:gd name="T1" fmla="*/ 0 h 54"/>
                <a:gd name="T2" fmla="*/ 0 w 40"/>
                <a:gd name="T3" fmla="*/ 0 h 54"/>
                <a:gd name="T4" fmla="*/ 0 w 40"/>
                <a:gd name="T5" fmla="*/ 0 h 54"/>
                <a:gd name="T6" fmla="*/ 0 w 40"/>
                <a:gd name="T7" fmla="*/ 1 h 54"/>
                <a:gd name="T8" fmla="*/ 0 w 40"/>
                <a:gd name="T9" fmla="*/ 0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54">
                  <a:moveTo>
                    <a:pt x="0" y="14"/>
                  </a:moveTo>
                  <a:cubicBezTo>
                    <a:pt x="7" y="13"/>
                    <a:pt x="7" y="4"/>
                    <a:pt x="14" y="3"/>
                  </a:cubicBezTo>
                  <a:cubicBezTo>
                    <a:pt x="24" y="0"/>
                    <a:pt x="25" y="10"/>
                    <a:pt x="29" y="17"/>
                  </a:cubicBezTo>
                  <a:cubicBezTo>
                    <a:pt x="40" y="33"/>
                    <a:pt x="40" y="36"/>
                    <a:pt x="33" y="54"/>
                  </a:cubicBezTo>
                  <a:cubicBezTo>
                    <a:pt x="25" y="34"/>
                    <a:pt x="32" y="18"/>
                    <a:pt x="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49" name="Freeform 244">
              <a:extLst>
                <a:ext uri="{FF2B5EF4-FFF2-40B4-BE49-F238E27FC236}">
                  <a16:creationId xmlns:a16="http://schemas.microsoft.com/office/drawing/2014/main" id="{BE461C09-339A-4B1B-B904-5CC4A73F8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" y="1655"/>
              <a:ext cx="16" cy="16"/>
            </a:xfrm>
            <a:custGeom>
              <a:avLst/>
              <a:gdLst>
                <a:gd name="T0" fmla="*/ 0 w 47"/>
                <a:gd name="T1" fmla="*/ 0 h 46"/>
                <a:gd name="T2" fmla="*/ 1 w 47"/>
                <a:gd name="T3" fmla="*/ 1 h 46"/>
                <a:gd name="T4" fmla="*/ 0 w 47"/>
                <a:gd name="T5" fmla="*/ 0 h 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" h="46">
                  <a:moveTo>
                    <a:pt x="0" y="4"/>
                  </a:moveTo>
                  <a:cubicBezTo>
                    <a:pt x="18" y="0"/>
                    <a:pt x="41" y="35"/>
                    <a:pt x="47" y="46"/>
                  </a:cubicBezTo>
                  <a:cubicBezTo>
                    <a:pt x="25" y="41"/>
                    <a:pt x="22" y="12"/>
                    <a:pt x="2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50" name="Freeform 245">
              <a:extLst>
                <a:ext uri="{FF2B5EF4-FFF2-40B4-BE49-F238E27FC236}">
                  <a16:creationId xmlns:a16="http://schemas.microsoft.com/office/drawing/2014/main" id="{7F06C31B-89A1-4019-A42A-8A7BA7B40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" y="1710"/>
              <a:ext cx="8" cy="9"/>
            </a:xfrm>
            <a:custGeom>
              <a:avLst/>
              <a:gdLst>
                <a:gd name="T0" fmla="*/ 0 w 23"/>
                <a:gd name="T1" fmla="*/ 0 h 28"/>
                <a:gd name="T2" fmla="*/ 0 w 23"/>
                <a:gd name="T3" fmla="*/ 0 h 28"/>
                <a:gd name="T4" fmla="*/ 0 w 23"/>
                <a:gd name="T5" fmla="*/ 0 h 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28">
                  <a:moveTo>
                    <a:pt x="0" y="6"/>
                  </a:moveTo>
                  <a:cubicBezTo>
                    <a:pt x="13" y="0"/>
                    <a:pt x="23" y="16"/>
                    <a:pt x="19" y="28"/>
                  </a:cubicBezTo>
                  <a:cubicBezTo>
                    <a:pt x="15" y="18"/>
                    <a:pt x="16" y="2"/>
                    <a:pt x="1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51" name="Freeform 246">
              <a:extLst>
                <a:ext uri="{FF2B5EF4-FFF2-40B4-BE49-F238E27FC236}">
                  <a16:creationId xmlns:a16="http://schemas.microsoft.com/office/drawing/2014/main" id="{F1E85751-4BB8-4F37-9EAC-F9BAD717C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" y="1407"/>
              <a:ext cx="69" cy="45"/>
            </a:xfrm>
            <a:custGeom>
              <a:avLst/>
              <a:gdLst>
                <a:gd name="T0" fmla="*/ 0 w 200"/>
                <a:gd name="T1" fmla="*/ 0 h 129"/>
                <a:gd name="T2" fmla="*/ 0 w 200"/>
                <a:gd name="T3" fmla="*/ 1 h 129"/>
                <a:gd name="T4" fmla="*/ 1 w 200"/>
                <a:gd name="T5" fmla="*/ 2 h 129"/>
                <a:gd name="T6" fmla="*/ 2 w 200"/>
                <a:gd name="T7" fmla="*/ 2 h 129"/>
                <a:gd name="T8" fmla="*/ 3 w 200"/>
                <a:gd name="T9" fmla="*/ 2 h 129"/>
                <a:gd name="T10" fmla="*/ 2 w 200"/>
                <a:gd name="T11" fmla="*/ 2 h 129"/>
                <a:gd name="T12" fmla="*/ 1 w 200"/>
                <a:gd name="T13" fmla="*/ 1 h 129"/>
                <a:gd name="T14" fmla="*/ 0 w 200"/>
                <a:gd name="T15" fmla="*/ 1 h 129"/>
                <a:gd name="T16" fmla="*/ 0 w 200"/>
                <a:gd name="T17" fmla="*/ 0 h 1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0" h="129">
                  <a:moveTo>
                    <a:pt x="0" y="0"/>
                  </a:moveTo>
                  <a:cubicBezTo>
                    <a:pt x="12" y="23"/>
                    <a:pt x="22" y="44"/>
                    <a:pt x="38" y="64"/>
                  </a:cubicBezTo>
                  <a:cubicBezTo>
                    <a:pt x="52" y="82"/>
                    <a:pt x="71" y="93"/>
                    <a:pt x="89" y="107"/>
                  </a:cubicBezTo>
                  <a:cubicBezTo>
                    <a:pt x="107" y="121"/>
                    <a:pt x="126" y="128"/>
                    <a:pt x="149" y="129"/>
                  </a:cubicBezTo>
                  <a:cubicBezTo>
                    <a:pt x="170" y="129"/>
                    <a:pt x="184" y="117"/>
                    <a:pt x="200" y="107"/>
                  </a:cubicBezTo>
                  <a:cubicBezTo>
                    <a:pt x="183" y="116"/>
                    <a:pt x="159" y="114"/>
                    <a:pt x="141" y="114"/>
                  </a:cubicBezTo>
                  <a:cubicBezTo>
                    <a:pt x="118" y="113"/>
                    <a:pt x="103" y="101"/>
                    <a:pt x="84" y="89"/>
                  </a:cubicBezTo>
                  <a:cubicBezTo>
                    <a:pt x="64" y="76"/>
                    <a:pt x="49" y="60"/>
                    <a:pt x="33" y="41"/>
                  </a:cubicBezTo>
                  <a:cubicBezTo>
                    <a:pt x="23" y="29"/>
                    <a:pt x="13" y="15"/>
                    <a:pt x="0" y="6"/>
                  </a:cubicBezTo>
                </a:path>
              </a:pathLst>
            </a:custGeom>
            <a:solidFill>
              <a:srgbClr val="E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52" name="Freeform 247">
              <a:extLst>
                <a:ext uri="{FF2B5EF4-FFF2-40B4-BE49-F238E27FC236}">
                  <a16:creationId xmlns:a16="http://schemas.microsoft.com/office/drawing/2014/main" id="{912552AF-8395-4182-AD4F-385FA627D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" y="1337"/>
              <a:ext cx="25" cy="67"/>
            </a:xfrm>
            <a:custGeom>
              <a:avLst/>
              <a:gdLst>
                <a:gd name="T0" fmla="*/ 0 w 74"/>
                <a:gd name="T1" fmla="*/ 0 h 194"/>
                <a:gd name="T2" fmla="*/ 0 w 74"/>
                <a:gd name="T3" fmla="*/ 1 h 194"/>
                <a:gd name="T4" fmla="*/ 1 w 74"/>
                <a:gd name="T5" fmla="*/ 1 h 194"/>
                <a:gd name="T6" fmla="*/ 1 w 74"/>
                <a:gd name="T7" fmla="*/ 3 h 194"/>
                <a:gd name="T8" fmla="*/ 1 w 74"/>
                <a:gd name="T9" fmla="*/ 2 h 194"/>
                <a:gd name="T10" fmla="*/ 0 w 74"/>
                <a:gd name="T11" fmla="*/ 1 h 194"/>
                <a:gd name="T12" fmla="*/ 0 w 74"/>
                <a:gd name="T13" fmla="*/ 1 h 194"/>
                <a:gd name="T14" fmla="*/ 0 w 74"/>
                <a:gd name="T15" fmla="*/ 0 h 1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4" h="194">
                  <a:moveTo>
                    <a:pt x="9" y="0"/>
                  </a:moveTo>
                  <a:cubicBezTo>
                    <a:pt x="9" y="17"/>
                    <a:pt x="11" y="34"/>
                    <a:pt x="20" y="49"/>
                  </a:cubicBezTo>
                  <a:cubicBezTo>
                    <a:pt x="27" y="61"/>
                    <a:pt x="40" y="71"/>
                    <a:pt x="48" y="82"/>
                  </a:cubicBezTo>
                  <a:cubicBezTo>
                    <a:pt x="71" y="113"/>
                    <a:pt x="73" y="156"/>
                    <a:pt x="74" y="194"/>
                  </a:cubicBezTo>
                  <a:cubicBezTo>
                    <a:pt x="66" y="171"/>
                    <a:pt x="70" y="145"/>
                    <a:pt x="59" y="122"/>
                  </a:cubicBezTo>
                  <a:cubicBezTo>
                    <a:pt x="51" y="105"/>
                    <a:pt x="40" y="93"/>
                    <a:pt x="28" y="78"/>
                  </a:cubicBezTo>
                  <a:cubicBezTo>
                    <a:pt x="20" y="67"/>
                    <a:pt x="6" y="54"/>
                    <a:pt x="2" y="40"/>
                  </a:cubicBezTo>
                  <a:cubicBezTo>
                    <a:pt x="0" y="29"/>
                    <a:pt x="1" y="14"/>
                    <a:pt x="4" y="3"/>
                  </a:cubicBezTo>
                </a:path>
              </a:pathLst>
            </a:custGeom>
            <a:solidFill>
              <a:srgbClr val="E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53" name="Freeform 248">
              <a:extLst>
                <a:ext uri="{FF2B5EF4-FFF2-40B4-BE49-F238E27FC236}">
                  <a16:creationId xmlns:a16="http://schemas.microsoft.com/office/drawing/2014/main" id="{92037061-2779-493E-A8EB-EF4BCF408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" y="1415"/>
              <a:ext cx="67" cy="56"/>
            </a:xfrm>
            <a:custGeom>
              <a:avLst/>
              <a:gdLst>
                <a:gd name="T0" fmla="*/ 0 w 196"/>
                <a:gd name="T1" fmla="*/ 0 h 163"/>
                <a:gd name="T2" fmla="*/ 0 w 196"/>
                <a:gd name="T3" fmla="*/ 0 h 163"/>
                <a:gd name="T4" fmla="*/ 1 w 196"/>
                <a:gd name="T5" fmla="*/ 0 h 163"/>
                <a:gd name="T6" fmla="*/ 1 w 196"/>
                <a:gd name="T7" fmla="*/ 1 h 163"/>
                <a:gd name="T8" fmla="*/ 2 w 196"/>
                <a:gd name="T9" fmla="*/ 2 h 163"/>
                <a:gd name="T10" fmla="*/ 2 w 196"/>
                <a:gd name="T11" fmla="*/ 2 h 163"/>
                <a:gd name="T12" fmla="*/ 3 w 196"/>
                <a:gd name="T13" fmla="*/ 2 h 163"/>
                <a:gd name="T14" fmla="*/ 2 w 196"/>
                <a:gd name="T15" fmla="*/ 2 h 163"/>
                <a:gd name="T16" fmla="*/ 1 w 196"/>
                <a:gd name="T17" fmla="*/ 1 h 163"/>
                <a:gd name="T18" fmla="*/ 0 w 196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6" h="163">
                  <a:moveTo>
                    <a:pt x="1" y="2"/>
                  </a:moveTo>
                  <a:cubicBezTo>
                    <a:pt x="4" y="6"/>
                    <a:pt x="28" y="11"/>
                    <a:pt x="36" y="14"/>
                  </a:cubicBezTo>
                  <a:cubicBezTo>
                    <a:pt x="47" y="20"/>
                    <a:pt x="54" y="28"/>
                    <a:pt x="64" y="36"/>
                  </a:cubicBezTo>
                  <a:cubicBezTo>
                    <a:pt x="81" y="52"/>
                    <a:pt x="92" y="67"/>
                    <a:pt x="103" y="87"/>
                  </a:cubicBezTo>
                  <a:cubicBezTo>
                    <a:pt x="113" y="107"/>
                    <a:pt x="120" y="129"/>
                    <a:pt x="134" y="146"/>
                  </a:cubicBezTo>
                  <a:cubicBezTo>
                    <a:pt x="141" y="156"/>
                    <a:pt x="149" y="158"/>
                    <a:pt x="160" y="161"/>
                  </a:cubicBezTo>
                  <a:cubicBezTo>
                    <a:pt x="173" y="163"/>
                    <a:pt x="184" y="157"/>
                    <a:pt x="196" y="159"/>
                  </a:cubicBezTo>
                  <a:cubicBezTo>
                    <a:pt x="170" y="161"/>
                    <a:pt x="145" y="138"/>
                    <a:pt x="132" y="118"/>
                  </a:cubicBezTo>
                  <a:cubicBezTo>
                    <a:pt x="115" y="94"/>
                    <a:pt x="105" y="67"/>
                    <a:pt x="85" y="45"/>
                  </a:cubicBezTo>
                  <a:cubicBezTo>
                    <a:pt x="65" y="22"/>
                    <a:pt x="32" y="0"/>
                    <a:pt x="0" y="4"/>
                  </a:cubicBezTo>
                </a:path>
              </a:pathLst>
            </a:custGeom>
            <a:solidFill>
              <a:srgbClr val="E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54" name="Freeform 249">
              <a:extLst>
                <a:ext uri="{FF2B5EF4-FFF2-40B4-BE49-F238E27FC236}">
                  <a16:creationId xmlns:a16="http://schemas.microsoft.com/office/drawing/2014/main" id="{1F5040D1-E782-46DE-8AF4-116D98CB1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1394"/>
              <a:ext cx="45" cy="61"/>
            </a:xfrm>
            <a:custGeom>
              <a:avLst/>
              <a:gdLst>
                <a:gd name="T0" fmla="*/ 0 w 129"/>
                <a:gd name="T1" fmla="*/ 0 h 178"/>
                <a:gd name="T2" fmla="*/ 1 w 129"/>
                <a:gd name="T3" fmla="*/ 1 h 178"/>
                <a:gd name="T4" fmla="*/ 1 w 129"/>
                <a:gd name="T5" fmla="*/ 1 h 178"/>
                <a:gd name="T6" fmla="*/ 1 w 129"/>
                <a:gd name="T7" fmla="*/ 2 h 178"/>
                <a:gd name="T8" fmla="*/ 1 w 129"/>
                <a:gd name="T9" fmla="*/ 2 h 178"/>
                <a:gd name="T10" fmla="*/ 1 w 129"/>
                <a:gd name="T11" fmla="*/ 2 h 178"/>
                <a:gd name="T12" fmla="*/ 2 w 129"/>
                <a:gd name="T13" fmla="*/ 2 h 178"/>
                <a:gd name="T14" fmla="*/ 1 w 129"/>
                <a:gd name="T15" fmla="*/ 2 h 178"/>
                <a:gd name="T16" fmla="*/ 1 w 129"/>
                <a:gd name="T17" fmla="*/ 1 h 178"/>
                <a:gd name="T18" fmla="*/ 0 w 129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178">
                  <a:moveTo>
                    <a:pt x="0" y="0"/>
                  </a:moveTo>
                  <a:cubicBezTo>
                    <a:pt x="13" y="20"/>
                    <a:pt x="32" y="36"/>
                    <a:pt x="43" y="57"/>
                  </a:cubicBezTo>
                  <a:cubicBezTo>
                    <a:pt x="51" y="73"/>
                    <a:pt x="55" y="91"/>
                    <a:pt x="56" y="108"/>
                  </a:cubicBezTo>
                  <a:cubicBezTo>
                    <a:pt x="57" y="116"/>
                    <a:pt x="55" y="124"/>
                    <a:pt x="55" y="132"/>
                  </a:cubicBezTo>
                  <a:cubicBezTo>
                    <a:pt x="55" y="143"/>
                    <a:pt x="57" y="144"/>
                    <a:pt x="67" y="151"/>
                  </a:cubicBezTo>
                  <a:cubicBezTo>
                    <a:pt x="75" y="157"/>
                    <a:pt x="83" y="162"/>
                    <a:pt x="93" y="166"/>
                  </a:cubicBezTo>
                  <a:cubicBezTo>
                    <a:pt x="104" y="171"/>
                    <a:pt x="119" y="171"/>
                    <a:pt x="129" y="178"/>
                  </a:cubicBezTo>
                  <a:cubicBezTo>
                    <a:pt x="113" y="166"/>
                    <a:pt x="89" y="163"/>
                    <a:pt x="74" y="148"/>
                  </a:cubicBezTo>
                  <a:cubicBezTo>
                    <a:pt x="55" y="131"/>
                    <a:pt x="67" y="100"/>
                    <a:pt x="60" y="77"/>
                  </a:cubicBezTo>
                  <a:cubicBezTo>
                    <a:pt x="50" y="47"/>
                    <a:pt x="29" y="17"/>
                    <a:pt x="2" y="1"/>
                  </a:cubicBezTo>
                </a:path>
              </a:pathLst>
            </a:custGeom>
            <a:solidFill>
              <a:srgbClr val="E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55" name="Freeform 250">
              <a:extLst>
                <a:ext uri="{FF2B5EF4-FFF2-40B4-BE49-F238E27FC236}">
                  <a16:creationId xmlns:a16="http://schemas.microsoft.com/office/drawing/2014/main" id="{66624549-D441-4FEB-A849-D16FF466F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" y="1650"/>
              <a:ext cx="96" cy="21"/>
            </a:xfrm>
            <a:custGeom>
              <a:avLst/>
              <a:gdLst>
                <a:gd name="T0" fmla="*/ 0 w 280"/>
                <a:gd name="T1" fmla="*/ 0 h 59"/>
                <a:gd name="T2" fmla="*/ 1 w 280"/>
                <a:gd name="T3" fmla="*/ 0 h 59"/>
                <a:gd name="T4" fmla="*/ 1 w 280"/>
                <a:gd name="T5" fmla="*/ 1 h 59"/>
                <a:gd name="T6" fmla="*/ 3 w 280"/>
                <a:gd name="T7" fmla="*/ 1 h 59"/>
                <a:gd name="T8" fmla="*/ 3 w 280"/>
                <a:gd name="T9" fmla="*/ 1 h 59"/>
                <a:gd name="T10" fmla="*/ 4 w 280"/>
                <a:gd name="T11" fmla="*/ 0 h 59"/>
                <a:gd name="T12" fmla="*/ 3 w 280"/>
                <a:gd name="T13" fmla="*/ 1 h 59"/>
                <a:gd name="T14" fmla="*/ 2 w 280"/>
                <a:gd name="T15" fmla="*/ 1 h 59"/>
                <a:gd name="T16" fmla="*/ 1 w 280"/>
                <a:gd name="T17" fmla="*/ 0 h 59"/>
                <a:gd name="T18" fmla="*/ 0 w 280"/>
                <a:gd name="T19" fmla="*/ 0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0" h="59">
                  <a:moveTo>
                    <a:pt x="0" y="0"/>
                  </a:moveTo>
                  <a:cubicBezTo>
                    <a:pt x="17" y="10"/>
                    <a:pt x="31" y="23"/>
                    <a:pt x="50" y="31"/>
                  </a:cubicBezTo>
                  <a:cubicBezTo>
                    <a:pt x="70" y="39"/>
                    <a:pt x="89" y="46"/>
                    <a:pt x="109" y="52"/>
                  </a:cubicBezTo>
                  <a:cubicBezTo>
                    <a:pt x="132" y="59"/>
                    <a:pt x="159" y="55"/>
                    <a:pt x="183" y="56"/>
                  </a:cubicBezTo>
                  <a:cubicBezTo>
                    <a:pt x="200" y="56"/>
                    <a:pt x="216" y="52"/>
                    <a:pt x="232" y="48"/>
                  </a:cubicBezTo>
                  <a:cubicBezTo>
                    <a:pt x="248" y="43"/>
                    <a:pt x="264" y="34"/>
                    <a:pt x="280" y="31"/>
                  </a:cubicBezTo>
                  <a:cubicBezTo>
                    <a:pt x="264" y="40"/>
                    <a:pt x="240" y="36"/>
                    <a:pt x="222" y="39"/>
                  </a:cubicBezTo>
                  <a:cubicBezTo>
                    <a:pt x="193" y="43"/>
                    <a:pt x="161" y="43"/>
                    <a:pt x="131" y="41"/>
                  </a:cubicBezTo>
                  <a:cubicBezTo>
                    <a:pt x="106" y="40"/>
                    <a:pt x="81" y="35"/>
                    <a:pt x="59" y="25"/>
                  </a:cubicBezTo>
                  <a:cubicBezTo>
                    <a:pt x="42" y="17"/>
                    <a:pt x="18" y="14"/>
                    <a:pt x="4" y="4"/>
                  </a:cubicBezTo>
                </a:path>
              </a:pathLst>
            </a:custGeom>
            <a:solidFill>
              <a:srgbClr val="E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56" name="Freeform 251">
              <a:extLst>
                <a:ext uri="{FF2B5EF4-FFF2-40B4-BE49-F238E27FC236}">
                  <a16:creationId xmlns:a16="http://schemas.microsoft.com/office/drawing/2014/main" id="{6E2D8C42-992C-4352-AE3C-10673D2A0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" y="1622"/>
              <a:ext cx="55" cy="68"/>
            </a:xfrm>
            <a:custGeom>
              <a:avLst/>
              <a:gdLst>
                <a:gd name="T0" fmla="*/ 0 w 161"/>
                <a:gd name="T1" fmla="*/ 0 h 199"/>
                <a:gd name="T2" fmla="*/ 0 w 161"/>
                <a:gd name="T3" fmla="*/ 1 h 199"/>
                <a:gd name="T4" fmla="*/ 1 w 161"/>
                <a:gd name="T5" fmla="*/ 2 h 199"/>
                <a:gd name="T6" fmla="*/ 2 w 161"/>
                <a:gd name="T7" fmla="*/ 3 h 199"/>
                <a:gd name="T8" fmla="*/ 2 w 161"/>
                <a:gd name="T9" fmla="*/ 2 h 199"/>
                <a:gd name="T10" fmla="*/ 1 w 161"/>
                <a:gd name="T11" fmla="*/ 1 h 199"/>
                <a:gd name="T12" fmla="*/ 1 w 161"/>
                <a:gd name="T13" fmla="*/ 1 h 199"/>
                <a:gd name="T14" fmla="*/ 0 w 161"/>
                <a:gd name="T15" fmla="*/ 1 h 199"/>
                <a:gd name="T16" fmla="*/ 0 w 161"/>
                <a:gd name="T17" fmla="*/ 0 h 19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1" h="199">
                  <a:moveTo>
                    <a:pt x="0" y="0"/>
                  </a:moveTo>
                  <a:cubicBezTo>
                    <a:pt x="15" y="20"/>
                    <a:pt x="49" y="52"/>
                    <a:pt x="27" y="79"/>
                  </a:cubicBezTo>
                  <a:cubicBezTo>
                    <a:pt x="63" y="80"/>
                    <a:pt x="106" y="116"/>
                    <a:pt x="107" y="154"/>
                  </a:cubicBezTo>
                  <a:cubicBezTo>
                    <a:pt x="131" y="135"/>
                    <a:pt x="149" y="184"/>
                    <a:pt x="157" y="199"/>
                  </a:cubicBezTo>
                  <a:cubicBezTo>
                    <a:pt x="144" y="181"/>
                    <a:pt x="161" y="158"/>
                    <a:pt x="140" y="144"/>
                  </a:cubicBezTo>
                  <a:cubicBezTo>
                    <a:pt x="118" y="130"/>
                    <a:pt x="103" y="119"/>
                    <a:pt x="87" y="97"/>
                  </a:cubicBezTo>
                  <a:cubicBezTo>
                    <a:pt x="78" y="85"/>
                    <a:pt x="72" y="80"/>
                    <a:pt x="60" y="74"/>
                  </a:cubicBezTo>
                  <a:cubicBezTo>
                    <a:pt x="48" y="68"/>
                    <a:pt x="43" y="66"/>
                    <a:pt x="37" y="53"/>
                  </a:cubicBezTo>
                  <a:cubicBezTo>
                    <a:pt x="27" y="33"/>
                    <a:pt x="21" y="11"/>
                    <a:pt x="1" y="1"/>
                  </a:cubicBezTo>
                </a:path>
              </a:pathLst>
            </a:custGeom>
            <a:solidFill>
              <a:srgbClr val="D8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57" name="Freeform 252">
              <a:extLst>
                <a:ext uri="{FF2B5EF4-FFF2-40B4-BE49-F238E27FC236}">
                  <a16:creationId xmlns:a16="http://schemas.microsoft.com/office/drawing/2014/main" id="{39F10E51-99AB-45FF-9A49-BF07C3EED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6" y="1688"/>
              <a:ext cx="98" cy="62"/>
            </a:xfrm>
            <a:custGeom>
              <a:avLst/>
              <a:gdLst>
                <a:gd name="T0" fmla="*/ 0 w 286"/>
                <a:gd name="T1" fmla="*/ 2 h 181"/>
                <a:gd name="T2" fmla="*/ 1 w 286"/>
                <a:gd name="T3" fmla="*/ 2 h 181"/>
                <a:gd name="T4" fmla="*/ 1 w 286"/>
                <a:gd name="T5" fmla="*/ 2 h 181"/>
                <a:gd name="T6" fmla="*/ 1 w 286"/>
                <a:gd name="T7" fmla="*/ 2 h 181"/>
                <a:gd name="T8" fmla="*/ 2 w 286"/>
                <a:gd name="T9" fmla="*/ 2 h 181"/>
                <a:gd name="T10" fmla="*/ 3 w 286"/>
                <a:gd name="T11" fmla="*/ 1 h 181"/>
                <a:gd name="T12" fmla="*/ 3 w 286"/>
                <a:gd name="T13" fmla="*/ 1 h 181"/>
                <a:gd name="T14" fmla="*/ 4 w 286"/>
                <a:gd name="T15" fmla="*/ 1 h 181"/>
                <a:gd name="T16" fmla="*/ 4 w 286"/>
                <a:gd name="T17" fmla="*/ 0 h 181"/>
                <a:gd name="T18" fmla="*/ 3 w 286"/>
                <a:gd name="T19" fmla="*/ 1 h 181"/>
                <a:gd name="T20" fmla="*/ 3 w 286"/>
                <a:gd name="T21" fmla="*/ 1 h 181"/>
                <a:gd name="T22" fmla="*/ 2 w 286"/>
                <a:gd name="T23" fmla="*/ 1 h 181"/>
                <a:gd name="T24" fmla="*/ 1 w 286"/>
                <a:gd name="T25" fmla="*/ 2 h 181"/>
                <a:gd name="T26" fmla="*/ 1 w 286"/>
                <a:gd name="T27" fmla="*/ 2 h 181"/>
                <a:gd name="T28" fmla="*/ 0 w 286"/>
                <a:gd name="T29" fmla="*/ 2 h 181"/>
                <a:gd name="T30" fmla="*/ 0 w 286"/>
                <a:gd name="T31" fmla="*/ 2 h 18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86" h="181">
                  <a:moveTo>
                    <a:pt x="0" y="160"/>
                  </a:moveTo>
                  <a:cubicBezTo>
                    <a:pt x="31" y="155"/>
                    <a:pt x="46" y="156"/>
                    <a:pt x="66" y="181"/>
                  </a:cubicBezTo>
                  <a:cubicBezTo>
                    <a:pt x="63" y="167"/>
                    <a:pt x="55" y="154"/>
                    <a:pt x="66" y="141"/>
                  </a:cubicBezTo>
                  <a:cubicBezTo>
                    <a:pt x="72" y="133"/>
                    <a:pt x="88" y="129"/>
                    <a:pt x="98" y="126"/>
                  </a:cubicBezTo>
                  <a:cubicBezTo>
                    <a:pt x="129" y="118"/>
                    <a:pt x="145" y="138"/>
                    <a:pt x="171" y="150"/>
                  </a:cubicBezTo>
                  <a:cubicBezTo>
                    <a:pt x="155" y="132"/>
                    <a:pt x="177" y="108"/>
                    <a:pt x="189" y="94"/>
                  </a:cubicBezTo>
                  <a:cubicBezTo>
                    <a:pt x="209" y="73"/>
                    <a:pt x="232" y="73"/>
                    <a:pt x="257" y="81"/>
                  </a:cubicBezTo>
                  <a:cubicBezTo>
                    <a:pt x="246" y="66"/>
                    <a:pt x="258" y="53"/>
                    <a:pt x="264" y="40"/>
                  </a:cubicBezTo>
                  <a:cubicBezTo>
                    <a:pt x="271" y="24"/>
                    <a:pt x="272" y="11"/>
                    <a:pt x="286" y="0"/>
                  </a:cubicBezTo>
                  <a:cubicBezTo>
                    <a:pt x="261" y="3"/>
                    <a:pt x="247" y="44"/>
                    <a:pt x="229" y="59"/>
                  </a:cubicBezTo>
                  <a:cubicBezTo>
                    <a:pt x="219" y="68"/>
                    <a:pt x="207" y="72"/>
                    <a:pt x="194" y="77"/>
                  </a:cubicBezTo>
                  <a:cubicBezTo>
                    <a:pt x="179" y="84"/>
                    <a:pt x="171" y="92"/>
                    <a:pt x="160" y="103"/>
                  </a:cubicBezTo>
                  <a:cubicBezTo>
                    <a:pt x="139" y="123"/>
                    <a:pt x="114" y="107"/>
                    <a:pt x="88" y="118"/>
                  </a:cubicBezTo>
                  <a:cubicBezTo>
                    <a:pt x="77" y="122"/>
                    <a:pt x="71" y="131"/>
                    <a:pt x="60" y="137"/>
                  </a:cubicBezTo>
                  <a:cubicBezTo>
                    <a:pt x="48" y="144"/>
                    <a:pt x="35" y="145"/>
                    <a:pt x="23" y="149"/>
                  </a:cubicBezTo>
                  <a:cubicBezTo>
                    <a:pt x="18" y="151"/>
                    <a:pt x="13" y="154"/>
                    <a:pt x="8" y="156"/>
                  </a:cubicBezTo>
                </a:path>
              </a:pathLst>
            </a:custGeom>
            <a:solidFill>
              <a:srgbClr val="D8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58" name="Freeform 253">
              <a:extLst>
                <a:ext uri="{FF2B5EF4-FFF2-40B4-BE49-F238E27FC236}">
                  <a16:creationId xmlns:a16="http://schemas.microsoft.com/office/drawing/2014/main" id="{C83D9660-8DCD-4779-92CF-04BBA75B7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" y="1332"/>
              <a:ext cx="119" cy="125"/>
            </a:xfrm>
            <a:custGeom>
              <a:avLst/>
              <a:gdLst>
                <a:gd name="T0" fmla="*/ 0 w 346"/>
                <a:gd name="T1" fmla="*/ 2 h 367"/>
                <a:gd name="T2" fmla="*/ 0 w 346"/>
                <a:gd name="T3" fmla="*/ 1 h 367"/>
                <a:gd name="T4" fmla="*/ 1 w 346"/>
                <a:gd name="T5" fmla="*/ 1 h 367"/>
                <a:gd name="T6" fmla="*/ 2 w 346"/>
                <a:gd name="T7" fmla="*/ 0 h 367"/>
                <a:gd name="T8" fmla="*/ 3 w 346"/>
                <a:gd name="T9" fmla="*/ 0 h 367"/>
                <a:gd name="T10" fmla="*/ 4 w 346"/>
                <a:gd name="T11" fmla="*/ 0 h 367"/>
                <a:gd name="T12" fmla="*/ 4 w 346"/>
                <a:gd name="T13" fmla="*/ 1 h 367"/>
                <a:gd name="T14" fmla="*/ 4 w 346"/>
                <a:gd name="T15" fmla="*/ 2 h 367"/>
                <a:gd name="T16" fmla="*/ 4 w 346"/>
                <a:gd name="T17" fmla="*/ 4 h 367"/>
                <a:gd name="T18" fmla="*/ 4 w 346"/>
                <a:gd name="T19" fmla="*/ 4 h 367"/>
                <a:gd name="T20" fmla="*/ 4 w 346"/>
                <a:gd name="T21" fmla="*/ 5 h 367"/>
                <a:gd name="T22" fmla="*/ 3 w 346"/>
                <a:gd name="T23" fmla="*/ 5 h 367"/>
                <a:gd name="T24" fmla="*/ 3 w 346"/>
                <a:gd name="T25" fmla="*/ 5 h 367"/>
                <a:gd name="T26" fmla="*/ 2 w 346"/>
                <a:gd name="T27" fmla="*/ 5 h 367"/>
                <a:gd name="T28" fmla="*/ 2 w 346"/>
                <a:gd name="T29" fmla="*/ 4 h 367"/>
                <a:gd name="T30" fmla="*/ 2 w 346"/>
                <a:gd name="T31" fmla="*/ 3 h 367"/>
                <a:gd name="T32" fmla="*/ 2 w 346"/>
                <a:gd name="T33" fmla="*/ 3 h 367"/>
                <a:gd name="T34" fmla="*/ 1 w 346"/>
                <a:gd name="T35" fmla="*/ 2 h 367"/>
                <a:gd name="T36" fmla="*/ 0 w 346"/>
                <a:gd name="T37" fmla="*/ 2 h 36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46" h="367">
                  <a:moveTo>
                    <a:pt x="27" y="142"/>
                  </a:moveTo>
                  <a:cubicBezTo>
                    <a:pt x="12" y="140"/>
                    <a:pt x="0" y="124"/>
                    <a:pt x="7" y="108"/>
                  </a:cubicBezTo>
                  <a:cubicBezTo>
                    <a:pt x="15" y="92"/>
                    <a:pt x="39" y="84"/>
                    <a:pt x="52" y="74"/>
                  </a:cubicBezTo>
                  <a:cubicBezTo>
                    <a:pt x="82" y="53"/>
                    <a:pt x="116" y="37"/>
                    <a:pt x="149" y="19"/>
                  </a:cubicBezTo>
                  <a:cubicBezTo>
                    <a:pt x="180" y="3"/>
                    <a:pt x="216" y="0"/>
                    <a:pt x="250" y="13"/>
                  </a:cubicBezTo>
                  <a:cubicBezTo>
                    <a:pt x="260" y="17"/>
                    <a:pt x="276" y="25"/>
                    <a:pt x="281" y="36"/>
                  </a:cubicBezTo>
                  <a:cubicBezTo>
                    <a:pt x="288" y="51"/>
                    <a:pt x="276" y="68"/>
                    <a:pt x="273" y="82"/>
                  </a:cubicBezTo>
                  <a:cubicBezTo>
                    <a:pt x="263" y="128"/>
                    <a:pt x="301" y="149"/>
                    <a:pt x="326" y="180"/>
                  </a:cubicBezTo>
                  <a:cubicBezTo>
                    <a:pt x="346" y="207"/>
                    <a:pt x="302" y="241"/>
                    <a:pt x="297" y="270"/>
                  </a:cubicBezTo>
                  <a:cubicBezTo>
                    <a:pt x="294" y="285"/>
                    <a:pt x="295" y="302"/>
                    <a:pt x="292" y="317"/>
                  </a:cubicBezTo>
                  <a:cubicBezTo>
                    <a:pt x="289" y="334"/>
                    <a:pt x="279" y="342"/>
                    <a:pt x="264" y="350"/>
                  </a:cubicBezTo>
                  <a:cubicBezTo>
                    <a:pt x="253" y="356"/>
                    <a:pt x="233" y="367"/>
                    <a:pt x="220" y="363"/>
                  </a:cubicBezTo>
                  <a:cubicBezTo>
                    <a:pt x="213" y="361"/>
                    <a:pt x="210" y="354"/>
                    <a:pt x="204" y="351"/>
                  </a:cubicBezTo>
                  <a:cubicBezTo>
                    <a:pt x="197" y="346"/>
                    <a:pt x="187" y="343"/>
                    <a:pt x="179" y="340"/>
                  </a:cubicBezTo>
                  <a:cubicBezTo>
                    <a:pt x="147" y="327"/>
                    <a:pt x="147" y="306"/>
                    <a:pt x="147" y="273"/>
                  </a:cubicBezTo>
                  <a:cubicBezTo>
                    <a:pt x="147" y="258"/>
                    <a:pt x="149" y="242"/>
                    <a:pt x="143" y="228"/>
                  </a:cubicBezTo>
                  <a:cubicBezTo>
                    <a:pt x="138" y="219"/>
                    <a:pt x="129" y="212"/>
                    <a:pt x="121" y="204"/>
                  </a:cubicBezTo>
                  <a:cubicBezTo>
                    <a:pt x="104" y="187"/>
                    <a:pt x="91" y="174"/>
                    <a:pt x="70" y="164"/>
                  </a:cubicBezTo>
                  <a:cubicBezTo>
                    <a:pt x="52" y="155"/>
                    <a:pt x="36" y="149"/>
                    <a:pt x="18" y="139"/>
                  </a:cubicBezTo>
                </a:path>
              </a:pathLst>
            </a:custGeom>
            <a:solidFill>
              <a:srgbClr val="E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59" name="Freeform 254">
              <a:extLst>
                <a:ext uri="{FF2B5EF4-FFF2-40B4-BE49-F238E27FC236}">
                  <a16:creationId xmlns:a16="http://schemas.microsoft.com/office/drawing/2014/main" id="{2253D89A-73CC-4566-8B70-8D9E3FD89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" y="1350"/>
              <a:ext cx="46" cy="36"/>
            </a:xfrm>
            <a:custGeom>
              <a:avLst/>
              <a:gdLst>
                <a:gd name="T0" fmla="*/ 1 w 133"/>
                <a:gd name="T1" fmla="*/ 1 h 105"/>
                <a:gd name="T2" fmla="*/ 0 w 133"/>
                <a:gd name="T3" fmla="*/ 1 h 105"/>
                <a:gd name="T4" fmla="*/ 1 w 133"/>
                <a:gd name="T5" fmla="*/ 0 h 105"/>
                <a:gd name="T6" fmla="*/ 2 w 133"/>
                <a:gd name="T7" fmla="*/ 0 h 105"/>
                <a:gd name="T8" fmla="*/ 1 w 133"/>
                <a:gd name="T9" fmla="*/ 1 h 105"/>
                <a:gd name="T10" fmla="*/ 1 w 133"/>
                <a:gd name="T11" fmla="*/ 1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3" h="105">
                  <a:moveTo>
                    <a:pt x="84" y="105"/>
                  </a:moveTo>
                  <a:cubicBezTo>
                    <a:pt x="63" y="100"/>
                    <a:pt x="0" y="64"/>
                    <a:pt x="26" y="40"/>
                  </a:cubicBezTo>
                  <a:cubicBezTo>
                    <a:pt x="39" y="28"/>
                    <a:pt x="65" y="23"/>
                    <a:pt x="81" y="16"/>
                  </a:cubicBezTo>
                  <a:cubicBezTo>
                    <a:pt x="97" y="9"/>
                    <a:pt x="116" y="1"/>
                    <a:pt x="133" y="0"/>
                  </a:cubicBezTo>
                  <a:cubicBezTo>
                    <a:pt x="109" y="11"/>
                    <a:pt x="63" y="14"/>
                    <a:pt x="52" y="45"/>
                  </a:cubicBezTo>
                  <a:cubicBezTo>
                    <a:pt x="46" y="65"/>
                    <a:pt x="56" y="95"/>
                    <a:pt x="74" y="105"/>
                  </a:cubicBezTo>
                </a:path>
              </a:pathLst>
            </a:custGeom>
            <a:solidFill>
              <a:srgbClr val="DDB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60" name="Freeform 255">
              <a:extLst>
                <a:ext uri="{FF2B5EF4-FFF2-40B4-BE49-F238E27FC236}">
                  <a16:creationId xmlns:a16="http://schemas.microsoft.com/office/drawing/2014/main" id="{7608DF2B-E7A5-4015-B129-637CE4FA8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" y="1500"/>
              <a:ext cx="29" cy="91"/>
            </a:xfrm>
            <a:custGeom>
              <a:avLst/>
              <a:gdLst>
                <a:gd name="T0" fmla="*/ 0 w 84"/>
                <a:gd name="T1" fmla="*/ 0 h 265"/>
                <a:gd name="T2" fmla="*/ 1 w 84"/>
                <a:gd name="T3" fmla="*/ 2 h 265"/>
                <a:gd name="T4" fmla="*/ 1 w 84"/>
                <a:gd name="T5" fmla="*/ 3 h 265"/>
                <a:gd name="T6" fmla="*/ 0 w 84"/>
                <a:gd name="T7" fmla="*/ 3 h 265"/>
                <a:gd name="T8" fmla="*/ 0 w 84"/>
                <a:gd name="T9" fmla="*/ 4 h 265"/>
                <a:gd name="T10" fmla="*/ 0 w 84"/>
                <a:gd name="T11" fmla="*/ 4 h 265"/>
                <a:gd name="T12" fmla="*/ 0 w 84"/>
                <a:gd name="T13" fmla="*/ 3 h 265"/>
                <a:gd name="T14" fmla="*/ 1 w 84"/>
                <a:gd name="T15" fmla="*/ 3 h 265"/>
                <a:gd name="T16" fmla="*/ 1 w 84"/>
                <a:gd name="T17" fmla="*/ 2 h 265"/>
                <a:gd name="T18" fmla="*/ 0 w 84"/>
                <a:gd name="T19" fmla="*/ 0 h 2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265">
                  <a:moveTo>
                    <a:pt x="1" y="0"/>
                  </a:moveTo>
                  <a:cubicBezTo>
                    <a:pt x="32" y="39"/>
                    <a:pt x="81" y="90"/>
                    <a:pt x="83" y="143"/>
                  </a:cubicBezTo>
                  <a:cubicBezTo>
                    <a:pt x="84" y="167"/>
                    <a:pt x="74" y="191"/>
                    <a:pt x="59" y="208"/>
                  </a:cubicBezTo>
                  <a:cubicBezTo>
                    <a:pt x="51" y="217"/>
                    <a:pt x="42" y="226"/>
                    <a:pt x="33" y="234"/>
                  </a:cubicBezTo>
                  <a:cubicBezTo>
                    <a:pt x="27" y="240"/>
                    <a:pt x="12" y="262"/>
                    <a:pt x="4" y="264"/>
                  </a:cubicBezTo>
                  <a:cubicBezTo>
                    <a:pt x="4" y="264"/>
                    <a:pt x="4" y="265"/>
                    <a:pt x="3" y="265"/>
                  </a:cubicBezTo>
                  <a:cubicBezTo>
                    <a:pt x="14" y="255"/>
                    <a:pt x="21" y="236"/>
                    <a:pt x="30" y="223"/>
                  </a:cubicBezTo>
                  <a:cubicBezTo>
                    <a:pt x="36" y="214"/>
                    <a:pt x="44" y="205"/>
                    <a:pt x="50" y="195"/>
                  </a:cubicBezTo>
                  <a:cubicBezTo>
                    <a:pt x="60" y="175"/>
                    <a:pt x="62" y="146"/>
                    <a:pt x="59" y="124"/>
                  </a:cubicBezTo>
                  <a:cubicBezTo>
                    <a:pt x="54" y="80"/>
                    <a:pt x="21" y="38"/>
                    <a:pt x="0" y="2"/>
                  </a:cubicBezTo>
                </a:path>
              </a:pathLst>
            </a:custGeom>
            <a:solidFill>
              <a:srgbClr val="DDB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61" name="Freeform 256">
              <a:extLst>
                <a:ext uri="{FF2B5EF4-FFF2-40B4-BE49-F238E27FC236}">
                  <a16:creationId xmlns:a16="http://schemas.microsoft.com/office/drawing/2014/main" id="{1523D32C-EDE9-46FB-B36C-476306EFC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" y="1451"/>
              <a:ext cx="36" cy="30"/>
            </a:xfrm>
            <a:custGeom>
              <a:avLst/>
              <a:gdLst>
                <a:gd name="T0" fmla="*/ 0 w 105"/>
                <a:gd name="T1" fmla="*/ 0 h 88"/>
                <a:gd name="T2" fmla="*/ 1 w 105"/>
                <a:gd name="T3" fmla="*/ 0 h 88"/>
                <a:gd name="T4" fmla="*/ 1 w 105"/>
                <a:gd name="T5" fmla="*/ 1 h 88"/>
                <a:gd name="T6" fmla="*/ 1 w 105"/>
                <a:gd name="T7" fmla="*/ 0 h 88"/>
                <a:gd name="T8" fmla="*/ 0 w 105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5" h="88">
                  <a:moveTo>
                    <a:pt x="0" y="0"/>
                  </a:moveTo>
                  <a:cubicBezTo>
                    <a:pt x="17" y="16"/>
                    <a:pt x="43" y="17"/>
                    <a:pt x="61" y="30"/>
                  </a:cubicBezTo>
                  <a:cubicBezTo>
                    <a:pt x="78" y="42"/>
                    <a:pt x="98" y="69"/>
                    <a:pt x="105" y="88"/>
                  </a:cubicBezTo>
                  <a:cubicBezTo>
                    <a:pt x="86" y="76"/>
                    <a:pt x="71" y="52"/>
                    <a:pt x="53" y="37"/>
                  </a:cubicBezTo>
                  <a:cubicBezTo>
                    <a:pt x="41" y="29"/>
                    <a:pt x="6" y="15"/>
                    <a:pt x="2" y="2"/>
                  </a:cubicBezTo>
                </a:path>
              </a:pathLst>
            </a:custGeom>
            <a:solidFill>
              <a:srgbClr val="DDB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62" name="Freeform 257">
              <a:extLst>
                <a:ext uri="{FF2B5EF4-FFF2-40B4-BE49-F238E27FC236}">
                  <a16:creationId xmlns:a16="http://schemas.microsoft.com/office/drawing/2014/main" id="{106D1168-CC1C-4592-ADFC-9D638091A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2" y="1421"/>
              <a:ext cx="91" cy="265"/>
            </a:xfrm>
            <a:custGeom>
              <a:avLst/>
              <a:gdLst>
                <a:gd name="T0" fmla="*/ 1 w 267"/>
                <a:gd name="T1" fmla="*/ 0 h 774"/>
                <a:gd name="T2" fmla="*/ 0 w 267"/>
                <a:gd name="T3" fmla="*/ 11 h 774"/>
                <a:gd name="T4" fmla="*/ 1 w 267"/>
                <a:gd name="T5" fmla="*/ 0 h 7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7" h="774">
                  <a:moveTo>
                    <a:pt x="51" y="0"/>
                  </a:moveTo>
                  <a:cubicBezTo>
                    <a:pt x="51" y="0"/>
                    <a:pt x="267" y="374"/>
                    <a:pt x="0" y="774"/>
                  </a:cubicBezTo>
                  <a:cubicBezTo>
                    <a:pt x="0" y="774"/>
                    <a:pt x="232" y="432"/>
                    <a:pt x="51" y="0"/>
                  </a:cubicBezTo>
                  <a:close/>
                </a:path>
              </a:pathLst>
            </a:custGeom>
            <a:solidFill>
              <a:srgbClr val="DDB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63" name="Freeform 258">
              <a:extLst>
                <a:ext uri="{FF2B5EF4-FFF2-40B4-BE49-F238E27FC236}">
                  <a16:creationId xmlns:a16="http://schemas.microsoft.com/office/drawing/2014/main" id="{A530DD6B-3AD2-4236-ACD3-E4FD7B1C1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1174"/>
              <a:ext cx="134" cy="620"/>
            </a:xfrm>
            <a:custGeom>
              <a:avLst/>
              <a:gdLst>
                <a:gd name="T0" fmla="*/ 5 w 390"/>
                <a:gd name="T1" fmla="*/ 0 h 1808"/>
                <a:gd name="T2" fmla="*/ 0 w 390"/>
                <a:gd name="T3" fmla="*/ 14 h 1808"/>
                <a:gd name="T4" fmla="*/ 5 w 390"/>
                <a:gd name="T5" fmla="*/ 25 h 1808"/>
                <a:gd name="T6" fmla="*/ 0 w 390"/>
                <a:gd name="T7" fmla="*/ 16 h 1808"/>
                <a:gd name="T8" fmla="*/ 5 w 390"/>
                <a:gd name="T9" fmla="*/ 0 h 18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0" h="1808">
                  <a:moveTo>
                    <a:pt x="390" y="0"/>
                  </a:moveTo>
                  <a:cubicBezTo>
                    <a:pt x="390" y="0"/>
                    <a:pt x="6" y="576"/>
                    <a:pt x="14" y="1032"/>
                  </a:cubicBezTo>
                  <a:cubicBezTo>
                    <a:pt x="22" y="1488"/>
                    <a:pt x="238" y="1760"/>
                    <a:pt x="352" y="1808"/>
                  </a:cubicBezTo>
                  <a:cubicBezTo>
                    <a:pt x="352" y="1808"/>
                    <a:pt x="70" y="1603"/>
                    <a:pt x="35" y="1136"/>
                  </a:cubicBezTo>
                  <a:cubicBezTo>
                    <a:pt x="0" y="670"/>
                    <a:pt x="350" y="51"/>
                    <a:pt x="390" y="0"/>
                  </a:cubicBezTo>
                  <a:close/>
                </a:path>
              </a:pathLst>
            </a:custGeom>
            <a:solidFill>
              <a:srgbClr val="DDB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64" name="Freeform 259">
              <a:extLst>
                <a:ext uri="{FF2B5EF4-FFF2-40B4-BE49-F238E27FC236}">
                  <a16:creationId xmlns:a16="http://schemas.microsoft.com/office/drawing/2014/main" id="{3201E580-7FA1-47CD-AF2F-6111CDEF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9" y="1279"/>
              <a:ext cx="129" cy="107"/>
            </a:xfrm>
            <a:custGeom>
              <a:avLst/>
              <a:gdLst>
                <a:gd name="T0" fmla="*/ 0 w 376"/>
                <a:gd name="T1" fmla="*/ 3 h 310"/>
                <a:gd name="T2" fmla="*/ 5 w 376"/>
                <a:gd name="T3" fmla="*/ 0 h 310"/>
                <a:gd name="T4" fmla="*/ 0 w 376"/>
                <a:gd name="T5" fmla="*/ 3 h 3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6" h="310">
                  <a:moveTo>
                    <a:pt x="0" y="233"/>
                  </a:moveTo>
                  <a:cubicBezTo>
                    <a:pt x="0" y="233"/>
                    <a:pt x="329" y="310"/>
                    <a:pt x="376" y="0"/>
                  </a:cubicBezTo>
                  <a:cubicBezTo>
                    <a:pt x="376" y="0"/>
                    <a:pt x="340" y="278"/>
                    <a:pt x="0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65" name="Freeform 260">
              <a:extLst>
                <a:ext uri="{FF2B5EF4-FFF2-40B4-BE49-F238E27FC236}">
                  <a16:creationId xmlns:a16="http://schemas.microsoft.com/office/drawing/2014/main" id="{3D846267-5C73-4804-A080-83CE9B688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5" y="1525"/>
              <a:ext cx="112" cy="107"/>
            </a:xfrm>
            <a:custGeom>
              <a:avLst/>
              <a:gdLst>
                <a:gd name="T0" fmla="*/ 0 w 327"/>
                <a:gd name="T1" fmla="*/ 4 h 313"/>
                <a:gd name="T2" fmla="*/ 4 w 327"/>
                <a:gd name="T3" fmla="*/ 0 h 313"/>
                <a:gd name="T4" fmla="*/ 0 w 327"/>
                <a:gd name="T5" fmla="*/ 4 h 3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7" h="313">
                  <a:moveTo>
                    <a:pt x="0" y="313"/>
                  </a:moveTo>
                  <a:cubicBezTo>
                    <a:pt x="0" y="313"/>
                    <a:pt x="264" y="272"/>
                    <a:pt x="327" y="0"/>
                  </a:cubicBezTo>
                  <a:cubicBezTo>
                    <a:pt x="327" y="0"/>
                    <a:pt x="310" y="274"/>
                    <a:pt x="0" y="313"/>
                  </a:cubicBezTo>
                  <a:close/>
                </a:path>
              </a:pathLst>
            </a:custGeom>
            <a:solidFill>
              <a:srgbClr val="E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66" name="Freeform 261">
              <a:extLst>
                <a:ext uri="{FF2B5EF4-FFF2-40B4-BE49-F238E27FC236}">
                  <a16:creationId xmlns:a16="http://schemas.microsoft.com/office/drawing/2014/main" id="{643D5400-7E0F-4853-A3C9-BA2728F82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8" y="1395"/>
              <a:ext cx="29" cy="47"/>
            </a:xfrm>
            <a:custGeom>
              <a:avLst/>
              <a:gdLst>
                <a:gd name="T0" fmla="*/ 0 w 85"/>
                <a:gd name="T1" fmla="*/ 0 h 136"/>
                <a:gd name="T2" fmla="*/ 1 w 85"/>
                <a:gd name="T3" fmla="*/ 1 h 136"/>
                <a:gd name="T4" fmla="*/ 1 w 85"/>
                <a:gd name="T5" fmla="*/ 2 h 136"/>
                <a:gd name="T6" fmla="*/ 1 w 85"/>
                <a:gd name="T7" fmla="*/ 1 h 136"/>
                <a:gd name="T8" fmla="*/ 0 w 85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5" h="136">
                  <a:moveTo>
                    <a:pt x="0" y="0"/>
                  </a:moveTo>
                  <a:cubicBezTo>
                    <a:pt x="23" y="13"/>
                    <a:pt x="46" y="36"/>
                    <a:pt x="58" y="58"/>
                  </a:cubicBezTo>
                  <a:cubicBezTo>
                    <a:pt x="67" y="77"/>
                    <a:pt x="85" y="121"/>
                    <a:pt x="61" y="136"/>
                  </a:cubicBezTo>
                  <a:cubicBezTo>
                    <a:pt x="69" y="109"/>
                    <a:pt x="60" y="77"/>
                    <a:pt x="47" y="52"/>
                  </a:cubicBezTo>
                  <a:cubicBezTo>
                    <a:pt x="36" y="33"/>
                    <a:pt x="18" y="20"/>
                    <a:pt x="3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67" name="Freeform 262">
              <a:extLst>
                <a:ext uri="{FF2B5EF4-FFF2-40B4-BE49-F238E27FC236}">
                  <a16:creationId xmlns:a16="http://schemas.microsoft.com/office/drawing/2014/main" id="{D98E0C39-38F9-45A1-A77D-27C93558D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1" y="1432"/>
              <a:ext cx="20" cy="37"/>
            </a:xfrm>
            <a:custGeom>
              <a:avLst/>
              <a:gdLst>
                <a:gd name="T0" fmla="*/ 0 w 59"/>
                <a:gd name="T1" fmla="*/ 0 h 108"/>
                <a:gd name="T2" fmla="*/ 0 w 59"/>
                <a:gd name="T3" fmla="*/ 1 h 108"/>
                <a:gd name="T4" fmla="*/ 0 w 59"/>
                <a:gd name="T5" fmla="*/ 1 h 108"/>
                <a:gd name="T6" fmla="*/ 0 w 59"/>
                <a:gd name="T7" fmla="*/ 1 h 108"/>
                <a:gd name="T8" fmla="*/ 0 w 59"/>
                <a:gd name="T9" fmla="*/ 0 h 1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108">
                  <a:moveTo>
                    <a:pt x="20" y="0"/>
                  </a:moveTo>
                  <a:cubicBezTo>
                    <a:pt x="6" y="23"/>
                    <a:pt x="59" y="108"/>
                    <a:pt x="0" y="108"/>
                  </a:cubicBezTo>
                  <a:cubicBezTo>
                    <a:pt x="7" y="101"/>
                    <a:pt x="13" y="97"/>
                    <a:pt x="16" y="86"/>
                  </a:cubicBezTo>
                  <a:cubicBezTo>
                    <a:pt x="18" y="77"/>
                    <a:pt x="20" y="68"/>
                    <a:pt x="19" y="58"/>
                  </a:cubicBezTo>
                  <a:cubicBezTo>
                    <a:pt x="18" y="48"/>
                    <a:pt x="2" y="11"/>
                    <a:pt x="16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68" name="Freeform 263">
              <a:extLst>
                <a:ext uri="{FF2B5EF4-FFF2-40B4-BE49-F238E27FC236}">
                  <a16:creationId xmlns:a16="http://schemas.microsoft.com/office/drawing/2014/main" id="{C808812A-9CAF-479F-B316-9DA61313B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6" y="1323"/>
              <a:ext cx="45" cy="20"/>
            </a:xfrm>
            <a:custGeom>
              <a:avLst/>
              <a:gdLst>
                <a:gd name="T0" fmla="*/ 0 w 131"/>
                <a:gd name="T1" fmla="*/ 1 h 60"/>
                <a:gd name="T2" fmla="*/ 0 w 131"/>
                <a:gd name="T3" fmla="*/ 1 h 60"/>
                <a:gd name="T4" fmla="*/ 1 w 131"/>
                <a:gd name="T5" fmla="*/ 0 h 60"/>
                <a:gd name="T6" fmla="*/ 2 w 131"/>
                <a:gd name="T7" fmla="*/ 0 h 60"/>
                <a:gd name="T8" fmla="*/ 1 w 131"/>
                <a:gd name="T9" fmla="*/ 0 h 60"/>
                <a:gd name="T10" fmla="*/ 0 w 131"/>
                <a:gd name="T11" fmla="*/ 0 h 60"/>
                <a:gd name="T12" fmla="*/ 0 w 131"/>
                <a:gd name="T13" fmla="*/ 1 h 6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1" h="60">
                  <a:moveTo>
                    <a:pt x="0" y="59"/>
                  </a:moveTo>
                  <a:cubicBezTo>
                    <a:pt x="7" y="60"/>
                    <a:pt x="17" y="50"/>
                    <a:pt x="24" y="46"/>
                  </a:cubicBezTo>
                  <a:cubicBezTo>
                    <a:pt x="36" y="39"/>
                    <a:pt x="47" y="32"/>
                    <a:pt x="58" y="24"/>
                  </a:cubicBezTo>
                  <a:cubicBezTo>
                    <a:pt x="80" y="8"/>
                    <a:pt x="104" y="0"/>
                    <a:pt x="131" y="0"/>
                  </a:cubicBezTo>
                  <a:cubicBezTo>
                    <a:pt x="103" y="0"/>
                    <a:pt x="77" y="0"/>
                    <a:pt x="53" y="15"/>
                  </a:cubicBezTo>
                  <a:cubicBezTo>
                    <a:pt x="43" y="21"/>
                    <a:pt x="34" y="28"/>
                    <a:pt x="24" y="35"/>
                  </a:cubicBezTo>
                  <a:cubicBezTo>
                    <a:pt x="16" y="40"/>
                    <a:pt x="7" y="52"/>
                    <a:pt x="0" y="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69" name="Oval 264">
              <a:extLst>
                <a:ext uri="{FF2B5EF4-FFF2-40B4-BE49-F238E27FC236}">
                  <a16:creationId xmlns:a16="http://schemas.microsoft.com/office/drawing/2014/main" id="{74C01EBA-A6FF-4248-8757-6C117077E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" y="1391"/>
              <a:ext cx="10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9670" name="Oval 265">
              <a:extLst>
                <a:ext uri="{FF2B5EF4-FFF2-40B4-BE49-F238E27FC236}">
                  <a16:creationId xmlns:a16="http://schemas.microsoft.com/office/drawing/2014/main" id="{8A08E855-314E-460D-8431-E0C6F2BA9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7" y="1403"/>
              <a:ext cx="7" cy="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9671" name="Oval 266">
              <a:extLst>
                <a:ext uri="{FF2B5EF4-FFF2-40B4-BE49-F238E27FC236}">
                  <a16:creationId xmlns:a16="http://schemas.microsoft.com/office/drawing/2014/main" id="{AD5E8C81-A1D0-4393-87C9-F0C869BB2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" y="1446"/>
              <a:ext cx="7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9672" name="Oval 267">
              <a:extLst>
                <a:ext uri="{FF2B5EF4-FFF2-40B4-BE49-F238E27FC236}">
                  <a16:creationId xmlns:a16="http://schemas.microsoft.com/office/drawing/2014/main" id="{8CA00BCC-B89A-469D-A4B0-D06C1E160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6" y="1458"/>
              <a:ext cx="5" cy="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9673" name="Oval 268">
              <a:extLst>
                <a:ext uri="{FF2B5EF4-FFF2-40B4-BE49-F238E27FC236}">
                  <a16:creationId xmlns:a16="http://schemas.microsoft.com/office/drawing/2014/main" id="{ED51C8B6-0E26-4024-93D6-A73431543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1356"/>
              <a:ext cx="10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9674" name="Oval 269">
              <a:extLst>
                <a:ext uri="{FF2B5EF4-FFF2-40B4-BE49-F238E27FC236}">
                  <a16:creationId xmlns:a16="http://schemas.microsoft.com/office/drawing/2014/main" id="{1944AC4C-0E07-43DF-9E16-355389F7D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1" y="1352"/>
              <a:ext cx="8" cy="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9675" name="Oval 270">
              <a:extLst>
                <a:ext uri="{FF2B5EF4-FFF2-40B4-BE49-F238E27FC236}">
                  <a16:creationId xmlns:a16="http://schemas.microsoft.com/office/drawing/2014/main" id="{4AD7430B-01D7-44ED-B9FB-788ED0860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7" y="1650"/>
              <a:ext cx="9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9676" name="Oval 271">
              <a:extLst>
                <a:ext uri="{FF2B5EF4-FFF2-40B4-BE49-F238E27FC236}">
                  <a16:creationId xmlns:a16="http://schemas.microsoft.com/office/drawing/2014/main" id="{B2CD3688-BEAA-40F6-AE6B-6A976DF29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" y="1499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9677" name="Oval 272">
              <a:extLst>
                <a:ext uri="{FF2B5EF4-FFF2-40B4-BE49-F238E27FC236}">
                  <a16:creationId xmlns:a16="http://schemas.microsoft.com/office/drawing/2014/main" id="{F5A71CD9-5BA9-49C7-9FBC-16CC870C1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" y="1517"/>
              <a:ext cx="14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9678" name="Freeform 273">
              <a:extLst>
                <a:ext uri="{FF2B5EF4-FFF2-40B4-BE49-F238E27FC236}">
                  <a16:creationId xmlns:a16="http://schemas.microsoft.com/office/drawing/2014/main" id="{0A845E03-3FB9-4BE9-9069-B869892D9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5" y="1394"/>
              <a:ext cx="65" cy="62"/>
            </a:xfrm>
            <a:custGeom>
              <a:avLst/>
              <a:gdLst>
                <a:gd name="T0" fmla="*/ 0 w 187"/>
                <a:gd name="T1" fmla="*/ 0 h 181"/>
                <a:gd name="T2" fmla="*/ 2 w 187"/>
                <a:gd name="T3" fmla="*/ 0 h 181"/>
                <a:gd name="T4" fmla="*/ 2 w 187"/>
                <a:gd name="T5" fmla="*/ 1 h 181"/>
                <a:gd name="T6" fmla="*/ 3 w 187"/>
                <a:gd name="T7" fmla="*/ 2 h 181"/>
                <a:gd name="T8" fmla="*/ 2 w 187"/>
                <a:gd name="T9" fmla="*/ 1 h 181"/>
                <a:gd name="T10" fmla="*/ 2 w 187"/>
                <a:gd name="T11" fmla="*/ 1 h 181"/>
                <a:gd name="T12" fmla="*/ 1 w 187"/>
                <a:gd name="T13" fmla="*/ 0 h 181"/>
                <a:gd name="T14" fmla="*/ 0 w 187"/>
                <a:gd name="T15" fmla="*/ 0 h 18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7" h="181">
                  <a:moveTo>
                    <a:pt x="0" y="0"/>
                  </a:moveTo>
                  <a:cubicBezTo>
                    <a:pt x="43" y="0"/>
                    <a:pt x="79" y="12"/>
                    <a:pt x="113" y="37"/>
                  </a:cubicBezTo>
                  <a:cubicBezTo>
                    <a:pt x="136" y="55"/>
                    <a:pt x="145" y="76"/>
                    <a:pt x="156" y="101"/>
                  </a:cubicBezTo>
                  <a:cubicBezTo>
                    <a:pt x="167" y="125"/>
                    <a:pt x="185" y="155"/>
                    <a:pt x="187" y="181"/>
                  </a:cubicBezTo>
                  <a:cubicBezTo>
                    <a:pt x="166" y="159"/>
                    <a:pt x="162" y="125"/>
                    <a:pt x="150" y="99"/>
                  </a:cubicBezTo>
                  <a:cubicBezTo>
                    <a:pt x="139" y="77"/>
                    <a:pt x="129" y="58"/>
                    <a:pt x="110" y="44"/>
                  </a:cubicBezTo>
                  <a:cubicBezTo>
                    <a:pt x="96" y="34"/>
                    <a:pt x="78" y="26"/>
                    <a:pt x="62" y="19"/>
                  </a:cubicBezTo>
                  <a:cubicBezTo>
                    <a:pt x="45" y="12"/>
                    <a:pt x="26" y="1"/>
                    <a:pt x="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79" name="Freeform 274">
              <a:extLst>
                <a:ext uri="{FF2B5EF4-FFF2-40B4-BE49-F238E27FC236}">
                  <a16:creationId xmlns:a16="http://schemas.microsoft.com/office/drawing/2014/main" id="{68BBFD30-A3E4-471F-9EA4-89D2E792B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2" y="1420"/>
              <a:ext cx="32" cy="33"/>
            </a:xfrm>
            <a:custGeom>
              <a:avLst/>
              <a:gdLst>
                <a:gd name="T0" fmla="*/ 0 w 95"/>
                <a:gd name="T1" fmla="*/ 0 h 95"/>
                <a:gd name="T2" fmla="*/ 1 w 95"/>
                <a:gd name="T3" fmla="*/ 0 h 95"/>
                <a:gd name="T4" fmla="*/ 1 w 95"/>
                <a:gd name="T5" fmla="*/ 1 h 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5" h="95">
                  <a:moveTo>
                    <a:pt x="0" y="0"/>
                  </a:moveTo>
                  <a:cubicBezTo>
                    <a:pt x="31" y="7"/>
                    <a:pt x="65" y="13"/>
                    <a:pt x="95" y="22"/>
                  </a:cubicBezTo>
                  <a:cubicBezTo>
                    <a:pt x="83" y="45"/>
                    <a:pt x="75" y="73"/>
                    <a:pt x="65" y="95"/>
                  </a:cubicBezTo>
                </a:path>
              </a:pathLst>
            </a:custGeom>
            <a:noFill/>
            <a:ln w="9525" cap="rnd">
              <a:solidFill>
                <a:srgbClr val="F9DC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80" name="Freeform 275">
              <a:extLst>
                <a:ext uri="{FF2B5EF4-FFF2-40B4-BE49-F238E27FC236}">
                  <a16:creationId xmlns:a16="http://schemas.microsoft.com/office/drawing/2014/main" id="{C46B9BE2-744E-4A13-A8F2-D26D35624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6" y="1468"/>
              <a:ext cx="16" cy="48"/>
            </a:xfrm>
            <a:custGeom>
              <a:avLst/>
              <a:gdLst>
                <a:gd name="T0" fmla="*/ 0 w 47"/>
                <a:gd name="T1" fmla="*/ 0 h 142"/>
                <a:gd name="T2" fmla="*/ 0 w 47"/>
                <a:gd name="T3" fmla="*/ 0 h 142"/>
                <a:gd name="T4" fmla="*/ 0 w 47"/>
                <a:gd name="T5" fmla="*/ 1 h 142"/>
                <a:gd name="T6" fmla="*/ 1 w 47"/>
                <a:gd name="T7" fmla="*/ 1 h 142"/>
                <a:gd name="T8" fmla="*/ 1 w 47"/>
                <a:gd name="T9" fmla="*/ 2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142">
                  <a:moveTo>
                    <a:pt x="0" y="5"/>
                  </a:moveTo>
                  <a:cubicBezTo>
                    <a:pt x="16" y="0"/>
                    <a:pt x="28" y="19"/>
                    <a:pt x="34" y="31"/>
                  </a:cubicBezTo>
                  <a:cubicBezTo>
                    <a:pt x="24" y="42"/>
                    <a:pt x="13" y="49"/>
                    <a:pt x="12" y="64"/>
                  </a:cubicBezTo>
                  <a:cubicBezTo>
                    <a:pt x="28" y="71"/>
                    <a:pt x="43" y="77"/>
                    <a:pt x="45" y="98"/>
                  </a:cubicBezTo>
                  <a:cubicBezTo>
                    <a:pt x="47" y="113"/>
                    <a:pt x="33" y="128"/>
                    <a:pt x="43" y="142"/>
                  </a:cubicBezTo>
                </a:path>
              </a:pathLst>
            </a:custGeom>
            <a:noFill/>
            <a:ln w="9525" cap="rnd">
              <a:solidFill>
                <a:srgbClr val="F9DC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81" name="Freeform 276">
              <a:extLst>
                <a:ext uri="{FF2B5EF4-FFF2-40B4-BE49-F238E27FC236}">
                  <a16:creationId xmlns:a16="http://schemas.microsoft.com/office/drawing/2014/main" id="{6894DEEC-C95F-4DF1-A15A-09090ACFA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" y="1663"/>
              <a:ext cx="31" cy="34"/>
            </a:xfrm>
            <a:custGeom>
              <a:avLst/>
              <a:gdLst>
                <a:gd name="T0" fmla="*/ 0 w 91"/>
                <a:gd name="T1" fmla="*/ 1 h 99"/>
                <a:gd name="T2" fmla="*/ 1 w 91"/>
                <a:gd name="T3" fmla="*/ 0 h 99"/>
                <a:gd name="T4" fmla="*/ 1 w 91"/>
                <a:gd name="T5" fmla="*/ 0 h 9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1" h="99">
                  <a:moveTo>
                    <a:pt x="0" y="99"/>
                  </a:moveTo>
                  <a:cubicBezTo>
                    <a:pt x="9" y="77"/>
                    <a:pt x="28" y="9"/>
                    <a:pt x="53" y="2"/>
                  </a:cubicBezTo>
                  <a:cubicBezTo>
                    <a:pt x="63" y="0"/>
                    <a:pt x="85" y="13"/>
                    <a:pt x="91" y="16"/>
                  </a:cubicBezTo>
                </a:path>
              </a:pathLst>
            </a:custGeom>
            <a:noFill/>
            <a:ln w="9525" cap="rnd">
              <a:solidFill>
                <a:srgbClr val="F9DC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82" name="Freeform 277">
              <a:extLst>
                <a:ext uri="{FF2B5EF4-FFF2-40B4-BE49-F238E27FC236}">
                  <a16:creationId xmlns:a16="http://schemas.microsoft.com/office/drawing/2014/main" id="{A7B2B312-9878-41C3-9DE4-02FF86776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4" y="1055"/>
              <a:ext cx="578" cy="791"/>
            </a:xfrm>
            <a:custGeom>
              <a:avLst/>
              <a:gdLst>
                <a:gd name="T0" fmla="*/ 22 w 1684"/>
                <a:gd name="T1" fmla="*/ 16 h 2304"/>
                <a:gd name="T2" fmla="*/ 19 w 1684"/>
                <a:gd name="T3" fmla="*/ 13 h 2304"/>
                <a:gd name="T4" fmla="*/ 14 w 1684"/>
                <a:gd name="T5" fmla="*/ 14 h 2304"/>
                <a:gd name="T6" fmla="*/ 13 w 1684"/>
                <a:gd name="T7" fmla="*/ 13 h 2304"/>
                <a:gd name="T8" fmla="*/ 13 w 1684"/>
                <a:gd name="T9" fmla="*/ 12 h 2304"/>
                <a:gd name="T10" fmla="*/ 19 w 1684"/>
                <a:gd name="T11" fmla="*/ 12 h 2304"/>
                <a:gd name="T12" fmla="*/ 20 w 1684"/>
                <a:gd name="T13" fmla="*/ 6 h 2304"/>
                <a:gd name="T14" fmla="*/ 16 w 1684"/>
                <a:gd name="T15" fmla="*/ 2 h 2304"/>
                <a:gd name="T16" fmla="*/ 11 w 1684"/>
                <a:gd name="T17" fmla="*/ 0 h 2304"/>
                <a:gd name="T18" fmla="*/ 7 w 1684"/>
                <a:gd name="T19" fmla="*/ 3 h 2304"/>
                <a:gd name="T20" fmla="*/ 2 w 1684"/>
                <a:gd name="T21" fmla="*/ 11 h 2304"/>
                <a:gd name="T22" fmla="*/ 0 w 1684"/>
                <a:gd name="T23" fmla="*/ 18 h 2304"/>
                <a:gd name="T24" fmla="*/ 7 w 1684"/>
                <a:gd name="T25" fmla="*/ 31 h 2304"/>
                <a:gd name="T26" fmla="*/ 19 w 1684"/>
                <a:gd name="T27" fmla="*/ 28 h 2304"/>
                <a:gd name="T28" fmla="*/ 22 w 1684"/>
                <a:gd name="T29" fmla="*/ 16 h 2304"/>
                <a:gd name="T30" fmla="*/ 16 w 1684"/>
                <a:gd name="T31" fmla="*/ 20 h 2304"/>
                <a:gd name="T32" fmla="*/ 13 w 1684"/>
                <a:gd name="T33" fmla="*/ 23 h 2304"/>
                <a:gd name="T34" fmla="*/ 13 w 1684"/>
                <a:gd name="T35" fmla="*/ 22 h 2304"/>
                <a:gd name="T36" fmla="*/ 14 w 1684"/>
                <a:gd name="T37" fmla="*/ 20 h 2304"/>
                <a:gd name="T38" fmla="*/ 12 w 1684"/>
                <a:gd name="T39" fmla="*/ 17 h 2304"/>
                <a:gd name="T40" fmla="*/ 12 w 1684"/>
                <a:gd name="T41" fmla="*/ 16 h 2304"/>
                <a:gd name="T42" fmla="*/ 13 w 1684"/>
                <a:gd name="T43" fmla="*/ 16 h 2304"/>
                <a:gd name="T44" fmla="*/ 15 w 1684"/>
                <a:gd name="T45" fmla="*/ 18 h 2304"/>
                <a:gd name="T46" fmla="*/ 16 w 1684"/>
                <a:gd name="T47" fmla="*/ 20 h 230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84" h="2304">
                  <a:moveTo>
                    <a:pt x="1608" y="1176"/>
                  </a:moveTo>
                  <a:cubicBezTo>
                    <a:pt x="1532" y="948"/>
                    <a:pt x="1460" y="976"/>
                    <a:pt x="1356" y="968"/>
                  </a:cubicBezTo>
                  <a:cubicBezTo>
                    <a:pt x="1252" y="960"/>
                    <a:pt x="1012" y="1012"/>
                    <a:pt x="1012" y="1012"/>
                  </a:cubicBezTo>
                  <a:cubicBezTo>
                    <a:pt x="1012" y="1012"/>
                    <a:pt x="996" y="968"/>
                    <a:pt x="944" y="944"/>
                  </a:cubicBezTo>
                  <a:cubicBezTo>
                    <a:pt x="892" y="920"/>
                    <a:pt x="952" y="840"/>
                    <a:pt x="952" y="840"/>
                  </a:cubicBezTo>
                  <a:cubicBezTo>
                    <a:pt x="992" y="860"/>
                    <a:pt x="1192" y="980"/>
                    <a:pt x="1372" y="848"/>
                  </a:cubicBezTo>
                  <a:cubicBezTo>
                    <a:pt x="1552" y="716"/>
                    <a:pt x="1456" y="464"/>
                    <a:pt x="1404" y="436"/>
                  </a:cubicBezTo>
                  <a:cubicBezTo>
                    <a:pt x="1352" y="408"/>
                    <a:pt x="1188" y="164"/>
                    <a:pt x="1128" y="116"/>
                  </a:cubicBezTo>
                  <a:cubicBezTo>
                    <a:pt x="1068" y="68"/>
                    <a:pt x="937" y="0"/>
                    <a:pt x="784" y="4"/>
                  </a:cubicBezTo>
                  <a:cubicBezTo>
                    <a:pt x="620" y="8"/>
                    <a:pt x="504" y="188"/>
                    <a:pt x="504" y="188"/>
                  </a:cubicBezTo>
                  <a:cubicBezTo>
                    <a:pt x="356" y="356"/>
                    <a:pt x="192" y="716"/>
                    <a:pt x="152" y="808"/>
                  </a:cubicBezTo>
                  <a:cubicBezTo>
                    <a:pt x="112" y="900"/>
                    <a:pt x="40" y="1120"/>
                    <a:pt x="20" y="1288"/>
                  </a:cubicBezTo>
                  <a:cubicBezTo>
                    <a:pt x="0" y="1456"/>
                    <a:pt x="48" y="2112"/>
                    <a:pt x="492" y="2208"/>
                  </a:cubicBezTo>
                  <a:cubicBezTo>
                    <a:pt x="936" y="2304"/>
                    <a:pt x="1044" y="2252"/>
                    <a:pt x="1332" y="2028"/>
                  </a:cubicBezTo>
                  <a:cubicBezTo>
                    <a:pt x="1620" y="1804"/>
                    <a:pt x="1684" y="1404"/>
                    <a:pt x="1608" y="1176"/>
                  </a:cubicBezTo>
                  <a:close/>
                  <a:moveTo>
                    <a:pt x="1174" y="1432"/>
                  </a:moveTo>
                  <a:cubicBezTo>
                    <a:pt x="1124" y="1555"/>
                    <a:pt x="999" y="1635"/>
                    <a:pt x="956" y="1645"/>
                  </a:cubicBezTo>
                  <a:cubicBezTo>
                    <a:pt x="956" y="1645"/>
                    <a:pt x="887" y="1619"/>
                    <a:pt x="926" y="1572"/>
                  </a:cubicBezTo>
                  <a:cubicBezTo>
                    <a:pt x="965" y="1525"/>
                    <a:pt x="1034" y="1486"/>
                    <a:pt x="997" y="1402"/>
                  </a:cubicBezTo>
                  <a:cubicBezTo>
                    <a:pt x="961" y="1317"/>
                    <a:pt x="894" y="1270"/>
                    <a:pt x="887" y="1246"/>
                  </a:cubicBezTo>
                  <a:cubicBezTo>
                    <a:pt x="881" y="1223"/>
                    <a:pt x="842" y="1182"/>
                    <a:pt x="842" y="1182"/>
                  </a:cubicBezTo>
                  <a:cubicBezTo>
                    <a:pt x="842" y="1182"/>
                    <a:pt x="948" y="1169"/>
                    <a:pt x="950" y="1143"/>
                  </a:cubicBezTo>
                  <a:cubicBezTo>
                    <a:pt x="950" y="1143"/>
                    <a:pt x="1012" y="1266"/>
                    <a:pt x="1099" y="1259"/>
                  </a:cubicBezTo>
                  <a:cubicBezTo>
                    <a:pt x="1185" y="1253"/>
                    <a:pt x="1224" y="1309"/>
                    <a:pt x="1174" y="1432"/>
                  </a:cubicBezTo>
                  <a:close/>
                </a:path>
              </a:pathLst>
            </a:custGeom>
            <a:noFill/>
            <a:ln w="3175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83" name="Freeform 278">
              <a:extLst>
                <a:ext uri="{FF2B5EF4-FFF2-40B4-BE49-F238E27FC236}">
                  <a16:creationId xmlns:a16="http://schemas.microsoft.com/office/drawing/2014/main" id="{EA2A4AD9-97C7-4A7A-ABC4-736F6E315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" y="1315"/>
              <a:ext cx="15" cy="21"/>
            </a:xfrm>
            <a:custGeom>
              <a:avLst/>
              <a:gdLst>
                <a:gd name="T0" fmla="*/ 0 w 42"/>
                <a:gd name="T1" fmla="*/ 0 h 61"/>
                <a:gd name="T2" fmla="*/ 0 w 42"/>
                <a:gd name="T3" fmla="*/ 0 h 61"/>
                <a:gd name="T4" fmla="*/ 0 w 42"/>
                <a:gd name="T5" fmla="*/ 0 h 61"/>
                <a:gd name="T6" fmla="*/ 0 w 42"/>
                <a:gd name="T7" fmla="*/ 1 h 6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61">
                  <a:moveTo>
                    <a:pt x="12" y="0"/>
                  </a:moveTo>
                  <a:cubicBezTo>
                    <a:pt x="20" y="3"/>
                    <a:pt x="42" y="16"/>
                    <a:pt x="27" y="20"/>
                  </a:cubicBezTo>
                  <a:cubicBezTo>
                    <a:pt x="18" y="23"/>
                    <a:pt x="9" y="13"/>
                    <a:pt x="0" y="21"/>
                  </a:cubicBezTo>
                  <a:cubicBezTo>
                    <a:pt x="7" y="35"/>
                    <a:pt x="22" y="45"/>
                    <a:pt x="26" y="61"/>
                  </a:cubicBezTo>
                </a:path>
              </a:pathLst>
            </a:custGeom>
            <a:noFill/>
            <a:ln w="3175" cap="flat">
              <a:solidFill>
                <a:srgbClr val="F9DC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84" name="Freeform 279">
              <a:extLst>
                <a:ext uri="{FF2B5EF4-FFF2-40B4-BE49-F238E27FC236}">
                  <a16:creationId xmlns:a16="http://schemas.microsoft.com/office/drawing/2014/main" id="{178979D4-EF5C-4E39-B804-21ACF0716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" y="1413"/>
              <a:ext cx="8" cy="10"/>
            </a:xfrm>
            <a:custGeom>
              <a:avLst/>
              <a:gdLst>
                <a:gd name="T0" fmla="*/ 0 w 22"/>
                <a:gd name="T1" fmla="*/ 0 h 29"/>
                <a:gd name="T2" fmla="*/ 0 w 22"/>
                <a:gd name="T3" fmla="*/ 0 h 29"/>
                <a:gd name="T4" fmla="*/ 0 w 22"/>
                <a:gd name="T5" fmla="*/ 0 h 29"/>
                <a:gd name="T6" fmla="*/ 0 w 22"/>
                <a:gd name="T7" fmla="*/ 0 h 2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" h="29">
                  <a:moveTo>
                    <a:pt x="1" y="0"/>
                  </a:moveTo>
                  <a:cubicBezTo>
                    <a:pt x="0" y="10"/>
                    <a:pt x="6" y="17"/>
                    <a:pt x="7" y="26"/>
                  </a:cubicBezTo>
                  <a:cubicBezTo>
                    <a:pt x="9" y="28"/>
                    <a:pt x="11" y="29"/>
                    <a:pt x="14" y="29"/>
                  </a:cubicBezTo>
                  <a:cubicBezTo>
                    <a:pt x="14" y="23"/>
                    <a:pt x="17" y="18"/>
                    <a:pt x="22" y="16"/>
                  </a:cubicBezTo>
                </a:path>
              </a:pathLst>
            </a:custGeom>
            <a:noFill/>
            <a:ln w="3175" cap="flat">
              <a:solidFill>
                <a:srgbClr val="F9DC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85" name="Freeform 280">
              <a:extLst>
                <a:ext uri="{FF2B5EF4-FFF2-40B4-BE49-F238E27FC236}">
                  <a16:creationId xmlns:a16="http://schemas.microsoft.com/office/drawing/2014/main" id="{38451691-C276-4A6D-8373-7C10891E2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" y="1756"/>
              <a:ext cx="17" cy="23"/>
            </a:xfrm>
            <a:custGeom>
              <a:avLst/>
              <a:gdLst>
                <a:gd name="T0" fmla="*/ 0 w 51"/>
                <a:gd name="T1" fmla="*/ 1 h 68"/>
                <a:gd name="T2" fmla="*/ 0 w 51"/>
                <a:gd name="T3" fmla="*/ 1 h 68"/>
                <a:gd name="T4" fmla="*/ 0 w 51"/>
                <a:gd name="T5" fmla="*/ 0 h 68"/>
                <a:gd name="T6" fmla="*/ 1 w 51"/>
                <a:gd name="T7" fmla="*/ 1 h 68"/>
                <a:gd name="T8" fmla="*/ 0 w 51"/>
                <a:gd name="T9" fmla="*/ 1 h 68"/>
                <a:gd name="T10" fmla="*/ 0 w 51"/>
                <a:gd name="T11" fmla="*/ 0 h 68"/>
                <a:gd name="T12" fmla="*/ 1 w 51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68">
                  <a:moveTo>
                    <a:pt x="9" y="68"/>
                  </a:moveTo>
                  <a:cubicBezTo>
                    <a:pt x="10" y="68"/>
                    <a:pt x="10" y="68"/>
                    <a:pt x="10" y="67"/>
                  </a:cubicBezTo>
                  <a:cubicBezTo>
                    <a:pt x="6" y="57"/>
                    <a:pt x="0" y="42"/>
                    <a:pt x="0" y="31"/>
                  </a:cubicBezTo>
                  <a:cubicBezTo>
                    <a:pt x="10" y="32"/>
                    <a:pt x="38" y="67"/>
                    <a:pt x="45" y="59"/>
                  </a:cubicBezTo>
                  <a:cubicBezTo>
                    <a:pt x="49" y="54"/>
                    <a:pt x="36" y="46"/>
                    <a:pt x="34" y="42"/>
                  </a:cubicBezTo>
                  <a:cubicBezTo>
                    <a:pt x="26" y="34"/>
                    <a:pt x="21" y="27"/>
                    <a:pt x="13" y="19"/>
                  </a:cubicBezTo>
                  <a:cubicBezTo>
                    <a:pt x="18" y="20"/>
                    <a:pt x="50" y="1"/>
                    <a:pt x="51" y="0"/>
                  </a:cubicBezTo>
                </a:path>
              </a:pathLst>
            </a:custGeom>
            <a:noFill/>
            <a:ln w="3175" cap="flat">
              <a:solidFill>
                <a:srgbClr val="F9DC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86" name="Freeform 281">
              <a:extLst>
                <a:ext uri="{FF2B5EF4-FFF2-40B4-BE49-F238E27FC236}">
                  <a16:creationId xmlns:a16="http://schemas.microsoft.com/office/drawing/2014/main" id="{AECDC104-E212-44C9-B687-529C77C1E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" y="1648"/>
              <a:ext cx="27" cy="21"/>
            </a:xfrm>
            <a:custGeom>
              <a:avLst/>
              <a:gdLst>
                <a:gd name="T0" fmla="*/ 0 w 77"/>
                <a:gd name="T1" fmla="*/ 1 h 61"/>
                <a:gd name="T2" fmla="*/ 0 w 77"/>
                <a:gd name="T3" fmla="*/ 0 h 61"/>
                <a:gd name="T4" fmla="*/ 0 w 77"/>
                <a:gd name="T5" fmla="*/ 0 h 61"/>
                <a:gd name="T6" fmla="*/ 1 w 77"/>
                <a:gd name="T7" fmla="*/ 1 h 61"/>
                <a:gd name="T8" fmla="*/ 1 w 77"/>
                <a:gd name="T9" fmla="*/ 0 h 61"/>
                <a:gd name="T10" fmla="*/ 1 w 77"/>
                <a:gd name="T11" fmla="*/ 0 h 61"/>
                <a:gd name="T12" fmla="*/ 1 w 77"/>
                <a:gd name="T13" fmla="*/ 0 h 61"/>
                <a:gd name="T14" fmla="*/ 1 w 77"/>
                <a:gd name="T15" fmla="*/ 1 h 61"/>
                <a:gd name="T16" fmla="*/ 1 w 77"/>
                <a:gd name="T17" fmla="*/ 0 h 61"/>
                <a:gd name="T18" fmla="*/ 1 w 77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" h="61">
                  <a:moveTo>
                    <a:pt x="1" y="58"/>
                  </a:moveTo>
                  <a:cubicBezTo>
                    <a:pt x="0" y="43"/>
                    <a:pt x="4" y="25"/>
                    <a:pt x="8" y="10"/>
                  </a:cubicBezTo>
                  <a:cubicBezTo>
                    <a:pt x="14" y="17"/>
                    <a:pt x="18" y="25"/>
                    <a:pt x="22" y="33"/>
                  </a:cubicBezTo>
                  <a:cubicBezTo>
                    <a:pt x="27" y="42"/>
                    <a:pt x="35" y="60"/>
                    <a:pt x="47" y="61"/>
                  </a:cubicBezTo>
                  <a:cubicBezTo>
                    <a:pt x="50" y="54"/>
                    <a:pt x="49" y="42"/>
                    <a:pt x="49" y="34"/>
                  </a:cubicBezTo>
                  <a:cubicBezTo>
                    <a:pt x="48" y="23"/>
                    <a:pt x="47" y="11"/>
                    <a:pt x="47" y="0"/>
                  </a:cubicBezTo>
                  <a:cubicBezTo>
                    <a:pt x="48" y="4"/>
                    <a:pt x="50" y="9"/>
                    <a:pt x="51" y="14"/>
                  </a:cubicBezTo>
                  <a:cubicBezTo>
                    <a:pt x="53" y="23"/>
                    <a:pt x="59" y="39"/>
                    <a:pt x="67" y="45"/>
                  </a:cubicBezTo>
                  <a:cubicBezTo>
                    <a:pt x="77" y="51"/>
                    <a:pt x="72" y="34"/>
                    <a:pt x="71" y="28"/>
                  </a:cubicBezTo>
                  <a:cubicBezTo>
                    <a:pt x="70" y="24"/>
                    <a:pt x="68" y="18"/>
                    <a:pt x="66" y="14"/>
                  </a:cubicBezTo>
                </a:path>
              </a:pathLst>
            </a:custGeom>
            <a:noFill/>
            <a:ln w="3175" cap="flat">
              <a:solidFill>
                <a:srgbClr val="F9DC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87" name="Freeform 282">
              <a:extLst>
                <a:ext uri="{FF2B5EF4-FFF2-40B4-BE49-F238E27FC236}">
                  <a16:creationId xmlns:a16="http://schemas.microsoft.com/office/drawing/2014/main" id="{87C905B4-ACE6-4084-B41E-1C916CA25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9" y="1632"/>
              <a:ext cx="17" cy="12"/>
            </a:xfrm>
            <a:custGeom>
              <a:avLst/>
              <a:gdLst>
                <a:gd name="T0" fmla="*/ 0 w 50"/>
                <a:gd name="T1" fmla="*/ 0 h 34"/>
                <a:gd name="T2" fmla="*/ 1 w 50"/>
                <a:gd name="T3" fmla="*/ 0 h 34"/>
                <a:gd name="T4" fmla="*/ 0 w 50"/>
                <a:gd name="T5" fmla="*/ 0 h 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0" h="34">
                  <a:moveTo>
                    <a:pt x="0" y="8"/>
                  </a:moveTo>
                  <a:cubicBezTo>
                    <a:pt x="14" y="18"/>
                    <a:pt x="33" y="34"/>
                    <a:pt x="50" y="34"/>
                  </a:cubicBezTo>
                  <a:cubicBezTo>
                    <a:pt x="50" y="21"/>
                    <a:pt x="36" y="9"/>
                    <a:pt x="28" y="0"/>
                  </a:cubicBezTo>
                </a:path>
              </a:pathLst>
            </a:custGeom>
            <a:noFill/>
            <a:ln w="3175" cap="flat">
              <a:solidFill>
                <a:srgbClr val="F9DC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461" name="Group 283">
            <a:extLst>
              <a:ext uri="{FF2B5EF4-FFF2-40B4-BE49-F238E27FC236}">
                <a16:creationId xmlns:a16="http://schemas.microsoft.com/office/drawing/2014/main" id="{B222A0C8-70D8-440B-914A-40696EFB21FB}"/>
              </a:ext>
            </a:extLst>
          </p:cNvPr>
          <p:cNvGrpSpPr>
            <a:grpSpLocks/>
          </p:cNvGrpSpPr>
          <p:nvPr/>
        </p:nvGrpSpPr>
        <p:grpSpPr bwMode="auto">
          <a:xfrm>
            <a:off x="6127750" y="1760538"/>
            <a:ext cx="1381125" cy="1611312"/>
            <a:chOff x="2900" y="961"/>
            <a:chExt cx="870" cy="1015"/>
          </a:xfrm>
        </p:grpSpPr>
        <p:sp>
          <p:nvSpPr>
            <p:cNvPr id="19462" name="Freeform 284">
              <a:extLst>
                <a:ext uri="{FF2B5EF4-FFF2-40B4-BE49-F238E27FC236}">
                  <a16:creationId xmlns:a16="http://schemas.microsoft.com/office/drawing/2014/main" id="{0B755C48-41EC-4C17-84B4-52B0EBFDD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1" y="969"/>
              <a:ext cx="104" cy="106"/>
            </a:xfrm>
            <a:custGeom>
              <a:avLst/>
              <a:gdLst>
                <a:gd name="T0" fmla="*/ 1 w 158"/>
                <a:gd name="T1" fmla="*/ 18 h 151"/>
                <a:gd name="T2" fmla="*/ 3 w 158"/>
                <a:gd name="T3" fmla="*/ 7 h 151"/>
                <a:gd name="T4" fmla="*/ 11 w 158"/>
                <a:gd name="T5" fmla="*/ 2 h 151"/>
                <a:gd name="T6" fmla="*/ 22 w 158"/>
                <a:gd name="T7" fmla="*/ 13 h 151"/>
                <a:gd name="T8" fmla="*/ 28 w 158"/>
                <a:gd name="T9" fmla="*/ 22 h 151"/>
                <a:gd name="T10" fmla="*/ 28 w 158"/>
                <a:gd name="T11" fmla="*/ 34 h 151"/>
                <a:gd name="T12" fmla="*/ 25 w 158"/>
                <a:gd name="T13" fmla="*/ 34 h 151"/>
                <a:gd name="T14" fmla="*/ 9 w 158"/>
                <a:gd name="T15" fmla="*/ 26 h 151"/>
                <a:gd name="T16" fmla="*/ 4 w 158"/>
                <a:gd name="T17" fmla="*/ 21 h 151"/>
                <a:gd name="T18" fmla="*/ 2 w 158"/>
                <a:gd name="T19" fmla="*/ 19 h 1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51">
                  <a:moveTo>
                    <a:pt x="1" y="76"/>
                  </a:moveTo>
                  <a:cubicBezTo>
                    <a:pt x="0" y="61"/>
                    <a:pt x="9" y="41"/>
                    <a:pt x="15" y="28"/>
                  </a:cubicBezTo>
                  <a:cubicBezTo>
                    <a:pt x="23" y="10"/>
                    <a:pt x="39" y="0"/>
                    <a:pt x="57" y="8"/>
                  </a:cubicBezTo>
                  <a:cubicBezTo>
                    <a:pt x="82" y="19"/>
                    <a:pt x="100" y="39"/>
                    <a:pt x="120" y="55"/>
                  </a:cubicBezTo>
                  <a:cubicBezTo>
                    <a:pt x="133" y="66"/>
                    <a:pt x="145" y="76"/>
                    <a:pt x="150" y="92"/>
                  </a:cubicBezTo>
                  <a:cubicBezTo>
                    <a:pt x="153" y="105"/>
                    <a:pt x="158" y="125"/>
                    <a:pt x="153" y="139"/>
                  </a:cubicBezTo>
                  <a:cubicBezTo>
                    <a:pt x="149" y="151"/>
                    <a:pt x="141" y="144"/>
                    <a:pt x="131" y="141"/>
                  </a:cubicBezTo>
                  <a:cubicBezTo>
                    <a:pt x="104" y="133"/>
                    <a:pt x="76" y="123"/>
                    <a:pt x="52" y="107"/>
                  </a:cubicBezTo>
                  <a:cubicBezTo>
                    <a:pt x="42" y="101"/>
                    <a:pt x="32" y="94"/>
                    <a:pt x="22" y="87"/>
                  </a:cubicBezTo>
                  <a:cubicBezTo>
                    <a:pt x="18" y="84"/>
                    <a:pt x="12" y="81"/>
                    <a:pt x="10" y="77"/>
                  </a:cubicBezTo>
                </a:path>
              </a:pathLst>
            </a:custGeom>
            <a:solidFill>
              <a:srgbClr val="F4B6CB"/>
            </a:solidFill>
            <a:ln w="4763" cap="flat">
              <a:solidFill>
                <a:srgbClr val="34343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3" name="Freeform 285">
              <a:extLst>
                <a:ext uri="{FF2B5EF4-FFF2-40B4-BE49-F238E27FC236}">
                  <a16:creationId xmlns:a16="http://schemas.microsoft.com/office/drawing/2014/main" id="{2B20892D-EC49-4747-9630-8F94DA2A3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1" y="969"/>
              <a:ext cx="104" cy="106"/>
            </a:xfrm>
            <a:custGeom>
              <a:avLst/>
              <a:gdLst>
                <a:gd name="T0" fmla="*/ 1 w 158"/>
                <a:gd name="T1" fmla="*/ 18 h 151"/>
                <a:gd name="T2" fmla="*/ 3 w 158"/>
                <a:gd name="T3" fmla="*/ 7 h 151"/>
                <a:gd name="T4" fmla="*/ 11 w 158"/>
                <a:gd name="T5" fmla="*/ 2 h 151"/>
                <a:gd name="T6" fmla="*/ 22 w 158"/>
                <a:gd name="T7" fmla="*/ 13 h 151"/>
                <a:gd name="T8" fmla="*/ 28 w 158"/>
                <a:gd name="T9" fmla="*/ 22 h 151"/>
                <a:gd name="T10" fmla="*/ 28 w 158"/>
                <a:gd name="T11" fmla="*/ 34 h 151"/>
                <a:gd name="T12" fmla="*/ 25 w 158"/>
                <a:gd name="T13" fmla="*/ 34 h 151"/>
                <a:gd name="T14" fmla="*/ 9 w 158"/>
                <a:gd name="T15" fmla="*/ 26 h 151"/>
                <a:gd name="T16" fmla="*/ 4 w 158"/>
                <a:gd name="T17" fmla="*/ 21 h 151"/>
                <a:gd name="T18" fmla="*/ 2 w 158"/>
                <a:gd name="T19" fmla="*/ 19 h 1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51">
                  <a:moveTo>
                    <a:pt x="1" y="76"/>
                  </a:moveTo>
                  <a:cubicBezTo>
                    <a:pt x="0" y="61"/>
                    <a:pt x="9" y="41"/>
                    <a:pt x="15" y="28"/>
                  </a:cubicBezTo>
                  <a:cubicBezTo>
                    <a:pt x="23" y="10"/>
                    <a:pt x="39" y="0"/>
                    <a:pt x="57" y="8"/>
                  </a:cubicBezTo>
                  <a:cubicBezTo>
                    <a:pt x="82" y="19"/>
                    <a:pt x="100" y="39"/>
                    <a:pt x="120" y="55"/>
                  </a:cubicBezTo>
                  <a:cubicBezTo>
                    <a:pt x="133" y="66"/>
                    <a:pt x="145" y="76"/>
                    <a:pt x="150" y="92"/>
                  </a:cubicBezTo>
                  <a:cubicBezTo>
                    <a:pt x="153" y="105"/>
                    <a:pt x="158" y="125"/>
                    <a:pt x="153" y="139"/>
                  </a:cubicBezTo>
                  <a:cubicBezTo>
                    <a:pt x="149" y="151"/>
                    <a:pt x="141" y="144"/>
                    <a:pt x="131" y="141"/>
                  </a:cubicBezTo>
                  <a:cubicBezTo>
                    <a:pt x="104" y="133"/>
                    <a:pt x="76" y="123"/>
                    <a:pt x="52" y="107"/>
                  </a:cubicBezTo>
                  <a:cubicBezTo>
                    <a:pt x="42" y="101"/>
                    <a:pt x="32" y="94"/>
                    <a:pt x="22" y="87"/>
                  </a:cubicBezTo>
                  <a:cubicBezTo>
                    <a:pt x="18" y="84"/>
                    <a:pt x="12" y="81"/>
                    <a:pt x="10" y="77"/>
                  </a:cubicBezTo>
                </a:path>
              </a:pathLst>
            </a:custGeom>
            <a:noFill/>
            <a:ln w="4763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4" name="Freeform 286">
              <a:extLst>
                <a:ext uri="{FF2B5EF4-FFF2-40B4-BE49-F238E27FC236}">
                  <a16:creationId xmlns:a16="http://schemas.microsoft.com/office/drawing/2014/main" id="{2EFC2F29-E07A-433B-B643-E23A3FCBD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0" y="978"/>
              <a:ext cx="870" cy="998"/>
            </a:xfrm>
            <a:custGeom>
              <a:avLst/>
              <a:gdLst>
                <a:gd name="T0" fmla="*/ 108 w 1326"/>
                <a:gd name="T1" fmla="*/ 320 h 1425"/>
                <a:gd name="T2" fmla="*/ 102 w 1326"/>
                <a:gd name="T3" fmla="*/ 326 h 1425"/>
                <a:gd name="T4" fmla="*/ 73 w 1326"/>
                <a:gd name="T5" fmla="*/ 336 h 1425"/>
                <a:gd name="T6" fmla="*/ 15 w 1326"/>
                <a:gd name="T7" fmla="*/ 249 h 1425"/>
                <a:gd name="T8" fmla="*/ 35 w 1326"/>
                <a:gd name="T9" fmla="*/ 123 h 1425"/>
                <a:gd name="T10" fmla="*/ 69 w 1326"/>
                <a:gd name="T11" fmla="*/ 74 h 1425"/>
                <a:gd name="T12" fmla="*/ 93 w 1326"/>
                <a:gd name="T13" fmla="*/ 51 h 1425"/>
                <a:gd name="T14" fmla="*/ 98 w 1326"/>
                <a:gd name="T15" fmla="*/ 41 h 1425"/>
                <a:gd name="T16" fmla="*/ 157 w 1326"/>
                <a:gd name="T17" fmla="*/ 4 h 1425"/>
                <a:gd name="T18" fmla="*/ 205 w 1326"/>
                <a:gd name="T19" fmla="*/ 29 h 1425"/>
                <a:gd name="T20" fmla="*/ 241 w 1326"/>
                <a:gd name="T21" fmla="*/ 111 h 1425"/>
                <a:gd name="T22" fmla="*/ 226 w 1326"/>
                <a:gd name="T23" fmla="*/ 177 h 1425"/>
                <a:gd name="T24" fmla="*/ 173 w 1326"/>
                <a:gd name="T25" fmla="*/ 183 h 1425"/>
                <a:gd name="T26" fmla="*/ 159 w 1326"/>
                <a:gd name="T27" fmla="*/ 170 h 1425"/>
                <a:gd name="T28" fmla="*/ 150 w 1326"/>
                <a:gd name="T29" fmla="*/ 158 h 1425"/>
                <a:gd name="T30" fmla="*/ 144 w 1326"/>
                <a:gd name="T31" fmla="*/ 138 h 1425"/>
                <a:gd name="T32" fmla="*/ 141 w 1326"/>
                <a:gd name="T33" fmla="*/ 148 h 1425"/>
                <a:gd name="T34" fmla="*/ 139 w 1326"/>
                <a:gd name="T35" fmla="*/ 163 h 1425"/>
                <a:gd name="T36" fmla="*/ 145 w 1326"/>
                <a:gd name="T37" fmla="*/ 174 h 1425"/>
                <a:gd name="T38" fmla="*/ 161 w 1326"/>
                <a:gd name="T39" fmla="*/ 183 h 1425"/>
                <a:gd name="T40" fmla="*/ 180 w 1326"/>
                <a:gd name="T41" fmla="*/ 195 h 1425"/>
                <a:gd name="T42" fmla="*/ 178 w 1326"/>
                <a:gd name="T43" fmla="*/ 205 h 1425"/>
                <a:gd name="T44" fmla="*/ 182 w 1326"/>
                <a:gd name="T45" fmla="*/ 212 h 1425"/>
                <a:gd name="T46" fmla="*/ 178 w 1326"/>
                <a:gd name="T47" fmla="*/ 224 h 1425"/>
                <a:gd name="T48" fmla="*/ 171 w 1326"/>
                <a:gd name="T49" fmla="*/ 229 h 1425"/>
                <a:gd name="T50" fmla="*/ 163 w 1326"/>
                <a:gd name="T51" fmla="*/ 230 h 1425"/>
                <a:gd name="T52" fmla="*/ 155 w 1326"/>
                <a:gd name="T53" fmla="*/ 229 h 1425"/>
                <a:gd name="T54" fmla="*/ 154 w 1326"/>
                <a:gd name="T55" fmla="*/ 208 h 1425"/>
                <a:gd name="T56" fmla="*/ 143 w 1326"/>
                <a:gd name="T57" fmla="*/ 195 h 1425"/>
                <a:gd name="T58" fmla="*/ 135 w 1326"/>
                <a:gd name="T59" fmla="*/ 233 h 1425"/>
                <a:gd name="T60" fmla="*/ 114 w 1326"/>
                <a:gd name="T61" fmla="*/ 269 h 1425"/>
                <a:gd name="T62" fmla="*/ 125 w 1326"/>
                <a:gd name="T63" fmla="*/ 266 h 1425"/>
                <a:gd name="T64" fmla="*/ 132 w 1326"/>
                <a:gd name="T65" fmla="*/ 239 h 1425"/>
                <a:gd name="T66" fmla="*/ 133 w 1326"/>
                <a:gd name="T67" fmla="*/ 243 h 1425"/>
                <a:gd name="T68" fmla="*/ 137 w 1326"/>
                <a:gd name="T69" fmla="*/ 238 h 1425"/>
                <a:gd name="T70" fmla="*/ 142 w 1326"/>
                <a:gd name="T71" fmla="*/ 238 h 1425"/>
                <a:gd name="T72" fmla="*/ 148 w 1326"/>
                <a:gd name="T73" fmla="*/ 244 h 1425"/>
                <a:gd name="T74" fmla="*/ 143 w 1326"/>
                <a:gd name="T75" fmla="*/ 262 h 1425"/>
                <a:gd name="T76" fmla="*/ 154 w 1326"/>
                <a:gd name="T77" fmla="*/ 255 h 1425"/>
                <a:gd name="T78" fmla="*/ 167 w 1326"/>
                <a:gd name="T79" fmla="*/ 240 h 1425"/>
                <a:gd name="T80" fmla="*/ 173 w 1326"/>
                <a:gd name="T81" fmla="*/ 244 h 1425"/>
                <a:gd name="T82" fmla="*/ 176 w 1326"/>
                <a:gd name="T83" fmla="*/ 251 h 1425"/>
                <a:gd name="T84" fmla="*/ 178 w 1326"/>
                <a:gd name="T85" fmla="*/ 258 h 1425"/>
                <a:gd name="T86" fmla="*/ 172 w 1326"/>
                <a:gd name="T87" fmla="*/ 262 h 1425"/>
                <a:gd name="T88" fmla="*/ 166 w 1326"/>
                <a:gd name="T89" fmla="*/ 265 h 1425"/>
                <a:gd name="T90" fmla="*/ 152 w 1326"/>
                <a:gd name="T91" fmla="*/ 287 h 1425"/>
                <a:gd name="T92" fmla="*/ 138 w 1326"/>
                <a:gd name="T93" fmla="*/ 286 h 1425"/>
                <a:gd name="T94" fmla="*/ 102 w 1326"/>
                <a:gd name="T95" fmla="*/ 314 h 1425"/>
                <a:gd name="T96" fmla="*/ 108 w 1326"/>
                <a:gd name="T97" fmla="*/ 320 h 142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326" h="1425">
                  <a:moveTo>
                    <a:pt x="584" y="1330"/>
                  </a:moveTo>
                  <a:cubicBezTo>
                    <a:pt x="570" y="1348"/>
                    <a:pt x="552" y="1353"/>
                    <a:pt x="547" y="1358"/>
                  </a:cubicBezTo>
                  <a:cubicBezTo>
                    <a:pt x="479" y="1410"/>
                    <a:pt x="464" y="1425"/>
                    <a:pt x="393" y="1399"/>
                  </a:cubicBezTo>
                  <a:cubicBezTo>
                    <a:pt x="321" y="1373"/>
                    <a:pt x="164" y="1275"/>
                    <a:pt x="82" y="1037"/>
                  </a:cubicBezTo>
                  <a:cubicBezTo>
                    <a:pt x="0" y="799"/>
                    <a:pt x="62" y="677"/>
                    <a:pt x="192" y="513"/>
                  </a:cubicBezTo>
                  <a:cubicBezTo>
                    <a:pt x="322" y="349"/>
                    <a:pt x="350" y="363"/>
                    <a:pt x="372" y="307"/>
                  </a:cubicBezTo>
                  <a:cubicBezTo>
                    <a:pt x="394" y="251"/>
                    <a:pt x="470" y="249"/>
                    <a:pt x="498" y="213"/>
                  </a:cubicBezTo>
                  <a:cubicBezTo>
                    <a:pt x="526" y="177"/>
                    <a:pt x="529" y="170"/>
                    <a:pt x="529" y="170"/>
                  </a:cubicBezTo>
                  <a:cubicBezTo>
                    <a:pt x="529" y="170"/>
                    <a:pt x="634" y="0"/>
                    <a:pt x="851" y="17"/>
                  </a:cubicBezTo>
                  <a:cubicBezTo>
                    <a:pt x="939" y="24"/>
                    <a:pt x="1023" y="88"/>
                    <a:pt x="1106" y="123"/>
                  </a:cubicBezTo>
                  <a:cubicBezTo>
                    <a:pt x="1188" y="158"/>
                    <a:pt x="1276" y="274"/>
                    <a:pt x="1301" y="460"/>
                  </a:cubicBezTo>
                  <a:cubicBezTo>
                    <a:pt x="1326" y="647"/>
                    <a:pt x="1317" y="738"/>
                    <a:pt x="1218" y="736"/>
                  </a:cubicBezTo>
                  <a:cubicBezTo>
                    <a:pt x="1120" y="735"/>
                    <a:pt x="1032" y="830"/>
                    <a:pt x="935" y="761"/>
                  </a:cubicBezTo>
                  <a:cubicBezTo>
                    <a:pt x="901" y="736"/>
                    <a:pt x="890" y="702"/>
                    <a:pt x="859" y="707"/>
                  </a:cubicBezTo>
                  <a:cubicBezTo>
                    <a:pt x="847" y="708"/>
                    <a:pt x="820" y="724"/>
                    <a:pt x="809" y="658"/>
                  </a:cubicBezTo>
                  <a:cubicBezTo>
                    <a:pt x="798" y="591"/>
                    <a:pt x="778" y="573"/>
                    <a:pt x="778" y="573"/>
                  </a:cubicBezTo>
                  <a:cubicBezTo>
                    <a:pt x="778" y="573"/>
                    <a:pt x="774" y="596"/>
                    <a:pt x="761" y="614"/>
                  </a:cubicBezTo>
                  <a:cubicBezTo>
                    <a:pt x="747" y="633"/>
                    <a:pt x="744" y="650"/>
                    <a:pt x="750" y="678"/>
                  </a:cubicBezTo>
                  <a:cubicBezTo>
                    <a:pt x="757" y="705"/>
                    <a:pt x="764" y="714"/>
                    <a:pt x="782" y="726"/>
                  </a:cubicBezTo>
                  <a:cubicBezTo>
                    <a:pt x="800" y="738"/>
                    <a:pt x="835" y="762"/>
                    <a:pt x="867" y="762"/>
                  </a:cubicBezTo>
                  <a:cubicBezTo>
                    <a:pt x="900" y="762"/>
                    <a:pt x="947" y="765"/>
                    <a:pt x="968" y="812"/>
                  </a:cubicBezTo>
                  <a:cubicBezTo>
                    <a:pt x="982" y="843"/>
                    <a:pt x="960" y="849"/>
                    <a:pt x="960" y="849"/>
                  </a:cubicBezTo>
                  <a:cubicBezTo>
                    <a:pt x="960" y="849"/>
                    <a:pt x="980" y="866"/>
                    <a:pt x="982" y="880"/>
                  </a:cubicBezTo>
                  <a:cubicBezTo>
                    <a:pt x="983" y="893"/>
                    <a:pt x="976" y="953"/>
                    <a:pt x="958" y="931"/>
                  </a:cubicBezTo>
                  <a:cubicBezTo>
                    <a:pt x="958" y="931"/>
                    <a:pt x="936" y="975"/>
                    <a:pt x="921" y="952"/>
                  </a:cubicBezTo>
                  <a:cubicBezTo>
                    <a:pt x="921" y="952"/>
                    <a:pt x="897" y="982"/>
                    <a:pt x="879" y="954"/>
                  </a:cubicBezTo>
                  <a:cubicBezTo>
                    <a:pt x="879" y="954"/>
                    <a:pt x="847" y="985"/>
                    <a:pt x="833" y="952"/>
                  </a:cubicBezTo>
                  <a:cubicBezTo>
                    <a:pt x="820" y="918"/>
                    <a:pt x="845" y="889"/>
                    <a:pt x="832" y="865"/>
                  </a:cubicBezTo>
                  <a:cubicBezTo>
                    <a:pt x="818" y="841"/>
                    <a:pt x="807" y="824"/>
                    <a:pt x="774" y="809"/>
                  </a:cubicBezTo>
                  <a:cubicBezTo>
                    <a:pt x="774" y="809"/>
                    <a:pt x="781" y="903"/>
                    <a:pt x="727" y="970"/>
                  </a:cubicBezTo>
                  <a:cubicBezTo>
                    <a:pt x="672" y="1038"/>
                    <a:pt x="622" y="1067"/>
                    <a:pt x="616" y="1117"/>
                  </a:cubicBezTo>
                  <a:cubicBezTo>
                    <a:pt x="616" y="1117"/>
                    <a:pt x="655" y="1107"/>
                    <a:pt x="670" y="1105"/>
                  </a:cubicBezTo>
                  <a:cubicBezTo>
                    <a:pt x="670" y="1105"/>
                    <a:pt x="681" y="1011"/>
                    <a:pt x="712" y="993"/>
                  </a:cubicBezTo>
                  <a:cubicBezTo>
                    <a:pt x="721" y="987"/>
                    <a:pt x="715" y="1009"/>
                    <a:pt x="715" y="1009"/>
                  </a:cubicBezTo>
                  <a:cubicBezTo>
                    <a:pt x="715" y="1009"/>
                    <a:pt x="718" y="989"/>
                    <a:pt x="741" y="991"/>
                  </a:cubicBezTo>
                  <a:cubicBezTo>
                    <a:pt x="741" y="991"/>
                    <a:pt x="761" y="973"/>
                    <a:pt x="770" y="991"/>
                  </a:cubicBezTo>
                  <a:cubicBezTo>
                    <a:pt x="770" y="991"/>
                    <a:pt x="805" y="977"/>
                    <a:pt x="798" y="1014"/>
                  </a:cubicBezTo>
                  <a:cubicBezTo>
                    <a:pt x="791" y="1051"/>
                    <a:pt x="778" y="1063"/>
                    <a:pt x="771" y="1090"/>
                  </a:cubicBezTo>
                  <a:cubicBezTo>
                    <a:pt x="771" y="1090"/>
                    <a:pt x="807" y="1086"/>
                    <a:pt x="826" y="1060"/>
                  </a:cubicBezTo>
                  <a:cubicBezTo>
                    <a:pt x="845" y="1033"/>
                    <a:pt x="877" y="970"/>
                    <a:pt x="899" y="998"/>
                  </a:cubicBezTo>
                  <a:cubicBezTo>
                    <a:pt x="899" y="998"/>
                    <a:pt x="927" y="987"/>
                    <a:pt x="933" y="1018"/>
                  </a:cubicBezTo>
                  <a:cubicBezTo>
                    <a:pt x="933" y="1018"/>
                    <a:pt x="955" y="1012"/>
                    <a:pt x="950" y="1041"/>
                  </a:cubicBezTo>
                  <a:cubicBezTo>
                    <a:pt x="950" y="1041"/>
                    <a:pt x="990" y="1042"/>
                    <a:pt x="961" y="1075"/>
                  </a:cubicBezTo>
                  <a:cubicBezTo>
                    <a:pt x="955" y="1081"/>
                    <a:pt x="939" y="1080"/>
                    <a:pt x="930" y="1089"/>
                  </a:cubicBezTo>
                  <a:cubicBezTo>
                    <a:pt x="922" y="1097"/>
                    <a:pt x="922" y="1099"/>
                    <a:pt x="896" y="1104"/>
                  </a:cubicBezTo>
                  <a:cubicBezTo>
                    <a:pt x="838" y="1115"/>
                    <a:pt x="845" y="1189"/>
                    <a:pt x="820" y="1193"/>
                  </a:cubicBezTo>
                  <a:cubicBezTo>
                    <a:pt x="809" y="1196"/>
                    <a:pt x="777" y="1187"/>
                    <a:pt x="744" y="1190"/>
                  </a:cubicBezTo>
                  <a:cubicBezTo>
                    <a:pt x="700" y="1189"/>
                    <a:pt x="581" y="1252"/>
                    <a:pt x="548" y="1302"/>
                  </a:cubicBezTo>
                  <a:cubicBezTo>
                    <a:pt x="548" y="1302"/>
                    <a:pt x="589" y="1307"/>
                    <a:pt x="584" y="1330"/>
                  </a:cubicBezTo>
                </a:path>
              </a:pathLst>
            </a:custGeom>
            <a:solidFill>
              <a:srgbClr val="F4B6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5" name="Freeform 287">
              <a:extLst>
                <a:ext uri="{FF2B5EF4-FFF2-40B4-BE49-F238E27FC236}">
                  <a16:creationId xmlns:a16="http://schemas.microsoft.com/office/drawing/2014/main" id="{B9EECE5E-9D8F-470C-8974-DAE24BE8A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257"/>
              <a:ext cx="65" cy="125"/>
            </a:xfrm>
            <a:custGeom>
              <a:avLst/>
              <a:gdLst>
                <a:gd name="T0" fmla="*/ 8 w 99"/>
                <a:gd name="T1" fmla="*/ 8 h 179"/>
                <a:gd name="T2" fmla="*/ 1 w 99"/>
                <a:gd name="T3" fmla="*/ 1 h 179"/>
                <a:gd name="T4" fmla="*/ 7 w 99"/>
                <a:gd name="T5" fmla="*/ 6 h 179"/>
                <a:gd name="T6" fmla="*/ 12 w 99"/>
                <a:gd name="T7" fmla="*/ 19 h 179"/>
                <a:gd name="T8" fmla="*/ 16 w 99"/>
                <a:gd name="T9" fmla="*/ 31 h 179"/>
                <a:gd name="T10" fmla="*/ 18 w 99"/>
                <a:gd name="T11" fmla="*/ 43 h 179"/>
                <a:gd name="T12" fmla="*/ 18 w 99"/>
                <a:gd name="T13" fmla="*/ 43 h 1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9" h="179">
                  <a:moveTo>
                    <a:pt x="41" y="34"/>
                  </a:moveTo>
                  <a:cubicBezTo>
                    <a:pt x="29" y="28"/>
                    <a:pt x="0" y="18"/>
                    <a:pt x="1" y="3"/>
                  </a:cubicBezTo>
                  <a:cubicBezTo>
                    <a:pt x="10" y="0"/>
                    <a:pt x="29" y="20"/>
                    <a:pt x="35" y="26"/>
                  </a:cubicBezTo>
                  <a:cubicBezTo>
                    <a:pt x="49" y="41"/>
                    <a:pt x="55" y="59"/>
                    <a:pt x="64" y="77"/>
                  </a:cubicBezTo>
                  <a:cubicBezTo>
                    <a:pt x="72" y="95"/>
                    <a:pt x="81" y="111"/>
                    <a:pt x="88" y="130"/>
                  </a:cubicBezTo>
                  <a:cubicBezTo>
                    <a:pt x="93" y="144"/>
                    <a:pt x="99" y="164"/>
                    <a:pt x="99" y="179"/>
                  </a:cubicBezTo>
                  <a:cubicBezTo>
                    <a:pt x="96" y="179"/>
                    <a:pt x="97" y="178"/>
                    <a:pt x="98" y="178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6" name="Freeform 288">
              <a:extLst>
                <a:ext uri="{FF2B5EF4-FFF2-40B4-BE49-F238E27FC236}">
                  <a16:creationId xmlns:a16="http://schemas.microsoft.com/office/drawing/2014/main" id="{7286C19D-C872-48CF-9870-F9683968B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" y="1202"/>
              <a:ext cx="71" cy="64"/>
            </a:xfrm>
            <a:custGeom>
              <a:avLst/>
              <a:gdLst>
                <a:gd name="T0" fmla="*/ 0 w 108"/>
                <a:gd name="T1" fmla="*/ 8 h 91"/>
                <a:gd name="T2" fmla="*/ 20 w 108"/>
                <a:gd name="T3" fmla="*/ 23 h 9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8" h="91">
                  <a:moveTo>
                    <a:pt x="0" y="34"/>
                  </a:moveTo>
                  <a:cubicBezTo>
                    <a:pt x="52" y="0"/>
                    <a:pt x="86" y="48"/>
                    <a:pt x="108" y="91"/>
                  </a:cubicBezTo>
                </a:path>
              </a:pathLst>
            </a:custGeom>
            <a:noFill/>
            <a:ln w="1588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7" name="Freeform 289">
              <a:extLst>
                <a:ext uri="{FF2B5EF4-FFF2-40B4-BE49-F238E27FC236}">
                  <a16:creationId xmlns:a16="http://schemas.microsoft.com/office/drawing/2014/main" id="{FE2A4F3F-4F1E-4B99-B318-8BF1FCA65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0" y="1274"/>
              <a:ext cx="74" cy="126"/>
            </a:xfrm>
            <a:custGeom>
              <a:avLst/>
              <a:gdLst>
                <a:gd name="T0" fmla="*/ 1 w 113"/>
                <a:gd name="T1" fmla="*/ 0 h 180"/>
                <a:gd name="T2" fmla="*/ 1 w 113"/>
                <a:gd name="T3" fmla="*/ 6 h 180"/>
                <a:gd name="T4" fmla="*/ 2 w 113"/>
                <a:gd name="T5" fmla="*/ 13 h 180"/>
                <a:gd name="T6" fmla="*/ 7 w 113"/>
                <a:gd name="T7" fmla="*/ 24 h 180"/>
                <a:gd name="T8" fmla="*/ 12 w 113"/>
                <a:gd name="T9" fmla="*/ 35 h 180"/>
                <a:gd name="T10" fmla="*/ 20 w 113"/>
                <a:gd name="T11" fmla="*/ 43 h 1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3" h="180">
                  <a:moveTo>
                    <a:pt x="5" y="0"/>
                  </a:moveTo>
                  <a:cubicBezTo>
                    <a:pt x="7" y="6"/>
                    <a:pt x="4" y="15"/>
                    <a:pt x="2" y="21"/>
                  </a:cubicBezTo>
                  <a:cubicBezTo>
                    <a:pt x="0" y="34"/>
                    <a:pt x="4" y="45"/>
                    <a:pt x="10" y="56"/>
                  </a:cubicBezTo>
                  <a:cubicBezTo>
                    <a:pt x="17" y="72"/>
                    <a:pt x="31" y="83"/>
                    <a:pt x="40" y="98"/>
                  </a:cubicBezTo>
                  <a:cubicBezTo>
                    <a:pt x="50" y="113"/>
                    <a:pt x="56" y="130"/>
                    <a:pt x="65" y="147"/>
                  </a:cubicBezTo>
                  <a:cubicBezTo>
                    <a:pt x="73" y="162"/>
                    <a:pt x="95" y="180"/>
                    <a:pt x="113" y="179"/>
                  </a:cubicBezTo>
                </a:path>
              </a:pathLst>
            </a:custGeom>
            <a:noFill/>
            <a:ln w="1588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8" name="Freeform 290">
              <a:extLst>
                <a:ext uri="{FF2B5EF4-FFF2-40B4-BE49-F238E27FC236}">
                  <a16:creationId xmlns:a16="http://schemas.microsoft.com/office/drawing/2014/main" id="{A30EF44D-1E45-4249-948D-386B430DF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7" y="1318"/>
              <a:ext cx="43" cy="63"/>
            </a:xfrm>
            <a:custGeom>
              <a:avLst/>
              <a:gdLst>
                <a:gd name="T0" fmla="*/ 12 w 66"/>
                <a:gd name="T1" fmla="*/ 21 h 91"/>
                <a:gd name="T2" fmla="*/ 8 w 66"/>
                <a:gd name="T3" fmla="*/ 8 h 91"/>
                <a:gd name="T4" fmla="*/ 0 w 66"/>
                <a:gd name="T5" fmla="*/ 0 h 9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" h="91">
                  <a:moveTo>
                    <a:pt x="66" y="91"/>
                  </a:moveTo>
                  <a:cubicBezTo>
                    <a:pt x="56" y="75"/>
                    <a:pt x="54" y="53"/>
                    <a:pt x="42" y="37"/>
                  </a:cubicBezTo>
                  <a:cubicBezTo>
                    <a:pt x="30" y="22"/>
                    <a:pt x="7" y="17"/>
                    <a:pt x="0" y="0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9" name="Freeform 291">
              <a:extLst>
                <a:ext uri="{FF2B5EF4-FFF2-40B4-BE49-F238E27FC236}">
                  <a16:creationId xmlns:a16="http://schemas.microsoft.com/office/drawing/2014/main" id="{3BB5E0EB-3454-47A9-9352-2C8A3BA64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1" y="1449"/>
              <a:ext cx="8" cy="32"/>
            </a:xfrm>
            <a:custGeom>
              <a:avLst/>
              <a:gdLst>
                <a:gd name="T0" fmla="*/ 3 w 11"/>
                <a:gd name="T1" fmla="*/ 10 h 46"/>
                <a:gd name="T2" fmla="*/ 0 w 11"/>
                <a:gd name="T3" fmla="*/ 0 h 4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46">
                  <a:moveTo>
                    <a:pt x="11" y="46"/>
                  </a:moveTo>
                  <a:cubicBezTo>
                    <a:pt x="7" y="39"/>
                    <a:pt x="1" y="8"/>
                    <a:pt x="0" y="0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0" name="Freeform 292">
              <a:extLst>
                <a:ext uri="{FF2B5EF4-FFF2-40B4-BE49-F238E27FC236}">
                  <a16:creationId xmlns:a16="http://schemas.microsoft.com/office/drawing/2014/main" id="{AB2F06CB-75C9-4D16-83FF-FE7B22921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" y="1192"/>
              <a:ext cx="259" cy="383"/>
            </a:xfrm>
            <a:custGeom>
              <a:avLst/>
              <a:gdLst>
                <a:gd name="T0" fmla="*/ 2 w 394"/>
                <a:gd name="T1" fmla="*/ 0 h 547"/>
                <a:gd name="T2" fmla="*/ 6 w 394"/>
                <a:gd name="T3" fmla="*/ 8 h 547"/>
                <a:gd name="T4" fmla="*/ 14 w 394"/>
                <a:gd name="T5" fmla="*/ 13 h 547"/>
                <a:gd name="T6" fmla="*/ 17 w 394"/>
                <a:gd name="T7" fmla="*/ 26 h 547"/>
                <a:gd name="T8" fmla="*/ 21 w 394"/>
                <a:gd name="T9" fmla="*/ 45 h 547"/>
                <a:gd name="T10" fmla="*/ 26 w 394"/>
                <a:gd name="T11" fmla="*/ 79 h 547"/>
                <a:gd name="T12" fmla="*/ 34 w 394"/>
                <a:gd name="T13" fmla="*/ 97 h 547"/>
                <a:gd name="T14" fmla="*/ 57 w 394"/>
                <a:gd name="T15" fmla="*/ 117 h 547"/>
                <a:gd name="T16" fmla="*/ 68 w 394"/>
                <a:gd name="T17" fmla="*/ 127 h 547"/>
                <a:gd name="T18" fmla="*/ 74 w 394"/>
                <a:gd name="T19" fmla="*/ 132 h 5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4" h="547">
                  <a:moveTo>
                    <a:pt x="12" y="0"/>
                  </a:moveTo>
                  <a:cubicBezTo>
                    <a:pt x="0" y="17"/>
                    <a:pt x="18" y="27"/>
                    <a:pt x="30" y="33"/>
                  </a:cubicBezTo>
                  <a:cubicBezTo>
                    <a:pt x="44" y="39"/>
                    <a:pt x="62" y="44"/>
                    <a:pt x="73" y="56"/>
                  </a:cubicBezTo>
                  <a:cubicBezTo>
                    <a:pt x="84" y="70"/>
                    <a:pt x="86" y="93"/>
                    <a:pt x="93" y="109"/>
                  </a:cubicBezTo>
                  <a:cubicBezTo>
                    <a:pt x="103" y="134"/>
                    <a:pt x="108" y="158"/>
                    <a:pt x="112" y="185"/>
                  </a:cubicBezTo>
                  <a:cubicBezTo>
                    <a:pt x="118" y="232"/>
                    <a:pt x="126" y="282"/>
                    <a:pt x="137" y="329"/>
                  </a:cubicBezTo>
                  <a:cubicBezTo>
                    <a:pt x="145" y="361"/>
                    <a:pt x="154" y="387"/>
                    <a:pt x="182" y="406"/>
                  </a:cubicBezTo>
                  <a:cubicBezTo>
                    <a:pt x="223" y="433"/>
                    <a:pt x="263" y="461"/>
                    <a:pt x="304" y="488"/>
                  </a:cubicBezTo>
                  <a:cubicBezTo>
                    <a:pt x="323" y="501"/>
                    <a:pt x="342" y="513"/>
                    <a:pt x="360" y="526"/>
                  </a:cubicBezTo>
                  <a:cubicBezTo>
                    <a:pt x="371" y="535"/>
                    <a:pt x="383" y="539"/>
                    <a:pt x="394" y="547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1" name="Freeform 293">
              <a:extLst>
                <a:ext uri="{FF2B5EF4-FFF2-40B4-BE49-F238E27FC236}">
                  <a16:creationId xmlns:a16="http://schemas.microsoft.com/office/drawing/2014/main" id="{7BB62967-414E-4E1A-AFD0-703625DC4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" y="1359"/>
              <a:ext cx="180" cy="187"/>
            </a:xfrm>
            <a:custGeom>
              <a:avLst/>
              <a:gdLst>
                <a:gd name="T0" fmla="*/ 0 w 274"/>
                <a:gd name="T1" fmla="*/ 0 h 267"/>
                <a:gd name="T2" fmla="*/ 2 w 274"/>
                <a:gd name="T3" fmla="*/ 3 h 267"/>
                <a:gd name="T4" fmla="*/ 7 w 274"/>
                <a:gd name="T5" fmla="*/ 9 h 267"/>
                <a:gd name="T6" fmla="*/ 16 w 274"/>
                <a:gd name="T7" fmla="*/ 18 h 267"/>
                <a:gd name="T8" fmla="*/ 26 w 274"/>
                <a:gd name="T9" fmla="*/ 32 h 267"/>
                <a:gd name="T10" fmla="*/ 32 w 274"/>
                <a:gd name="T11" fmla="*/ 50 h 267"/>
                <a:gd name="T12" fmla="*/ 43 w 274"/>
                <a:gd name="T13" fmla="*/ 55 h 267"/>
                <a:gd name="T14" fmla="*/ 50 w 274"/>
                <a:gd name="T15" fmla="*/ 62 h 267"/>
                <a:gd name="T16" fmla="*/ 51 w 274"/>
                <a:gd name="T17" fmla="*/ 64 h 2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4" h="267">
                  <a:moveTo>
                    <a:pt x="0" y="0"/>
                  </a:moveTo>
                  <a:cubicBezTo>
                    <a:pt x="1" y="6"/>
                    <a:pt x="7" y="9"/>
                    <a:pt x="11" y="12"/>
                  </a:cubicBezTo>
                  <a:cubicBezTo>
                    <a:pt x="20" y="19"/>
                    <a:pt x="29" y="27"/>
                    <a:pt x="37" y="35"/>
                  </a:cubicBezTo>
                  <a:cubicBezTo>
                    <a:pt x="53" y="49"/>
                    <a:pt x="71" y="60"/>
                    <a:pt x="88" y="74"/>
                  </a:cubicBezTo>
                  <a:cubicBezTo>
                    <a:pt x="105" y="88"/>
                    <a:pt x="129" y="109"/>
                    <a:pt x="140" y="130"/>
                  </a:cubicBezTo>
                  <a:cubicBezTo>
                    <a:pt x="153" y="155"/>
                    <a:pt x="141" y="194"/>
                    <a:pt x="174" y="207"/>
                  </a:cubicBezTo>
                  <a:cubicBezTo>
                    <a:pt x="194" y="215"/>
                    <a:pt x="215" y="215"/>
                    <a:pt x="232" y="230"/>
                  </a:cubicBezTo>
                  <a:cubicBezTo>
                    <a:pt x="244" y="241"/>
                    <a:pt x="255" y="250"/>
                    <a:pt x="267" y="260"/>
                  </a:cubicBezTo>
                  <a:cubicBezTo>
                    <a:pt x="269" y="263"/>
                    <a:pt x="272" y="263"/>
                    <a:pt x="274" y="267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2" name="Freeform 294">
              <a:extLst>
                <a:ext uri="{FF2B5EF4-FFF2-40B4-BE49-F238E27FC236}">
                  <a16:creationId xmlns:a16="http://schemas.microsoft.com/office/drawing/2014/main" id="{D01B1D17-6F4D-4AE7-8B3F-B1A12CFE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1547"/>
              <a:ext cx="15" cy="25"/>
            </a:xfrm>
            <a:custGeom>
              <a:avLst/>
              <a:gdLst>
                <a:gd name="T0" fmla="*/ 5 w 23"/>
                <a:gd name="T1" fmla="*/ 8 h 36"/>
                <a:gd name="T2" fmla="*/ 3 w 23"/>
                <a:gd name="T3" fmla="*/ 6 h 36"/>
                <a:gd name="T4" fmla="*/ 0 w 23"/>
                <a:gd name="T5" fmla="*/ 0 h 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36">
                  <a:moveTo>
                    <a:pt x="23" y="36"/>
                  </a:moveTo>
                  <a:cubicBezTo>
                    <a:pt x="22" y="33"/>
                    <a:pt x="21" y="28"/>
                    <a:pt x="20" y="24"/>
                  </a:cubicBezTo>
                  <a:cubicBezTo>
                    <a:pt x="17" y="15"/>
                    <a:pt x="9" y="4"/>
                    <a:pt x="0" y="0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3" name="Freeform 295">
              <a:extLst>
                <a:ext uri="{FF2B5EF4-FFF2-40B4-BE49-F238E27FC236}">
                  <a16:creationId xmlns:a16="http://schemas.microsoft.com/office/drawing/2014/main" id="{3F382FEE-A709-4258-80F0-9A23EFE76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1609"/>
              <a:ext cx="3" cy="21"/>
            </a:xfrm>
            <a:custGeom>
              <a:avLst/>
              <a:gdLst>
                <a:gd name="T0" fmla="*/ 1 w 5"/>
                <a:gd name="T1" fmla="*/ 8 h 30"/>
                <a:gd name="T2" fmla="*/ 1 w 5"/>
                <a:gd name="T3" fmla="*/ 4 h 30"/>
                <a:gd name="T4" fmla="*/ 1 w 5"/>
                <a:gd name="T5" fmla="*/ 1 h 30"/>
                <a:gd name="T6" fmla="*/ 0 w 5"/>
                <a:gd name="T7" fmla="*/ 1 h 3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30">
                  <a:moveTo>
                    <a:pt x="5" y="30"/>
                  </a:moveTo>
                  <a:cubicBezTo>
                    <a:pt x="5" y="27"/>
                    <a:pt x="5" y="21"/>
                    <a:pt x="4" y="17"/>
                  </a:cubicBezTo>
                  <a:cubicBezTo>
                    <a:pt x="3" y="12"/>
                    <a:pt x="2" y="8"/>
                    <a:pt x="1" y="4"/>
                  </a:cubicBezTo>
                  <a:cubicBezTo>
                    <a:pt x="0" y="3"/>
                    <a:pt x="0" y="0"/>
                    <a:pt x="0" y="1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4" name="Freeform 296">
              <a:extLst>
                <a:ext uri="{FF2B5EF4-FFF2-40B4-BE49-F238E27FC236}">
                  <a16:creationId xmlns:a16="http://schemas.microsoft.com/office/drawing/2014/main" id="{3D5065F6-D175-4C57-9F19-FD578EDE2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0" y="1623"/>
              <a:ext cx="4" cy="23"/>
            </a:xfrm>
            <a:custGeom>
              <a:avLst/>
              <a:gdLst>
                <a:gd name="T0" fmla="*/ 1 w 6"/>
                <a:gd name="T1" fmla="*/ 8 h 33"/>
                <a:gd name="T2" fmla="*/ 1 w 6"/>
                <a:gd name="T3" fmla="*/ 4 h 33"/>
                <a:gd name="T4" fmla="*/ 0 w 6"/>
                <a:gd name="T5" fmla="*/ 0 h 3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33">
                  <a:moveTo>
                    <a:pt x="6" y="33"/>
                  </a:moveTo>
                  <a:cubicBezTo>
                    <a:pt x="6" y="28"/>
                    <a:pt x="6" y="23"/>
                    <a:pt x="6" y="19"/>
                  </a:cubicBezTo>
                  <a:cubicBezTo>
                    <a:pt x="5" y="16"/>
                    <a:pt x="1" y="0"/>
                    <a:pt x="0" y="0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5" name="Freeform 297">
              <a:extLst>
                <a:ext uri="{FF2B5EF4-FFF2-40B4-BE49-F238E27FC236}">
                  <a16:creationId xmlns:a16="http://schemas.microsoft.com/office/drawing/2014/main" id="{B36D3269-4771-4DE0-A1AC-7397946EF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4" y="1628"/>
              <a:ext cx="3" cy="18"/>
            </a:xfrm>
            <a:custGeom>
              <a:avLst/>
              <a:gdLst>
                <a:gd name="T0" fmla="*/ 1 w 6"/>
                <a:gd name="T1" fmla="*/ 6 h 26"/>
                <a:gd name="T2" fmla="*/ 0 w 6"/>
                <a:gd name="T3" fmla="*/ 0 h 2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26">
                  <a:moveTo>
                    <a:pt x="4" y="26"/>
                  </a:moveTo>
                  <a:cubicBezTo>
                    <a:pt x="6" y="18"/>
                    <a:pt x="2" y="7"/>
                    <a:pt x="0" y="0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6" name="Freeform 298">
              <a:extLst>
                <a:ext uri="{FF2B5EF4-FFF2-40B4-BE49-F238E27FC236}">
                  <a16:creationId xmlns:a16="http://schemas.microsoft.com/office/drawing/2014/main" id="{737BD56F-0F9D-4D7A-846D-AB6DC804B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" y="1741"/>
              <a:ext cx="67" cy="11"/>
            </a:xfrm>
            <a:custGeom>
              <a:avLst/>
              <a:gdLst>
                <a:gd name="T0" fmla="*/ 0 w 102"/>
                <a:gd name="T1" fmla="*/ 4 h 15"/>
                <a:gd name="T2" fmla="*/ 4 w 102"/>
                <a:gd name="T3" fmla="*/ 4 h 15"/>
                <a:gd name="T4" fmla="*/ 11 w 102"/>
                <a:gd name="T5" fmla="*/ 3 h 15"/>
                <a:gd name="T6" fmla="*/ 19 w 102"/>
                <a:gd name="T7" fmla="*/ 0 h 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2" h="15">
                  <a:moveTo>
                    <a:pt x="0" y="15"/>
                  </a:moveTo>
                  <a:cubicBezTo>
                    <a:pt x="5" y="14"/>
                    <a:pt x="17" y="14"/>
                    <a:pt x="22" y="13"/>
                  </a:cubicBezTo>
                  <a:cubicBezTo>
                    <a:pt x="34" y="12"/>
                    <a:pt x="45" y="10"/>
                    <a:pt x="57" y="9"/>
                  </a:cubicBezTo>
                  <a:cubicBezTo>
                    <a:pt x="72" y="7"/>
                    <a:pt x="85" y="4"/>
                    <a:pt x="102" y="0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7" name="Freeform 299">
              <a:extLst>
                <a:ext uri="{FF2B5EF4-FFF2-40B4-BE49-F238E27FC236}">
                  <a16:creationId xmlns:a16="http://schemas.microsoft.com/office/drawing/2014/main" id="{16AF72E9-2D40-4C1F-ABAB-5989A1901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759"/>
              <a:ext cx="144" cy="66"/>
            </a:xfrm>
            <a:custGeom>
              <a:avLst/>
              <a:gdLst>
                <a:gd name="T0" fmla="*/ 41 w 219"/>
                <a:gd name="T1" fmla="*/ 0 h 94"/>
                <a:gd name="T2" fmla="*/ 37 w 219"/>
                <a:gd name="T3" fmla="*/ 3 h 94"/>
                <a:gd name="T4" fmla="*/ 28 w 219"/>
                <a:gd name="T5" fmla="*/ 11 h 94"/>
                <a:gd name="T6" fmla="*/ 14 w 219"/>
                <a:gd name="T7" fmla="*/ 20 h 94"/>
                <a:gd name="T8" fmla="*/ 5 w 219"/>
                <a:gd name="T9" fmla="*/ 22 h 94"/>
                <a:gd name="T10" fmla="*/ 0 w 219"/>
                <a:gd name="T11" fmla="*/ 22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9" h="94">
                  <a:moveTo>
                    <a:pt x="219" y="0"/>
                  </a:moveTo>
                  <a:cubicBezTo>
                    <a:pt x="211" y="4"/>
                    <a:pt x="204" y="6"/>
                    <a:pt x="196" y="11"/>
                  </a:cubicBezTo>
                  <a:cubicBezTo>
                    <a:pt x="180" y="22"/>
                    <a:pt x="166" y="33"/>
                    <a:pt x="150" y="44"/>
                  </a:cubicBezTo>
                  <a:cubicBezTo>
                    <a:pt x="128" y="62"/>
                    <a:pt x="104" y="76"/>
                    <a:pt x="76" y="84"/>
                  </a:cubicBezTo>
                  <a:cubicBezTo>
                    <a:pt x="60" y="88"/>
                    <a:pt x="42" y="91"/>
                    <a:pt x="26" y="93"/>
                  </a:cubicBezTo>
                  <a:cubicBezTo>
                    <a:pt x="17" y="94"/>
                    <a:pt x="6" y="91"/>
                    <a:pt x="0" y="89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8" name="Freeform 300">
              <a:extLst>
                <a:ext uri="{FF2B5EF4-FFF2-40B4-BE49-F238E27FC236}">
                  <a16:creationId xmlns:a16="http://schemas.microsoft.com/office/drawing/2014/main" id="{0C3E62F4-D37C-459F-B517-F649C532F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9" y="1794"/>
              <a:ext cx="62" cy="18"/>
            </a:xfrm>
            <a:custGeom>
              <a:avLst/>
              <a:gdLst>
                <a:gd name="T0" fmla="*/ 1 w 95"/>
                <a:gd name="T1" fmla="*/ 0 h 25"/>
                <a:gd name="T2" fmla="*/ 0 w 95"/>
                <a:gd name="T3" fmla="*/ 0 h 25"/>
                <a:gd name="T4" fmla="*/ 6 w 95"/>
                <a:gd name="T5" fmla="*/ 4 h 25"/>
                <a:gd name="T6" fmla="*/ 10 w 95"/>
                <a:gd name="T7" fmla="*/ 5 h 25"/>
                <a:gd name="T8" fmla="*/ 17 w 95"/>
                <a:gd name="T9" fmla="*/ 6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25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1" y="5"/>
                    <a:pt x="22" y="12"/>
                    <a:pt x="34" y="16"/>
                  </a:cubicBezTo>
                  <a:cubicBezTo>
                    <a:pt x="43" y="18"/>
                    <a:pt x="51" y="19"/>
                    <a:pt x="60" y="20"/>
                  </a:cubicBezTo>
                  <a:cubicBezTo>
                    <a:pt x="69" y="21"/>
                    <a:pt x="87" y="25"/>
                    <a:pt x="95" y="22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9" name="Freeform 301">
              <a:extLst>
                <a:ext uri="{FF2B5EF4-FFF2-40B4-BE49-F238E27FC236}">
                  <a16:creationId xmlns:a16="http://schemas.microsoft.com/office/drawing/2014/main" id="{A8DE6CD6-11B6-4FD9-AE67-70B937573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" y="1889"/>
              <a:ext cx="19" cy="31"/>
            </a:xfrm>
            <a:custGeom>
              <a:avLst/>
              <a:gdLst>
                <a:gd name="T0" fmla="*/ 5 w 29"/>
                <a:gd name="T1" fmla="*/ 0 h 45"/>
                <a:gd name="T2" fmla="*/ 5 w 29"/>
                <a:gd name="T3" fmla="*/ 1 h 45"/>
                <a:gd name="T4" fmla="*/ 0 w 29"/>
                <a:gd name="T5" fmla="*/ 10 h 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" h="45">
                  <a:moveTo>
                    <a:pt x="29" y="0"/>
                  </a:moveTo>
                  <a:cubicBezTo>
                    <a:pt x="28" y="2"/>
                    <a:pt x="26" y="3"/>
                    <a:pt x="25" y="4"/>
                  </a:cubicBezTo>
                  <a:cubicBezTo>
                    <a:pt x="12" y="16"/>
                    <a:pt x="5" y="29"/>
                    <a:pt x="0" y="45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0" name="Freeform 302">
              <a:extLst>
                <a:ext uri="{FF2B5EF4-FFF2-40B4-BE49-F238E27FC236}">
                  <a16:creationId xmlns:a16="http://schemas.microsoft.com/office/drawing/2014/main" id="{BB261BAC-3B73-427D-BAC1-65635735E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5" y="1682"/>
              <a:ext cx="4" cy="13"/>
            </a:xfrm>
            <a:custGeom>
              <a:avLst/>
              <a:gdLst>
                <a:gd name="T0" fmla="*/ 1 w 6"/>
                <a:gd name="T1" fmla="*/ 0 h 18"/>
                <a:gd name="T2" fmla="*/ 0 w 6"/>
                <a:gd name="T3" fmla="*/ 5 h 1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5" y="6"/>
                    <a:pt x="0" y="14"/>
                    <a:pt x="0" y="18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1" name="Freeform 303">
              <a:extLst>
                <a:ext uri="{FF2B5EF4-FFF2-40B4-BE49-F238E27FC236}">
                  <a16:creationId xmlns:a16="http://schemas.microsoft.com/office/drawing/2014/main" id="{A7978B84-0260-41FF-B82C-944781187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" y="1670"/>
              <a:ext cx="9" cy="20"/>
            </a:xfrm>
            <a:custGeom>
              <a:avLst/>
              <a:gdLst>
                <a:gd name="T0" fmla="*/ 3 w 13"/>
                <a:gd name="T1" fmla="*/ 0 h 28"/>
                <a:gd name="T2" fmla="*/ 0 w 13"/>
                <a:gd name="T3" fmla="*/ 7 h 2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" h="28">
                  <a:moveTo>
                    <a:pt x="13" y="0"/>
                  </a:moveTo>
                  <a:cubicBezTo>
                    <a:pt x="6" y="5"/>
                    <a:pt x="1" y="21"/>
                    <a:pt x="0" y="28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2" name="Freeform 304">
              <a:extLst>
                <a:ext uri="{FF2B5EF4-FFF2-40B4-BE49-F238E27FC236}">
                  <a16:creationId xmlns:a16="http://schemas.microsoft.com/office/drawing/2014/main" id="{715B8BA6-8703-493D-94F7-19E190FAA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0" y="1672"/>
              <a:ext cx="7" cy="16"/>
            </a:xfrm>
            <a:custGeom>
              <a:avLst/>
              <a:gdLst>
                <a:gd name="T0" fmla="*/ 3 w 10"/>
                <a:gd name="T1" fmla="*/ 0 h 23"/>
                <a:gd name="T2" fmla="*/ 0 w 10"/>
                <a:gd name="T3" fmla="*/ 6 h 2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23">
                  <a:moveTo>
                    <a:pt x="10" y="0"/>
                  </a:moveTo>
                  <a:cubicBezTo>
                    <a:pt x="2" y="2"/>
                    <a:pt x="1" y="16"/>
                    <a:pt x="0" y="23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3" name="Freeform 305">
              <a:extLst>
                <a:ext uri="{FF2B5EF4-FFF2-40B4-BE49-F238E27FC236}">
                  <a16:creationId xmlns:a16="http://schemas.microsoft.com/office/drawing/2014/main" id="{56670945-2425-4A7C-BFEE-195B06941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6" y="1677"/>
              <a:ext cx="16" cy="13"/>
            </a:xfrm>
            <a:custGeom>
              <a:avLst/>
              <a:gdLst>
                <a:gd name="T0" fmla="*/ 5 w 24"/>
                <a:gd name="T1" fmla="*/ 0 h 19"/>
                <a:gd name="T2" fmla="*/ 0 w 24"/>
                <a:gd name="T3" fmla="*/ 4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4" h="19">
                  <a:moveTo>
                    <a:pt x="24" y="0"/>
                  </a:moveTo>
                  <a:cubicBezTo>
                    <a:pt x="14" y="3"/>
                    <a:pt x="5" y="9"/>
                    <a:pt x="0" y="19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4" name="Freeform 306">
              <a:extLst>
                <a:ext uri="{FF2B5EF4-FFF2-40B4-BE49-F238E27FC236}">
                  <a16:creationId xmlns:a16="http://schemas.microsoft.com/office/drawing/2014/main" id="{27F99A06-A05D-4122-B69C-96DD9F27E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7" y="1691"/>
              <a:ext cx="17" cy="14"/>
            </a:xfrm>
            <a:custGeom>
              <a:avLst/>
              <a:gdLst>
                <a:gd name="T0" fmla="*/ 5 w 26"/>
                <a:gd name="T1" fmla="*/ 0 h 21"/>
                <a:gd name="T2" fmla="*/ 0 w 26"/>
                <a:gd name="T3" fmla="*/ 4 h 2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6" h="21">
                  <a:moveTo>
                    <a:pt x="26" y="0"/>
                  </a:moveTo>
                  <a:cubicBezTo>
                    <a:pt x="18" y="2"/>
                    <a:pt x="2" y="12"/>
                    <a:pt x="0" y="21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5" name="Freeform 307">
              <a:extLst>
                <a:ext uri="{FF2B5EF4-FFF2-40B4-BE49-F238E27FC236}">
                  <a16:creationId xmlns:a16="http://schemas.microsoft.com/office/drawing/2014/main" id="{F57973F8-B3A0-4513-A0AD-41FADF9C8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8" y="1708"/>
              <a:ext cx="18" cy="12"/>
            </a:xfrm>
            <a:custGeom>
              <a:avLst/>
              <a:gdLst>
                <a:gd name="T0" fmla="*/ 5 w 27"/>
                <a:gd name="T1" fmla="*/ 1 h 18"/>
                <a:gd name="T2" fmla="*/ 0 w 27"/>
                <a:gd name="T3" fmla="*/ 3 h 1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7" h="18">
                  <a:moveTo>
                    <a:pt x="27" y="1"/>
                  </a:moveTo>
                  <a:cubicBezTo>
                    <a:pt x="16" y="0"/>
                    <a:pt x="6" y="7"/>
                    <a:pt x="0" y="18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6" name="Freeform 308">
              <a:extLst>
                <a:ext uri="{FF2B5EF4-FFF2-40B4-BE49-F238E27FC236}">
                  <a16:creationId xmlns:a16="http://schemas.microsoft.com/office/drawing/2014/main" id="{178C02D6-A62A-4FDA-9989-96840F5E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7" y="1446"/>
              <a:ext cx="17" cy="32"/>
            </a:xfrm>
            <a:custGeom>
              <a:avLst/>
              <a:gdLst>
                <a:gd name="T0" fmla="*/ 1 w 25"/>
                <a:gd name="T1" fmla="*/ 10 h 46"/>
                <a:gd name="T2" fmla="*/ 1 w 25"/>
                <a:gd name="T3" fmla="*/ 3 h 46"/>
                <a:gd name="T4" fmla="*/ 5 w 25"/>
                <a:gd name="T5" fmla="*/ 2 h 46"/>
                <a:gd name="T6" fmla="*/ 1 w 25"/>
                <a:gd name="T7" fmla="*/ 10 h 4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46">
                  <a:moveTo>
                    <a:pt x="3" y="45"/>
                  </a:moveTo>
                  <a:cubicBezTo>
                    <a:pt x="5" y="35"/>
                    <a:pt x="0" y="23"/>
                    <a:pt x="5" y="13"/>
                  </a:cubicBezTo>
                  <a:cubicBezTo>
                    <a:pt x="8" y="6"/>
                    <a:pt x="16" y="0"/>
                    <a:pt x="20" y="9"/>
                  </a:cubicBezTo>
                  <a:cubicBezTo>
                    <a:pt x="25" y="22"/>
                    <a:pt x="9" y="35"/>
                    <a:pt x="7" y="46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7" name="Freeform 309">
              <a:extLst>
                <a:ext uri="{FF2B5EF4-FFF2-40B4-BE49-F238E27FC236}">
                  <a16:creationId xmlns:a16="http://schemas.microsoft.com/office/drawing/2014/main" id="{F0A8F541-3948-46A6-9C7C-5E154A359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8" y="1275"/>
              <a:ext cx="51" cy="109"/>
            </a:xfrm>
            <a:custGeom>
              <a:avLst/>
              <a:gdLst>
                <a:gd name="T0" fmla="*/ 3 w 77"/>
                <a:gd name="T1" fmla="*/ 0 h 156"/>
                <a:gd name="T2" fmla="*/ 2 w 77"/>
                <a:gd name="T3" fmla="*/ 10 h 156"/>
                <a:gd name="T4" fmla="*/ 7 w 77"/>
                <a:gd name="T5" fmla="*/ 19 h 156"/>
                <a:gd name="T6" fmla="*/ 15 w 77"/>
                <a:gd name="T7" fmla="*/ 37 h 156"/>
                <a:gd name="T8" fmla="*/ 5 w 77"/>
                <a:gd name="T9" fmla="*/ 20 h 156"/>
                <a:gd name="T10" fmla="*/ 1 w 77"/>
                <a:gd name="T11" fmla="*/ 3 h 1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7" h="156">
                  <a:moveTo>
                    <a:pt x="15" y="0"/>
                  </a:moveTo>
                  <a:cubicBezTo>
                    <a:pt x="11" y="12"/>
                    <a:pt x="8" y="33"/>
                    <a:pt x="11" y="46"/>
                  </a:cubicBezTo>
                  <a:cubicBezTo>
                    <a:pt x="15" y="60"/>
                    <a:pt x="28" y="68"/>
                    <a:pt x="35" y="79"/>
                  </a:cubicBezTo>
                  <a:cubicBezTo>
                    <a:pt x="51" y="102"/>
                    <a:pt x="64" y="130"/>
                    <a:pt x="77" y="156"/>
                  </a:cubicBezTo>
                  <a:cubicBezTo>
                    <a:pt x="54" y="138"/>
                    <a:pt x="41" y="106"/>
                    <a:pt x="22" y="84"/>
                  </a:cubicBezTo>
                  <a:cubicBezTo>
                    <a:pt x="0" y="57"/>
                    <a:pt x="2" y="43"/>
                    <a:pt x="7" y="11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8" name="Freeform 310">
              <a:extLst>
                <a:ext uri="{FF2B5EF4-FFF2-40B4-BE49-F238E27FC236}">
                  <a16:creationId xmlns:a16="http://schemas.microsoft.com/office/drawing/2014/main" id="{D13EEC49-BB41-4C33-BD46-64222F371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5" y="1180"/>
              <a:ext cx="75" cy="84"/>
            </a:xfrm>
            <a:custGeom>
              <a:avLst/>
              <a:gdLst>
                <a:gd name="T0" fmla="*/ 0 w 115"/>
                <a:gd name="T1" fmla="*/ 13 h 121"/>
                <a:gd name="T2" fmla="*/ 12 w 115"/>
                <a:gd name="T3" fmla="*/ 14 h 121"/>
                <a:gd name="T4" fmla="*/ 21 w 115"/>
                <a:gd name="T5" fmla="*/ 28 h 121"/>
                <a:gd name="T6" fmla="*/ 0 w 115"/>
                <a:gd name="T7" fmla="*/ 10 h 1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5" h="121">
                  <a:moveTo>
                    <a:pt x="0" y="58"/>
                  </a:moveTo>
                  <a:cubicBezTo>
                    <a:pt x="18" y="44"/>
                    <a:pt x="47" y="46"/>
                    <a:pt x="65" y="61"/>
                  </a:cubicBezTo>
                  <a:cubicBezTo>
                    <a:pt x="81" y="75"/>
                    <a:pt x="108" y="101"/>
                    <a:pt x="115" y="121"/>
                  </a:cubicBezTo>
                  <a:cubicBezTo>
                    <a:pt x="100" y="82"/>
                    <a:pt x="47" y="0"/>
                    <a:pt x="0" y="45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9" name="Freeform 311">
              <a:extLst>
                <a:ext uri="{FF2B5EF4-FFF2-40B4-BE49-F238E27FC236}">
                  <a16:creationId xmlns:a16="http://schemas.microsoft.com/office/drawing/2014/main" id="{4D40F5BD-1A52-4A69-BED2-6B81D0CF6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0" y="992"/>
              <a:ext cx="90" cy="57"/>
            </a:xfrm>
            <a:custGeom>
              <a:avLst/>
              <a:gdLst>
                <a:gd name="T0" fmla="*/ 0 w 137"/>
                <a:gd name="T1" fmla="*/ 3 h 81"/>
                <a:gd name="T2" fmla="*/ 7 w 137"/>
                <a:gd name="T3" fmla="*/ 6 h 81"/>
                <a:gd name="T4" fmla="*/ 14 w 137"/>
                <a:gd name="T5" fmla="*/ 11 h 81"/>
                <a:gd name="T6" fmla="*/ 21 w 137"/>
                <a:gd name="T7" fmla="*/ 15 h 81"/>
                <a:gd name="T8" fmla="*/ 25 w 137"/>
                <a:gd name="T9" fmla="*/ 20 h 81"/>
                <a:gd name="T10" fmla="*/ 22 w 137"/>
                <a:gd name="T11" fmla="*/ 13 h 81"/>
                <a:gd name="T12" fmla="*/ 13 w 137"/>
                <a:gd name="T13" fmla="*/ 6 h 81"/>
                <a:gd name="T14" fmla="*/ 9 w 137"/>
                <a:gd name="T15" fmla="*/ 3 h 81"/>
                <a:gd name="T16" fmla="*/ 5 w 137"/>
                <a:gd name="T17" fmla="*/ 1 h 81"/>
                <a:gd name="T18" fmla="*/ 1 w 137"/>
                <a:gd name="T19" fmla="*/ 2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7" h="81">
                  <a:moveTo>
                    <a:pt x="0" y="12"/>
                  </a:moveTo>
                  <a:cubicBezTo>
                    <a:pt x="12" y="11"/>
                    <a:pt x="27" y="22"/>
                    <a:pt x="39" y="27"/>
                  </a:cubicBezTo>
                  <a:cubicBezTo>
                    <a:pt x="51" y="32"/>
                    <a:pt x="64" y="38"/>
                    <a:pt x="76" y="44"/>
                  </a:cubicBezTo>
                  <a:cubicBezTo>
                    <a:pt x="88" y="50"/>
                    <a:pt x="100" y="56"/>
                    <a:pt x="111" y="63"/>
                  </a:cubicBezTo>
                  <a:cubicBezTo>
                    <a:pt x="119" y="69"/>
                    <a:pt x="127" y="76"/>
                    <a:pt x="136" y="81"/>
                  </a:cubicBezTo>
                  <a:cubicBezTo>
                    <a:pt x="137" y="71"/>
                    <a:pt x="123" y="57"/>
                    <a:pt x="116" y="51"/>
                  </a:cubicBezTo>
                  <a:cubicBezTo>
                    <a:pt x="104" y="40"/>
                    <a:pt x="87" y="30"/>
                    <a:pt x="72" y="22"/>
                  </a:cubicBezTo>
                  <a:cubicBezTo>
                    <a:pt x="64" y="18"/>
                    <a:pt x="54" y="15"/>
                    <a:pt x="45" y="10"/>
                  </a:cubicBezTo>
                  <a:cubicBezTo>
                    <a:pt x="39" y="6"/>
                    <a:pt x="32" y="3"/>
                    <a:pt x="25" y="2"/>
                  </a:cubicBezTo>
                  <a:cubicBezTo>
                    <a:pt x="16" y="0"/>
                    <a:pt x="12" y="4"/>
                    <a:pt x="4" y="7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0" name="Freeform 312">
              <a:extLst>
                <a:ext uri="{FF2B5EF4-FFF2-40B4-BE49-F238E27FC236}">
                  <a16:creationId xmlns:a16="http://schemas.microsoft.com/office/drawing/2014/main" id="{6C499C9B-2F9E-49D7-8E1E-F92A1028C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9" y="1048"/>
              <a:ext cx="96" cy="109"/>
            </a:xfrm>
            <a:custGeom>
              <a:avLst/>
              <a:gdLst>
                <a:gd name="T0" fmla="*/ 1 w 147"/>
                <a:gd name="T1" fmla="*/ 0 h 156"/>
                <a:gd name="T2" fmla="*/ 7 w 147"/>
                <a:gd name="T3" fmla="*/ 12 h 156"/>
                <a:gd name="T4" fmla="*/ 12 w 147"/>
                <a:gd name="T5" fmla="*/ 15 h 156"/>
                <a:gd name="T6" fmla="*/ 16 w 147"/>
                <a:gd name="T7" fmla="*/ 20 h 156"/>
                <a:gd name="T8" fmla="*/ 25 w 147"/>
                <a:gd name="T9" fmla="*/ 28 h 156"/>
                <a:gd name="T10" fmla="*/ 27 w 147"/>
                <a:gd name="T11" fmla="*/ 35 h 156"/>
                <a:gd name="T12" fmla="*/ 26 w 147"/>
                <a:gd name="T13" fmla="*/ 37 h 156"/>
                <a:gd name="T14" fmla="*/ 24 w 147"/>
                <a:gd name="T15" fmla="*/ 29 h 156"/>
                <a:gd name="T16" fmla="*/ 14 w 147"/>
                <a:gd name="T17" fmla="*/ 22 h 156"/>
                <a:gd name="T18" fmla="*/ 3 w 147"/>
                <a:gd name="T19" fmla="*/ 14 h 156"/>
                <a:gd name="T20" fmla="*/ 1 w 147"/>
                <a:gd name="T21" fmla="*/ 1 h 1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7" h="156">
                  <a:moveTo>
                    <a:pt x="5" y="0"/>
                  </a:moveTo>
                  <a:cubicBezTo>
                    <a:pt x="16" y="16"/>
                    <a:pt x="21" y="38"/>
                    <a:pt x="39" y="49"/>
                  </a:cubicBezTo>
                  <a:cubicBezTo>
                    <a:pt x="47" y="54"/>
                    <a:pt x="55" y="60"/>
                    <a:pt x="63" y="66"/>
                  </a:cubicBezTo>
                  <a:cubicBezTo>
                    <a:pt x="72" y="71"/>
                    <a:pt x="80" y="78"/>
                    <a:pt x="89" y="83"/>
                  </a:cubicBezTo>
                  <a:cubicBezTo>
                    <a:pt x="108" y="93"/>
                    <a:pt x="130" y="96"/>
                    <a:pt x="140" y="118"/>
                  </a:cubicBezTo>
                  <a:cubicBezTo>
                    <a:pt x="144" y="126"/>
                    <a:pt x="147" y="136"/>
                    <a:pt x="147" y="145"/>
                  </a:cubicBezTo>
                  <a:cubicBezTo>
                    <a:pt x="147" y="149"/>
                    <a:pt x="146" y="153"/>
                    <a:pt x="145" y="156"/>
                  </a:cubicBezTo>
                  <a:cubicBezTo>
                    <a:pt x="145" y="145"/>
                    <a:pt x="135" y="130"/>
                    <a:pt x="128" y="122"/>
                  </a:cubicBezTo>
                  <a:cubicBezTo>
                    <a:pt x="114" y="106"/>
                    <a:pt x="97" y="102"/>
                    <a:pt x="79" y="95"/>
                  </a:cubicBezTo>
                  <a:cubicBezTo>
                    <a:pt x="56" y="87"/>
                    <a:pt x="33" y="81"/>
                    <a:pt x="19" y="60"/>
                  </a:cubicBezTo>
                  <a:cubicBezTo>
                    <a:pt x="9" y="44"/>
                    <a:pt x="0" y="24"/>
                    <a:pt x="2" y="4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1" name="Freeform 313">
              <a:extLst>
                <a:ext uri="{FF2B5EF4-FFF2-40B4-BE49-F238E27FC236}">
                  <a16:creationId xmlns:a16="http://schemas.microsoft.com/office/drawing/2014/main" id="{BE2512F2-DABC-4C85-BCF2-29CE91DA4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" y="1295"/>
              <a:ext cx="148" cy="203"/>
            </a:xfrm>
            <a:custGeom>
              <a:avLst/>
              <a:gdLst>
                <a:gd name="T0" fmla="*/ 0 w 226"/>
                <a:gd name="T1" fmla="*/ 2 h 289"/>
                <a:gd name="T2" fmla="*/ 8 w 226"/>
                <a:gd name="T3" fmla="*/ 13 h 289"/>
                <a:gd name="T4" fmla="*/ 13 w 226"/>
                <a:gd name="T5" fmla="*/ 27 h 289"/>
                <a:gd name="T6" fmla="*/ 18 w 226"/>
                <a:gd name="T7" fmla="*/ 41 h 289"/>
                <a:gd name="T8" fmla="*/ 21 w 226"/>
                <a:gd name="T9" fmla="*/ 57 h 289"/>
                <a:gd name="T10" fmla="*/ 31 w 226"/>
                <a:gd name="T11" fmla="*/ 61 h 289"/>
                <a:gd name="T12" fmla="*/ 42 w 226"/>
                <a:gd name="T13" fmla="*/ 70 h 289"/>
                <a:gd name="T14" fmla="*/ 30 w 226"/>
                <a:gd name="T15" fmla="*/ 56 h 289"/>
                <a:gd name="T16" fmla="*/ 19 w 226"/>
                <a:gd name="T17" fmla="*/ 34 h 289"/>
                <a:gd name="T18" fmla="*/ 15 w 226"/>
                <a:gd name="T19" fmla="*/ 26 h 289"/>
                <a:gd name="T20" fmla="*/ 13 w 226"/>
                <a:gd name="T21" fmla="*/ 14 h 289"/>
                <a:gd name="T22" fmla="*/ 1 w 226"/>
                <a:gd name="T23" fmla="*/ 0 h 28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6" h="289">
                  <a:moveTo>
                    <a:pt x="0" y="8"/>
                  </a:moveTo>
                  <a:cubicBezTo>
                    <a:pt x="0" y="24"/>
                    <a:pt x="30" y="45"/>
                    <a:pt x="41" y="56"/>
                  </a:cubicBezTo>
                  <a:cubicBezTo>
                    <a:pt x="58" y="73"/>
                    <a:pt x="58" y="95"/>
                    <a:pt x="71" y="112"/>
                  </a:cubicBezTo>
                  <a:cubicBezTo>
                    <a:pt x="84" y="130"/>
                    <a:pt x="95" y="144"/>
                    <a:pt x="101" y="166"/>
                  </a:cubicBezTo>
                  <a:cubicBezTo>
                    <a:pt x="107" y="187"/>
                    <a:pt x="105" y="214"/>
                    <a:pt x="115" y="234"/>
                  </a:cubicBezTo>
                  <a:cubicBezTo>
                    <a:pt x="128" y="258"/>
                    <a:pt x="148" y="247"/>
                    <a:pt x="170" y="250"/>
                  </a:cubicBezTo>
                  <a:cubicBezTo>
                    <a:pt x="190" y="252"/>
                    <a:pt x="211" y="275"/>
                    <a:pt x="226" y="289"/>
                  </a:cubicBezTo>
                  <a:cubicBezTo>
                    <a:pt x="205" y="270"/>
                    <a:pt x="192" y="243"/>
                    <a:pt x="166" y="231"/>
                  </a:cubicBezTo>
                  <a:cubicBezTo>
                    <a:pt x="125" y="211"/>
                    <a:pt x="118" y="181"/>
                    <a:pt x="106" y="140"/>
                  </a:cubicBezTo>
                  <a:cubicBezTo>
                    <a:pt x="102" y="123"/>
                    <a:pt x="93" y="120"/>
                    <a:pt x="83" y="107"/>
                  </a:cubicBezTo>
                  <a:cubicBezTo>
                    <a:pt x="73" y="94"/>
                    <a:pt x="76" y="74"/>
                    <a:pt x="71" y="58"/>
                  </a:cubicBezTo>
                  <a:cubicBezTo>
                    <a:pt x="63" y="31"/>
                    <a:pt x="30" y="9"/>
                    <a:pt x="5" y="0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2" name="Freeform 314">
              <a:extLst>
                <a:ext uri="{FF2B5EF4-FFF2-40B4-BE49-F238E27FC236}">
                  <a16:creationId xmlns:a16="http://schemas.microsoft.com/office/drawing/2014/main" id="{3F814461-CFDA-4EAC-8062-037C6E793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5" y="1401"/>
              <a:ext cx="110" cy="55"/>
            </a:xfrm>
            <a:custGeom>
              <a:avLst/>
              <a:gdLst>
                <a:gd name="T0" fmla="*/ 0 w 167"/>
                <a:gd name="T1" fmla="*/ 0 h 78"/>
                <a:gd name="T2" fmla="*/ 14 w 167"/>
                <a:gd name="T3" fmla="*/ 15 h 78"/>
                <a:gd name="T4" fmla="*/ 31 w 167"/>
                <a:gd name="T5" fmla="*/ 6 h 78"/>
                <a:gd name="T6" fmla="*/ 16 w 167"/>
                <a:gd name="T7" fmla="*/ 20 h 78"/>
                <a:gd name="T8" fmla="*/ 1 w 167"/>
                <a:gd name="T9" fmla="*/ 7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7" h="78">
                  <a:moveTo>
                    <a:pt x="0" y="0"/>
                  </a:moveTo>
                  <a:cubicBezTo>
                    <a:pt x="10" y="36"/>
                    <a:pt x="42" y="55"/>
                    <a:pt x="76" y="61"/>
                  </a:cubicBezTo>
                  <a:cubicBezTo>
                    <a:pt x="112" y="69"/>
                    <a:pt x="143" y="49"/>
                    <a:pt x="167" y="25"/>
                  </a:cubicBezTo>
                  <a:cubicBezTo>
                    <a:pt x="165" y="63"/>
                    <a:pt x="112" y="78"/>
                    <a:pt x="82" y="78"/>
                  </a:cubicBezTo>
                  <a:cubicBezTo>
                    <a:pt x="43" y="78"/>
                    <a:pt x="21" y="62"/>
                    <a:pt x="3" y="29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3" name="Freeform 315">
              <a:extLst>
                <a:ext uri="{FF2B5EF4-FFF2-40B4-BE49-F238E27FC236}">
                  <a16:creationId xmlns:a16="http://schemas.microsoft.com/office/drawing/2014/main" id="{F86C67B3-A4CF-478A-889C-79FDE53A5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" y="1323"/>
              <a:ext cx="50" cy="146"/>
            </a:xfrm>
            <a:custGeom>
              <a:avLst/>
              <a:gdLst>
                <a:gd name="T0" fmla="*/ 2 w 76"/>
                <a:gd name="T1" fmla="*/ 0 h 209"/>
                <a:gd name="T2" fmla="*/ 9 w 76"/>
                <a:gd name="T3" fmla="*/ 8 h 209"/>
                <a:gd name="T4" fmla="*/ 13 w 76"/>
                <a:gd name="T5" fmla="*/ 17 h 209"/>
                <a:gd name="T6" fmla="*/ 11 w 76"/>
                <a:gd name="T7" fmla="*/ 27 h 209"/>
                <a:gd name="T8" fmla="*/ 9 w 76"/>
                <a:gd name="T9" fmla="*/ 37 h 209"/>
                <a:gd name="T10" fmla="*/ 9 w 76"/>
                <a:gd name="T11" fmla="*/ 50 h 209"/>
                <a:gd name="T12" fmla="*/ 4 w 76"/>
                <a:gd name="T13" fmla="*/ 41 h 209"/>
                <a:gd name="T14" fmla="*/ 3 w 76"/>
                <a:gd name="T15" fmla="*/ 34 h 209"/>
                <a:gd name="T16" fmla="*/ 5 w 76"/>
                <a:gd name="T17" fmla="*/ 24 h 209"/>
                <a:gd name="T18" fmla="*/ 2 w 76"/>
                <a:gd name="T19" fmla="*/ 7 h 209"/>
                <a:gd name="T20" fmla="*/ 2 w 76"/>
                <a:gd name="T21" fmla="*/ 1 h 2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6" h="209">
                  <a:moveTo>
                    <a:pt x="12" y="0"/>
                  </a:moveTo>
                  <a:cubicBezTo>
                    <a:pt x="20" y="19"/>
                    <a:pt x="39" y="21"/>
                    <a:pt x="50" y="35"/>
                  </a:cubicBezTo>
                  <a:cubicBezTo>
                    <a:pt x="58" y="47"/>
                    <a:pt x="67" y="60"/>
                    <a:pt x="71" y="73"/>
                  </a:cubicBezTo>
                  <a:cubicBezTo>
                    <a:pt x="76" y="90"/>
                    <a:pt x="64" y="100"/>
                    <a:pt x="58" y="114"/>
                  </a:cubicBezTo>
                  <a:cubicBezTo>
                    <a:pt x="52" y="127"/>
                    <a:pt x="46" y="141"/>
                    <a:pt x="44" y="156"/>
                  </a:cubicBezTo>
                  <a:cubicBezTo>
                    <a:pt x="41" y="175"/>
                    <a:pt x="48" y="191"/>
                    <a:pt x="50" y="209"/>
                  </a:cubicBezTo>
                  <a:cubicBezTo>
                    <a:pt x="36" y="204"/>
                    <a:pt x="27" y="187"/>
                    <a:pt x="22" y="174"/>
                  </a:cubicBezTo>
                  <a:cubicBezTo>
                    <a:pt x="18" y="164"/>
                    <a:pt x="15" y="154"/>
                    <a:pt x="14" y="143"/>
                  </a:cubicBezTo>
                  <a:cubicBezTo>
                    <a:pt x="13" y="128"/>
                    <a:pt x="22" y="114"/>
                    <a:pt x="26" y="100"/>
                  </a:cubicBezTo>
                  <a:cubicBezTo>
                    <a:pt x="33" y="76"/>
                    <a:pt x="17" y="51"/>
                    <a:pt x="10" y="29"/>
                  </a:cubicBezTo>
                  <a:cubicBezTo>
                    <a:pt x="7" y="22"/>
                    <a:pt x="0" y="5"/>
                    <a:pt x="9" y="2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4" name="Freeform 316">
              <a:extLst>
                <a:ext uri="{FF2B5EF4-FFF2-40B4-BE49-F238E27FC236}">
                  <a16:creationId xmlns:a16="http://schemas.microsoft.com/office/drawing/2014/main" id="{F63AFB39-6863-41B3-A640-2DE2D6036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1512"/>
              <a:ext cx="56" cy="167"/>
            </a:xfrm>
            <a:custGeom>
              <a:avLst/>
              <a:gdLst>
                <a:gd name="T0" fmla="*/ 1 w 85"/>
                <a:gd name="T1" fmla="*/ 1 h 238"/>
                <a:gd name="T2" fmla="*/ 9 w 85"/>
                <a:gd name="T3" fmla="*/ 3 h 238"/>
                <a:gd name="T4" fmla="*/ 14 w 85"/>
                <a:gd name="T5" fmla="*/ 9 h 238"/>
                <a:gd name="T6" fmla="*/ 16 w 85"/>
                <a:gd name="T7" fmla="*/ 13 h 238"/>
                <a:gd name="T8" fmla="*/ 16 w 85"/>
                <a:gd name="T9" fmla="*/ 21 h 238"/>
                <a:gd name="T10" fmla="*/ 13 w 85"/>
                <a:gd name="T11" fmla="*/ 36 h 238"/>
                <a:gd name="T12" fmla="*/ 5 w 85"/>
                <a:gd name="T13" fmla="*/ 52 h 238"/>
                <a:gd name="T14" fmla="*/ 1 w 85"/>
                <a:gd name="T15" fmla="*/ 54 h 238"/>
                <a:gd name="T16" fmla="*/ 3 w 85"/>
                <a:gd name="T17" fmla="*/ 48 h 238"/>
                <a:gd name="T18" fmla="*/ 6 w 85"/>
                <a:gd name="T19" fmla="*/ 40 h 238"/>
                <a:gd name="T20" fmla="*/ 10 w 85"/>
                <a:gd name="T21" fmla="*/ 25 h 238"/>
                <a:gd name="T22" fmla="*/ 7 w 85"/>
                <a:gd name="T23" fmla="*/ 13 h 238"/>
                <a:gd name="T24" fmla="*/ 4 w 85"/>
                <a:gd name="T25" fmla="*/ 6 h 238"/>
                <a:gd name="T26" fmla="*/ 1 w 85"/>
                <a:gd name="T27" fmla="*/ 1 h 238"/>
                <a:gd name="T28" fmla="*/ 1 w 85"/>
                <a:gd name="T29" fmla="*/ 1 h 23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5" h="238">
                  <a:moveTo>
                    <a:pt x="4" y="1"/>
                  </a:moveTo>
                  <a:cubicBezTo>
                    <a:pt x="20" y="2"/>
                    <a:pt x="32" y="0"/>
                    <a:pt x="45" y="11"/>
                  </a:cubicBezTo>
                  <a:cubicBezTo>
                    <a:pt x="56" y="19"/>
                    <a:pt x="65" y="28"/>
                    <a:pt x="74" y="38"/>
                  </a:cubicBezTo>
                  <a:cubicBezTo>
                    <a:pt x="79" y="43"/>
                    <a:pt x="82" y="47"/>
                    <a:pt x="84" y="54"/>
                  </a:cubicBezTo>
                  <a:cubicBezTo>
                    <a:pt x="85" y="64"/>
                    <a:pt x="85" y="76"/>
                    <a:pt x="84" y="87"/>
                  </a:cubicBezTo>
                  <a:cubicBezTo>
                    <a:pt x="83" y="109"/>
                    <a:pt x="75" y="131"/>
                    <a:pt x="68" y="151"/>
                  </a:cubicBezTo>
                  <a:cubicBezTo>
                    <a:pt x="58" y="175"/>
                    <a:pt x="45" y="194"/>
                    <a:pt x="26" y="212"/>
                  </a:cubicBezTo>
                  <a:cubicBezTo>
                    <a:pt x="23" y="216"/>
                    <a:pt x="3" y="238"/>
                    <a:pt x="1" y="224"/>
                  </a:cubicBezTo>
                  <a:cubicBezTo>
                    <a:pt x="0" y="217"/>
                    <a:pt x="12" y="206"/>
                    <a:pt x="15" y="200"/>
                  </a:cubicBezTo>
                  <a:cubicBezTo>
                    <a:pt x="22" y="189"/>
                    <a:pt x="29" y="178"/>
                    <a:pt x="34" y="166"/>
                  </a:cubicBezTo>
                  <a:cubicBezTo>
                    <a:pt x="43" y="147"/>
                    <a:pt x="52" y="126"/>
                    <a:pt x="53" y="105"/>
                  </a:cubicBezTo>
                  <a:cubicBezTo>
                    <a:pt x="53" y="87"/>
                    <a:pt x="46" y="66"/>
                    <a:pt x="37" y="51"/>
                  </a:cubicBezTo>
                  <a:cubicBezTo>
                    <a:pt x="31" y="41"/>
                    <a:pt x="25" y="32"/>
                    <a:pt x="19" y="23"/>
                  </a:cubicBezTo>
                  <a:cubicBezTo>
                    <a:pt x="15" y="17"/>
                    <a:pt x="12" y="10"/>
                    <a:pt x="7" y="5"/>
                  </a:cubicBezTo>
                  <a:cubicBezTo>
                    <a:pt x="7" y="5"/>
                    <a:pt x="6" y="4"/>
                    <a:pt x="6" y="4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5" name="Freeform 317">
              <a:extLst>
                <a:ext uri="{FF2B5EF4-FFF2-40B4-BE49-F238E27FC236}">
                  <a16:creationId xmlns:a16="http://schemas.microsoft.com/office/drawing/2014/main" id="{54ABFB82-7595-4D44-9B60-86B4D30F7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2" y="1801"/>
              <a:ext cx="153" cy="89"/>
            </a:xfrm>
            <a:custGeom>
              <a:avLst/>
              <a:gdLst>
                <a:gd name="T0" fmla="*/ 43 w 233"/>
                <a:gd name="T1" fmla="*/ 1 h 126"/>
                <a:gd name="T2" fmla="*/ 33 w 233"/>
                <a:gd name="T3" fmla="*/ 4 h 126"/>
                <a:gd name="T4" fmla="*/ 21 w 233"/>
                <a:gd name="T5" fmla="*/ 10 h 126"/>
                <a:gd name="T6" fmla="*/ 11 w 233"/>
                <a:gd name="T7" fmla="*/ 18 h 126"/>
                <a:gd name="T8" fmla="*/ 1 w 233"/>
                <a:gd name="T9" fmla="*/ 32 h 126"/>
                <a:gd name="T10" fmla="*/ 9 w 233"/>
                <a:gd name="T11" fmla="*/ 15 h 126"/>
                <a:gd name="T12" fmla="*/ 24 w 233"/>
                <a:gd name="T13" fmla="*/ 4 h 126"/>
                <a:gd name="T14" fmla="*/ 43 w 233"/>
                <a:gd name="T15" fmla="*/ 1 h 1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3" h="126">
                  <a:moveTo>
                    <a:pt x="233" y="6"/>
                  </a:moveTo>
                  <a:cubicBezTo>
                    <a:pt x="214" y="6"/>
                    <a:pt x="197" y="12"/>
                    <a:pt x="179" y="17"/>
                  </a:cubicBezTo>
                  <a:cubicBezTo>
                    <a:pt x="158" y="23"/>
                    <a:pt x="135" y="29"/>
                    <a:pt x="114" y="39"/>
                  </a:cubicBezTo>
                  <a:cubicBezTo>
                    <a:pt x="94" y="49"/>
                    <a:pt x="76" y="61"/>
                    <a:pt x="58" y="75"/>
                  </a:cubicBezTo>
                  <a:cubicBezTo>
                    <a:pt x="39" y="89"/>
                    <a:pt x="23" y="116"/>
                    <a:pt x="4" y="126"/>
                  </a:cubicBezTo>
                  <a:cubicBezTo>
                    <a:pt x="0" y="103"/>
                    <a:pt x="33" y="71"/>
                    <a:pt x="50" y="59"/>
                  </a:cubicBezTo>
                  <a:cubicBezTo>
                    <a:pt x="73" y="42"/>
                    <a:pt x="99" y="26"/>
                    <a:pt x="126" y="15"/>
                  </a:cubicBezTo>
                  <a:cubicBezTo>
                    <a:pt x="160" y="1"/>
                    <a:pt x="194" y="0"/>
                    <a:pt x="230" y="4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6" name="Freeform 318">
              <a:extLst>
                <a:ext uri="{FF2B5EF4-FFF2-40B4-BE49-F238E27FC236}">
                  <a16:creationId xmlns:a16="http://schemas.microsoft.com/office/drawing/2014/main" id="{BFCB508D-706B-4FD8-A4E2-1761FC5BB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4" y="1739"/>
              <a:ext cx="64" cy="63"/>
            </a:xfrm>
            <a:custGeom>
              <a:avLst/>
              <a:gdLst>
                <a:gd name="T0" fmla="*/ 18 w 98"/>
                <a:gd name="T1" fmla="*/ 1 h 90"/>
                <a:gd name="T2" fmla="*/ 13 w 98"/>
                <a:gd name="T3" fmla="*/ 3 h 90"/>
                <a:gd name="T4" fmla="*/ 8 w 98"/>
                <a:gd name="T5" fmla="*/ 7 h 90"/>
                <a:gd name="T6" fmla="*/ 1 w 98"/>
                <a:gd name="T7" fmla="*/ 22 h 90"/>
                <a:gd name="T8" fmla="*/ 6 w 98"/>
                <a:gd name="T9" fmla="*/ 6 h 90"/>
                <a:gd name="T10" fmla="*/ 16 w 98"/>
                <a:gd name="T11" fmla="*/ 1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8" h="90">
                  <a:moveTo>
                    <a:pt x="98" y="4"/>
                  </a:moveTo>
                  <a:cubicBezTo>
                    <a:pt x="92" y="9"/>
                    <a:pt x="80" y="10"/>
                    <a:pt x="73" y="12"/>
                  </a:cubicBezTo>
                  <a:cubicBezTo>
                    <a:pt x="61" y="15"/>
                    <a:pt x="52" y="20"/>
                    <a:pt x="43" y="28"/>
                  </a:cubicBezTo>
                  <a:cubicBezTo>
                    <a:pt x="24" y="45"/>
                    <a:pt x="24" y="71"/>
                    <a:pt x="8" y="90"/>
                  </a:cubicBezTo>
                  <a:cubicBezTo>
                    <a:pt x="0" y="70"/>
                    <a:pt x="22" y="38"/>
                    <a:pt x="33" y="22"/>
                  </a:cubicBezTo>
                  <a:cubicBezTo>
                    <a:pt x="48" y="0"/>
                    <a:pt x="68" y="8"/>
                    <a:pt x="90" y="4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7" name="Freeform 319">
              <a:extLst>
                <a:ext uri="{FF2B5EF4-FFF2-40B4-BE49-F238E27FC236}">
                  <a16:creationId xmlns:a16="http://schemas.microsoft.com/office/drawing/2014/main" id="{C879258E-C844-4D17-9848-492D9FE18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703"/>
              <a:ext cx="16" cy="14"/>
            </a:xfrm>
            <a:custGeom>
              <a:avLst/>
              <a:gdLst>
                <a:gd name="T0" fmla="*/ 5 w 24"/>
                <a:gd name="T1" fmla="*/ 1 h 20"/>
                <a:gd name="T2" fmla="*/ 0 w 24"/>
                <a:gd name="T3" fmla="*/ 5 h 20"/>
                <a:gd name="T4" fmla="*/ 1 w 24"/>
                <a:gd name="T5" fmla="*/ 2 h 20"/>
                <a:gd name="T6" fmla="*/ 5 w 24"/>
                <a:gd name="T7" fmla="*/ 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0">
                  <a:moveTo>
                    <a:pt x="24" y="4"/>
                  </a:moveTo>
                  <a:cubicBezTo>
                    <a:pt x="14" y="3"/>
                    <a:pt x="6" y="14"/>
                    <a:pt x="0" y="20"/>
                  </a:cubicBezTo>
                  <a:cubicBezTo>
                    <a:pt x="0" y="15"/>
                    <a:pt x="4" y="10"/>
                    <a:pt x="7" y="7"/>
                  </a:cubicBezTo>
                  <a:cubicBezTo>
                    <a:pt x="11" y="3"/>
                    <a:pt x="16" y="0"/>
                    <a:pt x="22" y="0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8" name="Freeform 320">
              <a:extLst>
                <a:ext uri="{FF2B5EF4-FFF2-40B4-BE49-F238E27FC236}">
                  <a16:creationId xmlns:a16="http://schemas.microsoft.com/office/drawing/2014/main" id="{87B40DD2-1859-46DD-9AB2-AED9B112C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1" y="1687"/>
              <a:ext cx="15" cy="13"/>
            </a:xfrm>
            <a:custGeom>
              <a:avLst/>
              <a:gdLst>
                <a:gd name="T0" fmla="*/ 5 w 23"/>
                <a:gd name="T1" fmla="*/ 1 h 18"/>
                <a:gd name="T2" fmla="*/ 1 w 23"/>
                <a:gd name="T3" fmla="*/ 5 h 18"/>
                <a:gd name="T4" fmla="*/ 4 w 23"/>
                <a:gd name="T5" fmla="*/ 1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18">
                  <a:moveTo>
                    <a:pt x="23" y="4"/>
                  </a:moveTo>
                  <a:cubicBezTo>
                    <a:pt x="17" y="1"/>
                    <a:pt x="6" y="13"/>
                    <a:pt x="3" y="18"/>
                  </a:cubicBezTo>
                  <a:cubicBezTo>
                    <a:pt x="0" y="8"/>
                    <a:pt x="13" y="0"/>
                    <a:pt x="22" y="1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9" name="Freeform 321">
              <a:extLst>
                <a:ext uri="{FF2B5EF4-FFF2-40B4-BE49-F238E27FC236}">
                  <a16:creationId xmlns:a16="http://schemas.microsoft.com/office/drawing/2014/main" id="{686DA5AF-6810-4D5C-AE77-346FF56C9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9" y="1676"/>
              <a:ext cx="15" cy="13"/>
            </a:xfrm>
            <a:custGeom>
              <a:avLst/>
              <a:gdLst>
                <a:gd name="T0" fmla="*/ 5 w 23"/>
                <a:gd name="T1" fmla="*/ 1 h 18"/>
                <a:gd name="T2" fmla="*/ 3 w 23"/>
                <a:gd name="T3" fmla="*/ 2 h 18"/>
                <a:gd name="T4" fmla="*/ 1 w 23"/>
                <a:gd name="T5" fmla="*/ 5 h 18"/>
                <a:gd name="T6" fmla="*/ 3 w 23"/>
                <a:gd name="T7" fmla="*/ 0 h 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18">
                  <a:moveTo>
                    <a:pt x="23" y="1"/>
                  </a:moveTo>
                  <a:cubicBezTo>
                    <a:pt x="20" y="3"/>
                    <a:pt x="17" y="6"/>
                    <a:pt x="14" y="8"/>
                  </a:cubicBezTo>
                  <a:cubicBezTo>
                    <a:pt x="10" y="11"/>
                    <a:pt x="7" y="15"/>
                    <a:pt x="4" y="18"/>
                  </a:cubicBezTo>
                  <a:cubicBezTo>
                    <a:pt x="0" y="9"/>
                    <a:pt x="13" y="3"/>
                    <a:pt x="19" y="0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00" name="Freeform 322">
              <a:extLst>
                <a:ext uri="{FF2B5EF4-FFF2-40B4-BE49-F238E27FC236}">
                  <a16:creationId xmlns:a16="http://schemas.microsoft.com/office/drawing/2014/main" id="{225B9397-EAC7-44FA-823A-CADFA107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9" y="1719"/>
              <a:ext cx="24" cy="14"/>
            </a:xfrm>
            <a:custGeom>
              <a:avLst/>
              <a:gdLst>
                <a:gd name="T0" fmla="*/ 7 w 36"/>
                <a:gd name="T1" fmla="*/ 0 h 20"/>
                <a:gd name="T2" fmla="*/ 5 w 36"/>
                <a:gd name="T3" fmla="*/ 4 h 20"/>
                <a:gd name="T4" fmla="*/ 2 w 36"/>
                <a:gd name="T5" fmla="*/ 4 h 20"/>
                <a:gd name="T6" fmla="*/ 0 w 36"/>
                <a:gd name="T7" fmla="*/ 5 h 20"/>
                <a:gd name="T8" fmla="*/ 4 w 36"/>
                <a:gd name="T9" fmla="*/ 3 h 20"/>
                <a:gd name="T10" fmla="*/ 7 w 36"/>
                <a:gd name="T11" fmla="*/ 1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6" h="20">
                  <a:moveTo>
                    <a:pt x="36" y="0"/>
                  </a:moveTo>
                  <a:cubicBezTo>
                    <a:pt x="34" y="6"/>
                    <a:pt x="29" y="13"/>
                    <a:pt x="22" y="15"/>
                  </a:cubicBezTo>
                  <a:cubicBezTo>
                    <a:pt x="18" y="16"/>
                    <a:pt x="14" y="16"/>
                    <a:pt x="10" y="17"/>
                  </a:cubicBezTo>
                  <a:cubicBezTo>
                    <a:pt x="6" y="18"/>
                    <a:pt x="3" y="20"/>
                    <a:pt x="0" y="20"/>
                  </a:cubicBezTo>
                  <a:cubicBezTo>
                    <a:pt x="6" y="14"/>
                    <a:pt x="12" y="12"/>
                    <a:pt x="21" y="10"/>
                  </a:cubicBezTo>
                  <a:cubicBezTo>
                    <a:pt x="24" y="9"/>
                    <a:pt x="31" y="6"/>
                    <a:pt x="33" y="2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01" name="Freeform 323">
              <a:extLst>
                <a:ext uri="{FF2B5EF4-FFF2-40B4-BE49-F238E27FC236}">
                  <a16:creationId xmlns:a16="http://schemas.microsoft.com/office/drawing/2014/main" id="{81B71B88-5F5C-408E-9440-13CB77218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" y="1715"/>
              <a:ext cx="66" cy="34"/>
            </a:xfrm>
            <a:custGeom>
              <a:avLst/>
              <a:gdLst>
                <a:gd name="T0" fmla="*/ 1 w 101"/>
                <a:gd name="T1" fmla="*/ 11 h 49"/>
                <a:gd name="T2" fmla="*/ 3 w 101"/>
                <a:gd name="T3" fmla="*/ 10 h 49"/>
                <a:gd name="T4" fmla="*/ 7 w 101"/>
                <a:gd name="T5" fmla="*/ 10 h 49"/>
                <a:gd name="T6" fmla="*/ 13 w 101"/>
                <a:gd name="T7" fmla="*/ 8 h 49"/>
                <a:gd name="T8" fmla="*/ 16 w 101"/>
                <a:gd name="T9" fmla="*/ 8 h 49"/>
                <a:gd name="T10" fmla="*/ 16 w 101"/>
                <a:gd name="T11" fmla="*/ 6 h 49"/>
                <a:gd name="T12" fmla="*/ 18 w 101"/>
                <a:gd name="T13" fmla="*/ 3 h 49"/>
                <a:gd name="T14" fmla="*/ 18 w 101"/>
                <a:gd name="T15" fmla="*/ 0 h 49"/>
                <a:gd name="T16" fmla="*/ 17 w 101"/>
                <a:gd name="T17" fmla="*/ 2 h 49"/>
                <a:gd name="T18" fmla="*/ 13 w 101"/>
                <a:gd name="T19" fmla="*/ 4 h 49"/>
                <a:gd name="T20" fmla="*/ 7 w 101"/>
                <a:gd name="T21" fmla="*/ 6 h 49"/>
                <a:gd name="T22" fmla="*/ 3 w 101"/>
                <a:gd name="T23" fmla="*/ 3 h 49"/>
                <a:gd name="T24" fmla="*/ 2 w 101"/>
                <a:gd name="T25" fmla="*/ 1 h 49"/>
                <a:gd name="T26" fmla="*/ 1 w 101"/>
                <a:gd name="T27" fmla="*/ 5 h 49"/>
                <a:gd name="T28" fmla="*/ 1 w 101"/>
                <a:gd name="T29" fmla="*/ 7 h 49"/>
                <a:gd name="T30" fmla="*/ 0 w 101"/>
                <a:gd name="T31" fmla="*/ 11 h 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1" h="49">
                  <a:moveTo>
                    <a:pt x="1" y="48"/>
                  </a:moveTo>
                  <a:cubicBezTo>
                    <a:pt x="6" y="49"/>
                    <a:pt x="13" y="46"/>
                    <a:pt x="19" y="45"/>
                  </a:cubicBezTo>
                  <a:cubicBezTo>
                    <a:pt x="25" y="44"/>
                    <a:pt x="31" y="42"/>
                    <a:pt x="38" y="42"/>
                  </a:cubicBezTo>
                  <a:cubicBezTo>
                    <a:pt x="50" y="41"/>
                    <a:pt x="62" y="39"/>
                    <a:pt x="74" y="37"/>
                  </a:cubicBezTo>
                  <a:cubicBezTo>
                    <a:pt x="78" y="37"/>
                    <a:pt x="81" y="36"/>
                    <a:pt x="85" y="35"/>
                  </a:cubicBezTo>
                  <a:cubicBezTo>
                    <a:pt x="89" y="34"/>
                    <a:pt x="89" y="32"/>
                    <a:pt x="90" y="28"/>
                  </a:cubicBezTo>
                  <a:cubicBezTo>
                    <a:pt x="92" y="24"/>
                    <a:pt x="94" y="19"/>
                    <a:pt x="96" y="14"/>
                  </a:cubicBezTo>
                  <a:cubicBezTo>
                    <a:pt x="97" y="9"/>
                    <a:pt x="100" y="5"/>
                    <a:pt x="101" y="0"/>
                  </a:cubicBezTo>
                  <a:cubicBezTo>
                    <a:pt x="98" y="2"/>
                    <a:pt x="95" y="5"/>
                    <a:pt x="93" y="8"/>
                  </a:cubicBezTo>
                  <a:cubicBezTo>
                    <a:pt x="87" y="12"/>
                    <a:pt x="80" y="16"/>
                    <a:pt x="74" y="19"/>
                  </a:cubicBezTo>
                  <a:cubicBezTo>
                    <a:pt x="63" y="23"/>
                    <a:pt x="49" y="27"/>
                    <a:pt x="37" y="24"/>
                  </a:cubicBezTo>
                  <a:cubicBezTo>
                    <a:pt x="29" y="22"/>
                    <a:pt x="23" y="20"/>
                    <a:pt x="17" y="14"/>
                  </a:cubicBezTo>
                  <a:cubicBezTo>
                    <a:pt x="14" y="11"/>
                    <a:pt x="14" y="7"/>
                    <a:pt x="11" y="4"/>
                  </a:cubicBezTo>
                  <a:cubicBezTo>
                    <a:pt x="7" y="7"/>
                    <a:pt x="8" y="16"/>
                    <a:pt x="6" y="21"/>
                  </a:cubicBezTo>
                  <a:cubicBezTo>
                    <a:pt x="5" y="24"/>
                    <a:pt x="4" y="28"/>
                    <a:pt x="4" y="32"/>
                  </a:cubicBezTo>
                  <a:cubicBezTo>
                    <a:pt x="2" y="37"/>
                    <a:pt x="3" y="42"/>
                    <a:pt x="0" y="47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02" name="Freeform 324">
              <a:extLst>
                <a:ext uri="{FF2B5EF4-FFF2-40B4-BE49-F238E27FC236}">
                  <a16:creationId xmlns:a16="http://schemas.microsoft.com/office/drawing/2014/main" id="{EC20D469-9A56-4E2D-888D-D1B38EB4D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" y="1679"/>
              <a:ext cx="7" cy="17"/>
            </a:xfrm>
            <a:custGeom>
              <a:avLst/>
              <a:gdLst>
                <a:gd name="T0" fmla="*/ 2 w 11"/>
                <a:gd name="T1" fmla="*/ 0 h 25"/>
                <a:gd name="T2" fmla="*/ 1 w 11"/>
                <a:gd name="T3" fmla="*/ 1 h 25"/>
                <a:gd name="T4" fmla="*/ 1 w 11"/>
                <a:gd name="T5" fmla="*/ 5 h 25"/>
                <a:gd name="T6" fmla="*/ 1 w 11"/>
                <a:gd name="T7" fmla="*/ 1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25">
                  <a:moveTo>
                    <a:pt x="10" y="0"/>
                  </a:moveTo>
                  <a:cubicBezTo>
                    <a:pt x="11" y="1"/>
                    <a:pt x="8" y="6"/>
                    <a:pt x="8" y="8"/>
                  </a:cubicBezTo>
                  <a:cubicBezTo>
                    <a:pt x="6" y="14"/>
                    <a:pt x="5" y="20"/>
                    <a:pt x="2" y="25"/>
                  </a:cubicBezTo>
                  <a:cubicBezTo>
                    <a:pt x="0" y="17"/>
                    <a:pt x="3" y="8"/>
                    <a:pt x="8" y="1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03" name="Freeform 325">
              <a:extLst>
                <a:ext uri="{FF2B5EF4-FFF2-40B4-BE49-F238E27FC236}">
                  <a16:creationId xmlns:a16="http://schemas.microsoft.com/office/drawing/2014/main" id="{4749975B-1CFE-40FA-8787-B6F77CF9D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2" y="1675"/>
              <a:ext cx="8" cy="19"/>
            </a:xfrm>
            <a:custGeom>
              <a:avLst/>
              <a:gdLst>
                <a:gd name="T0" fmla="*/ 2 w 13"/>
                <a:gd name="T1" fmla="*/ 0 h 26"/>
                <a:gd name="T2" fmla="*/ 1 w 13"/>
                <a:gd name="T3" fmla="*/ 4 h 26"/>
                <a:gd name="T4" fmla="*/ 1 w 13"/>
                <a:gd name="T5" fmla="*/ 7 h 26"/>
                <a:gd name="T6" fmla="*/ 1 w 13"/>
                <a:gd name="T7" fmla="*/ 1 h 2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6">
                  <a:moveTo>
                    <a:pt x="13" y="0"/>
                  </a:moveTo>
                  <a:cubicBezTo>
                    <a:pt x="11" y="3"/>
                    <a:pt x="9" y="8"/>
                    <a:pt x="8" y="12"/>
                  </a:cubicBezTo>
                  <a:cubicBezTo>
                    <a:pt x="7" y="16"/>
                    <a:pt x="8" y="23"/>
                    <a:pt x="5" y="26"/>
                  </a:cubicBezTo>
                  <a:cubicBezTo>
                    <a:pt x="0" y="22"/>
                    <a:pt x="6" y="3"/>
                    <a:pt x="11" y="3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04" name="Freeform 326">
              <a:extLst>
                <a:ext uri="{FF2B5EF4-FFF2-40B4-BE49-F238E27FC236}">
                  <a16:creationId xmlns:a16="http://schemas.microsoft.com/office/drawing/2014/main" id="{82F98A79-D39A-453A-8675-2487F4DE5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" y="1670"/>
              <a:ext cx="12" cy="19"/>
            </a:xfrm>
            <a:custGeom>
              <a:avLst/>
              <a:gdLst>
                <a:gd name="T0" fmla="*/ 3 w 18"/>
                <a:gd name="T1" fmla="*/ 1 h 26"/>
                <a:gd name="T2" fmla="*/ 3 w 18"/>
                <a:gd name="T3" fmla="*/ 1 h 26"/>
                <a:gd name="T4" fmla="*/ 2 w 18"/>
                <a:gd name="T5" fmla="*/ 5 h 26"/>
                <a:gd name="T6" fmla="*/ 2 w 18"/>
                <a:gd name="T7" fmla="*/ 7 h 26"/>
                <a:gd name="T8" fmla="*/ 3 w 18"/>
                <a:gd name="T9" fmla="*/ 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26">
                  <a:moveTo>
                    <a:pt x="18" y="1"/>
                  </a:moveTo>
                  <a:cubicBezTo>
                    <a:pt x="17" y="2"/>
                    <a:pt x="16" y="4"/>
                    <a:pt x="15" y="6"/>
                  </a:cubicBezTo>
                  <a:cubicBezTo>
                    <a:pt x="13" y="11"/>
                    <a:pt x="12" y="15"/>
                    <a:pt x="12" y="19"/>
                  </a:cubicBezTo>
                  <a:cubicBezTo>
                    <a:pt x="11" y="21"/>
                    <a:pt x="12" y="24"/>
                    <a:pt x="11" y="26"/>
                  </a:cubicBezTo>
                  <a:cubicBezTo>
                    <a:pt x="0" y="24"/>
                    <a:pt x="7" y="3"/>
                    <a:pt x="15" y="0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05" name="Freeform 327">
              <a:extLst>
                <a:ext uri="{FF2B5EF4-FFF2-40B4-BE49-F238E27FC236}">
                  <a16:creationId xmlns:a16="http://schemas.microsoft.com/office/drawing/2014/main" id="{52BACA18-3A23-4AFC-A76D-4FCEC5F84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" y="1675"/>
              <a:ext cx="7" cy="26"/>
            </a:xfrm>
            <a:custGeom>
              <a:avLst/>
              <a:gdLst>
                <a:gd name="T0" fmla="*/ 1 w 10"/>
                <a:gd name="T1" fmla="*/ 0 h 38"/>
                <a:gd name="T2" fmla="*/ 3 w 10"/>
                <a:gd name="T3" fmla="*/ 3 h 38"/>
                <a:gd name="T4" fmla="*/ 1 w 10"/>
                <a:gd name="T5" fmla="*/ 8 h 38"/>
                <a:gd name="T6" fmla="*/ 1 w 10"/>
                <a:gd name="T7" fmla="*/ 6 h 38"/>
                <a:gd name="T8" fmla="*/ 1 w 10"/>
                <a:gd name="T9" fmla="*/ 3 h 38"/>
                <a:gd name="T10" fmla="*/ 1 w 10"/>
                <a:gd name="T11" fmla="*/ 1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" h="38">
                  <a:moveTo>
                    <a:pt x="5" y="0"/>
                  </a:moveTo>
                  <a:cubicBezTo>
                    <a:pt x="7" y="5"/>
                    <a:pt x="10" y="9"/>
                    <a:pt x="10" y="15"/>
                  </a:cubicBezTo>
                  <a:cubicBezTo>
                    <a:pt x="10" y="16"/>
                    <a:pt x="5" y="38"/>
                    <a:pt x="2" y="34"/>
                  </a:cubicBezTo>
                  <a:cubicBezTo>
                    <a:pt x="0" y="33"/>
                    <a:pt x="2" y="30"/>
                    <a:pt x="2" y="28"/>
                  </a:cubicBezTo>
                  <a:cubicBezTo>
                    <a:pt x="3" y="24"/>
                    <a:pt x="4" y="20"/>
                    <a:pt x="4" y="16"/>
                  </a:cubicBezTo>
                  <a:cubicBezTo>
                    <a:pt x="5" y="11"/>
                    <a:pt x="4" y="7"/>
                    <a:pt x="4" y="2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06" name="Freeform 328">
              <a:extLst>
                <a:ext uri="{FF2B5EF4-FFF2-40B4-BE49-F238E27FC236}">
                  <a16:creationId xmlns:a16="http://schemas.microsoft.com/office/drawing/2014/main" id="{0BF1B195-52BE-4B5B-9780-6F66EC5A2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3" y="1546"/>
              <a:ext cx="12" cy="24"/>
            </a:xfrm>
            <a:custGeom>
              <a:avLst/>
              <a:gdLst>
                <a:gd name="T0" fmla="*/ 0 w 18"/>
                <a:gd name="T1" fmla="*/ 1 h 34"/>
                <a:gd name="T2" fmla="*/ 1 w 18"/>
                <a:gd name="T3" fmla="*/ 4 h 34"/>
                <a:gd name="T4" fmla="*/ 2 w 18"/>
                <a:gd name="T5" fmla="*/ 8 h 34"/>
                <a:gd name="T6" fmla="*/ 3 w 18"/>
                <a:gd name="T7" fmla="*/ 5 h 34"/>
                <a:gd name="T8" fmla="*/ 0 w 18"/>
                <a:gd name="T9" fmla="*/ 1 h 34"/>
                <a:gd name="T10" fmla="*/ 1 w 18"/>
                <a:gd name="T11" fmla="*/ 0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34">
                  <a:moveTo>
                    <a:pt x="0" y="2"/>
                  </a:moveTo>
                  <a:cubicBezTo>
                    <a:pt x="1" y="6"/>
                    <a:pt x="6" y="11"/>
                    <a:pt x="8" y="17"/>
                  </a:cubicBezTo>
                  <a:cubicBezTo>
                    <a:pt x="9" y="22"/>
                    <a:pt x="7" y="30"/>
                    <a:pt x="11" y="34"/>
                  </a:cubicBezTo>
                  <a:cubicBezTo>
                    <a:pt x="11" y="28"/>
                    <a:pt x="18" y="27"/>
                    <a:pt x="16" y="20"/>
                  </a:cubicBezTo>
                  <a:cubicBezTo>
                    <a:pt x="14" y="11"/>
                    <a:pt x="7" y="6"/>
                    <a:pt x="0" y="1"/>
                  </a:cubicBezTo>
                  <a:cubicBezTo>
                    <a:pt x="0" y="0"/>
                    <a:pt x="1" y="1"/>
                    <a:pt x="1" y="0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07" name="Freeform 329">
              <a:extLst>
                <a:ext uri="{FF2B5EF4-FFF2-40B4-BE49-F238E27FC236}">
                  <a16:creationId xmlns:a16="http://schemas.microsoft.com/office/drawing/2014/main" id="{9FC5DDFA-0F15-41D4-AC32-BF6A9DFCD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9" y="1554"/>
              <a:ext cx="14" cy="11"/>
            </a:xfrm>
            <a:custGeom>
              <a:avLst/>
              <a:gdLst>
                <a:gd name="T0" fmla="*/ 1 w 21"/>
                <a:gd name="T1" fmla="*/ 1 h 16"/>
                <a:gd name="T2" fmla="*/ 4 w 21"/>
                <a:gd name="T3" fmla="*/ 4 h 16"/>
                <a:gd name="T4" fmla="*/ 0 w 21"/>
                <a:gd name="T5" fmla="*/ 1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16">
                  <a:moveTo>
                    <a:pt x="1" y="5"/>
                  </a:moveTo>
                  <a:cubicBezTo>
                    <a:pt x="4" y="11"/>
                    <a:pt x="14" y="12"/>
                    <a:pt x="20" y="16"/>
                  </a:cubicBezTo>
                  <a:cubicBezTo>
                    <a:pt x="21" y="8"/>
                    <a:pt x="6" y="0"/>
                    <a:pt x="0" y="5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08" name="Freeform 330">
              <a:extLst>
                <a:ext uri="{FF2B5EF4-FFF2-40B4-BE49-F238E27FC236}">
                  <a16:creationId xmlns:a16="http://schemas.microsoft.com/office/drawing/2014/main" id="{63674855-3567-446C-88E2-61EE801A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" y="1607"/>
              <a:ext cx="10" cy="18"/>
            </a:xfrm>
            <a:custGeom>
              <a:avLst/>
              <a:gdLst>
                <a:gd name="T0" fmla="*/ 0 w 15"/>
                <a:gd name="T1" fmla="*/ 0 h 26"/>
                <a:gd name="T2" fmla="*/ 1 w 15"/>
                <a:gd name="T3" fmla="*/ 3 h 26"/>
                <a:gd name="T4" fmla="*/ 1 w 15"/>
                <a:gd name="T5" fmla="*/ 6 h 26"/>
                <a:gd name="T6" fmla="*/ 1 w 15"/>
                <a:gd name="T7" fmla="*/ 0 h 2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26">
                  <a:moveTo>
                    <a:pt x="0" y="0"/>
                  </a:moveTo>
                  <a:cubicBezTo>
                    <a:pt x="2" y="5"/>
                    <a:pt x="5" y="9"/>
                    <a:pt x="6" y="14"/>
                  </a:cubicBezTo>
                  <a:cubicBezTo>
                    <a:pt x="7" y="18"/>
                    <a:pt x="6" y="23"/>
                    <a:pt x="8" y="26"/>
                  </a:cubicBezTo>
                  <a:cubicBezTo>
                    <a:pt x="15" y="22"/>
                    <a:pt x="10" y="0"/>
                    <a:pt x="1" y="0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09" name="Freeform 331">
              <a:extLst>
                <a:ext uri="{FF2B5EF4-FFF2-40B4-BE49-F238E27FC236}">
                  <a16:creationId xmlns:a16="http://schemas.microsoft.com/office/drawing/2014/main" id="{EFF84A24-D0AB-4465-AE08-9B4C94E6E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2" y="1615"/>
              <a:ext cx="19" cy="28"/>
            </a:xfrm>
            <a:custGeom>
              <a:avLst/>
              <a:gdLst>
                <a:gd name="T0" fmla="*/ 1 w 29"/>
                <a:gd name="T1" fmla="*/ 1 h 40"/>
                <a:gd name="T2" fmla="*/ 2 w 29"/>
                <a:gd name="T3" fmla="*/ 7 h 40"/>
                <a:gd name="T4" fmla="*/ 3 w 29"/>
                <a:gd name="T5" fmla="*/ 9 h 40"/>
                <a:gd name="T6" fmla="*/ 0 w 29"/>
                <a:gd name="T7" fmla="*/ 0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9" h="40">
                  <a:moveTo>
                    <a:pt x="1" y="3"/>
                  </a:moveTo>
                  <a:cubicBezTo>
                    <a:pt x="9" y="10"/>
                    <a:pt x="8" y="19"/>
                    <a:pt x="9" y="28"/>
                  </a:cubicBezTo>
                  <a:cubicBezTo>
                    <a:pt x="9" y="32"/>
                    <a:pt x="7" y="40"/>
                    <a:pt x="13" y="39"/>
                  </a:cubicBezTo>
                  <a:cubicBezTo>
                    <a:pt x="29" y="38"/>
                    <a:pt x="8" y="4"/>
                    <a:pt x="0" y="0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10" name="Freeform 332">
              <a:extLst>
                <a:ext uri="{FF2B5EF4-FFF2-40B4-BE49-F238E27FC236}">
                  <a16:creationId xmlns:a16="http://schemas.microsoft.com/office/drawing/2014/main" id="{6FD3A650-D2BF-4B79-9C90-CB5A2AF29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5" y="1624"/>
              <a:ext cx="12" cy="23"/>
            </a:xfrm>
            <a:custGeom>
              <a:avLst/>
              <a:gdLst>
                <a:gd name="T0" fmla="*/ 1 w 18"/>
                <a:gd name="T1" fmla="*/ 1 h 33"/>
                <a:gd name="T2" fmla="*/ 1 w 18"/>
                <a:gd name="T3" fmla="*/ 1 h 33"/>
                <a:gd name="T4" fmla="*/ 2 w 18"/>
                <a:gd name="T5" fmla="*/ 5 h 33"/>
                <a:gd name="T6" fmla="*/ 3 w 18"/>
                <a:gd name="T7" fmla="*/ 8 h 33"/>
                <a:gd name="T8" fmla="*/ 3 w 18"/>
                <a:gd name="T9" fmla="*/ 4 h 33"/>
                <a:gd name="T10" fmla="*/ 1 w 18"/>
                <a:gd name="T11" fmla="*/ 1 h 33"/>
                <a:gd name="T12" fmla="*/ 0 w 18"/>
                <a:gd name="T13" fmla="*/ 1 h 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33">
                  <a:moveTo>
                    <a:pt x="2" y="2"/>
                  </a:moveTo>
                  <a:cubicBezTo>
                    <a:pt x="2" y="2"/>
                    <a:pt x="0" y="0"/>
                    <a:pt x="1" y="2"/>
                  </a:cubicBezTo>
                  <a:cubicBezTo>
                    <a:pt x="5" y="8"/>
                    <a:pt x="8" y="14"/>
                    <a:pt x="9" y="21"/>
                  </a:cubicBezTo>
                  <a:cubicBezTo>
                    <a:pt x="10" y="26"/>
                    <a:pt x="9" y="30"/>
                    <a:pt x="13" y="33"/>
                  </a:cubicBezTo>
                  <a:cubicBezTo>
                    <a:pt x="18" y="29"/>
                    <a:pt x="17" y="23"/>
                    <a:pt x="16" y="18"/>
                  </a:cubicBezTo>
                  <a:cubicBezTo>
                    <a:pt x="14" y="12"/>
                    <a:pt x="10" y="7"/>
                    <a:pt x="5" y="4"/>
                  </a:cubicBezTo>
                  <a:cubicBezTo>
                    <a:pt x="2" y="2"/>
                    <a:pt x="2" y="5"/>
                    <a:pt x="0" y="2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11" name="Freeform 333">
              <a:extLst>
                <a:ext uri="{FF2B5EF4-FFF2-40B4-BE49-F238E27FC236}">
                  <a16:creationId xmlns:a16="http://schemas.microsoft.com/office/drawing/2014/main" id="{983A8B42-10CC-43C7-93C8-BEB0DEDB1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8" y="1618"/>
              <a:ext cx="12" cy="31"/>
            </a:xfrm>
            <a:custGeom>
              <a:avLst/>
              <a:gdLst>
                <a:gd name="T0" fmla="*/ 1 w 18"/>
                <a:gd name="T1" fmla="*/ 0 h 44"/>
                <a:gd name="T2" fmla="*/ 1 w 18"/>
                <a:gd name="T3" fmla="*/ 6 h 44"/>
                <a:gd name="T4" fmla="*/ 2 w 18"/>
                <a:gd name="T5" fmla="*/ 10 h 44"/>
                <a:gd name="T6" fmla="*/ 3 w 18"/>
                <a:gd name="T7" fmla="*/ 9 h 44"/>
                <a:gd name="T8" fmla="*/ 3 w 18"/>
                <a:gd name="T9" fmla="*/ 9 h 44"/>
                <a:gd name="T10" fmla="*/ 1 w 18"/>
                <a:gd name="T11" fmla="*/ 6 h 44"/>
                <a:gd name="T12" fmla="*/ 1 w 18"/>
                <a:gd name="T13" fmla="*/ 1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44">
                  <a:moveTo>
                    <a:pt x="4" y="0"/>
                  </a:moveTo>
                  <a:cubicBezTo>
                    <a:pt x="2" y="9"/>
                    <a:pt x="0" y="17"/>
                    <a:pt x="2" y="26"/>
                  </a:cubicBezTo>
                  <a:cubicBezTo>
                    <a:pt x="3" y="31"/>
                    <a:pt x="5" y="38"/>
                    <a:pt x="10" y="41"/>
                  </a:cubicBezTo>
                  <a:cubicBezTo>
                    <a:pt x="13" y="42"/>
                    <a:pt x="18" y="44"/>
                    <a:pt x="18" y="39"/>
                  </a:cubicBezTo>
                  <a:cubicBezTo>
                    <a:pt x="18" y="38"/>
                    <a:pt x="14" y="38"/>
                    <a:pt x="13" y="37"/>
                  </a:cubicBezTo>
                  <a:cubicBezTo>
                    <a:pt x="11" y="34"/>
                    <a:pt x="9" y="31"/>
                    <a:pt x="8" y="27"/>
                  </a:cubicBezTo>
                  <a:cubicBezTo>
                    <a:pt x="5" y="20"/>
                    <a:pt x="9" y="8"/>
                    <a:pt x="5" y="3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12" name="Freeform 334">
              <a:extLst>
                <a:ext uri="{FF2B5EF4-FFF2-40B4-BE49-F238E27FC236}">
                  <a16:creationId xmlns:a16="http://schemas.microsoft.com/office/drawing/2014/main" id="{597D8E82-44FA-44DC-8691-D3CDEE54A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" y="1355"/>
              <a:ext cx="105" cy="128"/>
            </a:xfrm>
            <a:custGeom>
              <a:avLst/>
              <a:gdLst>
                <a:gd name="T0" fmla="*/ 1 w 160"/>
                <a:gd name="T1" fmla="*/ 0 h 182"/>
                <a:gd name="T2" fmla="*/ 5 w 160"/>
                <a:gd name="T3" fmla="*/ 7 h 182"/>
                <a:gd name="T4" fmla="*/ 9 w 160"/>
                <a:gd name="T5" fmla="*/ 11 h 182"/>
                <a:gd name="T6" fmla="*/ 20 w 160"/>
                <a:gd name="T7" fmla="*/ 21 h 182"/>
                <a:gd name="T8" fmla="*/ 30 w 160"/>
                <a:gd name="T9" fmla="*/ 44 h 182"/>
                <a:gd name="T10" fmla="*/ 27 w 160"/>
                <a:gd name="T11" fmla="*/ 39 h 182"/>
                <a:gd name="T12" fmla="*/ 24 w 160"/>
                <a:gd name="T13" fmla="*/ 32 h 182"/>
                <a:gd name="T14" fmla="*/ 13 w 160"/>
                <a:gd name="T15" fmla="*/ 22 h 182"/>
                <a:gd name="T16" fmla="*/ 3 w 160"/>
                <a:gd name="T17" fmla="*/ 12 h 182"/>
                <a:gd name="T18" fmla="*/ 0 w 160"/>
                <a:gd name="T19" fmla="*/ 2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82">
                  <a:moveTo>
                    <a:pt x="4" y="0"/>
                  </a:moveTo>
                  <a:cubicBezTo>
                    <a:pt x="12" y="8"/>
                    <a:pt x="18" y="19"/>
                    <a:pt x="26" y="28"/>
                  </a:cubicBezTo>
                  <a:cubicBezTo>
                    <a:pt x="33" y="36"/>
                    <a:pt x="42" y="41"/>
                    <a:pt x="50" y="47"/>
                  </a:cubicBezTo>
                  <a:cubicBezTo>
                    <a:pt x="69" y="60"/>
                    <a:pt x="87" y="71"/>
                    <a:pt x="105" y="86"/>
                  </a:cubicBezTo>
                  <a:cubicBezTo>
                    <a:pt x="132" y="109"/>
                    <a:pt x="160" y="144"/>
                    <a:pt x="158" y="182"/>
                  </a:cubicBezTo>
                  <a:cubicBezTo>
                    <a:pt x="156" y="174"/>
                    <a:pt x="151" y="168"/>
                    <a:pt x="147" y="160"/>
                  </a:cubicBezTo>
                  <a:cubicBezTo>
                    <a:pt x="142" y="150"/>
                    <a:pt x="139" y="139"/>
                    <a:pt x="132" y="130"/>
                  </a:cubicBezTo>
                  <a:cubicBezTo>
                    <a:pt x="117" y="113"/>
                    <a:pt x="91" y="99"/>
                    <a:pt x="72" y="89"/>
                  </a:cubicBezTo>
                  <a:cubicBezTo>
                    <a:pt x="54" y="79"/>
                    <a:pt x="32" y="64"/>
                    <a:pt x="19" y="48"/>
                  </a:cubicBezTo>
                  <a:cubicBezTo>
                    <a:pt x="11" y="38"/>
                    <a:pt x="0" y="21"/>
                    <a:pt x="0" y="7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13" name="Freeform 335">
              <a:extLst>
                <a:ext uri="{FF2B5EF4-FFF2-40B4-BE49-F238E27FC236}">
                  <a16:creationId xmlns:a16="http://schemas.microsoft.com/office/drawing/2014/main" id="{9111B6AB-8973-4141-B419-C360BC68A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7" y="1786"/>
              <a:ext cx="79" cy="26"/>
            </a:xfrm>
            <a:custGeom>
              <a:avLst/>
              <a:gdLst>
                <a:gd name="T0" fmla="*/ 0 w 120"/>
                <a:gd name="T1" fmla="*/ 0 h 37"/>
                <a:gd name="T2" fmla="*/ 6 w 120"/>
                <a:gd name="T3" fmla="*/ 4 h 37"/>
                <a:gd name="T4" fmla="*/ 11 w 120"/>
                <a:gd name="T5" fmla="*/ 6 h 37"/>
                <a:gd name="T6" fmla="*/ 22 w 120"/>
                <a:gd name="T7" fmla="*/ 4 h 37"/>
                <a:gd name="T8" fmla="*/ 20 w 120"/>
                <a:gd name="T9" fmla="*/ 5 h 37"/>
                <a:gd name="T10" fmla="*/ 13 w 120"/>
                <a:gd name="T11" fmla="*/ 4 h 37"/>
                <a:gd name="T12" fmla="*/ 6 w 120"/>
                <a:gd name="T13" fmla="*/ 2 h 37"/>
                <a:gd name="T14" fmla="*/ 1 w 120"/>
                <a:gd name="T15" fmla="*/ 1 h 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20" h="37">
                  <a:moveTo>
                    <a:pt x="0" y="0"/>
                  </a:moveTo>
                  <a:cubicBezTo>
                    <a:pt x="5" y="7"/>
                    <a:pt x="22" y="14"/>
                    <a:pt x="30" y="17"/>
                  </a:cubicBezTo>
                  <a:cubicBezTo>
                    <a:pt x="41" y="22"/>
                    <a:pt x="51" y="23"/>
                    <a:pt x="61" y="25"/>
                  </a:cubicBezTo>
                  <a:cubicBezTo>
                    <a:pt x="81" y="28"/>
                    <a:pt x="103" y="37"/>
                    <a:pt x="120" y="19"/>
                  </a:cubicBezTo>
                  <a:cubicBezTo>
                    <a:pt x="114" y="18"/>
                    <a:pt x="110" y="19"/>
                    <a:pt x="104" y="20"/>
                  </a:cubicBezTo>
                  <a:cubicBezTo>
                    <a:pt x="92" y="21"/>
                    <a:pt x="80" y="19"/>
                    <a:pt x="68" y="17"/>
                  </a:cubicBezTo>
                  <a:cubicBezTo>
                    <a:pt x="56" y="14"/>
                    <a:pt x="43" y="12"/>
                    <a:pt x="31" y="9"/>
                  </a:cubicBezTo>
                  <a:cubicBezTo>
                    <a:pt x="23" y="6"/>
                    <a:pt x="11" y="7"/>
                    <a:pt x="3" y="2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14" name="Freeform 336">
              <a:extLst>
                <a:ext uri="{FF2B5EF4-FFF2-40B4-BE49-F238E27FC236}">
                  <a16:creationId xmlns:a16="http://schemas.microsoft.com/office/drawing/2014/main" id="{4A657546-8A5D-4C30-A6F3-127D1A2A2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0" y="1806"/>
              <a:ext cx="61" cy="16"/>
            </a:xfrm>
            <a:custGeom>
              <a:avLst/>
              <a:gdLst>
                <a:gd name="T0" fmla="*/ 0 w 93"/>
                <a:gd name="T1" fmla="*/ 3 h 23"/>
                <a:gd name="T2" fmla="*/ 10 w 93"/>
                <a:gd name="T3" fmla="*/ 5 h 23"/>
                <a:gd name="T4" fmla="*/ 17 w 93"/>
                <a:gd name="T5" fmla="*/ 3 h 23"/>
                <a:gd name="T6" fmla="*/ 6 w 93"/>
                <a:gd name="T7" fmla="*/ 3 h 23"/>
                <a:gd name="T8" fmla="*/ 0 w 93"/>
                <a:gd name="T9" fmla="*/ 1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3" h="23">
                  <a:moveTo>
                    <a:pt x="0" y="11"/>
                  </a:moveTo>
                  <a:cubicBezTo>
                    <a:pt x="19" y="17"/>
                    <a:pt x="33" y="23"/>
                    <a:pt x="53" y="22"/>
                  </a:cubicBezTo>
                  <a:cubicBezTo>
                    <a:pt x="64" y="22"/>
                    <a:pt x="84" y="20"/>
                    <a:pt x="93" y="14"/>
                  </a:cubicBezTo>
                  <a:cubicBezTo>
                    <a:pt x="75" y="17"/>
                    <a:pt x="52" y="17"/>
                    <a:pt x="34" y="13"/>
                  </a:cubicBezTo>
                  <a:cubicBezTo>
                    <a:pt x="29" y="12"/>
                    <a:pt x="2" y="0"/>
                    <a:pt x="0" y="5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15" name="Freeform 337">
              <a:extLst>
                <a:ext uri="{FF2B5EF4-FFF2-40B4-BE49-F238E27FC236}">
                  <a16:creationId xmlns:a16="http://schemas.microsoft.com/office/drawing/2014/main" id="{CC928502-4324-447F-B804-A461FD68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" y="1707"/>
              <a:ext cx="103" cy="74"/>
            </a:xfrm>
            <a:custGeom>
              <a:avLst/>
              <a:gdLst>
                <a:gd name="T0" fmla="*/ 30 w 157"/>
                <a:gd name="T1" fmla="*/ 1 h 106"/>
                <a:gd name="T2" fmla="*/ 24 w 157"/>
                <a:gd name="T3" fmla="*/ 10 h 106"/>
                <a:gd name="T4" fmla="*/ 20 w 157"/>
                <a:gd name="T5" fmla="*/ 19 h 106"/>
                <a:gd name="T6" fmla="*/ 12 w 157"/>
                <a:gd name="T7" fmla="*/ 24 h 106"/>
                <a:gd name="T8" fmla="*/ 7 w 157"/>
                <a:gd name="T9" fmla="*/ 25 h 106"/>
                <a:gd name="T10" fmla="*/ 4 w 157"/>
                <a:gd name="T11" fmla="*/ 23 h 106"/>
                <a:gd name="T12" fmla="*/ 1 w 157"/>
                <a:gd name="T13" fmla="*/ 20 h 106"/>
                <a:gd name="T14" fmla="*/ 0 w 157"/>
                <a:gd name="T15" fmla="*/ 20 h 106"/>
                <a:gd name="T16" fmla="*/ 6 w 157"/>
                <a:gd name="T17" fmla="*/ 17 h 106"/>
                <a:gd name="T18" fmla="*/ 14 w 157"/>
                <a:gd name="T19" fmla="*/ 12 h 106"/>
                <a:gd name="T20" fmla="*/ 21 w 157"/>
                <a:gd name="T21" fmla="*/ 4 h 106"/>
                <a:gd name="T22" fmla="*/ 28 w 157"/>
                <a:gd name="T23" fmla="*/ 1 h 10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7" h="106">
                  <a:moveTo>
                    <a:pt x="157" y="3"/>
                  </a:moveTo>
                  <a:cubicBezTo>
                    <a:pt x="145" y="16"/>
                    <a:pt x="135" y="27"/>
                    <a:pt x="128" y="44"/>
                  </a:cubicBezTo>
                  <a:cubicBezTo>
                    <a:pt x="123" y="56"/>
                    <a:pt x="121" y="70"/>
                    <a:pt x="109" y="78"/>
                  </a:cubicBezTo>
                  <a:cubicBezTo>
                    <a:pt x="94" y="87"/>
                    <a:pt x="77" y="91"/>
                    <a:pt x="63" y="101"/>
                  </a:cubicBezTo>
                  <a:cubicBezTo>
                    <a:pt x="56" y="106"/>
                    <a:pt x="49" y="106"/>
                    <a:pt x="40" y="105"/>
                  </a:cubicBezTo>
                  <a:cubicBezTo>
                    <a:pt x="32" y="103"/>
                    <a:pt x="27" y="100"/>
                    <a:pt x="20" y="97"/>
                  </a:cubicBezTo>
                  <a:cubicBezTo>
                    <a:pt x="17" y="95"/>
                    <a:pt x="2" y="89"/>
                    <a:pt x="1" y="85"/>
                  </a:cubicBezTo>
                  <a:cubicBezTo>
                    <a:pt x="1" y="85"/>
                    <a:pt x="1" y="85"/>
                    <a:pt x="0" y="84"/>
                  </a:cubicBezTo>
                  <a:cubicBezTo>
                    <a:pt x="6" y="76"/>
                    <a:pt x="23" y="77"/>
                    <a:pt x="32" y="73"/>
                  </a:cubicBezTo>
                  <a:cubicBezTo>
                    <a:pt x="48" y="67"/>
                    <a:pt x="61" y="58"/>
                    <a:pt x="75" y="48"/>
                  </a:cubicBezTo>
                  <a:cubicBezTo>
                    <a:pt x="88" y="39"/>
                    <a:pt x="101" y="30"/>
                    <a:pt x="113" y="19"/>
                  </a:cubicBezTo>
                  <a:cubicBezTo>
                    <a:pt x="124" y="11"/>
                    <a:pt x="136" y="0"/>
                    <a:pt x="151" y="4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16" name="Freeform 338">
              <a:extLst>
                <a:ext uri="{FF2B5EF4-FFF2-40B4-BE49-F238E27FC236}">
                  <a16:creationId xmlns:a16="http://schemas.microsoft.com/office/drawing/2014/main" id="{A0013124-73DA-456D-8682-CF1A24ECD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5" y="1406"/>
              <a:ext cx="44" cy="43"/>
            </a:xfrm>
            <a:custGeom>
              <a:avLst/>
              <a:gdLst>
                <a:gd name="T0" fmla="*/ 0 w 68"/>
                <a:gd name="T1" fmla="*/ 12 h 62"/>
                <a:gd name="T2" fmla="*/ 6 w 68"/>
                <a:gd name="T3" fmla="*/ 10 h 62"/>
                <a:gd name="T4" fmla="*/ 10 w 68"/>
                <a:gd name="T5" fmla="*/ 14 h 62"/>
                <a:gd name="T6" fmla="*/ 12 w 68"/>
                <a:gd name="T7" fmla="*/ 1 h 62"/>
                <a:gd name="T8" fmla="*/ 2 w 68"/>
                <a:gd name="T9" fmla="*/ 11 h 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" h="62">
                  <a:moveTo>
                    <a:pt x="0" y="51"/>
                  </a:moveTo>
                  <a:cubicBezTo>
                    <a:pt x="8" y="47"/>
                    <a:pt x="24" y="42"/>
                    <a:pt x="32" y="44"/>
                  </a:cubicBezTo>
                  <a:cubicBezTo>
                    <a:pt x="43" y="47"/>
                    <a:pt x="48" y="62"/>
                    <a:pt x="59" y="60"/>
                  </a:cubicBezTo>
                  <a:cubicBezTo>
                    <a:pt x="64" y="42"/>
                    <a:pt x="68" y="24"/>
                    <a:pt x="67" y="5"/>
                  </a:cubicBezTo>
                  <a:cubicBezTo>
                    <a:pt x="43" y="0"/>
                    <a:pt x="26" y="35"/>
                    <a:pt x="11" y="48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17" name="Freeform 339">
              <a:extLst>
                <a:ext uri="{FF2B5EF4-FFF2-40B4-BE49-F238E27FC236}">
                  <a16:creationId xmlns:a16="http://schemas.microsoft.com/office/drawing/2014/main" id="{7AEBB549-7F4D-4990-B34B-3F116A948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3" y="1059"/>
              <a:ext cx="173" cy="177"/>
            </a:xfrm>
            <a:custGeom>
              <a:avLst/>
              <a:gdLst>
                <a:gd name="T0" fmla="*/ 5 w 264"/>
                <a:gd name="T1" fmla="*/ 0 h 253"/>
                <a:gd name="T2" fmla="*/ 11 w 264"/>
                <a:gd name="T3" fmla="*/ 2 h 253"/>
                <a:gd name="T4" fmla="*/ 18 w 264"/>
                <a:gd name="T5" fmla="*/ 3 h 253"/>
                <a:gd name="T6" fmla="*/ 28 w 264"/>
                <a:gd name="T7" fmla="*/ 12 h 253"/>
                <a:gd name="T8" fmla="*/ 45 w 264"/>
                <a:gd name="T9" fmla="*/ 44 h 253"/>
                <a:gd name="T10" fmla="*/ 47 w 264"/>
                <a:gd name="T11" fmla="*/ 57 h 253"/>
                <a:gd name="T12" fmla="*/ 40 w 264"/>
                <a:gd name="T13" fmla="*/ 52 h 253"/>
                <a:gd name="T14" fmla="*/ 33 w 264"/>
                <a:gd name="T15" fmla="*/ 37 h 253"/>
                <a:gd name="T16" fmla="*/ 24 w 264"/>
                <a:gd name="T17" fmla="*/ 26 h 253"/>
                <a:gd name="T18" fmla="*/ 7 w 264"/>
                <a:gd name="T19" fmla="*/ 15 h 253"/>
                <a:gd name="T20" fmla="*/ 1 w 264"/>
                <a:gd name="T21" fmla="*/ 3 h 253"/>
                <a:gd name="T22" fmla="*/ 4 w 264"/>
                <a:gd name="T23" fmla="*/ 1 h 25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4" h="253">
                  <a:moveTo>
                    <a:pt x="27" y="0"/>
                  </a:moveTo>
                  <a:cubicBezTo>
                    <a:pt x="38" y="0"/>
                    <a:pt x="49" y="7"/>
                    <a:pt x="60" y="9"/>
                  </a:cubicBezTo>
                  <a:cubicBezTo>
                    <a:pt x="74" y="11"/>
                    <a:pt x="88" y="9"/>
                    <a:pt x="101" y="11"/>
                  </a:cubicBezTo>
                  <a:cubicBezTo>
                    <a:pt x="121" y="16"/>
                    <a:pt x="138" y="38"/>
                    <a:pt x="153" y="50"/>
                  </a:cubicBezTo>
                  <a:cubicBezTo>
                    <a:pt x="197" y="87"/>
                    <a:pt x="232" y="126"/>
                    <a:pt x="247" y="184"/>
                  </a:cubicBezTo>
                  <a:cubicBezTo>
                    <a:pt x="250" y="195"/>
                    <a:pt x="264" y="229"/>
                    <a:pt x="254" y="239"/>
                  </a:cubicBezTo>
                  <a:cubicBezTo>
                    <a:pt x="240" y="253"/>
                    <a:pt x="223" y="229"/>
                    <a:pt x="216" y="219"/>
                  </a:cubicBezTo>
                  <a:cubicBezTo>
                    <a:pt x="202" y="199"/>
                    <a:pt x="195" y="175"/>
                    <a:pt x="182" y="156"/>
                  </a:cubicBezTo>
                  <a:cubicBezTo>
                    <a:pt x="168" y="136"/>
                    <a:pt x="148" y="123"/>
                    <a:pt x="129" y="109"/>
                  </a:cubicBezTo>
                  <a:cubicBezTo>
                    <a:pt x="101" y="89"/>
                    <a:pt x="69" y="79"/>
                    <a:pt x="40" y="61"/>
                  </a:cubicBezTo>
                  <a:cubicBezTo>
                    <a:pt x="26" y="53"/>
                    <a:pt x="0" y="33"/>
                    <a:pt x="8" y="13"/>
                  </a:cubicBezTo>
                  <a:cubicBezTo>
                    <a:pt x="11" y="6"/>
                    <a:pt x="14" y="2"/>
                    <a:pt x="22" y="5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18" name="Freeform 340">
              <a:extLst>
                <a:ext uri="{FF2B5EF4-FFF2-40B4-BE49-F238E27FC236}">
                  <a16:creationId xmlns:a16="http://schemas.microsoft.com/office/drawing/2014/main" id="{D46E6472-290C-411E-B9EE-A0EF1AFE1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977"/>
              <a:ext cx="63" cy="40"/>
            </a:xfrm>
            <a:custGeom>
              <a:avLst/>
              <a:gdLst>
                <a:gd name="T0" fmla="*/ 0 w 95"/>
                <a:gd name="T1" fmla="*/ 6 h 57"/>
                <a:gd name="T2" fmla="*/ 4 w 95"/>
                <a:gd name="T3" fmla="*/ 1 h 57"/>
                <a:gd name="T4" fmla="*/ 8 w 95"/>
                <a:gd name="T5" fmla="*/ 1 h 57"/>
                <a:gd name="T6" fmla="*/ 19 w 95"/>
                <a:gd name="T7" fmla="*/ 14 h 57"/>
                <a:gd name="T8" fmla="*/ 9 w 95"/>
                <a:gd name="T9" fmla="*/ 4 h 57"/>
                <a:gd name="T10" fmla="*/ 1 w 95"/>
                <a:gd name="T11" fmla="*/ 6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5" h="57">
                  <a:moveTo>
                    <a:pt x="0" y="27"/>
                  </a:moveTo>
                  <a:cubicBezTo>
                    <a:pt x="3" y="18"/>
                    <a:pt x="12" y="9"/>
                    <a:pt x="20" y="4"/>
                  </a:cubicBezTo>
                  <a:cubicBezTo>
                    <a:pt x="27" y="0"/>
                    <a:pt x="33" y="1"/>
                    <a:pt x="40" y="4"/>
                  </a:cubicBezTo>
                  <a:cubicBezTo>
                    <a:pt x="63" y="16"/>
                    <a:pt x="78" y="37"/>
                    <a:pt x="95" y="57"/>
                  </a:cubicBezTo>
                  <a:cubicBezTo>
                    <a:pt x="81" y="43"/>
                    <a:pt x="62" y="30"/>
                    <a:pt x="45" y="19"/>
                  </a:cubicBezTo>
                  <a:cubicBezTo>
                    <a:pt x="31" y="10"/>
                    <a:pt x="11" y="11"/>
                    <a:pt x="3" y="26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19" name="Freeform 341">
              <a:extLst>
                <a:ext uri="{FF2B5EF4-FFF2-40B4-BE49-F238E27FC236}">
                  <a16:creationId xmlns:a16="http://schemas.microsoft.com/office/drawing/2014/main" id="{65394453-841A-4F75-8796-A30C23286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4" y="1190"/>
              <a:ext cx="111" cy="266"/>
            </a:xfrm>
            <a:custGeom>
              <a:avLst/>
              <a:gdLst>
                <a:gd name="T0" fmla="*/ 6 w 168"/>
                <a:gd name="T1" fmla="*/ 0 h 381"/>
                <a:gd name="T2" fmla="*/ 9 w 168"/>
                <a:gd name="T3" fmla="*/ 10 h 381"/>
                <a:gd name="T4" fmla="*/ 17 w 168"/>
                <a:gd name="T5" fmla="*/ 15 h 381"/>
                <a:gd name="T6" fmla="*/ 21 w 168"/>
                <a:gd name="T7" fmla="*/ 26 h 381"/>
                <a:gd name="T8" fmla="*/ 24 w 168"/>
                <a:gd name="T9" fmla="*/ 39 h 381"/>
                <a:gd name="T10" fmla="*/ 26 w 168"/>
                <a:gd name="T11" fmla="*/ 62 h 381"/>
                <a:gd name="T12" fmla="*/ 29 w 168"/>
                <a:gd name="T13" fmla="*/ 77 h 381"/>
                <a:gd name="T14" fmla="*/ 32 w 168"/>
                <a:gd name="T15" fmla="*/ 91 h 381"/>
                <a:gd name="T16" fmla="*/ 26 w 168"/>
                <a:gd name="T17" fmla="*/ 72 h 381"/>
                <a:gd name="T18" fmla="*/ 23 w 168"/>
                <a:gd name="T19" fmla="*/ 57 h 381"/>
                <a:gd name="T20" fmla="*/ 19 w 168"/>
                <a:gd name="T21" fmla="*/ 29 h 381"/>
                <a:gd name="T22" fmla="*/ 9 w 168"/>
                <a:gd name="T23" fmla="*/ 15 h 381"/>
                <a:gd name="T24" fmla="*/ 5 w 168"/>
                <a:gd name="T25" fmla="*/ 1 h 38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8" h="381">
                  <a:moveTo>
                    <a:pt x="29" y="0"/>
                  </a:moveTo>
                  <a:cubicBezTo>
                    <a:pt x="26" y="22"/>
                    <a:pt x="30" y="33"/>
                    <a:pt x="49" y="43"/>
                  </a:cubicBezTo>
                  <a:cubicBezTo>
                    <a:pt x="63" y="50"/>
                    <a:pt x="79" y="49"/>
                    <a:pt x="90" y="62"/>
                  </a:cubicBezTo>
                  <a:cubicBezTo>
                    <a:pt x="102" y="75"/>
                    <a:pt x="106" y="92"/>
                    <a:pt x="110" y="109"/>
                  </a:cubicBezTo>
                  <a:cubicBezTo>
                    <a:pt x="115" y="127"/>
                    <a:pt x="122" y="145"/>
                    <a:pt x="126" y="163"/>
                  </a:cubicBezTo>
                  <a:cubicBezTo>
                    <a:pt x="133" y="196"/>
                    <a:pt x="135" y="230"/>
                    <a:pt x="139" y="264"/>
                  </a:cubicBezTo>
                  <a:cubicBezTo>
                    <a:pt x="142" y="284"/>
                    <a:pt x="147" y="305"/>
                    <a:pt x="152" y="325"/>
                  </a:cubicBezTo>
                  <a:cubicBezTo>
                    <a:pt x="157" y="344"/>
                    <a:pt x="166" y="362"/>
                    <a:pt x="168" y="381"/>
                  </a:cubicBezTo>
                  <a:cubicBezTo>
                    <a:pt x="151" y="363"/>
                    <a:pt x="143" y="328"/>
                    <a:pt x="137" y="304"/>
                  </a:cubicBezTo>
                  <a:cubicBezTo>
                    <a:pt x="132" y="282"/>
                    <a:pt x="126" y="260"/>
                    <a:pt x="121" y="238"/>
                  </a:cubicBezTo>
                  <a:cubicBezTo>
                    <a:pt x="112" y="199"/>
                    <a:pt x="111" y="158"/>
                    <a:pt x="97" y="120"/>
                  </a:cubicBezTo>
                  <a:cubicBezTo>
                    <a:pt x="87" y="93"/>
                    <a:pt x="68" y="75"/>
                    <a:pt x="43" y="63"/>
                  </a:cubicBezTo>
                  <a:cubicBezTo>
                    <a:pt x="24" y="54"/>
                    <a:pt x="0" y="18"/>
                    <a:pt x="24" y="1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20" name="Freeform 342">
              <a:extLst>
                <a:ext uri="{FF2B5EF4-FFF2-40B4-BE49-F238E27FC236}">
                  <a16:creationId xmlns:a16="http://schemas.microsoft.com/office/drawing/2014/main" id="{94E15C54-3012-4F9D-ACC5-FF07FEB72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7" y="1518"/>
              <a:ext cx="107" cy="109"/>
            </a:xfrm>
            <a:custGeom>
              <a:avLst/>
              <a:gdLst>
                <a:gd name="T0" fmla="*/ 1 w 162"/>
                <a:gd name="T1" fmla="*/ 1 h 156"/>
                <a:gd name="T2" fmla="*/ 6 w 162"/>
                <a:gd name="T3" fmla="*/ 4 h 156"/>
                <a:gd name="T4" fmla="*/ 10 w 162"/>
                <a:gd name="T5" fmla="*/ 8 h 156"/>
                <a:gd name="T6" fmla="*/ 16 w 162"/>
                <a:gd name="T7" fmla="*/ 13 h 156"/>
                <a:gd name="T8" fmla="*/ 24 w 162"/>
                <a:gd name="T9" fmla="*/ 17 h 156"/>
                <a:gd name="T10" fmla="*/ 28 w 162"/>
                <a:gd name="T11" fmla="*/ 24 h 156"/>
                <a:gd name="T12" fmla="*/ 28 w 162"/>
                <a:gd name="T13" fmla="*/ 37 h 156"/>
                <a:gd name="T14" fmla="*/ 28 w 162"/>
                <a:gd name="T15" fmla="*/ 36 h 156"/>
                <a:gd name="T16" fmla="*/ 28 w 162"/>
                <a:gd name="T17" fmla="*/ 31 h 156"/>
                <a:gd name="T18" fmla="*/ 26 w 162"/>
                <a:gd name="T19" fmla="*/ 24 h 156"/>
                <a:gd name="T20" fmla="*/ 16 w 162"/>
                <a:gd name="T21" fmla="*/ 15 h 156"/>
                <a:gd name="T22" fmla="*/ 5 w 162"/>
                <a:gd name="T23" fmla="*/ 6 h 156"/>
                <a:gd name="T24" fmla="*/ 2 w 162"/>
                <a:gd name="T25" fmla="*/ 2 h 156"/>
                <a:gd name="T26" fmla="*/ 0 w 162"/>
                <a:gd name="T27" fmla="*/ 0 h 1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62" h="156">
                  <a:moveTo>
                    <a:pt x="6" y="1"/>
                  </a:moveTo>
                  <a:cubicBezTo>
                    <a:pt x="14" y="4"/>
                    <a:pt x="23" y="11"/>
                    <a:pt x="30" y="16"/>
                  </a:cubicBezTo>
                  <a:cubicBezTo>
                    <a:pt x="38" y="21"/>
                    <a:pt x="45" y="27"/>
                    <a:pt x="52" y="33"/>
                  </a:cubicBezTo>
                  <a:cubicBezTo>
                    <a:pt x="61" y="42"/>
                    <a:pt x="74" y="48"/>
                    <a:pt x="85" y="54"/>
                  </a:cubicBezTo>
                  <a:cubicBezTo>
                    <a:pt x="98" y="61"/>
                    <a:pt x="112" y="69"/>
                    <a:pt x="125" y="75"/>
                  </a:cubicBezTo>
                  <a:cubicBezTo>
                    <a:pt x="135" y="80"/>
                    <a:pt x="143" y="87"/>
                    <a:pt x="148" y="97"/>
                  </a:cubicBezTo>
                  <a:cubicBezTo>
                    <a:pt x="157" y="113"/>
                    <a:pt x="162" y="142"/>
                    <a:pt x="147" y="156"/>
                  </a:cubicBezTo>
                  <a:cubicBezTo>
                    <a:pt x="146" y="154"/>
                    <a:pt x="148" y="151"/>
                    <a:pt x="149" y="149"/>
                  </a:cubicBezTo>
                  <a:cubicBezTo>
                    <a:pt x="151" y="143"/>
                    <a:pt x="150" y="137"/>
                    <a:pt x="150" y="132"/>
                  </a:cubicBezTo>
                  <a:cubicBezTo>
                    <a:pt x="150" y="121"/>
                    <a:pt x="146" y="110"/>
                    <a:pt x="140" y="101"/>
                  </a:cubicBezTo>
                  <a:cubicBezTo>
                    <a:pt x="129" y="81"/>
                    <a:pt x="101" y="75"/>
                    <a:pt x="81" y="65"/>
                  </a:cubicBezTo>
                  <a:cubicBezTo>
                    <a:pt x="62" y="56"/>
                    <a:pt x="43" y="42"/>
                    <a:pt x="28" y="27"/>
                  </a:cubicBezTo>
                  <a:cubicBezTo>
                    <a:pt x="22" y="21"/>
                    <a:pt x="17" y="13"/>
                    <a:pt x="11" y="8"/>
                  </a:cubicBezTo>
                  <a:cubicBezTo>
                    <a:pt x="7" y="5"/>
                    <a:pt x="2" y="3"/>
                    <a:pt x="0" y="0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21" name="Freeform 343">
              <a:extLst>
                <a:ext uri="{FF2B5EF4-FFF2-40B4-BE49-F238E27FC236}">
                  <a16:creationId xmlns:a16="http://schemas.microsoft.com/office/drawing/2014/main" id="{FBFCA553-80CE-4C8E-A63F-AB44CFD49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" y="1555"/>
              <a:ext cx="80" cy="59"/>
            </a:xfrm>
            <a:custGeom>
              <a:avLst/>
              <a:gdLst>
                <a:gd name="T0" fmla="*/ 23 w 121"/>
                <a:gd name="T1" fmla="*/ 18 h 84"/>
                <a:gd name="T2" fmla="*/ 20 w 121"/>
                <a:gd name="T3" fmla="*/ 14 h 84"/>
                <a:gd name="T4" fmla="*/ 19 w 121"/>
                <a:gd name="T5" fmla="*/ 15 h 84"/>
                <a:gd name="T6" fmla="*/ 16 w 121"/>
                <a:gd name="T7" fmla="*/ 15 h 84"/>
                <a:gd name="T8" fmla="*/ 13 w 121"/>
                <a:gd name="T9" fmla="*/ 16 h 84"/>
                <a:gd name="T10" fmla="*/ 11 w 121"/>
                <a:gd name="T11" fmla="*/ 18 h 84"/>
                <a:gd name="T12" fmla="*/ 6 w 121"/>
                <a:gd name="T13" fmla="*/ 19 h 84"/>
                <a:gd name="T14" fmla="*/ 4 w 121"/>
                <a:gd name="T15" fmla="*/ 20 h 84"/>
                <a:gd name="T16" fmla="*/ 2 w 121"/>
                <a:gd name="T17" fmla="*/ 20 h 84"/>
                <a:gd name="T18" fmla="*/ 1 w 121"/>
                <a:gd name="T19" fmla="*/ 18 h 84"/>
                <a:gd name="T20" fmla="*/ 6 w 121"/>
                <a:gd name="T21" fmla="*/ 15 h 84"/>
                <a:gd name="T22" fmla="*/ 13 w 121"/>
                <a:gd name="T23" fmla="*/ 9 h 84"/>
                <a:gd name="T24" fmla="*/ 11 w 121"/>
                <a:gd name="T25" fmla="*/ 4 h 84"/>
                <a:gd name="T26" fmla="*/ 7 w 121"/>
                <a:gd name="T27" fmla="*/ 1 h 84"/>
                <a:gd name="T28" fmla="*/ 11 w 121"/>
                <a:gd name="T29" fmla="*/ 1 h 84"/>
                <a:gd name="T30" fmla="*/ 14 w 121"/>
                <a:gd name="T31" fmla="*/ 3 h 84"/>
                <a:gd name="T32" fmla="*/ 17 w 121"/>
                <a:gd name="T33" fmla="*/ 6 h 84"/>
                <a:gd name="T34" fmla="*/ 21 w 121"/>
                <a:gd name="T35" fmla="*/ 10 h 84"/>
                <a:gd name="T36" fmla="*/ 22 w 121"/>
                <a:gd name="T37" fmla="*/ 17 h 8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1" h="84">
                  <a:moveTo>
                    <a:pt x="121" y="75"/>
                  </a:moveTo>
                  <a:cubicBezTo>
                    <a:pt x="119" y="67"/>
                    <a:pt x="114" y="57"/>
                    <a:pt x="105" y="59"/>
                  </a:cubicBezTo>
                  <a:cubicBezTo>
                    <a:pt x="101" y="59"/>
                    <a:pt x="100" y="63"/>
                    <a:pt x="97" y="65"/>
                  </a:cubicBezTo>
                  <a:cubicBezTo>
                    <a:pt x="93" y="67"/>
                    <a:pt x="89" y="65"/>
                    <a:pt x="85" y="65"/>
                  </a:cubicBezTo>
                  <a:cubicBezTo>
                    <a:pt x="80" y="64"/>
                    <a:pt x="74" y="65"/>
                    <a:pt x="70" y="67"/>
                  </a:cubicBezTo>
                  <a:cubicBezTo>
                    <a:pt x="66" y="69"/>
                    <a:pt x="64" y="74"/>
                    <a:pt x="61" y="76"/>
                  </a:cubicBezTo>
                  <a:cubicBezTo>
                    <a:pt x="52" y="82"/>
                    <a:pt x="39" y="71"/>
                    <a:pt x="29" y="77"/>
                  </a:cubicBezTo>
                  <a:cubicBezTo>
                    <a:pt x="26" y="79"/>
                    <a:pt x="24" y="82"/>
                    <a:pt x="21" y="83"/>
                  </a:cubicBezTo>
                  <a:cubicBezTo>
                    <a:pt x="18" y="84"/>
                    <a:pt x="12" y="82"/>
                    <a:pt x="9" y="81"/>
                  </a:cubicBezTo>
                  <a:cubicBezTo>
                    <a:pt x="4" y="81"/>
                    <a:pt x="0" y="79"/>
                    <a:pt x="5" y="74"/>
                  </a:cubicBezTo>
                  <a:cubicBezTo>
                    <a:pt x="11" y="68"/>
                    <a:pt x="21" y="67"/>
                    <a:pt x="29" y="64"/>
                  </a:cubicBezTo>
                  <a:cubicBezTo>
                    <a:pt x="42" y="58"/>
                    <a:pt x="60" y="52"/>
                    <a:pt x="66" y="37"/>
                  </a:cubicBezTo>
                  <a:cubicBezTo>
                    <a:pt x="69" y="29"/>
                    <a:pt x="62" y="20"/>
                    <a:pt x="56" y="15"/>
                  </a:cubicBezTo>
                  <a:cubicBezTo>
                    <a:pt x="50" y="12"/>
                    <a:pt x="42" y="8"/>
                    <a:pt x="39" y="1"/>
                  </a:cubicBezTo>
                  <a:cubicBezTo>
                    <a:pt x="45" y="0"/>
                    <a:pt x="52" y="5"/>
                    <a:pt x="57" y="6"/>
                  </a:cubicBezTo>
                  <a:cubicBezTo>
                    <a:pt x="63" y="7"/>
                    <a:pt x="67" y="9"/>
                    <a:pt x="72" y="12"/>
                  </a:cubicBezTo>
                  <a:cubicBezTo>
                    <a:pt x="79" y="17"/>
                    <a:pt x="86" y="20"/>
                    <a:pt x="93" y="25"/>
                  </a:cubicBezTo>
                  <a:cubicBezTo>
                    <a:pt x="100" y="30"/>
                    <a:pt x="107" y="34"/>
                    <a:pt x="111" y="41"/>
                  </a:cubicBezTo>
                  <a:cubicBezTo>
                    <a:pt x="116" y="49"/>
                    <a:pt x="119" y="60"/>
                    <a:pt x="120" y="68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22" name="Freeform 344">
              <a:extLst>
                <a:ext uri="{FF2B5EF4-FFF2-40B4-BE49-F238E27FC236}">
                  <a16:creationId xmlns:a16="http://schemas.microsoft.com/office/drawing/2014/main" id="{49A2C215-A480-4425-9FC7-6D4B92459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" y="1610"/>
              <a:ext cx="11" cy="30"/>
            </a:xfrm>
            <a:custGeom>
              <a:avLst/>
              <a:gdLst>
                <a:gd name="T0" fmla="*/ 2 w 16"/>
                <a:gd name="T1" fmla="*/ 1 h 44"/>
                <a:gd name="T2" fmla="*/ 2 w 16"/>
                <a:gd name="T3" fmla="*/ 1 h 44"/>
                <a:gd name="T4" fmla="*/ 1 w 16"/>
                <a:gd name="T5" fmla="*/ 10 h 44"/>
                <a:gd name="T6" fmla="*/ 1 w 16"/>
                <a:gd name="T7" fmla="*/ 6 h 44"/>
                <a:gd name="T8" fmla="*/ 1 w 16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44">
                  <a:moveTo>
                    <a:pt x="10" y="2"/>
                  </a:moveTo>
                  <a:cubicBezTo>
                    <a:pt x="9" y="2"/>
                    <a:pt x="9" y="1"/>
                    <a:pt x="9" y="1"/>
                  </a:cubicBezTo>
                  <a:cubicBezTo>
                    <a:pt x="16" y="12"/>
                    <a:pt x="16" y="38"/>
                    <a:pt x="2" y="44"/>
                  </a:cubicBezTo>
                  <a:cubicBezTo>
                    <a:pt x="0" y="39"/>
                    <a:pt x="5" y="33"/>
                    <a:pt x="7" y="28"/>
                  </a:cubicBezTo>
                  <a:cubicBezTo>
                    <a:pt x="11" y="22"/>
                    <a:pt x="14" y="5"/>
                    <a:pt x="6" y="0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23" name="Freeform 345">
              <a:extLst>
                <a:ext uri="{FF2B5EF4-FFF2-40B4-BE49-F238E27FC236}">
                  <a16:creationId xmlns:a16="http://schemas.microsoft.com/office/drawing/2014/main" id="{B0955EB3-31B6-4F5F-9023-D2298EACB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6" y="1626"/>
              <a:ext cx="15" cy="27"/>
            </a:xfrm>
            <a:custGeom>
              <a:avLst/>
              <a:gdLst>
                <a:gd name="T0" fmla="*/ 1 w 23"/>
                <a:gd name="T1" fmla="*/ 8 h 38"/>
                <a:gd name="T2" fmla="*/ 1 w 23"/>
                <a:gd name="T3" fmla="*/ 8 h 38"/>
                <a:gd name="T4" fmla="*/ 4 w 23"/>
                <a:gd name="T5" fmla="*/ 6 h 38"/>
                <a:gd name="T6" fmla="*/ 3 w 23"/>
                <a:gd name="T7" fmla="*/ 0 h 38"/>
                <a:gd name="T8" fmla="*/ 3 w 23"/>
                <a:gd name="T9" fmla="*/ 6 h 38"/>
                <a:gd name="T10" fmla="*/ 0 w 23"/>
                <a:gd name="T11" fmla="*/ 8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38">
                  <a:moveTo>
                    <a:pt x="1" y="31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8" y="38"/>
                    <a:pt x="19" y="28"/>
                    <a:pt x="21" y="21"/>
                  </a:cubicBezTo>
                  <a:cubicBezTo>
                    <a:pt x="22" y="15"/>
                    <a:pt x="23" y="2"/>
                    <a:pt x="15" y="0"/>
                  </a:cubicBezTo>
                  <a:cubicBezTo>
                    <a:pt x="15" y="8"/>
                    <a:pt x="18" y="15"/>
                    <a:pt x="15" y="23"/>
                  </a:cubicBezTo>
                  <a:cubicBezTo>
                    <a:pt x="13" y="27"/>
                    <a:pt x="5" y="33"/>
                    <a:pt x="0" y="31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24" name="Freeform 346">
              <a:extLst>
                <a:ext uri="{FF2B5EF4-FFF2-40B4-BE49-F238E27FC236}">
                  <a16:creationId xmlns:a16="http://schemas.microsoft.com/office/drawing/2014/main" id="{BCDE0516-ED4D-4EDE-A076-B885A2FF7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" y="1626"/>
              <a:ext cx="17" cy="23"/>
            </a:xfrm>
            <a:custGeom>
              <a:avLst/>
              <a:gdLst>
                <a:gd name="T0" fmla="*/ 3 w 26"/>
                <a:gd name="T1" fmla="*/ 0 h 33"/>
                <a:gd name="T2" fmla="*/ 4 w 26"/>
                <a:gd name="T3" fmla="*/ 5 h 33"/>
                <a:gd name="T4" fmla="*/ 1 w 26"/>
                <a:gd name="T5" fmla="*/ 7 h 33"/>
                <a:gd name="T6" fmla="*/ 2 w 26"/>
                <a:gd name="T7" fmla="*/ 6 h 33"/>
                <a:gd name="T8" fmla="*/ 3 w 26"/>
                <a:gd name="T9" fmla="*/ 1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33">
                  <a:moveTo>
                    <a:pt x="18" y="0"/>
                  </a:moveTo>
                  <a:cubicBezTo>
                    <a:pt x="19" y="7"/>
                    <a:pt x="26" y="13"/>
                    <a:pt x="22" y="22"/>
                  </a:cubicBezTo>
                  <a:cubicBezTo>
                    <a:pt x="20" y="26"/>
                    <a:pt x="11" y="33"/>
                    <a:pt x="7" y="32"/>
                  </a:cubicBezTo>
                  <a:cubicBezTo>
                    <a:pt x="0" y="30"/>
                    <a:pt x="8" y="27"/>
                    <a:pt x="10" y="25"/>
                  </a:cubicBezTo>
                  <a:cubicBezTo>
                    <a:pt x="16" y="20"/>
                    <a:pt x="19" y="11"/>
                    <a:pt x="16" y="4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25" name="Freeform 347">
              <a:extLst>
                <a:ext uri="{FF2B5EF4-FFF2-40B4-BE49-F238E27FC236}">
                  <a16:creationId xmlns:a16="http://schemas.microsoft.com/office/drawing/2014/main" id="{3B36DACA-E577-478C-A351-D646D3752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4" y="1516"/>
              <a:ext cx="53" cy="31"/>
            </a:xfrm>
            <a:custGeom>
              <a:avLst/>
              <a:gdLst>
                <a:gd name="T0" fmla="*/ 1 w 80"/>
                <a:gd name="T1" fmla="*/ 1 h 43"/>
                <a:gd name="T2" fmla="*/ 12 w 80"/>
                <a:gd name="T3" fmla="*/ 3 h 43"/>
                <a:gd name="T4" fmla="*/ 13 w 80"/>
                <a:gd name="T5" fmla="*/ 8 h 43"/>
                <a:gd name="T6" fmla="*/ 10 w 80"/>
                <a:gd name="T7" fmla="*/ 10 h 43"/>
                <a:gd name="T8" fmla="*/ 8 w 80"/>
                <a:gd name="T9" fmla="*/ 10 h 43"/>
                <a:gd name="T10" fmla="*/ 7 w 80"/>
                <a:gd name="T11" fmla="*/ 12 h 43"/>
                <a:gd name="T12" fmla="*/ 6 w 80"/>
                <a:gd name="T13" fmla="*/ 9 h 43"/>
                <a:gd name="T14" fmla="*/ 5 w 80"/>
                <a:gd name="T15" fmla="*/ 3 h 43"/>
                <a:gd name="T16" fmla="*/ 0 w 80"/>
                <a:gd name="T17" fmla="*/ 1 h 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43">
                  <a:moveTo>
                    <a:pt x="2" y="1"/>
                  </a:moveTo>
                  <a:cubicBezTo>
                    <a:pt x="23" y="1"/>
                    <a:pt x="44" y="0"/>
                    <a:pt x="62" y="11"/>
                  </a:cubicBezTo>
                  <a:cubicBezTo>
                    <a:pt x="67" y="14"/>
                    <a:pt x="80" y="26"/>
                    <a:pt x="69" y="29"/>
                  </a:cubicBezTo>
                  <a:cubicBezTo>
                    <a:pt x="64" y="29"/>
                    <a:pt x="47" y="26"/>
                    <a:pt x="51" y="36"/>
                  </a:cubicBezTo>
                  <a:cubicBezTo>
                    <a:pt x="47" y="37"/>
                    <a:pt x="44" y="35"/>
                    <a:pt x="40" y="38"/>
                  </a:cubicBezTo>
                  <a:cubicBezTo>
                    <a:pt x="39" y="39"/>
                    <a:pt x="38" y="43"/>
                    <a:pt x="35" y="42"/>
                  </a:cubicBezTo>
                  <a:cubicBezTo>
                    <a:pt x="32" y="41"/>
                    <a:pt x="32" y="34"/>
                    <a:pt x="32" y="32"/>
                  </a:cubicBezTo>
                  <a:cubicBezTo>
                    <a:pt x="32" y="23"/>
                    <a:pt x="30" y="18"/>
                    <a:pt x="22" y="12"/>
                  </a:cubicBezTo>
                  <a:cubicBezTo>
                    <a:pt x="15" y="7"/>
                    <a:pt x="8" y="6"/>
                    <a:pt x="0" y="3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26" name="Freeform 348">
              <a:extLst>
                <a:ext uri="{FF2B5EF4-FFF2-40B4-BE49-F238E27FC236}">
                  <a16:creationId xmlns:a16="http://schemas.microsoft.com/office/drawing/2014/main" id="{851AAD3C-4805-46CB-A325-A74C5A263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8" y="1691"/>
              <a:ext cx="70" cy="49"/>
            </a:xfrm>
            <a:custGeom>
              <a:avLst/>
              <a:gdLst>
                <a:gd name="T0" fmla="*/ 1 w 107"/>
                <a:gd name="T1" fmla="*/ 15 h 70"/>
                <a:gd name="T2" fmla="*/ 7 w 107"/>
                <a:gd name="T3" fmla="*/ 8 h 70"/>
                <a:gd name="T4" fmla="*/ 10 w 107"/>
                <a:gd name="T5" fmla="*/ 0 h 70"/>
                <a:gd name="T6" fmla="*/ 11 w 107"/>
                <a:gd name="T7" fmla="*/ 2 h 70"/>
                <a:gd name="T8" fmla="*/ 13 w 107"/>
                <a:gd name="T9" fmla="*/ 2 h 70"/>
                <a:gd name="T10" fmla="*/ 16 w 107"/>
                <a:gd name="T11" fmla="*/ 4 h 70"/>
                <a:gd name="T12" fmla="*/ 18 w 107"/>
                <a:gd name="T13" fmla="*/ 6 h 70"/>
                <a:gd name="T14" fmla="*/ 20 w 107"/>
                <a:gd name="T15" fmla="*/ 11 h 70"/>
                <a:gd name="T16" fmla="*/ 16 w 107"/>
                <a:gd name="T17" fmla="*/ 9 h 70"/>
                <a:gd name="T18" fmla="*/ 10 w 107"/>
                <a:gd name="T19" fmla="*/ 8 h 70"/>
                <a:gd name="T20" fmla="*/ 0 w 107"/>
                <a:gd name="T21" fmla="*/ 17 h 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7" h="70">
                  <a:moveTo>
                    <a:pt x="2" y="66"/>
                  </a:moveTo>
                  <a:cubicBezTo>
                    <a:pt x="10" y="70"/>
                    <a:pt x="35" y="41"/>
                    <a:pt x="40" y="34"/>
                  </a:cubicBezTo>
                  <a:cubicBezTo>
                    <a:pt x="46" y="25"/>
                    <a:pt x="54" y="11"/>
                    <a:pt x="56" y="0"/>
                  </a:cubicBezTo>
                  <a:cubicBezTo>
                    <a:pt x="57" y="2"/>
                    <a:pt x="57" y="7"/>
                    <a:pt x="60" y="8"/>
                  </a:cubicBezTo>
                  <a:cubicBezTo>
                    <a:pt x="63" y="11"/>
                    <a:pt x="66" y="8"/>
                    <a:pt x="70" y="8"/>
                  </a:cubicBezTo>
                  <a:cubicBezTo>
                    <a:pt x="79" y="6"/>
                    <a:pt x="79" y="14"/>
                    <a:pt x="84" y="19"/>
                  </a:cubicBezTo>
                  <a:cubicBezTo>
                    <a:pt x="89" y="24"/>
                    <a:pt x="97" y="22"/>
                    <a:pt x="101" y="27"/>
                  </a:cubicBezTo>
                  <a:cubicBezTo>
                    <a:pt x="103" y="30"/>
                    <a:pt x="107" y="43"/>
                    <a:pt x="107" y="47"/>
                  </a:cubicBezTo>
                  <a:cubicBezTo>
                    <a:pt x="101" y="48"/>
                    <a:pt x="93" y="39"/>
                    <a:pt x="88" y="36"/>
                  </a:cubicBezTo>
                  <a:cubicBezTo>
                    <a:pt x="78" y="30"/>
                    <a:pt x="69" y="25"/>
                    <a:pt x="58" y="31"/>
                  </a:cubicBezTo>
                  <a:cubicBezTo>
                    <a:pt x="38" y="40"/>
                    <a:pt x="23" y="64"/>
                    <a:pt x="0" y="68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27" name="Freeform 349">
              <a:extLst>
                <a:ext uri="{FF2B5EF4-FFF2-40B4-BE49-F238E27FC236}">
                  <a16:creationId xmlns:a16="http://schemas.microsoft.com/office/drawing/2014/main" id="{2D5DF54C-B259-4F19-B613-C171E0878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1" y="1692"/>
              <a:ext cx="53" cy="25"/>
            </a:xfrm>
            <a:custGeom>
              <a:avLst/>
              <a:gdLst>
                <a:gd name="T0" fmla="*/ 0 w 81"/>
                <a:gd name="T1" fmla="*/ 8 h 35"/>
                <a:gd name="T2" fmla="*/ 1 w 81"/>
                <a:gd name="T3" fmla="*/ 1 h 35"/>
                <a:gd name="T4" fmla="*/ 3 w 81"/>
                <a:gd name="T5" fmla="*/ 3 h 35"/>
                <a:gd name="T6" fmla="*/ 5 w 81"/>
                <a:gd name="T7" fmla="*/ 3 h 35"/>
                <a:gd name="T8" fmla="*/ 7 w 81"/>
                <a:gd name="T9" fmla="*/ 3 h 35"/>
                <a:gd name="T10" fmla="*/ 8 w 81"/>
                <a:gd name="T11" fmla="*/ 1 h 35"/>
                <a:gd name="T12" fmla="*/ 10 w 81"/>
                <a:gd name="T13" fmla="*/ 2 h 35"/>
                <a:gd name="T14" fmla="*/ 12 w 81"/>
                <a:gd name="T15" fmla="*/ 0 h 35"/>
                <a:gd name="T16" fmla="*/ 15 w 81"/>
                <a:gd name="T17" fmla="*/ 1 h 35"/>
                <a:gd name="T18" fmla="*/ 12 w 81"/>
                <a:gd name="T19" fmla="*/ 3 h 35"/>
                <a:gd name="T20" fmla="*/ 7 w 81"/>
                <a:gd name="T21" fmla="*/ 6 h 35"/>
                <a:gd name="T22" fmla="*/ 3 w 81"/>
                <a:gd name="T23" fmla="*/ 6 h 35"/>
                <a:gd name="T24" fmla="*/ 0 w 81"/>
                <a:gd name="T25" fmla="*/ 9 h 3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1" h="35">
                  <a:moveTo>
                    <a:pt x="0" y="32"/>
                  </a:moveTo>
                  <a:cubicBezTo>
                    <a:pt x="0" y="25"/>
                    <a:pt x="2" y="11"/>
                    <a:pt x="7" y="6"/>
                  </a:cubicBezTo>
                  <a:cubicBezTo>
                    <a:pt x="10" y="14"/>
                    <a:pt x="10" y="17"/>
                    <a:pt x="19" y="13"/>
                  </a:cubicBezTo>
                  <a:cubicBezTo>
                    <a:pt x="23" y="11"/>
                    <a:pt x="22" y="11"/>
                    <a:pt x="26" y="12"/>
                  </a:cubicBezTo>
                  <a:cubicBezTo>
                    <a:pt x="30" y="12"/>
                    <a:pt x="31" y="14"/>
                    <a:pt x="35" y="12"/>
                  </a:cubicBezTo>
                  <a:cubicBezTo>
                    <a:pt x="38" y="11"/>
                    <a:pt x="39" y="7"/>
                    <a:pt x="42" y="6"/>
                  </a:cubicBezTo>
                  <a:cubicBezTo>
                    <a:pt x="47" y="4"/>
                    <a:pt x="49" y="7"/>
                    <a:pt x="53" y="8"/>
                  </a:cubicBezTo>
                  <a:cubicBezTo>
                    <a:pt x="60" y="9"/>
                    <a:pt x="61" y="1"/>
                    <a:pt x="67" y="0"/>
                  </a:cubicBezTo>
                  <a:cubicBezTo>
                    <a:pt x="71" y="0"/>
                    <a:pt x="77" y="2"/>
                    <a:pt x="81" y="3"/>
                  </a:cubicBezTo>
                  <a:cubicBezTo>
                    <a:pt x="76" y="5"/>
                    <a:pt x="70" y="10"/>
                    <a:pt x="65" y="13"/>
                  </a:cubicBezTo>
                  <a:cubicBezTo>
                    <a:pt x="56" y="18"/>
                    <a:pt x="46" y="22"/>
                    <a:pt x="35" y="22"/>
                  </a:cubicBezTo>
                  <a:cubicBezTo>
                    <a:pt x="28" y="23"/>
                    <a:pt x="19" y="21"/>
                    <a:pt x="13" y="24"/>
                  </a:cubicBezTo>
                  <a:cubicBezTo>
                    <a:pt x="8" y="26"/>
                    <a:pt x="4" y="31"/>
                    <a:pt x="0" y="35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28" name="Freeform 350">
              <a:extLst>
                <a:ext uri="{FF2B5EF4-FFF2-40B4-BE49-F238E27FC236}">
                  <a16:creationId xmlns:a16="http://schemas.microsoft.com/office/drawing/2014/main" id="{1B972457-9104-4AF6-A216-58B497F2F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4" y="1670"/>
              <a:ext cx="13" cy="10"/>
            </a:xfrm>
            <a:custGeom>
              <a:avLst/>
              <a:gdLst>
                <a:gd name="T0" fmla="*/ 1 w 20"/>
                <a:gd name="T1" fmla="*/ 3 h 15"/>
                <a:gd name="T2" fmla="*/ 3 w 20"/>
                <a:gd name="T3" fmla="*/ 1 h 15"/>
                <a:gd name="T4" fmla="*/ 3 w 20"/>
                <a:gd name="T5" fmla="*/ 1 h 15"/>
                <a:gd name="T6" fmla="*/ 1 w 20"/>
                <a:gd name="T7" fmla="*/ 1 h 15"/>
                <a:gd name="T8" fmla="*/ 0 w 20"/>
                <a:gd name="T9" fmla="*/ 3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15">
                  <a:moveTo>
                    <a:pt x="1" y="15"/>
                  </a:moveTo>
                  <a:cubicBezTo>
                    <a:pt x="5" y="8"/>
                    <a:pt x="13" y="4"/>
                    <a:pt x="20" y="4"/>
                  </a:cubicBezTo>
                  <a:cubicBezTo>
                    <a:pt x="19" y="2"/>
                    <a:pt x="20" y="1"/>
                    <a:pt x="17" y="1"/>
                  </a:cubicBezTo>
                  <a:cubicBezTo>
                    <a:pt x="14" y="0"/>
                    <a:pt x="10" y="4"/>
                    <a:pt x="7" y="6"/>
                  </a:cubicBezTo>
                  <a:cubicBezTo>
                    <a:pt x="5" y="8"/>
                    <a:pt x="2" y="11"/>
                    <a:pt x="0" y="14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29" name="Freeform 351">
              <a:extLst>
                <a:ext uri="{FF2B5EF4-FFF2-40B4-BE49-F238E27FC236}">
                  <a16:creationId xmlns:a16="http://schemas.microsoft.com/office/drawing/2014/main" id="{7505A0B3-BD6D-4C8D-BC99-8FFADD8F5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" y="1672"/>
              <a:ext cx="14" cy="9"/>
            </a:xfrm>
            <a:custGeom>
              <a:avLst/>
              <a:gdLst>
                <a:gd name="T0" fmla="*/ 1 w 22"/>
                <a:gd name="T1" fmla="*/ 3 h 13"/>
                <a:gd name="T2" fmla="*/ 1 w 22"/>
                <a:gd name="T3" fmla="*/ 2 h 13"/>
                <a:gd name="T4" fmla="*/ 2 w 22"/>
                <a:gd name="T5" fmla="*/ 1 h 13"/>
                <a:gd name="T6" fmla="*/ 3 w 22"/>
                <a:gd name="T7" fmla="*/ 1 h 13"/>
                <a:gd name="T8" fmla="*/ 4 w 22"/>
                <a:gd name="T9" fmla="*/ 1 h 13"/>
                <a:gd name="T10" fmla="*/ 3 w 22"/>
                <a:gd name="T11" fmla="*/ 1 h 13"/>
                <a:gd name="T12" fmla="*/ 3 w 22"/>
                <a:gd name="T13" fmla="*/ 1 h 13"/>
                <a:gd name="T14" fmla="*/ 0 w 22"/>
                <a:gd name="T15" fmla="*/ 3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2" h="13">
                  <a:moveTo>
                    <a:pt x="1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4" y="7"/>
                    <a:pt x="8" y="6"/>
                    <a:pt x="11" y="5"/>
                  </a:cubicBezTo>
                  <a:cubicBezTo>
                    <a:pt x="13" y="4"/>
                    <a:pt x="17" y="2"/>
                    <a:pt x="19" y="4"/>
                  </a:cubicBezTo>
                  <a:cubicBezTo>
                    <a:pt x="20" y="4"/>
                    <a:pt x="21" y="5"/>
                    <a:pt x="22" y="5"/>
                  </a:cubicBezTo>
                  <a:cubicBezTo>
                    <a:pt x="21" y="4"/>
                    <a:pt x="20" y="3"/>
                    <a:pt x="19" y="3"/>
                  </a:cubicBezTo>
                  <a:cubicBezTo>
                    <a:pt x="18" y="1"/>
                    <a:pt x="17" y="0"/>
                    <a:pt x="14" y="1"/>
                  </a:cubicBezTo>
                  <a:cubicBezTo>
                    <a:pt x="9" y="1"/>
                    <a:pt x="3" y="6"/>
                    <a:pt x="0" y="11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30" name="Freeform 352">
              <a:extLst>
                <a:ext uri="{FF2B5EF4-FFF2-40B4-BE49-F238E27FC236}">
                  <a16:creationId xmlns:a16="http://schemas.microsoft.com/office/drawing/2014/main" id="{A85B8B5A-90A6-4BCF-97A4-291BD9838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1" y="1676"/>
              <a:ext cx="6" cy="8"/>
            </a:xfrm>
            <a:custGeom>
              <a:avLst/>
              <a:gdLst>
                <a:gd name="T0" fmla="*/ 1 w 10"/>
                <a:gd name="T1" fmla="*/ 1 h 11"/>
                <a:gd name="T2" fmla="*/ 1 w 10"/>
                <a:gd name="T3" fmla="*/ 1 h 11"/>
                <a:gd name="T4" fmla="*/ 0 w 10"/>
                <a:gd name="T5" fmla="*/ 3 h 11"/>
                <a:gd name="T6" fmla="*/ 1 w 10"/>
                <a:gd name="T7" fmla="*/ 1 h 11"/>
                <a:gd name="T8" fmla="*/ 1 w 10"/>
                <a:gd name="T9" fmla="*/ 1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1">
                  <a:moveTo>
                    <a:pt x="10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7" y="0"/>
                    <a:pt x="2" y="9"/>
                    <a:pt x="0" y="11"/>
                  </a:cubicBezTo>
                  <a:cubicBezTo>
                    <a:pt x="1" y="8"/>
                    <a:pt x="2" y="6"/>
                    <a:pt x="5" y="4"/>
                  </a:cubicBezTo>
                  <a:cubicBezTo>
                    <a:pt x="6" y="3"/>
                    <a:pt x="8" y="1"/>
                    <a:pt x="10" y="2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31" name="Freeform 353">
              <a:extLst>
                <a:ext uri="{FF2B5EF4-FFF2-40B4-BE49-F238E27FC236}">
                  <a16:creationId xmlns:a16="http://schemas.microsoft.com/office/drawing/2014/main" id="{1636F733-328E-4256-94DB-68E5DB25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2" y="1675"/>
              <a:ext cx="7" cy="8"/>
            </a:xfrm>
            <a:custGeom>
              <a:avLst/>
              <a:gdLst>
                <a:gd name="T0" fmla="*/ 0 w 10"/>
                <a:gd name="T1" fmla="*/ 3 h 11"/>
                <a:gd name="T2" fmla="*/ 1 w 10"/>
                <a:gd name="T3" fmla="*/ 1 h 11"/>
                <a:gd name="T4" fmla="*/ 3 w 10"/>
                <a:gd name="T5" fmla="*/ 1 h 11"/>
                <a:gd name="T6" fmla="*/ 2 w 10"/>
                <a:gd name="T7" fmla="*/ 0 h 11"/>
                <a:gd name="T8" fmla="*/ 0 w 10"/>
                <a:gd name="T9" fmla="*/ 3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1">
                  <a:moveTo>
                    <a:pt x="0" y="11"/>
                  </a:moveTo>
                  <a:cubicBezTo>
                    <a:pt x="1" y="8"/>
                    <a:pt x="2" y="5"/>
                    <a:pt x="5" y="3"/>
                  </a:cubicBezTo>
                  <a:cubicBezTo>
                    <a:pt x="6" y="2"/>
                    <a:pt x="9" y="1"/>
                    <a:pt x="10" y="3"/>
                  </a:cubicBezTo>
                  <a:cubicBezTo>
                    <a:pt x="9" y="2"/>
                    <a:pt x="10" y="0"/>
                    <a:pt x="8" y="0"/>
                  </a:cubicBezTo>
                  <a:cubicBezTo>
                    <a:pt x="4" y="1"/>
                    <a:pt x="2" y="6"/>
                    <a:pt x="0" y="9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32" name="Freeform 354">
              <a:extLst>
                <a:ext uri="{FF2B5EF4-FFF2-40B4-BE49-F238E27FC236}">
                  <a16:creationId xmlns:a16="http://schemas.microsoft.com/office/drawing/2014/main" id="{4C6E89FA-809A-4D20-BA91-2BE1A2AFC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7" y="1679"/>
              <a:ext cx="21" cy="10"/>
            </a:xfrm>
            <a:custGeom>
              <a:avLst/>
              <a:gdLst>
                <a:gd name="T0" fmla="*/ 1 w 32"/>
                <a:gd name="T1" fmla="*/ 1 h 15"/>
                <a:gd name="T2" fmla="*/ 2 w 32"/>
                <a:gd name="T3" fmla="*/ 1 h 15"/>
                <a:gd name="T4" fmla="*/ 5 w 32"/>
                <a:gd name="T5" fmla="*/ 1 h 15"/>
                <a:gd name="T6" fmla="*/ 6 w 32"/>
                <a:gd name="T7" fmla="*/ 3 h 15"/>
                <a:gd name="T8" fmla="*/ 5 w 32"/>
                <a:gd name="T9" fmla="*/ 1 h 15"/>
                <a:gd name="T10" fmla="*/ 0 w 32"/>
                <a:gd name="T11" fmla="*/ 2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15">
                  <a:moveTo>
                    <a:pt x="1" y="6"/>
                  </a:moveTo>
                  <a:cubicBezTo>
                    <a:pt x="5" y="5"/>
                    <a:pt x="7" y="2"/>
                    <a:pt x="11" y="1"/>
                  </a:cubicBezTo>
                  <a:cubicBezTo>
                    <a:pt x="15" y="0"/>
                    <a:pt x="19" y="1"/>
                    <a:pt x="23" y="3"/>
                  </a:cubicBezTo>
                  <a:cubicBezTo>
                    <a:pt x="27" y="5"/>
                    <a:pt x="32" y="10"/>
                    <a:pt x="31" y="15"/>
                  </a:cubicBezTo>
                  <a:cubicBezTo>
                    <a:pt x="31" y="12"/>
                    <a:pt x="27" y="9"/>
                    <a:pt x="24" y="8"/>
                  </a:cubicBezTo>
                  <a:cubicBezTo>
                    <a:pt x="16" y="4"/>
                    <a:pt x="8" y="7"/>
                    <a:pt x="0" y="9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33" name="Freeform 355">
              <a:extLst>
                <a:ext uri="{FF2B5EF4-FFF2-40B4-BE49-F238E27FC236}">
                  <a16:creationId xmlns:a16="http://schemas.microsoft.com/office/drawing/2014/main" id="{34ABA00D-F43B-43C5-B426-C014CEE87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" y="1694"/>
              <a:ext cx="14" cy="9"/>
            </a:xfrm>
            <a:custGeom>
              <a:avLst/>
              <a:gdLst>
                <a:gd name="T0" fmla="*/ 0 w 22"/>
                <a:gd name="T1" fmla="*/ 2 h 13"/>
                <a:gd name="T2" fmla="*/ 3 w 22"/>
                <a:gd name="T3" fmla="*/ 1 h 13"/>
                <a:gd name="T4" fmla="*/ 3 w 22"/>
                <a:gd name="T5" fmla="*/ 3 h 13"/>
                <a:gd name="T6" fmla="*/ 3 w 22"/>
                <a:gd name="T7" fmla="*/ 1 h 13"/>
                <a:gd name="T8" fmla="*/ 0 w 22"/>
                <a:gd name="T9" fmla="*/ 2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13">
                  <a:moveTo>
                    <a:pt x="0" y="8"/>
                  </a:moveTo>
                  <a:cubicBezTo>
                    <a:pt x="4" y="5"/>
                    <a:pt x="9" y="0"/>
                    <a:pt x="16" y="2"/>
                  </a:cubicBezTo>
                  <a:cubicBezTo>
                    <a:pt x="20" y="4"/>
                    <a:pt x="22" y="9"/>
                    <a:pt x="21" y="13"/>
                  </a:cubicBezTo>
                  <a:cubicBezTo>
                    <a:pt x="19" y="11"/>
                    <a:pt x="18" y="8"/>
                    <a:pt x="14" y="7"/>
                  </a:cubicBezTo>
                  <a:cubicBezTo>
                    <a:pt x="10" y="6"/>
                    <a:pt x="4" y="7"/>
                    <a:pt x="0" y="9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34" name="Freeform 356">
              <a:extLst>
                <a:ext uri="{FF2B5EF4-FFF2-40B4-BE49-F238E27FC236}">
                  <a16:creationId xmlns:a16="http://schemas.microsoft.com/office/drawing/2014/main" id="{C8730059-ABAE-4631-8B7C-1495F47DE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8" y="1711"/>
              <a:ext cx="15" cy="8"/>
            </a:xfrm>
            <a:custGeom>
              <a:avLst/>
              <a:gdLst>
                <a:gd name="T0" fmla="*/ 0 w 22"/>
                <a:gd name="T1" fmla="*/ 1 h 12"/>
                <a:gd name="T2" fmla="*/ 2 w 22"/>
                <a:gd name="T3" fmla="*/ 1 h 12"/>
                <a:gd name="T4" fmla="*/ 5 w 22"/>
                <a:gd name="T5" fmla="*/ 2 h 12"/>
                <a:gd name="T6" fmla="*/ 1 w 22"/>
                <a:gd name="T7" fmla="*/ 1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" h="12">
                  <a:moveTo>
                    <a:pt x="0" y="8"/>
                  </a:moveTo>
                  <a:cubicBezTo>
                    <a:pt x="0" y="2"/>
                    <a:pt x="7" y="0"/>
                    <a:pt x="12" y="1"/>
                  </a:cubicBezTo>
                  <a:cubicBezTo>
                    <a:pt x="18" y="2"/>
                    <a:pt x="21" y="6"/>
                    <a:pt x="22" y="12"/>
                  </a:cubicBezTo>
                  <a:cubicBezTo>
                    <a:pt x="18" y="5"/>
                    <a:pt x="9" y="4"/>
                    <a:pt x="2" y="6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35" name="Freeform 357">
              <a:extLst>
                <a:ext uri="{FF2B5EF4-FFF2-40B4-BE49-F238E27FC236}">
                  <a16:creationId xmlns:a16="http://schemas.microsoft.com/office/drawing/2014/main" id="{0DD1657D-CA54-4BA9-8AF9-F1BF3B726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1675"/>
              <a:ext cx="12" cy="5"/>
            </a:xfrm>
            <a:custGeom>
              <a:avLst/>
              <a:gdLst>
                <a:gd name="T0" fmla="*/ 0 w 19"/>
                <a:gd name="T1" fmla="*/ 1 h 8"/>
                <a:gd name="T2" fmla="*/ 2 w 19"/>
                <a:gd name="T3" fmla="*/ 1 h 8"/>
                <a:gd name="T4" fmla="*/ 3 w 19"/>
                <a:gd name="T5" fmla="*/ 1 h 8"/>
                <a:gd name="T6" fmla="*/ 1 w 19"/>
                <a:gd name="T7" fmla="*/ 1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8">
                  <a:moveTo>
                    <a:pt x="0" y="8"/>
                  </a:moveTo>
                  <a:cubicBezTo>
                    <a:pt x="0" y="7"/>
                    <a:pt x="7" y="3"/>
                    <a:pt x="9" y="2"/>
                  </a:cubicBezTo>
                  <a:cubicBezTo>
                    <a:pt x="12" y="0"/>
                    <a:pt x="16" y="1"/>
                    <a:pt x="19" y="4"/>
                  </a:cubicBezTo>
                  <a:cubicBezTo>
                    <a:pt x="14" y="2"/>
                    <a:pt x="5" y="5"/>
                    <a:pt x="2" y="8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36" name="Freeform 358">
              <a:extLst>
                <a:ext uri="{FF2B5EF4-FFF2-40B4-BE49-F238E27FC236}">
                  <a16:creationId xmlns:a16="http://schemas.microsoft.com/office/drawing/2014/main" id="{F7CE9627-4785-4A23-9742-84CE2FBBE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" y="1752"/>
              <a:ext cx="155" cy="70"/>
            </a:xfrm>
            <a:custGeom>
              <a:avLst/>
              <a:gdLst>
                <a:gd name="T0" fmla="*/ 44 w 236"/>
                <a:gd name="T1" fmla="*/ 0 h 101"/>
                <a:gd name="T2" fmla="*/ 40 w 236"/>
                <a:gd name="T3" fmla="*/ 1 h 101"/>
                <a:gd name="T4" fmla="*/ 35 w 236"/>
                <a:gd name="T5" fmla="*/ 1 h 101"/>
                <a:gd name="T6" fmla="*/ 24 w 236"/>
                <a:gd name="T7" fmla="*/ 4 h 101"/>
                <a:gd name="T8" fmla="*/ 13 w 236"/>
                <a:gd name="T9" fmla="*/ 12 h 101"/>
                <a:gd name="T10" fmla="*/ 6 w 236"/>
                <a:gd name="T11" fmla="*/ 18 h 101"/>
                <a:gd name="T12" fmla="*/ 0 w 236"/>
                <a:gd name="T13" fmla="*/ 24 h 101"/>
                <a:gd name="T14" fmla="*/ 12 w 236"/>
                <a:gd name="T15" fmla="*/ 16 h 101"/>
                <a:gd name="T16" fmla="*/ 23 w 236"/>
                <a:gd name="T17" fmla="*/ 8 h 101"/>
                <a:gd name="T18" fmla="*/ 43 w 236"/>
                <a:gd name="T19" fmla="*/ 2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01">
                  <a:moveTo>
                    <a:pt x="236" y="0"/>
                  </a:moveTo>
                  <a:cubicBezTo>
                    <a:pt x="231" y="3"/>
                    <a:pt x="222" y="0"/>
                    <a:pt x="216" y="1"/>
                  </a:cubicBezTo>
                  <a:cubicBezTo>
                    <a:pt x="207" y="2"/>
                    <a:pt x="199" y="4"/>
                    <a:pt x="191" y="5"/>
                  </a:cubicBezTo>
                  <a:cubicBezTo>
                    <a:pt x="170" y="8"/>
                    <a:pt x="149" y="11"/>
                    <a:pt x="129" y="17"/>
                  </a:cubicBezTo>
                  <a:cubicBezTo>
                    <a:pt x="107" y="23"/>
                    <a:pt x="87" y="36"/>
                    <a:pt x="69" y="50"/>
                  </a:cubicBezTo>
                  <a:cubicBezTo>
                    <a:pt x="57" y="60"/>
                    <a:pt x="46" y="71"/>
                    <a:pt x="34" y="80"/>
                  </a:cubicBezTo>
                  <a:cubicBezTo>
                    <a:pt x="25" y="87"/>
                    <a:pt x="11" y="98"/>
                    <a:pt x="0" y="101"/>
                  </a:cubicBezTo>
                  <a:cubicBezTo>
                    <a:pt x="23" y="93"/>
                    <a:pt x="44" y="80"/>
                    <a:pt x="65" y="68"/>
                  </a:cubicBezTo>
                  <a:cubicBezTo>
                    <a:pt x="84" y="56"/>
                    <a:pt x="102" y="41"/>
                    <a:pt x="124" y="34"/>
                  </a:cubicBezTo>
                  <a:cubicBezTo>
                    <a:pt x="160" y="22"/>
                    <a:pt x="198" y="17"/>
                    <a:pt x="235" y="8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37" name="Freeform 359">
              <a:extLst>
                <a:ext uri="{FF2B5EF4-FFF2-40B4-BE49-F238E27FC236}">
                  <a16:creationId xmlns:a16="http://schemas.microsoft.com/office/drawing/2014/main" id="{0AB73BCA-74C5-4F82-BFE4-B44B8180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789"/>
              <a:ext cx="37" cy="21"/>
            </a:xfrm>
            <a:custGeom>
              <a:avLst/>
              <a:gdLst>
                <a:gd name="T0" fmla="*/ 0 w 57"/>
                <a:gd name="T1" fmla="*/ 0 h 30"/>
                <a:gd name="T2" fmla="*/ 10 w 57"/>
                <a:gd name="T3" fmla="*/ 7 h 30"/>
                <a:gd name="T4" fmla="*/ 4 w 57"/>
                <a:gd name="T5" fmla="*/ 6 h 30"/>
                <a:gd name="T6" fmla="*/ 0 w 57"/>
                <a:gd name="T7" fmla="*/ 1 h 3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" h="30">
                  <a:moveTo>
                    <a:pt x="0" y="0"/>
                  </a:moveTo>
                  <a:cubicBezTo>
                    <a:pt x="17" y="12"/>
                    <a:pt x="35" y="25"/>
                    <a:pt x="57" y="29"/>
                  </a:cubicBezTo>
                  <a:cubicBezTo>
                    <a:pt x="45" y="29"/>
                    <a:pt x="35" y="30"/>
                    <a:pt x="24" y="25"/>
                  </a:cubicBezTo>
                  <a:cubicBezTo>
                    <a:pt x="14" y="21"/>
                    <a:pt x="3" y="13"/>
                    <a:pt x="0" y="3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38" name="Freeform 360">
              <a:extLst>
                <a:ext uri="{FF2B5EF4-FFF2-40B4-BE49-F238E27FC236}">
                  <a16:creationId xmlns:a16="http://schemas.microsoft.com/office/drawing/2014/main" id="{7E1D1C62-ABDF-4544-8FA0-454417633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6" y="1817"/>
              <a:ext cx="39" cy="17"/>
            </a:xfrm>
            <a:custGeom>
              <a:avLst/>
              <a:gdLst>
                <a:gd name="T0" fmla="*/ 0 w 59"/>
                <a:gd name="T1" fmla="*/ 0 h 25"/>
                <a:gd name="T2" fmla="*/ 11 w 59"/>
                <a:gd name="T3" fmla="*/ 5 h 25"/>
                <a:gd name="T4" fmla="*/ 6 w 59"/>
                <a:gd name="T5" fmla="*/ 5 h 25"/>
                <a:gd name="T6" fmla="*/ 1 w 59"/>
                <a:gd name="T7" fmla="*/ 1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9" h="25">
                  <a:moveTo>
                    <a:pt x="0" y="0"/>
                  </a:moveTo>
                  <a:cubicBezTo>
                    <a:pt x="13" y="14"/>
                    <a:pt x="40" y="25"/>
                    <a:pt x="59" y="23"/>
                  </a:cubicBezTo>
                  <a:cubicBezTo>
                    <a:pt x="51" y="21"/>
                    <a:pt x="41" y="25"/>
                    <a:pt x="32" y="23"/>
                  </a:cubicBezTo>
                  <a:cubicBezTo>
                    <a:pt x="22" y="20"/>
                    <a:pt x="6" y="13"/>
                    <a:pt x="1" y="2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39" name="Freeform 361">
              <a:extLst>
                <a:ext uri="{FF2B5EF4-FFF2-40B4-BE49-F238E27FC236}">
                  <a16:creationId xmlns:a16="http://schemas.microsoft.com/office/drawing/2014/main" id="{44B1EE67-5646-4764-92BE-25AE9F53E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5" y="1759"/>
              <a:ext cx="61" cy="22"/>
            </a:xfrm>
            <a:custGeom>
              <a:avLst/>
              <a:gdLst>
                <a:gd name="T0" fmla="*/ 1 w 93"/>
                <a:gd name="T1" fmla="*/ 1 h 32"/>
                <a:gd name="T2" fmla="*/ 3 w 93"/>
                <a:gd name="T3" fmla="*/ 1 h 32"/>
                <a:gd name="T4" fmla="*/ 5 w 93"/>
                <a:gd name="T5" fmla="*/ 1 h 32"/>
                <a:gd name="T6" fmla="*/ 9 w 93"/>
                <a:gd name="T7" fmla="*/ 4 h 32"/>
                <a:gd name="T8" fmla="*/ 17 w 93"/>
                <a:gd name="T9" fmla="*/ 7 h 32"/>
                <a:gd name="T10" fmla="*/ 7 w 93"/>
                <a:gd name="T11" fmla="*/ 4 h 32"/>
                <a:gd name="T12" fmla="*/ 0 w 93"/>
                <a:gd name="T13" fmla="*/ 1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3" h="32">
                  <a:moveTo>
                    <a:pt x="2" y="2"/>
                  </a:moveTo>
                  <a:cubicBezTo>
                    <a:pt x="5" y="4"/>
                    <a:pt x="10" y="2"/>
                    <a:pt x="15" y="2"/>
                  </a:cubicBezTo>
                  <a:cubicBezTo>
                    <a:pt x="18" y="3"/>
                    <a:pt x="24" y="5"/>
                    <a:pt x="28" y="6"/>
                  </a:cubicBezTo>
                  <a:cubicBezTo>
                    <a:pt x="36" y="9"/>
                    <a:pt x="42" y="14"/>
                    <a:pt x="50" y="17"/>
                  </a:cubicBezTo>
                  <a:cubicBezTo>
                    <a:pt x="64" y="22"/>
                    <a:pt x="78" y="29"/>
                    <a:pt x="93" y="32"/>
                  </a:cubicBezTo>
                  <a:cubicBezTo>
                    <a:pt x="75" y="28"/>
                    <a:pt x="56" y="27"/>
                    <a:pt x="38" y="19"/>
                  </a:cubicBezTo>
                  <a:cubicBezTo>
                    <a:pt x="31" y="15"/>
                    <a:pt x="6" y="0"/>
                    <a:pt x="0" y="7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40" name="Freeform 362">
              <a:extLst>
                <a:ext uri="{FF2B5EF4-FFF2-40B4-BE49-F238E27FC236}">
                  <a16:creationId xmlns:a16="http://schemas.microsoft.com/office/drawing/2014/main" id="{165B3500-FFD7-496F-8328-54781EDD0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1" y="1227"/>
              <a:ext cx="152" cy="208"/>
            </a:xfrm>
            <a:custGeom>
              <a:avLst/>
              <a:gdLst>
                <a:gd name="T0" fmla="*/ 31 w 231"/>
                <a:gd name="T1" fmla="*/ 10 h 298"/>
                <a:gd name="T2" fmla="*/ 34 w 231"/>
                <a:gd name="T3" fmla="*/ 38 h 298"/>
                <a:gd name="T4" fmla="*/ 39 w 231"/>
                <a:gd name="T5" fmla="*/ 59 h 298"/>
                <a:gd name="T6" fmla="*/ 20 w 231"/>
                <a:gd name="T7" fmla="*/ 64 h 298"/>
                <a:gd name="T8" fmla="*/ 16 w 231"/>
                <a:gd name="T9" fmla="*/ 52 h 298"/>
                <a:gd name="T10" fmla="*/ 11 w 231"/>
                <a:gd name="T11" fmla="*/ 40 h 298"/>
                <a:gd name="T12" fmla="*/ 3 w 231"/>
                <a:gd name="T13" fmla="*/ 21 h 298"/>
                <a:gd name="T14" fmla="*/ 11 w 231"/>
                <a:gd name="T15" fmla="*/ 3 h 298"/>
                <a:gd name="T16" fmla="*/ 30 w 231"/>
                <a:gd name="T17" fmla="*/ 14 h 2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1" h="298">
                  <a:moveTo>
                    <a:pt x="165" y="46"/>
                  </a:moveTo>
                  <a:cubicBezTo>
                    <a:pt x="159" y="84"/>
                    <a:pt x="162" y="126"/>
                    <a:pt x="181" y="159"/>
                  </a:cubicBezTo>
                  <a:cubicBezTo>
                    <a:pt x="198" y="188"/>
                    <a:pt x="231" y="216"/>
                    <a:pt x="211" y="251"/>
                  </a:cubicBezTo>
                  <a:cubicBezTo>
                    <a:pt x="192" y="283"/>
                    <a:pt x="136" y="298"/>
                    <a:pt x="108" y="270"/>
                  </a:cubicBezTo>
                  <a:cubicBezTo>
                    <a:pt x="93" y="255"/>
                    <a:pt x="93" y="238"/>
                    <a:pt x="82" y="220"/>
                  </a:cubicBezTo>
                  <a:cubicBezTo>
                    <a:pt x="69" y="200"/>
                    <a:pt x="61" y="194"/>
                    <a:pt x="59" y="169"/>
                  </a:cubicBezTo>
                  <a:cubicBezTo>
                    <a:pt x="55" y="132"/>
                    <a:pt x="28" y="120"/>
                    <a:pt x="14" y="88"/>
                  </a:cubicBezTo>
                  <a:cubicBezTo>
                    <a:pt x="0" y="55"/>
                    <a:pt x="25" y="28"/>
                    <a:pt x="54" y="15"/>
                  </a:cubicBezTo>
                  <a:cubicBezTo>
                    <a:pt x="88" y="0"/>
                    <a:pt x="166" y="6"/>
                    <a:pt x="162" y="58"/>
                  </a:cubicBezTo>
                </a:path>
              </a:pathLst>
            </a:custGeom>
            <a:solidFill>
              <a:srgbClr val="F6C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41" name="Freeform 363">
              <a:extLst>
                <a:ext uri="{FF2B5EF4-FFF2-40B4-BE49-F238E27FC236}">
                  <a16:creationId xmlns:a16="http://schemas.microsoft.com/office/drawing/2014/main" id="{845F697A-60F5-40D8-86BE-06997F603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" y="1256"/>
              <a:ext cx="84" cy="135"/>
            </a:xfrm>
            <a:custGeom>
              <a:avLst/>
              <a:gdLst>
                <a:gd name="T0" fmla="*/ 2 w 128"/>
                <a:gd name="T1" fmla="*/ 3 h 193"/>
                <a:gd name="T2" fmla="*/ 1 w 128"/>
                <a:gd name="T3" fmla="*/ 13 h 193"/>
                <a:gd name="T4" fmla="*/ 5 w 128"/>
                <a:gd name="T5" fmla="*/ 24 h 193"/>
                <a:gd name="T6" fmla="*/ 9 w 128"/>
                <a:gd name="T7" fmla="*/ 34 h 193"/>
                <a:gd name="T8" fmla="*/ 13 w 128"/>
                <a:gd name="T9" fmla="*/ 42 h 193"/>
                <a:gd name="T10" fmla="*/ 21 w 128"/>
                <a:gd name="T11" fmla="*/ 45 h 193"/>
                <a:gd name="T12" fmla="*/ 20 w 128"/>
                <a:gd name="T13" fmla="*/ 35 h 193"/>
                <a:gd name="T14" fmla="*/ 14 w 128"/>
                <a:gd name="T15" fmla="*/ 20 h 193"/>
                <a:gd name="T16" fmla="*/ 9 w 128"/>
                <a:gd name="T17" fmla="*/ 17 h 193"/>
                <a:gd name="T18" fmla="*/ 7 w 128"/>
                <a:gd name="T19" fmla="*/ 10 h 193"/>
                <a:gd name="T20" fmla="*/ 3 w 128"/>
                <a:gd name="T21" fmla="*/ 3 h 19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8" h="193">
                  <a:moveTo>
                    <a:pt x="12" y="13"/>
                  </a:moveTo>
                  <a:cubicBezTo>
                    <a:pt x="14" y="27"/>
                    <a:pt x="0" y="41"/>
                    <a:pt x="1" y="56"/>
                  </a:cubicBezTo>
                  <a:cubicBezTo>
                    <a:pt x="2" y="74"/>
                    <a:pt x="14" y="85"/>
                    <a:pt x="24" y="99"/>
                  </a:cubicBezTo>
                  <a:cubicBezTo>
                    <a:pt x="33" y="113"/>
                    <a:pt x="42" y="126"/>
                    <a:pt x="49" y="141"/>
                  </a:cubicBezTo>
                  <a:cubicBezTo>
                    <a:pt x="56" y="154"/>
                    <a:pt x="59" y="166"/>
                    <a:pt x="70" y="176"/>
                  </a:cubicBezTo>
                  <a:cubicBezTo>
                    <a:pt x="81" y="185"/>
                    <a:pt x="98" y="193"/>
                    <a:pt x="112" y="186"/>
                  </a:cubicBezTo>
                  <a:cubicBezTo>
                    <a:pt x="128" y="176"/>
                    <a:pt x="111" y="156"/>
                    <a:pt x="104" y="144"/>
                  </a:cubicBezTo>
                  <a:cubicBezTo>
                    <a:pt x="95" y="127"/>
                    <a:pt x="98" y="96"/>
                    <a:pt x="79" y="86"/>
                  </a:cubicBezTo>
                  <a:cubicBezTo>
                    <a:pt x="70" y="80"/>
                    <a:pt x="60" y="78"/>
                    <a:pt x="52" y="70"/>
                  </a:cubicBezTo>
                  <a:cubicBezTo>
                    <a:pt x="43" y="62"/>
                    <a:pt x="38" y="54"/>
                    <a:pt x="35" y="42"/>
                  </a:cubicBezTo>
                  <a:cubicBezTo>
                    <a:pt x="33" y="35"/>
                    <a:pt x="30" y="0"/>
                    <a:pt x="15" y="14"/>
                  </a:cubicBezTo>
                </a:path>
              </a:pathLst>
            </a:custGeom>
            <a:solidFill>
              <a:srgbClr val="F6C4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42" name="Freeform 364">
              <a:extLst>
                <a:ext uri="{FF2B5EF4-FFF2-40B4-BE49-F238E27FC236}">
                  <a16:creationId xmlns:a16="http://schemas.microsoft.com/office/drawing/2014/main" id="{7131EE84-3F88-449A-B3DC-03AEA7705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3" y="1222"/>
              <a:ext cx="76" cy="65"/>
            </a:xfrm>
            <a:custGeom>
              <a:avLst/>
              <a:gdLst>
                <a:gd name="T0" fmla="*/ 1 w 116"/>
                <a:gd name="T1" fmla="*/ 6 h 92"/>
                <a:gd name="T2" fmla="*/ 6 w 116"/>
                <a:gd name="T3" fmla="*/ 1 h 92"/>
                <a:gd name="T4" fmla="*/ 12 w 116"/>
                <a:gd name="T5" fmla="*/ 1 h 92"/>
                <a:gd name="T6" fmla="*/ 20 w 116"/>
                <a:gd name="T7" fmla="*/ 15 h 92"/>
                <a:gd name="T8" fmla="*/ 18 w 116"/>
                <a:gd name="T9" fmla="*/ 20 h 92"/>
                <a:gd name="T10" fmla="*/ 11 w 116"/>
                <a:gd name="T11" fmla="*/ 13 h 92"/>
                <a:gd name="T12" fmla="*/ 4 w 116"/>
                <a:gd name="T13" fmla="*/ 11 h 92"/>
                <a:gd name="T14" fmla="*/ 0 w 116"/>
                <a:gd name="T15" fmla="*/ 8 h 92"/>
                <a:gd name="T16" fmla="*/ 1 w 116"/>
                <a:gd name="T17" fmla="*/ 8 h 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6" h="92">
                  <a:moveTo>
                    <a:pt x="5" y="26"/>
                  </a:moveTo>
                  <a:cubicBezTo>
                    <a:pt x="9" y="14"/>
                    <a:pt x="22" y="9"/>
                    <a:pt x="32" y="4"/>
                  </a:cubicBezTo>
                  <a:cubicBezTo>
                    <a:pt x="42" y="0"/>
                    <a:pt x="55" y="0"/>
                    <a:pt x="65" y="4"/>
                  </a:cubicBezTo>
                  <a:cubicBezTo>
                    <a:pt x="84" y="13"/>
                    <a:pt x="102" y="40"/>
                    <a:pt x="109" y="59"/>
                  </a:cubicBezTo>
                  <a:cubicBezTo>
                    <a:pt x="113" y="71"/>
                    <a:pt x="116" y="92"/>
                    <a:pt x="97" y="81"/>
                  </a:cubicBezTo>
                  <a:cubicBezTo>
                    <a:pt x="83" y="73"/>
                    <a:pt x="73" y="60"/>
                    <a:pt x="59" y="51"/>
                  </a:cubicBezTo>
                  <a:cubicBezTo>
                    <a:pt x="46" y="43"/>
                    <a:pt x="35" y="46"/>
                    <a:pt x="21" y="47"/>
                  </a:cubicBezTo>
                  <a:cubicBezTo>
                    <a:pt x="9" y="47"/>
                    <a:pt x="4" y="43"/>
                    <a:pt x="0" y="31"/>
                  </a:cubicBezTo>
                  <a:cubicBezTo>
                    <a:pt x="1" y="30"/>
                    <a:pt x="2" y="30"/>
                    <a:pt x="3" y="30"/>
                  </a:cubicBezTo>
                </a:path>
              </a:pathLst>
            </a:custGeom>
            <a:solidFill>
              <a:srgbClr val="F6C4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43" name="Freeform 365">
              <a:extLst>
                <a:ext uri="{FF2B5EF4-FFF2-40B4-BE49-F238E27FC236}">
                  <a16:creationId xmlns:a16="http://schemas.microsoft.com/office/drawing/2014/main" id="{A2B56D60-C5FE-4F95-AC68-BD05E671C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" y="1228"/>
              <a:ext cx="51" cy="25"/>
            </a:xfrm>
            <a:custGeom>
              <a:avLst/>
              <a:gdLst>
                <a:gd name="T0" fmla="*/ 1 w 79"/>
                <a:gd name="T1" fmla="*/ 5 h 36"/>
                <a:gd name="T2" fmla="*/ 6 w 79"/>
                <a:gd name="T3" fmla="*/ 0 h 36"/>
                <a:gd name="T4" fmla="*/ 14 w 79"/>
                <a:gd name="T5" fmla="*/ 6 h 36"/>
                <a:gd name="T6" fmla="*/ 12 w 79"/>
                <a:gd name="T7" fmla="*/ 7 h 36"/>
                <a:gd name="T8" fmla="*/ 6 w 79"/>
                <a:gd name="T9" fmla="*/ 4 h 36"/>
                <a:gd name="T10" fmla="*/ 3 w 79"/>
                <a:gd name="T11" fmla="*/ 6 h 36"/>
                <a:gd name="T12" fmla="*/ 1 w 79"/>
                <a:gd name="T13" fmla="*/ 6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9" h="36">
                  <a:moveTo>
                    <a:pt x="5" y="21"/>
                  </a:moveTo>
                  <a:cubicBezTo>
                    <a:pt x="6" y="9"/>
                    <a:pt x="27" y="0"/>
                    <a:pt x="37" y="0"/>
                  </a:cubicBezTo>
                  <a:cubicBezTo>
                    <a:pt x="51" y="1"/>
                    <a:pt x="72" y="6"/>
                    <a:pt x="76" y="23"/>
                  </a:cubicBezTo>
                  <a:cubicBezTo>
                    <a:pt x="79" y="33"/>
                    <a:pt x="74" y="36"/>
                    <a:pt x="66" y="30"/>
                  </a:cubicBezTo>
                  <a:cubicBezTo>
                    <a:pt x="57" y="24"/>
                    <a:pt x="51" y="16"/>
                    <a:pt x="38" y="16"/>
                  </a:cubicBezTo>
                  <a:cubicBezTo>
                    <a:pt x="28" y="16"/>
                    <a:pt x="24" y="23"/>
                    <a:pt x="16" y="28"/>
                  </a:cubicBezTo>
                  <a:cubicBezTo>
                    <a:pt x="12" y="30"/>
                    <a:pt x="0" y="32"/>
                    <a:pt x="1" y="24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44" name="Freeform 366">
              <a:extLst>
                <a:ext uri="{FF2B5EF4-FFF2-40B4-BE49-F238E27FC236}">
                  <a16:creationId xmlns:a16="http://schemas.microsoft.com/office/drawing/2014/main" id="{656F0AAB-6F3E-498E-BAA8-141253504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1" y="1278"/>
              <a:ext cx="59" cy="103"/>
            </a:xfrm>
            <a:custGeom>
              <a:avLst/>
              <a:gdLst>
                <a:gd name="T0" fmla="*/ 1 w 91"/>
                <a:gd name="T1" fmla="*/ 1 h 147"/>
                <a:gd name="T2" fmla="*/ 1 w 91"/>
                <a:gd name="T3" fmla="*/ 8 h 147"/>
                <a:gd name="T4" fmla="*/ 5 w 91"/>
                <a:gd name="T5" fmla="*/ 14 h 147"/>
                <a:gd name="T6" fmla="*/ 10 w 91"/>
                <a:gd name="T7" fmla="*/ 24 h 147"/>
                <a:gd name="T8" fmla="*/ 12 w 91"/>
                <a:gd name="T9" fmla="*/ 32 h 147"/>
                <a:gd name="T10" fmla="*/ 15 w 91"/>
                <a:gd name="T11" fmla="*/ 28 h 147"/>
                <a:gd name="T12" fmla="*/ 9 w 91"/>
                <a:gd name="T13" fmla="*/ 15 h 147"/>
                <a:gd name="T14" fmla="*/ 6 w 91"/>
                <a:gd name="T15" fmla="*/ 11 h 147"/>
                <a:gd name="T16" fmla="*/ 3 w 91"/>
                <a:gd name="T17" fmla="*/ 8 h 147"/>
                <a:gd name="T18" fmla="*/ 2 w 91"/>
                <a:gd name="T19" fmla="*/ 2 h 147"/>
                <a:gd name="T20" fmla="*/ 1 w 91"/>
                <a:gd name="T21" fmla="*/ 0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1" h="147">
                  <a:moveTo>
                    <a:pt x="8" y="2"/>
                  </a:moveTo>
                  <a:cubicBezTo>
                    <a:pt x="4" y="12"/>
                    <a:pt x="0" y="20"/>
                    <a:pt x="4" y="30"/>
                  </a:cubicBezTo>
                  <a:cubicBezTo>
                    <a:pt x="8" y="44"/>
                    <a:pt x="21" y="51"/>
                    <a:pt x="31" y="60"/>
                  </a:cubicBezTo>
                  <a:cubicBezTo>
                    <a:pt x="44" y="71"/>
                    <a:pt x="49" y="83"/>
                    <a:pt x="55" y="98"/>
                  </a:cubicBezTo>
                  <a:cubicBezTo>
                    <a:pt x="59" y="109"/>
                    <a:pt x="63" y="126"/>
                    <a:pt x="73" y="134"/>
                  </a:cubicBezTo>
                  <a:cubicBezTo>
                    <a:pt x="90" y="147"/>
                    <a:pt x="91" y="127"/>
                    <a:pt x="84" y="116"/>
                  </a:cubicBezTo>
                  <a:cubicBezTo>
                    <a:pt x="73" y="98"/>
                    <a:pt x="61" y="82"/>
                    <a:pt x="52" y="64"/>
                  </a:cubicBezTo>
                  <a:cubicBezTo>
                    <a:pt x="47" y="56"/>
                    <a:pt x="45" y="48"/>
                    <a:pt x="37" y="43"/>
                  </a:cubicBezTo>
                  <a:cubicBezTo>
                    <a:pt x="30" y="39"/>
                    <a:pt x="24" y="38"/>
                    <a:pt x="19" y="31"/>
                  </a:cubicBezTo>
                  <a:cubicBezTo>
                    <a:pt x="13" y="24"/>
                    <a:pt x="14" y="15"/>
                    <a:pt x="11" y="7"/>
                  </a:cubicBezTo>
                  <a:cubicBezTo>
                    <a:pt x="10" y="4"/>
                    <a:pt x="11" y="2"/>
                    <a:pt x="8" y="0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45" name="Freeform 367">
              <a:extLst>
                <a:ext uri="{FF2B5EF4-FFF2-40B4-BE49-F238E27FC236}">
                  <a16:creationId xmlns:a16="http://schemas.microsoft.com/office/drawing/2014/main" id="{8FE6F912-3DE5-4A9D-84BA-3F1F2F84D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8" y="1344"/>
              <a:ext cx="275" cy="487"/>
            </a:xfrm>
            <a:custGeom>
              <a:avLst/>
              <a:gdLst>
                <a:gd name="T0" fmla="*/ 42 w 419"/>
                <a:gd name="T1" fmla="*/ 1 h 696"/>
                <a:gd name="T2" fmla="*/ 59 w 419"/>
                <a:gd name="T3" fmla="*/ 25 h 696"/>
                <a:gd name="T4" fmla="*/ 70 w 419"/>
                <a:gd name="T5" fmla="*/ 38 h 696"/>
                <a:gd name="T6" fmla="*/ 77 w 419"/>
                <a:gd name="T7" fmla="*/ 59 h 696"/>
                <a:gd name="T8" fmla="*/ 68 w 419"/>
                <a:gd name="T9" fmla="*/ 84 h 696"/>
                <a:gd name="T10" fmla="*/ 63 w 419"/>
                <a:gd name="T11" fmla="*/ 97 h 696"/>
                <a:gd name="T12" fmla="*/ 60 w 419"/>
                <a:gd name="T13" fmla="*/ 110 h 696"/>
                <a:gd name="T14" fmla="*/ 47 w 419"/>
                <a:gd name="T15" fmla="*/ 127 h 696"/>
                <a:gd name="T16" fmla="*/ 38 w 419"/>
                <a:gd name="T17" fmla="*/ 134 h 696"/>
                <a:gd name="T18" fmla="*/ 38 w 419"/>
                <a:gd name="T19" fmla="*/ 145 h 696"/>
                <a:gd name="T20" fmla="*/ 32 w 419"/>
                <a:gd name="T21" fmla="*/ 148 h 696"/>
                <a:gd name="T22" fmla="*/ 32 w 419"/>
                <a:gd name="T23" fmla="*/ 154 h 696"/>
                <a:gd name="T24" fmla="*/ 30 w 419"/>
                <a:gd name="T25" fmla="*/ 159 h 696"/>
                <a:gd name="T26" fmla="*/ 30 w 419"/>
                <a:gd name="T27" fmla="*/ 167 h 696"/>
                <a:gd name="T28" fmla="*/ 23 w 419"/>
                <a:gd name="T29" fmla="*/ 162 h 696"/>
                <a:gd name="T30" fmla="*/ 13 w 419"/>
                <a:gd name="T31" fmla="*/ 148 h 696"/>
                <a:gd name="T32" fmla="*/ 5 w 419"/>
                <a:gd name="T33" fmla="*/ 128 h 696"/>
                <a:gd name="T34" fmla="*/ 1 w 419"/>
                <a:gd name="T35" fmla="*/ 107 h 696"/>
                <a:gd name="T36" fmla="*/ 1 w 419"/>
                <a:gd name="T37" fmla="*/ 89 h 696"/>
                <a:gd name="T38" fmla="*/ 1 w 419"/>
                <a:gd name="T39" fmla="*/ 68 h 696"/>
                <a:gd name="T40" fmla="*/ 13 w 419"/>
                <a:gd name="T41" fmla="*/ 41 h 696"/>
                <a:gd name="T42" fmla="*/ 23 w 419"/>
                <a:gd name="T43" fmla="*/ 21 h 696"/>
                <a:gd name="T44" fmla="*/ 31 w 419"/>
                <a:gd name="T45" fmla="*/ 8 h 696"/>
                <a:gd name="T46" fmla="*/ 42 w 419"/>
                <a:gd name="T47" fmla="*/ 3 h 69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19" h="696">
                  <a:moveTo>
                    <a:pt x="227" y="7"/>
                  </a:moveTo>
                  <a:cubicBezTo>
                    <a:pt x="251" y="47"/>
                    <a:pt x="282" y="78"/>
                    <a:pt x="319" y="105"/>
                  </a:cubicBezTo>
                  <a:cubicBezTo>
                    <a:pt x="341" y="121"/>
                    <a:pt x="359" y="143"/>
                    <a:pt x="379" y="161"/>
                  </a:cubicBezTo>
                  <a:cubicBezTo>
                    <a:pt x="407" y="185"/>
                    <a:pt x="412" y="211"/>
                    <a:pt x="415" y="247"/>
                  </a:cubicBezTo>
                  <a:cubicBezTo>
                    <a:pt x="419" y="290"/>
                    <a:pt x="391" y="317"/>
                    <a:pt x="368" y="348"/>
                  </a:cubicBezTo>
                  <a:cubicBezTo>
                    <a:pt x="355" y="365"/>
                    <a:pt x="346" y="381"/>
                    <a:pt x="340" y="401"/>
                  </a:cubicBezTo>
                  <a:cubicBezTo>
                    <a:pt x="334" y="422"/>
                    <a:pt x="333" y="441"/>
                    <a:pt x="322" y="460"/>
                  </a:cubicBezTo>
                  <a:cubicBezTo>
                    <a:pt x="306" y="486"/>
                    <a:pt x="282" y="519"/>
                    <a:pt x="252" y="528"/>
                  </a:cubicBezTo>
                  <a:cubicBezTo>
                    <a:pt x="235" y="533"/>
                    <a:pt x="207" y="535"/>
                    <a:pt x="204" y="559"/>
                  </a:cubicBezTo>
                  <a:cubicBezTo>
                    <a:pt x="202" y="574"/>
                    <a:pt x="215" y="590"/>
                    <a:pt x="206" y="604"/>
                  </a:cubicBezTo>
                  <a:cubicBezTo>
                    <a:pt x="197" y="618"/>
                    <a:pt x="180" y="610"/>
                    <a:pt x="170" y="617"/>
                  </a:cubicBezTo>
                  <a:cubicBezTo>
                    <a:pt x="158" y="624"/>
                    <a:pt x="167" y="633"/>
                    <a:pt x="170" y="642"/>
                  </a:cubicBezTo>
                  <a:cubicBezTo>
                    <a:pt x="175" y="657"/>
                    <a:pt x="173" y="653"/>
                    <a:pt x="163" y="664"/>
                  </a:cubicBezTo>
                  <a:cubicBezTo>
                    <a:pt x="151" y="675"/>
                    <a:pt x="155" y="679"/>
                    <a:pt x="158" y="694"/>
                  </a:cubicBezTo>
                  <a:cubicBezTo>
                    <a:pt x="143" y="696"/>
                    <a:pt x="134" y="683"/>
                    <a:pt x="125" y="674"/>
                  </a:cubicBezTo>
                  <a:cubicBezTo>
                    <a:pt x="108" y="654"/>
                    <a:pt x="86" y="639"/>
                    <a:pt x="71" y="618"/>
                  </a:cubicBezTo>
                  <a:cubicBezTo>
                    <a:pt x="53" y="591"/>
                    <a:pt x="38" y="566"/>
                    <a:pt x="29" y="536"/>
                  </a:cubicBezTo>
                  <a:cubicBezTo>
                    <a:pt x="21" y="507"/>
                    <a:pt x="15" y="477"/>
                    <a:pt x="8" y="447"/>
                  </a:cubicBezTo>
                  <a:cubicBezTo>
                    <a:pt x="2" y="422"/>
                    <a:pt x="6" y="395"/>
                    <a:pt x="5" y="369"/>
                  </a:cubicBezTo>
                  <a:cubicBezTo>
                    <a:pt x="4" y="340"/>
                    <a:pt x="0" y="312"/>
                    <a:pt x="1" y="284"/>
                  </a:cubicBezTo>
                  <a:cubicBezTo>
                    <a:pt x="3" y="235"/>
                    <a:pt x="36" y="203"/>
                    <a:pt x="68" y="170"/>
                  </a:cubicBezTo>
                  <a:cubicBezTo>
                    <a:pt x="91" y="147"/>
                    <a:pt x="108" y="116"/>
                    <a:pt x="127" y="89"/>
                  </a:cubicBezTo>
                  <a:cubicBezTo>
                    <a:pt x="139" y="72"/>
                    <a:pt x="148" y="49"/>
                    <a:pt x="164" y="36"/>
                  </a:cubicBezTo>
                  <a:cubicBezTo>
                    <a:pt x="175" y="27"/>
                    <a:pt x="216" y="0"/>
                    <a:pt x="229" y="12"/>
                  </a:cubicBezTo>
                </a:path>
              </a:pathLst>
            </a:custGeom>
            <a:solidFill>
              <a:srgbClr val="F6C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46" name="Freeform 368">
              <a:extLst>
                <a:ext uri="{FF2B5EF4-FFF2-40B4-BE49-F238E27FC236}">
                  <a16:creationId xmlns:a16="http://schemas.microsoft.com/office/drawing/2014/main" id="{F619EE56-C2C6-48D1-B0F7-BABEF2FE6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1" y="1147"/>
              <a:ext cx="157" cy="195"/>
            </a:xfrm>
            <a:custGeom>
              <a:avLst/>
              <a:gdLst>
                <a:gd name="T0" fmla="*/ 25 w 239"/>
                <a:gd name="T1" fmla="*/ 12 h 279"/>
                <a:gd name="T2" fmla="*/ 39 w 239"/>
                <a:gd name="T3" fmla="*/ 48 h 279"/>
                <a:gd name="T4" fmla="*/ 42 w 239"/>
                <a:gd name="T5" fmla="*/ 66 h 279"/>
                <a:gd name="T6" fmla="*/ 37 w 239"/>
                <a:gd name="T7" fmla="*/ 65 h 279"/>
                <a:gd name="T8" fmla="*/ 27 w 239"/>
                <a:gd name="T9" fmla="*/ 63 h 279"/>
                <a:gd name="T10" fmla="*/ 13 w 239"/>
                <a:gd name="T11" fmla="*/ 62 h 279"/>
                <a:gd name="T12" fmla="*/ 7 w 239"/>
                <a:gd name="T13" fmla="*/ 55 h 279"/>
                <a:gd name="T14" fmla="*/ 1 w 239"/>
                <a:gd name="T15" fmla="*/ 47 h 279"/>
                <a:gd name="T16" fmla="*/ 4 w 239"/>
                <a:gd name="T17" fmla="*/ 32 h 279"/>
                <a:gd name="T18" fmla="*/ 11 w 239"/>
                <a:gd name="T19" fmla="*/ 15 h 279"/>
                <a:gd name="T20" fmla="*/ 22 w 239"/>
                <a:gd name="T21" fmla="*/ 8 h 279"/>
                <a:gd name="T22" fmla="*/ 23 w 239"/>
                <a:gd name="T23" fmla="*/ 12 h 27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39" h="279">
                  <a:moveTo>
                    <a:pt x="136" y="49"/>
                  </a:moveTo>
                  <a:cubicBezTo>
                    <a:pt x="119" y="112"/>
                    <a:pt x="188" y="153"/>
                    <a:pt x="213" y="202"/>
                  </a:cubicBezTo>
                  <a:cubicBezTo>
                    <a:pt x="220" y="216"/>
                    <a:pt x="239" y="262"/>
                    <a:pt x="224" y="275"/>
                  </a:cubicBezTo>
                  <a:cubicBezTo>
                    <a:pt x="219" y="279"/>
                    <a:pt x="202" y="274"/>
                    <a:pt x="197" y="273"/>
                  </a:cubicBezTo>
                  <a:cubicBezTo>
                    <a:pt x="179" y="270"/>
                    <a:pt x="163" y="266"/>
                    <a:pt x="145" y="265"/>
                  </a:cubicBezTo>
                  <a:cubicBezTo>
                    <a:pt x="116" y="264"/>
                    <a:pt x="97" y="279"/>
                    <a:pt x="72" y="259"/>
                  </a:cubicBezTo>
                  <a:cubicBezTo>
                    <a:pt x="61" y="250"/>
                    <a:pt x="52" y="238"/>
                    <a:pt x="39" y="230"/>
                  </a:cubicBezTo>
                  <a:cubicBezTo>
                    <a:pt x="24" y="221"/>
                    <a:pt x="9" y="216"/>
                    <a:pt x="5" y="196"/>
                  </a:cubicBezTo>
                  <a:cubicBezTo>
                    <a:pt x="0" y="176"/>
                    <a:pt x="12" y="152"/>
                    <a:pt x="20" y="135"/>
                  </a:cubicBezTo>
                  <a:cubicBezTo>
                    <a:pt x="32" y="111"/>
                    <a:pt x="42" y="87"/>
                    <a:pt x="57" y="65"/>
                  </a:cubicBezTo>
                  <a:cubicBezTo>
                    <a:pt x="69" y="46"/>
                    <a:pt x="102" y="0"/>
                    <a:pt x="120" y="36"/>
                  </a:cubicBezTo>
                  <a:cubicBezTo>
                    <a:pt x="123" y="42"/>
                    <a:pt x="127" y="45"/>
                    <a:pt x="125" y="52"/>
                  </a:cubicBezTo>
                </a:path>
              </a:pathLst>
            </a:custGeom>
            <a:solidFill>
              <a:srgbClr val="F6C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47" name="Freeform 369">
              <a:extLst>
                <a:ext uri="{FF2B5EF4-FFF2-40B4-BE49-F238E27FC236}">
                  <a16:creationId xmlns:a16="http://schemas.microsoft.com/office/drawing/2014/main" id="{F2357DC6-AFBE-4230-BAAF-3CA8C534F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6" y="1829"/>
              <a:ext cx="179" cy="126"/>
            </a:xfrm>
            <a:custGeom>
              <a:avLst/>
              <a:gdLst>
                <a:gd name="T0" fmla="*/ 11 w 273"/>
                <a:gd name="T1" fmla="*/ 5 h 181"/>
                <a:gd name="T2" fmla="*/ 17 w 273"/>
                <a:gd name="T3" fmla="*/ 9 h 181"/>
                <a:gd name="T4" fmla="*/ 27 w 273"/>
                <a:gd name="T5" fmla="*/ 9 h 181"/>
                <a:gd name="T6" fmla="*/ 43 w 273"/>
                <a:gd name="T7" fmla="*/ 3 h 181"/>
                <a:gd name="T8" fmla="*/ 49 w 273"/>
                <a:gd name="T9" fmla="*/ 1 h 181"/>
                <a:gd name="T10" fmla="*/ 45 w 273"/>
                <a:gd name="T11" fmla="*/ 10 h 181"/>
                <a:gd name="T12" fmla="*/ 37 w 273"/>
                <a:gd name="T13" fmla="*/ 29 h 181"/>
                <a:gd name="T14" fmla="*/ 30 w 273"/>
                <a:gd name="T15" fmla="*/ 40 h 181"/>
                <a:gd name="T16" fmla="*/ 16 w 273"/>
                <a:gd name="T17" fmla="*/ 29 h 181"/>
                <a:gd name="T18" fmla="*/ 2 w 273"/>
                <a:gd name="T19" fmla="*/ 15 h 181"/>
                <a:gd name="T20" fmla="*/ 9 w 273"/>
                <a:gd name="T21" fmla="*/ 5 h 18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73" h="181">
                  <a:moveTo>
                    <a:pt x="61" y="22"/>
                  </a:moveTo>
                  <a:cubicBezTo>
                    <a:pt x="72" y="27"/>
                    <a:pt x="80" y="34"/>
                    <a:pt x="93" y="37"/>
                  </a:cubicBezTo>
                  <a:cubicBezTo>
                    <a:pt x="111" y="41"/>
                    <a:pt x="128" y="42"/>
                    <a:pt x="147" y="40"/>
                  </a:cubicBezTo>
                  <a:cubicBezTo>
                    <a:pt x="177" y="37"/>
                    <a:pt x="203" y="23"/>
                    <a:pt x="231" y="12"/>
                  </a:cubicBezTo>
                  <a:cubicBezTo>
                    <a:pt x="238" y="9"/>
                    <a:pt x="257" y="0"/>
                    <a:pt x="263" y="7"/>
                  </a:cubicBezTo>
                  <a:cubicBezTo>
                    <a:pt x="273" y="18"/>
                    <a:pt x="249" y="36"/>
                    <a:pt x="243" y="41"/>
                  </a:cubicBezTo>
                  <a:cubicBezTo>
                    <a:pt x="217" y="66"/>
                    <a:pt x="210" y="88"/>
                    <a:pt x="201" y="122"/>
                  </a:cubicBezTo>
                  <a:cubicBezTo>
                    <a:pt x="195" y="146"/>
                    <a:pt x="188" y="169"/>
                    <a:pt x="161" y="174"/>
                  </a:cubicBezTo>
                  <a:cubicBezTo>
                    <a:pt x="126" y="181"/>
                    <a:pt x="108" y="147"/>
                    <a:pt x="85" y="127"/>
                  </a:cubicBezTo>
                  <a:cubicBezTo>
                    <a:pt x="61" y="107"/>
                    <a:pt x="21" y="97"/>
                    <a:pt x="10" y="66"/>
                  </a:cubicBezTo>
                  <a:cubicBezTo>
                    <a:pt x="0" y="35"/>
                    <a:pt x="17" y="21"/>
                    <a:pt x="45" y="21"/>
                  </a:cubicBezTo>
                </a:path>
              </a:pathLst>
            </a:custGeom>
            <a:solidFill>
              <a:srgbClr val="F6C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48" name="Freeform 370">
              <a:extLst>
                <a:ext uri="{FF2B5EF4-FFF2-40B4-BE49-F238E27FC236}">
                  <a16:creationId xmlns:a16="http://schemas.microsoft.com/office/drawing/2014/main" id="{E432F78E-ACF1-43D2-8B5B-0E7C7C4D0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6" y="1292"/>
              <a:ext cx="82" cy="173"/>
            </a:xfrm>
            <a:custGeom>
              <a:avLst/>
              <a:gdLst>
                <a:gd name="T0" fmla="*/ 21 w 125"/>
                <a:gd name="T1" fmla="*/ 0 h 248"/>
                <a:gd name="T2" fmla="*/ 21 w 125"/>
                <a:gd name="T3" fmla="*/ 28 h 248"/>
                <a:gd name="T4" fmla="*/ 7 w 125"/>
                <a:gd name="T5" fmla="*/ 49 h 248"/>
                <a:gd name="T6" fmla="*/ 1 w 125"/>
                <a:gd name="T7" fmla="*/ 49 h 248"/>
                <a:gd name="T8" fmla="*/ 8 w 125"/>
                <a:gd name="T9" fmla="*/ 31 h 248"/>
                <a:gd name="T10" fmla="*/ 13 w 125"/>
                <a:gd name="T11" fmla="*/ 12 h 248"/>
                <a:gd name="T12" fmla="*/ 18 w 125"/>
                <a:gd name="T13" fmla="*/ 1 h 2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5" h="248">
                  <a:moveTo>
                    <a:pt x="113" y="0"/>
                  </a:moveTo>
                  <a:cubicBezTo>
                    <a:pt x="111" y="40"/>
                    <a:pt x="125" y="78"/>
                    <a:pt x="115" y="118"/>
                  </a:cubicBezTo>
                  <a:cubicBezTo>
                    <a:pt x="105" y="160"/>
                    <a:pt x="66" y="173"/>
                    <a:pt x="40" y="206"/>
                  </a:cubicBezTo>
                  <a:cubicBezTo>
                    <a:pt x="27" y="223"/>
                    <a:pt x="0" y="248"/>
                    <a:pt x="2" y="207"/>
                  </a:cubicBezTo>
                  <a:cubicBezTo>
                    <a:pt x="4" y="176"/>
                    <a:pt x="24" y="152"/>
                    <a:pt x="43" y="129"/>
                  </a:cubicBezTo>
                  <a:cubicBezTo>
                    <a:pt x="64" y="103"/>
                    <a:pt x="68" y="83"/>
                    <a:pt x="73" y="51"/>
                  </a:cubicBezTo>
                  <a:cubicBezTo>
                    <a:pt x="76" y="33"/>
                    <a:pt x="82" y="10"/>
                    <a:pt x="100" y="2"/>
                  </a:cubicBezTo>
                </a:path>
              </a:pathLst>
            </a:custGeom>
            <a:solidFill>
              <a:srgbClr val="F6C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49" name="Freeform 371">
              <a:extLst>
                <a:ext uri="{FF2B5EF4-FFF2-40B4-BE49-F238E27FC236}">
                  <a16:creationId xmlns:a16="http://schemas.microsoft.com/office/drawing/2014/main" id="{AA2573F1-2A9C-4CF5-AC4D-AB6AB7003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5" y="1223"/>
              <a:ext cx="50" cy="27"/>
            </a:xfrm>
            <a:custGeom>
              <a:avLst/>
              <a:gdLst>
                <a:gd name="T0" fmla="*/ 0 w 77"/>
                <a:gd name="T1" fmla="*/ 5 h 39"/>
                <a:gd name="T2" fmla="*/ 8 w 77"/>
                <a:gd name="T3" fmla="*/ 1 h 39"/>
                <a:gd name="T4" fmla="*/ 14 w 77"/>
                <a:gd name="T5" fmla="*/ 9 h 39"/>
                <a:gd name="T6" fmla="*/ 8 w 77"/>
                <a:gd name="T7" fmla="*/ 2 h 39"/>
                <a:gd name="T8" fmla="*/ 1 w 77"/>
                <a:gd name="T9" fmla="*/ 4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39">
                  <a:moveTo>
                    <a:pt x="0" y="20"/>
                  </a:moveTo>
                  <a:cubicBezTo>
                    <a:pt x="9" y="7"/>
                    <a:pt x="27" y="0"/>
                    <a:pt x="43" y="3"/>
                  </a:cubicBezTo>
                  <a:cubicBezTo>
                    <a:pt x="59" y="6"/>
                    <a:pt x="73" y="24"/>
                    <a:pt x="77" y="39"/>
                  </a:cubicBezTo>
                  <a:cubicBezTo>
                    <a:pt x="70" y="28"/>
                    <a:pt x="57" y="12"/>
                    <a:pt x="44" y="8"/>
                  </a:cubicBezTo>
                  <a:cubicBezTo>
                    <a:pt x="30" y="3"/>
                    <a:pt x="13" y="9"/>
                    <a:pt x="2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50" name="Freeform 372">
              <a:extLst>
                <a:ext uri="{FF2B5EF4-FFF2-40B4-BE49-F238E27FC236}">
                  <a16:creationId xmlns:a16="http://schemas.microsoft.com/office/drawing/2014/main" id="{91D134E0-1C31-43F0-9EF4-AC7345B7F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8" y="1278"/>
              <a:ext cx="25" cy="68"/>
            </a:xfrm>
            <a:custGeom>
              <a:avLst/>
              <a:gdLst>
                <a:gd name="T0" fmla="*/ 1 w 38"/>
                <a:gd name="T1" fmla="*/ 0 h 97"/>
                <a:gd name="T2" fmla="*/ 1 w 38"/>
                <a:gd name="T3" fmla="*/ 6 h 97"/>
                <a:gd name="T4" fmla="*/ 2 w 38"/>
                <a:gd name="T5" fmla="*/ 11 h 97"/>
                <a:gd name="T6" fmla="*/ 5 w 38"/>
                <a:gd name="T7" fmla="*/ 16 h 97"/>
                <a:gd name="T8" fmla="*/ 7 w 38"/>
                <a:gd name="T9" fmla="*/ 24 h 97"/>
                <a:gd name="T10" fmla="*/ 5 w 38"/>
                <a:gd name="T11" fmla="*/ 16 h 97"/>
                <a:gd name="T12" fmla="*/ 4 w 38"/>
                <a:gd name="T13" fmla="*/ 12 h 97"/>
                <a:gd name="T14" fmla="*/ 1 w 38"/>
                <a:gd name="T15" fmla="*/ 8 h 97"/>
                <a:gd name="T16" fmla="*/ 1 w 38"/>
                <a:gd name="T17" fmla="*/ 1 h 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97">
                  <a:moveTo>
                    <a:pt x="5" y="0"/>
                  </a:moveTo>
                  <a:cubicBezTo>
                    <a:pt x="5" y="8"/>
                    <a:pt x="1" y="16"/>
                    <a:pt x="2" y="24"/>
                  </a:cubicBezTo>
                  <a:cubicBezTo>
                    <a:pt x="2" y="31"/>
                    <a:pt x="7" y="38"/>
                    <a:pt x="11" y="44"/>
                  </a:cubicBezTo>
                  <a:cubicBezTo>
                    <a:pt x="16" y="51"/>
                    <a:pt x="22" y="59"/>
                    <a:pt x="26" y="67"/>
                  </a:cubicBezTo>
                  <a:cubicBezTo>
                    <a:pt x="30" y="77"/>
                    <a:pt x="33" y="88"/>
                    <a:pt x="38" y="97"/>
                  </a:cubicBezTo>
                  <a:cubicBezTo>
                    <a:pt x="31" y="90"/>
                    <a:pt x="29" y="76"/>
                    <a:pt x="28" y="67"/>
                  </a:cubicBezTo>
                  <a:cubicBezTo>
                    <a:pt x="26" y="59"/>
                    <a:pt x="23" y="54"/>
                    <a:pt x="19" y="48"/>
                  </a:cubicBezTo>
                  <a:cubicBezTo>
                    <a:pt x="15" y="42"/>
                    <a:pt x="11" y="37"/>
                    <a:pt x="8" y="31"/>
                  </a:cubicBezTo>
                  <a:cubicBezTo>
                    <a:pt x="6" y="25"/>
                    <a:pt x="0" y="9"/>
                    <a:pt x="3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51" name="Freeform 373">
              <a:extLst>
                <a:ext uri="{FF2B5EF4-FFF2-40B4-BE49-F238E27FC236}">
                  <a16:creationId xmlns:a16="http://schemas.microsoft.com/office/drawing/2014/main" id="{207CB97F-4B96-4768-87AD-6623C6C27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6" y="1190"/>
              <a:ext cx="71" cy="131"/>
            </a:xfrm>
            <a:custGeom>
              <a:avLst/>
              <a:gdLst>
                <a:gd name="T0" fmla="*/ 3 w 108"/>
                <a:gd name="T1" fmla="*/ 0 h 187"/>
                <a:gd name="T2" fmla="*/ 5 w 108"/>
                <a:gd name="T3" fmla="*/ 9 h 187"/>
                <a:gd name="T4" fmla="*/ 12 w 108"/>
                <a:gd name="T5" fmla="*/ 15 h 187"/>
                <a:gd name="T6" fmla="*/ 17 w 108"/>
                <a:gd name="T7" fmla="*/ 26 h 187"/>
                <a:gd name="T8" fmla="*/ 20 w 108"/>
                <a:gd name="T9" fmla="*/ 45 h 187"/>
                <a:gd name="T10" fmla="*/ 12 w 108"/>
                <a:gd name="T11" fmla="*/ 18 h 187"/>
                <a:gd name="T12" fmla="*/ 5 w 108"/>
                <a:gd name="T13" fmla="*/ 12 h 187"/>
                <a:gd name="T14" fmla="*/ 1 w 108"/>
                <a:gd name="T15" fmla="*/ 1 h 18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8" h="187">
                  <a:moveTo>
                    <a:pt x="13" y="0"/>
                  </a:moveTo>
                  <a:cubicBezTo>
                    <a:pt x="4" y="11"/>
                    <a:pt x="15" y="30"/>
                    <a:pt x="23" y="39"/>
                  </a:cubicBezTo>
                  <a:cubicBezTo>
                    <a:pt x="33" y="50"/>
                    <a:pt x="49" y="54"/>
                    <a:pt x="62" y="61"/>
                  </a:cubicBezTo>
                  <a:cubicBezTo>
                    <a:pt x="80" y="70"/>
                    <a:pt x="86" y="89"/>
                    <a:pt x="92" y="109"/>
                  </a:cubicBezTo>
                  <a:cubicBezTo>
                    <a:pt x="99" y="135"/>
                    <a:pt x="104" y="160"/>
                    <a:pt x="108" y="187"/>
                  </a:cubicBezTo>
                  <a:cubicBezTo>
                    <a:pt x="96" y="152"/>
                    <a:pt x="97" y="95"/>
                    <a:pt x="64" y="71"/>
                  </a:cubicBezTo>
                  <a:cubicBezTo>
                    <a:pt x="53" y="62"/>
                    <a:pt x="37" y="59"/>
                    <a:pt x="26" y="49"/>
                  </a:cubicBezTo>
                  <a:cubicBezTo>
                    <a:pt x="16" y="41"/>
                    <a:pt x="0" y="19"/>
                    <a:pt x="8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52" name="Freeform 374">
              <a:extLst>
                <a:ext uri="{FF2B5EF4-FFF2-40B4-BE49-F238E27FC236}">
                  <a16:creationId xmlns:a16="http://schemas.microsoft.com/office/drawing/2014/main" id="{5BA735C7-34A9-4941-AF44-8BB1B3FB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" y="1787"/>
              <a:ext cx="34" cy="21"/>
            </a:xfrm>
            <a:custGeom>
              <a:avLst/>
              <a:gdLst>
                <a:gd name="T0" fmla="*/ 0 w 52"/>
                <a:gd name="T1" fmla="*/ 1 h 30"/>
                <a:gd name="T2" fmla="*/ 5 w 52"/>
                <a:gd name="T3" fmla="*/ 4 h 30"/>
                <a:gd name="T4" fmla="*/ 9 w 52"/>
                <a:gd name="T5" fmla="*/ 8 h 30"/>
                <a:gd name="T6" fmla="*/ 5 w 52"/>
                <a:gd name="T7" fmla="*/ 4 h 30"/>
                <a:gd name="T8" fmla="*/ 1 w 52"/>
                <a:gd name="T9" fmla="*/ 1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30">
                  <a:moveTo>
                    <a:pt x="0" y="4"/>
                  </a:moveTo>
                  <a:cubicBezTo>
                    <a:pt x="11" y="0"/>
                    <a:pt x="19" y="8"/>
                    <a:pt x="26" y="14"/>
                  </a:cubicBezTo>
                  <a:cubicBezTo>
                    <a:pt x="34" y="21"/>
                    <a:pt x="43" y="25"/>
                    <a:pt x="52" y="30"/>
                  </a:cubicBezTo>
                  <a:cubicBezTo>
                    <a:pt x="42" y="28"/>
                    <a:pt x="34" y="25"/>
                    <a:pt x="25" y="19"/>
                  </a:cubicBezTo>
                  <a:cubicBezTo>
                    <a:pt x="18" y="13"/>
                    <a:pt x="11" y="4"/>
                    <a:pt x="1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53" name="Freeform 375">
              <a:extLst>
                <a:ext uri="{FF2B5EF4-FFF2-40B4-BE49-F238E27FC236}">
                  <a16:creationId xmlns:a16="http://schemas.microsoft.com/office/drawing/2014/main" id="{FCC23E9A-83A5-4467-8829-4FD19D93E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7" y="1816"/>
              <a:ext cx="18" cy="15"/>
            </a:xfrm>
            <a:custGeom>
              <a:avLst/>
              <a:gdLst>
                <a:gd name="T0" fmla="*/ 1 w 28"/>
                <a:gd name="T1" fmla="*/ 0 h 21"/>
                <a:gd name="T2" fmla="*/ 5 w 28"/>
                <a:gd name="T3" fmla="*/ 6 h 21"/>
                <a:gd name="T4" fmla="*/ 0 w 28"/>
                <a:gd name="T5" fmla="*/ 1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21">
                  <a:moveTo>
                    <a:pt x="1" y="0"/>
                  </a:moveTo>
                  <a:cubicBezTo>
                    <a:pt x="5" y="13"/>
                    <a:pt x="18" y="15"/>
                    <a:pt x="28" y="21"/>
                  </a:cubicBezTo>
                  <a:cubicBezTo>
                    <a:pt x="18" y="21"/>
                    <a:pt x="3" y="14"/>
                    <a:pt x="0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54" name="Freeform 376">
              <a:extLst>
                <a:ext uri="{FF2B5EF4-FFF2-40B4-BE49-F238E27FC236}">
                  <a16:creationId xmlns:a16="http://schemas.microsoft.com/office/drawing/2014/main" id="{02880B78-756D-42DD-A293-D0C5210CA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5" y="1762"/>
              <a:ext cx="33" cy="13"/>
            </a:xfrm>
            <a:custGeom>
              <a:avLst/>
              <a:gdLst>
                <a:gd name="T0" fmla="*/ 0 w 51"/>
                <a:gd name="T1" fmla="*/ 0 h 19"/>
                <a:gd name="T2" fmla="*/ 9 w 51"/>
                <a:gd name="T3" fmla="*/ 4 h 19"/>
                <a:gd name="T4" fmla="*/ 5 w 51"/>
                <a:gd name="T5" fmla="*/ 1 h 19"/>
                <a:gd name="T6" fmla="*/ 1 w 51"/>
                <a:gd name="T7" fmla="*/ 0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1" h="19">
                  <a:moveTo>
                    <a:pt x="0" y="0"/>
                  </a:moveTo>
                  <a:cubicBezTo>
                    <a:pt x="16" y="2"/>
                    <a:pt x="37" y="6"/>
                    <a:pt x="51" y="19"/>
                  </a:cubicBezTo>
                  <a:cubicBezTo>
                    <a:pt x="45" y="15"/>
                    <a:pt x="33" y="10"/>
                    <a:pt x="26" y="6"/>
                  </a:cubicBezTo>
                  <a:cubicBezTo>
                    <a:pt x="19" y="3"/>
                    <a:pt x="9" y="4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55" name="Freeform 377">
              <a:extLst>
                <a:ext uri="{FF2B5EF4-FFF2-40B4-BE49-F238E27FC236}">
                  <a16:creationId xmlns:a16="http://schemas.microsoft.com/office/drawing/2014/main" id="{2AD79F8B-7F11-4AD0-A14B-2DE45C202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" y="1071"/>
              <a:ext cx="68" cy="75"/>
            </a:xfrm>
            <a:custGeom>
              <a:avLst/>
              <a:gdLst>
                <a:gd name="T0" fmla="*/ 0 w 104"/>
                <a:gd name="T1" fmla="*/ 0 h 107"/>
                <a:gd name="T2" fmla="*/ 9 w 104"/>
                <a:gd name="T3" fmla="*/ 10 h 107"/>
                <a:gd name="T4" fmla="*/ 19 w 104"/>
                <a:gd name="T5" fmla="*/ 26 h 107"/>
                <a:gd name="T6" fmla="*/ 9 w 104"/>
                <a:gd name="T7" fmla="*/ 11 h 107"/>
                <a:gd name="T8" fmla="*/ 1 w 104"/>
                <a:gd name="T9" fmla="*/ 0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07">
                  <a:moveTo>
                    <a:pt x="0" y="0"/>
                  </a:moveTo>
                  <a:cubicBezTo>
                    <a:pt x="18" y="8"/>
                    <a:pt x="36" y="28"/>
                    <a:pt x="50" y="40"/>
                  </a:cubicBezTo>
                  <a:cubicBezTo>
                    <a:pt x="74" y="60"/>
                    <a:pt x="90" y="79"/>
                    <a:pt x="104" y="107"/>
                  </a:cubicBezTo>
                  <a:cubicBezTo>
                    <a:pt x="89" y="84"/>
                    <a:pt x="71" y="64"/>
                    <a:pt x="52" y="45"/>
                  </a:cubicBezTo>
                  <a:cubicBezTo>
                    <a:pt x="37" y="31"/>
                    <a:pt x="15" y="18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56" name="Freeform 378">
              <a:extLst>
                <a:ext uri="{FF2B5EF4-FFF2-40B4-BE49-F238E27FC236}">
                  <a16:creationId xmlns:a16="http://schemas.microsoft.com/office/drawing/2014/main" id="{24636754-2A23-4E48-9252-EAAFAE2DD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" y="1161"/>
              <a:ext cx="96" cy="115"/>
            </a:xfrm>
            <a:custGeom>
              <a:avLst/>
              <a:gdLst>
                <a:gd name="T0" fmla="*/ 27 w 146"/>
                <a:gd name="T1" fmla="*/ 0 h 165"/>
                <a:gd name="T2" fmla="*/ 16 w 146"/>
                <a:gd name="T3" fmla="*/ 17 h 165"/>
                <a:gd name="T4" fmla="*/ 0 w 146"/>
                <a:gd name="T5" fmla="*/ 39 h 165"/>
                <a:gd name="T6" fmla="*/ 16 w 146"/>
                <a:gd name="T7" fmla="*/ 17 h 165"/>
                <a:gd name="T8" fmla="*/ 20 w 146"/>
                <a:gd name="T9" fmla="*/ 10 h 165"/>
                <a:gd name="T10" fmla="*/ 27 w 146"/>
                <a:gd name="T11" fmla="*/ 1 h 1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6" h="165">
                  <a:moveTo>
                    <a:pt x="146" y="0"/>
                  </a:moveTo>
                  <a:cubicBezTo>
                    <a:pt x="110" y="19"/>
                    <a:pt x="102" y="36"/>
                    <a:pt x="85" y="71"/>
                  </a:cubicBezTo>
                  <a:cubicBezTo>
                    <a:pt x="67" y="109"/>
                    <a:pt x="30" y="137"/>
                    <a:pt x="0" y="165"/>
                  </a:cubicBezTo>
                  <a:cubicBezTo>
                    <a:pt x="32" y="150"/>
                    <a:pt x="75" y="105"/>
                    <a:pt x="88" y="73"/>
                  </a:cubicBezTo>
                  <a:cubicBezTo>
                    <a:pt x="93" y="61"/>
                    <a:pt x="95" y="54"/>
                    <a:pt x="103" y="43"/>
                  </a:cubicBezTo>
                  <a:cubicBezTo>
                    <a:pt x="112" y="30"/>
                    <a:pt x="121" y="16"/>
                    <a:pt x="144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57" name="Freeform 379">
              <a:extLst>
                <a:ext uri="{FF2B5EF4-FFF2-40B4-BE49-F238E27FC236}">
                  <a16:creationId xmlns:a16="http://schemas.microsoft.com/office/drawing/2014/main" id="{2679C3D7-3325-46DF-A8FA-565244FF2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542"/>
              <a:ext cx="137" cy="333"/>
            </a:xfrm>
            <a:custGeom>
              <a:avLst/>
              <a:gdLst>
                <a:gd name="T0" fmla="*/ 4 w 208"/>
                <a:gd name="T1" fmla="*/ 0 h 476"/>
                <a:gd name="T2" fmla="*/ 39 w 208"/>
                <a:gd name="T3" fmla="*/ 114 h 476"/>
                <a:gd name="T4" fmla="*/ 4 w 208"/>
                <a:gd name="T5" fmla="*/ 0 h 47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476">
                  <a:moveTo>
                    <a:pt x="19" y="0"/>
                  </a:moveTo>
                  <a:cubicBezTo>
                    <a:pt x="19" y="0"/>
                    <a:pt x="0" y="256"/>
                    <a:pt x="208" y="476"/>
                  </a:cubicBezTo>
                  <a:cubicBezTo>
                    <a:pt x="208" y="476"/>
                    <a:pt x="19" y="27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58" name="Freeform 380">
              <a:extLst>
                <a:ext uri="{FF2B5EF4-FFF2-40B4-BE49-F238E27FC236}">
                  <a16:creationId xmlns:a16="http://schemas.microsoft.com/office/drawing/2014/main" id="{37677E91-6DF9-4A01-AB25-C22492F2C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5" y="1257"/>
              <a:ext cx="23" cy="21"/>
            </a:xfrm>
            <a:custGeom>
              <a:avLst/>
              <a:gdLst>
                <a:gd name="T0" fmla="*/ 1 w 35"/>
                <a:gd name="T1" fmla="*/ 1 h 30"/>
                <a:gd name="T2" fmla="*/ 1 w 35"/>
                <a:gd name="T3" fmla="*/ 1 h 30"/>
                <a:gd name="T4" fmla="*/ 1 w 35"/>
                <a:gd name="T5" fmla="*/ 3 h 30"/>
                <a:gd name="T6" fmla="*/ 3 w 35"/>
                <a:gd name="T7" fmla="*/ 4 h 30"/>
                <a:gd name="T8" fmla="*/ 7 w 35"/>
                <a:gd name="T9" fmla="*/ 8 h 30"/>
                <a:gd name="T10" fmla="*/ 6 w 35"/>
                <a:gd name="T11" fmla="*/ 6 h 30"/>
                <a:gd name="T12" fmla="*/ 5 w 35"/>
                <a:gd name="T13" fmla="*/ 4 h 30"/>
                <a:gd name="T14" fmla="*/ 4 w 35"/>
                <a:gd name="T15" fmla="*/ 3 h 30"/>
                <a:gd name="T16" fmla="*/ 1 w 35"/>
                <a:gd name="T17" fmla="*/ 1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30">
                  <a:moveTo>
                    <a:pt x="5" y="2"/>
                  </a:moveTo>
                  <a:cubicBezTo>
                    <a:pt x="3" y="1"/>
                    <a:pt x="1" y="0"/>
                    <a:pt x="1" y="3"/>
                  </a:cubicBezTo>
                  <a:cubicBezTo>
                    <a:pt x="0" y="5"/>
                    <a:pt x="2" y="8"/>
                    <a:pt x="3" y="10"/>
                  </a:cubicBezTo>
                  <a:cubicBezTo>
                    <a:pt x="5" y="14"/>
                    <a:pt x="9" y="17"/>
                    <a:pt x="13" y="19"/>
                  </a:cubicBezTo>
                  <a:cubicBezTo>
                    <a:pt x="21" y="23"/>
                    <a:pt x="27" y="28"/>
                    <a:pt x="35" y="30"/>
                  </a:cubicBezTo>
                  <a:cubicBezTo>
                    <a:pt x="35" y="29"/>
                    <a:pt x="33" y="27"/>
                    <a:pt x="33" y="26"/>
                  </a:cubicBezTo>
                  <a:cubicBezTo>
                    <a:pt x="31" y="24"/>
                    <a:pt x="30" y="21"/>
                    <a:pt x="28" y="19"/>
                  </a:cubicBezTo>
                  <a:cubicBezTo>
                    <a:pt x="25" y="16"/>
                    <a:pt x="22" y="14"/>
                    <a:pt x="20" y="11"/>
                  </a:cubicBezTo>
                  <a:cubicBezTo>
                    <a:pt x="16" y="6"/>
                    <a:pt x="10" y="3"/>
                    <a:pt x="5" y="2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59" name="Freeform 381">
              <a:extLst>
                <a:ext uri="{FF2B5EF4-FFF2-40B4-BE49-F238E27FC236}">
                  <a16:creationId xmlns:a16="http://schemas.microsoft.com/office/drawing/2014/main" id="{860BC294-E3C3-4887-A52A-B7F13E390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7" y="1437"/>
              <a:ext cx="52" cy="316"/>
            </a:xfrm>
            <a:custGeom>
              <a:avLst/>
              <a:gdLst>
                <a:gd name="T0" fmla="*/ 9 w 79"/>
                <a:gd name="T1" fmla="*/ 108 h 452"/>
                <a:gd name="T2" fmla="*/ 3 w 79"/>
                <a:gd name="T3" fmla="*/ 89 h 452"/>
                <a:gd name="T4" fmla="*/ 14 w 79"/>
                <a:gd name="T5" fmla="*/ 59 h 452"/>
                <a:gd name="T6" fmla="*/ 9 w 79"/>
                <a:gd name="T7" fmla="*/ 45 h 452"/>
                <a:gd name="T8" fmla="*/ 9 w 79"/>
                <a:gd name="T9" fmla="*/ 26 h 452"/>
                <a:gd name="T10" fmla="*/ 11 w 79"/>
                <a:gd name="T11" fmla="*/ 12 h 452"/>
                <a:gd name="T12" fmla="*/ 5 w 79"/>
                <a:gd name="T13" fmla="*/ 0 h 4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9" h="452">
                  <a:moveTo>
                    <a:pt x="48" y="452"/>
                  </a:moveTo>
                  <a:cubicBezTo>
                    <a:pt x="11" y="443"/>
                    <a:pt x="0" y="402"/>
                    <a:pt x="13" y="370"/>
                  </a:cubicBezTo>
                  <a:cubicBezTo>
                    <a:pt x="31" y="327"/>
                    <a:pt x="79" y="298"/>
                    <a:pt x="73" y="246"/>
                  </a:cubicBezTo>
                  <a:cubicBezTo>
                    <a:pt x="70" y="224"/>
                    <a:pt x="54" y="208"/>
                    <a:pt x="46" y="188"/>
                  </a:cubicBezTo>
                  <a:cubicBezTo>
                    <a:pt x="33" y="160"/>
                    <a:pt x="35" y="137"/>
                    <a:pt x="48" y="109"/>
                  </a:cubicBezTo>
                  <a:cubicBezTo>
                    <a:pt x="57" y="90"/>
                    <a:pt x="68" y="73"/>
                    <a:pt x="61" y="52"/>
                  </a:cubicBezTo>
                  <a:cubicBezTo>
                    <a:pt x="54" y="34"/>
                    <a:pt x="37" y="15"/>
                    <a:pt x="25" y="0"/>
                  </a:cubicBezTo>
                </a:path>
              </a:pathLst>
            </a:custGeom>
            <a:noFill/>
            <a:ln w="4763" cap="rnd">
              <a:solidFill>
                <a:srgbClr val="F09DB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60" name="Freeform 382">
              <a:extLst>
                <a:ext uri="{FF2B5EF4-FFF2-40B4-BE49-F238E27FC236}">
                  <a16:creationId xmlns:a16="http://schemas.microsoft.com/office/drawing/2014/main" id="{EAD487C3-0916-4E71-8F35-B46291E6B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" y="1550"/>
              <a:ext cx="104" cy="97"/>
            </a:xfrm>
            <a:custGeom>
              <a:avLst/>
              <a:gdLst>
                <a:gd name="T0" fmla="*/ 0 w 158"/>
                <a:gd name="T1" fmla="*/ 34 h 138"/>
                <a:gd name="T2" fmla="*/ 5 w 158"/>
                <a:gd name="T3" fmla="*/ 26 h 138"/>
                <a:gd name="T4" fmla="*/ 13 w 158"/>
                <a:gd name="T5" fmla="*/ 13 h 138"/>
                <a:gd name="T6" fmla="*/ 30 w 158"/>
                <a:gd name="T7" fmla="*/ 0 h 1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8" h="138">
                  <a:moveTo>
                    <a:pt x="0" y="138"/>
                  </a:moveTo>
                  <a:cubicBezTo>
                    <a:pt x="12" y="133"/>
                    <a:pt x="17" y="118"/>
                    <a:pt x="23" y="107"/>
                  </a:cubicBezTo>
                  <a:cubicBezTo>
                    <a:pt x="34" y="84"/>
                    <a:pt x="44" y="65"/>
                    <a:pt x="69" y="54"/>
                  </a:cubicBezTo>
                  <a:cubicBezTo>
                    <a:pt x="107" y="37"/>
                    <a:pt x="146" y="48"/>
                    <a:pt x="158" y="0"/>
                  </a:cubicBezTo>
                </a:path>
              </a:pathLst>
            </a:custGeom>
            <a:noFill/>
            <a:ln w="4763" cap="rnd">
              <a:solidFill>
                <a:srgbClr val="F09DB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61" name="Freeform 383">
              <a:extLst>
                <a:ext uri="{FF2B5EF4-FFF2-40B4-BE49-F238E27FC236}">
                  <a16:creationId xmlns:a16="http://schemas.microsoft.com/office/drawing/2014/main" id="{63F39B11-A5B5-451B-9CB5-D0570006B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6" y="1441"/>
              <a:ext cx="113" cy="253"/>
            </a:xfrm>
            <a:custGeom>
              <a:avLst/>
              <a:gdLst>
                <a:gd name="T0" fmla="*/ 28 w 172"/>
                <a:gd name="T1" fmla="*/ 87 h 361"/>
                <a:gd name="T2" fmla="*/ 32 w 172"/>
                <a:gd name="T3" fmla="*/ 71 h 361"/>
                <a:gd name="T4" fmla="*/ 18 w 172"/>
                <a:gd name="T5" fmla="*/ 49 h 361"/>
                <a:gd name="T6" fmla="*/ 8 w 172"/>
                <a:gd name="T7" fmla="*/ 21 h 361"/>
                <a:gd name="T8" fmla="*/ 0 w 172"/>
                <a:gd name="T9" fmla="*/ 0 h 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" h="361">
                  <a:moveTo>
                    <a:pt x="152" y="361"/>
                  </a:moveTo>
                  <a:cubicBezTo>
                    <a:pt x="152" y="337"/>
                    <a:pt x="172" y="315"/>
                    <a:pt x="169" y="293"/>
                  </a:cubicBezTo>
                  <a:cubicBezTo>
                    <a:pt x="164" y="254"/>
                    <a:pt x="127" y="222"/>
                    <a:pt x="97" y="202"/>
                  </a:cubicBezTo>
                  <a:cubicBezTo>
                    <a:pt x="57" y="177"/>
                    <a:pt x="41" y="132"/>
                    <a:pt x="43" y="87"/>
                  </a:cubicBezTo>
                  <a:cubicBezTo>
                    <a:pt x="45" y="43"/>
                    <a:pt x="34" y="27"/>
                    <a:pt x="0" y="0"/>
                  </a:cubicBezTo>
                </a:path>
              </a:pathLst>
            </a:custGeom>
            <a:noFill/>
            <a:ln w="4763" cap="rnd">
              <a:solidFill>
                <a:srgbClr val="F09DB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62" name="Freeform 384">
              <a:extLst>
                <a:ext uri="{FF2B5EF4-FFF2-40B4-BE49-F238E27FC236}">
                  <a16:creationId xmlns:a16="http://schemas.microsoft.com/office/drawing/2014/main" id="{EA09B85F-99E0-414D-A8B2-B82D694EF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1458"/>
              <a:ext cx="14" cy="127"/>
            </a:xfrm>
            <a:custGeom>
              <a:avLst/>
              <a:gdLst>
                <a:gd name="T0" fmla="*/ 3 w 21"/>
                <a:gd name="T1" fmla="*/ 44 h 181"/>
                <a:gd name="T2" fmla="*/ 1 w 21"/>
                <a:gd name="T3" fmla="*/ 27 h 181"/>
                <a:gd name="T4" fmla="*/ 4 w 21"/>
                <a:gd name="T5" fmla="*/ 15 h 181"/>
                <a:gd name="T6" fmla="*/ 2 w 21"/>
                <a:gd name="T7" fmla="*/ 0 h 1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" h="181">
                  <a:moveTo>
                    <a:pt x="18" y="181"/>
                  </a:moveTo>
                  <a:cubicBezTo>
                    <a:pt x="9" y="158"/>
                    <a:pt x="0" y="140"/>
                    <a:pt x="4" y="112"/>
                  </a:cubicBezTo>
                  <a:cubicBezTo>
                    <a:pt x="7" y="94"/>
                    <a:pt x="19" y="80"/>
                    <a:pt x="20" y="61"/>
                  </a:cubicBezTo>
                  <a:cubicBezTo>
                    <a:pt x="21" y="41"/>
                    <a:pt x="15" y="19"/>
                    <a:pt x="10" y="0"/>
                  </a:cubicBezTo>
                </a:path>
              </a:pathLst>
            </a:custGeom>
            <a:noFill/>
            <a:ln w="4763" cap="rnd">
              <a:solidFill>
                <a:srgbClr val="F09DB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63" name="Freeform 385">
              <a:extLst>
                <a:ext uri="{FF2B5EF4-FFF2-40B4-BE49-F238E27FC236}">
                  <a16:creationId xmlns:a16="http://schemas.microsoft.com/office/drawing/2014/main" id="{76819996-931B-4EC5-8465-158E904D6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" y="1584"/>
              <a:ext cx="155" cy="343"/>
            </a:xfrm>
            <a:custGeom>
              <a:avLst/>
              <a:gdLst>
                <a:gd name="T0" fmla="*/ 44 w 235"/>
                <a:gd name="T1" fmla="*/ 117 h 491"/>
                <a:gd name="T2" fmla="*/ 30 w 235"/>
                <a:gd name="T3" fmla="*/ 101 h 491"/>
                <a:gd name="T4" fmla="*/ 22 w 235"/>
                <a:gd name="T5" fmla="*/ 64 h 491"/>
                <a:gd name="T6" fmla="*/ 5 w 235"/>
                <a:gd name="T7" fmla="*/ 39 h 491"/>
                <a:gd name="T8" fmla="*/ 5 w 235"/>
                <a:gd name="T9" fmla="*/ 0 h 4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5" h="491">
                  <a:moveTo>
                    <a:pt x="235" y="491"/>
                  </a:moveTo>
                  <a:cubicBezTo>
                    <a:pt x="204" y="481"/>
                    <a:pt x="174" y="451"/>
                    <a:pt x="158" y="422"/>
                  </a:cubicBezTo>
                  <a:cubicBezTo>
                    <a:pt x="133" y="376"/>
                    <a:pt x="143" y="316"/>
                    <a:pt x="117" y="270"/>
                  </a:cubicBezTo>
                  <a:cubicBezTo>
                    <a:pt x="92" y="227"/>
                    <a:pt x="43" y="212"/>
                    <a:pt x="24" y="163"/>
                  </a:cubicBezTo>
                  <a:cubicBezTo>
                    <a:pt x="3" y="110"/>
                    <a:pt x="0" y="51"/>
                    <a:pt x="24" y="0"/>
                  </a:cubicBezTo>
                </a:path>
              </a:pathLst>
            </a:custGeom>
            <a:noFill/>
            <a:ln w="4763" cap="rnd">
              <a:solidFill>
                <a:srgbClr val="F09DB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64" name="Freeform 386">
              <a:extLst>
                <a:ext uri="{FF2B5EF4-FFF2-40B4-BE49-F238E27FC236}">
                  <a16:creationId xmlns:a16="http://schemas.microsoft.com/office/drawing/2014/main" id="{701EFB67-D649-4367-93F9-52627286D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6" y="1550"/>
              <a:ext cx="34" cy="231"/>
            </a:xfrm>
            <a:custGeom>
              <a:avLst/>
              <a:gdLst>
                <a:gd name="T0" fmla="*/ 7 w 52"/>
                <a:gd name="T1" fmla="*/ 79 h 330"/>
                <a:gd name="T2" fmla="*/ 6 w 52"/>
                <a:gd name="T3" fmla="*/ 65 h 330"/>
                <a:gd name="T4" fmla="*/ 9 w 52"/>
                <a:gd name="T5" fmla="*/ 43 h 330"/>
                <a:gd name="T6" fmla="*/ 7 w 52"/>
                <a:gd name="T7" fmla="*/ 18 h 330"/>
                <a:gd name="T8" fmla="*/ 0 w 52"/>
                <a:gd name="T9" fmla="*/ 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330">
                  <a:moveTo>
                    <a:pt x="40" y="330"/>
                  </a:moveTo>
                  <a:cubicBezTo>
                    <a:pt x="35" y="311"/>
                    <a:pt x="29" y="293"/>
                    <a:pt x="31" y="272"/>
                  </a:cubicBezTo>
                  <a:cubicBezTo>
                    <a:pt x="33" y="240"/>
                    <a:pt x="49" y="213"/>
                    <a:pt x="50" y="181"/>
                  </a:cubicBezTo>
                  <a:cubicBezTo>
                    <a:pt x="52" y="144"/>
                    <a:pt x="50" y="107"/>
                    <a:pt x="38" y="72"/>
                  </a:cubicBezTo>
                  <a:cubicBezTo>
                    <a:pt x="30" y="49"/>
                    <a:pt x="0" y="22"/>
                    <a:pt x="0" y="0"/>
                  </a:cubicBezTo>
                </a:path>
              </a:pathLst>
            </a:custGeom>
            <a:noFill/>
            <a:ln w="4763" cap="rnd">
              <a:solidFill>
                <a:srgbClr val="F09DB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65" name="Freeform 387">
              <a:extLst>
                <a:ext uri="{FF2B5EF4-FFF2-40B4-BE49-F238E27FC236}">
                  <a16:creationId xmlns:a16="http://schemas.microsoft.com/office/drawing/2014/main" id="{5AFD524C-CA96-4987-A7F7-251B394D1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" y="1553"/>
              <a:ext cx="85" cy="143"/>
            </a:xfrm>
            <a:custGeom>
              <a:avLst/>
              <a:gdLst>
                <a:gd name="T0" fmla="*/ 0 w 129"/>
                <a:gd name="T1" fmla="*/ 49 h 204"/>
                <a:gd name="T2" fmla="*/ 13 w 129"/>
                <a:gd name="T3" fmla="*/ 32 h 204"/>
                <a:gd name="T4" fmla="*/ 20 w 129"/>
                <a:gd name="T5" fmla="*/ 0 h 2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" h="204">
                  <a:moveTo>
                    <a:pt x="0" y="204"/>
                  </a:moveTo>
                  <a:cubicBezTo>
                    <a:pt x="4" y="170"/>
                    <a:pt x="50" y="153"/>
                    <a:pt x="71" y="130"/>
                  </a:cubicBezTo>
                  <a:cubicBezTo>
                    <a:pt x="99" y="100"/>
                    <a:pt x="129" y="39"/>
                    <a:pt x="110" y="0"/>
                  </a:cubicBezTo>
                </a:path>
              </a:pathLst>
            </a:custGeom>
            <a:noFill/>
            <a:ln w="4763" cap="rnd">
              <a:solidFill>
                <a:srgbClr val="F09DB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66" name="Freeform 388">
              <a:extLst>
                <a:ext uri="{FF2B5EF4-FFF2-40B4-BE49-F238E27FC236}">
                  <a16:creationId xmlns:a16="http://schemas.microsoft.com/office/drawing/2014/main" id="{F01D59A4-9344-43B5-BBE0-C3807D32A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7" y="1551"/>
              <a:ext cx="90" cy="152"/>
            </a:xfrm>
            <a:custGeom>
              <a:avLst/>
              <a:gdLst>
                <a:gd name="T0" fmla="*/ 7 w 137"/>
                <a:gd name="T1" fmla="*/ 53 h 216"/>
                <a:gd name="T2" fmla="*/ 3 w 137"/>
                <a:gd name="T3" fmla="*/ 35 h 216"/>
                <a:gd name="T4" fmla="*/ 3 w 137"/>
                <a:gd name="T5" fmla="*/ 14 h 216"/>
                <a:gd name="T6" fmla="*/ 24 w 137"/>
                <a:gd name="T7" fmla="*/ 35 h 216"/>
                <a:gd name="T8" fmla="*/ 18 w 137"/>
                <a:gd name="T9" fmla="*/ 15 h 216"/>
                <a:gd name="T10" fmla="*/ 15 w 137"/>
                <a:gd name="T11" fmla="*/ 0 h 2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7" h="216">
                  <a:moveTo>
                    <a:pt x="38" y="216"/>
                  </a:moveTo>
                  <a:cubicBezTo>
                    <a:pt x="33" y="191"/>
                    <a:pt x="21" y="168"/>
                    <a:pt x="15" y="143"/>
                  </a:cubicBezTo>
                  <a:cubicBezTo>
                    <a:pt x="12" y="132"/>
                    <a:pt x="0" y="65"/>
                    <a:pt x="19" y="58"/>
                  </a:cubicBezTo>
                  <a:cubicBezTo>
                    <a:pt x="54" y="46"/>
                    <a:pt x="87" y="159"/>
                    <a:pt x="127" y="144"/>
                  </a:cubicBezTo>
                  <a:cubicBezTo>
                    <a:pt x="137" y="118"/>
                    <a:pt x="105" y="83"/>
                    <a:pt x="96" y="60"/>
                  </a:cubicBezTo>
                  <a:cubicBezTo>
                    <a:pt x="88" y="41"/>
                    <a:pt x="87" y="16"/>
                    <a:pt x="81" y="0"/>
                  </a:cubicBezTo>
                </a:path>
              </a:pathLst>
            </a:custGeom>
            <a:noFill/>
            <a:ln w="12700" cap="flat">
              <a:solidFill>
                <a:srgbClr val="F6C1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67" name="Freeform 389">
              <a:extLst>
                <a:ext uri="{FF2B5EF4-FFF2-40B4-BE49-F238E27FC236}">
                  <a16:creationId xmlns:a16="http://schemas.microsoft.com/office/drawing/2014/main" id="{4F52A8B8-1D2F-48E6-86BC-FC14AC19C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" y="1467"/>
              <a:ext cx="149" cy="123"/>
            </a:xfrm>
            <a:custGeom>
              <a:avLst/>
              <a:gdLst>
                <a:gd name="T0" fmla="*/ 0 w 227"/>
                <a:gd name="T1" fmla="*/ 3 h 176"/>
                <a:gd name="T2" fmla="*/ 30 w 227"/>
                <a:gd name="T3" fmla="*/ 3 h 176"/>
                <a:gd name="T4" fmla="*/ 35 w 227"/>
                <a:gd name="T5" fmla="*/ 19 h 176"/>
                <a:gd name="T6" fmla="*/ 22 w 227"/>
                <a:gd name="T7" fmla="*/ 24 h 176"/>
                <a:gd name="T8" fmla="*/ 9 w 227"/>
                <a:gd name="T9" fmla="*/ 31 h 176"/>
                <a:gd name="T10" fmla="*/ 12 w 227"/>
                <a:gd name="T11" fmla="*/ 41 h 176"/>
                <a:gd name="T12" fmla="*/ 23 w 227"/>
                <a:gd name="T13" fmla="*/ 36 h 1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7" h="176">
                  <a:moveTo>
                    <a:pt x="0" y="15"/>
                  </a:moveTo>
                  <a:cubicBezTo>
                    <a:pt x="47" y="5"/>
                    <a:pt x="115" y="0"/>
                    <a:pt x="163" y="13"/>
                  </a:cubicBezTo>
                  <a:cubicBezTo>
                    <a:pt x="189" y="20"/>
                    <a:pt x="227" y="59"/>
                    <a:pt x="191" y="80"/>
                  </a:cubicBezTo>
                  <a:cubicBezTo>
                    <a:pt x="171" y="92"/>
                    <a:pt x="140" y="90"/>
                    <a:pt x="118" y="97"/>
                  </a:cubicBezTo>
                  <a:cubicBezTo>
                    <a:pt x="101" y="102"/>
                    <a:pt x="57" y="115"/>
                    <a:pt x="47" y="130"/>
                  </a:cubicBezTo>
                  <a:cubicBezTo>
                    <a:pt x="38" y="146"/>
                    <a:pt x="49" y="165"/>
                    <a:pt x="67" y="170"/>
                  </a:cubicBezTo>
                  <a:cubicBezTo>
                    <a:pt x="86" y="176"/>
                    <a:pt x="109" y="160"/>
                    <a:pt x="122" y="150"/>
                  </a:cubicBezTo>
                </a:path>
              </a:pathLst>
            </a:custGeom>
            <a:noFill/>
            <a:ln w="12700" cap="flat">
              <a:solidFill>
                <a:srgbClr val="F6C1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68" name="Freeform 390">
              <a:extLst>
                <a:ext uri="{FF2B5EF4-FFF2-40B4-BE49-F238E27FC236}">
                  <a16:creationId xmlns:a16="http://schemas.microsoft.com/office/drawing/2014/main" id="{777B8B82-3EC8-438E-86FE-BFE665669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2" y="1460"/>
              <a:ext cx="77" cy="101"/>
            </a:xfrm>
            <a:custGeom>
              <a:avLst/>
              <a:gdLst>
                <a:gd name="T0" fmla="*/ 0 w 118"/>
                <a:gd name="T1" fmla="*/ 25 h 143"/>
                <a:gd name="T2" fmla="*/ 14 w 118"/>
                <a:gd name="T3" fmla="*/ 4 h 143"/>
                <a:gd name="T4" fmla="*/ 19 w 118"/>
                <a:gd name="T5" fmla="*/ 4 h 143"/>
                <a:gd name="T6" fmla="*/ 14 w 118"/>
                <a:gd name="T7" fmla="*/ 22 h 143"/>
                <a:gd name="T8" fmla="*/ 20 w 118"/>
                <a:gd name="T9" fmla="*/ 26 h 143"/>
                <a:gd name="T10" fmla="*/ 8 w 118"/>
                <a:gd name="T11" fmla="*/ 12 h 1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8" h="143">
                  <a:moveTo>
                    <a:pt x="0" y="101"/>
                  </a:moveTo>
                  <a:cubicBezTo>
                    <a:pt x="28" y="129"/>
                    <a:pt x="63" y="32"/>
                    <a:pt x="77" y="17"/>
                  </a:cubicBezTo>
                  <a:cubicBezTo>
                    <a:pt x="89" y="5"/>
                    <a:pt x="96" y="0"/>
                    <a:pt x="105" y="16"/>
                  </a:cubicBezTo>
                  <a:cubicBezTo>
                    <a:pt x="117" y="37"/>
                    <a:pt x="85" y="70"/>
                    <a:pt x="80" y="89"/>
                  </a:cubicBezTo>
                  <a:cubicBezTo>
                    <a:pt x="72" y="117"/>
                    <a:pt x="98" y="143"/>
                    <a:pt x="108" y="106"/>
                  </a:cubicBezTo>
                  <a:cubicBezTo>
                    <a:pt x="118" y="69"/>
                    <a:pt x="65" y="68"/>
                    <a:pt x="45" y="48"/>
                  </a:cubicBezTo>
                </a:path>
              </a:pathLst>
            </a:custGeom>
            <a:noFill/>
            <a:ln w="12700" cap="flat">
              <a:solidFill>
                <a:srgbClr val="F6C1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69" name="Freeform 391">
              <a:extLst>
                <a:ext uri="{FF2B5EF4-FFF2-40B4-BE49-F238E27FC236}">
                  <a16:creationId xmlns:a16="http://schemas.microsoft.com/office/drawing/2014/main" id="{6600589B-9A3A-433A-B680-8169CC153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" y="1596"/>
              <a:ext cx="39" cy="71"/>
            </a:xfrm>
            <a:custGeom>
              <a:avLst/>
              <a:gdLst>
                <a:gd name="T0" fmla="*/ 1 w 59"/>
                <a:gd name="T1" fmla="*/ 24 h 102"/>
                <a:gd name="T2" fmla="*/ 0 w 59"/>
                <a:gd name="T3" fmla="*/ 6 h 102"/>
                <a:gd name="T4" fmla="*/ 7 w 59"/>
                <a:gd name="T5" fmla="*/ 22 h 102"/>
                <a:gd name="T6" fmla="*/ 4 w 59"/>
                <a:gd name="T7" fmla="*/ 4 h 102"/>
                <a:gd name="T8" fmla="*/ 10 w 59"/>
                <a:gd name="T9" fmla="*/ 12 h 102"/>
                <a:gd name="T10" fmla="*/ 6 w 59"/>
                <a:gd name="T11" fmla="*/ 0 h 102"/>
                <a:gd name="T12" fmla="*/ 11 w 59"/>
                <a:gd name="T13" fmla="*/ 4 h 10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9" h="102">
                  <a:moveTo>
                    <a:pt x="2" y="102"/>
                  </a:moveTo>
                  <a:cubicBezTo>
                    <a:pt x="2" y="77"/>
                    <a:pt x="3" y="51"/>
                    <a:pt x="0" y="27"/>
                  </a:cubicBezTo>
                  <a:cubicBezTo>
                    <a:pt x="6" y="46"/>
                    <a:pt x="17" y="81"/>
                    <a:pt x="36" y="90"/>
                  </a:cubicBezTo>
                  <a:cubicBezTo>
                    <a:pt x="47" y="67"/>
                    <a:pt x="19" y="42"/>
                    <a:pt x="21" y="18"/>
                  </a:cubicBezTo>
                  <a:cubicBezTo>
                    <a:pt x="33" y="27"/>
                    <a:pt x="41" y="43"/>
                    <a:pt x="52" y="49"/>
                  </a:cubicBezTo>
                  <a:cubicBezTo>
                    <a:pt x="51" y="31"/>
                    <a:pt x="42" y="12"/>
                    <a:pt x="28" y="0"/>
                  </a:cubicBezTo>
                  <a:cubicBezTo>
                    <a:pt x="37" y="7"/>
                    <a:pt x="47" y="17"/>
                    <a:pt x="59" y="16"/>
                  </a:cubicBezTo>
                </a:path>
              </a:pathLst>
            </a:custGeom>
            <a:noFill/>
            <a:ln w="12700" cap="flat">
              <a:solidFill>
                <a:srgbClr val="F6C1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70" name="Freeform 392">
              <a:extLst>
                <a:ext uri="{FF2B5EF4-FFF2-40B4-BE49-F238E27FC236}">
                  <a16:creationId xmlns:a16="http://schemas.microsoft.com/office/drawing/2014/main" id="{4BE8C802-6FE7-4A97-87BE-81BE7E993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" y="1553"/>
              <a:ext cx="19" cy="15"/>
            </a:xfrm>
            <a:custGeom>
              <a:avLst/>
              <a:gdLst>
                <a:gd name="T0" fmla="*/ 5 w 29"/>
                <a:gd name="T1" fmla="*/ 5 h 22"/>
                <a:gd name="T2" fmla="*/ 0 w 29"/>
                <a:gd name="T3" fmla="*/ 1 h 22"/>
                <a:gd name="T4" fmla="*/ 5 w 29"/>
                <a:gd name="T5" fmla="*/ 0 h 2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" h="22">
                  <a:moveTo>
                    <a:pt x="29" y="22"/>
                  </a:moveTo>
                  <a:cubicBezTo>
                    <a:pt x="17" y="21"/>
                    <a:pt x="7" y="13"/>
                    <a:pt x="0" y="6"/>
                  </a:cubicBezTo>
                  <a:cubicBezTo>
                    <a:pt x="10" y="6"/>
                    <a:pt x="23" y="6"/>
                    <a:pt x="24" y="0"/>
                  </a:cubicBezTo>
                </a:path>
              </a:pathLst>
            </a:custGeom>
            <a:noFill/>
            <a:ln w="12700" cap="flat">
              <a:solidFill>
                <a:srgbClr val="F6C1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71" name="Freeform 393">
              <a:extLst>
                <a:ext uri="{FF2B5EF4-FFF2-40B4-BE49-F238E27FC236}">
                  <a16:creationId xmlns:a16="http://schemas.microsoft.com/office/drawing/2014/main" id="{14BF7FF2-D5AB-4A02-9AB5-8E4079301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6" y="1562"/>
              <a:ext cx="25" cy="111"/>
            </a:xfrm>
            <a:custGeom>
              <a:avLst/>
              <a:gdLst>
                <a:gd name="T0" fmla="*/ 2 w 38"/>
                <a:gd name="T1" fmla="*/ 2 h 158"/>
                <a:gd name="T2" fmla="*/ 2 w 38"/>
                <a:gd name="T3" fmla="*/ 0 h 158"/>
                <a:gd name="T4" fmla="*/ 3 w 38"/>
                <a:gd name="T5" fmla="*/ 22 h 158"/>
                <a:gd name="T6" fmla="*/ 7 w 38"/>
                <a:gd name="T7" fmla="*/ 15 h 158"/>
                <a:gd name="T8" fmla="*/ 5 w 38"/>
                <a:gd name="T9" fmla="*/ 32 h 158"/>
                <a:gd name="T10" fmla="*/ 7 w 38"/>
                <a:gd name="T11" fmla="*/ 29 h 158"/>
                <a:gd name="T12" fmla="*/ 6 w 38"/>
                <a:gd name="T13" fmla="*/ 39 h 1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158">
                  <a:moveTo>
                    <a:pt x="11" y="7"/>
                  </a:moveTo>
                  <a:cubicBezTo>
                    <a:pt x="11" y="4"/>
                    <a:pt x="11" y="2"/>
                    <a:pt x="11" y="0"/>
                  </a:cubicBezTo>
                  <a:cubicBezTo>
                    <a:pt x="12" y="27"/>
                    <a:pt x="0" y="63"/>
                    <a:pt x="13" y="88"/>
                  </a:cubicBezTo>
                  <a:cubicBezTo>
                    <a:pt x="24" y="84"/>
                    <a:pt x="30" y="73"/>
                    <a:pt x="37" y="65"/>
                  </a:cubicBezTo>
                  <a:cubicBezTo>
                    <a:pt x="35" y="86"/>
                    <a:pt x="20" y="107"/>
                    <a:pt x="23" y="129"/>
                  </a:cubicBezTo>
                  <a:cubicBezTo>
                    <a:pt x="27" y="126"/>
                    <a:pt x="33" y="126"/>
                    <a:pt x="38" y="120"/>
                  </a:cubicBezTo>
                  <a:cubicBezTo>
                    <a:pt x="38" y="133"/>
                    <a:pt x="32" y="145"/>
                    <a:pt x="33" y="158"/>
                  </a:cubicBezTo>
                </a:path>
              </a:pathLst>
            </a:custGeom>
            <a:noFill/>
            <a:ln w="12700" cap="flat">
              <a:solidFill>
                <a:srgbClr val="F6C1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72" name="Freeform 394">
              <a:extLst>
                <a:ext uri="{FF2B5EF4-FFF2-40B4-BE49-F238E27FC236}">
                  <a16:creationId xmlns:a16="http://schemas.microsoft.com/office/drawing/2014/main" id="{1F8ECF83-CBA3-4443-93A4-C65D57034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7" y="1533"/>
              <a:ext cx="65" cy="89"/>
            </a:xfrm>
            <a:custGeom>
              <a:avLst/>
              <a:gdLst>
                <a:gd name="T0" fmla="*/ 0 w 100"/>
                <a:gd name="T1" fmla="*/ 30 h 127"/>
                <a:gd name="T2" fmla="*/ 18 w 100"/>
                <a:gd name="T3" fmla="*/ 1 h 127"/>
                <a:gd name="T4" fmla="*/ 12 w 100"/>
                <a:gd name="T5" fmla="*/ 6 h 127"/>
                <a:gd name="T6" fmla="*/ 0 w 100"/>
                <a:gd name="T7" fmla="*/ 20 h 12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0" h="127">
                  <a:moveTo>
                    <a:pt x="0" y="127"/>
                  </a:moveTo>
                  <a:cubicBezTo>
                    <a:pt x="14" y="75"/>
                    <a:pt x="72" y="46"/>
                    <a:pt x="100" y="2"/>
                  </a:cubicBezTo>
                  <a:cubicBezTo>
                    <a:pt x="85" y="0"/>
                    <a:pt x="78" y="11"/>
                    <a:pt x="67" y="21"/>
                  </a:cubicBezTo>
                  <a:cubicBezTo>
                    <a:pt x="45" y="41"/>
                    <a:pt x="20" y="59"/>
                    <a:pt x="0" y="81"/>
                  </a:cubicBezTo>
                </a:path>
              </a:pathLst>
            </a:custGeom>
            <a:noFill/>
            <a:ln w="12700" cap="flat">
              <a:solidFill>
                <a:srgbClr val="F6C1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73" name="Freeform 395">
              <a:extLst>
                <a:ext uri="{FF2B5EF4-FFF2-40B4-BE49-F238E27FC236}">
                  <a16:creationId xmlns:a16="http://schemas.microsoft.com/office/drawing/2014/main" id="{B98210C5-B045-4622-AEA2-130711490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3" y="1442"/>
              <a:ext cx="30" cy="22"/>
            </a:xfrm>
            <a:custGeom>
              <a:avLst/>
              <a:gdLst>
                <a:gd name="T0" fmla="*/ 0 w 46"/>
                <a:gd name="T1" fmla="*/ 6 h 31"/>
                <a:gd name="T2" fmla="*/ 3 w 46"/>
                <a:gd name="T3" fmla="*/ 0 h 31"/>
                <a:gd name="T4" fmla="*/ 3 w 46"/>
                <a:gd name="T5" fmla="*/ 8 h 31"/>
                <a:gd name="T6" fmla="*/ 8 w 46"/>
                <a:gd name="T7" fmla="*/ 6 h 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6" h="31">
                  <a:moveTo>
                    <a:pt x="0" y="22"/>
                  </a:moveTo>
                  <a:cubicBezTo>
                    <a:pt x="5" y="13"/>
                    <a:pt x="10" y="4"/>
                    <a:pt x="19" y="0"/>
                  </a:cubicBezTo>
                  <a:cubicBezTo>
                    <a:pt x="19" y="10"/>
                    <a:pt x="19" y="21"/>
                    <a:pt x="20" y="31"/>
                  </a:cubicBezTo>
                  <a:cubicBezTo>
                    <a:pt x="25" y="22"/>
                    <a:pt x="39" y="8"/>
                    <a:pt x="46" y="24"/>
                  </a:cubicBezTo>
                </a:path>
              </a:pathLst>
            </a:custGeom>
            <a:noFill/>
            <a:ln w="12700" cap="flat">
              <a:solidFill>
                <a:srgbClr val="F6C1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74" name="Freeform 396">
              <a:extLst>
                <a:ext uri="{FF2B5EF4-FFF2-40B4-BE49-F238E27FC236}">
                  <a16:creationId xmlns:a16="http://schemas.microsoft.com/office/drawing/2014/main" id="{F6B9C469-9B6F-4742-AB34-1A8586108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2" y="1582"/>
              <a:ext cx="51" cy="147"/>
            </a:xfrm>
            <a:custGeom>
              <a:avLst/>
              <a:gdLst>
                <a:gd name="T0" fmla="*/ 2 w 78"/>
                <a:gd name="T1" fmla="*/ 0 h 211"/>
                <a:gd name="T2" fmla="*/ 6 w 78"/>
                <a:gd name="T3" fmla="*/ 18 h 211"/>
                <a:gd name="T4" fmla="*/ 2 w 78"/>
                <a:gd name="T5" fmla="*/ 28 h 211"/>
                <a:gd name="T6" fmla="*/ 7 w 78"/>
                <a:gd name="T7" fmla="*/ 30 h 211"/>
                <a:gd name="T8" fmla="*/ 8 w 78"/>
                <a:gd name="T9" fmla="*/ 38 h 211"/>
                <a:gd name="T10" fmla="*/ 7 w 78"/>
                <a:gd name="T11" fmla="*/ 47 h 211"/>
                <a:gd name="T12" fmla="*/ 13 w 78"/>
                <a:gd name="T13" fmla="*/ 42 h 211"/>
                <a:gd name="T14" fmla="*/ 14 w 78"/>
                <a:gd name="T15" fmla="*/ 49 h 2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8" h="211">
                  <a:moveTo>
                    <a:pt x="9" y="0"/>
                  </a:moveTo>
                  <a:cubicBezTo>
                    <a:pt x="11" y="29"/>
                    <a:pt x="51" y="49"/>
                    <a:pt x="34" y="77"/>
                  </a:cubicBezTo>
                  <a:cubicBezTo>
                    <a:pt x="27" y="88"/>
                    <a:pt x="0" y="101"/>
                    <a:pt x="11" y="119"/>
                  </a:cubicBezTo>
                  <a:cubicBezTo>
                    <a:pt x="16" y="128"/>
                    <a:pt x="31" y="123"/>
                    <a:pt x="35" y="128"/>
                  </a:cubicBezTo>
                  <a:cubicBezTo>
                    <a:pt x="43" y="137"/>
                    <a:pt x="42" y="148"/>
                    <a:pt x="42" y="158"/>
                  </a:cubicBezTo>
                  <a:cubicBezTo>
                    <a:pt x="42" y="166"/>
                    <a:pt x="26" y="198"/>
                    <a:pt x="40" y="202"/>
                  </a:cubicBezTo>
                  <a:cubicBezTo>
                    <a:pt x="50" y="205"/>
                    <a:pt x="60" y="182"/>
                    <a:pt x="71" y="180"/>
                  </a:cubicBezTo>
                  <a:cubicBezTo>
                    <a:pt x="75" y="190"/>
                    <a:pt x="75" y="203"/>
                    <a:pt x="78" y="211"/>
                  </a:cubicBezTo>
                </a:path>
              </a:pathLst>
            </a:custGeom>
            <a:noFill/>
            <a:ln w="12700" cap="flat">
              <a:solidFill>
                <a:srgbClr val="F4B6C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75" name="Freeform 397">
              <a:extLst>
                <a:ext uri="{FF2B5EF4-FFF2-40B4-BE49-F238E27FC236}">
                  <a16:creationId xmlns:a16="http://schemas.microsoft.com/office/drawing/2014/main" id="{65CC5F5F-8A4C-4C8D-8EA4-86FD262E7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" y="1787"/>
              <a:ext cx="44" cy="43"/>
            </a:xfrm>
            <a:custGeom>
              <a:avLst/>
              <a:gdLst>
                <a:gd name="T0" fmla="*/ 0 w 67"/>
                <a:gd name="T1" fmla="*/ 0 h 62"/>
                <a:gd name="T2" fmla="*/ 12 w 67"/>
                <a:gd name="T3" fmla="*/ 15 h 6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7" h="62">
                  <a:moveTo>
                    <a:pt x="0" y="0"/>
                  </a:moveTo>
                  <a:cubicBezTo>
                    <a:pt x="24" y="15"/>
                    <a:pt x="42" y="44"/>
                    <a:pt x="67" y="62"/>
                  </a:cubicBezTo>
                </a:path>
              </a:pathLst>
            </a:custGeom>
            <a:noFill/>
            <a:ln w="12700" cap="flat">
              <a:solidFill>
                <a:srgbClr val="F4B6C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76" name="Freeform 398">
              <a:extLst>
                <a:ext uri="{FF2B5EF4-FFF2-40B4-BE49-F238E27FC236}">
                  <a16:creationId xmlns:a16="http://schemas.microsoft.com/office/drawing/2014/main" id="{739660E0-4576-482E-9216-97DA2DEB9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5" y="1548"/>
              <a:ext cx="91" cy="118"/>
            </a:xfrm>
            <a:custGeom>
              <a:avLst/>
              <a:gdLst>
                <a:gd name="T0" fmla="*/ 16 w 138"/>
                <a:gd name="T1" fmla="*/ 0 h 168"/>
                <a:gd name="T2" fmla="*/ 7 w 138"/>
                <a:gd name="T3" fmla="*/ 18 h 168"/>
                <a:gd name="T4" fmla="*/ 1 w 138"/>
                <a:gd name="T5" fmla="*/ 41 h 168"/>
                <a:gd name="T6" fmla="*/ 10 w 138"/>
                <a:gd name="T7" fmla="*/ 26 h 168"/>
                <a:gd name="T8" fmla="*/ 22 w 138"/>
                <a:gd name="T9" fmla="*/ 1 h 168"/>
                <a:gd name="T10" fmla="*/ 21 w 138"/>
                <a:gd name="T11" fmla="*/ 29 h 168"/>
                <a:gd name="T12" fmla="*/ 21 w 138"/>
                <a:gd name="T13" fmla="*/ 27 h 1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8" h="168">
                  <a:moveTo>
                    <a:pt x="87" y="0"/>
                  </a:moveTo>
                  <a:cubicBezTo>
                    <a:pt x="85" y="25"/>
                    <a:pt x="50" y="51"/>
                    <a:pt x="39" y="74"/>
                  </a:cubicBezTo>
                  <a:cubicBezTo>
                    <a:pt x="27" y="100"/>
                    <a:pt x="0" y="139"/>
                    <a:pt x="3" y="168"/>
                  </a:cubicBezTo>
                  <a:cubicBezTo>
                    <a:pt x="27" y="162"/>
                    <a:pt x="43" y="126"/>
                    <a:pt x="53" y="105"/>
                  </a:cubicBezTo>
                  <a:cubicBezTo>
                    <a:pt x="63" y="86"/>
                    <a:pt x="88" y="8"/>
                    <a:pt x="116" y="5"/>
                  </a:cubicBezTo>
                  <a:cubicBezTo>
                    <a:pt x="138" y="4"/>
                    <a:pt x="112" y="103"/>
                    <a:pt x="111" y="120"/>
                  </a:cubicBezTo>
                  <a:cubicBezTo>
                    <a:pt x="111" y="117"/>
                    <a:pt x="111" y="115"/>
                    <a:pt x="111" y="113"/>
                  </a:cubicBezTo>
                </a:path>
              </a:pathLst>
            </a:custGeom>
            <a:noFill/>
            <a:ln w="12700" cap="flat">
              <a:solidFill>
                <a:srgbClr val="F4B6C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77" name="Freeform 399">
              <a:extLst>
                <a:ext uri="{FF2B5EF4-FFF2-40B4-BE49-F238E27FC236}">
                  <a16:creationId xmlns:a16="http://schemas.microsoft.com/office/drawing/2014/main" id="{4FCB6A1B-86F0-40BC-83DA-1B708B87E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0" y="978"/>
              <a:ext cx="870" cy="998"/>
            </a:xfrm>
            <a:custGeom>
              <a:avLst/>
              <a:gdLst>
                <a:gd name="T0" fmla="*/ 108 w 1326"/>
                <a:gd name="T1" fmla="*/ 320 h 1425"/>
                <a:gd name="T2" fmla="*/ 102 w 1326"/>
                <a:gd name="T3" fmla="*/ 326 h 1425"/>
                <a:gd name="T4" fmla="*/ 73 w 1326"/>
                <a:gd name="T5" fmla="*/ 336 h 1425"/>
                <a:gd name="T6" fmla="*/ 15 w 1326"/>
                <a:gd name="T7" fmla="*/ 249 h 1425"/>
                <a:gd name="T8" fmla="*/ 35 w 1326"/>
                <a:gd name="T9" fmla="*/ 123 h 1425"/>
                <a:gd name="T10" fmla="*/ 69 w 1326"/>
                <a:gd name="T11" fmla="*/ 74 h 1425"/>
                <a:gd name="T12" fmla="*/ 93 w 1326"/>
                <a:gd name="T13" fmla="*/ 51 h 1425"/>
                <a:gd name="T14" fmla="*/ 98 w 1326"/>
                <a:gd name="T15" fmla="*/ 41 h 1425"/>
                <a:gd name="T16" fmla="*/ 157 w 1326"/>
                <a:gd name="T17" fmla="*/ 4 h 1425"/>
                <a:gd name="T18" fmla="*/ 205 w 1326"/>
                <a:gd name="T19" fmla="*/ 29 h 1425"/>
                <a:gd name="T20" fmla="*/ 241 w 1326"/>
                <a:gd name="T21" fmla="*/ 111 h 1425"/>
                <a:gd name="T22" fmla="*/ 226 w 1326"/>
                <a:gd name="T23" fmla="*/ 177 h 1425"/>
                <a:gd name="T24" fmla="*/ 173 w 1326"/>
                <a:gd name="T25" fmla="*/ 183 h 1425"/>
                <a:gd name="T26" fmla="*/ 159 w 1326"/>
                <a:gd name="T27" fmla="*/ 170 h 1425"/>
                <a:gd name="T28" fmla="*/ 150 w 1326"/>
                <a:gd name="T29" fmla="*/ 158 h 1425"/>
                <a:gd name="T30" fmla="*/ 144 w 1326"/>
                <a:gd name="T31" fmla="*/ 138 h 1425"/>
                <a:gd name="T32" fmla="*/ 141 w 1326"/>
                <a:gd name="T33" fmla="*/ 148 h 1425"/>
                <a:gd name="T34" fmla="*/ 139 w 1326"/>
                <a:gd name="T35" fmla="*/ 163 h 1425"/>
                <a:gd name="T36" fmla="*/ 145 w 1326"/>
                <a:gd name="T37" fmla="*/ 174 h 1425"/>
                <a:gd name="T38" fmla="*/ 161 w 1326"/>
                <a:gd name="T39" fmla="*/ 183 h 1425"/>
                <a:gd name="T40" fmla="*/ 180 w 1326"/>
                <a:gd name="T41" fmla="*/ 195 h 1425"/>
                <a:gd name="T42" fmla="*/ 178 w 1326"/>
                <a:gd name="T43" fmla="*/ 205 h 1425"/>
                <a:gd name="T44" fmla="*/ 182 w 1326"/>
                <a:gd name="T45" fmla="*/ 212 h 1425"/>
                <a:gd name="T46" fmla="*/ 178 w 1326"/>
                <a:gd name="T47" fmla="*/ 224 h 1425"/>
                <a:gd name="T48" fmla="*/ 171 w 1326"/>
                <a:gd name="T49" fmla="*/ 229 h 1425"/>
                <a:gd name="T50" fmla="*/ 163 w 1326"/>
                <a:gd name="T51" fmla="*/ 230 h 1425"/>
                <a:gd name="T52" fmla="*/ 155 w 1326"/>
                <a:gd name="T53" fmla="*/ 229 h 1425"/>
                <a:gd name="T54" fmla="*/ 154 w 1326"/>
                <a:gd name="T55" fmla="*/ 208 h 1425"/>
                <a:gd name="T56" fmla="*/ 143 w 1326"/>
                <a:gd name="T57" fmla="*/ 195 h 1425"/>
                <a:gd name="T58" fmla="*/ 135 w 1326"/>
                <a:gd name="T59" fmla="*/ 233 h 1425"/>
                <a:gd name="T60" fmla="*/ 114 w 1326"/>
                <a:gd name="T61" fmla="*/ 269 h 1425"/>
                <a:gd name="T62" fmla="*/ 125 w 1326"/>
                <a:gd name="T63" fmla="*/ 266 h 1425"/>
                <a:gd name="T64" fmla="*/ 132 w 1326"/>
                <a:gd name="T65" fmla="*/ 239 h 1425"/>
                <a:gd name="T66" fmla="*/ 133 w 1326"/>
                <a:gd name="T67" fmla="*/ 243 h 1425"/>
                <a:gd name="T68" fmla="*/ 137 w 1326"/>
                <a:gd name="T69" fmla="*/ 238 h 1425"/>
                <a:gd name="T70" fmla="*/ 142 w 1326"/>
                <a:gd name="T71" fmla="*/ 238 h 1425"/>
                <a:gd name="T72" fmla="*/ 148 w 1326"/>
                <a:gd name="T73" fmla="*/ 244 h 1425"/>
                <a:gd name="T74" fmla="*/ 143 w 1326"/>
                <a:gd name="T75" fmla="*/ 262 h 1425"/>
                <a:gd name="T76" fmla="*/ 154 w 1326"/>
                <a:gd name="T77" fmla="*/ 255 h 1425"/>
                <a:gd name="T78" fmla="*/ 167 w 1326"/>
                <a:gd name="T79" fmla="*/ 240 h 1425"/>
                <a:gd name="T80" fmla="*/ 173 w 1326"/>
                <a:gd name="T81" fmla="*/ 244 h 1425"/>
                <a:gd name="T82" fmla="*/ 176 w 1326"/>
                <a:gd name="T83" fmla="*/ 251 h 1425"/>
                <a:gd name="T84" fmla="*/ 178 w 1326"/>
                <a:gd name="T85" fmla="*/ 258 h 1425"/>
                <a:gd name="T86" fmla="*/ 172 w 1326"/>
                <a:gd name="T87" fmla="*/ 262 h 1425"/>
                <a:gd name="T88" fmla="*/ 166 w 1326"/>
                <a:gd name="T89" fmla="*/ 265 h 1425"/>
                <a:gd name="T90" fmla="*/ 152 w 1326"/>
                <a:gd name="T91" fmla="*/ 287 h 1425"/>
                <a:gd name="T92" fmla="*/ 138 w 1326"/>
                <a:gd name="T93" fmla="*/ 286 h 1425"/>
                <a:gd name="T94" fmla="*/ 102 w 1326"/>
                <a:gd name="T95" fmla="*/ 314 h 1425"/>
                <a:gd name="T96" fmla="*/ 108 w 1326"/>
                <a:gd name="T97" fmla="*/ 320 h 142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326" h="1425">
                  <a:moveTo>
                    <a:pt x="584" y="1330"/>
                  </a:moveTo>
                  <a:cubicBezTo>
                    <a:pt x="570" y="1349"/>
                    <a:pt x="552" y="1353"/>
                    <a:pt x="547" y="1358"/>
                  </a:cubicBezTo>
                  <a:cubicBezTo>
                    <a:pt x="479" y="1410"/>
                    <a:pt x="464" y="1425"/>
                    <a:pt x="393" y="1399"/>
                  </a:cubicBezTo>
                  <a:cubicBezTo>
                    <a:pt x="321" y="1373"/>
                    <a:pt x="164" y="1275"/>
                    <a:pt x="82" y="1037"/>
                  </a:cubicBezTo>
                  <a:cubicBezTo>
                    <a:pt x="0" y="799"/>
                    <a:pt x="62" y="677"/>
                    <a:pt x="192" y="513"/>
                  </a:cubicBezTo>
                  <a:cubicBezTo>
                    <a:pt x="322" y="349"/>
                    <a:pt x="350" y="363"/>
                    <a:pt x="372" y="307"/>
                  </a:cubicBezTo>
                  <a:cubicBezTo>
                    <a:pt x="394" y="251"/>
                    <a:pt x="470" y="249"/>
                    <a:pt x="498" y="213"/>
                  </a:cubicBezTo>
                  <a:cubicBezTo>
                    <a:pt x="526" y="177"/>
                    <a:pt x="529" y="170"/>
                    <a:pt x="529" y="170"/>
                  </a:cubicBezTo>
                  <a:cubicBezTo>
                    <a:pt x="529" y="170"/>
                    <a:pt x="634" y="0"/>
                    <a:pt x="851" y="17"/>
                  </a:cubicBezTo>
                  <a:cubicBezTo>
                    <a:pt x="939" y="24"/>
                    <a:pt x="1023" y="88"/>
                    <a:pt x="1106" y="123"/>
                  </a:cubicBezTo>
                  <a:cubicBezTo>
                    <a:pt x="1188" y="158"/>
                    <a:pt x="1276" y="274"/>
                    <a:pt x="1301" y="460"/>
                  </a:cubicBezTo>
                  <a:cubicBezTo>
                    <a:pt x="1326" y="647"/>
                    <a:pt x="1317" y="738"/>
                    <a:pt x="1218" y="736"/>
                  </a:cubicBezTo>
                  <a:cubicBezTo>
                    <a:pt x="1120" y="735"/>
                    <a:pt x="1032" y="830"/>
                    <a:pt x="935" y="761"/>
                  </a:cubicBezTo>
                  <a:cubicBezTo>
                    <a:pt x="901" y="736"/>
                    <a:pt x="890" y="702"/>
                    <a:pt x="859" y="707"/>
                  </a:cubicBezTo>
                  <a:cubicBezTo>
                    <a:pt x="847" y="708"/>
                    <a:pt x="820" y="724"/>
                    <a:pt x="809" y="658"/>
                  </a:cubicBezTo>
                  <a:cubicBezTo>
                    <a:pt x="798" y="591"/>
                    <a:pt x="778" y="573"/>
                    <a:pt x="778" y="573"/>
                  </a:cubicBezTo>
                  <a:cubicBezTo>
                    <a:pt x="778" y="573"/>
                    <a:pt x="774" y="596"/>
                    <a:pt x="761" y="614"/>
                  </a:cubicBezTo>
                  <a:cubicBezTo>
                    <a:pt x="747" y="633"/>
                    <a:pt x="744" y="650"/>
                    <a:pt x="750" y="678"/>
                  </a:cubicBezTo>
                  <a:cubicBezTo>
                    <a:pt x="757" y="705"/>
                    <a:pt x="764" y="714"/>
                    <a:pt x="782" y="726"/>
                  </a:cubicBezTo>
                  <a:cubicBezTo>
                    <a:pt x="800" y="738"/>
                    <a:pt x="835" y="762"/>
                    <a:pt x="867" y="762"/>
                  </a:cubicBezTo>
                  <a:cubicBezTo>
                    <a:pt x="900" y="762"/>
                    <a:pt x="947" y="765"/>
                    <a:pt x="968" y="812"/>
                  </a:cubicBezTo>
                  <a:cubicBezTo>
                    <a:pt x="982" y="843"/>
                    <a:pt x="960" y="849"/>
                    <a:pt x="960" y="849"/>
                  </a:cubicBezTo>
                  <a:cubicBezTo>
                    <a:pt x="960" y="849"/>
                    <a:pt x="980" y="866"/>
                    <a:pt x="982" y="880"/>
                  </a:cubicBezTo>
                  <a:cubicBezTo>
                    <a:pt x="983" y="893"/>
                    <a:pt x="976" y="953"/>
                    <a:pt x="958" y="931"/>
                  </a:cubicBezTo>
                  <a:cubicBezTo>
                    <a:pt x="958" y="931"/>
                    <a:pt x="936" y="975"/>
                    <a:pt x="921" y="952"/>
                  </a:cubicBezTo>
                  <a:cubicBezTo>
                    <a:pt x="921" y="952"/>
                    <a:pt x="897" y="982"/>
                    <a:pt x="879" y="954"/>
                  </a:cubicBezTo>
                  <a:cubicBezTo>
                    <a:pt x="879" y="954"/>
                    <a:pt x="847" y="985"/>
                    <a:pt x="833" y="952"/>
                  </a:cubicBezTo>
                  <a:cubicBezTo>
                    <a:pt x="820" y="918"/>
                    <a:pt x="845" y="889"/>
                    <a:pt x="832" y="865"/>
                  </a:cubicBezTo>
                  <a:cubicBezTo>
                    <a:pt x="818" y="841"/>
                    <a:pt x="807" y="824"/>
                    <a:pt x="774" y="809"/>
                  </a:cubicBezTo>
                  <a:cubicBezTo>
                    <a:pt x="774" y="809"/>
                    <a:pt x="781" y="903"/>
                    <a:pt x="727" y="970"/>
                  </a:cubicBezTo>
                  <a:cubicBezTo>
                    <a:pt x="672" y="1038"/>
                    <a:pt x="622" y="1067"/>
                    <a:pt x="616" y="1117"/>
                  </a:cubicBezTo>
                  <a:cubicBezTo>
                    <a:pt x="616" y="1117"/>
                    <a:pt x="655" y="1107"/>
                    <a:pt x="670" y="1105"/>
                  </a:cubicBezTo>
                  <a:cubicBezTo>
                    <a:pt x="670" y="1105"/>
                    <a:pt x="681" y="1011"/>
                    <a:pt x="712" y="993"/>
                  </a:cubicBezTo>
                  <a:cubicBezTo>
                    <a:pt x="721" y="987"/>
                    <a:pt x="715" y="1009"/>
                    <a:pt x="715" y="1009"/>
                  </a:cubicBezTo>
                  <a:cubicBezTo>
                    <a:pt x="715" y="1009"/>
                    <a:pt x="718" y="989"/>
                    <a:pt x="741" y="991"/>
                  </a:cubicBezTo>
                  <a:cubicBezTo>
                    <a:pt x="741" y="991"/>
                    <a:pt x="761" y="973"/>
                    <a:pt x="770" y="991"/>
                  </a:cubicBezTo>
                  <a:cubicBezTo>
                    <a:pt x="770" y="991"/>
                    <a:pt x="805" y="977"/>
                    <a:pt x="798" y="1014"/>
                  </a:cubicBezTo>
                  <a:cubicBezTo>
                    <a:pt x="791" y="1051"/>
                    <a:pt x="778" y="1063"/>
                    <a:pt x="771" y="1090"/>
                  </a:cubicBezTo>
                  <a:cubicBezTo>
                    <a:pt x="771" y="1090"/>
                    <a:pt x="807" y="1086"/>
                    <a:pt x="826" y="1060"/>
                  </a:cubicBezTo>
                  <a:cubicBezTo>
                    <a:pt x="845" y="1033"/>
                    <a:pt x="877" y="970"/>
                    <a:pt x="899" y="998"/>
                  </a:cubicBezTo>
                  <a:cubicBezTo>
                    <a:pt x="899" y="998"/>
                    <a:pt x="927" y="987"/>
                    <a:pt x="933" y="1018"/>
                  </a:cubicBezTo>
                  <a:cubicBezTo>
                    <a:pt x="933" y="1018"/>
                    <a:pt x="955" y="1012"/>
                    <a:pt x="950" y="1041"/>
                  </a:cubicBezTo>
                  <a:cubicBezTo>
                    <a:pt x="950" y="1041"/>
                    <a:pt x="990" y="1042"/>
                    <a:pt x="961" y="1075"/>
                  </a:cubicBezTo>
                  <a:cubicBezTo>
                    <a:pt x="955" y="1081"/>
                    <a:pt x="939" y="1080"/>
                    <a:pt x="930" y="1089"/>
                  </a:cubicBezTo>
                  <a:cubicBezTo>
                    <a:pt x="922" y="1097"/>
                    <a:pt x="922" y="1099"/>
                    <a:pt x="896" y="1104"/>
                  </a:cubicBezTo>
                  <a:cubicBezTo>
                    <a:pt x="838" y="1115"/>
                    <a:pt x="845" y="1189"/>
                    <a:pt x="820" y="1193"/>
                  </a:cubicBezTo>
                  <a:cubicBezTo>
                    <a:pt x="809" y="1196"/>
                    <a:pt x="777" y="1187"/>
                    <a:pt x="744" y="1190"/>
                  </a:cubicBezTo>
                  <a:cubicBezTo>
                    <a:pt x="700" y="1189"/>
                    <a:pt x="581" y="1252"/>
                    <a:pt x="548" y="1302"/>
                  </a:cubicBezTo>
                  <a:cubicBezTo>
                    <a:pt x="548" y="1302"/>
                    <a:pt x="589" y="1307"/>
                    <a:pt x="584" y="1330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78" name="Freeform 400">
              <a:extLst>
                <a:ext uri="{FF2B5EF4-FFF2-40B4-BE49-F238E27FC236}">
                  <a16:creationId xmlns:a16="http://schemas.microsoft.com/office/drawing/2014/main" id="{B389F561-1FF5-48A7-B3FC-460F13EBA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1" y="961"/>
              <a:ext cx="155" cy="150"/>
            </a:xfrm>
            <a:custGeom>
              <a:avLst/>
              <a:gdLst>
                <a:gd name="T0" fmla="*/ 23 w 236"/>
                <a:gd name="T1" fmla="*/ 51 h 215"/>
                <a:gd name="T2" fmla="*/ 8 w 236"/>
                <a:gd name="T3" fmla="*/ 41 h 215"/>
                <a:gd name="T4" fmla="*/ 1 w 236"/>
                <a:gd name="T5" fmla="*/ 24 h 215"/>
                <a:gd name="T6" fmla="*/ 3 w 236"/>
                <a:gd name="T7" fmla="*/ 6 h 215"/>
                <a:gd name="T8" fmla="*/ 7 w 236"/>
                <a:gd name="T9" fmla="*/ 1 h 215"/>
                <a:gd name="T10" fmla="*/ 16 w 236"/>
                <a:gd name="T11" fmla="*/ 3 h 215"/>
                <a:gd name="T12" fmla="*/ 24 w 236"/>
                <a:gd name="T13" fmla="*/ 7 h 215"/>
                <a:gd name="T14" fmla="*/ 32 w 236"/>
                <a:gd name="T15" fmla="*/ 19 h 215"/>
                <a:gd name="T16" fmla="*/ 37 w 236"/>
                <a:gd name="T17" fmla="*/ 25 h 215"/>
                <a:gd name="T18" fmla="*/ 43 w 236"/>
                <a:gd name="T19" fmla="*/ 31 h 215"/>
                <a:gd name="T20" fmla="*/ 43 w 236"/>
                <a:gd name="T21" fmla="*/ 31 h 2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6" h="215">
                  <a:moveTo>
                    <a:pt x="122" y="215"/>
                  </a:moveTo>
                  <a:cubicBezTo>
                    <a:pt x="97" y="198"/>
                    <a:pt x="68" y="188"/>
                    <a:pt x="42" y="172"/>
                  </a:cubicBezTo>
                  <a:cubicBezTo>
                    <a:pt x="21" y="159"/>
                    <a:pt x="5" y="125"/>
                    <a:pt x="3" y="101"/>
                  </a:cubicBezTo>
                  <a:cubicBezTo>
                    <a:pt x="0" y="75"/>
                    <a:pt x="5" y="47"/>
                    <a:pt x="16" y="23"/>
                  </a:cubicBezTo>
                  <a:cubicBezTo>
                    <a:pt x="21" y="13"/>
                    <a:pt x="26" y="0"/>
                    <a:pt x="38" y="2"/>
                  </a:cubicBezTo>
                  <a:cubicBezTo>
                    <a:pt x="53" y="3"/>
                    <a:pt x="69" y="11"/>
                    <a:pt x="84" y="13"/>
                  </a:cubicBezTo>
                  <a:cubicBezTo>
                    <a:pt x="101" y="16"/>
                    <a:pt x="118" y="22"/>
                    <a:pt x="133" y="31"/>
                  </a:cubicBezTo>
                  <a:cubicBezTo>
                    <a:pt x="152" y="41"/>
                    <a:pt x="163" y="61"/>
                    <a:pt x="174" y="78"/>
                  </a:cubicBezTo>
                  <a:cubicBezTo>
                    <a:pt x="181" y="88"/>
                    <a:pt x="188" y="97"/>
                    <a:pt x="198" y="105"/>
                  </a:cubicBezTo>
                  <a:cubicBezTo>
                    <a:pt x="208" y="114"/>
                    <a:pt x="224" y="121"/>
                    <a:pt x="233" y="131"/>
                  </a:cubicBezTo>
                  <a:cubicBezTo>
                    <a:pt x="236" y="135"/>
                    <a:pt x="234" y="130"/>
                    <a:pt x="234" y="133"/>
                  </a:cubicBezTo>
                </a:path>
              </a:pathLst>
            </a:custGeom>
            <a:solidFill>
              <a:srgbClr val="F4B6CB"/>
            </a:solidFill>
            <a:ln w="4763" cap="flat">
              <a:solidFill>
                <a:srgbClr val="34343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9" name="Freeform 401">
              <a:extLst>
                <a:ext uri="{FF2B5EF4-FFF2-40B4-BE49-F238E27FC236}">
                  <a16:creationId xmlns:a16="http://schemas.microsoft.com/office/drawing/2014/main" id="{7118D215-0B05-4598-8ECA-B5C5195DA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1" y="961"/>
              <a:ext cx="155" cy="150"/>
            </a:xfrm>
            <a:custGeom>
              <a:avLst/>
              <a:gdLst>
                <a:gd name="T0" fmla="*/ 23 w 236"/>
                <a:gd name="T1" fmla="*/ 51 h 215"/>
                <a:gd name="T2" fmla="*/ 8 w 236"/>
                <a:gd name="T3" fmla="*/ 41 h 215"/>
                <a:gd name="T4" fmla="*/ 1 w 236"/>
                <a:gd name="T5" fmla="*/ 24 h 215"/>
                <a:gd name="T6" fmla="*/ 3 w 236"/>
                <a:gd name="T7" fmla="*/ 6 h 215"/>
                <a:gd name="T8" fmla="*/ 7 w 236"/>
                <a:gd name="T9" fmla="*/ 1 h 215"/>
                <a:gd name="T10" fmla="*/ 16 w 236"/>
                <a:gd name="T11" fmla="*/ 3 h 215"/>
                <a:gd name="T12" fmla="*/ 24 w 236"/>
                <a:gd name="T13" fmla="*/ 7 h 215"/>
                <a:gd name="T14" fmla="*/ 32 w 236"/>
                <a:gd name="T15" fmla="*/ 19 h 215"/>
                <a:gd name="T16" fmla="*/ 37 w 236"/>
                <a:gd name="T17" fmla="*/ 25 h 215"/>
                <a:gd name="T18" fmla="*/ 43 w 236"/>
                <a:gd name="T19" fmla="*/ 31 h 215"/>
                <a:gd name="T20" fmla="*/ 43 w 236"/>
                <a:gd name="T21" fmla="*/ 31 h 2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6" h="215">
                  <a:moveTo>
                    <a:pt x="122" y="215"/>
                  </a:moveTo>
                  <a:cubicBezTo>
                    <a:pt x="97" y="198"/>
                    <a:pt x="68" y="188"/>
                    <a:pt x="42" y="172"/>
                  </a:cubicBezTo>
                  <a:cubicBezTo>
                    <a:pt x="21" y="159"/>
                    <a:pt x="5" y="125"/>
                    <a:pt x="3" y="101"/>
                  </a:cubicBezTo>
                  <a:cubicBezTo>
                    <a:pt x="0" y="75"/>
                    <a:pt x="5" y="47"/>
                    <a:pt x="16" y="23"/>
                  </a:cubicBezTo>
                  <a:cubicBezTo>
                    <a:pt x="21" y="13"/>
                    <a:pt x="26" y="0"/>
                    <a:pt x="38" y="2"/>
                  </a:cubicBezTo>
                  <a:cubicBezTo>
                    <a:pt x="53" y="3"/>
                    <a:pt x="69" y="11"/>
                    <a:pt x="84" y="13"/>
                  </a:cubicBezTo>
                  <a:cubicBezTo>
                    <a:pt x="101" y="16"/>
                    <a:pt x="118" y="22"/>
                    <a:pt x="133" y="31"/>
                  </a:cubicBezTo>
                  <a:cubicBezTo>
                    <a:pt x="152" y="41"/>
                    <a:pt x="163" y="61"/>
                    <a:pt x="174" y="78"/>
                  </a:cubicBezTo>
                  <a:cubicBezTo>
                    <a:pt x="181" y="88"/>
                    <a:pt x="188" y="97"/>
                    <a:pt x="198" y="105"/>
                  </a:cubicBezTo>
                  <a:cubicBezTo>
                    <a:pt x="208" y="114"/>
                    <a:pt x="224" y="121"/>
                    <a:pt x="233" y="131"/>
                  </a:cubicBezTo>
                  <a:cubicBezTo>
                    <a:pt x="236" y="135"/>
                    <a:pt x="234" y="130"/>
                    <a:pt x="234" y="133"/>
                  </a:cubicBezTo>
                </a:path>
              </a:pathLst>
            </a:custGeom>
            <a:noFill/>
            <a:ln w="4763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80" name="Freeform 402">
              <a:extLst>
                <a:ext uri="{FF2B5EF4-FFF2-40B4-BE49-F238E27FC236}">
                  <a16:creationId xmlns:a16="http://schemas.microsoft.com/office/drawing/2014/main" id="{47EA0262-CF84-43CB-BE37-6FB86EB77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" y="1019"/>
              <a:ext cx="106" cy="40"/>
            </a:xfrm>
            <a:custGeom>
              <a:avLst/>
              <a:gdLst>
                <a:gd name="T0" fmla="*/ 30 w 161"/>
                <a:gd name="T1" fmla="*/ 14 h 57"/>
                <a:gd name="T2" fmla="*/ 28 w 161"/>
                <a:gd name="T3" fmla="*/ 12 h 57"/>
                <a:gd name="T4" fmla="*/ 22 w 161"/>
                <a:gd name="T5" fmla="*/ 10 h 57"/>
                <a:gd name="T6" fmla="*/ 13 w 161"/>
                <a:gd name="T7" fmla="*/ 11 h 57"/>
                <a:gd name="T8" fmla="*/ 0 w 161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" h="57">
                  <a:moveTo>
                    <a:pt x="161" y="57"/>
                  </a:moveTo>
                  <a:cubicBezTo>
                    <a:pt x="155" y="55"/>
                    <a:pt x="152" y="51"/>
                    <a:pt x="147" y="48"/>
                  </a:cubicBezTo>
                  <a:cubicBezTo>
                    <a:pt x="138" y="42"/>
                    <a:pt x="127" y="42"/>
                    <a:pt x="116" y="41"/>
                  </a:cubicBezTo>
                  <a:cubicBezTo>
                    <a:pt x="100" y="40"/>
                    <a:pt x="85" y="41"/>
                    <a:pt x="69" y="43"/>
                  </a:cubicBezTo>
                  <a:cubicBezTo>
                    <a:pt x="36" y="48"/>
                    <a:pt x="18" y="24"/>
                    <a:pt x="0" y="0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81" name="Freeform 403">
              <a:extLst>
                <a:ext uri="{FF2B5EF4-FFF2-40B4-BE49-F238E27FC236}">
                  <a16:creationId xmlns:a16="http://schemas.microsoft.com/office/drawing/2014/main" id="{F582C753-D8F4-49CF-9993-79B76A85B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" y="1014"/>
              <a:ext cx="22" cy="34"/>
            </a:xfrm>
            <a:custGeom>
              <a:avLst/>
              <a:gdLst>
                <a:gd name="T0" fmla="*/ 6 w 34"/>
                <a:gd name="T1" fmla="*/ 12 h 49"/>
                <a:gd name="T2" fmla="*/ 3 w 34"/>
                <a:gd name="T3" fmla="*/ 7 h 49"/>
                <a:gd name="T4" fmla="*/ 0 w 34"/>
                <a:gd name="T5" fmla="*/ 0 h 4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26" y="45"/>
                    <a:pt x="19" y="38"/>
                    <a:pt x="14" y="31"/>
                  </a:cubicBezTo>
                  <a:cubicBezTo>
                    <a:pt x="11" y="26"/>
                    <a:pt x="1" y="0"/>
                    <a:pt x="0" y="0"/>
                  </a:cubicBezTo>
                </a:path>
              </a:pathLst>
            </a:custGeom>
            <a:noFill/>
            <a:ln w="4763" cap="rnd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82" name="Freeform 404">
              <a:extLst>
                <a:ext uri="{FF2B5EF4-FFF2-40B4-BE49-F238E27FC236}">
                  <a16:creationId xmlns:a16="http://schemas.microsoft.com/office/drawing/2014/main" id="{D0C72DD5-FE65-4AB8-BD01-21BA41970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5" y="980"/>
              <a:ext cx="70" cy="65"/>
            </a:xfrm>
            <a:custGeom>
              <a:avLst/>
              <a:gdLst>
                <a:gd name="T0" fmla="*/ 19 w 106"/>
                <a:gd name="T1" fmla="*/ 21 h 94"/>
                <a:gd name="T2" fmla="*/ 14 w 106"/>
                <a:gd name="T3" fmla="*/ 21 h 94"/>
                <a:gd name="T4" fmla="*/ 8 w 106"/>
                <a:gd name="T5" fmla="*/ 19 h 94"/>
                <a:gd name="T6" fmla="*/ 5 w 106"/>
                <a:gd name="T7" fmla="*/ 4 h 94"/>
                <a:gd name="T8" fmla="*/ 14 w 106"/>
                <a:gd name="T9" fmla="*/ 12 h 94"/>
                <a:gd name="T10" fmla="*/ 19 w 106"/>
                <a:gd name="T11" fmla="*/ 21 h 94"/>
                <a:gd name="T12" fmla="*/ 20 w 106"/>
                <a:gd name="T13" fmla="*/ 21 h 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6" h="94">
                  <a:moveTo>
                    <a:pt x="102" y="93"/>
                  </a:moveTo>
                  <a:cubicBezTo>
                    <a:pt x="93" y="92"/>
                    <a:pt x="83" y="91"/>
                    <a:pt x="74" y="90"/>
                  </a:cubicBezTo>
                  <a:cubicBezTo>
                    <a:pt x="64" y="90"/>
                    <a:pt x="51" y="87"/>
                    <a:pt x="43" y="81"/>
                  </a:cubicBezTo>
                  <a:cubicBezTo>
                    <a:pt x="24" y="67"/>
                    <a:pt x="0" y="33"/>
                    <a:pt x="27" y="16"/>
                  </a:cubicBezTo>
                  <a:cubicBezTo>
                    <a:pt x="52" y="0"/>
                    <a:pt x="65" y="33"/>
                    <a:pt x="73" y="50"/>
                  </a:cubicBezTo>
                  <a:cubicBezTo>
                    <a:pt x="80" y="67"/>
                    <a:pt x="91" y="78"/>
                    <a:pt x="102" y="91"/>
                  </a:cubicBezTo>
                  <a:cubicBezTo>
                    <a:pt x="103" y="92"/>
                    <a:pt x="106" y="94"/>
                    <a:pt x="103" y="93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83" name="Freeform 405">
              <a:extLst>
                <a:ext uri="{FF2B5EF4-FFF2-40B4-BE49-F238E27FC236}">
                  <a16:creationId xmlns:a16="http://schemas.microsoft.com/office/drawing/2014/main" id="{3A49CDC4-114E-412B-B0B8-64619DFBA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" y="1007"/>
              <a:ext cx="85" cy="102"/>
            </a:xfrm>
            <a:custGeom>
              <a:avLst/>
              <a:gdLst>
                <a:gd name="T0" fmla="*/ 1 w 129"/>
                <a:gd name="T1" fmla="*/ 1 h 146"/>
                <a:gd name="T2" fmla="*/ 1 w 129"/>
                <a:gd name="T3" fmla="*/ 13 h 146"/>
                <a:gd name="T4" fmla="*/ 6 w 129"/>
                <a:gd name="T5" fmla="*/ 24 h 146"/>
                <a:gd name="T6" fmla="*/ 24 w 129"/>
                <a:gd name="T7" fmla="*/ 35 h 146"/>
                <a:gd name="T8" fmla="*/ 20 w 129"/>
                <a:gd name="T9" fmla="*/ 31 h 146"/>
                <a:gd name="T10" fmla="*/ 15 w 129"/>
                <a:gd name="T11" fmla="*/ 26 h 146"/>
                <a:gd name="T12" fmla="*/ 6 w 129"/>
                <a:gd name="T13" fmla="*/ 19 h 146"/>
                <a:gd name="T14" fmla="*/ 3 w 129"/>
                <a:gd name="T15" fmla="*/ 8 h 146"/>
                <a:gd name="T16" fmla="*/ 2 w 129"/>
                <a:gd name="T17" fmla="*/ 0 h 1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9" h="146">
                  <a:moveTo>
                    <a:pt x="6" y="1"/>
                  </a:moveTo>
                  <a:cubicBezTo>
                    <a:pt x="0" y="16"/>
                    <a:pt x="3" y="38"/>
                    <a:pt x="7" y="54"/>
                  </a:cubicBezTo>
                  <a:cubicBezTo>
                    <a:pt x="10" y="71"/>
                    <a:pt x="17" y="85"/>
                    <a:pt x="31" y="97"/>
                  </a:cubicBezTo>
                  <a:cubicBezTo>
                    <a:pt x="59" y="120"/>
                    <a:pt x="97" y="129"/>
                    <a:pt x="129" y="146"/>
                  </a:cubicBezTo>
                  <a:cubicBezTo>
                    <a:pt x="121" y="142"/>
                    <a:pt x="116" y="134"/>
                    <a:pt x="109" y="129"/>
                  </a:cubicBezTo>
                  <a:cubicBezTo>
                    <a:pt x="100" y="122"/>
                    <a:pt x="90" y="115"/>
                    <a:pt x="80" y="109"/>
                  </a:cubicBezTo>
                  <a:cubicBezTo>
                    <a:pt x="63" y="100"/>
                    <a:pt x="44" y="94"/>
                    <a:pt x="32" y="77"/>
                  </a:cubicBezTo>
                  <a:cubicBezTo>
                    <a:pt x="23" y="65"/>
                    <a:pt x="17" y="50"/>
                    <a:pt x="13" y="35"/>
                  </a:cubicBezTo>
                  <a:cubicBezTo>
                    <a:pt x="11" y="24"/>
                    <a:pt x="13" y="10"/>
                    <a:pt x="9" y="0"/>
                  </a:cubicBezTo>
                </a:path>
              </a:pathLst>
            </a:custGeom>
            <a:solidFill>
              <a:srgbClr val="F09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84" name="Freeform 406">
              <a:extLst>
                <a:ext uri="{FF2B5EF4-FFF2-40B4-BE49-F238E27FC236}">
                  <a16:creationId xmlns:a16="http://schemas.microsoft.com/office/drawing/2014/main" id="{5621E914-AB17-4E11-AF4B-451DCDD1D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1" y="964"/>
              <a:ext cx="69" cy="34"/>
            </a:xfrm>
            <a:custGeom>
              <a:avLst/>
              <a:gdLst>
                <a:gd name="T0" fmla="*/ 0 w 106"/>
                <a:gd name="T1" fmla="*/ 12 h 48"/>
                <a:gd name="T2" fmla="*/ 5 w 106"/>
                <a:gd name="T3" fmla="*/ 0 h 48"/>
                <a:gd name="T4" fmla="*/ 12 w 106"/>
                <a:gd name="T5" fmla="*/ 3 h 48"/>
                <a:gd name="T6" fmla="*/ 15 w 106"/>
                <a:gd name="T7" fmla="*/ 4 h 48"/>
                <a:gd name="T8" fmla="*/ 19 w 106"/>
                <a:gd name="T9" fmla="*/ 6 h 48"/>
                <a:gd name="T10" fmla="*/ 8 w 106"/>
                <a:gd name="T11" fmla="*/ 4 h 48"/>
                <a:gd name="T12" fmla="*/ 3 w 106"/>
                <a:gd name="T13" fmla="*/ 6 h 48"/>
                <a:gd name="T14" fmla="*/ 1 w 106"/>
                <a:gd name="T15" fmla="*/ 12 h 4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6" h="48">
                  <a:moveTo>
                    <a:pt x="0" y="48"/>
                  </a:moveTo>
                  <a:cubicBezTo>
                    <a:pt x="3" y="30"/>
                    <a:pt x="5" y="0"/>
                    <a:pt x="30" y="0"/>
                  </a:cubicBezTo>
                  <a:cubicBezTo>
                    <a:pt x="43" y="1"/>
                    <a:pt x="52" y="8"/>
                    <a:pt x="64" y="13"/>
                  </a:cubicBezTo>
                  <a:cubicBezTo>
                    <a:pt x="71" y="15"/>
                    <a:pt x="78" y="16"/>
                    <a:pt x="84" y="18"/>
                  </a:cubicBezTo>
                  <a:cubicBezTo>
                    <a:pt x="91" y="20"/>
                    <a:pt x="99" y="24"/>
                    <a:pt x="106" y="25"/>
                  </a:cubicBezTo>
                  <a:cubicBezTo>
                    <a:pt x="86" y="33"/>
                    <a:pt x="64" y="21"/>
                    <a:pt x="45" y="17"/>
                  </a:cubicBezTo>
                  <a:cubicBezTo>
                    <a:pt x="33" y="15"/>
                    <a:pt x="26" y="15"/>
                    <a:pt x="16" y="23"/>
                  </a:cubicBezTo>
                  <a:cubicBezTo>
                    <a:pt x="7" y="30"/>
                    <a:pt x="7" y="40"/>
                    <a:pt x="2" y="48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85" name="Freeform 407">
              <a:extLst>
                <a:ext uri="{FF2B5EF4-FFF2-40B4-BE49-F238E27FC236}">
                  <a16:creationId xmlns:a16="http://schemas.microsoft.com/office/drawing/2014/main" id="{AE2DCD72-9050-4AA7-9665-2CBE3B8A5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" y="999"/>
              <a:ext cx="69" cy="60"/>
            </a:xfrm>
            <a:custGeom>
              <a:avLst/>
              <a:gdLst>
                <a:gd name="T0" fmla="*/ 0 w 105"/>
                <a:gd name="T1" fmla="*/ 0 h 86"/>
                <a:gd name="T2" fmla="*/ 6 w 105"/>
                <a:gd name="T3" fmla="*/ 8 h 86"/>
                <a:gd name="T4" fmla="*/ 8 w 105"/>
                <a:gd name="T5" fmla="*/ 13 h 86"/>
                <a:gd name="T6" fmla="*/ 14 w 105"/>
                <a:gd name="T7" fmla="*/ 15 h 86"/>
                <a:gd name="T8" fmla="*/ 20 w 105"/>
                <a:gd name="T9" fmla="*/ 20 h 86"/>
                <a:gd name="T10" fmla="*/ 15 w 105"/>
                <a:gd name="T11" fmla="*/ 15 h 86"/>
                <a:gd name="T12" fmla="*/ 9 w 105"/>
                <a:gd name="T13" fmla="*/ 10 h 86"/>
                <a:gd name="T14" fmla="*/ 5 w 105"/>
                <a:gd name="T15" fmla="*/ 3 h 86"/>
                <a:gd name="T16" fmla="*/ 3 w 105"/>
                <a:gd name="T17" fmla="*/ 1 h 86"/>
                <a:gd name="T18" fmla="*/ 1 w 105"/>
                <a:gd name="T19" fmla="*/ 1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86">
                  <a:moveTo>
                    <a:pt x="0" y="0"/>
                  </a:moveTo>
                  <a:cubicBezTo>
                    <a:pt x="12" y="8"/>
                    <a:pt x="24" y="18"/>
                    <a:pt x="31" y="33"/>
                  </a:cubicBezTo>
                  <a:cubicBezTo>
                    <a:pt x="35" y="40"/>
                    <a:pt x="38" y="50"/>
                    <a:pt x="44" y="56"/>
                  </a:cubicBezTo>
                  <a:cubicBezTo>
                    <a:pt x="52" y="65"/>
                    <a:pt x="64" y="62"/>
                    <a:pt x="75" y="66"/>
                  </a:cubicBezTo>
                  <a:cubicBezTo>
                    <a:pt x="86" y="70"/>
                    <a:pt x="96" y="77"/>
                    <a:pt x="105" y="86"/>
                  </a:cubicBezTo>
                  <a:cubicBezTo>
                    <a:pt x="99" y="75"/>
                    <a:pt x="91" y="67"/>
                    <a:pt x="82" y="61"/>
                  </a:cubicBezTo>
                  <a:cubicBezTo>
                    <a:pt x="71" y="53"/>
                    <a:pt x="59" y="49"/>
                    <a:pt x="48" y="42"/>
                  </a:cubicBezTo>
                  <a:cubicBezTo>
                    <a:pt x="38" y="36"/>
                    <a:pt x="33" y="24"/>
                    <a:pt x="26" y="15"/>
                  </a:cubicBezTo>
                  <a:cubicBezTo>
                    <a:pt x="23" y="11"/>
                    <a:pt x="19" y="7"/>
                    <a:pt x="15" y="4"/>
                  </a:cubicBezTo>
                  <a:cubicBezTo>
                    <a:pt x="12" y="3"/>
                    <a:pt x="6" y="3"/>
                    <a:pt x="6" y="1"/>
                  </a:cubicBezTo>
                </a:path>
              </a:pathLst>
            </a:custGeom>
            <a:solidFill>
              <a:srgbClr val="F8C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86" name="Freeform 408">
              <a:extLst>
                <a:ext uri="{FF2B5EF4-FFF2-40B4-BE49-F238E27FC236}">
                  <a16:creationId xmlns:a16="http://schemas.microsoft.com/office/drawing/2014/main" id="{B10FE1E0-A7E3-4361-AD9C-6A3B36A0F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" y="1060"/>
              <a:ext cx="98" cy="55"/>
            </a:xfrm>
            <a:custGeom>
              <a:avLst/>
              <a:gdLst>
                <a:gd name="T0" fmla="*/ 3 w 149"/>
                <a:gd name="T1" fmla="*/ 1 h 78"/>
                <a:gd name="T2" fmla="*/ 9 w 149"/>
                <a:gd name="T3" fmla="*/ 1 h 78"/>
                <a:gd name="T4" fmla="*/ 18 w 149"/>
                <a:gd name="T5" fmla="*/ 1 h 78"/>
                <a:gd name="T6" fmla="*/ 21 w 149"/>
                <a:gd name="T7" fmla="*/ 16 h 78"/>
                <a:gd name="T8" fmla="*/ 8 w 149"/>
                <a:gd name="T9" fmla="*/ 6 h 78"/>
                <a:gd name="T10" fmla="*/ 3 w 149"/>
                <a:gd name="T11" fmla="*/ 1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9" h="78">
                  <a:moveTo>
                    <a:pt x="18" y="1"/>
                  </a:moveTo>
                  <a:cubicBezTo>
                    <a:pt x="26" y="9"/>
                    <a:pt x="41" y="4"/>
                    <a:pt x="51" y="3"/>
                  </a:cubicBezTo>
                  <a:cubicBezTo>
                    <a:pt x="64" y="0"/>
                    <a:pt x="81" y="0"/>
                    <a:pt x="94" y="4"/>
                  </a:cubicBezTo>
                  <a:cubicBezTo>
                    <a:pt x="121" y="13"/>
                    <a:pt x="149" y="46"/>
                    <a:pt x="112" y="63"/>
                  </a:cubicBezTo>
                  <a:cubicBezTo>
                    <a:pt x="80" y="78"/>
                    <a:pt x="64" y="44"/>
                    <a:pt x="41" y="27"/>
                  </a:cubicBezTo>
                  <a:cubicBezTo>
                    <a:pt x="37" y="25"/>
                    <a:pt x="0" y="12"/>
                    <a:pt x="13" y="6"/>
                  </a:cubicBezTo>
                </a:path>
              </a:pathLst>
            </a:custGeom>
            <a:solidFill>
              <a:srgbClr val="F6C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87" name="Freeform 409">
              <a:extLst>
                <a:ext uri="{FF2B5EF4-FFF2-40B4-BE49-F238E27FC236}">
                  <a16:creationId xmlns:a16="http://schemas.microsoft.com/office/drawing/2014/main" id="{F8353BDF-1B36-429A-838A-BE937DFC1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4" y="968"/>
              <a:ext cx="55" cy="19"/>
            </a:xfrm>
            <a:custGeom>
              <a:avLst/>
              <a:gdLst>
                <a:gd name="T0" fmla="*/ 1 w 84"/>
                <a:gd name="T1" fmla="*/ 7 h 26"/>
                <a:gd name="T2" fmla="*/ 3 w 84"/>
                <a:gd name="T3" fmla="*/ 1 h 26"/>
                <a:gd name="T4" fmla="*/ 6 w 84"/>
                <a:gd name="T5" fmla="*/ 1 h 26"/>
                <a:gd name="T6" fmla="*/ 10 w 84"/>
                <a:gd name="T7" fmla="*/ 2 h 26"/>
                <a:gd name="T8" fmla="*/ 16 w 84"/>
                <a:gd name="T9" fmla="*/ 4 h 26"/>
                <a:gd name="T10" fmla="*/ 11 w 84"/>
                <a:gd name="T11" fmla="*/ 3 h 26"/>
                <a:gd name="T12" fmla="*/ 7 w 84"/>
                <a:gd name="T13" fmla="*/ 2 h 26"/>
                <a:gd name="T14" fmla="*/ 3 w 84"/>
                <a:gd name="T15" fmla="*/ 1 h 26"/>
                <a:gd name="T16" fmla="*/ 1 w 84"/>
                <a:gd name="T17" fmla="*/ 7 h 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4" h="26">
                  <a:moveTo>
                    <a:pt x="1" y="26"/>
                  </a:moveTo>
                  <a:cubicBezTo>
                    <a:pt x="0" y="19"/>
                    <a:pt x="7" y="9"/>
                    <a:pt x="13" y="5"/>
                  </a:cubicBezTo>
                  <a:cubicBezTo>
                    <a:pt x="19" y="0"/>
                    <a:pt x="25" y="1"/>
                    <a:pt x="32" y="2"/>
                  </a:cubicBezTo>
                  <a:cubicBezTo>
                    <a:pt x="40" y="4"/>
                    <a:pt x="49" y="5"/>
                    <a:pt x="57" y="8"/>
                  </a:cubicBezTo>
                  <a:cubicBezTo>
                    <a:pt x="66" y="12"/>
                    <a:pt x="74" y="12"/>
                    <a:pt x="84" y="13"/>
                  </a:cubicBezTo>
                  <a:cubicBezTo>
                    <a:pt x="78" y="17"/>
                    <a:pt x="65" y="13"/>
                    <a:pt x="59" y="11"/>
                  </a:cubicBezTo>
                  <a:cubicBezTo>
                    <a:pt x="51" y="10"/>
                    <a:pt x="43" y="8"/>
                    <a:pt x="35" y="7"/>
                  </a:cubicBezTo>
                  <a:cubicBezTo>
                    <a:pt x="29" y="5"/>
                    <a:pt x="22" y="4"/>
                    <a:pt x="16" y="6"/>
                  </a:cubicBezTo>
                  <a:cubicBezTo>
                    <a:pt x="11" y="9"/>
                    <a:pt x="1" y="17"/>
                    <a:pt x="1" y="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88" name="Freeform 410">
              <a:extLst>
                <a:ext uri="{FF2B5EF4-FFF2-40B4-BE49-F238E27FC236}">
                  <a16:creationId xmlns:a16="http://schemas.microsoft.com/office/drawing/2014/main" id="{8C52A965-1D02-4E9F-BC2E-49614D439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" y="1019"/>
              <a:ext cx="19" cy="24"/>
            </a:xfrm>
            <a:custGeom>
              <a:avLst/>
              <a:gdLst>
                <a:gd name="T0" fmla="*/ 0 w 29"/>
                <a:gd name="T1" fmla="*/ 0 h 33"/>
                <a:gd name="T2" fmla="*/ 3 w 29"/>
                <a:gd name="T3" fmla="*/ 6 h 33"/>
                <a:gd name="T4" fmla="*/ 5 w 29"/>
                <a:gd name="T5" fmla="*/ 9 h 33"/>
                <a:gd name="T6" fmla="*/ 3 w 29"/>
                <a:gd name="T7" fmla="*/ 6 h 33"/>
                <a:gd name="T8" fmla="*/ 2 w 29"/>
                <a:gd name="T9" fmla="*/ 4 h 33"/>
                <a:gd name="T10" fmla="*/ 1 w 29"/>
                <a:gd name="T11" fmla="*/ 1 h 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" h="33">
                  <a:moveTo>
                    <a:pt x="0" y="0"/>
                  </a:moveTo>
                  <a:cubicBezTo>
                    <a:pt x="6" y="7"/>
                    <a:pt x="10" y="13"/>
                    <a:pt x="13" y="21"/>
                  </a:cubicBezTo>
                  <a:cubicBezTo>
                    <a:pt x="15" y="29"/>
                    <a:pt x="21" y="33"/>
                    <a:pt x="29" y="33"/>
                  </a:cubicBezTo>
                  <a:cubicBezTo>
                    <a:pt x="23" y="30"/>
                    <a:pt x="20" y="27"/>
                    <a:pt x="17" y="21"/>
                  </a:cubicBezTo>
                  <a:cubicBezTo>
                    <a:pt x="15" y="18"/>
                    <a:pt x="14" y="15"/>
                    <a:pt x="12" y="12"/>
                  </a:cubicBezTo>
                  <a:cubicBezTo>
                    <a:pt x="9" y="9"/>
                    <a:pt x="4" y="8"/>
                    <a:pt x="2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EC59A77A-3B70-4327-BF47-E2060DFB7B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fr-FR" altLang="x-none" sz="5067"/>
              <a:t>Guinea pig</a:t>
            </a:r>
          </a:p>
        </p:txBody>
      </p:sp>
      <p:grpSp>
        <p:nvGrpSpPr>
          <p:cNvPr id="20482" name="Group 374">
            <a:extLst>
              <a:ext uri="{FF2B5EF4-FFF2-40B4-BE49-F238E27FC236}">
                <a16:creationId xmlns:a16="http://schemas.microsoft.com/office/drawing/2014/main" id="{8AD1CA9E-3B6D-4F77-8526-D1FE70A3C709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1871663"/>
            <a:ext cx="2776538" cy="1792287"/>
            <a:chOff x="1467" y="1426"/>
            <a:chExt cx="2811" cy="1815"/>
          </a:xfrm>
        </p:grpSpPr>
        <p:sp>
          <p:nvSpPr>
            <p:cNvPr id="20819" name="Freeform 375">
              <a:extLst>
                <a:ext uri="{FF2B5EF4-FFF2-40B4-BE49-F238E27FC236}">
                  <a16:creationId xmlns:a16="http://schemas.microsoft.com/office/drawing/2014/main" id="{9AFEE9D8-043D-488D-93F7-62FA5118E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4" y="2004"/>
              <a:ext cx="166" cy="314"/>
            </a:xfrm>
            <a:custGeom>
              <a:avLst/>
              <a:gdLst>
                <a:gd name="T0" fmla="*/ 350 w 113"/>
                <a:gd name="T1" fmla="*/ 914 h 200"/>
                <a:gd name="T2" fmla="*/ 38 w 113"/>
                <a:gd name="T3" fmla="*/ 650 h 200"/>
                <a:gd name="T4" fmla="*/ 526 w 113"/>
                <a:gd name="T5" fmla="*/ 0 h 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3" h="200">
                  <a:moveTo>
                    <a:pt x="75" y="150"/>
                  </a:moveTo>
                  <a:cubicBezTo>
                    <a:pt x="75" y="150"/>
                    <a:pt x="0" y="200"/>
                    <a:pt x="8" y="107"/>
                  </a:cubicBezTo>
                  <a:cubicBezTo>
                    <a:pt x="16" y="15"/>
                    <a:pt x="48" y="6"/>
                    <a:pt x="113" y="0"/>
                  </a:cubicBezTo>
                </a:path>
              </a:pathLst>
            </a:custGeom>
            <a:solidFill>
              <a:srgbClr val="9E77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20" name="Freeform 376">
              <a:extLst>
                <a:ext uri="{FF2B5EF4-FFF2-40B4-BE49-F238E27FC236}">
                  <a16:creationId xmlns:a16="http://schemas.microsoft.com/office/drawing/2014/main" id="{D9AB5498-234F-4524-806E-52820B37F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" y="1426"/>
              <a:ext cx="2811" cy="1815"/>
            </a:xfrm>
            <a:custGeom>
              <a:avLst/>
              <a:gdLst>
                <a:gd name="T0" fmla="*/ 744 w 1908"/>
                <a:gd name="T1" fmla="*/ 2242 h 1155"/>
                <a:gd name="T2" fmla="*/ 756 w 1908"/>
                <a:gd name="T3" fmla="*/ 2242 h 1155"/>
                <a:gd name="T4" fmla="*/ 2698 w 1908"/>
                <a:gd name="T5" fmla="*/ 1501 h 1155"/>
                <a:gd name="T6" fmla="*/ 4899 w 1908"/>
                <a:gd name="T7" fmla="*/ 536 h 1155"/>
                <a:gd name="T8" fmla="*/ 8013 w 1908"/>
                <a:gd name="T9" fmla="*/ 1581 h 1155"/>
                <a:gd name="T10" fmla="*/ 8729 w 1908"/>
                <a:gd name="T11" fmla="*/ 4585 h 1155"/>
                <a:gd name="T12" fmla="*/ 8384 w 1908"/>
                <a:gd name="T13" fmla="*/ 5700 h 1155"/>
                <a:gd name="T14" fmla="*/ 6596 w 1908"/>
                <a:gd name="T15" fmla="*/ 6262 h 1155"/>
                <a:gd name="T16" fmla="*/ 6182 w 1908"/>
                <a:gd name="T17" fmla="*/ 6116 h 1155"/>
                <a:gd name="T18" fmla="*/ 5784 w 1908"/>
                <a:gd name="T19" fmla="*/ 5847 h 1155"/>
                <a:gd name="T20" fmla="*/ 4691 w 1908"/>
                <a:gd name="T21" fmla="*/ 6361 h 1155"/>
                <a:gd name="T22" fmla="*/ 3940 w 1908"/>
                <a:gd name="T23" fmla="*/ 6922 h 1155"/>
                <a:gd name="T24" fmla="*/ 3636 w 1908"/>
                <a:gd name="T25" fmla="*/ 6702 h 1155"/>
                <a:gd name="T26" fmla="*/ 3109 w 1908"/>
                <a:gd name="T27" fmla="*/ 6776 h 1155"/>
                <a:gd name="T28" fmla="*/ 1849 w 1908"/>
                <a:gd name="T29" fmla="*/ 6823 h 1155"/>
                <a:gd name="T30" fmla="*/ 604 w 1908"/>
                <a:gd name="T31" fmla="*/ 6702 h 1155"/>
                <a:gd name="T32" fmla="*/ 377 w 1908"/>
                <a:gd name="T33" fmla="*/ 6539 h 1155"/>
                <a:gd name="T34" fmla="*/ 150 w 1908"/>
                <a:gd name="T35" fmla="*/ 5528 h 1155"/>
                <a:gd name="T36" fmla="*/ 467 w 1908"/>
                <a:gd name="T37" fmla="*/ 3971 h 1155"/>
                <a:gd name="T38" fmla="*/ 579 w 1908"/>
                <a:gd name="T39" fmla="*/ 3679 h 1155"/>
                <a:gd name="T40" fmla="*/ 567 w 1908"/>
                <a:gd name="T41" fmla="*/ 3159 h 115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08" h="1155">
                  <a:moveTo>
                    <a:pt x="158" y="368"/>
                  </a:moveTo>
                  <a:cubicBezTo>
                    <a:pt x="159" y="368"/>
                    <a:pt x="159" y="368"/>
                    <a:pt x="160" y="368"/>
                  </a:cubicBezTo>
                  <a:cubicBezTo>
                    <a:pt x="160" y="368"/>
                    <a:pt x="315" y="251"/>
                    <a:pt x="573" y="246"/>
                  </a:cubicBezTo>
                  <a:cubicBezTo>
                    <a:pt x="832" y="240"/>
                    <a:pt x="779" y="150"/>
                    <a:pt x="1040" y="88"/>
                  </a:cubicBezTo>
                  <a:cubicBezTo>
                    <a:pt x="1301" y="27"/>
                    <a:pt x="1496" y="0"/>
                    <a:pt x="1701" y="259"/>
                  </a:cubicBezTo>
                  <a:cubicBezTo>
                    <a:pt x="1907" y="518"/>
                    <a:pt x="1885" y="662"/>
                    <a:pt x="1853" y="752"/>
                  </a:cubicBezTo>
                  <a:cubicBezTo>
                    <a:pt x="1821" y="843"/>
                    <a:pt x="1908" y="911"/>
                    <a:pt x="1780" y="935"/>
                  </a:cubicBezTo>
                  <a:cubicBezTo>
                    <a:pt x="1652" y="959"/>
                    <a:pt x="1416" y="991"/>
                    <a:pt x="1400" y="1027"/>
                  </a:cubicBezTo>
                  <a:cubicBezTo>
                    <a:pt x="1384" y="1063"/>
                    <a:pt x="1304" y="1035"/>
                    <a:pt x="1312" y="1003"/>
                  </a:cubicBezTo>
                  <a:cubicBezTo>
                    <a:pt x="1320" y="971"/>
                    <a:pt x="1268" y="947"/>
                    <a:pt x="1228" y="959"/>
                  </a:cubicBezTo>
                  <a:cubicBezTo>
                    <a:pt x="1188" y="971"/>
                    <a:pt x="1032" y="1043"/>
                    <a:pt x="996" y="1043"/>
                  </a:cubicBezTo>
                  <a:cubicBezTo>
                    <a:pt x="960" y="1043"/>
                    <a:pt x="900" y="1127"/>
                    <a:pt x="836" y="1135"/>
                  </a:cubicBezTo>
                  <a:cubicBezTo>
                    <a:pt x="772" y="1143"/>
                    <a:pt x="772" y="1099"/>
                    <a:pt x="772" y="1099"/>
                  </a:cubicBezTo>
                  <a:cubicBezTo>
                    <a:pt x="772" y="1099"/>
                    <a:pt x="680" y="1099"/>
                    <a:pt x="660" y="1111"/>
                  </a:cubicBezTo>
                  <a:cubicBezTo>
                    <a:pt x="640" y="1123"/>
                    <a:pt x="492" y="1131"/>
                    <a:pt x="392" y="1119"/>
                  </a:cubicBezTo>
                  <a:cubicBezTo>
                    <a:pt x="292" y="1107"/>
                    <a:pt x="116" y="1155"/>
                    <a:pt x="128" y="1099"/>
                  </a:cubicBezTo>
                  <a:cubicBezTo>
                    <a:pt x="128" y="1099"/>
                    <a:pt x="96" y="1110"/>
                    <a:pt x="80" y="1072"/>
                  </a:cubicBezTo>
                  <a:cubicBezTo>
                    <a:pt x="64" y="1035"/>
                    <a:pt x="24" y="974"/>
                    <a:pt x="32" y="907"/>
                  </a:cubicBezTo>
                  <a:cubicBezTo>
                    <a:pt x="40" y="840"/>
                    <a:pt x="0" y="728"/>
                    <a:pt x="99" y="651"/>
                  </a:cubicBezTo>
                  <a:cubicBezTo>
                    <a:pt x="99" y="651"/>
                    <a:pt x="115" y="624"/>
                    <a:pt x="123" y="603"/>
                  </a:cubicBezTo>
                  <a:cubicBezTo>
                    <a:pt x="131" y="582"/>
                    <a:pt x="120" y="518"/>
                    <a:pt x="120" y="5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21" name="Freeform 377">
              <a:extLst>
                <a:ext uri="{FF2B5EF4-FFF2-40B4-BE49-F238E27FC236}">
                  <a16:creationId xmlns:a16="http://schemas.microsoft.com/office/drawing/2014/main" id="{4E89D5BF-0503-46C3-A636-42B6B1DCC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" y="2501"/>
              <a:ext cx="193" cy="234"/>
            </a:xfrm>
            <a:custGeom>
              <a:avLst/>
              <a:gdLst>
                <a:gd name="T0" fmla="*/ 460 w 131"/>
                <a:gd name="T1" fmla="*/ 20 h 149"/>
                <a:gd name="T2" fmla="*/ 435 w 131"/>
                <a:gd name="T3" fmla="*/ 8 h 149"/>
                <a:gd name="T4" fmla="*/ 358 w 131"/>
                <a:gd name="T5" fmla="*/ 13 h 149"/>
                <a:gd name="T6" fmla="*/ 221 w 131"/>
                <a:gd name="T7" fmla="*/ 104 h 149"/>
                <a:gd name="T8" fmla="*/ 119 w 131"/>
                <a:gd name="T9" fmla="*/ 353 h 149"/>
                <a:gd name="T10" fmla="*/ 9 w 131"/>
                <a:gd name="T11" fmla="*/ 644 h 149"/>
                <a:gd name="T12" fmla="*/ 150 w 131"/>
                <a:gd name="T13" fmla="*/ 895 h 149"/>
                <a:gd name="T14" fmla="*/ 290 w 131"/>
                <a:gd name="T15" fmla="*/ 821 h 149"/>
                <a:gd name="T16" fmla="*/ 435 w 131"/>
                <a:gd name="T17" fmla="*/ 674 h 149"/>
                <a:gd name="T18" fmla="*/ 526 w 131"/>
                <a:gd name="T19" fmla="*/ 576 h 149"/>
                <a:gd name="T20" fmla="*/ 586 w 131"/>
                <a:gd name="T21" fmla="*/ 427 h 149"/>
                <a:gd name="T22" fmla="*/ 595 w 131"/>
                <a:gd name="T23" fmla="*/ 116 h 149"/>
                <a:gd name="T24" fmla="*/ 508 w 131"/>
                <a:gd name="T25" fmla="*/ 13 h 149"/>
                <a:gd name="T26" fmla="*/ 460 w 131"/>
                <a:gd name="T27" fmla="*/ 22 h 14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49">
                  <a:moveTo>
                    <a:pt x="98" y="3"/>
                  </a:moveTo>
                  <a:cubicBezTo>
                    <a:pt x="95" y="3"/>
                    <a:pt x="94" y="2"/>
                    <a:pt x="92" y="1"/>
                  </a:cubicBezTo>
                  <a:cubicBezTo>
                    <a:pt x="86" y="0"/>
                    <a:pt x="82" y="1"/>
                    <a:pt x="76" y="2"/>
                  </a:cubicBezTo>
                  <a:cubicBezTo>
                    <a:pt x="64" y="4"/>
                    <a:pt x="56" y="9"/>
                    <a:pt x="47" y="17"/>
                  </a:cubicBezTo>
                  <a:cubicBezTo>
                    <a:pt x="36" y="27"/>
                    <a:pt x="31" y="45"/>
                    <a:pt x="25" y="58"/>
                  </a:cubicBezTo>
                  <a:cubicBezTo>
                    <a:pt x="17" y="73"/>
                    <a:pt x="4" y="88"/>
                    <a:pt x="2" y="106"/>
                  </a:cubicBezTo>
                  <a:cubicBezTo>
                    <a:pt x="0" y="128"/>
                    <a:pt x="5" y="149"/>
                    <a:pt x="32" y="147"/>
                  </a:cubicBezTo>
                  <a:cubicBezTo>
                    <a:pt x="44" y="146"/>
                    <a:pt x="54" y="144"/>
                    <a:pt x="62" y="135"/>
                  </a:cubicBezTo>
                  <a:cubicBezTo>
                    <a:pt x="70" y="125"/>
                    <a:pt x="81" y="118"/>
                    <a:pt x="92" y="111"/>
                  </a:cubicBezTo>
                  <a:cubicBezTo>
                    <a:pt x="99" y="106"/>
                    <a:pt x="105" y="101"/>
                    <a:pt x="111" y="95"/>
                  </a:cubicBezTo>
                  <a:cubicBezTo>
                    <a:pt x="119" y="87"/>
                    <a:pt x="120" y="80"/>
                    <a:pt x="124" y="70"/>
                  </a:cubicBezTo>
                  <a:cubicBezTo>
                    <a:pt x="129" y="55"/>
                    <a:pt x="131" y="35"/>
                    <a:pt x="126" y="19"/>
                  </a:cubicBezTo>
                  <a:cubicBezTo>
                    <a:pt x="124" y="12"/>
                    <a:pt x="115" y="4"/>
                    <a:pt x="108" y="2"/>
                  </a:cubicBezTo>
                  <a:cubicBezTo>
                    <a:pt x="105" y="1"/>
                    <a:pt x="100" y="2"/>
                    <a:pt x="98" y="4"/>
                  </a:cubicBezTo>
                </a:path>
              </a:pathLst>
            </a:custGeom>
            <a:solidFill>
              <a:srgbClr val="C68D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22" name="Freeform 378">
              <a:extLst>
                <a:ext uri="{FF2B5EF4-FFF2-40B4-BE49-F238E27FC236}">
                  <a16:creationId xmlns:a16="http://schemas.microsoft.com/office/drawing/2014/main" id="{0E6F7585-85EF-4A05-B885-165622230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" y="2251"/>
              <a:ext cx="394" cy="388"/>
            </a:xfrm>
            <a:custGeom>
              <a:avLst/>
              <a:gdLst>
                <a:gd name="T0" fmla="*/ 795 w 268"/>
                <a:gd name="T1" fmla="*/ 1155 h 247"/>
                <a:gd name="T2" fmla="*/ 1204 w 268"/>
                <a:gd name="T3" fmla="*/ 1170 h 247"/>
                <a:gd name="T4" fmla="*/ 823 w 268"/>
                <a:gd name="T5" fmla="*/ 889 h 247"/>
                <a:gd name="T6" fmla="*/ 795 w 268"/>
                <a:gd name="T7" fmla="*/ 221 h 247"/>
                <a:gd name="T8" fmla="*/ 262 w 268"/>
                <a:gd name="T9" fmla="*/ 49 h 247"/>
                <a:gd name="T10" fmla="*/ 266 w 268"/>
                <a:gd name="T11" fmla="*/ 572 h 247"/>
                <a:gd name="T12" fmla="*/ 795 w 268"/>
                <a:gd name="T13" fmla="*/ 1155 h 2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8" h="247">
                  <a:moveTo>
                    <a:pt x="170" y="190"/>
                  </a:moveTo>
                  <a:cubicBezTo>
                    <a:pt x="196" y="192"/>
                    <a:pt x="248" y="247"/>
                    <a:pt x="258" y="192"/>
                  </a:cubicBezTo>
                  <a:cubicBezTo>
                    <a:pt x="268" y="138"/>
                    <a:pt x="194" y="175"/>
                    <a:pt x="176" y="146"/>
                  </a:cubicBezTo>
                  <a:cubicBezTo>
                    <a:pt x="154" y="111"/>
                    <a:pt x="199" y="72"/>
                    <a:pt x="170" y="36"/>
                  </a:cubicBezTo>
                  <a:cubicBezTo>
                    <a:pt x="142" y="0"/>
                    <a:pt x="97" y="2"/>
                    <a:pt x="56" y="8"/>
                  </a:cubicBezTo>
                  <a:cubicBezTo>
                    <a:pt x="56" y="8"/>
                    <a:pt x="0" y="76"/>
                    <a:pt x="57" y="94"/>
                  </a:cubicBezTo>
                  <a:cubicBezTo>
                    <a:pt x="114" y="112"/>
                    <a:pt x="60" y="162"/>
                    <a:pt x="170" y="190"/>
                  </a:cubicBezTo>
                </a:path>
              </a:pathLst>
            </a:custGeom>
            <a:solidFill>
              <a:srgbClr val="9E77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23" name="Freeform 379">
              <a:extLst>
                <a:ext uri="{FF2B5EF4-FFF2-40B4-BE49-F238E27FC236}">
                  <a16:creationId xmlns:a16="http://schemas.microsoft.com/office/drawing/2014/main" id="{2EF18756-7A15-4BB5-8F4E-AB2C503DE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9" y="2526"/>
              <a:ext cx="120" cy="162"/>
            </a:xfrm>
            <a:custGeom>
              <a:avLst/>
              <a:gdLst>
                <a:gd name="T0" fmla="*/ 13 w 81"/>
                <a:gd name="T1" fmla="*/ 610 h 103"/>
                <a:gd name="T2" fmla="*/ 22 w 81"/>
                <a:gd name="T3" fmla="*/ 467 h 103"/>
                <a:gd name="T4" fmla="*/ 53 w 81"/>
                <a:gd name="T5" fmla="*/ 307 h 103"/>
                <a:gd name="T6" fmla="*/ 120 w 81"/>
                <a:gd name="T7" fmla="*/ 96 h 103"/>
                <a:gd name="T8" fmla="*/ 379 w 81"/>
                <a:gd name="T9" fmla="*/ 49 h 103"/>
                <a:gd name="T10" fmla="*/ 391 w 81"/>
                <a:gd name="T11" fmla="*/ 264 h 103"/>
                <a:gd name="T12" fmla="*/ 338 w 81"/>
                <a:gd name="T13" fmla="*/ 436 h 103"/>
                <a:gd name="T14" fmla="*/ 178 w 81"/>
                <a:gd name="T15" fmla="*/ 544 h 103"/>
                <a:gd name="T16" fmla="*/ 110 w 81"/>
                <a:gd name="T17" fmla="*/ 569 h 103"/>
                <a:gd name="T18" fmla="*/ 59 w 81"/>
                <a:gd name="T19" fmla="*/ 623 h 103"/>
                <a:gd name="T20" fmla="*/ 9 w 81"/>
                <a:gd name="T21" fmla="*/ 587 h 10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1" h="103">
                  <a:moveTo>
                    <a:pt x="3" y="100"/>
                  </a:moveTo>
                  <a:cubicBezTo>
                    <a:pt x="0" y="93"/>
                    <a:pt x="4" y="83"/>
                    <a:pt x="5" y="76"/>
                  </a:cubicBezTo>
                  <a:cubicBezTo>
                    <a:pt x="6" y="67"/>
                    <a:pt x="9" y="59"/>
                    <a:pt x="11" y="50"/>
                  </a:cubicBezTo>
                  <a:cubicBezTo>
                    <a:pt x="14" y="38"/>
                    <a:pt x="18" y="26"/>
                    <a:pt x="25" y="16"/>
                  </a:cubicBezTo>
                  <a:cubicBezTo>
                    <a:pt x="38" y="0"/>
                    <a:pt x="62" y="4"/>
                    <a:pt x="79" y="8"/>
                  </a:cubicBezTo>
                  <a:cubicBezTo>
                    <a:pt x="77" y="19"/>
                    <a:pt x="81" y="32"/>
                    <a:pt x="81" y="43"/>
                  </a:cubicBezTo>
                  <a:cubicBezTo>
                    <a:pt x="81" y="53"/>
                    <a:pt x="77" y="63"/>
                    <a:pt x="70" y="71"/>
                  </a:cubicBezTo>
                  <a:cubicBezTo>
                    <a:pt x="62" y="81"/>
                    <a:pt x="49" y="86"/>
                    <a:pt x="37" y="89"/>
                  </a:cubicBezTo>
                  <a:cubicBezTo>
                    <a:pt x="33" y="90"/>
                    <a:pt x="27" y="90"/>
                    <a:pt x="23" y="93"/>
                  </a:cubicBezTo>
                  <a:cubicBezTo>
                    <a:pt x="19" y="95"/>
                    <a:pt x="17" y="102"/>
                    <a:pt x="12" y="102"/>
                  </a:cubicBezTo>
                  <a:cubicBezTo>
                    <a:pt x="8" y="103"/>
                    <a:pt x="4" y="100"/>
                    <a:pt x="2" y="9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24" name="Oval 380">
              <a:extLst>
                <a:ext uri="{FF2B5EF4-FFF2-40B4-BE49-F238E27FC236}">
                  <a16:creationId xmlns:a16="http://schemas.microsoft.com/office/drawing/2014/main" id="{A28F1801-3DC1-45D5-AD62-FED28AA90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" y="2538"/>
              <a:ext cx="93" cy="115"/>
            </a:xfrm>
            <a:prstGeom prst="ellipse">
              <a:avLst/>
            </a:prstGeom>
            <a:solidFill>
              <a:srgbClr val="633E02"/>
            </a:solidFill>
            <a:ln w="3175">
              <a:solidFill>
                <a:srgbClr val="333333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0825" name="Oval 381">
              <a:extLst>
                <a:ext uri="{FF2B5EF4-FFF2-40B4-BE49-F238E27FC236}">
                  <a16:creationId xmlns:a16="http://schemas.microsoft.com/office/drawing/2014/main" id="{AAD85018-8B7E-42DC-BFB9-B627952DA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7" y="2575"/>
              <a:ext cx="31" cy="3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0826" name="Freeform 382">
              <a:extLst>
                <a:ext uri="{FF2B5EF4-FFF2-40B4-BE49-F238E27FC236}">
                  <a16:creationId xmlns:a16="http://schemas.microsoft.com/office/drawing/2014/main" id="{2D8FEB48-8236-4ABD-BA14-454E36C81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7" y="2540"/>
              <a:ext cx="78" cy="85"/>
            </a:xfrm>
            <a:custGeom>
              <a:avLst/>
              <a:gdLst>
                <a:gd name="T0" fmla="*/ 249 w 53"/>
                <a:gd name="T1" fmla="*/ 116 h 54"/>
                <a:gd name="T2" fmla="*/ 171 w 53"/>
                <a:gd name="T3" fmla="*/ 121 h 54"/>
                <a:gd name="T4" fmla="*/ 88 w 53"/>
                <a:gd name="T5" fmla="*/ 142 h 54"/>
                <a:gd name="T6" fmla="*/ 28 w 53"/>
                <a:gd name="T7" fmla="*/ 299 h 54"/>
                <a:gd name="T8" fmla="*/ 1 w 53"/>
                <a:gd name="T9" fmla="*/ 172 h 54"/>
                <a:gd name="T10" fmla="*/ 47 w 53"/>
                <a:gd name="T11" fmla="*/ 68 h 54"/>
                <a:gd name="T12" fmla="*/ 197 w 53"/>
                <a:gd name="T13" fmla="*/ 35 h 54"/>
                <a:gd name="T14" fmla="*/ 238 w 53"/>
                <a:gd name="T15" fmla="*/ 109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3" h="54">
                  <a:moveTo>
                    <a:pt x="53" y="19"/>
                  </a:moveTo>
                  <a:cubicBezTo>
                    <a:pt x="48" y="19"/>
                    <a:pt x="43" y="20"/>
                    <a:pt x="37" y="20"/>
                  </a:cubicBezTo>
                  <a:cubicBezTo>
                    <a:pt x="31" y="20"/>
                    <a:pt x="23" y="19"/>
                    <a:pt x="19" y="23"/>
                  </a:cubicBezTo>
                  <a:cubicBezTo>
                    <a:pt x="13" y="28"/>
                    <a:pt x="17" y="54"/>
                    <a:pt x="6" y="49"/>
                  </a:cubicBezTo>
                  <a:cubicBezTo>
                    <a:pt x="1" y="47"/>
                    <a:pt x="0" y="33"/>
                    <a:pt x="1" y="28"/>
                  </a:cubicBezTo>
                  <a:cubicBezTo>
                    <a:pt x="2" y="22"/>
                    <a:pt x="6" y="16"/>
                    <a:pt x="10" y="11"/>
                  </a:cubicBezTo>
                  <a:cubicBezTo>
                    <a:pt x="18" y="2"/>
                    <a:pt x="32" y="0"/>
                    <a:pt x="42" y="6"/>
                  </a:cubicBezTo>
                  <a:cubicBezTo>
                    <a:pt x="47" y="9"/>
                    <a:pt x="48" y="14"/>
                    <a:pt x="51" y="18"/>
                  </a:cubicBezTo>
                </a:path>
              </a:pathLst>
            </a:custGeom>
            <a:solidFill>
              <a:srgbClr val="4C2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27" name="Oval 383">
              <a:extLst>
                <a:ext uri="{FF2B5EF4-FFF2-40B4-BE49-F238E27FC236}">
                  <a16:creationId xmlns:a16="http://schemas.microsoft.com/office/drawing/2014/main" id="{D54EEAC4-67E5-4546-863A-7F1F52DDA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5" y="2587"/>
              <a:ext cx="27" cy="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0828" name="Freeform 384">
              <a:extLst>
                <a:ext uri="{FF2B5EF4-FFF2-40B4-BE49-F238E27FC236}">
                  <a16:creationId xmlns:a16="http://schemas.microsoft.com/office/drawing/2014/main" id="{3C3FAF6A-91C6-41BF-9479-78052F27F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9" y="2526"/>
              <a:ext cx="120" cy="160"/>
            </a:xfrm>
            <a:custGeom>
              <a:avLst/>
              <a:gdLst>
                <a:gd name="T0" fmla="*/ 13 w 81"/>
                <a:gd name="T1" fmla="*/ 598 h 102"/>
                <a:gd name="T2" fmla="*/ 22 w 81"/>
                <a:gd name="T3" fmla="*/ 460 h 102"/>
                <a:gd name="T4" fmla="*/ 53 w 81"/>
                <a:gd name="T5" fmla="*/ 300 h 102"/>
                <a:gd name="T6" fmla="*/ 120 w 81"/>
                <a:gd name="T7" fmla="*/ 96 h 102"/>
                <a:gd name="T8" fmla="*/ 379 w 81"/>
                <a:gd name="T9" fmla="*/ 49 h 102"/>
                <a:gd name="T10" fmla="*/ 391 w 81"/>
                <a:gd name="T11" fmla="*/ 256 h 102"/>
                <a:gd name="T12" fmla="*/ 338 w 81"/>
                <a:gd name="T13" fmla="*/ 425 h 102"/>
                <a:gd name="T14" fmla="*/ 178 w 81"/>
                <a:gd name="T15" fmla="*/ 532 h 102"/>
                <a:gd name="T16" fmla="*/ 110 w 81"/>
                <a:gd name="T17" fmla="*/ 557 h 102"/>
                <a:gd name="T18" fmla="*/ 59 w 81"/>
                <a:gd name="T19" fmla="*/ 618 h 102"/>
                <a:gd name="T20" fmla="*/ 9 w 81"/>
                <a:gd name="T21" fmla="*/ 584 h 1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1" h="102">
                  <a:moveTo>
                    <a:pt x="3" y="99"/>
                  </a:moveTo>
                  <a:cubicBezTo>
                    <a:pt x="0" y="93"/>
                    <a:pt x="4" y="82"/>
                    <a:pt x="5" y="76"/>
                  </a:cubicBezTo>
                  <a:cubicBezTo>
                    <a:pt x="6" y="67"/>
                    <a:pt x="9" y="58"/>
                    <a:pt x="11" y="50"/>
                  </a:cubicBezTo>
                  <a:cubicBezTo>
                    <a:pt x="14" y="38"/>
                    <a:pt x="18" y="26"/>
                    <a:pt x="25" y="16"/>
                  </a:cubicBezTo>
                  <a:cubicBezTo>
                    <a:pt x="38" y="0"/>
                    <a:pt x="62" y="3"/>
                    <a:pt x="79" y="8"/>
                  </a:cubicBezTo>
                  <a:cubicBezTo>
                    <a:pt x="77" y="18"/>
                    <a:pt x="81" y="31"/>
                    <a:pt x="81" y="42"/>
                  </a:cubicBezTo>
                  <a:cubicBezTo>
                    <a:pt x="81" y="53"/>
                    <a:pt x="77" y="62"/>
                    <a:pt x="70" y="70"/>
                  </a:cubicBezTo>
                  <a:cubicBezTo>
                    <a:pt x="62" y="80"/>
                    <a:pt x="49" y="85"/>
                    <a:pt x="37" y="88"/>
                  </a:cubicBezTo>
                  <a:cubicBezTo>
                    <a:pt x="33" y="89"/>
                    <a:pt x="27" y="90"/>
                    <a:pt x="23" y="92"/>
                  </a:cubicBezTo>
                  <a:cubicBezTo>
                    <a:pt x="19" y="95"/>
                    <a:pt x="17" y="101"/>
                    <a:pt x="12" y="102"/>
                  </a:cubicBezTo>
                  <a:cubicBezTo>
                    <a:pt x="8" y="102"/>
                    <a:pt x="4" y="100"/>
                    <a:pt x="2" y="96"/>
                  </a:cubicBezTo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29" name="Freeform 385">
              <a:extLst>
                <a:ext uri="{FF2B5EF4-FFF2-40B4-BE49-F238E27FC236}">
                  <a16:creationId xmlns:a16="http://schemas.microsoft.com/office/drawing/2014/main" id="{4E0A2C73-6864-47B6-BDE3-0DC2CCB39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653"/>
              <a:ext cx="20" cy="22"/>
            </a:xfrm>
            <a:custGeom>
              <a:avLst/>
              <a:gdLst>
                <a:gd name="T0" fmla="*/ 0 w 14"/>
                <a:gd name="T1" fmla="*/ 20 h 14"/>
                <a:gd name="T2" fmla="*/ 59 w 14"/>
                <a:gd name="T3" fmla="*/ 86 h 1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14">
                  <a:moveTo>
                    <a:pt x="0" y="3"/>
                  </a:moveTo>
                  <a:cubicBezTo>
                    <a:pt x="4" y="0"/>
                    <a:pt x="12" y="9"/>
                    <a:pt x="14" y="14"/>
                  </a:cubicBezTo>
                </a:path>
              </a:pathLst>
            </a:custGeom>
            <a:noFill/>
            <a:ln w="9525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30" name="Freeform 386">
              <a:extLst>
                <a:ext uri="{FF2B5EF4-FFF2-40B4-BE49-F238E27FC236}">
                  <a16:creationId xmlns:a16="http://schemas.microsoft.com/office/drawing/2014/main" id="{9AECBEC8-461F-4EB3-AD8F-4B847EF6B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6" y="2985"/>
              <a:ext cx="187" cy="124"/>
            </a:xfrm>
            <a:custGeom>
              <a:avLst/>
              <a:gdLst>
                <a:gd name="T0" fmla="*/ 0 w 127"/>
                <a:gd name="T1" fmla="*/ 66 h 79"/>
                <a:gd name="T2" fmla="*/ 102 w 127"/>
                <a:gd name="T3" fmla="*/ 256 h 79"/>
                <a:gd name="T4" fmla="*/ 166 w 127"/>
                <a:gd name="T5" fmla="*/ 394 h 79"/>
                <a:gd name="T6" fmla="*/ 427 w 127"/>
                <a:gd name="T7" fmla="*/ 345 h 79"/>
                <a:gd name="T8" fmla="*/ 579 w 127"/>
                <a:gd name="T9" fmla="*/ 243 h 79"/>
                <a:gd name="T10" fmla="*/ 505 w 127"/>
                <a:gd name="T11" fmla="*/ 96 h 79"/>
                <a:gd name="T12" fmla="*/ 299 w 127"/>
                <a:gd name="T13" fmla="*/ 0 h 79"/>
                <a:gd name="T14" fmla="*/ 113 w 127"/>
                <a:gd name="T15" fmla="*/ 49 h 79"/>
                <a:gd name="T16" fmla="*/ 9 w 127"/>
                <a:gd name="T17" fmla="*/ 49 h 79"/>
                <a:gd name="T18" fmla="*/ 1 w 127"/>
                <a:gd name="T19" fmla="*/ 66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79">
                  <a:moveTo>
                    <a:pt x="0" y="11"/>
                  </a:moveTo>
                  <a:cubicBezTo>
                    <a:pt x="9" y="21"/>
                    <a:pt x="17" y="28"/>
                    <a:pt x="22" y="42"/>
                  </a:cubicBezTo>
                  <a:cubicBezTo>
                    <a:pt x="25" y="50"/>
                    <a:pt x="28" y="59"/>
                    <a:pt x="35" y="65"/>
                  </a:cubicBezTo>
                  <a:cubicBezTo>
                    <a:pt x="54" y="79"/>
                    <a:pt x="74" y="66"/>
                    <a:pt x="91" y="57"/>
                  </a:cubicBezTo>
                  <a:cubicBezTo>
                    <a:pt x="100" y="53"/>
                    <a:pt x="120" y="49"/>
                    <a:pt x="123" y="40"/>
                  </a:cubicBezTo>
                  <a:cubicBezTo>
                    <a:pt x="127" y="30"/>
                    <a:pt x="114" y="20"/>
                    <a:pt x="107" y="16"/>
                  </a:cubicBezTo>
                  <a:cubicBezTo>
                    <a:pt x="94" y="6"/>
                    <a:pt x="81" y="0"/>
                    <a:pt x="64" y="0"/>
                  </a:cubicBezTo>
                  <a:cubicBezTo>
                    <a:pt x="50" y="0"/>
                    <a:pt x="38" y="7"/>
                    <a:pt x="24" y="8"/>
                  </a:cubicBezTo>
                  <a:cubicBezTo>
                    <a:pt x="17" y="9"/>
                    <a:pt x="8" y="6"/>
                    <a:pt x="2" y="8"/>
                  </a:cubicBezTo>
                  <a:cubicBezTo>
                    <a:pt x="2" y="10"/>
                    <a:pt x="2" y="10"/>
                    <a:pt x="1" y="11"/>
                  </a:cubicBezTo>
                </a:path>
              </a:pathLst>
            </a:custGeom>
            <a:solidFill>
              <a:srgbClr val="F9C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31" name="Freeform 387">
              <a:extLst>
                <a:ext uri="{FF2B5EF4-FFF2-40B4-BE49-F238E27FC236}">
                  <a16:creationId xmlns:a16="http://schemas.microsoft.com/office/drawing/2014/main" id="{04C32CF9-8EE3-4EBE-B9AC-E4979764E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3" y="3049"/>
              <a:ext cx="88" cy="42"/>
            </a:xfrm>
            <a:custGeom>
              <a:avLst/>
              <a:gdLst>
                <a:gd name="T0" fmla="*/ 28 w 60"/>
                <a:gd name="T1" fmla="*/ 148 h 27"/>
                <a:gd name="T2" fmla="*/ 92 w 60"/>
                <a:gd name="T3" fmla="*/ 106 h 27"/>
                <a:gd name="T4" fmla="*/ 148 w 60"/>
                <a:gd name="T5" fmla="*/ 62 h 27"/>
                <a:gd name="T6" fmla="*/ 217 w 60"/>
                <a:gd name="T7" fmla="*/ 30 h 27"/>
                <a:gd name="T8" fmla="*/ 245 w 60"/>
                <a:gd name="T9" fmla="*/ 12 h 27"/>
                <a:gd name="T10" fmla="*/ 264 w 60"/>
                <a:gd name="T11" fmla="*/ 0 h 27"/>
                <a:gd name="T12" fmla="*/ 239 w 60"/>
                <a:gd name="T13" fmla="*/ 75 h 27"/>
                <a:gd name="T14" fmla="*/ 135 w 60"/>
                <a:gd name="T15" fmla="*/ 128 h 27"/>
                <a:gd name="T16" fmla="*/ 60 w 60"/>
                <a:gd name="T17" fmla="*/ 149 h 27"/>
                <a:gd name="T18" fmla="*/ 0 w 60"/>
                <a:gd name="T19" fmla="*/ 157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27">
                  <a:moveTo>
                    <a:pt x="6" y="25"/>
                  </a:moveTo>
                  <a:cubicBezTo>
                    <a:pt x="11" y="24"/>
                    <a:pt x="16" y="20"/>
                    <a:pt x="20" y="18"/>
                  </a:cubicBezTo>
                  <a:cubicBezTo>
                    <a:pt x="24" y="15"/>
                    <a:pt x="28" y="13"/>
                    <a:pt x="32" y="11"/>
                  </a:cubicBezTo>
                  <a:cubicBezTo>
                    <a:pt x="37" y="8"/>
                    <a:pt x="42" y="7"/>
                    <a:pt x="47" y="5"/>
                  </a:cubicBezTo>
                  <a:cubicBezTo>
                    <a:pt x="49" y="4"/>
                    <a:pt x="51" y="3"/>
                    <a:pt x="53" y="2"/>
                  </a:cubicBezTo>
                  <a:cubicBezTo>
                    <a:pt x="54" y="1"/>
                    <a:pt x="56" y="0"/>
                    <a:pt x="57" y="0"/>
                  </a:cubicBezTo>
                  <a:cubicBezTo>
                    <a:pt x="60" y="5"/>
                    <a:pt x="55" y="10"/>
                    <a:pt x="52" y="13"/>
                  </a:cubicBezTo>
                  <a:cubicBezTo>
                    <a:pt x="45" y="18"/>
                    <a:pt x="36" y="20"/>
                    <a:pt x="29" y="22"/>
                  </a:cubicBezTo>
                  <a:cubicBezTo>
                    <a:pt x="23" y="24"/>
                    <a:pt x="18" y="26"/>
                    <a:pt x="13" y="26"/>
                  </a:cubicBezTo>
                  <a:cubicBezTo>
                    <a:pt x="8" y="27"/>
                    <a:pt x="4" y="26"/>
                    <a:pt x="0" y="27"/>
                  </a:cubicBezTo>
                </a:path>
              </a:pathLst>
            </a:custGeom>
            <a:solidFill>
              <a:srgbClr val="EDA9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32" name="Freeform 388">
              <a:extLst>
                <a:ext uri="{FF2B5EF4-FFF2-40B4-BE49-F238E27FC236}">
                  <a16:creationId xmlns:a16="http://schemas.microsoft.com/office/drawing/2014/main" id="{7B76DCF4-B196-49E3-8633-5DB81E5FB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2" y="3055"/>
              <a:ext cx="88" cy="35"/>
            </a:xfrm>
            <a:custGeom>
              <a:avLst/>
              <a:gdLst>
                <a:gd name="T0" fmla="*/ 0 w 60"/>
                <a:gd name="T1" fmla="*/ 102 h 22"/>
                <a:gd name="T2" fmla="*/ 66 w 60"/>
                <a:gd name="T3" fmla="*/ 142 h 22"/>
                <a:gd name="T4" fmla="*/ 110 w 60"/>
                <a:gd name="T5" fmla="*/ 129 h 22"/>
                <a:gd name="T6" fmla="*/ 139 w 60"/>
                <a:gd name="T7" fmla="*/ 108 h 22"/>
                <a:gd name="T8" fmla="*/ 151 w 60"/>
                <a:gd name="T9" fmla="*/ 95 h 22"/>
                <a:gd name="T10" fmla="*/ 170 w 60"/>
                <a:gd name="T11" fmla="*/ 84 h 22"/>
                <a:gd name="T12" fmla="*/ 211 w 60"/>
                <a:gd name="T13" fmla="*/ 53 h 22"/>
                <a:gd name="T14" fmla="*/ 258 w 60"/>
                <a:gd name="T15" fmla="*/ 25 h 22"/>
                <a:gd name="T16" fmla="*/ 277 w 60"/>
                <a:gd name="T17" fmla="*/ 8 h 22"/>
                <a:gd name="T18" fmla="*/ 249 w 60"/>
                <a:gd name="T19" fmla="*/ 13 h 22"/>
                <a:gd name="T20" fmla="*/ 208 w 60"/>
                <a:gd name="T21" fmla="*/ 33 h 22"/>
                <a:gd name="T22" fmla="*/ 128 w 60"/>
                <a:gd name="T23" fmla="*/ 89 h 22"/>
                <a:gd name="T24" fmla="*/ 88 w 60"/>
                <a:gd name="T25" fmla="*/ 116 h 22"/>
                <a:gd name="T26" fmla="*/ 50 w 60"/>
                <a:gd name="T27" fmla="*/ 116 h 22"/>
                <a:gd name="T28" fmla="*/ 1 w 60"/>
                <a:gd name="T29" fmla="*/ 102 h 2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0" h="22">
                  <a:moveTo>
                    <a:pt x="0" y="16"/>
                  </a:moveTo>
                  <a:cubicBezTo>
                    <a:pt x="2" y="20"/>
                    <a:pt x="10" y="22"/>
                    <a:pt x="14" y="22"/>
                  </a:cubicBezTo>
                  <a:cubicBezTo>
                    <a:pt x="18" y="22"/>
                    <a:pt x="21" y="21"/>
                    <a:pt x="24" y="20"/>
                  </a:cubicBezTo>
                  <a:cubicBezTo>
                    <a:pt x="26" y="19"/>
                    <a:pt x="29" y="19"/>
                    <a:pt x="30" y="17"/>
                  </a:cubicBezTo>
                  <a:cubicBezTo>
                    <a:pt x="31" y="17"/>
                    <a:pt x="32" y="16"/>
                    <a:pt x="33" y="15"/>
                  </a:cubicBezTo>
                  <a:cubicBezTo>
                    <a:pt x="34" y="14"/>
                    <a:pt x="35" y="14"/>
                    <a:pt x="37" y="13"/>
                  </a:cubicBezTo>
                  <a:cubicBezTo>
                    <a:pt x="40" y="12"/>
                    <a:pt x="43" y="9"/>
                    <a:pt x="46" y="8"/>
                  </a:cubicBezTo>
                  <a:cubicBezTo>
                    <a:pt x="49" y="6"/>
                    <a:pt x="52" y="6"/>
                    <a:pt x="56" y="4"/>
                  </a:cubicBezTo>
                  <a:cubicBezTo>
                    <a:pt x="57" y="3"/>
                    <a:pt x="60" y="2"/>
                    <a:pt x="60" y="1"/>
                  </a:cubicBezTo>
                  <a:cubicBezTo>
                    <a:pt x="58" y="0"/>
                    <a:pt x="56" y="1"/>
                    <a:pt x="54" y="2"/>
                  </a:cubicBezTo>
                  <a:cubicBezTo>
                    <a:pt x="51" y="3"/>
                    <a:pt x="48" y="4"/>
                    <a:pt x="45" y="5"/>
                  </a:cubicBezTo>
                  <a:cubicBezTo>
                    <a:pt x="39" y="9"/>
                    <a:pt x="33" y="11"/>
                    <a:pt x="27" y="14"/>
                  </a:cubicBezTo>
                  <a:cubicBezTo>
                    <a:pt x="24" y="15"/>
                    <a:pt x="21" y="17"/>
                    <a:pt x="19" y="18"/>
                  </a:cubicBezTo>
                  <a:cubicBezTo>
                    <a:pt x="16" y="18"/>
                    <a:pt x="14" y="18"/>
                    <a:pt x="11" y="18"/>
                  </a:cubicBezTo>
                  <a:cubicBezTo>
                    <a:pt x="8" y="18"/>
                    <a:pt x="4" y="17"/>
                    <a:pt x="1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33" name="Freeform 389">
              <a:extLst>
                <a:ext uri="{FF2B5EF4-FFF2-40B4-BE49-F238E27FC236}">
                  <a16:creationId xmlns:a16="http://schemas.microsoft.com/office/drawing/2014/main" id="{B8164268-1E9C-410C-AD37-5ADB3CDA5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6" y="3058"/>
              <a:ext cx="53" cy="30"/>
            </a:xfrm>
            <a:custGeom>
              <a:avLst/>
              <a:gdLst>
                <a:gd name="T0" fmla="*/ 0 w 36"/>
                <a:gd name="T1" fmla="*/ 109 h 19"/>
                <a:gd name="T2" fmla="*/ 52 w 36"/>
                <a:gd name="T3" fmla="*/ 82 h 19"/>
                <a:gd name="T4" fmla="*/ 100 w 36"/>
                <a:gd name="T5" fmla="*/ 43 h 19"/>
                <a:gd name="T6" fmla="*/ 169 w 36"/>
                <a:gd name="T7" fmla="*/ 0 h 19"/>
                <a:gd name="T8" fmla="*/ 0 w 36"/>
                <a:gd name="T9" fmla="*/ 117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19">
                  <a:moveTo>
                    <a:pt x="0" y="18"/>
                  </a:moveTo>
                  <a:cubicBezTo>
                    <a:pt x="2" y="19"/>
                    <a:pt x="8" y="15"/>
                    <a:pt x="11" y="13"/>
                  </a:cubicBezTo>
                  <a:cubicBezTo>
                    <a:pt x="14" y="11"/>
                    <a:pt x="17" y="9"/>
                    <a:pt x="21" y="7"/>
                  </a:cubicBezTo>
                  <a:cubicBezTo>
                    <a:pt x="25" y="4"/>
                    <a:pt x="31" y="1"/>
                    <a:pt x="36" y="0"/>
                  </a:cubicBezTo>
                  <a:cubicBezTo>
                    <a:pt x="24" y="6"/>
                    <a:pt x="14" y="17"/>
                    <a:pt x="0" y="19"/>
                  </a:cubicBezTo>
                </a:path>
              </a:pathLst>
            </a:custGeom>
            <a:solidFill>
              <a:srgbClr val="BC7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34" name="Freeform 390">
              <a:extLst>
                <a:ext uri="{FF2B5EF4-FFF2-40B4-BE49-F238E27FC236}">
                  <a16:creationId xmlns:a16="http://schemas.microsoft.com/office/drawing/2014/main" id="{8D9D4A1D-55A2-4A93-A7B4-F8BB1F1C8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" y="2034"/>
              <a:ext cx="110" cy="207"/>
            </a:xfrm>
            <a:custGeom>
              <a:avLst/>
              <a:gdLst>
                <a:gd name="T0" fmla="*/ 236 w 75"/>
                <a:gd name="T1" fmla="*/ 800 h 132"/>
                <a:gd name="T2" fmla="*/ 28 w 75"/>
                <a:gd name="T3" fmla="*/ 679 h 132"/>
                <a:gd name="T4" fmla="*/ 230 w 75"/>
                <a:gd name="T5" fmla="*/ 583 h 132"/>
                <a:gd name="T6" fmla="*/ 0 w 75"/>
                <a:gd name="T7" fmla="*/ 510 h 132"/>
                <a:gd name="T8" fmla="*/ 329 w 75"/>
                <a:gd name="T9" fmla="*/ 345 h 132"/>
                <a:gd name="T10" fmla="*/ 38 w 75"/>
                <a:gd name="T11" fmla="*/ 202 h 132"/>
                <a:gd name="T12" fmla="*/ 290 w 75"/>
                <a:gd name="T13" fmla="*/ 116 h 132"/>
                <a:gd name="T14" fmla="*/ 129 w 75"/>
                <a:gd name="T15" fmla="*/ 22 h 132"/>
                <a:gd name="T16" fmla="*/ 346 w 75"/>
                <a:gd name="T17" fmla="*/ 0 h 1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132">
                  <a:moveTo>
                    <a:pt x="51" y="132"/>
                  </a:moveTo>
                  <a:cubicBezTo>
                    <a:pt x="41" y="116"/>
                    <a:pt x="15" y="114"/>
                    <a:pt x="6" y="112"/>
                  </a:cubicBezTo>
                  <a:cubicBezTo>
                    <a:pt x="20" y="105"/>
                    <a:pt x="35" y="98"/>
                    <a:pt x="50" y="96"/>
                  </a:cubicBezTo>
                  <a:cubicBezTo>
                    <a:pt x="34" y="92"/>
                    <a:pt x="18" y="84"/>
                    <a:pt x="0" y="84"/>
                  </a:cubicBezTo>
                  <a:cubicBezTo>
                    <a:pt x="23" y="71"/>
                    <a:pt x="55" y="68"/>
                    <a:pt x="71" y="57"/>
                  </a:cubicBezTo>
                  <a:cubicBezTo>
                    <a:pt x="41" y="62"/>
                    <a:pt x="32" y="42"/>
                    <a:pt x="8" y="33"/>
                  </a:cubicBezTo>
                  <a:cubicBezTo>
                    <a:pt x="24" y="22"/>
                    <a:pt x="45" y="22"/>
                    <a:pt x="63" y="19"/>
                  </a:cubicBezTo>
                  <a:cubicBezTo>
                    <a:pt x="52" y="13"/>
                    <a:pt x="41" y="7"/>
                    <a:pt x="28" y="4"/>
                  </a:cubicBezTo>
                  <a:cubicBezTo>
                    <a:pt x="44" y="3"/>
                    <a:pt x="59" y="1"/>
                    <a:pt x="7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35" name="Freeform 391">
              <a:extLst>
                <a:ext uri="{FF2B5EF4-FFF2-40B4-BE49-F238E27FC236}">
                  <a16:creationId xmlns:a16="http://schemas.microsoft.com/office/drawing/2014/main" id="{55B6A38A-F64F-47A5-89C8-781E6C2C2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" y="2293"/>
              <a:ext cx="266" cy="307"/>
            </a:xfrm>
            <a:custGeom>
              <a:avLst/>
              <a:gdLst>
                <a:gd name="T0" fmla="*/ 832 w 181"/>
                <a:gd name="T1" fmla="*/ 1197 h 195"/>
                <a:gd name="T2" fmla="*/ 514 w 181"/>
                <a:gd name="T3" fmla="*/ 976 h 195"/>
                <a:gd name="T4" fmla="*/ 845 w 181"/>
                <a:gd name="T5" fmla="*/ 1004 h 195"/>
                <a:gd name="T6" fmla="*/ 479 w 181"/>
                <a:gd name="T7" fmla="*/ 756 h 195"/>
                <a:gd name="T8" fmla="*/ 736 w 181"/>
                <a:gd name="T9" fmla="*/ 801 h 195"/>
                <a:gd name="T10" fmla="*/ 514 w 181"/>
                <a:gd name="T11" fmla="*/ 639 h 195"/>
                <a:gd name="T12" fmla="*/ 698 w 181"/>
                <a:gd name="T13" fmla="*/ 627 h 195"/>
                <a:gd name="T14" fmla="*/ 367 w 181"/>
                <a:gd name="T15" fmla="*/ 565 h 195"/>
                <a:gd name="T16" fmla="*/ 676 w 181"/>
                <a:gd name="T17" fmla="*/ 394 h 195"/>
                <a:gd name="T18" fmla="*/ 162 w 181"/>
                <a:gd name="T19" fmla="*/ 406 h 195"/>
                <a:gd name="T20" fmla="*/ 488 w 181"/>
                <a:gd name="T21" fmla="*/ 190 h 195"/>
                <a:gd name="T22" fmla="*/ 238 w 181"/>
                <a:gd name="T23" fmla="*/ 216 h 195"/>
                <a:gd name="T24" fmla="*/ 514 w 181"/>
                <a:gd name="T25" fmla="*/ 43 h 195"/>
                <a:gd name="T26" fmla="*/ 137 w 181"/>
                <a:gd name="T27" fmla="*/ 107 h 195"/>
                <a:gd name="T28" fmla="*/ 41 w 181"/>
                <a:gd name="T29" fmla="*/ 449 h 195"/>
                <a:gd name="T30" fmla="*/ 201 w 181"/>
                <a:gd name="T31" fmla="*/ 707 h 195"/>
                <a:gd name="T32" fmla="*/ 397 w 181"/>
                <a:gd name="T33" fmla="*/ 803 h 195"/>
                <a:gd name="T34" fmla="*/ 391 w 181"/>
                <a:gd name="T35" fmla="*/ 923 h 195"/>
                <a:gd name="T36" fmla="*/ 514 w 181"/>
                <a:gd name="T37" fmla="*/ 1061 h 195"/>
                <a:gd name="T38" fmla="*/ 832 w 181"/>
                <a:gd name="T39" fmla="*/ 1197 h 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81" h="195">
                  <a:moveTo>
                    <a:pt x="178" y="195"/>
                  </a:moveTo>
                  <a:cubicBezTo>
                    <a:pt x="157" y="183"/>
                    <a:pt x="124" y="178"/>
                    <a:pt x="110" y="159"/>
                  </a:cubicBezTo>
                  <a:cubicBezTo>
                    <a:pt x="130" y="153"/>
                    <a:pt x="157" y="165"/>
                    <a:pt x="181" y="163"/>
                  </a:cubicBezTo>
                  <a:cubicBezTo>
                    <a:pt x="155" y="149"/>
                    <a:pt x="125" y="143"/>
                    <a:pt x="103" y="123"/>
                  </a:cubicBezTo>
                  <a:cubicBezTo>
                    <a:pt x="121" y="128"/>
                    <a:pt x="139" y="130"/>
                    <a:pt x="158" y="130"/>
                  </a:cubicBezTo>
                  <a:cubicBezTo>
                    <a:pt x="145" y="120"/>
                    <a:pt x="123" y="116"/>
                    <a:pt x="110" y="104"/>
                  </a:cubicBezTo>
                  <a:cubicBezTo>
                    <a:pt x="123" y="105"/>
                    <a:pt x="137" y="102"/>
                    <a:pt x="150" y="102"/>
                  </a:cubicBezTo>
                  <a:cubicBezTo>
                    <a:pt x="136" y="87"/>
                    <a:pt x="100" y="98"/>
                    <a:pt x="79" y="92"/>
                  </a:cubicBezTo>
                  <a:cubicBezTo>
                    <a:pt x="102" y="81"/>
                    <a:pt x="125" y="83"/>
                    <a:pt x="145" y="64"/>
                  </a:cubicBezTo>
                  <a:cubicBezTo>
                    <a:pt x="111" y="61"/>
                    <a:pt x="68" y="58"/>
                    <a:pt x="35" y="66"/>
                  </a:cubicBezTo>
                  <a:cubicBezTo>
                    <a:pt x="53" y="50"/>
                    <a:pt x="80" y="32"/>
                    <a:pt x="105" y="31"/>
                  </a:cubicBezTo>
                  <a:cubicBezTo>
                    <a:pt x="86" y="31"/>
                    <a:pt x="68" y="29"/>
                    <a:pt x="51" y="35"/>
                  </a:cubicBezTo>
                  <a:cubicBezTo>
                    <a:pt x="69" y="17"/>
                    <a:pt x="94" y="20"/>
                    <a:pt x="110" y="7"/>
                  </a:cubicBezTo>
                  <a:cubicBezTo>
                    <a:pt x="110" y="7"/>
                    <a:pt x="58" y="0"/>
                    <a:pt x="29" y="17"/>
                  </a:cubicBezTo>
                  <a:cubicBezTo>
                    <a:pt x="0" y="34"/>
                    <a:pt x="9" y="73"/>
                    <a:pt x="9" y="73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110" y="173"/>
                    <a:pt x="110" y="173"/>
                    <a:pt x="110" y="173"/>
                  </a:cubicBezTo>
                  <a:lnTo>
                    <a:pt x="178" y="1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36" name="Freeform 392">
              <a:extLst>
                <a:ext uri="{FF2B5EF4-FFF2-40B4-BE49-F238E27FC236}">
                  <a16:creationId xmlns:a16="http://schemas.microsoft.com/office/drawing/2014/main" id="{8EA45B1F-B947-4DCF-8E7F-52E07D88C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2391"/>
              <a:ext cx="31" cy="147"/>
            </a:xfrm>
            <a:custGeom>
              <a:avLst/>
              <a:gdLst>
                <a:gd name="T0" fmla="*/ 100 w 21"/>
                <a:gd name="T1" fmla="*/ 0 h 94"/>
                <a:gd name="T2" fmla="*/ 81 w 21"/>
                <a:gd name="T3" fmla="*/ 244 h 94"/>
                <a:gd name="T4" fmla="*/ 32 w 21"/>
                <a:gd name="T5" fmla="*/ 563 h 94"/>
                <a:gd name="T6" fmla="*/ 13 w 21"/>
                <a:gd name="T7" fmla="*/ 391 h 94"/>
                <a:gd name="T8" fmla="*/ 1 w 21"/>
                <a:gd name="T9" fmla="*/ 264 h 94"/>
                <a:gd name="T10" fmla="*/ 81 w 21"/>
                <a:gd name="T11" fmla="*/ 22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94">
                  <a:moveTo>
                    <a:pt x="21" y="0"/>
                  </a:moveTo>
                  <a:cubicBezTo>
                    <a:pt x="19" y="12"/>
                    <a:pt x="21" y="27"/>
                    <a:pt x="17" y="41"/>
                  </a:cubicBezTo>
                  <a:cubicBezTo>
                    <a:pt x="13" y="58"/>
                    <a:pt x="5" y="77"/>
                    <a:pt x="7" y="94"/>
                  </a:cubicBezTo>
                  <a:cubicBezTo>
                    <a:pt x="4" y="85"/>
                    <a:pt x="6" y="75"/>
                    <a:pt x="3" y="65"/>
                  </a:cubicBezTo>
                  <a:cubicBezTo>
                    <a:pt x="1" y="57"/>
                    <a:pt x="0" y="52"/>
                    <a:pt x="1" y="44"/>
                  </a:cubicBezTo>
                  <a:cubicBezTo>
                    <a:pt x="2" y="29"/>
                    <a:pt x="11" y="17"/>
                    <a:pt x="17" y="4"/>
                  </a:cubicBezTo>
                </a:path>
              </a:pathLst>
            </a:custGeom>
            <a:solidFill>
              <a:srgbClr val="C68D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37" name="Freeform 393">
              <a:extLst>
                <a:ext uri="{FF2B5EF4-FFF2-40B4-BE49-F238E27FC236}">
                  <a16:creationId xmlns:a16="http://schemas.microsoft.com/office/drawing/2014/main" id="{3F99443D-FD2B-440F-A16A-EB55741F9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" y="2509"/>
              <a:ext cx="816" cy="395"/>
            </a:xfrm>
            <a:custGeom>
              <a:avLst/>
              <a:gdLst>
                <a:gd name="T0" fmla="*/ 100 w 554"/>
                <a:gd name="T1" fmla="*/ 1486 h 252"/>
                <a:gd name="T2" fmla="*/ 560 w 554"/>
                <a:gd name="T3" fmla="*/ 1359 h 252"/>
                <a:gd name="T4" fmla="*/ 944 w 554"/>
                <a:gd name="T5" fmla="*/ 1412 h 252"/>
                <a:gd name="T6" fmla="*/ 352 w 554"/>
                <a:gd name="T7" fmla="*/ 1182 h 252"/>
                <a:gd name="T8" fmla="*/ 1284 w 554"/>
                <a:gd name="T9" fmla="*/ 1044 h 252"/>
                <a:gd name="T10" fmla="*/ 785 w 554"/>
                <a:gd name="T11" fmla="*/ 719 h 252"/>
                <a:gd name="T12" fmla="*/ 1492 w 554"/>
                <a:gd name="T13" fmla="*/ 566 h 252"/>
                <a:gd name="T14" fmla="*/ 1336 w 554"/>
                <a:gd name="T15" fmla="*/ 508 h 252"/>
                <a:gd name="T16" fmla="*/ 1682 w 554"/>
                <a:gd name="T17" fmla="*/ 477 h 252"/>
                <a:gd name="T18" fmla="*/ 1522 w 554"/>
                <a:gd name="T19" fmla="*/ 326 h 252"/>
                <a:gd name="T20" fmla="*/ 2607 w 554"/>
                <a:gd name="T21" fmla="*/ 511 h 252"/>
                <a:gd name="T22" fmla="*/ 953 w 554"/>
                <a:gd name="T23" fmla="*/ 216 h 252"/>
                <a:gd name="T24" fmla="*/ 1404 w 554"/>
                <a:gd name="T25" fmla="*/ 216 h 252"/>
                <a:gd name="T26" fmla="*/ 876 w 554"/>
                <a:gd name="T27" fmla="*/ 361 h 252"/>
                <a:gd name="T28" fmla="*/ 398 w 554"/>
                <a:gd name="T29" fmla="*/ 593 h 252"/>
                <a:gd name="T30" fmla="*/ 844 w 554"/>
                <a:gd name="T31" fmla="*/ 531 h 252"/>
                <a:gd name="T32" fmla="*/ 256 w 554"/>
                <a:gd name="T33" fmla="*/ 796 h 252"/>
                <a:gd name="T34" fmla="*/ 588 w 554"/>
                <a:gd name="T35" fmla="*/ 766 h 252"/>
                <a:gd name="T36" fmla="*/ 245 w 554"/>
                <a:gd name="T37" fmla="*/ 1009 h 252"/>
                <a:gd name="T38" fmla="*/ 380 w 554"/>
                <a:gd name="T39" fmla="*/ 978 h 252"/>
                <a:gd name="T40" fmla="*/ 0 w 554"/>
                <a:gd name="T41" fmla="*/ 1309 h 252"/>
                <a:gd name="T42" fmla="*/ 345 w 554"/>
                <a:gd name="T43" fmla="*/ 1287 h 252"/>
                <a:gd name="T44" fmla="*/ 147 w 554"/>
                <a:gd name="T45" fmla="*/ 1403 h 252"/>
                <a:gd name="T46" fmla="*/ 597 w 554"/>
                <a:gd name="T47" fmla="*/ 1332 h 2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54" h="252">
                  <a:moveTo>
                    <a:pt x="21" y="246"/>
                  </a:moveTo>
                  <a:cubicBezTo>
                    <a:pt x="52" y="229"/>
                    <a:pt x="84" y="224"/>
                    <a:pt x="119" y="225"/>
                  </a:cubicBezTo>
                  <a:cubicBezTo>
                    <a:pt x="146" y="226"/>
                    <a:pt x="174" y="236"/>
                    <a:pt x="200" y="234"/>
                  </a:cubicBezTo>
                  <a:cubicBezTo>
                    <a:pt x="184" y="195"/>
                    <a:pt x="111" y="195"/>
                    <a:pt x="75" y="196"/>
                  </a:cubicBezTo>
                  <a:cubicBezTo>
                    <a:pt x="135" y="167"/>
                    <a:pt x="209" y="176"/>
                    <a:pt x="273" y="173"/>
                  </a:cubicBezTo>
                  <a:cubicBezTo>
                    <a:pt x="273" y="139"/>
                    <a:pt x="192" y="123"/>
                    <a:pt x="167" y="119"/>
                  </a:cubicBezTo>
                  <a:cubicBezTo>
                    <a:pt x="212" y="99"/>
                    <a:pt x="275" y="117"/>
                    <a:pt x="317" y="94"/>
                  </a:cubicBezTo>
                  <a:cubicBezTo>
                    <a:pt x="307" y="89"/>
                    <a:pt x="295" y="86"/>
                    <a:pt x="284" y="84"/>
                  </a:cubicBezTo>
                  <a:cubicBezTo>
                    <a:pt x="295" y="83"/>
                    <a:pt x="352" y="85"/>
                    <a:pt x="357" y="79"/>
                  </a:cubicBezTo>
                  <a:cubicBezTo>
                    <a:pt x="367" y="68"/>
                    <a:pt x="331" y="55"/>
                    <a:pt x="323" y="54"/>
                  </a:cubicBezTo>
                  <a:cubicBezTo>
                    <a:pt x="402" y="38"/>
                    <a:pt x="477" y="79"/>
                    <a:pt x="554" y="85"/>
                  </a:cubicBezTo>
                  <a:cubicBezTo>
                    <a:pt x="463" y="17"/>
                    <a:pt x="309" y="0"/>
                    <a:pt x="202" y="36"/>
                  </a:cubicBezTo>
                  <a:cubicBezTo>
                    <a:pt x="231" y="27"/>
                    <a:pt x="269" y="34"/>
                    <a:pt x="298" y="36"/>
                  </a:cubicBezTo>
                  <a:cubicBezTo>
                    <a:pt x="264" y="46"/>
                    <a:pt x="222" y="50"/>
                    <a:pt x="186" y="60"/>
                  </a:cubicBezTo>
                  <a:cubicBezTo>
                    <a:pt x="150" y="70"/>
                    <a:pt x="116" y="82"/>
                    <a:pt x="84" y="98"/>
                  </a:cubicBezTo>
                  <a:cubicBezTo>
                    <a:pt x="113" y="87"/>
                    <a:pt x="148" y="88"/>
                    <a:pt x="179" y="88"/>
                  </a:cubicBezTo>
                  <a:cubicBezTo>
                    <a:pt x="136" y="93"/>
                    <a:pt x="96" y="130"/>
                    <a:pt x="54" y="132"/>
                  </a:cubicBezTo>
                  <a:cubicBezTo>
                    <a:pt x="70" y="143"/>
                    <a:pt x="106" y="129"/>
                    <a:pt x="125" y="127"/>
                  </a:cubicBezTo>
                  <a:cubicBezTo>
                    <a:pt x="102" y="135"/>
                    <a:pt x="66" y="149"/>
                    <a:pt x="52" y="167"/>
                  </a:cubicBezTo>
                  <a:cubicBezTo>
                    <a:pt x="62" y="168"/>
                    <a:pt x="71" y="164"/>
                    <a:pt x="81" y="162"/>
                  </a:cubicBezTo>
                  <a:cubicBezTo>
                    <a:pt x="59" y="181"/>
                    <a:pt x="9" y="185"/>
                    <a:pt x="0" y="217"/>
                  </a:cubicBezTo>
                  <a:cubicBezTo>
                    <a:pt x="23" y="219"/>
                    <a:pt x="48" y="211"/>
                    <a:pt x="73" y="213"/>
                  </a:cubicBezTo>
                  <a:cubicBezTo>
                    <a:pt x="61" y="221"/>
                    <a:pt x="42" y="221"/>
                    <a:pt x="31" y="232"/>
                  </a:cubicBezTo>
                  <a:cubicBezTo>
                    <a:pt x="43" y="252"/>
                    <a:pt x="104" y="221"/>
                    <a:pt x="127" y="221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38" name="Freeform 394">
              <a:extLst>
                <a:ext uri="{FF2B5EF4-FFF2-40B4-BE49-F238E27FC236}">
                  <a16:creationId xmlns:a16="http://schemas.microsoft.com/office/drawing/2014/main" id="{A8572093-7C8D-497B-8C22-CF3CF12E1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9" y="2487"/>
              <a:ext cx="215" cy="139"/>
            </a:xfrm>
            <a:custGeom>
              <a:avLst/>
              <a:gdLst>
                <a:gd name="T0" fmla="*/ 244 w 146"/>
                <a:gd name="T1" fmla="*/ 130 h 89"/>
                <a:gd name="T2" fmla="*/ 499 w 146"/>
                <a:gd name="T3" fmla="*/ 0 h 89"/>
                <a:gd name="T4" fmla="*/ 230 w 146"/>
                <a:gd name="T5" fmla="*/ 198 h 89"/>
                <a:gd name="T6" fmla="*/ 688 w 146"/>
                <a:gd name="T7" fmla="*/ 244 h 89"/>
                <a:gd name="T8" fmla="*/ 317 w 146"/>
                <a:gd name="T9" fmla="*/ 305 h 89"/>
                <a:gd name="T10" fmla="*/ 568 w 146"/>
                <a:gd name="T11" fmla="*/ 426 h 89"/>
                <a:gd name="T12" fmla="*/ 297 w 146"/>
                <a:gd name="T13" fmla="*/ 434 h 89"/>
                <a:gd name="T14" fmla="*/ 427 w 146"/>
                <a:gd name="T15" fmla="*/ 529 h 89"/>
                <a:gd name="T16" fmla="*/ 277 w 146"/>
                <a:gd name="T17" fmla="*/ 476 h 89"/>
                <a:gd name="T18" fmla="*/ 318 w 146"/>
                <a:gd name="T19" fmla="*/ 495 h 89"/>
                <a:gd name="T20" fmla="*/ 0 w 146"/>
                <a:gd name="T21" fmla="*/ 256 h 89"/>
                <a:gd name="T22" fmla="*/ 100 w 146"/>
                <a:gd name="T23" fmla="*/ 183 h 8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6" h="89">
                  <a:moveTo>
                    <a:pt x="52" y="22"/>
                  </a:moveTo>
                  <a:cubicBezTo>
                    <a:pt x="69" y="18"/>
                    <a:pt x="93" y="10"/>
                    <a:pt x="106" y="0"/>
                  </a:cubicBezTo>
                  <a:cubicBezTo>
                    <a:pt x="92" y="19"/>
                    <a:pt x="71" y="28"/>
                    <a:pt x="49" y="33"/>
                  </a:cubicBezTo>
                  <a:cubicBezTo>
                    <a:pt x="82" y="32"/>
                    <a:pt x="113" y="41"/>
                    <a:pt x="146" y="41"/>
                  </a:cubicBezTo>
                  <a:cubicBezTo>
                    <a:pt x="124" y="41"/>
                    <a:pt x="81" y="34"/>
                    <a:pt x="67" y="51"/>
                  </a:cubicBezTo>
                  <a:cubicBezTo>
                    <a:pt x="84" y="61"/>
                    <a:pt x="107" y="55"/>
                    <a:pt x="121" y="72"/>
                  </a:cubicBezTo>
                  <a:cubicBezTo>
                    <a:pt x="103" y="70"/>
                    <a:pt x="81" y="68"/>
                    <a:pt x="63" y="73"/>
                  </a:cubicBezTo>
                  <a:cubicBezTo>
                    <a:pt x="66" y="82"/>
                    <a:pt x="82" y="85"/>
                    <a:pt x="91" y="89"/>
                  </a:cubicBezTo>
                  <a:cubicBezTo>
                    <a:pt x="80" y="87"/>
                    <a:pt x="70" y="83"/>
                    <a:pt x="59" y="80"/>
                  </a:cubicBezTo>
                  <a:cubicBezTo>
                    <a:pt x="61" y="81"/>
                    <a:pt x="65" y="82"/>
                    <a:pt x="68" y="83"/>
                  </a:cubicBezTo>
                  <a:cubicBezTo>
                    <a:pt x="51" y="65"/>
                    <a:pt x="19" y="63"/>
                    <a:pt x="0" y="43"/>
                  </a:cubicBezTo>
                  <a:cubicBezTo>
                    <a:pt x="5" y="36"/>
                    <a:pt x="12" y="33"/>
                    <a:pt x="21" y="31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39" name="Freeform 395">
              <a:extLst>
                <a:ext uri="{FF2B5EF4-FFF2-40B4-BE49-F238E27FC236}">
                  <a16:creationId xmlns:a16="http://schemas.microsoft.com/office/drawing/2014/main" id="{1776108B-3CB2-416F-8F19-F3DF58B40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" y="1995"/>
              <a:ext cx="218" cy="327"/>
            </a:xfrm>
            <a:custGeom>
              <a:avLst/>
              <a:gdLst>
                <a:gd name="T0" fmla="*/ 0 w 148"/>
                <a:gd name="T1" fmla="*/ 1270 h 208"/>
                <a:gd name="T2" fmla="*/ 440 w 148"/>
                <a:gd name="T3" fmla="*/ 586 h 208"/>
                <a:gd name="T4" fmla="*/ 697 w 148"/>
                <a:gd name="T5" fmla="*/ 0 h 208"/>
                <a:gd name="T6" fmla="*/ 655 w 148"/>
                <a:gd name="T7" fmla="*/ 225 h 208"/>
                <a:gd name="T8" fmla="*/ 505 w 148"/>
                <a:gd name="T9" fmla="*/ 597 h 208"/>
                <a:gd name="T10" fmla="*/ 256 w 148"/>
                <a:gd name="T11" fmla="*/ 951 h 208"/>
                <a:gd name="T12" fmla="*/ 0 w 148"/>
                <a:gd name="T13" fmla="*/ 1270 h 2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8" h="208">
                  <a:moveTo>
                    <a:pt x="0" y="208"/>
                  </a:moveTo>
                  <a:cubicBezTo>
                    <a:pt x="38" y="198"/>
                    <a:pt x="76" y="127"/>
                    <a:pt x="94" y="96"/>
                  </a:cubicBezTo>
                  <a:cubicBezTo>
                    <a:pt x="112" y="67"/>
                    <a:pt x="138" y="33"/>
                    <a:pt x="148" y="0"/>
                  </a:cubicBezTo>
                  <a:cubicBezTo>
                    <a:pt x="141" y="12"/>
                    <a:pt x="141" y="24"/>
                    <a:pt x="139" y="37"/>
                  </a:cubicBezTo>
                  <a:cubicBezTo>
                    <a:pt x="134" y="60"/>
                    <a:pt x="122" y="80"/>
                    <a:pt x="107" y="98"/>
                  </a:cubicBezTo>
                  <a:cubicBezTo>
                    <a:pt x="90" y="118"/>
                    <a:pt x="72" y="137"/>
                    <a:pt x="54" y="156"/>
                  </a:cubicBezTo>
                  <a:cubicBezTo>
                    <a:pt x="42" y="169"/>
                    <a:pt x="29" y="185"/>
                    <a:pt x="0" y="208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40" name="Freeform 396">
              <a:extLst>
                <a:ext uri="{FF2B5EF4-FFF2-40B4-BE49-F238E27FC236}">
                  <a16:creationId xmlns:a16="http://schemas.microsoft.com/office/drawing/2014/main" id="{1A84031E-1D56-438E-B48D-543CE1E50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9" y="2034"/>
              <a:ext cx="258" cy="206"/>
            </a:xfrm>
            <a:custGeom>
              <a:avLst/>
              <a:gdLst>
                <a:gd name="T0" fmla="*/ 0 w 175"/>
                <a:gd name="T1" fmla="*/ 800 h 131"/>
                <a:gd name="T2" fmla="*/ 826 w 175"/>
                <a:gd name="T3" fmla="*/ 0 h 131"/>
                <a:gd name="T4" fmla="*/ 426 w 175"/>
                <a:gd name="T5" fmla="*/ 379 h 131"/>
                <a:gd name="T6" fmla="*/ 1 w 175"/>
                <a:gd name="T7" fmla="*/ 800 h 1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5" h="131">
                  <a:moveTo>
                    <a:pt x="0" y="131"/>
                  </a:moveTo>
                  <a:cubicBezTo>
                    <a:pt x="47" y="76"/>
                    <a:pt x="105" y="24"/>
                    <a:pt x="175" y="0"/>
                  </a:cubicBezTo>
                  <a:cubicBezTo>
                    <a:pt x="144" y="6"/>
                    <a:pt x="114" y="43"/>
                    <a:pt x="90" y="62"/>
                  </a:cubicBezTo>
                  <a:cubicBezTo>
                    <a:pt x="60" y="87"/>
                    <a:pt x="28" y="103"/>
                    <a:pt x="1" y="131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41" name="Freeform 397">
              <a:extLst>
                <a:ext uri="{FF2B5EF4-FFF2-40B4-BE49-F238E27FC236}">
                  <a16:creationId xmlns:a16="http://schemas.microsoft.com/office/drawing/2014/main" id="{833B0FE6-5C9F-4F9D-8517-AB8D57B6D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8" y="2007"/>
              <a:ext cx="60" cy="269"/>
            </a:xfrm>
            <a:custGeom>
              <a:avLst/>
              <a:gdLst>
                <a:gd name="T0" fmla="*/ 0 w 41"/>
                <a:gd name="T1" fmla="*/ 1046 h 171"/>
                <a:gd name="T2" fmla="*/ 107 w 41"/>
                <a:gd name="T3" fmla="*/ 461 h 171"/>
                <a:gd name="T4" fmla="*/ 189 w 41"/>
                <a:gd name="T5" fmla="*/ 0 h 171"/>
                <a:gd name="T6" fmla="*/ 69 w 41"/>
                <a:gd name="T7" fmla="*/ 579 h 171"/>
                <a:gd name="T8" fmla="*/ 60 w 41"/>
                <a:gd name="T9" fmla="*/ 790 h 171"/>
                <a:gd name="T10" fmla="*/ 0 w 41"/>
                <a:gd name="T11" fmla="*/ 1046 h 1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171">
                  <a:moveTo>
                    <a:pt x="0" y="171"/>
                  </a:moveTo>
                  <a:cubicBezTo>
                    <a:pt x="18" y="141"/>
                    <a:pt x="20" y="108"/>
                    <a:pt x="23" y="75"/>
                  </a:cubicBezTo>
                  <a:cubicBezTo>
                    <a:pt x="25" y="49"/>
                    <a:pt x="37" y="25"/>
                    <a:pt x="41" y="0"/>
                  </a:cubicBezTo>
                  <a:cubicBezTo>
                    <a:pt x="32" y="32"/>
                    <a:pt x="19" y="62"/>
                    <a:pt x="15" y="95"/>
                  </a:cubicBezTo>
                  <a:cubicBezTo>
                    <a:pt x="13" y="107"/>
                    <a:pt x="14" y="118"/>
                    <a:pt x="13" y="129"/>
                  </a:cubicBezTo>
                  <a:cubicBezTo>
                    <a:pt x="11" y="144"/>
                    <a:pt x="2" y="156"/>
                    <a:pt x="0" y="171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42" name="Freeform 398">
              <a:extLst>
                <a:ext uri="{FF2B5EF4-FFF2-40B4-BE49-F238E27FC236}">
                  <a16:creationId xmlns:a16="http://schemas.microsoft.com/office/drawing/2014/main" id="{947F4B49-C43C-4EA0-8E7B-3DC3C499E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2273"/>
              <a:ext cx="70" cy="127"/>
            </a:xfrm>
            <a:custGeom>
              <a:avLst/>
              <a:gdLst>
                <a:gd name="T0" fmla="*/ 0 w 47"/>
                <a:gd name="T1" fmla="*/ 0 h 81"/>
                <a:gd name="T2" fmla="*/ 191 w 47"/>
                <a:gd name="T3" fmla="*/ 182 h 81"/>
                <a:gd name="T4" fmla="*/ 228 w 47"/>
                <a:gd name="T5" fmla="*/ 332 h 81"/>
                <a:gd name="T6" fmla="*/ 198 w 47"/>
                <a:gd name="T7" fmla="*/ 489 h 81"/>
                <a:gd name="T8" fmla="*/ 209 w 47"/>
                <a:gd name="T9" fmla="*/ 328 h 81"/>
                <a:gd name="T10" fmla="*/ 177 w 47"/>
                <a:gd name="T11" fmla="*/ 190 h 81"/>
                <a:gd name="T12" fmla="*/ 0 w 47"/>
                <a:gd name="T13" fmla="*/ 0 h 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81">
                  <a:moveTo>
                    <a:pt x="0" y="0"/>
                  </a:moveTo>
                  <a:cubicBezTo>
                    <a:pt x="16" y="1"/>
                    <a:pt x="32" y="17"/>
                    <a:pt x="39" y="30"/>
                  </a:cubicBezTo>
                  <a:cubicBezTo>
                    <a:pt x="44" y="38"/>
                    <a:pt x="47" y="46"/>
                    <a:pt x="46" y="55"/>
                  </a:cubicBezTo>
                  <a:cubicBezTo>
                    <a:pt x="45" y="64"/>
                    <a:pt x="41" y="72"/>
                    <a:pt x="40" y="81"/>
                  </a:cubicBezTo>
                  <a:cubicBezTo>
                    <a:pt x="39" y="72"/>
                    <a:pt x="42" y="63"/>
                    <a:pt x="42" y="54"/>
                  </a:cubicBezTo>
                  <a:cubicBezTo>
                    <a:pt x="42" y="47"/>
                    <a:pt x="40" y="38"/>
                    <a:pt x="36" y="31"/>
                  </a:cubicBezTo>
                  <a:cubicBezTo>
                    <a:pt x="29" y="17"/>
                    <a:pt x="19" y="7"/>
                    <a:pt x="0" y="0"/>
                  </a:cubicBezTo>
                </a:path>
              </a:pathLst>
            </a:custGeom>
            <a:solidFill>
              <a:srgbClr val="D1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43" name="Freeform 399">
              <a:extLst>
                <a:ext uri="{FF2B5EF4-FFF2-40B4-BE49-F238E27FC236}">
                  <a16:creationId xmlns:a16="http://schemas.microsoft.com/office/drawing/2014/main" id="{6883FE82-31E1-4656-BF5D-66FC2C80C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" y="2469"/>
              <a:ext cx="148" cy="51"/>
            </a:xfrm>
            <a:custGeom>
              <a:avLst/>
              <a:gdLst>
                <a:gd name="T0" fmla="*/ 389 w 100"/>
                <a:gd name="T1" fmla="*/ 129 h 32"/>
                <a:gd name="T2" fmla="*/ 228 w 100"/>
                <a:gd name="T3" fmla="*/ 73 h 32"/>
                <a:gd name="T4" fmla="*/ 53 w 100"/>
                <a:gd name="T5" fmla="*/ 0 h 32"/>
                <a:gd name="T6" fmla="*/ 201 w 100"/>
                <a:gd name="T7" fmla="*/ 142 h 32"/>
                <a:gd name="T8" fmla="*/ 110 w 100"/>
                <a:gd name="T9" fmla="*/ 134 h 32"/>
                <a:gd name="T10" fmla="*/ 0 w 100"/>
                <a:gd name="T11" fmla="*/ 123 h 32"/>
                <a:gd name="T12" fmla="*/ 311 w 100"/>
                <a:gd name="T13" fmla="*/ 183 h 32"/>
                <a:gd name="T14" fmla="*/ 480 w 100"/>
                <a:gd name="T15" fmla="*/ 150 h 32"/>
                <a:gd name="T16" fmla="*/ 428 w 100"/>
                <a:gd name="T17" fmla="*/ 134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32">
                  <a:moveTo>
                    <a:pt x="81" y="20"/>
                  </a:moveTo>
                  <a:cubicBezTo>
                    <a:pt x="69" y="18"/>
                    <a:pt x="58" y="17"/>
                    <a:pt x="47" y="11"/>
                  </a:cubicBezTo>
                  <a:cubicBezTo>
                    <a:pt x="36" y="6"/>
                    <a:pt x="23" y="2"/>
                    <a:pt x="11" y="0"/>
                  </a:cubicBezTo>
                  <a:cubicBezTo>
                    <a:pt x="21" y="4"/>
                    <a:pt x="38" y="10"/>
                    <a:pt x="42" y="22"/>
                  </a:cubicBezTo>
                  <a:cubicBezTo>
                    <a:pt x="36" y="22"/>
                    <a:pt x="28" y="21"/>
                    <a:pt x="23" y="21"/>
                  </a:cubicBezTo>
                  <a:cubicBezTo>
                    <a:pt x="15" y="21"/>
                    <a:pt x="8" y="18"/>
                    <a:pt x="0" y="19"/>
                  </a:cubicBezTo>
                  <a:cubicBezTo>
                    <a:pt x="19" y="31"/>
                    <a:pt x="43" y="32"/>
                    <a:pt x="65" y="28"/>
                  </a:cubicBezTo>
                  <a:cubicBezTo>
                    <a:pt x="76" y="25"/>
                    <a:pt x="88" y="23"/>
                    <a:pt x="100" y="23"/>
                  </a:cubicBezTo>
                  <a:cubicBezTo>
                    <a:pt x="97" y="21"/>
                    <a:pt x="93" y="22"/>
                    <a:pt x="89" y="21"/>
                  </a:cubicBezTo>
                </a:path>
              </a:pathLst>
            </a:custGeom>
            <a:solidFill>
              <a:srgbClr val="7F58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44" name="Freeform 400">
              <a:extLst>
                <a:ext uri="{FF2B5EF4-FFF2-40B4-BE49-F238E27FC236}">
                  <a16:creationId xmlns:a16="http://schemas.microsoft.com/office/drawing/2014/main" id="{D826CE9E-ABDF-4F48-A818-4EFB88489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1" y="2505"/>
              <a:ext cx="26" cy="73"/>
            </a:xfrm>
            <a:custGeom>
              <a:avLst/>
              <a:gdLst>
                <a:gd name="T0" fmla="*/ 0 w 18"/>
                <a:gd name="T1" fmla="*/ 40 h 46"/>
                <a:gd name="T2" fmla="*/ 19 w 18"/>
                <a:gd name="T3" fmla="*/ 292 h 46"/>
                <a:gd name="T4" fmla="*/ 56 w 18"/>
                <a:gd name="T5" fmla="*/ 149 h 46"/>
                <a:gd name="T6" fmla="*/ 19 w 18"/>
                <a:gd name="T7" fmla="*/ 52 h 4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46">
                  <a:moveTo>
                    <a:pt x="0" y="6"/>
                  </a:moveTo>
                  <a:cubicBezTo>
                    <a:pt x="16" y="0"/>
                    <a:pt x="18" y="40"/>
                    <a:pt x="4" y="46"/>
                  </a:cubicBezTo>
                  <a:cubicBezTo>
                    <a:pt x="9" y="40"/>
                    <a:pt x="13" y="31"/>
                    <a:pt x="13" y="23"/>
                  </a:cubicBezTo>
                  <a:cubicBezTo>
                    <a:pt x="13" y="14"/>
                    <a:pt x="7" y="14"/>
                    <a:pt x="4" y="8"/>
                  </a:cubicBezTo>
                </a:path>
              </a:pathLst>
            </a:custGeom>
            <a:solidFill>
              <a:srgbClr val="D1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45" name="Freeform 401">
              <a:extLst>
                <a:ext uri="{FF2B5EF4-FFF2-40B4-BE49-F238E27FC236}">
                  <a16:creationId xmlns:a16="http://schemas.microsoft.com/office/drawing/2014/main" id="{9CBE8C43-0B46-4E2A-A4EA-E6312C6D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1" y="1448"/>
              <a:ext cx="1350" cy="1061"/>
            </a:xfrm>
            <a:custGeom>
              <a:avLst/>
              <a:gdLst>
                <a:gd name="T0" fmla="*/ 0 w 917"/>
                <a:gd name="T1" fmla="*/ 632 h 675"/>
                <a:gd name="T2" fmla="*/ 467 w 917"/>
                <a:gd name="T3" fmla="*/ 415 h 675"/>
                <a:gd name="T4" fmla="*/ 986 w 917"/>
                <a:gd name="T5" fmla="*/ 178 h 675"/>
                <a:gd name="T6" fmla="*/ 277 w 917"/>
                <a:gd name="T7" fmla="*/ 536 h 675"/>
                <a:gd name="T8" fmla="*/ 1353 w 917"/>
                <a:gd name="T9" fmla="*/ 77 h 675"/>
                <a:gd name="T10" fmla="*/ 886 w 917"/>
                <a:gd name="T11" fmla="*/ 291 h 675"/>
                <a:gd name="T12" fmla="*/ 1381 w 917"/>
                <a:gd name="T13" fmla="*/ 121 h 675"/>
                <a:gd name="T14" fmla="*/ 1768 w 917"/>
                <a:gd name="T15" fmla="*/ 0 h 675"/>
                <a:gd name="T16" fmla="*/ 1212 w 917"/>
                <a:gd name="T17" fmla="*/ 195 h 675"/>
                <a:gd name="T18" fmla="*/ 1743 w 917"/>
                <a:gd name="T19" fmla="*/ 94 h 675"/>
                <a:gd name="T20" fmla="*/ 2130 w 917"/>
                <a:gd name="T21" fmla="*/ 49 h 675"/>
                <a:gd name="T22" fmla="*/ 1555 w 917"/>
                <a:gd name="T23" fmla="*/ 190 h 675"/>
                <a:gd name="T24" fmla="*/ 2378 w 917"/>
                <a:gd name="T25" fmla="*/ 163 h 675"/>
                <a:gd name="T26" fmla="*/ 1823 w 917"/>
                <a:gd name="T27" fmla="*/ 321 h 675"/>
                <a:gd name="T28" fmla="*/ 2744 w 917"/>
                <a:gd name="T29" fmla="*/ 395 h 675"/>
                <a:gd name="T30" fmla="*/ 2269 w 917"/>
                <a:gd name="T31" fmla="*/ 440 h 675"/>
                <a:gd name="T32" fmla="*/ 2952 w 917"/>
                <a:gd name="T33" fmla="*/ 566 h 675"/>
                <a:gd name="T34" fmla="*/ 2621 w 917"/>
                <a:gd name="T35" fmla="*/ 556 h 675"/>
                <a:gd name="T36" fmla="*/ 3143 w 917"/>
                <a:gd name="T37" fmla="*/ 761 h 675"/>
                <a:gd name="T38" fmla="*/ 2772 w 917"/>
                <a:gd name="T39" fmla="*/ 843 h 675"/>
                <a:gd name="T40" fmla="*/ 3181 w 917"/>
                <a:gd name="T41" fmla="*/ 993 h 675"/>
                <a:gd name="T42" fmla="*/ 3236 w 917"/>
                <a:gd name="T43" fmla="*/ 1215 h 675"/>
                <a:gd name="T44" fmla="*/ 3521 w 917"/>
                <a:gd name="T45" fmla="*/ 1399 h 675"/>
                <a:gd name="T46" fmla="*/ 3907 w 917"/>
                <a:gd name="T47" fmla="*/ 1740 h 675"/>
                <a:gd name="T48" fmla="*/ 3255 w 917"/>
                <a:gd name="T49" fmla="*/ 1357 h 675"/>
                <a:gd name="T50" fmla="*/ 3494 w 917"/>
                <a:gd name="T51" fmla="*/ 1602 h 675"/>
                <a:gd name="T52" fmla="*/ 3823 w 917"/>
                <a:gd name="T53" fmla="*/ 2017 h 675"/>
                <a:gd name="T54" fmla="*/ 3424 w 917"/>
                <a:gd name="T55" fmla="*/ 1643 h 675"/>
                <a:gd name="T56" fmla="*/ 3772 w 917"/>
                <a:gd name="T57" fmla="*/ 2051 h 675"/>
                <a:gd name="T58" fmla="*/ 4096 w 917"/>
                <a:gd name="T59" fmla="*/ 2501 h 675"/>
                <a:gd name="T60" fmla="*/ 3823 w 917"/>
                <a:gd name="T61" fmla="*/ 2105 h 675"/>
                <a:gd name="T62" fmla="*/ 4072 w 917"/>
                <a:gd name="T63" fmla="*/ 2490 h 675"/>
                <a:gd name="T64" fmla="*/ 4297 w 917"/>
                <a:gd name="T65" fmla="*/ 2943 h 675"/>
                <a:gd name="T66" fmla="*/ 4012 w 917"/>
                <a:gd name="T67" fmla="*/ 2540 h 675"/>
                <a:gd name="T68" fmla="*/ 4306 w 917"/>
                <a:gd name="T69" fmla="*/ 3246 h 675"/>
                <a:gd name="T70" fmla="*/ 4049 w 917"/>
                <a:gd name="T71" fmla="*/ 2831 h 675"/>
                <a:gd name="T72" fmla="*/ 4286 w 917"/>
                <a:gd name="T73" fmla="*/ 3512 h 675"/>
                <a:gd name="T74" fmla="*/ 4109 w 917"/>
                <a:gd name="T75" fmla="*/ 3097 h 675"/>
                <a:gd name="T76" fmla="*/ 4246 w 917"/>
                <a:gd name="T77" fmla="*/ 3755 h 675"/>
                <a:gd name="T78" fmla="*/ 4127 w 917"/>
                <a:gd name="T79" fmla="*/ 3546 h 675"/>
                <a:gd name="T80" fmla="*/ 4137 w 917"/>
                <a:gd name="T81" fmla="*/ 4121 h 675"/>
                <a:gd name="T82" fmla="*/ 3832 w 917"/>
                <a:gd name="T83" fmla="*/ 3387 h 675"/>
                <a:gd name="T84" fmla="*/ 3461 w 917"/>
                <a:gd name="T85" fmla="*/ 2587 h 675"/>
                <a:gd name="T86" fmla="*/ 3296 w 917"/>
                <a:gd name="T87" fmla="*/ 2138 h 675"/>
                <a:gd name="T88" fmla="*/ 3223 w 917"/>
                <a:gd name="T89" fmla="*/ 1954 h 67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7" h="675">
                  <a:moveTo>
                    <a:pt x="0" y="104"/>
                  </a:moveTo>
                  <a:cubicBezTo>
                    <a:pt x="34" y="98"/>
                    <a:pt x="67" y="80"/>
                    <a:pt x="99" y="68"/>
                  </a:cubicBezTo>
                  <a:cubicBezTo>
                    <a:pt x="134" y="55"/>
                    <a:pt x="178" y="50"/>
                    <a:pt x="210" y="29"/>
                  </a:cubicBezTo>
                  <a:cubicBezTo>
                    <a:pt x="160" y="46"/>
                    <a:pt x="111" y="77"/>
                    <a:pt x="59" y="88"/>
                  </a:cubicBezTo>
                  <a:cubicBezTo>
                    <a:pt x="137" y="78"/>
                    <a:pt x="210" y="29"/>
                    <a:pt x="288" y="13"/>
                  </a:cubicBezTo>
                  <a:cubicBezTo>
                    <a:pt x="255" y="18"/>
                    <a:pt x="218" y="31"/>
                    <a:pt x="189" y="48"/>
                  </a:cubicBezTo>
                  <a:cubicBezTo>
                    <a:pt x="215" y="56"/>
                    <a:pt x="267" y="28"/>
                    <a:pt x="294" y="20"/>
                  </a:cubicBezTo>
                  <a:cubicBezTo>
                    <a:pt x="321" y="12"/>
                    <a:pt x="348" y="3"/>
                    <a:pt x="376" y="0"/>
                  </a:cubicBezTo>
                  <a:cubicBezTo>
                    <a:pt x="344" y="24"/>
                    <a:pt x="292" y="12"/>
                    <a:pt x="258" y="32"/>
                  </a:cubicBezTo>
                  <a:cubicBezTo>
                    <a:pt x="286" y="43"/>
                    <a:pt x="341" y="20"/>
                    <a:pt x="371" y="15"/>
                  </a:cubicBezTo>
                  <a:cubicBezTo>
                    <a:pt x="398" y="11"/>
                    <a:pt x="427" y="8"/>
                    <a:pt x="454" y="8"/>
                  </a:cubicBezTo>
                  <a:cubicBezTo>
                    <a:pt x="421" y="30"/>
                    <a:pt x="369" y="21"/>
                    <a:pt x="331" y="31"/>
                  </a:cubicBezTo>
                  <a:cubicBezTo>
                    <a:pt x="387" y="37"/>
                    <a:pt x="448" y="24"/>
                    <a:pt x="506" y="27"/>
                  </a:cubicBezTo>
                  <a:cubicBezTo>
                    <a:pt x="470" y="44"/>
                    <a:pt x="422" y="32"/>
                    <a:pt x="388" y="53"/>
                  </a:cubicBezTo>
                  <a:cubicBezTo>
                    <a:pt x="420" y="64"/>
                    <a:pt x="577" y="20"/>
                    <a:pt x="584" y="65"/>
                  </a:cubicBezTo>
                  <a:cubicBezTo>
                    <a:pt x="551" y="72"/>
                    <a:pt x="516" y="73"/>
                    <a:pt x="483" y="72"/>
                  </a:cubicBezTo>
                  <a:cubicBezTo>
                    <a:pt x="522" y="71"/>
                    <a:pt x="598" y="67"/>
                    <a:pt x="628" y="93"/>
                  </a:cubicBezTo>
                  <a:cubicBezTo>
                    <a:pt x="607" y="100"/>
                    <a:pt x="581" y="89"/>
                    <a:pt x="558" y="91"/>
                  </a:cubicBezTo>
                  <a:cubicBezTo>
                    <a:pt x="591" y="111"/>
                    <a:pt x="640" y="101"/>
                    <a:pt x="669" y="125"/>
                  </a:cubicBezTo>
                  <a:cubicBezTo>
                    <a:pt x="647" y="134"/>
                    <a:pt x="614" y="137"/>
                    <a:pt x="590" y="138"/>
                  </a:cubicBezTo>
                  <a:cubicBezTo>
                    <a:pt x="613" y="137"/>
                    <a:pt x="661" y="145"/>
                    <a:pt x="677" y="163"/>
                  </a:cubicBezTo>
                  <a:cubicBezTo>
                    <a:pt x="686" y="174"/>
                    <a:pt x="680" y="188"/>
                    <a:pt x="689" y="199"/>
                  </a:cubicBezTo>
                  <a:cubicBezTo>
                    <a:pt x="700" y="214"/>
                    <a:pt x="733" y="220"/>
                    <a:pt x="750" y="229"/>
                  </a:cubicBezTo>
                  <a:cubicBezTo>
                    <a:pt x="779" y="245"/>
                    <a:pt x="805" y="266"/>
                    <a:pt x="832" y="285"/>
                  </a:cubicBezTo>
                  <a:cubicBezTo>
                    <a:pt x="795" y="252"/>
                    <a:pt x="739" y="237"/>
                    <a:pt x="693" y="222"/>
                  </a:cubicBezTo>
                  <a:cubicBezTo>
                    <a:pt x="706" y="240"/>
                    <a:pt x="727" y="249"/>
                    <a:pt x="744" y="262"/>
                  </a:cubicBezTo>
                  <a:cubicBezTo>
                    <a:pt x="770" y="282"/>
                    <a:pt x="789" y="309"/>
                    <a:pt x="814" y="330"/>
                  </a:cubicBezTo>
                  <a:cubicBezTo>
                    <a:pt x="796" y="304"/>
                    <a:pt x="755" y="286"/>
                    <a:pt x="729" y="269"/>
                  </a:cubicBezTo>
                  <a:cubicBezTo>
                    <a:pt x="748" y="297"/>
                    <a:pt x="777" y="314"/>
                    <a:pt x="803" y="336"/>
                  </a:cubicBezTo>
                  <a:cubicBezTo>
                    <a:pt x="827" y="356"/>
                    <a:pt x="846" y="396"/>
                    <a:pt x="872" y="410"/>
                  </a:cubicBezTo>
                  <a:cubicBezTo>
                    <a:pt x="867" y="387"/>
                    <a:pt x="835" y="357"/>
                    <a:pt x="814" y="345"/>
                  </a:cubicBezTo>
                  <a:cubicBezTo>
                    <a:pt x="825" y="369"/>
                    <a:pt x="851" y="386"/>
                    <a:pt x="867" y="408"/>
                  </a:cubicBezTo>
                  <a:cubicBezTo>
                    <a:pt x="884" y="431"/>
                    <a:pt x="899" y="457"/>
                    <a:pt x="915" y="482"/>
                  </a:cubicBezTo>
                  <a:cubicBezTo>
                    <a:pt x="904" y="457"/>
                    <a:pt x="880" y="427"/>
                    <a:pt x="854" y="416"/>
                  </a:cubicBezTo>
                  <a:cubicBezTo>
                    <a:pt x="870" y="457"/>
                    <a:pt x="915" y="486"/>
                    <a:pt x="917" y="532"/>
                  </a:cubicBezTo>
                  <a:cubicBezTo>
                    <a:pt x="898" y="509"/>
                    <a:pt x="888" y="480"/>
                    <a:pt x="862" y="464"/>
                  </a:cubicBezTo>
                  <a:cubicBezTo>
                    <a:pt x="875" y="502"/>
                    <a:pt x="895" y="538"/>
                    <a:pt x="912" y="575"/>
                  </a:cubicBezTo>
                  <a:cubicBezTo>
                    <a:pt x="904" y="552"/>
                    <a:pt x="891" y="525"/>
                    <a:pt x="875" y="507"/>
                  </a:cubicBezTo>
                  <a:cubicBezTo>
                    <a:pt x="877" y="543"/>
                    <a:pt x="898" y="579"/>
                    <a:pt x="904" y="615"/>
                  </a:cubicBezTo>
                  <a:cubicBezTo>
                    <a:pt x="893" y="604"/>
                    <a:pt x="892" y="587"/>
                    <a:pt x="878" y="581"/>
                  </a:cubicBezTo>
                  <a:cubicBezTo>
                    <a:pt x="875" y="609"/>
                    <a:pt x="891" y="652"/>
                    <a:pt x="881" y="675"/>
                  </a:cubicBezTo>
                  <a:cubicBezTo>
                    <a:pt x="850" y="645"/>
                    <a:pt x="835" y="592"/>
                    <a:pt x="816" y="555"/>
                  </a:cubicBezTo>
                  <a:cubicBezTo>
                    <a:pt x="792" y="509"/>
                    <a:pt x="762" y="467"/>
                    <a:pt x="737" y="424"/>
                  </a:cubicBezTo>
                  <a:cubicBezTo>
                    <a:pt x="723" y="400"/>
                    <a:pt x="715" y="374"/>
                    <a:pt x="702" y="350"/>
                  </a:cubicBezTo>
                  <a:cubicBezTo>
                    <a:pt x="697" y="342"/>
                    <a:pt x="680" y="317"/>
                    <a:pt x="686" y="3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46" name="Freeform 402">
              <a:extLst>
                <a:ext uri="{FF2B5EF4-FFF2-40B4-BE49-F238E27FC236}">
                  <a16:creationId xmlns:a16="http://schemas.microsoft.com/office/drawing/2014/main" id="{3A0E85A0-8C07-4AC7-BF37-2171B9C6C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5" y="1674"/>
              <a:ext cx="224" cy="143"/>
            </a:xfrm>
            <a:custGeom>
              <a:avLst/>
              <a:gdLst>
                <a:gd name="T0" fmla="*/ 60 w 152"/>
                <a:gd name="T1" fmla="*/ 0 h 91"/>
                <a:gd name="T2" fmla="*/ 623 w 152"/>
                <a:gd name="T3" fmla="*/ 108 h 91"/>
                <a:gd name="T4" fmla="*/ 169 w 152"/>
                <a:gd name="T5" fmla="*/ 13 h 91"/>
                <a:gd name="T6" fmla="*/ 715 w 152"/>
                <a:gd name="T7" fmla="*/ 311 h 91"/>
                <a:gd name="T8" fmla="*/ 175 w 152"/>
                <a:gd name="T9" fmla="*/ 135 h 91"/>
                <a:gd name="T10" fmla="*/ 452 w 152"/>
                <a:gd name="T11" fmla="*/ 264 h 91"/>
                <a:gd name="T12" fmla="*/ 716 w 152"/>
                <a:gd name="T13" fmla="*/ 435 h 91"/>
                <a:gd name="T14" fmla="*/ 242 w 152"/>
                <a:gd name="T15" fmla="*/ 311 h 91"/>
                <a:gd name="T16" fmla="*/ 567 w 152"/>
                <a:gd name="T17" fmla="*/ 522 h 91"/>
                <a:gd name="T18" fmla="*/ 0 w 152"/>
                <a:gd name="T19" fmla="*/ 148 h 91"/>
                <a:gd name="T20" fmla="*/ 47 w 152"/>
                <a:gd name="T21" fmla="*/ 159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2" h="91">
                  <a:moveTo>
                    <a:pt x="13" y="0"/>
                  </a:moveTo>
                  <a:cubicBezTo>
                    <a:pt x="50" y="11"/>
                    <a:pt x="94" y="10"/>
                    <a:pt x="132" y="18"/>
                  </a:cubicBezTo>
                  <a:cubicBezTo>
                    <a:pt x="100" y="20"/>
                    <a:pt x="68" y="1"/>
                    <a:pt x="36" y="2"/>
                  </a:cubicBezTo>
                  <a:cubicBezTo>
                    <a:pt x="72" y="22"/>
                    <a:pt x="114" y="32"/>
                    <a:pt x="151" y="51"/>
                  </a:cubicBezTo>
                  <a:cubicBezTo>
                    <a:pt x="116" y="37"/>
                    <a:pt x="66" y="42"/>
                    <a:pt x="37" y="22"/>
                  </a:cubicBezTo>
                  <a:cubicBezTo>
                    <a:pt x="50" y="37"/>
                    <a:pt x="77" y="36"/>
                    <a:pt x="96" y="43"/>
                  </a:cubicBezTo>
                  <a:cubicBezTo>
                    <a:pt x="115" y="50"/>
                    <a:pt x="133" y="66"/>
                    <a:pt x="152" y="71"/>
                  </a:cubicBezTo>
                  <a:cubicBezTo>
                    <a:pt x="120" y="61"/>
                    <a:pt x="84" y="49"/>
                    <a:pt x="51" y="51"/>
                  </a:cubicBezTo>
                  <a:cubicBezTo>
                    <a:pt x="73" y="62"/>
                    <a:pt x="106" y="63"/>
                    <a:pt x="120" y="85"/>
                  </a:cubicBezTo>
                  <a:cubicBezTo>
                    <a:pt x="65" y="91"/>
                    <a:pt x="27" y="66"/>
                    <a:pt x="0" y="24"/>
                  </a:cubicBezTo>
                  <a:cubicBezTo>
                    <a:pt x="3" y="25"/>
                    <a:pt x="7" y="25"/>
                    <a:pt x="10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47" name="Freeform 403">
              <a:extLst>
                <a:ext uri="{FF2B5EF4-FFF2-40B4-BE49-F238E27FC236}">
                  <a16:creationId xmlns:a16="http://schemas.microsoft.com/office/drawing/2014/main" id="{90993132-25EE-49F6-9A8A-F797F44FF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" y="1820"/>
              <a:ext cx="200" cy="277"/>
            </a:xfrm>
            <a:custGeom>
              <a:avLst/>
              <a:gdLst>
                <a:gd name="T0" fmla="*/ 0 w 136"/>
                <a:gd name="T1" fmla="*/ 0 h 176"/>
                <a:gd name="T2" fmla="*/ 378 w 136"/>
                <a:gd name="T3" fmla="*/ 277 h 176"/>
                <a:gd name="T4" fmla="*/ 88 w 136"/>
                <a:gd name="T5" fmla="*/ 87 h 176"/>
                <a:gd name="T6" fmla="*/ 534 w 136"/>
                <a:gd name="T7" fmla="*/ 491 h 176"/>
                <a:gd name="T8" fmla="*/ 141 w 136"/>
                <a:gd name="T9" fmla="*/ 271 h 176"/>
                <a:gd name="T10" fmla="*/ 624 w 136"/>
                <a:gd name="T11" fmla="*/ 672 h 176"/>
                <a:gd name="T12" fmla="*/ 276 w 136"/>
                <a:gd name="T13" fmla="*/ 461 h 176"/>
                <a:gd name="T14" fmla="*/ 597 w 136"/>
                <a:gd name="T15" fmla="*/ 800 h 176"/>
                <a:gd name="T16" fmla="*/ 399 w 136"/>
                <a:gd name="T17" fmla="*/ 686 h 176"/>
                <a:gd name="T18" fmla="*/ 635 w 136"/>
                <a:gd name="T19" fmla="*/ 1080 h 176"/>
                <a:gd name="T20" fmla="*/ 387 w 136"/>
                <a:gd name="T21" fmla="*/ 768 h 17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6" h="176">
                  <a:moveTo>
                    <a:pt x="0" y="0"/>
                  </a:moveTo>
                  <a:cubicBezTo>
                    <a:pt x="24" y="20"/>
                    <a:pt x="56" y="28"/>
                    <a:pt x="81" y="45"/>
                  </a:cubicBezTo>
                  <a:cubicBezTo>
                    <a:pt x="68" y="32"/>
                    <a:pt x="37" y="15"/>
                    <a:pt x="19" y="14"/>
                  </a:cubicBezTo>
                  <a:cubicBezTo>
                    <a:pt x="39" y="44"/>
                    <a:pt x="89" y="49"/>
                    <a:pt x="114" y="80"/>
                  </a:cubicBezTo>
                  <a:cubicBezTo>
                    <a:pt x="88" y="65"/>
                    <a:pt x="60" y="49"/>
                    <a:pt x="30" y="44"/>
                  </a:cubicBezTo>
                  <a:cubicBezTo>
                    <a:pt x="61" y="68"/>
                    <a:pt x="99" y="88"/>
                    <a:pt x="133" y="109"/>
                  </a:cubicBezTo>
                  <a:cubicBezTo>
                    <a:pt x="110" y="95"/>
                    <a:pt x="85" y="82"/>
                    <a:pt x="59" y="75"/>
                  </a:cubicBezTo>
                  <a:cubicBezTo>
                    <a:pt x="65" y="99"/>
                    <a:pt x="108" y="117"/>
                    <a:pt x="128" y="130"/>
                  </a:cubicBezTo>
                  <a:cubicBezTo>
                    <a:pt x="118" y="119"/>
                    <a:pt x="100" y="104"/>
                    <a:pt x="85" y="112"/>
                  </a:cubicBezTo>
                  <a:cubicBezTo>
                    <a:pt x="95" y="137"/>
                    <a:pt x="127" y="151"/>
                    <a:pt x="136" y="176"/>
                  </a:cubicBezTo>
                  <a:cubicBezTo>
                    <a:pt x="119" y="162"/>
                    <a:pt x="93" y="144"/>
                    <a:pt x="83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48" name="Freeform 404">
              <a:extLst>
                <a:ext uri="{FF2B5EF4-FFF2-40B4-BE49-F238E27FC236}">
                  <a16:creationId xmlns:a16="http://schemas.microsoft.com/office/drawing/2014/main" id="{0A2D137A-0820-42F4-AD7F-FDD0B515B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1464"/>
              <a:ext cx="348" cy="125"/>
            </a:xfrm>
            <a:custGeom>
              <a:avLst/>
              <a:gdLst>
                <a:gd name="T0" fmla="*/ 1 w 236"/>
                <a:gd name="T1" fmla="*/ 148 h 80"/>
                <a:gd name="T2" fmla="*/ 0 w 236"/>
                <a:gd name="T3" fmla="*/ 144 h 80"/>
                <a:gd name="T4" fmla="*/ 221 w 236"/>
                <a:gd name="T5" fmla="*/ 73 h 80"/>
                <a:gd name="T6" fmla="*/ 559 w 236"/>
                <a:gd name="T7" fmla="*/ 8 h 80"/>
                <a:gd name="T8" fmla="*/ 370 w 236"/>
                <a:gd name="T9" fmla="*/ 53 h 80"/>
                <a:gd name="T10" fmla="*/ 187 w 236"/>
                <a:gd name="T11" fmla="*/ 114 h 80"/>
                <a:gd name="T12" fmla="*/ 93 w 236"/>
                <a:gd name="T13" fmla="*/ 144 h 80"/>
                <a:gd name="T14" fmla="*/ 661 w 236"/>
                <a:gd name="T15" fmla="*/ 53 h 80"/>
                <a:gd name="T16" fmla="*/ 487 w 236"/>
                <a:gd name="T17" fmla="*/ 103 h 80"/>
                <a:gd name="T18" fmla="*/ 230 w 236"/>
                <a:gd name="T19" fmla="*/ 203 h 80"/>
                <a:gd name="T20" fmla="*/ 554 w 236"/>
                <a:gd name="T21" fmla="*/ 156 h 80"/>
                <a:gd name="T22" fmla="*/ 358 w 236"/>
                <a:gd name="T23" fmla="*/ 244 h 80"/>
                <a:gd name="T24" fmla="*/ 448 w 236"/>
                <a:gd name="T25" fmla="*/ 244 h 80"/>
                <a:gd name="T26" fmla="*/ 696 w 236"/>
                <a:gd name="T27" fmla="*/ 178 h 80"/>
                <a:gd name="T28" fmla="*/ 1013 w 236"/>
                <a:gd name="T29" fmla="*/ 156 h 80"/>
                <a:gd name="T30" fmla="*/ 810 w 236"/>
                <a:gd name="T31" fmla="*/ 178 h 80"/>
                <a:gd name="T32" fmla="*/ 535 w 236"/>
                <a:gd name="T33" fmla="*/ 252 h 80"/>
                <a:gd name="T34" fmla="*/ 590 w 236"/>
                <a:gd name="T35" fmla="*/ 256 h 80"/>
                <a:gd name="T36" fmla="*/ 770 w 236"/>
                <a:gd name="T37" fmla="*/ 231 h 80"/>
                <a:gd name="T38" fmla="*/ 1004 w 236"/>
                <a:gd name="T39" fmla="*/ 244 h 80"/>
                <a:gd name="T40" fmla="*/ 904 w 236"/>
                <a:gd name="T41" fmla="*/ 278 h 80"/>
                <a:gd name="T42" fmla="*/ 756 w 236"/>
                <a:gd name="T43" fmla="*/ 347 h 80"/>
                <a:gd name="T44" fmla="*/ 930 w 236"/>
                <a:gd name="T45" fmla="*/ 352 h 80"/>
                <a:gd name="T46" fmla="*/ 1115 w 236"/>
                <a:gd name="T47" fmla="*/ 372 h 80"/>
                <a:gd name="T48" fmla="*/ 1026 w 236"/>
                <a:gd name="T49" fmla="*/ 413 h 80"/>
                <a:gd name="T50" fmla="*/ 689 w 236"/>
                <a:gd name="T51" fmla="*/ 459 h 80"/>
                <a:gd name="T52" fmla="*/ 398 w 236"/>
                <a:gd name="T53" fmla="*/ 388 h 80"/>
                <a:gd name="T54" fmla="*/ 292 w 236"/>
                <a:gd name="T55" fmla="*/ 361 h 8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36" h="80">
                  <a:moveTo>
                    <a:pt x="1" y="25"/>
                  </a:moveTo>
                  <a:cubicBezTo>
                    <a:pt x="1" y="25"/>
                    <a:pt x="0" y="24"/>
                    <a:pt x="0" y="24"/>
                  </a:cubicBezTo>
                  <a:cubicBezTo>
                    <a:pt x="13" y="16"/>
                    <a:pt x="33" y="16"/>
                    <a:pt x="47" y="12"/>
                  </a:cubicBezTo>
                  <a:cubicBezTo>
                    <a:pt x="70" y="7"/>
                    <a:pt x="94" y="0"/>
                    <a:pt x="118" y="1"/>
                  </a:cubicBezTo>
                  <a:cubicBezTo>
                    <a:pt x="105" y="0"/>
                    <a:pt x="90" y="6"/>
                    <a:pt x="78" y="9"/>
                  </a:cubicBezTo>
                  <a:cubicBezTo>
                    <a:pt x="65" y="12"/>
                    <a:pt x="52" y="16"/>
                    <a:pt x="39" y="19"/>
                  </a:cubicBezTo>
                  <a:cubicBezTo>
                    <a:pt x="33" y="21"/>
                    <a:pt x="26" y="22"/>
                    <a:pt x="20" y="24"/>
                  </a:cubicBezTo>
                  <a:cubicBezTo>
                    <a:pt x="59" y="14"/>
                    <a:pt x="100" y="14"/>
                    <a:pt x="140" y="9"/>
                  </a:cubicBezTo>
                  <a:cubicBezTo>
                    <a:pt x="130" y="15"/>
                    <a:pt x="114" y="15"/>
                    <a:pt x="103" y="17"/>
                  </a:cubicBezTo>
                  <a:cubicBezTo>
                    <a:pt x="86" y="20"/>
                    <a:pt x="63" y="24"/>
                    <a:pt x="49" y="34"/>
                  </a:cubicBezTo>
                  <a:cubicBezTo>
                    <a:pt x="71" y="37"/>
                    <a:pt x="95" y="29"/>
                    <a:pt x="117" y="26"/>
                  </a:cubicBezTo>
                  <a:cubicBezTo>
                    <a:pt x="105" y="29"/>
                    <a:pt x="83" y="31"/>
                    <a:pt x="76" y="41"/>
                  </a:cubicBezTo>
                  <a:cubicBezTo>
                    <a:pt x="81" y="44"/>
                    <a:pt x="89" y="42"/>
                    <a:pt x="95" y="41"/>
                  </a:cubicBezTo>
                  <a:cubicBezTo>
                    <a:pt x="112" y="38"/>
                    <a:pt x="129" y="33"/>
                    <a:pt x="147" y="30"/>
                  </a:cubicBezTo>
                  <a:cubicBezTo>
                    <a:pt x="166" y="27"/>
                    <a:pt x="196" y="19"/>
                    <a:pt x="214" y="26"/>
                  </a:cubicBezTo>
                  <a:cubicBezTo>
                    <a:pt x="204" y="32"/>
                    <a:pt x="183" y="28"/>
                    <a:pt x="171" y="30"/>
                  </a:cubicBezTo>
                  <a:cubicBezTo>
                    <a:pt x="153" y="32"/>
                    <a:pt x="128" y="32"/>
                    <a:pt x="113" y="42"/>
                  </a:cubicBezTo>
                  <a:cubicBezTo>
                    <a:pt x="117" y="43"/>
                    <a:pt x="120" y="43"/>
                    <a:pt x="125" y="43"/>
                  </a:cubicBezTo>
                  <a:cubicBezTo>
                    <a:pt x="138" y="42"/>
                    <a:pt x="150" y="40"/>
                    <a:pt x="163" y="39"/>
                  </a:cubicBezTo>
                  <a:cubicBezTo>
                    <a:pt x="177" y="38"/>
                    <a:pt x="199" y="34"/>
                    <a:pt x="212" y="41"/>
                  </a:cubicBezTo>
                  <a:cubicBezTo>
                    <a:pt x="209" y="45"/>
                    <a:pt x="197" y="46"/>
                    <a:pt x="191" y="47"/>
                  </a:cubicBezTo>
                  <a:cubicBezTo>
                    <a:pt x="183" y="49"/>
                    <a:pt x="166" y="50"/>
                    <a:pt x="160" y="58"/>
                  </a:cubicBezTo>
                  <a:cubicBezTo>
                    <a:pt x="169" y="63"/>
                    <a:pt x="187" y="59"/>
                    <a:pt x="197" y="59"/>
                  </a:cubicBezTo>
                  <a:cubicBezTo>
                    <a:pt x="210" y="59"/>
                    <a:pt x="224" y="58"/>
                    <a:pt x="236" y="62"/>
                  </a:cubicBezTo>
                  <a:cubicBezTo>
                    <a:pt x="231" y="65"/>
                    <a:pt x="223" y="68"/>
                    <a:pt x="217" y="69"/>
                  </a:cubicBezTo>
                  <a:cubicBezTo>
                    <a:pt x="195" y="76"/>
                    <a:pt x="169" y="80"/>
                    <a:pt x="146" y="77"/>
                  </a:cubicBezTo>
                  <a:cubicBezTo>
                    <a:pt x="125" y="75"/>
                    <a:pt x="104" y="73"/>
                    <a:pt x="84" y="65"/>
                  </a:cubicBezTo>
                  <a:cubicBezTo>
                    <a:pt x="77" y="63"/>
                    <a:pt x="68" y="61"/>
                    <a:pt x="62" y="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49" name="Freeform 405">
              <a:extLst>
                <a:ext uri="{FF2B5EF4-FFF2-40B4-BE49-F238E27FC236}">
                  <a16:creationId xmlns:a16="http://schemas.microsoft.com/office/drawing/2014/main" id="{5A0F861A-243F-46D8-A9EE-00DDA0D77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5" y="1443"/>
              <a:ext cx="512" cy="154"/>
            </a:xfrm>
            <a:custGeom>
              <a:avLst/>
              <a:gdLst>
                <a:gd name="T0" fmla="*/ 0 w 347"/>
                <a:gd name="T1" fmla="*/ 575 h 98"/>
                <a:gd name="T2" fmla="*/ 311 w 347"/>
                <a:gd name="T3" fmla="*/ 394 h 98"/>
                <a:gd name="T4" fmla="*/ 617 w 347"/>
                <a:gd name="T5" fmla="*/ 256 h 98"/>
                <a:gd name="T6" fmla="*/ 322 w 347"/>
                <a:gd name="T7" fmla="*/ 440 h 98"/>
                <a:gd name="T8" fmla="*/ 412 w 347"/>
                <a:gd name="T9" fmla="*/ 402 h 98"/>
                <a:gd name="T10" fmla="*/ 627 w 347"/>
                <a:gd name="T11" fmla="*/ 299 h 98"/>
                <a:gd name="T12" fmla="*/ 866 w 347"/>
                <a:gd name="T13" fmla="*/ 190 h 98"/>
                <a:gd name="T14" fmla="*/ 800 w 347"/>
                <a:gd name="T15" fmla="*/ 225 h 98"/>
                <a:gd name="T16" fmla="*/ 655 w 347"/>
                <a:gd name="T17" fmla="*/ 311 h 98"/>
                <a:gd name="T18" fmla="*/ 1136 w 347"/>
                <a:gd name="T19" fmla="*/ 74 h 98"/>
                <a:gd name="T20" fmla="*/ 819 w 347"/>
                <a:gd name="T21" fmla="*/ 267 h 98"/>
                <a:gd name="T22" fmla="*/ 1108 w 347"/>
                <a:gd name="T23" fmla="*/ 121 h 98"/>
                <a:gd name="T24" fmla="*/ 1377 w 347"/>
                <a:gd name="T25" fmla="*/ 0 h 98"/>
                <a:gd name="T26" fmla="*/ 1235 w 347"/>
                <a:gd name="T27" fmla="*/ 104 h 98"/>
                <a:gd name="T28" fmla="*/ 1025 w 347"/>
                <a:gd name="T29" fmla="*/ 245 h 98"/>
                <a:gd name="T30" fmla="*/ 1278 w 347"/>
                <a:gd name="T31" fmla="*/ 135 h 98"/>
                <a:gd name="T32" fmla="*/ 1459 w 347"/>
                <a:gd name="T33" fmla="*/ 66 h 98"/>
                <a:gd name="T34" fmla="*/ 1566 w 347"/>
                <a:gd name="T35" fmla="*/ 35 h 98"/>
                <a:gd name="T36" fmla="*/ 1465 w 347"/>
                <a:gd name="T37" fmla="*/ 104 h 98"/>
                <a:gd name="T38" fmla="*/ 1352 w 347"/>
                <a:gd name="T39" fmla="*/ 178 h 98"/>
                <a:gd name="T40" fmla="*/ 1459 w 347"/>
                <a:gd name="T41" fmla="*/ 141 h 98"/>
                <a:gd name="T42" fmla="*/ 1644 w 347"/>
                <a:gd name="T43" fmla="*/ 96 h 98"/>
                <a:gd name="T44" fmla="*/ 1555 w 347"/>
                <a:gd name="T45" fmla="*/ 151 h 98"/>
                <a:gd name="T46" fmla="*/ 1455 w 347"/>
                <a:gd name="T47" fmla="*/ 212 h 98"/>
                <a:gd name="T48" fmla="*/ 1616 w 347"/>
                <a:gd name="T49" fmla="*/ 212 h 98"/>
                <a:gd name="T50" fmla="*/ 1443 w 347"/>
                <a:gd name="T51" fmla="*/ 332 h 98"/>
                <a:gd name="T52" fmla="*/ 1135 w 347"/>
                <a:gd name="T53" fmla="*/ 435 h 98"/>
                <a:gd name="T54" fmla="*/ 786 w 347"/>
                <a:gd name="T55" fmla="*/ 504 h 98"/>
                <a:gd name="T56" fmla="*/ 530 w 347"/>
                <a:gd name="T57" fmla="*/ 597 h 9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47" h="98">
                  <a:moveTo>
                    <a:pt x="0" y="94"/>
                  </a:moveTo>
                  <a:cubicBezTo>
                    <a:pt x="22" y="85"/>
                    <a:pt x="43" y="74"/>
                    <a:pt x="66" y="65"/>
                  </a:cubicBezTo>
                  <a:cubicBezTo>
                    <a:pt x="87" y="57"/>
                    <a:pt x="108" y="49"/>
                    <a:pt x="130" y="42"/>
                  </a:cubicBezTo>
                  <a:cubicBezTo>
                    <a:pt x="111" y="55"/>
                    <a:pt x="86" y="59"/>
                    <a:pt x="68" y="72"/>
                  </a:cubicBezTo>
                  <a:cubicBezTo>
                    <a:pt x="74" y="72"/>
                    <a:pt x="81" y="69"/>
                    <a:pt x="87" y="66"/>
                  </a:cubicBezTo>
                  <a:cubicBezTo>
                    <a:pt x="102" y="60"/>
                    <a:pt x="117" y="54"/>
                    <a:pt x="132" y="49"/>
                  </a:cubicBezTo>
                  <a:cubicBezTo>
                    <a:pt x="148" y="42"/>
                    <a:pt x="166" y="34"/>
                    <a:pt x="183" y="31"/>
                  </a:cubicBezTo>
                  <a:cubicBezTo>
                    <a:pt x="178" y="32"/>
                    <a:pt x="174" y="35"/>
                    <a:pt x="169" y="37"/>
                  </a:cubicBezTo>
                  <a:cubicBezTo>
                    <a:pt x="159" y="42"/>
                    <a:pt x="148" y="45"/>
                    <a:pt x="138" y="51"/>
                  </a:cubicBezTo>
                  <a:cubicBezTo>
                    <a:pt x="172" y="37"/>
                    <a:pt x="206" y="25"/>
                    <a:pt x="240" y="12"/>
                  </a:cubicBezTo>
                  <a:cubicBezTo>
                    <a:pt x="219" y="25"/>
                    <a:pt x="194" y="31"/>
                    <a:pt x="173" y="44"/>
                  </a:cubicBezTo>
                  <a:cubicBezTo>
                    <a:pt x="193" y="35"/>
                    <a:pt x="213" y="27"/>
                    <a:pt x="234" y="20"/>
                  </a:cubicBezTo>
                  <a:cubicBezTo>
                    <a:pt x="252" y="13"/>
                    <a:pt x="271" y="4"/>
                    <a:pt x="290" y="0"/>
                  </a:cubicBezTo>
                  <a:cubicBezTo>
                    <a:pt x="281" y="7"/>
                    <a:pt x="270" y="11"/>
                    <a:pt x="260" y="17"/>
                  </a:cubicBezTo>
                  <a:cubicBezTo>
                    <a:pt x="246" y="26"/>
                    <a:pt x="231" y="34"/>
                    <a:pt x="216" y="40"/>
                  </a:cubicBezTo>
                  <a:cubicBezTo>
                    <a:pt x="234" y="35"/>
                    <a:pt x="252" y="28"/>
                    <a:pt x="270" y="22"/>
                  </a:cubicBezTo>
                  <a:cubicBezTo>
                    <a:pt x="283" y="18"/>
                    <a:pt x="295" y="14"/>
                    <a:pt x="308" y="11"/>
                  </a:cubicBezTo>
                  <a:cubicBezTo>
                    <a:pt x="315" y="9"/>
                    <a:pt x="323" y="6"/>
                    <a:pt x="330" y="6"/>
                  </a:cubicBezTo>
                  <a:cubicBezTo>
                    <a:pt x="325" y="12"/>
                    <a:pt x="316" y="14"/>
                    <a:pt x="309" y="17"/>
                  </a:cubicBezTo>
                  <a:cubicBezTo>
                    <a:pt x="301" y="21"/>
                    <a:pt x="293" y="25"/>
                    <a:pt x="285" y="29"/>
                  </a:cubicBezTo>
                  <a:cubicBezTo>
                    <a:pt x="293" y="27"/>
                    <a:pt x="300" y="25"/>
                    <a:pt x="308" y="23"/>
                  </a:cubicBezTo>
                  <a:cubicBezTo>
                    <a:pt x="319" y="20"/>
                    <a:pt x="336" y="14"/>
                    <a:pt x="347" y="16"/>
                  </a:cubicBezTo>
                  <a:cubicBezTo>
                    <a:pt x="344" y="21"/>
                    <a:pt x="333" y="23"/>
                    <a:pt x="328" y="25"/>
                  </a:cubicBezTo>
                  <a:cubicBezTo>
                    <a:pt x="321" y="28"/>
                    <a:pt x="314" y="31"/>
                    <a:pt x="307" y="35"/>
                  </a:cubicBezTo>
                  <a:cubicBezTo>
                    <a:pt x="315" y="35"/>
                    <a:pt x="335" y="30"/>
                    <a:pt x="341" y="35"/>
                  </a:cubicBezTo>
                  <a:cubicBezTo>
                    <a:pt x="330" y="44"/>
                    <a:pt x="316" y="49"/>
                    <a:pt x="304" y="54"/>
                  </a:cubicBezTo>
                  <a:cubicBezTo>
                    <a:pt x="283" y="62"/>
                    <a:pt x="262" y="69"/>
                    <a:pt x="239" y="71"/>
                  </a:cubicBezTo>
                  <a:cubicBezTo>
                    <a:pt x="214" y="74"/>
                    <a:pt x="190" y="78"/>
                    <a:pt x="166" y="83"/>
                  </a:cubicBezTo>
                  <a:cubicBezTo>
                    <a:pt x="149" y="87"/>
                    <a:pt x="127" y="89"/>
                    <a:pt x="112" y="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50" name="Freeform 406">
              <a:extLst>
                <a:ext uri="{FF2B5EF4-FFF2-40B4-BE49-F238E27FC236}">
                  <a16:creationId xmlns:a16="http://schemas.microsoft.com/office/drawing/2014/main" id="{A57EA27D-5FD1-47E9-908F-6B8FED0BA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4" y="2188"/>
              <a:ext cx="117" cy="479"/>
            </a:xfrm>
            <a:custGeom>
              <a:avLst/>
              <a:gdLst>
                <a:gd name="T0" fmla="*/ 41 w 79"/>
                <a:gd name="T1" fmla="*/ 0 h 305"/>
                <a:gd name="T2" fmla="*/ 209 w 79"/>
                <a:gd name="T3" fmla="*/ 256 h 305"/>
                <a:gd name="T4" fmla="*/ 379 w 79"/>
                <a:gd name="T5" fmla="*/ 663 h 305"/>
                <a:gd name="T6" fmla="*/ 133 w 79"/>
                <a:gd name="T7" fmla="*/ 221 h 305"/>
                <a:gd name="T8" fmla="*/ 310 w 79"/>
                <a:gd name="T9" fmla="*/ 829 h 305"/>
                <a:gd name="T10" fmla="*/ 163 w 79"/>
                <a:gd name="T11" fmla="*/ 501 h 305"/>
                <a:gd name="T12" fmla="*/ 273 w 79"/>
                <a:gd name="T13" fmla="*/ 814 h 305"/>
                <a:gd name="T14" fmla="*/ 329 w 79"/>
                <a:gd name="T15" fmla="*/ 1150 h 305"/>
                <a:gd name="T16" fmla="*/ 247 w 79"/>
                <a:gd name="T17" fmla="*/ 916 h 305"/>
                <a:gd name="T18" fmla="*/ 278 w 79"/>
                <a:gd name="T19" fmla="*/ 1228 h 305"/>
                <a:gd name="T20" fmla="*/ 210 w 79"/>
                <a:gd name="T21" fmla="*/ 1046 h 305"/>
                <a:gd name="T22" fmla="*/ 231 w 79"/>
                <a:gd name="T23" fmla="*/ 1376 h 305"/>
                <a:gd name="T24" fmla="*/ 191 w 79"/>
                <a:gd name="T25" fmla="*/ 1168 h 305"/>
                <a:gd name="T26" fmla="*/ 210 w 79"/>
                <a:gd name="T27" fmla="*/ 1495 h 305"/>
                <a:gd name="T28" fmla="*/ 182 w 79"/>
                <a:gd name="T29" fmla="*/ 1332 h 305"/>
                <a:gd name="T30" fmla="*/ 169 w 79"/>
                <a:gd name="T31" fmla="*/ 1685 h 305"/>
                <a:gd name="T32" fmla="*/ 133 w 79"/>
                <a:gd name="T33" fmla="*/ 1527 h 305"/>
                <a:gd name="T34" fmla="*/ 101 w 79"/>
                <a:gd name="T35" fmla="*/ 1855 h 305"/>
                <a:gd name="T36" fmla="*/ 90 w 79"/>
                <a:gd name="T37" fmla="*/ 1577 h 305"/>
                <a:gd name="T38" fmla="*/ 19 w 79"/>
                <a:gd name="T39" fmla="*/ 1825 h 305"/>
                <a:gd name="T40" fmla="*/ 19 w 79"/>
                <a:gd name="T41" fmla="*/ 1588 h 305"/>
                <a:gd name="T42" fmla="*/ 73 w 79"/>
                <a:gd name="T43" fmla="*/ 1004 h 305"/>
                <a:gd name="T44" fmla="*/ 59 w 79"/>
                <a:gd name="T45" fmla="*/ 457 h 30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9" h="305">
                  <a:moveTo>
                    <a:pt x="9" y="0"/>
                  </a:moveTo>
                  <a:cubicBezTo>
                    <a:pt x="25" y="10"/>
                    <a:pt x="33" y="26"/>
                    <a:pt x="43" y="42"/>
                  </a:cubicBezTo>
                  <a:cubicBezTo>
                    <a:pt x="54" y="60"/>
                    <a:pt x="79" y="87"/>
                    <a:pt x="79" y="109"/>
                  </a:cubicBezTo>
                  <a:cubicBezTo>
                    <a:pt x="58" y="90"/>
                    <a:pt x="49" y="52"/>
                    <a:pt x="28" y="36"/>
                  </a:cubicBezTo>
                  <a:cubicBezTo>
                    <a:pt x="44" y="61"/>
                    <a:pt x="65" y="106"/>
                    <a:pt x="64" y="136"/>
                  </a:cubicBezTo>
                  <a:cubicBezTo>
                    <a:pt x="58" y="121"/>
                    <a:pt x="44" y="99"/>
                    <a:pt x="34" y="82"/>
                  </a:cubicBezTo>
                  <a:cubicBezTo>
                    <a:pt x="42" y="100"/>
                    <a:pt x="51" y="116"/>
                    <a:pt x="57" y="134"/>
                  </a:cubicBezTo>
                  <a:cubicBezTo>
                    <a:pt x="64" y="152"/>
                    <a:pt x="63" y="170"/>
                    <a:pt x="68" y="189"/>
                  </a:cubicBezTo>
                  <a:cubicBezTo>
                    <a:pt x="60" y="178"/>
                    <a:pt x="57" y="162"/>
                    <a:pt x="51" y="150"/>
                  </a:cubicBezTo>
                  <a:cubicBezTo>
                    <a:pt x="46" y="161"/>
                    <a:pt x="56" y="188"/>
                    <a:pt x="58" y="202"/>
                  </a:cubicBezTo>
                  <a:cubicBezTo>
                    <a:pt x="51" y="195"/>
                    <a:pt x="47" y="181"/>
                    <a:pt x="44" y="172"/>
                  </a:cubicBezTo>
                  <a:cubicBezTo>
                    <a:pt x="44" y="190"/>
                    <a:pt x="46" y="208"/>
                    <a:pt x="48" y="226"/>
                  </a:cubicBezTo>
                  <a:cubicBezTo>
                    <a:pt x="43" y="216"/>
                    <a:pt x="40" y="203"/>
                    <a:pt x="40" y="192"/>
                  </a:cubicBezTo>
                  <a:cubicBezTo>
                    <a:pt x="42" y="210"/>
                    <a:pt x="40" y="229"/>
                    <a:pt x="44" y="246"/>
                  </a:cubicBezTo>
                  <a:cubicBezTo>
                    <a:pt x="38" y="239"/>
                    <a:pt x="40" y="228"/>
                    <a:pt x="38" y="219"/>
                  </a:cubicBezTo>
                  <a:cubicBezTo>
                    <a:pt x="33" y="238"/>
                    <a:pt x="36" y="258"/>
                    <a:pt x="35" y="277"/>
                  </a:cubicBezTo>
                  <a:cubicBezTo>
                    <a:pt x="30" y="270"/>
                    <a:pt x="28" y="260"/>
                    <a:pt x="28" y="251"/>
                  </a:cubicBezTo>
                  <a:cubicBezTo>
                    <a:pt x="26" y="268"/>
                    <a:pt x="26" y="289"/>
                    <a:pt x="21" y="305"/>
                  </a:cubicBezTo>
                  <a:cubicBezTo>
                    <a:pt x="16" y="292"/>
                    <a:pt x="20" y="274"/>
                    <a:pt x="19" y="259"/>
                  </a:cubicBezTo>
                  <a:cubicBezTo>
                    <a:pt x="12" y="271"/>
                    <a:pt x="10" y="287"/>
                    <a:pt x="4" y="300"/>
                  </a:cubicBezTo>
                  <a:cubicBezTo>
                    <a:pt x="0" y="288"/>
                    <a:pt x="2" y="273"/>
                    <a:pt x="4" y="261"/>
                  </a:cubicBezTo>
                  <a:cubicBezTo>
                    <a:pt x="8" y="229"/>
                    <a:pt x="14" y="198"/>
                    <a:pt x="15" y="165"/>
                  </a:cubicBezTo>
                  <a:cubicBezTo>
                    <a:pt x="16" y="140"/>
                    <a:pt x="23" y="99"/>
                    <a:pt x="12" y="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51" name="Freeform 407">
              <a:extLst>
                <a:ext uri="{FF2B5EF4-FFF2-40B4-BE49-F238E27FC236}">
                  <a16:creationId xmlns:a16="http://schemas.microsoft.com/office/drawing/2014/main" id="{65DD41EC-2999-4C33-A208-6AB9D6700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" y="1822"/>
              <a:ext cx="658" cy="187"/>
            </a:xfrm>
            <a:custGeom>
              <a:avLst/>
              <a:gdLst>
                <a:gd name="T0" fmla="*/ 431 w 447"/>
                <a:gd name="T1" fmla="*/ 684 h 119"/>
                <a:gd name="T2" fmla="*/ 0 w 447"/>
                <a:gd name="T3" fmla="*/ 726 h 119"/>
                <a:gd name="T4" fmla="*/ 147 w 447"/>
                <a:gd name="T5" fmla="*/ 691 h 119"/>
                <a:gd name="T6" fmla="*/ 408 w 447"/>
                <a:gd name="T7" fmla="*/ 619 h 119"/>
                <a:gd name="T8" fmla="*/ 171 w 447"/>
                <a:gd name="T9" fmla="*/ 640 h 119"/>
                <a:gd name="T10" fmla="*/ 437 w 447"/>
                <a:gd name="T11" fmla="*/ 566 h 119"/>
                <a:gd name="T12" fmla="*/ 634 w 447"/>
                <a:gd name="T13" fmla="*/ 536 h 119"/>
                <a:gd name="T14" fmla="*/ 325 w 447"/>
                <a:gd name="T15" fmla="*/ 504 h 119"/>
                <a:gd name="T16" fmla="*/ 615 w 447"/>
                <a:gd name="T17" fmla="*/ 449 h 119"/>
                <a:gd name="T18" fmla="*/ 468 w 447"/>
                <a:gd name="T19" fmla="*/ 457 h 119"/>
                <a:gd name="T20" fmla="*/ 724 w 447"/>
                <a:gd name="T21" fmla="*/ 393 h 119"/>
                <a:gd name="T22" fmla="*/ 574 w 447"/>
                <a:gd name="T23" fmla="*/ 332 h 119"/>
                <a:gd name="T24" fmla="*/ 817 w 447"/>
                <a:gd name="T25" fmla="*/ 286 h 119"/>
                <a:gd name="T26" fmla="*/ 704 w 447"/>
                <a:gd name="T27" fmla="*/ 267 h 119"/>
                <a:gd name="T28" fmla="*/ 896 w 447"/>
                <a:gd name="T29" fmla="*/ 267 h 119"/>
                <a:gd name="T30" fmla="*/ 1025 w 447"/>
                <a:gd name="T31" fmla="*/ 250 h 119"/>
                <a:gd name="T32" fmla="*/ 885 w 447"/>
                <a:gd name="T33" fmla="*/ 233 h 119"/>
                <a:gd name="T34" fmla="*/ 1151 w 447"/>
                <a:gd name="T35" fmla="*/ 195 h 119"/>
                <a:gd name="T36" fmla="*/ 1027 w 447"/>
                <a:gd name="T37" fmla="*/ 178 h 119"/>
                <a:gd name="T38" fmla="*/ 1472 w 447"/>
                <a:gd name="T39" fmla="*/ 129 h 119"/>
                <a:gd name="T40" fmla="*/ 1231 w 447"/>
                <a:gd name="T41" fmla="*/ 86 h 119"/>
                <a:gd name="T42" fmla="*/ 1624 w 447"/>
                <a:gd name="T43" fmla="*/ 35 h 119"/>
                <a:gd name="T44" fmla="*/ 1532 w 447"/>
                <a:gd name="T45" fmla="*/ 49 h 119"/>
                <a:gd name="T46" fmla="*/ 2099 w 447"/>
                <a:gd name="T47" fmla="*/ 77 h 119"/>
                <a:gd name="T48" fmla="*/ 1053 w 447"/>
                <a:gd name="T49" fmla="*/ 462 h 1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47" h="119">
                  <a:moveTo>
                    <a:pt x="92" y="112"/>
                  </a:moveTo>
                  <a:cubicBezTo>
                    <a:pt x="62" y="112"/>
                    <a:pt x="29" y="111"/>
                    <a:pt x="0" y="119"/>
                  </a:cubicBezTo>
                  <a:cubicBezTo>
                    <a:pt x="10" y="116"/>
                    <a:pt x="20" y="115"/>
                    <a:pt x="31" y="113"/>
                  </a:cubicBezTo>
                  <a:cubicBezTo>
                    <a:pt x="47" y="109"/>
                    <a:pt x="70" y="100"/>
                    <a:pt x="87" y="102"/>
                  </a:cubicBezTo>
                  <a:cubicBezTo>
                    <a:pt x="70" y="102"/>
                    <a:pt x="53" y="101"/>
                    <a:pt x="37" y="105"/>
                  </a:cubicBezTo>
                  <a:cubicBezTo>
                    <a:pt x="52" y="108"/>
                    <a:pt x="76" y="97"/>
                    <a:pt x="93" y="93"/>
                  </a:cubicBezTo>
                  <a:cubicBezTo>
                    <a:pt x="107" y="90"/>
                    <a:pt x="121" y="89"/>
                    <a:pt x="135" y="88"/>
                  </a:cubicBezTo>
                  <a:cubicBezTo>
                    <a:pt x="123" y="77"/>
                    <a:pt x="85" y="83"/>
                    <a:pt x="69" y="83"/>
                  </a:cubicBezTo>
                  <a:cubicBezTo>
                    <a:pt x="89" y="81"/>
                    <a:pt x="110" y="75"/>
                    <a:pt x="131" y="74"/>
                  </a:cubicBezTo>
                  <a:cubicBezTo>
                    <a:pt x="125" y="67"/>
                    <a:pt x="109" y="73"/>
                    <a:pt x="100" y="75"/>
                  </a:cubicBezTo>
                  <a:cubicBezTo>
                    <a:pt x="111" y="76"/>
                    <a:pt x="147" y="71"/>
                    <a:pt x="154" y="64"/>
                  </a:cubicBezTo>
                  <a:cubicBezTo>
                    <a:pt x="144" y="57"/>
                    <a:pt x="132" y="58"/>
                    <a:pt x="122" y="54"/>
                  </a:cubicBezTo>
                  <a:cubicBezTo>
                    <a:pt x="133" y="54"/>
                    <a:pt x="169" y="56"/>
                    <a:pt x="174" y="47"/>
                  </a:cubicBezTo>
                  <a:cubicBezTo>
                    <a:pt x="166" y="44"/>
                    <a:pt x="158" y="43"/>
                    <a:pt x="150" y="44"/>
                  </a:cubicBezTo>
                  <a:cubicBezTo>
                    <a:pt x="164" y="44"/>
                    <a:pt x="178" y="42"/>
                    <a:pt x="191" y="44"/>
                  </a:cubicBezTo>
                  <a:cubicBezTo>
                    <a:pt x="201" y="44"/>
                    <a:pt x="212" y="48"/>
                    <a:pt x="218" y="41"/>
                  </a:cubicBezTo>
                  <a:cubicBezTo>
                    <a:pt x="209" y="36"/>
                    <a:pt x="198" y="39"/>
                    <a:pt x="188" y="38"/>
                  </a:cubicBezTo>
                  <a:cubicBezTo>
                    <a:pt x="200" y="29"/>
                    <a:pt x="230" y="33"/>
                    <a:pt x="245" y="32"/>
                  </a:cubicBezTo>
                  <a:cubicBezTo>
                    <a:pt x="237" y="28"/>
                    <a:pt x="228" y="30"/>
                    <a:pt x="219" y="29"/>
                  </a:cubicBezTo>
                  <a:cubicBezTo>
                    <a:pt x="241" y="15"/>
                    <a:pt x="287" y="20"/>
                    <a:pt x="313" y="21"/>
                  </a:cubicBezTo>
                  <a:cubicBezTo>
                    <a:pt x="297" y="11"/>
                    <a:pt x="276" y="21"/>
                    <a:pt x="262" y="14"/>
                  </a:cubicBezTo>
                  <a:cubicBezTo>
                    <a:pt x="287" y="0"/>
                    <a:pt x="320" y="14"/>
                    <a:pt x="346" y="6"/>
                  </a:cubicBezTo>
                  <a:cubicBezTo>
                    <a:pt x="339" y="6"/>
                    <a:pt x="333" y="8"/>
                    <a:pt x="326" y="8"/>
                  </a:cubicBezTo>
                  <a:cubicBezTo>
                    <a:pt x="365" y="8"/>
                    <a:pt x="408" y="4"/>
                    <a:pt x="447" y="13"/>
                  </a:cubicBezTo>
                  <a:cubicBezTo>
                    <a:pt x="372" y="31"/>
                    <a:pt x="299" y="57"/>
                    <a:pt x="224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52" name="Freeform 408">
              <a:extLst>
                <a:ext uri="{FF2B5EF4-FFF2-40B4-BE49-F238E27FC236}">
                  <a16:creationId xmlns:a16="http://schemas.microsoft.com/office/drawing/2014/main" id="{38407ACB-D449-47B0-95D7-E439C6FC0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" y="1528"/>
              <a:ext cx="617" cy="280"/>
            </a:xfrm>
            <a:custGeom>
              <a:avLst/>
              <a:gdLst>
                <a:gd name="T0" fmla="*/ 0 w 419"/>
                <a:gd name="T1" fmla="*/ 1035 h 178"/>
                <a:gd name="T2" fmla="*/ 281 w 419"/>
                <a:gd name="T3" fmla="*/ 821 h 178"/>
                <a:gd name="T4" fmla="*/ 527 w 419"/>
                <a:gd name="T5" fmla="*/ 579 h 178"/>
                <a:gd name="T6" fmla="*/ 349 w 419"/>
                <a:gd name="T7" fmla="*/ 794 h 178"/>
                <a:gd name="T8" fmla="*/ 766 w 419"/>
                <a:gd name="T9" fmla="*/ 428 h 178"/>
                <a:gd name="T10" fmla="*/ 546 w 419"/>
                <a:gd name="T11" fmla="*/ 698 h 178"/>
                <a:gd name="T12" fmla="*/ 993 w 419"/>
                <a:gd name="T13" fmla="*/ 269 h 178"/>
                <a:gd name="T14" fmla="*/ 789 w 419"/>
                <a:gd name="T15" fmla="*/ 502 h 178"/>
                <a:gd name="T16" fmla="*/ 1034 w 419"/>
                <a:gd name="T17" fmla="*/ 311 h 178"/>
                <a:gd name="T18" fmla="*/ 1256 w 419"/>
                <a:gd name="T19" fmla="*/ 151 h 178"/>
                <a:gd name="T20" fmla="*/ 993 w 419"/>
                <a:gd name="T21" fmla="*/ 381 h 178"/>
                <a:gd name="T22" fmla="*/ 1474 w 419"/>
                <a:gd name="T23" fmla="*/ 104 h 178"/>
                <a:gd name="T24" fmla="*/ 1256 w 419"/>
                <a:gd name="T25" fmla="*/ 277 h 178"/>
                <a:gd name="T26" fmla="*/ 1730 w 419"/>
                <a:gd name="T27" fmla="*/ 0 h 178"/>
                <a:gd name="T28" fmla="*/ 1555 w 419"/>
                <a:gd name="T29" fmla="*/ 182 h 178"/>
                <a:gd name="T30" fmla="*/ 1885 w 419"/>
                <a:gd name="T31" fmla="*/ 22 h 178"/>
                <a:gd name="T32" fmla="*/ 1741 w 419"/>
                <a:gd name="T33" fmla="*/ 129 h 178"/>
                <a:gd name="T34" fmla="*/ 1972 w 419"/>
                <a:gd name="T35" fmla="*/ 148 h 178"/>
                <a:gd name="T36" fmla="*/ 1741 w 419"/>
                <a:gd name="T37" fmla="*/ 297 h 178"/>
                <a:gd name="T38" fmla="*/ 1453 w 419"/>
                <a:gd name="T39" fmla="*/ 409 h 178"/>
                <a:gd name="T40" fmla="*/ 886 w 419"/>
                <a:gd name="T41" fmla="*/ 577 h 178"/>
                <a:gd name="T42" fmla="*/ 487 w 419"/>
                <a:gd name="T43" fmla="*/ 834 h 178"/>
                <a:gd name="T44" fmla="*/ 318 w 419"/>
                <a:gd name="T45" fmla="*/ 980 h 178"/>
                <a:gd name="T46" fmla="*/ 113 w 419"/>
                <a:gd name="T47" fmla="*/ 1089 h 17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19" h="178">
                  <a:moveTo>
                    <a:pt x="0" y="169"/>
                  </a:moveTo>
                  <a:cubicBezTo>
                    <a:pt x="21" y="170"/>
                    <a:pt x="44" y="146"/>
                    <a:pt x="60" y="134"/>
                  </a:cubicBezTo>
                  <a:cubicBezTo>
                    <a:pt x="76" y="122"/>
                    <a:pt x="93" y="101"/>
                    <a:pt x="112" y="95"/>
                  </a:cubicBezTo>
                  <a:cubicBezTo>
                    <a:pt x="102" y="102"/>
                    <a:pt x="82" y="117"/>
                    <a:pt x="74" y="130"/>
                  </a:cubicBezTo>
                  <a:cubicBezTo>
                    <a:pt x="106" y="117"/>
                    <a:pt x="132" y="86"/>
                    <a:pt x="163" y="70"/>
                  </a:cubicBezTo>
                  <a:cubicBezTo>
                    <a:pt x="149" y="83"/>
                    <a:pt x="125" y="96"/>
                    <a:pt x="116" y="114"/>
                  </a:cubicBezTo>
                  <a:cubicBezTo>
                    <a:pt x="145" y="86"/>
                    <a:pt x="183" y="70"/>
                    <a:pt x="211" y="44"/>
                  </a:cubicBezTo>
                  <a:cubicBezTo>
                    <a:pt x="197" y="56"/>
                    <a:pt x="181" y="68"/>
                    <a:pt x="168" y="82"/>
                  </a:cubicBezTo>
                  <a:cubicBezTo>
                    <a:pt x="186" y="74"/>
                    <a:pt x="202" y="60"/>
                    <a:pt x="220" y="51"/>
                  </a:cubicBezTo>
                  <a:cubicBezTo>
                    <a:pt x="236" y="43"/>
                    <a:pt x="253" y="35"/>
                    <a:pt x="267" y="25"/>
                  </a:cubicBezTo>
                  <a:cubicBezTo>
                    <a:pt x="249" y="34"/>
                    <a:pt x="225" y="47"/>
                    <a:pt x="211" y="62"/>
                  </a:cubicBezTo>
                  <a:cubicBezTo>
                    <a:pt x="243" y="44"/>
                    <a:pt x="281" y="34"/>
                    <a:pt x="314" y="17"/>
                  </a:cubicBezTo>
                  <a:cubicBezTo>
                    <a:pt x="298" y="26"/>
                    <a:pt x="282" y="35"/>
                    <a:pt x="267" y="45"/>
                  </a:cubicBezTo>
                  <a:cubicBezTo>
                    <a:pt x="301" y="31"/>
                    <a:pt x="333" y="12"/>
                    <a:pt x="368" y="0"/>
                  </a:cubicBezTo>
                  <a:cubicBezTo>
                    <a:pt x="355" y="8"/>
                    <a:pt x="341" y="18"/>
                    <a:pt x="331" y="30"/>
                  </a:cubicBezTo>
                  <a:cubicBezTo>
                    <a:pt x="355" y="24"/>
                    <a:pt x="375" y="2"/>
                    <a:pt x="401" y="4"/>
                  </a:cubicBezTo>
                  <a:cubicBezTo>
                    <a:pt x="392" y="10"/>
                    <a:pt x="376" y="10"/>
                    <a:pt x="370" y="21"/>
                  </a:cubicBezTo>
                  <a:cubicBezTo>
                    <a:pt x="386" y="27"/>
                    <a:pt x="404" y="14"/>
                    <a:pt x="419" y="24"/>
                  </a:cubicBezTo>
                  <a:cubicBezTo>
                    <a:pt x="409" y="35"/>
                    <a:pt x="384" y="43"/>
                    <a:pt x="370" y="48"/>
                  </a:cubicBezTo>
                  <a:cubicBezTo>
                    <a:pt x="350" y="56"/>
                    <a:pt x="329" y="60"/>
                    <a:pt x="309" y="67"/>
                  </a:cubicBezTo>
                  <a:cubicBezTo>
                    <a:pt x="270" y="80"/>
                    <a:pt x="228" y="79"/>
                    <a:pt x="189" y="94"/>
                  </a:cubicBezTo>
                  <a:cubicBezTo>
                    <a:pt x="158" y="105"/>
                    <a:pt x="132" y="118"/>
                    <a:pt x="104" y="136"/>
                  </a:cubicBezTo>
                  <a:cubicBezTo>
                    <a:pt x="91" y="144"/>
                    <a:pt x="81" y="154"/>
                    <a:pt x="68" y="160"/>
                  </a:cubicBezTo>
                  <a:cubicBezTo>
                    <a:pt x="55" y="166"/>
                    <a:pt x="33" y="172"/>
                    <a:pt x="24" y="17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53" name="Freeform 409">
              <a:extLst>
                <a:ext uri="{FF2B5EF4-FFF2-40B4-BE49-F238E27FC236}">
                  <a16:creationId xmlns:a16="http://schemas.microsoft.com/office/drawing/2014/main" id="{3FCC4DB8-C739-4FA7-823A-54DE6497E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7" y="1778"/>
              <a:ext cx="501" cy="93"/>
            </a:xfrm>
            <a:custGeom>
              <a:avLst/>
              <a:gdLst>
                <a:gd name="T0" fmla="*/ 298 w 340"/>
                <a:gd name="T1" fmla="*/ 225 h 59"/>
                <a:gd name="T2" fmla="*/ 0 w 340"/>
                <a:gd name="T3" fmla="*/ 169 h 59"/>
                <a:gd name="T4" fmla="*/ 647 w 340"/>
                <a:gd name="T5" fmla="*/ 181 h 59"/>
                <a:gd name="T6" fmla="*/ 458 w 340"/>
                <a:gd name="T7" fmla="*/ 137 h 59"/>
                <a:gd name="T8" fmla="*/ 192 w 340"/>
                <a:gd name="T9" fmla="*/ 137 h 59"/>
                <a:gd name="T10" fmla="*/ 435 w 340"/>
                <a:gd name="T11" fmla="*/ 125 h 59"/>
                <a:gd name="T12" fmla="*/ 665 w 340"/>
                <a:gd name="T13" fmla="*/ 161 h 59"/>
                <a:gd name="T14" fmla="*/ 556 w 340"/>
                <a:gd name="T15" fmla="*/ 79 h 59"/>
                <a:gd name="T16" fmla="*/ 765 w 340"/>
                <a:gd name="T17" fmla="*/ 142 h 59"/>
                <a:gd name="T18" fmla="*/ 721 w 340"/>
                <a:gd name="T19" fmla="*/ 74 h 59"/>
                <a:gd name="T20" fmla="*/ 927 w 340"/>
                <a:gd name="T21" fmla="*/ 109 h 59"/>
                <a:gd name="T22" fmla="*/ 890 w 340"/>
                <a:gd name="T23" fmla="*/ 68 h 59"/>
                <a:gd name="T24" fmla="*/ 1018 w 340"/>
                <a:gd name="T25" fmla="*/ 107 h 59"/>
                <a:gd name="T26" fmla="*/ 999 w 340"/>
                <a:gd name="T27" fmla="*/ 61 h 59"/>
                <a:gd name="T28" fmla="*/ 1146 w 340"/>
                <a:gd name="T29" fmla="*/ 50 h 59"/>
                <a:gd name="T30" fmla="*/ 1602 w 340"/>
                <a:gd name="T31" fmla="*/ 96 h 59"/>
                <a:gd name="T32" fmla="*/ 1413 w 340"/>
                <a:gd name="T33" fmla="*/ 203 h 59"/>
                <a:gd name="T34" fmla="*/ 934 w 340"/>
                <a:gd name="T35" fmla="*/ 366 h 5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0" h="59">
                  <a:moveTo>
                    <a:pt x="63" y="37"/>
                  </a:moveTo>
                  <a:cubicBezTo>
                    <a:pt x="44" y="32"/>
                    <a:pt x="17" y="33"/>
                    <a:pt x="0" y="27"/>
                  </a:cubicBezTo>
                  <a:cubicBezTo>
                    <a:pt x="45" y="27"/>
                    <a:pt x="91" y="27"/>
                    <a:pt x="137" y="29"/>
                  </a:cubicBezTo>
                  <a:cubicBezTo>
                    <a:pt x="123" y="28"/>
                    <a:pt x="111" y="22"/>
                    <a:pt x="97" y="22"/>
                  </a:cubicBezTo>
                  <a:cubicBezTo>
                    <a:pt x="78" y="20"/>
                    <a:pt x="60" y="21"/>
                    <a:pt x="41" y="22"/>
                  </a:cubicBezTo>
                  <a:cubicBezTo>
                    <a:pt x="58" y="24"/>
                    <a:pt x="75" y="20"/>
                    <a:pt x="92" y="20"/>
                  </a:cubicBezTo>
                  <a:cubicBezTo>
                    <a:pt x="109" y="20"/>
                    <a:pt x="125" y="28"/>
                    <a:pt x="141" y="26"/>
                  </a:cubicBezTo>
                  <a:cubicBezTo>
                    <a:pt x="137" y="17"/>
                    <a:pt x="126" y="16"/>
                    <a:pt x="118" y="13"/>
                  </a:cubicBezTo>
                  <a:cubicBezTo>
                    <a:pt x="132" y="16"/>
                    <a:pt x="148" y="20"/>
                    <a:pt x="162" y="23"/>
                  </a:cubicBezTo>
                  <a:cubicBezTo>
                    <a:pt x="165" y="16"/>
                    <a:pt x="160" y="11"/>
                    <a:pt x="153" y="12"/>
                  </a:cubicBezTo>
                  <a:cubicBezTo>
                    <a:pt x="167" y="15"/>
                    <a:pt x="183" y="15"/>
                    <a:pt x="197" y="18"/>
                  </a:cubicBezTo>
                  <a:cubicBezTo>
                    <a:pt x="194" y="16"/>
                    <a:pt x="192" y="13"/>
                    <a:pt x="189" y="11"/>
                  </a:cubicBezTo>
                  <a:cubicBezTo>
                    <a:pt x="198" y="14"/>
                    <a:pt x="207" y="16"/>
                    <a:pt x="216" y="17"/>
                  </a:cubicBezTo>
                  <a:cubicBezTo>
                    <a:pt x="214" y="14"/>
                    <a:pt x="216" y="13"/>
                    <a:pt x="212" y="10"/>
                  </a:cubicBezTo>
                  <a:cubicBezTo>
                    <a:pt x="218" y="11"/>
                    <a:pt x="247" y="26"/>
                    <a:pt x="243" y="8"/>
                  </a:cubicBezTo>
                  <a:cubicBezTo>
                    <a:pt x="274" y="21"/>
                    <a:pt x="309" y="0"/>
                    <a:pt x="340" y="16"/>
                  </a:cubicBezTo>
                  <a:cubicBezTo>
                    <a:pt x="337" y="26"/>
                    <a:pt x="309" y="30"/>
                    <a:pt x="300" y="33"/>
                  </a:cubicBezTo>
                  <a:cubicBezTo>
                    <a:pt x="266" y="44"/>
                    <a:pt x="232" y="50"/>
                    <a:pt x="198" y="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54" name="Freeform 410">
              <a:extLst>
                <a:ext uri="{FF2B5EF4-FFF2-40B4-BE49-F238E27FC236}">
                  <a16:creationId xmlns:a16="http://schemas.microsoft.com/office/drawing/2014/main" id="{3379BE91-B58C-4048-A41D-24AB22651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" y="1838"/>
              <a:ext cx="289" cy="58"/>
            </a:xfrm>
            <a:custGeom>
              <a:avLst/>
              <a:gdLst>
                <a:gd name="T0" fmla="*/ 926 w 196"/>
                <a:gd name="T1" fmla="*/ 0 h 37"/>
                <a:gd name="T2" fmla="*/ 627 w 196"/>
                <a:gd name="T3" fmla="*/ 22 h 37"/>
                <a:gd name="T4" fmla="*/ 386 w 196"/>
                <a:gd name="T5" fmla="*/ 66 h 37"/>
                <a:gd name="T6" fmla="*/ 229 w 196"/>
                <a:gd name="T7" fmla="*/ 116 h 37"/>
                <a:gd name="T8" fmla="*/ 338 w 196"/>
                <a:gd name="T9" fmla="*/ 83 h 37"/>
                <a:gd name="T10" fmla="*/ 647 w 196"/>
                <a:gd name="T11" fmla="*/ 22 h 37"/>
                <a:gd name="T12" fmla="*/ 904 w 196"/>
                <a:gd name="T13" fmla="*/ 22 h 37"/>
                <a:gd name="T14" fmla="*/ 789 w 196"/>
                <a:gd name="T15" fmla="*/ 53 h 37"/>
                <a:gd name="T16" fmla="*/ 454 w 196"/>
                <a:gd name="T17" fmla="*/ 121 h 37"/>
                <a:gd name="T18" fmla="*/ 156 w 196"/>
                <a:gd name="T19" fmla="*/ 174 h 37"/>
                <a:gd name="T20" fmla="*/ 52 w 196"/>
                <a:gd name="T21" fmla="*/ 202 h 37"/>
                <a:gd name="T22" fmla="*/ 0 w 196"/>
                <a:gd name="T23" fmla="*/ 212 h 37"/>
                <a:gd name="T24" fmla="*/ 102 w 196"/>
                <a:gd name="T25" fmla="*/ 216 h 37"/>
                <a:gd name="T26" fmla="*/ 357 w 196"/>
                <a:gd name="T27" fmla="*/ 191 h 37"/>
                <a:gd name="T28" fmla="*/ 546 w 196"/>
                <a:gd name="T29" fmla="*/ 204 h 37"/>
                <a:gd name="T30" fmla="*/ 661 w 196"/>
                <a:gd name="T31" fmla="*/ 212 h 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96" h="37">
                  <a:moveTo>
                    <a:pt x="196" y="0"/>
                  </a:moveTo>
                  <a:cubicBezTo>
                    <a:pt x="174" y="0"/>
                    <a:pt x="153" y="1"/>
                    <a:pt x="132" y="4"/>
                  </a:cubicBezTo>
                  <a:cubicBezTo>
                    <a:pt x="115" y="6"/>
                    <a:pt x="99" y="8"/>
                    <a:pt x="82" y="11"/>
                  </a:cubicBezTo>
                  <a:cubicBezTo>
                    <a:pt x="71" y="13"/>
                    <a:pt x="59" y="17"/>
                    <a:pt x="48" y="19"/>
                  </a:cubicBezTo>
                  <a:cubicBezTo>
                    <a:pt x="56" y="19"/>
                    <a:pt x="64" y="16"/>
                    <a:pt x="71" y="14"/>
                  </a:cubicBezTo>
                  <a:cubicBezTo>
                    <a:pt x="93" y="10"/>
                    <a:pt x="115" y="4"/>
                    <a:pt x="137" y="4"/>
                  </a:cubicBezTo>
                  <a:cubicBezTo>
                    <a:pt x="155" y="3"/>
                    <a:pt x="173" y="3"/>
                    <a:pt x="191" y="4"/>
                  </a:cubicBezTo>
                  <a:cubicBezTo>
                    <a:pt x="184" y="6"/>
                    <a:pt x="175" y="8"/>
                    <a:pt x="167" y="9"/>
                  </a:cubicBezTo>
                  <a:cubicBezTo>
                    <a:pt x="143" y="12"/>
                    <a:pt x="120" y="16"/>
                    <a:pt x="96" y="20"/>
                  </a:cubicBezTo>
                  <a:cubicBezTo>
                    <a:pt x="75" y="24"/>
                    <a:pt x="54" y="26"/>
                    <a:pt x="33" y="29"/>
                  </a:cubicBezTo>
                  <a:cubicBezTo>
                    <a:pt x="25" y="30"/>
                    <a:pt x="18" y="32"/>
                    <a:pt x="11" y="33"/>
                  </a:cubicBezTo>
                  <a:cubicBezTo>
                    <a:pt x="7" y="34"/>
                    <a:pt x="3" y="33"/>
                    <a:pt x="0" y="35"/>
                  </a:cubicBezTo>
                  <a:cubicBezTo>
                    <a:pt x="7" y="37"/>
                    <a:pt x="15" y="36"/>
                    <a:pt x="22" y="36"/>
                  </a:cubicBezTo>
                  <a:cubicBezTo>
                    <a:pt x="40" y="35"/>
                    <a:pt x="58" y="33"/>
                    <a:pt x="75" y="32"/>
                  </a:cubicBezTo>
                  <a:cubicBezTo>
                    <a:pt x="89" y="32"/>
                    <a:pt x="102" y="33"/>
                    <a:pt x="115" y="34"/>
                  </a:cubicBezTo>
                  <a:cubicBezTo>
                    <a:pt x="123" y="34"/>
                    <a:pt x="133" y="32"/>
                    <a:pt x="140" y="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55" name="Freeform 411">
              <a:extLst>
                <a:ext uri="{FF2B5EF4-FFF2-40B4-BE49-F238E27FC236}">
                  <a16:creationId xmlns:a16="http://schemas.microsoft.com/office/drawing/2014/main" id="{BFACA7A2-036E-461E-9CD6-F1842232B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5" y="1897"/>
              <a:ext cx="165" cy="41"/>
            </a:xfrm>
            <a:custGeom>
              <a:avLst/>
              <a:gdLst>
                <a:gd name="T0" fmla="*/ 488 w 112"/>
                <a:gd name="T1" fmla="*/ 0 h 26"/>
                <a:gd name="T2" fmla="*/ 380 w 112"/>
                <a:gd name="T3" fmla="*/ 8 h 26"/>
                <a:gd name="T4" fmla="*/ 230 w 112"/>
                <a:gd name="T5" fmla="*/ 82 h 26"/>
                <a:gd name="T6" fmla="*/ 100 w 112"/>
                <a:gd name="T7" fmla="*/ 129 h 26"/>
                <a:gd name="T8" fmla="*/ 0 w 112"/>
                <a:gd name="T9" fmla="*/ 162 h 26"/>
                <a:gd name="T10" fmla="*/ 221 w 112"/>
                <a:gd name="T11" fmla="*/ 125 h 26"/>
                <a:gd name="T12" fmla="*/ 527 w 112"/>
                <a:gd name="T13" fmla="*/ 95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2" h="26">
                  <a:moveTo>
                    <a:pt x="104" y="0"/>
                  </a:moveTo>
                  <a:cubicBezTo>
                    <a:pt x="96" y="1"/>
                    <a:pt x="89" y="0"/>
                    <a:pt x="81" y="1"/>
                  </a:cubicBezTo>
                  <a:cubicBezTo>
                    <a:pt x="71" y="4"/>
                    <a:pt x="60" y="9"/>
                    <a:pt x="49" y="13"/>
                  </a:cubicBezTo>
                  <a:cubicBezTo>
                    <a:pt x="40" y="17"/>
                    <a:pt x="31" y="20"/>
                    <a:pt x="21" y="21"/>
                  </a:cubicBezTo>
                  <a:cubicBezTo>
                    <a:pt x="13" y="22"/>
                    <a:pt x="7" y="23"/>
                    <a:pt x="0" y="26"/>
                  </a:cubicBezTo>
                  <a:cubicBezTo>
                    <a:pt x="15" y="26"/>
                    <a:pt x="32" y="22"/>
                    <a:pt x="47" y="20"/>
                  </a:cubicBezTo>
                  <a:cubicBezTo>
                    <a:pt x="69" y="18"/>
                    <a:pt x="90" y="17"/>
                    <a:pt x="112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56" name="Freeform 412">
              <a:extLst>
                <a:ext uri="{FF2B5EF4-FFF2-40B4-BE49-F238E27FC236}">
                  <a16:creationId xmlns:a16="http://schemas.microsoft.com/office/drawing/2014/main" id="{CCD26BB4-F07A-48C1-A18A-7784462B7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7" y="1805"/>
              <a:ext cx="173" cy="28"/>
            </a:xfrm>
            <a:custGeom>
              <a:avLst/>
              <a:gdLst>
                <a:gd name="T0" fmla="*/ 560 w 117"/>
                <a:gd name="T1" fmla="*/ 53 h 18"/>
                <a:gd name="T2" fmla="*/ 282 w 117"/>
                <a:gd name="T3" fmla="*/ 19 h 18"/>
                <a:gd name="T4" fmla="*/ 61 w 117"/>
                <a:gd name="T5" fmla="*/ 22 h 18"/>
                <a:gd name="T6" fmla="*/ 0 w 117"/>
                <a:gd name="T7" fmla="*/ 34 h 18"/>
                <a:gd name="T8" fmla="*/ 52 w 117"/>
                <a:gd name="T9" fmla="*/ 40 h 18"/>
                <a:gd name="T10" fmla="*/ 197 w 117"/>
                <a:gd name="T11" fmla="*/ 62 h 18"/>
                <a:gd name="T12" fmla="*/ 426 w 117"/>
                <a:gd name="T13" fmla="*/ 87 h 18"/>
                <a:gd name="T14" fmla="*/ 529 w 117"/>
                <a:gd name="T15" fmla="*/ 106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7" h="18">
                  <a:moveTo>
                    <a:pt x="117" y="9"/>
                  </a:moveTo>
                  <a:cubicBezTo>
                    <a:pt x="97" y="9"/>
                    <a:pt x="79" y="5"/>
                    <a:pt x="59" y="3"/>
                  </a:cubicBezTo>
                  <a:cubicBezTo>
                    <a:pt x="44" y="1"/>
                    <a:pt x="29" y="0"/>
                    <a:pt x="13" y="4"/>
                  </a:cubicBezTo>
                  <a:cubicBezTo>
                    <a:pt x="10" y="5"/>
                    <a:pt x="4" y="8"/>
                    <a:pt x="0" y="6"/>
                  </a:cubicBezTo>
                  <a:cubicBezTo>
                    <a:pt x="4" y="7"/>
                    <a:pt x="7" y="6"/>
                    <a:pt x="11" y="7"/>
                  </a:cubicBezTo>
                  <a:cubicBezTo>
                    <a:pt x="21" y="7"/>
                    <a:pt x="31" y="10"/>
                    <a:pt x="41" y="11"/>
                  </a:cubicBezTo>
                  <a:cubicBezTo>
                    <a:pt x="57" y="13"/>
                    <a:pt x="73" y="15"/>
                    <a:pt x="89" y="15"/>
                  </a:cubicBezTo>
                  <a:cubicBezTo>
                    <a:pt x="94" y="15"/>
                    <a:pt x="108" y="14"/>
                    <a:pt x="111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57" name="Freeform 413">
              <a:extLst>
                <a:ext uri="{FF2B5EF4-FFF2-40B4-BE49-F238E27FC236}">
                  <a16:creationId xmlns:a16="http://schemas.microsoft.com/office/drawing/2014/main" id="{EC1DAC78-FFFF-4FA0-A84F-40DD66EF5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2007"/>
              <a:ext cx="147" cy="245"/>
            </a:xfrm>
            <a:custGeom>
              <a:avLst/>
              <a:gdLst>
                <a:gd name="T0" fmla="*/ 426 w 100"/>
                <a:gd name="T1" fmla="*/ 13 h 156"/>
                <a:gd name="T2" fmla="*/ 350 w 100"/>
                <a:gd name="T3" fmla="*/ 22 h 156"/>
                <a:gd name="T4" fmla="*/ 235 w 100"/>
                <a:gd name="T5" fmla="*/ 49 h 156"/>
                <a:gd name="T6" fmla="*/ 385 w 100"/>
                <a:gd name="T7" fmla="*/ 49 h 156"/>
                <a:gd name="T8" fmla="*/ 309 w 100"/>
                <a:gd name="T9" fmla="*/ 74 h 156"/>
                <a:gd name="T10" fmla="*/ 235 w 100"/>
                <a:gd name="T11" fmla="*/ 86 h 156"/>
                <a:gd name="T12" fmla="*/ 304 w 100"/>
                <a:gd name="T13" fmla="*/ 86 h 156"/>
                <a:gd name="T14" fmla="*/ 397 w 100"/>
                <a:gd name="T15" fmla="*/ 108 h 156"/>
                <a:gd name="T16" fmla="*/ 257 w 100"/>
                <a:gd name="T17" fmla="*/ 135 h 156"/>
                <a:gd name="T18" fmla="*/ 400 w 100"/>
                <a:gd name="T19" fmla="*/ 195 h 156"/>
                <a:gd name="T20" fmla="*/ 266 w 100"/>
                <a:gd name="T21" fmla="*/ 204 h 156"/>
                <a:gd name="T22" fmla="*/ 365 w 100"/>
                <a:gd name="T23" fmla="*/ 237 h 156"/>
                <a:gd name="T24" fmla="*/ 229 w 100"/>
                <a:gd name="T25" fmla="*/ 204 h 156"/>
                <a:gd name="T26" fmla="*/ 68 w 100"/>
                <a:gd name="T27" fmla="*/ 195 h 156"/>
                <a:gd name="T28" fmla="*/ 171 w 100"/>
                <a:gd name="T29" fmla="*/ 221 h 156"/>
                <a:gd name="T30" fmla="*/ 290 w 100"/>
                <a:gd name="T31" fmla="*/ 256 h 156"/>
                <a:gd name="T32" fmla="*/ 156 w 100"/>
                <a:gd name="T33" fmla="*/ 250 h 156"/>
                <a:gd name="T34" fmla="*/ 28 w 100"/>
                <a:gd name="T35" fmla="*/ 276 h 156"/>
                <a:gd name="T36" fmla="*/ 162 w 100"/>
                <a:gd name="T37" fmla="*/ 291 h 156"/>
                <a:gd name="T38" fmla="*/ 290 w 100"/>
                <a:gd name="T39" fmla="*/ 341 h 156"/>
                <a:gd name="T40" fmla="*/ 243 w 100"/>
                <a:gd name="T41" fmla="*/ 333 h 156"/>
                <a:gd name="T42" fmla="*/ 137 w 100"/>
                <a:gd name="T43" fmla="*/ 353 h 156"/>
                <a:gd name="T44" fmla="*/ 0 w 100"/>
                <a:gd name="T45" fmla="*/ 319 h 156"/>
                <a:gd name="T46" fmla="*/ 218 w 100"/>
                <a:gd name="T47" fmla="*/ 510 h 156"/>
                <a:gd name="T48" fmla="*/ 110 w 100"/>
                <a:gd name="T49" fmla="*/ 437 h 156"/>
                <a:gd name="T50" fmla="*/ 331 w 100"/>
                <a:gd name="T51" fmla="*/ 558 h 156"/>
                <a:gd name="T52" fmla="*/ 225 w 100"/>
                <a:gd name="T53" fmla="*/ 554 h 156"/>
                <a:gd name="T54" fmla="*/ 100 w 100"/>
                <a:gd name="T55" fmla="*/ 543 h 156"/>
                <a:gd name="T56" fmla="*/ 266 w 100"/>
                <a:gd name="T57" fmla="*/ 589 h 156"/>
                <a:gd name="T58" fmla="*/ 156 w 100"/>
                <a:gd name="T59" fmla="*/ 609 h 156"/>
                <a:gd name="T60" fmla="*/ 60 w 100"/>
                <a:gd name="T61" fmla="*/ 644 h 156"/>
                <a:gd name="T62" fmla="*/ 218 w 100"/>
                <a:gd name="T63" fmla="*/ 671 h 156"/>
                <a:gd name="T64" fmla="*/ 56 w 100"/>
                <a:gd name="T65" fmla="*/ 718 h 156"/>
                <a:gd name="T66" fmla="*/ 248 w 100"/>
                <a:gd name="T67" fmla="*/ 748 h 156"/>
                <a:gd name="T68" fmla="*/ 181 w 100"/>
                <a:gd name="T69" fmla="*/ 853 h 156"/>
                <a:gd name="T70" fmla="*/ 279 w 100"/>
                <a:gd name="T71" fmla="*/ 950 h 156"/>
                <a:gd name="T72" fmla="*/ 359 w 100"/>
                <a:gd name="T73" fmla="*/ 842 h 156"/>
                <a:gd name="T74" fmla="*/ 445 w 100"/>
                <a:gd name="T75" fmla="*/ 619 h 156"/>
                <a:gd name="T76" fmla="*/ 459 w 100"/>
                <a:gd name="T77" fmla="*/ 306 h 156"/>
                <a:gd name="T78" fmla="*/ 454 w 100"/>
                <a:gd name="T79" fmla="*/ 22 h 156"/>
                <a:gd name="T80" fmla="*/ 454 w 100"/>
                <a:gd name="T81" fmla="*/ 49 h 1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00" h="156">
                  <a:moveTo>
                    <a:pt x="91" y="2"/>
                  </a:moveTo>
                  <a:cubicBezTo>
                    <a:pt x="86" y="0"/>
                    <a:pt x="80" y="3"/>
                    <a:pt x="75" y="4"/>
                  </a:cubicBezTo>
                  <a:cubicBezTo>
                    <a:pt x="68" y="5"/>
                    <a:pt x="58" y="8"/>
                    <a:pt x="50" y="8"/>
                  </a:cubicBezTo>
                  <a:cubicBezTo>
                    <a:pt x="61" y="8"/>
                    <a:pt x="71" y="8"/>
                    <a:pt x="82" y="8"/>
                  </a:cubicBezTo>
                  <a:cubicBezTo>
                    <a:pt x="77" y="9"/>
                    <a:pt x="71" y="11"/>
                    <a:pt x="66" y="12"/>
                  </a:cubicBezTo>
                  <a:cubicBezTo>
                    <a:pt x="61" y="13"/>
                    <a:pt x="54" y="11"/>
                    <a:pt x="50" y="14"/>
                  </a:cubicBezTo>
                  <a:cubicBezTo>
                    <a:pt x="54" y="15"/>
                    <a:pt x="60" y="14"/>
                    <a:pt x="65" y="14"/>
                  </a:cubicBezTo>
                  <a:cubicBezTo>
                    <a:pt x="72" y="14"/>
                    <a:pt x="78" y="19"/>
                    <a:pt x="85" y="18"/>
                  </a:cubicBezTo>
                  <a:cubicBezTo>
                    <a:pt x="77" y="18"/>
                    <a:pt x="63" y="18"/>
                    <a:pt x="55" y="22"/>
                  </a:cubicBezTo>
                  <a:cubicBezTo>
                    <a:pt x="63" y="27"/>
                    <a:pt x="80" y="22"/>
                    <a:pt x="86" y="32"/>
                  </a:cubicBezTo>
                  <a:cubicBezTo>
                    <a:pt x="76" y="33"/>
                    <a:pt x="66" y="28"/>
                    <a:pt x="57" y="34"/>
                  </a:cubicBezTo>
                  <a:cubicBezTo>
                    <a:pt x="61" y="39"/>
                    <a:pt x="72" y="39"/>
                    <a:pt x="78" y="39"/>
                  </a:cubicBezTo>
                  <a:cubicBezTo>
                    <a:pt x="69" y="39"/>
                    <a:pt x="59" y="36"/>
                    <a:pt x="49" y="34"/>
                  </a:cubicBezTo>
                  <a:cubicBezTo>
                    <a:pt x="39" y="32"/>
                    <a:pt x="24" y="36"/>
                    <a:pt x="14" y="32"/>
                  </a:cubicBezTo>
                  <a:cubicBezTo>
                    <a:pt x="21" y="35"/>
                    <a:pt x="30" y="35"/>
                    <a:pt x="37" y="36"/>
                  </a:cubicBezTo>
                  <a:cubicBezTo>
                    <a:pt x="46" y="38"/>
                    <a:pt x="54" y="40"/>
                    <a:pt x="62" y="42"/>
                  </a:cubicBezTo>
                  <a:cubicBezTo>
                    <a:pt x="53" y="39"/>
                    <a:pt x="42" y="41"/>
                    <a:pt x="33" y="41"/>
                  </a:cubicBezTo>
                  <a:cubicBezTo>
                    <a:pt x="24" y="41"/>
                    <a:pt x="14" y="41"/>
                    <a:pt x="6" y="45"/>
                  </a:cubicBezTo>
                  <a:cubicBezTo>
                    <a:pt x="15" y="48"/>
                    <a:pt x="26" y="46"/>
                    <a:pt x="35" y="48"/>
                  </a:cubicBezTo>
                  <a:cubicBezTo>
                    <a:pt x="44" y="50"/>
                    <a:pt x="53" y="54"/>
                    <a:pt x="62" y="56"/>
                  </a:cubicBezTo>
                  <a:cubicBezTo>
                    <a:pt x="59" y="56"/>
                    <a:pt x="56" y="55"/>
                    <a:pt x="52" y="55"/>
                  </a:cubicBezTo>
                  <a:cubicBezTo>
                    <a:pt x="44" y="55"/>
                    <a:pt x="37" y="58"/>
                    <a:pt x="29" y="58"/>
                  </a:cubicBezTo>
                  <a:cubicBezTo>
                    <a:pt x="21" y="59"/>
                    <a:pt x="8" y="55"/>
                    <a:pt x="0" y="52"/>
                  </a:cubicBezTo>
                  <a:cubicBezTo>
                    <a:pt x="19" y="59"/>
                    <a:pt x="33" y="71"/>
                    <a:pt x="47" y="84"/>
                  </a:cubicBezTo>
                  <a:cubicBezTo>
                    <a:pt x="42" y="76"/>
                    <a:pt x="33" y="72"/>
                    <a:pt x="24" y="72"/>
                  </a:cubicBezTo>
                  <a:cubicBezTo>
                    <a:pt x="39" y="77"/>
                    <a:pt x="55" y="94"/>
                    <a:pt x="71" y="92"/>
                  </a:cubicBezTo>
                  <a:cubicBezTo>
                    <a:pt x="66" y="89"/>
                    <a:pt x="54" y="92"/>
                    <a:pt x="48" y="91"/>
                  </a:cubicBezTo>
                  <a:cubicBezTo>
                    <a:pt x="39" y="90"/>
                    <a:pt x="30" y="89"/>
                    <a:pt x="21" y="89"/>
                  </a:cubicBezTo>
                  <a:cubicBezTo>
                    <a:pt x="30" y="92"/>
                    <a:pt x="50" y="90"/>
                    <a:pt x="57" y="97"/>
                  </a:cubicBezTo>
                  <a:cubicBezTo>
                    <a:pt x="51" y="100"/>
                    <a:pt x="40" y="99"/>
                    <a:pt x="33" y="100"/>
                  </a:cubicBezTo>
                  <a:cubicBezTo>
                    <a:pt x="26" y="101"/>
                    <a:pt x="19" y="103"/>
                    <a:pt x="13" y="106"/>
                  </a:cubicBezTo>
                  <a:cubicBezTo>
                    <a:pt x="22" y="106"/>
                    <a:pt x="40" y="103"/>
                    <a:pt x="47" y="110"/>
                  </a:cubicBezTo>
                  <a:cubicBezTo>
                    <a:pt x="39" y="119"/>
                    <a:pt x="18" y="110"/>
                    <a:pt x="12" y="118"/>
                  </a:cubicBezTo>
                  <a:cubicBezTo>
                    <a:pt x="24" y="124"/>
                    <a:pt x="43" y="115"/>
                    <a:pt x="53" y="123"/>
                  </a:cubicBezTo>
                  <a:cubicBezTo>
                    <a:pt x="48" y="125"/>
                    <a:pt x="26" y="133"/>
                    <a:pt x="39" y="140"/>
                  </a:cubicBezTo>
                  <a:cubicBezTo>
                    <a:pt x="49" y="145"/>
                    <a:pt x="67" y="139"/>
                    <a:pt x="60" y="156"/>
                  </a:cubicBezTo>
                  <a:cubicBezTo>
                    <a:pt x="67" y="152"/>
                    <a:pt x="72" y="143"/>
                    <a:pt x="77" y="138"/>
                  </a:cubicBezTo>
                  <a:cubicBezTo>
                    <a:pt x="87" y="128"/>
                    <a:pt x="91" y="116"/>
                    <a:pt x="95" y="102"/>
                  </a:cubicBezTo>
                  <a:cubicBezTo>
                    <a:pt x="100" y="85"/>
                    <a:pt x="99" y="68"/>
                    <a:pt x="98" y="50"/>
                  </a:cubicBezTo>
                  <a:cubicBezTo>
                    <a:pt x="98" y="36"/>
                    <a:pt x="92" y="17"/>
                    <a:pt x="97" y="4"/>
                  </a:cubicBezTo>
                  <a:cubicBezTo>
                    <a:pt x="97" y="5"/>
                    <a:pt x="98" y="7"/>
                    <a:pt x="97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58" name="Freeform 414">
              <a:extLst>
                <a:ext uri="{FF2B5EF4-FFF2-40B4-BE49-F238E27FC236}">
                  <a16:creationId xmlns:a16="http://schemas.microsoft.com/office/drawing/2014/main" id="{8101B49E-895A-4974-89A4-33B930AAE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0" y="2007"/>
              <a:ext cx="78" cy="87"/>
            </a:xfrm>
            <a:custGeom>
              <a:avLst/>
              <a:gdLst>
                <a:gd name="T0" fmla="*/ 230 w 53"/>
                <a:gd name="T1" fmla="*/ 8 h 55"/>
                <a:gd name="T2" fmla="*/ 137 w 53"/>
                <a:gd name="T3" fmla="*/ 33 h 55"/>
                <a:gd name="T4" fmla="*/ 0 w 53"/>
                <a:gd name="T5" fmla="*/ 55 h 55"/>
                <a:gd name="T6" fmla="*/ 208 w 53"/>
                <a:gd name="T7" fmla="*/ 68 h 55"/>
                <a:gd name="T8" fmla="*/ 128 w 53"/>
                <a:gd name="T9" fmla="*/ 108 h 55"/>
                <a:gd name="T10" fmla="*/ 13 w 53"/>
                <a:gd name="T11" fmla="*/ 142 h 55"/>
                <a:gd name="T12" fmla="*/ 93 w 53"/>
                <a:gd name="T13" fmla="*/ 163 h 55"/>
                <a:gd name="T14" fmla="*/ 69 w 53"/>
                <a:gd name="T15" fmla="*/ 218 h 55"/>
                <a:gd name="T16" fmla="*/ 93 w 53"/>
                <a:gd name="T17" fmla="*/ 261 h 55"/>
                <a:gd name="T18" fmla="*/ 141 w 53"/>
                <a:gd name="T19" fmla="*/ 280 h 55"/>
                <a:gd name="T20" fmla="*/ 156 w 53"/>
                <a:gd name="T21" fmla="*/ 332 h 55"/>
                <a:gd name="T22" fmla="*/ 216 w 53"/>
                <a:gd name="T23" fmla="*/ 202 h 55"/>
                <a:gd name="T24" fmla="*/ 249 w 53"/>
                <a:gd name="T25" fmla="*/ 22 h 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3" h="55">
                  <a:moveTo>
                    <a:pt x="49" y="1"/>
                  </a:moveTo>
                  <a:cubicBezTo>
                    <a:pt x="42" y="0"/>
                    <a:pt x="35" y="4"/>
                    <a:pt x="29" y="5"/>
                  </a:cubicBezTo>
                  <a:cubicBezTo>
                    <a:pt x="19" y="6"/>
                    <a:pt x="8" y="5"/>
                    <a:pt x="0" y="9"/>
                  </a:cubicBezTo>
                  <a:cubicBezTo>
                    <a:pt x="14" y="14"/>
                    <a:pt x="31" y="6"/>
                    <a:pt x="44" y="11"/>
                  </a:cubicBezTo>
                  <a:cubicBezTo>
                    <a:pt x="38" y="12"/>
                    <a:pt x="32" y="15"/>
                    <a:pt x="27" y="17"/>
                  </a:cubicBezTo>
                  <a:cubicBezTo>
                    <a:pt x="19" y="19"/>
                    <a:pt x="10" y="20"/>
                    <a:pt x="3" y="23"/>
                  </a:cubicBezTo>
                  <a:cubicBezTo>
                    <a:pt x="7" y="26"/>
                    <a:pt x="15" y="24"/>
                    <a:pt x="20" y="26"/>
                  </a:cubicBezTo>
                  <a:cubicBezTo>
                    <a:pt x="18" y="28"/>
                    <a:pt x="14" y="31"/>
                    <a:pt x="15" y="35"/>
                  </a:cubicBezTo>
                  <a:cubicBezTo>
                    <a:pt x="21" y="34"/>
                    <a:pt x="23" y="36"/>
                    <a:pt x="20" y="42"/>
                  </a:cubicBezTo>
                  <a:cubicBezTo>
                    <a:pt x="24" y="43"/>
                    <a:pt x="28" y="41"/>
                    <a:pt x="30" y="45"/>
                  </a:cubicBezTo>
                  <a:cubicBezTo>
                    <a:pt x="32" y="48"/>
                    <a:pt x="29" y="52"/>
                    <a:pt x="33" y="53"/>
                  </a:cubicBezTo>
                  <a:cubicBezTo>
                    <a:pt x="41" y="55"/>
                    <a:pt x="45" y="36"/>
                    <a:pt x="46" y="32"/>
                  </a:cubicBezTo>
                  <a:cubicBezTo>
                    <a:pt x="48" y="22"/>
                    <a:pt x="50" y="13"/>
                    <a:pt x="53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59" name="Freeform 415">
              <a:extLst>
                <a:ext uri="{FF2B5EF4-FFF2-40B4-BE49-F238E27FC236}">
                  <a16:creationId xmlns:a16="http://schemas.microsoft.com/office/drawing/2014/main" id="{38CA1596-B39D-4388-99B4-4700FAA9E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" y="2438"/>
              <a:ext cx="124" cy="416"/>
            </a:xfrm>
            <a:custGeom>
              <a:avLst/>
              <a:gdLst>
                <a:gd name="T0" fmla="*/ 69 w 84"/>
                <a:gd name="T1" fmla="*/ 1609 h 265"/>
                <a:gd name="T2" fmla="*/ 0 w 84"/>
                <a:gd name="T3" fmla="*/ 978 h 265"/>
                <a:gd name="T4" fmla="*/ 52 w 84"/>
                <a:gd name="T5" fmla="*/ 1154 h 265"/>
                <a:gd name="T6" fmla="*/ 22 w 84"/>
                <a:gd name="T7" fmla="*/ 994 h 265"/>
                <a:gd name="T8" fmla="*/ 9 w 84"/>
                <a:gd name="T9" fmla="*/ 766 h 265"/>
                <a:gd name="T10" fmla="*/ 59 w 84"/>
                <a:gd name="T11" fmla="*/ 1038 h 265"/>
                <a:gd name="T12" fmla="*/ 40 w 84"/>
                <a:gd name="T13" fmla="*/ 840 h 265"/>
                <a:gd name="T14" fmla="*/ 32 w 84"/>
                <a:gd name="T15" fmla="*/ 639 h 265"/>
                <a:gd name="T16" fmla="*/ 41 w 84"/>
                <a:gd name="T17" fmla="*/ 851 h 265"/>
                <a:gd name="T18" fmla="*/ 59 w 84"/>
                <a:gd name="T19" fmla="*/ 436 h 265"/>
                <a:gd name="T20" fmla="*/ 47 w 84"/>
                <a:gd name="T21" fmla="*/ 661 h 265"/>
                <a:gd name="T22" fmla="*/ 114 w 84"/>
                <a:gd name="T23" fmla="*/ 301 h 265"/>
                <a:gd name="T24" fmla="*/ 100 w 84"/>
                <a:gd name="T25" fmla="*/ 468 h 265"/>
                <a:gd name="T26" fmla="*/ 170 w 84"/>
                <a:gd name="T27" fmla="*/ 220 h 265"/>
                <a:gd name="T28" fmla="*/ 148 w 84"/>
                <a:gd name="T29" fmla="*/ 341 h 265"/>
                <a:gd name="T30" fmla="*/ 242 w 84"/>
                <a:gd name="T31" fmla="*/ 116 h 265"/>
                <a:gd name="T32" fmla="*/ 210 w 84"/>
                <a:gd name="T33" fmla="*/ 203 h 265"/>
                <a:gd name="T34" fmla="*/ 329 w 84"/>
                <a:gd name="T35" fmla="*/ 31 h 265"/>
                <a:gd name="T36" fmla="*/ 298 w 84"/>
                <a:gd name="T37" fmla="*/ 108 h 265"/>
                <a:gd name="T38" fmla="*/ 376 w 84"/>
                <a:gd name="T39" fmla="*/ 13 h 265"/>
                <a:gd name="T40" fmla="*/ 351 w 84"/>
                <a:gd name="T41" fmla="*/ 74 h 265"/>
                <a:gd name="T42" fmla="*/ 399 w 84"/>
                <a:gd name="T43" fmla="*/ 0 h 265"/>
                <a:gd name="T44" fmla="*/ 303 w 84"/>
                <a:gd name="T45" fmla="*/ 735 h 265"/>
                <a:gd name="T46" fmla="*/ 261 w 84"/>
                <a:gd name="T47" fmla="*/ 1154 h 265"/>
                <a:gd name="T48" fmla="*/ 210 w 84"/>
                <a:gd name="T49" fmla="*/ 1480 h 26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84" h="265">
                  <a:moveTo>
                    <a:pt x="15" y="265"/>
                  </a:moveTo>
                  <a:cubicBezTo>
                    <a:pt x="16" y="231"/>
                    <a:pt x="5" y="195"/>
                    <a:pt x="0" y="161"/>
                  </a:cubicBezTo>
                  <a:cubicBezTo>
                    <a:pt x="6" y="170"/>
                    <a:pt x="7" y="181"/>
                    <a:pt x="11" y="190"/>
                  </a:cubicBezTo>
                  <a:cubicBezTo>
                    <a:pt x="6" y="184"/>
                    <a:pt x="7" y="172"/>
                    <a:pt x="5" y="164"/>
                  </a:cubicBezTo>
                  <a:cubicBezTo>
                    <a:pt x="2" y="152"/>
                    <a:pt x="5" y="138"/>
                    <a:pt x="2" y="126"/>
                  </a:cubicBezTo>
                  <a:cubicBezTo>
                    <a:pt x="7" y="141"/>
                    <a:pt x="6" y="157"/>
                    <a:pt x="12" y="171"/>
                  </a:cubicBezTo>
                  <a:cubicBezTo>
                    <a:pt x="7" y="163"/>
                    <a:pt x="8" y="147"/>
                    <a:pt x="8" y="138"/>
                  </a:cubicBezTo>
                  <a:cubicBezTo>
                    <a:pt x="7" y="127"/>
                    <a:pt x="7" y="113"/>
                    <a:pt x="7" y="105"/>
                  </a:cubicBezTo>
                  <a:cubicBezTo>
                    <a:pt x="7" y="116"/>
                    <a:pt x="5" y="129"/>
                    <a:pt x="9" y="140"/>
                  </a:cubicBezTo>
                  <a:cubicBezTo>
                    <a:pt x="11" y="118"/>
                    <a:pt x="10" y="95"/>
                    <a:pt x="12" y="72"/>
                  </a:cubicBezTo>
                  <a:cubicBezTo>
                    <a:pt x="11" y="85"/>
                    <a:pt x="9" y="97"/>
                    <a:pt x="10" y="109"/>
                  </a:cubicBezTo>
                  <a:cubicBezTo>
                    <a:pt x="13" y="90"/>
                    <a:pt x="20" y="70"/>
                    <a:pt x="24" y="50"/>
                  </a:cubicBezTo>
                  <a:cubicBezTo>
                    <a:pt x="25" y="59"/>
                    <a:pt x="21" y="68"/>
                    <a:pt x="21" y="77"/>
                  </a:cubicBezTo>
                  <a:cubicBezTo>
                    <a:pt x="25" y="64"/>
                    <a:pt x="33" y="50"/>
                    <a:pt x="36" y="36"/>
                  </a:cubicBezTo>
                  <a:cubicBezTo>
                    <a:pt x="34" y="43"/>
                    <a:pt x="31" y="50"/>
                    <a:pt x="31" y="56"/>
                  </a:cubicBezTo>
                  <a:cubicBezTo>
                    <a:pt x="37" y="43"/>
                    <a:pt x="43" y="31"/>
                    <a:pt x="51" y="19"/>
                  </a:cubicBezTo>
                  <a:cubicBezTo>
                    <a:pt x="49" y="24"/>
                    <a:pt x="46" y="28"/>
                    <a:pt x="44" y="33"/>
                  </a:cubicBezTo>
                  <a:cubicBezTo>
                    <a:pt x="54" y="25"/>
                    <a:pt x="61" y="14"/>
                    <a:pt x="69" y="5"/>
                  </a:cubicBezTo>
                  <a:cubicBezTo>
                    <a:pt x="67" y="9"/>
                    <a:pt x="64" y="13"/>
                    <a:pt x="63" y="18"/>
                  </a:cubicBezTo>
                  <a:cubicBezTo>
                    <a:pt x="68" y="13"/>
                    <a:pt x="72" y="3"/>
                    <a:pt x="79" y="2"/>
                  </a:cubicBezTo>
                  <a:cubicBezTo>
                    <a:pt x="77" y="5"/>
                    <a:pt x="74" y="8"/>
                    <a:pt x="74" y="12"/>
                  </a:cubicBezTo>
                  <a:cubicBezTo>
                    <a:pt x="78" y="9"/>
                    <a:pt x="82" y="4"/>
                    <a:pt x="84" y="0"/>
                  </a:cubicBezTo>
                  <a:cubicBezTo>
                    <a:pt x="77" y="40"/>
                    <a:pt x="71" y="81"/>
                    <a:pt x="64" y="121"/>
                  </a:cubicBezTo>
                  <a:cubicBezTo>
                    <a:pt x="59" y="144"/>
                    <a:pt x="56" y="167"/>
                    <a:pt x="55" y="190"/>
                  </a:cubicBezTo>
                  <a:cubicBezTo>
                    <a:pt x="54" y="208"/>
                    <a:pt x="44" y="226"/>
                    <a:pt x="44" y="2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60" name="Freeform 416">
              <a:extLst>
                <a:ext uri="{FF2B5EF4-FFF2-40B4-BE49-F238E27FC236}">
                  <a16:creationId xmlns:a16="http://schemas.microsoft.com/office/drawing/2014/main" id="{C853B93C-49AD-445A-9A75-3133080B8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4" y="3131"/>
              <a:ext cx="537" cy="89"/>
            </a:xfrm>
            <a:custGeom>
              <a:avLst/>
              <a:gdLst>
                <a:gd name="T0" fmla="*/ 0 w 364"/>
                <a:gd name="T1" fmla="*/ 190 h 57"/>
                <a:gd name="T2" fmla="*/ 89 w 364"/>
                <a:gd name="T3" fmla="*/ 212 h 57"/>
                <a:gd name="T4" fmla="*/ 238 w 364"/>
                <a:gd name="T5" fmla="*/ 251 h 57"/>
                <a:gd name="T6" fmla="*/ 549 w 364"/>
                <a:gd name="T7" fmla="*/ 339 h 57"/>
                <a:gd name="T8" fmla="*/ 317 w 364"/>
                <a:gd name="T9" fmla="*/ 251 h 57"/>
                <a:gd name="T10" fmla="*/ 518 w 364"/>
                <a:gd name="T11" fmla="*/ 297 h 57"/>
                <a:gd name="T12" fmla="*/ 718 w 364"/>
                <a:gd name="T13" fmla="*/ 297 h 57"/>
                <a:gd name="T14" fmla="*/ 636 w 364"/>
                <a:gd name="T15" fmla="*/ 278 h 57"/>
                <a:gd name="T16" fmla="*/ 549 w 364"/>
                <a:gd name="T17" fmla="*/ 236 h 57"/>
                <a:gd name="T18" fmla="*/ 825 w 364"/>
                <a:gd name="T19" fmla="*/ 244 h 57"/>
                <a:gd name="T20" fmla="*/ 938 w 364"/>
                <a:gd name="T21" fmla="*/ 292 h 57"/>
                <a:gd name="T22" fmla="*/ 865 w 364"/>
                <a:gd name="T23" fmla="*/ 251 h 57"/>
                <a:gd name="T24" fmla="*/ 1160 w 364"/>
                <a:gd name="T25" fmla="*/ 264 h 57"/>
                <a:gd name="T26" fmla="*/ 1089 w 364"/>
                <a:gd name="T27" fmla="*/ 256 h 57"/>
                <a:gd name="T28" fmla="*/ 1317 w 364"/>
                <a:gd name="T29" fmla="*/ 256 h 57"/>
                <a:gd name="T30" fmla="*/ 1236 w 364"/>
                <a:gd name="T31" fmla="*/ 212 h 57"/>
                <a:gd name="T32" fmla="*/ 1416 w 364"/>
                <a:gd name="T33" fmla="*/ 136 h 57"/>
                <a:gd name="T34" fmla="*/ 1384 w 364"/>
                <a:gd name="T35" fmla="*/ 136 h 57"/>
                <a:gd name="T36" fmla="*/ 1723 w 364"/>
                <a:gd name="T37" fmla="*/ 0 h 57"/>
                <a:gd name="T38" fmla="*/ 1306 w 364"/>
                <a:gd name="T39" fmla="*/ 75 h 57"/>
                <a:gd name="T40" fmla="*/ 966 w 364"/>
                <a:gd name="T41" fmla="*/ 126 h 57"/>
                <a:gd name="T42" fmla="*/ 568 w 364"/>
                <a:gd name="T43" fmla="*/ 136 h 57"/>
                <a:gd name="T44" fmla="*/ 308 w 364"/>
                <a:gd name="T45" fmla="*/ 117 h 57"/>
                <a:gd name="T46" fmla="*/ 142 w 364"/>
                <a:gd name="T47" fmla="*/ 114 h 57"/>
                <a:gd name="T48" fmla="*/ 89 w 364"/>
                <a:gd name="T49" fmla="*/ 117 h 5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4" h="57">
                  <a:moveTo>
                    <a:pt x="0" y="32"/>
                  </a:moveTo>
                  <a:cubicBezTo>
                    <a:pt x="6" y="37"/>
                    <a:pt x="12" y="36"/>
                    <a:pt x="19" y="36"/>
                  </a:cubicBezTo>
                  <a:cubicBezTo>
                    <a:pt x="30" y="37"/>
                    <a:pt x="39" y="38"/>
                    <a:pt x="50" y="42"/>
                  </a:cubicBezTo>
                  <a:cubicBezTo>
                    <a:pt x="70" y="48"/>
                    <a:pt x="97" y="47"/>
                    <a:pt x="116" y="57"/>
                  </a:cubicBezTo>
                  <a:cubicBezTo>
                    <a:pt x="104" y="47"/>
                    <a:pt x="81" y="46"/>
                    <a:pt x="67" y="42"/>
                  </a:cubicBezTo>
                  <a:cubicBezTo>
                    <a:pt x="81" y="42"/>
                    <a:pt x="95" y="49"/>
                    <a:pt x="109" y="50"/>
                  </a:cubicBezTo>
                  <a:cubicBezTo>
                    <a:pt x="123" y="51"/>
                    <a:pt x="139" y="47"/>
                    <a:pt x="152" y="50"/>
                  </a:cubicBezTo>
                  <a:cubicBezTo>
                    <a:pt x="146" y="49"/>
                    <a:pt x="140" y="49"/>
                    <a:pt x="134" y="47"/>
                  </a:cubicBezTo>
                  <a:cubicBezTo>
                    <a:pt x="128" y="45"/>
                    <a:pt x="122" y="41"/>
                    <a:pt x="116" y="40"/>
                  </a:cubicBezTo>
                  <a:cubicBezTo>
                    <a:pt x="136" y="43"/>
                    <a:pt x="154" y="42"/>
                    <a:pt x="174" y="41"/>
                  </a:cubicBezTo>
                  <a:cubicBezTo>
                    <a:pt x="185" y="41"/>
                    <a:pt x="190" y="43"/>
                    <a:pt x="198" y="49"/>
                  </a:cubicBezTo>
                  <a:cubicBezTo>
                    <a:pt x="194" y="42"/>
                    <a:pt x="187" y="46"/>
                    <a:pt x="182" y="42"/>
                  </a:cubicBezTo>
                  <a:cubicBezTo>
                    <a:pt x="201" y="36"/>
                    <a:pt x="226" y="52"/>
                    <a:pt x="245" y="44"/>
                  </a:cubicBezTo>
                  <a:cubicBezTo>
                    <a:pt x="241" y="43"/>
                    <a:pt x="230" y="43"/>
                    <a:pt x="230" y="43"/>
                  </a:cubicBezTo>
                  <a:cubicBezTo>
                    <a:pt x="246" y="43"/>
                    <a:pt x="262" y="44"/>
                    <a:pt x="278" y="43"/>
                  </a:cubicBezTo>
                  <a:cubicBezTo>
                    <a:pt x="275" y="37"/>
                    <a:pt x="266" y="38"/>
                    <a:pt x="261" y="36"/>
                  </a:cubicBezTo>
                  <a:cubicBezTo>
                    <a:pt x="271" y="32"/>
                    <a:pt x="291" y="31"/>
                    <a:pt x="299" y="23"/>
                  </a:cubicBezTo>
                  <a:cubicBezTo>
                    <a:pt x="297" y="23"/>
                    <a:pt x="294" y="22"/>
                    <a:pt x="292" y="23"/>
                  </a:cubicBezTo>
                  <a:cubicBezTo>
                    <a:pt x="311" y="18"/>
                    <a:pt x="356" y="25"/>
                    <a:pt x="364" y="0"/>
                  </a:cubicBezTo>
                  <a:cubicBezTo>
                    <a:pt x="335" y="2"/>
                    <a:pt x="306" y="12"/>
                    <a:pt x="276" y="13"/>
                  </a:cubicBezTo>
                  <a:cubicBezTo>
                    <a:pt x="252" y="14"/>
                    <a:pt x="228" y="21"/>
                    <a:pt x="204" y="21"/>
                  </a:cubicBezTo>
                  <a:cubicBezTo>
                    <a:pt x="176" y="21"/>
                    <a:pt x="148" y="23"/>
                    <a:pt x="120" y="23"/>
                  </a:cubicBezTo>
                  <a:cubicBezTo>
                    <a:pt x="101" y="22"/>
                    <a:pt x="84" y="19"/>
                    <a:pt x="65" y="20"/>
                  </a:cubicBezTo>
                  <a:cubicBezTo>
                    <a:pt x="53" y="20"/>
                    <a:pt x="42" y="19"/>
                    <a:pt x="30" y="19"/>
                  </a:cubicBezTo>
                  <a:cubicBezTo>
                    <a:pt x="29" y="19"/>
                    <a:pt x="14" y="20"/>
                    <a:pt x="19" y="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61" name="Freeform 417">
              <a:extLst>
                <a:ext uri="{FF2B5EF4-FFF2-40B4-BE49-F238E27FC236}">
                  <a16:creationId xmlns:a16="http://schemas.microsoft.com/office/drawing/2014/main" id="{9F0F18BA-B243-450A-BF31-DC74DF985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2" y="2904"/>
              <a:ext cx="441" cy="169"/>
            </a:xfrm>
            <a:custGeom>
              <a:avLst/>
              <a:gdLst>
                <a:gd name="T0" fmla="*/ 1411 w 299"/>
                <a:gd name="T1" fmla="*/ 52 h 107"/>
                <a:gd name="T2" fmla="*/ 1274 w 299"/>
                <a:gd name="T3" fmla="*/ 95 h 107"/>
                <a:gd name="T4" fmla="*/ 1034 w 299"/>
                <a:gd name="T5" fmla="*/ 224 h 107"/>
                <a:gd name="T6" fmla="*/ 1177 w 299"/>
                <a:gd name="T7" fmla="*/ 117 h 107"/>
                <a:gd name="T8" fmla="*/ 798 w 299"/>
                <a:gd name="T9" fmla="*/ 422 h 107"/>
                <a:gd name="T10" fmla="*/ 913 w 299"/>
                <a:gd name="T11" fmla="*/ 280 h 107"/>
                <a:gd name="T12" fmla="*/ 681 w 299"/>
                <a:gd name="T13" fmla="*/ 491 h 107"/>
                <a:gd name="T14" fmla="*/ 798 w 299"/>
                <a:gd name="T15" fmla="*/ 347 h 107"/>
                <a:gd name="T16" fmla="*/ 555 w 299"/>
                <a:gd name="T17" fmla="*/ 537 h 107"/>
                <a:gd name="T18" fmla="*/ 729 w 299"/>
                <a:gd name="T19" fmla="*/ 347 h 107"/>
                <a:gd name="T20" fmla="*/ 466 w 299"/>
                <a:gd name="T21" fmla="*/ 572 h 107"/>
                <a:gd name="T22" fmla="*/ 628 w 299"/>
                <a:gd name="T23" fmla="*/ 406 h 107"/>
                <a:gd name="T24" fmla="*/ 326 w 299"/>
                <a:gd name="T25" fmla="*/ 614 h 107"/>
                <a:gd name="T26" fmla="*/ 481 w 299"/>
                <a:gd name="T27" fmla="*/ 474 h 107"/>
                <a:gd name="T28" fmla="*/ 230 w 299"/>
                <a:gd name="T29" fmla="*/ 659 h 107"/>
                <a:gd name="T30" fmla="*/ 376 w 299"/>
                <a:gd name="T31" fmla="*/ 512 h 107"/>
                <a:gd name="T32" fmla="*/ 114 w 299"/>
                <a:gd name="T33" fmla="*/ 667 h 107"/>
                <a:gd name="T34" fmla="*/ 302 w 299"/>
                <a:gd name="T35" fmla="*/ 496 h 107"/>
                <a:gd name="T36" fmla="*/ 0 w 299"/>
                <a:gd name="T37" fmla="*/ 578 h 107"/>
                <a:gd name="T38" fmla="*/ 168 w 299"/>
                <a:gd name="T39" fmla="*/ 449 h 107"/>
                <a:gd name="T40" fmla="*/ 687 w 299"/>
                <a:gd name="T41" fmla="*/ 185 h 107"/>
                <a:gd name="T42" fmla="*/ 1075 w 299"/>
                <a:gd name="T43" fmla="*/ 13 h 107"/>
                <a:gd name="T44" fmla="*/ 1158 w 299"/>
                <a:gd name="T45" fmla="*/ 0 h 10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99" h="107">
                  <a:moveTo>
                    <a:pt x="298" y="8"/>
                  </a:moveTo>
                  <a:cubicBezTo>
                    <a:pt x="299" y="10"/>
                    <a:pt x="274" y="13"/>
                    <a:pt x="269" y="15"/>
                  </a:cubicBezTo>
                  <a:cubicBezTo>
                    <a:pt x="250" y="19"/>
                    <a:pt x="236" y="28"/>
                    <a:pt x="218" y="36"/>
                  </a:cubicBezTo>
                  <a:cubicBezTo>
                    <a:pt x="228" y="29"/>
                    <a:pt x="240" y="26"/>
                    <a:pt x="249" y="19"/>
                  </a:cubicBezTo>
                  <a:cubicBezTo>
                    <a:pt x="222" y="34"/>
                    <a:pt x="196" y="52"/>
                    <a:pt x="169" y="68"/>
                  </a:cubicBezTo>
                  <a:cubicBezTo>
                    <a:pt x="176" y="59"/>
                    <a:pt x="187" y="53"/>
                    <a:pt x="193" y="45"/>
                  </a:cubicBezTo>
                  <a:cubicBezTo>
                    <a:pt x="178" y="47"/>
                    <a:pt x="156" y="68"/>
                    <a:pt x="144" y="79"/>
                  </a:cubicBezTo>
                  <a:cubicBezTo>
                    <a:pt x="149" y="69"/>
                    <a:pt x="160" y="63"/>
                    <a:pt x="169" y="56"/>
                  </a:cubicBezTo>
                  <a:cubicBezTo>
                    <a:pt x="151" y="63"/>
                    <a:pt x="135" y="79"/>
                    <a:pt x="117" y="86"/>
                  </a:cubicBezTo>
                  <a:cubicBezTo>
                    <a:pt x="127" y="74"/>
                    <a:pt x="146" y="69"/>
                    <a:pt x="154" y="56"/>
                  </a:cubicBezTo>
                  <a:cubicBezTo>
                    <a:pt x="134" y="66"/>
                    <a:pt x="117" y="79"/>
                    <a:pt x="98" y="92"/>
                  </a:cubicBezTo>
                  <a:cubicBezTo>
                    <a:pt x="109" y="84"/>
                    <a:pt x="125" y="75"/>
                    <a:pt x="133" y="65"/>
                  </a:cubicBezTo>
                  <a:cubicBezTo>
                    <a:pt x="111" y="72"/>
                    <a:pt x="92" y="96"/>
                    <a:pt x="69" y="99"/>
                  </a:cubicBezTo>
                  <a:cubicBezTo>
                    <a:pt x="79" y="90"/>
                    <a:pt x="92" y="85"/>
                    <a:pt x="102" y="76"/>
                  </a:cubicBezTo>
                  <a:cubicBezTo>
                    <a:pt x="83" y="84"/>
                    <a:pt x="68" y="98"/>
                    <a:pt x="49" y="106"/>
                  </a:cubicBezTo>
                  <a:cubicBezTo>
                    <a:pt x="53" y="95"/>
                    <a:pt x="71" y="90"/>
                    <a:pt x="79" y="82"/>
                  </a:cubicBezTo>
                  <a:cubicBezTo>
                    <a:pt x="60" y="85"/>
                    <a:pt x="43" y="101"/>
                    <a:pt x="24" y="107"/>
                  </a:cubicBezTo>
                  <a:cubicBezTo>
                    <a:pt x="33" y="94"/>
                    <a:pt x="58" y="93"/>
                    <a:pt x="64" y="80"/>
                  </a:cubicBezTo>
                  <a:cubicBezTo>
                    <a:pt x="44" y="81"/>
                    <a:pt x="20" y="101"/>
                    <a:pt x="0" y="93"/>
                  </a:cubicBezTo>
                  <a:cubicBezTo>
                    <a:pt x="7" y="82"/>
                    <a:pt x="24" y="77"/>
                    <a:pt x="35" y="72"/>
                  </a:cubicBezTo>
                  <a:cubicBezTo>
                    <a:pt x="71" y="56"/>
                    <a:pt x="108" y="44"/>
                    <a:pt x="145" y="30"/>
                  </a:cubicBezTo>
                  <a:cubicBezTo>
                    <a:pt x="171" y="19"/>
                    <a:pt x="199" y="7"/>
                    <a:pt x="227" y="2"/>
                  </a:cubicBezTo>
                  <a:cubicBezTo>
                    <a:pt x="232" y="2"/>
                    <a:pt x="241" y="2"/>
                    <a:pt x="24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62" name="Freeform 418">
              <a:extLst>
                <a:ext uri="{FF2B5EF4-FFF2-40B4-BE49-F238E27FC236}">
                  <a16:creationId xmlns:a16="http://schemas.microsoft.com/office/drawing/2014/main" id="{DA50B1ED-1593-4A15-84FE-87BB21A52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" y="2857"/>
              <a:ext cx="511" cy="161"/>
            </a:xfrm>
            <a:custGeom>
              <a:avLst/>
              <a:gdLst>
                <a:gd name="T0" fmla="*/ 1396 w 347"/>
                <a:gd name="T1" fmla="*/ 0 h 102"/>
                <a:gd name="T2" fmla="*/ 935 w 347"/>
                <a:gd name="T3" fmla="*/ 109 h 102"/>
                <a:gd name="T4" fmla="*/ 648 w 347"/>
                <a:gd name="T5" fmla="*/ 229 h 102"/>
                <a:gd name="T6" fmla="*/ 390 w 347"/>
                <a:gd name="T7" fmla="*/ 335 h 102"/>
                <a:gd name="T8" fmla="*/ 0 w 347"/>
                <a:gd name="T9" fmla="*/ 578 h 102"/>
                <a:gd name="T10" fmla="*/ 169 w 347"/>
                <a:gd name="T11" fmla="*/ 529 h 102"/>
                <a:gd name="T12" fmla="*/ 77 w 347"/>
                <a:gd name="T13" fmla="*/ 633 h 102"/>
                <a:gd name="T14" fmla="*/ 339 w 347"/>
                <a:gd name="T15" fmla="*/ 491 h 102"/>
                <a:gd name="T16" fmla="*/ 197 w 347"/>
                <a:gd name="T17" fmla="*/ 612 h 102"/>
                <a:gd name="T18" fmla="*/ 555 w 347"/>
                <a:gd name="T19" fmla="*/ 387 h 102"/>
                <a:gd name="T20" fmla="*/ 345 w 347"/>
                <a:gd name="T21" fmla="*/ 559 h 102"/>
                <a:gd name="T22" fmla="*/ 748 w 347"/>
                <a:gd name="T23" fmla="*/ 331 h 102"/>
                <a:gd name="T24" fmla="*/ 527 w 347"/>
                <a:gd name="T25" fmla="*/ 504 h 102"/>
                <a:gd name="T26" fmla="*/ 907 w 347"/>
                <a:gd name="T27" fmla="*/ 311 h 102"/>
                <a:gd name="T28" fmla="*/ 664 w 347"/>
                <a:gd name="T29" fmla="*/ 464 h 102"/>
                <a:gd name="T30" fmla="*/ 1006 w 347"/>
                <a:gd name="T31" fmla="*/ 311 h 102"/>
                <a:gd name="T32" fmla="*/ 826 w 347"/>
                <a:gd name="T33" fmla="*/ 428 h 102"/>
                <a:gd name="T34" fmla="*/ 1262 w 347"/>
                <a:gd name="T35" fmla="*/ 246 h 102"/>
                <a:gd name="T36" fmla="*/ 993 w 347"/>
                <a:gd name="T37" fmla="*/ 374 h 102"/>
                <a:gd name="T38" fmla="*/ 1353 w 347"/>
                <a:gd name="T39" fmla="*/ 257 h 102"/>
                <a:gd name="T40" fmla="*/ 1529 w 347"/>
                <a:gd name="T41" fmla="*/ 172 h 102"/>
                <a:gd name="T42" fmla="*/ 1623 w 347"/>
                <a:gd name="T43" fmla="*/ 95 h 102"/>
                <a:gd name="T44" fmla="*/ 1629 w 347"/>
                <a:gd name="T45" fmla="*/ 107 h 10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47" h="102">
                  <a:moveTo>
                    <a:pt x="297" y="0"/>
                  </a:moveTo>
                  <a:cubicBezTo>
                    <a:pt x="264" y="0"/>
                    <a:pt x="231" y="9"/>
                    <a:pt x="199" y="18"/>
                  </a:cubicBezTo>
                  <a:cubicBezTo>
                    <a:pt x="178" y="24"/>
                    <a:pt x="159" y="32"/>
                    <a:pt x="138" y="37"/>
                  </a:cubicBezTo>
                  <a:cubicBezTo>
                    <a:pt x="119" y="42"/>
                    <a:pt x="101" y="47"/>
                    <a:pt x="83" y="54"/>
                  </a:cubicBezTo>
                  <a:cubicBezTo>
                    <a:pt x="54" y="65"/>
                    <a:pt x="28" y="80"/>
                    <a:pt x="0" y="93"/>
                  </a:cubicBezTo>
                  <a:cubicBezTo>
                    <a:pt x="12" y="90"/>
                    <a:pt x="24" y="84"/>
                    <a:pt x="36" y="85"/>
                  </a:cubicBezTo>
                  <a:cubicBezTo>
                    <a:pt x="30" y="91"/>
                    <a:pt x="21" y="95"/>
                    <a:pt x="16" y="102"/>
                  </a:cubicBezTo>
                  <a:cubicBezTo>
                    <a:pt x="35" y="98"/>
                    <a:pt x="53" y="81"/>
                    <a:pt x="72" y="79"/>
                  </a:cubicBezTo>
                  <a:cubicBezTo>
                    <a:pt x="64" y="87"/>
                    <a:pt x="52" y="92"/>
                    <a:pt x="42" y="99"/>
                  </a:cubicBezTo>
                  <a:cubicBezTo>
                    <a:pt x="66" y="87"/>
                    <a:pt x="92" y="70"/>
                    <a:pt x="118" y="62"/>
                  </a:cubicBezTo>
                  <a:cubicBezTo>
                    <a:pt x="109" y="74"/>
                    <a:pt x="86" y="80"/>
                    <a:pt x="73" y="90"/>
                  </a:cubicBezTo>
                  <a:cubicBezTo>
                    <a:pt x="103" y="82"/>
                    <a:pt x="129" y="59"/>
                    <a:pt x="159" y="53"/>
                  </a:cubicBezTo>
                  <a:cubicBezTo>
                    <a:pt x="145" y="63"/>
                    <a:pt x="125" y="69"/>
                    <a:pt x="112" y="81"/>
                  </a:cubicBezTo>
                  <a:cubicBezTo>
                    <a:pt x="140" y="80"/>
                    <a:pt x="165" y="53"/>
                    <a:pt x="193" y="50"/>
                  </a:cubicBezTo>
                  <a:cubicBezTo>
                    <a:pt x="176" y="59"/>
                    <a:pt x="157" y="63"/>
                    <a:pt x="141" y="75"/>
                  </a:cubicBezTo>
                  <a:cubicBezTo>
                    <a:pt x="166" y="69"/>
                    <a:pt x="189" y="54"/>
                    <a:pt x="214" y="50"/>
                  </a:cubicBezTo>
                  <a:cubicBezTo>
                    <a:pt x="202" y="57"/>
                    <a:pt x="187" y="60"/>
                    <a:pt x="176" y="69"/>
                  </a:cubicBezTo>
                  <a:cubicBezTo>
                    <a:pt x="201" y="56"/>
                    <a:pt x="240" y="40"/>
                    <a:pt x="268" y="40"/>
                  </a:cubicBezTo>
                  <a:cubicBezTo>
                    <a:pt x="251" y="50"/>
                    <a:pt x="230" y="56"/>
                    <a:pt x="211" y="60"/>
                  </a:cubicBezTo>
                  <a:cubicBezTo>
                    <a:pt x="236" y="54"/>
                    <a:pt x="263" y="50"/>
                    <a:pt x="288" y="41"/>
                  </a:cubicBezTo>
                  <a:cubicBezTo>
                    <a:pt x="300" y="36"/>
                    <a:pt x="312" y="32"/>
                    <a:pt x="325" y="28"/>
                  </a:cubicBezTo>
                  <a:cubicBezTo>
                    <a:pt x="333" y="25"/>
                    <a:pt x="338" y="18"/>
                    <a:pt x="345" y="15"/>
                  </a:cubicBezTo>
                  <a:cubicBezTo>
                    <a:pt x="347" y="15"/>
                    <a:pt x="346" y="16"/>
                    <a:pt x="346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63" name="Freeform 419">
              <a:extLst>
                <a:ext uri="{FF2B5EF4-FFF2-40B4-BE49-F238E27FC236}">
                  <a16:creationId xmlns:a16="http://schemas.microsoft.com/office/drawing/2014/main" id="{3E615BB0-7ED9-449C-803C-A200B529E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" y="2284"/>
              <a:ext cx="210" cy="193"/>
            </a:xfrm>
            <a:custGeom>
              <a:avLst/>
              <a:gdLst>
                <a:gd name="T0" fmla="*/ 133 w 142"/>
                <a:gd name="T1" fmla="*/ 96 h 123"/>
                <a:gd name="T2" fmla="*/ 339 w 142"/>
                <a:gd name="T3" fmla="*/ 0 h 123"/>
                <a:gd name="T4" fmla="*/ 207 w 142"/>
                <a:gd name="T5" fmla="*/ 86 h 123"/>
                <a:gd name="T6" fmla="*/ 479 w 142"/>
                <a:gd name="T7" fmla="*/ 22 h 123"/>
                <a:gd name="T8" fmla="*/ 278 w 142"/>
                <a:gd name="T9" fmla="*/ 94 h 123"/>
                <a:gd name="T10" fmla="*/ 518 w 142"/>
                <a:gd name="T11" fmla="*/ 86 h 123"/>
                <a:gd name="T12" fmla="*/ 182 w 142"/>
                <a:gd name="T13" fmla="*/ 217 h 123"/>
                <a:gd name="T14" fmla="*/ 319 w 142"/>
                <a:gd name="T15" fmla="*/ 191 h 123"/>
                <a:gd name="T16" fmla="*/ 149 w 142"/>
                <a:gd name="T17" fmla="*/ 317 h 123"/>
                <a:gd name="T18" fmla="*/ 278 w 142"/>
                <a:gd name="T19" fmla="*/ 298 h 123"/>
                <a:gd name="T20" fmla="*/ 114 w 142"/>
                <a:gd name="T21" fmla="*/ 449 h 123"/>
                <a:gd name="T22" fmla="*/ 343 w 142"/>
                <a:gd name="T23" fmla="*/ 375 h 123"/>
                <a:gd name="T24" fmla="*/ 191 w 142"/>
                <a:gd name="T25" fmla="*/ 468 h 123"/>
                <a:gd name="T26" fmla="*/ 398 w 142"/>
                <a:gd name="T27" fmla="*/ 386 h 123"/>
                <a:gd name="T28" fmla="*/ 560 w 142"/>
                <a:gd name="T29" fmla="*/ 359 h 123"/>
                <a:gd name="T30" fmla="*/ 306 w 142"/>
                <a:gd name="T31" fmla="*/ 442 h 123"/>
                <a:gd name="T32" fmla="*/ 680 w 142"/>
                <a:gd name="T33" fmla="*/ 394 h 123"/>
                <a:gd name="T34" fmla="*/ 439 w 142"/>
                <a:gd name="T35" fmla="*/ 460 h 123"/>
                <a:gd name="T36" fmla="*/ 670 w 142"/>
                <a:gd name="T37" fmla="*/ 468 h 123"/>
                <a:gd name="T38" fmla="*/ 439 w 142"/>
                <a:gd name="T39" fmla="*/ 563 h 123"/>
                <a:gd name="T40" fmla="*/ 599 w 142"/>
                <a:gd name="T41" fmla="*/ 596 h 123"/>
                <a:gd name="T42" fmla="*/ 479 w 142"/>
                <a:gd name="T43" fmla="*/ 650 h 123"/>
                <a:gd name="T44" fmla="*/ 420 w 142"/>
                <a:gd name="T45" fmla="*/ 684 h 123"/>
                <a:gd name="T46" fmla="*/ 411 w 142"/>
                <a:gd name="T47" fmla="*/ 705 h 123"/>
                <a:gd name="T48" fmla="*/ 243 w 142"/>
                <a:gd name="T49" fmla="*/ 672 h 123"/>
                <a:gd name="T50" fmla="*/ 149 w 142"/>
                <a:gd name="T51" fmla="*/ 551 h 123"/>
                <a:gd name="T52" fmla="*/ 49 w 142"/>
                <a:gd name="T53" fmla="*/ 455 h 123"/>
                <a:gd name="T54" fmla="*/ 33 w 142"/>
                <a:gd name="T55" fmla="*/ 290 h 12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42" h="123">
                  <a:moveTo>
                    <a:pt x="28" y="16"/>
                  </a:moveTo>
                  <a:cubicBezTo>
                    <a:pt x="42" y="10"/>
                    <a:pt x="57" y="6"/>
                    <a:pt x="71" y="0"/>
                  </a:cubicBezTo>
                  <a:cubicBezTo>
                    <a:pt x="62" y="5"/>
                    <a:pt x="53" y="10"/>
                    <a:pt x="43" y="14"/>
                  </a:cubicBezTo>
                  <a:cubicBezTo>
                    <a:pt x="62" y="6"/>
                    <a:pt x="81" y="7"/>
                    <a:pt x="100" y="4"/>
                  </a:cubicBezTo>
                  <a:cubicBezTo>
                    <a:pt x="86" y="8"/>
                    <a:pt x="72" y="12"/>
                    <a:pt x="58" y="15"/>
                  </a:cubicBezTo>
                  <a:cubicBezTo>
                    <a:pt x="74" y="19"/>
                    <a:pt x="91" y="8"/>
                    <a:pt x="108" y="14"/>
                  </a:cubicBezTo>
                  <a:cubicBezTo>
                    <a:pt x="86" y="18"/>
                    <a:pt x="55" y="21"/>
                    <a:pt x="38" y="36"/>
                  </a:cubicBezTo>
                  <a:cubicBezTo>
                    <a:pt x="47" y="37"/>
                    <a:pt x="57" y="29"/>
                    <a:pt x="67" y="32"/>
                  </a:cubicBezTo>
                  <a:cubicBezTo>
                    <a:pt x="58" y="43"/>
                    <a:pt x="41" y="44"/>
                    <a:pt x="31" y="52"/>
                  </a:cubicBezTo>
                  <a:cubicBezTo>
                    <a:pt x="40" y="53"/>
                    <a:pt x="49" y="49"/>
                    <a:pt x="58" y="49"/>
                  </a:cubicBezTo>
                  <a:cubicBezTo>
                    <a:pt x="53" y="60"/>
                    <a:pt x="33" y="65"/>
                    <a:pt x="24" y="74"/>
                  </a:cubicBezTo>
                  <a:cubicBezTo>
                    <a:pt x="40" y="73"/>
                    <a:pt x="55" y="62"/>
                    <a:pt x="72" y="62"/>
                  </a:cubicBezTo>
                  <a:cubicBezTo>
                    <a:pt x="61" y="67"/>
                    <a:pt x="50" y="71"/>
                    <a:pt x="40" y="77"/>
                  </a:cubicBezTo>
                  <a:cubicBezTo>
                    <a:pt x="54" y="77"/>
                    <a:pt x="70" y="68"/>
                    <a:pt x="83" y="64"/>
                  </a:cubicBezTo>
                  <a:cubicBezTo>
                    <a:pt x="94" y="61"/>
                    <a:pt x="106" y="59"/>
                    <a:pt x="117" y="59"/>
                  </a:cubicBezTo>
                  <a:cubicBezTo>
                    <a:pt x="99" y="62"/>
                    <a:pt x="80" y="66"/>
                    <a:pt x="64" y="73"/>
                  </a:cubicBezTo>
                  <a:cubicBezTo>
                    <a:pt x="87" y="67"/>
                    <a:pt x="118" y="58"/>
                    <a:pt x="142" y="65"/>
                  </a:cubicBezTo>
                  <a:cubicBezTo>
                    <a:pt x="126" y="71"/>
                    <a:pt x="107" y="68"/>
                    <a:pt x="92" y="76"/>
                  </a:cubicBezTo>
                  <a:cubicBezTo>
                    <a:pt x="105" y="78"/>
                    <a:pt x="128" y="71"/>
                    <a:pt x="140" y="77"/>
                  </a:cubicBezTo>
                  <a:cubicBezTo>
                    <a:pt x="133" y="89"/>
                    <a:pt x="102" y="84"/>
                    <a:pt x="92" y="93"/>
                  </a:cubicBezTo>
                  <a:cubicBezTo>
                    <a:pt x="101" y="100"/>
                    <a:pt x="114" y="95"/>
                    <a:pt x="125" y="98"/>
                  </a:cubicBezTo>
                  <a:cubicBezTo>
                    <a:pt x="119" y="104"/>
                    <a:pt x="108" y="105"/>
                    <a:pt x="100" y="107"/>
                  </a:cubicBezTo>
                  <a:cubicBezTo>
                    <a:pt x="97" y="109"/>
                    <a:pt x="91" y="110"/>
                    <a:pt x="88" y="113"/>
                  </a:cubicBezTo>
                  <a:cubicBezTo>
                    <a:pt x="87" y="114"/>
                    <a:pt x="87" y="116"/>
                    <a:pt x="86" y="116"/>
                  </a:cubicBezTo>
                  <a:cubicBezTo>
                    <a:pt x="77" y="123"/>
                    <a:pt x="62" y="120"/>
                    <a:pt x="51" y="111"/>
                  </a:cubicBezTo>
                  <a:cubicBezTo>
                    <a:pt x="44" y="105"/>
                    <a:pt x="39" y="96"/>
                    <a:pt x="31" y="91"/>
                  </a:cubicBezTo>
                  <a:cubicBezTo>
                    <a:pt x="24" y="86"/>
                    <a:pt x="15" y="82"/>
                    <a:pt x="10" y="75"/>
                  </a:cubicBezTo>
                  <a:cubicBezTo>
                    <a:pt x="8" y="71"/>
                    <a:pt x="0" y="48"/>
                    <a:pt x="7" y="4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64" name="Freeform 420">
              <a:extLst>
                <a:ext uri="{FF2B5EF4-FFF2-40B4-BE49-F238E27FC236}">
                  <a16:creationId xmlns:a16="http://schemas.microsoft.com/office/drawing/2014/main" id="{132F396C-E434-4133-8B24-CE7F5F929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" y="2449"/>
              <a:ext cx="133" cy="72"/>
            </a:xfrm>
            <a:custGeom>
              <a:avLst/>
              <a:gdLst>
                <a:gd name="T0" fmla="*/ 109 w 90"/>
                <a:gd name="T1" fmla="*/ 0 h 46"/>
                <a:gd name="T2" fmla="*/ 210 w 90"/>
                <a:gd name="T3" fmla="*/ 34 h 46"/>
                <a:gd name="T4" fmla="*/ 330 w 90"/>
                <a:gd name="T5" fmla="*/ 77 h 46"/>
                <a:gd name="T6" fmla="*/ 140 w 90"/>
                <a:gd name="T7" fmla="*/ 53 h 46"/>
                <a:gd name="T8" fmla="*/ 270 w 90"/>
                <a:gd name="T9" fmla="*/ 83 h 46"/>
                <a:gd name="T10" fmla="*/ 417 w 90"/>
                <a:gd name="T11" fmla="*/ 130 h 46"/>
                <a:gd name="T12" fmla="*/ 238 w 90"/>
                <a:gd name="T13" fmla="*/ 127 h 46"/>
                <a:gd name="T14" fmla="*/ 430 w 90"/>
                <a:gd name="T15" fmla="*/ 246 h 46"/>
                <a:gd name="T16" fmla="*/ 297 w 90"/>
                <a:gd name="T17" fmla="*/ 189 h 46"/>
                <a:gd name="T18" fmla="*/ 420 w 90"/>
                <a:gd name="T19" fmla="*/ 277 h 46"/>
                <a:gd name="T20" fmla="*/ 219 w 90"/>
                <a:gd name="T21" fmla="*/ 222 h 46"/>
                <a:gd name="T22" fmla="*/ 282 w 90"/>
                <a:gd name="T23" fmla="*/ 246 h 46"/>
                <a:gd name="T24" fmla="*/ 114 w 90"/>
                <a:gd name="T25" fmla="*/ 189 h 46"/>
                <a:gd name="T26" fmla="*/ 114 w 90"/>
                <a:gd name="T27" fmla="*/ 211 h 46"/>
                <a:gd name="T28" fmla="*/ 0 w 90"/>
                <a:gd name="T29" fmla="*/ 10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0" h="46">
                  <a:moveTo>
                    <a:pt x="23" y="0"/>
                  </a:moveTo>
                  <a:cubicBezTo>
                    <a:pt x="26" y="6"/>
                    <a:pt x="38" y="5"/>
                    <a:pt x="44" y="6"/>
                  </a:cubicBezTo>
                  <a:cubicBezTo>
                    <a:pt x="52" y="8"/>
                    <a:pt x="60" y="11"/>
                    <a:pt x="69" y="13"/>
                  </a:cubicBezTo>
                  <a:cubicBezTo>
                    <a:pt x="56" y="11"/>
                    <a:pt x="42" y="8"/>
                    <a:pt x="29" y="9"/>
                  </a:cubicBezTo>
                  <a:cubicBezTo>
                    <a:pt x="39" y="11"/>
                    <a:pt x="48" y="12"/>
                    <a:pt x="57" y="14"/>
                  </a:cubicBezTo>
                  <a:cubicBezTo>
                    <a:pt x="67" y="17"/>
                    <a:pt x="76" y="23"/>
                    <a:pt x="87" y="22"/>
                  </a:cubicBezTo>
                  <a:cubicBezTo>
                    <a:pt x="75" y="26"/>
                    <a:pt x="62" y="19"/>
                    <a:pt x="50" y="21"/>
                  </a:cubicBezTo>
                  <a:cubicBezTo>
                    <a:pt x="63" y="25"/>
                    <a:pt x="84" y="24"/>
                    <a:pt x="90" y="41"/>
                  </a:cubicBezTo>
                  <a:cubicBezTo>
                    <a:pt x="81" y="39"/>
                    <a:pt x="71" y="34"/>
                    <a:pt x="62" y="31"/>
                  </a:cubicBezTo>
                  <a:cubicBezTo>
                    <a:pt x="70" y="37"/>
                    <a:pt x="80" y="40"/>
                    <a:pt x="88" y="46"/>
                  </a:cubicBezTo>
                  <a:cubicBezTo>
                    <a:pt x="74" y="41"/>
                    <a:pt x="61" y="37"/>
                    <a:pt x="46" y="37"/>
                  </a:cubicBezTo>
                  <a:cubicBezTo>
                    <a:pt x="50" y="39"/>
                    <a:pt x="54" y="40"/>
                    <a:pt x="59" y="41"/>
                  </a:cubicBezTo>
                  <a:cubicBezTo>
                    <a:pt x="48" y="41"/>
                    <a:pt x="35" y="34"/>
                    <a:pt x="24" y="31"/>
                  </a:cubicBezTo>
                  <a:cubicBezTo>
                    <a:pt x="24" y="33"/>
                    <a:pt x="24" y="34"/>
                    <a:pt x="24" y="35"/>
                  </a:cubicBezTo>
                  <a:cubicBezTo>
                    <a:pt x="14" y="33"/>
                    <a:pt x="3" y="26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65" name="Freeform 421">
              <a:extLst>
                <a:ext uri="{FF2B5EF4-FFF2-40B4-BE49-F238E27FC236}">
                  <a16:creationId xmlns:a16="http://schemas.microsoft.com/office/drawing/2014/main" id="{17FAF96B-A23D-4940-8BCD-EC4E0386E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4" y="1812"/>
              <a:ext cx="912" cy="720"/>
            </a:xfrm>
            <a:custGeom>
              <a:avLst/>
              <a:gdLst>
                <a:gd name="T0" fmla="*/ 2418 w 619"/>
                <a:gd name="T1" fmla="*/ 108 h 458"/>
                <a:gd name="T2" fmla="*/ 2069 w 619"/>
                <a:gd name="T3" fmla="*/ 0 h 458"/>
                <a:gd name="T4" fmla="*/ 2223 w 619"/>
                <a:gd name="T5" fmla="*/ 77 h 458"/>
                <a:gd name="T6" fmla="*/ 2069 w 619"/>
                <a:gd name="T7" fmla="*/ 31 h 458"/>
                <a:gd name="T8" fmla="*/ 2169 w 619"/>
                <a:gd name="T9" fmla="*/ 108 h 458"/>
                <a:gd name="T10" fmla="*/ 1641 w 619"/>
                <a:gd name="T11" fmla="*/ 61 h 458"/>
                <a:gd name="T12" fmla="*/ 1046 w 619"/>
                <a:gd name="T13" fmla="*/ 277 h 458"/>
                <a:gd name="T14" fmla="*/ 1338 w 619"/>
                <a:gd name="T15" fmla="*/ 233 h 458"/>
                <a:gd name="T16" fmla="*/ 1036 w 619"/>
                <a:gd name="T17" fmla="*/ 311 h 458"/>
                <a:gd name="T18" fmla="*/ 1123 w 619"/>
                <a:gd name="T19" fmla="*/ 332 h 458"/>
                <a:gd name="T20" fmla="*/ 647 w 619"/>
                <a:gd name="T21" fmla="*/ 549 h 458"/>
                <a:gd name="T22" fmla="*/ 311 w 619"/>
                <a:gd name="T23" fmla="*/ 929 h 458"/>
                <a:gd name="T24" fmla="*/ 380 w 619"/>
                <a:gd name="T25" fmla="*/ 877 h 458"/>
                <a:gd name="T26" fmla="*/ 211 w 619"/>
                <a:gd name="T27" fmla="*/ 1184 h 458"/>
                <a:gd name="T28" fmla="*/ 242 w 619"/>
                <a:gd name="T29" fmla="*/ 1193 h 458"/>
                <a:gd name="T30" fmla="*/ 109 w 619"/>
                <a:gd name="T31" fmla="*/ 1495 h 458"/>
                <a:gd name="T32" fmla="*/ 150 w 619"/>
                <a:gd name="T33" fmla="*/ 1495 h 458"/>
                <a:gd name="T34" fmla="*/ 32 w 619"/>
                <a:gd name="T35" fmla="*/ 1753 h 458"/>
                <a:gd name="T36" fmla="*/ 113 w 619"/>
                <a:gd name="T37" fmla="*/ 1759 h 458"/>
                <a:gd name="T38" fmla="*/ 69 w 619"/>
                <a:gd name="T39" fmla="*/ 2030 h 458"/>
                <a:gd name="T40" fmla="*/ 141 w 619"/>
                <a:gd name="T41" fmla="*/ 2083 h 458"/>
                <a:gd name="T42" fmla="*/ 88 w 619"/>
                <a:gd name="T43" fmla="*/ 2229 h 458"/>
                <a:gd name="T44" fmla="*/ 13 w 619"/>
                <a:gd name="T45" fmla="*/ 2412 h 458"/>
                <a:gd name="T46" fmla="*/ 102 w 619"/>
                <a:gd name="T47" fmla="*/ 2457 h 458"/>
                <a:gd name="T48" fmla="*/ 81 w 619"/>
                <a:gd name="T49" fmla="*/ 2798 h 458"/>
                <a:gd name="T50" fmla="*/ 608 w 619"/>
                <a:gd name="T51" fmla="*/ 2463 h 458"/>
                <a:gd name="T52" fmla="*/ 519 w 619"/>
                <a:gd name="T53" fmla="*/ 2669 h 458"/>
                <a:gd name="T54" fmla="*/ 937 w 619"/>
                <a:gd name="T55" fmla="*/ 2457 h 458"/>
                <a:gd name="T56" fmla="*/ 1205 w 619"/>
                <a:gd name="T57" fmla="*/ 2358 h 458"/>
                <a:gd name="T58" fmla="*/ 1641 w 619"/>
                <a:gd name="T59" fmla="*/ 2242 h 458"/>
                <a:gd name="T60" fmla="*/ 1775 w 619"/>
                <a:gd name="T61" fmla="*/ 2031 h 458"/>
                <a:gd name="T62" fmla="*/ 2123 w 619"/>
                <a:gd name="T63" fmla="*/ 1935 h 458"/>
                <a:gd name="T64" fmla="*/ 2329 w 619"/>
                <a:gd name="T65" fmla="*/ 1902 h 458"/>
                <a:gd name="T66" fmla="*/ 2377 w 619"/>
                <a:gd name="T67" fmla="*/ 1792 h 458"/>
                <a:gd name="T68" fmla="*/ 2779 w 619"/>
                <a:gd name="T69" fmla="*/ 1685 h 458"/>
                <a:gd name="T70" fmla="*/ 2776 w 619"/>
                <a:gd name="T71" fmla="*/ 1465 h 458"/>
                <a:gd name="T72" fmla="*/ 2857 w 619"/>
                <a:gd name="T73" fmla="*/ 1460 h 458"/>
                <a:gd name="T74" fmla="*/ 2817 w 619"/>
                <a:gd name="T75" fmla="*/ 1313 h 458"/>
                <a:gd name="T76" fmla="*/ 2817 w 619"/>
                <a:gd name="T77" fmla="*/ 1174 h 458"/>
                <a:gd name="T78" fmla="*/ 2770 w 619"/>
                <a:gd name="T79" fmla="*/ 830 h 458"/>
                <a:gd name="T80" fmla="*/ 2536 w 619"/>
                <a:gd name="T81" fmla="*/ 292 h 458"/>
                <a:gd name="T82" fmla="*/ 2357 w 619"/>
                <a:gd name="T83" fmla="*/ 77 h 45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19" h="458">
                  <a:moveTo>
                    <a:pt x="513" y="18"/>
                  </a:moveTo>
                  <a:cubicBezTo>
                    <a:pt x="491" y="1"/>
                    <a:pt x="464" y="6"/>
                    <a:pt x="439" y="0"/>
                  </a:cubicBezTo>
                  <a:cubicBezTo>
                    <a:pt x="451" y="0"/>
                    <a:pt x="464" y="5"/>
                    <a:pt x="472" y="13"/>
                  </a:cubicBezTo>
                  <a:cubicBezTo>
                    <a:pt x="460" y="12"/>
                    <a:pt x="452" y="3"/>
                    <a:pt x="439" y="5"/>
                  </a:cubicBezTo>
                  <a:cubicBezTo>
                    <a:pt x="444" y="11"/>
                    <a:pt x="452" y="16"/>
                    <a:pt x="460" y="18"/>
                  </a:cubicBezTo>
                  <a:cubicBezTo>
                    <a:pt x="426" y="12"/>
                    <a:pt x="382" y="9"/>
                    <a:pt x="348" y="10"/>
                  </a:cubicBezTo>
                  <a:cubicBezTo>
                    <a:pt x="304" y="12"/>
                    <a:pt x="264" y="36"/>
                    <a:pt x="222" y="45"/>
                  </a:cubicBezTo>
                  <a:cubicBezTo>
                    <a:pt x="236" y="46"/>
                    <a:pt x="264" y="36"/>
                    <a:pt x="284" y="38"/>
                  </a:cubicBezTo>
                  <a:cubicBezTo>
                    <a:pt x="264" y="47"/>
                    <a:pt x="239" y="39"/>
                    <a:pt x="220" y="51"/>
                  </a:cubicBezTo>
                  <a:cubicBezTo>
                    <a:pt x="225" y="51"/>
                    <a:pt x="232" y="54"/>
                    <a:pt x="238" y="54"/>
                  </a:cubicBezTo>
                  <a:cubicBezTo>
                    <a:pt x="206" y="68"/>
                    <a:pt x="166" y="70"/>
                    <a:pt x="137" y="90"/>
                  </a:cubicBezTo>
                  <a:cubicBezTo>
                    <a:pt x="115" y="106"/>
                    <a:pt x="85" y="130"/>
                    <a:pt x="66" y="152"/>
                  </a:cubicBezTo>
                  <a:cubicBezTo>
                    <a:pt x="70" y="149"/>
                    <a:pt x="77" y="146"/>
                    <a:pt x="81" y="144"/>
                  </a:cubicBezTo>
                  <a:cubicBezTo>
                    <a:pt x="70" y="161"/>
                    <a:pt x="56" y="176"/>
                    <a:pt x="45" y="194"/>
                  </a:cubicBezTo>
                  <a:cubicBezTo>
                    <a:pt x="47" y="194"/>
                    <a:pt x="49" y="194"/>
                    <a:pt x="51" y="195"/>
                  </a:cubicBezTo>
                  <a:cubicBezTo>
                    <a:pt x="48" y="213"/>
                    <a:pt x="24" y="225"/>
                    <a:pt x="23" y="245"/>
                  </a:cubicBezTo>
                  <a:cubicBezTo>
                    <a:pt x="26" y="245"/>
                    <a:pt x="29" y="245"/>
                    <a:pt x="32" y="245"/>
                  </a:cubicBezTo>
                  <a:cubicBezTo>
                    <a:pt x="23" y="259"/>
                    <a:pt x="8" y="271"/>
                    <a:pt x="7" y="287"/>
                  </a:cubicBezTo>
                  <a:cubicBezTo>
                    <a:pt x="12" y="286"/>
                    <a:pt x="19" y="289"/>
                    <a:pt x="24" y="288"/>
                  </a:cubicBezTo>
                  <a:cubicBezTo>
                    <a:pt x="29" y="305"/>
                    <a:pt x="12" y="317"/>
                    <a:pt x="15" y="332"/>
                  </a:cubicBezTo>
                  <a:cubicBezTo>
                    <a:pt x="15" y="336"/>
                    <a:pt x="30" y="336"/>
                    <a:pt x="30" y="341"/>
                  </a:cubicBezTo>
                  <a:cubicBezTo>
                    <a:pt x="30" y="353"/>
                    <a:pt x="24" y="354"/>
                    <a:pt x="19" y="365"/>
                  </a:cubicBezTo>
                  <a:cubicBezTo>
                    <a:pt x="15" y="373"/>
                    <a:pt x="0" y="385"/>
                    <a:pt x="3" y="395"/>
                  </a:cubicBezTo>
                  <a:cubicBezTo>
                    <a:pt x="6" y="403"/>
                    <a:pt x="21" y="399"/>
                    <a:pt x="22" y="402"/>
                  </a:cubicBezTo>
                  <a:cubicBezTo>
                    <a:pt x="29" y="419"/>
                    <a:pt x="11" y="438"/>
                    <a:pt x="17" y="458"/>
                  </a:cubicBezTo>
                  <a:cubicBezTo>
                    <a:pt x="49" y="447"/>
                    <a:pt x="93" y="396"/>
                    <a:pt x="129" y="403"/>
                  </a:cubicBezTo>
                  <a:cubicBezTo>
                    <a:pt x="127" y="416"/>
                    <a:pt x="117" y="426"/>
                    <a:pt x="110" y="437"/>
                  </a:cubicBezTo>
                  <a:cubicBezTo>
                    <a:pt x="141" y="428"/>
                    <a:pt x="167" y="410"/>
                    <a:pt x="199" y="402"/>
                  </a:cubicBezTo>
                  <a:cubicBezTo>
                    <a:pt x="218" y="398"/>
                    <a:pt x="236" y="389"/>
                    <a:pt x="256" y="386"/>
                  </a:cubicBezTo>
                  <a:cubicBezTo>
                    <a:pt x="289" y="381"/>
                    <a:pt x="316" y="379"/>
                    <a:pt x="348" y="367"/>
                  </a:cubicBezTo>
                  <a:cubicBezTo>
                    <a:pt x="378" y="355"/>
                    <a:pt x="366" y="359"/>
                    <a:pt x="377" y="333"/>
                  </a:cubicBezTo>
                  <a:cubicBezTo>
                    <a:pt x="391" y="299"/>
                    <a:pt x="414" y="318"/>
                    <a:pt x="451" y="317"/>
                  </a:cubicBezTo>
                  <a:cubicBezTo>
                    <a:pt x="463" y="317"/>
                    <a:pt x="483" y="320"/>
                    <a:pt x="494" y="312"/>
                  </a:cubicBezTo>
                  <a:cubicBezTo>
                    <a:pt x="503" y="307"/>
                    <a:pt x="498" y="298"/>
                    <a:pt x="504" y="293"/>
                  </a:cubicBezTo>
                  <a:cubicBezTo>
                    <a:pt x="528" y="275"/>
                    <a:pt x="564" y="290"/>
                    <a:pt x="590" y="276"/>
                  </a:cubicBezTo>
                  <a:cubicBezTo>
                    <a:pt x="619" y="261"/>
                    <a:pt x="595" y="264"/>
                    <a:pt x="589" y="240"/>
                  </a:cubicBezTo>
                  <a:cubicBezTo>
                    <a:pt x="593" y="241"/>
                    <a:pt x="601" y="238"/>
                    <a:pt x="606" y="239"/>
                  </a:cubicBezTo>
                  <a:cubicBezTo>
                    <a:pt x="607" y="228"/>
                    <a:pt x="599" y="224"/>
                    <a:pt x="598" y="215"/>
                  </a:cubicBezTo>
                  <a:cubicBezTo>
                    <a:pt x="597" y="206"/>
                    <a:pt x="598" y="197"/>
                    <a:pt x="598" y="192"/>
                  </a:cubicBezTo>
                  <a:cubicBezTo>
                    <a:pt x="599" y="175"/>
                    <a:pt x="599" y="157"/>
                    <a:pt x="588" y="136"/>
                  </a:cubicBezTo>
                  <a:cubicBezTo>
                    <a:pt x="574" y="106"/>
                    <a:pt x="549" y="79"/>
                    <a:pt x="538" y="48"/>
                  </a:cubicBezTo>
                  <a:cubicBezTo>
                    <a:pt x="552" y="35"/>
                    <a:pt x="516" y="7"/>
                    <a:pt x="500" y="13"/>
                  </a:cubicBezTo>
                </a:path>
              </a:pathLst>
            </a:custGeom>
            <a:solidFill>
              <a:srgbClr val="8754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66" name="Freeform 422">
              <a:extLst>
                <a:ext uri="{FF2B5EF4-FFF2-40B4-BE49-F238E27FC236}">
                  <a16:creationId xmlns:a16="http://schemas.microsoft.com/office/drawing/2014/main" id="{1B4E8AF7-7726-44D5-B4AB-16B42E509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" y="2650"/>
              <a:ext cx="992" cy="515"/>
            </a:xfrm>
            <a:custGeom>
              <a:avLst/>
              <a:gdLst>
                <a:gd name="T0" fmla="*/ 180 w 673"/>
                <a:gd name="T1" fmla="*/ 796 h 328"/>
                <a:gd name="T2" fmla="*/ 454 w 673"/>
                <a:gd name="T3" fmla="*/ 626 h 328"/>
                <a:gd name="T4" fmla="*/ 320 w 673"/>
                <a:gd name="T5" fmla="*/ 617 h 328"/>
                <a:gd name="T6" fmla="*/ 467 w 673"/>
                <a:gd name="T7" fmla="*/ 523 h 328"/>
                <a:gd name="T8" fmla="*/ 430 w 673"/>
                <a:gd name="T9" fmla="*/ 490 h 328"/>
                <a:gd name="T10" fmla="*/ 724 w 673"/>
                <a:gd name="T11" fmla="*/ 341 h 328"/>
                <a:gd name="T12" fmla="*/ 675 w 673"/>
                <a:gd name="T13" fmla="*/ 273 h 328"/>
                <a:gd name="T14" fmla="*/ 1163 w 673"/>
                <a:gd name="T15" fmla="*/ 148 h 328"/>
                <a:gd name="T16" fmla="*/ 995 w 673"/>
                <a:gd name="T17" fmla="*/ 35 h 328"/>
                <a:gd name="T18" fmla="*/ 1761 w 673"/>
                <a:gd name="T19" fmla="*/ 13 h 328"/>
                <a:gd name="T20" fmla="*/ 2481 w 673"/>
                <a:gd name="T21" fmla="*/ 204 h 328"/>
                <a:gd name="T22" fmla="*/ 2370 w 673"/>
                <a:gd name="T23" fmla="*/ 247 h 328"/>
                <a:gd name="T24" fmla="*/ 3089 w 673"/>
                <a:gd name="T25" fmla="*/ 0 h 328"/>
                <a:gd name="T26" fmla="*/ 3066 w 673"/>
                <a:gd name="T27" fmla="*/ 129 h 328"/>
                <a:gd name="T28" fmla="*/ 3176 w 673"/>
                <a:gd name="T29" fmla="*/ 13 h 328"/>
                <a:gd name="T30" fmla="*/ 2777 w 673"/>
                <a:gd name="T31" fmla="*/ 468 h 328"/>
                <a:gd name="T32" fmla="*/ 2832 w 673"/>
                <a:gd name="T33" fmla="*/ 473 h 328"/>
                <a:gd name="T34" fmla="*/ 2543 w 673"/>
                <a:gd name="T35" fmla="*/ 700 h 328"/>
                <a:gd name="T36" fmla="*/ 2238 w 673"/>
                <a:gd name="T37" fmla="*/ 895 h 328"/>
                <a:gd name="T38" fmla="*/ 2182 w 673"/>
                <a:gd name="T39" fmla="*/ 1038 h 328"/>
                <a:gd name="T40" fmla="*/ 2043 w 673"/>
                <a:gd name="T41" fmla="*/ 1154 h 328"/>
                <a:gd name="T42" fmla="*/ 2059 w 673"/>
                <a:gd name="T43" fmla="*/ 1292 h 328"/>
                <a:gd name="T44" fmla="*/ 1953 w 673"/>
                <a:gd name="T45" fmla="*/ 1556 h 328"/>
                <a:gd name="T46" fmla="*/ 1582 w 673"/>
                <a:gd name="T47" fmla="*/ 1859 h 328"/>
                <a:gd name="T48" fmla="*/ 985 w 673"/>
                <a:gd name="T49" fmla="*/ 1928 h 328"/>
                <a:gd name="T50" fmla="*/ 1082 w 673"/>
                <a:gd name="T51" fmla="*/ 1994 h 328"/>
                <a:gd name="T52" fmla="*/ 845 w 673"/>
                <a:gd name="T53" fmla="*/ 1941 h 328"/>
                <a:gd name="T54" fmla="*/ 588 w 673"/>
                <a:gd name="T55" fmla="*/ 1930 h 328"/>
                <a:gd name="T56" fmla="*/ 317 w 673"/>
                <a:gd name="T57" fmla="*/ 1815 h 328"/>
                <a:gd name="T58" fmla="*/ 128 w 673"/>
                <a:gd name="T59" fmla="*/ 1630 h 328"/>
                <a:gd name="T60" fmla="*/ 32 w 673"/>
                <a:gd name="T61" fmla="*/ 1479 h 328"/>
                <a:gd name="T62" fmla="*/ 1 w 673"/>
                <a:gd name="T63" fmla="*/ 1228 h 328"/>
                <a:gd name="T64" fmla="*/ 1 w 673"/>
                <a:gd name="T65" fmla="*/ 1024 h 328"/>
                <a:gd name="T66" fmla="*/ 88 w 673"/>
                <a:gd name="T67" fmla="*/ 904 h 3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73" h="328">
                  <a:moveTo>
                    <a:pt x="38" y="131"/>
                  </a:moveTo>
                  <a:cubicBezTo>
                    <a:pt x="58" y="125"/>
                    <a:pt x="76" y="110"/>
                    <a:pt x="96" y="103"/>
                  </a:cubicBezTo>
                  <a:cubicBezTo>
                    <a:pt x="88" y="101"/>
                    <a:pt x="77" y="100"/>
                    <a:pt x="68" y="101"/>
                  </a:cubicBezTo>
                  <a:cubicBezTo>
                    <a:pt x="81" y="102"/>
                    <a:pt x="92" y="95"/>
                    <a:pt x="99" y="86"/>
                  </a:cubicBezTo>
                  <a:cubicBezTo>
                    <a:pt x="96" y="84"/>
                    <a:pt x="94" y="82"/>
                    <a:pt x="91" y="81"/>
                  </a:cubicBezTo>
                  <a:cubicBezTo>
                    <a:pt x="111" y="77"/>
                    <a:pt x="139" y="70"/>
                    <a:pt x="153" y="56"/>
                  </a:cubicBezTo>
                  <a:cubicBezTo>
                    <a:pt x="150" y="53"/>
                    <a:pt x="147" y="48"/>
                    <a:pt x="143" y="45"/>
                  </a:cubicBezTo>
                  <a:cubicBezTo>
                    <a:pt x="175" y="43"/>
                    <a:pt x="214" y="32"/>
                    <a:pt x="246" y="24"/>
                  </a:cubicBezTo>
                  <a:cubicBezTo>
                    <a:pt x="241" y="11"/>
                    <a:pt x="223" y="12"/>
                    <a:pt x="211" y="6"/>
                  </a:cubicBezTo>
                  <a:cubicBezTo>
                    <a:pt x="265" y="2"/>
                    <a:pt x="320" y="5"/>
                    <a:pt x="373" y="2"/>
                  </a:cubicBezTo>
                  <a:cubicBezTo>
                    <a:pt x="381" y="48"/>
                    <a:pt x="498" y="17"/>
                    <a:pt x="526" y="34"/>
                  </a:cubicBezTo>
                  <a:cubicBezTo>
                    <a:pt x="518" y="35"/>
                    <a:pt x="511" y="39"/>
                    <a:pt x="502" y="41"/>
                  </a:cubicBezTo>
                  <a:cubicBezTo>
                    <a:pt x="547" y="68"/>
                    <a:pt x="618" y="16"/>
                    <a:pt x="655" y="0"/>
                  </a:cubicBezTo>
                  <a:cubicBezTo>
                    <a:pt x="650" y="7"/>
                    <a:pt x="651" y="15"/>
                    <a:pt x="649" y="21"/>
                  </a:cubicBezTo>
                  <a:cubicBezTo>
                    <a:pt x="657" y="16"/>
                    <a:pt x="665" y="8"/>
                    <a:pt x="673" y="2"/>
                  </a:cubicBezTo>
                  <a:cubicBezTo>
                    <a:pt x="652" y="40"/>
                    <a:pt x="615" y="47"/>
                    <a:pt x="588" y="77"/>
                  </a:cubicBezTo>
                  <a:cubicBezTo>
                    <a:pt x="591" y="77"/>
                    <a:pt x="596" y="78"/>
                    <a:pt x="600" y="78"/>
                  </a:cubicBezTo>
                  <a:cubicBezTo>
                    <a:pt x="583" y="91"/>
                    <a:pt x="555" y="106"/>
                    <a:pt x="539" y="115"/>
                  </a:cubicBezTo>
                  <a:cubicBezTo>
                    <a:pt x="520" y="125"/>
                    <a:pt x="489" y="130"/>
                    <a:pt x="474" y="147"/>
                  </a:cubicBezTo>
                  <a:cubicBezTo>
                    <a:pt x="464" y="157"/>
                    <a:pt x="468" y="164"/>
                    <a:pt x="462" y="171"/>
                  </a:cubicBezTo>
                  <a:cubicBezTo>
                    <a:pt x="455" y="179"/>
                    <a:pt x="439" y="180"/>
                    <a:pt x="433" y="190"/>
                  </a:cubicBezTo>
                  <a:cubicBezTo>
                    <a:pt x="428" y="198"/>
                    <a:pt x="441" y="204"/>
                    <a:pt x="436" y="213"/>
                  </a:cubicBezTo>
                  <a:cubicBezTo>
                    <a:pt x="433" y="219"/>
                    <a:pt x="374" y="258"/>
                    <a:pt x="414" y="256"/>
                  </a:cubicBezTo>
                  <a:cubicBezTo>
                    <a:pt x="397" y="280"/>
                    <a:pt x="362" y="295"/>
                    <a:pt x="335" y="306"/>
                  </a:cubicBezTo>
                  <a:cubicBezTo>
                    <a:pt x="291" y="324"/>
                    <a:pt x="250" y="306"/>
                    <a:pt x="208" y="317"/>
                  </a:cubicBezTo>
                  <a:cubicBezTo>
                    <a:pt x="213" y="317"/>
                    <a:pt x="223" y="321"/>
                    <a:pt x="229" y="328"/>
                  </a:cubicBezTo>
                  <a:cubicBezTo>
                    <a:pt x="217" y="320"/>
                    <a:pt x="189" y="308"/>
                    <a:pt x="179" y="319"/>
                  </a:cubicBezTo>
                  <a:cubicBezTo>
                    <a:pt x="165" y="307"/>
                    <a:pt x="95" y="291"/>
                    <a:pt x="125" y="318"/>
                  </a:cubicBezTo>
                  <a:cubicBezTo>
                    <a:pt x="107" y="311"/>
                    <a:pt x="85" y="281"/>
                    <a:pt x="67" y="299"/>
                  </a:cubicBezTo>
                  <a:cubicBezTo>
                    <a:pt x="59" y="284"/>
                    <a:pt x="46" y="261"/>
                    <a:pt x="27" y="268"/>
                  </a:cubicBezTo>
                  <a:cubicBezTo>
                    <a:pt x="23" y="258"/>
                    <a:pt x="17" y="248"/>
                    <a:pt x="7" y="243"/>
                  </a:cubicBezTo>
                  <a:cubicBezTo>
                    <a:pt x="12" y="228"/>
                    <a:pt x="2" y="217"/>
                    <a:pt x="1" y="202"/>
                  </a:cubicBezTo>
                  <a:cubicBezTo>
                    <a:pt x="0" y="190"/>
                    <a:pt x="11" y="183"/>
                    <a:pt x="1" y="168"/>
                  </a:cubicBezTo>
                  <a:cubicBezTo>
                    <a:pt x="13" y="167"/>
                    <a:pt x="21" y="157"/>
                    <a:pt x="19" y="149"/>
                  </a:cubicBezTo>
                </a:path>
              </a:pathLst>
            </a:custGeom>
            <a:solidFill>
              <a:srgbClr val="A36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67" name="Freeform 423">
              <a:extLst>
                <a:ext uri="{FF2B5EF4-FFF2-40B4-BE49-F238E27FC236}">
                  <a16:creationId xmlns:a16="http://schemas.microsoft.com/office/drawing/2014/main" id="{25C31690-B198-4C69-BDDE-75E7B4243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4" y="3129"/>
              <a:ext cx="536" cy="72"/>
            </a:xfrm>
            <a:custGeom>
              <a:avLst/>
              <a:gdLst>
                <a:gd name="T0" fmla="*/ 19 w 364"/>
                <a:gd name="T1" fmla="*/ 121 h 46"/>
                <a:gd name="T2" fmla="*/ 399 w 364"/>
                <a:gd name="T3" fmla="*/ 182 h 46"/>
                <a:gd name="T4" fmla="*/ 836 w 364"/>
                <a:gd name="T5" fmla="*/ 130 h 46"/>
                <a:gd name="T6" fmla="*/ 1711 w 364"/>
                <a:gd name="T7" fmla="*/ 149 h 46"/>
                <a:gd name="T8" fmla="*/ 1231 w 364"/>
                <a:gd name="T9" fmla="*/ 49 h 46"/>
                <a:gd name="T10" fmla="*/ 583 w 364"/>
                <a:gd name="T11" fmla="*/ 77 h 46"/>
                <a:gd name="T12" fmla="*/ 166 w 364"/>
                <a:gd name="T13" fmla="*/ 116 h 46"/>
                <a:gd name="T14" fmla="*/ 0 w 364"/>
                <a:gd name="T15" fmla="*/ 116 h 46"/>
                <a:gd name="T16" fmla="*/ 19 w 364"/>
                <a:gd name="T17" fmla="*/ 130 h 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64" h="46">
                  <a:moveTo>
                    <a:pt x="4" y="20"/>
                  </a:moveTo>
                  <a:cubicBezTo>
                    <a:pt x="4" y="46"/>
                    <a:pt x="70" y="35"/>
                    <a:pt x="85" y="30"/>
                  </a:cubicBezTo>
                  <a:cubicBezTo>
                    <a:pt x="115" y="20"/>
                    <a:pt x="147" y="24"/>
                    <a:pt x="178" y="22"/>
                  </a:cubicBezTo>
                  <a:cubicBezTo>
                    <a:pt x="240" y="17"/>
                    <a:pt x="302" y="33"/>
                    <a:pt x="364" y="25"/>
                  </a:cubicBezTo>
                  <a:cubicBezTo>
                    <a:pt x="331" y="15"/>
                    <a:pt x="296" y="13"/>
                    <a:pt x="262" y="8"/>
                  </a:cubicBezTo>
                  <a:cubicBezTo>
                    <a:pt x="217" y="1"/>
                    <a:pt x="170" y="11"/>
                    <a:pt x="124" y="13"/>
                  </a:cubicBezTo>
                  <a:cubicBezTo>
                    <a:pt x="97" y="15"/>
                    <a:pt x="61" y="26"/>
                    <a:pt x="35" y="19"/>
                  </a:cubicBezTo>
                  <a:cubicBezTo>
                    <a:pt x="22" y="15"/>
                    <a:pt x="6" y="0"/>
                    <a:pt x="0" y="19"/>
                  </a:cubicBezTo>
                  <a:cubicBezTo>
                    <a:pt x="2" y="20"/>
                    <a:pt x="3" y="21"/>
                    <a:pt x="4" y="22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68" name="Freeform 424">
              <a:extLst>
                <a:ext uri="{FF2B5EF4-FFF2-40B4-BE49-F238E27FC236}">
                  <a16:creationId xmlns:a16="http://schemas.microsoft.com/office/drawing/2014/main" id="{B8C1789A-A318-4326-848F-599673CF1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8" y="3088"/>
              <a:ext cx="75" cy="73"/>
            </a:xfrm>
            <a:custGeom>
              <a:avLst/>
              <a:gdLst>
                <a:gd name="T0" fmla="*/ 13 w 51"/>
                <a:gd name="T1" fmla="*/ 0 h 46"/>
                <a:gd name="T2" fmla="*/ 238 w 51"/>
                <a:gd name="T3" fmla="*/ 163 h 46"/>
                <a:gd name="T4" fmla="*/ 9 w 51"/>
                <a:gd name="T5" fmla="*/ 8 h 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1" h="46">
                  <a:moveTo>
                    <a:pt x="3" y="0"/>
                  </a:moveTo>
                  <a:cubicBezTo>
                    <a:pt x="0" y="19"/>
                    <a:pt x="39" y="46"/>
                    <a:pt x="51" y="26"/>
                  </a:cubicBezTo>
                  <a:cubicBezTo>
                    <a:pt x="32" y="26"/>
                    <a:pt x="9" y="24"/>
                    <a:pt x="2" y="1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69" name="Freeform 425">
              <a:extLst>
                <a:ext uri="{FF2B5EF4-FFF2-40B4-BE49-F238E27FC236}">
                  <a16:creationId xmlns:a16="http://schemas.microsoft.com/office/drawing/2014/main" id="{1E155FD7-C4EE-4BA4-B0BE-865A3F3B1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" y="2985"/>
              <a:ext cx="45" cy="45"/>
            </a:xfrm>
            <a:custGeom>
              <a:avLst/>
              <a:gdLst>
                <a:gd name="T0" fmla="*/ 0 w 30"/>
                <a:gd name="T1" fmla="*/ 0 h 29"/>
                <a:gd name="T2" fmla="*/ 62 w 30"/>
                <a:gd name="T3" fmla="*/ 87 h 29"/>
                <a:gd name="T4" fmla="*/ 143 w 30"/>
                <a:gd name="T5" fmla="*/ 169 h 29"/>
                <a:gd name="T6" fmla="*/ 102 w 30"/>
                <a:gd name="T7" fmla="*/ 109 h 29"/>
                <a:gd name="T8" fmla="*/ 72 w 30"/>
                <a:gd name="T9" fmla="*/ 61 h 29"/>
                <a:gd name="T10" fmla="*/ 134 w 30"/>
                <a:gd name="T11" fmla="*/ 104 h 29"/>
                <a:gd name="T12" fmla="*/ 108 w 30"/>
                <a:gd name="T13" fmla="*/ 61 h 29"/>
                <a:gd name="T14" fmla="*/ 140 w 30"/>
                <a:gd name="T15" fmla="*/ 87 h 29"/>
                <a:gd name="T16" fmla="*/ 129 w 30"/>
                <a:gd name="T17" fmla="*/ 61 h 29"/>
                <a:gd name="T18" fmla="*/ 153 w 30"/>
                <a:gd name="T19" fmla="*/ 82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" h="29">
                  <a:moveTo>
                    <a:pt x="0" y="0"/>
                  </a:moveTo>
                  <a:cubicBezTo>
                    <a:pt x="3" y="6"/>
                    <a:pt x="8" y="10"/>
                    <a:pt x="12" y="15"/>
                  </a:cubicBezTo>
                  <a:cubicBezTo>
                    <a:pt x="16" y="20"/>
                    <a:pt x="22" y="25"/>
                    <a:pt x="28" y="29"/>
                  </a:cubicBezTo>
                  <a:cubicBezTo>
                    <a:pt x="25" y="25"/>
                    <a:pt x="22" y="22"/>
                    <a:pt x="20" y="19"/>
                  </a:cubicBezTo>
                  <a:cubicBezTo>
                    <a:pt x="18" y="16"/>
                    <a:pt x="16" y="13"/>
                    <a:pt x="14" y="10"/>
                  </a:cubicBezTo>
                  <a:cubicBezTo>
                    <a:pt x="18" y="12"/>
                    <a:pt x="22" y="16"/>
                    <a:pt x="26" y="18"/>
                  </a:cubicBezTo>
                  <a:cubicBezTo>
                    <a:pt x="25" y="15"/>
                    <a:pt x="23" y="13"/>
                    <a:pt x="21" y="10"/>
                  </a:cubicBezTo>
                  <a:cubicBezTo>
                    <a:pt x="23" y="12"/>
                    <a:pt x="24" y="15"/>
                    <a:pt x="27" y="15"/>
                  </a:cubicBezTo>
                  <a:cubicBezTo>
                    <a:pt x="27" y="13"/>
                    <a:pt x="25" y="12"/>
                    <a:pt x="25" y="10"/>
                  </a:cubicBezTo>
                  <a:cubicBezTo>
                    <a:pt x="26" y="12"/>
                    <a:pt x="28" y="14"/>
                    <a:pt x="30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70" name="Freeform 426">
              <a:extLst>
                <a:ext uri="{FF2B5EF4-FFF2-40B4-BE49-F238E27FC236}">
                  <a16:creationId xmlns:a16="http://schemas.microsoft.com/office/drawing/2014/main" id="{71C50FED-1C22-42A1-9F42-9CCEE01F4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2" y="2969"/>
              <a:ext cx="193" cy="82"/>
            </a:xfrm>
            <a:custGeom>
              <a:avLst/>
              <a:gdLst>
                <a:gd name="T0" fmla="*/ 0 w 131"/>
                <a:gd name="T1" fmla="*/ 74 h 52"/>
                <a:gd name="T2" fmla="*/ 47 w 131"/>
                <a:gd name="T3" fmla="*/ 137 h 52"/>
                <a:gd name="T4" fmla="*/ 100 w 131"/>
                <a:gd name="T5" fmla="*/ 185 h 52"/>
                <a:gd name="T6" fmla="*/ 81 w 131"/>
                <a:gd name="T7" fmla="*/ 129 h 52"/>
                <a:gd name="T8" fmla="*/ 122 w 131"/>
                <a:gd name="T9" fmla="*/ 169 h 52"/>
                <a:gd name="T10" fmla="*/ 109 w 131"/>
                <a:gd name="T11" fmla="*/ 129 h 52"/>
                <a:gd name="T12" fmla="*/ 137 w 131"/>
                <a:gd name="T13" fmla="*/ 162 h 52"/>
                <a:gd name="T14" fmla="*/ 137 w 131"/>
                <a:gd name="T15" fmla="*/ 125 h 52"/>
                <a:gd name="T16" fmla="*/ 147 w 131"/>
                <a:gd name="T17" fmla="*/ 142 h 52"/>
                <a:gd name="T18" fmla="*/ 156 w 131"/>
                <a:gd name="T19" fmla="*/ 117 h 52"/>
                <a:gd name="T20" fmla="*/ 161 w 131"/>
                <a:gd name="T21" fmla="*/ 125 h 52"/>
                <a:gd name="T22" fmla="*/ 183 w 131"/>
                <a:gd name="T23" fmla="*/ 107 h 52"/>
                <a:gd name="T24" fmla="*/ 175 w 131"/>
                <a:gd name="T25" fmla="*/ 129 h 52"/>
                <a:gd name="T26" fmla="*/ 221 w 131"/>
                <a:gd name="T27" fmla="*/ 87 h 52"/>
                <a:gd name="T28" fmla="*/ 211 w 131"/>
                <a:gd name="T29" fmla="*/ 117 h 52"/>
                <a:gd name="T30" fmla="*/ 258 w 131"/>
                <a:gd name="T31" fmla="*/ 74 h 52"/>
                <a:gd name="T32" fmla="*/ 239 w 131"/>
                <a:gd name="T33" fmla="*/ 129 h 52"/>
                <a:gd name="T34" fmla="*/ 317 w 131"/>
                <a:gd name="T35" fmla="*/ 82 h 52"/>
                <a:gd name="T36" fmla="*/ 311 w 131"/>
                <a:gd name="T37" fmla="*/ 87 h 52"/>
                <a:gd name="T38" fmla="*/ 320 w 131"/>
                <a:gd name="T39" fmla="*/ 74 h 52"/>
                <a:gd name="T40" fmla="*/ 290 w 131"/>
                <a:gd name="T41" fmla="*/ 129 h 52"/>
                <a:gd name="T42" fmla="*/ 371 w 131"/>
                <a:gd name="T43" fmla="*/ 95 h 52"/>
                <a:gd name="T44" fmla="*/ 330 w 131"/>
                <a:gd name="T45" fmla="*/ 155 h 52"/>
                <a:gd name="T46" fmla="*/ 398 w 131"/>
                <a:gd name="T47" fmla="*/ 117 h 52"/>
                <a:gd name="T48" fmla="*/ 367 w 131"/>
                <a:gd name="T49" fmla="*/ 150 h 52"/>
                <a:gd name="T50" fmla="*/ 451 w 131"/>
                <a:gd name="T51" fmla="*/ 137 h 52"/>
                <a:gd name="T52" fmla="*/ 417 w 131"/>
                <a:gd name="T53" fmla="*/ 169 h 52"/>
                <a:gd name="T54" fmla="*/ 480 w 131"/>
                <a:gd name="T55" fmla="*/ 169 h 52"/>
                <a:gd name="T56" fmla="*/ 460 w 131"/>
                <a:gd name="T57" fmla="*/ 185 h 52"/>
                <a:gd name="T58" fmla="*/ 527 w 131"/>
                <a:gd name="T59" fmla="*/ 185 h 52"/>
                <a:gd name="T60" fmla="*/ 495 w 131"/>
                <a:gd name="T61" fmla="*/ 224 h 52"/>
                <a:gd name="T62" fmla="*/ 538 w 131"/>
                <a:gd name="T63" fmla="*/ 224 h 52"/>
                <a:gd name="T64" fmla="*/ 514 w 131"/>
                <a:gd name="T65" fmla="*/ 255 h 52"/>
                <a:gd name="T66" fmla="*/ 547 w 131"/>
                <a:gd name="T67" fmla="*/ 271 h 52"/>
                <a:gd name="T68" fmla="*/ 541 w 131"/>
                <a:gd name="T69" fmla="*/ 311 h 52"/>
                <a:gd name="T70" fmla="*/ 569 w 131"/>
                <a:gd name="T71" fmla="*/ 311 h 52"/>
                <a:gd name="T72" fmla="*/ 547 w 131"/>
                <a:gd name="T73" fmla="*/ 125 h 52"/>
                <a:gd name="T74" fmla="*/ 298 w 131"/>
                <a:gd name="T75" fmla="*/ 8 h 52"/>
                <a:gd name="T76" fmla="*/ 93 w 131"/>
                <a:gd name="T77" fmla="*/ 52 h 5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31" h="52">
                  <a:moveTo>
                    <a:pt x="0" y="12"/>
                  </a:moveTo>
                  <a:cubicBezTo>
                    <a:pt x="1" y="16"/>
                    <a:pt x="7" y="19"/>
                    <a:pt x="10" y="22"/>
                  </a:cubicBezTo>
                  <a:cubicBezTo>
                    <a:pt x="14" y="25"/>
                    <a:pt x="17" y="28"/>
                    <a:pt x="21" y="30"/>
                  </a:cubicBezTo>
                  <a:cubicBezTo>
                    <a:pt x="21" y="27"/>
                    <a:pt x="18" y="23"/>
                    <a:pt x="17" y="21"/>
                  </a:cubicBezTo>
                  <a:cubicBezTo>
                    <a:pt x="20" y="22"/>
                    <a:pt x="22" y="28"/>
                    <a:pt x="26" y="27"/>
                  </a:cubicBezTo>
                  <a:cubicBezTo>
                    <a:pt x="25" y="25"/>
                    <a:pt x="24" y="23"/>
                    <a:pt x="23" y="21"/>
                  </a:cubicBezTo>
                  <a:cubicBezTo>
                    <a:pt x="25" y="22"/>
                    <a:pt x="27" y="24"/>
                    <a:pt x="29" y="26"/>
                  </a:cubicBezTo>
                  <a:cubicBezTo>
                    <a:pt x="29" y="24"/>
                    <a:pt x="28" y="22"/>
                    <a:pt x="29" y="20"/>
                  </a:cubicBezTo>
                  <a:cubicBezTo>
                    <a:pt x="29" y="21"/>
                    <a:pt x="30" y="22"/>
                    <a:pt x="31" y="23"/>
                  </a:cubicBezTo>
                  <a:cubicBezTo>
                    <a:pt x="32" y="22"/>
                    <a:pt x="32" y="19"/>
                    <a:pt x="33" y="19"/>
                  </a:cubicBezTo>
                  <a:cubicBezTo>
                    <a:pt x="33" y="19"/>
                    <a:pt x="34" y="20"/>
                    <a:pt x="34" y="20"/>
                  </a:cubicBezTo>
                  <a:cubicBezTo>
                    <a:pt x="36" y="20"/>
                    <a:pt x="36" y="17"/>
                    <a:pt x="39" y="17"/>
                  </a:cubicBezTo>
                  <a:cubicBezTo>
                    <a:pt x="38" y="18"/>
                    <a:pt x="38" y="19"/>
                    <a:pt x="37" y="21"/>
                  </a:cubicBezTo>
                  <a:cubicBezTo>
                    <a:pt x="41" y="20"/>
                    <a:pt x="44" y="16"/>
                    <a:pt x="47" y="14"/>
                  </a:cubicBezTo>
                  <a:cubicBezTo>
                    <a:pt x="46" y="16"/>
                    <a:pt x="45" y="17"/>
                    <a:pt x="45" y="19"/>
                  </a:cubicBezTo>
                  <a:cubicBezTo>
                    <a:pt x="48" y="17"/>
                    <a:pt x="51" y="12"/>
                    <a:pt x="55" y="12"/>
                  </a:cubicBezTo>
                  <a:cubicBezTo>
                    <a:pt x="54" y="15"/>
                    <a:pt x="52" y="18"/>
                    <a:pt x="51" y="21"/>
                  </a:cubicBezTo>
                  <a:cubicBezTo>
                    <a:pt x="56" y="19"/>
                    <a:pt x="61" y="13"/>
                    <a:pt x="67" y="13"/>
                  </a:cubicBezTo>
                  <a:cubicBezTo>
                    <a:pt x="66" y="13"/>
                    <a:pt x="66" y="13"/>
                    <a:pt x="66" y="14"/>
                  </a:cubicBezTo>
                  <a:cubicBezTo>
                    <a:pt x="66" y="13"/>
                    <a:pt x="67" y="13"/>
                    <a:pt x="68" y="12"/>
                  </a:cubicBezTo>
                  <a:cubicBezTo>
                    <a:pt x="68" y="16"/>
                    <a:pt x="63" y="18"/>
                    <a:pt x="62" y="21"/>
                  </a:cubicBezTo>
                  <a:cubicBezTo>
                    <a:pt x="68" y="21"/>
                    <a:pt x="73" y="15"/>
                    <a:pt x="79" y="15"/>
                  </a:cubicBezTo>
                  <a:cubicBezTo>
                    <a:pt x="77" y="19"/>
                    <a:pt x="72" y="21"/>
                    <a:pt x="70" y="25"/>
                  </a:cubicBezTo>
                  <a:cubicBezTo>
                    <a:pt x="75" y="24"/>
                    <a:pt x="79" y="19"/>
                    <a:pt x="84" y="19"/>
                  </a:cubicBezTo>
                  <a:cubicBezTo>
                    <a:pt x="82" y="21"/>
                    <a:pt x="80" y="22"/>
                    <a:pt x="78" y="24"/>
                  </a:cubicBezTo>
                  <a:cubicBezTo>
                    <a:pt x="84" y="24"/>
                    <a:pt x="91" y="20"/>
                    <a:pt x="96" y="22"/>
                  </a:cubicBezTo>
                  <a:cubicBezTo>
                    <a:pt x="94" y="25"/>
                    <a:pt x="90" y="25"/>
                    <a:pt x="88" y="27"/>
                  </a:cubicBezTo>
                  <a:cubicBezTo>
                    <a:pt x="93" y="28"/>
                    <a:pt x="98" y="25"/>
                    <a:pt x="102" y="27"/>
                  </a:cubicBezTo>
                  <a:cubicBezTo>
                    <a:pt x="101" y="28"/>
                    <a:pt x="99" y="29"/>
                    <a:pt x="98" y="30"/>
                  </a:cubicBezTo>
                  <a:cubicBezTo>
                    <a:pt x="101" y="32"/>
                    <a:pt x="108" y="30"/>
                    <a:pt x="112" y="30"/>
                  </a:cubicBezTo>
                  <a:cubicBezTo>
                    <a:pt x="111" y="33"/>
                    <a:pt x="107" y="33"/>
                    <a:pt x="105" y="36"/>
                  </a:cubicBezTo>
                  <a:cubicBezTo>
                    <a:pt x="108" y="36"/>
                    <a:pt x="112" y="35"/>
                    <a:pt x="114" y="36"/>
                  </a:cubicBezTo>
                  <a:cubicBezTo>
                    <a:pt x="113" y="38"/>
                    <a:pt x="110" y="39"/>
                    <a:pt x="109" y="41"/>
                  </a:cubicBezTo>
                  <a:cubicBezTo>
                    <a:pt x="110" y="43"/>
                    <a:pt x="114" y="42"/>
                    <a:pt x="116" y="44"/>
                  </a:cubicBezTo>
                  <a:cubicBezTo>
                    <a:pt x="115" y="47"/>
                    <a:pt x="111" y="48"/>
                    <a:pt x="115" y="50"/>
                  </a:cubicBezTo>
                  <a:cubicBezTo>
                    <a:pt x="117" y="52"/>
                    <a:pt x="119" y="51"/>
                    <a:pt x="121" y="50"/>
                  </a:cubicBezTo>
                  <a:cubicBezTo>
                    <a:pt x="131" y="41"/>
                    <a:pt x="124" y="28"/>
                    <a:pt x="116" y="20"/>
                  </a:cubicBezTo>
                  <a:cubicBezTo>
                    <a:pt x="103" y="8"/>
                    <a:pt x="81" y="0"/>
                    <a:pt x="63" y="1"/>
                  </a:cubicBezTo>
                  <a:cubicBezTo>
                    <a:pt x="49" y="2"/>
                    <a:pt x="33" y="4"/>
                    <a:pt x="20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71" name="Freeform 427">
              <a:extLst>
                <a:ext uri="{FF2B5EF4-FFF2-40B4-BE49-F238E27FC236}">
                  <a16:creationId xmlns:a16="http://schemas.microsoft.com/office/drawing/2014/main" id="{7BAE36AD-3F77-4495-9FFD-4831DB67E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" y="3043"/>
              <a:ext cx="66" cy="48"/>
            </a:xfrm>
            <a:custGeom>
              <a:avLst/>
              <a:gdLst>
                <a:gd name="T0" fmla="*/ 142 w 45"/>
                <a:gd name="T1" fmla="*/ 19 h 31"/>
                <a:gd name="T2" fmla="*/ 110 w 45"/>
                <a:gd name="T3" fmla="*/ 56 h 31"/>
                <a:gd name="T4" fmla="*/ 148 w 45"/>
                <a:gd name="T5" fmla="*/ 45 h 31"/>
                <a:gd name="T6" fmla="*/ 129 w 45"/>
                <a:gd name="T7" fmla="*/ 70 h 31"/>
                <a:gd name="T8" fmla="*/ 79 w 45"/>
                <a:gd name="T9" fmla="*/ 96 h 31"/>
                <a:gd name="T10" fmla="*/ 120 w 45"/>
                <a:gd name="T11" fmla="*/ 87 h 31"/>
                <a:gd name="T12" fmla="*/ 60 w 45"/>
                <a:gd name="T13" fmla="*/ 127 h 31"/>
                <a:gd name="T14" fmla="*/ 97 w 45"/>
                <a:gd name="T15" fmla="*/ 115 h 31"/>
                <a:gd name="T16" fmla="*/ 0 w 45"/>
                <a:gd name="T17" fmla="*/ 170 h 31"/>
                <a:gd name="T18" fmla="*/ 92 w 45"/>
                <a:gd name="T19" fmla="*/ 149 h 31"/>
                <a:gd name="T20" fmla="*/ 69 w 45"/>
                <a:gd name="T21" fmla="*/ 178 h 31"/>
                <a:gd name="T22" fmla="*/ 189 w 45"/>
                <a:gd name="T23" fmla="*/ 74 h 31"/>
                <a:gd name="T24" fmla="*/ 204 w 45"/>
                <a:gd name="T25" fmla="*/ 22 h 31"/>
                <a:gd name="T26" fmla="*/ 188 w 45"/>
                <a:gd name="T27" fmla="*/ 0 h 3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5" h="31">
                  <a:moveTo>
                    <a:pt x="31" y="3"/>
                  </a:moveTo>
                  <a:cubicBezTo>
                    <a:pt x="30" y="6"/>
                    <a:pt x="27" y="9"/>
                    <a:pt x="24" y="10"/>
                  </a:cubicBezTo>
                  <a:cubicBezTo>
                    <a:pt x="27" y="9"/>
                    <a:pt x="29" y="8"/>
                    <a:pt x="32" y="8"/>
                  </a:cubicBezTo>
                  <a:cubicBezTo>
                    <a:pt x="30" y="9"/>
                    <a:pt x="30" y="10"/>
                    <a:pt x="28" y="12"/>
                  </a:cubicBezTo>
                  <a:cubicBezTo>
                    <a:pt x="25" y="14"/>
                    <a:pt x="21" y="15"/>
                    <a:pt x="17" y="17"/>
                  </a:cubicBezTo>
                  <a:cubicBezTo>
                    <a:pt x="20" y="17"/>
                    <a:pt x="23" y="15"/>
                    <a:pt x="26" y="15"/>
                  </a:cubicBezTo>
                  <a:cubicBezTo>
                    <a:pt x="23" y="18"/>
                    <a:pt x="15" y="18"/>
                    <a:pt x="13" y="22"/>
                  </a:cubicBezTo>
                  <a:cubicBezTo>
                    <a:pt x="15" y="21"/>
                    <a:pt x="18" y="20"/>
                    <a:pt x="21" y="20"/>
                  </a:cubicBezTo>
                  <a:cubicBezTo>
                    <a:pt x="17" y="26"/>
                    <a:pt x="6" y="26"/>
                    <a:pt x="0" y="30"/>
                  </a:cubicBezTo>
                  <a:cubicBezTo>
                    <a:pt x="6" y="31"/>
                    <a:pt x="14" y="27"/>
                    <a:pt x="20" y="26"/>
                  </a:cubicBezTo>
                  <a:cubicBezTo>
                    <a:pt x="19" y="28"/>
                    <a:pt x="16" y="29"/>
                    <a:pt x="15" y="31"/>
                  </a:cubicBezTo>
                  <a:cubicBezTo>
                    <a:pt x="24" y="28"/>
                    <a:pt x="35" y="21"/>
                    <a:pt x="41" y="13"/>
                  </a:cubicBezTo>
                  <a:cubicBezTo>
                    <a:pt x="43" y="10"/>
                    <a:pt x="45" y="7"/>
                    <a:pt x="44" y="4"/>
                  </a:cubicBezTo>
                  <a:cubicBezTo>
                    <a:pt x="43" y="2"/>
                    <a:pt x="40" y="1"/>
                    <a:pt x="4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72" name="Freeform 428">
              <a:extLst>
                <a:ext uri="{FF2B5EF4-FFF2-40B4-BE49-F238E27FC236}">
                  <a16:creationId xmlns:a16="http://schemas.microsoft.com/office/drawing/2014/main" id="{F29449E5-EEE1-4264-813F-1DCF46C41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2" y="2969"/>
              <a:ext cx="98" cy="36"/>
            </a:xfrm>
            <a:custGeom>
              <a:avLst/>
              <a:gdLst>
                <a:gd name="T0" fmla="*/ 47 w 67"/>
                <a:gd name="T1" fmla="*/ 31 h 23"/>
                <a:gd name="T2" fmla="*/ 0 w 67"/>
                <a:gd name="T3" fmla="*/ 127 h 23"/>
                <a:gd name="T4" fmla="*/ 38 w 67"/>
                <a:gd name="T5" fmla="*/ 95 h 23"/>
                <a:gd name="T6" fmla="*/ 73 w 67"/>
                <a:gd name="T7" fmla="*/ 66 h 23"/>
                <a:gd name="T8" fmla="*/ 47 w 67"/>
                <a:gd name="T9" fmla="*/ 116 h 23"/>
                <a:gd name="T10" fmla="*/ 82 w 67"/>
                <a:gd name="T11" fmla="*/ 74 h 23"/>
                <a:gd name="T12" fmla="*/ 61 w 67"/>
                <a:gd name="T13" fmla="*/ 108 h 23"/>
                <a:gd name="T14" fmla="*/ 88 w 67"/>
                <a:gd name="T15" fmla="*/ 77 h 23"/>
                <a:gd name="T16" fmla="*/ 79 w 67"/>
                <a:gd name="T17" fmla="*/ 108 h 23"/>
                <a:gd name="T18" fmla="*/ 120 w 67"/>
                <a:gd name="T19" fmla="*/ 77 h 23"/>
                <a:gd name="T20" fmla="*/ 97 w 67"/>
                <a:gd name="T21" fmla="*/ 116 h 23"/>
                <a:gd name="T22" fmla="*/ 149 w 67"/>
                <a:gd name="T23" fmla="*/ 83 h 23"/>
                <a:gd name="T24" fmla="*/ 130 w 67"/>
                <a:gd name="T25" fmla="*/ 116 h 23"/>
                <a:gd name="T26" fmla="*/ 177 w 67"/>
                <a:gd name="T27" fmla="*/ 83 h 23"/>
                <a:gd name="T28" fmla="*/ 157 w 67"/>
                <a:gd name="T29" fmla="*/ 121 h 23"/>
                <a:gd name="T30" fmla="*/ 208 w 67"/>
                <a:gd name="T31" fmla="*/ 88 h 23"/>
                <a:gd name="T32" fmla="*/ 184 w 67"/>
                <a:gd name="T33" fmla="*/ 138 h 23"/>
                <a:gd name="T34" fmla="*/ 249 w 67"/>
                <a:gd name="T35" fmla="*/ 103 h 23"/>
                <a:gd name="T36" fmla="*/ 235 w 67"/>
                <a:gd name="T37" fmla="*/ 127 h 23"/>
                <a:gd name="T38" fmla="*/ 297 w 67"/>
                <a:gd name="T39" fmla="*/ 49 h 23"/>
                <a:gd name="T40" fmla="*/ 237 w 67"/>
                <a:gd name="T41" fmla="*/ 20 h 23"/>
                <a:gd name="T42" fmla="*/ 121 w 67"/>
                <a:gd name="T43" fmla="*/ 8 h 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7" h="23">
                  <a:moveTo>
                    <a:pt x="10" y="5"/>
                  </a:moveTo>
                  <a:cubicBezTo>
                    <a:pt x="11" y="12"/>
                    <a:pt x="0" y="15"/>
                    <a:pt x="0" y="21"/>
                  </a:cubicBezTo>
                  <a:cubicBezTo>
                    <a:pt x="3" y="20"/>
                    <a:pt x="6" y="18"/>
                    <a:pt x="8" y="16"/>
                  </a:cubicBezTo>
                  <a:cubicBezTo>
                    <a:pt x="10" y="15"/>
                    <a:pt x="14" y="10"/>
                    <a:pt x="16" y="11"/>
                  </a:cubicBezTo>
                  <a:cubicBezTo>
                    <a:pt x="14" y="13"/>
                    <a:pt x="10" y="16"/>
                    <a:pt x="10" y="19"/>
                  </a:cubicBezTo>
                  <a:cubicBezTo>
                    <a:pt x="13" y="18"/>
                    <a:pt x="16" y="14"/>
                    <a:pt x="18" y="12"/>
                  </a:cubicBezTo>
                  <a:cubicBezTo>
                    <a:pt x="17" y="14"/>
                    <a:pt x="15" y="15"/>
                    <a:pt x="14" y="18"/>
                  </a:cubicBezTo>
                  <a:cubicBezTo>
                    <a:pt x="16" y="16"/>
                    <a:pt x="17" y="14"/>
                    <a:pt x="19" y="13"/>
                  </a:cubicBezTo>
                  <a:cubicBezTo>
                    <a:pt x="19" y="15"/>
                    <a:pt x="17" y="17"/>
                    <a:pt x="17" y="18"/>
                  </a:cubicBezTo>
                  <a:cubicBezTo>
                    <a:pt x="19" y="16"/>
                    <a:pt x="23" y="13"/>
                    <a:pt x="26" y="13"/>
                  </a:cubicBezTo>
                  <a:cubicBezTo>
                    <a:pt x="24" y="15"/>
                    <a:pt x="22" y="16"/>
                    <a:pt x="21" y="19"/>
                  </a:cubicBezTo>
                  <a:cubicBezTo>
                    <a:pt x="25" y="19"/>
                    <a:pt x="28" y="14"/>
                    <a:pt x="33" y="14"/>
                  </a:cubicBezTo>
                  <a:cubicBezTo>
                    <a:pt x="32" y="15"/>
                    <a:pt x="30" y="17"/>
                    <a:pt x="29" y="19"/>
                  </a:cubicBezTo>
                  <a:cubicBezTo>
                    <a:pt x="32" y="18"/>
                    <a:pt x="35" y="15"/>
                    <a:pt x="39" y="14"/>
                  </a:cubicBezTo>
                  <a:cubicBezTo>
                    <a:pt x="37" y="15"/>
                    <a:pt x="34" y="17"/>
                    <a:pt x="34" y="20"/>
                  </a:cubicBezTo>
                  <a:cubicBezTo>
                    <a:pt x="37" y="20"/>
                    <a:pt x="42" y="16"/>
                    <a:pt x="45" y="15"/>
                  </a:cubicBezTo>
                  <a:cubicBezTo>
                    <a:pt x="43" y="18"/>
                    <a:pt x="41" y="20"/>
                    <a:pt x="40" y="23"/>
                  </a:cubicBezTo>
                  <a:cubicBezTo>
                    <a:pt x="45" y="21"/>
                    <a:pt x="49" y="17"/>
                    <a:pt x="54" y="17"/>
                  </a:cubicBezTo>
                  <a:cubicBezTo>
                    <a:pt x="53" y="18"/>
                    <a:pt x="52" y="20"/>
                    <a:pt x="51" y="21"/>
                  </a:cubicBezTo>
                  <a:cubicBezTo>
                    <a:pt x="55" y="21"/>
                    <a:pt x="67" y="12"/>
                    <a:pt x="65" y="8"/>
                  </a:cubicBezTo>
                  <a:cubicBezTo>
                    <a:pt x="63" y="5"/>
                    <a:pt x="55" y="3"/>
                    <a:pt x="52" y="3"/>
                  </a:cubicBezTo>
                  <a:cubicBezTo>
                    <a:pt x="44" y="1"/>
                    <a:pt x="36" y="0"/>
                    <a:pt x="27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73" name="Freeform 429">
              <a:extLst>
                <a:ext uri="{FF2B5EF4-FFF2-40B4-BE49-F238E27FC236}">
                  <a16:creationId xmlns:a16="http://schemas.microsoft.com/office/drawing/2014/main" id="{A4DBA668-BACC-4D40-AF81-894826772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5" y="2988"/>
              <a:ext cx="80" cy="33"/>
            </a:xfrm>
            <a:custGeom>
              <a:avLst/>
              <a:gdLst>
                <a:gd name="T0" fmla="*/ 81 w 54"/>
                <a:gd name="T1" fmla="*/ 22 h 21"/>
                <a:gd name="T2" fmla="*/ 53 w 54"/>
                <a:gd name="T3" fmla="*/ 49 h 21"/>
                <a:gd name="T4" fmla="*/ 0 w 54"/>
                <a:gd name="T5" fmla="*/ 86 h 21"/>
                <a:gd name="T6" fmla="*/ 87 w 54"/>
                <a:gd name="T7" fmla="*/ 55 h 21"/>
                <a:gd name="T8" fmla="*/ 13 w 54"/>
                <a:gd name="T9" fmla="*/ 96 h 21"/>
                <a:gd name="T10" fmla="*/ 96 w 54"/>
                <a:gd name="T11" fmla="*/ 77 h 21"/>
                <a:gd name="T12" fmla="*/ 53 w 54"/>
                <a:gd name="T13" fmla="*/ 104 h 21"/>
                <a:gd name="T14" fmla="*/ 133 w 54"/>
                <a:gd name="T15" fmla="*/ 86 h 21"/>
                <a:gd name="T16" fmla="*/ 101 w 54"/>
                <a:gd name="T17" fmla="*/ 108 h 21"/>
                <a:gd name="T18" fmla="*/ 142 w 54"/>
                <a:gd name="T19" fmla="*/ 104 h 21"/>
                <a:gd name="T20" fmla="*/ 127 w 54"/>
                <a:gd name="T21" fmla="*/ 129 h 21"/>
                <a:gd name="T22" fmla="*/ 182 w 54"/>
                <a:gd name="T23" fmla="*/ 108 h 21"/>
                <a:gd name="T24" fmla="*/ 222 w 54"/>
                <a:gd name="T25" fmla="*/ 77 h 21"/>
                <a:gd name="T26" fmla="*/ 96 w 54"/>
                <a:gd name="T27" fmla="*/ 0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4" h="21">
                  <a:moveTo>
                    <a:pt x="17" y="4"/>
                  </a:moveTo>
                  <a:cubicBezTo>
                    <a:pt x="15" y="6"/>
                    <a:pt x="13" y="7"/>
                    <a:pt x="11" y="8"/>
                  </a:cubicBezTo>
                  <a:cubicBezTo>
                    <a:pt x="8" y="10"/>
                    <a:pt x="2" y="11"/>
                    <a:pt x="0" y="14"/>
                  </a:cubicBezTo>
                  <a:cubicBezTo>
                    <a:pt x="6" y="13"/>
                    <a:pt x="12" y="11"/>
                    <a:pt x="18" y="9"/>
                  </a:cubicBezTo>
                  <a:cubicBezTo>
                    <a:pt x="13" y="11"/>
                    <a:pt x="6" y="13"/>
                    <a:pt x="3" y="16"/>
                  </a:cubicBezTo>
                  <a:cubicBezTo>
                    <a:pt x="9" y="16"/>
                    <a:pt x="14" y="13"/>
                    <a:pt x="20" y="13"/>
                  </a:cubicBezTo>
                  <a:cubicBezTo>
                    <a:pt x="17" y="14"/>
                    <a:pt x="14" y="15"/>
                    <a:pt x="11" y="17"/>
                  </a:cubicBezTo>
                  <a:cubicBezTo>
                    <a:pt x="16" y="18"/>
                    <a:pt x="22" y="14"/>
                    <a:pt x="28" y="14"/>
                  </a:cubicBezTo>
                  <a:cubicBezTo>
                    <a:pt x="25" y="15"/>
                    <a:pt x="23" y="16"/>
                    <a:pt x="21" y="18"/>
                  </a:cubicBezTo>
                  <a:cubicBezTo>
                    <a:pt x="23" y="20"/>
                    <a:pt x="28" y="17"/>
                    <a:pt x="30" y="17"/>
                  </a:cubicBezTo>
                  <a:cubicBezTo>
                    <a:pt x="29" y="19"/>
                    <a:pt x="27" y="19"/>
                    <a:pt x="26" y="21"/>
                  </a:cubicBezTo>
                  <a:cubicBezTo>
                    <a:pt x="30" y="21"/>
                    <a:pt x="34" y="19"/>
                    <a:pt x="38" y="18"/>
                  </a:cubicBezTo>
                  <a:cubicBezTo>
                    <a:pt x="41" y="17"/>
                    <a:pt x="44" y="16"/>
                    <a:pt x="46" y="13"/>
                  </a:cubicBezTo>
                  <a:cubicBezTo>
                    <a:pt x="54" y="2"/>
                    <a:pt x="25" y="0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74" name="Freeform 430">
              <a:extLst>
                <a:ext uri="{FF2B5EF4-FFF2-40B4-BE49-F238E27FC236}">
                  <a16:creationId xmlns:a16="http://schemas.microsoft.com/office/drawing/2014/main" id="{3BC22643-3819-4EA5-B63E-29BBCD184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" y="2977"/>
              <a:ext cx="47" cy="45"/>
            </a:xfrm>
            <a:custGeom>
              <a:avLst/>
              <a:gdLst>
                <a:gd name="T0" fmla="*/ 47 w 32"/>
                <a:gd name="T1" fmla="*/ 82 h 29"/>
                <a:gd name="T2" fmla="*/ 107 w 32"/>
                <a:gd name="T3" fmla="*/ 169 h 29"/>
                <a:gd name="T4" fmla="*/ 79 w 32"/>
                <a:gd name="T5" fmla="*/ 115 h 29"/>
                <a:gd name="T6" fmla="*/ 128 w 32"/>
                <a:gd name="T7" fmla="*/ 149 h 29"/>
                <a:gd name="T8" fmla="*/ 110 w 32"/>
                <a:gd name="T9" fmla="*/ 135 h 29"/>
                <a:gd name="T10" fmla="*/ 147 w 32"/>
                <a:gd name="T11" fmla="*/ 157 h 29"/>
                <a:gd name="T12" fmla="*/ 116 w 32"/>
                <a:gd name="T13" fmla="*/ 109 h 29"/>
                <a:gd name="T14" fmla="*/ 79 w 32"/>
                <a:gd name="T15" fmla="*/ 53 h 29"/>
                <a:gd name="T16" fmla="*/ 147 w 32"/>
                <a:gd name="T17" fmla="*/ 104 h 29"/>
                <a:gd name="T18" fmla="*/ 101 w 32"/>
                <a:gd name="T19" fmla="*/ 53 h 29"/>
                <a:gd name="T20" fmla="*/ 140 w 32"/>
                <a:gd name="T21" fmla="*/ 74 h 29"/>
                <a:gd name="T22" fmla="*/ 68 w 32"/>
                <a:gd name="T23" fmla="*/ 0 h 29"/>
                <a:gd name="T24" fmla="*/ 22 w 32"/>
                <a:gd name="T25" fmla="*/ 40 h 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2" h="29">
                  <a:moveTo>
                    <a:pt x="10" y="14"/>
                  </a:moveTo>
                  <a:cubicBezTo>
                    <a:pt x="15" y="17"/>
                    <a:pt x="19" y="25"/>
                    <a:pt x="23" y="29"/>
                  </a:cubicBezTo>
                  <a:cubicBezTo>
                    <a:pt x="21" y="26"/>
                    <a:pt x="19" y="23"/>
                    <a:pt x="17" y="20"/>
                  </a:cubicBezTo>
                  <a:cubicBezTo>
                    <a:pt x="20" y="23"/>
                    <a:pt x="24" y="24"/>
                    <a:pt x="27" y="26"/>
                  </a:cubicBezTo>
                  <a:cubicBezTo>
                    <a:pt x="26" y="25"/>
                    <a:pt x="25" y="24"/>
                    <a:pt x="24" y="23"/>
                  </a:cubicBezTo>
                  <a:cubicBezTo>
                    <a:pt x="26" y="24"/>
                    <a:pt x="28" y="27"/>
                    <a:pt x="31" y="27"/>
                  </a:cubicBezTo>
                  <a:cubicBezTo>
                    <a:pt x="30" y="24"/>
                    <a:pt x="27" y="21"/>
                    <a:pt x="25" y="19"/>
                  </a:cubicBezTo>
                  <a:cubicBezTo>
                    <a:pt x="22" y="16"/>
                    <a:pt x="18" y="13"/>
                    <a:pt x="17" y="9"/>
                  </a:cubicBezTo>
                  <a:cubicBezTo>
                    <a:pt x="22" y="11"/>
                    <a:pt x="26" y="16"/>
                    <a:pt x="31" y="18"/>
                  </a:cubicBezTo>
                  <a:cubicBezTo>
                    <a:pt x="29" y="15"/>
                    <a:pt x="26" y="11"/>
                    <a:pt x="22" y="9"/>
                  </a:cubicBezTo>
                  <a:cubicBezTo>
                    <a:pt x="24" y="11"/>
                    <a:pt x="27" y="13"/>
                    <a:pt x="30" y="13"/>
                  </a:cubicBezTo>
                  <a:cubicBezTo>
                    <a:pt x="32" y="8"/>
                    <a:pt x="19" y="0"/>
                    <a:pt x="14" y="0"/>
                  </a:cubicBezTo>
                  <a:cubicBezTo>
                    <a:pt x="12" y="1"/>
                    <a:pt x="0" y="5"/>
                    <a:pt x="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75" name="Freeform 431">
              <a:extLst>
                <a:ext uri="{FF2B5EF4-FFF2-40B4-BE49-F238E27FC236}">
                  <a16:creationId xmlns:a16="http://schemas.microsoft.com/office/drawing/2014/main" id="{B91F2C15-91C3-4228-AD63-01813C832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0" y="2262"/>
              <a:ext cx="271" cy="578"/>
            </a:xfrm>
            <a:custGeom>
              <a:avLst/>
              <a:gdLst>
                <a:gd name="T0" fmla="*/ 705 w 184"/>
                <a:gd name="T1" fmla="*/ 0 h 368"/>
                <a:gd name="T2" fmla="*/ 866 w 184"/>
                <a:gd name="T3" fmla="*/ 415 h 368"/>
                <a:gd name="T4" fmla="*/ 757 w 184"/>
                <a:gd name="T5" fmla="*/ 203 h 368"/>
                <a:gd name="T6" fmla="*/ 826 w 184"/>
                <a:gd name="T7" fmla="*/ 617 h 368"/>
                <a:gd name="T8" fmla="*/ 756 w 184"/>
                <a:gd name="T9" fmla="*/ 382 h 368"/>
                <a:gd name="T10" fmla="*/ 825 w 184"/>
                <a:gd name="T11" fmla="*/ 972 h 368"/>
                <a:gd name="T12" fmla="*/ 744 w 184"/>
                <a:gd name="T13" fmla="*/ 693 h 368"/>
                <a:gd name="T14" fmla="*/ 744 w 184"/>
                <a:gd name="T15" fmla="*/ 1175 h 368"/>
                <a:gd name="T16" fmla="*/ 688 w 184"/>
                <a:gd name="T17" fmla="*/ 985 h 368"/>
                <a:gd name="T18" fmla="*/ 678 w 184"/>
                <a:gd name="T19" fmla="*/ 1175 h 368"/>
                <a:gd name="T20" fmla="*/ 648 w 184"/>
                <a:gd name="T21" fmla="*/ 1406 h 368"/>
                <a:gd name="T22" fmla="*/ 629 w 184"/>
                <a:gd name="T23" fmla="*/ 1344 h 368"/>
                <a:gd name="T24" fmla="*/ 607 w 184"/>
                <a:gd name="T25" fmla="*/ 1674 h 368"/>
                <a:gd name="T26" fmla="*/ 616 w 184"/>
                <a:gd name="T27" fmla="*/ 1638 h 368"/>
                <a:gd name="T28" fmla="*/ 648 w 184"/>
                <a:gd name="T29" fmla="*/ 1933 h 368"/>
                <a:gd name="T30" fmla="*/ 647 w 184"/>
                <a:gd name="T31" fmla="*/ 1868 h 368"/>
                <a:gd name="T32" fmla="*/ 541 w 184"/>
                <a:gd name="T33" fmla="*/ 2221 h 368"/>
                <a:gd name="T34" fmla="*/ 330 w 184"/>
                <a:gd name="T35" fmla="*/ 2208 h 368"/>
                <a:gd name="T36" fmla="*/ 40 w 184"/>
                <a:gd name="T37" fmla="*/ 2174 h 368"/>
                <a:gd name="T38" fmla="*/ 237 w 184"/>
                <a:gd name="T39" fmla="*/ 2153 h 368"/>
                <a:gd name="T40" fmla="*/ 0 w 184"/>
                <a:gd name="T41" fmla="*/ 2089 h 368"/>
                <a:gd name="T42" fmla="*/ 336 w 184"/>
                <a:gd name="T43" fmla="*/ 2045 h 368"/>
                <a:gd name="T44" fmla="*/ 270 w 184"/>
                <a:gd name="T45" fmla="*/ 1941 h 368"/>
                <a:gd name="T46" fmla="*/ 427 w 184"/>
                <a:gd name="T47" fmla="*/ 1698 h 368"/>
                <a:gd name="T48" fmla="*/ 499 w 184"/>
                <a:gd name="T49" fmla="*/ 1439 h 368"/>
                <a:gd name="T50" fmla="*/ 471 w 184"/>
                <a:gd name="T51" fmla="*/ 1085 h 368"/>
                <a:gd name="T52" fmla="*/ 595 w 184"/>
                <a:gd name="T53" fmla="*/ 1313 h 368"/>
                <a:gd name="T54" fmla="*/ 555 w 184"/>
                <a:gd name="T55" fmla="*/ 898 h 368"/>
                <a:gd name="T56" fmla="*/ 627 w 184"/>
                <a:gd name="T57" fmla="*/ 1026 h 368"/>
                <a:gd name="T58" fmla="*/ 620 w 184"/>
                <a:gd name="T59" fmla="*/ 536 h 368"/>
                <a:gd name="T60" fmla="*/ 678 w 184"/>
                <a:gd name="T61" fmla="*/ 718 h 368"/>
                <a:gd name="T62" fmla="*/ 647 w 184"/>
                <a:gd name="T63" fmla="*/ 237 h 368"/>
                <a:gd name="T64" fmla="*/ 694 w 184"/>
                <a:gd name="T65" fmla="*/ 353 h 368"/>
                <a:gd name="T66" fmla="*/ 664 w 184"/>
                <a:gd name="T67" fmla="*/ 96 h 368"/>
                <a:gd name="T68" fmla="*/ 678 w 184"/>
                <a:gd name="T69" fmla="*/ 35 h 368"/>
                <a:gd name="T70" fmla="*/ 694 w 184"/>
                <a:gd name="T71" fmla="*/ 31 h 368"/>
                <a:gd name="T72" fmla="*/ 705 w 184"/>
                <a:gd name="T73" fmla="*/ 13 h 36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84" h="368">
                  <a:moveTo>
                    <a:pt x="150" y="0"/>
                  </a:moveTo>
                  <a:cubicBezTo>
                    <a:pt x="171" y="15"/>
                    <a:pt x="176" y="46"/>
                    <a:pt x="184" y="68"/>
                  </a:cubicBezTo>
                  <a:cubicBezTo>
                    <a:pt x="179" y="57"/>
                    <a:pt x="169" y="41"/>
                    <a:pt x="161" y="33"/>
                  </a:cubicBezTo>
                  <a:cubicBezTo>
                    <a:pt x="167" y="55"/>
                    <a:pt x="179" y="77"/>
                    <a:pt x="176" y="101"/>
                  </a:cubicBezTo>
                  <a:cubicBezTo>
                    <a:pt x="171" y="89"/>
                    <a:pt x="167" y="74"/>
                    <a:pt x="160" y="63"/>
                  </a:cubicBezTo>
                  <a:cubicBezTo>
                    <a:pt x="160" y="96"/>
                    <a:pt x="183" y="126"/>
                    <a:pt x="175" y="160"/>
                  </a:cubicBezTo>
                  <a:cubicBezTo>
                    <a:pt x="167" y="148"/>
                    <a:pt x="165" y="128"/>
                    <a:pt x="158" y="114"/>
                  </a:cubicBezTo>
                  <a:cubicBezTo>
                    <a:pt x="158" y="141"/>
                    <a:pt x="165" y="166"/>
                    <a:pt x="158" y="193"/>
                  </a:cubicBezTo>
                  <a:cubicBezTo>
                    <a:pt x="151" y="187"/>
                    <a:pt x="149" y="172"/>
                    <a:pt x="146" y="162"/>
                  </a:cubicBezTo>
                  <a:cubicBezTo>
                    <a:pt x="143" y="171"/>
                    <a:pt x="145" y="183"/>
                    <a:pt x="144" y="193"/>
                  </a:cubicBezTo>
                  <a:cubicBezTo>
                    <a:pt x="143" y="206"/>
                    <a:pt x="139" y="218"/>
                    <a:pt x="138" y="231"/>
                  </a:cubicBezTo>
                  <a:cubicBezTo>
                    <a:pt x="137" y="228"/>
                    <a:pt x="135" y="224"/>
                    <a:pt x="134" y="221"/>
                  </a:cubicBezTo>
                  <a:cubicBezTo>
                    <a:pt x="134" y="238"/>
                    <a:pt x="130" y="257"/>
                    <a:pt x="129" y="275"/>
                  </a:cubicBezTo>
                  <a:cubicBezTo>
                    <a:pt x="129" y="272"/>
                    <a:pt x="130" y="270"/>
                    <a:pt x="131" y="269"/>
                  </a:cubicBezTo>
                  <a:cubicBezTo>
                    <a:pt x="132" y="281"/>
                    <a:pt x="127" y="311"/>
                    <a:pt x="138" y="318"/>
                  </a:cubicBezTo>
                  <a:cubicBezTo>
                    <a:pt x="138" y="314"/>
                    <a:pt x="138" y="310"/>
                    <a:pt x="137" y="307"/>
                  </a:cubicBezTo>
                  <a:cubicBezTo>
                    <a:pt x="129" y="330"/>
                    <a:pt x="147" y="356"/>
                    <a:pt x="115" y="365"/>
                  </a:cubicBezTo>
                  <a:cubicBezTo>
                    <a:pt x="102" y="368"/>
                    <a:pt x="83" y="366"/>
                    <a:pt x="70" y="363"/>
                  </a:cubicBezTo>
                  <a:cubicBezTo>
                    <a:pt x="52" y="361"/>
                    <a:pt x="25" y="366"/>
                    <a:pt x="8" y="357"/>
                  </a:cubicBezTo>
                  <a:cubicBezTo>
                    <a:pt x="21" y="359"/>
                    <a:pt x="39" y="363"/>
                    <a:pt x="50" y="354"/>
                  </a:cubicBezTo>
                  <a:cubicBezTo>
                    <a:pt x="36" y="347"/>
                    <a:pt x="11" y="354"/>
                    <a:pt x="0" y="343"/>
                  </a:cubicBezTo>
                  <a:cubicBezTo>
                    <a:pt x="24" y="343"/>
                    <a:pt x="48" y="338"/>
                    <a:pt x="71" y="336"/>
                  </a:cubicBezTo>
                  <a:cubicBezTo>
                    <a:pt x="72" y="327"/>
                    <a:pt x="61" y="324"/>
                    <a:pt x="57" y="319"/>
                  </a:cubicBezTo>
                  <a:cubicBezTo>
                    <a:pt x="88" y="321"/>
                    <a:pt x="83" y="300"/>
                    <a:pt x="91" y="279"/>
                  </a:cubicBezTo>
                  <a:cubicBezTo>
                    <a:pt x="98" y="264"/>
                    <a:pt x="105" y="254"/>
                    <a:pt x="106" y="236"/>
                  </a:cubicBezTo>
                  <a:cubicBezTo>
                    <a:pt x="107" y="217"/>
                    <a:pt x="105" y="197"/>
                    <a:pt x="100" y="178"/>
                  </a:cubicBezTo>
                  <a:cubicBezTo>
                    <a:pt x="107" y="191"/>
                    <a:pt x="115" y="207"/>
                    <a:pt x="126" y="216"/>
                  </a:cubicBezTo>
                  <a:cubicBezTo>
                    <a:pt x="128" y="199"/>
                    <a:pt x="107" y="162"/>
                    <a:pt x="118" y="148"/>
                  </a:cubicBezTo>
                  <a:cubicBezTo>
                    <a:pt x="128" y="136"/>
                    <a:pt x="131" y="163"/>
                    <a:pt x="133" y="169"/>
                  </a:cubicBezTo>
                  <a:cubicBezTo>
                    <a:pt x="143" y="144"/>
                    <a:pt x="130" y="114"/>
                    <a:pt x="132" y="88"/>
                  </a:cubicBezTo>
                  <a:cubicBezTo>
                    <a:pt x="136" y="98"/>
                    <a:pt x="139" y="108"/>
                    <a:pt x="144" y="118"/>
                  </a:cubicBezTo>
                  <a:cubicBezTo>
                    <a:pt x="152" y="95"/>
                    <a:pt x="135" y="63"/>
                    <a:pt x="137" y="39"/>
                  </a:cubicBezTo>
                  <a:cubicBezTo>
                    <a:pt x="141" y="45"/>
                    <a:pt x="144" y="51"/>
                    <a:pt x="147" y="58"/>
                  </a:cubicBezTo>
                  <a:cubicBezTo>
                    <a:pt x="148" y="44"/>
                    <a:pt x="140" y="30"/>
                    <a:pt x="141" y="16"/>
                  </a:cubicBezTo>
                  <a:cubicBezTo>
                    <a:pt x="143" y="16"/>
                    <a:pt x="144" y="11"/>
                    <a:pt x="144" y="6"/>
                  </a:cubicBezTo>
                  <a:cubicBezTo>
                    <a:pt x="145" y="6"/>
                    <a:pt x="146" y="6"/>
                    <a:pt x="147" y="5"/>
                  </a:cubicBezTo>
                  <a:cubicBezTo>
                    <a:pt x="148" y="4"/>
                    <a:pt x="149" y="2"/>
                    <a:pt x="150" y="2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76" name="Freeform 432">
              <a:extLst>
                <a:ext uri="{FF2B5EF4-FFF2-40B4-BE49-F238E27FC236}">
                  <a16:creationId xmlns:a16="http://schemas.microsoft.com/office/drawing/2014/main" id="{732016B6-1C9F-4F2B-8E62-6E638FA4C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" y="2879"/>
              <a:ext cx="392" cy="272"/>
            </a:xfrm>
            <a:custGeom>
              <a:avLst/>
              <a:gdLst>
                <a:gd name="T0" fmla="*/ 0 w 266"/>
                <a:gd name="T1" fmla="*/ 1033 h 173"/>
                <a:gd name="T2" fmla="*/ 137 w 266"/>
                <a:gd name="T3" fmla="*/ 835 h 173"/>
                <a:gd name="T4" fmla="*/ 336 w 266"/>
                <a:gd name="T5" fmla="*/ 605 h 173"/>
                <a:gd name="T6" fmla="*/ 68 w 266"/>
                <a:gd name="T7" fmla="*/ 1024 h 173"/>
                <a:gd name="T8" fmla="*/ 270 w 266"/>
                <a:gd name="T9" fmla="*/ 835 h 173"/>
                <a:gd name="T10" fmla="*/ 130 w 266"/>
                <a:gd name="T11" fmla="*/ 1033 h 173"/>
                <a:gd name="T12" fmla="*/ 311 w 266"/>
                <a:gd name="T13" fmla="*/ 910 h 173"/>
                <a:gd name="T14" fmla="*/ 256 w 266"/>
                <a:gd name="T15" fmla="*/ 1058 h 173"/>
                <a:gd name="T16" fmla="*/ 439 w 266"/>
                <a:gd name="T17" fmla="*/ 877 h 173"/>
                <a:gd name="T18" fmla="*/ 371 w 266"/>
                <a:gd name="T19" fmla="*/ 1033 h 173"/>
                <a:gd name="T20" fmla="*/ 541 w 266"/>
                <a:gd name="T21" fmla="*/ 800 h 173"/>
                <a:gd name="T22" fmla="*/ 707 w 266"/>
                <a:gd name="T23" fmla="*/ 563 h 173"/>
                <a:gd name="T24" fmla="*/ 538 w 266"/>
                <a:gd name="T25" fmla="*/ 910 h 173"/>
                <a:gd name="T26" fmla="*/ 669 w 266"/>
                <a:gd name="T27" fmla="*/ 777 h 173"/>
                <a:gd name="T28" fmla="*/ 877 w 266"/>
                <a:gd name="T29" fmla="*/ 440 h 173"/>
                <a:gd name="T30" fmla="*/ 775 w 266"/>
                <a:gd name="T31" fmla="*/ 726 h 173"/>
                <a:gd name="T32" fmla="*/ 934 w 266"/>
                <a:gd name="T33" fmla="*/ 462 h 173"/>
                <a:gd name="T34" fmla="*/ 1055 w 266"/>
                <a:gd name="T35" fmla="*/ 299 h 173"/>
                <a:gd name="T36" fmla="*/ 1026 w 266"/>
                <a:gd name="T37" fmla="*/ 420 h 173"/>
                <a:gd name="T38" fmla="*/ 1223 w 266"/>
                <a:gd name="T39" fmla="*/ 66 h 173"/>
                <a:gd name="T40" fmla="*/ 1232 w 266"/>
                <a:gd name="T41" fmla="*/ 74 h 173"/>
                <a:gd name="T42" fmla="*/ 1256 w 266"/>
                <a:gd name="T43" fmla="*/ 0 h 173"/>
                <a:gd name="T44" fmla="*/ 939 w 266"/>
                <a:gd name="T45" fmla="*/ 286 h 173"/>
                <a:gd name="T46" fmla="*/ 884 w 266"/>
                <a:gd name="T47" fmla="*/ 225 h 173"/>
                <a:gd name="T48" fmla="*/ 579 w 266"/>
                <a:gd name="T49" fmla="*/ 563 h 173"/>
                <a:gd name="T50" fmla="*/ 647 w 266"/>
                <a:gd name="T51" fmla="*/ 379 h 173"/>
                <a:gd name="T52" fmla="*/ 411 w 266"/>
                <a:gd name="T53" fmla="*/ 686 h 173"/>
                <a:gd name="T54" fmla="*/ 500 w 266"/>
                <a:gd name="T55" fmla="*/ 415 h 173"/>
                <a:gd name="T56" fmla="*/ 249 w 266"/>
                <a:gd name="T57" fmla="*/ 605 h 173"/>
                <a:gd name="T58" fmla="*/ 258 w 266"/>
                <a:gd name="T59" fmla="*/ 563 h 173"/>
                <a:gd name="T60" fmla="*/ 28 w 266"/>
                <a:gd name="T61" fmla="*/ 1014 h 173"/>
                <a:gd name="T62" fmla="*/ 41 w 266"/>
                <a:gd name="T63" fmla="*/ 994 h 17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66" h="173">
                  <a:moveTo>
                    <a:pt x="0" y="169"/>
                  </a:moveTo>
                  <a:cubicBezTo>
                    <a:pt x="10" y="159"/>
                    <a:pt x="19" y="148"/>
                    <a:pt x="29" y="137"/>
                  </a:cubicBezTo>
                  <a:cubicBezTo>
                    <a:pt x="42" y="124"/>
                    <a:pt x="60" y="113"/>
                    <a:pt x="71" y="99"/>
                  </a:cubicBezTo>
                  <a:cubicBezTo>
                    <a:pt x="53" y="114"/>
                    <a:pt x="24" y="145"/>
                    <a:pt x="14" y="167"/>
                  </a:cubicBezTo>
                  <a:cubicBezTo>
                    <a:pt x="31" y="163"/>
                    <a:pt x="41" y="145"/>
                    <a:pt x="57" y="137"/>
                  </a:cubicBezTo>
                  <a:cubicBezTo>
                    <a:pt x="50" y="149"/>
                    <a:pt x="38" y="159"/>
                    <a:pt x="28" y="169"/>
                  </a:cubicBezTo>
                  <a:cubicBezTo>
                    <a:pt x="42" y="168"/>
                    <a:pt x="54" y="155"/>
                    <a:pt x="66" y="149"/>
                  </a:cubicBezTo>
                  <a:cubicBezTo>
                    <a:pt x="63" y="157"/>
                    <a:pt x="56" y="164"/>
                    <a:pt x="54" y="173"/>
                  </a:cubicBezTo>
                  <a:cubicBezTo>
                    <a:pt x="68" y="168"/>
                    <a:pt x="78" y="145"/>
                    <a:pt x="93" y="144"/>
                  </a:cubicBezTo>
                  <a:cubicBezTo>
                    <a:pt x="89" y="153"/>
                    <a:pt x="82" y="160"/>
                    <a:pt x="79" y="169"/>
                  </a:cubicBezTo>
                  <a:cubicBezTo>
                    <a:pt x="92" y="158"/>
                    <a:pt x="103" y="144"/>
                    <a:pt x="115" y="131"/>
                  </a:cubicBezTo>
                  <a:cubicBezTo>
                    <a:pt x="126" y="119"/>
                    <a:pt x="141" y="107"/>
                    <a:pt x="150" y="92"/>
                  </a:cubicBezTo>
                  <a:cubicBezTo>
                    <a:pt x="136" y="110"/>
                    <a:pt x="128" y="131"/>
                    <a:pt x="114" y="149"/>
                  </a:cubicBezTo>
                  <a:cubicBezTo>
                    <a:pt x="121" y="140"/>
                    <a:pt x="134" y="135"/>
                    <a:pt x="142" y="127"/>
                  </a:cubicBezTo>
                  <a:cubicBezTo>
                    <a:pt x="160" y="111"/>
                    <a:pt x="169" y="88"/>
                    <a:pt x="186" y="72"/>
                  </a:cubicBezTo>
                  <a:cubicBezTo>
                    <a:pt x="179" y="86"/>
                    <a:pt x="164" y="104"/>
                    <a:pt x="164" y="119"/>
                  </a:cubicBezTo>
                  <a:cubicBezTo>
                    <a:pt x="178" y="107"/>
                    <a:pt x="186" y="89"/>
                    <a:pt x="198" y="76"/>
                  </a:cubicBezTo>
                  <a:cubicBezTo>
                    <a:pt x="207" y="66"/>
                    <a:pt x="217" y="59"/>
                    <a:pt x="224" y="49"/>
                  </a:cubicBezTo>
                  <a:cubicBezTo>
                    <a:pt x="222" y="55"/>
                    <a:pt x="216" y="63"/>
                    <a:pt x="217" y="69"/>
                  </a:cubicBezTo>
                  <a:cubicBezTo>
                    <a:pt x="237" y="56"/>
                    <a:pt x="246" y="30"/>
                    <a:pt x="259" y="11"/>
                  </a:cubicBezTo>
                  <a:cubicBezTo>
                    <a:pt x="260" y="11"/>
                    <a:pt x="260" y="12"/>
                    <a:pt x="261" y="12"/>
                  </a:cubicBezTo>
                  <a:cubicBezTo>
                    <a:pt x="264" y="9"/>
                    <a:pt x="266" y="4"/>
                    <a:pt x="266" y="0"/>
                  </a:cubicBezTo>
                  <a:cubicBezTo>
                    <a:pt x="242" y="9"/>
                    <a:pt x="221" y="33"/>
                    <a:pt x="199" y="47"/>
                  </a:cubicBezTo>
                  <a:cubicBezTo>
                    <a:pt x="185" y="57"/>
                    <a:pt x="174" y="53"/>
                    <a:pt x="187" y="37"/>
                  </a:cubicBezTo>
                  <a:cubicBezTo>
                    <a:pt x="169" y="57"/>
                    <a:pt x="145" y="77"/>
                    <a:pt x="123" y="92"/>
                  </a:cubicBezTo>
                  <a:cubicBezTo>
                    <a:pt x="119" y="82"/>
                    <a:pt x="129" y="68"/>
                    <a:pt x="137" y="62"/>
                  </a:cubicBezTo>
                  <a:cubicBezTo>
                    <a:pt x="118" y="75"/>
                    <a:pt x="104" y="96"/>
                    <a:pt x="87" y="112"/>
                  </a:cubicBezTo>
                  <a:cubicBezTo>
                    <a:pt x="91" y="97"/>
                    <a:pt x="102" y="83"/>
                    <a:pt x="106" y="68"/>
                  </a:cubicBezTo>
                  <a:cubicBezTo>
                    <a:pt x="90" y="62"/>
                    <a:pt x="68" y="93"/>
                    <a:pt x="53" y="99"/>
                  </a:cubicBezTo>
                  <a:cubicBezTo>
                    <a:pt x="54" y="96"/>
                    <a:pt x="54" y="95"/>
                    <a:pt x="55" y="92"/>
                  </a:cubicBezTo>
                  <a:cubicBezTo>
                    <a:pt x="44" y="119"/>
                    <a:pt x="14" y="138"/>
                    <a:pt x="6" y="166"/>
                  </a:cubicBezTo>
                  <a:cubicBezTo>
                    <a:pt x="7" y="165"/>
                    <a:pt x="8" y="164"/>
                    <a:pt x="9" y="163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77" name="Freeform 433">
              <a:extLst>
                <a:ext uri="{FF2B5EF4-FFF2-40B4-BE49-F238E27FC236}">
                  <a16:creationId xmlns:a16="http://schemas.microsoft.com/office/drawing/2014/main" id="{DE7F3F80-805A-4DD1-823B-1D405ED2B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5" y="2843"/>
              <a:ext cx="484" cy="134"/>
            </a:xfrm>
            <a:custGeom>
              <a:avLst/>
              <a:gdLst>
                <a:gd name="T0" fmla="*/ 0 w 329"/>
                <a:gd name="T1" fmla="*/ 301 h 85"/>
                <a:gd name="T2" fmla="*/ 316 w 329"/>
                <a:gd name="T3" fmla="*/ 525 h 85"/>
                <a:gd name="T4" fmla="*/ 129 w 329"/>
                <a:gd name="T5" fmla="*/ 285 h 85"/>
                <a:gd name="T6" fmla="*/ 566 w 329"/>
                <a:gd name="T7" fmla="*/ 430 h 85"/>
                <a:gd name="T8" fmla="*/ 378 w 329"/>
                <a:gd name="T9" fmla="*/ 285 h 85"/>
                <a:gd name="T10" fmla="*/ 837 w 329"/>
                <a:gd name="T11" fmla="*/ 383 h 85"/>
                <a:gd name="T12" fmla="*/ 649 w 329"/>
                <a:gd name="T13" fmla="*/ 203 h 85"/>
                <a:gd name="T14" fmla="*/ 1102 w 329"/>
                <a:gd name="T15" fmla="*/ 216 h 85"/>
                <a:gd name="T16" fmla="*/ 905 w 329"/>
                <a:gd name="T17" fmla="*/ 129 h 85"/>
                <a:gd name="T18" fmla="*/ 1364 w 329"/>
                <a:gd name="T19" fmla="*/ 79 h 85"/>
                <a:gd name="T20" fmla="*/ 1223 w 329"/>
                <a:gd name="T21" fmla="*/ 55 h 85"/>
                <a:gd name="T22" fmla="*/ 1540 w 329"/>
                <a:gd name="T23" fmla="*/ 22 h 85"/>
                <a:gd name="T24" fmla="*/ 1303 w 329"/>
                <a:gd name="T25" fmla="*/ 0 h 85"/>
                <a:gd name="T26" fmla="*/ 716 w 329"/>
                <a:gd name="T27" fmla="*/ 74 h 85"/>
                <a:gd name="T28" fmla="*/ 846 w 329"/>
                <a:gd name="T29" fmla="*/ 137 h 85"/>
                <a:gd name="T30" fmla="*/ 485 w 329"/>
                <a:gd name="T31" fmla="*/ 172 h 85"/>
                <a:gd name="T32" fmla="*/ 491 w 329"/>
                <a:gd name="T33" fmla="*/ 285 h 85"/>
                <a:gd name="T34" fmla="*/ 207 w 329"/>
                <a:gd name="T35" fmla="*/ 290 h 85"/>
                <a:gd name="T36" fmla="*/ 280 w 329"/>
                <a:gd name="T37" fmla="*/ 311 h 85"/>
                <a:gd name="T38" fmla="*/ 69 w 329"/>
                <a:gd name="T39" fmla="*/ 301 h 85"/>
                <a:gd name="T40" fmla="*/ 88 w 329"/>
                <a:gd name="T41" fmla="*/ 301 h 8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9" h="85">
                  <a:moveTo>
                    <a:pt x="0" y="49"/>
                  </a:moveTo>
                  <a:cubicBezTo>
                    <a:pt x="23" y="57"/>
                    <a:pt x="42" y="83"/>
                    <a:pt x="67" y="85"/>
                  </a:cubicBezTo>
                  <a:cubicBezTo>
                    <a:pt x="54" y="75"/>
                    <a:pt x="32" y="62"/>
                    <a:pt x="28" y="46"/>
                  </a:cubicBezTo>
                  <a:cubicBezTo>
                    <a:pt x="58" y="51"/>
                    <a:pt x="90" y="63"/>
                    <a:pt x="121" y="70"/>
                  </a:cubicBezTo>
                  <a:cubicBezTo>
                    <a:pt x="113" y="58"/>
                    <a:pt x="95" y="47"/>
                    <a:pt x="81" y="46"/>
                  </a:cubicBezTo>
                  <a:cubicBezTo>
                    <a:pt x="109" y="57"/>
                    <a:pt x="149" y="65"/>
                    <a:pt x="179" y="62"/>
                  </a:cubicBezTo>
                  <a:cubicBezTo>
                    <a:pt x="178" y="46"/>
                    <a:pt x="153" y="36"/>
                    <a:pt x="139" y="33"/>
                  </a:cubicBezTo>
                  <a:cubicBezTo>
                    <a:pt x="160" y="33"/>
                    <a:pt x="219" y="58"/>
                    <a:pt x="235" y="35"/>
                  </a:cubicBezTo>
                  <a:cubicBezTo>
                    <a:pt x="224" y="25"/>
                    <a:pt x="207" y="23"/>
                    <a:pt x="193" y="21"/>
                  </a:cubicBezTo>
                  <a:cubicBezTo>
                    <a:pt x="224" y="13"/>
                    <a:pt x="259" y="19"/>
                    <a:pt x="291" y="13"/>
                  </a:cubicBezTo>
                  <a:cubicBezTo>
                    <a:pt x="282" y="8"/>
                    <a:pt x="271" y="9"/>
                    <a:pt x="261" y="9"/>
                  </a:cubicBezTo>
                  <a:cubicBezTo>
                    <a:pt x="284" y="10"/>
                    <a:pt x="306" y="6"/>
                    <a:pt x="329" y="4"/>
                  </a:cubicBezTo>
                  <a:cubicBezTo>
                    <a:pt x="312" y="5"/>
                    <a:pt x="295" y="0"/>
                    <a:pt x="278" y="0"/>
                  </a:cubicBezTo>
                  <a:cubicBezTo>
                    <a:pt x="235" y="2"/>
                    <a:pt x="195" y="5"/>
                    <a:pt x="153" y="12"/>
                  </a:cubicBezTo>
                  <a:cubicBezTo>
                    <a:pt x="162" y="15"/>
                    <a:pt x="173" y="15"/>
                    <a:pt x="181" y="22"/>
                  </a:cubicBezTo>
                  <a:cubicBezTo>
                    <a:pt x="161" y="37"/>
                    <a:pt x="126" y="24"/>
                    <a:pt x="103" y="28"/>
                  </a:cubicBezTo>
                  <a:cubicBezTo>
                    <a:pt x="85" y="32"/>
                    <a:pt x="94" y="37"/>
                    <a:pt x="105" y="46"/>
                  </a:cubicBezTo>
                  <a:cubicBezTo>
                    <a:pt x="89" y="40"/>
                    <a:pt x="55" y="26"/>
                    <a:pt x="44" y="47"/>
                  </a:cubicBezTo>
                  <a:cubicBezTo>
                    <a:pt x="48" y="52"/>
                    <a:pt x="54" y="52"/>
                    <a:pt x="60" y="50"/>
                  </a:cubicBezTo>
                  <a:cubicBezTo>
                    <a:pt x="46" y="45"/>
                    <a:pt x="30" y="50"/>
                    <a:pt x="15" y="49"/>
                  </a:cubicBezTo>
                  <a:cubicBezTo>
                    <a:pt x="16" y="49"/>
                    <a:pt x="17" y="49"/>
                    <a:pt x="19" y="49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78" name="Freeform 434">
              <a:extLst>
                <a:ext uri="{FF2B5EF4-FFF2-40B4-BE49-F238E27FC236}">
                  <a16:creationId xmlns:a16="http://schemas.microsoft.com/office/drawing/2014/main" id="{F4D40769-A3A5-4469-B696-65901EBB4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6" y="1734"/>
              <a:ext cx="503" cy="352"/>
            </a:xfrm>
            <a:custGeom>
              <a:avLst/>
              <a:gdLst>
                <a:gd name="T0" fmla="*/ 755 w 341"/>
                <a:gd name="T1" fmla="*/ 0 h 224"/>
                <a:gd name="T2" fmla="*/ 0 w 341"/>
                <a:gd name="T3" fmla="*/ 420 h 224"/>
                <a:gd name="T4" fmla="*/ 211 w 341"/>
                <a:gd name="T5" fmla="*/ 393 h 224"/>
                <a:gd name="T6" fmla="*/ 615 w 341"/>
                <a:gd name="T7" fmla="*/ 245 h 224"/>
                <a:gd name="T8" fmla="*/ 285 w 341"/>
                <a:gd name="T9" fmla="*/ 407 h 224"/>
                <a:gd name="T10" fmla="*/ 645 w 341"/>
                <a:gd name="T11" fmla="*/ 311 h 224"/>
                <a:gd name="T12" fmla="*/ 454 w 341"/>
                <a:gd name="T13" fmla="*/ 449 h 224"/>
                <a:gd name="T14" fmla="*/ 710 w 341"/>
                <a:gd name="T15" fmla="*/ 385 h 224"/>
                <a:gd name="T16" fmla="*/ 546 w 341"/>
                <a:gd name="T17" fmla="*/ 493 h 224"/>
                <a:gd name="T18" fmla="*/ 755 w 341"/>
                <a:gd name="T19" fmla="*/ 440 h 224"/>
                <a:gd name="T20" fmla="*/ 645 w 341"/>
                <a:gd name="T21" fmla="*/ 556 h 224"/>
                <a:gd name="T22" fmla="*/ 926 w 341"/>
                <a:gd name="T23" fmla="*/ 462 h 224"/>
                <a:gd name="T24" fmla="*/ 816 w 341"/>
                <a:gd name="T25" fmla="*/ 619 h 224"/>
                <a:gd name="T26" fmla="*/ 960 w 341"/>
                <a:gd name="T27" fmla="*/ 630 h 224"/>
                <a:gd name="T28" fmla="*/ 628 w 341"/>
                <a:gd name="T29" fmla="*/ 874 h 224"/>
                <a:gd name="T30" fmla="*/ 1168 w 341"/>
                <a:gd name="T31" fmla="*/ 665 h 224"/>
                <a:gd name="T32" fmla="*/ 636 w 341"/>
                <a:gd name="T33" fmla="*/ 1045 h 224"/>
                <a:gd name="T34" fmla="*/ 1249 w 341"/>
                <a:gd name="T35" fmla="*/ 885 h 224"/>
                <a:gd name="T36" fmla="*/ 917 w 341"/>
                <a:gd name="T37" fmla="*/ 1172 h 224"/>
                <a:gd name="T38" fmla="*/ 1311 w 341"/>
                <a:gd name="T39" fmla="*/ 1006 h 224"/>
                <a:gd name="T40" fmla="*/ 1089 w 341"/>
                <a:gd name="T41" fmla="*/ 1249 h 224"/>
                <a:gd name="T42" fmla="*/ 1425 w 341"/>
                <a:gd name="T43" fmla="*/ 1059 h 224"/>
                <a:gd name="T44" fmla="*/ 1249 w 341"/>
                <a:gd name="T45" fmla="*/ 1317 h 224"/>
                <a:gd name="T46" fmla="*/ 1502 w 341"/>
                <a:gd name="T47" fmla="*/ 1128 h 224"/>
                <a:gd name="T48" fmla="*/ 1350 w 341"/>
                <a:gd name="T49" fmla="*/ 1366 h 224"/>
                <a:gd name="T50" fmla="*/ 1525 w 341"/>
                <a:gd name="T51" fmla="*/ 1207 h 224"/>
                <a:gd name="T52" fmla="*/ 1478 w 341"/>
                <a:gd name="T53" fmla="*/ 1331 h 224"/>
                <a:gd name="T54" fmla="*/ 1586 w 341"/>
                <a:gd name="T55" fmla="*/ 1054 h 224"/>
                <a:gd name="T56" fmla="*/ 1466 w 341"/>
                <a:gd name="T57" fmla="*/ 874 h 224"/>
                <a:gd name="T58" fmla="*/ 1214 w 341"/>
                <a:gd name="T59" fmla="*/ 476 h 224"/>
                <a:gd name="T60" fmla="*/ 885 w 341"/>
                <a:gd name="T61" fmla="*/ 141 h 2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41" h="224">
                  <a:moveTo>
                    <a:pt x="159" y="0"/>
                  </a:moveTo>
                  <a:cubicBezTo>
                    <a:pt x="108" y="28"/>
                    <a:pt x="57" y="55"/>
                    <a:pt x="0" y="69"/>
                  </a:cubicBezTo>
                  <a:cubicBezTo>
                    <a:pt x="15" y="66"/>
                    <a:pt x="30" y="66"/>
                    <a:pt x="45" y="64"/>
                  </a:cubicBezTo>
                  <a:cubicBezTo>
                    <a:pt x="74" y="59"/>
                    <a:pt x="102" y="42"/>
                    <a:pt x="130" y="40"/>
                  </a:cubicBezTo>
                  <a:cubicBezTo>
                    <a:pt x="110" y="57"/>
                    <a:pt x="83" y="58"/>
                    <a:pt x="60" y="67"/>
                  </a:cubicBezTo>
                  <a:cubicBezTo>
                    <a:pt x="84" y="70"/>
                    <a:pt x="113" y="58"/>
                    <a:pt x="136" y="51"/>
                  </a:cubicBezTo>
                  <a:cubicBezTo>
                    <a:pt x="123" y="59"/>
                    <a:pt x="108" y="64"/>
                    <a:pt x="96" y="74"/>
                  </a:cubicBezTo>
                  <a:cubicBezTo>
                    <a:pt x="113" y="75"/>
                    <a:pt x="134" y="70"/>
                    <a:pt x="150" y="63"/>
                  </a:cubicBezTo>
                  <a:cubicBezTo>
                    <a:pt x="138" y="69"/>
                    <a:pt x="125" y="74"/>
                    <a:pt x="115" y="81"/>
                  </a:cubicBezTo>
                  <a:cubicBezTo>
                    <a:pt x="130" y="82"/>
                    <a:pt x="144" y="73"/>
                    <a:pt x="159" y="72"/>
                  </a:cubicBezTo>
                  <a:cubicBezTo>
                    <a:pt x="150" y="76"/>
                    <a:pt x="138" y="81"/>
                    <a:pt x="136" y="91"/>
                  </a:cubicBezTo>
                  <a:cubicBezTo>
                    <a:pt x="156" y="89"/>
                    <a:pt x="175" y="75"/>
                    <a:pt x="196" y="76"/>
                  </a:cubicBezTo>
                  <a:cubicBezTo>
                    <a:pt x="188" y="84"/>
                    <a:pt x="179" y="92"/>
                    <a:pt x="172" y="102"/>
                  </a:cubicBezTo>
                  <a:cubicBezTo>
                    <a:pt x="182" y="103"/>
                    <a:pt x="195" y="96"/>
                    <a:pt x="203" y="103"/>
                  </a:cubicBezTo>
                  <a:cubicBezTo>
                    <a:pt x="193" y="127"/>
                    <a:pt x="153" y="132"/>
                    <a:pt x="133" y="143"/>
                  </a:cubicBezTo>
                  <a:cubicBezTo>
                    <a:pt x="171" y="136"/>
                    <a:pt x="208" y="112"/>
                    <a:pt x="247" y="109"/>
                  </a:cubicBezTo>
                  <a:cubicBezTo>
                    <a:pt x="229" y="137"/>
                    <a:pt x="166" y="165"/>
                    <a:pt x="134" y="171"/>
                  </a:cubicBezTo>
                  <a:cubicBezTo>
                    <a:pt x="178" y="169"/>
                    <a:pt x="221" y="143"/>
                    <a:pt x="264" y="145"/>
                  </a:cubicBezTo>
                  <a:cubicBezTo>
                    <a:pt x="247" y="166"/>
                    <a:pt x="212" y="171"/>
                    <a:pt x="194" y="192"/>
                  </a:cubicBezTo>
                  <a:cubicBezTo>
                    <a:pt x="221" y="186"/>
                    <a:pt x="249" y="165"/>
                    <a:pt x="277" y="165"/>
                  </a:cubicBezTo>
                  <a:cubicBezTo>
                    <a:pt x="264" y="179"/>
                    <a:pt x="236" y="186"/>
                    <a:pt x="230" y="205"/>
                  </a:cubicBezTo>
                  <a:cubicBezTo>
                    <a:pt x="255" y="200"/>
                    <a:pt x="276" y="179"/>
                    <a:pt x="301" y="174"/>
                  </a:cubicBezTo>
                  <a:cubicBezTo>
                    <a:pt x="291" y="190"/>
                    <a:pt x="272" y="199"/>
                    <a:pt x="264" y="216"/>
                  </a:cubicBezTo>
                  <a:cubicBezTo>
                    <a:pt x="283" y="208"/>
                    <a:pt x="298" y="189"/>
                    <a:pt x="317" y="185"/>
                  </a:cubicBezTo>
                  <a:cubicBezTo>
                    <a:pt x="309" y="199"/>
                    <a:pt x="290" y="208"/>
                    <a:pt x="285" y="224"/>
                  </a:cubicBezTo>
                  <a:cubicBezTo>
                    <a:pt x="296" y="217"/>
                    <a:pt x="309" y="199"/>
                    <a:pt x="322" y="198"/>
                  </a:cubicBezTo>
                  <a:cubicBezTo>
                    <a:pt x="317" y="204"/>
                    <a:pt x="313" y="210"/>
                    <a:pt x="312" y="218"/>
                  </a:cubicBezTo>
                  <a:cubicBezTo>
                    <a:pt x="323" y="210"/>
                    <a:pt x="341" y="188"/>
                    <a:pt x="335" y="173"/>
                  </a:cubicBezTo>
                  <a:cubicBezTo>
                    <a:pt x="332" y="163"/>
                    <a:pt x="316" y="152"/>
                    <a:pt x="310" y="143"/>
                  </a:cubicBezTo>
                  <a:cubicBezTo>
                    <a:pt x="294" y="120"/>
                    <a:pt x="275" y="98"/>
                    <a:pt x="256" y="78"/>
                  </a:cubicBezTo>
                  <a:cubicBezTo>
                    <a:pt x="237" y="58"/>
                    <a:pt x="208" y="40"/>
                    <a:pt x="187" y="23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79" name="Freeform 435">
              <a:extLst>
                <a:ext uri="{FF2B5EF4-FFF2-40B4-BE49-F238E27FC236}">
                  <a16:creationId xmlns:a16="http://schemas.microsoft.com/office/drawing/2014/main" id="{2CEAF1AD-6A16-48EA-BCEA-96FD34CFA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" y="1671"/>
              <a:ext cx="236" cy="143"/>
            </a:xfrm>
            <a:custGeom>
              <a:avLst/>
              <a:gdLst>
                <a:gd name="T0" fmla="*/ 69 w 160"/>
                <a:gd name="T1" fmla="*/ 556 h 91"/>
                <a:gd name="T2" fmla="*/ 757 w 160"/>
                <a:gd name="T3" fmla="*/ 77 h 91"/>
                <a:gd name="T4" fmla="*/ 122 w 160"/>
                <a:gd name="T5" fmla="*/ 489 h 91"/>
                <a:gd name="T6" fmla="*/ 528 w 160"/>
                <a:gd name="T7" fmla="*/ 0 h 91"/>
                <a:gd name="T8" fmla="*/ 122 w 160"/>
                <a:gd name="T9" fmla="*/ 449 h 91"/>
                <a:gd name="T10" fmla="*/ 257 w 160"/>
                <a:gd name="T11" fmla="*/ 151 h 91"/>
                <a:gd name="T12" fmla="*/ 59 w 160"/>
                <a:gd name="T13" fmla="*/ 449 h 91"/>
                <a:gd name="T14" fmla="*/ 122 w 160"/>
                <a:gd name="T15" fmla="*/ 256 h 91"/>
                <a:gd name="T16" fmla="*/ 0 w 160"/>
                <a:gd name="T17" fmla="*/ 481 h 91"/>
                <a:gd name="T18" fmla="*/ 19 w 160"/>
                <a:gd name="T19" fmla="*/ 402 h 91"/>
                <a:gd name="T20" fmla="*/ 0 w 160"/>
                <a:gd name="T21" fmla="*/ 46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0" h="91">
                  <a:moveTo>
                    <a:pt x="15" y="91"/>
                  </a:moveTo>
                  <a:cubicBezTo>
                    <a:pt x="66" y="68"/>
                    <a:pt x="106" y="31"/>
                    <a:pt x="160" y="13"/>
                  </a:cubicBezTo>
                  <a:cubicBezTo>
                    <a:pt x="114" y="16"/>
                    <a:pt x="59" y="50"/>
                    <a:pt x="26" y="80"/>
                  </a:cubicBezTo>
                  <a:cubicBezTo>
                    <a:pt x="50" y="50"/>
                    <a:pt x="86" y="28"/>
                    <a:pt x="112" y="0"/>
                  </a:cubicBezTo>
                  <a:cubicBezTo>
                    <a:pt x="86" y="26"/>
                    <a:pt x="48" y="43"/>
                    <a:pt x="26" y="74"/>
                  </a:cubicBezTo>
                  <a:cubicBezTo>
                    <a:pt x="35" y="57"/>
                    <a:pt x="41" y="38"/>
                    <a:pt x="54" y="25"/>
                  </a:cubicBezTo>
                  <a:cubicBezTo>
                    <a:pt x="46" y="43"/>
                    <a:pt x="26" y="61"/>
                    <a:pt x="12" y="74"/>
                  </a:cubicBezTo>
                  <a:cubicBezTo>
                    <a:pt x="16" y="63"/>
                    <a:pt x="23" y="53"/>
                    <a:pt x="26" y="42"/>
                  </a:cubicBezTo>
                  <a:cubicBezTo>
                    <a:pt x="17" y="53"/>
                    <a:pt x="9" y="67"/>
                    <a:pt x="0" y="79"/>
                  </a:cubicBezTo>
                  <a:cubicBezTo>
                    <a:pt x="2" y="75"/>
                    <a:pt x="3" y="70"/>
                    <a:pt x="4" y="66"/>
                  </a:cubicBezTo>
                  <a:cubicBezTo>
                    <a:pt x="4" y="69"/>
                    <a:pt x="0" y="78"/>
                    <a:pt x="0" y="76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80" name="Freeform 436">
              <a:extLst>
                <a:ext uri="{FF2B5EF4-FFF2-40B4-BE49-F238E27FC236}">
                  <a16:creationId xmlns:a16="http://schemas.microsoft.com/office/drawing/2014/main" id="{88CA3580-4C86-4D89-90CD-5E11B0479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" y="1765"/>
              <a:ext cx="231" cy="88"/>
            </a:xfrm>
            <a:custGeom>
              <a:avLst/>
              <a:gdLst>
                <a:gd name="T0" fmla="*/ 318 w 157"/>
                <a:gd name="T1" fmla="*/ 0 h 56"/>
                <a:gd name="T2" fmla="*/ 0 w 157"/>
                <a:gd name="T3" fmla="*/ 341 h 56"/>
                <a:gd name="T4" fmla="*/ 331 w 157"/>
                <a:gd name="T5" fmla="*/ 121 h 56"/>
                <a:gd name="T6" fmla="*/ 129 w 157"/>
                <a:gd name="T7" fmla="*/ 311 h 56"/>
                <a:gd name="T8" fmla="*/ 487 w 157"/>
                <a:gd name="T9" fmla="*/ 170 h 56"/>
                <a:gd name="T10" fmla="*/ 316 w 157"/>
                <a:gd name="T11" fmla="*/ 299 h 56"/>
                <a:gd name="T12" fmla="*/ 736 w 157"/>
                <a:gd name="T13" fmla="*/ 151 h 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7" h="56">
                  <a:moveTo>
                    <a:pt x="68" y="0"/>
                  </a:moveTo>
                  <a:cubicBezTo>
                    <a:pt x="46" y="20"/>
                    <a:pt x="27" y="40"/>
                    <a:pt x="0" y="56"/>
                  </a:cubicBezTo>
                  <a:cubicBezTo>
                    <a:pt x="15" y="41"/>
                    <a:pt x="51" y="35"/>
                    <a:pt x="71" y="20"/>
                  </a:cubicBezTo>
                  <a:cubicBezTo>
                    <a:pt x="59" y="32"/>
                    <a:pt x="42" y="42"/>
                    <a:pt x="28" y="51"/>
                  </a:cubicBezTo>
                  <a:cubicBezTo>
                    <a:pt x="54" y="49"/>
                    <a:pt x="79" y="32"/>
                    <a:pt x="104" y="28"/>
                  </a:cubicBezTo>
                  <a:cubicBezTo>
                    <a:pt x="93" y="36"/>
                    <a:pt x="79" y="41"/>
                    <a:pt x="67" y="49"/>
                  </a:cubicBezTo>
                  <a:cubicBezTo>
                    <a:pt x="94" y="47"/>
                    <a:pt x="138" y="37"/>
                    <a:pt x="157" y="25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81" name="Freeform 437">
              <a:extLst>
                <a:ext uri="{FF2B5EF4-FFF2-40B4-BE49-F238E27FC236}">
                  <a16:creationId xmlns:a16="http://schemas.microsoft.com/office/drawing/2014/main" id="{A2935D09-67BC-4AA9-980F-7251DF71B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6" y="2271"/>
              <a:ext cx="178" cy="154"/>
            </a:xfrm>
            <a:custGeom>
              <a:avLst/>
              <a:gdLst>
                <a:gd name="T0" fmla="*/ 190 w 121"/>
                <a:gd name="T1" fmla="*/ 267 h 98"/>
                <a:gd name="T2" fmla="*/ 487 w 121"/>
                <a:gd name="T3" fmla="*/ 0 h 98"/>
                <a:gd name="T4" fmla="*/ 243 w 121"/>
                <a:gd name="T5" fmla="*/ 280 h 98"/>
                <a:gd name="T6" fmla="*/ 419 w 121"/>
                <a:gd name="T7" fmla="*/ 222 h 98"/>
                <a:gd name="T8" fmla="*/ 305 w 121"/>
                <a:gd name="T9" fmla="*/ 319 h 98"/>
                <a:gd name="T10" fmla="*/ 566 w 121"/>
                <a:gd name="T11" fmla="*/ 250 h 98"/>
                <a:gd name="T12" fmla="*/ 399 w 121"/>
                <a:gd name="T13" fmla="*/ 360 h 98"/>
                <a:gd name="T14" fmla="*/ 515 w 121"/>
                <a:gd name="T15" fmla="*/ 306 h 98"/>
                <a:gd name="T16" fmla="*/ 297 w 121"/>
                <a:gd name="T17" fmla="*/ 470 h 98"/>
                <a:gd name="T18" fmla="*/ 506 w 121"/>
                <a:gd name="T19" fmla="*/ 462 h 98"/>
                <a:gd name="T20" fmla="*/ 316 w 121"/>
                <a:gd name="T21" fmla="*/ 578 h 98"/>
                <a:gd name="T22" fmla="*/ 394 w 121"/>
                <a:gd name="T23" fmla="*/ 591 h 98"/>
                <a:gd name="T24" fmla="*/ 22 w 121"/>
                <a:gd name="T25" fmla="*/ 536 h 98"/>
                <a:gd name="T26" fmla="*/ 171 w 121"/>
                <a:gd name="T27" fmla="*/ 446 h 98"/>
                <a:gd name="T28" fmla="*/ 0 w 121"/>
                <a:gd name="T29" fmla="*/ 440 h 98"/>
                <a:gd name="T30" fmla="*/ 210 w 121"/>
                <a:gd name="T31" fmla="*/ 280 h 98"/>
                <a:gd name="T32" fmla="*/ 147 w 121"/>
                <a:gd name="T33" fmla="*/ 280 h 98"/>
                <a:gd name="T34" fmla="*/ 169 w 121"/>
                <a:gd name="T35" fmla="*/ 267 h 9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21" h="98">
                  <a:moveTo>
                    <a:pt x="41" y="44"/>
                  </a:moveTo>
                  <a:cubicBezTo>
                    <a:pt x="61" y="27"/>
                    <a:pt x="81" y="11"/>
                    <a:pt x="104" y="0"/>
                  </a:cubicBezTo>
                  <a:cubicBezTo>
                    <a:pt x="91" y="17"/>
                    <a:pt x="64" y="28"/>
                    <a:pt x="52" y="46"/>
                  </a:cubicBezTo>
                  <a:cubicBezTo>
                    <a:pt x="65" y="45"/>
                    <a:pt x="77" y="33"/>
                    <a:pt x="90" y="36"/>
                  </a:cubicBezTo>
                  <a:cubicBezTo>
                    <a:pt x="83" y="41"/>
                    <a:pt x="74" y="47"/>
                    <a:pt x="65" y="52"/>
                  </a:cubicBezTo>
                  <a:cubicBezTo>
                    <a:pt x="84" y="52"/>
                    <a:pt x="101" y="41"/>
                    <a:pt x="121" y="41"/>
                  </a:cubicBezTo>
                  <a:cubicBezTo>
                    <a:pt x="109" y="45"/>
                    <a:pt x="95" y="51"/>
                    <a:pt x="85" y="59"/>
                  </a:cubicBezTo>
                  <a:cubicBezTo>
                    <a:pt x="93" y="56"/>
                    <a:pt x="101" y="53"/>
                    <a:pt x="110" y="50"/>
                  </a:cubicBezTo>
                  <a:cubicBezTo>
                    <a:pt x="95" y="59"/>
                    <a:pt x="76" y="66"/>
                    <a:pt x="63" y="77"/>
                  </a:cubicBezTo>
                  <a:cubicBezTo>
                    <a:pt x="77" y="82"/>
                    <a:pt x="94" y="78"/>
                    <a:pt x="108" y="76"/>
                  </a:cubicBezTo>
                  <a:cubicBezTo>
                    <a:pt x="99" y="88"/>
                    <a:pt x="78" y="87"/>
                    <a:pt x="67" y="95"/>
                  </a:cubicBezTo>
                  <a:cubicBezTo>
                    <a:pt x="72" y="97"/>
                    <a:pt x="78" y="98"/>
                    <a:pt x="84" y="97"/>
                  </a:cubicBezTo>
                  <a:cubicBezTo>
                    <a:pt x="64" y="81"/>
                    <a:pt x="30" y="87"/>
                    <a:pt x="5" y="88"/>
                  </a:cubicBezTo>
                  <a:cubicBezTo>
                    <a:pt x="16" y="85"/>
                    <a:pt x="27" y="80"/>
                    <a:pt x="37" y="73"/>
                  </a:cubicBezTo>
                  <a:cubicBezTo>
                    <a:pt x="29" y="66"/>
                    <a:pt x="10" y="69"/>
                    <a:pt x="0" y="72"/>
                  </a:cubicBezTo>
                  <a:cubicBezTo>
                    <a:pt x="14" y="69"/>
                    <a:pt x="38" y="59"/>
                    <a:pt x="45" y="46"/>
                  </a:cubicBezTo>
                  <a:cubicBezTo>
                    <a:pt x="40" y="47"/>
                    <a:pt x="35" y="45"/>
                    <a:pt x="31" y="46"/>
                  </a:cubicBezTo>
                  <a:cubicBezTo>
                    <a:pt x="32" y="46"/>
                    <a:pt x="34" y="45"/>
                    <a:pt x="36" y="44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82" name="Freeform 438">
              <a:extLst>
                <a:ext uri="{FF2B5EF4-FFF2-40B4-BE49-F238E27FC236}">
                  <a16:creationId xmlns:a16="http://schemas.microsoft.com/office/drawing/2014/main" id="{2630DECB-64EA-4123-9F05-F896B540D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9" y="2494"/>
              <a:ext cx="200" cy="110"/>
            </a:xfrm>
            <a:custGeom>
              <a:avLst/>
              <a:gdLst>
                <a:gd name="T0" fmla="*/ 22 w 136"/>
                <a:gd name="T1" fmla="*/ 86 h 70"/>
                <a:gd name="T2" fmla="*/ 0 w 136"/>
                <a:gd name="T3" fmla="*/ 148 h 70"/>
                <a:gd name="T4" fmla="*/ 93 w 136"/>
                <a:gd name="T5" fmla="*/ 77 h 70"/>
                <a:gd name="T6" fmla="*/ 88 w 136"/>
                <a:gd name="T7" fmla="*/ 86 h 70"/>
                <a:gd name="T8" fmla="*/ 156 w 136"/>
                <a:gd name="T9" fmla="*/ 49 h 70"/>
                <a:gd name="T10" fmla="*/ 207 w 136"/>
                <a:gd name="T11" fmla="*/ 42 h 70"/>
                <a:gd name="T12" fmla="*/ 210 w 136"/>
                <a:gd name="T13" fmla="*/ 61 h 70"/>
                <a:gd name="T14" fmla="*/ 249 w 136"/>
                <a:gd name="T15" fmla="*/ 66 h 70"/>
                <a:gd name="T16" fmla="*/ 262 w 136"/>
                <a:gd name="T17" fmla="*/ 77 h 70"/>
                <a:gd name="T18" fmla="*/ 290 w 136"/>
                <a:gd name="T19" fmla="*/ 61 h 70"/>
                <a:gd name="T20" fmla="*/ 316 w 136"/>
                <a:gd name="T21" fmla="*/ 77 h 70"/>
                <a:gd name="T22" fmla="*/ 331 w 136"/>
                <a:gd name="T23" fmla="*/ 116 h 70"/>
                <a:gd name="T24" fmla="*/ 376 w 136"/>
                <a:gd name="T25" fmla="*/ 195 h 70"/>
                <a:gd name="T26" fmla="*/ 366 w 136"/>
                <a:gd name="T27" fmla="*/ 245 h 70"/>
                <a:gd name="T28" fmla="*/ 378 w 136"/>
                <a:gd name="T29" fmla="*/ 286 h 70"/>
                <a:gd name="T30" fmla="*/ 378 w 136"/>
                <a:gd name="T31" fmla="*/ 366 h 70"/>
                <a:gd name="T32" fmla="*/ 394 w 136"/>
                <a:gd name="T33" fmla="*/ 427 h 70"/>
                <a:gd name="T34" fmla="*/ 410 w 136"/>
                <a:gd name="T35" fmla="*/ 393 h 70"/>
                <a:gd name="T36" fmla="*/ 431 w 136"/>
                <a:gd name="T37" fmla="*/ 319 h 70"/>
                <a:gd name="T38" fmla="*/ 515 w 136"/>
                <a:gd name="T39" fmla="*/ 319 h 70"/>
                <a:gd name="T40" fmla="*/ 560 w 136"/>
                <a:gd name="T41" fmla="*/ 341 h 70"/>
                <a:gd name="T42" fmla="*/ 594 w 136"/>
                <a:gd name="T43" fmla="*/ 354 h 70"/>
                <a:gd name="T44" fmla="*/ 579 w 136"/>
                <a:gd name="T45" fmla="*/ 291 h 70"/>
                <a:gd name="T46" fmla="*/ 538 w 136"/>
                <a:gd name="T47" fmla="*/ 256 h 70"/>
                <a:gd name="T48" fmla="*/ 635 w 136"/>
                <a:gd name="T49" fmla="*/ 148 h 70"/>
                <a:gd name="T50" fmla="*/ 556 w 136"/>
                <a:gd name="T51" fmla="*/ 159 h 70"/>
                <a:gd name="T52" fmla="*/ 525 w 136"/>
                <a:gd name="T53" fmla="*/ 66 h 70"/>
                <a:gd name="T54" fmla="*/ 418 w 136"/>
                <a:gd name="T55" fmla="*/ 35 h 70"/>
                <a:gd name="T56" fmla="*/ 322 w 136"/>
                <a:gd name="T57" fmla="*/ 8 h 70"/>
                <a:gd name="T58" fmla="*/ 268 w 136"/>
                <a:gd name="T59" fmla="*/ 8 h 70"/>
                <a:gd name="T60" fmla="*/ 229 w 136"/>
                <a:gd name="T61" fmla="*/ 8 h 70"/>
                <a:gd name="T62" fmla="*/ 128 w 136"/>
                <a:gd name="T63" fmla="*/ 8 h 70"/>
                <a:gd name="T64" fmla="*/ 60 w 136"/>
                <a:gd name="T65" fmla="*/ 42 h 70"/>
                <a:gd name="T66" fmla="*/ 22 w 136"/>
                <a:gd name="T67" fmla="*/ 96 h 7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36" h="70">
                  <a:moveTo>
                    <a:pt x="5" y="14"/>
                  </a:moveTo>
                  <a:cubicBezTo>
                    <a:pt x="4" y="17"/>
                    <a:pt x="1" y="20"/>
                    <a:pt x="0" y="24"/>
                  </a:cubicBezTo>
                  <a:cubicBezTo>
                    <a:pt x="7" y="24"/>
                    <a:pt x="14" y="15"/>
                    <a:pt x="20" y="13"/>
                  </a:cubicBezTo>
                  <a:cubicBezTo>
                    <a:pt x="20" y="13"/>
                    <a:pt x="20" y="14"/>
                    <a:pt x="19" y="14"/>
                  </a:cubicBezTo>
                  <a:cubicBezTo>
                    <a:pt x="24" y="14"/>
                    <a:pt x="28" y="9"/>
                    <a:pt x="33" y="8"/>
                  </a:cubicBezTo>
                  <a:cubicBezTo>
                    <a:pt x="34" y="13"/>
                    <a:pt x="41" y="8"/>
                    <a:pt x="44" y="7"/>
                  </a:cubicBezTo>
                  <a:cubicBezTo>
                    <a:pt x="44" y="8"/>
                    <a:pt x="45" y="9"/>
                    <a:pt x="45" y="10"/>
                  </a:cubicBezTo>
                  <a:cubicBezTo>
                    <a:pt x="48" y="10"/>
                    <a:pt x="50" y="10"/>
                    <a:pt x="53" y="11"/>
                  </a:cubicBezTo>
                  <a:cubicBezTo>
                    <a:pt x="54" y="11"/>
                    <a:pt x="54" y="13"/>
                    <a:pt x="56" y="13"/>
                  </a:cubicBezTo>
                  <a:cubicBezTo>
                    <a:pt x="58" y="13"/>
                    <a:pt x="60" y="11"/>
                    <a:pt x="62" y="10"/>
                  </a:cubicBezTo>
                  <a:cubicBezTo>
                    <a:pt x="63" y="13"/>
                    <a:pt x="65" y="11"/>
                    <a:pt x="67" y="13"/>
                  </a:cubicBezTo>
                  <a:cubicBezTo>
                    <a:pt x="69" y="14"/>
                    <a:pt x="70" y="17"/>
                    <a:pt x="71" y="19"/>
                  </a:cubicBezTo>
                  <a:cubicBezTo>
                    <a:pt x="73" y="23"/>
                    <a:pt x="79" y="27"/>
                    <a:pt x="80" y="32"/>
                  </a:cubicBezTo>
                  <a:cubicBezTo>
                    <a:pt x="80" y="35"/>
                    <a:pt x="78" y="37"/>
                    <a:pt x="78" y="40"/>
                  </a:cubicBezTo>
                  <a:cubicBezTo>
                    <a:pt x="79" y="43"/>
                    <a:pt x="80" y="44"/>
                    <a:pt x="81" y="47"/>
                  </a:cubicBezTo>
                  <a:cubicBezTo>
                    <a:pt x="81" y="51"/>
                    <a:pt x="80" y="56"/>
                    <a:pt x="81" y="60"/>
                  </a:cubicBezTo>
                  <a:cubicBezTo>
                    <a:pt x="82" y="63"/>
                    <a:pt x="84" y="65"/>
                    <a:pt x="84" y="70"/>
                  </a:cubicBezTo>
                  <a:cubicBezTo>
                    <a:pt x="85" y="68"/>
                    <a:pt x="87" y="66"/>
                    <a:pt x="88" y="64"/>
                  </a:cubicBezTo>
                  <a:cubicBezTo>
                    <a:pt x="90" y="60"/>
                    <a:pt x="89" y="55"/>
                    <a:pt x="92" y="52"/>
                  </a:cubicBezTo>
                  <a:cubicBezTo>
                    <a:pt x="97" y="47"/>
                    <a:pt x="105" y="51"/>
                    <a:pt x="110" y="52"/>
                  </a:cubicBezTo>
                  <a:cubicBezTo>
                    <a:pt x="114" y="53"/>
                    <a:pt x="117" y="54"/>
                    <a:pt x="120" y="56"/>
                  </a:cubicBezTo>
                  <a:cubicBezTo>
                    <a:pt x="122" y="58"/>
                    <a:pt x="125" y="63"/>
                    <a:pt x="127" y="58"/>
                  </a:cubicBezTo>
                  <a:cubicBezTo>
                    <a:pt x="128" y="56"/>
                    <a:pt x="125" y="50"/>
                    <a:pt x="124" y="48"/>
                  </a:cubicBezTo>
                  <a:cubicBezTo>
                    <a:pt x="121" y="45"/>
                    <a:pt x="117" y="45"/>
                    <a:pt x="115" y="42"/>
                  </a:cubicBezTo>
                  <a:cubicBezTo>
                    <a:pt x="123" y="36"/>
                    <a:pt x="131" y="34"/>
                    <a:pt x="136" y="24"/>
                  </a:cubicBezTo>
                  <a:cubicBezTo>
                    <a:pt x="133" y="26"/>
                    <a:pt x="123" y="28"/>
                    <a:pt x="119" y="26"/>
                  </a:cubicBezTo>
                  <a:cubicBezTo>
                    <a:pt x="114" y="22"/>
                    <a:pt x="118" y="14"/>
                    <a:pt x="112" y="11"/>
                  </a:cubicBezTo>
                  <a:cubicBezTo>
                    <a:pt x="105" y="8"/>
                    <a:pt x="96" y="7"/>
                    <a:pt x="89" y="6"/>
                  </a:cubicBezTo>
                  <a:cubicBezTo>
                    <a:pt x="81" y="5"/>
                    <a:pt x="77" y="0"/>
                    <a:pt x="69" y="1"/>
                  </a:cubicBezTo>
                  <a:cubicBezTo>
                    <a:pt x="64" y="2"/>
                    <a:pt x="61" y="2"/>
                    <a:pt x="57" y="1"/>
                  </a:cubicBezTo>
                  <a:cubicBezTo>
                    <a:pt x="53" y="0"/>
                    <a:pt x="54" y="1"/>
                    <a:pt x="49" y="1"/>
                  </a:cubicBezTo>
                  <a:cubicBezTo>
                    <a:pt x="42" y="2"/>
                    <a:pt x="34" y="1"/>
                    <a:pt x="27" y="1"/>
                  </a:cubicBezTo>
                  <a:cubicBezTo>
                    <a:pt x="19" y="1"/>
                    <a:pt x="18" y="2"/>
                    <a:pt x="13" y="7"/>
                  </a:cubicBezTo>
                  <a:cubicBezTo>
                    <a:pt x="11" y="10"/>
                    <a:pt x="6" y="12"/>
                    <a:pt x="5" y="16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83" name="Freeform 439">
              <a:extLst>
                <a:ext uri="{FF2B5EF4-FFF2-40B4-BE49-F238E27FC236}">
                  <a16:creationId xmlns:a16="http://schemas.microsoft.com/office/drawing/2014/main" id="{647D8B09-2B03-405D-9A5A-18BEC47F1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" y="2612"/>
              <a:ext cx="150" cy="164"/>
            </a:xfrm>
            <a:custGeom>
              <a:avLst/>
              <a:gdLst>
                <a:gd name="T0" fmla="*/ 182 w 102"/>
                <a:gd name="T1" fmla="*/ 0 h 104"/>
                <a:gd name="T2" fmla="*/ 93 w 102"/>
                <a:gd name="T3" fmla="*/ 197 h 104"/>
                <a:gd name="T4" fmla="*/ 149 w 102"/>
                <a:gd name="T5" fmla="*/ 95 h 104"/>
                <a:gd name="T6" fmla="*/ 101 w 102"/>
                <a:gd name="T7" fmla="*/ 237 h 104"/>
                <a:gd name="T8" fmla="*/ 137 w 102"/>
                <a:gd name="T9" fmla="*/ 191 h 104"/>
                <a:gd name="T10" fmla="*/ 128 w 102"/>
                <a:gd name="T11" fmla="*/ 320 h 104"/>
                <a:gd name="T12" fmla="*/ 137 w 102"/>
                <a:gd name="T13" fmla="*/ 292 h 104"/>
                <a:gd name="T14" fmla="*/ 141 w 102"/>
                <a:gd name="T15" fmla="*/ 388 h 104"/>
                <a:gd name="T16" fmla="*/ 160 w 102"/>
                <a:gd name="T17" fmla="*/ 353 h 104"/>
                <a:gd name="T18" fmla="*/ 169 w 102"/>
                <a:gd name="T19" fmla="*/ 448 h 104"/>
                <a:gd name="T20" fmla="*/ 207 w 102"/>
                <a:gd name="T21" fmla="*/ 396 h 104"/>
                <a:gd name="T22" fmla="*/ 210 w 102"/>
                <a:gd name="T23" fmla="*/ 460 h 104"/>
                <a:gd name="T24" fmla="*/ 243 w 102"/>
                <a:gd name="T25" fmla="*/ 427 h 104"/>
                <a:gd name="T26" fmla="*/ 257 w 102"/>
                <a:gd name="T27" fmla="*/ 449 h 104"/>
                <a:gd name="T28" fmla="*/ 290 w 102"/>
                <a:gd name="T29" fmla="*/ 460 h 104"/>
                <a:gd name="T30" fmla="*/ 359 w 102"/>
                <a:gd name="T31" fmla="*/ 408 h 104"/>
                <a:gd name="T32" fmla="*/ 357 w 102"/>
                <a:gd name="T33" fmla="*/ 415 h 104"/>
                <a:gd name="T34" fmla="*/ 478 w 102"/>
                <a:gd name="T35" fmla="*/ 301 h 104"/>
                <a:gd name="T36" fmla="*/ 331 w 102"/>
                <a:gd name="T37" fmla="*/ 525 h 104"/>
                <a:gd name="T38" fmla="*/ 171 w 102"/>
                <a:gd name="T39" fmla="*/ 591 h 104"/>
                <a:gd name="T40" fmla="*/ 100 w 102"/>
                <a:gd name="T41" fmla="*/ 643 h 104"/>
                <a:gd name="T42" fmla="*/ 147 w 102"/>
                <a:gd name="T43" fmla="*/ 538 h 104"/>
                <a:gd name="T44" fmla="*/ 68 w 102"/>
                <a:gd name="T45" fmla="*/ 607 h 104"/>
                <a:gd name="T46" fmla="*/ 100 w 102"/>
                <a:gd name="T47" fmla="*/ 525 h 104"/>
                <a:gd name="T48" fmla="*/ 41 w 102"/>
                <a:gd name="T49" fmla="*/ 577 h 104"/>
                <a:gd name="T50" fmla="*/ 69 w 102"/>
                <a:gd name="T51" fmla="*/ 470 h 104"/>
                <a:gd name="T52" fmla="*/ 22 w 102"/>
                <a:gd name="T53" fmla="*/ 517 h 104"/>
                <a:gd name="T54" fmla="*/ 60 w 102"/>
                <a:gd name="T55" fmla="*/ 408 h 104"/>
                <a:gd name="T56" fmla="*/ 0 w 102"/>
                <a:gd name="T57" fmla="*/ 460 h 104"/>
                <a:gd name="T58" fmla="*/ 51 w 102"/>
                <a:gd name="T59" fmla="*/ 279 h 104"/>
                <a:gd name="T60" fmla="*/ 9 w 102"/>
                <a:gd name="T61" fmla="*/ 314 h 104"/>
                <a:gd name="T62" fmla="*/ 28 w 102"/>
                <a:gd name="T63" fmla="*/ 259 h 104"/>
                <a:gd name="T64" fmla="*/ 79 w 102"/>
                <a:gd name="T65" fmla="*/ 137 h 104"/>
                <a:gd name="T66" fmla="*/ 149 w 102"/>
                <a:gd name="T67" fmla="*/ 21 h 10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" h="104">
                  <a:moveTo>
                    <a:pt x="39" y="0"/>
                  </a:moveTo>
                  <a:cubicBezTo>
                    <a:pt x="32" y="8"/>
                    <a:pt x="19" y="21"/>
                    <a:pt x="20" y="32"/>
                  </a:cubicBezTo>
                  <a:cubicBezTo>
                    <a:pt x="23" y="26"/>
                    <a:pt x="28" y="20"/>
                    <a:pt x="32" y="15"/>
                  </a:cubicBezTo>
                  <a:cubicBezTo>
                    <a:pt x="29" y="22"/>
                    <a:pt x="21" y="31"/>
                    <a:pt x="22" y="38"/>
                  </a:cubicBezTo>
                  <a:cubicBezTo>
                    <a:pt x="24" y="36"/>
                    <a:pt x="26" y="32"/>
                    <a:pt x="29" y="31"/>
                  </a:cubicBezTo>
                  <a:cubicBezTo>
                    <a:pt x="29" y="36"/>
                    <a:pt x="22" y="47"/>
                    <a:pt x="27" y="52"/>
                  </a:cubicBezTo>
                  <a:cubicBezTo>
                    <a:pt x="28" y="50"/>
                    <a:pt x="28" y="49"/>
                    <a:pt x="29" y="47"/>
                  </a:cubicBezTo>
                  <a:cubicBezTo>
                    <a:pt x="31" y="52"/>
                    <a:pt x="28" y="58"/>
                    <a:pt x="30" y="63"/>
                  </a:cubicBezTo>
                  <a:cubicBezTo>
                    <a:pt x="32" y="61"/>
                    <a:pt x="32" y="58"/>
                    <a:pt x="34" y="57"/>
                  </a:cubicBezTo>
                  <a:cubicBezTo>
                    <a:pt x="37" y="60"/>
                    <a:pt x="35" y="67"/>
                    <a:pt x="36" y="72"/>
                  </a:cubicBezTo>
                  <a:cubicBezTo>
                    <a:pt x="38" y="70"/>
                    <a:pt x="40" y="63"/>
                    <a:pt x="44" y="64"/>
                  </a:cubicBezTo>
                  <a:cubicBezTo>
                    <a:pt x="45" y="67"/>
                    <a:pt x="43" y="71"/>
                    <a:pt x="45" y="74"/>
                  </a:cubicBezTo>
                  <a:cubicBezTo>
                    <a:pt x="47" y="73"/>
                    <a:pt x="50" y="69"/>
                    <a:pt x="52" y="69"/>
                  </a:cubicBezTo>
                  <a:cubicBezTo>
                    <a:pt x="56" y="69"/>
                    <a:pt x="54" y="72"/>
                    <a:pt x="55" y="73"/>
                  </a:cubicBezTo>
                  <a:cubicBezTo>
                    <a:pt x="58" y="76"/>
                    <a:pt x="58" y="76"/>
                    <a:pt x="62" y="74"/>
                  </a:cubicBezTo>
                  <a:cubicBezTo>
                    <a:pt x="67" y="71"/>
                    <a:pt x="71" y="67"/>
                    <a:pt x="77" y="66"/>
                  </a:cubicBezTo>
                  <a:cubicBezTo>
                    <a:pt x="76" y="66"/>
                    <a:pt x="76" y="66"/>
                    <a:pt x="76" y="67"/>
                  </a:cubicBezTo>
                  <a:cubicBezTo>
                    <a:pt x="84" y="60"/>
                    <a:pt x="95" y="57"/>
                    <a:pt x="102" y="49"/>
                  </a:cubicBezTo>
                  <a:cubicBezTo>
                    <a:pt x="93" y="62"/>
                    <a:pt x="85" y="76"/>
                    <a:pt x="71" y="85"/>
                  </a:cubicBezTo>
                  <a:cubicBezTo>
                    <a:pt x="60" y="91"/>
                    <a:pt x="49" y="96"/>
                    <a:pt x="37" y="96"/>
                  </a:cubicBezTo>
                  <a:cubicBezTo>
                    <a:pt x="30" y="97"/>
                    <a:pt x="26" y="99"/>
                    <a:pt x="21" y="104"/>
                  </a:cubicBezTo>
                  <a:cubicBezTo>
                    <a:pt x="22" y="97"/>
                    <a:pt x="29" y="93"/>
                    <a:pt x="31" y="87"/>
                  </a:cubicBezTo>
                  <a:cubicBezTo>
                    <a:pt x="25" y="88"/>
                    <a:pt x="21" y="98"/>
                    <a:pt x="14" y="98"/>
                  </a:cubicBezTo>
                  <a:cubicBezTo>
                    <a:pt x="14" y="93"/>
                    <a:pt x="21" y="90"/>
                    <a:pt x="21" y="85"/>
                  </a:cubicBezTo>
                  <a:cubicBezTo>
                    <a:pt x="16" y="87"/>
                    <a:pt x="13" y="90"/>
                    <a:pt x="9" y="93"/>
                  </a:cubicBezTo>
                  <a:cubicBezTo>
                    <a:pt x="9" y="87"/>
                    <a:pt x="14" y="81"/>
                    <a:pt x="15" y="76"/>
                  </a:cubicBezTo>
                  <a:cubicBezTo>
                    <a:pt x="12" y="78"/>
                    <a:pt x="9" y="84"/>
                    <a:pt x="5" y="84"/>
                  </a:cubicBezTo>
                  <a:cubicBezTo>
                    <a:pt x="6" y="78"/>
                    <a:pt x="12" y="72"/>
                    <a:pt x="13" y="66"/>
                  </a:cubicBezTo>
                  <a:cubicBezTo>
                    <a:pt x="9" y="67"/>
                    <a:pt x="5" y="75"/>
                    <a:pt x="0" y="74"/>
                  </a:cubicBezTo>
                  <a:cubicBezTo>
                    <a:pt x="1" y="64"/>
                    <a:pt x="8" y="55"/>
                    <a:pt x="11" y="45"/>
                  </a:cubicBezTo>
                  <a:cubicBezTo>
                    <a:pt x="8" y="47"/>
                    <a:pt x="5" y="51"/>
                    <a:pt x="2" y="51"/>
                  </a:cubicBezTo>
                  <a:cubicBezTo>
                    <a:pt x="2" y="48"/>
                    <a:pt x="4" y="45"/>
                    <a:pt x="6" y="42"/>
                  </a:cubicBezTo>
                  <a:cubicBezTo>
                    <a:pt x="10" y="36"/>
                    <a:pt x="13" y="29"/>
                    <a:pt x="17" y="22"/>
                  </a:cubicBezTo>
                  <a:cubicBezTo>
                    <a:pt x="20" y="16"/>
                    <a:pt x="30" y="9"/>
                    <a:pt x="32" y="3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84" name="Freeform 440">
              <a:extLst>
                <a:ext uri="{FF2B5EF4-FFF2-40B4-BE49-F238E27FC236}">
                  <a16:creationId xmlns:a16="http://schemas.microsoft.com/office/drawing/2014/main" id="{45EBD054-5003-48FF-8E54-29AF18268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" y="2449"/>
              <a:ext cx="161" cy="102"/>
            </a:xfrm>
            <a:custGeom>
              <a:avLst/>
              <a:gdLst>
                <a:gd name="T0" fmla="*/ 0 w 109"/>
                <a:gd name="T1" fmla="*/ 394 h 65"/>
                <a:gd name="T2" fmla="*/ 306 w 109"/>
                <a:gd name="T3" fmla="*/ 31 h 65"/>
                <a:gd name="T4" fmla="*/ 148 w 109"/>
                <a:gd name="T5" fmla="*/ 237 h 65"/>
                <a:gd name="T6" fmla="*/ 360 w 109"/>
                <a:gd name="T7" fmla="*/ 22 h 65"/>
                <a:gd name="T8" fmla="*/ 196 w 109"/>
                <a:gd name="T9" fmla="*/ 212 h 65"/>
                <a:gd name="T10" fmla="*/ 471 w 109"/>
                <a:gd name="T11" fmla="*/ 0 h 65"/>
                <a:gd name="T12" fmla="*/ 297 w 109"/>
                <a:gd name="T13" fmla="*/ 177 h 65"/>
                <a:gd name="T14" fmla="*/ 386 w 109"/>
                <a:gd name="T15" fmla="*/ 116 h 65"/>
                <a:gd name="T16" fmla="*/ 507 w 109"/>
                <a:gd name="T17" fmla="*/ 61 h 65"/>
                <a:gd name="T18" fmla="*/ 357 w 109"/>
                <a:gd name="T19" fmla="*/ 177 h 65"/>
                <a:gd name="T20" fmla="*/ 520 w 109"/>
                <a:gd name="T21" fmla="*/ 116 h 65"/>
                <a:gd name="T22" fmla="*/ 390 w 109"/>
                <a:gd name="T23" fmla="*/ 217 h 65"/>
                <a:gd name="T24" fmla="*/ 520 w 109"/>
                <a:gd name="T25" fmla="*/ 157 h 65"/>
                <a:gd name="T26" fmla="*/ 421 w 109"/>
                <a:gd name="T27" fmla="*/ 232 h 65"/>
                <a:gd name="T28" fmla="*/ 515 w 109"/>
                <a:gd name="T29" fmla="*/ 191 h 65"/>
                <a:gd name="T30" fmla="*/ 397 w 109"/>
                <a:gd name="T31" fmla="*/ 217 h 65"/>
                <a:gd name="T32" fmla="*/ 261 w 109"/>
                <a:gd name="T33" fmla="*/ 224 h 65"/>
                <a:gd name="T34" fmla="*/ 96 w 109"/>
                <a:gd name="T35" fmla="*/ 290 h 6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9" h="65">
                  <a:moveTo>
                    <a:pt x="0" y="65"/>
                  </a:moveTo>
                  <a:cubicBezTo>
                    <a:pt x="17" y="42"/>
                    <a:pt x="40" y="20"/>
                    <a:pt x="64" y="5"/>
                  </a:cubicBezTo>
                  <a:cubicBezTo>
                    <a:pt x="51" y="15"/>
                    <a:pt x="40" y="25"/>
                    <a:pt x="31" y="39"/>
                  </a:cubicBezTo>
                  <a:cubicBezTo>
                    <a:pt x="41" y="27"/>
                    <a:pt x="60" y="9"/>
                    <a:pt x="76" y="4"/>
                  </a:cubicBezTo>
                  <a:cubicBezTo>
                    <a:pt x="66" y="14"/>
                    <a:pt x="47" y="22"/>
                    <a:pt x="41" y="35"/>
                  </a:cubicBezTo>
                  <a:cubicBezTo>
                    <a:pt x="58" y="22"/>
                    <a:pt x="79" y="6"/>
                    <a:pt x="99" y="0"/>
                  </a:cubicBezTo>
                  <a:cubicBezTo>
                    <a:pt x="88" y="9"/>
                    <a:pt x="68" y="17"/>
                    <a:pt x="62" y="29"/>
                  </a:cubicBezTo>
                  <a:cubicBezTo>
                    <a:pt x="68" y="27"/>
                    <a:pt x="74" y="21"/>
                    <a:pt x="81" y="19"/>
                  </a:cubicBezTo>
                  <a:cubicBezTo>
                    <a:pt x="89" y="15"/>
                    <a:pt x="98" y="14"/>
                    <a:pt x="106" y="10"/>
                  </a:cubicBezTo>
                  <a:cubicBezTo>
                    <a:pt x="96" y="16"/>
                    <a:pt x="84" y="21"/>
                    <a:pt x="75" y="29"/>
                  </a:cubicBezTo>
                  <a:cubicBezTo>
                    <a:pt x="87" y="27"/>
                    <a:pt x="98" y="20"/>
                    <a:pt x="109" y="19"/>
                  </a:cubicBezTo>
                  <a:cubicBezTo>
                    <a:pt x="102" y="26"/>
                    <a:pt x="90" y="29"/>
                    <a:pt x="82" y="36"/>
                  </a:cubicBezTo>
                  <a:cubicBezTo>
                    <a:pt x="91" y="35"/>
                    <a:pt x="102" y="30"/>
                    <a:pt x="109" y="26"/>
                  </a:cubicBezTo>
                  <a:cubicBezTo>
                    <a:pt x="103" y="31"/>
                    <a:pt x="96" y="34"/>
                    <a:pt x="89" y="38"/>
                  </a:cubicBezTo>
                  <a:cubicBezTo>
                    <a:pt x="95" y="36"/>
                    <a:pt x="101" y="32"/>
                    <a:pt x="108" y="32"/>
                  </a:cubicBezTo>
                  <a:cubicBezTo>
                    <a:pt x="99" y="35"/>
                    <a:pt x="93" y="36"/>
                    <a:pt x="83" y="36"/>
                  </a:cubicBezTo>
                  <a:cubicBezTo>
                    <a:pt x="73" y="36"/>
                    <a:pt x="64" y="36"/>
                    <a:pt x="55" y="37"/>
                  </a:cubicBezTo>
                  <a:cubicBezTo>
                    <a:pt x="43" y="38"/>
                    <a:pt x="26" y="40"/>
                    <a:pt x="20" y="48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85" name="Freeform 441">
              <a:extLst>
                <a:ext uri="{FF2B5EF4-FFF2-40B4-BE49-F238E27FC236}">
                  <a16:creationId xmlns:a16="http://schemas.microsoft.com/office/drawing/2014/main" id="{D57522DA-FBE7-4FAA-B518-1F395722E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" y="2161"/>
              <a:ext cx="255" cy="809"/>
            </a:xfrm>
            <a:custGeom>
              <a:avLst/>
              <a:gdLst>
                <a:gd name="T0" fmla="*/ 634 w 173"/>
                <a:gd name="T1" fmla="*/ 121 h 515"/>
                <a:gd name="T2" fmla="*/ 467 w 173"/>
                <a:gd name="T3" fmla="*/ 779 h 515"/>
                <a:gd name="T4" fmla="*/ 311 w 173"/>
                <a:gd name="T5" fmla="*/ 1343 h 515"/>
                <a:gd name="T6" fmla="*/ 339 w 173"/>
                <a:gd name="T7" fmla="*/ 1078 h 515"/>
                <a:gd name="T8" fmla="*/ 380 w 173"/>
                <a:gd name="T9" fmla="*/ 779 h 515"/>
                <a:gd name="T10" fmla="*/ 258 w 173"/>
                <a:gd name="T11" fmla="*/ 1257 h 515"/>
                <a:gd name="T12" fmla="*/ 271 w 173"/>
                <a:gd name="T13" fmla="*/ 999 h 515"/>
                <a:gd name="T14" fmla="*/ 217 w 173"/>
                <a:gd name="T15" fmla="*/ 1228 h 515"/>
                <a:gd name="T16" fmla="*/ 209 w 173"/>
                <a:gd name="T17" fmla="*/ 1120 h 515"/>
                <a:gd name="T18" fmla="*/ 167 w 173"/>
                <a:gd name="T19" fmla="*/ 1353 h 515"/>
                <a:gd name="T20" fmla="*/ 161 w 173"/>
                <a:gd name="T21" fmla="*/ 1261 h 515"/>
                <a:gd name="T22" fmla="*/ 93 w 173"/>
                <a:gd name="T23" fmla="*/ 1693 h 515"/>
                <a:gd name="T24" fmla="*/ 109 w 173"/>
                <a:gd name="T25" fmla="*/ 1492 h 515"/>
                <a:gd name="T26" fmla="*/ 60 w 173"/>
                <a:gd name="T27" fmla="*/ 1942 h 515"/>
                <a:gd name="T28" fmla="*/ 60 w 173"/>
                <a:gd name="T29" fmla="*/ 2356 h 515"/>
                <a:gd name="T30" fmla="*/ 100 w 173"/>
                <a:gd name="T31" fmla="*/ 2166 h 515"/>
                <a:gd name="T32" fmla="*/ 41 w 173"/>
                <a:gd name="T33" fmla="*/ 2689 h 515"/>
                <a:gd name="T34" fmla="*/ 102 w 173"/>
                <a:gd name="T35" fmla="*/ 2636 h 515"/>
                <a:gd name="T36" fmla="*/ 47 w 173"/>
                <a:gd name="T37" fmla="*/ 3008 h 515"/>
                <a:gd name="T38" fmla="*/ 142 w 173"/>
                <a:gd name="T39" fmla="*/ 2947 h 515"/>
                <a:gd name="T40" fmla="*/ 122 w 173"/>
                <a:gd name="T41" fmla="*/ 3137 h 515"/>
                <a:gd name="T42" fmla="*/ 161 w 173"/>
                <a:gd name="T43" fmla="*/ 3040 h 515"/>
                <a:gd name="T44" fmla="*/ 167 w 173"/>
                <a:gd name="T45" fmla="*/ 3082 h 515"/>
                <a:gd name="T46" fmla="*/ 311 w 173"/>
                <a:gd name="T47" fmla="*/ 2732 h 515"/>
                <a:gd name="T48" fmla="*/ 454 w 173"/>
                <a:gd name="T49" fmla="*/ 2308 h 515"/>
                <a:gd name="T50" fmla="*/ 349 w 173"/>
                <a:gd name="T51" fmla="*/ 2559 h 515"/>
                <a:gd name="T52" fmla="*/ 551 w 173"/>
                <a:gd name="T53" fmla="*/ 2058 h 515"/>
                <a:gd name="T54" fmla="*/ 458 w 173"/>
                <a:gd name="T55" fmla="*/ 2209 h 515"/>
                <a:gd name="T56" fmla="*/ 634 w 173"/>
                <a:gd name="T57" fmla="*/ 1838 h 515"/>
                <a:gd name="T58" fmla="*/ 567 w 173"/>
                <a:gd name="T59" fmla="*/ 1888 h 515"/>
                <a:gd name="T60" fmla="*/ 738 w 173"/>
                <a:gd name="T61" fmla="*/ 1451 h 515"/>
                <a:gd name="T62" fmla="*/ 641 w 173"/>
                <a:gd name="T63" fmla="*/ 1527 h 515"/>
                <a:gd name="T64" fmla="*/ 789 w 173"/>
                <a:gd name="T65" fmla="*/ 1026 h 515"/>
                <a:gd name="T66" fmla="*/ 716 w 173"/>
                <a:gd name="T67" fmla="*/ 1078 h 515"/>
                <a:gd name="T68" fmla="*/ 775 w 173"/>
                <a:gd name="T69" fmla="*/ 631 h 515"/>
                <a:gd name="T70" fmla="*/ 705 w 173"/>
                <a:gd name="T71" fmla="*/ 779 h 515"/>
                <a:gd name="T72" fmla="*/ 705 w 173"/>
                <a:gd name="T73" fmla="*/ 0 h 515"/>
                <a:gd name="T74" fmla="*/ 678 w 173"/>
                <a:gd name="T75" fmla="*/ 74 h 51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73" h="515">
                  <a:moveTo>
                    <a:pt x="134" y="20"/>
                  </a:moveTo>
                  <a:cubicBezTo>
                    <a:pt x="136" y="54"/>
                    <a:pt x="112" y="98"/>
                    <a:pt x="99" y="128"/>
                  </a:cubicBezTo>
                  <a:cubicBezTo>
                    <a:pt x="88" y="155"/>
                    <a:pt x="63" y="189"/>
                    <a:pt x="66" y="220"/>
                  </a:cubicBezTo>
                  <a:cubicBezTo>
                    <a:pt x="66" y="205"/>
                    <a:pt x="70" y="191"/>
                    <a:pt x="72" y="177"/>
                  </a:cubicBezTo>
                  <a:cubicBezTo>
                    <a:pt x="76" y="161"/>
                    <a:pt x="74" y="143"/>
                    <a:pt x="81" y="128"/>
                  </a:cubicBezTo>
                  <a:cubicBezTo>
                    <a:pt x="71" y="149"/>
                    <a:pt x="52" y="182"/>
                    <a:pt x="55" y="206"/>
                  </a:cubicBezTo>
                  <a:cubicBezTo>
                    <a:pt x="55" y="193"/>
                    <a:pt x="57" y="175"/>
                    <a:pt x="58" y="164"/>
                  </a:cubicBezTo>
                  <a:cubicBezTo>
                    <a:pt x="55" y="177"/>
                    <a:pt x="51" y="190"/>
                    <a:pt x="46" y="202"/>
                  </a:cubicBezTo>
                  <a:cubicBezTo>
                    <a:pt x="43" y="197"/>
                    <a:pt x="43" y="187"/>
                    <a:pt x="44" y="184"/>
                  </a:cubicBezTo>
                  <a:cubicBezTo>
                    <a:pt x="45" y="197"/>
                    <a:pt x="37" y="209"/>
                    <a:pt x="35" y="222"/>
                  </a:cubicBezTo>
                  <a:cubicBezTo>
                    <a:pt x="34" y="217"/>
                    <a:pt x="34" y="212"/>
                    <a:pt x="34" y="207"/>
                  </a:cubicBezTo>
                  <a:cubicBezTo>
                    <a:pt x="35" y="230"/>
                    <a:pt x="26" y="256"/>
                    <a:pt x="20" y="278"/>
                  </a:cubicBezTo>
                  <a:cubicBezTo>
                    <a:pt x="20" y="268"/>
                    <a:pt x="22" y="256"/>
                    <a:pt x="23" y="245"/>
                  </a:cubicBezTo>
                  <a:cubicBezTo>
                    <a:pt x="12" y="265"/>
                    <a:pt x="15" y="298"/>
                    <a:pt x="13" y="319"/>
                  </a:cubicBezTo>
                  <a:cubicBezTo>
                    <a:pt x="11" y="335"/>
                    <a:pt x="0" y="374"/>
                    <a:pt x="13" y="387"/>
                  </a:cubicBezTo>
                  <a:cubicBezTo>
                    <a:pt x="22" y="381"/>
                    <a:pt x="19" y="366"/>
                    <a:pt x="21" y="356"/>
                  </a:cubicBezTo>
                  <a:cubicBezTo>
                    <a:pt x="24" y="383"/>
                    <a:pt x="16" y="416"/>
                    <a:pt x="9" y="442"/>
                  </a:cubicBezTo>
                  <a:cubicBezTo>
                    <a:pt x="14" y="440"/>
                    <a:pt x="18" y="436"/>
                    <a:pt x="22" y="433"/>
                  </a:cubicBezTo>
                  <a:cubicBezTo>
                    <a:pt x="31" y="445"/>
                    <a:pt x="12" y="478"/>
                    <a:pt x="10" y="494"/>
                  </a:cubicBezTo>
                  <a:cubicBezTo>
                    <a:pt x="18" y="494"/>
                    <a:pt x="24" y="488"/>
                    <a:pt x="30" y="484"/>
                  </a:cubicBezTo>
                  <a:cubicBezTo>
                    <a:pt x="30" y="494"/>
                    <a:pt x="26" y="505"/>
                    <a:pt x="26" y="515"/>
                  </a:cubicBezTo>
                  <a:cubicBezTo>
                    <a:pt x="29" y="510"/>
                    <a:pt x="30" y="504"/>
                    <a:pt x="34" y="499"/>
                  </a:cubicBezTo>
                  <a:cubicBezTo>
                    <a:pt x="34" y="502"/>
                    <a:pt x="35" y="504"/>
                    <a:pt x="35" y="506"/>
                  </a:cubicBezTo>
                  <a:cubicBezTo>
                    <a:pt x="39" y="487"/>
                    <a:pt x="56" y="466"/>
                    <a:pt x="66" y="449"/>
                  </a:cubicBezTo>
                  <a:cubicBezTo>
                    <a:pt x="77" y="427"/>
                    <a:pt x="82" y="399"/>
                    <a:pt x="96" y="379"/>
                  </a:cubicBezTo>
                  <a:cubicBezTo>
                    <a:pt x="96" y="393"/>
                    <a:pt x="82" y="408"/>
                    <a:pt x="74" y="420"/>
                  </a:cubicBezTo>
                  <a:cubicBezTo>
                    <a:pt x="83" y="392"/>
                    <a:pt x="103" y="363"/>
                    <a:pt x="117" y="338"/>
                  </a:cubicBezTo>
                  <a:cubicBezTo>
                    <a:pt x="109" y="345"/>
                    <a:pt x="103" y="357"/>
                    <a:pt x="97" y="363"/>
                  </a:cubicBezTo>
                  <a:cubicBezTo>
                    <a:pt x="104" y="343"/>
                    <a:pt x="133" y="323"/>
                    <a:pt x="134" y="302"/>
                  </a:cubicBezTo>
                  <a:cubicBezTo>
                    <a:pt x="129" y="305"/>
                    <a:pt x="125" y="308"/>
                    <a:pt x="120" y="310"/>
                  </a:cubicBezTo>
                  <a:cubicBezTo>
                    <a:pt x="131" y="292"/>
                    <a:pt x="160" y="260"/>
                    <a:pt x="157" y="238"/>
                  </a:cubicBezTo>
                  <a:cubicBezTo>
                    <a:pt x="149" y="240"/>
                    <a:pt x="144" y="249"/>
                    <a:pt x="136" y="251"/>
                  </a:cubicBezTo>
                  <a:cubicBezTo>
                    <a:pt x="148" y="230"/>
                    <a:pt x="170" y="194"/>
                    <a:pt x="167" y="169"/>
                  </a:cubicBezTo>
                  <a:cubicBezTo>
                    <a:pt x="161" y="169"/>
                    <a:pt x="157" y="174"/>
                    <a:pt x="152" y="177"/>
                  </a:cubicBezTo>
                  <a:cubicBezTo>
                    <a:pt x="161" y="159"/>
                    <a:pt x="173" y="123"/>
                    <a:pt x="164" y="104"/>
                  </a:cubicBezTo>
                  <a:cubicBezTo>
                    <a:pt x="157" y="108"/>
                    <a:pt x="152" y="121"/>
                    <a:pt x="149" y="128"/>
                  </a:cubicBezTo>
                  <a:cubicBezTo>
                    <a:pt x="163" y="87"/>
                    <a:pt x="149" y="42"/>
                    <a:pt x="149" y="0"/>
                  </a:cubicBezTo>
                  <a:cubicBezTo>
                    <a:pt x="148" y="4"/>
                    <a:pt x="146" y="8"/>
                    <a:pt x="144" y="12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86" name="Freeform 442">
              <a:extLst>
                <a:ext uri="{FF2B5EF4-FFF2-40B4-BE49-F238E27FC236}">
                  <a16:creationId xmlns:a16="http://schemas.microsoft.com/office/drawing/2014/main" id="{9C987E1B-0FE7-4259-8AF8-986AF3B95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" y="2317"/>
              <a:ext cx="254" cy="214"/>
            </a:xfrm>
            <a:custGeom>
              <a:avLst/>
              <a:gdLst>
                <a:gd name="T0" fmla="*/ 0 w 173"/>
                <a:gd name="T1" fmla="*/ 834 h 136"/>
                <a:gd name="T2" fmla="*/ 116 w 173"/>
                <a:gd name="T3" fmla="*/ 526 h 136"/>
                <a:gd name="T4" fmla="*/ 364 w 173"/>
                <a:gd name="T5" fmla="*/ 142 h 136"/>
                <a:gd name="T6" fmla="*/ 169 w 173"/>
                <a:gd name="T7" fmla="*/ 510 h 136"/>
                <a:gd name="T8" fmla="*/ 424 w 173"/>
                <a:gd name="T9" fmla="*/ 203 h 136"/>
                <a:gd name="T10" fmla="*/ 336 w 173"/>
                <a:gd name="T11" fmla="*/ 354 h 136"/>
                <a:gd name="T12" fmla="*/ 589 w 173"/>
                <a:gd name="T13" fmla="*/ 87 h 136"/>
                <a:gd name="T14" fmla="*/ 556 w 173"/>
                <a:gd name="T15" fmla="*/ 178 h 136"/>
                <a:gd name="T16" fmla="*/ 746 w 173"/>
                <a:gd name="T17" fmla="*/ 0 h 136"/>
                <a:gd name="T18" fmla="*/ 675 w 173"/>
                <a:gd name="T19" fmla="*/ 109 h 136"/>
                <a:gd name="T20" fmla="*/ 805 w 173"/>
                <a:gd name="T21" fmla="*/ 8 h 136"/>
                <a:gd name="T22" fmla="*/ 556 w 173"/>
                <a:gd name="T23" fmla="*/ 319 h 136"/>
                <a:gd name="T24" fmla="*/ 608 w 173"/>
                <a:gd name="T25" fmla="*/ 225 h 136"/>
                <a:gd name="T26" fmla="*/ 339 w 173"/>
                <a:gd name="T27" fmla="*/ 483 h 136"/>
                <a:gd name="T28" fmla="*/ 399 w 173"/>
                <a:gd name="T29" fmla="*/ 375 h 136"/>
                <a:gd name="T30" fmla="*/ 250 w 173"/>
                <a:gd name="T31" fmla="*/ 515 h 136"/>
                <a:gd name="T32" fmla="*/ 88 w 173"/>
                <a:gd name="T33" fmla="*/ 729 h 1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73" h="136">
                  <a:moveTo>
                    <a:pt x="0" y="136"/>
                  </a:moveTo>
                  <a:cubicBezTo>
                    <a:pt x="15" y="121"/>
                    <a:pt x="16" y="104"/>
                    <a:pt x="25" y="86"/>
                  </a:cubicBezTo>
                  <a:cubicBezTo>
                    <a:pt x="37" y="63"/>
                    <a:pt x="60" y="42"/>
                    <a:pt x="78" y="23"/>
                  </a:cubicBezTo>
                  <a:cubicBezTo>
                    <a:pt x="64" y="43"/>
                    <a:pt x="51" y="64"/>
                    <a:pt x="36" y="83"/>
                  </a:cubicBezTo>
                  <a:cubicBezTo>
                    <a:pt x="58" y="73"/>
                    <a:pt x="74" y="49"/>
                    <a:pt x="91" y="33"/>
                  </a:cubicBezTo>
                  <a:cubicBezTo>
                    <a:pt x="86" y="43"/>
                    <a:pt x="77" y="49"/>
                    <a:pt x="72" y="58"/>
                  </a:cubicBezTo>
                  <a:cubicBezTo>
                    <a:pt x="90" y="44"/>
                    <a:pt x="109" y="27"/>
                    <a:pt x="127" y="14"/>
                  </a:cubicBezTo>
                  <a:cubicBezTo>
                    <a:pt x="122" y="18"/>
                    <a:pt x="118" y="24"/>
                    <a:pt x="120" y="29"/>
                  </a:cubicBezTo>
                  <a:cubicBezTo>
                    <a:pt x="133" y="19"/>
                    <a:pt x="147" y="9"/>
                    <a:pt x="161" y="0"/>
                  </a:cubicBezTo>
                  <a:cubicBezTo>
                    <a:pt x="155" y="5"/>
                    <a:pt x="150" y="11"/>
                    <a:pt x="145" y="18"/>
                  </a:cubicBezTo>
                  <a:cubicBezTo>
                    <a:pt x="155" y="14"/>
                    <a:pt x="164" y="6"/>
                    <a:pt x="173" y="1"/>
                  </a:cubicBezTo>
                  <a:cubicBezTo>
                    <a:pt x="155" y="14"/>
                    <a:pt x="134" y="34"/>
                    <a:pt x="120" y="52"/>
                  </a:cubicBezTo>
                  <a:cubicBezTo>
                    <a:pt x="123" y="46"/>
                    <a:pt x="126" y="42"/>
                    <a:pt x="131" y="37"/>
                  </a:cubicBezTo>
                  <a:cubicBezTo>
                    <a:pt x="111" y="50"/>
                    <a:pt x="94" y="70"/>
                    <a:pt x="73" y="79"/>
                  </a:cubicBezTo>
                  <a:cubicBezTo>
                    <a:pt x="76" y="77"/>
                    <a:pt x="82" y="64"/>
                    <a:pt x="86" y="61"/>
                  </a:cubicBezTo>
                  <a:cubicBezTo>
                    <a:pt x="75" y="69"/>
                    <a:pt x="64" y="76"/>
                    <a:pt x="54" y="84"/>
                  </a:cubicBezTo>
                  <a:cubicBezTo>
                    <a:pt x="41" y="94"/>
                    <a:pt x="33" y="110"/>
                    <a:pt x="19" y="119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87" name="Freeform 443">
              <a:extLst>
                <a:ext uri="{FF2B5EF4-FFF2-40B4-BE49-F238E27FC236}">
                  <a16:creationId xmlns:a16="http://schemas.microsoft.com/office/drawing/2014/main" id="{F309100F-08AC-4E1D-B719-784D43581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" y="2246"/>
              <a:ext cx="67" cy="236"/>
            </a:xfrm>
            <a:custGeom>
              <a:avLst/>
              <a:gdLst>
                <a:gd name="T0" fmla="*/ 109 w 45"/>
                <a:gd name="T1" fmla="*/ 809 h 150"/>
                <a:gd name="T2" fmla="*/ 109 w 45"/>
                <a:gd name="T3" fmla="*/ 716 h 150"/>
                <a:gd name="T4" fmla="*/ 22 w 45"/>
                <a:gd name="T5" fmla="*/ 919 h 150"/>
                <a:gd name="T6" fmla="*/ 80 w 45"/>
                <a:gd name="T7" fmla="*/ 525 h 150"/>
                <a:gd name="T8" fmla="*/ 0 w 45"/>
                <a:gd name="T9" fmla="*/ 716 h 150"/>
                <a:gd name="T10" fmla="*/ 150 w 45"/>
                <a:gd name="T11" fmla="*/ 0 h 150"/>
                <a:gd name="T12" fmla="*/ 119 w 45"/>
                <a:gd name="T13" fmla="*/ 299 h 150"/>
                <a:gd name="T14" fmla="*/ 198 w 45"/>
                <a:gd name="T15" fmla="*/ 104 h 150"/>
                <a:gd name="T16" fmla="*/ 149 w 45"/>
                <a:gd name="T17" fmla="*/ 385 h 150"/>
                <a:gd name="T18" fmla="*/ 210 w 45"/>
                <a:gd name="T19" fmla="*/ 258 h 150"/>
                <a:gd name="T20" fmla="*/ 168 w 45"/>
                <a:gd name="T21" fmla="*/ 537 h 150"/>
                <a:gd name="T22" fmla="*/ 201 w 45"/>
                <a:gd name="T23" fmla="*/ 436 h 150"/>
                <a:gd name="T24" fmla="*/ 109 w 45"/>
                <a:gd name="T25" fmla="*/ 864 h 1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150">
                  <a:moveTo>
                    <a:pt x="22" y="132"/>
                  </a:moveTo>
                  <a:cubicBezTo>
                    <a:pt x="22" y="127"/>
                    <a:pt x="22" y="122"/>
                    <a:pt x="22" y="117"/>
                  </a:cubicBezTo>
                  <a:cubicBezTo>
                    <a:pt x="19" y="128"/>
                    <a:pt x="10" y="140"/>
                    <a:pt x="5" y="150"/>
                  </a:cubicBezTo>
                  <a:cubicBezTo>
                    <a:pt x="6" y="129"/>
                    <a:pt x="11" y="107"/>
                    <a:pt x="16" y="86"/>
                  </a:cubicBezTo>
                  <a:cubicBezTo>
                    <a:pt x="10" y="96"/>
                    <a:pt x="6" y="107"/>
                    <a:pt x="0" y="117"/>
                  </a:cubicBezTo>
                  <a:cubicBezTo>
                    <a:pt x="7" y="73"/>
                    <a:pt x="4" y="37"/>
                    <a:pt x="31" y="0"/>
                  </a:cubicBezTo>
                  <a:cubicBezTo>
                    <a:pt x="31" y="8"/>
                    <a:pt x="29" y="43"/>
                    <a:pt x="24" y="49"/>
                  </a:cubicBezTo>
                  <a:cubicBezTo>
                    <a:pt x="32" y="39"/>
                    <a:pt x="36" y="28"/>
                    <a:pt x="40" y="17"/>
                  </a:cubicBezTo>
                  <a:cubicBezTo>
                    <a:pt x="45" y="32"/>
                    <a:pt x="29" y="47"/>
                    <a:pt x="30" y="63"/>
                  </a:cubicBezTo>
                  <a:cubicBezTo>
                    <a:pt x="35" y="56"/>
                    <a:pt x="38" y="49"/>
                    <a:pt x="43" y="42"/>
                  </a:cubicBezTo>
                  <a:cubicBezTo>
                    <a:pt x="40" y="57"/>
                    <a:pt x="33" y="72"/>
                    <a:pt x="34" y="88"/>
                  </a:cubicBezTo>
                  <a:cubicBezTo>
                    <a:pt x="37" y="83"/>
                    <a:pt x="40" y="77"/>
                    <a:pt x="41" y="71"/>
                  </a:cubicBezTo>
                  <a:cubicBezTo>
                    <a:pt x="40" y="85"/>
                    <a:pt x="26" y="142"/>
                    <a:pt x="22" y="141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88" name="Freeform 444">
              <a:extLst>
                <a:ext uri="{FF2B5EF4-FFF2-40B4-BE49-F238E27FC236}">
                  <a16:creationId xmlns:a16="http://schemas.microsoft.com/office/drawing/2014/main" id="{4E02E740-7E77-410B-B4F0-E1DD66867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" y="2208"/>
              <a:ext cx="44" cy="131"/>
            </a:xfrm>
            <a:custGeom>
              <a:avLst/>
              <a:gdLst>
                <a:gd name="T0" fmla="*/ 110 w 30"/>
                <a:gd name="T1" fmla="*/ 421 h 83"/>
                <a:gd name="T2" fmla="*/ 120 w 30"/>
                <a:gd name="T3" fmla="*/ 129 h 83"/>
                <a:gd name="T4" fmla="*/ 50 w 30"/>
                <a:gd name="T5" fmla="*/ 346 h 83"/>
                <a:gd name="T6" fmla="*/ 66 w 30"/>
                <a:gd name="T7" fmla="*/ 137 h 83"/>
                <a:gd name="T8" fmla="*/ 28 w 30"/>
                <a:gd name="T9" fmla="*/ 245 h 83"/>
                <a:gd name="T10" fmla="*/ 22 w 30"/>
                <a:gd name="T11" fmla="*/ 21 h 83"/>
                <a:gd name="T12" fmla="*/ 0 w 30"/>
                <a:gd name="T13" fmla="*/ 43 h 83"/>
                <a:gd name="T14" fmla="*/ 1 w 30"/>
                <a:gd name="T15" fmla="*/ 13 h 83"/>
                <a:gd name="T16" fmla="*/ 110 w 30"/>
                <a:gd name="T17" fmla="*/ 314 h 83"/>
                <a:gd name="T18" fmla="*/ 139 w 30"/>
                <a:gd name="T19" fmla="*/ 516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" h="83">
                  <a:moveTo>
                    <a:pt x="24" y="68"/>
                  </a:moveTo>
                  <a:cubicBezTo>
                    <a:pt x="24" y="52"/>
                    <a:pt x="28" y="36"/>
                    <a:pt x="26" y="21"/>
                  </a:cubicBezTo>
                  <a:cubicBezTo>
                    <a:pt x="18" y="31"/>
                    <a:pt x="16" y="44"/>
                    <a:pt x="11" y="56"/>
                  </a:cubicBezTo>
                  <a:cubicBezTo>
                    <a:pt x="13" y="45"/>
                    <a:pt x="16" y="34"/>
                    <a:pt x="14" y="22"/>
                  </a:cubicBezTo>
                  <a:cubicBezTo>
                    <a:pt x="11" y="28"/>
                    <a:pt x="8" y="35"/>
                    <a:pt x="6" y="39"/>
                  </a:cubicBezTo>
                  <a:cubicBezTo>
                    <a:pt x="5" y="27"/>
                    <a:pt x="6" y="15"/>
                    <a:pt x="5" y="3"/>
                  </a:cubicBezTo>
                  <a:cubicBezTo>
                    <a:pt x="4" y="3"/>
                    <a:pt x="1" y="6"/>
                    <a:pt x="0" y="7"/>
                  </a:cubicBezTo>
                  <a:cubicBezTo>
                    <a:pt x="0" y="7"/>
                    <a:pt x="1" y="0"/>
                    <a:pt x="1" y="2"/>
                  </a:cubicBezTo>
                  <a:cubicBezTo>
                    <a:pt x="4" y="17"/>
                    <a:pt x="0" y="57"/>
                    <a:pt x="24" y="51"/>
                  </a:cubicBezTo>
                  <a:cubicBezTo>
                    <a:pt x="24" y="63"/>
                    <a:pt x="26" y="72"/>
                    <a:pt x="30" y="83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89" name="Freeform 445">
              <a:extLst>
                <a:ext uri="{FF2B5EF4-FFF2-40B4-BE49-F238E27FC236}">
                  <a16:creationId xmlns:a16="http://schemas.microsoft.com/office/drawing/2014/main" id="{BAD3FD63-96DC-47D3-8AD7-42C6FFBB4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3" y="2728"/>
              <a:ext cx="59" cy="238"/>
            </a:xfrm>
            <a:custGeom>
              <a:avLst/>
              <a:gdLst>
                <a:gd name="T0" fmla="*/ 189 w 40"/>
                <a:gd name="T1" fmla="*/ 932 h 151"/>
                <a:gd name="T2" fmla="*/ 59 w 40"/>
                <a:gd name="T3" fmla="*/ 474 h 151"/>
                <a:gd name="T4" fmla="*/ 170 w 40"/>
                <a:gd name="T5" fmla="*/ 634 h 151"/>
                <a:gd name="T6" fmla="*/ 47 w 40"/>
                <a:gd name="T7" fmla="*/ 333 h 151"/>
                <a:gd name="T8" fmla="*/ 119 w 40"/>
                <a:gd name="T9" fmla="*/ 449 h 151"/>
                <a:gd name="T10" fmla="*/ 0 w 40"/>
                <a:gd name="T11" fmla="*/ 137 h 151"/>
                <a:gd name="T12" fmla="*/ 40 w 40"/>
                <a:gd name="T13" fmla="*/ 184 h 151"/>
                <a:gd name="T14" fmla="*/ 19 w 40"/>
                <a:gd name="T15" fmla="*/ 0 h 151"/>
                <a:gd name="T16" fmla="*/ 187 w 40"/>
                <a:gd name="T17" fmla="*/ 525 h 151"/>
                <a:gd name="T18" fmla="*/ 119 w 40"/>
                <a:gd name="T19" fmla="*/ 427 h 151"/>
                <a:gd name="T20" fmla="*/ 170 w 40"/>
                <a:gd name="T21" fmla="*/ 747 h 151"/>
                <a:gd name="T22" fmla="*/ 128 w 40"/>
                <a:gd name="T23" fmla="*/ 698 h 151"/>
                <a:gd name="T24" fmla="*/ 148 w 40"/>
                <a:gd name="T25" fmla="*/ 865 h 151"/>
                <a:gd name="T26" fmla="*/ 119 w 40"/>
                <a:gd name="T27" fmla="*/ 802 h 151"/>
                <a:gd name="T28" fmla="*/ 170 w 40"/>
                <a:gd name="T29" fmla="*/ 919 h 15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0" h="151">
                  <a:moveTo>
                    <a:pt x="40" y="151"/>
                  </a:moveTo>
                  <a:cubicBezTo>
                    <a:pt x="25" y="129"/>
                    <a:pt x="15" y="103"/>
                    <a:pt x="12" y="77"/>
                  </a:cubicBezTo>
                  <a:cubicBezTo>
                    <a:pt x="20" y="86"/>
                    <a:pt x="26" y="97"/>
                    <a:pt x="36" y="103"/>
                  </a:cubicBezTo>
                  <a:cubicBezTo>
                    <a:pt x="32" y="85"/>
                    <a:pt x="11" y="74"/>
                    <a:pt x="10" y="54"/>
                  </a:cubicBezTo>
                  <a:cubicBezTo>
                    <a:pt x="16" y="60"/>
                    <a:pt x="20" y="67"/>
                    <a:pt x="25" y="73"/>
                  </a:cubicBezTo>
                  <a:cubicBezTo>
                    <a:pt x="22" y="54"/>
                    <a:pt x="8" y="39"/>
                    <a:pt x="0" y="22"/>
                  </a:cubicBezTo>
                  <a:cubicBezTo>
                    <a:pt x="2" y="24"/>
                    <a:pt x="5" y="27"/>
                    <a:pt x="8" y="30"/>
                  </a:cubicBezTo>
                  <a:cubicBezTo>
                    <a:pt x="9" y="20"/>
                    <a:pt x="6" y="10"/>
                    <a:pt x="4" y="0"/>
                  </a:cubicBezTo>
                  <a:cubicBezTo>
                    <a:pt x="17" y="27"/>
                    <a:pt x="30" y="56"/>
                    <a:pt x="39" y="85"/>
                  </a:cubicBezTo>
                  <a:cubicBezTo>
                    <a:pt x="36" y="79"/>
                    <a:pt x="31" y="73"/>
                    <a:pt x="25" y="69"/>
                  </a:cubicBezTo>
                  <a:cubicBezTo>
                    <a:pt x="19" y="83"/>
                    <a:pt x="33" y="106"/>
                    <a:pt x="36" y="121"/>
                  </a:cubicBezTo>
                  <a:cubicBezTo>
                    <a:pt x="34" y="117"/>
                    <a:pt x="29" y="115"/>
                    <a:pt x="27" y="113"/>
                  </a:cubicBezTo>
                  <a:cubicBezTo>
                    <a:pt x="26" y="122"/>
                    <a:pt x="29" y="131"/>
                    <a:pt x="31" y="140"/>
                  </a:cubicBezTo>
                  <a:cubicBezTo>
                    <a:pt x="29" y="137"/>
                    <a:pt x="27" y="134"/>
                    <a:pt x="25" y="130"/>
                  </a:cubicBezTo>
                  <a:cubicBezTo>
                    <a:pt x="26" y="140"/>
                    <a:pt x="28" y="150"/>
                    <a:pt x="36" y="149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90" name="Freeform 446">
              <a:extLst>
                <a:ext uri="{FF2B5EF4-FFF2-40B4-BE49-F238E27FC236}">
                  <a16:creationId xmlns:a16="http://schemas.microsoft.com/office/drawing/2014/main" id="{8859F206-6FAD-4B84-86F1-EE8C857D8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" y="2389"/>
              <a:ext cx="38" cy="149"/>
            </a:xfrm>
            <a:custGeom>
              <a:avLst/>
              <a:gdLst>
                <a:gd name="T0" fmla="*/ 28 w 26"/>
                <a:gd name="T1" fmla="*/ 386 h 95"/>
                <a:gd name="T2" fmla="*/ 0 w 26"/>
                <a:gd name="T3" fmla="*/ 576 h 95"/>
                <a:gd name="T4" fmla="*/ 38 w 26"/>
                <a:gd name="T5" fmla="*/ 425 h 95"/>
                <a:gd name="T6" fmla="*/ 89 w 26"/>
                <a:gd name="T7" fmla="*/ 182 h 95"/>
                <a:gd name="T8" fmla="*/ 79 w 26"/>
                <a:gd name="T9" fmla="*/ 0 h 95"/>
                <a:gd name="T10" fmla="*/ 73 w 26"/>
                <a:gd name="T11" fmla="*/ 135 h 95"/>
                <a:gd name="T12" fmla="*/ 56 w 26"/>
                <a:gd name="T13" fmla="*/ 273 h 95"/>
                <a:gd name="T14" fmla="*/ 22 w 26"/>
                <a:gd name="T15" fmla="*/ 381 h 9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" h="95">
                  <a:moveTo>
                    <a:pt x="6" y="64"/>
                  </a:moveTo>
                  <a:cubicBezTo>
                    <a:pt x="6" y="68"/>
                    <a:pt x="0" y="90"/>
                    <a:pt x="0" y="95"/>
                  </a:cubicBezTo>
                  <a:cubicBezTo>
                    <a:pt x="7" y="91"/>
                    <a:pt x="6" y="76"/>
                    <a:pt x="8" y="70"/>
                  </a:cubicBezTo>
                  <a:cubicBezTo>
                    <a:pt x="12" y="56"/>
                    <a:pt x="17" y="44"/>
                    <a:pt x="20" y="30"/>
                  </a:cubicBezTo>
                  <a:cubicBezTo>
                    <a:pt x="22" y="18"/>
                    <a:pt x="26" y="9"/>
                    <a:pt x="17" y="0"/>
                  </a:cubicBezTo>
                  <a:cubicBezTo>
                    <a:pt x="17" y="0"/>
                    <a:pt x="18" y="9"/>
                    <a:pt x="16" y="22"/>
                  </a:cubicBezTo>
                  <a:cubicBezTo>
                    <a:pt x="14" y="36"/>
                    <a:pt x="11" y="41"/>
                    <a:pt x="12" y="45"/>
                  </a:cubicBezTo>
                  <a:cubicBezTo>
                    <a:pt x="12" y="48"/>
                    <a:pt x="5" y="63"/>
                    <a:pt x="5" y="6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91" name="Freeform 447">
              <a:extLst>
                <a:ext uri="{FF2B5EF4-FFF2-40B4-BE49-F238E27FC236}">
                  <a16:creationId xmlns:a16="http://schemas.microsoft.com/office/drawing/2014/main" id="{C8869A79-E301-42CB-A844-B8658F65F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7" y="2293"/>
              <a:ext cx="40" cy="217"/>
            </a:xfrm>
            <a:custGeom>
              <a:avLst/>
              <a:gdLst>
                <a:gd name="T0" fmla="*/ 68 w 27"/>
                <a:gd name="T1" fmla="*/ 86 h 138"/>
                <a:gd name="T2" fmla="*/ 61 w 27"/>
                <a:gd name="T3" fmla="*/ 264 h 138"/>
                <a:gd name="T4" fmla="*/ 40 w 27"/>
                <a:gd name="T5" fmla="*/ 385 h 138"/>
                <a:gd name="T6" fmla="*/ 49 w 27"/>
                <a:gd name="T7" fmla="*/ 467 h 138"/>
                <a:gd name="T8" fmla="*/ 59 w 27"/>
                <a:gd name="T9" fmla="*/ 536 h 138"/>
                <a:gd name="T10" fmla="*/ 22 w 27"/>
                <a:gd name="T11" fmla="*/ 679 h 138"/>
                <a:gd name="T12" fmla="*/ 0 w 27"/>
                <a:gd name="T13" fmla="*/ 843 h 138"/>
                <a:gd name="T14" fmla="*/ 90 w 27"/>
                <a:gd name="T15" fmla="*/ 618 h 138"/>
                <a:gd name="T16" fmla="*/ 110 w 27"/>
                <a:gd name="T17" fmla="*/ 362 h 138"/>
                <a:gd name="T18" fmla="*/ 110 w 27"/>
                <a:gd name="T19" fmla="*/ 135 h 138"/>
                <a:gd name="T20" fmla="*/ 68 w 27"/>
                <a:gd name="T21" fmla="*/ 0 h 138"/>
                <a:gd name="T22" fmla="*/ 61 w 27"/>
                <a:gd name="T23" fmla="*/ 86 h 13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" h="138">
                  <a:moveTo>
                    <a:pt x="14" y="14"/>
                  </a:moveTo>
                  <a:cubicBezTo>
                    <a:pt x="12" y="22"/>
                    <a:pt x="14" y="34"/>
                    <a:pt x="13" y="43"/>
                  </a:cubicBezTo>
                  <a:cubicBezTo>
                    <a:pt x="11" y="50"/>
                    <a:pt x="10" y="57"/>
                    <a:pt x="8" y="63"/>
                  </a:cubicBezTo>
                  <a:cubicBezTo>
                    <a:pt x="13" y="68"/>
                    <a:pt x="10" y="71"/>
                    <a:pt x="10" y="76"/>
                  </a:cubicBezTo>
                  <a:cubicBezTo>
                    <a:pt x="10" y="79"/>
                    <a:pt x="12" y="83"/>
                    <a:pt x="12" y="88"/>
                  </a:cubicBezTo>
                  <a:cubicBezTo>
                    <a:pt x="11" y="96"/>
                    <a:pt x="6" y="103"/>
                    <a:pt x="5" y="111"/>
                  </a:cubicBezTo>
                  <a:cubicBezTo>
                    <a:pt x="4" y="120"/>
                    <a:pt x="3" y="128"/>
                    <a:pt x="0" y="138"/>
                  </a:cubicBezTo>
                  <a:cubicBezTo>
                    <a:pt x="10" y="132"/>
                    <a:pt x="17" y="112"/>
                    <a:pt x="19" y="101"/>
                  </a:cubicBezTo>
                  <a:cubicBezTo>
                    <a:pt x="23" y="87"/>
                    <a:pt x="21" y="72"/>
                    <a:pt x="23" y="59"/>
                  </a:cubicBezTo>
                  <a:cubicBezTo>
                    <a:pt x="24" y="45"/>
                    <a:pt x="27" y="35"/>
                    <a:pt x="23" y="22"/>
                  </a:cubicBezTo>
                  <a:cubicBezTo>
                    <a:pt x="22" y="17"/>
                    <a:pt x="18" y="3"/>
                    <a:pt x="14" y="0"/>
                  </a:cubicBezTo>
                  <a:cubicBezTo>
                    <a:pt x="13" y="5"/>
                    <a:pt x="13" y="9"/>
                    <a:pt x="13" y="14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92" name="Freeform 448">
              <a:extLst>
                <a:ext uri="{FF2B5EF4-FFF2-40B4-BE49-F238E27FC236}">
                  <a16:creationId xmlns:a16="http://schemas.microsoft.com/office/drawing/2014/main" id="{AE102F76-5A16-45D0-AFE7-2740F1ABF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3" y="2403"/>
              <a:ext cx="20" cy="51"/>
            </a:xfrm>
            <a:custGeom>
              <a:avLst/>
              <a:gdLst>
                <a:gd name="T0" fmla="*/ 62 w 13"/>
                <a:gd name="T1" fmla="*/ 0 h 32"/>
                <a:gd name="T2" fmla="*/ 28 w 13"/>
                <a:gd name="T3" fmla="*/ 77 h 32"/>
                <a:gd name="T4" fmla="*/ 22 w 13"/>
                <a:gd name="T5" fmla="*/ 206 h 32"/>
                <a:gd name="T6" fmla="*/ 54 w 13"/>
                <a:gd name="T7" fmla="*/ 41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32">
                  <a:moveTo>
                    <a:pt x="11" y="0"/>
                  </a:moveTo>
                  <a:cubicBezTo>
                    <a:pt x="8" y="2"/>
                    <a:pt x="6" y="9"/>
                    <a:pt x="5" y="12"/>
                  </a:cubicBezTo>
                  <a:cubicBezTo>
                    <a:pt x="3" y="18"/>
                    <a:pt x="0" y="27"/>
                    <a:pt x="4" y="32"/>
                  </a:cubicBezTo>
                  <a:cubicBezTo>
                    <a:pt x="6" y="30"/>
                    <a:pt x="13" y="7"/>
                    <a:pt x="10" y="6"/>
                  </a:cubicBezTo>
                </a:path>
              </a:pathLst>
            </a:custGeom>
            <a:solidFill>
              <a:srgbClr val="4C2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93" name="Freeform 449">
              <a:extLst>
                <a:ext uri="{FF2B5EF4-FFF2-40B4-BE49-F238E27FC236}">
                  <a16:creationId xmlns:a16="http://schemas.microsoft.com/office/drawing/2014/main" id="{F7470BDB-68DE-45BE-9E89-A49BEAC1E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2659"/>
              <a:ext cx="361" cy="178"/>
            </a:xfrm>
            <a:custGeom>
              <a:avLst/>
              <a:gdLst>
                <a:gd name="T0" fmla="*/ 810 w 245"/>
                <a:gd name="T1" fmla="*/ 0 h 113"/>
                <a:gd name="T2" fmla="*/ 995 w 245"/>
                <a:gd name="T3" fmla="*/ 68 h 113"/>
                <a:gd name="T4" fmla="*/ 1155 w 245"/>
                <a:gd name="T5" fmla="*/ 129 h 113"/>
                <a:gd name="T6" fmla="*/ 1074 w 245"/>
                <a:gd name="T7" fmla="*/ 137 h 113"/>
                <a:gd name="T8" fmla="*/ 905 w 245"/>
                <a:gd name="T9" fmla="*/ 150 h 113"/>
                <a:gd name="T10" fmla="*/ 1096 w 245"/>
                <a:gd name="T11" fmla="*/ 184 h 113"/>
                <a:gd name="T12" fmla="*/ 847 w 245"/>
                <a:gd name="T13" fmla="*/ 184 h 113"/>
                <a:gd name="T14" fmla="*/ 967 w 245"/>
                <a:gd name="T15" fmla="*/ 211 h 113"/>
                <a:gd name="T16" fmla="*/ 737 w 245"/>
                <a:gd name="T17" fmla="*/ 195 h 113"/>
                <a:gd name="T18" fmla="*/ 866 w 245"/>
                <a:gd name="T19" fmla="*/ 238 h 113"/>
                <a:gd name="T20" fmla="*/ 480 w 245"/>
                <a:gd name="T21" fmla="*/ 266 h 113"/>
                <a:gd name="T22" fmla="*/ 579 w 245"/>
                <a:gd name="T23" fmla="*/ 258 h 113"/>
                <a:gd name="T24" fmla="*/ 707 w 245"/>
                <a:gd name="T25" fmla="*/ 271 h 113"/>
                <a:gd name="T26" fmla="*/ 538 w 245"/>
                <a:gd name="T27" fmla="*/ 301 h 113"/>
                <a:gd name="T28" fmla="*/ 386 w 245"/>
                <a:gd name="T29" fmla="*/ 345 h 113"/>
                <a:gd name="T30" fmla="*/ 569 w 245"/>
                <a:gd name="T31" fmla="*/ 324 h 113"/>
                <a:gd name="T32" fmla="*/ 326 w 245"/>
                <a:gd name="T33" fmla="*/ 430 h 113"/>
                <a:gd name="T34" fmla="*/ 595 w 245"/>
                <a:gd name="T35" fmla="*/ 383 h 113"/>
                <a:gd name="T36" fmla="*/ 306 w 245"/>
                <a:gd name="T37" fmla="*/ 517 h 113"/>
                <a:gd name="T38" fmla="*/ 410 w 245"/>
                <a:gd name="T39" fmla="*/ 510 h 113"/>
                <a:gd name="T40" fmla="*/ 141 w 245"/>
                <a:gd name="T41" fmla="*/ 457 h 113"/>
                <a:gd name="T42" fmla="*/ 675 w 245"/>
                <a:gd name="T43" fmla="*/ 50 h 11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45" h="113">
                  <a:moveTo>
                    <a:pt x="172" y="0"/>
                  </a:moveTo>
                  <a:cubicBezTo>
                    <a:pt x="179" y="8"/>
                    <a:pt x="201" y="8"/>
                    <a:pt x="211" y="11"/>
                  </a:cubicBezTo>
                  <a:cubicBezTo>
                    <a:pt x="223" y="14"/>
                    <a:pt x="234" y="18"/>
                    <a:pt x="245" y="21"/>
                  </a:cubicBezTo>
                  <a:cubicBezTo>
                    <a:pt x="239" y="21"/>
                    <a:pt x="234" y="22"/>
                    <a:pt x="228" y="22"/>
                  </a:cubicBezTo>
                  <a:cubicBezTo>
                    <a:pt x="218" y="23"/>
                    <a:pt x="200" y="17"/>
                    <a:pt x="192" y="24"/>
                  </a:cubicBezTo>
                  <a:cubicBezTo>
                    <a:pt x="205" y="25"/>
                    <a:pt x="222" y="21"/>
                    <a:pt x="233" y="30"/>
                  </a:cubicBezTo>
                  <a:cubicBezTo>
                    <a:pt x="218" y="36"/>
                    <a:pt x="196" y="28"/>
                    <a:pt x="180" y="30"/>
                  </a:cubicBezTo>
                  <a:cubicBezTo>
                    <a:pt x="188" y="30"/>
                    <a:pt x="198" y="34"/>
                    <a:pt x="205" y="34"/>
                  </a:cubicBezTo>
                  <a:cubicBezTo>
                    <a:pt x="189" y="34"/>
                    <a:pt x="172" y="33"/>
                    <a:pt x="156" y="32"/>
                  </a:cubicBezTo>
                  <a:cubicBezTo>
                    <a:pt x="164" y="35"/>
                    <a:pt x="175" y="38"/>
                    <a:pt x="184" y="39"/>
                  </a:cubicBezTo>
                  <a:cubicBezTo>
                    <a:pt x="161" y="38"/>
                    <a:pt x="123" y="30"/>
                    <a:pt x="102" y="43"/>
                  </a:cubicBezTo>
                  <a:cubicBezTo>
                    <a:pt x="108" y="45"/>
                    <a:pt x="116" y="42"/>
                    <a:pt x="123" y="42"/>
                  </a:cubicBezTo>
                  <a:cubicBezTo>
                    <a:pt x="131" y="42"/>
                    <a:pt x="141" y="41"/>
                    <a:pt x="150" y="44"/>
                  </a:cubicBezTo>
                  <a:cubicBezTo>
                    <a:pt x="139" y="49"/>
                    <a:pt x="125" y="47"/>
                    <a:pt x="114" y="49"/>
                  </a:cubicBezTo>
                  <a:cubicBezTo>
                    <a:pt x="105" y="50"/>
                    <a:pt x="89" y="50"/>
                    <a:pt x="82" y="56"/>
                  </a:cubicBezTo>
                  <a:cubicBezTo>
                    <a:pt x="95" y="57"/>
                    <a:pt x="108" y="54"/>
                    <a:pt x="121" y="53"/>
                  </a:cubicBezTo>
                  <a:cubicBezTo>
                    <a:pt x="105" y="56"/>
                    <a:pt x="84" y="62"/>
                    <a:pt x="69" y="70"/>
                  </a:cubicBezTo>
                  <a:cubicBezTo>
                    <a:pt x="88" y="72"/>
                    <a:pt x="108" y="59"/>
                    <a:pt x="126" y="62"/>
                  </a:cubicBezTo>
                  <a:cubicBezTo>
                    <a:pt x="111" y="77"/>
                    <a:pt x="82" y="74"/>
                    <a:pt x="65" y="84"/>
                  </a:cubicBezTo>
                  <a:cubicBezTo>
                    <a:pt x="72" y="86"/>
                    <a:pt x="80" y="84"/>
                    <a:pt x="87" y="83"/>
                  </a:cubicBezTo>
                  <a:cubicBezTo>
                    <a:pt x="72" y="88"/>
                    <a:pt x="0" y="113"/>
                    <a:pt x="30" y="74"/>
                  </a:cubicBezTo>
                  <a:cubicBezTo>
                    <a:pt x="56" y="39"/>
                    <a:pt x="100" y="17"/>
                    <a:pt x="143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94" name="Freeform 450">
              <a:extLst>
                <a:ext uri="{FF2B5EF4-FFF2-40B4-BE49-F238E27FC236}">
                  <a16:creationId xmlns:a16="http://schemas.microsoft.com/office/drawing/2014/main" id="{70BB773F-52B9-4619-A273-79E7C46FC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2849"/>
              <a:ext cx="193" cy="274"/>
            </a:xfrm>
            <a:custGeom>
              <a:avLst/>
              <a:gdLst>
                <a:gd name="T0" fmla="*/ 100 w 131"/>
                <a:gd name="T1" fmla="*/ 121 h 174"/>
                <a:gd name="T2" fmla="*/ 451 w 131"/>
                <a:gd name="T3" fmla="*/ 0 h 174"/>
                <a:gd name="T4" fmla="*/ 88 w 131"/>
                <a:gd name="T5" fmla="*/ 258 h 174"/>
                <a:gd name="T6" fmla="*/ 349 w 131"/>
                <a:gd name="T7" fmla="*/ 129 h 174"/>
                <a:gd name="T8" fmla="*/ 119 w 131"/>
                <a:gd name="T9" fmla="*/ 307 h 174"/>
                <a:gd name="T10" fmla="*/ 249 w 131"/>
                <a:gd name="T11" fmla="*/ 254 h 174"/>
                <a:gd name="T12" fmla="*/ 88 w 131"/>
                <a:gd name="T13" fmla="*/ 383 h 174"/>
                <a:gd name="T14" fmla="*/ 208 w 131"/>
                <a:gd name="T15" fmla="*/ 383 h 174"/>
                <a:gd name="T16" fmla="*/ 102 w 131"/>
                <a:gd name="T17" fmla="*/ 428 h 174"/>
                <a:gd name="T18" fmla="*/ 256 w 131"/>
                <a:gd name="T19" fmla="*/ 469 h 174"/>
                <a:gd name="T20" fmla="*/ 137 w 131"/>
                <a:gd name="T21" fmla="*/ 504 h 174"/>
                <a:gd name="T22" fmla="*/ 298 w 131"/>
                <a:gd name="T23" fmla="*/ 578 h 174"/>
                <a:gd name="T24" fmla="*/ 197 w 131"/>
                <a:gd name="T25" fmla="*/ 598 h 174"/>
                <a:gd name="T26" fmla="*/ 352 w 131"/>
                <a:gd name="T27" fmla="*/ 720 h 174"/>
                <a:gd name="T28" fmla="*/ 239 w 131"/>
                <a:gd name="T29" fmla="*/ 720 h 174"/>
                <a:gd name="T30" fmla="*/ 390 w 131"/>
                <a:gd name="T31" fmla="*/ 824 h 174"/>
                <a:gd name="T32" fmla="*/ 299 w 131"/>
                <a:gd name="T33" fmla="*/ 814 h 174"/>
                <a:gd name="T34" fmla="*/ 398 w 131"/>
                <a:gd name="T35" fmla="*/ 918 h 174"/>
                <a:gd name="T36" fmla="*/ 616 w 131"/>
                <a:gd name="T37" fmla="*/ 1069 h 174"/>
                <a:gd name="T38" fmla="*/ 410 w 131"/>
                <a:gd name="T39" fmla="*/ 997 h 174"/>
                <a:gd name="T40" fmla="*/ 88 w 131"/>
                <a:gd name="T41" fmla="*/ 816 h 174"/>
                <a:gd name="T42" fmla="*/ 1 w 131"/>
                <a:gd name="T43" fmla="*/ 480 h 174"/>
                <a:gd name="T44" fmla="*/ 41 w 131"/>
                <a:gd name="T45" fmla="*/ 277 h 1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31" h="174">
                  <a:moveTo>
                    <a:pt x="21" y="20"/>
                  </a:moveTo>
                  <a:cubicBezTo>
                    <a:pt x="43" y="8"/>
                    <a:pt x="71" y="2"/>
                    <a:pt x="96" y="0"/>
                  </a:cubicBezTo>
                  <a:cubicBezTo>
                    <a:pt x="68" y="1"/>
                    <a:pt x="41" y="26"/>
                    <a:pt x="19" y="42"/>
                  </a:cubicBezTo>
                  <a:cubicBezTo>
                    <a:pt x="32" y="34"/>
                    <a:pt x="58" y="19"/>
                    <a:pt x="74" y="21"/>
                  </a:cubicBezTo>
                  <a:cubicBezTo>
                    <a:pt x="61" y="30"/>
                    <a:pt x="30" y="35"/>
                    <a:pt x="25" y="50"/>
                  </a:cubicBezTo>
                  <a:cubicBezTo>
                    <a:pt x="34" y="48"/>
                    <a:pt x="43" y="43"/>
                    <a:pt x="53" y="41"/>
                  </a:cubicBezTo>
                  <a:cubicBezTo>
                    <a:pt x="45" y="47"/>
                    <a:pt x="22" y="52"/>
                    <a:pt x="19" y="62"/>
                  </a:cubicBezTo>
                  <a:cubicBezTo>
                    <a:pt x="27" y="63"/>
                    <a:pt x="38" y="59"/>
                    <a:pt x="44" y="62"/>
                  </a:cubicBezTo>
                  <a:cubicBezTo>
                    <a:pt x="37" y="66"/>
                    <a:pt x="29" y="68"/>
                    <a:pt x="22" y="70"/>
                  </a:cubicBezTo>
                  <a:cubicBezTo>
                    <a:pt x="32" y="73"/>
                    <a:pt x="44" y="72"/>
                    <a:pt x="54" y="76"/>
                  </a:cubicBezTo>
                  <a:cubicBezTo>
                    <a:pt x="48" y="81"/>
                    <a:pt x="37" y="82"/>
                    <a:pt x="29" y="82"/>
                  </a:cubicBezTo>
                  <a:cubicBezTo>
                    <a:pt x="39" y="87"/>
                    <a:pt x="58" y="83"/>
                    <a:pt x="63" y="94"/>
                  </a:cubicBezTo>
                  <a:cubicBezTo>
                    <a:pt x="60" y="101"/>
                    <a:pt x="48" y="96"/>
                    <a:pt x="42" y="97"/>
                  </a:cubicBezTo>
                  <a:cubicBezTo>
                    <a:pt x="49" y="107"/>
                    <a:pt x="66" y="108"/>
                    <a:pt x="75" y="117"/>
                  </a:cubicBezTo>
                  <a:cubicBezTo>
                    <a:pt x="69" y="119"/>
                    <a:pt x="58" y="117"/>
                    <a:pt x="51" y="117"/>
                  </a:cubicBezTo>
                  <a:cubicBezTo>
                    <a:pt x="55" y="128"/>
                    <a:pt x="80" y="121"/>
                    <a:pt x="83" y="134"/>
                  </a:cubicBezTo>
                  <a:cubicBezTo>
                    <a:pt x="76" y="135"/>
                    <a:pt x="70" y="132"/>
                    <a:pt x="64" y="132"/>
                  </a:cubicBezTo>
                  <a:cubicBezTo>
                    <a:pt x="61" y="142"/>
                    <a:pt x="78" y="147"/>
                    <a:pt x="84" y="149"/>
                  </a:cubicBezTo>
                  <a:cubicBezTo>
                    <a:pt x="101" y="156"/>
                    <a:pt x="117" y="161"/>
                    <a:pt x="131" y="174"/>
                  </a:cubicBezTo>
                  <a:cubicBezTo>
                    <a:pt x="117" y="168"/>
                    <a:pt x="101" y="167"/>
                    <a:pt x="87" y="162"/>
                  </a:cubicBezTo>
                  <a:cubicBezTo>
                    <a:pt x="66" y="156"/>
                    <a:pt x="36" y="147"/>
                    <a:pt x="19" y="133"/>
                  </a:cubicBezTo>
                  <a:cubicBezTo>
                    <a:pt x="4" y="120"/>
                    <a:pt x="2" y="97"/>
                    <a:pt x="1" y="78"/>
                  </a:cubicBezTo>
                  <a:cubicBezTo>
                    <a:pt x="0" y="65"/>
                    <a:pt x="5" y="57"/>
                    <a:pt x="9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95" name="Freeform 451">
              <a:extLst>
                <a:ext uri="{FF2B5EF4-FFF2-40B4-BE49-F238E27FC236}">
                  <a16:creationId xmlns:a16="http://schemas.microsoft.com/office/drawing/2014/main" id="{CD0C0B37-DE88-477C-8CE7-F3DF9879C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3" y="3084"/>
              <a:ext cx="483" cy="92"/>
            </a:xfrm>
            <a:custGeom>
              <a:avLst/>
              <a:gdLst>
                <a:gd name="T0" fmla="*/ 0 w 328"/>
                <a:gd name="T1" fmla="*/ 19 h 59"/>
                <a:gd name="T2" fmla="*/ 249 w 328"/>
                <a:gd name="T3" fmla="*/ 19 h 59"/>
                <a:gd name="T4" fmla="*/ 568 w 328"/>
                <a:gd name="T5" fmla="*/ 0 h 59"/>
                <a:gd name="T6" fmla="*/ 128 w 328"/>
                <a:gd name="T7" fmla="*/ 136 h 59"/>
                <a:gd name="T8" fmla="*/ 405 w 328"/>
                <a:gd name="T9" fmla="*/ 108 h 59"/>
                <a:gd name="T10" fmla="*/ 832 w 328"/>
                <a:gd name="T11" fmla="*/ 19 h 59"/>
                <a:gd name="T12" fmla="*/ 565 w 328"/>
                <a:gd name="T13" fmla="*/ 170 h 59"/>
                <a:gd name="T14" fmla="*/ 898 w 328"/>
                <a:gd name="T15" fmla="*/ 87 h 59"/>
                <a:gd name="T16" fmla="*/ 705 w 328"/>
                <a:gd name="T17" fmla="*/ 212 h 59"/>
                <a:gd name="T18" fmla="*/ 1028 w 328"/>
                <a:gd name="T19" fmla="*/ 108 h 59"/>
                <a:gd name="T20" fmla="*/ 945 w 328"/>
                <a:gd name="T21" fmla="*/ 182 h 59"/>
                <a:gd name="T22" fmla="*/ 1115 w 328"/>
                <a:gd name="T23" fmla="*/ 125 h 59"/>
                <a:gd name="T24" fmla="*/ 1280 w 328"/>
                <a:gd name="T25" fmla="*/ 65 h 59"/>
                <a:gd name="T26" fmla="*/ 1203 w 328"/>
                <a:gd name="T27" fmla="*/ 140 h 59"/>
                <a:gd name="T28" fmla="*/ 1405 w 328"/>
                <a:gd name="T29" fmla="*/ 61 h 59"/>
                <a:gd name="T30" fmla="*/ 1359 w 328"/>
                <a:gd name="T31" fmla="*/ 125 h 59"/>
                <a:gd name="T32" fmla="*/ 1542 w 328"/>
                <a:gd name="T33" fmla="*/ 83 h 59"/>
                <a:gd name="T34" fmla="*/ 1312 w 328"/>
                <a:gd name="T35" fmla="*/ 201 h 59"/>
                <a:gd name="T36" fmla="*/ 1082 w 328"/>
                <a:gd name="T37" fmla="*/ 262 h 59"/>
                <a:gd name="T38" fmla="*/ 844 w 328"/>
                <a:gd name="T39" fmla="*/ 326 h 59"/>
                <a:gd name="T40" fmla="*/ 499 w 328"/>
                <a:gd name="T41" fmla="*/ 331 h 59"/>
                <a:gd name="T42" fmla="*/ 230 w 328"/>
                <a:gd name="T43" fmla="*/ 262 h 59"/>
                <a:gd name="T44" fmla="*/ 77 w 328"/>
                <a:gd name="T45" fmla="*/ 157 h 59"/>
                <a:gd name="T46" fmla="*/ 87 w 328"/>
                <a:gd name="T47" fmla="*/ 156 h 5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28" h="59">
                  <a:moveTo>
                    <a:pt x="0" y="3"/>
                  </a:moveTo>
                  <a:cubicBezTo>
                    <a:pt x="13" y="12"/>
                    <a:pt x="40" y="4"/>
                    <a:pt x="53" y="3"/>
                  </a:cubicBezTo>
                  <a:cubicBezTo>
                    <a:pt x="75" y="1"/>
                    <a:pt x="100" y="4"/>
                    <a:pt x="121" y="0"/>
                  </a:cubicBezTo>
                  <a:cubicBezTo>
                    <a:pt x="90" y="7"/>
                    <a:pt x="59" y="17"/>
                    <a:pt x="27" y="23"/>
                  </a:cubicBezTo>
                  <a:cubicBezTo>
                    <a:pt x="46" y="17"/>
                    <a:pt x="67" y="20"/>
                    <a:pt x="86" y="18"/>
                  </a:cubicBezTo>
                  <a:cubicBezTo>
                    <a:pt x="117" y="16"/>
                    <a:pt x="146" y="8"/>
                    <a:pt x="177" y="3"/>
                  </a:cubicBezTo>
                  <a:cubicBezTo>
                    <a:pt x="161" y="15"/>
                    <a:pt x="134" y="16"/>
                    <a:pt x="120" y="29"/>
                  </a:cubicBezTo>
                  <a:cubicBezTo>
                    <a:pt x="142" y="36"/>
                    <a:pt x="168" y="8"/>
                    <a:pt x="191" y="15"/>
                  </a:cubicBezTo>
                  <a:cubicBezTo>
                    <a:pt x="181" y="27"/>
                    <a:pt x="162" y="28"/>
                    <a:pt x="150" y="36"/>
                  </a:cubicBezTo>
                  <a:cubicBezTo>
                    <a:pt x="172" y="38"/>
                    <a:pt x="197" y="21"/>
                    <a:pt x="219" y="18"/>
                  </a:cubicBezTo>
                  <a:cubicBezTo>
                    <a:pt x="213" y="22"/>
                    <a:pt x="204" y="25"/>
                    <a:pt x="201" y="31"/>
                  </a:cubicBezTo>
                  <a:cubicBezTo>
                    <a:pt x="210" y="33"/>
                    <a:pt x="227" y="24"/>
                    <a:pt x="237" y="21"/>
                  </a:cubicBezTo>
                  <a:cubicBezTo>
                    <a:pt x="248" y="17"/>
                    <a:pt x="260" y="12"/>
                    <a:pt x="272" y="11"/>
                  </a:cubicBezTo>
                  <a:cubicBezTo>
                    <a:pt x="267" y="16"/>
                    <a:pt x="259" y="18"/>
                    <a:pt x="256" y="24"/>
                  </a:cubicBezTo>
                  <a:cubicBezTo>
                    <a:pt x="270" y="24"/>
                    <a:pt x="285" y="7"/>
                    <a:pt x="299" y="10"/>
                  </a:cubicBezTo>
                  <a:cubicBezTo>
                    <a:pt x="296" y="14"/>
                    <a:pt x="292" y="16"/>
                    <a:pt x="289" y="21"/>
                  </a:cubicBezTo>
                  <a:cubicBezTo>
                    <a:pt x="300" y="27"/>
                    <a:pt x="316" y="8"/>
                    <a:pt x="328" y="14"/>
                  </a:cubicBezTo>
                  <a:cubicBezTo>
                    <a:pt x="314" y="25"/>
                    <a:pt x="297" y="28"/>
                    <a:pt x="279" y="34"/>
                  </a:cubicBezTo>
                  <a:cubicBezTo>
                    <a:pt x="263" y="39"/>
                    <a:pt x="247" y="41"/>
                    <a:pt x="230" y="44"/>
                  </a:cubicBezTo>
                  <a:cubicBezTo>
                    <a:pt x="213" y="48"/>
                    <a:pt x="196" y="54"/>
                    <a:pt x="179" y="55"/>
                  </a:cubicBezTo>
                  <a:cubicBezTo>
                    <a:pt x="155" y="56"/>
                    <a:pt x="129" y="59"/>
                    <a:pt x="106" y="56"/>
                  </a:cubicBezTo>
                  <a:cubicBezTo>
                    <a:pt x="87" y="54"/>
                    <a:pt x="66" y="51"/>
                    <a:pt x="49" y="44"/>
                  </a:cubicBezTo>
                  <a:cubicBezTo>
                    <a:pt x="38" y="39"/>
                    <a:pt x="28" y="30"/>
                    <a:pt x="16" y="27"/>
                  </a:cubicBezTo>
                  <a:cubicBezTo>
                    <a:pt x="17" y="26"/>
                    <a:pt x="17" y="26"/>
                    <a:pt x="18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96" name="Freeform 452">
              <a:extLst>
                <a:ext uri="{FF2B5EF4-FFF2-40B4-BE49-F238E27FC236}">
                  <a16:creationId xmlns:a16="http://schemas.microsoft.com/office/drawing/2014/main" id="{B4C1BBAB-3371-4263-BBD9-C42DCE5F0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" y="2631"/>
              <a:ext cx="453" cy="85"/>
            </a:xfrm>
            <a:custGeom>
              <a:avLst/>
              <a:gdLst>
                <a:gd name="T0" fmla="*/ 0 w 307"/>
                <a:gd name="T1" fmla="*/ 96 h 54"/>
                <a:gd name="T2" fmla="*/ 211 w 307"/>
                <a:gd name="T3" fmla="*/ 109 h 54"/>
                <a:gd name="T4" fmla="*/ 431 w 307"/>
                <a:gd name="T5" fmla="*/ 183 h 54"/>
                <a:gd name="T6" fmla="*/ 198 w 307"/>
                <a:gd name="T7" fmla="*/ 137 h 54"/>
                <a:gd name="T8" fmla="*/ 431 w 307"/>
                <a:gd name="T9" fmla="*/ 137 h 54"/>
                <a:gd name="T10" fmla="*/ 674 w 307"/>
                <a:gd name="T11" fmla="*/ 183 h 54"/>
                <a:gd name="T12" fmla="*/ 485 w 307"/>
                <a:gd name="T13" fmla="*/ 94 h 54"/>
                <a:gd name="T14" fmla="*/ 658 w 307"/>
                <a:gd name="T15" fmla="*/ 137 h 54"/>
                <a:gd name="T16" fmla="*/ 856 w 307"/>
                <a:gd name="T17" fmla="*/ 246 h 54"/>
                <a:gd name="T18" fmla="*/ 745 w 307"/>
                <a:gd name="T19" fmla="*/ 142 h 54"/>
                <a:gd name="T20" fmla="*/ 1114 w 307"/>
                <a:gd name="T21" fmla="*/ 332 h 54"/>
                <a:gd name="T22" fmla="*/ 1015 w 307"/>
                <a:gd name="T23" fmla="*/ 280 h 54"/>
                <a:gd name="T24" fmla="*/ 1455 w 307"/>
                <a:gd name="T25" fmla="*/ 307 h 54"/>
                <a:gd name="T26" fmla="*/ 938 w 307"/>
                <a:gd name="T27" fmla="*/ 35 h 54"/>
                <a:gd name="T28" fmla="*/ 592 w 307"/>
                <a:gd name="T29" fmla="*/ 43 h 54"/>
                <a:gd name="T30" fmla="*/ 390 w 307"/>
                <a:gd name="T31" fmla="*/ 74 h 54"/>
                <a:gd name="T32" fmla="*/ 401 w 307"/>
                <a:gd name="T33" fmla="*/ 74 h 5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07" h="54">
                  <a:moveTo>
                    <a:pt x="0" y="16"/>
                  </a:moveTo>
                  <a:cubicBezTo>
                    <a:pt x="15" y="20"/>
                    <a:pt x="30" y="15"/>
                    <a:pt x="45" y="18"/>
                  </a:cubicBezTo>
                  <a:cubicBezTo>
                    <a:pt x="58" y="21"/>
                    <a:pt x="77" y="36"/>
                    <a:pt x="91" y="30"/>
                  </a:cubicBezTo>
                  <a:cubicBezTo>
                    <a:pt x="78" y="20"/>
                    <a:pt x="55" y="31"/>
                    <a:pt x="42" y="22"/>
                  </a:cubicBezTo>
                  <a:cubicBezTo>
                    <a:pt x="58" y="22"/>
                    <a:pt x="75" y="22"/>
                    <a:pt x="91" y="22"/>
                  </a:cubicBezTo>
                  <a:cubicBezTo>
                    <a:pt x="108" y="22"/>
                    <a:pt x="126" y="32"/>
                    <a:pt x="142" y="30"/>
                  </a:cubicBezTo>
                  <a:cubicBezTo>
                    <a:pt x="133" y="20"/>
                    <a:pt x="115" y="15"/>
                    <a:pt x="102" y="15"/>
                  </a:cubicBezTo>
                  <a:cubicBezTo>
                    <a:pt x="114" y="19"/>
                    <a:pt x="127" y="18"/>
                    <a:pt x="139" y="22"/>
                  </a:cubicBezTo>
                  <a:cubicBezTo>
                    <a:pt x="154" y="26"/>
                    <a:pt x="166" y="35"/>
                    <a:pt x="180" y="40"/>
                  </a:cubicBezTo>
                  <a:cubicBezTo>
                    <a:pt x="174" y="33"/>
                    <a:pt x="165" y="28"/>
                    <a:pt x="157" y="23"/>
                  </a:cubicBezTo>
                  <a:cubicBezTo>
                    <a:pt x="182" y="36"/>
                    <a:pt x="210" y="42"/>
                    <a:pt x="235" y="54"/>
                  </a:cubicBezTo>
                  <a:cubicBezTo>
                    <a:pt x="228" y="53"/>
                    <a:pt x="221" y="49"/>
                    <a:pt x="214" y="46"/>
                  </a:cubicBezTo>
                  <a:cubicBezTo>
                    <a:pt x="245" y="51"/>
                    <a:pt x="276" y="51"/>
                    <a:pt x="307" y="50"/>
                  </a:cubicBezTo>
                  <a:cubicBezTo>
                    <a:pt x="277" y="26"/>
                    <a:pt x="235" y="15"/>
                    <a:pt x="198" y="6"/>
                  </a:cubicBezTo>
                  <a:cubicBezTo>
                    <a:pt x="174" y="0"/>
                    <a:pt x="149" y="4"/>
                    <a:pt x="125" y="7"/>
                  </a:cubicBezTo>
                  <a:cubicBezTo>
                    <a:pt x="112" y="9"/>
                    <a:pt x="96" y="8"/>
                    <a:pt x="82" y="12"/>
                  </a:cubicBezTo>
                  <a:cubicBezTo>
                    <a:pt x="83" y="12"/>
                    <a:pt x="84" y="12"/>
                    <a:pt x="85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97" name="Freeform 453">
              <a:extLst>
                <a:ext uri="{FF2B5EF4-FFF2-40B4-BE49-F238E27FC236}">
                  <a16:creationId xmlns:a16="http://schemas.microsoft.com/office/drawing/2014/main" id="{399158EE-30DF-4C9D-A100-17E19FAC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7" y="2620"/>
              <a:ext cx="270" cy="134"/>
            </a:xfrm>
            <a:custGeom>
              <a:avLst/>
              <a:gdLst>
                <a:gd name="T0" fmla="*/ 230 w 183"/>
                <a:gd name="T1" fmla="*/ 311 h 85"/>
                <a:gd name="T2" fmla="*/ 0 w 183"/>
                <a:gd name="T3" fmla="*/ 430 h 85"/>
                <a:gd name="T4" fmla="*/ 230 w 183"/>
                <a:gd name="T5" fmla="*/ 388 h 85"/>
                <a:gd name="T6" fmla="*/ 1 w 183"/>
                <a:gd name="T7" fmla="*/ 504 h 85"/>
                <a:gd name="T8" fmla="*/ 279 w 183"/>
                <a:gd name="T9" fmla="*/ 430 h 85"/>
                <a:gd name="T10" fmla="*/ 109 w 183"/>
                <a:gd name="T11" fmla="*/ 525 h 85"/>
                <a:gd name="T12" fmla="*/ 366 w 183"/>
                <a:gd name="T13" fmla="*/ 383 h 85"/>
                <a:gd name="T14" fmla="*/ 261 w 183"/>
                <a:gd name="T15" fmla="*/ 504 h 85"/>
                <a:gd name="T16" fmla="*/ 481 w 183"/>
                <a:gd name="T17" fmla="*/ 279 h 85"/>
                <a:gd name="T18" fmla="*/ 379 w 183"/>
                <a:gd name="T19" fmla="*/ 448 h 85"/>
                <a:gd name="T20" fmla="*/ 587 w 183"/>
                <a:gd name="T21" fmla="*/ 224 h 85"/>
                <a:gd name="T22" fmla="*/ 468 w 183"/>
                <a:gd name="T23" fmla="*/ 383 h 85"/>
                <a:gd name="T24" fmla="*/ 696 w 183"/>
                <a:gd name="T25" fmla="*/ 151 h 85"/>
                <a:gd name="T26" fmla="*/ 620 w 183"/>
                <a:gd name="T27" fmla="*/ 279 h 85"/>
                <a:gd name="T28" fmla="*/ 806 w 183"/>
                <a:gd name="T29" fmla="*/ 107 h 85"/>
                <a:gd name="T30" fmla="*/ 865 w 183"/>
                <a:gd name="T31" fmla="*/ 20 h 85"/>
                <a:gd name="T32" fmla="*/ 750 w 183"/>
                <a:gd name="T33" fmla="*/ 13 h 85"/>
                <a:gd name="T34" fmla="*/ 475 w 183"/>
                <a:gd name="T35" fmla="*/ 20 h 85"/>
                <a:gd name="T36" fmla="*/ 22 w 183"/>
                <a:gd name="T37" fmla="*/ 169 h 8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83" h="85">
                  <a:moveTo>
                    <a:pt x="49" y="50"/>
                  </a:moveTo>
                  <a:cubicBezTo>
                    <a:pt x="38" y="62"/>
                    <a:pt x="15" y="62"/>
                    <a:pt x="0" y="70"/>
                  </a:cubicBezTo>
                  <a:cubicBezTo>
                    <a:pt x="17" y="71"/>
                    <a:pt x="33" y="64"/>
                    <a:pt x="49" y="63"/>
                  </a:cubicBezTo>
                  <a:cubicBezTo>
                    <a:pt x="33" y="66"/>
                    <a:pt x="18" y="77"/>
                    <a:pt x="1" y="82"/>
                  </a:cubicBezTo>
                  <a:cubicBezTo>
                    <a:pt x="20" y="78"/>
                    <a:pt x="41" y="77"/>
                    <a:pt x="59" y="70"/>
                  </a:cubicBezTo>
                  <a:cubicBezTo>
                    <a:pt x="47" y="72"/>
                    <a:pt x="33" y="78"/>
                    <a:pt x="23" y="85"/>
                  </a:cubicBezTo>
                  <a:cubicBezTo>
                    <a:pt x="42" y="80"/>
                    <a:pt x="59" y="65"/>
                    <a:pt x="77" y="62"/>
                  </a:cubicBezTo>
                  <a:cubicBezTo>
                    <a:pt x="73" y="69"/>
                    <a:pt x="62" y="76"/>
                    <a:pt x="55" y="82"/>
                  </a:cubicBezTo>
                  <a:cubicBezTo>
                    <a:pt x="73" y="75"/>
                    <a:pt x="84" y="52"/>
                    <a:pt x="102" y="45"/>
                  </a:cubicBezTo>
                  <a:cubicBezTo>
                    <a:pt x="96" y="54"/>
                    <a:pt x="84" y="61"/>
                    <a:pt x="80" y="72"/>
                  </a:cubicBezTo>
                  <a:cubicBezTo>
                    <a:pt x="97" y="64"/>
                    <a:pt x="103" y="38"/>
                    <a:pt x="124" y="36"/>
                  </a:cubicBezTo>
                  <a:cubicBezTo>
                    <a:pt x="120" y="46"/>
                    <a:pt x="107" y="55"/>
                    <a:pt x="99" y="62"/>
                  </a:cubicBezTo>
                  <a:cubicBezTo>
                    <a:pt x="117" y="62"/>
                    <a:pt x="129" y="29"/>
                    <a:pt x="147" y="25"/>
                  </a:cubicBezTo>
                  <a:cubicBezTo>
                    <a:pt x="143" y="32"/>
                    <a:pt x="133" y="36"/>
                    <a:pt x="131" y="45"/>
                  </a:cubicBezTo>
                  <a:cubicBezTo>
                    <a:pt x="146" y="43"/>
                    <a:pt x="158" y="24"/>
                    <a:pt x="170" y="17"/>
                  </a:cubicBezTo>
                  <a:cubicBezTo>
                    <a:pt x="175" y="13"/>
                    <a:pt x="183" y="11"/>
                    <a:pt x="182" y="3"/>
                  </a:cubicBezTo>
                  <a:cubicBezTo>
                    <a:pt x="175" y="1"/>
                    <a:pt x="165" y="2"/>
                    <a:pt x="158" y="2"/>
                  </a:cubicBezTo>
                  <a:cubicBezTo>
                    <a:pt x="138" y="2"/>
                    <a:pt x="119" y="0"/>
                    <a:pt x="100" y="3"/>
                  </a:cubicBezTo>
                  <a:cubicBezTo>
                    <a:pt x="69" y="7"/>
                    <a:pt x="34" y="14"/>
                    <a:pt x="5" y="2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98" name="Freeform 454">
              <a:extLst>
                <a:ext uri="{FF2B5EF4-FFF2-40B4-BE49-F238E27FC236}">
                  <a16:creationId xmlns:a16="http://schemas.microsoft.com/office/drawing/2014/main" id="{909AA9DA-8054-4C49-8CD5-E91B908CB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2739"/>
              <a:ext cx="256" cy="222"/>
            </a:xfrm>
            <a:custGeom>
              <a:avLst/>
              <a:gdLst>
                <a:gd name="T0" fmla="*/ 805 w 174"/>
                <a:gd name="T1" fmla="*/ 0 h 141"/>
                <a:gd name="T2" fmla="*/ 653 w 174"/>
                <a:gd name="T3" fmla="*/ 109 h 141"/>
                <a:gd name="T4" fmla="*/ 387 w 174"/>
                <a:gd name="T5" fmla="*/ 277 h 141"/>
                <a:gd name="T6" fmla="*/ 697 w 174"/>
                <a:gd name="T7" fmla="*/ 203 h 141"/>
                <a:gd name="T8" fmla="*/ 387 w 174"/>
                <a:gd name="T9" fmla="*/ 320 h 141"/>
                <a:gd name="T10" fmla="*/ 556 w 174"/>
                <a:gd name="T11" fmla="*/ 307 h 141"/>
                <a:gd name="T12" fmla="*/ 366 w 174"/>
                <a:gd name="T13" fmla="*/ 387 h 141"/>
                <a:gd name="T14" fmla="*/ 102 w 174"/>
                <a:gd name="T15" fmla="*/ 483 h 141"/>
                <a:gd name="T16" fmla="*/ 346 w 174"/>
                <a:gd name="T17" fmla="*/ 387 h 141"/>
                <a:gd name="T18" fmla="*/ 47 w 174"/>
                <a:gd name="T19" fmla="*/ 557 h 141"/>
                <a:gd name="T20" fmla="*/ 262 w 174"/>
                <a:gd name="T21" fmla="*/ 483 h 141"/>
                <a:gd name="T22" fmla="*/ 0 w 174"/>
                <a:gd name="T23" fmla="*/ 686 h 141"/>
                <a:gd name="T24" fmla="*/ 202 w 174"/>
                <a:gd name="T25" fmla="*/ 600 h 141"/>
                <a:gd name="T26" fmla="*/ 13 w 174"/>
                <a:gd name="T27" fmla="*/ 836 h 141"/>
                <a:gd name="T28" fmla="*/ 182 w 174"/>
                <a:gd name="T29" fmla="*/ 748 h 141"/>
                <a:gd name="T30" fmla="*/ 547 w 174"/>
                <a:gd name="T31" fmla="*/ 523 h 141"/>
                <a:gd name="T32" fmla="*/ 817 w 174"/>
                <a:gd name="T33" fmla="*/ 290 h 14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74" h="141">
                  <a:moveTo>
                    <a:pt x="172" y="0"/>
                  </a:moveTo>
                  <a:cubicBezTo>
                    <a:pt x="164" y="9"/>
                    <a:pt x="149" y="14"/>
                    <a:pt x="139" y="18"/>
                  </a:cubicBezTo>
                  <a:cubicBezTo>
                    <a:pt x="124" y="24"/>
                    <a:pt x="91" y="30"/>
                    <a:pt x="83" y="45"/>
                  </a:cubicBezTo>
                  <a:cubicBezTo>
                    <a:pt x="104" y="49"/>
                    <a:pt x="128" y="34"/>
                    <a:pt x="149" y="33"/>
                  </a:cubicBezTo>
                  <a:cubicBezTo>
                    <a:pt x="128" y="39"/>
                    <a:pt x="103" y="43"/>
                    <a:pt x="83" y="52"/>
                  </a:cubicBezTo>
                  <a:cubicBezTo>
                    <a:pt x="95" y="53"/>
                    <a:pt x="107" y="49"/>
                    <a:pt x="119" y="50"/>
                  </a:cubicBezTo>
                  <a:cubicBezTo>
                    <a:pt x="111" y="58"/>
                    <a:pt x="88" y="60"/>
                    <a:pt x="78" y="63"/>
                  </a:cubicBezTo>
                  <a:cubicBezTo>
                    <a:pt x="60" y="68"/>
                    <a:pt x="41" y="77"/>
                    <a:pt x="22" y="79"/>
                  </a:cubicBezTo>
                  <a:cubicBezTo>
                    <a:pt x="36" y="68"/>
                    <a:pt x="58" y="69"/>
                    <a:pt x="74" y="63"/>
                  </a:cubicBezTo>
                  <a:cubicBezTo>
                    <a:pt x="57" y="67"/>
                    <a:pt x="20" y="76"/>
                    <a:pt x="10" y="91"/>
                  </a:cubicBezTo>
                  <a:cubicBezTo>
                    <a:pt x="26" y="89"/>
                    <a:pt x="41" y="81"/>
                    <a:pt x="56" y="79"/>
                  </a:cubicBezTo>
                  <a:cubicBezTo>
                    <a:pt x="37" y="87"/>
                    <a:pt x="15" y="97"/>
                    <a:pt x="0" y="112"/>
                  </a:cubicBezTo>
                  <a:cubicBezTo>
                    <a:pt x="8" y="117"/>
                    <a:pt x="33" y="101"/>
                    <a:pt x="43" y="98"/>
                  </a:cubicBezTo>
                  <a:cubicBezTo>
                    <a:pt x="31" y="111"/>
                    <a:pt x="11" y="121"/>
                    <a:pt x="3" y="136"/>
                  </a:cubicBezTo>
                  <a:cubicBezTo>
                    <a:pt x="11" y="141"/>
                    <a:pt x="32" y="125"/>
                    <a:pt x="39" y="122"/>
                  </a:cubicBezTo>
                  <a:cubicBezTo>
                    <a:pt x="65" y="109"/>
                    <a:pt x="91" y="96"/>
                    <a:pt x="117" y="85"/>
                  </a:cubicBezTo>
                  <a:cubicBezTo>
                    <a:pt x="134" y="78"/>
                    <a:pt x="168" y="68"/>
                    <a:pt x="174" y="4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99" name="Freeform 455">
              <a:extLst>
                <a:ext uri="{FF2B5EF4-FFF2-40B4-BE49-F238E27FC236}">
                  <a16:creationId xmlns:a16="http://schemas.microsoft.com/office/drawing/2014/main" id="{6899B3FB-DBB4-48EC-A5DE-ABF590E38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4" y="2331"/>
              <a:ext cx="513" cy="270"/>
            </a:xfrm>
            <a:custGeom>
              <a:avLst/>
              <a:gdLst>
                <a:gd name="T0" fmla="*/ 0 w 348"/>
                <a:gd name="T1" fmla="*/ 644 h 172"/>
                <a:gd name="T2" fmla="*/ 435 w 348"/>
                <a:gd name="T3" fmla="*/ 0 h 172"/>
                <a:gd name="T4" fmla="*/ 150 w 348"/>
                <a:gd name="T5" fmla="*/ 553 h 172"/>
                <a:gd name="T6" fmla="*/ 320 w 348"/>
                <a:gd name="T7" fmla="*/ 286 h 172"/>
                <a:gd name="T8" fmla="*/ 156 w 348"/>
                <a:gd name="T9" fmla="*/ 571 h 172"/>
                <a:gd name="T10" fmla="*/ 336 w 348"/>
                <a:gd name="T11" fmla="*/ 414 h 172"/>
                <a:gd name="T12" fmla="*/ 156 w 348"/>
                <a:gd name="T13" fmla="*/ 631 h 172"/>
                <a:gd name="T14" fmla="*/ 289 w 348"/>
                <a:gd name="T15" fmla="*/ 542 h 172"/>
                <a:gd name="T16" fmla="*/ 560 w 348"/>
                <a:gd name="T17" fmla="*/ 301 h 172"/>
                <a:gd name="T18" fmla="*/ 251 w 348"/>
                <a:gd name="T19" fmla="*/ 589 h 172"/>
                <a:gd name="T20" fmla="*/ 684 w 348"/>
                <a:gd name="T21" fmla="*/ 256 h 172"/>
                <a:gd name="T22" fmla="*/ 535 w 348"/>
                <a:gd name="T23" fmla="*/ 446 h 172"/>
                <a:gd name="T24" fmla="*/ 849 w 348"/>
                <a:gd name="T25" fmla="*/ 224 h 172"/>
                <a:gd name="T26" fmla="*/ 650 w 348"/>
                <a:gd name="T27" fmla="*/ 501 h 172"/>
                <a:gd name="T28" fmla="*/ 1197 w 348"/>
                <a:gd name="T29" fmla="*/ 31 h 172"/>
                <a:gd name="T30" fmla="*/ 837 w 348"/>
                <a:gd name="T31" fmla="*/ 419 h 172"/>
                <a:gd name="T32" fmla="*/ 1365 w 348"/>
                <a:gd name="T33" fmla="*/ 49 h 172"/>
                <a:gd name="T34" fmla="*/ 1156 w 348"/>
                <a:gd name="T35" fmla="*/ 290 h 172"/>
                <a:gd name="T36" fmla="*/ 1493 w 348"/>
                <a:gd name="T37" fmla="*/ 135 h 172"/>
                <a:gd name="T38" fmla="*/ 1344 w 348"/>
                <a:gd name="T39" fmla="*/ 341 h 172"/>
                <a:gd name="T40" fmla="*/ 1594 w 348"/>
                <a:gd name="T41" fmla="*/ 381 h 172"/>
                <a:gd name="T42" fmla="*/ 1228 w 348"/>
                <a:gd name="T43" fmla="*/ 571 h 172"/>
                <a:gd name="T44" fmla="*/ 775 w 348"/>
                <a:gd name="T45" fmla="*/ 796 h 172"/>
                <a:gd name="T46" fmla="*/ 230 w 348"/>
                <a:gd name="T47" fmla="*/ 1003 h 172"/>
                <a:gd name="T48" fmla="*/ 41 w 348"/>
                <a:gd name="T49" fmla="*/ 983 h 172"/>
                <a:gd name="T50" fmla="*/ 32 w 348"/>
                <a:gd name="T51" fmla="*/ 909 h 17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48" h="172">
                  <a:moveTo>
                    <a:pt x="0" y="106"/>
                  </a:moveTo>
                  <a:cubicBezTo>
                    <a:pt x="26" y="68"/>
                    <a:pt x="72" y="41"/>
                    <a:pt x="92" y="0"/>
                  </a:cubicBezTo>
                  <a:cubicBezTo>
                    <a:pt x="76" y="33"/>
                    <a:pt x="46" y="56"/>
                    <a:pt x="32" y="91"/>
                  </a:cubicBezTo>
                  <a:cubicBezTo>
                    <a:pt x="39" y="74"/>
                    <a:pt x="54" y="58"/>
                    <a:pt x="68" y="47"/>
                  </a:cubicBezTo>
                  <a:cubicBezTo>
                    <a:pt x="57" y="59"/>
                    <a:pt x="34" y="78"/>
                    <a:pt x="33" y="94"/>
                  </a:cubicBezTo>
                  <a:cubicBezTo>
                    <a:pt x="46" y="90"/>
                    <a:pt x="58" y="75"/>
                    <a:pt x="71" y="68"/>
                  </a:cubicBezTo>
                  <a:cubicBezTo>
                    <a:pt x="59" y="73"/>
                    <a:pt x="36" y="93"/>
                    <a:pt x="33" y="104"/>
                  </a:cubicBezTo>
                  <a:cubicBezTo>
                    <a:pt x="43" y="103"/>
                    <a:pt x="52" y="95"/>
                    <a:pt x="61" y="89"/>
                  </a:cubicBezTo>
                  <a:cubicBezTo>
                    <a:pt x="80" y="76"/>
                    <a:pt x="100" y="64"/>
                    <a:pt x="119" y="50"/>
                  </a:cubicBezTo>
                  <a:cubicBezTo>
                    <a:pt x="99" y="64"/>
                    <a:pt x="69" y="78"/>
                    <a:pt x="53" y="97"/>
                  </a:cubicBezTo>
                  <a:cubicBezTo>
                    <a:pt x="84" y="79"/>
                    <a:pt x="117" y="63"/>
                    <a:pt x="145" y="42"/>
                  </a:cubicBezTo>
                  <a:cubicBezTo>
                    <a:pt x="134" y="47"/>
                    <a:pt x="120" y="63"/>
                    <a:pt x="113" y="73"/>
                  </a:cubicBezTo>
                  <a:cubicBezTo>
                    <a:pt x="136" y="65"/>
                    <a:pt x="155" y="44"/>
                    <a:pt x="180" y="37"/>
                  </a:cubicBezTo>
                  <a:cubicBezTo>
                    <a:pt x="165" y="49"/>
                    <a:pt x="146" y="66"/>
                    <a:pt x="138" y="82"/>
                  </a:cubicBezTo>
                  <a:cubicBezTo>
                    <a:pt x="178" y="61"/>
                    <a:pt x="212" y="21"/>
                    <a:pt x="254" y="5"/>
                  </a:cubicBezTo>
                  <a:cubicBezTo>
                    <a:pt x="233" y="23"/>
                    <a:pt x="186" y="43"/>
                    <a:pt x="177" y="69"/>
                  </a:cubicBezTo>
                  <a:cubicBezTo>
                    <a:pt x="216" y="54"/>
                    <a:pt x="249" y="23"/>
                    <a:pt x="289" y="8"/>
                  </a:cubicBezTo>
                  <a:cubicBezTo>
                    <a:pt x="275" y="21"/>
                    <a:pt x="254" y="32"/>
                    <a:pt x="245" y="48"/>
                  </a:cubicBezTo>
                  <a:cubicBezTo>
                    <a:pt x="263" y="39"/>
                    <a:pt x="295" y="14"/>
                    <a:pt x="316" y="22"/>
                  </a:cubicBezTo>
                  <a:cubicBezTo>
                    <a:pt x="311" y="37"/>
                    <a:pt x="293" y="43"/>
                    <a:pt x="285" y="56"/>
                  </a:cubicBezTo>
                  <a:cubicBezTo>
                    <a:pt x="299" y="59"/>
                    <a:pt x="348" y="41"/>
                    <a:pt x="337" y="63"/>
                  </a:cubicBezTo>
                  <a:cubicBezTo>
                    <a:pt x="330" y="77"/>
                    <a:pt x="274" y="89"/>
                    <a:pt x="260" y="94"/>
                  </a:cubicBezTo>
                  <a:cubicBezTo>
                    <a:pt x="228" y="105"/>
                    <a:pt x="196" y="119"/>
                    <a:pt x="164" y="131"/>
                  </a:cubicBezTo>
                  <a:cubicBezTo>
                    <a:pt x="127" y="146"/>
                    <a:pt x="89" y="163"/>
                    <a:pt x="49" y="165"/>
                  </a:cubicBezTo>
                  <a:cubicBezTo>
                    <a:pt x="38" y="166"/>
                    <a:pt x="17" y="172"/>
                    <a:pt x="9" y="162"/>
                  </a:cubicBezTo>
                  <a:cubicBezTo>
                    <a:pt x="5" y="157"/>
                    <a:pt x="5" y="152"/>
                    <a:pt x="7" y="1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00" name="Freeform 456">
              <a:extLst>
                <a:ext uri="{FF2B5EF4-FFF2-40B4-BE49-F238E27FC236}">
                  <a16:creationId xmlns:a16="http://schemas.microsoft.com/office/drawing/2014/main" id="{CBABA1C4-5A3E-4474-93F0-C13DFFEAC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5" y="1889"/>
              <a:ext cx="227" cy="585"/>
            </a:xfrm>
            <a:custGeom>
              <a:avLst/>
              <a:gdLst>
                <a:gd name="T0" fmla="*/ 93 w 154"/>
                <a:gd name="T1" fmla="*/ 2276 h 372"/>
                <a:gd name="T2" fmla="*/ 202 w 154"/>
                <a:gd name="T3" fmla="*/ 2052 h 372"/>
                <a:gd name="T4" fmla="*/ 380 w 154"/>
                <a:gd name="T5" fmla="*/ 1711 h 372"/>
                <a:gd name="T6" fmla="*/ 150 w 154"/>
                <a:gd name="T7" fmla="*/ 1999 h 372"/>
                <a:gd name="T8" fmla="*/ 283 w 154"/>
                <a:gd name="T9" fmla="*/ 1826 h 372"/>
                <a:gd name="T10" fmla="*/ 128 w 154"/>
                <a:gd name="T11" fmla="*/ 1999 h 372"/>
                <a:gd name="T12" fmla="*/ 435 w 154"/>
                <a:gd name="T13" fmla="*/ 1474 h 372"/>
                <a:gd name="T14" fmla="*/ 209 w 154"/>
                <a:gd name="T15" fmla="*/ 1739 h 372"/>
                <a:gd name="T16" fmla="*/ 358 w 154"/>
                <a:gd name="T17" fmla="*/ 1486 h 372"/>
                <a:gd name="T18" fmla="*/ 142 w 154"/>
                <a:gd name="T19" fmla="*/ 1697 h 372"/>
                <a:gd name="T20" fmla="*/ 302 w 154"/>
                <a:gd name="T21" fmla="*/ 1451 h 372"/>
                <a:gd name="T22" fmla="*/ 147 w 154"/>
                <a:gd name="T23" fmla="*/ 1560 h 372"/>
                <a:gd name="T24" fmla="*/ 326 w 154"/>
                <a:gd name="T25" fmla="*/ 1241 h 372"/>
                <a:gd name="T26" fmla="*/ 161 w 154"/>
                <a:gd name="T27" fmla="*/ 1326 h 372"/>
                <a:gd name="T28" fmla="*/ 326 w 154"/>
                <a:gd name="T29" fmla="*/ 1079 h 372"/>
                <a:gd name="T30" fmla="*/ 180 w 154"/>
                <a:gd name="T31" fmla="*/ 1140 h 372"/>
                <a:gd name="T32" fmla="*/ 460 w 154"/>
                <a:gd name="T33" fmla="*/ 833 h 372"/>
                <a:gd name="T34" fmla="*/ 308 w 154"/>
                <a:gd name="T35" fmla="*/ 911 h 372"/>
                <a:gd name="T36" fmla="*/ 615 w 154"/>
                <a:gd name="T37" fmla="*/ 532 h 372"/>
                <a:gd name="T38" fmla="*/ 339 w 154"/>
                <a:gd name="T39" fmla="*/ 679 h 372"/>
                <a:gd name="T40" fmla="*/ 634 w 154"/>
                <a:gd name="T41" fmla="*/ 351 h 372"/>
                <a:gd name="T42" fmla="*/ 478 w 154"/>
                <a:gd name="T43" fmla="*/ 423 h 372"/>
                <a:gd name="T44" fmla="*/ 728 w 154"/>
                <a:gd name="T45" fmla="*/ 0 h 372"/>
                <a:gd name="T46" fmla="*/ 68 w 154"/>
                <a:gd name="T47" fmla="*/ 1109 h 372"/>
                <a:gd name="T48" fmla="*/ 40 w 154"/>
                <a:gd name="T49" fmla="*/ 1975 h 37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54" h="372">
                  <a:moveTo>
                    <a:pt x="20" y="372"/>
                  </a:moveTo>
                  <a:cubicBezTo>
                    <a:pt x="21" y="361"/>
                    <a:pt x="36" y="346"/>
                    <a:pt x="43" y="336"/>
                  </a:cubicBezTo>
                  <a:cubicBezTo>
                    <a:pt x="55" y="318"/>
                    <a:pt x="71" y="300"/>
                    <a:pt x="81" y="280"/>
                  </a:cubicBezTo>
                  <a:cubicBezTo>
                    <a:pt x="65" y="296"/>
                    <a:pt x="48" y="312"/>
                    <a:pt x="32" y="327"/>
                  </a:cubicBezTo>
                  <a:cubicBezTo>
                    <a:pt x="39" y="317"/>
                    <a:pt x="51" y="307"/>
                    <a:pt x="60" y="298"/>
                  </a:cubicBezTo>
                  <a:cubicBezTo>
                    <a:pt x="49" y="307"/>
                    <a:pt x="38" y="317"/>
                    <a:pt x="27" y="327"/>
                  </a:cubicBezTo>
                  <a:cubicBezTo>
                    <a:pt x="49" y="300"/>
                    <a:pt x="75" y="271"/>
                    <a:pt x="92" y="241"/>
                  </a:cubicBezTo>
                  <a:cubicBezTo>
                    <a:pt x="73" y="251"/>
                    <a:pt x="60" y="270"/>
                    <a:pt x="44" y="284"/>
                  </a:cubicBezTo>
                  <a:cubicBezTo>
                    <a:pt x="48" y="268"/>
                    <a:pt x="66" y="256"/>
                    <a:pt x="76" y="243"/>
                  </a:cubicBezTo>
                  <a:cubicBezTo>
                    <a:pt x="64" y="253"/>
                    <a:pt x="45" y="273"/>
                    <a:pt x="30" y="277"/>
                  </a:cubicBezTo>
                  <a:cubicBezTo>
                    <a:pt x="41" y="264"/>
                    <a:pt x="58" y="254"/>
                    <a:pt x="64" y="237"/>
                  </a:cubicBezTo>
                  <a:cubicBezTo>
                    <a:pt x="52" y="239"/>
                    <a:pt x="42" y="250"/>
                    <a:pt x="31" y="255"/>
                  </a:cubicBezTo>
                  <a:cubicBezTo>
                    <a:pt x="41" y="237"/>
                    <a:pt x="65" y="222"/>
                    <a:pt x="69" y="203"/>
                  </a:cubicBezTo>
                  <a:cubicBezTo>
                    <a:pt x="57" y="205"/>
                    <a:pt x="46" y="214"/>
                    <a:pt x="34" y="217"/>
                  </a:cubicBezTo>
                  <a:cubicBezTo>
                    <a:pt x="40" y="202"/>
                    <a:pt x="59" y="190"/>
                    <a:pt x="69" y="176"/>
                  </a:cubicBezTo>
                  <a:cubicBezTo>
                    <a:pt x="58" y="173"/>
                    <a:pt x="48" y="183"/>
                    <a:pt x="38" y="186"/>
                  </a:cubicBezTo>
                  <a:cubicBezTo>
                    <a:pt x="54" y="174"/>
                    <a:pt x="92" y="155"/>
                    <a:pt x="98" y="136"/>
                  </a:cubicBezTo>
                  <a:cubicBezTo>
                    <a:pt x="86" y="135"/>
                    <a:pt x="77" y="145"/>
                    <a:pt x="65" y="149"/>
                  </a:cubicBezTo>
                  <a:cubicBezTo>
                    <a:pt x="80" y="124"/>
                    <a:pt x="122" y="115"/>
                    <a:pt x="130" y="87"/>
                  </a:cubicBezTo>
                  <a:cubicBezTo>
                    <a:pt x="110" y="88"/>
                    <a:pt x="92" y="106"/>
                    <a:pt x="72" y="111"/>
                  </a:cubicBezTo>
                  <a:cubicBezTo>
                    <a:pt x="88" y="90"/>
                    <a:pt x="124" y="82"/>
                    <a:pt x="134" y="57"/>
                  </a:cubicBezTo>
                  <a:cubicBezTo>
                    <a:pt x="122" y="56"/>
                    <a:pt x="113" y="67"/>
                    <a:pt x="101" y="69"/>
                  </a:cubicBezTo>
                  <a:cubicBezTo>
                    <a:pt x="124" y="50"/>
                    <a:pt x="140" y="26"/>
                    <a:pt x="154" y="0"/>
                  </a:cubicBezTo>
                  <a:cubicBezTo>
                    <a:pt x="86" y="47"/>
                    <a:pt x="37" y="100"/>
                    <a:pt x="14" y="181"/>
                  </a:cubicBezTo>
                  <a:cubicBezTo>
                    <a:pt x="2" y="226"/>
                    <a:pt x="0" y="277"/>
                    <a:pt x="8" y="3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01" name="Freeform 457">
              <a:extLst>
                <a:ext uri="{FF2B5EF4-FFF2-40B4-BE49-F238E27FC236}">
                  <a16:creationId xmlns:a16="http://schemas.microsoft.com/office/drawing/2014/main" id="{947BDA3B-9F4E-43AE-909C-593221245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789"/>
              <a:ext cx="517" cy="228"/>
            </a:xfrm>
            <a:custGeom>
              <a:avLst/>
              <a:gdLst>
                <a:gd name="T0" fmla="*/ 19 w 351"/>
                <a:gd name="T1" fmla="*/ 855 h 145"/>
                <a:gd name="T2" fmla="*/ 0 w 351"/>
                <a:gd name="T3" fmla="*/ 887 h 145"/>
                <a:gd name="T4" fmla="*/ 418 w 351"/>
                <a:gd name="T5" fmla="*/ 638 h 145"/>
                <a:gd name="T6" fmla="*/ 784 w 351"/>
                <a:gd name="T7" fmla="*/ 536 h 145"/>
                <a:gd name="T8" fmla="*/ 237 w 351"/>
                <a:gd name="T9" fmla="*/ 704 h 145"/>
                <a:gd name="T10" fmla="*/ 566 w 351"/>
                <a:gd name="T11" fmla="*/ 552 h 145"/>
                <a:gd name="T12" fmla="*/ 816 w 351"/>
                <a:gd name="T13" fmla="*/ 459 h 145"/>
                <a:gd name="T14" fmla="*/ 435 w 351"/>
                <a:gd name="T15" fmla="*/ 531 h 145"/>
                <a:gd name="T16" fmla="*/ 1137 w 351"/>
                <a:gd name="T17" fmla="*/ 292 h 145"/>
                <a:gd name="T18" fmla="*/ 675 w 351"/>
                <a:gd name="T19" fmla="*/ 362 h 145"/>
                <a:gd name="T20" fmla="*/ 1083 w 351"/>
                <a:gd name="T21" fmla="*/ 267 h 145"/>
                <a:gd name="T22" fmla="*/ 1357 w 351"/>
                <a:gd name="T23" fmla="*/ 195 h 145"/>
                <a:gd name="T24" fmla="*/ 1013 w 351"/>
                <a:gd name="T25" fmla="*/ 250 h 145"/>
                <a:gd name="T26" fmla="*/ 1573 w 351"/>
                <a:gd name="T27" fmla="*/ 203 h 145"/>
                <a:gd name="T28" fmla="*/ 1345 w 351"/>
                <a:gd name="T29" fmla="*/ 170 h 145"/>
                <a:gd name="T30" fmla="*/ 1642 w 351"/>
                <a:gd name="T31" fmla="*/ 135 h 145"/>
                <a:gd name="T32" fmla="*/ 1156 w 351"/>
                <a:gd name="T33" fmla="*/ 86 h 145"/>
                <a:gd name="T34" fmla="*/ 409 w 351"/>
                <a:gd name="T35" fmla="*/ 307 h 14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1" h="145">
                  <a:moveTo>
                    <a:pt x="4" y="140"/>
                  </a:moveTo>
                  <a:cubicBezTo>
                    <a:pt x="2" y="141"/>
                    <a:pt x="1" y="143"/>
                    <a:pt x="0" y="145"/>
                  </a:cubicBezTo>
                  <a:cubicBezTo>
                    <a:pt x="30" y="131"/>
                    <a:pt x="58" y="114"/>
                    <a:pt x="89" y="104"/>
                  </a:cubicBezTo>
                  <a:cubicBezTo>
                    <a:pt x="114" y="96"/>
                    <a:pt x="141" y="96"/>
                    <a:pt x="166" y="88"/>
                  </a:cubicBezTo>
                  <a:cubicBezTo>
                    <a:pt x="129" y="96"/>
                    <a:pt x="88" y="114"/>
                    <a:pt x="50" y="115"/>
                  </a:cubicBezTo>
                  <a:cubicBezTo>
                    <a:pt x="70" y="101"/>
                    <a:pt x="98" y="97"/>
                    <a:pt x="120" y="90"/>
                  </a:cubicBezTo>
                  <a:cubicBezTo>
                    <a:pt x="136" y="84"/>
                    <a:pt x="156" y="74"/>
                    <a:pt x="173" y="75"/>
                  </a:cubicBezTo>
                  <a:cubicBezTo>
                    <a:pt x="147" y="81"/>
                    <a:pt x="118" y="78"/>
                    <a:pt x="92" y="87"/>
                  </a:cubicBezTo>
                  <a:cubicBezTo>
                    <a:pt x="142" y="77"/>
                    <a:pt x="191" y="58"/>
                    <a:pt x="242" y="48"/>
                  </a:cubicBezTo>
                  <a:cubicBezTo>
                    <a:pt x="209" y="45"/>
                    <a:pt x="175" y="54"/>
                    <a:pt x="143" y="59"/>
                  </a:cubicBezTo>
                  <a:cubicBezTo>
                    <a:pt x="172" y="55"/>
                    <a:pt x="201" y="48"/>
                    <a:pt x="230" y="44"/>
                  </a:cubicBezTo>
                  <a:cubicBezTo>
                    <a:pt x="249" y="41"/>
                    <a:pt x="271" y="39"/>
                    <a:pt x="288" y="32"/>
                  </a:cubicBezTo>
                  <a:cubicBezTo>
                    <a:pt x="265" y="36"/>
                    <a:pt x="239" y="41"/>
                    <a:pt x="215" y="41"/>
                  </a:cubicBezTo>
                  <a:cubicBezTo>
                    <a:pt x="255" y="40"/>
                    <a:pt x="295" y="35"/>
                    <a:pt x="334" y="33"/>
                  </a:cubicBezTo>
                  <a:cubicBezTo>
                    <a:pt x="319" y="27"/>
                    <a:pt x="302" y="30"/>
                    <a:pt x="286" y="28"/>
                  </a:cubicBezTo>
                  <a:cubicBezTo>
                    <a:pt x="306" y="25"/>
                    <a:pt x="328" y="27"/>
                    <a:pt x="349" y="22"/>
                  </a:cubicBezTo>
                  <a:cubicBezTo>
                    <a:pt x="351" y="0"/>
                    <a:pt x="258" y="13"/>
                    <a:pt x="246" y="14"/>
                  </a:cubicBezTo>
                  <a:cubicBezTo>
                    <a:pt x="191" y="19"/>
                    <a:pt x="141" y="38"/>
                    <a:pt x="87" y="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02" name="Freeform 458">
              <a:extLst>
                <a:ext uri="{FF2B5EF4-FFF2-40B4-BE49-F238E27FC236}">
                  <a16:creationId xmlns:a16="http://schemas.microsoft.com/office/drawing/2014/main" id="{E1E42365-76EA-4FE2-8D28-51E4BC142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4" y="2229"/>
              <a:ext cx="476" cy="210"/>
            </a:xfrm>
            <a:custGeom>
              <a:avLst/>
              <a:gdLst>
                <a:gd name="T0" fmla="*/ 0 w 323"/>
                <a:gd name="T1" fmla="*/ 809 h 134"/>
                <a:gd name="T2" fmla="*/ 230 w 323"/>
                <a:gd name="T3" fmla="*/ 610 h 134"/>
                <a:gd name="T4" fmla="*/ 426 w 323"/>
                <a:gd name="T5" fmla="*/ 406 h 134"/>
                <a:gd name="T6" fmla="*/ 228 w 323"/>
                <a:gd name="T7" fmla="*/ 671 h 134"/>
                <a:gd name="T8" fmla="*/ 576 w 323"/>
                <a:gd name="T9" fmla="*/ 259 h 134"/>
                <a:gd name="T10" fmla="*/ 367 w 323"/>
                <a:gd name="T11" fmla="*/ 597 h 134"/>
                <a:gd name="T12" fmla="*/ 806 w 323"/>
                <a:gd name="T13" fmla="*/ 147 h 134"/>
                <a:gd name="T14" fmla="*/ 505 w 323"/>
                <a:gd name="T15" fmla="*/ 467 h 134"/>
                <a:gd name="T16" fmla="*/ 728 w 323"/>
                <a:gd name="T17" fmla="*/ 290 h 134"/>
                <a:gd name="T18" fmla="*/ 958 w 323"/>
                <a:gd name="T19" fmla="*/ 53 h 134"/>
                <a:gd name="T20" fmla="*/ 806 w 323"/>
                <a:gd name="T21" fmla="*/ 277 h 134"/>
                <a:gd name="T22" fmla="*/ 1027 w 323"/>
                <a:gd name="T23" fmla="*/ 77 h 134"/>
                <a:gd name="T24" fmla="*/ 927 w 323"/>
                <a:gd name="T25" fmla="*/ 299 h 134"/>
                <a:gd name="T26" fmla="*/ 1161 w 323"/>
                <a:gd name="T27" fmla="*/ 74 h 134"/>
                <a:gd name="T28" fmla="*/ 1067 w 323"/>
                <a:gd name="T29" fmla="*/ 259 h 134"/>
                <a:gd name="T30" fmla="*/ 1372 w 323"/>
                <a:gd name="T31" fmla="*/ 0 h 134"/>
                <a:gd name="T32" fmla="*/ 1269 w 323"/>
                <a:gd name="T33" fmla="*/ 191 h 134"/>
                <a:gd name="T34" fmla="*/ 1513 w 323"/>
                <a:gd name="T35" fmla="*/ 53 h 134"/>
                <a:gd name="T36" fmla="*/ 1136 w 323"/>
                <a:gd name="T37" fmla="*/ 497 h 134"/>
                <a:gd name="T38" fmla="*/ 666 w 323"/>
                <a:gd name="T39" fmla="*/ 610 h 134"/>
                <a:gd name="T40" fmla="*/ 495 w 323"/>
                <a:gd name="T41" fmla="*/ 671 h 134"/>
                <a:gd name="T42" fmla="*/ 480 w 323"/>
                <a:gd name="T43" fmla="*/ 671 h 1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23" h="134">
                  <a:moveTo>
                    <a:pt x="0" y="134"/>
                  </a:moveTo>
                  <a:cubicBezTo>
                    <a:pt x="17" y="124"/>
                    <a:pt x="34" y="114"/>
                    <a:pt x="49" y="101"/>
                  </a:cubicBezTo>
                  <a:cubicBezTo>
                    <a:pt x="62" y="90"/>
                    <a:pt x="74" y="74"/>
                    <a:pt x="90" y="67"/>
                  </a:cubicBezTo>
                  <a:cubicBezTo>
                    <a:pt x="76" y="77"/>
                    <a:pt x="57" y="96"/>
                    <a:pt x="48" y="111"/>
                  </a:cubicBezTo>
                  <a:cubicBezTo>
                    <a:pt x="76" y="94"/>
                    <a:pt x="101" y="68"/>
                    <a:pt x="122" y="43"/>
                  </a:cubicBezTo>
                  <a:cubicBezTo>
                    <a:pt x="106" y="59"/>
                    <a:pt x="85" y="79"/>
                    <a:pt x="78" y="99"/>
                  </a:cubicBezTo>
                  <a:cubicBezTo>
                    <a:pt x="112" y="77"/>
                    <a:pt x="136" y="44"/>
                    <a:pt x="171" y="24"/>
                  </a:cubicBezTo>
                  <a:cubicBezTo>
                    <a:pt x="154" y="38"/>
                    <a:pt x="113" y="56"/>
                    <a:pt x="107" y="77"/>
                  </a:cubicBezTo>
                  <a:cubicBezTo>
                    <a:pt x="124" y="76"/>
                    <a:pt x="141" y="58"/>
                    <a:pt x="154" y="48"/>
                  </a:cubicBezTo>
                  <a:cubicBezTo>
                    <a:pt x="170" y="35"/>
                    <a:pt x="186" y="21"/>
                    <a:pt x="203" y="9"/>
                  </a:cubicBezTo>
                  <a:cubicBezTo>
                    <a:pt x="190" y="17"/>
                    <a:pt x="177" y="32"/>
                    <a:pt x="171" y="46"/>
                  </a:cubicBezTo>
                  <a:cubicBezTo>
                    <a:pt x="189" y="42"/>
                    <a:pt x="203" y="23"/>
                    <a:pt x="218" y="13"/>
                  </a:cubicBezTo>
                  <a:cubicBezTo>
                    <a:pt x="212" y="25"/>
                    <a:pt x="202" y="36"/>
                    <a:pt x="197" y="50"/>
                  </a:cubicBezTo>
                  <a:cubicBezTo>
                    <a:pt x="216" y="47"/>
                    <a:pt x="227" y="19"/>
                    <a:pt x="246" y="12"/>
                  </a:cubicBezTo>
                  <a:cubicBezTo>
                    <a:pt x="243" y="24"/>
                    <a:pt x="230" y="32"/>
                    <a:pt x="226" y="43"/>
                  </a:cubicBezTo>
                  <a:cubicBezTo>
                    <a:pt x="251" y="36"/>
                    <a:pt x="267" y="9"/>
                    <a:pt x="291" y="0"/>
                  </a:cubicBezTo>
                  <a:cubicBezTo>
                    <a:pt x="284" y="10"/>
                    <a:pt x="272" y="20"/>
                    <a:pt x="269" y="32"/>
                  </a:cubicBezTo>
                  <a:cubicBezTo>
                    <a:pt x="286" y="25"/>
                    <a:pt x="302" y="12"/>
                    <a:pt x="321" y="9"/>
                  </a:cubicBezTo>
                  <a:cubicBezTo>
                    <a:pt x="323" y="41"/>
                    <a:pt x="265" y="74"/>
                    <a:pt x="241" y="82"/>
                  </a:cubicBezTo>
                  <a:cubicBezTo>
                    <a:pt x="208" y="92"/>
                    <a:pt x="174" y="94"/>
                    <a:pt x="141" y="101"/>
                  </a:cubicBezTo>
                  <a:cubicBezTo>
                    <a:pt x="129" y="104"/>
                    <a:pt x="117" y="109"/>
                    <a:pt x="105" y="111"/>
                  </a:cubicBezTo>
                  <a:cubicBezTo>
                    <a:pt x="100" y="112"/>
                    <a:pt x="99" y="114"/>
                    <a:pt x="102" y="1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03" name="Freeform 459">
              <a:extLst>
                <a:ext uri="{FF2B5EF4-FFF2-40B4-BE49-F238E27FC236}">
                  <a16:creationId xmlns:a16="http://schemas.microsoft.com/office/drawing/2014/main" id="{E8F83F72-529A-41D6-BFE9-36688135D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3" y="1679"/>
              <a:ext cx="538" cy="771"/>
            </a:xfrm>
            <a:custGeom>
              <a:avLst/>
              <a:gdLst>
                <a:gd name="T0" fmla="*/ 730 w 365"/>
                <a:gd name="T1" fmla="*/ 55 h 491"/>
                <a:gd name="T2" fmla="*/ 386 w 365"/>
                <a:gd name="T3" fmla="*/ 306 h 491"/>
                <a:gd name="T4" fmla="*/ 858 w 365"/>
                <a:gd name="T5" fmla="*/ 157 h 491"/>
                <a:gd name="T6" fmla="*/ 623 w 365"/>
                <a:gd name="T7" fmla="*/ 419 h 491"/>
                <a:gd name="T8" fmla="*/ 986 w 365"/>
                <a:gd name="T9" fmla="*/ 333 h 491"/>
                <a:gd name="T10" fmla="*/ 858 w 365"/>
                <a:gd name="T11" fmla="*/ 490 h 491"/>
                <a:gd name="T12" fmla="*/ 948 w 365"/>
                <a:gd name="T13" fmla="*/ 510 h 491"/>
                <a:gd name="T14" fmla="*/ 927 w 365"/>
                <a:gd name="T15" fmla="*/ 619 h 491"/>
                <a:gd name="T16" fmla="*/ 1303 w 365"/>
                <a:gd name="T17" fmla="*/ 501 h 491"/>
                <a:gd name="T18" fmla="*/ 1039 w 365"/>
                <a:gd name="T19" fmla="*/ 978 h 491"/>
                <a:gd name="T20" fmla="*/ 1540 w 365"/>
                <a:gd name="T21" fmla="*/ 829 h 491"/>
                <a:gd name="T22" fmla="*/ 1223 w 365"/>
                <a:gd name="T23" fmla="*/ 1319 h 491"/>
                <a:gd name="T24" fmla="*/ 1636 w 365"/>
                <a:gd name="T25" fmla="*/ 1366 h 491"/>
                <a:gd name="T26" fmla="*/ 1452 w 365"/>
                <a:gd name="T27" fmla="*/ 1672 h 491"/>
                <a:gd name="T28" fmla="*/ 1723 w 365"/>
                <a:gd name="T29" fmla="*/ 1664 h 491"/>
                <a:gd name="T30" fmla="*/ 1521 w 365"/>
                <a:gd name="T31" fmla="*/ 1928 h 491"/>
                <a:gd name="T32" fmla="*/ 1452 w 365"/>
                <a:gd name="T33" fmla="*/ 2187 h 491"/>
                <a:gd name="T34" fmla="*/ 1526 w 365"/>
                <a:gd name="T35" fmla="*/ 2498 h 491"/>
                <a:gd name="T36" fmla="*/ 1674 w 365"/>
                <a:gd name="T37" fmla="*/ 2560 h 491"/>
                <a:gd name="T38" fmla="*/ 911 w 365"/>
                <a:gd name="T39" fmla="*/ 2987 h 491"/>
                <a:gd name="T40" fmla="*/ 1467 w 365"/>
                <a:gd name="T41" fmla="*/ 2322 h 491"/>
                <a:gd name="T42" fmla="*/ 977 w 365"/>
                <a:gd name="T43" fmla="*/ 2409 h 491"/>
                <a:gd name="T44" fmla="*/ 1324 w 365"/>
                <a:gd name="T45" fmla="*/ 1902 h 491"/>
                <a:gd name="T46" fmla="*/ 1114 w 365"/>
                <a:gd name="T47" fmla="*/ 1950 h 491"/>
                <a:gd name="T48" fmla="*/ 1243 w 365"/>
                <a:gd name="T49" fmla="*/ 1716 h 491"/>
                <a:gd name="T50" fmla="*/ 1095 w 365"/>
                <a:gd name="T51" fmla="*/ 1760 h 491"/>
                <a:gd name="T52" fmla="*/ 1195 w 365"/>
                <a:gd name="T53" fmla="*/ 1588 h 491"/>
                <a:gd name="T54" fmla="*/ 1008 w 365"/>
                <a:gd name="T55" fmla="*/ 1575 h 491"/>
                <a:gd name="T56" fmla="*/ 1027 w 365"/>
                <a:gd name="T57" fmla="*/ 1228 h 491"/>
                <a:gd name="T58" fmla="*/ 911 w 365"/>
                <a:gd name="T59" fmla="*/ 1120 h 491"/>
                <a:gd name="T60" fmla="*/ 435 w 365"/>
                <a:gd name="T61" fmla="*/ 1208 h 491"/>
                <a:gd name="T62" fmla="*/ 737 w 365"/>
                <a:gd name="T63" fmla="*/ 760 h 491"/>
                <a:gd name="T64" fmla="*/ 371 w 365"/>
                <a:gd name="T65" fmla="*/ 680 h 491"/>
                <a:gd name="T66" fmla="*/ 439 w 365"/>
                <a:gd name="T67" fmla="*/ 473 h 491"/>
                <a:gd name="T68" fmla="*/ 180 w 365"/>
                <a:gd name="T69" fmla="*/ 557 h 491"/>
                <a:gd name="T70" fmla="*/ 326 w 365"/>
                <a:gd name="T71" fmla="*/ 333 h 491"/>
                <a:gd name="T72" fmla="*/ 0 w 365"/>
                <a:gd name="T73" fmla="*/ 388 h 491"/>
                <a:gd name="T74" fmla="*/ 330 w 365"/>
                <a:gd name="T75" fmla="*/ 195 h 491"/>
                <a:gd name="T76" fmla="*/ 730 w 365"/>
                <a:gd name="T77" fmla="*/ 0 h 49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365" h="491">
                  <a:moveTo>
                    <a:pt x="155" y="9"/>
                  </a:moveTo>
                  <a:cubicBezTo>
                    <a:pt x="134" y="0"/>
                    <a:pt x="92" y="34"/>
                    <a:pt x="82" y="50"/>
                  </a:cubicBezTo>
                  <a:cubicBezTo>
                    <a:pt x="114" y="50"/>
                    <a:pt x="149" y="21"/>
                    <a:pt x="182" y="26"/>
                  </a:cubicBezTo>
                  <a:cubicBezTo>
                    <a:pt x="167" y="41"/>
                    <a:pt x="148" y="54"/>
                    <a:pt x="132" y="69"/>
                  </a:cubicBezTo>
                  <a:cubicBezTo>
                    <a:pt x="157" y="63"/>
                    <a:pt x="183" y="53"/>
                    <a:pt x="209" y="55"/>
                  </a:cubicBezTo>
                  <a:cubicBezTo>
                    <a:pt x="199" y="61"/>
                    <a:pt x="189" y="71"/>
                    <a:pt x="182" y="81"/>
                  </a:cubicBezTo>
                  <a:cubicBezTo>
                    <a:pt x="188" y="81"/>
                    <a:pt x="194" y="85"/>
                    <a:pt x="201" y="84"/>
                  </a:cubicBezTo>
                  <a:cubicBezTo>
                    <a:pt x="199" y="90"/>
                    <a:pt x="199" y="97"/>
                    <a:pt x="197" y="102"/>
                  </a:cubicBezTo>
                  <a:cubicBezTo>
                    <a:pt x="219" y="92"/>
                    <a:pt x="251" y="85"/>
                    <a:pt x="276" y="82"/>
                  </a:cubicBezTo>
                  <a:cubicBezTo>
                    <a:pt x="272" y="113"/>
                    <a:pt x="222" y="129"/>
                    <a:pt x="220" y="161"/>
                  </a:cubicBezTo>
                  <a:cubicBezTo>
                    <a:pt x="254" y="164"/>
                    <a:pt x="292" y="141"/>
                    <a:pt x="326" y="136"/>
                  </a:cubicBezTo>
                  <a:cubicBezTo>
                    <a:pt x="316" y="166"/>
                    <a:pt x="283" y="198"/>
                    <a:pt x="259" y="217"/>
                  </a:cubicBezTo>
                  <a:cubicBezTo>
                    <a:pt x="285" y="229"/>
                    <a:pt x="322" y="211"/>
                    <a:pt x="347" y="225"/>
                  </a:cubicBezTo>
                  <a:cubicBezTo>
                    <a:pt x="340" y="245"/>
                    <a:pt x="313" y="255"/>
                    <a:pt x="307" y="275"/>
                  </a:cubicBezTo>
                  <a:cubicBezTo>
                    <a:pt x="324" y="286"/>
                    <a:pt x="347" y="276"/>
                    <a:pt x="365" y="274"/>
                  </a:cubicBezTo>
                  <a:cubicBezTo>
                    <a:pt x="364" y="290"/>
                    <a:pt x="322" y="302"/>
                    <a:pt x="322" y="317"/>
                  </a:cubicBezTo>
                  <a:cubicBezTo>
                    <a:pt x="323" y="335"/>
                    <a:pt x="301" y="344"/>
                    <a:pt x="307" y="360"/>
                  </a:cubicBezTo>
                  <a:cubicBezTo>
                    <a:pt x="315" y="379"/>
                    <a:pt x="322" y="393"/>
                    <a:pt x="323" y="411"/>
                  </a:cubicBezTo>
                  <a:cubicBezTo>
                    <a:pt x="323" y="448"/>
                    <a:pt x="333" y="424"/>
                    <a:pt x="355" y="421"/>
                  </a:cubicBezTo>
                  <a:cubicBezTo>
                    <a:pt x="306" y="449"/>
                    <a:pt x="246" y="466"/>
                    <a:pt x="193" y="491"/>
                  </a:cubicBezTo>
                  <a:cubicBezTo>
                    <a:pt x="231" y="475"/>
                    <a:pt x="301" y="424"/>
                    <a:pt x="311" y="382"/>
                  </a:cubicBezTo>
                  <a:cubicBezTo>
                    <a:pt x="278" y="389"/>
                    <a:pt x="242" y="394"/>
                    <a:pt x="207" y="396"/>
                  </a:cubicBezTo>
                  <a:cubicBezTo>
                    <a:pt x="217" y="386"/>
                    <a:pt x="311" y="327"/>
                    <a:pt x="280" y="313"/>
                  </a:cubicBezTo>
                  <a:cubicBezTo>
                    <a:pt x="269" y="308"/>
                    <a:pt x="246" y="332"/>
                    <a:pt x="236" y="321"/>
                  </a:cubicBezTo>
                  <a:cubicBezTo>
                    <a:pt x="227" y="311"/>
                    <a:pt x="259" y="291"/>
                    <a:pt x="263" y="282"/>
                  </a:cubicBezTo>
                  <a:cubicBezTo>
                    <a:pt x="253" y="286"/>
                    <a:pt x="243" y="291"/>
                    <a:pt x="232" y="290"/>
                  </a:cubicBezTo>
                  <a:cubicBezTo>
                    <a:pt x="237" y="279"/>
                    <a:pt x="252" y="273"/>
                    <a:pt x="253" y="261"/>
                  </a:cubicBezTo>
                  <a:cubicBezTo>
                    <a:pt x="242" y="260"/>
                    <a:pt x="220" y="269"/>
                    <a:pt x="214" y="259"/>
                  </a:cubicBezTo>
                  <a:cubicBezTo>
                    <a:pt x="208" y="250"/>
                    <a:pt x="222" y="216"/>
                    <a:pt x="218" y="202"/>
                  </a:cubicBezTo>
                  <a:cubicBezTo>
                    <a:pt x="212" y="183"/>
                    <a:pt x="212" y="184"/>
                    <a:pt x="193" y="184"/>
                  </a:cubicBezTo>
                  <a:cubicBezTo>
                    <a:pt x="161" y="185"/>
                    <a:pt x="123" y="209"/>
                    <a:pt x="92" y="199"/>
                  </a:cubicBezTo>
                  <a:cubicBezTo>
                    <a:pt x="100" y="168"/>
                    <a:pt x="155" y="160"/>
                    <a:pt x="156" y="125"/>
                  </a:cubicBezTo>
                  <a:cubicBezTo>
                    <a:pt x="132" y="119"/>
                    <a:pt x="72" y="144"/>
                    <a:pt x="79" y="112"/>
                  </a:cubicBezTo>
                  <a:cubicBezTo>
                    <a:pt x="82" y="99"/>
                    <a:pt x="103" y="89"/>
                    <a:pt x="93" y="78"/>
                  </a:cubicBezTo>
                  <a:cubicBezTo>
                    <a:pt x="87" y="71"/>
                    <a:pt x="48" y="93"/>
                    <a:pt x="38" y="92"/>
                  </a:cubicBezTo>
                  <a:cubicBezTo>
                    <a:pt x="47" y="80"/>
                    <a:pt x="68" y="71"/>
                    <a:pt x="69" y="55"/>
                  </a:cubicBezTo>
                  <a:cubicBezTo>
                    <a:pt x="49" y="47"/>
                    <a:pt x="20" y="57"/>
                    <a:pt x="0" y="64"/>
                  </a:cubicBezTo>
                  <a:cubicBezTo>
                    <a:pt x="18" y="47"/>
                    <a:pt x="47" y="40"/>
                    <a:pt x="70" y="32"/>
                  </a:cubicBezTo>
                  <a:cubicBezTo>
                    <a:pt x="98" y="22"/>
                    <a:pt x="127" y="10"/>
                    <a:pt x="155" y="0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04" name="Freeform 460">
              <a:extLst>
                <a:ext uri="{FF2B5EF4-FFF2-40B4-BE49-F238E27FC236}">
                  <a16:creationId xmlns:a16="http://schemas.microsoft.com/office/drawing/2014/main" id="{5C322BA2-AED9-4B04-8B12-B66F66CDD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5" y="1772"/>
              <a:ext cx="292" cy="350"/>
            </a:xfrm>
            <a:custGeom>
              <a:avLst/>
              <a:gdLst>
                <a:gd name="T0" fmla="*/ 0 w 198"/>
                <a:gd name="T1" fmla="*/ 259 h 223"/>
                <a:gd name="T2" fmla="*/ 705 w 198"/>
                <a:gd name="T3" fmla="*/ 0 h 223"/>
                <a:gd name="T4" fmla="*/ 209 w 198"/>
                <a:gd name="T5" fmla="*/ 381 h 223"/>
                <a:gd name="T6" fmla="*/ 466 w 198"/>
                <a:gd name="T7" fmla="*/ 232 h 223"/>
                <a:gd name="T8" fmla="*/ 876 w 198"/>
                <a:gd name="T9" fmla="*/ 31 h 223"/>
                <a:gd name="T10" fmla="*/ 655 w 198"/>
                <a:gd name="T11" fmla="*/ 191 h 223"/>
                <a:gd name="T12" fmla="*/ 251 w 198"/>
                <a:gd name="T13" fmla="*/ 626 h 223"/>
                <a:gd name="T14" fmla="*/ 833 w 198"/>
                <a:gd name="T15" fmla="*/ 243 h 223"/>
                <a:gd name="T16" fmla="*/ 420 w 198"/>
                <a:gd name="T17" fmla="*/ 670 h 223"/>
                <a:gd name="T18" fmla="*/ 696 w 198"/>
                <a:gd name="T19" fmla="*/ 529 h 223"/>
                <a:gd name="T20" fmla="*/ 491 w 198"/>
                <a:gd name="T21" fmla="*/ 747 h 223"/>
                <a:gd name="T22" fmla="*/ 857 w 198"/>
                <a:gd name="T23" fmla="*/ 488 h 223"/>
                <a:gd name="T24" fmla="*/ 590 w 198"/>
                <a:gd name="T25" fmla="*/ 882 h 223"/>
                <a:gd name="T26" fmla="*/ 917 w 198"/>
                <a:gd name="T27" fmla="*/ 639 h 223"/>
                <a:gd name="T28" fmla="*/ 670 w 198"/>
                <a:gd name="T29" fmla="*/ 1012 h 223"/>
                <a:gd name="T30" fmla="*/ 926 w 198"/>
                <a:gd name="T31" fmla="*/ 866 h 223"/>
                <a:gd name="T32" fmla="*/ 748 w 198"/>
                <a:gd name="T33" fmla="*/ 1176 h 223"/>
                <a:gd name="T34" fmla="*/ 938 w 198"/>
                <a:gd name="T35" fmla="*/ 1121 h 223"/>
                <a:gd name="T36" fmla="*/ 810 w 198"/>
                <a:gd name="T37" fmla="*/ 1331 h 223"/>
                <a:gd name="T38" fmla="*/ 637 w 198"/>
                <a:gd name="T39" fmla="*/ 1249 h 223"/>
                <a:gd name="T40" fmla="*/ 391 w 198"/>
                <a:gd name="T41" fmla="*/ 895 h 223"/>
                <a:gd name="T42" fmla="*/ 242 w 198"/>
                <a:gd name="T43" fmla="*/ 705 h 223"/>
                <a:gd name="T44" fmla="*/ 265 w 198"/>
                <a:gd name="T45" fmla="*/ 705 h 22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98" h="223">
                  <a:moveTo>
                    <a:pt x="0" y="43"/>
                  </a:moveTo>
                  <a:cubicBezTo>
                    <a:pt x="45" y="58"/>
                    <a:pt x="105" y="7"/>
                    <a:pt x="149" y="0"/>
                  </a:cubicBezTo>
                  <a:cubicBezTo>
                    <a:pt x="125" y="28"/>
                    <a:pt x="73" y="38"/>
                    <a:pt x="44" y="63"/>
                  </a:cubicBezTo>
                  <a:cubicBezTo>
                    <a:pt x="56" y="66"/>
                    <a:pt x="86" y="44"/>
                    <a:pt x="98" y="38"/>
                  </a:cubicBezTo>
                  <a:cubicBezTo>
                    <a:pt x="124" y="25"/>
                    <a:pt x="156" y="7"/>
                    <a:pt x="185" y="5"/>
                  </a:cubicBezTo>
                  <a:cubicBezTo>
                    <a:pt x="168" y="12"/>
                    <a:pt x="153" y="22"/>
                    <a:pt x="138" y="32"/>
                  </a:cubicBezTo>
                  <a:cubicBezTo>
                    <a:pt x="113" y="51"/>
                    <a:pt x="69" y="75"/>
                    <a:pt x="53" y="103"/>
                  </a:cubicBezTo>
                  <a:cubicBezTo>
                    <a:pt x="96" y="103"/>
                    <a:pt x="130" y="36"/>
                    <a:pt x="176" y="40"/>
                  </a:cubicBezTo>
                  <a:cubicBezTo>
                    <a:pt x="151" y="64"/>
                    <a:pt x="108" y="78"/>
                    <a:pt x="89" y="110"/>
                  </a:cubicBezTo>
                  <a:cubicBezTo>
                    <a:pt x="107" y="104"/>
                    <a:pt x="126" y="82"/>
                    <a:pt x="147" y="87"/>
                  </a:cubicBezTo>
                  <a:cubicBezTo>
                    <a:pt x="136" y="101"/>
                    <a:pt x="111" y="107"/>
                    <a:pt x="104" y="123"/>
                  </a:cubicBezTo>
                  <a:cubicBezTo>
                    <a:pt x="131" y="117"/>
                    <a:pt x="158" y="95"/>
                    <a:pt x="181" y="80"/>
                  </a:cubicBezTo>
                  <a:cubicBezTo>
                    <a:pt x="164" y="102"/>
                    <a:pt x="139" y="120"/>
                    <a:pt x="125" y="145"/>
                  </a:cubicBezTo>
                  <a:cubicBezTo>
                    <a:pt x="148" y="132"/>
                    <a:pt x="168" y="112"/>
                    <a:pt x="194" y="105"/>
                  </a:cubicBezTo>
                  <a:cubicBezTo>
                    <a:pt x="186" y="129"/>
                    <a:pt x="148" y="140"/>
                    <a:pt x="142" y="167"/>
                  </a:cubicBezTo>
                  <a:cubicBezTo>
                    <a:pt x="159" y="160"/>
                    <a:pt x="176" y="142"/>
                    <a:pt x="196" y="143"/>
                  </a:cubicBezTo>
                  <a:cubicBezTo>
                    <a:pt x="195" y="160"/>
                    <a:pt x="168" y="179"/>
                    <a:pt x="158" y="194"/>
                  </a:cubicBezTo>
                  <a:cubicBezTo>
                    <a:pt x="169" y="189"/>
                    <a:pt x="188" y="174"/>
                    <a:pt x="198" y="185"/>
                  </a:cubicBezTo>
                  <a:cubicBezTo>
                    <a:pt x="196" y="194"/>
                    <a:pt x="180" y="216"/>
                    <a:pt x="171" y="219"/>
                  </a:cubicBezTo>
                  <a:cubicBezTo>
                    <a:pt x="159" y="223"/>
                    <a:pt x="145" y="212"/>
                    <a:pt x="135" y="206"/>
                  </a:cubicBezTo>
                  <a:cubicBezTo>
                    <a:pt x="111" y="190"/>
                    <a:pt x="101" y="168"/>
                    <a:pt x="83" y="147"/>
                  </a:cubicBezTo>
                  <a:cubicBezTo>
                    <a:pt x="74" y="135"/>
                    <a:pt x="59" y="127"/>
                    <a:pt x="51" y="116"/>
                  </a:cubicBezTo>
                  <a:cubicBezTo>
                    <a:pt x="53" y="115"/>
                    <a:pt x="55" y="116"/>
                    <a:pt x="56" y="116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05" name="Freeform 461">
              <a:extLst>
                <a:ext uri="{FF2B5EF4-FFF2-40B4-BE49-F238E27FC236}">
                  <a16:creationId xmlns:a16="http://schemas.microsoft.com/office/drawing/2014/main" id="{6FBDBCE3-F732-49BF-BAC7-56428BA3D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3" y="2113"/>
              <a:ext cx="223" cy="375"/>
            </a:xfrm>
            <a:custGeom>
              <a:avLst/>
              <a:gdLst>
                <a:gd name="T0" fmla="*/ 600 w 151"/>
                <a:gd name="T1" fmla="*/ 0 h 239"/>
                <a:gd name="T2" fmla="*/ 269 w 151"/>
                <a:gd name="T3" fmla="*/ 340 h 239"/>
                <a:gd name="T4" fmla="*/ 608 w 151"/>
                <a:gd name="T5" fmla="*/ 202 h 239"/>
                <a:gd name="T6" fmla="*/ 397 w 151"/>
                <a:gd name="T7" fmla="*/ 381 h 239"/>
                <a:gd name="T8" fmla="*/ 569 w 151"/>
                <a:gd name="T9" fmla="*/ 320 h 239"/>
                <a:gd name="T10" fmla="*/ 270 w 151"/>
                <a:gd name="T11" fmla="*/ 618 h 239"/>
                <a:gd name="T12" fmla="*/ 614 w 151"/>
                <a:gd name="T13" fmla="*/ 497 h 239"/>
                <a:gd name="T14" fmla="*/ 319 w 151"/>
                <a:gd name="T15" fmla="*/ 739 h 239"/>
                <a:gd name="T16" fmla="*/ 0 w 151"/>
                <a:gd name="T17" fmla="*/ 992 h 239"/>
                <a:gd name="T18" fmla="*/ 681 w 151"/>
                <a:gd name="T19" fmla="*/ 631 h 239"/>
                <a:gd name="T20" fmla="*/ 467 w 151"/>
                <a:gd name="T21" fmla="*/ 819 h 239"/>
                <a:gd name="T22" fmla="*/ 628 w 151"/>
                <a:gd name="T23" fmla="*/ 753 h 239"/>
                <a:gd name="T24" fmla="*/ 439 w 151"/>
                <a:gd name="T25" fmla="*/ 916 h 239"/>
                <a:gd name="T26" fmla="*/ 650 w 151"/>
                <a:gd name="T27" fmla="*/ 849 h 239"/>
                <a:gd name="T28" fmla="*/ 68 w 151"/>
                <a:gd name="T29" fmla="*/ 1357 h 239"/>
                <a:gd name="T30" fmla="*/ 439 w 151"/>
                <a:gd name="T31" fmla="*/ 1147 h 239"/>
                <a:gd name="T32" fmla="*/ 47 w 151"/>
                <a:gd name="T33" fmla="*/ 1448 h 239"/>
                <a:gd name="T34" fmla="*/ 380 w 151"/>
                <a:gd name="T35" fmla="*/ 1310 h 239"/>
                <a:gd name="T36" fmla="*/ 539 w 151"/>
                <a:gd name="T37" fmla="*/ 1194 h 239"/>
                <a:gd name="T38" fmla="*/ 660 w 151"/>
                <a:gd name="T39" fmla="*/ 929 h 239"/>
                <a:gd name="T40" fmla="*/ 641 w 151"/>
                <a:gd name="T41" fmla="*/ 362 h 2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51" h="239">
                  <a:moveTo>
                    <a:pt x="126" y="0"/>
                  </a:moveTo>
                  <a:cubicBezTo>
                    <a:pt x="105" y="20"/>
                    <a:pt x="76" y="35"/>
                    <a:pt x="56" y="56"/>
                  </a:cubicBezTo>
                  <a:cubicBezTo>
                    <a:pt x="80" y="53"/>
                    <a:pt x="105" y="34"/>
                    <a:pt x="128" y="33"/>
                  </a:cubicBezTo>
                  <a:cubicBezTo>
                    <a:pt x="114" y="44"/>
                    <a:pt x="98" y="53"/>
                    <a:pt x="83" y="63"/>
                  </a:cubicBezTo>
                  <a:cubicBezTo>
                    <a:pt x="94" y="61"/>
                    <a:pt x="107" y="52"/>
                    <a:pt x="120" y="53"/>
                  </a:cubicBezTo>
                  <a:cubicBezTo>
                    <a:pt x="99" y="68"/>
                    <a:pt x="79" y="86"/>
                    <a:pt x="57" y="102"/>
                  </a:cubicBezTo>
                  <a:cubicBezTo>
                    <a:pt x="78" y="91"/>
                    <a:pt x="106" y="80"/>
                    <a:pt x="129" y="82"/>
                  </a:cubicBezTo>
                  <a:cubicBezTo>
                    <a:pt x="111" y="98"/>
                    <a:pt x="86" y="107"/>
                    <a:pt x="67" y="122"/>
                  </a:cubicBezTo>
                  <a:cubicBezTo>
                    <a:pt x="47" y="138"/>
                    <a:pt x="25" y="158"/>
                    <a:pt x="0" y="164"/>
                  </a:cubicBezTo>
                  <a:cubicBezTo>
                    <a:pt x="43" y="138"/>
                    <a:pt x="97" y="129"/>
                    <a:pt x="143" y="104"/>
                  </a:cubicBezTo>
                  <a:cubicBezTo>
                    <a:pt x="134" y="117"/>
                    <a:pt x="112" y="126"/>
                    <a:pt x="98" y="135"/>
                  </a:cubicBezTo>
                  <a:cubicBezTo>
                    <a:pt x="110" y="132"/>
                    <a:pt x="120" y="124"/>
                    <a:pt x="132" y="124"/>
                  </a:cubicBezTo>
                  <a:cubicBezTo>
                    <a:pt x="124" y="136"/>
                    <a:pt x="104" y="141"/>
                    <a:pt x="92" y="151"/>
                  </a:cubicBezTo>
                  <a:cubicBezTo>
                    <a:pt x="107" y="150"/>
                    <a:pt x="122" y="141"/>
                    <a:pt x="137" y="140"/>
                  </a:cubicBezTo>
                  <a:cubicBezTo>
                    <a:pt x="99" y="168"/>
                    <a:pt x="57" y="204"/>
                    <a:pt x="14" y="224"/>
                  </a:cubicBezTo>
                  <a:cubicBezTo>
                    <a:pt x="38" y="211"/>
                    <a:pt x="64" y="191"/>
                    <a:pt x="92" y="189"/>
                  </a:cubicBezTo>
                  <a:cubicBezTo>
                    <a:pt x="80" y="215"/>
                    <a:pt x="32" y="222"/>
                    <a:pt x="10" y="239"/>
                  </a:cubicBezTo>
                  <a:cubicBezTo>
                    <a:pt x="33" y="239"/>
                    <a:pt x="59" y="224"/>
                    <a:pt x="80" y="216"/>
                  </a:cubicBezTo>
                  <a:cubicBezTo>
                    <a:pt x="99" y="209"/>
                    <a:pt x="101" y="211"/>
                    <a:pt x="113" y="197"/>
                  </a:cubicBezTo>
                  <a:cubicBezTo>
                    <a:pt x="125" y="184"/>
                    <a:pt x="134" y="169"/>
                    <a:pt x="139" y="153"/>
                  </a:cubicBezTo>
                  <a:cubicBezTo>
                    <a:pt x="149" y="120"/>
                    <a:pt x="151" y="87"/>
                    <a:pt x="135" y="60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06" name="Freeform 462">
              <a:extLst>
                <a:ext uri="{FF2B5EF4-FFF2-40B4-BE49-F238E27FC236}">
                  <a16:creationId xmlns:a16="http://schemas.microsoft.com/office/drawing/2014/main" id="{BFCFA648-87B7-443D-9F8A-0DCF6CE61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0" y="1844"/>
              <a:ext cx="215" cy="366"/>
            </a:xfrm>
            <a:custGeom>
              <a:avLst/>
              <a:gdLst>
                <a:gd name="T0" fmla="*/ 418 w 146"/>
                <a:gd name="T1" fmla="*/ 1365 h 233"/>
                <a:gd name="T2" fmla="*/ 269 w 146"/>
                <a:gd name="T3" fmla="*/ 980 h 233"/>
                <a:gd name="T4" fmla="*/ 399 w 146"/>
                <a:gd name="T5" fmla="*/ 1214 h 233"/>
                <a:gd name="T6" fmla="*/ 325 w 146"/>
                <a:gd name="T7" fmla="*/ 917 h 233"/>
                <a:gd name="T8" fmla="*/ 349 w 146"/>
                <a:gd name="T9" fmla="*/ 985 h 233"/>
                <a:gd name="T10" fmla="*/ 197 w 146"/>
                <a:gd name="T11" fmla="*/ 674 h 233"/>
                <a:gd name="T12" fmla="*/ 317 w 146"/>
                <a:gd name="T13" fmla="*/ 834 h 233"/>
                <a:gd name="T14" fmla="*/ 161 w 146"/>
                <a:gd name="T15" fmla="*/ 554 h 233"/>
                <a:gd name="T16" fmla="*/ 262 w 146"/>
                <a:gd name="T17" fmla="*/ 693 h 233"/>
                <a:gd name="T18" fmla="*/ 87 w 146"/>
                <a:gd name="T19" fmla="*/ 375 h 233"/>
                <a:gd name="T20" fmla="*/ 221 w 146"/>
                <a:gd name="T21" fmla="*/ 565 h 233"/>
                <a:gd name="T22" fmla="*/ 28 w 146"/>
                <a:gd name="T23" fmla="*/ 291 h 233"/>
                <a:gd name="T24" fmla="*/ 128 w 146"/>
                <a:gd name="T25" fmla="*/ 385 h 233"/>
                <a:gd name="T26" fmla="*/ 9 w 146"/>
                <a:gd name="T27" fmla="*/ 121 h 233"/>
                <a:gd name="T28" fmla="*/ 77 w 146"/>
                <a:gd name="T29" fmla="*/ 178 h 233"/>
                <a:gd name="T30" fmla="*/ 0 w 146"/>
                <a:gd name="T31" fmla="*/ 20 h 233"/>
                <a:gd name="T32" fmla="*/ 244 w 146"/>
                <a:gd name="T33" fmla="*/ 245 h 233"/>
                <a:gd name="T34" fmla="*/ 664 w 146"/>
                <a:gd name="T35" fmla="*/ 1140 h 233"/>
                <a:gd name="T36" fmla="*/ 627 w 146"/>
                <a:gd name="T37" fmla="*/ 1418 h 23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46" h="233">
                  <a:moveTo>
                    <a:pt x="89" y="224"/>
                  </a:moveTo>
                  <a:cubicBezTo>
                    <a:pt x="79" y="203"/>
                    <a:pt x="65" y="183"/>
                    <a:pt x="57" y="161"/>
                  </a:cubicBezTo>
                  <a:cubicBezTo>
                    <a:pt x="65" y="174"/>
                    <a:pt x="75" y="188"/>
                    <a:pt x="85" y="199"/>
                  </a:cubicBezTo>
                  <a:cubicBezTo>
                    <a:pt x="80" y="184"/>
                    <a:pt x="71" y="168"/>
                    <a:pt x="69" y="151"/>
                  </a:cubicBezTo>
                  <a:cubicBezTo>
                    <a:pt x="70" y="155"/>
                    <a:pt x="72" y="158"/>
                    <a:pt x="74" y="162"/>
                  </a:cubicBezTo>
                  <a:cubicBezTo>
                    <a:pt x="65" y="145"/>
                    <a:pt x="55" y="124"/>
                    <a:pt x="42" y="111"/>
                  </a:cubicBezTo>
                  <a:cubicBezTo>
                    <a:pt x="53" y="115"/>
                    <a:pt x="62" y="128"/>
                    <a:pt x="67" y="137"/>
                  </a:cubicBezTo>
                  <a:cubicBezTo>
                    <a:pt x="53" y="125"/>
                    <a:pt x="38" y="109"/>
                    <a:pt x="34" y="91"/>
                  </a:cubicBezTo>
                  <a:cubicBezTo>
                    <a:pt x="41" y="99"/>
                    <a:pt x="50" y="105"/>
                    <a:pt x="56" y="114"/>
                  </a:cubicBezTo>
                  <a:cubicBezTo>
                    <a:pt x="43" y="97"/>
                    <a:pt x="24" y="84"/>
                    <a:pt x="18" y="62"/>
                  </a:cubicBezTo>
                  <a:cubicBezTo>
                    <a:pt x="25" y="74"/>
                    <a:pt x="38" y="82"/>
                    <a:pt x="47" y="93"/>
                  </a:cubicBezTo>
                  <a:cubicBezTo>
                    <a:pt x="33" y="79"/>
                    <a:pt x="11" y="66"/>
                    <a:pt x="6" y="48"/>
                  </a:cubicBezTo>
                  <a:cubicBezTo>
                    <a:pt x="14" y="52"/>
                    <a:pt x="20" y="60"/>
                    <a:pt x="27" y="63"/>
                  </a:cubicBezTo>
                  <a:cubicBezTo>
                    <a:pt x="18" y="49"/>
                    <a:pt x="9" y="34"/>
                    <a:pt x="2" y="20"/>
                  </a:cubicBezTo>
                  <a:cubicBezTo>
                    <a:pt x="7" y="23"/>
                    <a:pt x="12" y="27"/>
                    <a:pt x="16" y="29"/>
                  </a:cubicBezTo>
                  <a:cubicBezTo>
                    <a:pt x="16" y="19"/>
                    <a:pt x="7" y="10"/>
                    <a:pt x="0" y="3"/>
                  </a:cubicBezTo>
                  <a:cubicBezTo>
                    <a:pt x="21" y="0"/>
                    <a:pt x="40" y="28"/>
                    <a:pt x="52" y="40"/>
                  </a:cubicBezTo>
                  <a:cubicBezTo>
                    <a:pt x="92" y="82"/>
                    <a:pt x="123" y="130"/>
                    <a:pt x="141" y="187"/>
                  </a:cubicBezTo>
                  <a:cubicBezTo>
                    <a:pt x="146" y="205"/>
                    <a:pt x="146" y="222"/>
                    <a:pt x="133" y="23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07" name="Freeform 463">
              <a:extLst>
                <a:ext uri="{FF2B5EF4-FFF2-40B4-BE49-F238E27FC236}">
                  <a16:creationId xmlns:a16="http://schemas.microsoft.com/office/drawing/2014/main" id="{B3F02C9E-DE30-4B92-B7A9-491E6E532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3" y="1803"/>
              <a:ext cx="287" cy="526"/>
            </a:xfrm>
            <a:custGeom>
              <a:avLst/>
              <a:gdLst>
                <a:gd name="T0" fmla="*/ 0 w 195"/>
                <a:gd name="T1" fmla="*/ 0 h 335"/>
                <a:gd name="T2" fmla="*/ 316 w 195"/>
                <a:gd name="T3" fmla="*/ 364 h 335"/>
                <a:gd name="T4" fmla="*/ 141 w 195"/>
                <a:gd name="T5" fmla="*/ 204 h 335"/>
                <a:gd name="T6" fmla="*/ 371 w 195"/>
                <a:gd name="T7" fmla="*/ 437 h 335"/>
                <a:gd name="T8" fmla="*/ 565 w 195"/>
                <a:gd name="T9" fmla="*/ 644 h 335"/>
                <a:gd name="T10" fmla="*/ 656 w 195"/>
                <a:gd name="T11" fmla="*/ 743 h 335"/>
                <a:gd name="T12" fmla="*/ 380 w 195"/>
                <a:gd name="T13" fmla="*/ 597 h 335"/>
                <a:gd name="T14" fmla="*/ 749 w 195"/>
                <a:gd name="T15" fmla="*/ 1121 h 335"/>
                <a:gd name="T16" fmla="*/ 583 w 195"/>
                <a:gd name="T17" fmla="*/ 930 h 335"/>
                <a:gd name="T18" fmla="*/ 817 w 195"/>
                <a:gd name="T19" fmla="*/ 1363 h 335"/>
                <a:gd name="T20" fmla="*/ 704 w 195"/>
                <a:gd name="T21" fmla="*/ 1223 h 335"/>
                <a:gd name="T22" fmla="*/ 877 w 195"/>
                <a:gd name="T23" fmla="*/ 1683 h 335"/>
                <a:gd name="T24" fmla="*/ 765 w 195"/>
                <a:gd name="T25" fmla="*/ 1569 h 335"/>
                <a:gd name="T26" fmla="*/ 914 w 195"/>
                <a:gd name="T27" fmla="*/ 2036 h 335"/>
                <a:gd name="T28" fmla="*/ 765 w 195"/>
                <a:gd name="T29" fmla="*/ 1716 h 335"/>
                <a:gd name="T30" fmla="*/ 798 w 195"/>
                <a:gd name="T31" fmla="*/ 1971 h 335"/>
                <a:gd name="T32" fmla="*/ 656 w 195"/>
                <a:gd name="T33" fmla="*/ 1495 h 335"/>
                <a:gd name="T34" fmla="*/ 528 w 195"/>
                <a:gd name="T35" fmla="*/ 1184 h 335"/>
                <a:gd name="T36" fmla="*/ 643 w 195"/>
                <a:gd name="T37" fmla="*/ 1405 h 335"/>
                <a:gd name="T38" fmla="*/ 371 w 195"/>
                <a:gd name="T39" fmla="*/ 915 h 335"/>
                <a:gd name="T40" fmla="*/ 606 w 195"/>
                <a:gd name="T41" fmla="*/ 1181 h 335"/>
                <a:gd name="T42" fmla="*/ 258 w 195"/>
                <a:gd name="T43" fmla="*/ 545 h 335"/>
                <a:gd name="T44" fmla="*/ 431 w 195"/>
                <a:gd name="T45" fmla="*/ 743 h 335"/>
                <a:gd name="T46" fmla="*/ 156 w 195"/>
                <a:gd name="T47" fmla="*/ 225 h 335"/>
                <a:gd name="T48" fmla="*/ 235 w 195"/>
                <a:gd name="T49" fmla="*/ 360 h 335"/>
                <a:gd name="T50" fmla="*/ 137 w 195"/>
                <a:gd name="T51" fmla="*/ 163 h 335"/>
                <a:gd name="T52" fmla="*/ 47 w 195"/>
                <a:gd name="T53" fmla="*/ 66 h 33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95" h="335">
                  <a:moveTo>
                    <a:pt x="0" y="0"/>
                  </a:moveTo>
                  <a:cubicBezTo>
                    <a:pt x="27" y="15"/>
                    <a:pt x="47" y="38"/>
                    <a:pt x="67" y="60"/>
                  </a:cubicBezTo>
                  <a:cubicBezTo>
                    <a:pt x="54" y="52"/>
                    <a:pt x="42" y="42"/>
                    <a:pt x="30" y="34"/>
                  </a:cubicBezTo>
                  <a:cubicBezTo>
                    <a:pt x="41" y="49"/>
                    <a:pt x="65" y="59"/>
                    <a:pt x="79" y="72"/>
                  </a:cubicBezTo>
                  <a:cubicBezTo>
                    <a:pt x="93" y="83"/>
                    <a:pt x="105" y="96"/>
                    <a:pt x="120" y="106"/>
                  </a:cubicBezTo>
                  <a:cubicBezTo>
                    <a:pt x="127" y="111"/>
                    <a:pt x="136" y="115"/>
                    <a:pt x="140" y="122"/>
                  </a:cubicBezTo>
                  <a:cubicBezTo>
                    <a:pt x="121" y="123"/>
                    <a:pt x="99" y="105"/>
                    <a:pt x="81" y="98"/>
                  </a:cubicBezTo>
                  <a:cubicBezTo>
                    <a:pt x="108" y="120"/>
                    <a:pt x="151" y="148"/>
                    <a:pt x="160" y="185"/>
                  </a:cubicBezTo>
                  <a:cubicBezTo>
                    <a:pt x="146" y="178"/>
                    <a:pt x="133" y="165"/>
                    <a:pt x="124" y="153"/>
                  </a:cubicBezTo>
                  <a:cubicBezTo>
                    <a:pt x="142" y="174"/>
                    <a:pt x="164" y="197"/>
                    <a:pt x="174" y="224"/>
                  </a:cubicBezTo>
                  <a:cubicBezTo>
                    <a:pt x="164" y="218"/>
                    <a:pt x="158" y="210"/>
                    <a:pt x="150" y="201"/>
                  </a:cubicBezTo>
                  <a:cubicBezTo>
                    <a:pt x="159" y="226"/>
                    <a:pt x="189" y="252"/>
                    <a:pt x="187" y="277"/>
                  </a:cubicBezTo>
                  <a:cubicBezTo>
                    <a:pt x="178" y="273"/>
                    <a:pt x="168" y="266"/>
                    <a:pt x="163" y="258"/>
                  </a:cubicBezTo>
                  <a:cubicBezTo>
                    <a:pt x="178" y="274"/>
                    <a:pt x="195" y="313"/>
                    <a:pt x="195" y="335"/>
                  </a:cubicBezTo>
                  <a:cubicBezTo>
                    <a:pt x="174" y="326"/>
                    <a:pt x="172" y="299"/>
                    <a:pt x="163" y="282"/>
                  </a:cubicBezTo>
                  <a:cubicBezTo>
                    <a:pt x="161" y="297"/>
                    <a:pt x="168" y="310"/>
                    <a:pt x="170" y="324"/>
                  </a:cubicBezTo>
                  <a:cubicBezTo>
                    <a:pt x="160" y="298"/>
                    <a:pt x="152" y="272"/>
                    <a:pt x="140" y="246"/>
                  </a:cubicBezTo>
                  <a:cubicBezTo>
                    <a:pt x="133" y="230"/>
                    <a:pt x="127" y="206"/>
                    <a:pt x="113" y="195"/>
                  </a:cubicBezTo>
                  <a:cubicBezTo>
                    <a:pt x="116" y="206"/>
                    <a:pt x="128" y="225"/>
                    <a:pt x="137" y="231"/>
                  </a:cubicBezTo>
                  <a:cubicBezTo>
                    <a:pt x="138" y="197"/>
                    <a:pt x="87" y="179"/>
                    <a:pt x="79" y="150"/>
                  </a:cubicBezTo>
                  <a:cubicBezTo>
                    <a:pt x="100" y="158"/>
                    <a:pt x="114" y="180"/>
                    <a:pt x="129" y="194"/>
                  </a:cubicBezTo>
                  <a:cubicBezTo>
                    <a:pt x="112" y="158"/>
                    <a:pt x="61" y="131"/>
                    <a:pt x="55" y="90"/>
                  </a:cubicBezTo>
                  <a:cubicBezTo>
                    <a:pt x="70" y="96"/>
                    <a:pt x="79" y="112"/>
                    <a:pt x="92" y="122"/>
                  </a:cubicBezTo>
                  <a:cubicBezTo>
                    <a:pt x="79" y="91"/>
                    <a:pt x="46" y="69"/>
                    <a:pt x="33" y="37"/>
                  </a:cubicBezTo>
                  <a:cubicBezTo>
                    <a:pt x="40" y="41"/>
                    <a:pt x="45" y="52"/>
                    <a:pt x="50" y="59"/>
                  </a:cubicBezTo>
                  <a:cubicBezTo>
                    <a:pt x="48" y="46"/>
                    <a:pt x="39" y="36"/>
                    <a:pt x="29" y="27"/>
                  </a:cubicBezTo>
                  <a:cubicBezTo>
                    <a:pt x="23" y="22"/>
                    <a:pt x="7" y="15"/>
                    <a:pt x="10" y="11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08" name="Freeform 464">
              <a:extLst>
                <a:ext uri="{FF2B5EF4-FFF2-40B4-BE49-F238E27FC236}">
                  <a16:creationId xmlns:a16="http://schemas.microsoft.com/office/drawing/2014/main" id="{9FD057F1-E5E4-48C3-AA96-2827AD67E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3" y="2867"/>
              <a:ext cx="436" cy="125"/>
            </a:xfrm>
            <a:custGeom>
              <a:avLst/>
              <a:gdLst>
                <a:gd name="T0" fmla="*/ 1393 w 296"/>
                <a:gd name="T1" fmla="*/ 0 h 80"/>
                <a:gd name="T2" fmla="*/ 1147 w 296"/>
                <a:gd name="T3" fmla="*/ 83 h 80"/>
                <a:gd name="T4" fmla="*/ 829 w 296"/>
                <a:gd name="T5" fmla="*/ 198 h 80"/>
                <a:gd name="T6" fmla="*/ 1059 w 296"/>
                <a:gd name="T7" fmla="*/ 66 h 80"/>
                <a:gd name="T8" fmla="*/ 586 w 296"/>
                <a:gd name="T9" fmla="*/ 244 h 80"/>
                <a:gd name="T10" fmla="*/ 664 w 296"/>
                <a:gd name="T11" fmla="*/ 178 h 80"/>
                <a:gd name="T12" fmla="*/ 258 w 296"/>
                <a:gd name="T13" fmla="*/ 394 h 80"/>
                <a:gd name="T14" fmla="*/ 446 w 296"/>
                <a:gd name="T15" fmla="*/ 298 h 80"/>
                <a:gd name="T16" fmla="*/ 87 w 296"/>
                <a:gd name="T17" fmla="*/ 477 h 80"/>
                <a:gd name="T18" fmla="*/ 289 w 296"/>
                <a:gd name="T19" fmla="*/ 277 h 80"/>
                <a:gd name="T20" fmla="*/ 0 w 296"/>
                <a:gd name="T21" fmla="*/ 433 h 80"/>
                <a:gd name="T22" fmla="*/ 299 w 296"/>
                <a:gd name="T23" fmla="*/ 256 h 80"/>
                <a:gd name="T24" fmla="*/ 627 w 296"/>
                <a:gd name="T25" fmla="*/ 83 h 80"/>
                <a:gd name="T26" fmla="*/ 371 w 296"/>
                <a:gd name="T27" fmla="*/ 266 h 80"/>
                <a:gd name="T28" fmla="*/ 918 w 296"/>
                <a:gd name="T29" fmla="*/ 34 h 80"/>
                <a:gd name="T30" fmla="*/ 735 w 296"/>
                <a:gd name="T31" fmla="*/ 144 h 80"/>
                <a:gd name="T32" fmla="*/ 1134 w 296"/>
                <a:gd name="T33" fmla="*/ 34 h 80"/>
                <a:gd name="T34" fmla="*/ 1022 w 296"/>
                <a:gd name="T35" fmla="*/ 114 h 80"/>
                <a:gd name="T36" fmla="*/ 1324 w 296"/>
                <a:gd name="T37" fmla="*/ 34 h 80"/>
                <a:gd name="T38" fmla="*/ 1295 w 296"/>
                <a:gd name="T39" fmla="*/ 53 h 80"/>
                <a:gd name="T40" fmla="*/ 1357 w 296"/>
                <a:gd name="T41" fmla="*/ 34 h 8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96" h="80">
                  <a:moveTo>
                    <a:pt x="296" y="0"/>
                  </a:moveTo>
                  <a:cubicBezTo>
                    <a:pt x="279" y="7"/>
                    <a:pt x="263" y="9"/>
                    <a:pt x="244" y="14"/>
                  </a:cubicBezTo>
                  <a:cubicBezTo>
                    <a:pt x="222" y="19"/>
                    <a:pt x="199" y="34"/>
                    <a:pt x="176" y="33"/>
                  </a:cubicBezTo>
                  <a:cubicBezTo>
                    <a:pt x="190" y="23"/>
                    <a:pt x="210" y="20"/>
                    <a:pt x="225" y="11"/>
                  </a:cubicBezTo>
                  <a:cubicBezTo>
                    <a:pt x="193" y="20"/>
                    <a:pt x="157" y="36"/>
                    <a:pt x="124" y="41"/>
                  </a:cubicBezTo>
                  <a:cubicBezTo>
                    <a:pt x="125" y="34"/>
                    <a:pt x="134" y="33"/>
                    <a:pt x="141" y="30"/>
                  </a:cubicBezTo>
                  <a:cubicBezTo>
                    <a:pt x="117" y="47"/>
                    <a:pt x="83" y="59"/>
                    <a:pt x="55" y="66"/>
                  </a:cubicBezTo>
                  <a:cubicBezTo>
                    <a:pt x="68" y="59"/>
                    <a:pt x="82" y="56"/>
                    <a:pt x="95" y="50"/>
                  </a:cubicBezTo>
                  <a:cubicBezTo>
                    <a:pt x="69" y="46"/>
                    <a:pt x="40" y="69"/>
                    <a:pt x="18" y="80"/>
                  </a:cubicBezTo>
                  <a:cubicBezTo>
                    <a:pt x="28" y="64"/>
                    <a:pt x="46" y="56"/>
                    <a:pt x="61" y="46"/>
                  </a:cubicBezTo>
                  <a:cubicBezTo>
                    <a:pt x="39" y="52"/>
                    <a:pt x="20" y="63"/>
                    <a:pt x="0" y="72"/>
                  </a:cubicBezTo>
                  <a:cubicBezTo>
                    <a:pt x="22" y="69"/>
                    <a:pt x="44" y="52"/>
                    <a:pt x="64" y="43"/>
                  </a:cubicBezTo>
                  <a:cubicBezTo>
                    <a:pt x="86" y="33"/>
                    <a:pt x="109" y="21"/>
                    <a:pt x="133" y="14"/>
                  </a:cubicBezTo>
                  <a:cubicBezTo>
                    <a:pt x="115" y="23"/>
                    <a:pt x="95" y="31"/>
                    <a:pt x="79" y="45"/>
                  </a:cubicBezTo>
                  <a:cubicBezTo>
                    <a:pt x="118" y="29"/>
                    <a:pt x="154" y="15"/>
                    <a:pt x="195" y="6"/>
                  </a:cubicBezTo>
                  <a:cubicBezTo>
                    <a:pt x="182" y="11"/>
                    <a:pt x="168" y="17"/>
                    <a:pt x="156" y="24"/>
                  </a:cubicBezTo>
                  <a:cubicBezTo>
                    <a:pt x="184" y="18"/>
                    <a:pt x="212" y="3"/>
                    <a:pt x="241" y="6"/>
                  </a:cubicBezTo>
                  <a:cubicBezTo>
                    <a:pt x="233" y="10"/>
                    <a:pt x="224" y="13"/>
                    <a:pt x="217" y="19"/>
                  </a:cubicBezTo>
                  <a:cubicBezTo>
                    <a:pt x="233" y="26"/>
                    <a:pt x="265" y="11"/>
                    <a:pt x="281" y="6"/>
                  </a:cubicBezTo>
                  <a:cubicBezTo>
                    <a:pt x="279" y="7"/>
                    <a:pt x="277" y="8"/>
                    <a:pt x="275" y="9"/>
                  </a:cubicBezTo>
                  <a:cubicBezTo>
                    <a:pt x="280" y="9"/>
                    <a:pt x="284" y="8"/>
                    <a:pt x="288" y="6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09" name="Freeform 465">
              <a:extLst>
                <a:ext uri="{FF2B5EF4-FFF2-40B4-BE49-F238E27FC236}">
                  <a16:creationId xmlns:a16="http://schemas.microsoft.com/office/drawing/2014/main" id="{37582C92-9569-4EA2-9470-41E65785C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6" y="3079"/>
              <a:ext cx="361" cy="100"/>
            </a:xfrm>
            <a:custGeom>
              <a:avLst/>
              <a:gdLst>
                <a:gd name="T0" fmla="*/ 13 w 245"/>
                <a:gd name="T1" fmla="*/ 278 h 64"/>
                <a:gd name="T2" fmla="*/ 9 w 245"/>
                <a:gd name="T3" fmla="*/ 286 h 64"/>
                <a:gd name="T4" fmla="*/ 439 w 245"/>
                <a:gd name="T5" fmla="*/ 114 h 64"/>
                <a:gd name="T6" fmla="*/ 298 w 245"/>
                <a:gd name="T7" fmla="*/ 203 h 64"/>
                <a:gd name="T8" fmla="*/ 451 w 245"/>
                <a:gd name="T9" fmla="*/ 169 h 64"/>
                <a:gd name="T10" fmla="*/ 371 w 245"/>
                <a:gd name="T11" fmla="*/ 225 h 64"/>
                <a:gd name="T12" fmla="*/ 595 w 245"/>
                <a:gd name="T13" fmla="*/ 169 h 64"/>
                <a:gd name="T14" fmla="*/ 505 w 245"/>
                <a:gd name="T15" fmla="*/ 203 h 64"/>
                <a:gd name="T16" fmla="*/ 669 w 245"/>
                <a:gd name="T17" fmla="*/ 148 h 64"/>
                <a:gd name="T18" fmla="*/ 816 w 245"/>
                <a:gd name="T19" fmla="*/ 114 h 64"/>
                <a:gd name="T20" fmla="*/ 665 w 245"/>
                <a:gd name="T21" fmla="*/ 183 h 64"/>
                <a:gd name="T22" fmla="*/ 946 w 245"/>
                <a:gd name="T23" fmla="*/ 34 h 64"/>
                <a:gd name="T24" fmla="*/ 1027 w 245"/>
                <a:gd name="T25" fmla="*/ 0 h 64"/>
                <a:gd name="T26" fmla="*/ 810 w 245"/>
                <a:gd name="T27" fmla="*/ 161 h 64"/>
                <a:gd name="T28" fmla="*/ 1095 w 245"/>
                <a:gd name="T29" fmla="*/ 117 h 64"/>
                <a:gd name="T30" fmla="*/ 908 w 245"/>
                <a:gd name="T31" fmla="*/ 198 h 64"/>
                <a:gd name="T32" fmla="*/ 1151 w 245"/>
                <a:gd name="T33" fmla="*/ 209 h 64"/>
                <a:gd name="T34" fmla="*/ 1024 w 245"/>
                <a:gd name="T35" fmla="*/ 252 h 64"/>
                <a:gd name="T36" fmla="*/ 1155 w 245"/>
                <a:gd name="T37" fmla="*/ 320 h 64"/>
                <a:gd name="T38" fmla="*/ 897 w 245"/>
                <a:gd name="T39" fmla="*/ 359 h 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45" h="64">
                  <a:moveTo>
                    <a:pt x="3" y="47"/>
                  </a:moveTo>
                  <a:cubicBezTo>
                    <a:pt x="2" y="48"/>
                    <a:pt x="0" y="48"/>
                    <a:pt x="2" y="48"/>
                  </a:cubicBezTo>
                  <a:cubicBezTo>
                    <a:pt x="33" y="38"/>
                    <a:pt x="64" y="35"/>
                    <a:pt x="93" y="19"/>
                  </a:cubicBezTo>
                  <a:cubicBezTo>
                    <a:pt x="86" y="28"/>
                    <a:pt x="71" y="28"/>
                    <a:pt x="63" y="34"/>
                  </a:cubicBezTo>
                  <a:cubicBezTo>
                    <a:pt x="73" y="36"/>
                    <a:pt x="86" y="30"/>
                    <a:pt x="96" y="28"/>
                  </a:cubicBezTo>
                  <a:cubicBezTo>
                    <a:pt x="91" y="32"/>
                    <a:pt x="85" y="35"/>
                    <a:pt x="79" y="38"/>
                  </a:cubicBezTo>
                  <a:cubicBezTo>
                    <a:pt x="94" y="40"/>
                    <a:pt x="110" y="28"/>
                    <a:pt x="126" y="28"/>
                  </a:cubicBezTo>
                  <a:cubicBezTo>
                    <a:pt x="119" y="27"/>
                    <a:pt x="113" y="32"/>
                    <a:pt x="107" y="34"/>
                  </a:cubicBezTo>
                  <a:cubicBezTo>
                    <a:pt x="118" y="33"/>
                    <a:pt x="131" y="28"/>
                    <a:pt x="142" y="25"/>
                  </a:cubicBezTo>
                  <a:cubicBezTo>
                    <a:pt x="152" y="23"/>
                    <a:pt x="164" y="23"/>
                    <a:pt x="173" y="19"/>
                  </a:cubicBezTo>
                  <a:cubicBezTo>
                    <a:pt x="162" y="20"/>
                    <a:pt x="151" y="25"/>
                    <a:pt x="141" y="31"/>
                  </a:cubicBezTo>
                  <a:cubicBezTo>
                    <a:pt x="164" y="26"/>
                    <a:pt x="181" y="16"/>
                    <a:pt x="201" y="6"/>
                  </a:cubicBezTo>
                  <a:cubicBezTo>
                    <a:pt x="205" y="3"/>
                    <a:pt x="213" y="0"/>
                    <a:pt x="218" y="0"/>
                  </a:cubicBezTo>
                  <a:cubicBezTo>
                    <a:pt x="207" y="14"/>
                    <a:pt x="184" y="15"/>
                    <a:pt x="172" y="27"/>
                  </a:cubicBezTo>
                  <a:cubicBezTo>
                    <a:pt x="192" y="26"/>
                    <a:pt x="212" y="18"/>
                    <a:pt x="232" y="20"/>
                  </a:cubicBezTo>
                  <a:cubicBezTo>
                    <a:pt x="220" y="25"/>
                    <a:pt x="205" y="29"/>
                    <a:pt x="193" y="33"/>
                  </a:cubicBezTo>
                  <a:cubicBezTo>
                    <a:pt x="209" y="34"/>
                    <a:pt x="228" y="31"/>
                    <a:pt x="244" y="35"/>
                  </a:cubicBezTo>
                  <a:cubicBezTo>
                    <a:pt x="239" y="40"/>
                    <a:pt x="225" y="40"/>
                    <a:pt x="217" y="42"/>
                  </a:cubicBezTo>
                  <a:cubicBezTo>
                    <a:pt x="226" y="43"/>
                    <a:pt x="241" y="44"/>
                    <a:pt x="245" y="54"/>
                  </a:cubicBezTo>
                  <a:cubicBezTo>
                    <a:pt x="229" y="64"/>
                    <a:pt x="203" y="56"/>
                    <a:pt x="190" y="60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10" name="Freeform 466">
              <a:extLst>
                <a:ext uri="{FF2B5EF4-FFF2-40B4-BE49-F238E27FC236}">
                  <a16:creationId xmlns:a16="http://schemas.microsoft.com/office/drawing/2014/main" id="{1080DAC9-2012-4DB2-B905-958ED5347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" y="2130"/>
              <a:ext cx="308" cy="176"/>
            </a:xfrm>
            <a:custGeom>
              <a:avLst/>
              <a:gdLst>
                <a:gd name="T0" fmla="*/ 0 w 209"/>
                <a:gd name="T1" fmla="*/ 311 h 112"/>
                <a:gd name="T2" fmla="*/ 647 w 209"/>
                <a:gd name="T3" fmla="*/ 0 h 112"/>
                <a:gd name="T4" fmla="*/ 167 w 209"/>
                <a:gd name="T5" fmla="*/ 204 h 112"/>
                <a:gd name="T6" fmla="*/ 399 w 209"/>
                <a:gd name="T7" fmla="*/ 135 h 112"/>
                <a:gd name="T8" fmla="*/ 803 w 209"/>
                <a:gd name="T9" fmla="*/ 96 h 112"/>
                <a:gd name="T10" fmla="*/ 579 w 209"/>
                <a:gd name="T11" fmla="*/ 135 h 112"/>
                <a:gd name="T12" fmla="*/ 336 w 209"/>
                <a:gd name="T13" fmla="*/ 182 h 112"/>
                <a:gd name="T14" fmla="*/ 811 w 209"/>
                <a:gd name="T15" fmla="*/ 245 h 112"/>
                <a:gd name="T16" fmla="*/ 386 w 209"/>
                <a:gd name="T17" fmla="*/ 264 h 112"/>
                <a:gd name="T18" fmla="*/ 918 w 209"/>
                <a:gd name="T19" fmla="*/ 366 h 112"/>
                <a:gd name="T20" fmla="*/ 606 w 209"/>
                <a:gd name="T21" fmla="*/ 360 h 112"/>
                <a:gd name="T22" fmla="*/ 986 w 209"/>
                <a:gd name="T23" fmla="*/ 531 h 112"/>
                <a:gd name="T24" fmla="*/ 696 w 209"/>
                <a:gd name="T25" fmla="*/ 523 h 112"/>
                <a:gd name="T26" fmla="*/ 925 w 209"/>
                <a:gd name="T27" fmla="*/ 684 h 112"/>
                <a:gd name="T28" fmla="*/ 445 w 209"/>
                <a:gd name="T29" fmla="*/ 420 h 112"/>
                <a:gd name="T30" fmla="*/ 600 w 209"/>
                <a:gd name="T31" fmla="*/ 435 h 112"/>
                <a:gd name="T32" fmla="*/ 283 w 209"/>
                <a:gd name="T33" fmla="*/ 360 h 112"/>
                <a:gd name="T34" fmla="*/ 480 w 209"/>
                <a:gd name="T35" fmla="*/ 299 h 112"/>
                <a:gd name="T36" fmla="*/ 88 w 209"/>
                <a:gd name="T37" fmla="*/ 332 h 112"/>
                <a:gd name="T38" fmla="*/ 336 w 209"/>
                <a:gd name="T39" fmla="*/ 233 h 112"/>
                <a:gd name="T40" fmla="*/ 47 w 209"/>
                <a:gd name="T41" fmla="*/ 267 h 112"/>
                <a:gd name="T42" fmla="*/ 128 w 209"/>
                <a:gd name="T43" fmla="*/ 233 h 11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9" h="112">
                  <a:moveTo>
                    <a:pt x="0" y="51"/>
                  </a:moveTo>
                  <a:cubicBezTo>
                    <a:pt x="38" y="17"/>
                    <a:pt x="93" y="15"/>
                    <a:pt x="137" y="0"/>
                  </a:cubicBezTo>
                  <a:cubicBezTo>
                    <a:pt x="102" y="2"/>
                    <a:pt x="68" y="22"/>
                    <a:pt x="35" y="34"/>
                  </a:cubicBezTo>
                  <a:cubicBezTo>
                    <a:pt x="50" y="27"/>
                    <a:pt x="69" y="24"/>
                    <a:pt x="85" y="22"/>
                  </a:cubicBezTo>
                  <a:cubicBezTo>
                    <a:pt x="110" y="18"/>
                    <a:pt x="148" y="25"/>
                    <a:pt x="170" y="16"/>
                  </a:cubicBezTo>
                  <a:cubicBezTo>
                    <a:pt x="154" y="16"/>
                    <a:pt x="138" y="20"/>
                    <a:pt x="123" y="22"/>
                  </a:cubicBezTo>
                  <a:cubicBezTo>
                    <a:pt x="107" y="25"/>
                    <a:pt x="84" y="23"/>
                    <a:pt x="71" y="30"/>
                  </a:cubicBezTo>
                  <a:cubicBezTo>
                    <a:pt x="100" y="41"/>
                    <a:pt x="143" y="22"/>
                    <a:pt x="172" y="40"/>
                  </a:cubicBezTo>
                  <a:cubicBezTo>
                    <a:pt x="142" y="42"/>
                    <a:pt x="112" y="38"/>
                    <a:pt x="82" y="43"/>
                  </a:cubicBezTo>
                  <a:cubicBezTo>
                    <a:pt x="118" y="52"/>
                    <a:pt x="158" y="53"/>
                    <a:pt x="195" y="60"/>
                  </a:cubicBezTo>
                  <a:cubicBezTo>
                    <a:pt x="173" y="62"/>
                    <a:pt x="150" y="57"/>
                    <a:pt x="128" y="59"/>
                  </a:cubicBezTo>
                  <a:cubicBezTo>
                    <a:pt x="154" y="70"/>
                    <a:pt x="183" y="73"/>
                    <a:pt x="209" y="87"/>
                  </a:cubicBezTo>
                  <a:cubicBezTo>
                    <a:pt x="197" y="99"/>
                    <a:pt x="162" y="94"/>
                    <a:pt x="147" y="86"/>
                  </a:cubicBezTo>
                  <a:cubicBezTo>
                    <a:pt x="163" y="93"/>
                    <a:pt x="187" y="99"/>
                    <a:pt x="196" y="112"/>
                  </a:cubicBezTo>
                  <a:cubicBezTo>
                    <a:pt x="169" y="112"/>
                    <a:pt x="114" y="86"/>
                    <a:pt x="94" y="69"/>
                  </a:cubicBezTo>
                  <a:cubicBezTo>
                    <a:pt x="105" y="68"/>
                    <a:pt x="116" y="71"/>
                    <a:pt x="127" y="71"/>
                  </a:cubicBezTo>
                  <a:cubicBezTo>
                    <a:pt x="121" y="51"/>
                    <a:pt x="77" y="59"/>
                    <a:pt x="60" y="59"/>
                  </a:cubicBezTo>
                  <a:cubicBezTo>
                    <a:pt x="74" y="53"/>
                    <a:pt x="88" y="52"/>
                    <a:pt x="102" y="49"/>
                  </a:cubicBezTo>
                  <a:cubicBezTo>
                    <a:pt x="75" y="50"/>
                    <a:pt x="46" y="58"/>
                    <a:pt x="19" y="54"/>
                  </a:cubicBezTo>
                  <a:cubicBezTo>
                    <a:pt x="35" y="49"/>
                    <a:pt x="57" y="50"/>
                    <a:pt x="71" y="38"/>
                  </a:cubicBezTo>
                  <a:cubicBezTo>
                    <a:pt x="51" y="37"/>
                    <a:pt x="30" y="44"/>
                    <a:pt x="10" y="44"/>
                  </a:cubicBezTo>
                  <a:cubicBezTo>
                    <a:pt x="14" y="40"/>
                    <a:pt x="20" y="38"/>
                    <a:pt x="27" y="38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11" name="Freeform 467">
              <a:extLst>
                <a:ext uri="{FF2B5EF4-FFF2-40B4-BE49-F238E27FC236}">
                  <a16:creationId xmlns:a16="http://schemas.microsoft.com/office/drawing/2014/main" id="{D2993CE7-DFCC-4B81-80ED-82052B89E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6" y="2018"/>
              <a:ext cx="87" cy="183"/>
            </a:xfrm>
            <a:custGeom>
              <a:avLst/>
              <a:gdLst>
                <a:gd name="T0" fmla="*/ 276 w 59"/>
                <a:gd name="T1" fmla="*/ 0 h 116"/>
                <a:gd name="T2" fmla="*/ 229 w 59"/>
                <a:gd name="T3" fmla="*/ 22 h 116"/>
                <a:gd name="T4" fmla="*/ 147 w 59"/>
                <a:gd name="T5" fmla="*/ 74 h 116"/>
                <a:gd name="T6" fmla="*/ 41 w 59"/>
                <a:gd name="T7" fmla="*/ 246 h 116"/>
                <a:gd name="T8" fmla="*/ 9 w 59"/>
                <a:gd name="T9" fmla="*/ 475 h 116"/>
                <a:gd name="T10" fmla="*/ 1 w 59"/>
                <a:gd name="T11" fmla="*/ 592 h 116"/>
                <a:gd name="T12" fmla="*/ 1 w 59"/>
                <a:gd name="T13" fmla="*/ 719 h 116"/>
                <a:gd name="T14" fmla="*/ 100 w 59"/>
                <a:gd name="T15" fmla="*/ 224 h 116"/>
                <a:gd name="T16" fmla="*/ 175 w 59"/>
                <a:gd name="T17" fmla="*/ 87 h 116"/>
                <a:gd name="T18" fmla="*/ 279 w 59"/>
                <a:gd name="T19" fmla="*/ 13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116">
                  <a:moveTo>
                    <a:pt x="58" y="0"/>
                  </a:moveTo>
                  <a:cubicBezTo>
                    <a:pt x="57" y="2"/>
                    <a:pt x="51" y="3"/>
                    <a:pt x="48" y="4"/>
                  </a:cubicBezTo>
                  <a:cubicBezTo>
                    <a:pt x="42" y="6"/>
                    <a:pt x="37" y="9"/>
                    <a:pt x="31" y="12"/>
                  </a:cubicBezTo>
                  <a:cubicBezTo>
                    <a:pt x="21" y="17"/>
                    <a:pt x="14" y="29"/>
                    <a:pt x="9" y="40"/>
                  </a:cubicBezTo>
                  <a:cubicBezTo>
                    <a:pt x="3" y="52"/>
                    <a:pt x="3" y="64"/>
                    <a:pt x="2" y="77"/>
                  </a:cubicBezTo>
                  <a:cubicBezTo>
                    <a:pt x="1" y="83"/>
                    <a:pt x="2" y="90"/>
                    <a:pt x="1" y="96"/>
                  </a:cubicBezTo>
                  <a:cubicBezTo>
                    <a:pt x="0" y="103"/>
                    <a:pt x="1" y="109"/>
                    <a:pt x="1" y="116"/>
                  </a:cubicBezTo>
                  <a:cubicBezTo>
                    <a:pt x="0" y="88"/>
                    <a:pt x="11" y="61"/>
                    <a:pt x="21" y="36"/>
                  </a:cubicBezTo>
                  <a:cubicBezTo>
                    <a:pt x="24" y="26"/>
                    <a:pt x="29" y="20"/>
                    <a:pt x="37" y="14"/>
                  </a:cubicBezTo>
                  <a:cubicBezTo>
                    <a:pt x="43" y="8"/>
                    <a:pt x="52" y="7"/>
                    <a:pt x="59" y="2"/>
                  </a:cubicBezTo>
                </a:path>
              </a:pathLst>
            </a:custGeom>
            <a:solidFill>
              <a:srgbClr val="D1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12" name="Freeform 468">
              <a:extLst>
                <a:ext uri="{FF2B5EF4-FFF2-40B4-BE49-F238E27FC236}">
                  <a16:creationId xmlns:a16="http://schemas.microsoft.com/office/drawing/2014/main" id="{59357024-0F77-491F-98F4-BA51E33D60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1" y="1443"/>
              <a:ext cx="2777" cy="1796"/>
            </a:xfrm>
            <a:custGeom>
              <a:avLst/>
              <a:gdLst>
                <a:gd name="T0" fmla="*/ 166 w 1885"/>
                <a:gd name="T1" fmla="*/ 4101 h 1143"/>
                <a:gd name="T2" fmla="*/ 1453 w 1885"/>
                <a:gd name="T3" fmla="*/ 1581 h 1143"/>
                <a:gd name="T4" fmla="*/ 2587 w 1885"/>
                <a:gd name="T5" fmla="*/ 6805 h 1143"/>
                <a:gd name="T6" fmla="*/ 2628 w 1885"/>
                <a:gd name="T7" fmla="*/ 6816 h 1143"/>
                <a:gd name="T8" fmla="*/ 8296 w 1885"/>
                <a:gd name="T9" fmla="*/ 1642 h 1143"/>
                <a:gd name="T10" fmla="*/ 1743 w 1885"/>
                <a:gd name="T11" fmla="*/ 1439 h 1143"/>
                <a:gd name="T12" fmla="*/ 8082 w 1885"/>
                <a:gd name="T13" fmla="*/ 1317 h 1143"/>
                <a:gd name="T14" fmla="*/ 8769 w 1885"/>
                <a:gd name="T15" fmla="*/ 3424 h 1143"/>
                <a:gd name="T16" fmla="*/ 8642 w 1885"/>
                <a:gd name="T17" fmla="*/ 3007 h 1143"/>
                <a:gd name="T18" fmla="*/ 8444 w 1885"/>
                <a:gd name="T19" fmla="*/ 2311 h 1143"/>
                <a:gd name="T20" fmla="*/ 8472 w 1885"/>
                <a:gd name="T21" fmla="*/ 2255 h 1143"/>
                <a:gd name="T22" fmla="*/ 8338 w 1885"/>
                <a:gd name="T23" fmla="*/ 2041 h 1143"/>
                <a:gd name="T24" fmla="*/ 8229 w 1885"/>
                <a:gd name="T25" fmla="*/ 1897 h 1143"/>
                <a:gd name="T26" fmla="*/ 8142 w 1885"/>
                <a:gd name="T27" fmla="*/ 1780 h 1143"/>
                <a:gd name="T28" fmla="*/ 7941 w 1885"/>
                <a:gd name="T29" fmla="*/ 1529 h 1143"/>
                <a:gd name="T30" fmla="*/ 7783 w 1885"/>
                <a:gd name="T31" fmla="*/ 1271 h 1143"/>
                <a:gd name="T32" fmla="*/ 7715 w 1885"/>
                <a:gd name="T33" fmla="*/ 1109 h 1143"/>
                <a:gd name="T34" fmla="*/ 7169 w 1885"/>
                <a:gd name="T35" fmla="*/ 597 h 1143"/>
                <a:gd name="T36" fmla="*/ 6682 w 1885"/>
                <a:gd name="T37" fmla="*/ 321 h 1143"/>
                <a:gd name="T38" fmla="*/ 6886 w 1885"/>
                <a:gd name="T39" fmla="*/ 182 h 1143"/>
                <a:gd name="T40" fmla="*/ 6310 w 1885"/>
                <a:gd name="T41" fmla="*/ 170 h 1143"/>
                <a:gd name="T42" fmla="*/ 6273 w 1885"/>
                <a:gd name="T43" fmla="*/ 20 h 1143"/>
                <a:gd name="T44" fmla="*/ 5853 w 1885"/>
                <a:gd name="T45" fmla="*/ 96 h 1143"/>
                <a:gd name="T46" fmla="*/ 5432 w 1885"/>
                <a:gd name="T47" fmla="*/ 225 h 1143"/>
                <a:gd name="T48" fmla="*/ 4885 w 1885"/>
                <a:gd name="T49" fmla="*/ 440 h 1143"/>
                <a:gd name="T50" fmla="*/ 4677 w 1885"/>
                <a:gd name="T51" fmla="*/ 435 h 1143"/>
                <a:gd name="T52" fmla="*/ 3961 w 1885"/>
                <a:gd name="T53" fmla="*/ 756 h 1143"/>
                <a:gd name="T54" fmla="*/ 2675 w 1885"/>
                <a:gd name="T55" fmla="*/ 1358 h 1143"/>
                <a:gd name="T56" fmla="*/ 2339 w 1885"/>
                <a:gd name="T57" fmla="*/ 1452 h 1143"/>
                <a:gd name="T58" fmla="*/ 1790 w 1885"/>
                <a:gd name="T59" fmla="*/ 1444 h 1143"/>
                <a:gd name="T60" fmla="*/ 1595 w 1885"/>
                <a:gd name="T61" fmla="*/ 1556 h 1143"/>
                <a:gd name="T62" fmla="*/ 1435 w 1885"/>
                <a:gd name="T63" fmla="*/ 1651 h 1143"/>
                <a:gd name="T64" fmla="*/ 1074 w 1885"/>
                <a:gd name="T65" fmla="*/ 1750 h 1143"/>
                <a:gd name="T66" fmla="*/ 1008 w 1885"/>
                <a:gd name="T67" fmla="*/ 1824 h 1143"/>
                <a:gd name="T68" fmla="*/ 974 w 1885"/>
                <a:gd name="T69" fmla="*/ 1920 h 1143"/>
                <a:gd name="T70" fmla="*/ 508 w 1885"/>
                <a:gd name="T71" fmla="*/ 2157 h 1143"/>
                <a:gd name="T72" fmla="*/ 495 w 1885"/>
                <a:gd name="T73" fmla="*/ 3608 h 1143"/>
                <a:gd name="T74" fmla="*/ 208 w 1885"/>
                <a:gd name="T75" fmla="*/ 4059 h 1143"/>
                <a:gd name="T76" fmla="*/ 41 w 1885"/>
                <a:gd name="T77" fmla="*/ 4714 h 1143"/>
                <a:gd name="T78" fmla="*/ 0 w 1885"/>
                <a:gd name="T79" fmla="*/ 4841 h 1143"/>
                <a:gd name="T80" fmla="*/ 1964 w 1885"/>
                <a:gd name="T81" fmla="*/ 6805 h 1143"/>
                <a:gd name="T82" fmla="*/ 2552 w 1885"/>
                <a:gd name="T83" fmla="*/ 6797 h 1143"/>
                <a:gd name="T84" fmla="*/ 3104 w 1885"/>
                <a:gd name="T85" fmla="*/ 6689 h 1143"/>
                <a:gd name="T86" fmla="*/ 4710 w 1885"/>
                <a:gd name="T87" fmla="*/ 6266 h 1143"/>
                <a:gd name="T88" fmla="*/ 5128 w 1885"/>
                <a:gd name="T89" fmla="*/ 6072 h 1143"/>
                <a:gd name="T90" fmla="*/ 5417 w 1885"/>
                <a:gd name="T91" fmla="*/ 5943 h 1143"/>
                <a:gd name="T92" fmla="*/ 6867 w 1885"/>
                <a:gd name="T93" fmla="*/ 6004 h 1143"/>
                <a:gd name="T94" fmla="*/ 7040 w 1885"/>
                <a:gd name="T95" fmla="*/ 6037 h 1143"/>
                <a:gd name="T96" fmla="*/ 7578 w 1885"/>
                <a:gd name="T97" fmla="*/ 5797 h 1143"/>
                <a:gd name="T98" fmla="*/ 8053 w 1885"/>
                <a:gd name="T99" fmla="*/ 5738 h 1143"/>
                <a:gd name="T100" fmla="*/ 8654 w 1885"/>
                <a:gd name="T101" fmla="*/ 4503 h 1143"/>
                <a:gd name="T102" fmla="*/ 8738 w 1885"/>
                <a:gd name="T103" fmla="*/ 4266 h 1143"/>
                <a:gd name="T104" fmla="*/ 8749 w 1885"/>
                <a:gd name="T105" fmla="*/ 3842 h 1143"/>
                <a:gd name="T106" fmla="*/ 1326 w 1885"/>
                <a:gd name="T107" fmla="*/ 1743 h 1143"/>
                <a:gd name="T108" fmla="*/ 5667 w 1885"/>
                <a:gd name="T109" fmla="*/ 5797 h 1143"/>
                <a:gd name="T110" fmla="*/ 8016 w 1885"/>
                <a:gd name="T111" fmla="*/ 1006 h 1143"/>
                <a:gd name="T112" fmla="*/ 2426 w 1885"/>
                <a:gd name="T113" fmla="*/ 1378 h 114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885" h="1143">
                  <a:moveTo>
                    <a:pt x="254" y="270"/>
                  </a:moveTo>
                  <a:cubicBezTo>
                    <a:pt x="261" y="270"/>
                    <a:pt x="270" y="267"/>
                    <a:pt x="277" y="265"/>
                  </a:cubicBezTo>
                  <a:cubicBezTo>
                    <a:pt x="287" y="263"/>
                    <a:pt x="298" y="261"/>
                    <a:pt x="308" y="259"/>
                  </a:cubicBezTo>
                  <a:cubicBezTo>
                    <a:pt x="301" y="260"/>
                    <a:pt x="295" y="261"/>
                    <a:pt x="288" y="262"/>
                  </a:cubicBezTo>
                  <a:cubicBezTo>
                    <a:pt x="277" y="264"/>
                    <a:pt x="265" y="269"/>
                    <a:pt x="254" y="270"/>
                  </a:cubicBezTo>
                  <a:close/>
                  <a:moveTo>
                    <a:pt x="32" y="681"/>
                  </a:moveTo>
                  <a:cubicBezTo>
                    <a:pt x="33" y="678"/>
                    <a:pt x="34" y="675"/>
                    <a:pt x="35" y="673"/>
                  </a:cubicBezTo>
                  <a:cubicBezTo>
                    <a:pt x="34" y="676"/>
                    <a:pt x="33" y="678"/>
                    <a:pt x="32" y="681"/>
                  </a:cubicBezTo>
                  <a:close/>
                  <a:moveTo>
                    <a:pt x="9" y="743"/>
                  </a:moveTo>
                  <a:cubicBezTo>
                    <a:pt x="10" y="741"/>
                    <a:pt x="10" y="739"/>
                    <a:pt x="10" y="738"/>
                  </a:cubicBezTo>
                  <a:cubicBezTo>
                    <a:pt x="11" y="727"/>
                    <a:pt x="11" y="716"/>
                    <a:pt x="12" y="705"/>
                  </a:cubicBezTo>
                  <a:cubicBezTo>
                    <a:pt x="11" y="718"/>
                    <a:pt x="9" y="730"/>
                    <a:pt x="9" y="743"/>
                  </a:cubicBezTo>
                  <a:close/>
                  <a:moveTo>
                    <a:pt x="335" y="255"/>
                  </a:moveTo>
                  <a:cubicBezTo>
                    <a:pt x="326" y="256"/>
                    <a:pt x="317" y="257"/>
                    <a:pt x="308" y="259"/>
                  </a:cubicBezTo>
                  <a:cubicBezTo>
                    <a:pt x="317" y="258"/>
                    <a:pt x="326" y="256"/>
                    <a:pt x="335" y="255"/>
                  </a:cubicBezTo>
                  <a:close/>
                  <a:moveTo>
                    <a:pt x="139" y="343"/>
                  </a:moveTo>
                  <a:cubicBezTo>
                    <a:pt x="131" y="343"/>
                    <a:pt x="122" y="344"/>
                    <a:pt x="114" y="346"/>
                  </a:cubicBezTo>
                  <a:cubicBezTo>
                    <a:pt x="121" y="347"/>
                    <a:pt x="130" y="346"/>
                    <a:pt x="139" y="343"/>
                  </a:cubicBezTo>
                  <a:close/>
                  <a:moveTo>
                    <a:pt x="558" y="1118"/>
                  </a:moveTo>
                  <a:cubicBezTo>
                    <a:pt x="556" y="1117"/>
                    <a:pt x="553" y="1116"/>
                    <a:pt x="550" y="1116"/>
                  </a:cubicBezTo>
                  <a:cubicBezTo>
                    <a:pt x="550" y="1116"/>
                    <a:pt x="550" y="1116"/>
                    <a:pt x="549" y="1116"/>
                  </a:cubicBezTo>
                  <a:cubicBezTo>
                    <a:pt x="552" y="1118"/>
                    <a:pt x="555" y="1118"/>
                    <a:pt x="558" y="1118"/>
                  </a:cubicBezTo>
                  <a:close/>
                  <a:moveTo>
                    <a:pt x="7" y="765"/>
                  </a:moveTo>
                  <a:cubicBezTo>
                    <a:pt x="6" y="756"/>
                    <a:pt x="6" y="745"/>
                    <a:pt x="6" y="738"/>
                  </a:cubicBezTo>
                  <a:cubicBezTo>
                    <a:pt x="6" y="747"/>
                    <a:pt x="6" y="756"/>
                    <a:pt x="7" y="765"/>
                  </a:cubicBezTo>
                  <a:close/>
                  <a:moveTo>
                    <a:pt x="558" y="1118"/>
                  </a:moveTo>
                  <a:cubicBezTo>
                    <a:pt x="561" y="1119"/>
                    <a:pt x="563" y="1121"/>
                    <a:pt x="566" y="1123"/>
                  </a:cubicBezTo>
                  <a:cubicBezTo>
                    <a:pt x="564" y="1119"/>
                    <a:pt x="561" y="1119"/>
                    <a:pt x="558" y="1118"/>
                  </a:cubicBezTo>
                  <a:close/>
                  <a:moveTo>
                    <a:pt x="511" y="1123"/>
                  </a:moveTo>
                  <a:cubicBezTo>
                    <a:pt x="514" y="1123"/>
                    <a:pt x="517" y="1124"/>
                    <a:pt x="520" y="1124"/>
                  </a:cubicBezTo>
                  <a:cubicBezTo>
                    <a:pt x="517" y="1123"/>
                    <a:pt x="514" y="1123"/>
                    <a:pt x="511" y="1123"/>
                  </a:cubicBezTo>
                  <a:close/>
                  <a:moveTo>
                    <a:pt x="177" y="317"/>
                  </a:moveTo>
                  <a:cubicBezTo>
                    <a:pt x="182" y="317"/>
                    <a:pt x="194" y="316"/>
                    <a:pt x="205" y="314"/>
                  </a:cubicBezTo>
                  <a:cubicBezTo>
                    <a:pt x="198" y="309"/>
                    <a:pt x="185" y="314"/>
                    <a:pt x="177" y="317"/>
                  </a:cubicBezTo>
                  <a:close/>
                  <a:moveTo>
                    <a:pt x="1761" y="269"/>
                  </a:moveTo>
                  <a:cubicBezTo>
                    <a:pt x="1770" y="275"/>
                    <a:pt x="1779" y="282"/>
                    <a:pt x="1788" y="288"/>
                  </a:cubicBezTo>
                  <a:cubicBezTo>
                    <a:pt x="1780" y="281"/>
                    <a:pt x="1771" y="275"/>
                    <a:pt x="1761" y="269"/>
                  </a:cubicBezTo>
                  <a:close/>
                  <a:moveTo>
                    <a:pt x="1692" y="254"/>
                  </a:moveTo>
                  <a:cubicBezTo>
                    <a:pt x="1711" y="265"/>
                    <a:pt x="1733" y="273"/>
                    <a:pt x="1752" y="285"/>
                  </a:cubicBezTo>
                  <a:cubicBezTo>
                    <a:pt x="1739" y="273"/>
                    <a:pt x="1710" y="256"/>
                    <a:pt x="1692" y="254"/>
                  </a:cubicBezTo>
                  <a:close/>
                  <a:moveTo>
                    <a:pt x="374" y="237"/>
                  </a:moveTo>
                  <a:cubicBezTo>
                    <a:pt x="373" y="237"/>
                    <a:pt x="371" y="236"/>
                    <a:pt x="370" y="236"/>
                  </a:cubicBezTo>
                  <a:cubicBezTo>
                    <a:pt x="371" y="237"/>
                    <a:pt x="372" y="237"/>
                    <a:pt x="374" y="237"/>
                  </a:cubicBezTo>
                  <a:close/>
                  <a:moveTo>
                    <a:pt x="1850" y="452"/>
                  </a:moveTo>
                  <a:cubicBezTo>
                    <a:pt x="1857" y="463"/>
                    <a:pt x="1864" y="474"/>
                    <a:pt x="1871" y="485"/>
                  </a:cubicBezTo>
                  <a:cubicBezTo>
                    <a:pt x="1866" y="474"/>
                    <a:pt x="1859" y="462"/>
                    <a:pt x="1850" y="452"/>
                  </a:cubicBezTo>
                  <a:close/>
                  <a:moveTo>
                    <a:pt x="1716" y="216"/>
                  </a:moveTo>
                  <a:cubicBezTo>
                    <a:pt x="1718" y="217"/>
                    <a:pt x="1719" y="217"/>
                    <a:pt x="1721" y="218"/>
                  </a:cubicBezTo>
                  <a:cubicBezTo>
                    <a:pt x="1719" y="217"/>
                    <a:pt x="1718" y="216"/>
                    <a:pt x="1716" y="216"/>
                  </a:cubicBezTo>
                  <a:close/>
                  <a:moveTo>
                    <a:pt x="1858" y="624"/>
                  </a:moveTo>
                  <a:cubicBezTo>
                    <a:pt x="1864" y="636"/>
                    <a:pt x="1866" y="652"/>
                    <a:pt x="1875" y="663"/>
                  </a:cubicBezTo>
                  <a:cubicBezTo>
                    <a:pt x="1870" y="645"/>
                    <a:pt x="1870" y="626"/>
                    <a:pt x="1864" y="608"/>
                  </a:cubicBezTo>
                  <a:cubicBezTo>
                    <a:pt x="1861" y="600"/>
                    <a:pt x="1857" y="591"/>
                    <a:pt x="1853" y="583"/>
                  </a:cubicBezTo>
                  <a:cubicBezTo>
                    <a:pt x="1853" y="581"/>
                    <a:pt x="1853" y="578"/>
                    <a:pt x="1852" y="575"/>
                  </a:cubicBezTo>
                  <a:cubicBezTo>
                    <a:pt x="1859" y="587"/>
                    <a:pt x="1867" y="600"/>
                    <a:pt x="1871" y="610"/>
                  </a:cubicBezTo>
                  <a:cubicBezTo>
                    <a:pt x="1871" y="596"/>
                    <a:pt x="1867" y="579"/>
                    <a:pt x="1861" y="562"/>
                  </a:cubicBezTo>
                  <a:cubicBezTo>
                    <a:pt x="1863" y="567"/>
                    <a:pt x="1866" y="572"/>
                    <a:pt x="1868" y="578"/>
                  </a:cubicBezTo>
                  <a:cubicBezTo>
                    <a:pt x="1864" y="566"/>
                    <a:pt x="1858" y="554"/>
                    <a:pt x="1852" y="542"/>
                  </a:cubicBezTo>
                  <a:cubicBezTo>
                    <a:pt x="1848" y="532"/>
                    <a:pt x="1843" y="524"/>
                    <a:pt x="1838" y="516"/>
                  </a:cubicBezTo>
                  <a:cubicBezTo>
                    <a:pt x="1838" y="515"/>
                    <a:pt x="1838" y="514"/>
                    <a:pt x="1837" y="512"/>
                  </a:cubicBezTo>
                  <a:cubicBezTo>
                    <a:pt x="1857" y="529"/>
                    <a:pt x="1866" y="565"/>
                    <a:pt x="1885" y="583"/>
                  </a:cubicBezTo>
                  <a:cubicBezTo>
                    <a:pt x="1885" y="561"/>
                    <a:pt x="1860" y="534"/>
                    <a:pt x="1850" y="516"/>
                  </a:cubicBezTo>
                  <a:cubicBezTo>
                    <a:pt x="1845" y="508"/>
                    <a:pt x="1841" y="500"/>
                    <a:pt x="1835" y="493"/>
                  </a:cubicBezTo>
                  <a:cubicBezTo>
                    <a:pt x="1833" y="486"/>
                    <a:pt x="1830" y="479"/>
                    <a:pt x="1825" y="472"/>
                  </a:cubicBezTo>
                  <a:cubicBezTo>
                    <a:pt x="1846" y="489"/>
                    <a:pt x="1856" y="514"/>
                    <a:pt x="1873" y="535"/>
                  </a:cubicBezTo>
                  <a:cubicBezTo>
                    <a:pt x="1871" y="489"/>
                    <a:pt x="1826" y="460"/>
                    <a:pt x="1810" y="419"/>
                  </a:cubicBezTo>
                  <a:cubicBezTo>
                    <a:pt x="1825" y="425"/>
                    <a:pt x="1838" y="438"/>
                    <a:pt x="1850" y="452"/>
                  </a:cubicBezTo>
                  <a:cubicBezTo>
                    <a:pt x="1841" y="438"/>
                    <a:pt x="1832" y="424"/>
                    <a:pt x="1822" y="411"/>
                  </a:cubicBezTo>
                  <a:cubicBezTo>
                    <a:pt x="1822" y="410"/>
                    <a:pt x="1821" y="409"/>
                    <a:pt x="1820" y="408"/>
                  </a:cubicBezTo>
                  <a:cubicBezTo>
                    <a:pt x="1811" y="400"/>
                    <a:pt x="1802" y="390"/>
                    <a:pt x="1793" y="379"/>
                  </a:cubicBezTo>
                  <a:cubicBezTo>
                    <a:pt x="1786" y="372"/>
                    <a:pt x="1780" y="364"/>
                    <a:pt x="1774" y="356"/>
                  </a:cubicBezTo>
                  <a:cubicBezTo>
                    <a:pt x="1775" y="356"/>
                    <a:pt x="1775" y="356"/>
                    <a:pt x="1775" y="356"/>
                  </a:cubicBezTo>
                  <a:cubicBezTo>
                    <a:pt x="1781" y="364"/>
                    <a:pt x="1787" y="372"/>
                    <a:pt x="1793" y="379"/>
                  </a:cubicBezTo>
                  <a:cubicBezTo>
                    <a:pt x="1802" y="389"/>
                    <a:pt x="1812" y="398"/>
                    <a:pt x="1820" y="408"/>
                  </a:cubicBezTo>
                  <a:cubicBezTo>
                    <a:pt x="1823" y="410"/>
                    <a:pt x="1825" y="411"/>
                    <a:pt x="1828" y="413"/>
                  </a:cubicBezTo>
                  <a:cubicBezTo>
                    <a:pt x="1825" y="399"/>
                    <a:pt x="1812" y="383"/>
                    <a:pt x="1798" y="369"/>
                  </a:cubicBezTo>
                  <a:cubicBezTo>
                    <a:pt x="1798" y="370"/>
                    <a:pt x="1799" y="370"/>
                    <a:pt x="1799" y="370"/>
                  </a:cubicBezTo>
                  <a:cubicBezTo>
                    <a:pt x="1794" y="365"/>
                    <a:pt x="1788" y="359"/>
                    <a:pt x="1780" y="355"/>
                  </a:cubicBezTo>
                  <a:cubicBezTo>
                    <a:pt x="1777" y="352"/>
                    <a:pt x="1773" y="350"/>
                    <a:pt x="1770" y="348"/>
                  </a:cubicBezTo>
                  <a:cubicBezTo>
                    <a:pt x="1770" y="349"/>
                    <a:pt x="1771" y="350"/>
                    <a:pt x="1771" y="351"/>
                  </a:cubicBezTo>
                  <a:cubicBezTo>
                    <a:pt x="1771" y="351"/>
                    <a:pt x="1771" y="351"/>
                    <a:pt x="1770" y="350"/>
                  </a:cubicBezTo>
                  <a:cubicBezTo>
                    <a:pt x="1768" y="348"/>
                    <a:pt x="1766" y="346"/>
                    <a:pt x="1764" y="344"/>
                  </a:cubicBezTo>
                  <a:cubicBezTo>
                    <a:pt x="1773" y="348"/>
                    <a:pt x="1782" y="351"/>
                    <a:pt x="1790" y="351"/>
                  </a:cubicBezTo>
                  <a:cubicBezTo>
                    <a:pt x="1786" y="344"/>
                    <a:pt x="1777" y="340"/>
                    <a:pt x="1770" y="335"/>
                  </a:cubicBezTo>
                  <a:cubicBezTo>
                    <a:pt x="1764" y="331"/>
                    <a:pt x="1760" y="328"/>
                    <a:pt x="1755" y="324"/>
                  </a:cubicBezTo>
                  <a:cubicBezTo>
                    <a:pt x="1758" y="325"/>
                    <a:pt x="1761" y="326"/>
                    <a:pt x="1764" y="327"/>
                  </a:cubicBezTo>
                  <a:cubicBezTo>
                    <a:pt x="1766" y="329"/>
                    <a:pt x="1768" y="331"/>
                    <a:pt x="1770" y="333"/>
                  </a:cubicBezTo>
                  <a:cubicBezTo>
                    <a:pt x="1768" y="331"/>
                    <a:pt x="1767" y="330"/>
                    <a:pt x="1766" y="328"/>
                  </a:cubicBezTo>
                  <a:cubicBezTo>
                    <a:pt x="1779" y="334"/>
                    <a:pt x="1792" y="341"/>
                    <a:pt x="1804" y="349"/>
                  </a:cubicBezTo>
                  <a:cubicBezTo>
                    <a:pt x="1790" y="341"/>
                    <a:pt x="1776" y="333"/>
                    <a:pt x="1762" y="324"/>
                  </a:cubicBezTo>
                  <a:cubicBezTo>
                    <a:pt x="1758" y="320"/>
                    <a:pt x="1753" y="315"/>
                    <a:pt x="1747" y="311"/>
                  </a:cubicBezTo>
                  <a:cubicBezTo>
                    <a:pt x="1750" y="314"/>
                    <a:pt x="1754" y="318"/>
                    <a:pt x="1757" y="321"/>
                  </a:cubicBezTo>
                  <a:cubicBezTo>
                    <a:pt x="1751" y="318"/>
                    <a:pt x="1746" y="314"/>
                    <a:pt x="1740" y="311"/>
                  </a:cubicBezTo>
                  <a:cubicBezTo>
                    <a:pt x="1737" y="308"/>
                    <a:pt x="1733" y="304"/>
                    <a:pt x="1729" y="301"/>
                  </a:cubicBezTo>
                  <a:cubicBezTo>
                    <a:pt x="1726" y="298"/>
                    <a:pt x="1722" y="296"/>
                    <a:pt x="1718" y="293"/>
                  </a:cubicBezTo>
                  <a:cubicBezTo>
                    <a:pt x="1718" y="292"/>
                    <a:pt x="1718" y="292"/>
                    <a:pt x="1717" y="292"/>
                  </a:cubicBezTo>
                  <a:cubicBezTo>
                    <a:pt x="1727" y="298"/>
                    <a:pt x="1738" y="304"/>
                    <a:pt x="1747" y="311"/>
                  </a:cubicBezTo>
                  <a:cubicBezTo>
                    <a:pt x="1741" y="304"/>
                    <a:pt x="1735" y="298"/>
                    <a:pt x="1729" y="292"/>
                  </a:cubicBezTo>
                  <a:cubicBezTo>
                    <a:pt x="1748" y="299"/>
                    <a:pt x="1767" y="310"/>
                    <a:pt x="1785" y="320"/>
                  </a:cubicBezTo>
                  <a:cubicBezTo>
                    <a:pt x="1766" y="296"/>
                    <a:pt x="1731" y="288"/>
                    <a:pt x="1707" y="271"/>
                  </a:cubicBezTo>
                  <a:cubicBezTo>
                    <a:pt x="1705" y="269"/>
                    <a:pt x="1703" y="267"/>
                    <a:pt x="1700" y="265"/>
                  </a:cubicBezTo>
                  <a:cubicBezTo>
                    <a:pt x="1699" y="264"/>
                    <a:pt x="1699" y="264"/>
                    <a:pt x="1698" y="264"/>
                  </a:cubicBezTo>
                  <a:cubicBezTo>
                    <a:pt x="1695" y="261"/>
                    <a:pt x="1692" y="257"/>
                    <a:pt x="1690" y="254"/>
                  </a:cubicBezTo>
                  <a:cubicBezTo>
                    <a:pt x="1690" y="254"/>
                    <a:pt x="1691" y="254"/>
                    <a:pt x="1692" y="254"/>
                  </a:cubicBezTo>
                  <a:cubicBezTo>
                    <a:pt x="1690" y="253"/>
                    <a:pt x="1688" y="252"/>
                    <a:pt x="1686" y="251"/>
                  </a:cubicBezTo>
                  <a:cubicBezTo>
                    <a:pt x="1686" y="250"/>
                    <a:pt x="1685" y="249"/>
                    <a:pt x="1684" y="248"/>
                  </a:cubicBezTo>
                  <a:cubicBezTo>
                    <a:pt x="1680" y="243"/>
                    <a:pt x="1676" y="238"/>
                    <a:pt x="1671" y="233"/>
                  </a:cubicBezTo>
                  <a:cubicBezTo>
                    <a:pt x="1672" y="233"/>
                    <a:pt x="1672" y="233"/>
                    <a:pt x="1672" y="233"/>
                  </a:cubicBezTo>
                  <a:cubicBezTo>
                    <a:pt x="1702" y="242"/>
                    <a:pt x="1734" y="253"/>
                    <a:pt x="1761" y="269"/>
                  </a:cubicBezTo>
                  <a:cubicBezTo>
                    <a:pt x="1743" y="256"/>
                    <a:pt x="1725" y="243"/>
                    <a:pt x="1705" y="232"/>
                  </a:cubicBezTo>
                  <a:cubicBezTo>
                    <a:pt x="1699" y="228"/>
                    <a:pt x="1690" y="225"/>
                    <a:pt x="1680" y="222"/>
                  </a:cubicBezTo>
                  <a:cubicBezTo>
                    <a:pt x="1672" y="216"/>
                    <a:pt x="1662" y="212"/>
                    <a:pt x="1652" y="209"/>
                  </a:cubicBezTo>
                  <a:cubicBezTo>
                    <a:pt x="1651" y="209"/>
                    <a:pt x="1650" y="208"/>
                    <a:pt x="1649" y="207"/>
                  </a:cubicBezTo>
                  <a:cubicBezTo>
                    <a:pt x="1647" y="205"/>
                    <a:pt x="1645" y="202"/>
                    <a:pt x="1643" y="200"/>
                  </a:cubicBezTo>
                  <a:cubicBezTo>
                    <a:pt x="1643" y="200"/>
                    <a:pt x="1643" y="199"/>
                    <a:pt x="1642" y="198"/>
                  </a:cubicBezTo>
                  <a:cubicBezTo>
                    <a:pt x="1667" y="201"/>
                    <a:pt x="1692" y="209"/>
                    <a:pt x="1716" y="216"/>
                  </a:cubicBezTo>
                  <a:cubicBezTo>
                    <a:pt x="1699" y="210"/>
                    <a:pt x="1683" y="196"/>
                    <a:pt x="1666" y="190"/>
                  </a:cubicBezTo>
                  <a:cubicBezTo>
                    <a:pt x="1658" y="187"/>
                    <a:pt x="1648" y="186"/>
                    <a:pt x="1639" y="184"/>
                  </a:cubicBezTo>
                  <a:cubicBezTo>
                    <a:pt x="1639" y="183"/>
                    <a:pt x="1639" y="182"/>
                    <a:pt x="1638" y="182"/>
                  </a:cubicBezTo>
                  <a:cubicBezTo>
                    <a:pt x="1665" y="188"/>
                    <a:pt x="1697" y="188"/>
                    <a:pt x="1721" y="198"/>
                  </a:cubicBezTo>
                  <a:cubicBezTo>
                    <a:pt x="1687" y="181"/>
                    <a:pt x="1648" y="171"/>
                    <a:pt x="1615" y="154"/>
                  </a:cubicBezTo>
                  <a:cubicBezTo>
                    <a:pt x="1614" y="154"/>
                    <a:pt x="1614" y="154"/>
                    <a:pt x="1614" y="154"/>
                  </a:cubicBezTo>
                  <a:cubicBezTo>
                    <a:pt x="1606" y="150"/>
                    <a:pt x="1596" y="147"/>
                    <a:pt x="1587" y="145"/>
                  </a:cubicBezTo>
                  <a:cubicBezTo>
                    <a:pt x="1584" y="143"/>
                    <a:pt x="1581" y="141"/>
                    <a:pt x="1579" y="139"/>
                  </a:cubicBezTo>
                  <a:cubicBezTo>
                    <a:pt x="1595" y="137"/>
                    <a:pt x="1612" y="133"/>
                    <a:pt x="1625" y="128"/>
                  </a:cubicBezTo>
                  <a:cubicBezTo>
                    <a:pt x="1598" y="106"/>
                    <a:pt x="1555" y="113"/>
                    <a:pt x="1522" y="98"/>
                  </a:cubicBezTo>
                  <a:cubicBezTo>
                    <a:pt x="1520" y="97"/>
                    <a:pt x="1517" y="95"/>
                    <a:pt x="1515" y="94"/>
                  </a:cubicBezTo>
                  <a:cubicBezTo>
                    <a:pt x="1537" y="92"/>
                    <a:pt x="1563" y="103"/>
                    <a:pt x="1584" y="96"/>
                  </a:cubicBezTo>
                  <a:cubicBezTo>
                    <a:pt x="1569" y="84"/>
                    <a:pt x="1544" y="78"/>
                    <a:pt x="1518" y="76"/>
                  </a:cubicBezTo>
                  <a:cubicBezTo>
                    <a:pt x="1518" y="75"/>
                    <a:pt x="1518" y="75"/>
                    <a:pt x="1519" y="75"/>
                  </a:cubicBezTo>
                  <a:cubicBezTo>
                    <a:pt x="1515" y="74"/>
                    <a:pt x="1511" y="73"/>
                    <a:pt x="1508" y="73"/>
                  </a:cubicBezTo>
                  <a:cubicBezTo>
                    <a:pt x="1519" y="72"/>
                    <a:pt x="1529" y="70"/>
                    <a:pt x="1540" y="68"/>
                  </a:cubicBezTo>
                  <a:cubicBezTo>
                    <a:pt x="1535" y="40"/>
                    <a:pt x="1473" y="47"/>
                    <a:pt x="1419" y="53"/>
                  </a:cubicBezTo>
                  <a:cubicBezTo>
                    <a:pt x="1415" y="52"/>
                    <a:pt x="1411" y="51"/>
                    <a:pt x="1408" y="50"/>
                  </a:cubicBezTo>
                  <a:cubicBezTo>
                    <a:pt x="1422" y="45"/>
                    <a:pt x="1440" y="44"/>
                    <a:pt x="1454" y="43"/>
                  </a:cubicBezTo>
                  <a:cubicBezTo>
                    <a:pt x="1466" y="42"/>
                    <a:pt x="1486" y="45"/>
                    <a:pt x="1497" y="39"/>
                  </a:cubicBezTo>
                  <a:cubicBezTo>
                    <a:pt x="1479" y="32"/>
                    <a:pt x="1449" y="40"/>
                    <a:pt x="1430" y="43"/>
                  </a:cubicBezTo>
                  <a:cubicBezTo>
                    <a:pt x="1421" y="45"/>
                    <a:pt x="1412" y="47"/>
                    <a:pt x="1404" y="49"/>
                  </a:cubicBezTo>
                  <a:cubicBezTo>
                    <a:pt x="1396" y="47"/>
                    <a:pt x="1389" y="45"/>
                    <a:pt x="1381" y="44"/>
                  </a:cubicBezTo>
                  <a:cubicBezTo>
                    <a:pt x="1408" y="40"/>
                    <a:pt x="1437" y="42"/>
                    <a:pt x="1462" y="30"/>
                  </a:cubicBezTo>
                  <a:cubicBezTo>
                    <a:pt x="1431" y="28"/>
                    <a:pt x="1400" y="31"/>
                    <a:pt x="1369" y="34"/>
                  </a:cubicBezTo>
                  <a:cubicBezTo>
                    <a:pt x="1374" y="32"/>
                    <a:pt x="1380" y="31"/>
                    <a:pt x="1385" y="30"/>
                  </a:cubicBezTo>
                  <a:cubicBezTo>
                    <a:pt x="1396" y="28"/>
                    <a:pt x="1413" y="28"/>
                    <a:pt x="1422" y="22"/>
                  </a:cubicBezTo>
                  <a:cubicBezTo>
                    <a:pt x="1385" y="27"/>
                    <a:pt x="1346" y="27"/>
                    <a:pt x="1310" y="36"/>
                  </a:cubicBezTo>
                  <a:cubicBezTo>
                    <a:pt x="1309" y="36"/>
                    <a:pt x="1308" y="36"/>
                    <a:pt x="1308" y="36"/>
                  </a:cubicBezTo>
                  <a:cubicBezTo>
                    <a:pt x="1312" y="34"/>
                    <a:pt x="1318" y="33"/>
                    <a:pt x="1322" y="32"/>
                  </a:cubicBezTo>
                  <a:cubicBezTo>
                    <a:pt x="1328" y="31"/>
                    <a:pt x="1334" y="29"/>
                    <a:pt x="1339" y="28"/>
                  </a:cubicBezTo>
                  <a:cubicBezTo>
                    <a:pt x="1365" y="26"/>
                    <a:pt x="1391" y="24"/>
                    <a:pt x="1409" y="11"/>
                  </a:cubicBezTo>
                  <a:cubicBezTo>
                    <a:pt x="1383" y="11"/>
                    <a:pt x="1354" y="14"/>
                    <a:pt x="1327" y="19"/>
                  </a:cubicBezTo>
                  <a:cubicBezTo>
                    <a:pt x="1316" y="20"/>
                    <a:pt x="1301" y="25"/>
                    <a:pt x="1286" y="29"/>
                  </a:cubicBezTo>
                  <a:cubicBezTo>
                    <a:pt x="1288" y="28"/>
                    <a:pt x="1291" y="27"/>
                    <a:pt x="1294" y="26"/>
                  </a:cubicBezTo>
                  <a:cubicBezTo>
                    <a:pt x="1299" y="23"/>
                    <a:pt x="1310" y="22"/>
                    <a:pt x="1313" y="16"/>
                  </a:cubicBezTo>
                  <a:cubicBezTo>
                    <a:pt x="1310" y="16"/>
                    <a:pt x="1306" y="16"/>
                    <a:pt x="1302" y="16"/>
                  </a:cubicBezTo>
                  <a:cubicBezTo>
                    <a:pt x="1313" y="14"/>
                    <a:pt x="1323" y="10"/>
                    <a:pt x="1332" y="3"/>
                  </a:cubicBezTo>
                  <a:cubicBezTo>
                    <a:pt x="1317" y="5"/>
                    <a:pt x="1302" y="8"/>
                    <a:pt x="1287" y="12"/>
                  </a:cubicBezTo>
                  <a:cubicBezTo>
                    <a:pt x="1291" y="11"/>
                    <a:pt x="1294" y="9"/>
                    <a:pt x="1296" y="6"/>
                  </a:cubicBezTo>
                  <a:cubicBezTo>
                    <a:pt x="1288" y="6"/>
                    <a:pt x="1281" y="9"/>
                    <a:pt x="1274" y="11"/>
                  </a:cubicBezTo>
                  <a:cubicBezTo>
                    <a:pt x="1261" y="14"/>
                    <a:pt x="1249" y="18"/>
                    <a:pt x="1236" y="22"/>
                  </a:cubicBezTo>
                  <a:cubicBezTo>
                    <a:pt x="1218" y="28"/>
                    <a:pt x="1200" y="35"/>
                    <a:pt x="1181" y="40"/>
                  </a:cubicBezTo>
                  <a:cubicBezTo>
                    <a:pt x="1193" y="35"/>
                    <a:pt x="1204" y="30"/>
                    <a:pt x="1215" y="23"/>
                  </a:cubicBezTo>
                  <a:cubicBezTo>
                    <a:pt x="1225" y="20"/>
                    <a:pt x="1234" y="18"/>
                    <a:pt x="1243" y="16"/>
                  </a:cubicBezTo>
                  <a:cubicBezTo>
                    <a:pt x="1236" y="17"/>
                    <a:pt x="1228" y="19"/>
                    <a:pt x="1220" y="21"/>
                  </a:cubicBezTo>
                  <a:cubicBezTo>
                    <a:pt x="1222" y="20"/>
                    <a:pt x="1224" y="18"/>
                    <a:pt x="1226" y="17"/>
                  </a:cubicBezTo>
                  <a:cubicBezTo>
                    <a:pt x="1235" y="12"/>
                    <a:pt x="1247" y="7"/>
                    <a:pt x="1255" y="0"/>
                  </a:cubicBezTo>
                  <a:cubicBezTo>
                    <a:pt x="1236" y="4"/>
                    <a:pt x="1217" y="13"/>
                    <a:pt x="1199" y="20"/>
                  </a:cubicBezTo>
                  <a:cubicBezTo>
                    <a:pt x="1186" y="24"/>
                    <a:pt x="1174" y="29"/>
                    <a:pt x="1161" y="35"/>
                  </a:cubicBezTo>
                  <a:cubicBezTo>
                    <a:pt x="1162" y="34"/>
                    <a:pt x="1164" y="33"/>
                    <a:pt x="1166" y="32"/>
                  </a:cubicBezTo>
                  <a:cubicBezTo>
                    <a:pt x="1161" y="33"/>
                    <a:pt x="1157" y="35"/>
                    <a:pt x="1153" y="37"/>
                  </a:cubicBezTo>
                  <a:cubicBezTo>
                    <a:pt x="1170" y="28"/>
                    <a:pt x="1189" y="22"/>
                    <a:pt x="1206" y="12"/>
                  </a:cubicBezTo>
                  <a:cubicBezTo>
                    <a:pt x="1172" y="25"/>
                    <a:pt x="1137" y="37"/>
                    <a:pt x="1104" y="51"/>
                  </a:cubicBezTo>
                  <a:cubicBezTo>
                    <a:pt x="1114" y="45"/>
                    <a:pt x="1125" y="42"/>
                    <a:pt x="1135" y="37"/>
                  </a:cubicBezTo>
                  <a:cubicBezTo>
                    <a:pt x="1140" y="35"/>
                    <a:pt x="1144" y="32"/>
                    <a:pt x="1149" y="31"/>
                  </a:cubicBezTo>
                  <a:cubicBezTo>
                    <a:pt x="1132" y="34"/>
                    <a:pt x="1114" y="42"/>
                    <a:pt x="1098" y="49"/>
                  </a:cubicBezTo>
                  <a:cubicBezTo>
                    <a:pt x="1090" y="52"/>
                    <a:pt x="1081" y="55"/>
                    <a:pt x="1073" y="58"/>
                  </a:cubicBezTo>
                  <a:cubicBezTo>
                    <a:pt x="1060" y="59"/>
                    <a:pt x="1049" y="65"/>
                    <a:pt x="1037" y="72"/>
                  </a:cubicBezTo>
                  <a:cubicBezTo>
                    <a:pt x="1036" y="72"/>
                    <a:pt x="1035" y="72"/>
                    <a:pt x="1034" y="72"/>
                  </a:cubicBezTo>
                  <a:cubicBezTo>
                    <a:pt x="1052" y="59"/>
                    <a:pt x="1077" y="55"/>
                    <a:pt x="1095" y="42"/>
                  </a:cubicBezTo>
                  <a:cubicBezTo>
                    <a:pt x="1074" y="50"/>
                    <a:pt x="1052" y="57"/>
                    <a:pt x="1031" y="65"/>
                  </a:cubicBezTo>
                  <a:cubicBezTo>
                    <a:pt x="1031" y="65"/>
                    <a:pt x="1030" y="65"/>
                    <a:pt x="1030" y="66"/>
                  </a:cubicBezTo>
                  <a:cubicBezTo>
                    <a:pt x="1035" y="62"/>
                    <a:pt x="1041" y="58"/>
                    <a:pt x="1046" y="54"/>
                  </a:cubicBezTo>
                  <a:cubicBezTo>
                    <a:pt x="1012" y="66"/>
                    <a:pt x="979" y="85"/>
                    <a:pt x="946" y="99"/>
                  </a:cubicBezTo>
                  <a:cubicBezTo>
                    <a:pt x="961" y="90"/>
                    <a:pt x="977" y="80"/>
                    <a:pt x="993" y="71"/>
                  </a:cubicBezTo>
                  <a:cubicBezTo>
                    <a:pt x="959" y="88"/>
                    <a:pt x="922" y="98"/>
                    <a:pt x="890" y="116"/>
                  </a:cubicBezTo>
                  <a:cubicBezTo>
                    <a:pt x="895" y="110"/>
                    <a:pt x="902" y="105"/>
                    <a:pt x="909" y="100"/>
                  </a:cubicBezTo>
                  <a:cubicBezTo>
                    <a:pt x="906" y="101"/>
                    <a:pt x="902" y="103"/>
                    <a:pt x="899" y="105"/>
                  </a:cubicBezTo>
                  <a:cubicBezTo>
                    <a:pt x="881" y="114"/>
                    <a:pt x="865" y="128"/>
                    <a:pt x="846" y="136"/>
                  </a:cubicBezTo>
                  <a:cubicBezTo>
                    <a:pt x="857" y="124"/>
                    <a:pt x="870" y="115"/>
                    <a:pt x="882" y="105"/>
                  </a:cubicBezTo>
                  <a:cubicBezTo>
                    <a:pt x="855" y="127"/>
                    <a:pt x="821" y="143"/>
                    <a:pt x="795" y="168"/>
                  </a:cubicBezTo>
                  <a:cubicBezTo>
                    <a:pt x="803" y="151"/>
                    <a:pt x="827" y="137"/>
                    <a:pt x="841" y="124"/>
                  </a:cubicBezTo>
                  <a:cubicBezTo>
                    <a:pt x="811" y="141"/>
                    <a:pt x="785" y="171"/>
                    <a:pt x="753" y="184"/>
                  </a:cubicBezTo>
                  <a:cubicBezTo>
                    <a:pt x="760" y="171"/>
                    <a:pt x="781" y="157"/>
                    <a:pt x="791" y="149"/>
                  </a:cubicBezTo>
                  <a:cubicBezTo>
                    <a:pt x="771" y="155"/>
                    <a:pt x="755" y="176"/>
                    <a:pt x="738" y="189"/>
                  </a:cubicBezTo>
                  <a:cubicBezTo>
                    <a:pt x="728" y="196"/>
                    <a:pt x="715" y="209"/>
                    <a:pt x="701" y="217"/>
                  </a:cubicBezTo>
                  <a:cubicBezTo>
                    <a:pt x="693" y="219"/>
                    <a:pt x="684" y="221"/>
                    <a:pt x="675" y="223"/>
                  </a:cubicBezTo>
                  <a:cubicBezTo>
                    <a:pt x="650" y="220"/>
                    <a:pt x="623" y="231"/>
                    <a:pt x="599" y="221"/>
                  </a:cubicBezTo>
                  <a:cubicBezTo>
                    <a:pt x="603" y="239"/>
                    <a:pt x="574" y="224"/>
                    <a:pt x="568" y="223"/>
                  </a:cubicBezTo>
                  <a:cubicBezTo>
                    <a:pt x="572" y="226"/>
                    <a:pt x="570" y="227"/>
                    <a:pt x="572" y="230"/>
                  </a:cubicBezTo>
                  <a:cubicBezTo>
                    <a:pt x="563" y="229"/>
                    <a:pt x="554" y="227"/>
                    <a:pt x="545" y="224"/>
                  </a:cubicBezTo>
                  <a:cubicBezTo>
                    <a:pt x="548" y="226"/>
                    <a:pt x="550" y="229"/>
                    <a:pt x="553" y="232"/>
                  </a:cubicBezTo>
                  <a:cubicBezTo>
                    <a:pt x="541" y="229"/>
                    <a:pt x="528" y="228"/>
                    <a:pt x="515" y="226"/>
                  </a:cubicBezTo>
                  <a:cubicBezTo>
                    <a:pt x="518" y="228"/>
                    <a:pt x="520" y="232"/>
                    <a:pt x="517" y="236"/>
                  </a:cubicBezTo>
                  <a:cubicBezTo>
                    <a:pt x="503" y="233"/>
                    <a:pt x="488" y="229"/>
                    <a:pt x="473" y="226"/>
                  </a:cubicBezTo>
                  <a:cubicBezTo>
                    <a:pt x="481" y="229"/>
                    <a:pt x="492" y="230"/>
                    <a:pt x="497" y="238"/>
                  </a:cubicBezTo>
                  <a:cubicBezTo>
                    <a:pt x="494" y="238"/>
                    <a:pt x="491" y="239"/>
                    <a:pt x="488" y="239"/>
                  </a:cubicBezTo>
                  <a:cubicBezTo>
                    <a:pt x="475" y="238"/>
                    <a:pt x="462" y="233"/>
                    <a:pt x="448" y="233"/>
                  </a:cubicBezTo>
                  <a:cubicBezTo>
                    <a:pt x="445" y="233"/>
                    <a:pt x="441" y="234"/>
                    <a:pt x="437" y="234"/>
                  </a:cubicBezTo>
                  <a:cubicBezTo>
                    <a:pt x="435" y="233"/>
                    <a:pt x="432" y="233"/>
                    <a:pt x="429" y="233"/>
                  </a:cubicBezTo>
                  <a:cubicBezTo>
                    <a:pt x="413" y="231"/>
                    <a:pt x="398" y="231"/>
                    <a:pt x="383" y="234"/>
                  </a:cubicBezTo>
                  <a:cubicBezTo>
                    <a:pt x="381" y="235"/>
                    <a:pt x="377" y="236"/>
                    <a:pt x="374" y="237"/>
                  </a:cubicBezTo>
                  <a:cubicBezTo>
                    <a:pt x="376" y="237"/>
                    <a:pt x="378" y="237"/>
                    <a:pt x="380" y="237"/>
                  </a:cubicBezTo>
                  <a:cubicBezTo>
                    <a:pt x="388" y="237"/>
                    <a:pt x="396" y="239"/>
                    <a:pt x="404" y="241"/>
                  </a:cubicBezTo>
                  <a:cubicBezTo>
                    <a:pt x="388" y="240"/>
                    <a:pt x="372" y="240"/>
                    <a:pt x="355" y="240"/>
                  </a:cubicBezTo>
                  <a:cubicBezTo>
                    <a:pt x="370" y="245"/>
                    <a:pt x="392" y="245"/>
                    <a:pt x="410" y="248"/>
                  </a:cubicBezTo>
                  <a:cubicBezTo>
                    <a:pt x="408" y="249"/>
                    <a:pt x="405" y="249"/>
                    <a:pt x="402" y="249"/>
                  </a:cubicBezTo>
                  <a:cubicBezTo>
                    <a:pt x="406" y="249"/>
                    <a:pt x="409" y="249"/>
                    <a:pt x="413" y="249"/>
                  </a:cubicBezTo>
                  <a:cubicBezTo>
                    <a:pt x="413" y="249"/>
                    <a:pt x="414" y="249"/>
                    <a:pt x="414" y="249"/>
                  </a:cubicBezTo>
                  <a:cubicBezTo>
                    <a:pt x="390" y="253"/>
                    <a:pt x="361" y="243"/>
                    <a:pt x="339" y="255"/>
                  </a:cubicBezTo>
                  <a:cubicBezTo>
                    <a:pt x="338" y="255"/>
                    <a:pt x="338" y="255"/>
                    <a:pt x="338" y="255"/>
                  </a:cubicBezTo>
                  <a:cubicBezTo>
                    <a:pt x="337" y="255"/>
                    <a:pt x="336" y="255"/>
                    <a:pt x="335" y="255"/>
                  </a:cubicBezTo>
                  <a:cubicBezTo>
                    <a:pt x="336" y="255"/>
                    <a:pt x="337" y="255"/>
                    <a:pt x="339" y="255"/>
                  </a:cubicBezTo>
                  <a:cubicBezTo>
                    <a:pt x="349" y="260"/>
                    <a:pt x="363" y="256"/>
                    <a:pt x="376" y="258"/>
                  </a:cubicBezTo>
                  <a:cubicBezTo>
                    <a:pt x="372" y="259"/>
                    <a:pt x="367" y="260"/>
                    <a:pt x="363" y="261"/>
                  </a:cubicBezTo>
                  <a:cubicBezTo>
                    <a:pt x="339" y="260"/>
                    <a:pt x="311" y="260"/>
                    <a:pt x="295" y="270"/>
                  </a:cubicBezTo>
                  <a:cubicBezTo>
                    <a:pt x="299" y="271"/>
                    <a:pt x="302" y="271"/>
                    <a:pt x="305" y="271"/>
                  </a:cubicBezTo>
                  <a:cubicBezTo>
                    <a:pt x="304" y="271"/>
                    <a:pt x="303" y="271"/>
                    <a:pt x="302" y="271"/>
                  </a:cubicBezTo>
                  <a:cubicBezTo>
                    <a:pt x="297" y="272"/>
                    <a:pt x="293" y="273"/>
                    <a:pt x="289" y="273"/>
                  </a:cubicBezTo>
                  <a:cubicBezTo>
                    <a:pt x="283" y="273"/>
                    <a:pt x="277" y="274"/>
                    <a:pt x="272" y="276"/>
                  </a:cubicBezTo>
                  <a:cubicBezTo>
                    <a:pt x="261" y="277"/>
                    <a:pt x="250" y="278"/>
                    <a:pt x="239" y="280"/>
                  </a:cubicBezTo>
                  <a:cubicBezTo>
                    <a:pt x="231" y="281"/>
                    <a:pt x="224" y="283"/>
                    <a:pt x="216" y="284"/>
                  </a:cubicBezTo>
                  <a:cubicBezTo>
                    <a:pt x="213" y="285"/>
                    <a:pt x="209" y="284"/>
                    <a:pt x="206" y="286"/>
                  </a:cubicBezTo>
                  <a:cubicBezTo>
                    <a:pt x="213" y="288"/>
                    <a:pt x="221" y="287"/>
                    <a:pt x="228" y="287"/>
                  </a:cubicBezTo>
                  <a:cubicBezTo>
                    <a:pt x="233" y="286"/>
                    <a:pt x="237" y="286"/>
                    <a:pt x="242" y="286"/>
                  </a:cubicBezTo>
                  <a:cubicBezTo>
                    <a:pt x="245" y="286"/>
                    <a:pt x="248" y="287"/>
                    <a:pt x="250" y="288"/>
                  </a:cubicBezTo>
                  <a:cubicBezTo>
                    <a:pt x="250" y="289"/>
                    <a:pt x="250" y="289"/>
                    <a:pt x="249" y="289"/>
                  </a:cubicBezTo>
                  <a:cubicBezTo>
                    <a:pt x="246" y="290"/>
                    <a:pt x="243" y="290"/>
                    <a:pt x="239" y="290"/>
                  </a:cubicBezTo>
                  <a:cubicBezTo>
                    <a:pt x="234" y="292"/>
                    <a:pt x="229" y="293"/>
                    <a:pt x="223" y="295"/>
                  </a:cubicBezTo>
                  <a:cubicBezTo>
                    <a:pt x="214" y="296"/>
                    <a:pt x="204" y="295"/>
                    <a:pt x="198" y="295"/>
                  </a:cubicBezTo>
                  <a:cubicBezTo>
                    <a:pt x="203" y="297"/>
                    <a:pt x="209" y="298"/>
                    <a:pt x="214" y="299"/>
                  </a:cubicBezTo>
                  <a:cubicBezTo>
                    <a:pt x="212" y="300"/>
                    <a:pt x="209" y="301"/>
                    <a:pt x="207" y="302"/>
                  </a:cubicBezTo>
                  <a:cubicBezTo>
                    <a:pt x="197" y="306"/>
                    <a:pt x="189" y="309"/>
                    <a:pt x="179" y="310"/>
                  </a:cubicBezTo>
                  <a:cubicBezTo>
                    <a:pt x="171" y="311"/>
                    <a:pt x="165" y="312"/>
                    <a:pt x="158" y="315"/>
                  </a:cubicBezTo>
                  <a:cubicBezTo>
                    <a:pt x="173" y="315"/>
                    <a:pt x="190" y="311"/>
                    <a:pt x="205" y="309"/>
                  </a:cubicBezTo>
                  <a:cubicBezTo>
                    <a:pt x="212" y="309"/>
                    <a:pt x="220" y="308"/>
                    <a:pt x="227" y="307"/>
                  </a:cubicBezTo>
                  <a:cubicBezTo>
                    <a:pt x="223" y="310"/>
                    <a:pt x="214" y="312"/>
                    <a:pt x="205" y="314"/>
                  </a:cubicBezTo>
                  <a:cubicBezTo>
                    <a:pt x="206" y="314"/>
                    <a:pt x="207" y="314"/>
                    <a:pt x="207" y="315"/>
                  </a:cubicBezTo>
                  <a:cubicBezTo>
                    <a:pt x="186" y="317"/>
                    <a:pt x="166" y="322"/>
                    <a:pt x="146" y="324"/>
                  </a:cubicBezTo>
                  <a:cubicBezTo>
                    <a:pt x="158" y="324"/>
                    <a:pt x="182" y="321"/>
                    <a:pt x="198" y="324"/>
                  </a:cubicBezTo>
                  <a:cubicBezTo>
                    <a:pt x="193" y="327"/>
                    <a:pt x="188" y="329"/>
                    <a:pt x="183" y="332"/>
                  </a:cubicBezTo>
                  <a:cubicBezTo>
                    <a:pt x="179" y="333"/>
                    <a:pt x="174" y="333"/>
                    <a:pt x="170" y="334"/>
                  </a:cubicBezTo>
                  <a:cubicBezTo>
                    <a:pt x="161" y="336"/>
                    <a:pt x="150" y="340"/>
                    <a:pt x="139" y="343"/>
                  </a:cubicBezTo>
                  <a:cubicBezTo>
                    <a:pt x="144" y="343"/>
                    <a:pt x="149" y="343"/>
                    <a:pt x="154" y="343"/>
                  </a:cubicBezTo>
                  <a:cubicBezTo>
                    <a:pt x="139" y="344"/>
                    <a:pt x="121" y="351"/>
                    <a:pt x="108" y="354"/>
                  </a:cubicBezTo>
                  <a:cubicBezTo>
                    <a:pt x="104" y="355"/>
                    <a:pt x="99" y="356"/>
                    <a:pt x="95" y="356"/>
                  </a:cubicBezTo>
                  <a:cubicBezTo>
                    <a:pt x="113" y="354"/>
                    <a:pt x="131" y="353"/>
                    <a:pt x="149" y="353"/>
                  </a:cubicBezTo>
                  <a:cubicBezTo>
                    <a:pt x="145" y="356"/>
                    <a:pt x="143" y="357"/>
                    <a:pt x="143" y="357"/>
                  </a:cubicBezTo>
                  <a:cubicBezTo>
                    <a:pt x="142" y="357"/>
                    <a:pt x="142" y="358"/>
                    <a:pt x="141" y="358"/>
                  </a:cubicBezTo>
                  <a:cubicBezTo>
                    <a:pt x="75" y="363"/>
                    <a:pt x="44" y="372"/>
                    <a:pt x="36" y="464"/>
                  </a:cubicBezTo>
                  <a:cubicBezTo>
                    <a:pt x="28" y="557"/>
                    <a:pt x="103" y="507"/>
                    <a:pt x="103" y="507"/>
                  </a:cubicBezTo>
                  <a:cubicBezTo>
                    <a:pt x="103" y="507"/>
                    <a:pt x="113" y="571"/>
                    <a:pt x="105" y="592"/>
                  </a:cubicBezTo>
                  <a:cubicBezTo>
                    <a:pt x="99" y="609"/>
                    <a:pt x="87" y="630"/>
                    <a:pt x="83" y="637"/>
                  </a:cubicBezTo>
                  <a:cubicBezTo>
                    <a:pt x="83" y="636"/>
                    <a:pt x="84" y="634"/>
                    <a:pt x="84" y="633"/>
                  </a:cubicBezTo>
                  <a:cubicBezTo>
                    <a:pt x="81" y="637"/>
                    <a:pt x="78" y="642"/>
                    <a:pt x="74" y="645"/>
                  </a:cubicBezTo>
                  <a:cubicBezTo>
                    <a:pt x="74" y="641"/>
                    <a:pt x="77" y="638"/>
                    <a:pt x="79" y="635"/>
                  </a:cubicBezTo>
                  <a:cubicBezTo>
                    <a:pt x="72" y="636"/>
                    <a:pt x="68" y="646"/>
                    <a:pt x="63" y="651"/>
                  </a:cubicBezTo>
                  <a:cubicBezTo>
                    <a:pt x="64" y="646"/>
                    <a:pt x="66" y="642"/>
                    <a:pt x="68" y="638"/>
                  </a:cubicBezTo>
                  <a:cubicBezTo>
                    <a:pt x="60" y="647"/>
                    <a:pt x="53" y="659"/>
                    <a:pt x="44" y="666"/>
                  </a:cubicBezTo>
                  <a:cubicBezTo>
                    <a:pt x="46" y="661"/>
                    <a:pt x="49" y="657"/>
                    <a:pt x="51" y="652"/>
                  </a:cubicBezTo>
                  <a:cubicBezTo>
                    <a:pt x="42" y="664"/>
                    <a:pt x="37" y="677"/>
                    <a:pt x="31" y="689"/>
                  </a:cubicBezTo>
                  <a:cubicBezTo>
                    <a:pt x="31" y="687"/>
                    <a:pt x="31" y="684"/>
                    <a:pt x="32" y="681"/>
                  </a:cubicBezTo>
                  <a:cubicBezTo>
                    <a:pt x="29" y="691"/>
                    <a:pt x="24" y="701"/>
                    <a:pt x="21" y="710"/>
                  </a:cubicBezTo>
                  <a:cubicBezTo>
                    <a:pt x="21" y="701"/>
                    <a:pt x="25" y="692"/>
                    <a:pt x="24" y="683"/>
                  </a:cubicBezTo>
                  <a:cubicBezTo>
                    <a:pt x="20" y="701"/>
                    <a:pt x="14" y="719"/>
                    <a:pt x="10" y="738"/>
                  </a:cubicBezTo>
                  <a:cubicBezTo>
                    <a:pt x="10" y="750"/>
                    <a:pt x="10" y="762"/>
                    <a:pt x="9" y="773"/>
                  </a:cubicBezTo>
                  <a:cubicBezTo>
                    <a:pt x="8" y="771"/>
                    <a:pt x="7" y="768"/>
                    <a:pt x="7" y="765"/>
                  </a:cubicBezTo>
                  <a:cubicBezTo>
                    <a:pt x="7" y="767"/>
                    <a:pt x="7" y="769"/>
                    <a:pt x="7" y="771"/>
                  </a:cubicBezTo>
                  <a:cubicBezTo>
                    <a:pt x="8" y="777"/>
                    <a:pt x="7" y="786"/>
                    <a:pt x="8" y="794"/>
                  </a:cubicBezTo>
                  <a:cubicBezTo>
                    <a:pt x="6" y="782"/>
                    <a:pt x="5" y="770"/>
                    <a:pt x="1" y="760"/>
                  </a:cubicBezTo>
                  <a:cubicBezTo>
                    <a:pt x="5" y="771"/>
                    <a:pt x="2" y="785"/>
                    <a:pt x="5" y="797"/>
                  </a:cubicBezTo>
                  <a:cubicBezTo>
                    <a:pt x="5" y="801"/>
                    <a:pt x="6" y="805"/>
                    <a:pt x="6" y="810"/>
                  </a:cubicBezTo>
                  <a:cubicBezTo>
                    <a:pt x="5" y="804"/>
                    <a:pt x="3" y="799"/>
                    <a:pt x="0" y="794"/>
                  </a:cubicBezTo>
                  <a:cubicBezTo>
                    <a:pt x="5" y="826"/>
                    <a:pt x="15" y="860"/>
                    <a:pt x="15" y="892"/>
                  </a:cubicBezTo>
                  <a:cubicBezTo>
                    <a:pt x="15" y="894"/>
                    <a:pt x="15" y="895"/>
                    <a:pt x="15" y="896"/>
                  </a:cubicBezTo>
                  <a:cubicBezTo>
                    <a:pt x="7" y="963"/>
                    <a:pt x="47" y="1024"/>
                    <a:pt x="63" y="1061"/>
                  </a:cubicBezTo>
                  <a:cubicBezTo>
                    <a:pt x="79" y="1099"/>
                    <a:pt x="111" y="1088"/>
                    <a:pt x="111" y="1088"/>
                  </a:cubicBezTo>
                  <a:cubicBezTo>
                    <a:pt x="99" y="1143"/>
                    <a:pt x="269" y="1098"/>
                    <a:pt x="370" y="1108"/>
                  </a:cubicBezTo>
                  <a:cubicBezTo>
                    <a:pt x="375" y="1111"/>
                    <a:pt x="381" y="1110"/>
                    <a:pt x="387" y="1110"/>
                  </a:cubicBezTo>
                  <a:cubicBezTo>
                    <a:pt x="398" y="1111"/>
                    <a:pt x="407" y="1113"/>
                    <a:pt x="417" y="1116"/>
                  </a:cubicBezTo>
                  <a:cubicBezTo>
                    <a:pt x="438" y="1122"/>
                    <a:pt x="465" y="1121"/>
                    <a:pt x="484" y="1131"/>
                  </a:cubicBezTo>
                  <a:cubicBezTo>
                    <a:pt x="472" y="1121"/>
                    <a:pt x="449" y="1120"/>
                    <a:pt x="435" y="1116"/>
                  </a:cubicBezTo>
                  <a:cubicBezTo>
                    <a:pt x="449" y="1116"/>
                    <a:pt x="463" y="1123"/>
                    <a:pt x="477" y="1124"/>
                  </a:cubicBezTo>
                  <a:cubicBezTo>
                    <a:pt x="488" y="1124"/>
                    <a:pt x="500" y="1122"/>
                    <a:pt x="511" y="1123"/>
                  </a:cubicBezTo>
                  <a:cubicBezTo>
                    <a:pt x="508" y="1123"/>
                    <a:pt x="505" y="1122"/>
                    <a:pt x="502" y="1121"/>
                  </a:cubicBezTo>
                  <a:cubicBezTo>
                    <a:pt x="496" y="1119"/>
                    <a:pt x="490" y="1115"/>
                    <a:pt x="483" y="1114"/>
                  </a:cubicBezTo>
                  <a:cubicBezTo>
                    <a:pt x="504" y="1117"/>
                    <a:pt x="522" y="1117"/>
                    <a:pt x="542" y="1115"/>
                  </a:cubicBezTo>
                  <a:cubicBezTo>
                    <a:pt x="545" y="1115"/>
                    <a:pt x="548" y="1115"/>
                    <a:pt x="550" y="1116"/>
                  </a:cubicBezTo>
                  <a:cubicBezTo>
                    <a:pt x="570" y="1111"/>
                    <a:pt x="594" y="1126"/>
                    <a:pt x="613" y="1118"/>
                  </a:cubicBezTo>
                  <a:cubicBezTo>
                    <a:pt x="612" y="1118"/>
                    <a:pt x="610" y="1117"/>
                    <a:pt x="609" y="1117"/>
                  </a:cubicBezTo>
                  <a:cubicBezTo>
                    <a:pt x="621" y="1117"/>
                    <a:pt x="633" y="1118"/>
                    <a:pt x="646" y="1117"/>
                  </a:cubicBezTo>
                  <a:cubicBezTo>
                    <a:pt x="643" y="1111"/>
                    <a:pt x="634" y="1112"/>
                    <a:pt x="629" y="1110"/>
                  </a:cubicBezTo>
                  <a:cubicBezTo>
                    <a:pt x="639" y="1106"/>
                    <a:pt x="659" y="1105"/>
                    <a:pt x="667" y="1097"/>
                  </a:cubicBezTo>
                  <a:cubicBezTo>
                    <a:pt x="664" y="1097"/>
                    <a:pt x="662" y="1096"/>
                    <a:pt x="659" y="1097"/>
                  </a:cubicBezTo>
                  <a:cubicBezTo>
                    <a:pt x="673" y="1094"/>
                    <a:pt x="699" y="1096"/>
                    <a:pt x="716" y="1089"/>
                  </a:cubicBezTo>
                  <a:cubicBezTo>
                    <a:pt x="737" y="1088"/>
                    <a:pt x="755" y="1088"/>
                    <a:pt x="755" y="1088"/>
                  </a:cubicBezTo>
                  <a:cubicBezTo>
                    <a:pt x="755" y="1088"/>
                    <a:pt x="755" y="1132"/>
                    <a:pt x="819" y="1124"/>
                  </a:cubicBezTo>
                  <a:cubicBezTo>
                    <a:pt x="883" y="1116"/>
                    <a:pt x="943" y="1032"/>
                    <a:pt x="979" y="1032"/>
                  </a:cubicBezTo>
                  <a:cubicBezTo>
                    <a:pt x="981" y="1032"/>
                    <a:pt x="984" y="1032"/>
                    <a:pt x="987" y="1031"/>
                  </a:cubicBezTo>
                  <a:cubicBezTo>
                    <a:pt x="985" y="1033"/>
                    <a:pt x="983" y="1035"/>
                    <a:pt x="981" y="1037"/>
                  </a:cubicBezTo>
                  <a:cubicBezTo>
                    <a:pt x="987" y="1035"/>
                    <a:pt x="994" y="1032"/>
                    <a:pt x="1000" y="1028"/>
                  </a:cubicBezTo>
                  <a:cubicBezTo>
                    <a:pt x="1006" y="1027"/>
                    <a:pt x="1013" y="1025"/>
                    <a:pt x="1020" y="1022"/>
                  </a:cubicBezTo>
                  <a:cubicBezTo>
                    <a:pt x="1014" y="1026"/>
                    <a:pt x="1008" y="1030"/>
                    <a:pt x="1006" y="1036"/>
                  </a:cubicBezTo>
                  <a:cubicBezTo>
                    <a:pt x="1019" y="1030"/>
                    <a:pt x="1030" y="1022"/>
                    <a:pt x="1043" y="1014"/>
                  </a:cubicBezTo>
                  <a:cubicBezTo>
                    <a:pt x="1046" y="1013"/>
                    <a:pt x="1050" y="1012"/>
                    <a:pt x="1053" y="1010"/>
                  </a:cubicBezTo>
                  <a:cubicBezTo>
                    <a:pt x="1044" y="1017"/>
                    <a:pt x="1034" y="1022"/>
                    <a:pt x="1026" y="1029"/>
                  </a:cubicBezTo>
                  <a:cubicBezTo>
                    <a:pt x="1044" y="1027"/>
                    <a:pt x="1060" y="1011"/>
                    <a:pt x="1077" y="1001"/>
                  </a:cubicBezTo>
                  <a:cubicBezTo>
                    <a:pt x="1081" y="1000"/>
                    <a:pt x="1085" y="998"/>
                    <a:pt x="1089" y="996"/>
                  </a:cubicBezTo>
                  <a:cubicBezTo>
                    <a:pt x="1080" y="1006"/>
                    <a:pt x="1065" y="1014"/>
                    <a:pt x="1055" y="1022"/>
                  </a:cubicBezTo>
                  <a:cubicBezTo>
                    <a:pt x="1071" y="1011"/>
                    <a:pt x="1086" y="1000"/>
                    <a:pt x="1102" y="991"/>
                  </a:cubicBezTo>
                  <a:cubicBezTo>
                    <a:pt x="1105" y="990"/>
                    <a:pt x="1108" y="989"/>
                    <a:pt x="1110" y="988"/>
                  </a:cubicBezTo>
                  <a:cubicBezTo>
                    <a:pt x="1101" y="999"/>
                    <a:pt x="1083" y="1004"/>
                    <a:pt x="1074" y="1016"/>
                  </a:cubicBezTo>
                  <a:cubicBezTo>
                    <a:pt x="1092" y="1009"/>
                    <a:pt x="1108" y="993"/>
                    <a:pt x="1126" y="986"/>
                  </a:cubicBezTo>
                  <a:cubicBezTo>
                    <a:pt x="1117" y="993"/>
                    <a:pt x="1106" y="999"/>
                    <a:pt x="1101" y="1009"/>
                  </a:cubicBezTo>
                  <a:cubicBezTo>
                    <a:pt x="1113" y="998"/>
                    <a:pt x="1134" y="977"/>
                    <a:pt x="1150" y="975"/>
                  </a:cubicBezTo>
                  <a:cubicBezTo>
                    <a:pt x="1143" y="983"/>
                    <a:pt x="1133" y="989"/>
                    <a:pt x="1126" y="998"/>
                  </a:cubicBezTo>
                  <a:cubicBezTo>
                    <a:pt x="1144" y="987"/>
                    <a:pt x="1162" y="975"/>
                    <a:pt x="1179" y="964"/>
                  </a:cubicBezTo>
                  <a:cubicBezTo>
                    <a:pt x="1194" y="957"/>
                    <a:pt x="1207" y="950"/>
                    <a:pt x="1223" y="946"/>
                  </a:cubicBezTo>
                  <a:cubicBezTo>
                    <a:pt x="1260" y="941"/>
                    <a:pt x="1302" y="963"/>
                    <a:pt x="1295" y="992"/>
                  </a:cubicBezTo>
                  <a:cubicBezTo>
                    <a:pt x="1287" y="1024"/>
                    <a:pt x="1367" y="1052"/>
                    <a:pt x="1383" y="1016"/>
                  </a:cubicBezTo>
                  <a:cubicBezTo>
                    <a:pt x="1386" y="1008"/>
                    <a:pt x="1402" y="1000"/>
                    <a:pt x="1426" y="992"/>
                  </a:cubicBezTo>
                  <a:cubicBezTo>
                    <a:pt x="1436" y="989"/>
                    <a:pt x="1447" y="984"/>
                    <a:pt x="1458" y="985"/>
                  </a:cubicBezTo>
                  <a:cubicBezTo>
                    <a:pt x="1452" y="991"/>
                    <a:pt x="1442" y="995"/>
                    <a:pt x="1438" y="1002"/>
                  </a:cubicBezTo>
                  <a:cubicBezTo>
                    <a:pt x="1457" y="998"/>
                    <a:pt x="1475" y="981"/>
                    <a:pt x="1494" y="979"/>
                  </a:cubicBezTo>
                  <a:cubicBezTo>
                    <a:pt x="1485" y="987"/>
                    <a:pt x="1474" y="992"/>
                    <a:pt x="1464" y="999"/>
                  </a:cubicBezTo>
                  <a:cubicBezTo>
                    <a:pt x="1485" y="988"/>
                    <a:pt x="1507" y="974"/>
                    <a:pt x="1529" y="966"/>
                  </a:cubicBezTo>
                  <a:cubicBezTo>
                    <a:pt x="1531" y="966"/>
                    <a:pt x="1533" y="965"/>
                    <a:pt x="1535" y="965"/>
                  </a:cubicBezTo>
                  <a:cubicBezTo>
                    <a:pt x="1529" y="968"/>
                    <a:pt x="1524" y="972"/>
                    <a:pt x="1519" y="977"/>
                  </a:cubicBezTo>
                  <a:cubicBezTo>
                    <a:pt x="1511" y="981"/>
                    <a:pt x="1501" y="985"/>
                    <a:pt x="1495" y="990"/>
                  </a:cubicBezTo>
                  <a:cubicBezTo>
                    <a:pt x="1502" y="988"/>
                    <a:pt x="1508" y="986"/>
                    <a:pt x="1514" y="983"/>
                  </a:cubicBezTo>
                  <a:cubicBezTo>
                    <a:pt x="1513" y="984"/>
                    <a:pt x="1512" y="985"/>
                    <a:pt x="1512" y="986"/>
                  </a:cubicBezTo>
                  <a:cubicBezTo>
                    <a:pt x="1527" y="978"/>
                    <a:pt x="1545" y="966"/>
                    <a:pt x="1564" y="959"/>
                  </a:cubicBezTo>
                  <a:cubicBezTo>
                    <a:pt x="1567" y="959"/>
                    <a:pt x="1570" y="958"/>
                    <a:pt x="1573" y="957"/>
                  </a:cubicBezTo>
                  <a:cubicBezTo>
                    <a:pt x="1560" y="965"/>
                    <a:pt x="1545" y="971"/>
                    <a:pt x="1534" y="982"/>
                  </a:cubicBezTo>
                  <a:cubicBezTo>
                    <a:pt x="1550" y="980"/>
                    <a:pt x="1565" y="971"/>
                    <a:pt x="1581" y="963"/>
                  </a:cubicBezTo>
                  <a:cubicBezTo>
                    <a:pt x="1590" y="959"/>
                    <a:pt x="1600" y="955"/>
                    <a:pt x="1609" y="951"/>
                  </a:cubicBezTo>
                  <a:cubicBezTo>
                    <a:pt x="1611" y="951"/>
                    <a:pt x="1613" y="950"/>
                    <a:pt x="1614" y="950"/>
                  </a:cubicBezTo>
                  <a:cubicBezTo>
                    <a:pt x="1598" y="959"/>
                    <a:pt x="1578" y="964"/>
                    <a:pt x="1563" y="975"/>
                  </a:cubicBezTo>
                  <a:cubicBezTo>
                    <a:pt x="1587" y="969"/>
                    <a:pt x="1611" y="954"/>
                    <a:pt x="1636" y="950"/>
                  </a:cubicBezTo>
                  <a:cubicBezTo>
                    <a:pt x="1624" y="957"/>
                    <a:pt x="1609" y="960"/>
                    <a:pt x="1598" y="969"/>
                  </a:cubicBezTo>
                  <a:cubicBezTo>
                    <a:pt x="1623" y="956"/>
                    <a:pt x="1661" y="940"/>
                    <a:pt x="1689" y="940"/>
                  </a:cubicBezTo>
                  <a:cubicBezTo>
                    <a:pt x="1673" y="950"/>
                    <a:pt x="1652" y="956"/>
                    <a:pt x="1633" y="960"/>
                  </a:cubicBezTo>
                  <a:cubicBezTo>
                    <a:pt x="1658" y="954"/>
                    <a:pt x="1685" y="950"/>
                    <a:pt x="1709" y="941"/>
                  </a:cubicBezTo>
                  <a:cubicBezTo>
                    <a:pt x="1722" y="936"/>
                    <a:pt x="1734" y="932"/>
                    <a:pt x="1746" y="928"/>
                  </a:cubicBezTo>
                  <a:cubicBezTo>
                    <a:pt x="1747" y="927"/>
                    <a:pt x="1748" y="927"/>
                    <a:pt x="1749" y="927"/>
                  </a:cubicBezTo>
                  <a:cubicBezTo>
                    <a:pt x="1754" y="926"/>
                    <a:pt x="1758" y="925"/>
                    <a:pt x="1763" y="924"/>
                  </a:cubicBezTo>
                  <a:cubicBezTo>
                    <a:pt x="1875" y="903"/>
                    <a:pt x="1823" y="849"/>
                    <a:pt x="1829" y="775"/>
                  </a:cubicBezTo>
                  <a:cubicBezTo>
                    <a:pt x="1831" y="768"/>
                    <a:pt x="1832" y="761"/>
                    <a:pt x="1832" y="754"/>
                  </a:cubicBezTo>
                  <a:cubicBezTo>
                    <a:pt x="1833" y="750"/>
                    <a:pt x="1835" y="746"/>
                    <a:pt x="1836" y="741"/>
                  </a:cubicBezTo>
                  <a:cubicBezTo>
                    <a:pt x="1836" y="741"/>
                    <a:pt x="1837" y="740"/>
                    <a:pt x="1837" y="739"/>
                  </a:cubicBezTo>
                  <a:cubicBezTo>
                    <a:pt x="1838" y="743"/>
                    <a:pt x="1840" y="747"/>
                    <a:pt x="1842" y="751"/>
                  </a:cubicBezTo>
                  <a:cubicBezTo>
                    <a:pt x="1842" y="742"/>
                    <a:pt x="1842" y="733"/>
                    <a:pt x="1842" y="724"/>
                  </a:cubicBezTo>
                  <a:cubicBezTo>
                    <a:pt x="1843" y="719"/>
                    <a:pt x="1845" y="714"/>
                    <a:pt x="1846" y="708"/>
                  </a:cubicBezTo>
                  <a:cubicBezTo>
                    <a:pt x="1847" y="713"/>
                    <a:pt x="1848" y="717"/>
                    <a:pt x="1851" y="720"/>
                  </a:cubicBezTo>
                  <a:cubicBezTo>
                    <a:pt x="1849" y="714"/>
                    <a:pt x="1849" y="707"/>
                    <a:pt x="1848" y="700"/>
                  </a:cubicBezTo>
                  <a:cubicBezTo>
                    <a:pt x="1849" y="696"/>
                    <a:pt x="1850" y="693"/>
                    <a:pt x="1851" y="689"/>
                  </a:cubicBezTo>
                  <a:cubicBezTo>
                    <a:pt x="1852" y="693"/>
                    <a:pt x="1853" y="697"/>
                    <a:pt x="1855" y="700"/>
                  </a:cubicBezTo>
                  <a:cubicBezTo>
                    <a:pt x="1854" y="693"/>
                    <a:pt x="1853" y="686"/>
                    <a:pt x="1852" y="679"/>
                  </a:cubicBezTo>
                  <a:cubicBezTo>
                    <a:pt x="1853" y="678"/>
                    <a:pt x="1853" y="676"/>
                    <a:pt x="1853" y="674"/>
                  </a:cubicBezTo>
                  <a:cubicBezTo>
                    <a:pt x="1854" y="677"/>
                    <a:pt x="1855" y="679"/>
                    <a:pt x="1857" y="681"/>
                  </a:cubicBezTo>
                  <a:cubicBezTo>
                    <a:pt x="1858" y="676"/>
                    <a:pt x="1858" y="671"/>
                    <a:pt x="1858" y="666"/>
                  </a:cubicBezTo>
                  <a:cubicBezTo>
                    <a:pt x="1860" y="670"/>
                    <a:pt x="1862" y="673"/>
                    <a:pt x="1865" y="676"/>
                  </a:cubicBezTo>
                  <a:cubicBezTo>
                    <a:pt x="1863" y="666"/>
                    <a:pt x="1857" y="649"/>
                    <a:pt x="1856" y="636"/>
                  </a:cubicBezTo>
                  <a:cubicBezTo>
                    <a:pt x="1856" y="634"/>
                    <a:pt x="1857" y="632"/>
                    <a:pt x="1857" y="630"/>
                  </a:cubicBezTo>
                  <a:cubicBezTo>
                    <a:pt x="1857" y="627"/>
                    <a:pt x="1857" y="626"/>
                    <a:pt x="1858" y="624"/>
                  </a:cubicBezTo>
                  <a:close/>
                  <a:moveTo>
                    <a:pt x="282" y="286"/>
                  </a:moveTo>
                  <a:cubicBezTo>
                    <a:pt x="277" y="286"/>
                    <a:pt x="272" y="285"/>
                    <a:pt x="268" y="285"/>
                  </a:cubicBezTo>
                  <a:cubicBezTo>
                    <a:pt x="266" y="284"/>
                    <a:pt x="263" y="284"/>
                    <a:pt x="261" y="284"/>
                  </a:cubicBezTo>
                  <a:cubicBezTo>
                    <a:pt x="268" y="284"/>
                    <a:pt x="274" y="283"/>
                    <a:pt x="281" y="283"/>
                  </a:cubicBezTo>
                  <a:cubicBezTo>
                    <a:pt x="284" y="283"/>
                    <a:pt x="288" y="283"/>
                    <a:pt x="291" y="283"/>
                  </a:cubicBezTo>
                  <a:cubicBezTo>
                    <a:pt x="288" y="284"/>
                    <a:pt x="285" y="285"/>
                    <a:pt x="282" y="286"/>
                  </a:cubicBezTo>
                  <a:close/>
                  <a:moveTo>
                    <a:pt x="438" y="234"/>
                  </a:moveTo>
                  <a:cubicBezTo>
                    <a:pt x="443" y="234"/>
                    <a:pt x="448" y="234"/>
                    <a:pt x="452" y="235"/>
                  </a:cubicBezTo>
                  <a:cubicBezTo>
                    <a:pt x="460" y="235"/>
                    <a:pt x="468" y="237"/>
                    <a:pt x="475" y="239"/>
                  </a:cubicBezTo>
                  <a:cubicBezTo>
                    <a:pt x="463" y="238"/>
                    <a:pt x="450" y="236"/>
                    <a:pt x="438" y="234"/>
                  </a:cubicBezTo>
                  <a:close/>
                  <a:moveTo>
                    <a:pt x="1188" y="959"/>
                  </a:moveTo>
                  <a:cubicBezTo>
                    <a:pt x="1192" y="956"/>
                    <a:pt x="1197" y="954"/>
                    <a:pt x="1201" y="951"/>
                  </a:cubicBezTo>
                  <a:cubicBezTo>
                    <a:pt x="1202" y="951"/>
                    <a:pt x="1203" y="951"/>
                    <a:pt x="1203" y="951"/>
                  </a:cubicBezTo>
                  <a:cubicBezTo>
                    <a:pt x="1199" y="954"/>
                    <a:pt x="1193" y="957"/>
                    <a:pt x="1188" y="959"/>
                  </a:cubicBezTo>
                  <a:close/>
                  <a:moveTo>
                    <a:pt x="1274" y="23"/>
                  </a:moveTo>
                  <a:cubicBezTo>
                    <a:pt x="1266" y="25"/>
                    <a:pt x="1259" y="27"/>
                    <a:pt x="1251" y="29"/>
                  </a:cubicBezTo>
                  <a:cubicBezTo>
                    <a:pt x="1256" y="27"/>
                    <a:pt x="1260" y="24"/>
                    <a:pt x="1265" y="22"/>
                  </a:cubicBezTo>
                  <a:cubicBezTo>
                    <a:pt x="1274" y="21"/>
                    <a:pt x="1282" y="20"/>
                    <a:pt x="1290" y="19"/>
                  </a:cubicBezTo>
                  <a:cubicBezTo>
                    <a:pt x="1284" y="20"/>
                    <a:pt x="1278" y="22"/>
                    <a:pt x="1274" y="23"/>
                  </a:cubicBezTo>
                  <a:close/>
                  <a:moveTo>
                    <a:pt x="1702" y="165"/>
                  </a:moveTo>
                  <a:cubicBezTo>
                    <a:pt x="1688" y="162"/>
                    <a:pt x="1674" y="160"/>
                    <a:pt x="1659" y="159"/>
                  </a:cubicBezTo>
                  <a:cubicBezTo>
                    <a:pt x="1673" y="163"/>
                    <a:pt x="1688" y="166"/>
                    <a:pt x="1702" y="165"/>
                  </a:cubicBezTo>
                  <a:close/>
                  <a:moveTo>
                    <a:pt x="909" y="100"/>
                  </a:moveTo>
                  <a:cubicBezTo>
                    <a:pt x="922" y="93"/>
                    <a:pt x="935" y="87"/>
                    <a:pt x="946" y="79"/>
                  </a:cubicBezTo>
                  <a:cubicBezTo>
                    <a:pt x="935" y="84"/>
                    <a:pt x="921" y="91"/>
                    <a:pt x="909" y="100"/>
                  </a:cubicBezTo>
                  <a:close/>
                  <a:moveTo>
                    <a:pt x="509" y="225"/>
                  </a:moveTo>
                  <a:cubicBezTo>
                    <a:pt x="511" y="225"/>
                    <a:pt x="513" y="226"/>
                    <a:pt x="515" y="226"/>
                  </a:cubicBezTo>
                  <a:cubicBezTo>
                    <a:pt x="514" y="225"/>
                    <a:pt x="511" y="225"/>
                    <a:pt x="509" y="225"/>
                  </a:cubicBezTo>
                  <a:close/>
                  <a:moveTo>
                    <a:pt x="1606" y="149"/>
                  </a:moveTo>
                  <a:cubicBezTo>
                    <a:pt x="1609" y="151"/>
                    <a:pt x="1612" y="152"/>
                    <a:pt x="1615" y="154"/>
                  </a:cubicBezTo>
                  <a:cubicBezTo>
                    <a:pt x="1629" y="156"/>
                    <a:pt x="1644" y="157"/>
                    <a:pt x="1659" y="159"/>
                  </a:cubicBezTo>
                  <a:cubicBezTo>
                    <a:pt x="1641" y="154"/>
                    <a:pt x="1623" y="148"/>
                    <a:pt x="1606" y="149"/>
                  </a:cubicBezTo>
                  <a:close/>
                </a:path>
              </a:pathLst>
            </a:custGeom>
            <a:noFill/>
            <a:ln w="4763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13" name="Freeform 469">
              <a:extLst>
                <a:ext uri="{FF2B5EF4-FFF2-40B4-BE49-F238E27FC236}">
                  <a16:creationId xmlns:a16="http://schemas.microsoft.com/office/drawing/2014/main" id="{1F70A208-D71F-4B57-B973-BA26306AF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7" y="2251"/>
              <a:ext cx="312" cy="388"/>
            </a:xfrm>
            <a:custGeom>
              <a:avLst/>
              <a:gdLst>
                <a:gd name="T0" fmla="*/ 536 w 212"/>
                <a:gd name="T1" fmla="*/ 1155 h 247"/>
                <a:gd name="T2" fmla="*/ 946 w 212"/>
                <a:gd name="T3" fmla="*/ 1170 h 247"/>
                <a:gd name="T4" fmla="*/ 564 w 212"/>
                <a:gd name="T5" fmla="*/ 889 h 247"/>
                <a:gd name="T6" fmla="*/ 536 w 212"/>
                <a:gd name="T7" fmla="*/ 221 h 247"/>
                <a:gd name="T8" fmla="*/ 0 w 212"/>
                <a:gd name="T9" fmla="*/ 49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2" h="247">
                  <a:moveTo>
                    <a:pt x="114" y="190"/>
                  </a:moveTo>
                  <a:cubicBezTo>
                    <a:pt x="140" y="192"/>
                    <a:pt x="192" y="247"/>
                    <a:pt x="202" y="192"/>
                  </a:cubicBezTo>
                  <a:cubicBezTo>
                    <a:pt x="212" y="138"/>
                    <a:pt x="138" y="175"/>
                    <a:pt x="120" y="146"/>
                  </a:cubicBezTo>
                  <a:cubicBezTo>
                    <a:pt x="98" y="111"/>
                    <a:pt x="143" y="72"/>
                    <a:pt x="114" y="36"/>
                  </a:cubicBezTo>
                  <a:cubicBezTo>
                    <a:pt x="86" y="0"/>
                    <a:pt x="41" y="2"/>
                    <a:pt x="0" y="8"/>
                  </a:cubicBezTo>
                </a:path>
              </a:pathLst>
            </a:custGeom>
            <a:noFill/>
            <a:ln w="4763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14" name="Freeform 470">
              <a:extLst>
                <a:ext uri="{FF2B5EF4-FFF2-40B4-BE49-F238E27FC236}">
                  <a16:creationId xmlns:a16="http://schemas.microsoft.com/office/drawing/2014/main" id="{3AE5231F-67D0-456A-BB1B-E9B450C41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5" y="2029"/>
              <a:ext cx="119" cy="195"/>
            </a:xfrm>
            <a:custGeom>
              <a:avLst/>
              <a:gdLst>
                <a:gd name="T0" fmla="*/ 201 w 81"/>
                <a:gd name="T1" fmla="*/ 760 h 124"/>
                <a:gd name="T2" fmla="*/ 107 w 81"/>
                <a:gd name="T3" fmla="*/ 727 h 124"/>
                <a:gd name="T4" fmla="*/ 28 w 81"/>
                <a:gd name="T5" fmla="*/ 725 h 124"/>
                <a:gd name="T6" fmla="*/ 116 w 81"/>
                <a:gd name="T7" fmla="*/ 679 h 124"/>
                <a:gd name="T8" fmla="*/ 82 w 81"/>
                <a:gd name="T9" fmla="*/ 660 h 124"/>
                <a:gd name="T10" fmla="*/ 137 w 81"/>
                <a:gd name="T11" fmla="*/ 640 h 124"/>
                <a:gd name="T12" fmla="*/ 100 w 81"/>
                <a:gd name="T13" fmla="*/ 623 h 124"/>
                <a:gd name="T14" fmla="*/ 170 w 81"/>
                <a:gd name="T15" fmla="*/ 610 h 124"/>
                <a:gd name="T16" fmla="*/ 242 w 81"/>
                <a:gd name="T17" fmla="*/ 596 h 124"/>
                <a:gd name="T18" fmla="*/ 100 w 81"/>
                <a:gd name="T19" fmla="*/ 552 h 124"/>
                <a:gd name="T20" fmla="*/ 0 w 81"/>
                <a:gd name="T21" fmla="*/ 552 h 124"/>
                <a:gd name="T22" fmla="*/ 88 w 81"/>
                <a:gd name="T23" fmla="*/ 514 h 124"/>
                <a:gd name="T24" fmla="*/ 148 w 81"/>
                <a:gd name="T25" fmla="*/ 489 h 124"/>
                <a:gd name="T26" fmla="*/ 170 w 81"/>
                <a:gd name="T27" fmla="*/ 478 h 124"/>
                <a:gd name="T28" fmla="*/ 137 w 81"/>
                <a:gd name="T29" fmla="*/ 467 h 124"/>
                <a:gd name="T30" fmla="*/ 197 w 81"/>
                <a:gd name="T31" fmla="*/ 440 h 124"/>
                <a:gd name="T32" fmla="*/ 248 w 81"/>
                <a:gd name="T33" fmla="*/ 423 h 124"/>
                <a:gd name="T34" fmla="*/ 140 w 81"/>
                <a:gd name="T35" fmla="*/ 373 h 124"/>
                <a:gd name="T36" fmla="*/ 206 w 81"/>
                <a:gd name="T37" fmla="*/ 366 h 124"/>
                <a:gd name="T38" fmla="*/ 147 w 81"/>
                <a:gd name="T39" fmla="*/ 307 h 124"/>
                <a:gd name="T40" fmla="*/ 88 w 81"/>
                <a:gd name="T41" fmla="*/ 250 h 124"/>
                <a:gd name="T42" fmla="*/ 56 w 81"/>
                <a:gd name="T43" fmla="*/ 225 h 124"/>
                <a:gd name="T44" fmla="*/ 147 w 81"/>
                <a:gd name="T45" fmla="*/ 225 h 124"/>
                <a:gd name="T46" fmla="*/ 88 w 81"/>
                <a:gd name="T47" fmla="*/ 182 h 124"/>
                <a:gd name="T48" fmla="*/ 157 w 81"/>
                <a:gd name="T49" fmla="*/ 164 h 124"/>
                <a:gd name="T50" fmla="*/ 148 w 81"/>
                <a:gd name="T51" fmla="*/ 135 h 124"/>
                <a:gd name="T52" fmla="*/ 206 w 81"/>
                <a:gd name="T53" fmla="*/ 142 h 124"/>
                <a:gd name="T54" fmla="*/ 248 w 81"/>
                <a:gd name="T55" fmla="*/ 129 h 124"/>
                <a:gd name="T56" fmla="*/ 110 w 81"/>
                <a:gd name="T57" fmla="*/ 96 h 124"/>
                <a:gd name="T58" fmla="*/ 229 w 81"/>
                <a:gd name="T59" fmla="*/ 121 h 124"/>
                <a:gd name="T60" fmla="*/ 295 w 81"/>
                <a:gd name="T61" fmla="*/ 148 h 124"/>
                <a:gd name="T62" fmla="*/ 229 w 81"/>
                <a:gd name="T63" fmla="*/ 86 h 124"/>
                <a:gd name="T64" fmla="*/ 162 w 81"/>
                <a:gd name="T65" fmla="*/ 35 h 124"/>
                <a:gd name="T66" fmla="*/ 279 w 81"/>
                <a:gd name="T67" fmla="*/ 42 h 124"/>
                <a:gd name="T68" fmla="*/ 358 w 81"/>
                <a:gd name="T69" fmla="*/ 8 h 124"/>
                <a:gd name="T70" fmla="*/ 378 w 81"/>
                <a:gd name="T71" fmla="*/ 8 h 12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" h="124">
                  <a:moveTo>
                    <a:pt x="43" y="124"/>
                  </a:moveTo>
                  <a:cubicBezTo>
                    <a:pt x="36" y="123"/>
                    <a:pt x="30" y="119"/>
                    <a:pt x="23" y="119"/>
                  </a:cubicBezTo>
                  <a:cubicBezTo>
                    <a:pt x="18" y="119"/>
                    <a:pt x="11" y="117"/>
                    <a:pt x="6" y="118"/>
                  </a:cubicBezTo>
                  <a:cubicBezTo>
                    <a:pt x="10" y="114"/>
                    <a:pt x="19" y="112"/>
                    <a:pt x="25" y="111"/>
                  </a:cubicBezTo>
                  <a:cubicBezTo>
                    <a:pt x="22" y="110"/>
                    <a:pt x="20" y="109"/>
                    <a:pt x="18" y="108"/>
                  </a:cubicBezTo>
                  <a:cubicBezTo>
                    <a:pt x="21" y="105"/>
                    <a:pt x="27" y="107"/>
                    <a:pt x="29" y="105"/>
                  </a:cubicBezTo>
                  <a:cubicBezTo>
                    <a:pt x="27" y="103"/>
                    <a:pt x="24" y="103"/>
                    <a:pt x="21" y="102"/>
                  </a:cubicBezTo>
                  <a:cubicBezTo>
                    <a:pt x="25" y="102"/>
                    <a:pt x="32" y="101"/>
                    <a:pt x="37" y="100"/>
                  </a:cubicBezTo>
                  <a:cubicBezTo>
                    <a:pt x="40" y="100"/>
                    <a:pt x="49" y="100"/>
                    <a:pt x="52" y="97"/>
                  </a:cubicBezTo>
                  <a:cubicBezTo>
                    <a:pt x="41" y="95"/>
                    <a:pt x="31" y="90"/>
                    <a:pt x="21" y="90"/>
                  </a:cubicBezTo>
                  <a:cubicBezTo>
                    <a:pt x="14" y="90"/>
                    <a:pt x="6" y="94"/>
                    <a:pt x="0" y="90"/>
                  </a:cubicBezTo>
                  <a:cubicBezTo>
                    <a:pt x="6" y="88"/>
                    <a:pt x="13" y="86"/>
                    <a:pt x="19" y="84"/>
                  </a:cubicBezTo>
                  <a:cubicBezTo>
                    <a:pt x="24" y="83"/>
                    <a:pt x="27" y="81"/>
                    <a:pt x="32" y="80"/>
                  </a:cubicBezTo>
                  <a:cubicBezTo>
                    <a:pt x="34" y="79"/>
                    <a:pt x="36" y="79"/>
                    <a:pt x="37" y="78"/>
                  </a:cubicBezTo>
                  <a:cubicBezTo>
                    <a:pt x="35" y="78"/>
                    <a:pt x="32" y="77"/>
                    <a:pt x="29" y="76"/>
                  </a:cubicBezTo>
                  <a:cubicBezTo>
                    <a:pt x="33" y="75"/>
                    <a:pt x="38" y="73"/>
                    <a:pt x="42" y="72"/>
                  </a:cubicBezTo>
                  <a:cubicBezTo>
                    <a:pt x="45" y="71"/>
                    <a:pt x="50" y="71"/>
                    <a:pt x="53" y="69"/>
                  </a:cubicBezTo>
                  <a:cubicBezTo>
                    <a:pt x="45" y="68"/>
                    <a:pt x="36" y="65"/>
                    <a:pt x="30" y="61"/>
                  </a:cubicBezTo>
                  <a:cubicBezTo>
                    <a:pt x="35" y="60"/>
                    <a:pt x="40" y="61"/>
                    <a:pt x="44" y="60"/>
                  </a:cubicBezTo>
                  <a:cubicBezTo>
                    <a:pt x="39" y="57"/>
                    <a:pt x="36" y="54"/>
                    <a:pt x="31" y="50"/>
                  </a:cubicBezTo>
                  <a:cubicBezTo>
                    <a:pt x="28" y="46"/>
                    <a:pt x="24" y="43"/>
                    <a:pt x="19" y="41"/>
                  </a:cubicBezTo>
                  <a:cubicBezTo>
                    <a:pt x="17" y="40"/>
                    <a:pt x="14" y="39"/>
                    <a:pt x="12" y="37"/>
                  </a:cubicBezTo>
                  <a:cubicBezTo>
                    <a:pt x="18" y="37"/>
                    <a:pt x="26" y="41"/>
                    <a:pt x="31" y="37"/>
                  </a:cubicBezTo>
                  <a:cubicBezTo>
                    <a:pt x="28" y="34"/>
                    <a:pt x="22" y="33"/>
                    <a:pt x="19" y="30"/>
                  </a:cubicBezTo>
                  <a:cubicBezTo>
                    <a:pt x="24" y="28"/>
                    <a:pt x="29" y="28"/>
                    <a:pt x="34" y="27"/>
                  </a:cubicBezTo>
                  <a:cubicBezTo>
                    <a:pt x="34" y="25"/>
                    <a:pt x="33" y="24"/>
                    <a:pt x="32" y="22"/>
                  </a:cubicBezTo>
                  <a:cubicBezTo>
                    <a:pt x="36" y="22"/>
                    <a:pt x="40" y="24"/>
                    <a:pt x="44" y="23"/>
                  </a:cubicBezTo>
                  <a:cubicBezTo>
                    <a:pt x="47" y="23"/>
                    <a:pt x="50" y="21"/>
                    <a:pt x="53" y="21"/>
                  </a:cubicBezTo>
                  <a:cubicBezTo>
                    <a:pt x="43" y="20"/>
                    <a:pt x="34" y="19"/>
                    <a:pt x="24" y="16"/>
                  </a:cubicBezTo>
                  <a:cubicBezTo>
                    <a:pt x="32" y="18"/>
                    <a:pt x="41" y="17"/>
                    <a:pt x="49" y="20"/>
                  </a:cubicBezTo>
                  <a:cubicBezTo>
                    <a:pt x="54" y="22"/>
                    <a:pt x="58" y="25"/>
                    <a:pt x="63" y="24"/>
                  </a:cubicBezTo>
                  <a:cubicBezTo>
                    <a:pt x="61" y="19"/>
                    <a:pt x="53" y="17"/>
                    <a:pt x="49" y="14"/>
                  </a:cubicBezTo>
                  <a:cubicBezTo>
                    <a:pt x="45" y="11"/>
                    <a:pt x="40" y="8"/>
                    <a:pt x="35" y="6"/>
                  </a:cubicBezTo>
                  <a:cubicBezTo>
                    <a:pt x="42" y="3"/>
                    <a:pt x="53" y="7"/>
                    <a:pt x="60" y="7"/>
                  </a:cubicBezTo>
                  <a:cubicBezTo>
                    <a:pt x="67" y="7"/>
                    <a:pt x="71" y="4"/>
                    <a:pt x="77" y="1"/>
                  </a:cubicBezTo>
                  <a:cubicBezTo>
                    <a:pt x="79" y="1"/>
                    <a:pt x="81" y="0"/>
                    <a:pt x="81" y="1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15" name="Freeform 471">
              <a:extLst>
                <a:ext uri="{FF2B5EF4-FFF2-40B4-BE49-F238E27FC236}">
                  <a16:creationId xmlns:a16="http://schemas.microsoft.com/office/drawing/2014/main" id="{A0890291-7EF0-4B03-8098-AA6F2454B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" y="2279"/>
              <a:ext cx="111" cy="116"/>
            </a:xfrm>
            <a:custGeom>
              <a:avLst/>
              <a:gdLst>
                <a:gd name="T0" fmla="*/ 9 w 76"/>
                <a:gd name="T1" fmla="*/ 94 h 74"/>
                <a:gd name="T2" fmla="*/ 69 w 76"/>
                <a:gd name="T3" fmla="*/ 53 h 74"/>
                <a:gd name="T4" fmla="*/ 190 w 76"/>
                <a:gd name="T5" fmla="*/ 0 h 74"/>
                <a:gd name="T6" fmla="*/ 96 w 76"/>
                <a:gd name="T7" fmla="*/ 74 h 74"/>
                <a:gd name="T8" fmla="*/ 343 w 76"/>
                <a:gd name="T9" fmla="*/ 31 h 74"/>
                <a:gd name="T10" fmla="*/ 196 w 76"/>
                <a:gd name="T11" fmla="*/ 94 h 74"/>
                <a:gd name="T12" fmla="*/ 346 w 76"/>
                <a:gd name="T13" fmla="*/ 121 h 74"/>
                <a:gd name="T14" fmla="*/ 305 w 76"/>
                <a:gd name="T15" fmla="*/ 129 h 74"/>
                <a:gd name="T16" fmla="*/ 218 w 76"/>
                <a:gd name="T17" fmla="*/ 157 h 74"/>
                <a:gd name="T18" fmla="*/ 89 w 76"/>
                <a:gd name="T19" fmla="*/ 216 h 74"/>
                <a:gd name="T20" fmla="*/ 89 w 76"/>
                <a:gd name="T21" fmla="*/ 230 h 74"/>
                <a:gd name="T22" fmla="*/ 204 w 76"/>
                <a:gd name="T23" fmla="*/ 216 h 74"/>
                <a:gd name="T24" fmla="*/ 129 w 76"/>
                <a:gd name="T25" fmla="*/ 252 h 74"/>
                <a:gd name="T26" fmla="*/ 269 w 76"/>
                <a:gd name="T27" fmla="*/ 235 h 74"/>
                <a:gd name="T28" fmla="*/ 108 w 76"/>
                <a:gd name="T29" fmla="*/ 332 h 74"/>
                <a:gd name="T30" fmla="*/ 0 w 76"/>
                <a:gd name="T31" fmla="*/ 447 h 74"/>
                <a:gd name="T32" fmla="*/ 188 w 76"/>
                <a:gd name="T33" fmla="*/ 393 h 74"/>
                <a:gd name="T34" fmla="*/ 188 w 76"/>
                <a:gd name="T35" fmla="*/ 406 h 7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6" h="74">
                  <a:moveTo>
                    <a:pt x="2" y="15"/>
                  </a:moveTo>
                  <a:cubicBezTo>
                    <a:pt x="3" y="16"/>
                    <a:pt x="12" y="10"/>
                    <a:pt x="15" y="9"/>
                  </a:cubicBezTo>
                  <a:cubicBezTo>
                    <a:pt x="24" y="5"/>
                    <a:pt x="33" y="4"/>
                    <a:pt x="42" y="0"/>
                  </a:cubicBezTo>
                  <a:cubicBezTo>
                    <a:pt x="35" y="3"/>
                    <a:pt x="26" y="7"/>
                    <a:pt x="21" y="12"/>
                  </a:cubicBezTo>
                  <a:cubicBezTo>
                    <a:pt x="37" y="8"/>
                    <a:pt x="57" y="4"/>
                    <a:pt x="75" y="5"/>
                  </a:cubicBezTo>
                  <a:cubicBezTo>
                    <a:pt x="67" y="9"/>
                    <a:pt x="49" y="8"/>
                    <a:pt x="43" y="15"/>
                  </a:cubicBezTo>
                  <a:cubicBezTo>
                    <a:pt x="51" y="21"/>
                    <a:pt x="68" y="11"/>
                    <a:pt x="76" y="20"/>
                  </a:cubicBezTo>
                  <a:cubicBezTo>
                    <a:pt x="74" y="22"/>
                    <a:pt x="70" y="21"/>
                    <a:pt x="67" y="21"/>
                  </a:cubicBezTo>
                  <a:cubicBezTo>
                    <a:pt x="60" y="22"/>
                    <a:pt x="54" y="24"/>
                    <a:pt x="48" y="26"/>
                  </a:cubicBezTo>
                  <a:cubicBezTo>
                    <a:pt x="39" y="29"/>
                    <a:pt x="29" y="34"/>
                    <a:pt x="20" y="36"/>
                  </a:cubicBezTo>
                  <a:cubicBezTo>
                    <a:pt x="20" y="37"/>
                    <a:pt x="20" y="37"/>
                    <a:pt x="20" y="38"/>
                  </a:cubicBezTo>
                  <a:cubicBezTo>
                    <a:pt x="28" y="39"/>
                    <a:pt x="37" y="33"/>
                    <a:pt x="45" y="36"/>
                  </a:cubicBezTo>
                  <a:cubicBezTo>
                    <a:pt x="40" y="40"/>
                    <a:pt x="33" y="39"/>
                    <a:pt x="28" y="42"/>
                  </a:cubicBezTo>
                  <a:cubicBezTo>
                    <a:pt x="38" y="43"/>
                    <a:pt x="49" y="39"/>
                    <a:pt x="59" y="39"/>
                  </a:cubicBezTo>
                  <a:cubicBezTo>
                    <a:pt x="49" y="46"/>
                    <a:pt x="35" y="48"/>
                    <a:pt x="24" y="55"/>
                  </a:cubicBezTo>
                  <a:cubicBezTo>
                    <a:pt x="16" y="59"/>
                    <a:pt x="4" y="65"/>
                    <a:pt x="0" y="74"/>
                  </a:cubicBezTo>
                  <a:cubicBezTo>
                    <a:pt x="13" y="71"/>
                    <a:pt x="27" y="64"/>
                    <a:pt x="41" y="65"/>
                  </a:cubicBezTo>
                  <a:cubicBezTo>
                    <a:pt x="41" y="66"/>
                    <a:pt x="41" y="66"/>
                    <a:pt x="41" y="67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16" name="Freeform 472">
              <a:extLst>
                <a:ext uri="{FF2B5EF4-FFF2-40B4-BE49-F238E27FC236}">
                  <a16:creationId xmlns:a16="http://schemas.microsoft.com/office/drawing/2014/main" id="{EC9DB2BF-9E9A-41A1-9247-B6703139A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1" y="2383"/>
              <a:ext cx="107" cy="138"/>
            </a:xfrm>
            <a:custGeom>
              <a:avLst/>
              <a:gdLst>
                <a:gd name="T0" fmla="*/ 122 w 72"/>
                <a:gd name="T1" fmla="*/ 8 h 88"/>
                <a:gd name="T2" fmla="*/ 239 w 72"/>
                <a:gd name="T3" fmla="*/ 22 h 88"/>
                <a:gd name="T4" fmla="*/ 168 w 72"/>
                <a:gd name="T5" fmla="*/ 42 h 88"/>
                <a:gd name="T6" fmla="*/ 235 w 72"/>
                <a:gd name="T7" fmla="*/ 61 h 88"/>
                <a:gd name="T8" fmla="*/ 201 w 72"/>
                <a:gd name="T9" fmla="*/ 94 h 88"/>
                <a:gd name="T10" fmla="*/ 223 w 72"/>
                <a:gd name="T11" fmla="*/ 96 h 88"/>
                <a:gd name="T12" fmla="*/ 214 w 72"/>
                <a:gd name="T13" fmla="*/ 104 h 88"/>
                <a:gd name="T14" fmla="*/ 223 w 72"/>
                <a:gd name="T15" fmla="*/ 116 h 88"/>
                <a:gd name="T16" fmla="*/ 92 w 72"/>
                <a:gd name="T17" fmla="*/ 169 h 88"/>
                <a:gd name="T18" fmla="*/ 0 w 72"/>
                <a:gd name="T19" fmla="*/ 202 h 88"/>
                <a:gd name="T20" fmla="*/ 108 w 72"/>
                <a:gd name="T21" fmla="*/ 212 h 88"/>
                <a:gd name="T22" fmla="*/ 210 w 72"/>
                <a:gd name="T23" fmla="*/ 237 h 88"/>
                <a:gd name="T24" fmla="*/ 137 w 72"/>
                <a:gd name="T25" fmla="*/ 237 h 88"/>
                <a:gd name="T26" fmla="*/ 259 w 72"/>
                <a:gd name="T27" fmla="*/ 285 h 88"/>
                <a:gd name="T28" fmla="*/ 100 w 72"/>
                <a:gd name="T29" fmla="*/ 278 h 88"/>
                <a:gd name="T30" fmla="*/ 263 w 72"/>
                <a:gd name="T31" fmla="*/ 332 h 88"/>
                <a:gd name="T32" fmla="*/ 195 w 72"/>
                <a:gd name="T33" fmla="*/ 345 h 88"/>
                <a:gd name="T34" fmla="*/ 269 w 72"/>
                <a:gd name="T35" fmla="*/ 373 h 88"/>
                <a:gd name="T36" fmla="*/ 351 w 72"/>
                <a:gd name="T37" fmla="*/ 425 h 88"/>
                <a:gd name="T38" fmla="*/ 221 w 72"/>
                <a:gd name="T39" fmla="*/ 425 h 88"/>
                <a:gd name="T40" fmla="*/ 291 w 72"/>
                <a:gd name="T41" fmla="*/ 441 h 88"/>
                <a:gd name="T42" fmla="*/ 349 w 72"/>
                <a:gd name="T43" fmla="*/ 489 h 88"/>
                <a:gd name="T44" fmla="*/ 201 w 72"/>
                <a:gd name="T45" fmla="*/ 497 h 88"/>
                <a:gd name="T46" fmla="*/ 269 w 72"/>
                <a:gd name="T47" fmla="*/ 532 h 88"/>
                <a:gd name="T48" fmla="*/ 149 w 72"/>
                <a:gd name="T49" fmla="*/ 502 h 8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2" h="88">
                  <a:moveTo>
                    <a:pt x="25" y="1"/>
                  </a:moveTo>
                  <a:cubicBezTo>
                    <a:pt x="32" y="0"/>
                    <a:pt x="42" y="3"/>
                    <a:pt x="49" y="4"/>
                  </a:cubicBezTo>
                  <a:cubicBezTo>
                    <a:pt x="44" y="4"/>
                    <a:pt x="38" y="5"/>
                    <a:pt x="34" y="7"/>
                  </a:cubicBezTo>
                  <a:cubicBezTo>
                    <a:pt x="39" y="7"/>
                    <a:pt x="43" y="7"/>
                    <a:pt x="48" y="10"/>
                  </a:cubicBezTo>
                  <a:cubicBezTo>
                    <a:pt x="46" y="12"/>
                    <a:pt x="43" y="13"/>
                    <a:pt x="41" y="15"/>
                  </a:cubicBezTo>
                  <a:cubicBezTo>
                    <a:pt x="42" y="15"/>
                    <a:pt x="44" y="16"/>
                    <a:pt x="46" y="16"/>
                  </a:cubicBezTo>
                  <a:cubicBezTo>
                    <a:pt x="45" y="16"/>
                    <a:pt x="45" y="17"/>
                    <a:pt x="44" y="17"/>
                  </a:cubicBezTo>
                  <a:cubicBezTo>
                    <a:pt x="45" y="18"/>
                    <a:pt x="46" y="19"/>
                    <a:pt x="46" y="19"/>
                  </a:cubicBezTo>
                  <a:cubicBezTo>
                    <a:pt x="41" y="24"/>
                    <a:pt x="27" y="25"/>
                    <a:pt x="19" y="28"/>
                  </a:cubicBezTo>
                  <a:cubicBezTo>
                    <a:pt x="13" y="29"/>
                    <a:pt x="6" y="32"/>
                    <a:pt x="0" y="33"/>
                  </a:cubicBezTo>
                  <a:cubicBezTo>
                    <a:pt x="6" y="35"/>
                    <a:pt x="15" y="34"/>
                    <a:pt x="22" y="35"/>
                  </a:cubicBezTo>
                  <a:cubicBezTo>
                    <a:pt x="29" y="35"/>
                    <a:pt x="36" y="38"/>
                    <a:pt x="43" y="39"/>
                  </a:cubicBezTo>
                  <a:cubicBezTo>
                    <a:pt x="39" y="40"/>
                    <a:pt x="33" y="38"/>
                    <a:pt x="28" y="39"/>
                  </a:cubicBezTo>
                  <a:cubicBezTo>
                    <a:pt x="33" y="41"/>
                    <a:pt x="55" y="38"/>
                    <a:pt x="53" y="47"/>
                  </a:cubicBezTo>
                  <a:cubicBezTo>
                    <a:pt x="43" y="48"/>
                    <a:pt x="29" y="39"/>
                    <a:pt x="20" y="46"/>
                  </a:cubicBezTo>
                  <a:cubicBezTo>
                    <a:pt x="29" y="53"/>
                    <a:pt x="45" y="49"/>
                    <a:pt x="54" y="55"/>
                  </a:cubicBezTo>
                  <a:cubicBezTo>
                    <a:pt x="50" y="57"/>
                    <a:pt x="45" y="57"/>
                    <a:pt x="40" y="57"/>
                  </a:cubicBezTo>
                  <a:cubicBezTo>
                    <a:pt x="42" y="61"/>
                    <a:pt x="51" y="61"/>
                    <a:pt x="55" y="62"/>
                  </a:cubicBezTo>
                  <a:cubicBezTo>
                    <a:pt x="61" y="64"/>
                    <a:pt x="68" y="67"/>
                    <a:pt x="72" y="70"/>
                  </a:cubicBezTo>
                  <a:cubicBezTo>
                    <a:pt x="67" y="68"/>
                    <a:pt x="49" y="62"/>
                    <a:pt x="45" y="70"/>
                  </a:cubicBezTo>
                  <a:cubicBezTo>
                    <a:pt x="49" y="72"/>
                    <a:pt x="56" y="71"/>
                    <a:pt x="60" y="73"/>
                  </a:cubicBezTo>
                  <a:cubicBezTo>
                    <a:pt x="65" y="75"/>
                    <a:pt x="68" y="78"/>
                    <a:pt x="71" y="81"/>
                  </a:cubicBezTo>
                  <a:cubicBezTo>
                    <a:pt x="61" y="80"/>
                    <a:pt x="50" y="77"/>
                    <a:pt x="41" y="82"/>
                  </a:cubicBezTo>
                  <a:cubicBezTo>
                    <a:pt x="45" y="86"/>
                    <a:pt x="50" y="87"/>
                    <a:pt x="55" y="88"/>
                  </a:cubicBezTo>
                  <a:cubicBezTo>
                    <a:pt x="48" y="84"/>
                    <a:pt x="38" y="85"/>
                    <a:pt x="30" y="83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17" name="Freeform 473">
              <a:extLst>
                <a:ext uri="{FF2B5EF4-FFF2-40B4-BE49-F238E27FC236}">
                  <a16:creationId xmlns:a16="http://schemas.microsoft.com/office/drawing/2014/main" id="{E850A5C9-306E-4A15-874B-8DCE34AD0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6" y="3027"/>
              <a:ext cx="137" cy="72"/>
            </a:xfrm>
            <a:custGeom>
              <a:avLst/>
              <a:gdLst>
                <a:gd name="T0" fmla="*/ 0 w 93"/>
                <a:gd name="T1" fmla="*/ 0 h 46"/>
                <a:gd name="T2" fmla="*/ 40 w 93"/>
                <a:gd name="T3" fmla="*/ 83 h 46"/>
                <a:gd name="T4" fmla="*/ 100 w 93"/>
                <a:gd name="T5" fmla="*/ 222 h 46"/>
                <a:gd name="T6" fmla="*/ 262 w 93"/>
                <a:gd name="T7" fmla="*/ 243 h 46"/>
                <a:gd name="T8" fmla="*/ 306 w 93"/>
                <a:gd name="T9" fmla="*/ 233 h 46"/>
                <a:gd name="T10" fmla="*/ 380 w 93"/>
                <a:gd name="T11" fmla="*/ 216 h 46"/>
                <a:gd name="T12" fmla="*/ 439 w 93"/>
                <a:gd name="T13" fmla="*/ 191 h 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3" h="46">
                  <a:moveTo>
                    <a:pt x="0" y="0"/>
                  </a:moveTo>
                  <a:cubicBezTo>
                    <a:pt x="3" y="4"/>
                    <a:pt x="6" y="9"/>
                    <a:pt x="8" y="14"/>
                  </a:cubicBezTo>
                  <a:cubicBezTo>
                    <a:pt x="11" y="23"/>
                    <a:pt x="14" y="31"/>
                    <a:pt x="21" y="37"/>
                  </a:cubicBezTo>
                  <a:cubicBezTo>
                    <a:pt x="33" y="46"/>
                    <a:pt x="44" y="44"/>
                    <a:pt x="56" y="40"/>
                  </a:cubicBezTo>
                  <a:cubicBezTo>
                    <a:pt x="59" y="40"/>
                    <a:pt x="62" y="40"/>
                    <a:pt x="65" y="39"/>
                  </a:cubicBezTo>
                  <a:cubicBezTo>
                    <a:pt x="70" y="39"/>
                    <a:pt x="75" y="37"/>
                    <a:pt x="81" y="36"/>
                  </a:cubicBezTo>
                  <a:cubicBezTo>
                    <a:pt x="85" y="34"/>
                    <a:pt x="89" y="33"/>
                    <a:pt x="93" y="32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18" name="Freeform 474">
              <a:extLst>
                <a:ext uri="{FF2B5EF4-FFF2-40B4-BE49-F238E27FC236}">
                  <a16:creationId xmlns:a16="http://schemas.microsoft.com/office/drawing/2014/main" id="{FCFD123B-13D3-48F7-8DF3-7153E41B3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6" y="3000"/>
              <a:ext cx="20" cy="27"/>
            </a:xfrm>
            <a:custGeom>
              <a:avLst/>
              <a:gdLst>
                <a:gd name="T0" fmla="*/ 0 w 14"/>
                <a:gd name="T1" fmla="*/ 0 h 17"/>
                <a:gd name="T2" fmla="*/ 59 w 14"/>
                <a:gd name="T3" fmla="*/ 108 h 1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17">
                  <a:moveTo>
                    <a:pt x="0" y="0"/>
                  </a:moveTo>
                  <a:cubicBezTo>
                    <a:pt x="5" y="6"/>
                    <a:pt x="10" y="11"/>
                    <a:pt x="14" y="17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19" name="Freeform 475">
              <a:extLst>
                <a:ext uri="{FF2B5EF4-FFF2-40B4-BE49-F238E27FC236}">
                  <a16:creationId xmlns:a16="http://schemas.microsoft.com/office/drawing/2014/main" id="{5A12D480-6550-49B3-AA0F-18498FDA2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3057"/>
              <a:ext cx="68" cy="33"/>
            </a:xfrm>
            <a:custGeom>
              <a:avLst/>
              <a:gdLst>
                <a:gd name="T0" fmla="*/ 0 w 46"/>
                <a:gd name="T1" fmla="*/ 129 h 21"/>
                <a:gd name="T2" fmla="*/ 22 w 46"/>
                <a:gd name="T3" fmla="*/ 116 h 21"/>
                <a:gd name="T4" fmla="*/ 72 w 46"/>
                <a:gd name="T5" fmla="*/ 86 h 21"/>
                <a:gd name="T6" fmla="*/ 129 w 46"/>
                <a:gd name="T7" fmla="*/ 42 h 21"/>
                <a:gd name="T8" fmla="*/ 170 w 46"/>
                <a:gd name="T9" fmla="*/ 20 h 21"/>
                <a:gd name="T10" fmla="*/ 220 w 46"/>
                <a:gd name="T11" fmla="*/ 0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21">
                  <a:moveTo>
                    <a:pt x="0" y="21"/>
                  </a:moveTo>
                  <a:cubicBezTo>
                    <a:pt x="0" y="20"/>
                    <a:pt x="4" y="19"/>
                    <a:pt x="5" y="19"/>
                  </a:cubicBezTo>
                  <a:cubicBezTo>
                    <a:pt x="8" y="17"/>
                    <a:pt x="12" y="16"/>
                    <a:pt x="15" y="14"/>
                  </a:cubicBezTo>
                  <a:cubicBezTo>
                    <a:pt x="19" y="12"/>
                    <a:pt x="23" y="9"/>
                    <a:pt x="27" y="7"/>
                  </a:cubicBezTo>
                  <a:cubicBezTo>
                    <a:pt x="30" y="6"/>
                    <a:pt x="33" y="4"/>
                    <a:pt x="36" y="3"/>
                  </a:cubicBezTo>
                  <a:cubicBezTo>
                    <a:pt x="39" y="2"/>
                    <a:pt x="43" y="0"/>
                    <a:pt x="46" y="0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20" name="Freeform 476">
              <a:extLst>
                <a:ext uri="{FF2B5EF4-FFF2-40B4-BE49-F238E27FC236}">
                  <a16:creationId xmlns:a16="http://schemas.microsoft.com/office/drawing/2014/main" id="{C29170E0-8E7D-4758-905B-6880897B0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6" y="2983"/>
              <a:ext cx="187" cy="80"/>
            </a:xfrm>
            <a:custGeom>
              <a:avLst/>
              <a:gdLst>
                <a:gd name="T0" fmla="*/ 41 w 127"/>
                <a:gd name="T1" fmla="*/ 55 h 51"/>
                <a:gd name="T2" fmla="*/ 289 w 127"/>
                <a:gd name="T3" fmla="*/ 298 h 51"/>
                <a:gd name="T4" fmla="*/ 405 w 127"/>
                <a:gd name="T5" fmla="*/ 202 h 51"/>
                <a:gd name="T6" fmla="*/ 468 w 127"/>
                <a:gd name="T7" fmla="*/ 104 h 51"/>
                <a:gd name="T8" fmla="*/ 596 w 127"/>
                <a:gd name="T9" fmla="*/ 0 h 51"/>
                <a:gd name="T10" fmla="*/ 459 w 127"/>
                <a:gd name="T11" fmla="*/ 104 h 51"/>
                <a:gd name="T12" fmla="*/ 262 w 127"/>
                <a:gd name="T13" fmla="*/ 216 h 51"/>
                <a:gd name="T14" fmla="*/ 130 w 127"/>
                <a:gd name="T15" fmla="*/ 138 h 51"/>
                <a:gd name="T16" fmla="*/ 22 w 127"/>
                <a:gd name="T17" fmla="*/ 94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7" h="51">
                  <a:moveTo>
                    <a:pt x="9" y="9"/>
                  </a:moveTo>
                  <a:cubicBezTo>
                    <a:pt x="0" y="34"/>
                    <a:pt x="42" y="51"/>
                    <a:pt x="61" y="49"/>
                  </a:cubicBezTo>
                  <a:cubicBezTo>
                    <a:pt x="71" y="48"/>
                    <a:pt x="79" y="40"/>
                    <a:pt x="86" y="33"/>
                  </a:cubicBezTo>
                  <a:cubicBezTo>
                    <a:pt x="91" y="28"/>
                    <a:pt x="94" y="21"/>
                    <a:pt x="100" y="17"/>
                  </a:cubicBezTo>
                  <a:cubicBezTo>
                    <a:pt x="109" y="11"/>
                    <a:pt x="120" y="7"/>
                    <a:pt x="127" y="0"/>
                  </a:cubicBezTo>
                  <a:cubicBezTo>
                    <a:pt x="117" y="6"/>
                    <a:pt x="108" y="11"/>
                    <a:pt x="98" y="17"/>
                  </a:cubicBezTo>
                  <a:cubicBezTo>
                    <a:pt x="86" y="24"/>
                    <a:pt x="70" y="36"/>
                    <a:pt x="56" y="36"/>
                  </a:cubicBezTo>
                  <a:cubicBezTo>
                    <a:pt x="46" y="36"/>
                    <a:pt x="37" y="29"/>
                    <a:pt x="28" y="23"/>
                  </a:cubicBezTo>
                  <a:cubicBezTo>
                    <a:pt x="19" y="17"/>
                    <a:pt x="14" y="18"/>
                    <a:pt x="5" y="15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21" name="Freeform 477">
              <a:extLst>
                <a:ext uri="{FF2B5EF4-FFF2-40B4-BE49-F238E27FC236}">
                  <a16:creationId xmlns:a16="http://schemas.microsoft.com/office/drawing/2014/main" id="{CE84E5DC-F5BC-4E98-94B8-93C11AF3B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2" y="3153"/>
              <a:ext cx="152" cy="52"/>
            </a:xfrm>
            <a:custGeom>
              <a:avLst/>
              <a:gdLst>
                <a:gd name="T0" fmla="*/ 9 w 103"/>
                <a:gd name="T1" fmla="*/ 0 h 33"/>
                <a:gd name="T2" fmla="*/ 238 w 103"/>
                <a:gd name="T3" fmla="*/ 178 h 33"/>
                <a:gd name="T4" fmla="*/ 488 w 103"/>
                <a:gd name="T5" fmla="*/ 32 h 33"/>
                <a:gd name="T6" fmla="*/ 317 w 103"/>
                <a:gd name="T7" fmla="*/ 109 h 33"/>
                <a:gd name="T8" fmla="*/ 385 w 103"/>
                <a:gd name="T9" fmla="*/ 22 h 33"/>
                <a:gd name="T10" fmla="*/ 248 w 103"/>
                <a:gd name="T11" fmla="*/ 87 h 33"/>
                <a:gd name="T12" fmla="*/ 276 w 103"/>
                <a:gd name="T13" fmla="*/ 32 h 33"/>
                <a:gd name="T14" fmla="*/ 137 w 103"/>
                <a:gd name="T15" fmla="*/ 87 h 33"/>
                <a:gd name="T16" fmla="*/ 168 w 103"/>
                <a:gd name="T17" fmla="*/ 22 h 33"/>
                <a:gd name="T18" fmla="*/ 81 w 103"/>
                <a:gd name="T19" fmla="*/ 43 h 33"/>
                <a:gd name="T20" fmla="*/ 40 w 103"/>
                <a:gd name="T21" fmla="*/ 35 h 33"/>
                <a:gd name="T22" fmla="*/ 22 w 103"/>
                <a:gd name="T23" fmla="*/ 13 h 3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3" h="33">
                  <a:moveTo>
                    <a:pt x="2" y="0"/>
                  </a:moveTo>
                  <a:cubicBezTo>
                    <a:pt x="0" y="25"/>
                    <a:pt x="33" y="26"/>
                    <a:pt x="50" y="29"/>
                  </a:cubicBezTo>
                  <a:cubicBezTo>
                    <a:pt x="72" y="33"/>
                    <a:pt x="88" y="20"/>
                    <a:pt x="103" y="5"/>
                  </a:cubicBezTo>
                  <a:cubicBezTo>
                    <a:pt x="91" y="9"/>
                    <a:pt x="79" y="16"/>
                    <a:pt x="67" y="18"/>
                  </a:cubicBezTo>
                  <a:cubicBezTo>
                    <a:pt x="69" y="12"/>
                    <a:pt x="75" y="6"/>
                    <a:pt x="81" y="4"/>
                  </a:cubicBezTo>
                  <a:cubicBezTo>
                    <a:pt x="71" y="7"/>
                    <a:pt x="62" y="16"/>
                    <a:pt x="52" y="14"/>
                  </a:cubicBezTo>
                  <a:cubicBezTo>
                    <a:pt x="54" y="11"/>
                    <a:pt x="56" y="8"/>
                    <a:pt x="58" y="5"/>
                  </a:cubicBezTo>
                  <a:cubicBezTo>
                    <a:pt x="49" y="4"/>
                    <a:pt x="38" y="12"/>
                    <a:pt x="29" y="14"/>
                  </a:cubicBezTo>
                  <a:cubicBezTo>
                    <a:pt x="31" y="11"/>
                    <a:pt x="34" y="8"/>
                    <a:pt x="35" y="4"/>
                  </a:cubicBezTo>
                  <a:cubicBezTo>
                    <a:pt x="29" y="3"/>
                    <a:pt x="23" y="7"/>
                    <a:pt x="17" y="7"/>
                  </a:cubicBezTo>
                  <a:cubicBezTo>
                    <a:pt x="14" y="8"/>
                    <a:pt x="11" y="6"/>
                    <a:pt x="8" y="6"/>
                  </a:cubicBezTo>
                  <a:cubicBezTo>
                    <a:pt x="7" y="4"/>
                    <a:pt x="6" y="4"/>
                    <a:pt x="5" y="2"/>
                  </a:cubicBezTo>
                </a:path>
              </a:pathLst>
            </a:custGeom>
            <a:solidFill>
              <a:srgbClr val="F2E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22" name="Freeform 478">
              <a:extLst>
                <a:ext uri="{FF2B5EF4-FFF2-40B4-BE49-F238E27FC236}">
                  <a16:creationId xmlns:a16="http://schemas.microsoft.com/office/drawing/2014/main" id="{A25A0D84-BA63-44A2-AF9D-D59479AE1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3" y="3186"/>
              <a:ext cx="38" cy="48"/>
            </a:xfrm>
            <a:custGeom>
              <a:avLst/>
              <a:gdLst>
                <a:gd name="T0" fmla="*/ 120 w 26"/>
                <a:gd name="T1" fmla="*/ 19 h 31"/>
                <a:gd name="T2" fmla="*/ 13 w 26"/>
                <a:gd name="T3" fmla="*/ 178 h 31"/>
                <a:gd name="T4" fmla="*/ 88 w 26"/>
                <a:gd name="T5" fmla="*/ 19 h 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31">
                  <a:moveTo>
                    <a:pt x="26" y="3"/>
                  </a:moveTo>
                  <a:cubicBezTo>
                    <a:pt x="12" y="0"/>
                    <a:pt x="5" y="22"/>
                    <a:pt x="3" y="31"/>
                  </a:cubicBezTo>
                  <a:cubicBezTo>
                    <a:pt x="0" y="19"/>
                    <a:pt x="3" y="1"/>
                    <a:pt x="19" y="3"/>
                  </a:cubicBezTo>
                </a:path>
              </a:pathLst>
            </a:custGeom>
            <a:solidFill>
              <a:srgbClr val="91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23" name="Freeform 479">
              <a:extLst>
                <a:ext uri="{FF2B5EF4-FFF2-40B4-BE49-F238E27FC236}">
                  <a16:creationId xmlns:a16="http://schemas.microsoft.com/office/drawing/2014/main" id="{7D74D690-C6B9-4AB7-8013-E2995F45C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" y="3165"/>
              <a:ext cx="38" cy="35"/>
            </a:xfrm>
            <a:custGeom>
              <a:avLst/>
              <a:gdLst>
                <a:gd name="T0" fmla="*/ 120 w 26"/>
                <a:gd name="T1" fmla="*/ 56 h 22"/>
                <a:gd name="T2" fmla="*/ 1 w 26"/>
                <a:gd name="T3" fmla="*/ 142 h 22"/>
                <a:gd name="T4" fmla="*/ 96 w 26"/>
                <a:gd name="T5" fmla="*/ 53 h 2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22">
                  <a:moveTo>
                    <a:pt x="26" y="9"/>
                  </a:moveTo>
                  <a:cubicBezTo>
                    <a:pt x="19" y="5"/>
                    <a:pt x="6" y="17"/>
                    <a:pt x="1" y="22"/>
                  </a:cubicBezTo>
                  <a:cubicBezTo>
                    <a:pt x="0" y="11"/>
                    <a:pt x="13" y="0"/>
                    <a:pt x="21" y="8"/>
                  </a:cubicBezTo>
                </a:path>
              </a:pathLst>
            </a:custGeom>
            <a:solidFill>
              <a:srgbClr val="91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24" name="Freeform 480">
              <a:extLst>
                <a:ext uri="{FF2B5EF4-FFF2-40B4-BE49-F238E27FC236}">
                  <a16:creationId xmlns:a16="http://schemas.microsoft.com/office/drawing/2014/main" id="{92EFBA35-33EB-4A42-BC33-F886EDF3B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" y="3145"/>
              <a:ext cx="47" cy="28"/>
            </a:xfrm>
            <a:custGeom>
              <a:avLst/>
              <a:gdLst>
                <a:gd name="T0" fmla="*/ 148 w 32"/>
                <a:gd name="T1" fmla="*/ 34 h 18"/>
                <a:gd name="T2" fmla="*/ 22 w 32"/>
                <a:gd name="T3" fmla="*/ 106 h 18"/>
                <a:gd name="T4" fmla="*/ 148 w 32"/>
                <a:gd name="T5" fmla="*/ 34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" h="18">
                  <a:moveTo>
                    <a:pt x="32" y="6"/>
                  </a:moveTo>
                  <a:cubicBezTo>
                    <a:pt x="22" y="10"/>
                    <a:pt x="11" y="5"/>
                    <a:pt x="5" y="18"/>
                  </a:cubicBezTo>
                  <a:cubicBezTo>
                    <a:pt x="0" y="0"/>
                    <a:pt x="26" y="7"/>
                    <a:pt x="32" y="6"/>
                  </a:cubicBezTo>
                </a:path>
              </a:pathLst>
            </a:custGeom>
            <a:solidFill>
              <a:srgbClr val="91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25" name="Freeform 481">
              <a:extLst>
                <a:ext uri="{FF2B5EF4-FFF2-40B4-BE49-F238E27FC236}">
                  <a16:creationId xmlns:a16="http://schemas.microsoft.com/office/drawing/2014/main" id="{5CA498B4-32F3-4694-A88A-575478FD4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" y="3003"/>
              <a:ext cx="37" cy="35"/>
            </a:xfrm>
            <a:custGeom>
              <a:avLst/>
              <a:gdLst>
                <a:gd name="T0" fmla="*/ 115 w 25"/>
                <a:gd name="T1" fmla="*/ 21 h 22"/>
                <a:gd name="T2" fmla="*/ 120 w 25"/>
                <a:gd name="T3" fmla="*/ 8 h 22"/>
                <a:gd name="T4" fmla="*/ 0 w 25"/>
                <a:gd name="T5" fmla="*/ 142 h 22"/>
                <a:gd name="T6" fmla="*/ 120 w 25"/>
                <a:gd name="T7" fmla="*/ 13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22">
                  <a:moveTo>
                    <a:pt x="24" y="3"/>
                  </a:moveTo>
                  <a:cubicBezTo>
                    <a:pt x="25" y="2"/>
                    <a:pt x="25" y="2"/>
                    <a:pt x="25" y="1"/>
                  </a:cubicBezTo>
                  <a:cubicBezTo>
                    <a:pt x="14" y="0"/>
                    <a:pt x="1" y="11"/>
                    <a:pt x="0" y="22"/>
                  </a:cubicBezTo>
                  <a:cubicBezTo>
                    <a:pt x="8" y="18"/>
                    <a:pt x="15" y="2"/>
                    <a:pt x="25" y="2"/>
                  </a:cubicBezTo>
                </a:path>
              </a:pathLst>
            </a:custGeom>
            <a:solidFill>
              <a:srgbClr val="91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26" name="Freeform 482">
              <a:extLst>
                <a:ext uri="{FF2B5EF4-FFF2-40B4-BE49-F238E27FC236}">
                  <a16:creationId xmlns:a16="http://schemas.microsoft.com/office/drawing/2014/main" id="{AD3B708A-5980-4B0C-A712-91D73A250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0" y="3018"/>
              <a:ext cx="25" cy="48"/>
            </a:xfrm>
            <a:custGeom>
              <a:avLst/>
              <a:gdLst>
                <a:gd name="T0" fmla="*/ 79 w 17"/>
                <a:gd name="T1" fmla="*/ 34 h 31"/>
                <a:gd name="T2" fmla="*/ 1 w 17"/>
                <a:gd name="T3" fmla="*/ 178 h 31"/>
                <a:gd name="T4" fmla="*/ 79 w 17"/>
                <a:gd name="T5" fmla="*/ 45 h 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31">
                  <a:moveTo>
                    <a:pt x="17" y="6"/>
                  </a:moveTo>
                  <a:cubicBezTo>
                    <a:pt x="8" y="0"/>
                    <a:pt x="0" y="24"/>
                    <a:pt x="1" y="31"/>
                  </a:cubicBezTo>
                  <a:cubicBezTo>
                    <a:pt x="6" y="23"/>
                    <a:pt x="10" y="15"/>
                    <a:pt x="17" y="8"/>
                  </a:cubicBezTo>
                </a:path>
              </a:pathLst>
            </a:custGeom>
            <a:solidFill>
              <a:srgbClr val="91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27" name="Freeform 483">
              <a:extLst>
                <a:ext uri="{FF2B5EF4-FFF2-40B4-BE49-F238E27FC236}">
                  <a16:creationId xmlns:a16="http://schemas.microsoft.com/office/drawing/2014/main" id="{DE6934A8-A53E-4766-AA46-190A0FD42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1" y="3040"/>
              <a:ext cx="16" cy="44"/>
            </a:xfrm>
            <a:custGeom>
              <a:avLst/>
              <a:gdLst>
                <a:gd name="T0" fmla="*/ 48 w 11"/>
                <a:gd name="T1" fmla="*/ 0 h 28"/>
                <a:gd name="T2" fmla="*/ 22 w 11"/>
                <a:gd name="T3" fmla="*/ 170 h 28"/>
                <a:gd name="T4" fmla="*/ 48 w 11"/>
                <a:gd name="T5" fmla="*/ 8 h 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28">
                  <a:moveTo>
                    <a:pt x="11" y="0"/>
                  </a:moveTo>
                  <a:cubicBezTo>
                    <a:pt x="5" y="6"/>
                    <a:pt x="0" y="20"/>
                    <a:pt x="5" y="28"/>
                  </a:cubicBezTo>
                  <a:cubicBezTo>
                    <a:pt x="7" y="19"/>
                    <a:pt x="9" y="9"/>
                    <a:pt x="11" y="1"/>
                  </a:cubicBezTo>
                </a:path>
              </a:pathLst>
            </a:custGeom>
            <a:solidFill>
              <a:srgbClr val="91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28" name="Freeform 484">
              <a:extLst>
                <a:ext uri="{FF2B5EF4-FFF2-40B4-BE49-F238E27FC236}">
                  <a16:creationId xmlns:a16="http://schemas.microsoft.com/office/drawing/2014/main" id="{5676B358-5F8F-46A5-B06A-BB1523CCA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" y="3047"/>
              <a:ext cx="271" cy="106"/>
            </a:xfrm>
            <a:custGeom>
              <a:avLst/>
              <a:gdLst>
                <a:gd name="T0" fmla="*/ 866 w 184"/>
                <a:gd name="T1" fmla="*/ 68 h 67"/>
                <a:gd name="T2" fmla="*/ 549 w 184"/>
                <a:gd name="T3" fmla="*/ 142 h 67"/>
                <a:gd name="T4" fmla="*/ 560 w 184"/>
                <a:gd name="T5" fmla="*/ 22 h 67"/>
                <a:gd name="T6" fmla="*/ 352 w 184"/>
                <a:gd name="T7" fmla="*/ 150 h 67"/>
                <a:gd name="T8" fmla="*/ 202 w 184"/>
                <a:gd name="T9" fmla="*/ 245 h 67"/>
                <a:gd name="T10" fmla="*/ 41 w 184"/>
                <a:gd name="T11" fmla="*/ 421 h 67"/>
                <a:gd name="T12" fmla="*/ 59 w 184"/>
                <a:gd name="T13" fmla="*/ 301 h 67"/>
                <a:gd name="T14" fmla="*/ 0 w 184"/>
                <a:gd name="T15" fmla="*/ 345 h 6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4" h="67">
                  <a:moveTo>
                    <a:pt x="184" y="11"/>
                  </a:moveTo>
                  <a:cubicBezTo>
                    <a:pt x="162" y="0"/>
                    <a:pt x="137" y="15"/>
                    <a:pt x="117" y="23"/>
                  </a:cubicBezTo>
                  <a:cubicBezTo>
                    <a:pt x="118" y="17"/>
                    <a:pt x="117" y="9"/>
                    <a:pt x="119" y="4"/>
                  </a:cubicBezTo>
                  <a:cubicBezTo>
                    <a:pt x="106" y="18"/>
                    <a:pt x="90" y="40"/>
                    <a:pt x="75" y="24"/>
                  </a:cubicBezTo>
                  <a:cubicBezTo>
                    <a:pt x="66" y="36"/>
                    <a:pt x="54" y="43"/>
                    <a:pt x="43" y="39"/>
                  </a:cubicBezTo>
                  <a:cubicBezTo>
                    <a:pt x="34" y="51"/>
                    <a:pt x="22" y="64"/>
                    <a:pt x="9" y="67"/>
                  </a:cubicBezTo>
                  <a:cubicBezTo>
                    <a:pt x="10" y="60"/>
                    <a:pt x="9" y="54"/>
                    <a:pt x="12" y="48"/>
                  </a:cubicBezTo>
                  <a:cubicBezTo>
                    <a:pt x="3" y="44"/>
                    <a:pt x="4" y="50"/>
                    <a:pt x="0" y="55"/>
                  </a:cubicBezTo>
                </a:path>
              </a:pathLst>
            </a:custGeom>
            <a:noFill/>
            <a:ln w="4763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29" name="Freeform 485">
              <a:extLst>
                <a:ext uri="{FF2B5EF4-FFF2-40B4-BE49-F238E27FC236}">
                  <a16:creationId xmlns:a16="http://schemas.microsoft.com/office/drawing/2014/main" id="{BFE6DA6C-A497-4325-9D01-0A1E8F348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2794"/>
              <a:ext cx="583" cy="198"/>
            </a:xfrm>
            <a:custGeom>
              <a:avLst/>
              <a:gdLst>
                <a:gd name="T0" fmla="*/ 0 w 396"/>
                <a:gd name="T1" fmla="*/ 536 h 126"/>
                <a:gd name="T2" fmla="*/ 540 w 396"/>
                <a:gd name="T3" fmla="*/ 734 h 126"/>
                <a:gd name="T4" fmla="*/ 408 w 396"/>
                <a:gd name="T5" fmla="*/ 684 h 126"/>
                <a:gd name="T6" fmla="*/ 898 w 396"/>
                <a:gd name="T7" fmla="*/ 605 h 126"/>
                <a:gd name="T8" fmla="*/ 738 w 396"/>
                <a:gd name="T9" fmla="*/ 536 h 126"/>
                <a:gd name="T10" fmla="*/ 1123 w 396"/>
                <a:gd name="T11" fmla="*/ 536 h 126"/>
                <a:gd name="T12" fmla="*/ 1056 w 396"/>
                <a:gd name="T13" fmla="*/ 420 h 126"/>
                <a:gd name="T14" fmla="*/ 1690 w 396"/>
                <a:gd name="T15" fmla="*/ 178 h 126"/>
                <a:gd name="T16" fmla="*/ 1589 w 396"/>
                <a:gd name="T17" fmla="*/ 121 h 126"/>
                <a:gd name="T18" fmla="*/ 1859 w 396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6" h="126">
                  <a:moveTo>
                    <a:pt x="0" y="88"/>
                  </a:moveTo>
                  <a:cubicBezTo>
                    <a:pt x="42" y="104"/>
                    <a:pt x="66" y="126"/>
                    <a:pt x="115" y="120"/>
                  </a:cubicBezTo>
                  <a:cubicBezTo>
                    <a:pt x="107" y="119"/>
                    <a:pt x="88" y="113"/>
                    <a:pt x="87" y="112"/>
                  </a:cubicBezTo>
                  <a:cubicBezTo>
                    <a:pt x="119" y="102"/>
                    <a:pt x="158" y="103"/>
                    <a:pt x="191" y="99"/>
                  </a:cubicBezTo>
                  <a:cubicBezTo>
                    <a:pt x="177" y="92"/>
                    <a:pt x="173" y="89"/>
                    <a:pt x="157" y="88"/>
                  </a:cubicBezTo>
                  <a:cubicBezTo>
                    <a:pt x="184" y="87"/>
                    <a:pt x="214" y="96"/>
                    <a:pt x="239" y="88"/>
                  </a:cubicBezTo>
                  <a:cubicBezTo>
                    <a:pt x="236" y="85"/>
                    <a:pt x="232" y="74"/>
                    <a:pt x="225" y="69"/>
                  </a:cubicBezTo>
                  <a:cubicBezTo>
                    <a:pt x="250" y="70"/>
                    <a:pt x="348" y="47"/>
                    <a:pt x="360" y="29"/>
                  </a:cubicBezTo>
                  <a:cubicBezTo>
                    <a:pt x="351" y="26"/>
                    <a:pt x="348" y="21"/>
                    <a:pt x="338" y="20"/>
                  </a:cubicBezTo>
                  <a:cubicBezTo>
                    <a:pt x="358" y="17"/>
                    <a:pt x="379" y="12"/>
                    <a:pt x="396" y="0"/>
                  </a:cubicBezTo>
                </a:path>
              </a:pathLst>
            </a:custGeom>
            <a:noFill/>
            <a:ln w="4763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483" name="Group 486">
            <a:extLst>
              <a:ext uri="{FF2B5EF4-FFF2-40B4-BE49-F238E27FC236}">
                <a16:creationId xmlns:a16="http://schemas.microsoft.com/office/drawing/2014/main" id="{15DF43F5-2703-4B24-BF42-4144064C8EBA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1795463"/>
            <a:ext cx="2776538" cy="1792287"/>
            <a:chOff x="3216" y="912"/>
            <a:chExt cx="1749" cy="1129"/>
          </a:xfrm>
        </p:grpSpPr>
        <p:sp>
          <p:nvSpPr>
            <p:cNvPr id="20708" name="Freeform 487">
              <a:extLst>
                <a:ext uri="{FF2B5EF4-FFF2-40B4-BE49-F238E27FC236}">
                  <a16:creationId xmlns:a16="http://schemas.microsoft.com/office/drawing/2014/main" id="{F681A5F9-22FA-42F1-B144-060776D99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1272"/>
              <a:ext cx="103" cy="195"/>
            </a:xfrm>
            <a:custGeom>
              <a:avLst/>
              <a:gdLst>
                <a:gd name="T0" fmla="*/ 52 w 113"/>
                <a:gd name="T1" fmla="*/ 135 h 200"/>
                <a:gd name="T2" fmla="*/ 5 w 113"/>
                <a:gd name="T3" fmla="*/ 96 h 200"/>
                <a:gd name="T4" fmla="*/ 78 w 113"/>
                <a:gd name="T5" fmla="*/ 0 h 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3" h="200">
                  <a:moveTo>
                    <a:pt x="75" y="150"/>
                  </a:moveTo>
                  <a:cubicBezTo>
                    <a:pt x="75" y="150"/>
                    <a:pt x="0" y="200"/>
                    <a:pt x="8" y="107"/>
                  </a:cubicBezTo>
                  <a:cubicBezTo>
                    <a:pt x="16" y="15"/>
                    <a:pt x="48" y="6"/>
                    <a:pt x="113" y="0"/>
                  </a:cubicBezTo>
                </a:path>
              </a:pathLst>
            </a:custGeom>
            <a:solidFill>
              <a:srgbClr val="9E77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09" name="Freeform 488">
              <a:extLst>
                <a:ext uri="{FF2B5EF4-FFF2-40B4-BE49-F238E27FC236}">
                  <a16:creationId xmlns:a16="http://schemas.microsoft.com/office/drawing/2014/main" id="{5375B6A5-8737-454C-98E2-E3300F8B6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6" y="912"/>
              <a:ext cx="1749" cy="1129"/>
            </a:xfrm>
            <a:custGeom>
              <a:avLst/>
              <a:gdLst>
                <a:gd name="T0" fmla="*/ 112 w 1908"/>
                <a:gd name="T1" fmla="*/ 336 h 1155"/>
                <a:gd name="T2" fmla="*/ 114 w 1908"/>
                <a:gd name="T3" fmla="*/ 336 h 1155"/>
                <a:gd name="T4" fmla="*/ 404 w 1908"/>
                <a:gd name="T5" fmla="*/ 225 h 1155"/>
                <a:gd name="T6" fmla="*/ 734 w 1908"/>
                <a:gd name="T7" fmla="*/ 80 h 1155"/>
                <a:gd name="T8" fmla="*/ 1201 w 1908"/>
                <a:gd name="T9" fmla="*/ 236 h 1155"/>
                <a:gd name="T10" fmla="*/ 1308 w 1908"/>
                <a:gd name="T11" fmla="*/ 686 h 1155"/>
                <a:gd name="T12" fmla="*/ 1257 w 1908"/>
                <a:gd name="T13" fmla="*/ 853 h 1155"/>
                <a:gd name="T14" fmla="*/ 988 w 1908"/>
                <a:gd name="T15" fmla="*/ 937 h 1155"/>
                <a:gd name="T16" fmla="*/ 927 w 1908"/>
                <a:gd name="T17" fmla="*/ 915 h 1155"/>
                <a:gd name="T18" fmla="*/ 867 w 1908"/>
                <a:gd name="T19" fmla="*/ 875 h 1155"/>
                <a:gd name="T20" fmla="*/ 703 w 1908"/>
                <a:gd name="T21" fmla="*/ 953 h 1155"/>
                <a:gd name="T22" fmla="*/ 590 w 1908"/>
                <a:gd name="T23" fmla="*/ 1036 h 1155"/>
                <a:gd name="T24" fmla="*/ 545 w 1908"/>
                <a:gd name="T25" fmla="*/ 1003 h 1155"/>
                <a:gd name="T26" fmla="*/ 467 w 1908"/>
                <a:gd name="T27" fmla="*/ 1015 h 1155"/>
                <a:gd name="T28" fmla="*/ 277 w 1908"/>
                <a:gd name="T29" fmla="*/ 1021 h 1155"/>
                <a:gd name="T30" fmla="*/ 90 w 1908"/>
                <a:gd name="T31" fmla="*/ 1003 h 1155"/>
                <a:gd name="T32" fmla="*/ 56 w 1908"/>
                <a:gd name="T33" fmla="*/ 978 h 1155"/>
                <a:gd name="T34" fmla="*/ 23 w 1908"/>
                <a:gd name="T35" fmla="*/ 828 h 1155"/>
                <a:gd name="T36" fmla="*/ 70 w 1908"/>
                <a:gd name="T37" fmla="*/ 594 h 1155"/>
                <a:gd name="T38" fmla="*/ 87 w 1908"/>
                <a:gd name="T39" fmla="*/ 550 h 1155"/>
                <a:gd name="T40" fmla="*/ 85 w 1908"/>
                <a:gd name="T41" fmla="*/ 473 h 115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08" h="1155">
                  <a:moveTo>
                    <a:pt x="158" y="368"/>
                  </a:moveTo>
                  <a:cubicBezTo>
                    <a:pt x="159" y="368"/>
                    <a:pt x="159" y="368"/>
                    <a:pt x="160" y="368"/>
                  </a:cubicBezTo>
                  <a:cubicBezTo>
                    <a:pt x="160" y="368"/>
                    <a:pt x="315" y="251"/>
                    <a:pt x="573" y="246"/>
                  </a:cubicBezTo>
                  <a:cubicBezTo>
                    <a:pt x="832" y="240"/>
                    <a:pt x="779" y="150"/>
                    <a:pt x="1040" y="88"/>
                  </a:cubicBezTo>
                  <a:cubicBezTo>
                    <a:pt x="1301" y="27"/>
                    <a:pt x="1496" y="0"/>
                    <a:pt x="1701" y="259"/>
                  </a:cubicBezTo>
                  <a:cubicBezTo>
                    <a:pt x="1907" y="518"/>
                    <a:pt x="1885" y="662"/>
                    <a:pt x="1853" y="752"/>
                  </a:cubicBezTo>
                  <a:cubicBezTo>
                    <a:pt x="1821" y="843"/>
                    <a:pt x="1908" y="911"/>
                    <a:pt x="1780" y="935"/>
                  </a:cubicBezTo>
                  <a:cubicBezTo>
                    <a:pt x="1652" y="959"/>
                    <a:pt x="1416" y="991"/>
                    <a:pt x="1400" y="1027"/>
                  </a:cubicBezTo>
                  <a:cubicBezTo>
                    <a:pt x="1384" y="1063"/>
                    <a:pt x="1304" y="1035"/>
                    <a:pt x="1312" y="1003"/>
                  </a:cubicBezTo>
                  <a:cubicBezTo>
                    <a:pt x="1320" y="971"/>
                    <a:pt x="1268" y="947"/>
                    <a:pt x="1228" y="959"/>
                  </a:cubicBezTo>
                  <a:cubicBezTo>
                    <a:pt x="1188" y="971"/>
                    <a:pt x="1032" y="1043"/>
                    <a:pt x="996" y="1043"/>
                  </a:cubicBezTo>
                  <a:cubicBezTo>
                    <a:pt x="960" y="1043"/>
                    <a:pt x="900" y="1127"/>
                    <a:pt x="836" y="1135"/>
                  </a:cubicBezTo>
                  <a:cubicBezTo>
                    <a:pt x="772" y="1143"/>
                    <a:pt x="772" y="1099"/>
                    <a:pt x="772" y="1099"/>
                  </a:cubicBezTo>
                  <a:cubicBezTo>
                    <a:pt x="772" y="1099"/>
                    <a:pt x="680" y="1099"/>
                    <a:pt x="660" y="1111"/>
                  </a:cubicBezTo>
                  <a:cubicBezTo>
                    <a:pt x="640" y="1123"/>
                    <a:pt x="492" y="1131"/>
                    <a:pt x="392" y="1119"/>
                  </a:cubicBezTo>
                  <a:cubicBezTo>
                    <a:pt x="292" y="1107"/>
                    <a:pt x="116" y="1155"/>
                    <a:pt x="128" y="1099"/>
                  </a:cubicBezTo>
                  <a:cubicBezTo>
                    <a:pt x="128" y="1099"/>
                    <a:pt x="96" y="1110"/>
                    <a:pt x="80" y="1072"/>
                  </a:cubicBezTo>
                  <a:cubicBezTo>
                    <a:pt x="64" y="1035"/>
                    <a:pt x="24" y="974"/>
                    <a:pt x="32" y="907"/>
                  </a:cubicBezTo>
                  <a:cubicBezTo>
                    <a:pt x="40" y="840"/>
                    <a:pt x="0" y="728"/>
                    <a:pt x="99" y="651"/>
                  </a:cubicBezTo>
                  <a:cubicBezTo>
                    <a:pt x="99" y="651"/>
                    <a:pt x="115" y="624"/>
                    <a:pt x="123" y="603"/>
                  </a:cubicBezTo>
                  <a:cubicBezTo>
                    <a:pt x="131" y="582"/>
                    <a:pt x="120" y="518"/>
                    <a:pt x="120" y="518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10" name="Freeform 489">
              <a:extLst>
                <a:ext uri="{FF2B5EF4-FFF2-40B4-BE49-F238E27FC236}">
                  <a16:creationId xmlns:a16="http://schemas.microsoft.com/office/drawing/2014/main" id="{AC0FADC1-D832-4928-AE46-F1B22D011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1" y="1581"/>
              <a:ext cx="120" cy="145"/>
            </a:xfrm>
            <a:custGeom>
              <a:avLst/>
              <a:gdLst>
                <a:gd name="T0" fmla="*/ 69 w 131"/>
                <a:gd name="T1" fmla="*/ 3 h 149"/>
                <a:gd name="T2" fmla="*/ 65 w 131"/>
                <a:gd name="T3" fmla="*/ 1 h 149"/>
                <a:gd name="T4" fmla="*/ 54 w 131"/>
                <a:gd name="T5" fmla="*/ 2 h 149"/>
                <a:gd name="T6" fmla="*/ 33 w 131"/>
                <a:gd name="T7" fmla="*/ 17 h 149"/>
                <a:gd name="T8" fmla="*/ 17 w 131"/>
                <a:gd name="T9" fmla="*/ 52 h 149"/>
                <a:gd name="T10" fmla="*/ 2 w 131"/>
                <a:gd name="T11" fmla="*/ 94 h 149"/>
                <a:gd name="T12" fmla="*/ 23 w 131"/>
                <a:gd name="T13" fmla="*/ 131 h 149"/>
                <a:gd name="T14" fmla="*/ 44 w 131"/>
                <a:gd name="T15" fmla="*/ 121 h 149"/>
                <a:gd name="T16" fmla="*/ 65 w 131"/>
                <a:gd name="T17" fmla="*/ 99 h 149"/>
                <a:gd name="T18" fmla="*/ 78 w 131"/>
                <a:gd name="T19" fmla="*/ 86 h 149"/>
                <a:gd name="T20" fmla="*/ 87 w 131"/>
                <a:gd name="T21" fmla="*/ 62 h 149"/>
                <a:gd name="T22" fmla="*/ 88 w 131"/>
                <a:gd name="T23" fmla="*/ 18 h 149"/>
                <a:gd name="T24" fmla="*/ 76 w 131"/>
                <a:gd name="T25" fmla="*/ 2 h 149"/>
                <a:gd name="T26" fmla="*/ 69 w 131"/>
                <a:gd name="T27" fmla="*/ 4 h 14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49">
                  <a:moveTo>
                    <a:pt x="98" y="3"/>
                  </a:moveTo>
                  <a:cubicBezTo>
                    <a:pt x="95" y="3"/>
                    <a:pt x="94" y="2"/>
                    <a:pt x="92" y="1"/>
                  </a:cubicBezTo>
                  <a:cubicBezTo>
                    <a:pt x="86" y="0"/>
                    <a:pt x="82" y="1"/>
                    <a:pt x="76" y="2"/>
                  </a:cubicBezTo>
                  <a:cubicBezTo>
                    <a:pt x="64" y="4"/>
                    <a:pt x="56" y="9"/>
                    <a:pt x="47" y="17"/>
                  </a:cubicBezTo>
                  <a:cubicBezTo>
                    <a:pt x="36" y="27"/>
                    <a:pt x="31" y="45"/>
                    <a:pt x="25" y="58"/>
                  </a:cubicBezTo>
                  <a:cubicBezTo>
                    <a:pt x="17" y="73"/>
                    <a:pt x="4" y="88"/>
                    <a:pt x="2" y="106"/>
                  </a:cubicBezTo>
                  <a:cubicBezTo>
                    <a:pt x="0" y="128"/>
                    <a:pt x="5" y="149"/>
                    <a:pt x="32" y="147"/>
                  </a:cubicBezTo>
                  <a:cubicBezTo>
                    <a:pt x="44" y="146"/>
                    <a:pt x="54" y="144"/>
                    <a:pt x="62" y="135"/>
                  </a:cubicBezTo>
                  <a:cubicBezTo>
                    <a:pt x="70" y="125"/>
                    <a:pt x="81" y="118"/>
                    <a:pt x="92" y="111"/>
                  </a:cubicBezTo>
                  <a:cubicBezTo>
                    <a:pt x="99" y="106"/>
                    <a:pt x="105" y="101"/>
                    <a:pt x="111" y="95"/>
                  </a:cubicBezTo>
                  <a:cubicBezTo>
                    <a:pt x="119" y="87"/>
                    <a:pt x="120" y="80"/>
                    <a:pt x="124" y="70"/>
                  </a:cubicBezTo>
                  <a:cubicBezTo>
                    <a:pt x="129" y="55"/>
                    <a:pt x="131" y="35"/>
                    <a:pt x="126" y="19"/>
                  </a:cubicBezTo>
                  <a:cubicBezTo>
                    <a:pt x="124" y="12"/>
                    <a:pt x="115" y="4"/>
                    <a:pt x="108" y="2"/>
                  </a:cubicBezTo>
                  <a:cubicBezTo>
                    <a:pt x="105" y="1"/>
                    <a:pt x="100" y="2"/>
                    <a:pt x="98" y="4"/>
                  </a:cubicBezTo>
                </a:path>
              </a:pathLst>
            </a:custGeom>
            <a:solidFill>
              <a:srgbClr val="C68D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11" name="Freeform 490">
              <a:extLst>
                <a:ext uri="{FF2B5EF4-FFF2-40B4-BE49-F238E27FC236}">
                  <a16:creationId xmlns:a16="http://schemas.microsoft.com/office/drawing/2014/main" id="{5D1FDC62-8669-466F-AC68-41202F171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" y="1425"/>
              <a:ext cx="245" cy="242"/>
            </a:xfrm>
            <a:custGeom>
              <a:avLst/>
              <a:gdLst>
                <a:gd name="T0" fmla="*/ 119 w 268"/>
                <a:gd name="T1" fmla="*/ 174 h 247"/>
                <a:gd name="T2" fmla="*/ 180 w 268"/>
                <a:gd name="T3" fmla="*/ 176 h 247"/>
                <a:gd name="T4" fmla="*/ 123 w 268"/>
                <a:gd name="T5" fmla="*/ 134 h 247"/>
                <a:gd name="T6" fmla="*/ 119 w 268"/>
                <a:gd name="T7" fmla="*/ 32 h 247"/>
                <a:gd name="T8" fmla="*/ 39 w 268"/>
                <a:gd name="T9" fmla="*/ 8 h 247"/>
                <a:gd name="T10" fmla="*/ 40 w 268"/>
                <a:gd name="T11" fmla="*/ 86 h 247"/>
                <a:gd name="T12" fmla="*/ 119 w 268"/>
                <a:gd name="T13" fmla="*/ 174 h 2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8" h="247">
                  <a:moveTo>
                    <a:pt x="170" y="190"/>
                  </a:moveTo>
                  <a:cubicBezTo>
                    <a:pt x="196" y="192"/>
                    <a:pt x="248" y="247"/>
                    <a:pt x="258" y="192"/>
                  </a:cubicBezTo>
                  <a:cubicBezTo>
                    <a:pt x="268" y="138"/>
                    <a:pt x="194" y="175"/>
                    <a:pt x="176" y="146"/>
                  </a:cubicBezTo>
                  <a:cubicBezTo>
                    <a:pt x="154" y="111"/>
                    <a:pt x="199" y="72"/>
                    <a:pt x="170" y="36"/>
                  </a:cubicBezTo>
                  <a:cubicBezTo>
                    <a:pt x="142" y="0"/>
                    <a:pt x="97" y="2"/>
                    <a:pt x="56" y="8"/>
                  </a:cubicBezTo>
                  <a:cubicBezTo>
                    <a:pt x="56" y="8"/>
                    <a:pt x="0" y="76"/>
                    <a:pt x="57" y="94"/>
                  </a:cubicBezTo>
                  <a:cubicBezTo>
                    <a:pt x="114" y="112"/>
                    <a:pt x="60" y="162"/>
                    <a:pt x="170" y="190"/>
                  </a:cubicBezTo>
                </a:path>
              </a:pathLst>
            </a:custGeom>
            <a:solidFill>
              <a:srgbClr val="9E77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12" name="Freeform 491">
              <a:extLst>
                <a:ext uri="{FF2B5EF4-FFF2-40B4-BE49-F238E27FC236}">
                  <a16:creationId xmlns:a16="http://schemas.microsoft.com/office/drawing/2014/main" id="{AD2FB05E-2494-4C44-B16A-5B8167C66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3" y="1596"/>
              <a:ext cx="75" cy="101"/>
            </a:xfrm>
            <a:custGeom>
              <a:avLst/>
              <a:gdLst>
                <a:gd name="T0" fmla="*/ 3 w 81"/>
                <a:gd name="T1" fmla="*/ 92 h 103"/>
                <a:gd name="T2" fmla="*/ 5 w 81"/>
                <a:gd name="T3" fmla="*/ 72 h 103"/>
                <a:gd name="T4" fmla="*/ 7 w 81"/>
                <a:gd name="T5" fmla="*/ 46 h 103"/>
                <a:gd name="T6" fmla="*/ 18 w 81"/>
                <a:gd name="T7" fmla="*/ 16 h 103"/>
                <a:gd name="T8" fmla="*/ 58 w 81"/>
                <a:gd name="T9" fmla="*/ 8 h 103"/>
                <a:gd name="T10" fmla="*/ 59 w 81"/>
                <a:gd name="T11" fmla="*/ 39 h 103"/>
                <a:gd name="T12" fmla="*/ 52 w 81"/>
                <a:gd name="T13" fmla="*/ 67 h 103"/>
                <a:gd name="T14" fmla="*/ 27 w 81"/>
                <a:gd name="T15" fmla="*/ 81 h 103"/>
                <a:gd name="T16" fmla="*/ 17 w 81"/>
                <a:gd name="T17" fmla="*/ 85 h 103"/>
                <a:gd name="T18" fmla="*/ 8 w 81"/>
                <a:gd name="T19" fmla="*/ 94 h 103"/>
                <a:gd name="T20" fmla="*/ 2 w 81"/>
                <a:gd name="T21" fmla="*/ 88 h 10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1" h="103">
                  <a:moveTo>
                    <a:pt x="3" y="100"/>
                  </a:moveTo>
                  <a:cubicBezTo>
                    <a:pt x="0" y="93"/>
                    <a:pt x="4" y="83"/>
                    <a:pt x="5" y="76"/>
                  </a:cubicBezTo>
                  <a:cubicBezTo>
                    <a:pt x="6" y="67"/>
                    <a:pt x="9" y="59"/>
                    <a:pt x="11" y="50"/>
                  </a:cubicBezTo>
                  <a:cubicBezTo>
                    <a:pt x="14" y="38"/>
                    <a:pt x="18" y="26"/>
                    <a:pt x="25" y="16"/>
                  </a:cubicBezTo>
                  <a:cubicBezTo>
                    <a:pt x="38" y="0"/>
                    <a:pt x="62" y="4"/>
                    <a:pt x="79" y="8"/>
                  </a:cubicBezTo>
                  <a:cubicBezTo>
                    <a:pt x="77" y="19"/>
                    <a:pt x="81" y="32"/>
                    <a:pt x="81" y="43"/>
                  </a:cubicBezTo>
                  <a:cubicBezTo>
                    <a:pt x="81" y="53"/>
                    <a:pt x="77" y="63"/>
                    <a:pt x="70" y="71"/>
                  </a:cubicBezTo>
                  <a:cubicBezTo>
                    <a:pt x="62" y="81"/>
                    <a:pt x="49" y="86"/>
                    <a:pt x="37" y="89"/>
                  </a:cubicBezTo>
                  <a:cubicBezTo>
                    <a:pt x="33" y="90"/>
                    <a:pt x="27" y="90"/>
                    <a:pt x="23" y="93"/>
                  </a:cubicBezTo>
                  <a:cubicBezTo>
                    <a:pt x="19" y="95"/>
                    <a:pt x="17" y="102"/>
                    <a:pt x="12" y="102"/>
                  </a:cubicBezTo>
                  <a:cubicBezTo>
                    <a:pt x="8" y="103"/>
                    <a:pt x="4" y="100"/>
                    <a:pt x="2" y="9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13" name="Oval 492">
              <a:extLst>
                <a:ext uri="{FF2B5EF4-FFF2-40B4-BE49-F238E27FC236}">
                  <a16:creationId xmlns:a16="http://schemas.microsoft.com/office/drawing/2014/main" id="{3DDBB9DD-C18C-4C1E-9DAA-9A5101906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9" y="1604"/>
              <a:ext cx="58" cy="71"/>
            </a:xfrm>
            <a:prstGeom prst="ellipse">
              <a:avLst/>
            </a:prstGeom>
            <a:solidFill>
              <a:srgbClr val="633E02"/>
            </a:solidFill>
            <a:ln w="3175">
              <a:solidFill>
                <a:srgbClr val="333333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0714" name="Oval 493">
              <a:extLst>
                <a:ext uri="{FF2B5EF4-FFF2-40B4-BE49-F238E27FC236}">
                  <a16:creationId xmlns:a16="http://schemas.microsoft.com/office/drawing/2014/main" id="{A24BFCBE-DB8D-4FCD-B551-2899920D8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" y="1627"/>
              <a:ext cx="20" cy="2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0715" name="Freeform 494">
              <a:extLst>
                <a:ext uri="{FF2B5EF4-FFF2-40B4-BE49-F238E27FC236}">
                  <a16:creationId xmlns:a16="http://schemas.microsoft.com/office/drawing/2014/main" id="{4951A4B0-9292-4739-9DFE-298B07C12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" y="1605"/>
              <a:ext cx="48" cy="53"/>
            </a:xfrm>
            <a:custGeom>
              <a:avLst/>
              <a:gdLst>
                <a:gd name="T0" fmla="*/ 35 w 53"/>
                <a:gd name="T1" fmla="*/ 19 h 54"/>
                <a:gd name="T2" fmla="*/ 25 w 53"/>
                <a:gd name="T3" fmla="*/ 20 h 54"/>
                <a:gd name="T4" fmla="*/ 13 w 53"/>
                <a:gd name="T5" fmla="*/ 23 h 54"/>
                <a:gd name="T6" fmla="*/ 5 w 53"/>
                <a:gd name="T7" fmla="*/ 45 h 54"/>
                <a:gd name="T8" fmla="*/ 1 w 53"/>
                <a:gd name="T9" fmla="*/ 27 h 54"/>
                <a:gd name="T10" fmla="*/ 6 w 53"/>
                <a:gd name="T11" fmla="*/ 11 h 54"/>
                <a:gd name="T12" fmla="*/ 28 w 53"/>
                <a:gd name="T13" fmla="*/ 6 h 54"/>
                <a:gd name="T14" fmla="*/ 34 w 53"/>
                <a:gd name="T15" fmla="*/ 18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3" h="54">
                  <a:moveTo>
                    <a:pt x="53" y="19"/>
                  </a:moveTo>
                  <a:cubicBezTo>
                    <a:pt x="48" y="19"/>
                    <a:pt x="43" y="20"/>
                    <a:pt x="37" y="20"/>
                  </a:cubicBezTo>
                  <a:cubicBezTo>
                    <a:pt x="31" y="20"/>
                    <a:pt x="23" y="19"/>
                    <a:pt x="19" y="23"/>
                  </a:cubicBezTo>
                  <a:cubicBezTo>
                    <a:pt x="13" y="28"/>
                    <a:pt x="17" y="54"/>
                    <a:pt x="6" y="49"/>
                  </a:cubicBezTo>
                  <a:cubicBezTo>
                    <a:pt x="1" y="47"/>
                    <a:pt x="0" y="33"/>
                    <a:pt x="1" y="28"/>
                  </a:cubicBezTo>
                  <a:cubicBezTo>
                    <a:pt x="2" y="22"/>
                    <a:pt x="6" y="16"/>
                    <a:pt x="10" y="11"/>
                  </a:cubicBezTo>
                  <a:cubicBezTo>
                    <a:pt x="18" y="2"/>
                    <a:pt x="32" y="0"/>
                    <a:pt x="42" y="6"/>
                  </a:cubicBezTo>
                  <a:cubicBezTo>
                    <a:pt x="47" y="9"/>
                    <a:pt x="48" y="14"/>
                    <a:pt x="51" y="18"/>
                  </a:cubicBezTo>
                </a:path>
              </a:pathLst>
            </a:custGeom>
            <a:solidFill>
              <a:srgbClr val="4C2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16" name="Oval 495">
              <a:extLst>
                <a:ext uri="{FF2B5EF4-FFF2-40B4-BE49-F238E27FC236}">
                  <a16:creationId xmlns:a16="http://schemas.microsoft.com/office/drawing/2014/main" id="{D430E584-6B21-4EE4-BF85-E2B4E3633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2" y="1634"/>
              <a:ext cx="17" cy="1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0717" name="Freeform 496">
              <a:extLst>
                <a:ext uri="{FF2B5EF4-FFF2-40B4-BE49-F238E27FC236}">
                  <a16:creationId xmlns:a16="http://schemas.microsoft.com/office/drawing/2014/main" id="{C650F6FD-DC69-4E45-B7AB-C4330CA01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3" y="1596"/>
              <a:ext cx="75" cy="100"/>
            </a:xfrm>
            <a:custGeom>
              <a:avLst/>
              <a:gdLst>
                <a:gd name="T0" fmla="*/ 3 w 81"/>
                <a:gd name="T1" fmla="*/ 91 h 102"/>
                <a:gd name="T2" fmla="*/ 5 w 81"/>
                <a:gd name="T3" fmla="*/ 72 h 102"/>
                <a:gd name="T4" fmla="*/ 7 w 81"/>
                <a:gd name="T5" fmla="*/ 46 h 102"/>
                <a:gd name="T6" fmla="*/ 18 w 81"/>
                <a:gd name="T7" fmla="*/ 16 h 102"/>
                <a:gd name="T8" fmla="*/ 58 w 81"/>
                <a:gd name="T9" fmla="*/ 8 h 102"/>
                <a:gd name="T10" fmla="*/ 59 w 81"/>
                <a:gd name="T11" fmla="*/ 38 h 102"/>
                <a:gd name="T12" fmla="*/ 52 w 81"/>
                <a:gd name="T13" fmla="*/ 66 h 102"/>
                <a:gd name="T14" fmla="*/ 27 w 81"/>
                <a:gd name="T15" fmla="*/ 80 h 102"/>
                <a:gd name="T16" fmla="*/ 17 w 81"/>
                <a:gd name="T17" fmla="*/ 84 h 102"/>
                <a:gd name="T18" fmla="*/ 8 w 81"/>
                <a:gd name="T19" fmla="*/ 94 h 102"/>
                <a:gd name="T20" fmla="*/ 2 w 81"/>
                <a:gd name="T21" fmla="*/ 88 h 1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1" h="102">
                  <a:moveTo>
                    <a:pt x="3" y="99"/>
                  </a:moveTo>
                  <a:cubicBezTo>
                    <a:pt x="0" y="93"/>
                    <a:pt x="4" y="82"/>
                    <a:pt x="5" y="76"/>
                  </a:cubicBezTo>
                  <a:cubicBezTo>
                    <a:pt x="6" y="67"/>
                    <a:pt x="9" y="58"/>
                    <a:pt x="11" y="50"/>
                  </a:cubicBezTo>
                  <a:cubicBezTo>
                    <a:pt x="14" y="38"/>
                    <a:pt x="18" y="26"/>
                    <a:pt x="25" y="16"/>
                  </a:cubicBezTo>
                  <a:cubicBezTo>
                    <a:pt x="38" y="0"/>
                    <a:pt x="62" y="3"/>
                    <a:pt x="79" y="8"/>
                  </a:cubicBezTo>
                  <a:cubicBezTo>
                    <a:pt x="77" y="18"/>
                    <a:pt x="81" y="31"/>
                    <a:pt x="81" y="42"/>
                  </a:cubicBezTo>
                  <a:cubicBezTo>
                    <a:pt x="81" y="53"/>
                    <a:pt x="77" y="62"/>
                    <a:pt x="70" y="70"/>
                  </a:cubicBezTo>
                  <a:cubicBezTo>
                    <a:pt x="62" y="80"/>
                    <a:pt x="49" y="85"/>
                    <a:pt x="37" y="88"/>
                  </a:cubicBezTo>
                  <a:cubicBezTo>
                    <a:pt x="33" y="89"/>
                    <a:pt x="27" y="90"/>
                    <a:pt x="23" y="92"/>
                  </a:cubicBezTo>
                  <a:cubicBezTo>
                    <a:pt x="19" y="95"/>
                    <a:pt x="17" y="101"/>
                    <a:pt x="12" y="102"/>
                  </a:cubicBezTo>
                  <a:cubicBezTo>
                    <a:pt x="8" y="102"/>
                    <a:pt x="4" y="100"/>
                    <a:pt x="2" y="96"/>
                  </a:cubicBezTo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18" name="Freeform 497">
              <a:extLst>
                <a:ext uri="{FF2B5EF4-FFF2-40B4-BE49-F238E27FC236}">
                  <a16:creationId xmlns:a16="http://schemas.microsoft.com/office/drawing/2014/main" id="{BCDE991C-EE2B-4C61-9C32-873977F9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0" y="1675"/>
              <a:ext cx="13" cy="14"/>
            </a:xfrm>
            <a:custGeom>
              <a:avLst/>
              <a:gdLst>
                <a:gd name="T0" fmla="*/ 0 w 14"/>
                <a:gd name="T1" fmla="*/ 3 h 14"/>
                <a:gd name="T2" fmla="*/ 10 w 14"/>
                <a:gd name="T3" fmla="*/ 14 h 1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14">
                  <a:moveTo>
                    <a:pt x="0" y="3"/>
                  </a:moveTo>
                  <a:cubicBezTo>
                    <a:pt x="4" y="0"/>
                    <a:pt x="12" y="9"/>
                    <a:pt x="14" y="14"/>
                  </a:cubicBezTo>
                </a:path>
              </a:pathLst>
            </a:custGeom>
            <a:noFill/>
            <a:ln w="9525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19" name="Freeform 498">
              <a:extLst>
                <a:ext uri="{FF2B5EF4-FFF2-40B4-BE49-F238E27FC236}">
                  <a16:creationId xmlns:a16="http://schemas.microsoft.com/office/drawing/2014/main" id="{F908BCD0-5FB4-4979-8C70-D2EE1B105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" y="1882"/>
              <a:ext cx="117" cy="77"/>
            </a:xfrm>
            <a:custGeom>
              <a:avLst/>
              <a:gdLst>
                <a:gd name="T0" fmla="*/ 0 w 127"/>
                <a:gd name="T1" fmla="*/ 11 h 79"/>
                <a:gd name="T2" fmla="*/ 16 w 127"/>
                <a:gd name="T3" fmla="*/ 38 h 79"/>
                <a:gd name="T4" fmla="*/ 25 w 127"/>
                <a:gd name="T5" fmla="*/ 58 h 79"/>
                <a:gd name="T6" fmla="*/ 65 w 127"/>
                <a:gd name="T7" fmla="*/ 53 h 79"/>
                <a:gd name="T8" fmla="*/ 88 w 127"/>
                <a:gd name="T9" fmla="*/ 36 h 79"/>
                <a:gd name="T10" fmla="*/ 77 w 127"/>
                <a:gd name="T11" fmla="*/ 16 h 79"/>
                <a:gd name="T12" fmla="*/ 46 w 127"/>
                <a:gd name="T13" fmla="*/ 0 h 79"/>
                <a:gd name="T14" fmla="*/ 17 w 127"/>
                <a:gd name="T15" fmla="*/ 8 h 79"/>
                <a:gd name="T16" fmla="*/ 2 w 127"/>
                <a:gd name="T17" fmla="*/ 8 h 79"/>
                <a:gd name="T18" fmla="*/ 1 w 127"/>
                <a:gd name="T19" fmla="*/ 11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79">
                  <a:moveTo>
                    <a:pt x="0" y="11"/>
                  </a:moveTo>
                  <a:cubicBezTo>
                    <a:pt x="9" y="21"/>
                    <a:pt x="17" y="28"/>
                    <a:pt x="22" y="42"/>
                  </a:cubicBezTo>
                  <a:cubicBezTo>
                    <a:pt x="25" y="50"/>
                    <a:pt x="28" y="59"/>
                    <a:pt x="35" y="65"/>
                  </a:cubicBezTo>
                  <a:cubicBezTo>
                    <a:pt x="54" y="79"/>
                    <a:pt x="74" y="66"/>
                    <a:pt x="91" y="57"/>
                  </a:cubicBezTo>
                  <a:cubicBezTo>
                    <a:pt x="100" y="53"/>
                    <a:pt x="120" y="49"/>
                    <a:pt x="123" y="40"/>
                  </a:cubicBezTo>
                  <a:cubicBezTo>
                    <a:pt x="127" y="30"/>
                    <a:pt x="114" y="20"/>
                    <a:pt x="107" y="16"/>
                  </a:cubicBezTo>
                  <a:cubicBezTo>
                    <a:pt x="94" y="6"/>
                    <a:pt x="81" y="0"/>
                    <a:pt x="64" y="0"/>
                  </a:cubicBezTo>
                  <a:cubicBezTo>
                    <a:pt x="50" y="0"/>
                    <a:pt x="38" y="7"/>
                    <a:pt x="24" y="8"/>
                  </a:cubicBezTo>
                  <a:cubicBezTo>
                    <a:pt x="17" y="9"/>
                    <a:pt x="8" y="6"/>
                    <a:pt x="2" y="8"/>
                  </a:cubicBezTo>
                  <a:cubicBezTo>
                    <a:pt x="2" y="10"/>
                    <a:pt x="2" y="10"/>
                    <a:pt x="1" y="11"/>
                  </a:cubicBezTo>
                </a:path>
              </a:pathLst>
            </a:custGeom>
            <a:solidFill>
              <a:srgbClr val="F9C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20" name="Freeform 499">
              <a:extLst>
                <a:ext uri="{FF2B5EF4-FFF2-40B4-BE49-F238E27FC236}">
                  <a16:creationId xmlns:a16="http://schemas.microsoft.com/office/drawing/2014/main" id="{A342FF74-C2E2-4AFB-AF8E-F40B5D494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" y="1922"/>
              <a:ext cx="54" cy="26"/>
            </a:xfrm>
            <a:custGeom>
              <a:avLst/>
              <a:gdLst>
                <a:gd name="T0" fmla="*/ 5 w 60"/>
                <a:gd name="T1" fmla="*/ 21 h 27"/>
                <a:gd name="T2" fmla="*/ 13 w 60"/>
                <a:gd name="T3" fmla="*/ 14 h 27"/>
                <a:gd name="T4" fmla="*/ 21 w 60"/>
                <a:gd name="T5" fmla="*/ 11 h 27"/>
                <a:gd name="T6" fmla="*/ 31 w 60"/>
                <a:gd name="T7" fmla="*/ 5 h 27"/>
                <a:gd name="T8" fmla="*/ 35 w 60"/>
                <a:gd name="T9" fmla="*/ 2 h 27"/>
                <a:gd name="T10" fmla="*/ 37 w 60"/>
                <a:gd name="T11" fmla="*/ 0 h 27"/>
                <a:gd name="T12" fmla="*/ 34 w 60"/>
                <a:gd name="T13" fmla="*/ 13 h 27"/>
                <a:gd name="T14" fmla="*/ 19 w 60"/>
                <a:gd name="T15" fmla="*/ 18 h 27"/>
                <a:gd name="T16" fmla="*/ 9 w 60"/>
                <a:gd name="T17" fmla="*/ 22 h 27"/>
                <a:gd name="T18" fmla="*/ 0 w 60"/>
                <a:gd name="T19" fmla="*/ 23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27">
                  <a:moveTo>
                    <a:pt x="6" y="25"/>
                  </a:moveTo>
                  <a:cubicBezTo>
                    <a:pt x="11" y="24"/>
                    <a:pt x="16" y="20"/>
                    <a:pt x="20" y="18"/>
                  </a:cubicBezTo>
                  <a:cubicBezTo>
                    <a:pt x="24" y="15"/>
                    <a:pt x="28" y="13"/>
                    <a:pt x="32" y="11"/>
                  </a:cubicBezTo>
                  <a:cubicBezTo>
                    <a:pt x="37" y="8"/>
                    <a:pt x="42" y="7"/>
                    <a:pt x="47" y="5"/>
                  </a:cubicBezTo>
                  <a:cubicBezTo>
                    <a:pt x="49" y="4"/>
                    <a:pt x="51" y="3"/>
                    <a:pt x="53" y="2"/>
                  </a:cubicBezTo>
                  <a:cubicBezTo>
                    <a:pt x="54" y="1"/>
                    <a:pt x="56" y="0"/>
                    <a:pt x="57" y="0"/>
                  </a:cubicBezTo>
                  <a:cubicBezTo>
                    <a:pt x="60" y="5"/>
                    <a:pt x="55" y="10"/>
                    <a:pt x="52" y="13"/>
                  </a:cubicBezTo>
                  <a:cubicBezTo>
                    <a:pt x="45" y="18"/>
                    <a:pt x="36" y="20"/>
                    <a:pt x="29" y="22"/>
                  </a:cubicBezTo>
                  <a:cubicBezTo>
                    <a:pt x="23" y="24"/>
                    <a:pt x="18" y="26"/>
                    <a:pt x="13" y="26"/>
                  </a:cubicBezTo>
                  <a:cubicBezTo>
                    <a:pt x="8" y="27"/>
                    <a:pt x="4" y="26"/>
                    <a:pt x="0" y="27"/>
                  </a:cubicBezTo>
                </a:path>
              </a:pathLst>
            </a:custGeom>
            <a:solidFill>
              <a:srgbClr val="EDA9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21" name="Freeform 500">
              <a:extLst>
                <a:ext uri="{FF2B5EF4-FFF2-40B4-BE49-F238E27FC236}">
                  <a16:creationId xmlns:a16="http://schemas.microsoft.com/office/drawing/2014/main" id="{A1B68A78-6817-4186-A766-149D7E172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" y="1925"/>
              <a:ext cx="55" cy="22"/>
            </a:xfrm>
            <a:custGeom>
              <a:avLst/>
              <a:gdLst>
                <a:gd name="T0" fmla="*/ 0 w 60"/>
                <a:gd name="T1" fmla="*/ 16 h 22"/>
                <a:gd name="T2" fmla="*/ 10 w 60"/>
                <a:gd name="T3" fmla="*/ 22 h 22"/>
                <a:gd name="T4" fmla="*/ 17 w 60"/>
                <a:gd name="T5" fmla="*/ 20 h 22"/>
                <a:gd name="T6" fmla="*/ 22 w 60"/>
                <a:gd name="T7" fmla="*/ 17 h 22"/>
                <a:gd name="T8" fmla="*/ 24 w 60"/>
                <a:gd name="T9" fmla="*/ 15 h 22"/>
                <a:gd name="T10" fmla="*/ 26 w 60"/>
                <a:gd name="T11" fmla="*/ 13 h 22"/>
                <a:gd name="T12" fmla="*/ 33 w 60"/>
                <a:gd name="T13" fmla="*/ 8 h 22"/>
                <a:gd name="T14" fmla="*/ 39 w 60"/>
                <a:gd name="T15" fmla="*/ 4 h 22"/>
                <a:gd name="T16" fmla="*/ 42 w 60"/>
                <a:gd name="T17" fmla="*/ 1 h 22"/>
                <a:gd name="T18" fmla="*/ 39 w 60"/>
                <a:gd name="T19" fmla="*/ 2 h 22"/>
                <a:gd name="T20" fmla="*/ 32 w 60"/>
                <a:gd name="T21" fmla="*/ 5 h 22"/>
                <a:gd name="T22" fmla="*/ 19 w 60"/>
                <a:gd name="T23" fmla="*/ 14 h 22"/>
                <a:gd name="T24" fmla="*/ 14 w 60"/>
                <a:gd name="T25" fmla="*/ 18 h 22"/>
                <a:gd name="T26" fmla="*/ 7 w 60"/>
                <a:gd name="T27" fmla="*/ 18 h 22"/>
                <a:gd name="T28" fmla="*/ 1 w 60"/>
                <a:gd name="T29" fmla="*/ 16 h 2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0" h="22">
                  <a:moveTo>
                    <a:pt x="0" y="16"/>
                  </a:moveTo>
                  <a:cubicBezTo>
                    <a:pt x="2" y="20"/>
                    <a:pt x="10" y="22"/>
                    <a:pt x="14" y="22"/>
                  </a:cubicBezTo>
                  <a:cubicBezTo>
                    <a:pt x="18" y="22"/>
                    <a:pt x="21" y="21"/>
                    <a:pt x="24" y="20"/>
                  </a:cubicBezTo>
                  <a:cubicBezTo>
                    <a:pt x="26" y="19"/>
                    <a:pt x="29" y="19"/>
                    <a:pt x="30" y="17"/>
                  </a:cubicBezTo>
                  <a:cubicBezTo>
                    <a:pt x="31" y="17"/>
                    <a:pt x="32" y="16"/>
                    <a:pt x="33" y="15"/>
                  </a:cubicBezTo>
                  <a:cubicBezTo>
                    <a:pt x="34" y="14"/>
                    <a:pt x="35" y="14"/>
                    <a:pt x="37" y="13"/>
                  </a:cubicBezTo>
                  <a:cubicBezTo>
                    <a:pt x="40" y="12"/>
                    <a:pt x="43" y="9"/>
                    <a:pt x="46" y="8"/>
                  </a:cubicBezTo>
                  <a:cubicBezTo>
                    <a:pt x="49" y="6"/>
                    <a:pt x="52" y="6"/>
                    <a:pt x="56" y="4"/>
                  </a:cubicBezTo>
                  <a:cubicBezTo>
                    <a:pt x="57" y="3"/>
                    <a:pt x="60" y="2"/>
                    <a:pt x="60" y="1"/>
                  </a:cubicBezTo>
                  <a:cubicBezTo>
                    <a:pt x="58" y="0"/>
                    <a:pt x="56" y="1"/>
                    <a:pt x="54" y="2"/>
                  </a:cubicBezTo>
                  <a:cubicBezTo>
                    <a:pt x="51" y="3"/>
                    <a:pt x="48" y="4"/>
                    <a:pt x="45" y="5"/>
                  </a:cubicBezTo>
                  <a:cubicBezTo>
                    <a:pt x="39" y="9"/>
                    <a:pt x="33" y="11"/>
                    <a:pt x="27" y="14"/>
                  </a:cubicBezTo>
                  <a:cubicBezTo>
                    <a:pt x="24" y="15"/>
                    <a:pt x="21" y="17"/>
                    <a:pt x="19" y="18"/>
                  </a:cubicBezTo>
                  <a:cubicBezTo>
                    <a:pt x="16" y="18"/>
                    <a:pt x="14" y="18"/>
                    <a:pt x="11" y="18"/>
                  </a:cubicBezTo>
                  <a:cubicBezTo>
                    <a:pt x="8" y="18"/>
                    <a:pt x="4" y="17"/>
                    <a:pt x="1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22" name="Freeform 501">
              <a:extLst>
                <a:ext uri="{FF2B5EF4-FFF2-40B4-BE49-F238E27FC236}">
                  <a16:creationId xmlns:a16="http://schemas.microsoft.com/office/drawing/2014/main" id="{A4A493CE-6048-4067-8C5C-A5890505B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" y="1927"/>
              <a:ext cx="33" cy="19"/>
            </a:xfrm>
            <a:custGeom>
              <a:avLst/>
              <a:gdLst>
                <a:gd name="T0" fmla="*/ 0 w 36"/>
                <a:gd name="T1" fmla="*/ 18 h 19"/>
                <a:gd name="T2" fmla="*/ 7 w 36"/>
                <a:gd name="T3" fmla="*/ 13 h 19"/>
                <a:gd name="T4" fmla="*/ 15 w 36"/>
                <a:gd name="T5" fmla="*/ 7 h 19"/>
                <a:gd name="T6" fmla="*/ 26 w 36"/>
                <a:gd name="T7" fmla="*/ 0 h 19"/>
                <a:gd name="T8" fmla="*/ 0 w 36"/>
                <a:gd name="T9" fmla="*/ 19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19">
                  <a:moveTo>
                    <a:pt x="0" y="18"/>
                  </a:moveTo>
                  <a:cubicBezTo>
                    <a:pt x="2" y="19"/>
                    <a:pt x="8" y="15"/>
                    <a:pt x="11" y="13"/>
                  </a:cubicBezTo>
                  <a:cubicBezTo>
                    <a:pt x="14" y="11"/>
                    <a:pt x="17" y="9"/>
                    <a:pt x="21" y="7"/>
                  </a:cubicBezTo>
                  <a:cubicBezTo>
                    <a:pt x="25" y="4"/>
                    <a:pt x="31" y="1"/>
                    <a:pt x="36" y="0"/>
                  </a:cubicBezTo>
                  <a:cubicBezTo>
                    <a:pt x="24" y="6"/>
                    <a:pt x="14" y="17"/>
                    <a:pt x="0" y="19"/>
                  </a:cubicBezTo>
                </a:path>
              </a:pathLst>
            </a:custGeom>
            <a:solidFill>
              <a:srgbClr val="BC7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23" name="Freeform 502">
              <a:extLst>
                <a:ext uri="{FF2B5EF4-FFF2-40B4-BE49-F238E27FC236}">
                  <a16:creationId xmlns:a16="http://schemas.microsoft.com/office/drawing/2014/main" id="{DE8A6A13-6D10-46D0-9452-A4B7632F5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" y="1290"/>
              <a:ext cx="68" cy="129"/>
            </a:xfrm>
            <a:custGeom>
              <a:avLst/>
              <a:gdLst>
                <a:gd name="T0" fmla="*/ 34 w 75"/>
                <a:gd name="T1" fmla="*/ 120 h 132"/>
                <a:gd name="T2" fmla="*/ 5 w 75"/>
                <a:gd name="T3" fmla="*/ 103 h 132"/>
                <a:gd name="T4" fmla="*/ 34 w 75"/>
                <a:gd name="T5" fmla="*/ 88 h 132"/>
                <a:gd name="T6" fmla="*/ 0 w 75"/>
                <a:gd name="T7" fmla="*/ 76 h 132"/>
                <a:gd name="T8" fmla="*/ 48 w 75"/>
                <a:gd name="T9" fmla="*/ 53 h 132"/>
                <a:gd name="T10" fmla="*/ 5 w 75"/>
                <a:gd name="T11" fmla="*/ 29 h 132"/>
                <a:gd name="T12" fmla="*/ 43 w 75"/>
                <a:gd name="T13" fmla="*/ 19 h 132"/>
                <a:gd name="T14" fmla="*/ 19 w 75"/>
                <a:gd name="T15" fmla="*/ 4 h 132"/>
                <a:gd name="T16" fmla="*/ 51 w 75"/>
                <a:gd name="T17" fmla="*/ 0 h 1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132">
                  <a:moveTo>
                    <a:pt x="51" y="132"/>
                  </a:moveTo>
                  <a:cubicBezTo>
                    <a:pt x="41" y="116"/>
                    <a:pt x="15" y="114"/>
                    <a:pt x="6" y="112"/>
                  </a:cubicBezTo>
                  <a:cubicBezTo>
                    <a:pt x="20" y="105"/>
                    <a:pt x="35" y="98"/>
                    <a:pt x="50" y="96"/>
                  </a:cubicBezTo>
                  <a:cubicBezTo>
                    <a:pt x="34" y="92"/>
                    <a:pt x="18" y="84"/>
                    <a:pt x="0" y="84"/>
                  </a:cubicBezTo>
                  <a:cubicBezTo>
                    <a:pt x="23" y="71"/>
                    <a:pt x="55" y="68"/>
                    <a:pt x="71" y="57"/>
                  </a:cubicBezTo>
                  <a:cubicBezTo>
                    <a:pt x="41" y="62"/>
                    <a:pt x="32" y="42"/>
                    <a:pt x="8" y="33"/>
                  </a:cubicBezTo>
                  <a:cubicBezTo>
                    <a:pt x="24" y="22"/>
                    <a:pt x="45" y="22"/>
                    <a:pt x="63" y="19"/>
                  </a:cubicBezTo>
                  <a:cubicBezTo>
                    <a:pt x="52" y="13"/>
                    <a:pt x="41" y="7"/>
                    <a:pt x="28" y="4"/>
                  </a:cubicBezTo>
                  <a:cubicBezTo>
                    <a:pt x="44" y="3"/>
                    <a:pt x="59" y="1"/>
                    <a:pt x="75" y="0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24" name="Freeform 503">
              <a:extLst>
                <a:ext uri="{FF2B5EF4-FFF2-40B4-BE49-F238E27FC236}">
                  <a16:creationId xmlns:a16="http://schemas.microsoft.com/office/drawing/2014/main" id="{FBD7149F-8752-4C9C-A835-F0A99B0BA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4" y="1451"/>
              <a:ext cx="165" cy="191"/>
            </a:xfrm>
            <a:custGeom>
              <a:avLst/>
              <a:gdLst>
                <a:gd name="T0" fmla="*/ 123 w 181"/>
                <a:gd name="T1" fmla="*/ 179 h 195"/>
                <a:gd name="T2" fmla="*/ 76 w 181"/>
                <a:gd name="T3" fmla="*/ 147 h 195"/>
                <a:gd name="T4" fmla="*/ 125 w 181"/>
                <a:gd name="T5" fmla="*/ 151 h 195"/>
                <a:gd name="T6" fmla="*/ 71 w 181"/>
                <a:gd name="T7" fmla="*/ 114 h 195"/>
                <a:gd name="T8" fmla="*/ 108 w 181"/>
                <a:gd name="T9" fmla="*/ 119 h 195"/>
                <a:gd name="T10" fmla="*/ 76 w 181"/>
                <a:gd name="T11" fmla="*/ 96 h 195"/>
                <a:gd name="T12" fmla="*/ 104 w 181"/>
                <a:gd name="T13" fmla="*/ 94 h 195"/>
                <a:gd name="T14" fmla="*/ 55 w 181"/>
                <a:gd name="T15" fmla="*/ 84 h 195"/>
                <a:gd name="T16" fmla="*/ 99 w 181"/>
                <a:gd name="T17" fmla="*/ 60 h 195"/>
                <a:gd name="T18" fmla="*/ 24 w 181"/>
                <a:gd name="T19" fmla="*/ 62 h 195"/>
                <a:gd name="T20" fmla="*/ 73 w 181"/>
                <a:gd name="T21" fmla="*/ 27 h 195"/>
                <a:gd name="T22" fmla="*/ 35 w 181"/>
                <a:gd name="T23" fmla="*/ 31 h 195"/>
                <a:gd name="T24" fmla="*/ 76 w 181"/>
                <a:gd name="T25" fmla="*/ 7 h 195"/>
                <a:gd name="T26" fmla="*/ 20 w 181"/>
                <a:gd name="T27" fmla="*/ 17 h 195"/>
                <a:gd name="T28" fmla="*/ 5 w 181"/>
                <a:gd name="T29" fmla="*/ 69 h 195"/>
                <a:gd name="T30" fmla="*/ 30 w 181"/>
                <a:gd name="T31" fmla="*/ 107 h 195"/>
                <a:gd name="T32" fmla="*/ 58 w 181"/>
                <a:gd name="T33" fmla="*/ 119 h 195"/>
                <a:gd name="T34" fmla="*/ 58 w 181"/>
                <a:gd name="T35" fmla="*/ 138 h 195"/>
                <a:gd name="T36" fmla="*/ 76 w 181"/>
                <a:gd name="T37" fmla="*/ 160 h 195"/>
                <a:gd name="T38" fmla="*/ 123 w 181"/>
                <a:gd name="T39" fmla="*/ 179 h 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81" h="195">
                  <a:moveTo>
                    <a:pt x="178" y="195"/>
                  </a:moveTo>
                  <a:cubicBezTo>
                    <a:pt x="157" y="183"/>
                    <a:pt x="124" y="178"/>
                    <a:pt x="110" y="159"/>
                  </a:cubicBezTo>
                  <a:cubicBezTo>
                    <a:pt x="130" y="153"/>
                    <a:pt x="157" y="165"/>
                    <a:pt x="181" y="163"/>
                  </a:cubicBezTo>
                  <a:cubicBezTo>
                    <a:pt x="155" y="149"/>
                    <a:pt x="125" y="143"/>
                    <a:pt x="103" y="123"/>
                  </a:cubicBezTo>
                  <a:cubicBezTo>
                    <a:pt x="121" y="128"/>
                    <a:pt x="139" y="130"/>
                    <a:pt x="158" y="130"/>
                  </a:cubicBezTo>
                  <a:cubicBezTo>
                    <a:pt x="145" y="120"/>
                    <a:pt x="123" y="116"/>
                    <a:pt x="110" y="104"/>
                  </a:cubicBezTo>
                  <a:cubicBezTo>
                    <a:pt x="123" y="105"/>
                    <a:pt x="137" y="102"/>
                    <a:pt x="150" y="102"/>
                  </a:cubicBezTo>
                  <a:cubicBezTo>
                    <a:pt x="136" y="87"/>
                    <a:pt x="100" y="98"/>
                    <a:pt x="79" y="92"/>
                  </a:cubicBezTo>
                  <a:cubicBezTo>
                    <a:pt x="102" y="81"/>
                    <a:pt x="125" y="83"/>
                    <a:pt x="145" y="64"/>
                  </a:cubicBezTo>
                  <a:cubicBezTo>
                    <a:pt x="111" y="61"/>
                    <a:pt x="68" y="58"/>
                    <a:pt x="35" y="66"/>
                  </a:cubicBezTo>
                  <a:cubicBezTo>
                    <a:pt x="53" y="50"/>
                    <a:pt x="80" y="32"/>
                    <a:pt x="105" y="31"/>
                  </a:cubicBezTo>
                  <a:cubicBezTo>
                    <a:pt x="86" y="31"/>
                    <a:pt x="68" y="29"/>
                    <a:pt x="51" y="35"/>
                  </a:cubicBezTo>
                  <a:cubicBezTo>
                    <a:pt x="69" y="17"/>
                    <a:pt x="94" y="20"/>
                    <a:pt x="110" y="7"/>
                  </a:cubicBezTo>
                  <a:cubicBezTo>
                    <a:pt x="110" y="7"/>
                    <a:pt x="58" y="0"/>
                    <a:pt x="29" y="17"/>
                  </a:cubicBezTo>
                  <a:cubicBezTo>
                    <a:pt x="0" y="34"/>
                    <a:pt x="9" y="73"/>
                    <a:pt x="9" y="73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110" y="173"/>
                    <a:pt x="110" y="173"/>
                    <a:pt x="110" y="173"/>
                  </a:cubicBezTo>
                  <a:lnTo>
                    <a:pt x="178" y="195"/>
                  </a:lnTo>
                  <a:close/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25" name="Freeform 504">
              <a:extLst>
                <a:ext uri="{FF2B5EF4-FFF2-40B4-BE49-F238E27FC236}">
                  <a16:creationId xmlns:a16="http://schemas.microsoft.com/office/drawing/2014/main" id="{E14FFCB6-F029-4CC8-9A3A-9F91279B8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" y="1512"/>
              <a:ext cx="19" cy="92"/>
            </a:xfrm>
            <a:custGeom>
              <a:avLst/>
              <a:gdLst>
                <a:gd name="T0" fmla="*/ 14 w 21"/>
                <a:gd name="T1" fmla="*/ 0 h 94"/>
                <a:gd name="T2" fmla="*/ 12 w 21"/>
                <a:gd name="T3" fmla="*/ 37 h 94"/>
                <a:gd name="T4" fmla="*/ 5 w 21"/>
                <a:gd name="T5" fmla="*/ 86 h 94"/>
                <a:gd name="T6" fmla="*/ 3 w 21"/>
                <a:gd name="T7" fmla="*/ 61 h 94"/>
                <a:gd name="T8" fmla="*/ 1 w 21"/>
                <a:gd name="T9" fmla="*/ 40 h 94"/>
                <a:gd name="T10" fmla="*/ 12 w 21"/>
                <a:gd name="T11" fmla="*/ 4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94">
                  <a:moveTo>
                    <a:pt x="21" y="0"/>
                  </a:moveTo>
                  <a:cubicBezTo>
                    <a:pt x="19" y="12"/>
                    <a:pt x="21" y="27"/>
                    <a:pt x="17" y="41"/>
                  </a:cubicBezTo>
                  <a:cubicBezTo>
                    <a:pt x="13" y="58"/>
                    <a:pt x="5" y="77"/>
                    <a:pt x="7" y="94"/>
                  </a:cubicBezTo>
                  <a:cubicBezTo>
                    <a:pt x="4" y="85"/>
                    <a:pt x="6" y="75"/>
                    <a:pt x="3" y="65"/>
                  </a:cubicBezTo>
                  <a:cubicBezTo>
                    <a:pt x="1" y="57"/>
                    <a:pt x="0" y="52"/>
                    <a:pt x="1" y="44"/>
                  </a:cubicBezTo>
                  <a:cubicBezTo>
                    <a:pt x="2" y="29"/>
                    <a:pt x="11" y="17"/>
                    <a:pt x="17" y="4"/>
                  </a:cubicBezTo>
                </a:path>
              </a:pathLst>
            </a:custGeom>
            <a:solidFill>
              <a:srgbClr val="C68D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26" name="Freeform 505">
              <a:extLst>
                <a:ext uri="{FF2B5EF4-FFF2-40B4-BE49-F238E27FC236}">
                  <a16:creationId xmlns:a16="http://schemas.microsoft.com/office/drawing/2014/main" id="{213CC9CB-851A-42DF-A17C-9EAAADEBF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" y="1586"/>
              <a:ext cx="508" cy="245"/>
            </a:xfrm>
            <a:custGeom>
              <a:avLst/>
              <a:gdLst>
                <a:gd name="T0" fmla="*/ 15 w 554"/>
                <a:gd name="T1" fmla="*/ 220 h 252"/>
                <a:gd name="T2" fmla="*/ 84 w 554"/>
                <a:gd name="T3" fmla="*/ 201 h 252"/>
                <a:gd name="T4" fmla="*/ 141 w 554"/>
                <a:gd name="T5" fmla="*/ 210 h 252"/>
                <a:gd name="T6" fmla="*/ 53 w 554"/>
                <a:gd name="T7" fmla="*/ 176 h 252"/>
                <a:gd name="T8" fmla="*/ 193 w 554"/>
                <a:gd name="T9" fmla="*/ 154 h 252"/>
                <a:gd name="T10" fmla="*/ 117 w 554"/>
                <a:gd name="T11" fmla="*/ 107 h 252"/>
                <a:gd name="T12" fmla="*/ 225 w 554"/>
                <a:gd name="T13" fmla="*/ 84 h 252"/>
                <a:gd name="T14" fmla="*/ 200 w 554"/>
                <a:gd name="T15" fmla="*/ 76 h 252"/>
                <a:gd name="T16" fmla="*/ 252 w 554"/>
                <a:gd name="T17" fmla="*/ 71 h 252"/>
                <a:gd name="T18" fmla="*/ 227 w 554"/>
                <a:gd name="T19" fmla="*/ 50 h 252"/>
                <a:gd name="T20" fmla="*/ 392 w 554"/>
                <a:gd name="T21" fmla="*/ 77 h 252"/>
                <a:gd name="T22" fmla="*/ 143 w 554"/>
                <a:gd name="T23" fmla="*/ 32 h 252"/>
                <a:gd name="T24" fmla="*/ 210 w 554"/>
                <a:gd name="T25" fmla="*/ 32 h 252"/>
                <a:gd name="T26" fmla="*/ 132 w 554"/>
                <a:gd name="T27" fmla="*/ 53 h 252"/>
                <a:gd name="T28" fmla="*/ 60 w 554"/>
                <a:gd name="T29" fmla="*/ 87 h 252"/>
                <a:gd name="T30" fmla="*/ 127 w 554"/>
                <a:gd name="T31" fmla="*/ 80 h 252"/>
                <a:gd name="T32" fmla="*/ 39 w 554"/>
                <a:gd name="T33" fmla="*/ 118 h 252"/>
                <a:gd name="T34" fmla="*/ 88 w 554"/>
                <a:gd name="T35" fmla="*/ 114 h 252"/>
                <a:gd name="T36" fmla="*/ 37 w 554"/>
                <a:gd name="T37" fmla="*/ 150 h 252"/>
                <a:gd name="T38" fmla="*/ 57 w 554"/>
                <a:gd name="T39" fmla="*/ 146 h 252"/>
                <a:gd name="T40" fmla="*/ 0 w 554"/>
                <a:gd name="T41" fmla="*/ 193 h 252"/>
                <a:gd name="T42" fmla="*/ 51 w 554"/>
                <a:gd name="T43" fmla="*/ 190 h 252"/>
                <a:gd name="T44" fmla="*/ 22 w 554"/>
                <a:gd name="T45" fmla="*/ 208 h 252"/>
                <a:gd name="T46" fmla="*/ 89 w 554"/>
                <a:gd name="T47" fmla="*/ 197 h 2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54" h="252">
                  <a:moveTo>
                    <a:pt x="21" y="246"/>
                  </a:moveTo>
                  <a:cubicBezTo>
                    <a:pt x="52" y="229"/>
                    <a:pt x="84" y="224"/>
                    <a:pt x="119" y="225"/>
                  </a:cubicBezTo>
                  <a:cubicBezTo>
                    <a:pt x="146" y="226"/>
                    <a:pt x="174" y="236"/>
                    <a:pt x="200" y="234"/>
                  </a:cubicBezTo>
                  <a:cubicBezTo>
                    <a:pt x="184" y="195"/>
                    <a:pt x="111" y="195"/>
                    <a:pt x="75" y="196"/>
                  </a:cubicBezTo>
                  <a:cubicBezTo>
                    <a:pt x="135" y="167"/>
                    <a:pt x="209" y="176"/>
                    <a:pt x="273" y="173"/>
                  </a:cubicBezTo>
                  <a:cubicBezTo>
                    <a:pt x="273" y="139"/>
                    <a:pt x="192" y="123"/>
                    <a:pt x="167" y="119"/>
                  </a:cubicBezTo>
                  <a:cubicBezTo>
                    <a:pt x="212" y="99"/>
                    <a:pt x="275" y="117"/>
                    <a:pt x="317" y="94"/>
                  </a:cubicBezTo>
                  <a:cubicBezTo>
                    <a:pt x="307" y="89"/>
                    <a:pt x="295" y="86"/>
                    <a:pt x="284" y="84"/>
                  </a:cubicBezTo>
                  <a:cubicBezTo>
                    <a:pt x="295" y="83"/>
                    <a:pt x="352" y="85"/>
                    <a:pt x="357" y="79"/>
                  </a:cubicBezTo>
                  <a:cubicBezTo>
                    <a:pt x="367" y="68"/>
                    <a:pt x="331" y="55"/>
                    <a:pt x="323" y="54"/>
                  </a:cubicBezTo>
                  <a:cubicBezTo>
                    <a:pt x="402" y="38"/>
                    <a:pt x="477" y="79"/>
                    <a:pt x="554" y="85"/>
                  </a:cubicBezTo>
                  <a:cubicBezTo>
                    <a:pt x="463" y="17"/>
                    <a:pt x="309" y="0"/>
                    <a:pt x="202" y="36"/>
                  </a:cubicBezTo>
                  <a:cubicBezTo>
                    <a:pt x="231" y="27"/>
                    <a:pt x="269" y="34"/>
                    <a:pt x="298" y="36"/>
                  </a:cubicBezTo>
                  <a:cubicBezTo>
                    <a:pt x="264" y="46"/>
                    <a:pt x="222" y="50"/>
                    <a:pt x="186" y="60"/>
                  </a:cubicBezTo>
                  <a:cubicBezTo>
                    <a:pt x="150" y="70"/>
                    <a:pt x="116" y="82"/>
                    <a:pt x="84" y="98"/>
                  </a:cubicBezTo>
                  <a:cubicBezTo>
                    <a:pt x="113" y="87"/>
                    <a:pt x="148" y="88"/>
                    <a:pt x="179" y="88"/>
                  </a:cubicBezTo>
                  <a:cubicBezTo>
                    <a:pt x="136" y="93"/>
                    <a:pt x="96" y="130"/>
                    <a:pt x="54" y="132"/>
                  </a:cubicBezTo>
                  <a:cubicBezTo>
                    <a:pt x="70" y="143"/>
                    <a:pt x="106" y="129"/>
                    <a:pt x="125" y="127"/>
                  </a:cubicBezTo>
                  <a:cubicBezTo>
                    <a:pt x="102" y="135"/>
                    <a:pt x="66" y="149"/>
                    <a:pt x="52" y="167"/>
                  </a:cubicBezTo>
                  <a:cubicBezTo>
                    <a:pt x="62" y="168"/>
                    <a:pt x="71" y="164"/>
                    <a:pt x="81" y="162"/>
                  </a:cubicBezTo>
                  <a:cubicBezTo>
                    <a:pt x="59" y="181"/>
                    <a:pt x="9" y="185"/>
                    <a:pt x="0" y="217"/>
                  </a:cubicBezTo>
                  <a:cubicBezTo>
                    <a:pt x="23" y="219"/>
                    <a:pt x="48" y="211"/>
                    <a:pt x="73" y="213"/>
                  </a:cubicBezTo>
                  <a:cubicBezTo>
                    <a:pt x="61" y="221"/>
                    <a:pt x="42" y="221"/>
                    <a:pt x="31" y="232"/>
                  </a:cubicBezTo>
                  <a:cubicBezTo>
                    <a:pt x="43" y="252"/>
                    <a:pt x="104" y="221"/>
                    <a:pt x="127" y="221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27" name="Freeform 506">
              <a:extLst>
                <a:ext uri="{FF2B5EF4-FFF2-40B4-BE49-F238E27FC236}">
                  <a16:creationId xmlns:a16="http://schemas.microsoft.com/office/drawing/2014/main" id="{E5C1EA0B-904B-4FF7-A88D-EB6868C2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" y="1572"/>
              <a:ext cx="134" cy="86"/>
            </a:xfrm>
            <a:custGeom>
              <a:avLst/>
              <a:gdLst>
                <a:gd name="T0" fmla="*/ 37 w 146"/>
                <a:gd name="T1" fmla="*/ 18 h 89"/>
                <a:gd name="T2" fmla="*/ 75 w 146"/>
                <a:gd name="T3" fmla="*/ 0 h 89"/>
                <a:gd name="T4" fmla="*/ 35 w 146"/>
                <a:gd name="T5" fmla="*/ 29 h 89"/>
                <a:gd name="T6" fmla="*/ 104 w 146"/>
                <a:gd name="T7" fmla="*/ 37 h 89"/>
                <a:gd name="T8" fmla="*/ 47 w 146"/>
                <a:gd name="T9" fmla="*/ 43 h 89"/>
                <a:gd name="T10" fmla="*/ 86 w 146"/>
                <a:gd name="T11" fmla="*/ 64 h 89"/>
                <a:gd name="T12" fmla="*/ 45 w 146"/>
                <a:gd name="T13" fmla="*/ 65 h 89"/>
                <a:gd name="T14" fmla="*/ 65 w 146"/>
                <a:gd name="T15" fmla="*/ 77 h 89"/>
                <a:gd name="T16" fmla="*/ 42 w 146"/>
                <a:gd name="T17" fmla="*/ 70 h 89"/>
                <a:gd name="T18" fmla="*/ 48 w 146"/>
                <a:gd name="T19" fmla="*/ 72 h 89"/>
                <a:gd name="T20" fmla="*/ 0 w 146"/>
                <a:gd name="T21" fmla="*/ 39 h 89"/>
                <a:gd name="T22" fmla="*/ 15 w 146"/>
                <a:gd name="T23" fmla="*/ 27 h 8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6" h="89">
                  <a:moveTo>
                    <a:pt x="52" y="22"/>
                  </a:moveTo>
                  <a:cubicBezTo>
                    <a:pt x="69" y="18"/>
                    <a:pt x="93" y="10"/>
                    <a:pt x="106" y="0"/>
                  </a:cubicBezTo>
                  <a:cubicBezTo>
                    <a:pt x="92" y="19"/>
                    <a:pt x="71" y="28"/>
                    <a:pt x="49" y="33"/>
                  </a:cubicBezTo>
                  <a:cubicBezTo>
                    <a:pt x="82" y="32"/>
                    <a:pt x="113" y="41"/>
                    <a:pt x="146" y="41"/>
                  </a:cubicBezTo>
                  <a:cubicBezTo>
                    <a:pt x="124" y="41"/>
                    <a:pt x="81" y="34"/>
                    <a:pt x="67" y="51"/>
                  </a:cubicBezTo>
                  <a:cubicBezTo>
                    <a:pt x="84" y="61"/>
                    <a:pt x="107" y="55"/>
                    <a:pt x="121" y="72"/>
                  </a:cubicBezTo>
                  <a:cubicBezTo>
                    <a:pt x="103" y="70"/>
                    <a:pt x="81" y="68"/>
                    <a:pt x="63" y="73"/>
                  </a:cubicBezTo>
                  <a:cubicBezTo>
                    <a:pt x="66" y="82"/>
                    <a:pt x="82" y="85"/>
                    <a:pt x="91" y="89"/>
                  </a:cubicBezTo>
                  <a:cubicBezTo>
                    <a:pt x="80" y="87"/>
                    <a:pt x="70" y="83"/>
                    <a:pt x="59" y="80"/>
                  </a:cubicBezTo>
                  <a:cubicBezTo>
                    <a:pt x="61" y="81"/>
                    <a:pt x="65" y="82"/>
                    <a:pt x="68" y="83"/>
                  </a:cubicBezTo>
                  <a:cubicBezTo>
                    <a:pt x="51" y="65"/>
                    <a:pt x="19" y="63"/>
                    <a:pt x="0" y="43"/>
                  </a:cubicBezTo>
                  <a:cubicBezTo>
                    <a:pt x="5" y="36"/>
                    <a:pt x="12" y="33"/>
                    <a:pt x="21" y="31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28" name="Freeform 507">
              <a:extLst>
                <a:ext uri="{FF2B5EF4-FFF2-40B4-BE49-F238E27FC236}">
                  <a16:creationId xmlns:a16="http://schemas.microsoft.com/office/drawing/2014/main" id="{31BEEA50-0AF2-4547-9EF8-FB82A8D60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7" y="1266"/>
              <a:ext cx="136" cy="203"/>
            </a:xfrm>
            <a:custGeom>
              <a:avLst/>
              <a:gdLst>
                <a:gd name="T0" fmla="*/ 0 w 148"/>
                <a:gd name="T1" fmla="*/ 188 h 208"/>
                <a:gd name="T2" fmla="*/ 67 w 148"/>
                <a:gd name="T3" fmla="*/ 88 h 208"/>
                <a:gd name="T4" fmla="*/ 106 w 148"/>
                <a:gd name="T5" fmla="*/ 0 h 208"/>
                <a:gd name="T6" fmla="*/ 99 w 148"/>
                <a:gd name="T7" fmla="*/ 33 h 208"/>
                <a:gd name="T8" fmla="*/ 76 w 148"/>
                <a:gd name="T9" fmla="*/ 90 h 208"/>
                <a:gd name="T10" fmla="*/ 39 w 148"/>
                <a:gd name="T11" fmla="*/ 141 h 208"/>
                <a:gd name="T12" fmla="*/ 0 w 148"/>
                <a:gd name="T13" fmla="*/ 188 h 2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8" h="208">
                  <a:moveTo>
                    <a:pt x="0" y="208"/>
                  </a:moveTo>
                  <a:cubicBezTo>
                    <a:pt x="38" y="198"/>
                    <a:pt x="76" y="127"/>
                    <a:pt x="94" y="96"/>
                  </a:cubicBezTo>
                  <a:cubicBezTo>
                    <a:pt x="112" y="67"/>
                    <a:pt x="138" y="33"/>
                    <a:pt x="148" y="0"/>
                  </a:cubicBezTo>
                  <a:cubicBezTo>
                    <a:pt x="141" y="12"/>
                    <a:pt x="141" y="24"/>
                    <a:pt x="139" y="37"/>
                  </a:cubicBezTo>
                  <a:cubicBezTo>
                    <a:pt x="134" y="60"/>
                    <a:pt x="122" y="80"/>
                    <a:pt x="107" y="98"/>
                  </a:cubicBezTo>
                  <a:cubicBezTo>
                    <a:pt x="90" y="118"/>
                    <a:pt x="72" y="137"/>
                    <a:pt x="54" y="156"/>
                  </a:cubicBezTo>
                  <a:cubicBezTo>
                    <a:pt x="42" y="169"/>
                    <a:pt x="29" y="185"/>
                    <a:pt x="0" y="208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29" name="Freeform 508">
              <a:extLst>
                <a:ext uri="{FF2B5EF4-FFF2-40B4-BE49-F238E27FC236}">
                  <a16:creationId xmlns:a16="http://schemas.microsoft.com/office/drawing/2014/main" id="{1AC70335-0F27-46B4-8F8E-35285086D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2" y="1290"/>
              <a:ext cx="160" cy="128"/>
            </a:xfrm>
            <a:custGeom>
              <a:avLst/>
              <a:gdLst>
                <a:gd name="T0" fmla="*/ 0 w 175"/>
                <a:gd name="T1" fmla="*/ 119 h 131"/>
                <a:gd name="T2" fmla="*/ 122 w 175"/>
                <a:gd name="T3" fmla="*/ 0 h 131"/>
                <a:gd name="T4" fmla="*/ 63 w 175"/>
                <a:gd name="T5" fmla="*/ 58 h 131"/>
                <a:gd name="T6" fmla="*/ 1 w 175"/>
                <a:gd name="T7" fmla="*/ 119 h 1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5" h="131">
                  <a:moveTo>
                    <a:pt x="0" y="131"/>
                  </a:moveTo>
                  <a:cubicBezTo>
                    <a:pt x="47" y="76"/>
                    <a:pt x="105" y="24"/>
                    <a:pt x="175" y="0"/>
                  </a:cubicBezTo>
                  <a:cubicBezTo>
                    <a:pt x="144" y="6"/>
                    <a:pt x="114" y="43"/>
                    <a:pt x="90" y="62"/>
                  </a:cubicBezTo>
                  <a:cubicBezTo>
                    <a:pt x="60" y="87"/>
                    <a:pt x="28" y="103"/>
                    <a:pt x="1" y="131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30" name="Freeform 509">
              <a:extLst>
                <a:ext uri="{FF2B5EF4-FFF2-40B4-BE49-F238E27FC236}">
                  <a16:creationId xmlns:a16="http://schemas.microsoft.com/office/drawing/2014/main" id="{1ECCC783-6262-49EA-B56B-7B9DA2BE9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1273"/>
              <a:ext cx="38" cy="168"/>
            </a:xfrm>
            <a:custGeom>
              <a:avLst/>
              <a:gdLst>
                <a:gd name="T0" fmla="*/ 0 w 41"/>
                <a:gd name="T1" fmla="*/ 159 h 171"/>
                <a:gd name="T2" fmla="*/ 17 w 41"/>
                <a:gd name="T3" fmla="*/ 71 h 171"/>
                <a:gd name="T4" fmla="*/ 30 w 41"/>
                <a:gd name="T5" fmla="*/ 0 h 171"/>
                <a:gd name="T6" fmla="*/ 11 w 41"/>
                <a:gd name="T7" fmla="*/ 87 h 171"/>
                <a:gd name="T8" fmla="*/ 9 w 41"/>
                <a:gd name="T9" fmla="*/ 121 h 171"/>
                <a:gd name="T10" fmla="*/ 0 w 41"/>
                <a:gd name="T11" fmla="*/ 159 h 1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171">
                  <a:moveTo>
                    <a:pt x="0" y="171"/>
                  </a:moveTo>
                  <a:cubicBezTo>
                    <a:pt x="18" y="141"/>
                    <a:pt x="20" y="108"/>
                    <a:pt x="23" y="75"/>
                  </a:cubicBezTo>
                  <a:cubicBezTo>
                    <a:pt x="25" y="49"/>
                    <a:pt x="37" y="25"/>
                    <a:pt x="41" y="0"/>
                  </a:cubicBezTo>
                  <a:cubicBezTo>
                    <a:pt x="32" y="32"/>
                    <a:pt x="19" y="62"/>
                    <a:pt x="15" y="95"/>
                  </a:cubicBezTo>
                  <a:cubicBezTo>
                    <a:pt x="13" y="107"/>
                    <a:pt x="14" y="118"/>
                    <a:pt x="13" y="129"/>
                  </a:cubicBezTo>
                  <a:cubicBezTo>
                    <a:pt x="11" y="144"/>
                    <a:pt x="2" y="156"/>
                    <a:pt x="0" y="171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31" name="Freeform 510">
              <a:extLst>
                <a:ext uri="{FF2B5EF4-FFF2-40B4-BE49-F238E27FC236}">
                  <a16:creationId xmlns:a16="http://schemas.microsoft.com/office/drawing/2014/main" id="{3C777BBB-4BE4-432D-8FDD-FE5B10C51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1439"/>
              <a:ext cx="44" cy="79"/>
            </a:xfrm>
            <a:custGeom>
              <a:avLst/>
              <a:gdLst>
                <a:gd name="T0" fmla="*/ 0 w 47"/>
                <a:gd name="T1" fmla="*/ 0 h 81"/>
                <a:gd name="T2" fmla="*/ 31 w 47"/>
                <a:gd name="T3" fmla="*/ 26 h 81"/>
                <a:gd name="T4" fmla="*/ 35 w 47"/>
                <a:gd name="T5" fmla="*/ 51 h 81"/>
                <a:gd name="T6" fmla="*/ 31 w 47"/>
                <a:gd name="T7" fmla="*/ 73 h 81"/>
                <a:gd name="T8" fmla="*/ 33 w 47"/>
                <a:gd name="T9" fmla="*/ 50 h 81"/>
                <a:gd name="T10" fmla="*/ 28 w 47"/>
                <a:gd name="T11" fmla="*/ 27 h 81"/>
                <a:gd name="T12" fmla="*/ 0 w 47"/>
                <a:gd name="T13" fmla="*/ 0 h 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81">
                  <a:moveTo>
                    <a:pt x="0" y="0"/>
                  </a:moveTo>
                  <a:cubicBezTo>
                    <a:pt x="16" y="1"/>
                    <a:pt x="32" y="17"/>
                    <a:pt x="39" y="30"/>
                  </a:cubicBezTo>
                  <a:cubicBezTo>
                    <a:pt x="44" y="38"/>
                    <a:pt x="47" y="46"/>
                    <a:pt x="46" y="55"/>
                  </a:cubicBezTo>
                  <a:cubicBezTo>
                    <a:pt x="45" y="64"/>
                    <a:pt x="41" y="72"/>
                    <a:pt x="40" y="81"/>
                  </a:cubicBezTo>
                  <a:cubicBezTo>
                    <a:pt x="39" y="72"/>
                    <a:pt x="42" y="63"/>
                    <a:pt x="42" y="54"/>
                  </a:cubicBezTo>
                  <a:cubicBezTo>
                    <a:pt x="42" y="47"/>
                    <a:pt x="40" y="38"/>
                    <a:pt x="36" y="31"/>
                  </a:cubicBezTo>
                  <a:cubicBezTo>
                    <a:pt x="29" y="17"/>
                    <a:pt x="19" y="7"/>
                    <a:pt x="0" y="0"/>
                  </a:cubicBezTo>
                </a:path>
              </a:pathLst>
            </a:custGeom>
            <a:solidFill>
              <a:srgbClr val="D1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32" name="Freeform 511">
              <a:extLst>
                <a:ext uri="{FF2B5EF4-FFF2-40B4-BE49-F238E27FC236}">
                  <a16:creationId xmlns:a16="http://schemas.microsoft.com/office/drawing/2014/main" id="{033A3D0D-85A8-4E56-957B-0E772FF1B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1561"/>
              <a:ext cx="92" cy="32"/>
            </a:xfrm>
            <a:custGeom>
              <a:avLst/>
              <a:gdLst>
                <a:gd name="T0" fmla="*/ 58 w 100"/>
                <a:gd name="T1" fmla="*/ 20 h 32"/>
                <a:gd name="T2" fmla="*/ 34 w 100"/>
                <a:gd name="T3" fmla="*/ 11 h 32"/>
                <a:gd name="T4" fmla="*/ 7 w 100"/>
                <a:gd name="T5" fmla="*/ 0 h 32"/>
                <a:gd name="T6" fmla="*/ 30 w 100"/>
                <a:gd name="T7" fmla="*/ 22 h 32"/>
                <a:gd name="T8" fmla="*/ 16 w 100"/>
                <a:gd name="T9" fmla="*/ 21 h 32"/>
                <a:gd name="T10" fmla="*/ 0 w 100"/>
                <a:gd name="T11" fmla="*/ 19 h 32"/>
                <a:gd name="T12" fmla="*/ 47 w 100"/>
                <a:gd name="T13" fmla="*/ 28 h 32"/>
                <a:gd name="T14" fmla="*/ 72 w 100"/>
                <a:gd name="T15" fmla="*/ 23 h 32"/>
                <a:gd name="T16" fmla="*/ 63 w 100"/>
                <a:gd name="T17" fmla="*/ 21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32">
                  <a:moveTo>
                    <a:pt x="81" y="20"/>
                  </a:moveTo>
                  <a:cubicBezTo>
                    <a:pt x="69" y="18"/>
                    <a:pt x="58" y="17"/>
                    <a:pt x="47" y="11"/>
                  </a:cubicBezTo>
                  <a:cubicBezTo>
                    <a:pt x="36" y="6"/>
                    <a:pt x="23" y="2"/>
                    <a:pt x="11" y="0"/>
                  </a:cubicBezTo>
                  <a:cubicBezTo>
                    <a:pt x="21" y="4"/>
                    <a:pt x="38" y="10"/>
                    <a:pt x="42" y="22"/>
                  </a:cubicBezTo>
                  <a:cubicBezTo>
                    <a:pt x="36" y="22"/>
                    <a:pt x="28" y="21"/>
                    <a:pt x="23" y="21"/>
                  </a:cubicBezTo>
                  <a:cubicBezTo>
                    <a:pt x="15" y="21"/>
                    <a:pt x="8" y="18"/>
                    <a:pt x="0" y="19"/>
                  </a:cubicBezTo>
                  <a:cubicBezTo>
                    <a:pt x="19" y="31"/>
                    <a:pt x="43" y="32"/>
                    <a:pt x="65" y="28"/>
                  </a:cubicBezTo>
                  <a:cubicBezTo>
                    <a:pt x="76" y="25"/>
                    <a:pt x="88" y="23"/>
                    <a:pt x="100" y="23"/>
                  </a:cubicBezTo>
                  <a:cubicBezTo>
                    <a:pt x="97" y="21"/>
                    <a:pt x="93" y="22"/>
                    <a:pt x="89" y="21"/>
                  </a:cubicBezTo>
                </a:path>
              </a:pathLst>
            </a:custGeom>
            <a:solidFill>
              <a:srgbClr val="7F58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33" name="Freeform 512">
              <a:extLst>
                <a:ext uri="{FF2B5EF4-FFF2-40B4-BE49-F238E27FC236}">
                  <a16:creationId xmlns:a16="http://schemas.microsoft.com/office/drawing/2014/main" id="{4E8AF9A5-AA7B-4733-9272-446B40D6F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9" y="1583"/>
              <a:ext cx="16" cy="46"/>
            </a:xfrm>
            <a:custGeom>
              <a:avLst/>
              <a:gdLst>
                <a:gd name="T0" fmla="*/ 0 w 18"/>
                <a:gd name="T1" fmla="*/ 6 h 46"/>
                <a:gd name="T2" fmla="*/ 4 w 18"/>
                <a:gd name="T3" fmla="*/ 46 h 46"/>
                <a:gd name="T4" fmla="*/ 9 w 18"/>
                <a:gd name="T5" fmla="*/ 23 h 46"/>
                <a:gd name="T6" fmla="*/ 4 w 18"/>
                <a:gd name="T7" fmla="*/ 8 h 4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46">
                  <a:moveTo>
                    <a:pt x="0" y="6"/>
                  </a:moveTo>
                  <a:cubicBezTo>
                    <a:pt x="16" y="0"/>
                    <a:pt x="18" y="40"/>
                    <a:pt x="4" y="46"/>
                  </a:cubicBezTo>
                  <a:cubicBezTo>
                    <a:pt x="9" y="40"/>
                    <a:pt x="13" y="31"/>
                    <a:pt x="13" y="23"/>
                  </a:cubicBezTo>
                  <a:cubicBezTo>
                    <a:pt x="13" y="14"/>
                    <a:pt x="7" y="14"/>
                    <a:pt x="4" y="8"/>
                  </a:cubicBezTo>
                </a:path>
              </a:pathLst>
            </a:custGeom>
            <a:solidFill>
              <a:srgbClr val="D1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34" name="Freeform 513">
              <a:extLst>
                <a:ext uri="{FF2B5EF4-FFF2-40B4-BE49-F238E27FC236}">
                  <a16:creationId xmlns:a16="http://schemas.microsoft.com/office/drawing/2014/main" id="{7731C195-3837-4CEF-BF5B-DE089C53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" y="926"/>
              <a:ext cx="840" cy="660"/>
            </a:xfrm>
            <a:custGeom>
              <a:avLst/>
              <a:gdLst>
                <a:gd name="T0" fmla="*/ 0 w 917"/>
                <a:gd name="T1" fmla="*/ 96 h 675"/>
                <a:gd name="T2" fmla="*/ 70 w 917"/>
                <a:gd name="T3" fmla="*/ 63 h 675"/>
                <a:gd name="T4" fmla="*/ 147 w 917"/>
                <a:gd name="T5" fmla="*/ 25 h 675"/>
                <a:gd name="T6" fmla="*/ 41 w 917"/>
                <a:gd name="T7" fmla="*/ 80 h 675"/>
                <a:gd name="T8" fmla="*/ 203 w 917"/>
                <a:gd name="T9" fmla="*/ 13 h 675"/>
                <a:gd name="T10" fmla="*/ 133 w 917"/>
                <a:gd name="T11" fmla="*/ 44 h 675"/>
                <a:gd name="T12" fmla="*/ 206 w 917"/>
                <a:gd name="T13" fmla="*/ 20 h 675"/>
                <a:gd name="T14" fmla="*/ 265 w 917"/>
                <a:gd name="T15" fmla="*/ 0 h 675"/>
                <a:gd name="T16" fmla="*/ 181 w 917"/>
                <a:gd name="T17" fmla="*/ 28 h 675"/>
                <a:gd name="T18" fmla="*/ 261 w 917"/>
                <a:gd name="T19" fmla="*/ 15 h 675"/>
                <a:gd name="T20" fmla="*/ 320 w 917"/>
                <a:gd name="T21" fmla="*/ 8 h 675"/>
                <a:gd name="T22" fmla="*/ 234 w 917"/>
                <a:gd name="T23" fmla="*/ 27 h 675"/>
                <a:gd name="T24" fmla="*/ 356 w 917"/>
                <a:gd name="T25" fmla="*/ 23 h 675"/>
                <a:gd name="T26" fmla="*/ 273 w 917"/>
                <a:gd name="T27" fmla="*/ 49 h 675"/>
                <a:gd name="T28" fmla="*/ 411 w 917"/>
                <a:gd name="T29" fmla="*/ 61 h 675"/>
                <a:gd name="T30" fmla="*/ 340 w 917"/>
                <a:gd name="T31" fmla="*/ 65 h 675"/>
                <a:gd name="T32" fmla="*/ 442 w 917"/>
                <a:gd name="T33" fmla="*/ 85 h 675"/>
                <a:gd name="T34" fmla="*/ 393 w 917"/>
                <a:gd name="T35" fmla="*/ 83 h 675"/>
                <a:gd name="T36" fmla="*/ 472 w 917"/>
                <a:gd name="T37" fmla="*/ 113 h 675"/>
                <a:gd name="T38" fmla="*/ 415 w 917"/>
                <a:gd name="T39" fmla="*/ 126 h 675"/>
                <a:gd name="T40" fmla="*/ 476 w 917"/>
                <a:gd name="T41" fmla="*/ 149 h 675"/>
                <a:gd name="T42" fmla="*/ 485 w 917"/>
                <a:gd name="T43" fmla="*/ 183 h 675"/>
                <a:gd name="T44" fmla="*/ 528 w 917"/>
                <a:gd name="T45" fmla="*/ 209 h 675"/>
                <a:gd name="T46" fmla="*/ 585 w 917"/>
                <a:gd name="T47" fmla="*/ 261 h 675"/>
                <a:gd name="T48" fmla="*/ 488 w 917"/>
                <a:gd name="T49" fmla="*/ 202 h 675"/>
                <a:gd name="T50" fmla="*/ 525 w 917"/>
                <a:gd name="T51" fmla="*/ 239 h 675"/>
                <a:gd name="T52" fmla="*/ 573 w 917"/>
                <a:gd name="T53" fmla="*/ 302 h 675"/>
                <a:gd name="T54" fmla="*/ 514 w 917"/>
                <a:gd name="T55" fmla="*/ 245 h 675"/>
                <a:gd name="T56" fmla="*/ 565 w 917"/>
                <a:gd name="T57" fmla="*/ 308 h 675"/>
                <a:gd name="T58" fmla="*/ 615 w 917"/>
                <a:gd name="T59" fmla="*/ 374 h 675"/>
                <a:gd name="T60" fmla="*/ 573 w 917"/>
                <a:gd name="T61" fmla="*/ 316 h 675"/>
                <a:gd name="T62" fmla="*/ 610 w 917"/>
                <a:gd name="T63" fmla="*/ 373 h 675"/>
                <a:gd name="T64" fmla="*/ 645 w 917"/>
                <a:gd name="T65" fmla="*/ 441 h 675"/>
                <a:gd name="T66" fmla="*/ 601 w 917"/>
                <a:gd name="T67" fmla="*/ 380 h 675"/>
                <a:gd name="T68" fmla="*/ 645 w 917"/>
                <a:gd name="T69" fmla="*/ 486 h 675"/>
                <a:gd name="T70" fmla="*/ 607 w 917"/>
                <a:gd name="T71" fmla="*/ 424 h 675"/>
                <a:gd name="T72" fmla="*/ 642 w 917"/>
                <a:gd name="T73" fmla="*/ 526 h 675"/>
                <a:gd name="T74" fmla="*/ 616 w 917"/>
                <a:gd name="T75" fmla="*/ 463 h 675"/>
                <a:gd name="T76" fmla="*/ 636 w 917"/>
                <a:gd name="T77" fmla="*/ 562 h 675"/>
                <a:gd name="T78" fmla="*/ 617 w 917"/>
                <a:gd name="T79" fmla="*/ 531 h 675"/>
                <a:gd name="T80" fmla="*/ 620 w 917"/>
                <a:gd name="T81" fmla="*/ 617 h 675"/>
                <a:gd name="T82" fmla="*/ 574 w 917"/>
                <a:gd name="T83" fmla="*/ 507 h 675"/>
                <a:gd name="T84" fmla="*/ 518 w 917"/>
                <a:gd name="T85" fmla="*/ 388 h 675"/>
                <a:gd name="T86" fmla="*/ 495 w 917"/>
                <a:gd name="T87" fmla="*/ 320 h 675"/>
                <a:gd name="T88" fmla="*/ 483 w 917"/>
                <a:gd name="T89" fmla="*/ 292 h 67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7" h="675">
                  <a:moveTo>
                    <a:pt x="0" y="104"/>
                  </a:moveTo>
                  <a:cubicBezTo>
                    <a:pt x="34" y="98"/>
                    <a:pt x="67" y="80"/>
                    <a:pt x="99" y="68"/>
                  </a:cubicBezTo>
                  <a:cubicBezTo>
                    <a:pt x="134" y="55"/>
                    <a:pt x="178" y="50"/>
                    <a:pt x="210" y="29"/>
                  </a:cubicBezTo>
                  <a:cubicBezTo>
                    <a:pt x="160" y="46"/>
                    <a:pt x="111" y="77"/>
                    <a:pt x="59" y="88"/>
                  </a:cubicBezTo>
                  <a:cubicBezTo>
                    <a:pt x="137" y="78"/>
                    <a:pt x="210" y="29"/>
                    <a:pt x="288" y="13"/>
                  </a:cubicBezTo>
                  <a:cubicBezTo>
                    <a:pt x="255" y="18"/>
                    <a:pt x="218" y="31"/>
                    <a:pt x="189" y="48"/>
                  </a:cubicBezTo>
                  <a:cubicBezTo>
                    <a:pt x="215" y="56"/>
                    <a:pt x="267" y="28"/>
                    <a:pt x="294" y="20"/>
                  </a:cubicBezTo>
                  <a:cubicBezTo>
                    <a:pt x="321" y="12"/>
                    <a:pt x="348" y="3"/>
                    <a:pt x="376" y="0"/>
                  </a:cubicBezTo>
                  <a:cubicBezTo>
                    <a:pt x="344" y="24"/>
                    <a:pt x="292" y="12"/>
                    <a:pt x="258" y="32"/>
                  </a:cubicBezTo>
                  <a:cubicBezTo>
                    <a:pt x="286" y="43"/>
                    <a:pt x="341" y="20"/>
                    <a:pt x="371" y="15"/>
                  </a:cubicBezTo>
                  <a:cubicBezTo>
                    <a:pt x="398" y="11"/>
                    <a:pt x="427" y="8"/>
                    <a:pt x="454" y="8"/>
                  </a:cubicBezTo>
                  <a:cubicBezTo>
                    <a:pt x="421" y="30"/>
                    <a:pt x="369" y="21"/>
                    <a:pt x="331" y="31"/>
                  </a:cubicBezTo>
                  <a:cubicBezTo>
                    <a:pt x="387" y="37"/>
                    <a:pt x="448" y="24"/>
                    <a:pt x="506" y="27"/>
                  </a:cubicBezTo>
                  <a:cubicBezTo>
                    <a:pt x="470" y="44"/>
                    <a:pt x="422" y="32"/>
                    <a:pt x="388" y="53"/>
                  </a:cubicBezTo>
                  <a:cubicBezTo>
                    <a:pt x="420" y="64"/>
                    <a:pt x="577" y="20"/>
                    <a:pt x="584" y="65"/>
                  </a:cubicBezTo>
                  <a:cubicBezTo>
                    <a:pt x="551" y="72"/>
                    <a:pt x="516" y="73"/>
                    <a:pt x="483" y="72"/>
                  </a:cubicBezTo>
                  <a:cubicBezTo>
                    <a:pt x="522" y="71"/>
                    <a:pt x="598" y="67"/>
                    <a:pt x="628" y="93"/>
                  </a:cubicBezTo>
                  <a:cubicBezTo>
                    <a:pt x="607" y="100"/>
                    <a:pt x="581" y="89"/>
                    <a:pt x="558" y="91"/>
                  </a:cubicBezTo>
                  <a:cubicBezTo>
                    <a:pt x="591" y="111"/>
                    <a:pt x="640" y="101"/>
                    <a:pt x="669" y="125"/>
                  </a:cubicBezTo>
                  <a:cubicBezTo>
                    <a:pt x="647" y="134"/>
                    <a:pt x="614" y="137"/>
                    <a:pt x="590" y="138"/>
                  </a:cubicBezTo>
                  <a:cubicBezTo>
                    <a:pt x="613" y="137"/>
                    <a:pt x="661" y="145"/>
                    <a:pt x="677" y="163"/>
                  </a:cubicBezTo>
                  <a:cubicBezTo>
                    <a:pt x="686" y="174"/>
                    <a:pt x="680" y="188"/>
                    <a:pt x="689" y="199"/>
                  </a:cubicBezTo>
                  <a:cubicBezTo>
                    <a:pt x="700" y="214"/>
                    <a:pt x="733" y="220"/>
                    <a:pt x="750" y="229"/>
                  </a:cubicBezTo>
                  <a:cubicBezTo>
                    <a:pt x="779" y="245"/>
                    <a:pt x="805" y="266"/>
                    <a:pt x="832" y="285"/>
                  </a:cubicBezTo>
                  <a:cubicBezTo>
                    <a:pt x="795" y="252"/>
                    <a:pt x="739" y="237"/>
                    <a:pt x="693" y="222"/>
                  </a:cubicBezTo>
                  <a:cubicBezTo>
                    <a:pt x="706" y="240"/>
                    <a:pt x="727" y="249"/>
                    <a:pt x="744" y="262"/>
                  </a:cubicBezTo>
                  <a:cubicBezTo>
                    <a:pt x="770" y="282"/>
                    <a:pt x="789" y="309"/>
                    <a:pt x="814" y="330"/>
                  </a:cubicBezTo>
                  <a:cubicBezTo>
                    <a:pt x="796" y="304"/>
                    <a:pt x="755" y="286"/>
                    <a:pt x="729" y="269"/>
                  </a:cubicBezTo>
                  <a:cubicBezTo>
                    <a:pt x="748" y="297"/>
                    <a:pt x="777" y="314"/>
                    <a:pt x="803" y="336"/>
                  </a:cubicBezTo>
                  <a:cubicBezTo>
                    <a:pt x="827" y="356"/>
                    <a:pt x="846" y="396"/>
                    <a:pt x="872" y="410"/>
                  </a:cubicBezTo>
                  <a:cubicBezTo>
                    <a:pt x="867" y="387"/>
                    <a:pt x="835" y="357"/>
                    <a:pt x="814" y="345"/>
                  </a:cubicBezTo>
                  <a:cubicBezTo>
                    <a:pt x="825" y="369"/>
                    <a:pt x="851" y="386"/>
                    <a:pt x="867" y="408"/>
                  </a:cubicBezTo>
                  <a:cubicBezTo>
                    <a:pt x="884" y="431"/>
                    <a:pt x="899" y="457"/>
                    <a:pt x="915" y="482"/>
                  </a:cubicBezTo>
                  <a:cubicBezTo>
                    <a:pt x="904" y="457"/>
                    <a:pt x="880" y="427"/>
                    <a:pt x="854" y="416"/>
                  </a:cubicBezTo>
                  <a:cubicBezTo>
                    <a:pt x="870" y="457"/>
                    <a:pt x="915" y="486"/>
                    <a:pt x="917" y="532"/>
                  </a:cubicBezTo>
                  <a:cubicBezTo>
                    <a:pt x="898" y="509"/>
                    <a:pt x="888" y="480"/>
                    <a:pt x="862" y="464"/>
                  </a:cubicBezTo>
                  <a:cubicBezTo>
                    <a:pt x="875" y="502"/>
                    <a:pt x="895" y="538"/>
                    <a:pt x="912" y="575"/>
                  </a:cubicBezTo>
                  <a:cubicBezTo>
                    <a:pt x="904" y="552"/>
                    <a:pt x="891" y="525"/>
                    <a:pt x="875" y="507"/>
                  </a:cubicBezTo>
                  <a:cubicBezTo>
                    <a:pt x="877" y="543"/>
                    <a:pt x="898" y="579"/>
                    <a:pt x="904" y="615"/>
                  </a:cubicBezTo>
                  <a:cubicBezTo>
                    <a:pt x="893" y="604"/>
                    <a:pt x="892" y="587"/>
                    <a:pt x="878" y="581"/>
                  </a:cubicBezTo>
                  <a:cubicBezTo>
                    <a:pt x="875" y="609"/>
                    <a:pt x="891" y="652"/>
                    <a:pt x="881" y="675"/>
                  </a:cubicBezTo>
                  <a:cubicBezTo>
                    <a:pt x="850" y="645"/>
                    <a:pt x="835" y="592"/>
                    <a:pt x="816" y="555"/>
                  </a:cubicBezTo>
                  <a:cubicBezTo>
                    <a:pt x="792" y="509"/>
                    <a:pt x="762" y="467"/>
                    <a:pt x="737" y="424"/>
                  </a:cubicBezTo>
                  <a:cubicBezTo>
                    <a:pt x="723" y="400"/>
                    <a:pt x="715" y="374"/>
                    <a:pt x="702" y="350"/>
                  </a:cubicBezTo>
                  <a:cubicBezTo>
                    <a:pt x="697" y="342"/>
                    <a:pt x="680" y="317"/>
                    <a:pt x="686" y="320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35" name="Freeform 514">
              <a:extLst>
                <a:ext uri="{FF2B5EF4-FFF2-40B4-BE49-F238E27FC236}">
                  <a16:creationId xmlns:a16="http://schemas.microsoft.com/office/drawing/2014/main" id="{F2B0D36E-8EAE-4452-B5D5-92B0ACE74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" y="1066"/>
              <a:ext cx="139" cy="89"/>
            </a:xfrm>
            <a:custGeom>
              <a:avLst/>
              <a:gdLst>
                <a:gd name="T0" fmla="*/ 9 w 152"/>
                <a:gd name="T1" fmla="*/ 0 h 91"/>
                <a:gd name="T2" fmla="*/ 93 w 152"/>
                <a:gd name="T3" fmla="*/ 18 h 91"/>
                <a:gd name="T4" fmla="*/ 25 w 152"/>
                <a:gd name="T5" fmla="*/ 2 h 91"/>
                <a:gd name="T6" fmla="*/ 105 w 152"/>
                <a:gd name="T7" fmla="*/ 47 h 91"/>
                <a:gd name="T8" fmla="*/ 26 w 152"/>
                <a:gd name="T9" fmla="*/ 22 h 91"/>
                <a:gd name="T10" fmla="*/ 67 w 152"/>
                <a:gd name="T11" fmla="*/ 39 h 91"/>
                <a:gd name="T12" fmla="*/ 106 w 152"/>
                <a:gd name="T13" fmla="*/ 65 h 91"/>
                <a:gd name="T14" fmla="*/ 36 w 152"/>
                <a:gd name="T15" fmla="*/ 47 h 91"/>
                <a:gd name="T16" fmla="*/ 84 w 152"/>
                <a:gd name="T17" fmla="*/ 77 h 91"/>
                <a:gd name="T18" fmla="*/ 0 w 152"/>
                <a:gd name="T19" fmla="*/ 22 h 91"/>
                <a:gd name="T20" fmla="*/ 6 w 152"/>
                <a:gd name="T21" fmla="*/ 2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2" h="91">
                  <a:moveTo>
                    <a:pt x="13" y="0"/>
                  </a:moveTo>
                  <a:cubicBezTo>
                    <a:pt x="50" y="11"/>
                    <a:pt x="94" y="10"/>
                    <a:pt x="132" y="18"/>
                  </a:cubicBezTo>
                  <a:cubicBezTo>
                    <a:pt x="100" y="20"/>
                    <a:pt x="68" y="1"/>
                    <a:pt x="36" y="2"/>
                  </a:cubicBezTo>
                  <a:cubicBezTo>
                    <a:pt x="72" y="22"/>
                    <a:pt x="114" y="32"/>
                    <a:pt x="151" y="51"/>
                  </a:cubicBezTo>
                  <a:cubicBezTo>
                    <a:pt x="116" y="37"/>
                    <a:pt x="66" y="42"/>
                    <a:pt x="37" y="22"/>
                  </a:cubicBezTo>
                  <a:cubicBezTo>
                    <a:pt x="50" y="37"/>
                    <a:pt x="77" y="36"/>
                    <a:pt x="96" y="43"/>
                  </a:cubicBezTo>
                  <a:cubicBezTo>
                    <a:pt x="115" y="50"/>
                    <a:pt x="133" y="66"/>
                    <a:pt x="152" y="71"/>
                  </a:cubicBezTo>
                  <a:cubicBezTo>
                    <a:pt x="120" y="61"/>
                    <a:pt x="84" y="49"/>
                    <a:pt x="51" y="51"/>
                  </a:cubicBezTo>
                  <a:cubicBezTo>
                    <a:pt x="73" y="62"/>
                    <a:pt x="106" y="63"/>
                    <a:pt x="120" y="85"/>
                  </a:cubicBezTo>
                  <a:cubicBezTo>
                    <a:pt x="65" y="91"/>
                    <a:pt x="27" y="66"/>
                    <a:pt x="0" y="24"/>
                  </a:cubicBezTo>
                  <a:cubicBezTo>
                    <a:pt x="3" y="25"/>
                    <a:pt x="7" y="25"/>
                    <a:pt x="10" y="26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36" name="Freeform 515">
              <a:extLst>
                <a:ext uri="{FF2B5EF4-FFF2-40B4-BE49-F238E27FC236}">
                  <a16:creationId xmlns:a16="http://schemas.microsoft.com/office/drawing/2014/main" id="{525EB45C-B3B5-45E8-9C0A-220639CE9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3" y="1157"/>
              <a:ext cx="125" cy="172"/>
            </a:xfrm>
            <a:custGeom>
              <a:avLst/>
              <a:gdLst>
                <a:gd name="T0" fmla="*/ 0 w 136"/>
                <a:gd name="T1" fmla="*/ 0 h 176"/>
                <a:gd name="T2" fmla="*/ 58 w 136"/>
                <a:gd name="T3" fmla="*/ 41 h 176"/>
                <a:gd name="T4" fmla="*/ 14 w 136"/>
                <a:gd name="T5" fmla="*/ 14 h 176"/>
                <a:gd name="T6" fmla="*/ 82 w 136"/>
                <a:gd name="T7" fmla="*/ 72 h 176"/>
                <a:gd name="T8" fmla="*/ 22 w 136"/>
                <a:gd name="T9" fmla="*/ 40 h 176"/>
                <a:gd name="T10" fmla="*/ 95 w 136"/>
                <a:gd name="T11" fmla="*/ 101 h 176"/>
                <a:gd name="T12" fmla="*/ 42 w 136"/>
                <a:gd name="T13" fmla="*/ 67 h 176"/>
                <a:gd name="T14" fmla="*/ 91 w 136"/>
                <a:gd name="T15" fmla="*/ 118 h 176"/>
                <a:gd name="T16" fmla="*/ 61 w 136"/>
                <a:gd name="T17" fmla="*/ 103 h 176"/>
                <a:gd name="T18" fmla="*/ 97 w 136"/>
                <a:gd name="T19" fmla="*/ 160 h 176"/>
                <a:gd name="T20" fmla="*/ 59 w 136"/>
                <a:gd name="T21" fmla="*/ 113 h 17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6" h="176">
                  <a:moveTo>
                    <a:pt x="0" y="0"/>
                  </a:moveTo>
                  <a:cubicBezTo>
                    <a:pt x="24" y="20"/>
                    <a:pt x="56" y="28"/>
                    <a:pt x="81" y="45"/>
                  </a:cubicBezTo>
                  <a:cubicBezTo>
                    <a:pt x="68" y="32"/>
                    <a:pt x="37" y="15"/>
                    <a:pt x="19" y="14"/>
                  </a:cubicBezTo>
                  <a:cubicBezTo>
                    <a:pt x="39" y="44"/>
                    <a:pt x="89" y="49"/>
                    <a:pt x="114" y="80"/>
                  </a:cubicBezTo>
                  <a:cubicBezTo>
                    <a:pt x="88" y="65"/>
                    <a:pt x="60" y="49"/>
                    <a:pt x="30" y="44"/>
                  </a:cubicBezTo>
                  <a:cubicBezTo>
                    <a:pt x="61" y="68"/>
                    <a:pt x="99" y="88"/>
                    <a:pt x="133" y="109"/>
                  </a:cubicBezTo>
                  <a:cubicBezTo>
                    <a:pt x="110" y="95"/>
                    <a:pt x="85" y="82"/>
                    <a:pt x="59" y="75"/>
                  </a:cubicBezTo>
                  <a:cubicBezTo>
                    <a:pt x="65" y="99"/>
                    <a:pt x="108" y="117"/>
                    <a:pt x="128" y="130"/>
                  </a:cubicBezTo>
                  <a:cubicBezTo>
                    <a:pt x="118" y="119"/>
                    <a:pt x="100" y="104"/>
                    <a:pt x="85" y="112"/>
                  </a:cubicBezTo>
                  <a:cubicBezTo>
                    <a:pt x="95" y="137"/>
                    <a:pt x="127" y="151"/>
                    <a:pt x="136" y="176"/>
                  </a:cubicBezTo>
                  <a:cubicBezTo>
                    <a:pt x="119" y="162"/>
                    <a:pt x="93" y="144"/>
                    <a:pt x="83" y="125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37" name="Freeform 516">
              <a:extLst>
                <a:ext uri="{FF2B5EF4-FFF2-40B4-BE49-F238E27FC236}">
                  <a16:creationId xmlns:a16="http://schemas.microsoft.com/office/drawing/2014/main" id="{4A0247B0-9AF4-40B5-BF3E-223F75180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8" y="936"/>
              <a:ext cx="216" cy="77"/>
            </a:xfrm>
            <a:custGeom>
              <a:avLst/>
              <a:gdLst>
                <a:gd name="T0" fmla="*/ 1 w 236"/>
                <a:gd name="T1" fmla="*/ 21 h 80"/>
                <a:gd name="T2" fmla="*/ 0 w 236"/>
                <a:gd name="T3" fmla="*/ 20 h 80"/>
                <a:gd name="T4" fmla="*/ 33 w 236"/>
                <a:gd name="T5" fmla="*/ 12 h 80"/>
                <a:gd name="T6" fmla="*/ 83 w 236"/>
                <a:gd name="T7" fmla="*/ 1 h 80"/>
                <a:gd name="T8" fmla="*/ 54 w 236"/>
                <a:gd name="T9" fmla="*/ 9 h 80"/>
                <a:gd name="T10" fmla="*/ 27 w 236"/>
                <a:gd name="T11" fmla="*/ 15 h 80"/>
                <a:gd name="T12" fmla="*/ 14 w 236"/>
                <a:gd name="T13" fmla="*/ 20 h 80"/>
                <a:gd name="T14" fmla="*/ 98 w 236"/>
                <a:gd name="T15" fmla="*/ 9 h 80"/>
                <a:gd name="T16" fmla="*/ 72 w 236"/>
                <a:gd name="T17" fmla="*/ 13 h 80"/>
                <a:gd name="T18" fmla="*/ 35 w 236"/>
                <a:gd name="T19" fmla="*/ 30 h 80"/>
                <a:gd name="T20" fmla="*/ 82 w 236"/>
                <a:gd name="T21" fmla="*/ 22 h 80"/>
                <a:gd name="T22" fmla="*/ 54 w 236"/>
                <a:gd name="T23" fmla="*/ 36 h 80"/>
                <a:gd name="T24" fmla="*/ 67 w 236"/>
                <a:gd name="T25" fmla="*/ 36 h 80"/>
                <a:gd name="T26" fmla="*/ 103 w 236"/>
                <a:gd name="T27" fmla="*/ 26 h 80"/>
                <a:gd name="T28" fmla="*/ 150 w 236"/>
                <a:gd name="T29" fmla="*/ 22 h 80"/>
                <a:gd name="T30" fmla="*/ 121 w 236"/>
                <a:gd name="T31" fmla="*/ 26 h 80"/>
                <a:gd name="T32" fmla="*/ 79 w 236"/>
                <a:gd name="T33" fmla="*/ 37 h 80"/>
                <a:gd name="T34" fmla="*/ 87 w 236"/>
                <a:gd name="T35" fmla="*/ 37 h 80"/>
                <a:gd name="T36" fmla="*/ 113 w 236"/>
                <a:gd name="T37" fmla="*/ 35 h 80"/>
                <a:gd name="T38" fmla="*/ 149 w 236"/>
                <a:gd name="T39" fmla="*/ 36 h 80"/>
                <a:gd name="T40" fmla="*/ 134 w 236"/>
                <a:gd name="T41" fmla="*/ 39 h 80"/>
                <a:gd name="T42" fmla="*/ 113 w 236"/>
                <a:gd name="T43" fmla="*/ 50 h 80"/>
                <a:gd name="T44" fmla="*/ 138 w 236"/>
                <a:gd name="T45" fmla="*/ 51 h 80"/>
                <a:gd name="T46" fmla="*/ 166 w 236"/>
                <a:gd name="T47" fmla="*/ 54 h 80"/>
                <a:gd name="T48" fmla="*/ 153 w 236"/>
                <a:gd name="T49" fmla="*/ 60 h 80"/>
                <a:gd name="T50" fmla="*/ 103 w 236"/>
                <a:gd name="T51" fmla="*/ 65 h 80"/>
                <a:gd name="T52" fmla="*/ 59 w 236"/>
                <a:gd name="T53" fmla="*/ 57 h 80"/>
                <a:gd name="T54" fmla="*/ 44 w 236"/>
                <a:gd name="T55" fmla="*/ 53 h 8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36" h="80">
                  <a:moveTo>
                    <a:pt x="1" y="25"/>
                  </a:moveTo>
                  <a:cubicBezTo>
                    <a:pt x="1" y="25"/>
                    <a:pt x="0" y="24"/>
                    <a:pt x="0" y="24"/>
                  </a:cubicBezTo>
                  <a:cubicBezTo>
                    <a:pt x="13" y="16"/>
                    <a:pt x="33" y="16"/>
                    <a:pt x="47" y="12"/>
                  </a:cubicBezTo>
                  <a:cubicBezTo>
                    <a:pt x="70" y="7"/>
                    <a:pt x="94" y="0"/>
                    <a:pt x="118" y="1"/>
                  </a:cubicBezTo>
                  <a:cubicBezTo>
                    <a:pt x="105" y="0"/>
                    <a:pt x="90" y="6"/>
                    <a:pt x="78" y="9"/>
                  </a:cubicBezTo>
                  <a:cubicBezTo>
                    <a:pt x="65" y="12"/>
                    <a:pt x="52" y="16"/>
                    <a:pt x="39" y="19"/>
                  </a:cubicBezTo>
                  <a:cubicBezTo>
                    <a:pt x="33" y="21"/>
                    <a:pt x="26" y="22"/>
                    <a:pt x="20" y="24"/>
                  </a:cubicBezTo>
                  <a:cubicBezTo>
                    <a:pt x="59" y="14"/>
                    <a:pt x="100" y="14"/>
                    <a:pt x="140" y="9"/>
                  </a:cubicBezTo>
                  <a:cubicBezTo>
                    <a:pt x="130" y="15"/>
                    <a:pt x="114" y="15"/>
                    <a:pt x="103" y="17"/>
                  </a:cubicBezTo>
                  <a:cubicBezTo>
                    <a:pt x="86" y="20"/>
                    <a:pt x="63" y="24"/>
                    <a:pt x="49" y="34"/>
                  </a:cubicBezTo>
                  <a:cubicBezTo>
                    <a:pt x="71" y="37"/>
                    <a:pt x="95" y="29"/>
                    <a:pt x="117" y="26"/>
                  </a:cubicBezTo>
                  <a:cubicBezTo>
                    <a:pt x="105" y="29"/>
                    <a:pt x="83" y="31"/>
                    <a:pt x="76" y="41"/>
                  </a:cubicBezTo>
                  <a:cubicBezTo>
                    <a:pt x="81" y="44"/>
                    <a:pt x="89" y="42"/>
                    <a:pt x="95" y="41"/>
                  </a:cubicBezTo>
                  <a:cubicBezTo>
                    <a:pt x="112" y="38"/>
                    <a:pt x="129" y="33"/>
                    <a:pt x="147" y="30"/>
                  </a:cubicBezTo>
                  <a:cubicBezTo>
                    <a:pt x="166" y="27"/>
                    <a:pt x="196" y="19"/>
                    <a:pt x="214" y="26"/>
                  </a:cubicBezTo>
                  <a:cubicBezTo>
                    <a:pt x="204" y="32"/>
                    <a:pt x="183" y="28"/>
                    <a:pt x="171" y="30"/>
                  </a:cubicBezTo>
                  <a:cubicBezTo>
                    <a:pt x="153" y="32"/>
                    <a:pt x="128" y="32"/>
                    <a:pt x="113" y="42"/>
                  </a:cubicBezTo>
                  <a:cubicBezTo>
                    <a:pt x="117" y="43"/>
                    <a:pt x="120" y="43"/>
                    <a:pt x="125" y="43"/>
                  </a:cubicBezTo>
                  <a:cubicBezTo>
                    <a:pt x="138" y="42"/>
                    <a:pt x="150" y="40"/>
                    <a:pt x="163" y="39"/>
                  </a:cubicBezTo>
                  <a:cubicBezTo>
                    <a:pt x="177" y="38"/>
                    <a:pt x="199" y="34"/>
                    <a:pt x="212" y="41"/>
                  </a:cubicBezTo>
                  <a:cubicBezTo>
                    <a:pt x="209" y="45"/>
                    <a:pt x="197" y="46"/>
                    <a:pt x="191" y="47"/>
                  </a:cubicBezTo>
                  <a:cubicBezTo>
                    <a:pt x="183" y="49"/>
                    <a:pt x="166" y="50"/>
                    <a:pt x="160" y="58"/>
                  </a:cubicBezTo>
                  <a:cubicBezTo>
                    <a:pt x="169" y="63"/>
                    <a:pt x="187" y="59"/>
                    <a:pt x="197" y="59"/>
                  </a:cubicBezTo>
                  <a:cubicBezTo>
                    <a:pt x="210" y="59"/>
                    <a:pt x="224" y="58"/>
                    <a:pt x="236" y="62"/>
                  </a:cubicBezTo>
                  <a:cubicBezTo>
                    <a:pt x="231" y="65"/>
                    <a:pt x="223" y="68"/>
                    <a:pt x="217" y="69"/>
                  </a:cubicBezTo>
                  <a:cubicBezTo>
                    <a:pt x="195" y="76"/>
                    <a:pt x="169" y="80"/>
                    <a:pt x="146" y="77"/>
                  </a:cubicBezTo>
                  <a:cubicBezTo>
                    <a:pt x="125" y="75"/>
                    <a:pt x="104" y="73"/>
                    <a:pt x="84" y="65"/>
                  </a:cubicBezTo>
                  <a:cubicBezTo>
                    <a:pt x="77" y="63"/>
                    <a:pt x="68" y="61"/>
                    <a:pt x="62" y="61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38" name="Freeform 517">
              <a:extLst>
                <a:ext uri="{FF2B5EF4-FFF2-40B4-BE49-F238E27FC236}">
                  <a16:creationId xmlns:a16="http://schemas.microsoft.com/office/drawing/2014/main" id="{5E818D50-612F-48FF-A712-76AA663D6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" y="923"/>
              <a:ext cx="319" cy="95"/>
            </a:xfrm>
            <a:custGeom>
              <a:avLst/>
              <a:gdLst>
                <a:gd name="T0" fmla="*/ 0 w 347"/>
                <a:gd name="T1" fmla="*/ 82 h 98"/>
                <a:gd name="T2" fmla="*/ 47 w 347"/>
                <a:gd name="T3" fmla="*/ 57 h 98"/>
                <a:gd name="T4" fmla="*/ 93 w 347"/>
                <a:gd name="T5" fmla="*/ 38 h 98"/>
                <a:gd name="T6" fmla="*/ 49 w 347"/>
                <a:gd name="T7" fmla="*/ 64 h 98"/>
                <a:gd name="T8" fmla="*/ 63 w 347"/>
                <a:gd name="T9" fmla="*/ 58 h 98"/>
                <a:gd name="T10" fmla="*/ 94 w 347"/>
                <a:gd name="T11" fmla="*/ 45 h 98"/>
                <a:gd name="T12" fmla="*/ 131 w 347"/>
                <a:gd name="T13" fmla="*/ 27 h 98"/>
                <a:gd name="T14" fmla="*/ 120 w 347"/>
                <a:gd name="T15" fmla="*/ 33 h 98"/>
                <a:gd name="T16" fmla="*/ 99 w 347"/>
                <a:gd name="T17" fmla="*/ 46 h 98"/>
                <a:gd name="T18" fmla="*/ 172 w 347"/>
                <a:gd name="T19" fmla="*/ 12 h 98"/>
                <a:gd name="T20" fmla="*/ 123 w 347"/>
                <a:gd name="T21" fmla="*/ 40 h 98"/>
                <a:gd name="T22" fmla="*/ 167 w 347"/>
                <a:gd name="T23" fmla="*/ 16 h 98"/>
                <a:gd name="T24" fmla="*/ 207 w 347"/>
                <a:gd name="T25" fmla="*/ 0 h 98"/>
                <a:gd name="T26" fmla="*/ 186 w 347"/>
                <a:gd name="T27" fmla="*/ 16 h 98"/>
                <a:gd name="T28" fmla="*/ 154 w 347"/>
                <a:gd name="T29" fmla="*/ 36 h 98"/>
                <a:gd name="T30" fmla="*/ 193 w 347"/>
                <a:gd name="T31" fmla="*/ 18 h 98"/>
                <a:gd name="T32" fmla="*/ 220 w 347"/>
                <a:gd name="T33" fmla="*/ 11 h 98"/>
                <a:gd name="T34" fmla="*/ 235 w 347"/>
                <a:gd name="T35" fmla="*/ 6 h 98"/>
                <a:gd name="T36" fmla="*/ 221 w 347"/>
                <a:gd name="T37" fmla="*/ 16 h 98"/>
                <a:gd name="T38" fmla="*/ 204 w 347"/>
                <a:gd name="T39" fmla="*/ 25 h 98"/>
                <a:gd name="T40" fmla="*/ 220 w 347"/>
                <a:gd name="T41" fmla="*/ 19 h 98"/>
                <a:gd name="T42" fmla="*/ 247 w 347"/>
                <a:gd name="T43" fmla="*/ 16 h 98"/>
                <a:gd name="T44" fmla="*/ 235 w 347"/>
                <a:gd name="T45" fmla="*/ 21 h 98"/>
                <a:gd name="T46" fmla="*/ 219 w 347"/>
                <a:gd name="T47" fmla="*/ 31 h 98"/>
                <a:gd name="T48" fmla="*/ 244 w 347"/>
                <a:gd name="T49" fmla="*/ 31 h 98"/>
                <a:gd name="T50" fmla="*/ 216 w 347"/>
                <a:gd name="T51" fmla="*/ 47 h 98"/>
                <a:gd name="T52" fmla="*/ 171 w 347"/>
                <a:gd name="T53" fmla="*/ 63 h 98"/>
                <a:gd name="T54" fmla="*/ 120 w 347"/>
                <a:gd name="T55" fmla="*/ 74 h 98"/>
                <a:gd name="T56" fmla="*/ 80 w 347"/>
                <a:gd name="T57" fmla="*/ 86 h 9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47" h="98">
                  <a:moveTo>
                    <a:pt x="0" y="94"/>
                  </a:moveTo>
                  <a:cubicBezTo>
                    <a:pt x="22" y="85"/>
                    <a:pt x="43" y="74"/>
                    <a:pt x="66" y="65"/>
                  </a:cubicBezTo>
                  <a:cubicBezTo>
                    <a:pt x="87" y="57"/>
                    <a:pt x="108" y="49"/>
                    <a:pt x="130" y="42"/>
                  </a:cubicBezTo>
                  <a:cubicBezTo>
                    <a:pt x="111" y="55"/>
                    <a:pt x="86" y="59"/>
                    <a:pt x="68" y="72"/>
                  </a:cubicBezTo>
                  <a:cubicBezTo>
                    <a:pt x="74" y="72"/>
                    <a:pt x="81" y="69"/>
                    <a:pt x="87" y="66"/>
                  </a:cubicBezTo>
                  <a:cubicBezTo>
                    <a:pt x="102" y="60"/>
                    <a:pt x="117" y="54"/>
                    <a:pt x="132" y="49"/>
                  </a:cubicBezTo>
                  <a:cubicBezTo>
                    <a:pt x="148" y="42"/>
                    <a:pt x="166" y="34"/>
                    <a:pt x="183" y="31"/>
                  </a:cubicBezTo>
                  <a:cubicBezTo>
                    <a:pt x="178" y="32"/>
                    <a:pt x="174" y="35"/>
                    <a:pt x="169" y="37"/>
                  </a:cubicBezTo>
                  <a:cubicBezTo>
                    <a:pt x="159" y="42"/>
                    <a:pt x="148" y="45"/>
                    <a:pt x="138" y="51"/>
                  </a:cubicBezTo>
                  <a:cubicBezTo>
                    <a:pt x="172" y="37"/>
                    <a:pt x="206" y="25"/>
                    <a:pt x="240" y="12"/>
                  </a:cubicBezTo>
                  <a:cubicBezTo>
                    <a:pt x="219" y="25"/>
                    <a:pt x="194" y="31"/>
                    <a:pt x="173" y="44"/>
                  </a:cubicBezTo>
                  <a:cubicBezTo>
                    <a:pt x="193" y="35"/>
                    <a:pt x="213" y="27"/>
                    <a:pt x="234" y="20"/>
                  </a:cubicBezTo>
                  <a:cubicBezTo>
                    <a:pt x="252" y="13"/>
                    <a:pt x="271" y="4"/>
                    <a:pt x="290" y="0"/>
                  </a:cubicBezTo>
                  <a:cubicBezTo>
                    <a:pt x="281" y="7"/>
                    <a:pt x="270" y="11"/>
                    <a:pt x="260" y="17"/>
                  </a:cubicBezTo>
                  <a:cubicBezTo>
                    <a:pt x="246" y="26"/>
                    <a:pt x="231" y="34"/>
                    <a:pt x="216" y="40"/>
                  </a:cubicBezTo>
                  <a:cubicBezTo>
                    <a:pt x="234" y="35"/>
                    <a:pt x="252" y="28"/>
                    <a:pt x="270" y="22"/>
                  </a:cubicBezTo>
                  <a:cubicBezTo>
                    <a:pt x="283" y="18"/>
                    <a:pt x="295" y="14"/>
                    <a:pt x="308" y="11"/>
                  </a:cubicBezTo>
                  <a:cubicBezTo>
                    <a:pt x="315" y="9"/>
                    <a:pt x="323" y="6"/>
                    <a:pt x="330" y="6"/>
                  </a:cubicBezTo>
                  <a:cubicBezTo>
                    <a:pt x="325" y="12"/>
                    <a:pt x="316" y="14"/>
                    <a:pt x="309" y="17"/>
                  </a:cubicBezTo>
                  <a:cubicBezTo>
                    <a:pt x="301" y="21"/>
                    <a:pt x="293" y="25"/>
                    <a:pt x="285" y="29"/>
                  </a:cubicBezTo>
                  <a:cubicBezTo>
                    <a:pt x="293" y="27"/>
                    <a:pt x="300" y="25"/>
                    <a:pt x="308" y="23"/>
                  </a:cubicBezTo>
                  <a:cubicBezTo>
                    <a:pt x="319" y="20"/>
                    <a:pt x="336" y="14"/>
                    <a:pt x="347" y="16"/>
                  </a:cubicBezTo>
                  <a:cubicBezTo>
                    <a:pt x="344" y="21"/>
                    <a:pt x="333" y="23"/>
                    <a:pt x="328" y="25"/>
                  </a:cubicBezTo>
                  <a:cubicBezTo>
                    <a:pt x="321" y="28"/>
                    <a:pt x="314" y="31"/>
                    <a:pt x="307" y="35"/>
                  </a:cubicBezTo>
                  <a:cubicBezTo>
                    <a:pt x="315" y="35"/>
                    <a:pt x="335" y="30"/>
                    <a:pt x="341" y="35"/>
                  </a:cubicBezTo>
                  <a:cubicBezTo>
                    <a:pt x="330" y="44"/>
                    <a:pt x="316" y="49"/>
                    <a:pt x="304" y="54"/>
                  </a:cubicBezTo>
                  <a:cubicBezTo>
                    <a:pt x="283" y="62"/>
                    <a:pt x="262" y="69"/>
                    <a:pt x="239" y="71"/>
                  </a:cubicBezTo>
                  <a:cubicBezTo>
                    <a:pt x="214" y="74"/>
                    <a:pt x="190" y="78"/>
                    <a:pt x="166" y="83"/>
                  </a:cubicBezTo>
                  <a:cubicBezTo>
                    <a:pt x="149" y="87"/>
                    <a:pt x="127" y="89"/>
                    <a:pt x="112" y="98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39" name="Freeform 518">
              <a:extLst>
                <a:ext uri="{FF2B5EF4-FFF2-40B4-BE49-F238E27FC236}">
                  <a16:creationId xmlns:a16="http://schemas.microsoft.com/office/drawing/2014/main" id="{E0B53B1C-74EC-4090-860A-14EEC0951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386"/>
              <a:ext cx="73" cy="298"/>
            </a:xfrm>
            <a:custGeom>
              <a:avLst/>
              <a:gdLst>
                <a:gd name="T0" fmla="*/ 6 w 79"/>
                <a:gd name="T1" fmla="*/ 0 h 305"/>
                <a:gd name="T2" fmla="*/ 31 w 79"/>
                <a:gd name="T3" fmla="*/ 38 h 305"/>
                <a:gd name="T4" fmla="*/ 57 w 79"/>
                <a:gd name="T5" fmla="*/ 100 h 305"/>
                <a:gd name="T6" fmla="*/ 20 w 79"/>
                <a:gd name="T7" fmla="*/ 32 h 305"/>
                <a:gd name="T8" fmla="*/ 47 w 79"/>
                <a:gd name="T9" fmla="*/ 124 h 305"/>
                <a:gd name="T10" fmla="*/ 25 w 79"/>
                <a:gd name="T11" fmla="*/ 74 h 305"/>
                <a:gd name="T12" fmla="*/ 42 w 79"/>
                <a:gd name="T13" fmla="*/ 122 h 305"/>
                <a:gd name="T14" fmla="*/ 50 w 79"/>
                <a:gd name="T15" fmla="*/ 173 h 305"/>
                <a:gd name="T16" fmla="*/ 37 w 79"/>
                <a:gd name="T17" fmla="*/ 138 h 305"/>
                <a:gd name="T18" fmla="*/ 43 w 79"/>
                <a:gd name="T19" fmla="*/ 184 h 305"/>
                <a:gd name="T20" fmla="*/ 32 w 79"/>
                <a:gd name="T21" fmla="*/ 156 h 305"/>
                <a:gd name="T22" fmla="*/ 35 w 79"/>
                <a:gd name="T23" fmla="*/ 206 h 305"/>
                <a:gd name="T24" fmla="*/ 29 w 79"/>
                <a:gd name="T25" fmla="*/ 176 h 305"/>
                <a:gd name="T26" fmla="*/ 32 w 79"/>
                <a:gd name="T27" fmla="*/ 224 h 305"/>
                <a:gd name="T28" fmla="*/ 28 w 79"/>
                <a:gd name="T29" fmla="*/ 199 h 305"/>
                <a:gd name="T30" fmla="*/ 26 w 79"/>
                <a:gd name="T31" fmla="*/ 253 h 305"/>
                <a:gd name="T32" fmla="*/ 20 w 79"/>
                <a:gd name="T33" fmla="*/ 229 h 305"/>
                <a:gd name="T34" fmla="*/ 16 w 79"/>
                <a:gd name="T35" fmla="*/ 277 h 305"/>
                <a:gd name="T36" fmla="*/ 15 w 79"/>
                <a:gd name="T37" fmla="*/ 235 h 305"/>
                <a:gd name="T38" fmla="*/ 4 w 79"/>
                <a:gd name="T39" fmla="*/ 273 h 305"/>
                <a:gd name="T40" fmla="*/ 4 w 79"/>
                <a:gd name="T41" fmla="*/ 237 h 305"/>
                <a:gd name="T42" fmla="*/ 11 w 79"/>
                <a:gd name="T43" fmla="*/ 149 h 305"/>
                <a:gd name="T44" fmla="*/ 8 w 79"/>
                <a:gd name="T45" fmla="*/ 67 h 30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9" h="305">
                  <a:moveTo>
                    <a:pt x="9" y="0"/>
                  </a:moveTo>
                  <a:cubicBezTo>
                    <a:pt x="25" y="10"/>
                    <a:pt x="33" y="26"/>
                    <a:pt x="43" y="42"/>
                  </a:cubicBezTo>
                  <a:cubicBezTo>
                    <a:pt x="54" y="60"/>
                    <a:pt x="79" y="87"/>
                    <a:pt x="79" y="109"/>
                  </a:cubicBezTo>
                  <a:cubicBezTo>
                    <a:pt x="58" y="90"/>
                    <a:pt x="49" y="52"/>
                    <a:pt x="28" y="36"/>
                  </a:cubicBezTo>
                  <a:cubicBezTo>
                    <a:pt x="44" y="61"/>
                    <a:pt x="65" y="106"/>
                    <a:pt x="64" y="136"/>
                  </a:cubicBezTo>
                  <a:cubicBezTo>
                    <a:pt x="58" y="121"/>
                    <a:pt x="44" y="99"/>
                    <a:pt x="34" y="82"/>
                  </a:cubicBezTo>
                  <a:cubicBezTo>
                    <a:pt x="42" y="100"/>
                    <a:pt x="51" y="116"/>
                    <a:pt x="57" y="134"/>
                  </a:cubicBezTo>
                  <a:cubicBezTo>
                    <a:pt x="64" y="152"/>
                    <a:pt x="63" y="170"/>
                    <a:pt x="68" y="189"/>
                  </a:cubicBezTo>
                  <a:cubicBezTo>
                    <a:pt x="60" y="178"/>
                    <a:pt x="57" y="162"/>
                    <a:pt x="51" y="150"/>
                  </a:cubicBezTo>
                  <a:cubicBezTo>
                    <a:pt x="46" y="161"/>
                    <a:pt x="56" y="188"/>
                    <a:pt x="58" y="202"/>
                  </a:cubicBezTo>
                  <a:cubicBezTo>
                    <a:pt x="51" y="195"/>
                    <a:pt x="47" y="181"/>
                    <a:pt x="44" y="172"/>
                  </a:cubicBezTo>
                  <a:cubicBezTo>
                    <a:pt x="44" y="190"/>
                    <a:pt x="46" y="208"/>
                    <a:pt x="48" y="226"/>
                  </a:cubicBezTo>
                  <a:cubicBezTo>
                    <a:pt x="43" y="216"/>
                    <a:pt x="40" y="203"/>
                    <a:pt x="40" y="192"/>
                  </a:cubicBezTo>
                  <a:cubicBezTo>
                    <a:pt x="42" y="210"/>
                    <a:pt x="40" y="229"/>
                    <a:pt x="44" y="246"/>
                  </a:cubicBezTo>
                  <a:cubicBezTo>
                    <a:pt x="38" y="239"/>
                    <a:pt x="40" y="228"/>
                    <a:pt x="38" y="219"/>
                  </a:cubicBezTo>
                  <a:cubicBezTo>
                    <a:pt x="33" y="238"/>
                    <a:pt x="36" y="258"/>
                    <a:pt x="35" y="277"/>
                  </a:cubicBezTo>
                  <a:cubicBezTo>
                    <a:pt x="30" y="270"/>
                    <a:pt x="28" y="260"/>
                    <a:pt x="28" y="251"/>
                  </a:cubicBezTo>
                  <a:cubicBezTo>
                    <a:pt x="26" y="268"/>
                    <a:pt x="26" y="289"/>
                    <a:pt x="21" y="305"/>
                  </a:cubicBezTo>
                  <a:cubicBezTo>
                    <a:pt x="16" y="292"/>
                    <a:pt x="20" y="274"/>
                    <a:pt x="19" y="259"/>
                  </a:cubicBezTo>
                  <a:cubicBezTo>
                    <a:pt x="12" y="271"/>
                    <a:pt x="10" y="287"/>
                    <a:pt x="4" y="300"/>
                  </a:cubicBezTo>
                  <a:cubicBezTo>
                    <a:pt x="0" y="288"/>
                    <a:pt x="2" y="273"/>
                    <a:pt x="4" y="261"/>
                  </a:cubicBezTo>
                  <a:cubicBezTo>
                    <a:pt x="8" y="229"/>
                    <a:pt x="14" y="198"/>
                    <a:pt x="15" y="165"/>
                  </a:cubicBezTo>
                  <a:cubicBezTo>
                    <a:pt x="16" y="140"/>
                    <a:pt x="23" y="99"/>
                    <a:pt x="12" y="75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40" name="Freeform 519">
              <a:extLst>
                <a:ext uri="{FF2B5EF4-FFF2-40B4-BE49-F238E27FC236}">
                  <a16:creationId xmlns:a16="http://schemas.microsoft.com/office/drawing/2014/main" id="{0BA7E088-1733-4F4A-84A4-D42EB7F3B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2" y="1158"/>
              <a:ext cx="410" cy="117"/>
            </a:xfrm>
            <a:custGeom>
              <a:avLst/>
              <a:gdLst>
                <a:gd name="T0" fmla="*/ 65 w 447"/>
                <a:gd name="T1" fmla="*/ 104 h 119"/>
                <a:gd name="T2" fmla="*/ 0 w 447"/>
                <a:gd name="T3" fmla="*/ 111 h 119"/>
                <a:gd name="T4" fmla="*/ 22 w 447"/>
                <a:gd name="T5" fmla="*/ 105 h 119"/>
                <a:gd name="T6" fmla="*/ 61 w 447"/>
                <a:gd name="T7" fmla="*/ 94 h 119"/>
                <a:gd name="T8" fmla="*/ 26 w 447"/>
                <a:gd name="T9" fmla="*/ 97 h 119"/>
                <a:gd name="T10" fmla="*/ 66 w 447"/>
                <a:gd name="T11" fmla="*/ 87 h 119"/>
                <a:gd name="T12" fmla="*/ 96 w 447"/>
                <a:gd name="T13" fmla="*/ 84 h 119"/>
                <a:gd name="T14" fmla="*/ 49 w 447"/>
                <a:gd name="T15" fmla="*/ 79 h 119"/>
                <a:gd name="T16" fmla="*/ 93 w 447"/>
                <a:gd name="T17" fmla="*/ 70 h 119"/>
                <a:gd name="T18" fmla="*/ 71 w 447"/>
                <a:gd name="T19" fmla="*/ 71 h 119"/>
                <a:gd name="T20" fmla="*/ 108 w 447"/>
                <a:gd name="T21" fmla="*/ 60 h 119"/>
                <a:gd name="T22" fmla="*/ 86 w 447"/>
                <a:gd name="T23" fmla="*/ 50 h 119"/>
                <a:gd name="T24" fmla="*/ 124 w 447"/>
                <a:gd name="T25" fmla="*/ 43 h 119"/>
                <a:gd name="T26" fmla="*/ 106 w 447"/>
                <a:gd name="T27" fmla="*/ 40 h 119"/>
                <a:gd name="T28" fmla="*/ 136 w 447"/>
                <a:gd name="T29" fmla="*/ 40 h 119"/>
                <a:gd name="T30" fmla="*/ 154 w 447"/>
                <a:gd name="T31" fmla="*/ 37 h 119"/>
                <a:gd name="T32" fmla="*/ 133 w 447"/>
                <a:gd name="T33" fmla="*/ 34 h 119"/>
                <a:gd name="T34" fmla="*/ 173 w 447"/>
                <a:gd name="T35" fmla="*/ 29 h 119"/>
                <a:gd name="T36" fmla="*/ 155 w 447"/>
                <a:gd name="T37" fmla="*/ 29 h 119"/>
                <a:gd name="T38" fmla="*/ 221 w 447"/>
                <a:gd name="T39" fmla="*/ 21 h 119"/>
                <a:gd name="T40" fmla="*/ 185 w 447"/>
                <a:gd name="T41" fmla="*/ 14 h 119"/>
                <a:gd name="T42" fmla="*/ 245 w 447"/>
                <a:gd name="T43" fmla="*/ 6 h 119"/>
                <a:gd name="T44" fmla="*/ 230 w 447"/>
                <a:gd name="T45" fmla="*/ 8 h 119"/>
                <a:gd name="T46" fmla="*/ 316 w 447"/>
                <a:gd name="T47" fmla="*/ 13 h 119"/>
                <a:gd name="T48" fmla="*/ 158 w 447"/>
                <a:gd name="T49" fmla="*/ 72 h 1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47" h="119">
                  <a:moveTo>
                    <a:pt x="92" y="112"/>
                  </a:moveTo>
                  <a:cubicBezTo>
                    <a:pt x="62" y="112"/>
                    <a:pt x="29" y="111"/>
                    <a:pt x="0" y="119"/>
                  </a:cubicBezTo>
                  <a:cubicBezTo>
                    <a:pt x="10" y="116"/>
                    <a:pt x="20" y="115"/>
                    <a:pt x="31" y="113"/>
                  </a:cubicBezTo>
                  <a:cubicBezTo>
                    <a:pt x="47" y="109"/>
                    <a:pt x="70" y="100"/>
                    <a:pt x="87" y="102"/>
                  </a:cubicBezTo>
                  <a:cubicBezTo>
                    <a:pt x="70" y="102"/>
                    <a:pt x="53" y="101"/>
                    <a:pt x="37" y="105"/>
                  </a:cubicBezTo>
                  <a:cubicBezTo>
                    <a:pt x="52" y="108"/>
                    <a:pt x="76" y="97"/>
                    <a:pt x="93" y="93"/>
                  </a:cubicBezTo>
                  <a:cubicBezTo>
                    <a:pt x="107" y="90"/>
                    <a:pt x="121" y="89"/>
                    <a:pt x="135" y="88"/>
                  </a:cubicBezTo>
                  <a:cubicBezTo>
                    <a:pt x="123" y="77"/>
                    <a:pt x="85" y="83"/>
                    <a:pt x="69" y="83"/>
                  </a:cubicBezTo>
                  <a:cubicBezTo>
                    <a:pt x="89" y="81"/>
                    <a:pt x="110" y="75"/>
                    <a:pt x="131" y="74"/>
                  </a:cubicBezTo>
                  <a:cubicBezTo>
                    <a:pt x="125" y="67"/>
                    <a:pt x="109" y="73"/>
                    <a:pt x="100" y="75"/>
                  </a:cubicBezTo>
                  <a:cubicBezTo>
                    <a:pt x="111" y="76"/>
                    <a:pt x="147" y="71"/>
                    <a:pt x="154" y="64"/>
                  </a:cubicBezTo>
                  <a:cubicBezTo>
                    <a:pt x="144" y="57"/>
                    <a:pt x="132" y="58"/>
                    <a:pt x="122" y="54"/>
                  </a:cubicBezTo>
                  <a:cubicBezTo>
                    <a:pt x="133" y="54"/>
                    <a:pt x="169" y="56"/>
                    <a:pt x="174" y="47"/>
                  </a:cubicBezTo>
                  <a:cubicBezTo>
                    <a:pt x="166" y="44"/>
                    <a:pt x="158" y="43"/>
                    <a:pt x="150" y="44"/>
                  </a:cubicBezTo>
                  <a:cubicBezTo>
                    <a:pt x="164" y="44"/>
                    <a:pt x="178" y="42"/>
                    <a:pt x="191" y="44"/>
                  </a:cubicBezTo>
                  <a:cubicBezTo>
                    <a:pt x="201" y="44"/>
                    <a:pt x="212" y="48"/>
                    <a:pt x="218" y="41"/>
                  </a:cubicBezTo>
                  <a:cubicBezTo>
                    <a:pt x="209" y="36"/>
                    <a:pt x="198" y="39"/>
                    <a:pt x="188" y="38"/>
                  </a:cubicBezTo>
                  <a:cubicBezTo>
                    <a:pt x="200" y="29"/>
                    <a:pt x="230" y="33"/>
                    <a:pt x="245" y="32"/>
                  </a:cubicBezTo>
                  <a:cubicBezTo>
                    <a:pt x="237" y="28"/>
                    <a:pt x="228" y="30"/>
                    <a:pt x="219" y="29"/>
                  </a:cubicBezTo>
                  <a:cubicBezTo>
                    <a:pt x="241" y="15"/>
                    <a:pt x="287" y="20"/>
                    <a:pt x="313" y="21"/>
                  </a:cubicBezTo>
                  <a:cubicBezTo>
                    <a:pt x="297" y="11"/>
                    <a:pt x="276" y="21"/>
                    <a:pt x="262" y="14"/>
                  </a:cubicBezTo>
                  <a:cubicBezTo>
                    <a:pt x="287" y="0"/>
                    <a:pt x="320" y="14"/>
                    <a:pt x="346" y="6"/>
                  </a:cubicBezTo>
                  <a:cubicBezTo>
                    <a:pt x="339" y="6"/>
                    <a:pt x="333" y="8"/>
                    <a:pt x="326" y="8"/>
                  </a:cubicBezTo>
                  <a:cubicBezTo>
                    <a:pt x="365" y="8"/>
                    <a:pt x="408" y="4"/>
                    <a:pt x="447" y="13"/>
                  </a:cubicBezTo>
                  <a:cubicBezTo>
                    <a:pt x="372" y="31"/>
                    <a:pt x="299" y="57"/>
                    <a:pt x="224" y="76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41" name="Freeform 520">
              <a:extLst>
                <a:ext uri="{FF2B5EF4-FFF2-40B4-BE49-F238E27FC236}">
                  <a16:creationId xmlns:a16="http://schemas.microsoft.com/office/drawing/2014/main" id="{256E61A5-0335-416B-A678-4210DE82F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975"/>
              <a:ext cx="384" cy="175"/>
            </a:xfrm>
            <a:custGeom>
              <a:avLst/>
              <a:gdLst>
                <a:gd name="T0" fmla="*/ 0 w 419"/>
                <a:gd name="T1" fmla="*/ 157 h 178"/>
                <a:gd name="T2" fmla="*/ 42 w 419"/>
                <a:gd name="T3" fmla="*/ 126 h 178"/>
                <a:gd name="T4" fmla="*/ 79 w 419"/>
                <a:gd name="T5" fmla="*/ 88 h 178"/>
                <a:gd name="T6" fmla="*/ 52 w 419"/>
                <a:gd name="T7" fmla="*/ 122 h 178"/>
                <a:gd name="T8" fmla="*/ 115 w 419"/>
                <a:gd name="T9" fmla="*/ 66 h 178"/>
                <a:gd name="T10" fmla="*/ 82 w 419"/>
                <a:gd name="T11" fmla="*/ 106 h 178"/>
                <a:gd name="T12" fmla="*/ 148 w 419"/>
                <a:gd name="T13" fmla="*/ 40 h 178"/>
                <a:gd name="T14" fmla="*/ 118 w 419"/>
                <a:gd name="T15" fmla="*/ 78 h 178"/>
                <a:gd name="T16" fmla="*/ 156 w 419"/>
                <a:gd name="T17" fmla="*/ 47 h 178"/>
                <a:gd name="T18" fmla="*/ 189 w 419"/>
                <a:gd name="T19" fmla="*/ 25 h 178"/>
                <a:gd name="T20" fmla="*/ 148 w 419"/>
                <a:gd name="T21" fmla="*/ 58 h 178"/>
                <a:gd name="T22" fmla="*/ 222 w 419"/>
                <a:gd name="T23" fmla="*/ 17 h 178"/>
                <a:gd name="T24" fmla="*/ 189 w 419"/>
                <a:gd name="T25" fmla="*/ 41 h 178"/>
                <a:gd name="T26" fmla="*/ 259 w 419"/>
                <a:gd name="T27" fmla="*/ 0 h 178"/>
                <a:gd name="T28" fmla="*/ 234 w 419"/>
                <a:gd name="T29" fmla="*/ 29 h 178"/>
                <a:gd name="T30" fmla="*/ 283 w 419"/>
                <a:gd name="T31" fmla="*/ 4 h 178"/>
                <a:gd name="T32" fmla="*/ 261 w 419"/>
                <a:gd name="T33" fmla="*/ 21 h 178"/>
                <a:gd name="T34" fmla="*/ 296 w 419"/>
                <a:gd name="T35" fmla="*/ 24 h 178"/>
                <a:gd name="T36" fmla="*/ 261 w 419"/>
                <a:gd name="T37" fmla="*/ 44 h 178"/>
                <a:gd name="T38" fmla="*/ 217 w 419"/>
                <a:gd name="T39" fmla="*/ 63 h 178"/>
                <a:gd name="T40" fmla="*/ 134 w 419"/>
                <a:gd name="T41" fmla="*/ 87 h 178"/>
                <a:gd name="T42" fmla="*/ 73 w 419"/>
                <a:gd name="T43" fmla="*/ 128 h 178"/>
                <a:gd name="T44" fmla="*/ 48 w 419"/>
                <a:gd name="T45" fmla="*/ 148 h 178"/>
                <a:gd name="T46" fmla="*/ 16 w 419"/>
                <a:gd name="T47" fmla="*/ 166 h 17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19" h="178">
                  <a:moveTo>
                    <a:pt x="0" y="169"/>
                  </a:moveTo>
                  <a:cubicBezTo>
                    <a:pt x="21" y="170"/>
                    <a:pt x="44" y="146"/>
                    <a:pt x="60" y="134"/>
                  </a:cubicBezTo>
                  <a:cubicBezTo>
                    <a:pt x="76" y="122"/>
                    <a:pt x="93" y="101"/>
                    <a:pt x="112" y="95"/>
                  </a:cubicBezTo>
                  <a:cubicBezTo>
                    <a:pt x="102" y="102"/>
                    <a:pt x="82" y="117"/>
                    <a:pt x="74" y="130"/>
                  </a:cubicBezTo>
                  <a:cubicBezTo>
                    <a:pt x="106" y="117"/>
                    <a:pt x="132" y="86"/>
                    <a:pt x="163" y="70"/>
                  </a:cubicBezTo>
                  <a:cubicBezTo>
                    <a:pt x="149" y="83"/>
                    <a:pt x="125" y="96"/>
                    <a:pt x="116" y="114"/>
                  </a:cubicBezTo>
                  <a:cubicBezTo>
                    <a:pt x="145" y="86"/>
                    <a:pt x="183" y="70"/>
                    <a:pt x="211" y="44"/>
                  </a:cubicBezTo>
                  <a:cubicBezTo>
                    <a:pt x="197" y="56"/>
                    <a:pt x="181" y="68"/>
                    <a:pt x="168" y="82"/>
                  </a:cubicBezTo>
                  <a:cubicBezTo>
                    <a:pt x="186" y="74"/>
                    <a:pt x="202" y="60"/>
                    <a:pt x="220" y="51"/>
                  </a:cubicBezTo>
                  <a:cubicBezTo>
                    <a:pt x="236" y="43"/>
                    <a:pt x="253" y="35"/>
                    <a:pt x="267" y="25"/>
                  </a:cubicBezTo>
                  <a:cubicBezTo>
                    <a:pt x="249" y="34"/>
                    <a:pt x="225" y="47"/>
                    <a:pt x="211" y="62"/>
                  </a:cubicBezTo>
                  <a:cubicBezTo>
                    <a:pt x="243" y="44"/>
                    <a:pt x="281" y="34"/>
                    <a:pt x="314" y="17"/>
                  </a:cubicBezTo>
                  <a:cubicBezTo>
                    <a:pt x="298" y="26"/>
                    <a:pt x="282" y="35"/>
                    <a:pt x="267" y="45"/>
                  </a:cubicBezTo>
                  <a:cubicBezTo>
                    <a:pt x="301" y="31"/>
                    <a:pt x="333" y="12"/>
                    <a:pt x="368" y="0"/>
                  </a:cubicBezTo>
                  <a:cubicBezTo>
                    <a:pt x="355" y="8"/>
                    <a:pt x="341" y="18"/>
                    <a:pt x="331" y="30"/>
                  </a:cubicBezTo>
                  <a:cubicBezTo>
                    <a:pt x="355" y="24"/>
                    <a:pt x="375" y="2"/>
                    <a:pt x="401" y="4"/>
                  </a:cubicBezTo>
                  <a:cubicBezTo>
                    <a:pt x="392" y="10"/>
                    <a:pt x="376" y="10"/>
                    <a:pt x="370" y="21"/>
                  </a:cubicBezTo>
                  <a:cubicBezTo>
                    <a:pt x="386" y="27"/>
                    <a:pt x="404" y="14"/>
                    <a:pt x="419" y="24"/>
                  </a:cubicBezTo>
                  <a:cubicBezTo>
                    <a:pt x="409" y="35"/>
                    <a:pt x="384" y="43"/>
                    <a:pt x="370" y="48"/>
                  </a:cubicBezTo>
                  <a:cubicBezTo>
                    <a:pt x="350" y="56"/>
                    <a:pt x="329" y="60"/>
                    <a:pt x="309" y="67"/>
                  </a:cubicBezTo>
                  <a:cubicBezTo>
                    <a:pt x="270" y="80"/>
                    <a:pt x="228" y="79"/>
                    <a:pt x="189" y="94"/>
                  </a:cubicBezTo>
                  <a:cubicBezTo>
                    <a:pt x="158" y="105"/>
                    <a:pt x="132" y="118"/>
                    <a:pt x="104" y="136"/>
                  </a:cubicBezTo>
                  <a:cubicBezTo>
                    <a:pt x="91" y="144"/>
                    <a:pt x="81" y="154"/>
                    <a:pt x="68" y="160"/>
                  </a:cubicBezTo>
                  <a:cubicBezTo>
                    <a:pt x="55" y="166"/>
                    <a:pt x="33" y="172"/>
                    <a:pt x="24" y="178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42" name="Freeform 521">
              <a:extLst>
                <a:ext uri="{FF2B5EF4-FFF2-40B4-BE49-F238E27FC236}">
                  <a16:creationId xmlns:a16="http://schemas.microsoft.com/office/drawing/2014/main" id="{4420C49E-A01C-4E25-A965-FF32D13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" y="1131"/>
              <a:ext cx="312" cy="58"/>
            </a:xfrm>
            <a:custGeom>
              <a:avLst/>
              <a:gdLst>
                <a:gd name="T0" fmla="*/ 45 w 340"/>
                <a:gd name="T1" fmla="*/ 33 h 59"/>
                <a:gd name="T2" fmla="*/ 0 w 340"/>
                <a:gd name="T3" fmla="*/ 27 h 59"/>
                <a:gd name="T4" fmla="*/ 97 w 340"/>
                <a:gd name="T5" fmla="*/ 29 h 59"/>
                <a:gd name="T6" fmla="*/ 69 w 340"/>
                <a:gd name="T7" fmla="*/ 22 h 59"/>
                <a:gd name="T8" fmla="*/ 29 w 340"/>
                <a:gd name="T9" fmla="*/ 22 h 59"/>
                <a:gd name="T10" fmla="*/ 65 w 340"/>
                <a:gd name="T11" fmla="*/ 20 h 59"/>
                <a:gd name="T12" fmla="*/ 99 w 340"/>
                <a:gd name="T13" fmla="*/ 26 h 59"/>
                <a:gd name="T14" fmla="*/ 84 w 340"/>
                <a:gd name="T15" fmla="*/ 13 h 59"/>
                <a:gd name="T16" fmla="*/ 116 w 340"/>
                <a:gd name="T17" fmla="*/ 23 h 59"/>
                <a:gd name="T18" fmla="*/ 107 w 340"/>
                <a:gd name="T19" fmla="*/ 12 h 59"/>
                <a:gd name="T20" fmla="*/ 139 w 340"/>
                <a:gd name="T21" fmla="*/ 18 h 59"/>
                <a:gd name="T22" fmla="*/ 134 w 340"/>
                <a:gd name="T23" fmla="*/ 11 h 59"/>
                <a:gd name="T24" fmla="*/ 153 w 340"/>
                <a:gd name="T25" fmla="*/ 17 h 59"/>
                <a:gd name="T26" fmla="*/ 150 w 340"/>
                <a:gd name="T27" fmla="*/ 10 h 59"/>
                <a:gd name="T28" fmla="*/ 173 w 340"/>
                <a:gd name="T29" fmla="*/ 8 h 59"/>
                <a:gd name="T30" fmla="*/ 240 w 340"/>
                <a:gd name="T31" fmla="*/ 16 h 59"/>
                <a:gd name="T32" fmla="*/ 212 w 340"/>
                <a:gd name="T33" fmla="*/ 29 h 59"/>
                <a:gd name="T34" fmla="*/ 140 w 340"/>
                <a:gd name="T35" fmla="*/ 55 h 5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0" h="59">
                  <a:moveTo>
                    <a:pt x="63" y="37"/>
                  </a:moveTo>
                  <a:cubicBezTo>
                    <a:pt x="44" y="32"/>
                    <a:pt x="17" y="33"/>
                    <a:pt x="0" y="27"/>
                  </a:cubicBezTo>
                  <a:cubicBezTo>
                    <a:pt x="45" y="27"/>
                    <a:pt x="91" y="27"/>
                    <a:pt x="137" y="29"/>
                  </a:cubicBezTo>
                  <a:cubicBezTo>
                    <a:pt x="123" y="28"/>
                    <a:pt x="111" y="22"/>
                    <a:pt x="97" y="22"/>
                  </a:cubicBezTo>
                  <a:cubicBezTo>
                    <a:pt x="78" y="20"/>
                    <a:pt x="60" y="21"/>
                    <a:pt x="41" y="22"/>
                  </a:cubicBezTo>
                  <a:cubicBezTo>
                    <a:pt x="58" y="24"/>
                    <a:pt x="75" y="20"/>
                    <a:pt x="92" y="20"/>
                  </a:cubicBezTo>
                  <a:cubicBezTo>
                    <a:pt x="109" y="20"/>
                    <a:pt x="125" y="28"/>
                    <a:pt x="141" y="26"/>
                  </a:cubicBezTo>
                  <a:cubicBezTo>
                    <a:pt x="137" y="17"/>
                    <a:pt x="126" y="16"/>
                    <a:pt x="118" y="13"/>
                  </a:cubicBezTo>
                  <a:cubicBezTo>
                    <a:pt x="132" y="16"/>
                    <a:pt x="148" y="20"/>
                    <a:pt x="162" y="23"/>
                  </a:cubicBezTo>
                  <a:cubicBezTo>
                    <a:pt x="165" y="16"/>
                    <a:pt x="160" y="11"/>
                    <a:pt x="153" y="12"/>
                  </a:cubicBezTo>
                  <a:cubicBezTo>
                    <a:pt x="167" y="15"/>
                    <a:pt x="183" y="15"/>
                    <a:pt x="197" y="18"/>
                  </a:cubicBezTo>
                  <a:cubicBezTo>
                    <a:pt x="194" y="16"/>
                    <a:pt x="192" y="13"/>
                    <a:pt x="189" y="11"/>
                  </a:cubicBezTo>
                  <a:cubicBezTo>
                    <a:pt x="198" y="14"/>
                    <a:pt x="207" y="16"/>
                    <a:pt x="216" y="17"/>
                  </a:cubicBezTo>
                  <a:cubicBezTo>
                    <a:pt x="214" y="14"/>
                    <a:pt x="216" y="13"/>
                    <a:pt x="212" y="10"/>
                  </a:cubicBezTo>
                  <a:cubicBezTo>
                    <a:pt x="218" y="11"/>
                    <a:pt x="247" y="26"/>
                    <a:pt x="243" y="8"/>
                  </a:cubicBezTo>
                  <a:cubicBezTo>
                    <a:pt x="274" y="21"/>
                    <a:pt x="309" y="0"/>
                    <a:pt x="340" y="16"/>
                  </a:cubicBezTo>
                  <a:cubicBezTo>
                    <a:pt x="337" y="26"/>
                    <a:pt x="309" y="30"/>
                    <a:pt x="300" y="33"/>
                  </a:cubicBezTo>
                  <a:cubicBezTo>
                    <a:pt x="266" y="44"/>
                    <a:pt x="232" y="50"/>
                    <a:pt x="198" y="59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43" name="Freeform 522">
              <a:extLst>
                <a:ext uri="{FF2B5EF4-FFF2-40B4-BE49-F238E27FC236}">
                  <a16:creationId xmlns:a16="http://schemas.microsoft.com/office/drawing/2014/main" id="{75984139-A1F2-42AC-A13B-6045AE24F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" y="1168"/>
              <a:ext cx="180" cy="36"/>
            </a:xfrm>
            <a:custGeom>
              <a:avLst/>
              <a:gdLst>
                <a:gd name="T0" fmla="*/ 140 w 196"/>
                <a:gd name="T1" fmla="*/ 0 h 37"/>
                <a:gd name="T2" fmla="*/ 94 w 196"/>
                <a:gd name="T3" fmla="*/ 4 h 37"/>
                <a:gd name="T4" fmla="*/ 58 w 196"/>
                <a:gd name="T5" fmla="*/ 11 h 37"/>
                <a:gd name="T6" fmla="*/ 34 w 196"/>
                <a:gd name="T7" fmla="*/ 18 h 37"/>
                <a:gd name="T8" fmla="*/ 51 w 196"/>
                <a:gd name="T9" fmla="*/ 14 h 37"/>
                <a:gd name="T10" fmla="*/ 98 w 196"/>
                <a:gd name="T11" fmla="*/ 4 h 37"/>
                <a:gd name="T12" fmla="*/ 136 w 196"/>
                <a:gd name="T13" fmla="*/ 4 h 37"/>
                <a:gd name="T14" fmla="*/ 118 w 196"/>
                <a:gd name="T15" fmla="*/ 9 h 37"/>
                <a:gd name="T16" fmla="*/ 68 w 196"/>
                <a:gd name="T17" fmla="*/ 18 h 37"/>
                <a:gd name="T18" fmla="*/ 24 w 196"/>
                <a:gd name="T19" fmla="*/ 25 h 37"/>
                <a:gd name="T20" fmla="*/ 7 w 196"/>
                <a:gd name="T21" fmla="*/ 29 h 37"/>
                <a:gd name="T22" fmla="*/ 0 w 196"/>
                <a:gd name="T23" fmla="*/ 31 h 37"/>
                <a:gd name="T24" fmla="*/ 16 w 196"/>
                <a:gd name="T25" fmla="*/ 32 h 37"/>
                <a:gd name="T26" fmla="*/ 53 w 196"/>
                <a:gd name="T27" fmla="*/ 28 h 37"/>
                <a:gd name="T28" fmla="*/ 82 w 196"/>
                <a:gd name="T29" fmla="*/ 30 h 37"/>
                <a:gd name="T30" fmla="*/ 99 w 196"/>
                <a:gd name="T31" fmla="*/ 31 h 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96" h="37">
                  <a:moveTo>
                    <a:pt x="196" y="0"/>
                  </a:moveTo>
                  <a:cubicBezTo>
                    <a:pt x="174" y="0"/>
                    <a:pt x="153" y="1"/>
                    <a:pt x="132" y="4"/>
                  </a:cubicBezTo>
                  <a:cubicBezTo>
                    <a:pt x="115" y="6"/>
                    <a:pt x="99" y="8"/>
                    <a:pt x="82" y="11"/>
                  </a:cubicBezTo>
                  <a:cubicBezTo>
                    <a:pt x="71" y="13"/>
                    <a:pt x="59" y="17"/>
                    <a:pt x="48" y="19"/>
                  </a:cubicBezTo>
                  <a:cubicBezTo>
                    <a:pt x="56" y="19"/>
                    <a:pt x="64" y="16"/>
                    <a:pt x="71" y="14"/>
                  </a:cubicBezTo>
                  <a:cubicBezTo>
                    <a:pt x="93" y="10"/>
                    <a:pt x="115" y="4"/>
                    <a:pt x="137" y="4"/>
                  </a:cubicBezTo>
                  <a:cubicBezTo>
                    <a:pt x="155" y="3"/>
                    <a:pt x="173" y="3"/>
                    <a:pt x="191" y="4"/>
                  </a:cubicBezTo>
                  <a:cubicBezTo>
                    <a:pt x="184" y="6"/>
                    <a:pt x="175" y="8"/>
                    <a:pt x="167" y="9"/>
                  </a:cubicBezTo>
                  <a:cubicBezTo>
                    <a:pt x="143" y="12"/>
                    <a:pt x="120" y="16"/>
                    <a:pt x="96" y="20"/>
                  </a:cubicBezTo>
                  <a:cubicBezTo>
                    <a:pt x="75" y="24"/>
                    <a:pt x="54" y="26"/>
                    <a:pt x="33" y="29"/>
                  </a:cubicBezTo>
                  <a:cubicBezTo>
                    <a:pt x="25" y="30"/>
                    <a:pt x="18" y="32"/>
                    <a:pt x="11" y="33"/>
                  </a:cubicBezTo>
                  <a:cubicBezTo>
                    <a:pt x="7" y="34"/>
                    <a:pt x="3" y="33"/>
                    <a:pt x="0" y="35"/>
                  </a:cubicBezTo>
                  <a:cubicBezTo>
                    <a:pt x="7" y="37"/>
                    <a:pt x="15" y="36"/>
                    <a:pt x="22" y="36"/>
                  </a:cubicBezTo>
                  <a:cubicBezTo>
                    <a:pt x="40" y="35"/>
                    <a:pt x="58" y="33"/>
                    <a:pt x="75" y="32"/>
                  </a:cubicBezTo>
                  <a:cubicBezTo>
                    <a:pt x="89" y="32"/>
                    <a:pt x="102" y="33"/>
                    <a:pt x="115" y="34"/>
                  </a:cubicBezTo>
                  <a:cubicBezTo>
                    <a:pt x="123" y="34"/>
                    <a:pt x="133" y="32"/>
                    <a:pt x="140" y="35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44" name="Freeform 523">
              <a:extLst>
                <a:ext uri="{FF2B5EF4-FFF2-40B4-BE49-F238E27FC236}">
                  <a16:creationId xmlns:a16="http://schemas.microsoft.com/office/drawing/2014/main" id="{BF883255-9DAA-442F-92B1-B7B14E0E5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" y="1205"/>
              <a:ext cx="102" cy="25"/>
            </a:xfrm>
            <a:custGeom>
              <a:avLst/>
              <a:gdLst>
                <a:gd name="T0" fmla="*/ 72 w 112"/>
                <a:gd name="T1" fmla="*/ 0 h 26"/>
                <a:gd name="T2" fmla="*/ 56 w 112"/>
                <a:gd name="T3" fmla="*/ 1 h 26"/>
                <a:gd name="T4" fmla="*/ 34 w 112"/>
                <a:gd name="T5" fmla="*/ 13 h 26"/>
                <a:gd name="T6" fmla="*/ 14 w 112"/>
                <a:gd name="T7" fmla="*/ 17 h 26"/>
                <a:gd name="T8" fmla="*/ 0 w 112"/>
                <a:gd name="T9" fmla="*/ 22 h 26"/>
                <a:gd name="T10" fmla="*/ 33 w 112"/>
                <a:gd name="T11" fmla="*/ 16 h 26"/>
                <a:gd name="T12" fmla="*/ 77 w 112"/>
                <a:gd name="T13" fmla="*/ 13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2" h="26">
                  <a:moveTo>
                    <a:pt x="104" y="0"/>
                  </a:moveTo>
                  <a:cubicBezTo>
                    <a:pt x="96" y="1"/>
                    <a:pt x="89" y="0"/>
                    <a:pt x="81" y="1"/>
                  </a:cubicBezTo>
                  <a:cubicBezTo>
                    <a:pt x="71" y="4"/>
                    <a:pt x="60" y="9"/>
                    <a:pt x="49" y="13"/>
                  </a:cubicBezTo>
                  <a:cubicBezTo>
                    <a:pt x="40" y="17"/>
                    <a:pt x="31" y="20"/>
                    <a:pt x="21" y="21"/>
                  </a:cubicBezTo>
                  <a:cubicBezTo>
                    <a:pt x="13" y="22"/>
                    <a:pt x="7" y="23"/>
                    <a:pt x="0" y="26"/>
                  </a:cubicBezTo>
                  <a:cubicBezTo>
                    <a:pt x="15" y="26"/>
                    <a:pt x="32" y="22"/>
                    <a:pt x="47" y="20"/>
                  </a:cubicBezTo>
                  <a:cubicBezTo>
                    <a:pt x="69" y="18"/>
                    <a:pt x="90" y="17"/>
                    <a:pt x="112" y="15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45" name="Freeform 524">
              <a:extLst>
                <a:ext uri="{FF2B5EF4-FFF2-40B4-BE49-F238E27FC236}">
                  <a16:creationId xmlns:a16="http://schemas.microsoft.com/office/drawing/2014/main" id="{1A9B41A0-3CF9-4324-8B0F-05DEF83AF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" y="1148"/>
              <a:ext cx="107" cy="17"/>
            </a:xfrm>
            <a:custGeom>
              <a:avLst/>
              <a:gdLst>
                <a:gd name="T0" fmla="*/ 82 w 117"/>
                <a:gd name="T1" fmla="*/ 9 h 18"/>
                <a:gd name="T2" fmla="*/ 41 w 117"/>
                <a:gd name="T3" fmla="*/ 3 h 18"/>
                <a:gd name="T4" fmla="*/ 9 w 117"/>
                <a:gd name="T5" fmla="*/ 4 h 18"/>
                <a:gd name="T6" fmla="*/ 0 w 117"/>
                <a:gd name="T7" fmla="*/ 6 h 18"/>
                <a:gd name="T8" fmla="*/ 7 w 117"/>
                <a:gd name="T9" fmla="*/ 7 h 18"/>
                <a:gd name="T10" fmla="*/ 28 w 117"/>
                <a:gd name="T11" fmla="*/ 9 h 18"/>
                <a:gd name="T12" fmla="*/ 62 w 117"/>
                <a:gd name="T13" fmla="*/ 11 h 18"/>
                <a:gd name="T14" fmla="*/ 78 w 117"/>
                <a:gd name="T15" fmla="*/ 14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7" h="18">
                  <a:moveTo>
                    <a:pt x="117" y="9"/>
                  </a:moveTo>
                  <a:cubicBezTo>
                    <a:pt x="97" y="9"/>
                    <a:pt x="79" y="5"/>
                    <a:pt x="59" y="3"/>
                  </a:cubicBezTo>
                  <a:cubicBezTo>
                    <a:pt x="44" y="1"/>
                    <a:pt x="29" y="0"/>
                    <a:pt x="13" y="4"/>
                  </a:cubicBezTo>
                  <a:cubicBezTo>
                    <a:pt x="10" y="5"/>
                    <a:pt x="4" y="8"/>
                    <a:pt x="0" y="6"/>
                  </a:cubicBezTo>
                  <a:cubicBezTo>
                    <a:pt x="4" y="7"/>
                    <a:pt x="7" y="6"/>
                    <a:pt x="11" y="7"/>
                  </a:cubicBezTo>
                  <a:cubicBezTo>
                    <a:pt x="21" y="7"/>
                    <a:pt x="31" y="10"/>
                    <a:pt x="41" y="11"/>
                  </a:cubicBezTo>
                  <a:cubicBezTo>
                    <a:pt x="57" y="13"/>
                    <a:pt x="73" y="15"/>
                    <a:pt x="89" y="15"/>
                  </a:cubicBezTo>
                  <a:cubicBezTo>
                    <a:pt x="94" y="15"/>
                    <a:pt x="108" y="14"/>
                    <a:pt x="111" y="18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46" name="Freeform 525">
              <a:extLst>
                <a:ext uri="{FF2B5EF4-FFF2-40B4-BE49-F238E27FC236}">
                  <a16:creationId xmlns:a16="http://schemas.microsoft.com/office/drawing/2014/main" id="{B55F8A81-CDEB-4146-98DE-61DAFAE32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1" y="1273"/>
              <a:ext cx="91" cy="153"/>
            </a:xfrm>
            <a:custGeom>
              <a:avLst/>
              <a:gdLst>
                <a:gd name="T0" fmla="*/ 63 w 100"/>
                <a:gd name="T1" fmla="*/ 2 h 156"/>
                <a:gd name="T2" fmla="*/ 51 w 100"/>
                <a:gd name="T3" fmla="*/ 4 h 156"/>
                <a:gd name="T4" fmla="*/ 35 w 100"/>
                <a:gd name="T5" fmla="*/ 8 h 156"/>
                <a:gd name="T6" fmla="*/ 56 w 100"/>
                <a:gd name="T7" fmla="*/ 8 h 156"/>
                <a:gd name="T8" fmla="*/ 46 w 100"/>
                <a:gd name="T9" fmla="*/ 12 h 156"/>
                <a:gd name="T10" fmla="*/ 35 w 100"/>
                <a:gd name="T11" fmla="*/ 14 h 156"/>
                <a:gd name="T12" fmla="*/ 45 w 100"/>
                <a:gd name="T13" fmla="*/ 14 h 156"/>
                <a:gd name="T14" fmla="*/ 58 w 100"/>
                <a:gd name="T15" fmla="*/ 18 h 156"/>
                <a:gd name="T16" fmla="*/ 38 w 100"/>
                <a:gd name="T17" fmla="*/ 22 h 156"/>
                <a:gd name="T18" fmla="*/ 59 w 100"/>
                <a:gd name="T19" fmla="*/ 28 h 156"/>
                <a:gd name="T20" fmla="*/ 39 w 100"/>
                <a:gd name="T21" fmla="*/ 30 h 156"/>
                <a:gd name="T22" fmla="*/ 54 w 100"/>
                <a:gd name="T23" fmla="*/ 35 h 156"/>
                <a:gd name="T24" fmla="*/ 34 w 100"/>
                <a:gd name="T25" fmla="*/ 30 h 156"/>
                <a:gd name="T26" fmla="*/ 10 w 100"/>
                <a:gd name="T27" fmla="*/ 28 h 156"/>
                <a:gd name="T28" fmla="*/ 25 w 100"/>
                <a:gd name="T29" fmla="*/ 32 h 156"/>
                <a:gd name="T30" fmla="*/ 42 w 100"/>
                <a:gd name="T31" fmla="*/ 38 h 156"/>
                <a:gd name="T32" fmla="*/ 23 w 100"/>
                <a:gd name="T33" fmla="*/ 37 h 156"/>
                <a:gd name="T34" fmla="*/ 5 w 100"/>
                <a:gd name="T35" fmla="*/ 41 h 156"/>
                <a:gd name="T36" fmla="*/ 24 w 100"/>
                <a:gd name="T37" fmla="*/ 44 h 156"/>
                <a:gd name="T38" fmla="*/ 42 w 100"/>
                <a:gd name="T39" fmla="*/ 52 h 156"/>
                <a:gd name="T40" fmla="*/ 35 w 100"/>
                <a:gd name="T41" fmla="*/ 51 h 156"/>
                <a:gd name="T42" fmla="*/ 20 w 100"/>
                <a:gd name="T43" fmla="*/ 54 h 156"/>
                <a:gd name="T44" fmla="*/ 0 w 100"/>
                <a:gd name="T45" fmla="*/ 48 h 156"/>
                <a:gd name="T46" fmla="*/ 32 w 100"/>
                <a:gd name="T47" fmla="*/ 77 h 156"/>
                <a:gd name="T48" fmla="*/ 16 w 100"/>
                <a:gd name="T49" fmla="*/ 68 h 156"/>
                <a:gd name="T50" fmla="*/ 49 w 100"/>
                <a:gd name="T51" fmla="*/ 84 h 156"/>
                <a:gd name="T52" fmla="*/ 33 w 100"/>
                <a:gd name="T53" fmla="*/ 83 h 156"/>
                <a:gd name="T54" fmla="*/ 14 w 100"/>
                <a:gd name="T55" fmla="*/ 81 h 156"/>
                <a:gd name="T56" fmla="*/ 39 w 100"/>
                <a:gd name="T57" fmla="*/ 89 h 156"/>
                <a:gd name="T58" fmla="*/ 23 w 100"/>
                <a:gd name="T59" fmla="*/ 92 h 156"/>
                <a:gd name="T60" fmla="*/ 9 w 100"/>
                <a:gd name="T61" fmla="*/ 98 h 156"/>
                <a:gd name="T62" fmla="*/ 32 w 100"/>
                <a:gd name="T63" fmla="*/ 102 h 156"/>
                <a:gd name="T64" fmla="*/ 8 w 100"/>
                <a:gd name="T65" fmla="*/ 110 h 156"/>
                <a:gd name="T66" fmla="*/ 36 w 100"/>
                <a:gd name="T67" fmla="*/ 115 h 156"/>
                <a:gd name="T68" fmla="*/ 26 w 100"/>
                <a:gd name="T69" fmla="*/ 128 h 156"/>
                <a:gd name="T70" fmla="*/ 42 w 100"/>
                <a:gd name="T71" fmla="*/ 144 h 156"/>
                <a:gd name="T72" fmla="*/ 53 w 100"/>
                <a:gd name="T73" fmla="*/ 127 h 156"/>
                <a:gd name="T74" fmla="*/ 65 w 100"/>
                <a:gd name="T75" fmla="*/ 94 h 156"/>
                <a:gd name="T76" fmla="*/ 67 w 100"/>
                <a:gd name="T77" fmla="*/ 46 h 156"/>
                <a:gd name="T78" fmla="*/ 66 w 100"/>
                <a:gd name="T79" fmla="*/ 4 h 156"/>
                <a:gd name="T80" fmla="*/ 66 w 100"/>
                <a:gd name="T81" fmla="*/ 8 h 1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00" h="156">
                  <a:moveTo>
                    <a:pt x="91" y="2"/>
                  </a:moveTo>
                  <a:cubicBezTo>
                    <a:pt x="86" y="0"/>
                    <a:pt x="80" y="3"/>
                    <a:pt x="75" y="4"/>
                  </a:cubicBezTo>
                  <a:cubicBezTo>
                    <a:pt x="68" y="5"/>
                    <a:pt x="58" y="8"/>
                    <a:pt x="50" y="8"/>
                  </a:cubicBezTo>
                  <a:cubicBezTo>
                    <a:pt x="61" y="8"/>
                    <a:pt x="71" y="8"/>
                    <a:pt x="82" y="8"/>
                  </a:cubicBezTo>
                  <a:cubicBezTo>
                    <a:pt x="77" y="9"/>
                    <a:pt x="71" y="11"/>
                    <a:pt x="66" y="12"/>
                  </a:cubicBezTo>
                  <a:cubicBezTo>
                    <a:pt x="61" y="13"/>
                    <a:pt x="54" y="11"/>
                    <a:pt x="50" y="14"/>
                  </a:cubicBezTo>
                  <a:cubicBezTo>
                    <a:pt x="54" y="15"/>
                    <a:pt x="60" y="14"/>
                    <a:pt x="65" y="14"/>
                  </a:cubicBezTo>
                  <a:cubicBezTo>
                    <a:pt x="72" y="14"/>
                    <a:pt x="78" y="19"/>
                    <a:pt x="85" y="18"/>
                  </a:cubicBezTo>
                  <a:cubicBezTo>
                    <a:pt x="77" y="18"/>
                    <a:pt x="63" y="18"/>
                    <a:pt x="55" y="22"/>
                  </a:cubicBezTo>
                  <a:cubicBezTo>
                    <a:pt x="63" y="27"/>
                    <a:pt x="80" y="22"/>
                    <a:pt x="86" y="32"/>
                  </a:cubicBezTo>
                  <a:cubicBezTo>
                    <a:pt x="76" y="33"/>
                    <a:pt x="66" y="28"/>
                    <a:pt x="57" y="34"/>
                  </a:cubicBezTo>
                  <a:cubicBezTo>
                    <a:pt x="61" y="39"/>
                    <a:pt x="72" y="39"/>
                    <a:pt x="78" y="39"/>
                  </a:cubicBezTo>
                  <a:cubicBezTo>
                    <a:pt x="69" y="39"/>
                    <a:pt x="59" y="36"/>
                    <a:pt x="49" y="34"/>
                  </a:cubicBezTo>
                  <a:cubicBezTo>
                    <a:pt x="39" y="32"/>
                    <a:pt x="24" y="36"/>
                    <a:pt x="14" y="32"/>
                  </a:cubicBezTo>
                  <a:cubicBezTo>
                    <a:pt x="21" y="35"/>
                    <a:pt x="30" y="35"/>
                    <a:pt x="37" y="36"/>
                  </a:cubicBezTo>
                  <a:cubicBezTo>
                    <a:pt x="46" y="38"/>
                    <a:pt x="54" y="40"/>
                    <a:pt x="62" y="42"/>
                  </a:cubicBezTo>
                  <a:cubicBezTo>
                    <a:pt x="53" y="39"/>
                    <a:pt x="42" y="41"/>
                    <a:pt x="33" y="41"/>
                  </a:cubicBezTo>
                  <a:cubicBezTo>
                    <a:pt x="24" y="41"/>
                    <a:pt x="14" y="41"/>
                    <a:pt x="6" y="45"/>
                  </a:cubicBezTo>
                  <a:cubicBezTo>
                    <a:pt x="15" y="48"/>
                    <a:pt x="26" y="46"/>
                    <a:pt x="35" y="48"/>
                  </a:cubicBezTo>
                  <a:cubicBezTo>
                    <a:pt x="44" y="50"/>
                    <a:pt x="53" y="54"/>
                    <a:pt x="62" y="56"/>
                  </a:cubicBezTo>
                  <a:cubicBezTo>
                    <a:pt x="59" y="56"/>
                    <a:pt x="56" y="55"/>
                    <a:pt x="52" y="55"/>
                  </a:cubicBezTo>
                  <a:cubicBezTo>
                    <a:pt x="44" y="55"/>
                    <a:pt x="37" y="58"/>
                    <a:pt x="29" y="58"/>
                  </a:cubicBezTo>
                  <a:cubicBezTo>
                    <a:pt x="21" y="59"/>
                    <a:pt x="8" y="55"/>
                    <a:pt x="0" y="52"/>
                  </a:cubicBezTo>
                  <a:cubicBezTo>
                    <a:pt x="19" y="59"/>
                    <a:pt x="33" y="71"/>
                    <a:pt x="47" y="84"/>
                  </a:cubicBezTo>
                  <a:cubicBezTo>
                    <a:pt x="42" y="76"/>
                    <a:pt x="33" y="72"/>
                    <a:pt x="24" y="72"/>
                  </a:cubicBezTo>
                  <a:cubicBezTo>
                    <a:pt x="39" y="77"/>
                    <a:pt x="55" y="94"/>
                    <a:pt x="71" y="92"/>
                  </a:cubicBezTo>
                  <a:cubicBezTo>
                    <a:pt x="66" y="89"/>
                    <a:pt x="54" y="92"/>
                    <a:pt x="48" y="91"/>
                  </a:cubicBezTo>
                  <a:cubicBezTo>
                    <a:pt x="39" y="90"/>
                    <a:pt x="30" y="89"/>
                    <a:pt x="21" y="89"/>
                  </a:cubicBezTo>
                  <a:cubicBezTo>
                    <a:pt x="30" y="92"/>
                    <a:pt x="50" y="90"/>
                    <a:pt x="57" y="97"/>
                  </a:cubicBezTo>
                  <a:cubicBezTo>
                    <a:pt x="51" y="100"/>
                    <a:pt x="40" y="99"/>
                    <a:pt x="33" y="100"/>
                  </a:cubicBezTo>
                  <a:cubicBezTo>
                    <a:pt x="26" y="101"/>
                    <a:pt x="19" y="103"/>
                    <a:pt x="13" y="106"/>
                  </a:cubicBezTo>
                  <a:cubicBezTo>
                    <a:pt x="22" y="106"/>
                    <a:pt x="40" y="103"/>
                    <a:pt x="47" y="110"/>
                  </a:cubicBezTo>
                  <a:cubicBezTo>
                    <a:pt x="39" y="119"/>
                    <a:pt x="18" y="110"/>
                    <a:pt x="12" y="118"/>
                  </a:cubicBezTo>
                  <a:cubicBezTo>
                    <a:pt x="24" y="124"/>
                    <a:pt x="43" y="115"/>
                    <a:pt x="53" y="123"/>
                  </a:cubicBezTo>
                  <a:cubicBezTo>
                    <a:pt x="48" y="125"/>
                    <a:pt x="26" y="133"/>
                    <a:pt x="39" y="140"/>
                  </a:cubicBezTo>
                  <a:cubicBezTo>
                    <a:pt x="49" y="145"/>
                    <a:pt x="67" y="139"/>
                    <a:pt x="60" y="156"/>
                  </a:cubicBezTo>
                  <a:cubicBezTo>
                    <a:pt x="67" y="152"/>
                    <a:pt x="72" y="143"/>
                    <a:pt x="77" y="138"/>
                  </a:cubicBezTo>
                  <a:cubicBezTo>
                    <a:pt x="87" y="128"/>
                    <a:pt x="91" y="116"/>
                    <a:pt x="95" y="102"/>
                  </a:cubicBezTo>
                  <a:cubicBezTo>
                    <a:pt x="100" y="85"/>
                    <a:pt x="99" y="68"/>
                    <a:pt x="98" y="50"/>
                  </a:cubicBezTo>
                  <a:cubicBezTo>
                    <a:pt x="98" y="36"/>
                    <a:pt x="92" y="17"/>
                    <a:pt x="97" y="4"/>
                  </a:cubicBezTo>
                  <a:cubicBezTo>
                    <a:pt x="97" y="5"/>
                    <a:pt x="98" y="7"/>
                    <a:pt x="97" y="8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47" name="Freeform 526">
              <a:extLst>
                <a:ext uri="{FF2B5EF4-FFF2-40B4-BE49-F238E27FC236}">
                  <a16:creationId xmlns:a16="http://schemas.microsoft.com/office/drawing/2014/main" id="{9A80C748-E655-40A9-858E-D1AD0FF0D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" y="1273"/>
              <a:ext cx="48" cy="55"/>
            </a:xfrm>
            <a:custGeom>
              <a:avLst/>
              <a:gdLst>
                <a:gd name="T0" fmla="*/ 33 w 53"/>
                <a:gd name="T1" fmla="*/ 1 h 55"/>
                <a:gd name="T2" fmla="*/ 20 w 53"/>
                <a:gd name="T3" fmla="*/ 5 h 55"/>
                <a:gd name="T4" fmla="*/ 0 w 53"/>
                <a:gd name="T5" fmla="*/ 9 h 55"/>
                <a:gd name="T6" fmla="*/ 30 w 53"/>
                <a:gd name="T7" fmla="*/ 11 h 55"/>
                <a:gd name="T8" fmla="*/ 18 w 53"/>
                <a:gd name="T9" fmla="*/ 17 h 55"/>
                <a:gd name="T10" fmla="*/ 3 w 53"/>
                <a:gd name="T11" fmla="*/ 23 h 55"/>
                <a:gd name="T12" fmla="*/ 13 w 53"/>
                <a:gd name="T13" fmla="*/ 26 h 55"/>
                <a:gd name="T14" fmla="*/ 11 w 53"/>
                <a:gd name="T15" fmla="*/ 35 h 55"/>
                <a:gd name="T16" fmla="*/ 13 w 53"/>
                <a:gd name="T17" fmla="*/ 42 h 55"/>
                <a:gd name="T18" fmla="*/ 20 w 53"/>
                <a:gd name="T19" fmla="*/ 45 h 55"/>
                <a:gd name="T20" fmla="*/ 22 w 53"/>
                <a:gd name="T21" fmla="*/ 53 h 55"/>
                <a:gd name="T22" fmla="*/ 31 w 53"/>
                <a:gd name="T23" fmla="*/ 32 h 55"/>
                <a:gd name="T24" fmla="*/ 35 w 53"/>
                <a:gd name="T25" fmla="*/ 4 h 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3" h="55">
                  <a:moveTo>
                    <a:pt x="49" y="1"/>
                  </a:moveTo>
                  <a:cubicBezTo>
                    <a:pt x="42" y="0"/>
                    <a:pt x="35" y="4"/>
                    <a:pt x="29" y="5"/>
                  </a:cubicBezTo>
                  <a:cubicBezTo>
                    <a:pt x="19" y="6"/>
                    <a:pt x="8" y="5"/>
                    <a:pt x="0" y="9"/>
                  </a:cubicBezTo>
                  <a:cubicBezTo>
                    <a:pt x="14" y="14"/>
                    <a:pt x="31" y="6"/>
                    <a:pt x="44" y="11"/>
                  </a:cubicBezTo>
                  <a:cubicBezTo>
                    <a:pt x="38" y="12"/>
                    <a:pt x="32" y="15"/>
                    <a:pt x="27" y="17"/>
                  </a:cubicBezTo>
                  <a:cubicBezTo>
                    <a:pt x="19" y="19"/>
                    <a:pt x="10" y="20"/>
                    <a:pt x="3" y="23"/>
                  </a:cubicBezTo>
                  <a:cubicBezTo>
                    <a:pt x="7" y="26"/>
                    <a:pt x="15" y="24"/>
                    <a:pt x="20" y="26"/>
                  </a:cubicBezTo>
                  <a:cubicBezTo>
                    <a:pt x="18" y="28"/>
                    <a:pt x="14" y="31"/>
                    <a:pt x="15" y="35"/>
                  </a:cubicBezTo>
                  <a:cubicBezTo>
                    <a:pt x="21" y="34"/>
                    <a:pt x="23" y="36"/>
                    <a:pt x="20" y="42"/>
                  </a:cubicBezTo>
                  <a:cubicBezTo>
                    <a:pt x="24" y="43"/>
                    <a:pt x="28" y="41"/>
                    <a:pt x="30" y="45"/>
                  </a:cubicBezTo>
                  <a:cubicBezTo>
                    <a:pt x="32" y="48"/>
                    <a:pt x="29" y="52"/>
                    <a:pt x="33" y="53"/>
                  </a:cubicBezTo>
                  <a:cubicBezTo>
                    <a:pt x="41" y="55"/>
                    <a:pt x="45" y="36"/>
                    <a:pt x="46" y="32"/>
                  </a:cubicBezTo>
                  <a:cubicBezTo>
                    <a:pt x="48" y="22"/>
                    <a:pt x="50" y="13"/>
                    <a:pt x="53" y="4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48" name="Freeform 527">
              <a:extLst>
                <a:ext uri="{FF2B5EF4-FFF2-40B4-BE49-F238E27FC236}">
                  <a16:creationId xmlns:a16="http://schemas.microsoft.com/office/drawing/2014/main" id="{0C478C39-608B-49D9-8BEF-AAC16D4E8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" y="1542"/>
              <a:ext cx="77" cy="258"/>
            </a:xfrm>
            <a:custGeom>
              <a:avLst/>
              <a:gdLst>
                <a:gd name="T0" fmla="*/ 11 w 84"/>
                <a:gd name="T1" fmla="*/ 238 h 265"/>
                <a:gd name="T2" fmla="*/ 0 w 84"/>
                <a:gd name="T3" fmla="*/ 145 h 265"/>
                <a:gd name="T4" fmla="*/ 7 w 84"/>
                <a:gd name="T5" fmla="*/ 170 h 265"/>
                <a:gd name="T6" fmla="*/ 5 w 84"/>
                <a:gd name="T7" fmla="*/ 148 h 265"/>
                <a:gd name="T8" fmla="*/ 2 w 84"/>
                <a:gd name="T9" fmla="*/ 114 h 265"/>
                <a:gd name="T10" fmla="*/ 8 w 84"/>
                <a:gd name="T11" fmla="*/ 154 h 265"/>
                <a:gd name="T12" fmla="*/ 6 w 84"/>
                <a:gd name="T13" fmla="*/ 124 h 265"/>
                <a:gd name="T14" fmla="*/ 6 w 84"/>
                <a:gd name="T15" fmla="*/ 93 h 265"/>
                <a:gd name="T16" fmla="*/ 6 w 84"/>
                <a:gd name="T17" fmla="*/ 126 h 265"/>
                <a:gd name="T18" fmla="*/ 8 w 84"/>
                <a:gd name="T19" fmla="*/ 64 h 265"/>
                <a:gd name="T20" fmla="*/ 6 w 84"/>
                <a:gd name="T21" fmla="*/ 97 h 265"/>
                <a:gd name="T22" fmla="*/ 17 w 84"/>
                <a:gd name="T23" fmla="*/ 46 h 265"/>
                <a:gd name="T24" fmla="*/ 15 w 84"/>
                <a:gd name="T25" fmla="*/ 69 h 265"/>
                <a:gd name="T26" fmla="*/ 26 w 84"/>
                <a:gd name="T27" fmla="*/ 32 h 265"/>
                <a:gd name="T28" fmla="*/ 22 w 84"/>
                <a:gd name="T29" fmla="*/ 52 h 265"/>
                <a:gd name="T30" fmla="*/ 36 w 84"/>
                <a:gd name="T31" fmla="*/ 18 h 265"/>
                <a:gd name="T32" fmla="*/ 31 w 84"/>
                <a:gd name="T33" fmla="*/ 29 h 265"/>
                <a:gd name="T34" fmla="*/ 49 w 84"/>
                <a:gd name="T35" fmla="*/ 5 h 265"/>
                <a:gd name="T36" fmla="*/ 45 w 84"/>
                <a:gd name="T37" fmla="*/ 18 h 265"/>
                <a:gd name="T38" fmla="*/ 56 w 84"/>
                <a:gd name="T39" fmla="*/ 2 h 265"/>
                <a:gd name="T40" fmla="*/ 52 w 84"/>
                <a:gd name="T41" fmla="*/ 12 h 265"/>
                <a:gd name="T42" fmla="*/ 60 w 84"/>
                <a:gd name="T43" fmla="*/ 0 h 265"/>
                <a:gd name="T44" fmla="*/ 46 w 84"/>
                <a:gd name="T45" fmla="*/ 109 h 265"/>
                <a:gd name="T46" fmla="*/ 39 w 84"/>
                <a:gd name="T47" fmla="*/ 170 h 265"/>
                <a:gd name="T48" fmla="*/ 31 w 84"/>
                <a:gd name="T49" fmla="*/ 220 h 26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84" h="265">
                  <a:moveTo>
                    <a:pt x="15" y="265"/>
                  </a:moveTo>
                  <a:cubicBezTo>
                    <a:pt x="16" y="231"/>
                    <a:pt x="5" y="195"/>
                    <a:pt x="0" y="161"/>
                  </a:cubicBezTo>
                  <a:cubicBezTo>
                    <a:pt x="6" y="170"/>
                    <a:pt x="7" y="181"/>
                    <a:pt x="11" y="190"/>
                  </a:cubicBezTo>
                  <a:cubicBezTo>
                    <a:pt x="6" y="184"/>
                    <a:pt x="7" y="172"/>
                    <a:pt x="5" y="164"/>
                  </a:cubicBezTo>
                  <a:cubicBezTo>
                    <a:pt x="2" y="152"/>
                    <a:pt x="5" y="138"/>
                    <a:pt x="2" y="126"/>
                  </a:cubicBezTo>
                  <a:cubicBezTo>
                    <a:pt x="7" y="141"/>
                    <a:pt x="6" y="157"/>
                    <a:pt x="12" y="171"/>
                  </a:cubicBezTo>
                  <a:cubicBezTo>
                    <a:pt x="7" y="163"/>
                    <a:pt x="8" y="147"/>
                    <a:pt x="8" y="138"/>
                  </a:cubicBezTo>
                  <a:cubicBezTo>
                    <a:pt x="7" y="127"/>
                    <a:pt x="7" y="113"/>
                    <a:pt x="7" y="105"/>
                  </a:cubicBezTo>
                  <a:cubicBezTo>
                    <a:pt x="7" y="116"/>
                    <a:pt x="5" y="129"/>
                    <a:pt x="9" y="140"/>
                  </a:cubicBezTo>
                  <a:cubicBezTo>
                    <a:pt x="11" y="118"/>
                    <a:pt x="10" y="95"/>
                    <a:pt x="12" y="72"/>
                  </a:cubicBezTo>
                  <a:cubicBezTo>
                    <a:pt x="11" y="85"/>
                    <a:pt x="9" y="97"/>
                    <a:pt x="10" y="109"/>
                  </a:cubicBezTo>
                  <a:cubicBezTo>
                    <a:pt x="13" y="90"/>
                    <a:pt x="20" y="70"/>
                    <a:pt x="24" y="50"/>
                  </a:cubicBezTo>
                  <a:cubicBezTo>
                    <a:pt x="25" y="59"/>
                    <a:pt x="21" y="68"/>
                    <a:pt x="21" y="77"/>
                  </a:cubicBezTo>
                  <a:cubicBezTo>
                    <a:pt x="25" y="64"/>
                    <a:pt x="33" y="50"/>
                    <a:pt x="36" y="36"/>
                  </a:cubicBezTo>
                  <a:cubicBezTo>
                    <a:pt x="34" y="43"/>
                    <a:pt x="31" y="50"/>
                    <a:pt x="31" y="56"/>
                  </a:cubicBezTo>
                  <a:cubicBezTo>
                    <a:pt x="37" y="43"/>
                    <a:pt x="43" y="31"/>
                    <a:pt x="51" y="19"/>
                  </a:cubicBezTo>
                  <a:cubicBezTo>
                    <a:pt x="49" y="24"/>
                    <a:pt x="46" y="28"/>
                    <a:pt x="44" y="33"/>
                  </a:cubicBezTo>
                  <a:cubicBezTo>
                    <a:pt x="54" y="25"/>
                    <a:pt x="61" y="14"/>
                    <a:pt x="69" y="5"/>
                  </a:cubicBezTo>
                  <a:cubicBezTo>
                    <a:pt x="67" y="9"/>
                    <a:pt x="64" y="13"/>
                    <a:pt x="63" y="18"/>
                  </a:cubicBezTo>
                  <a:cubicBezTo>
                    <a:pt x="68" y="13"/>
                    <a:pt x="72" y="3"/>
                    <a:pt x="79" y="2"/>
                  </a:cubicBezTo>
                  <a:cubicBezTo>
                    <a:pt x="77" y="5"/>
                    <a:pt x="74" y="8"/>
                    <a:pt x="74" y="12"/>
                  </a:cubicBezTo>
                  <a:cubicBezTo>
                    <a:pt x="78" y="9"/>
                    <a:pt x="82" y="4"/>
                    <a:pt x="84" y="0"/>
                  </a:cubicBezTo>
                  <a:cubicBezTo>
                    <a:pt x="77" y="40"/>
                    <a:pt x="71" y="81"/>
                    <a:pt x="64" y="121"/>
                  </a:cubicBezTo>
                  <a:cubicBezTo>
                    <a:pt x="59" y="144"/>
                    <a:pt x="56" y="167"/>
                    <a:pt x="55" y="190"/>
                  </a:cubicBezTo>
                  <a:cubicBezTo>
                    <a:pt x="54" y="208"/>
                    <a:pt x="44" y="226"/>
                    <a:pt x="44" y="244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49" name="Freeform 528">
              <a:extLst>
                <a:ext uri="{FF2B5EF4-FFF2-40B4-BE49-F238E27FC236}">
                  <a16:creationId xmlns:a16="http://schemas.microsoft.com/office/drawing/2014/main" id="{865D51F7-F6CA-40AF-B8E2-727AD6CAB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9" y="1973"/>
              <a:ext cx="334" cy="55"/>
            </a:xfrm>
            <a:custGeom>
              <a:avLst/>
              <a:gdLst>
                <a:gd name="T0" fmla="*/ 0 w 364"/>
                <a:gd name="T1" fmla="*/ 28 h 57"/>
                <a:gd name="T2" fmla="*/ 14 w 364"/>
                <a:gd name="T3" fmla="*/ 32 h 57"/>
                <a:gd name="T4" fmla="*/ 36 w 364"/>
                <a:gd name="T5" fmla="*/ 38 h 57"/>
                <a:gd name="T6" fmla="*/ 82 w 364"/>
                <a:gd name="T7" fmla="*/ 49 h 57"/>
                <a:gd name="T8" fmla="*/ 47 w 364"/>
                <a:gd name="T9" fmla="*/ 38 h 57"/>
                <a:gd name="T10" fmla="*/ 77 w 364"/>
                <a:gd name="T11" fmla="*/ 42 h 57"/>
                <a:gd name="T12" fmla="*/ 107 w 364"/>
                <a:gd name="T13" fmla="*/ 42 h 57"/>
                <a:gd name="T14" fmla="*/ 95 w 364"/>
                <a:gd name="T15" fmla="*/ 40 h 57"/>
                <a:gd name="T16" fmla="*/ 82 w 364"/>
                <a:gd name="T17" fmla="*/ 36 h 57"/>
                <a:gd name="T18" fmla="*/ 124 w 364"/>
                <a:gd name="T19" fmla="*/ 37 h 57"/>
                <a:gd name="T20" fmla="*/ 140 w 364"/>
                <a:gd name="T21" fmla="*/ 41 h 57"/>
                <a:gd name="T22" fmla="*/ 128 w 364"/>
                <a:gd name="T23" fmla="*/ 38 h 57"/>
                <a:gd name="T24" fmla="*/ 173 w 364"/>
                <a:gd name="T25" fmla="*/ 39 h 57"/>
                <a:gd name="T26" fmla="*/ 163 w 364"/>
                <a:gd name="T27" fmla="*/ 38 h 57"/>
                <a:gd name="T28" fmla="*/ 197 w 364"/>
                <a:gd name="T29" fmla="*/ 38 h 57"/>
                <a:gd name="T30" fmla="*/ 184 w 364"/>
                <a:gd name="T31" fmla="*/ 32 h 57"/>
                <a:gd name="T32" fmla="*/ 211 w 364"/>
                <a:gd name="T33" fmla="*/ 19 h 57"/>
                <a:gd name="T34" fmla="*/ 207 w 364"/>
                <a:gd name="T35" fmla="*/ 19 h 57"/>
                <a:gd name="T36" fmla="*/ 258 w 364"/>
                <a:gd name="T37" fmla="*/ 0 h 57"/>
                <a:gd name="T38" fmla="*/ 195 w 364"/>
                <a:gd name="T39" fmla="*/ 13 h 57"/>
                <a:gd name="T40" fmla="*/ 145 w 364"/>
                <a:gd name="T41" fmla="*/ 17 h 57"/>
                <a:gd name="T42" fmla="*/ 85 w 364"/>
                <a:gd name="T43" fmla="*/ 19 h 57"/>
                <a:gd name="T44" fmla="*/ 46 w 364"/>
                <a:gd name="T45" fmla="*/ 16 h 57"/>
                <a:gd name="T46" fmla="*/ 22 w 364"/>
                <a:gd name="T47" fmla="*/ 15 h 57"/>
                <a:gd name="T48" fmla="*/ 14 w 364"/>
                <a:gd name="T49" fmla="*/ 16 h 5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4" h="57">
                  <a:moveTo>
                    <a:pt x="0" y="32"/>
                  </a:moveTo>
                  <a:cubicBezTo>
                    <a:pt x="6" y="37"/>
                    <a:pt x="12" y="36"/>
                    <a:pt x="19" y="36"/>
                  </a:cubicBezTo>
                  <a:cubicBezTo>
                    <a:pt x="30" y="37"/>
                    <a:pt x="39" y="38"/>
                    <a:pt x="50" y="42"/>
                  </a:cubicBezTo>
                  <a:cubicBezTo>
                    <a:pt x="70" y="48"/>
                    <a:pt x="97" y="47"/>
                    <a:pt x="116" y="57"/>
                  </a:cubicBezTo>
                  <a:cubicBezTo>
                    <a:pt x="104" y="47"/>
                    <a:pt x="81" y="46"/>
                    <a:pt x="67" y="42"/>
                  </a:cubicBezTo>
                  <a:cubicBezTo>
                    <a:pt x="81" y="42"/>
                    <a:pt x="95" y="49"/>
                    <a:pt x="109" y="50"/>
                  </a:cubicBezTo>
                  <a:cubicBezTo>
                    <a:pt x="123" y="51"/>
                    <a:pt x="139" y="47"/>
                    <a:pt x="152" y="50"/>
                  </a:cubicBezTo>
                  <a:cubicBezTo>
                    <a:pt x="146" y="49"/>
                    <a:pt x="140" y="49"/>
                    <a:pt x="134" y="47"/>
                  </a:cubicBezTo>
                  <a:cubicBezTo>
                    <a:pt x="128" y="45"/>
                    <a:pt x="122" y="41"/>
                    <a:pt x="116" y="40"/>
                  </a:cubicBezTo>
                  <a:cubicBezTo>
                    <a:pt x="136" y="43"/>
                    <a:pt x="154" y="42"/>
                    <a:pt x="174" y="41"/>
                  </a:cubicBezTo>
                  <a:cubicBezTo>
                    <a:pt x="185" y="41"/>
                    <a:pt x="190" y="43"/>
                    <a:pt x="198" y="49"/>
                  </a:cubicBezTo>
                  <a:cubicBezTo>
                    <a:pt x="194" y="42"/>
                    <a:pt x="187" y="46"/>
                    <a:pt x="182" y="42"/>
                  </a:cubicBezTo>
                  <a:cubicBezTo>
                    <a:pt x="201" y="36"/>
                    <a:pt x="226" y="52"/>
                    <a:pt x="245" y="44"/>
                  </a:cubicBezTo>
                  <a:cubicBezTo>
                    <a:pt x="241" y="43"/>
                    <a:pt x="230" y="43"/>
                    <a:pt x="230" y="43"/>
                  </a:cubicBezTo>
                  <a:cubicBezTo>
                    <a:pt x="246" y="43"/>
                    <a:pt x="262" y="44"/>
                    <a:pt x="278" y="43"/>
                  </a:cubicBezTo>
                  <a:cubicBezTo>
                    <a:pt x="275" y="37"/>
                    <a:pt x="266" y="38"/>
                    <a:pt x="261" y="36"/>
                  </a:cubicBezTo>
                  <a:cubicBezTo>
                    <a:pt x="271" y="32"/>
                    <a:pt x="291" y="31"/>
                    <a:pt x="299" y="23"/>
                  </a:cubicBezTo>
                  <a:cubicBezTo>
                    <a:pt x="297" y="23"/>
                    <a:pt x="294" y="22"/>
                    <a:pt x="292" y="23"/>
                  </a:cubicBezTo>
                  <a:cubicBezTo>
                    <a:pt x="311" y="18"/>
                    <a:pt x="356" y="25"/>
                    <a:pt x="364" y="0"/>
                  </a:cubicBezTo>
                  <a:cubicBezTo>
                    <a:pt x="335" y="2"/>
                    <a:pt x="306" y="12"/>
                    <a:pt x="276" y="13"/>
                  </a:cubicBezTo>
                  <a:cubicBezTo>
                    <a:pt x="252" y="14"/>
                    <a:pt x="228" y="21"/>
                    <a:pt x="204" y="21"/>
                  </a:cubicBezTo>
                  <a:cubicBezTo>
                    <a:pt x="176" y="21"/>
                    <a:pt x="148" y="23"/>
                    <a:pt x="120" y="23"/>
                  </a:cubicBezTo>
                  <a:cubicBezTo>
                    <a:pt x="101" y="22"/>
                    <a:pt x="84" y="19"/>
                    <a:pt x="65" y="20"/>
                  </a:cubicBezTo>
                  <a:cubicBezTo>
                    <a:pt x="53" y="20"/>
                    <a:pt x="42" y="19"/>
                    <a:pt x="30" y="19"/>
                  </a:cubicBezTo>
                  <a:cubicBezTo>
                    <a:pt x="29" y="19"/>
                    <a:pt x="14" y="20"/>
                    <a:pt x="19" y="20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50" name="Freeform 529">
              <a:extLst>
                <a:ext uri="{FF2B5EF4-FFF2-40B4-BE49-F238E27FC236}">
                  <a16:creationId xmlns:a16="http://schemas.microsoft.com/office/drawing/2014/main" id="{E944AA6D-D3F2-4197-BC86-E8D2F7FCC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" y="1831"/>
              <a:ext cx="274" cy="105"/>
            </a:xfrm>
            <a:custGeom>
              <a:avLst/>
              <a:gdLst>
                <a:gd name="T0" fmla="*/ 210 w 299"/>
                <a:gd name="T1" fmla="*/ 8 h 107"/>
                <a:gd name="T2" fmla="*/ 190 w 299"/>
                <a:gd name="T3" fmla="*/ 15 h 107"/>
                <a:gd name="T4" fmla="*/ 154 w 299"/>
                <a:gd name="T5" fmla="*/ 32 h 107"/>
                <a:gd name="T6" fmla="*/ 176 w 299"/>
                <a:gd name="T7" fmla="*/ 19 h 107"/>
                <a:gd name="T8" fmla="*/ 119 w 299"/>
                <a:gd name="T9" fmla="*/ 64 h 107"/>
                <a:gd name="T10" fmla="*/ 136 w 299"/>
                <a:gd name="T11" fmla="*/ 41 h 107"/>
                <a:gd name="T12" fmla="*/ 102 w 299"/>
                <a:gd name="T13" fmla="*/ 75 h 107"/>
                <a:gd name="T14" fmla="*/ 119 w 299"/>
                <a:gd name="T15" fmla="*/ 52 h 107"/>
                <a:gd name="T16" fmla="*/ 82 w 299"/>
                <a:gd name="T17" fmla="*/ 79 h 107"/>
                <a:gd name="T18" fmla="*/ 108 w 299"/>
                <a:gd name="T19" fmla="*/ 52 h 107"/>
                <a:gd name="T20" fmla="*/ 69 w 299"/>
                <a:gd name="T21" fmla="*/ 84 h 107"/>
                <a:gd name="T22" fmla="*/ 94 w 299"/>
                <a:gd name="T23" fmla="*/ 61 h 107"/>
                <a:gd name="T24" fmla="*/ 49 w 299"/>
                <a:gd name="T25" fmla="*/ 91 h 107"/>
                <a:gd name="T26" fmla="*/ 71 w 299"/>
                <a:gd name="T27" fmla="*/ 72 h 107"/>
                <a:gd name="T28" fmla="*/ 35 w 299"/>
                <a:gd name="T29" fmla="*/ 98 h 107"/>
                <a:gd name="T30" fmla="*/ 55 w 299"/>
                <a:gd name="T31" fmla="*/ 77 h 107"/>
                <a:gd name="T32" fmla="*/ 16 w 299"/>
                <a:gd name="T33" fmla="*/ 99 h 107"/>
                <a:gd name="T34" fmla="*/ 45 w 299"/>
                <a:gd name="T35" fmla="*/ 76 h 107"/>
                <a:gd name="T36" fmla="*/ 0 w 299"/>
                <a:gd name="T37" fmla="*/ 85 h 107"/>
                <a:gd name="T38" fmla="*/ 25 w 299"/>
                <a:gd name="T39" fmla="*/ 68 h 107"/>
                <a:gd name="T40" fmla="*/ 103 w 299"/>
                <a:gd name="T41" fmla="*/ 26 h 107"/>
                <a:gd name="T42" fmla="*/ 160 w 299"/>
                <a:gd name="T43" fmla="*/ 2 h 107"/>
                <a:gd name="T44" fmla="*/ 173 w 299"/>
                <a:gd name="T45" fmla="*/ 0 h 10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99" h="107">
                  <a:moveTo>
                    <a:pt x="298" y="8"/>
                  </a:moveTo>
                  <a:cubicBezTo>
                    <a:pt x="299" y="10"/>
                    <a:pt x="274" y="13"/>
                    <a:pt x="269" y="15"/>
                  </a:cubicBezTo>
                  <a:cubicBezTo>
                    <a:pt x="250" y="19"/>
                    <a:pt x="236" y="28"/>
                    <a:pt x="218" y="36"/>
                  </a:cubicBezTo>
                  <a:cubicBezTo>
                    <a:pt x="228" y="29"/>
                    <a:pt x="240" y="26"/>
                    <a:pt x="249" y="19"/>
                  </a:cubicBezTo>
                  <a:cubicBezTo>
                    <a:pt x="222" y="34"/>
                    <a:pt x="196" y="52"/>
                    <a:pt x="169" y="68"/>
                  </a:cubicBezTo>
                  <a:cubicBezTo>
                    <a:pt x="176" y="59"/>
                    <a:pt x="187" y="53"/>
                    <a:pt x="193" y="45"/>
                  </a:cubicBezTo>
                  <a:cubicBezTo>
                    <a:pt x="178" y="47"/>
                    <a:pt x="156" y="68"/>
                    <a:pt x="144" y="79"/>
                  </a:cubicBezTo>
                  <a:cubicBezTo>
                    <a:pt x="149" y="69"/>
                    <a:pt x="160" y="63"/>
                    <a:pt x="169" y="56"/>
                  </a:cubicBezTo>
                  <a:cubicBezTo>
                    <a:pt x="151" y="63"/>
                    <a:pt x="135" y="79"/>
                    <a:pt x="117" y="86"/>
                  </a:cubicBezTo>
                  <a:cubicBezTo>
                    <a:pt x="127" y="74"/>
                    <a:pt x="146" y="69"/>
                    <a:pt x="154" y="56"/>
                  </a:cubicBezTo>
                  <a:cubicBezTo>
                    <a:pt x="134" y="66"/>
                    <a:pt x="117" y="79"/>
                    <a:pt x="98" y="92"/>
                  </a:cubicBezTo>
                  <a:cubicBezTo>
                    <a:pt x="109" y="84"/>
                    <a:pt x="125" y="75"/>
                    <a:pt x="133" y="65"/>
                  </a:cubicBezTo>
                  <a:cubicBezTo>
                    <a:pt x="111" y="72"/>
                    <a:pt x="92" y="96"/>
                    <a:pt x="69" y="99"/>
                  </a:cubicBezTo>
                  <a:cubicBezTo>
                    <a:pt x="79" y="90"/>
                    <a:pt x="92" y="85"/>
                    <a:pt x="102" y="76"/>
                  </a:cubicBezTo>
                  <a:cubicBezTo>
                    <a:pt x="83" y="84"/>
                    <a:pt x="68" y="98"/>
                    <a:pt x="49" y="106"/>
                  </a:cubicBezTo>
                  <a:cubicBezTo>
                    <a:pt x="53" y="95"/>
                    <a:pt x="71" y="90"/>
                    <a:pt x="79" y="82"/>
                  </a:cubicBezTo>
                  <a:cubicBezTo>
                    <a:pt x="60" y="85"/>
                    <a:pt x="43" y="101"/>
                    <a:pt x="24" y="107"/>
                  </a:cubicBezTo>
                  <a:cubicBezTo>
                    <a:pt x="33" y="94"/>
                    <a:pt x="58" y="93"/>
                    <a:pt x="64" y="80"/>
                  </a:cubicBezTo>
                  <a:cubicBezTo>
                    <a:pt x="44" y="81"/>
                    <a:pt x="20" y="101"/>
                    <a:pt x="0" y="93"/>
                  </a:cubicBezTo>
                  <a:cubicBezTo>
                    <a:pt x="7" y="82"/>
                    <a:pt x="24" y="77"/>
                    <a:pt x="35" y="72"/>
                  </a:cubicBezTo>
                  <a:cubicBezTo>
                    <a:pt x="71" y="56"/>
                    <a:pt x="108" y="44"/>
                    <a:pt x="145" y="30"/>
                  </a:cubicBezTo>
                  <a:cubicBezTo>
                    <a:pt x="171" y="19"/>
                    <a:pt x="199" y="7"/>
                    <a:pt x="227" y="2"/>
                  </a:cubicBezTo>
                  <a:cubicBezTo>
                    <a:pt x="232" y="2"/>
                    <a:pt x="241" y="2"/>
                    <a:pt x="245" y="0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51" name="Freeform 530">
              <a:extLst>
                <a:ext uri="{FF2B5EF4-FFF2-40B4-BE49-F238E27FC236}">
                  <a16:creationId xmlns:a16="http://schemas.microsoft.com/office/drawing/2014/main" id="{33B78A07-AFCE-401A-89CC-981DF4747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" y="1802"/>
              <a:ext cx="318" cy="100"/>
            </a:xfrm>
            <a:custGeom>
              <a:avLst/>
              <a:gdLst>
                <a:gd name="T0" fmla="*/ 209 w 347"/>
                <a:gd name="T1" fmla="*/ 0 h 102"/>
                <a:gd name="T2" fmla="*/ 140 w 347"/>
                <a:gd name="T3" fmla="*/ 18 h 102"/>
                <a:gd name="T4" fmla="*/ 96 w 347"/>
                <a:gd name="T5" fmla="*/ 33 h 102"/>
                <a:gd name="T6" fmla="*/ 59 w 347"/>
                <a:gd name="T7" fmla="*/ 50 h 102"/>
                <a:gd name="T8" fmla="*/ 0 w 347"/>
                <a:gd name="T9" fmla="*/ 85 h 102"/>
                <a:gd name="T10" fmla="*/ 25 w 347"/>
                <a:gd name="T11" fmla="*/ 77 h 102"/>
                <a:gd name="T12" fmla="*/ 12 w 347"/>
                <a:gd name="T13" fmla="*/ 94 h 102"/>
                <a:gd name="T14" fmla="*/ 50 w 347"/>
                <a:gd name="T15" fmla="*/ 73 h 102"/>
                <a:gd name="T16" fmla="*/ 29 w 347"/>
                <a:gd name="T17" fmla="*/ 91 h 102"/>
                <a:gd name="T18" fmla="*/ 83 w 347"/>
                <a:gd name="T19" fmla="*/ 58 h 102"/>
                <a:gd name="T20" fmla="*/ 51 w 347"/>
                <a:gd name="T21" fmla="*/ 82 h 102"/>
                <a:gd name="T22" fmla="*/ 113 w 347"/>
                <a:gd name="T23" fmla="*/ 49 h 102"/>
                <a:gd name="T24" fmla="*/ 79 w 347"/>
                <a:gd name="T25" fmla="*/ 74 h 102"/>
                <a:gd name="T26" fmla="*/ 136 w 347"/>
                <a:gd name="T27" fmla="*/ 46 h 102"/>
                <a:gd name="T28" fmla="*/ 99 w 347"/>
                <a:gd name="T29" fmla="*/ 71 h 102"/>
                <a:gd name="T30" fmla="*/ 151 w 347"/>
                <a:gd name="T31" fmla="*/ 46 h 102"/>
                <a:gd name="T32" fmla="*/ 125 w 347"/>
                <a:gd name="T33" fmla="*/ 65 h 102"/>
                <a:gd name="T34" fmla="*/ 189 w 347"/>
                <a:gd name="T35" fmla="*/ 36 h 102"/>
                <a:gd name="T36" fmla="*/ 148 w 347"/>
                <a:gd name="T37" fmla="*/ 56 h 102"/>
                <a:gd name="T38" fmla="*/ 203 w 347"/>
                <a:gd name="T39" fmla="*/ 37 h 102"/>
                <a:gd name="T40" fmla="*/ 229 w 347"/>
                <a:gd name="T41" fmla="*/ 25 h 102"/>
                <a:gd name="T42" fmla="*/ 244 w 347"/>
                <a:gd name="T43" fmla="*/ 15 h 102"/>
                <a:gd name="T44" fmla="*/ 245 w 347"/>
                <a:gd name="T45" fmla="*/ 17 h 10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47" h="102">
                  <a:moveTo>
                    <a:pt x="297" y="0"/>
                  </a:moveTo>
                  <a:cubicBezTo>
                    <a:pt x="264" y="0"/>
                    <a:pt x="231" y="9"/>
                    <a:pt x="199" y="18"/>
                  </a:cubicBezTo>
                  <a:cubicBezTo>
                    <a:pt x="178" y="24"/>
                    <a:pt x="159" y="32"/>
                    <a:pt x="138" y="37"/>
                  </a:cubicBezTo>
                  <a:cubicBezTo>
                    <a:pt x="119" y="42"/>
                    <a:pt x="101" y="47"/>
                    <a:pt x="83" y="54"/>
                  </a:cubicBezTo>
                  <a:cubicBezTo>
                    <a:pt x="54" y="65"/>
                    <a:pt x="28" y="80"/>
                    <a:pt x="0" y="93"/>
                  </a:cubicBezTo>
                  <a:cubicBezTo>
                    <a:pt x="12" y="90"/>
                    <a:pt x="24" y="84"/>
                    <a:pt x="36" y="85"/>
                  </a:cubicBezTo>
                  <a:cubicBezTo>
                    <a:pt x="30" y="91"/>
                    <a:pt x="21" y="95"/>
                    <a:pt x="16" y="102"/>
                  </a:cubicBezTo>
                  <a:cubicBezTo>
                    <a:pt x="35" y="98"/>
                    <a:pt x="53" y="81"/>
                    <a:pt x="72" y="79"/>
                  </a:cubicBezTo>
                  <a:cubicBezTo>
                    <a:pt x="64" y="87"/>
                    <a:pt x="52" y="92"/>
                    <a:pt x="42" y="99"/>
                  </a:cubicBezTo>
                  <a:cubicBezTo>
                    <a:pt x="66" y="87"/>
                    <a:pt x="92" y="70"/>
                    <a:pt x="118" y="62"/>
                  </a:cubicBezTo>
                  <a:cubicBezTo>
                    <a:pt x="109" y="74"/>
                    <a:pt x="86" y="80"/>
                    <a:pt x="73" y="90"/>
                  </a:cubicBezTo>
                  <a:cubicBezTo>
                    <a:pt x="103" y="82"/>
                    <a:pt x="129" y="59"/>
                    <a:pt x="159" y="53"/>
                  </a:cubicBezTo>
                  <a:cubicBezTo>
                    <a:pt x="145" y="63"/>
                    <a:pt x="125" y="69"/>
                    <a:pt x="112" y="81"/>
                  </a:cubicBezTo>
                  <a:cubicBezTo>
                    <a:pt x="140" y="80"/>
                    <a:pt x="165" y="53"/>
                    <a:pt x="193" y="50"/>
                  </a:cubicBezTo>
                  <a:cubicBezTo>
                    <a:pt x="176" y="59"/>
                    <a:pt x="157" y="63"/>
                    <a:pt x="141" y="75"/>
                  </a:cubicBezTo>
                  <a:cubicBezTo>
                    <a:pt x="166" y="69"/>
                    <a:pt x="189" y="54"/>
                    <a:pt x="214" y="50"/>
                  </a:cubicBezTo>
                  <a:cubicBezTo>
                    <a:pt x="202" y="57"/>
                    <a:pt x="187" y="60"/>
                    <a:pt x="176" y="69"/>
                  </a:cubicBezTo>
                  <a:cubicBezTo>
                    <a:pt x="201" y="56"/>
                    <a:pt x="240" y="40"/>
                    <a:pt x="268" y="40"/>
                  </a:cubicBezTo>
                  <a:cubicBezTo>
                    <a:pt x="251" y="50"/>
                    <a:pt x="230" y="56"/>
                    <a:pt x="211" y="60"/>
                  </a:cubicBezTo>
                  <a:cubicBezTo>
                    <a:pt x="236" y="54"/>
                    <a:pt x="263" y="50"/>
                    <a:pt x="288" y="41"/>
                  </a:cubicBezTo>
                  <a:cubicBezTo>
                    <a:pt x="300" y="36"/>
                    <a:pt x="312" y="32"/>
                    <a:pt x="325" y="28"/>
                  </a:cubicBezTo>
                  <a:cubicBezTo>
                    <a:pt x="333" y="25"/>
                    <a:pt x="338" y="18"/>
                    <a:pt x="345" y="15"/>
                  </a:cubicBezTo>
                  <a:cubicBezTo>
                    <a:pt x="347" y="15"/>
                    <a:pt x="346" y="16"/>
                    <a:pt x="346" y="17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52" name="Freeform 531">
              <a:extLst>
                <a:ext uri="{FF2B5EF4-FFF2-40B4-BE49-F238E27FC236}">
                  <a16:creationId xmlns:a16="http://schemas.microsoft.com/office/drawing/2014/main" id="{475DA004-1903-4FC3-B5BB-70D97E951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" y="1446"/>
              <a:ext cx="131" cy="120"/>
            </a:xfrm>
            <a:custGeom>
              <a:avLst/>
              <a:gdLst>
                <a:gd name="T0" fmla="*/ 20 w 142"/>
                <a:gd name="T1" fmla="*/ 16 h 123"/>
                <a:gd name="T2" fmla="*/ 52 w 142"/>
                <a:gd name="T3" fmla="*/ 0 h 123"/>
                <a:gd name="T4" fmla="*/ 31 w 142"/>
                <a:gd name="T5" fmla="*/ 14 h 123"/>
                <a:gd name="T6" fmla="*/ 72 w 142"/>
                <a:gd name="T7" fmla="*/ 4 h 123"/>
                <a:gd name="T8" fmla="*/ 42 w 142"/>
                <a:gd name="T9" fmla="*/ 15 h 123"/>
                <a:gd name="T10" fmla="*/ 78 w 142"/>
                <a:gd name="T11" fmla="*/ 14 h 123"/>
                <a:gd name="T12" fmla="*/ 28 w 142"/>
                <a:gd name="T13" fmla="*/ 32 h 123"/>
                <a:gd name="T14" fmla="*/ 49 w 142"/>
                <a:gd name="T15" fmla="*/ 28 h 123"/>
                <a:gd name="T16" fmla="*/ 23 w 142"/>
                <a:gd name="T17" fmla="*/ 48 h 123"/>
                <a:gd name="T18" fmla="*/ 42 w 142"/>
                <a:gd name="T19" fmla="*/ 45 h 123"/>
                <a:gd name="T20" fmla="*/ 17 w 142"/>
                <a:gd name="T21" fmla="*/ 66 h 123"/>
                <a:gd name="T22" fmla="*/ 52 w 142"/>
                <a:gd name="T23" fmla="*/ 57 h 123"/>
                <a:gd name="T24" fmla="*/ 29 w 142"/>
                <a:gd name="T25" fmla="*/ 69 h 123"/>
                <a:gd name="T26" fmla="*/ 61 w 142"/>
                <a:gd name="T27" fmla="*/ 58 h 123"/>
                <a:gd name="T28" fmla="*/ 85 w 142"/>
                <a:gd name="T29" fmla="*/ 55 h 123"/>
                <a:gd name="T30" fmla="*/ 46 w 142"/>
                <a:gd name="T31" fmla="*/ 65 h 123"/>
                <a:gd name="T32" fmla="*/ 103 w 142"/>
                <a:gd name="T33" fmla="*/ 59 h 123"/>
                <a:gd name="T34" fmla="*/ 66 w 142"/>
                <a:gd name="T35" fmla="*/ 68 h 123"/>
                <a:gd name="T36" fmla="*/ 101 w 142"/>
                <a:gd name="T37" fmla="*/ 69 h 123"/>
                <a:gd name="T38" fmla="*/ 66 w 142"/>
                <a:gd name="T39" fmla="*/ 85 h 123"/>
                <a:gd name="T40" fmla="*/ 90 w 142"/>
                <a:gd name="T41" fmla="*/ 90 h 123"/>
                <a:gd name="T42" fmla="*/ 72 w 142"/>
                <a:gd name="T43" fmla="*/ 97 h 123"/>
                <a:gd name="T44" fmla="*/ 64 w 142"/>
                <a:gd name="T45" fmla="*/ 101 h 123"/>
                <a:gd name="T46" fmla="*/ 62 w 142"/>
                <a:gd name="T47" fmla="*/ 104 h 123"/>
                <a:gd name="T48" fmla="*/ 37 w 142"/>
                <a:gd name="T49" fmla="*/ 100 h 123"/>
                <a:gd name="T50" fmla="*/ 23 w 142"/>
                <a:gd name="T51" fmla="*/ 83 h 123"/>
                <a:gd name="T52" fmla="*/ 6 w 142"/>
                <a:gd name="T53" fmla="*/ 67 h 123"/>
                <a:gd name="T54" fmla="*/ 6 w 142"/>
                <a:gd name="T55" fmla="*/ 44 h 12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42" h="123">
                  <a:moveTo>
                    <a:pt x="28" y="16"/>
                  </a:moveTo>
                  <a:cubicBezTo>
                    <a:pt x="42" y="10"/>
                    <a:pt x="57" y="6"/>
                    <a:pt x="71" y="0"/>
                  </a:cubicBezTo>
                  <a:cubicBezTo>
                    <a:pt x="62" y="5"/>
                    <a:pt x="53" y="10"/>
                    <a:pt x="43" y="14"/>
                  </a:cubicBezTo>
                  <a:cubicBezTo>
                    <a:pt x="62" y="6"/>
                    <a:pt x="81" y="7"/>
                    <a:pt x="100" y="4"/>
                  </a:cubicBezTo>
                  <a:cubicBezTo>
                    <a:pt x="86" y="8"/>
                    <a:pt x="72" y="12"/>
                    <a:pt x="58" y="15"/>
                  </a:cubicBezTo>
                  <a:cubicBezTo>
                    <a:pt x="74" y="19"/>
                    <a:pt x="91" y="8"/>
                    <a:pt x="108" y="14"/>
                  </a:cubicBezTo>
                  <a:cubicBezTo>
                    <a:pt x="86" y="18"/>
                    <a:pt x="55" y="21"/>
                    <a:pt x="38" y="36"/>
                  </a:cubicBezTo>
                  <a:cubicBezTo>
                    <a:pt x="47" y="37"/>
                    <a:pt x="57" y="29"/>
                    <a:pt x="67" y="32"/>
                  </a:cubicBezTo>
                  <a:cubicBezTo>
                    <a:pt x="58" y="43"/>
                    <a:pt x="41" y="44"/>
                    <a:pt x="31" y="52"/>
                  </a:cubicBezTo>
                  <a:cubicBezTo>
                    <a:pt x="40" y="53"/>
                    <a:pt x="49" y="49"/>
                    <a:pt x="58" y="49"/>
                  </a:cubicBezTo>
                  <a:cubicBezTo>
                    <a:pt x="53" y="60"/>
                    <a:pt x="33" y="65"/>
                    <a:pt x="24" y="74"/>
                  </a:cubicBezTo>
                  <a:cubicBezTo>
                    <a:pt x="40" y="73"/>
                    <a:pt x="55" y="62"/>
                    <a:pt x="72" y="62"/>
                  </a:cubicBezTo>
                  <a:cubicBezTo>
                    <a:pt x="61" y="67"/>
                    <a:pt x="50" y="71"/>
                    <a:pt x="40" y="77"/>
                  </a:cubicBezTo>
                  <a:cubicBezTo>
                    <a:pt x="54" y="77"/>
                    <a:pt x="70" y="68"/>
                    <a:pt x="83" y="64"/>
                  </a:cubicBezTo>
                  <a:cubicBezTo>
                    <a:pt x="94" y="61"/>
                    <a:pt x="106" y="59"/>
                    <a:pt x="117" y="59"/>
                  </a:cubicBezTo>
                  <a:cubicBezTo>
                    <a:pt x="99" y="62"/>
                    <a:pt x="80" y="66"/>
                    <a:pt x="64" y="73"/>
                  </a:cubicBezTo>
                  <a:cubicBezTo>
                    <a:pt x="87" y="67"/>
                    <a:pt x="118" y="58"/>
                    <a:pt x="142" y="65"/>
                  </a:cubicBezTo>
                  <a:cubicBezTo>
                    <a:pt x="126" y="71"/>
                    <a:pt x="107" y="68"/>
                    <a:pt x="92" y="76"/>
                  </a:cubicBezTo>
                  <a:cubicBezTo>
                    <a:pt x="105" y="78"/>
                    <a:pt x="128" y="71"/>
                    <a:pt x="140" y="77"/>
                  </a:cubicBezTo>
                  <a:cubicBezTo>
                    <a:pt x="133" y="89"/>
                    <a:pt x="102" y="84"/>
                    <a:pt x="92" y="93"/>
                  </a:cubicBezTo>
                  <a:cubicBezTo>
                    <a:pt x="101" y="100"/>
                    <a:pt x="114" y="95"/>
                    <a:pt x="125" y="98"/>
                  </a:cubicBezTo>
                  <a:cubicBezTo>
                    <a:pt x="119" y="104"/>
                    <a:pt x="108" y="105"/>
                    <a:pt x="100" y="107"/>
                  </a:cubicBezTo>
                  <a:cubicBezTo>
                    <a:pt x="97" y="109"/>
                    <a:pt x="91" y="110"/>
                    <a:pt x="88" y="113"/>
                  </a:cubicBezTo>
                  <a:cubicBezTo>
                    <a:pt x="87" y="114"/>
                    <a:pt x="87" y="116"/>
                    <a:pt x="86" y="116"/>
                  </a:cubicBezTo>
                  <a:cubicBezTo>
                    <a:pt x="77" y="123"/>
                    <a:pt x="62" y="120"/>
                    <a:pt x="51" y="111"/>
                  </a:cubicBezTo>
                  <a:cubicBezTo>
                    <a:pt x="44" y="105"/>
                    <a:pt x="39" y="96"/>
                    <a:pt x="31" y="91"/>
                  </a:cubicBezTo>
                  <a:cubicBezTo>
                    <a:pt x="24" y="86"/>
                    <a:pt x="15" y="82"/>
                    <a:pt x="10" y="75"/>
                  </a:cubicBezTo>
                  <a:cubicBezTo>
                    <a:pt x="8" y="71"/>
                    <a:pt x="0" y="48"/>
                    <a:pt x="7" y="48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53" name="Freeform 532">
              <a:extLst>
                <a:ext uri="{FF2B5EF4-FFF2-40B4-BE49-F238E27FC236}">
                  <a16:creationId xmlns:a16="http://schemas.microsoft.com/office/drawing/2014/main" id="{4856052F-BA62-4BC0-8FA4-F13B90BF8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" y="1548"/>
              <a:ext cx="83" cy="45"/>
            </a:xfrm>
            <a:custGeom>
              <a:avLst/>
              <a:gdLst>
                <a:gd name="T0" fmla="*/ 17 w 90"/>
                <a:gd name="T1" fmla="*/ 0 h 46"/>
                <a:gd name="T2" fmla="*/ 32 w 90"/>
                <a:gd name="T3" fmla="*/ 6 h 46"/>
                <a:gd name="T4" fmla="*/ 50 w 90"/>
                <a:gd name="T5" fmla="*/ 13 h 46"/>
                <a:gd name="T6" fmla="*/ 21 w 90"/>
                <a:gd name="T7" fmla="*/ 9 h 46"/>
                <a:gd name="T8" fmla="*/ 42 w 90"/>
                <a:gd name="T9" fmla="*/ 14 h 46"/>
                <a:gd name="T10" fmla="*/ 63 w 90"/>
                <a:gd name="T11" fmla="*/ 22 h 46"/>
                <a:gd name="T12" fmla="*/ 36 w 90"/>
                <a:gd name="T13" fmla="*/ 21 h 46"/>
                <a:gd name="T14" fmla="*/ 65 w 90"/>
                <a:gd name="T15" fmla="*/ 37 h 46"/>
                <a:gd name="T16" fmla="*/ 45 w 90"/>
                <a:gd name="T17" fmla="*/ 27 h 46"/>
                <a:gd name="T18" fmla="*/ 64 w 90"/>
                <a:gd name="T19" fmla="*/ 42 h 46"/>
                <a:gd name="T20" fmla="*/ 33 w 90"/>
                <a:gd name="T21" fmla="*/ 33 h 46"/>
                <a:gd name="T22" fmla="*/ 42 w 90"/>
                <a:gd name="T23" fmla="*/ 37 h 46"/>
                <a:gd name="T24" fmla="*/ 17 w 90"/>
                <a:gd name="T25" fmla="*/ 27 h 46"/>
                <a:gd name="T26" fmla="*/ 17 w 90"/>
                <a:gd name="T27" fmla="*/ 31 h 46"/>
                <a:gd name="T28" fmla="*/ 0 w 90"/>
                <a:gd name="T29" fmla="*/ 17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0" h="46">
                  <a:moveTo>
                    <a:pt x="23" y="0"/>
                  </a:moveTo>
                  <a:cubicBezTo>
                    <a:pt x="26" y="6"/>
                    <a:pt x="38" y="5"/>
                    <a:pt x="44" y="6"/>
                  </a:cubicBezTo>
                  <a:cubicBezTo>
                    <a:pt x="52" y="8"/>
                    <a:pt x="60" y="11"/>
                    <a:pt x="69" y="13"/>
                  </a:cubicBezTo>
                  <a:cubicBezTo>
                    <a:pt x="56" y="11"/>
                    <a:pt x="42" y="8"/>
                    <a:pt x="29" y="9"/>
                  </a:cubicBezTo>
                  <a:cubicBezTo>
                    <a:pt x="39" y="11"/>
                    <a:pt x="48" y="12"/>
                    <a:pt x="57" y="14"/>
                  </a:cubicBezTo>
                  <a:cubicBezTo>
                    <a:pt x="67" y="17"/>
                    <a:pt x="76" y="23"/>
                    <a:pt x="87" y="22"/>
                  </a:cubicBezTo>
                  <a:cubicBezTo>
                    <a:pt x="75" y="26"/>
                    <a:pt x="62" y="19"/>
                    <a:pt x="50" y="21"/>
                  </a:cubicBezTo>
                  <a:cubicBezTo>
                    <a:pt x="63" y="25"/>
                    <a:pt x="84" y="24"/>
                    <a:pt x="90" y="41"/>
                  </a:cubicBezTo>
                  <a:cubicBezTo>
                    <a:pt x="81" y="39"/>
                    <a:pt x="71" y="34"/>
                    <a:pt x="62" y="31"/>
                  </a:cubicBezTo>
                  <a:cubicBezTo>
                    <a:pt x="70" y="37"/>
                    <a:pt x="80" y="40"/>
                    <a:pt x="88" y="46"/>
                  </a:cubicBezTo>
                  <a:cubicBezTo>
                    <a:pt x="74" y="41"/>
                    <a:pt x="61" y="37"/>
                    <a:pt x="46" y="37"/>
                  </a:cubicBezTo>
                  <a:cubicBezTo>
                    <a:pt x="50" y="39"/>
                    <a:pt x="54" y="40"/>
                    <a:pt x="59" y="41"/>
                  </a:cubicBezTo>
                  <a:cubicBezTo>
                    <a:pt x="48" y="41"/>
                    <a:pt x="35" y="34"/>
                    <a:pt x="24" y="31"/>
                  </a:cubicBezTo>
                  <a:cubicBezTo>
                    <a:pt x="24" y="33"/>
                    <a:pt x="24" y="34"/>
                    <a:pt x="24" y="35"/>
                  </a:cubicBezTo>
                  <a:cubicBezTo>
                    <a:pt x="14" y="33"/>
                    <a:pt x="3" y="26"/>
                    <a:pt x="0" y="17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54" name="Freeform 533">
              <a:extLst>
                <a:ext uri="{FF2B5EF4-FFF2-40B4-BE49-F238E27FC236}">
                  <a16:creationId xmlns:a16="http://schemas.microsoft.com/office/drawing/2014/main" id="{36C083EF-5CD3-4CE3-AA47-EE1165EA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" y="1152"/>
              <a:ext cx="567" cy="448"/>
            </a:xfrm>
            <a:custGeom>
              <a:avLst/>
              <a:gdLst>
                <a:gd name="T0" fmla="*/ 362 w 619"/>
                <a:gd name="T1" fmla="*/ 18 h 458"/>
                <a:gd name="T2" fmla="*/ 309 w 619"/>
                <a:gd name="T3" fmla="*/ 0 h 458"/>
                <a:gd name="T4" fmla="*/ 333 w 619"/>
                <a:gd name="T5" fmla="*/ 13 h 458"/>
                <a:gd name="T6" fmla="*/ 309 w 619"/>
                <a:gd name="T7" fmla="*/ 5 h 458"/>
                <a:gd name="T8" fmla="*/ 324 w 619"/>
                <a:gd name="T9" fmla="*/ 18 h 458"/>
                <a:gd name="T10" fmla="*/ 245 w 619"/>
                <a:gd name="T11" fmla="*/ 10 h 458"/>
                <a:gd name="T12" fmla="*/ 156 w 619"/>
                <a:gd name="T13" fmla="*/ 41 h 458"/>
                <a:gd name="T14" fmla="*/ 200 w 619"/>
                <a:gd name="T15" fmla="*/ 34 h 458"/>
                <a:gd name="T16" fmla="*/ 155 w 619"/>
                <a:gd name="T17" fmla="*/ 47 h 458"/>
                <a:gd name="T18" fmla="*/ 168 w 619"/>
                <a:gd name="T19" fmla="*/ 50 h 458"/>
                <a:gd name="T20" fmla="*/ 95 w 619"/>
                <a:gd name="T21" fmla="*/ 82 h 458"/>
                <a:gd name="T22" fmla="*/ 46 w 619"/>
                <a:gd name="T23" fmla="*/ 140 h 458"/>
                <a:gd name="T24" fmla="*/ 57 w 619"/>
                <a:gd name="T25" fmla="*/ 132 h 458"/>
                <a:gd name="T26" fmla="*/ 32 w 619"/>
                <a:gd name="T27" fmla="*/ 178 h 458"/>
                <a:gd name="T28" fmla="*/ 36 w 619"/>
                <a:gd name="T29" fmla="*/ 179 h 458"/>
                <a:gd name="T30" fmla="*/ 16 w 619"/>
                <a:gd name="T31" fmla="*/ 225 h 458"/>
                <a:gd name="T32" fmla="*/ 23 w 619"/>
                <a:gd name="T33" fmla="*/ 225 h 458"/>
                <a:gd name="T34" fmla="*/ 5 w 619"/>
                <a:gd name="T35" fmla="*/ 263 h 458"/>
                <a:gd name="T36" fmla="*/ 16 w 619"/>
                <a:gd name="T37" fmla="*/ 264 h 458"/>
                <a:gd name="T38" fmla="*/ 11 w 619"/>
                <a:gd name="T39" fmla="*/ 304 h 458"/>
                <a:gd name="T40" fmla="*/ 21 w 619"/>
                <a:gd name="T41" fmla="*/ 313 h 458"/>
                <a:gd name="T42" fmla="*/ 14 w 619"/>
                <a:gd name="T43" fmla="*/ 334 h 458"/>
                <a:gd name="T44" fmla="*/ 3 w 619"/>
                <a:gd name="T45" fmla="*/ 362 h 458"/>
                <a:gd name="T46" fmla="*/ 15 w 619"/>
                <a:gd name="T47" fmla="*/ 368 h 458"/>
                <a:gd name="T48" fmla="*/ 13 w 619"/>
                <a:gd name="T49" fmla="*/ 419 h 458"/>
                <a:gd name="T50" fmla="*/ 91 w 619"/>
                <a:gd name="T51" fmla="*/ 369 h 458"/>
                <a:gd name="T52" fmla="*/ 78 w 619"/>
                <a:gd name="T53" fmla="*/ 400 h 458"/>
                <a:gd name="T54" fmla="*/ 140 w 619"/>
                <a:gd name="T55" fmla="*/ 368 h 458"/>
                <a:gd name="T56" fmla="*/ 180 w 619"/>
                <a:gd name="T57" fmla="*/ 354 h 458"/>
                <a:gd name="T58" fmla="*/ 245 w 619"/>
                <a:gd name="T59" fmla="*/ 336 h 458"/>
                <a:gd name="T60" fmla="*/ 265 w 619"/>
                <a:gd name="T61" fmla="*/ 305 h 458"/>
                <a:gd name="T62" fmla="*/ 317 w 619"/>
                <a:gd name="T63" fmla="*/ 290 h 458"/>
                <a:gd name="T64" fmla="*/ 348 w 619"/>
                <a:gd name="T65" fmla="*/ 285 h 458"/>
                <a:gd name="T66" fmla="*/ 354 w 619"/>
                <a:gd name="T67" fmla="*/ 269 h 458"/>
                <a:gd name="T68" fmla="*/ 415 w 619"/>
                <a:gd name="T69" fmla="*/ 252 h 458"/>
                <a:gd name="T70" fmla="*/ 415 w 619"/>
                <a:gd name="T71" fmla="*/ 220 h 458"/>
                <a:gd name="T72" fmla="*/ 426 w 619"/>
                <a:gd name="T73" fmla="*/ 219 h 458"/>
                <a:gd name="T74" fmla="*/ 421 w 619"/>
                <a:gd name="T75" fmla="*/ 197 h 458"/>
                <a:gd name="T76" fmla="*/ 421 w 619"/>
                <a:gd name="T77" fmla="*/ 176 h 458"/>
                <a:gd name="T78" fmla="*/ 415 w 619"/>
                <a:gd name="T79" fmla="*/ 124 h 458"/>
                <a:gd name="T80" fmla="*/ 379 w 619"/>
                <a:gd name="T81" fmla="*/ 44 h 458"/>
                <a:gd name="T82" fmla="*/ 353 w 619"/>
                <a:gd name="T83" fmla="*/ 13 h 45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19" h="458">
                  <a:moveTo>
                    <a:pt x="513" y="18"/>
                  </a:moveTo>
                  <a:cubicBezTo>
                    <a:pt x="491" y="1"/>
                    <a:pt x="464" y="6"/>
                    <a:pt x="439" y="0"/>
                  </a:cubicBezTo>
                  <a:cubicBezTo>
                    <a:pt x="451" y="0"/>
                    <a:pt x="464" y="5"/>
                    <a:pt x="472" y="13"/>
                  </a:cubicBezTo>
                  <a:cubicBezTo>
                    <a:pt x="460" y="12"/>
                    <a:pt x="452" y="3"/>
                    <a:pt x="439" y="5"/>
                  </a:cubicBezTo>
                  <a:cubicBezTo>
                    <a:pt x="444" y="11"/>
                    <a:pt x="452" y="16"/>
                    <a:pt x="460" y="18"/>
                  </a:cubicBezTo>
                  <a:cubicBezTo>
                    <a:pt x="426" y="12"/>
                    <a:pt x="382" y="9"/>
                    <a:pt x="348" y="10"/>
                  </a:cubicBezTo>
                  <a:cubicBezTo>
                    <a:pt x="304" y="12"/>
                    <a:pt x="264" y="36"/>
                    <a:pt x="222" y="45"/>
                  </a:cubicBezTo>
                  <a:cubicBezTo>
                    <a:pt x="236" y="46"/>
                    <a:pt x="264" y="36"/>
                    <a:pt x="284" y="38"/>
                  </a:cubicBezTo>
                  <a:cubicBezTo>
                    <a:pt x="264" y="47"/>
                    <a:pt x="239" y="39"/>
                    <a:pt x="220" y="51"/>
                  </a:cubicBezTo>
                  <a:cubicBezTo>
                    <a:pt x="225" y="51"/>
                    <a:pt x="232" y="54"/>
                    <a:pt x="238" y="54"/>
                  </a:cubicBezTo>
                  <a:cubicBezTo>
                    <a:pt x="206" y="68"/>
                    <a:pt x="166" y="70"/>
                    <a:pt x="137" y="90"/>
                  </a:cubicBezTo>
                  <a:cubicBezTo>
                    <a:pt x="115" y="106"/>
                    <a:pt x="85" y="130"/>
                    <a:pt x="66" y="152"/>
                  </a:cubicBezTo>
                  <a:cubicBezTo>
                    <a:pt x="70" y="149"/>
                    <a:pt x="77" y="146"/>
                    <a:pt x="81" y="144"/>
                  </a:cubicBezTo>
                  <a:cubicBezTo>
                    <a:pt x="70" y="161"/>
                    <a:pt x="56" y="176"/>
                    <a:pt x="45" y="194"/>
                  </a:cubicBezTo>
                  <a:cubicBezTo>
                    <a:pt x="47" y="194"/>
                    <a:pt x="49" y="194"/>
                    <a:pt x="51" y="195"/>
                  </a:cubicBezTo>
                  <a:cubicBezTo>
                    <a:pt x="48" y="213"/>
                    <a:pt x="24" y="225"/>
                    <a:pt x="23" y="245"/>
                  </a:cubicBezTo>
                  <a:cubicBezTo>
                    <a:pt x="26" y="245"/>
                    <a:pt x="29" y="245"/>
                    <a:pt x="32" y="245"/>
                  </a:cubicBezTo>
                  <a:cubicBezTo>
                    <a:pt x="23" y="259"/>
                    <a:pt x="8" y="271"/>
                    <a:pt x="7" y="287"/>
                  </a:cubicBezTo>
                  <a:cubicBezTo>
                    <a:pt x="12" y="286"/>
                    <a:pt x="19" y="289"/>
                    <a:pt x="24" y="288"/>
                  </a:cubicBezTo>
                  <a:cubicBezTo>
                    <a:pt x="29" y="305"/>
                    <a:pt x="12" y="317"/>
                    <a:pt x="15" y="332"/>
                  </a:cubicBezTo>
                  <a:cubicBezTo>
                    <a:pt x="15" y="336"/>
                    <a:pt x="30" y="336"/>
                    <a:pt x="30" y="341"/>
                  </a:cubicBezTo>
                  <a:cubicBezTo>
                    <a:pt x="30" y="353"/>
                    <a:pt x="24" y="354"/>
                    <a:pt x="19" y="365"/>
                  </a:cubicBezTo>
                  <a:cubicBezTo>
                    <a:pt x="15" y="373"/>
                    <a:pt x="0" y="385"/>
                    <a:pt x="3" y="395"/>
                  </a:cubicBezTo>
                  <a:cubicBezTo>
                    <a:pt x="6" y="403"/>
                    <a:pt x="21" y="399"/>
                    <a:pt x="22" y="402"/>
                  </a:cubicBezTo>
                  <a:cubicBezTo>
                    <a:pt x="29" y="419"/>
                    <a:pt x="11" y="438"/>
                    <a:pt x="17" y="458"/>
                  </a:cubicBezTo>
                  <a:cubicBezTo>
                    <a:pt x="49" y="447"/>
                    <a:pt x="93" y="396"/>
                    <a:pt x="129" y="403"/>
                  </a:cubicBezTo>
                  <a:cubicBezTo>
                    <a:pt x="127" y="416"/>
                    <a:pt x="117" y="426"/>
                    <a:pt x="110" y="437"/>
                  </a:cubicBezTo>
                  <a:cubicBezTo>
                    <a:pt x="141" y="428"/>
                    <a:pt x="167" y="410"/>
                    <a:pt x="199" y="402"/>
                  </a:cubicBezTo>
                  <a:cubicBezTo>
                    <a:pt x="218" y="398"/>
                    <a:pt x="236" y="389"/>
                    <a:pt x="256" y="386"/>
                  </a:cubicBezTo>
                  <a:cubicBezTo>
                    <a:pt x="289" y="381"/>
                    <a:pt x="316" y="379"/>
                    <a:pt x="348" y="367"/>
                  </a:cubicBezTo>
                  <a:cubicBezTo>
                    <a:pt x="378" y="355"/>
                    <a:pt x="366" y="359"/>
                    <a:pt x="377" y="333"/>
                  </a:cubicBezTo>
                  <a:cubicBezTo>
                    <a:pt x="391" y="299"/>
                    <a:pt x="414" y="318"/>
                    <a:pt x="451" y="317"/>
                  </a:cubicBezTo>
                  <a:cubicBezTo>
                    <a:pt x="463" y="317"/>
                    <a:pt x="483" y="320"/>
                    <a:pt x="494" y="312"/>
                  </a:cubicBezTo>
                  <a:cubicBezTo>
                    <a:pt x="503" y="307"/>
                    <a:pt x="498" y="298"/>
                    <a:pt x="504" y="293"/>
                  </a:cubicBezTo>
                  <a:cubicBezTo>
                    <a:pt x="528" y="275"/>
                    <a:pt x="564" y="290"/>
                    <a:pt x="590" y="276"/>
                  </a:cubicBezTo>
                  <a:cubicBezTo>
                    <a:pt x="619" y="261"/>
                    <a:pt x="595" y="264"/>
                    <a:pt x="589" y="240"/>
                  </a:cubicBezTo>
                  <a:cubicBezTo>
                    <a:pt x="593" y="241"/>
                    <a:pt x="601" y="238"/>
                    <a:pt x="606" y="239"/>
                  </a:cubicBezTo>
                  <a:cubicBezTo>
                    <a:pt x="607" y="228"/>
                    <a:pt x="599" y="224"/>
                    <a:pt x="598" y="215"/>
                  </a:cubicBezTo>
                  <a:cubicBezTo>
                    <a:pt x="597" y="206"/>
                    <a:pt x="598" y="197"/>
                    <a:pt x="598" y="192"/>
                  </a:cubicBezTo>
                  <a:cubicBezTo>
                    <a:pt x="599" y="175"/>
                    <a:pt x="599" y="157"/>
                    <a:pt x="588" y="136"/>
                  </a:cubicBezTo>
                  <a:cubicBezTo>
                    <a:pt x="574" y="106"/>
                    <a:pt x="549" y="79"/>
                    <a:pt x="538" y="48"/>
                  </a:cubicBezTo>
                  <a:cubicBezTo>
                    <a:pt x="552" y="35"/>
                    <a:pt x="516" y="7"/>
                    <a:pt x="500" y="13"/>
                  </a:cubicBezTo>
                </a:path>
              </a:pathLst>
            </a:custGeom>
            <a:solidFill>
              <a:srgbClr val="AD25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55" name="Freeform 534">
              <a:extLst>
                <a:ext uri="{FF2B5EF4-FFF2-40B4-BE49-F238E27FC236}">
                  <a16:creationId xmlns:a16="http://schemas.microsoft.com/office/drawing/2014/main" id="{295CB17E-783F-442D-B11C-6B67A4ADC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5" y="1673"/>
              <a:ext cx="617" cy="321"/>
            </a:xfrm>
            <a:custGeom>
              <a:avLst/>
              <a:gdLst>
                <a:gd name="T0" fmla="*/ 27 w 673"/>
                <a:gd name="T1" fmla="*/ 119 h 328"/>
                <a:gd name="T2" fmla="*/ 68 w 673"/>
                <a:gd name="T3" fmla="*/ 95 h 328"/>
                <a:gd name="T4" fmla="*/ 48 w 673"/>
                <a:gd name="T5" fmla="*/ 93 h 328"/>
                <a:gd name="T6" fmla="*/ 70 w 673"/>
                <a:gd name="T7" fmla="*/ 78 h 328"/>
                <a:gd name="T8" fmla="*/ 64 w 673"/>
                <a:gd name="T9" fmla="*/ 73 h 328"/>
                <a:gd name="T10" fmla="*/ 107 w 673"/>
                <a:gd name="T11" fmla="*/ 52 h 328"/>
                <a:gd name="T12" fmla="*/ 101 w 673"/>
                <a:gd name="T13" fmla="*/ 41 h 328"/>
                <a:gd name="T14" fmla="*/ 174 w 673"/>
                <a:gd name="T15" fmla="*/ 23 h 328"/>
                <a:gd name="T16" fmla="*/ 149 w 673"/>
                <a:gd name="T17" fmla="*/ 6 h 328"/>
                <a:gd name="T18" fmla="*/ 264 w 673"/>
                <a:gd name="T19" fmla="*/ 2 h 328"/>
                <a:gd name="T20" fmla="*/ 371 w 673"/>
                <a:gd name="T21" fmla="*/ 30 h 328"/>
                <a:gd name="T22" fmla="*/ 355 w 673"/>
                <a:gd name="T23" fmla="*/ 37 h 328"/>
                <a:gd name="T24" fmla="*/ 462 w 673"/>
                <a:gd name="T25" fmla="*/ 0 h 328"/>
                <a:gd name="T26" fmla="*/ 458 w 673"/>
                <a:gd name="T27" fmla="*/ 21 h 328"/>
                <a:gd name="T28" fmla="*/ 476 w 673"/>
                <a:gd name="T29" fmla="*/ 2 h 328"/>
                <a:gd name="T30" fmla="*/ 415 w 673"/>
                <a:gd name="T31" fmla="*/ 69 h 328"/>
                <a:gd name="T32" fmla="*/ 424 w 673"/>
                <a:gd name="T33" fmla="*/ 70 h 328"/>
                <a:gd name="T34" fmla="*/ 380 w 673"/>
                <a:gd name="T35" fmla="*/ 107 h 328"/>
                <a:gd name="T36" fmla="*/ 336 w 673"/>
                <a:gd name="T37" fmla="*/ 135 h 328"/>
                <a:gd name="T38" fmla="*/ 327 w 673"/>
                <a:gd name="T39" fmla="*/ 157 h 328"/>
                <a:gd name="T40" fmla="*/ 306 w 673"/>
                <a:gd name="T41" fmla="*/ 174 h 328"/>
                <a:gd name="T42" fmla="*/ 308 w 673"/>
                <a:gd name="T43" fmla="*/ 196 h 328"/>
                <a:gd name="T44" fmla="*/ 292 w 673"/>
                <a:gd name="T45" fmla="*/ 236 h 328"/>
                <a:gd name="T46" fmla="*/ 237 w 673"/>
                <a:gd name="T47" fmla="*/ 281 h 328"/>
                <a:gd name="T48" fmla="*/ 147 w 673"/>
                <a:gd name="T49" fmla="*/ 291 h 328"/>
                <a:gd name="T50" fmla="*/ 162 w 673"/>
                <a:gd name="T51" fmla="*/ 300 h 328"/>
                <a:gd name="T52" fmla="*/ 127 w 673"/>
                <a:gd name="T53" fmla="*/ 292 h 328"/>
                <a:gd name="T54" fmla="*/ 88 w 673"/>
                <a:gd name="T55" fmla="*/ 292 h 328"/>
                <a:gd name="T56" fmla="*/ 47 w 673"/>
                <a:gd name="T57" fmla="*/ 275 h 328"/>
                <a:gd name="T58" fmla="*/ 19 w 673"/>
                <a:gd name="T59" fmla="*/ 246 h 328"/>
                <a:gd name="T60" fmla="*/ 6 w 673"/>
                <a:gd name="T61" fmla="*/ 223 h 328"/>
                <a:gd name="T62" fmla="*/ 1 w 673"/>
                <a:gd name="T63" fmla="*/ 186 h 328"/>
                <a:gd name="T64" fmla="*/ 1 w 673"/>
                <a:gd name="T65" fmla="*/ 155 h 328"/>
                <a:gd name="T66" fmla="*/ 14 w 673"/>
                <a:gd name="T67" fmla="*/ 137 h 3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73" h="328">
                  <a:moveTo>
                    <a:pt x="38" y="131"/>
                  </a:moveTo>
                  <a:cubicBezTo>
                    <a:pt x="58" y="125"/>
                    <a:pt x="76" y="110"/>
                    <a:pt x="96" y="103"/>
                  </a:cubicBezTo>
                  <a:cubicBezTo>
                    <a:pt x="88" y="101"/>
                    <a:pt x="77" y="100"/>
                    <a:pt x="68" y="101"/>
                  </a:cubicBezTo>
                  <a:cubicBezTo>
                    <a:pt x="81" y="102"/>
                    <a:pt x="92" y="95"/>
                    <a:pt x="99" y="86"/>
                  </a:cubicBezTo>
                  <a:cubicBezTo>
                    <a:pt x="96" y="84"/>
                    <a:pt x="94" y="82"/>
                    <a:pt x="91" y="81"/>
                  </a:cubicBezTo>
                  <a:cubicBezTo>
                    <a:pt x="111" y="77"/>
                    <a:pt x="139" y="70"/>
                    <a:pt x="153" y="56"/>
                  </a:cubicBezTo>
                  <a:cubicBezTo>
                    <a:pt x="150" y="53"/>
                    <a:pt x="147" y="48"/>
                    <a:pt x="143" y="45"/>
                  </a:cubicBezTo>
                  <a:cubicBezTo>
                    <a:pt x="175" y="43"/>
                    <a:pt x="214" y="32"/>
                    <a:pt x="246" y="24"/>
                  </a:cubicBezTo>
                  <a:cubicBezTo>
                    <a:pt x="241" y="11"/>
                    <a:pt x="223" y="12"/>
                    <a:pt x="211" y="6"/>
                  </a:cubicBezTo>
                  <a:cubicBezTo>
                    <a:pt x="265" y="2"/>
                    <a:pt x="320" y="5"/>
                    <a:pt x="373" y="2"/>
                  </a:cubicBezTo>
                  <a:cubicBezTo>
                    <a:pt x="381" y="48"/>
                    <a:pt x="498" y="17"/>
                    <a:pt x="526" y="34"/>
                  </a:cubicBezTo>
                  <a:cubicBezTo>
                    <a:pt x="518" y="35"/>
                    <a:pt x="511" y="39"/>
                    <a:pt x="502" y="41"/>
                  </a:cubicBezTo>
                  <a:cubicBezTo>
                    <a:pt x="547" y="68"/>
                    <a:pt x="618" y="16"/>
                    <a:pt x="655" y="0"/>
                  </a:cubicBezTo>
                  <a:cubicBezTo>
                    <a:pt x="650" y="7"/>
                    <a:pt x="651" y="15"/>
                    <a:pt x="649" y="21"/>
                  </a:cubicBezTo>
                  <a:cubicBezTo>
                    <a:pt x="657" y="16"/>
                    <a:pt x="665" y="8"/>
                    <a:pt x="673" y="2"/>
                  </a:cubicBezTo>
                  <a:cubicBezTo>
                    <a:pt x="652" y="40"/>
                    <a:pt x="615" y="47"/>
                    <a:pt x="588" y="77"/>
                  </a:cubicBezTo>
                  <a:cubicBezTo>
                    <a:pt x="591" y="77"/>
                    <a:pt x="596" y="78"/>
                    <a:pt x="600" y="78"/>
                  </a:cubicBezTo>
                  <a:cubicBezTo>
                    <a:pt x="583" y="91"/>
                    <a:pt x="555" y="106"/>
                    <a:pt x="539" y="115"/>
                  </a:cubicBezTo>
                  <a:cubicBezTo>
                    <a:pt x="520" y="125"/>
                    <a:pt x="489" y="130"/>
                    <a:pt x="474" y="147"/>
                  </a:cubicBezTo>
                  <a:cubicBezTo>
                    <a:pt x="464" y="157"/>
                    <a:pt x="468" y="164"/>
                    <a:pt x="462" y="171"/>
                  </a:cubicBezTo>
                  <a:cubicBezTo>
                    <a:pt x="455" y="179"/>
                    <a:pt x="439" y="180"/>
                    <a:pt x="433" y="190"/>
                  </a:cubicBezTo>
                  <a:cubicBezTo>
                    <a:pt x="428" y="198"/>
                    <a:pt x="441" y="204"/>
                    <a:pt x="436" y="213"/>
                  </a:cubicBezTo>
                  <a:cubicBezTo>
                    <a:pt x="433" y="219"/>
                    <a:pt x="374" y="258"/>
                    <a:pt x="414" y="256"/>
                  </a:cubicBezTo>
                  <a:cubicBezTo>
                    <a:pt x="397" y="280"/>
                    <a:pt x="362" y="295"/>
                    <a:pt x="335" y="306"/>
                  </a:cubicBezTo>
                  <a:cubicBezTo>
                    <a:pt x="291" y="324"/>
                    <a:pt x="250" y="306"/>
                    <a:pt x="208" y="317"/>
                  </a:cubicBezTo>
                  <a:cubicBezTo>
                    <a:pt x="213" y="317"/>
                    <a:pt x="223" y="321"/>
                    <a:pt x="229" y="328"/>
                  </a:cubicBezTo>
                  <a:cubicBezTo>
                    <a:pt x="217" y="320"/>
                    <a:pt x="189" y="308"/>
                    <a:pt x="179" y="319"/>
                  </a:cubicBezTo>
                  <a:cubicBezTo>
                    <a:pt x="165" y="307"/>
                    <a:pt x="95" y="291"/>
                    <a:pt x="125" y="318"/>
                  </a:cubicBezTo>
                  <a:cubicBezTo>
                    <a:pt x="107" y="311"/>
                    <a:pt x="85" y="281"/>
                    <a:pt x="67" y="299"/>
                  </a:cubicBezTo>
                  <a:cubicBezTo>
                    <a:pt x="59" y="284"/>
                    <a:pt x="46" y="261"/>
                    <a:pt x="27" y="268"/>
                  </a:cubicBezTo>
                  <a:cubicBezTo>
                    <a:pt x="23" y="258"/>
                    <a:pt x="17" y="248"/>
                    <a:pt x="7" y="243"/>
                  </a:cubicBezTo>
                  <a:cubicBezTo>
                    <a:pt x="12" y="228"/>
                    <a:pt x="2" y="217"/>
                    <a:pt x="1" y="202"/>
                  </a:cubicBezTo>
                  <a:cubicBezTo>
                    <a:pt x="0" y="190"/>
                    <a:pt x="11" y="183"/>
                    <a:pt x="1" y="168"/>
                  </a:cubicBezTo>
                  <a:cubicBezTo>
                    <a:pt x="13" y="167"/>
                    <a:pt x="21" y="157"/>
                    <a:pt x="19" y="149"/>
                  </a:cubicBezTo>
                </a:path>
              </a:pathLst>
            </a:custGeom>
            <a:solidFill>
              <a:srgbClr val="AD25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56" name="Freeform 535">
              <a:extLst>
                <a:ext uri="{FF2B5EF4-FFF2-40B4-BE49-F238E27FC236}">
                  <a16:creationId xmlns:a16="http://schemas.microsoft.com/office/drawing/2014/main" id="{D557A316-6C7A-4D3A-82E8-2000A2D1D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5" y="1971"/>
              <a:ext cx="333" cy="45"/>
            </a:xfrm>
            <a:custGeom>
              <a:avLst/>
              <a:gdLst>
                <a:gd name="T0" fmla="*/ 4 w 364"/>
                <a:gd name="T1" fmla="*/ 20 h 46"/>
                <a:gd name="T2" fmla="*/ 59 w 364"/>
                <a:gd name="T3" fmla="*/ 26 h 46"/>
                <a:gd name="T4" fmla="*/ 124 w 364"/>
                <a:gd name="T5" fmla="*/ 22 h 46"/>
                <a:gd name="T6" fmla="*/ 255 w 364"/>
                <a:gd name="T7" fmla="*/ 23 h 46"/>
                <a:gd name="T8" fmla="*/ 184 w 364"/>
                <a:gd name="T9" fmla="*/ 8 h 46"/>
                <a:gd name="T10" fmla="*/ 86 w 364"/>
                <a:gd name="T11" fmla="*/ 13 h 46"/>
                <a:gd name="T12" fmla="*/ 25 w 364"/>
                <a:gd name="T13" fmla="*/ 19 h 46"/>
                <a:gd name="T14" fmla="*/ 0 w 364"/>
                <a:gd name="T15" fmla="*/ 19 h 46"/>
                <a:gd name="T16" fmla="*/ 4 w 364"/>
                <a:gd name="T17" fmla="*/ 22 h 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64" h="46">
                  <a:moveTo>
                    <a:pt x="4" y="20"/>
                  </a:moveTo>
                  <a:cubicBezTo>
                    <a:pt x="4" y="46"/>
                    <a:pt x="70" y="35"/>
                    <a:pt x="85" y="30"/>
                  </a:cubicBezTo>
                  <a:cubicBezTo>
                    <a:pt x="115" y="20"/>
                    <a:pt x="147" y="24"/>
                    <a:pt x="178" y="22"/>
                  </a:cubicBezTo>
                  <a:cubicBezTo>
                    <a:pt x="240" y="17"/>
                    <a:pt x="302" y="33"/>
                    <a:pt x="364" y="25"/>
                  </a:cubicBezTo>
                  <a:cubicBezTo>
                    <a:pt x="331" y="15"/>
                    <a:pt x="296" y="13"/>
                    <a:pt x="262" y="8"/>
                  </a:cubicBezTo>
                  <a:cubicBezTo>
                    <a:pt x="217" y="1"/>
                    <a:pt x="170" y="11"/>
                    <a:pt x="124" y="13"/>
                  </a:cubicBezTo>
                  <a:cubicBezTo>
                    <a:pt x="97" y="15"/>
                    <a:pt x="61" y="26"/>
                    <a:pt x="35" y="19"/>
                  </a:cubicBezTo>
                  <a:cubicBezTo>
                    <a:pt x="22" y="15"/>
                    <a:pt x="6" y="0"/>
                    <a:pt x="0" y="19"/>
                  </a:cubicBezTo>
                  <a:cubicBezTo>
                    <a:pt x="2" y="20"/>
                    <a:pt x="3" y="21"/>
                    <a:pt x="4" y="22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57" name="Freeform 536">
              <a:extLst>
                <a:ext uri="{FF2B5EF4-FFF2-40B4-BE49-F238E27FC236}">
                  <a16:creationId xmlns:a16="http://schemas.microsoft.com/office/drawing/2014/main" id="{F744983D-84D6-4E66-A8BC-B032DC399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5" y="1946"/>
              <a:ext cx="47" cy="45"/>
            </a:xfrm>
            <a:custGeom>
              <a:avLst/>
              <a:gdLst>
                <a:gd name="T0" fmla="*/ 3 w 51"/>
                <a:gd name="T1" fmla="*/ 0 h 46"/>
                <a:gd name="T2" fmla="*/ 37 w 51"/>
                <a:gd name="T3" fmla="*/ 23 h 46"/>
                <a:gd name="T4" fmla="*/ 2 w 51"/>
                <a:gd name="T5" fmla="*/ 1 h 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1" h="46">
                  <a:moveTo>
                    <a:pt x="3" y="0"/>
                  </a:moveTo>
                  <a:cubicBezTo>
                    <a:pt x="0" y="19"/>
                    <a:pt x="39" y="46"/>
                    <a:pt x="51" y="26"/>
                  </a:cubicBezTo>
                  <a:cubicBezTo>
                    <a:pt x="32" y="26"/>
                    <a:pt x="9" y="24"/>
                    <a:pt x="2" y="1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58" name="Freeform 537">
              <a:extLst>
                <a:ext uri="{FF2B5EF4-FFF2-40B4-BE49-F238E27FC236}">
                  <a16:creationId xmlns:a16="http://schemas.microsoft.com/office/drawing/2014/main" id="{26527765-EFDC-4B3B-99EF-06F4EDDF5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" y="1882"/>
              <a:ext cx="28" cy="28"/>
            </a:xfrm>
            <a:custGeom>
              <a:avLst/>
              <a:gdLst>
                <a:gd name="T0" fmla="*/ 0 w 30"/>
                <a:gd name="T1" fmla="*/ 0 h 29"/>
                <a:gd name="T2" fmla="*/ 8 w 30"/>
                <a:gd name="T3" fmla="*/ 14 h 29"/>
                <a:gd name="T4" fmla="*/ 21 w 30"/>
                <a:gd name="T5" fmla="*/ 25 h 29"/>
                <a:gd name="T6" fmla="*/ 16 w 30"/>
                <a:gd name="T7" fmla="*/ 15 h 29"/>
                <a:gd name="T8" fmla="*/ 10 w 30"/>
                <a:gd name="T9" fmla="*/ 10 h 29"/>
                <a:gd name="T10" fmla="*/ 20 w 30"/>
                <a:gd name="T11" fmla="*/ 14 h 29"/>
                <a:gd name="T12" fmla="*/ 17 w 30"/>
                <a:gd name="T13" fmla="*/ 10 h 29"/>
                <a:gd name="T14" fmla="*/ 20 w 30"/>
                <a:gd name="T15" fmla="*/ 14 h 29"/>
                <a:gd name="T16" fmla="*/ 19 w 30"/>
                <a:gd name="T17" fmla="*/ 10 h 29"/>
                <a:gd name="T18" fmla="*/ 22 w 30"/>
                <a:gd name="T19" fmla="*/ 14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" h="29">
                  <a:moveTo>
                    <a:pt x="0" y="0"/>
                  </a:moveTo>
                  <a:cubicBezTo>
                    <a:pt x="3" y="6"/>
                    <a:pt x="8" y="10"/>
                    <a:pt x="12" y="15"/>
                  </a:cubicBezTo>
                  <a:cubicBezTo>
                    <a:pt x="16" y="20"/>
                    <a:pt x="22" y="25"/>
                    <a:pt x="28" y="29"/>
                  </a:cubicBezTo>
                  <a:cubicBezTo>
                    <a:pt x="25" y="25"/>
                    <a:pt x="22" y="22"/>
                    <a:pt x="20" y="19"/>
                  </a:cubicBezTo>
                  <a:cubicBezTo>
                    <a:pt x="18" y="16"/>
                    <a:pt x="16" y="13"/>
                    <a:pt x="14" y="10"/>
                  </a:cubicBezTo>
                  <a:cubicBezTo>
                    <a:pt x="18" y="12"/>
                    <a:pt x="22" y="16"/>
                    <a:pt x="26" y="18"/>
                  </a:cubicBezTo>
                  <a:cubicBezTo>
                    <a:pt x="25" y="15"/>
                    <a:pt x="23" y="13"/>
                    <a:pt x="21" y="10"/>
                  </a:cubicBezTo>
                  <a:cubicBezTo>
                    <a:pt x="23" y="12"/>
                    <a:pt x="24" y="15"/>
                    <a:pt x="27" y="15"/>
                  </a:cubicBezTo>
                  <a:cubicBezTo>
                    <a:pt x="27" y="13"/>
                    <a:pt x="25" y="12"/>
                    <a:pt x="25" y="10"/>
                  </a:cubicBezTo>
                  <a:cubicBezTo>
                    <a:pt x="26" y="12"/>
                    <a:pt x="28" y="14"/>
                    <a:pt x="30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59" name="Freeform 538">
              <a:extLst>
                <a:ext uri="{FF2B5EF4-FFF2-40B4-BE49-F238E27FC236}">
                  <a16:creationId xmlns:a16="http://schemas.microsoft.com/office/drawing/2014/main" id="{812C5851-435E-4AE9-9CE5-BA2EF2CBE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5" y="1872"/>
              <a:ext cx="120" cy="51"/>
            </a:xfrm>
            <a:custGeom>
              <a:avLst/>
              <a:gdLst>
                <a:gd name="T0" fmla="*/ 0 w 131"/>
                <a:gd name="T1" fmla="*/ 12 h 52"/>
                <a:gd name="T2" fmla="*/ 6 w 131"/>
                <a:gd name="T3" fmla="*/ 22 h 52"/>
                <a:gd name="T4" fmla="*/ 15 w 131"/>
                <a:gd name="T5" fmla="*/ 26 h 52"/>
                <a:gd name="T6" fmla="*/ 13 w 131"/>
                <a:gd name="T7" fmla="*/ 21 h 52"/>
                <a:gd name="T8" fmla="*/ 18 w 131"/>
                <a:gd name="T9" fmla="*/ 26 h 52"/>
                <a:gd name="T10" fmla="*/ 16 w 131"/>
                <a:gd name="T11" fmla="*/ 21 h 52"/>
                <a:gd name="T12" fmla="*/ 21 w 131"/>
                <a:gd name="T13" fmla="*/ 26 h 52"/>
                <a:gd name="T14" fmla="*/ 21 w 131"/>
                <a:gd name="T15" fmla="*/ 20 h 52"/>
                <a:gd name="T16" fmla="*/ 22 w 131"/>
                <a:gd name="T17" fmla="*/ 23 h 52"/>
                <a:gd name="T18" fmla="*/ 23 w 131"/>
                <a:gd name="T19" fmla="*/ 19 h 52"/>
                <a:gd name="T20" fmla="*/ 24 w 131"/>
                <a:gd name="T21" fmla="*/ 20 h 52"/>
                <a:gd name="T22" fmla="*/ 27 w 131"/>
                <a:gd name="T23" fmla="*/ 17 h 52"/>
                <a:gd name="T24" fmla="*/ 26 w 131"/>
                <a:gd name="T25" fmla="*/ 21 h 52"/>
                <a:gd name="T26" fmla="*/ 33 w 131"/>
                <a:gd name="T27" fmla="*/ 14 h 52"/>
                <a:gd name="T28" fmla="*/ 32 w 131"/>
                <a:gd name="T29" fmla="*/ 19 h 52"/>
                <a:gd name="T30" fmla="*/ 38 w 131"/>
                <a:gd name="T31" fmla="*/ 12 h 52"/>
                <a:gd name="T32" fmla="*/ 36 w 131"/>
                <a:gd name="T33" fmla="*/ 21 h 52"/>
                <a:gd name="T34" fmla="*/ 47 w 131"/>
                <a:gd name="T35" fmla="*/ 13 h 52"/>
                <a:gd name="T36" fmla="*/ 46 w 131"/>
                <a:gd name="T37" fmla="*/ 14 h 52"/>
                <a:gd name="T38" fmla="*/ 48 w 131"/>
                <a:gd name="T39" fmla="*/ 12 h 52"/>
                <a:gd name="T40" fmla="*/ 44 w 131"/>
                <a:gd name="T41" fmla="*/ 21 h 52"/>
                <a:gd name="T42" fmla="*/ 55 w 131"/>
                <a:gd name="T43" fmla="*/ 15 h 52"/>
                <a:gd name="T44" fmla="*/ 49 w 131"/>
                <a:gd name="T45" fmla="*/ 25 h 52"/>
                <a:gd name="T46" fmla="*/ 60 w 131"/>
                <a:gd name="T47" fmla="*/ 19 h 52"/>
                <a:gd name="T48" fmla="*/ 55 w 131"/>
                <a:gd name="T49" fmla="*/ 24 h 52"/>
                <a:gd name="T50" fmla="*/ 68 w 131"/>
                <a:gd name="T51" fmla="*/ 22 h 52"/>
                <a:gd name="T52" fmla="*/ 62 w 131"/>
                <a:gd name="T53" fmla="*/ 26 h 52"/>
                <a:gd name="T54" fmla="*/ 71 w 131"/>
                <a:gd name="T55" fmla="*/ 26 h 52"/>
                <a:gd name="T56" fmla="*/ 69 w 131"/>
                <a:gd name="T57" fmla="*/ 26 h 52"/>
                <a:gd name="T58" fmla="*/ 79 w 131"/>
                <a:gd name="T59" fmla="*/ 26 h 52"/>
                <a:gd name="T60" fmla="*/ 74 w 131"/>
                <a:gd name="T61" fmla="*/ 32 h 52"/>
                <a:gd name="T62" fmla="*/ 80 w 131"/>
                <a:gd name="T63" fmla="*/ 32 h 52"/>
                <a:gd name="T64" fmla="*/ 77 w 131"/>
                <a:gd name="T65" fmla="*/ 37 h 52"/>
                <a:gd name="T66" fmla="*/ 82 w 131"/>
                <a:gd name="T67" fmla="*/ 40 h 52"/>
                <a:gd name="T68" fmla="*/ 81 w 131"/>
                <a:gd name="T69" fmla="*/ 46 h 52"/>
                <a:gd name="T70" fmla="*/ 85 w 131"/>
                <a:gd name="T71" fmla="*/ 46 h 52"/>
                <a:gd name="T72" fmla="*/ 82 w 131"/>
                <a:gd name="T73" fmla="*/ 20 h 52"/>
                <a:gd name="T74" fmla="*/ 45 w 131"/>
                <a:gd name="T75" fmla="*/ 1 h 52"/>
                <a:gd name="T76" fmla="*/ 14 w 131"/>
                <a:gd name="T77" fmla="*/ 8 h 5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31" h="52">
                  <a:moveTo>
                    <a:pt x="0" y="12"/>
                  </a:moveTo>
                  <a:cubicBezTo>
                    <a:pt x="1" y="16"/>
                    <a:pt x="7" y="19"/>
                    <a:pt x="10" y="22"/>
                  </a:cubicBezTo>
                  <a:cubicBezTo>
                    <a:pt x="14" y="25"/>
                    <a:pt x="17" y="28"/>
                    <a:pt x="21" y="30"/>
                  </a:cubicBezTo>
                  <a:cubicBezTo>
                    <a:pt x="21" y="27"/>
                    <a:pt x="18" y="23"/>
                    <a:pt x="17" y="21"/>
                  </a:cubicBezTo>
                  <a:cubicBezTo>
                    <a:pt x="20" y="22"/>
                    <a:pt x="22" y="28"/>
                    <a:pt x="26" y="27"/>
                  </a:cubicBezTo>
                  <a:cubicBezTo>
                    <a:pt x="25" y="25"/>
                    <a:pt x="24" y="23"/>
                    <a:pt x="23" y="21"/>
                  </a:cubicBezTo>
                  <a:cubicBezTo>
                    <a:pt x="25" y="22"/>
                    <a:pt x="27" y="24"/>
                    <a:pt x="29" y="26"/>
                  </a:cubicBezTo>
                  <a:cubicBezTo>
                    <a:pt x="29" y="24"/>
                    <a:pt x="28" y="22"/>
                    <a:pt x="29" y="20"/>
                  </a:cubicBezTo>
                  <a:cubicBezTo>
                    <a:pt x="29" y="21"/>
                    <a:pt x="30" y="22"/>
                    <a:pt x="31" y="23"/>
                  </a:cubicBezTo>
                  <a:cubicBezTo>
                    <a:pt x="32" y="22"/>
                    <a:pt x="32" y="19"/>
                    <a:pt x="33" y="19"/>
                  </a:cubicBezTo>
                  <a:cubicBezTo>
                    <a:pt x="33" y="19"/>
                    <a:pt x="34" y="20"/>
                    <a:pt x="34" y="20"/>
                  </a:cubicBezTo>
                  <a:cubicBezTo>
                    <a:pt x="36" y="20"/>
                    <a:pt x="36" y="17"/>
                    <a:pt x="39" y="17"/>
                  </a:cubicBezTo>
                  <a:cubicBezTo>
                    <a:pt x="38" y="18"/>
                    <a:pt x="38" y="19"/>
                    <a:pt x="37" y="21"/>
                  </a:cubicBezTo>
                  <a:cubicBezTo>
                    <a:pt x="41" y="20"/>
                    <a:pt x="44" y="16"/>
                    <a:pt x="47" y="14"/>
                  </a:cubicBezTo>
                  <a:cubicBezTo>
                    <a:pt x="46" y="16"/>
                    <a:pt x="45" y="17"/>
                    <a:pt x="45" y="19"/>
                  </a:cubicBezTo>
                  <a:cubicBezTo>
                    <a:pt x="48" y="17"/>
                    <a:pt x="51" y="12"/>
                    <a:pt x="55" y="12"/>
                  </a:cubicBezTo>
                  <a:cubicBezTo>
                    <a:pt x="54" y="15"/>
                    <a:pt x="52" y="18"/>
                    <a:pt x="51" y="21"/>
                  </a:cubicBezTo>
                  <a:cubicBezTo>
                    <a:pt x="56" y="19"/>
                    <a:pt x="61" y="13"/>
                    <a:pt x="67" y="13"/>
                  </a:cubicBezTo>
                  <a:cubicBezTo>
                    <a:pt x="66" y="13"/>
                    <a:pt x="66" y="13"/>
                    <a:pt x="66" y="14"/>
                  </a:cubicBezTo>
                  <a:cubicBezTo>
                    <a:pt x="66" y="13"/>
                    <a:pt x="67" y="13"/>
                    <a:pt x="68" y="12"/>
                  </a:cubicBezTo>
                  <a:cubicBezTo>
                    <a:pt x="68" y="16"/>
                    <a:pt x="63" y="18"/>
                    <a:pt x="62" y="21"/>
                  </a:cubicBezTo>
                  <a:cubicBezTo>
                    <a:pt x="68" y="21"/>
                    <a:pt x="73" y="15"/>
                    <a:pt x="79" y="15"/>
                  </a:cubicBezTo>
                  <a:cubicBezTo>
                    <a:pt x="77" y="19"/>
                    <a:pt x="72" y="21"/>
                    <a:pt x="70" y="25"/>
                  </a:cubicBezTo>
                  <a:cubicBezTo>
                    <a:pt x="75" y="24"/>
                    <a:pt x="79" y="19"/>
                    <a:pt x="84" y="19"/>
                  </a:cubicBezTo>
                  <a:cubicBezTo>
                    <a:pt x="82" y="21"/>
                    <a:pt x="80" y="22"/>
                    <a:pt x="78" y="24"/>
                  </a:cubicBezTo>
                  <a:cubicBezTo>
                    <a:pt x="84" y="24"/>
                    <a:pt x="91" y="20"/>
                    <a:pt x="96" y="22"/>
                  </a:cubicBezTo>
                  <a:cubicBezTo>
                    <a:pt x="94" y="25"/>
                    <a:pt x="90" y="25"/>
                    <a:pt x="88" y="27"/>
                  </a:cubicBezTo>
                  <a:cubicBezTo>
                    <a:pt x="93" y="28"/>
                    <a:pt x="98" y="25"/>
                    <a:pt x="102" y="27"/>
                  </a:cubicBezTo>
                  <a:cubicBezTo>
                    <a:pt x="101" y="28"/>
                    <a:pt x="99" y="29"/>
                    <a:pt x="98" y="30"/>
                  </a:cubicBezTo>
                  <a:cubicBezTo>
                    <a:pt x="101" y="32"/>
                    <a:pt x="108" y="30"/>
                    <a:pt x="112" y="30"/>
                  </a:cubicBezTo>
                  <a:cubicBezTo>
                    <a:pt x="111" y="33"/>
                    <a:pt x="107" y="33"/>
                    <a:pt x="105" y="36"/>
                  </a:cubicBezTo>
                  <a:cubicBezTo>
                    <a:pt x="108" y="36"/>
                    <a:pt x="112" y="35"/>
                    <a:pt x="114" y="36"/>
                  </a:cubicBezTo>
                  <a:cubicBezTo>
                    <a:pt x="113" y="38"/>
                    <a:pt x="110" y="39"/>
                    <a:pt x="109" y="41"/>
                  </a:cubicBezTo>
                  <a:cubicBezTo>
                    <a:pt x="110" y="43"/>
                    <a:pt x="114" y="42"/>
                    <a:pt x="116" y="44"/>
                  </a:cubicBezTo>
                  <a:cubicBezTo>
                    <a:pt x="115" y="47"/>
                    <a:pt x="111" y="48"/>
                    <a:pt x="115" y="50"/>
                  </a:cubicBezTo>
                  <a:cubicBezTo>
                    <a:pt x="117" y="52"/>
                    <a:pt x="119" y="51"/>
                    <a:pt x="121" y="50"/>
                  </a:cubicBezTo>
                  <a:cubicBezTo>
                    <a:pt x="131" y="41"/>
                    <a:pt x="124" y="28"/>
                    <a:pt x="116" y="20"/>
                  </a:cubicBezTo>
                  <a:cubicBezTo>
                    <a:pt x="103" y="8"/>
                    <a:pt x="81" y="0"/>
                    <a:pt x="63" y="1"/>
                  </a:cubicBezTo>
                  <a:cubicBezTo>
                    <a:pt x="49" y="2"/>
                    <a:pt x="33" y="4"/>
                    <a:pt x="20" y="8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60" name="Freeform 539">
              <a:extLst>
                <a:ext uri="{FF2B5EF4-FFF2-40B4-BE49-F238E27FC236}">
                  <a16:creationId xmlns:a16="http://schemas.microsoft.com/office/drawing/2014/main" id="{BD425549-7FEA-461A-BD5F-45D785B9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" y="1918"/>
              <a:ext cx="42" cy="30"/>
            </a:xfrm>
            <a:custGeom>
              <a:avLst/>
              <a:gdLst>
                <a:gd name="T0" fmla="*/ 23 w 45"/>
                <a:gd name="T1" fmla="*/ 3 h 31"/>
                <a:gd name="T2" fmla="*/ 19 w 45"/>
                <a:gd name="T3" fmla="*/ 10 h 31"/>
                <a:gd name="T4" fmla="*/ 24 w 45"/>
                <a:gd name="T5" fmla="*/ 8 h 31"/>
                <a:gd name="T6" fmla="*/ 21 w 45"/>
                <a:gd name="T7" fmla="*/ 12 h 31"/>
                <a:gd name="T8" fmla="*/ 13 w 45"/>
                <a:gd name="T9" fmla="*/ 15 h 31"/>
                <a:gd name="T10" fmla="*/ 20 w 45"/>
                <a:gd name="T11" fmla="*/ 15 h 31"/>
                <a:gd name="T12" fmla="*/ 9 w 45"/>
                <a:gd name="T13" fmla="*/ 18 h 31"/>
                <a:gd name="T14" fmla="*/ 17 w 45"/>
                <a:gd name="T15" fmla="*/ 16 h 31"/>
                <a:gd name="T16" fmla="*/ 0 w 45"/>
                <a:gd name="T17" fmla="*/ 26 h 31"/>
                <a:gd name="T18" fmla="*/ 16 w 45"/>
                <a:gd name="T19" fmla="*/ 22 h 31"/>
                <a:gd name="T20" fmla="*/ 11 w 45"/>
                <a:gd name="T21" fmla="*/ 27 h 31"/>
                <a:gd name="T22" fmla="*/ 31 w 45"/>
                <a:gd name="T23" fmla="*/ 13 h 31"/>
                <a:gd name="T24" fmla="*/ 33 w 45"/>
                <a:gd name="T25" fmla="*/ 4 h 31"/>
                <a:gd name="T26" fmla="*/ 31 w 45"/>
                <a:gd name="T27" fmla="*/ 0 h 3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5" h="31">
                  <a:moveTo>
                    <a:pt x="31" y="3"/>
                  </a:moveTo>
                  <a:cubicBezTo>
                    <a:pt x="30" y="6"/>
                    <a:pt x="27" y="9"/>
                    <a:pt x="24" y="10"/>
                  </a:cubicBezTo>
                  <a:cubicBezTo>
                    <a:pt x="27" y="9"/>
                    <a:pt x="29" y="8"/>
                    <a:pt x="32" y="8"/>
                  </a:cubicBezTo>
                  <a:cubicBezTo>
                    <a:pt x="30" y="9"/>
                    <a:pt x="30" y="10"/>
                    <a:pt x="28" y="12"/>
                  </a:cubicBezTo>
                  <a:cubicBezTo>
                    <a:pt x="25" y="14"/>
                    <a:pt x="21" y="15"/>
                    <a:pt x="17" y="17"/>
                  </a:cubicBezTo>
                  <a:cubicBezTo>
                    <a:pt x="20" y="17"/>
                    <a:pt x="23" y="15"/>
                    <a:pt x="26" y="15"/>
                  </a:cubicBezTo>
                  <a:cubicBezTo>
                    <a:pt x="23" y="18"/>
                    <a:pt x="15" y="18"/>
                    <a:pt x="13" y="22"/>
                  </a:cubicBezTo>
                  <a:cubicBezTo>
                    <a:pt x="15" y="21"/>
                    <a:pt x="18" y="20"/>
                    <a:pt x="21" y="20"/>
                  </a:cubicBezTo>
                  <a:cubicBezTo>
                    <a:pt x="17" y="26"/>
                    <a:pt x="6" y="26"/>
                    <a:pt x="0" y="30"/>
                  </a:cubicBezTo>
                  <a:cubicBezTo>
                    <a:pt x="6" y="31"/>
                    <a:pt x="14" y="27"/>
                    <a:pt x="20" y="26"/>
                  </a:cubicBezTo>
                  <a:cubicBezTo>
                    <a:pt x="19" y="28"/>
                    <a:pt x="16" y="29"/>
                    <a:pt x="15" y="31"/>
                  </a:cubicBezTo>
                  <a:cubicBezTo>
                    <a:pt x="24" y="28"/>
                    <a:pt x="35" y="21"/>
                    <a:pt x="41" y="13"/>
                  </a:cubicBezTo>
                  <a:cubicBezTo>
                    <a:pt x="43" y="10"/>
                    <a:pt x="45" y="7"/>
                    <a:pt x="44" y="4"/>
                  </a:cubicBezTo>
                  <a:cubicBezTo>
                    <a:pt x="43" y="2"/>
                    <a:pt x="40" y="1"/>
                    <a:pt x="40" y="0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61" name="Freeform 540">
              <a:extLst>
                <a:ext uri="{FF2B5EF4-FFF2-40B4-BE49-F238E27FC236}">
                  <a16:creationId xmlns:a16="http://schemas.microsoft.com/office/drawing/2014/main" id="{E3395414-50CA-43FE-8A61-27C0DD746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" y="1872"/>
              <a:ext cx="61" cy="22"/>
            </a:xfrm>
            <a:custGeom>
              <a:avLst/>
              <a:gdLst>
                <a:gd name="T0" fmla="*/ 6 w 67"/>
                <a:gd name="T1" fmla="*/ 5 h 23"/>
                <a:gd name="T2" fmla="*/ 0 w 67"/>
                <a:gd name="T3" fmla="*/ 17 h 23"/>
                <a:gd name="T4" fmla="*/ 5 w 67"/>
                <a:gd name="T5" fmla="*/ 12 h 23"/>
                <a:gd name="T6" fmla="*/ 12 w 67"/>
                <a:gd name="T7" fmla="*/ 11 h 23"/>
                <a:gd name="T8" fmla="*/ 6 w 67"/>
                <a:gd name="T9" fmla="*/ 15 h 23"/>
                <a:gd name="T10" fmla="*/ 13 w 67"/>
                <a:gd name="T11" fmla="*/ 11 h 23"/>
                <a:gd name="T12" fmla="*/ 10 w 67"/>
                <a:gd name="T13" fmla="*/ 14 h 23"/>
                <a:gd name="T14" fmla="*/ 13 w 67"/>
                <a:gd name="T15" fmla="*/ 11 h 23"/>
                <a:gd name="T16" fmla="*/ 12 w 67"/>
                <a:gd name="T17" fmla="*/ 14 h 23"/>
                <a:gd name="T18" fmla="*/ 18 w 67"/>
                <a:gd name="T19" fmla="*/ 11 h 23"/>
                <a:gd name="T20" fmla="*/ 14 w 67"/>
                <a:gd name="T21" fmla="*/ 15 h 23"/>
                <a:gd name="T22" fmla="*/ 23 w 67"/>
                <a:gd name="T23" fmla="*/ 11 h 23"/>
                <a:gd name="T24" fmla="*/ 20 w 67"/>
                <a:gd name="T25" fmla="*/ 15 h 23"/>
                <a:gd name="T26" fmla="*/ 27 w 67"/>
                <a:gd name="T27" fmla="*/ 11 h 23"/>
                <a:gd name="T28" fmla="*/ 23 w 67"/>
                <a:gd name="T29" fmla="*/ 16 h 23"/>
                <a:gd name="T30" fmla="*/ 31 w 67"/>
                <a:gd name="T31" fmla="*/ 11 h 23"/>
                <a:gd name="T32" fmla="*/ 27 w 67"/>
                <a:gd name="T33" fmla="*/ 19 h 23"/>
                <a:gd name="T34" fmla="*/ 37 w 67"/>
                <a:gd name="T35" fmla="*/ 13 h 23"/>
                <a:gd name="T36" fmla="*/ 35 w 67"/>
                <a:gd name="T37" fmla="*/ 17 h 23"/>
                <a:gd name="T38" fmla="*/ 45 w 67"/>
                <a:gd name="T39" fmla="*/ 8 h 23"/>
                <a:gd name="T40" fmla="*/ 36 w 67"/>
                <a:gd name="T41" fmla="*/ 3 h 23"/>
                <a:gd name="T42" fmla="*/ 19 w 67"/>
                <a:gd name="T43" fmla="*/ 1 h 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7" h="23">
                  <a:moveTo>
                    <a:pt x="10" y="5"/>
                  </a:moveTo>
                  <a:cubicBezTo>
                    <a:pt x="11" y="12"/>
                    <a:pt x="0" y="15"/>
                    <a:pt x="0" y="21"/>
                  </a:cubicBezTo>
                  <a:cubicBezTo>
                    <a:pt x="3" y="20"/>
                    <a:pt x="6" y="18"/>
                    <a:pt x="8" y="16"/>
                  </a:cubicBezTo>
                  <a:cubicBezTo>
                    <a:pt x="10" y="15"/>
                    <a:pt x="14" y="10"/>
                    <a:pt x="16" y="11"/>
                  </a:cubicBezTo>
                  <a:cubicBezTo>
                    <a:pt x="14" y="13"/>
                    <a:pt x="10" y="16"/>
                    <a:pt x="10" y="19"/>
                  </a:cubicBezTo>
                  <a:cubicBezTo>
                    <a:pt x="13" y="18"/>
                    <a:pt x="16" y="14"/>
                    <a:pt x="18" y="12"/>
                  </a:cubicBezTo>
                  <a:cubicBezTo>
                    <a:pt x="17" y="14"/>
                    <a:pt x="15" y="15"/>
                    <a:pt x="14" y="18"/>
                  </a:cubicBezTo>
                  <a:cubicBezTo>
                    <a:pt x="16" y="16"/>
                    <a:pt x="17" y="14"/>
                    <a:pt x="19" y="13"/>
                  </a:cubicBezTo>
                  <a:cubicBezTo>
                    <a:pt x="19" y="15"/>
                    <a:pt x="17" y="17"/>
                    <a:pt x="17" y="18"/>
                  </a:cubicBezTo>
                  <a:cubicBezTo>
                    <a:pt x="19" y="16"/>
                    <a:pt x="23" y="13"/>
                    <a:pt x="26" y="13"/>
                  </a:cubicBezTo>
                  <a:cubicBezTo>
                    <a:pt x="24" y="15"/>
                    <a:pt x="22" y="16"/>
                    <a:pt x="21" y="19"/>
                  </a:cubicBezTo>
                  <a:cubicBezTo>
                    <a:pt x="25" y="19"/>
                    <a:pt x="28" y="14"/>
                    <a:pt x="33" y="14"/>
                  </a:cubicBezTo>
                  <a:cubicBezTo>
                    <a:pt x="32" y="15"/>
                    <a:pt x="30" y="17"/>
                    <a:pt x="29" y="19"/>
                  </a:cubicBezTo>
                  <a:cubicBezTo>
                    <a:pt x="32" y="18"/>
                    <a:pt x="35" y="15"/>
                    <a:pt x="39" y="14"/>
                  </a:cubicBezTo>
                  <a:cubicBezTo>
                    <a:pt x="37" y="15"/>
                    <a:pt x="34" y="17"/>
                    <a:pt x="34" y="20"/>
                  </a:cubicBezTo>
                  <a:cubicBezTo>
                    <a:pt x="37" y="20"/>
                    <a:pt x="42" y="16"/>
                    <a:pt x="45" y="15"/>
                  </a:cubicBezTo>
                  <a:cubicBezTo>
                    <a:pt x="43" y="18"/>
                    <a:pt x="41" y="20"/>
                    <a:pt x="40" y="23"/>
                  </a:cubicBezTo>
                  <a:cubicBezTo>
                    <a:pt x="45" y="21"/>
                    <a:pt x="49" y="17"/>
                    <a:pt x="54" y="17"/>
                  </a:cubicBezTo>
                  <a:cubicBezTo>
                    <a:pt x="53" y="18"/>
                    <a:pt x="52" y="20"/>
                    <a:pt x="51" y="21"/>
                  </a:cubicBezTo>
                  <a:cubicBezTo>
                    <a:pt x="55" y="21"/>
                    <a:pt x="67" y="12"/>
                    <a:pt x="65" y="8"/>
                  </a:cubicBezTo>
                  <a:cubicBezTo>
                    <a:pt x="63" y="5"/>
                    <a:pt x="55" y="3"/>
                    <a:pt x="52" y="3"/>
                  </a:cubicBezTo>
                  <a:cubicBezTo>
                    <a:pt x="44" y="1"/>
                    <a:pt x="36" y="0"/>
                    <a:pt x="27" y="1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62" name="Freeform 541">
              <a:extLst>
                <a:ext uri="{FF2B5EF4-FFF2-40B4-BE49-F238E27FC236}">
                  <a16:creationId xmlns:a16="http://schemas.microsoft.com/office/drawing/2014/main" id="{F15EB9FC-E327-4836-BC72-68B1021F4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5" y="1884"/>
              <a:ext cx="50" cy="20"/>
            </a:xfrm>
            <a:custGeom>
              <a:avLst/>
              <a:gdLst>
                <a:gd name="T0" fmla="*/ 13 w 54"/>
                <a:gd name="T1" fmla="*/ 4 h 21"/>
                <a:gd name="T2" fmla="*/ 7 w 54"/>
                <a:gd name="T3" fmla="*/ 8 h 21"/>
                <a:gd name="T4" fmla="*/ 0 w 54"/>
                <a:gd name="T5" fmla="*/ 10 h 21"/>
                <a:gd name="T6" fmla="*/ 14 w 54"/>
                <a:gd name="T7" fmla="*/ 9 h 21"/>
                <a:gd name="T8" fmla="*/ 3 w 54"/>
                <a:gd name="T9" fmla="*/ 12 h 21"/>
                <a:gd name="T10" fmla="*/ 16 w 54"/>
                <a:gd name="T11" fmla="*/ 10 h 21"/>
                <a:gd name="T12" fmla="*/ 7 w 54"/>
                <a:gd name="T13" fmla="*/ 13 h 21"/>
                <a:gd name="T14" fmla="*/ 20 w 54"/>
                <a:gd name="T15" fmla="*/ 10 h 21"/>
                <a:gd name="T16" fmla="*/ 16 w 54"/>
                <a:gd name="T17" fmla="*/ 14 h 21"/>
                <a:gd name="T18" fmla="*/ 22 w 54"/>
                <a:gd name="T19" fmla="*/ 13 h 21"/>
                <a:gd name="T20" fmla="*/ 19 w 54"/>
                <a:gd name="T21" fmla="*/ 17 h 21"/>
                <a:gd name="T22" fmla="*/ 28 w 54"/>
                <a:gd name="T23" fmla="*/ 14 h 21"/>
                <a:gd name="T24" fmla="*/ 34 w 54"/>
                <a:gd name="T25" fmla="*/ 10 h 21"/>
                <a:gd name="T26" fmla="*/ 16 w 54"/>
                <a:gd name="T27" fmla="*/ 0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4" h="21">
                  <a:moveTo>
                    <a:pt x="17" y="4"/>
                  </a:moveTo>
                  <a:cubicBezTo>
                    <a:pt x="15" y="6"/>
                    <a:pt x="13" y="7"/>
                    <a:pt x="11" y="8"/>
                  </a:cubicBezTo>
                  <a:cubicBezTo>
                    <a:pt x="8" y="10"/>
                    <a:pt x="2" y="11"/>
                    <a:pt x="0" y="14"/>
                  </a:cubicBezTo>
                  <a:cubicBezTo>
                    <a:pt x="6" y="13"/>
                    <a:pt x="12" y="11"/>
                    <a:pt x="18" y="9"/>
                  </a:cubicBezTo>
                  <a:cubicBezTo>
                    <a:pt x="13" y="11"/>
                    <a:pt x="6" y="13"/>
                    <a:pt x="3" y="16"/>
                  </a:cubicBezTo>
                  <a:cubicBezTo>
                    <a:pt x="9" y="16"/>
                    <a:pt x="14" y="13"/>
                    <a:pt x="20" y="13"/>
                  </a:cubicBezTo>
                  <a:cubicBezTo>
                    <a:pt x="17" y="14"/>
                    <a:pt x="14" y="15"/>
                    <a:pt x="11" y="17"/>
                  </a:cubicBezTo>
                  <a:cubicBezTo>
                    <a:pt x="16" y="18"/>
                    <a:pt x="22" y="14"/>
                    <a:pt x="28" y="14"/>
                  </a:cubicBezTo>
                  <a:cubicBezTo>
                    <a:pt x="25" y="15"/>
                    <a:pt x="23" y="16"/>
                    <a:pt x="21" y="18"/>
                  </a:cubicBezTo>
                  <a:cubicBezTo>
                    <a:pt x="23" y="20"/>
                    <a:pt x="28" y="17"/>
                    <a:pt x="30" y="17"/>
                  </a:cubicBezTo>
                  <a:cubicBezTo>
                    <a:pt x="29" y="19"/>
                    <a:pt x="27" y="19"/>
                    <a:pt x="26" y="21"/>
                  </a:cubicBezTo>
                  <a:cubicBezTo>
                    <a:pt x="30" y="21"/>
                    <a:pt x="34" y="19"/>
                    <a:pt x="38" y="18"/>
                  </a:cubicBezTo>
                  <a:cubicBezTo>
                    <a:pt x="41" y="17"/>
                    <a:pt x="44" y="16"/>
                    <a:pt x="46" y="13"/>
                  </a:cubicBezTo>
                  <a:cubicBezTo>
                    <a:pt x="54" y="2"/>
                    <a:pt x="25" y="0"/>
                    <a:pt x="20" y="0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63" name="Freeform 542">
              <a:extLst>
                <a:ext uri="{FF2B5EF4-FFF2-40B4-BE49-F238E27FC236}">
                  <a16:creationId xmlns:a16="http://schemas.microsoft.com/office/drawing/2014/main" id="{64087801-8D1B-4766-AF76-218B20757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2" y="1877"/>
              <a:ext cx="29" cy="28"/>
            </a:xfrm>
            <a:custGeom>
              <a:avLst/>
              <a:gdLst>
                <a:gd name="T0" fmla="*/ 6 w 32"/>
                <a:gd name="T1" fmla="*/ 14 h 29"/>
                <a:gd name="T2" fmla="*/ 15 w 32"/>
                <a:gd name="T3" fmla="*/ 25 h 29"/>
                <a:gd name="T4" fmla="*/ 12 w 32"/>
                <a:gd name="T5" fmla="*/ 16 h 29"/>
                <a:gd name="T6" fmla="*/ 18 w 32"/>
                <a:gd name="T7" fmla="*/ 22 h 29"/>
                <a:gd name="T8" fmla="*/ 16 w 32"/>
                <a:gd name="T9" fmla="*/ 19 h 29"/>
                <a:gd name="T10" fmla="*/ 21 w 32"/>
                <a:gd name="T11" fmla="*/ 23 h 29"/>
                <a:gd name="T12" fmla="*/ 17 w 32"/>
                <a:gd name="T13" fmla="*/ 15 h 29"/>
                <a:gd name="T14" fmla="*/ 12 w 32"/>
                <a:gd name="T15" fmla="*/ 9 h 29"/>
                <a:gd name="T16" fmla="*/ 21 w 32"/>
                <a:gd name="T17" fmla="*/ 14 h 29"/>
                <a:gd name="T18" fmla="*/ 15 w 32"/>
                <a:gd name="T19" fmla="*/ 9 h 29"/>
                <a:gd name="T20" fmla="*/ 20 w 32"/>
                <a:gd name="T21" fmla="*/ 13 h 29"/>
                <a:gd name="T22" fmla="*/ 10 w 32"/>
                <a:gd name="T23" fmla="*/ 0 h 29"/>
                <a:gd name="T24" fmla="*/ 5 w 32"/>
                <a:gd name="T25" fmla="*/ 7 h 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2" h="29">
                  <a:moveTo>
                    <a:pt x="10" y="14"/>
                  </a:moveTo>
                  <a:cubicBezTo>
                    <a:pt x="15" y="17"/>
                    <a:pt x="19" y="25"/>
                    <a:pt x="23" y="29"/>
                  </a:cubicBezTo>
                  <a:cubicBezTo>
                    <a:pt x="21" y="26"/>
                    <a:pt x="19" y="23"/>
                    <a:pt x="17" y="20"/>
                  </a:cubicBezTo>
                  <a:cubicBezTo>
                    <a:pt x="20" y="23"/>
                    <a:pt x="24" y="24"/>
                    <a:pt x="27" y="26"/>
                  </a:cubicBezTo>
                  <a:cubicBezTo>
                    <a:pt x="26" y="25"/>
                    <a:pt x="25" y="24"/>
                    <a:pt x="24" y="23"/>
                  </a:cubicBezTo>
                  <a:cubicBezTo>
                    <a:pt x="26" y="24"/>
                    <a:pt x="28" y="27"/>
                    <a:pt x="31" y="27"/>
                  </a:cubicBezTo>
                  <a:cubicBezTo>
                    <a:pt x="30" y="24"/>
                    <a:pt x="27" y="21"/>
                    <a:pt x="25" y="19"/>
                  </a:cubicBezTo>
                  <a:cubicBezTo>
                    <a:pt x="22" y="16"/>
                    <a:pt x="18" y="13"/>
                    <a:pt x="17" y="9"/>
                  </a:cubicBezTo>
                  <a:cubicBezTo>
                    <a:pt x="22" y="11"/>
                    <a:pt x="26" y="16"/>
                    <a:pt x="31" y="18"/>
                  </a:cubicBezTo>
                  <a:cubicBezTo>
                    <a:pt x="29" y="15"/>
                    <a:pt x="26" y="11"/>
                    <a:pt x="22" y="9"/>
                  </a:cubicBezTo>
                  <a:cubicBezTo>
                    <a:pt x="24" y="11"/>
                    <a:pt x="27" y="13"/>
                    <a:pt x="30" y="13"/>
                  </a:cubicBezTo>
                  <a:cubicBezTo>
                    <a:pt x="32" y="8"/>
                    <a:pt x="19" y="0"/>
                    <a:pt x="14" y="0"/>
                  </a:cubicBezTo>
                  <a:cubicBezTo>
                    <a:pt x="12" y="1"/>
                    <a:pt x="0" y="5"/>
                    <a:pt x="5" y="7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64" name="Freeform 543">
              <a:extLst>
                <a:ext uri="{FF2B5EF4-FFF2-40B4-BE49-F238E27FC236}">
                  <a16:creationId xmlns:a16="http://schemas.microsoft.com/office/drawing/2014/main" id="{D38F5578-845A-443E-94D4-84F80B003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" y="1432"/>
              <a:ext cx="169" cy="360"/>
            </a:xfrm>
            <a:custGeom>
              <a:avLst/>
              <a:gdLst>
                <a:gd name="T0" fmla="*/ 107 w 184"/>
                <a:gd name="T1" fmla="*/ 0 h 368"/>
                <a:gd name="T2" fmla="*/ 130 w 184"/>
                <a:gd name="T3" fmla="*/ 64 h 368"/>
                <a:gd name="T4" fmla="*/ 115 w 184"/>
                <a:gd name="T5" fmla="*/ 29 h 368"/>
                <a:gd name="T6" fmla="*/ 126 w 184"/>
                <a:gd name="T7" fmla="*/ 93 h 368"/>
                <a:gd name="T8" fmla="*/ 114 w 184"/>
                <a:gd name="T9" fmla="*/ 59 h 368"/>
                <a:gd name="T10" fmla="*/ 125 w 184"/>
                <a:gd name="T11" fmla="*/ 148 h 368"/>
                <a:gd name="T12" fmla="*/ 112 w 184"/>
                <a:gd name="T13" fmla="*/ 106 h 368"/>
                <a:gd name="T14" fmla="*/ 112 w 184"/>
                <a:gd name="T15" fmla="*/ 177 h 368"/>
                <a:gd name="T16" fmla="*/ 104 w 184"/>
                <a:gd name="T17" fmla="*/ 149 h 368"/>
                <a:gd name="T18" fmla="*/ 102 w 184"/>
                <a:gd name="T19" fmla="*/ 177 h 368"/>
                <a:gd name="T20" fmla="*/ 98 w 184"/>
                <a:gd name="T21" fmla="*/ 211 h 368"/>
                <a:gd name="T22" fmla="*/ 96 w 184"/>
                <a:gd name="T23" fmla="*/ 202 h 368"/>
                <a:gd name="T24" fmla="*/ 91 w 184"/>
                <a:gd name="T25" fmla="*/ 251 h 368"/>
                <a:gd name="T26" fmla="*/ 93 w 184"/>
                <a:gd name="T27" fmla="*/ 246 h 368"/>
                <a:gd name="T28" fmla="*/ 98 w 184"/>
                <a:gd name="T29" fmla="*/ 291 h 368"/>
                <a:gd name="T30" fmla="*/ 98 w 184"/>
                <a:gd name="T31" fmla="*/ 281 h 368"/>
                <a:gd name="T32" fmla="*/ 82 w 184"/>
                <a:gd name="T33" fmla="*/ 334 h 368"/>
                <a:gd name="T34" fmla="*/ 50 w 184"/>
                <a:gd name="T35" fmla="*/ 332 h 368"/>
                <a:gd name="T36" fmla="*/ 6 w 184"/>
                <a:gd name="T37" fmla="*/ 327 h 368"/>
                <a:gd name="T38" fmla="*/ 36 w 184"/>
                <a:gd name="T39" fmla="*/ 324 h 368"/>
                <a:gd name="T40" fmla="*/ 0 w 184"/>
                <a:gd name="T41" fmla="*/ 315 h 368"/>
                <a:gd name="T42" fmla="*/ 51 w 184"/>
                <a:gd name="T43" fmla="*/ 308 h 368"/>
                <a:gd name="T44" fmla="*/ 40 w 184"/>
                <a:gd name="T45" fmla="*/ 292 h 368"/>
                <a:gd name="T46" fmla="*/ 65 w 184"/>
                <a:gd name="T47" fmla="*/ 255 h 368"/>
                <a:gd name="T48" fmla="*/ 75 w 184"/>
                <a:gd name="T49" fmla="*/ 216 h 368"/>
                <a:gd name="T50" fmla="*/ 72 w 184"/>
                <a:gd name="T51" fmla="*/ 162 h 368"/>
                <a:gd name="T52" fmla="*/ 90 w 184"/>
                <a:gd name="T53" fmla="*/ 198 h 368"/>
                <a:gd name="T54" fmla="*/ 84 w 184"/>
                <a:gd name="T55" fmla="*/ 136 h 368"/>
                <a:gd name="T56" fmla="*/ 95 w 184"/>
                <a:gd name="T57" fmla="*/ 155 h 368"/>
                <a:gd name="T58" fmla="*/ 94 w 184"/>
                <a:gd name="T59" fmla="*/ 80 h 368"/>
                <a:gd name="T60" fmla="*/ 102 w 184"/>
                <a:gd name="T61" fmla="*/ 109 h 368"/>
                <a:gd name="T62" fmla="*/ 98 w 184"/>
                <a:gd name="T63" fmla="*/ 35 h 368"/>
                <a:gd name="T64" fmla="*/ 105 w 184"/>
                <a:gd name="T65" fmla="*/ 54 h 368"/>
                <a:gd name="T66" fmla="*/ 100 w 184"/>
                <a:gd name="T67" fmla="*/ 16 h 368"/>
                <a:gd name="T68" fmla="*/ 102 w 184"/>
                <a:gd name="T69" fmla="*/ 6 h 368"/>
                <a:gd name="T70" fmla="*/ 105 w 184"/>
                <a:gd name="T71" fmla="*/ 5 h 368"/>
                <a:gd name="T72" fmla="*/ 107 w 184"/>
                <a:gd name="T73" fmla="*/ 2 h 36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84" h="368">
                  <a:moveTo>
                    <a:pt x="150" y="0"/>
                  </a:moveTo>
                  <a:cubicBezTo>
                    <a:pt x="171" y="15"/>
                    <a:pt x="176" y="46"/>
                    <a:pt x="184" y="68"/>
                  </a:cubicBezTo>
                  <a:cubicBezTo>
                    <a:pt x="179" y="57"/>
                    <a:pt x="169" y="41"/>
                    <a:pt x="161" y="33"/>
                  </a:cubicBezTo>
                  <a:cubicBezTo>
                    <a:pt x="167" y="55"/>
                    <a:pt x="179" y="77"/>
                    <a:pt x="176" y="101"/>
                  </a:cubicBezTo>
                  <a:cubicBezTo>
                    <a:pt x="171" y="89"/>
                    <a:pt x="167" y="74"/>
                    <a:pt x="160" y="63"/>
                  </a:cubicBezTo>
                  <a:cubicBezTo>
                    <a:pt x="160" y="96"/>
                    <a:pt x="183" y="126"/>
                    <a:pt x="175" y="160"/>
                  </a:cubicBezTo>
                  <a:cubicBezTo>
                    <a:pt x="167" y="148"/>
                    <a:pt x="165" y="128"/>
                    <a:pt x="158" y="114"/>
                  </a:cubicBezTo>
                  <a:cubicBezTo>
                    <a:pt x="158" y="141"/>
                    <a:pt x="165" y="166"/>
                    <a:pt x="158" y="193"/>
                  </a:cubicBezTo>
                  <a:cubicBezTo>
                    <a:pt x="151" y="187"/>
                    <a:pt x="149" y="172"/>
                    <a:pt x="146" y="162"/>
                  </a:cubicBezTo>
                  <a:cubicBezTo>
                    <a:pt x="143" y="171"/>
                    <a:pt x="145" y="183"/>
                    <a:pt x="144" y="193"/>
                  </a:cubicBezTo>
                  <a:cubicBezTo>
                    <a:pt x="143" y="206"/>
                    <a:pt x="139" y="218"/>
                    <a:pt x="138" y="231"/>
                  </a:cubicBezTo>
                  <a:cubicBezTo>
                    <a:pt x="137" y="228"/>
                    <a:pt x="135" y="224"/>
                    <a:pt x="134" y="221"/>
                  </a:cubicBezTo>
                  <a:cubicBezTo>
                    <a:pt x="134" y="238"/>
                    <a:pt x="130" y="257"/>
                    <a:pt x="129" y="275"/>
                  </a:cubicBezTo>
                  <a:cubicBezTo>
                    <a:pt x="129" y="272"/>
                    <a:pt x="130" y="270"/>
                    <a:pt x="131" y="269"/>
                  </a:cubicBezTo>
                  <a:cubicBezTo>
                    <a:pt x="132" y="281"/>
                    <a:pt x="127" y="311"/>
                    <a:pt x="138" y="318"/>
                  </a:cubicBezTo>
                  <a:cubicBezTo>
                    <a:pt x="138" y="314"/>
                    <a:pt x="138" y="310"/>
                    <a:pt x="137" y="307"/>
                  </a:cubicBezTo>
                  <a:cubicBezTo>
                    <a:pt x="129" y="330"/>
                    <a:pt x="147" y="356"/>
                    <a:pt x="115" y="365"/>
                  </a:cubicBezTo>
                  <a:cubicBezTo>
                    <a:pt x="102" y="368"/>
                    <a:pt x="83" y="366"/>
                    <a:pt x="70" y="363"/>
                  </a:cubicBezTo>
                  <a:cubicBezTo>
                    <a:pt x="52" y="361"/>
                    <a:pt x="25" y="366"/>
                    <a:pt x="8" y="357"/>
                  </a:cubicBezTo>
                  <a:cubicBezTo>
                    <a:pt x="21" y="359"/>
                    <a:pt x="39" y="363"/>
                    <a:pt x="50" y="354"/>
                  </a:cubicBezTo>
                  <a:cubicBezTo>
                    <a:pt x="36" y="347"/>
                    <a:pt x="11" y="354"/>
                    <a:pt x="0" y="343"/>
                  </a:cubicBezTo>
                  <a:cubicBezTo>
                    <a:pt x="24" y="343"/>
                    <a:pt x="48" y="338"/>
                    <a:pt x="71" y="336"/>
                  </a:cubicBezTo>
                  <a:cubicBezTo>
                    <a:pt x="72" y="327"/>
                    <a:pt x="61" y="324"/>
                    <a:pt x="57" y="319"/>
                  </a:cubicBezTo>
                  <a:cubicBezTo>
                    <a:pt x="88" y="321"/>
                    <a:pt x="83" y="300"/>
                    <a:pt x="91" y="279"/>
                  </a:cubicBezTo>
                  <a:cubicBezTo>
                    <a:pt x="98" y="264"/>
                    <a:pt x="105" y="254"/>
                    <a:pt x="106" y="236"/>
                  </a:cubicBezTo>
                  <a:cubicBezTo>
                    <a:pt x="107" y="217"/>
                    <a:pt x="105" y="197"/>
                    <a:pt x="100" y="178"/>
                  </a:cubicBezTo>
                  <a:cubicBezTo>
                    <a:pt x="107" y="191"/>
                    <a:pt x="115" y="207"/>
                    <a:pt x="126" y="216"/>
                  </a:cubicBezTo>
                  <a:cubicBezTo>
                    <a:pt x="128" y="199"/>
                    <a:pt x="107" y="162"/>
                    <a:pt x="118" y="148"/>
                  </a:cubicBezTo>
                  <a:cubicBezTo>
                    <a:pt x="128" y="136"/>
                    <a:pt x="131" y="163"/>
                    <a:pt x="133" y="169"/>
                  </a:cubicBezTo>
                  <a:cubicBezTo>
                    <a:pt x="143" y="144"/>
                    <a:pt x="130" y="114"/>
                    <a:pt x="132" y="88"/>
                  </a:cubicBezTo>
                  <a:cubicBezTo>
                    <a:pt x="136" y="98"/>
                    <a:pt x="139" y="108"/>
                    <a:pt x="144" y="118"/>
                  </a:cubicBezTo>
                  <a:cubicBezTo>
                    <a:pt x="152" y="95"/>
                    <a:pt x="135" y="63"/>
                    <a:pt x="137" y="39"/>
                  </a:cubicBezTo>
                  <a:cubicBezTo>
                    <a:pt x="141" y="45"/>
                    <a:pt x="144" y="51"/>
                    <a:pt x="147" y="58"/>
                  </a:cubicBezTo>
                  <a:cubicBezTo>
                    <a:pt x="148" y="44"/>
                    <a:pt x="140" y="30"/>
                    <a:pt x="141" y="16"/>
                  </a:cubicBezTo>
                  <a:cubicBezTo>
                    <a:pt x="143" y="16"/>
                    <a:pt x="144" y="11"/>
                    <a:pt x="144" y="6"/>
                  </a:cubicBezTo>
                  <a:cubicBezTo>
                    <a:pt x="145" y="6"/>
                    <a:pt x="146" y="6"/>
                    <a:pt x="147" y="5"/>
                  </a:cubicBezTo>
                  <a:cubicBezTo>
                    <a:pt x="148" y="4"/>
                    <a:pt x="149" y="2"/>
                    <a:pt x="150" y="2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65" name="Freeform 544">
              <a:extLst>
                <a:ext uri="{FF2B5EF4-FFF2-40B4-BE49-F238E27FC236}">
                  <a16:creationId xmlns:a16="http://schemas.microsoft.com/office/drawing/2014/main" id="{2133EC40-712E-456D-933C-50CE6F40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" y="1816"/>
              <a:ext cx="244" cy="169"/>
            </a:xfrm>
            <a:custGeom>
              <a:avLst/>
              <a:gdLst>
                <a:gd name="T0" fmla="*/ 0 w 266"/>
                <a:gd name="T1" fmla="*/ 153 h 173"/>
                <a:gd name="T2" fmla="*/ 21 w 266"/>
                <a:gd name="T3" fmla="*/ 125 h 173"/>
                <a:gd name="T4" fmla="*/ 50 w 266"/>
                <a:gd name="T5" fmla="*/ 91 h 173"/>
                <a:gd name="T6" fmla="*/ 10 w 266"/>
                <a:gd name="T7" fmla="*/ 151 h 173"/>
                <a:gd name="T8" fmla="*/ 40 w 266"/>
                <a:gd name="T9" fmla="*/ 125 h 173"/>
                <a:gd name="T10" fmla="*/ 20 w 266"/>
                <a:gd name="T11" fmla="*/ 153 h 173"/>
                <a:gd name="T12" fmla="*/ 47 w 266"/>
                <a:gd name="T13" fmla="*/ 137 h 173"/>
                <a:gd name="T14" fmla="*/ 39 w 266"/>
                <a:gd name="T15" fmla="*/ 157 h 173"/>
                <a:gd name="T16" fmla="*/ 66 w 266"/>
                <a:gd name="T17" fmla="*/ 132 h 173"/>
                <a:gd name="T18" fmla="*/ 56 w 266"/>
                <a:gd name="T19" fmla="*/ 153 h 173"/>
                <a:gd name="T20" fmla="*/ 81 w 266"/>
                <a:gd name="T21" fmla="*/ 119 h 173"/>
                <a:gd name="T22" fmla="*/ 106 w 266"/>
                <a:gd name="T23" fmla="*/ 84 h 173"/>
                <a:gd name="T24" fmla="*/ 81 w 266"/>
                <a:gd name="T25" fmla="*/ 137 h 173"/>
                <a:gd name="T26" fmla="*/ 100 w 266"/>
                <a:gd name="T27" fmla="*/ 115 h 173"/>
                <a:gd name="T28" fmla="*/ 132 w 266"/>
                <a:gd name="T29" fmla="*/ 64 h 173"/>
                <a:gd name="T30" fmla="*/ 116 w 266"/>
                <a:gd name="T31" fmla="*/ 107 h 173"/>
                <a:gd name="T32" fmla="*/ 140 w 266"/>
                <a:gd name="T33" fmla="*/ 68 h 173"/>
                <a:gd name="T34" fmla="*/ 158 w 266"/>
                <a:gd name="T35" fmla="*/ 45 h 173"/>
                <a:gd name="T36" fmla="*/ 154 w 266"/>
                <a:gd name="T37" fmla="*/ 62 h 173"/>
                <a:gd name="T38" fmla="*/ 183 w 266"/>
                <a:gd name="T39" fmla="*/ 11 h 173"/>
                <a:gd name="T40" fmla="*/ 184 w 266"/>
                <a:gd name="T41" fmla="*/ 12 h 173"/>
                <a:gd name="T42" fmla="*/ 188 w 266"/>
                <a:gd name="T43" fmla="*/ 0 h 173"/>
                <a:gd name="T44" fmla="*/ 141 w 266"/>
                <a:gd name="T45" fmla="*/ 43 h 173"/>
                <a:gd name="T46" fmla="*/ 133 w 266"/>
                <a:gd name="T47" fmla="*/ 33 h 173"/>
                <a:gd name="T48" fmla="*/ 87 w 266"/>
                <a:gd name="T49" fmla="*/ 84 h 173"/>
                <a:gd name="T50" fmla="*/ 97 w 266"/>
                <a:gd name="T51" fmla="*/ 58 h 173"/>
                <a:gd name="T52" fmla="*/ 61 w 266"/>
                <a:gd name="T53" fmla="*/ 102 h 173"/>
                <a:gd name="T54" fmla="*/ 75 w 266"/>
                <a:gd name="T55" fmla="*/ 62 h 173"/>
                <a:gd name="T56" fmla="*/ 38 w 266"/>
                <a:gd name="T57" fmla="*/ 91 h 173"/>
                <a:gd name="T58" fmla="*/ 39 w 266"/>
                <a:gd name="T59" fmla="*/ 84 h 173"/>
                <a:gd name="T60" fmla="*/ 6 w 266"/>
                <a:gd name="T61" fmla="*/ 150 h 173"/>
                <a:gd name="T62" fmla="*/ 6 w 266"/>
                <a:gd name="T63" fmla="*/ 148 h 17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66" h="173">
                  <a:moveTo>
                    <a:pt x="0" y="169"/>
                  </a:moveTo>
                  <a:cubicBezTo>
                    <a:pt x="10" y="159"/>
                    <a:pt x="19" y="148"/>
                    <a:pt x="29" y="137"/>
                  </a:cubicBezTo>
                  <a:cubicBezTo>
                    <a:pt x="42" y="124"/>
                    <a:pt x="60" y="113"/>
                    <a:pt x="71" y="99"/>
                  </a:cubicBezTo>
                  <a:cubicBezTo>
                    <a:pt x="53" y="114"/>
                    <a:pt x="24" y="145"/>
                    <a:pt x="14" y="167"/>
                  </a:cubicBezTo>
                  <a:cubicBezTo>
                    <a:pt x="31" y="163"/>
                    <a:pt x="41" y="145"/>
                    <a:pt x="57" y="137"/>
                  </a:cubicBezTo>
                  <a:cubicBezTo>
                    <a:pt x="50" y="149"/>
                    <a:pt x="38" y="159"/>
                    <a:pt x="28" y="169"/>
                  </a:cubicBezTo>
                  <a:cubicBezTo>
                    <a:pt x="42" y="168"/>
                    <a:pt x="54" y="155"/>
                    <a:pt x="66" y="149"/>
                  </a:cubicBezTo>
                  <a:cubicBezTo>
                    <a:pt x="63" y="157"/>
                    <a:pt x="56" y="164"/>
                    <a:pt x="54" y="173"/>
                  </a:cubicBezTo>
                  <a:cubicBezTo>
                    <a:pt x="68" y="168"/>
                    <a:pt x="78" y="145"/>
                    <a:pt x="93" y="144"/>
                  </a:cubicBezTo>
                  <a:cubicBezTo>
                    <a:pt x="89" y="153"/>
                    <a:pt x="82" y="160"/>
                    <a:pt x="79" y="169"/>
                  </a:cubicBezTo>
                  <a:cubicBezTo>
                    <a:pt x="92" y="158"/>
                    <a:pt x="103" y="144"/>
                    <a:pt x="115" y="131"/>
                  </a:cubicBezTo>
                  <a:cubicBezTo>
                    <a:pt x="126" y="119"/>
                    <a:pt x="141" y="107"/>
                    <a:pt x="150" y="92"/>
                  </a:cubicBezTo>
                  <a:cubicBezTo>
                    <a:pt x="136" y="110"/>
                    <a:pt x="128" y="131"/>
                    <a:pt x="114" y="149"/>
                  </a:cubicBezTo>
                  <a:cubicBezTo>
                    <a:pt x="121" y="140"/>
                    <a:pt x="134" y="135"/>
                    <a:pt x="142" y="127"/>
                  </a:cubicBezTo>
                  <a:cubicBezTo>
                    <a:pt x="160" y="111"/>
                    <a:pt x="169" y="88"/>
                    <a:pt x="186" y="72"/>
                  </a:cubicBezTo>
                  <a:cubicBezTo>
                    <a:pt x="179" y="86"/>
                    <a:pt x="164" y="104"/>
                    <a:pt x="164" y="119"/>
                  </a:cubicBezTo>
                  <a:cubicBezTo>
                    <a:pt x="178" y="107"/>
                    <a:pt x="186" y="89"/>
                    <a:pt x="198" y="76"/>
                  </a:cubicBezTo>
                  <a:cubicBezTo>
                    <a:pt x="207" y="66"/>
                    <a:pt x="217" y="59"/>
                    <a:pt x="224" y="49"/>
                  </a:cubicBezTo>
                  <a:cubicBezTo>
                    <a:pt x="222" y="55"/>
                    <a:pt x="216" y="63"/>
                    <a:pt x="217" y="69"/>
                  </a:cubicBezTo>
                  <a:cubicBezTo>
                    <a:pt x="237" y="56"/>
                    <a:pt x="246" y="30"/>
                    <a:pt x="259" y="11"/>
                  </a:cubicBezTo>
                  <a:cubicBezTo>
                    <a:pt x="260" y="11"/>
                    <a:pt x="260" y="12"/>
                    <a:pt x="261" y="12"/>
                  </a:cubicBezTo>
                  <a:cubicBezTo>
                    <a:pt x="264" y="9"/>
                    <a:pt x="266" y="4"/>
                    <a:pt x="266" y="0"/>
                  </a:cubicBezTo>
                  <a:cubicBezTo>
                    <a:pt x="242" y="9"/>
                    <a:pt x="221" y="33"/>
                    <a:pt x="199" y="47"/>
                  </a:cubicBezTo>
                  <a:cubicBezTo>
                    <a:pt x="185" y="57"/>
                    <a:pt x="174" y="53"/>
                    <a:pt x="187" y="37"/>
                  </a:cubicBezTo>
                  <a:cubicBezTo>
                    <a:pt x="169" y="57"/>
                    <a:pt x="145" y="77"/>
                    <a:pt x="123" y="92"/>
                  </a:cubicBezTo>
                  <a:cubicBezTo>
                    <a:pt x="119" y="82"/>
                    <a:pt x="129" y="68"/>
                    <a:pt x="137" y="62"/>
                  </a:cubicBezTo>
                  <a:cubicBezTo>
                    <a:pt x="118" y="75"/>
                    <a:pt x="104" y="96"/>
                    <a:pt x="87" y="112"/>
                  </a:cubicBezTo>
                  <a:cubicBezTo>
                    <a:pt x="91" y="97"/>
                    <a:pt x="102" y="83"/>
                    <a:pt x="106" y="68"/>
                  </a:cubicBezTo>
                  <a:cubicBezTo>
                    <a:pt x="90" y="62"/>
                    <a:pt x="68" y="93"/>
                    <a:pt x="53" y="99"/>
                  </a:cubicBezTo>
                  <a:cubicBezTo>
                    <a:pt x="54" y="96"/>
                    <a:pt x="54" y="95"/>
                    <a:pt x="55" y="92"/>
                  </a:cubicBezTo>
                  <a:cubicBezTo>
                    <a:pt x="44" y="119"/>
                    <a:pt x="14" y="138"/>
                    <a:pt x="6" y="166"/>
                  </a:cubicBezTo>
                  <a:cubicBezTo>
                    <a:pt x="7" y="165"/>
                    <a:pt x="8" y="164"/>
                    <a:pt x="9" y="163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66" name="Freeform 545">
              <a:extLst>
                <a:ext uri="{FF2B5EF4-FFF2-40B4-BE49-F238E27FC236}">
                  <a16:creationId xmlns:a16="http://schemas.microsoft.com/office/drawing/2014/main" id="{0421DB8D-B369-4171-9AAB-D12AEA3D4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7" y="1793"/>
              <a:ext cx="301" cy="84"/>
            </a:xfrm>
            <a:custGeom>
              <a:avLst/>
              <a:gdLst>
                <a:gd name="T0" fmla="*/ 0 w 329"/>
                <a:gd name="T1" fmla="*/ 45 h 85"/>
                <a:gd name="T2" fmla="*/ 47 w 329"/>
                <a:gd name="T3" fmla="*/ 81 h 85"/>
                <a:gd name="T4" fmla="*/ 20 w 329"/>
                <a:gd name="T5" fmla="*/ 42 h 85"/>
                <a:gd name="T6" fmla="*/ 85 w 329"/>
                <a:gd name="T7" fmla="*/ 66 h 85"/>
                <a:gd name="T8" fmla="*/ 57 w 329"/>
                <a:gd name="T9" fmla="*/ 42 h 85"/>
                <a:gd name="T10" fmla="*/ 125 w 329"/>
                <a:gd name="T11" fmla="*/ 58 h 85"/>
                <a:gd name="T12" fmla="*/ 97 w 329"/>
                <a:gd name="T13" fmla="*/ 33 h 85"/>
                <a:gd name="T14" fmla="*/ 165 w 329"/>
                <a:gd name="T15" fmla="*/ 35 h 85"/>
                <a:gd name="T16" fmla="*/ 135 w 329"/>
                <a:gd name="T17" fmla="*/ 21 h 85"/>
                <a:gd name="T18" fmla="*/ 203 w 329"/>
                <a:gd name="T19" fmla="*/ 13 h 85"/>
                <a:gd name="T20" fmla="*/ 183 w 329"/>
                <a:gd name="T21" fmla="*/ 9 h 85"/>
                <a:gd name="T22" fmla="*/ 231 w 329"/>
                <a:gd name="T23" fmla="*/ 4 h 85"/>
                <a:gd name="T24" fmla="*/ 194 w 329"/>
                <a:gd name="T25" fmla="*/ 0 h 85"/>
                <a:gd name="T26" fmla="*/ 107 w 329"/>
                <a:gd name="T27" fmla="*/ 12 h 85"/>
                <a:gd name="T28" fmla="*/ 127 w 329"/>
                <a:gd name="T29" fmla="*/ 22 h 85"/>
                <a:gd name="T30" fmla="*/ 72 w 329"/>
                <a:gd name="T31" fmla="*/ 28 h 85"/>
                <a:gd name="T32" fmla="*/ 74 w 329"/>
                <a:gd name="T33" fmla="*/ 42 h 85"/>
                <a:gd name="T34" fmla="*/ 31 w 329"/>
                <a:gd name="T35" fmla="*/ 43 h 85"/>
                <a:gd name="T36" fmla="*/ 42 w 329"/>
                <a:gd name="T37" fmla="*/ 46 h 85"/>
                <a:gd name="T38" fmla="*/ 11 w 329"/>
                <a:gd name="T39" fmla="*/ 45 h 85"/>
                <a:gd name="T40" fmla="*/ 14 w 329"/>
                <a:gd name="T41" fmla="*/ 45 h 8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9" h="85">
                  <a:moveTo>
                    <a:pt x="0" y="49"/>
                  </a:moveTo>
                  <a:cubicBezTo>
                    <a:pt x="23" y="57"/>
                    <a:pt x="42" y="83"/>
                    <a:pt x="67" y="85"/>
                  </a:cubicBezTo>
                  <a:cubicBezTo>
                    <a:pt x="54" y="75"/>
                    <a:pt x="32" y="62"/>
                    <a:pt x="28" y="46"/>
                  </a:cubicBezTo>
                  <a:cubicBezTo>
                    <a:pt x="58" y="51"/>
                    <a:pt x="90" y="63"/>
                    <a:pt x="121" y="70"/>
                  </a:cubicBezTo>
                  <a:cubicBezTo>
                    <a:pt x="113" y="58"/>
                    <a:pt x="95" y="47"/>
                    <a:pt x="81" y="46"/>
                  </a:cubicBezTo>
                  <a:cubicBezTo>
                    <a:pt x="109" y="57"/>
                    <a:pt x="149" y="65"/>
                    <a:pt x="179" y="62"/>
                  </a:cubicBezTo>
                  <a:cubicBezTo>
                    <a:pt x="178" y="46"/>
                    <a:pt x="153" y="36"/>
                    <a:pt x="139" y="33"/>
                  </a:cubicBezTo>
                  <a:cubicBezTo>
                    <a:pt x="160" y="33"/>
                    <a:pt x="219" y="58"/>
                    <a:pt x="235" y="35"/>
                  </a:cubicBezTo>
                  <a:cubicBezTo>
                    <a:pt x="224" y="25"/>
                    <a:pt x="207" y="23"/>
                    <a:pt x="193" y="21"/>
                  </a:cubicBezTo>
                  <a:cubicBezTo>
                    <a:pt x="224" y="13"/>
                    <a:pt x="259" y="19"/>
                    <a:pt x="291" y="13"/>
                  </a:cubicBezTo>
                  <a:cubicBezTo>
                    <a:pt x="282" y="8"/>
                    <a:pt x="271" y="9"/>
                    <a:pt x="261" y="9"/>
                  </a:cubicBezTo>
                  <a:cubicBezTo>
                    <a:pt x="284" y="10"/>
                    <a:pt x="306" y="6"/>
                    <a:pt x="329" y="4"/>
                  </a:cubicBezTo>
                  <a:cubicBezTo>
                    <a:pt x="312" y="5"/>
                    <a:pt x="295" y="0"/>
                    <a:pt x="278" y="0"/>
                  </a:cubicBezTo>
                  <a:cubicBezTo>
                    <a:pt x="235" y="2"/>
                    <a:pt x="195" y="5"/>
                    <a:pt x="153" y="12"/>
                  </a:cubicBezTo>
                  <a:cubicBezTo>
                    <a:pt x="162" y="15"/>
                    <a:pt x="173" y="15"/>
                    <a:pt x="181" y="22"/>
                  </a:cubicBezTo>
                  <a:cubicBezTo>
                    <a:pt x="161" y="37"/>
                    <a:pt x="126" y="24"/>
                    <a:pt x="103" y="28"/>
                  </a:cubicBezTo>
                  <a:cubicBezTo>
                    <a:pt x="85" y="32"/>
                    <a:pt x="94" y="37"/>
                    <a:pt x="105" y="46"/>
                  </a:cubicBezTo>
                  <a:cubicBezTo>
                    <a:pt x="89" y="40"/>
                    <a:pt x="55" y="26"/>
                    <a:pt x="44" y="47"/>
                  </a:cubicBezTo>
                  <a:cubicBezTo>
                    <a:pt x="48" y="52"/>
                    <a:pt x="54" y="52"/>
                    <a:pt x="60" y="50"/>
                  </a:cubicBezTo>
                  <a:cubicBezTo>
                    <a:pt x="46" y="45"/>
                    <a:pt x="30" y="50"/>
                    <a:pt x="15" y="49"/>
                  </a:cubicBezTo>
                  <a:cubicBezTo>
                    <a:pt x="16" y="49"/>
                    <a:pt x="17" y="49"/>
                    <a:pt x="19" y="49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67" name="Freeform 546">
              <a:extLst>
                <a:ext uri="{FF2B5EF4-FFF2-40B4-BE49-F238E27FC236}">
                  <a16:creationId xmlns:a16="http://schemas.microsoft.com/office/drawing/2014/main" id="{0883B49C-A476-4A16-BA58-C629B6E16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" y="1104"/>
              <a:ext cx="313" cy="219"/>
            </a:xfrm>
            <a:custGeom>
              <a:avLst/>
              <a:gdLst>
                <a:gd name="T0" fmla="*/ 113 w 341"/>
                <a:gd name="T1" fmla="*/ 0 h 224"/>
                <a:gd name="T2" fmla="*/ 0 w 341"/>
                <a:gd name="T3" fmla="*/ 64 h 224"/>
                <a:gd name="T4" fmla="*/ 32 w 341"/>
                <a:gd name="T5" fmla="*/ 60 h 224"/>
                <a:gd name="T6" fmla="*/ 92 w 341"/>
                <a:gd name="T7" fmla="*/ 36 h 224"/>
                <a:gd name="T8" fmla="*/ 42 w 341"/>
                <a:gd name="T9" fmla="*/ 63 h 224"/>
                <a:gd name="T10" fmla="*/ 97 w 341"/>
                <a:gd name="T11" fmla="*/ 47 h 224"/>
                <a:gd name="T12" fmla="*/ 68 w 341"/>
                <a:gd name="T13" fmla="*/ 66 h 224"/>
                <a:gd name="T14" fmla="*/ 107 w 341"/>
                <a:gd name="T15" fmla="*/ 59 h 224"/>
                <a:gd name="T16" fmla="*/ 82 w 341"/>
                <a:gd name="T17" fmla="*/ 73 h 224"/>
                <a:gd name="T18" fmla="*/ 113 w 341"/>
                <a:gd name="T19" fmla="*/ 65 h 224"/>
                <a:gd name="T20" fmla="*/ 97 w 341"/>
                <a:gd name="T21" fmla="*/ 83 h 224"/>
                <a:gd name="T22" fmla="*/ 139 w 341"/>
                <a:gd name="T23" fmla="*/ 68 h 224"/>
                <a:gd name="T24" fmla="*/ 122 w 341"/>
                <a:gd name="T25" fmla="*/ 94 h 224"/>
                <a:gd name="T26" fmla="*/ 144 w 341"/>
                <a:gd name="T27" fmla="*/ 95 h 224"/>
                <a:gd name="T28" fmla="*/ 95 w 341"/>
                <a:gd name="T29" fmla="*/ 131 h 224"/>
                <a:gd name="T30" fmla="*/ 175 w 341"/>
                <a:gd name="T31" fmla="*/ 101 h 224"/>
                <a:gd name="T32" fmla="*/ 95 w 341"/>
                <a:gd name="T33" fmla="*/ 155 h 224"/>
                <a:gd name="T34" fmla="*/ 187 w 341"/>
                <a:gd name="T35" fmla="*/ 133 h 224"/>
                <a:gd name="T36" fmla="*/ 138 w 341"/>
                <a:gd name="T37" fmla="*/ 176 h 224"/>
                <a:gd name="T38" fmla="*/ 196 w 341"/>
                <a:gd name="T39" fmla="*/ 150 h 224"/>
                <a:gd name="T40" fmla="*/ 163 w 341"/>
                <a:gd name="T41" fmla="*/ 188 h 224"/>
                <a:gd name="T42" fmla="*/ 213 w 341"/>
                <a:gd name="T43" fmla="*/ 158 h 224"/>
                <a:gd name="T44" fmla="*/ 187 w 341"/>
                <a:gd name="T45" fmla="*/ 197 h 224"/>
                <a:gd name="T46" fmla="*/ 225 w 341"/>
                <a:gd name="T47" fmla="*/ 169 h 224"/>
                <a:gd name="T48" fmla="*/ 202 w 341"/>
                <a:gd name="T49" fmla="*/ 204 h 224"/>
                <a:gd name="T50" fmla="*/ 229 w 341"/>
                <a:gd name="T51" fmla="*/ 182 h 224"/>
                <a:gd name="T52" fmla="*/ 221 w 341"/>
                <a:gd name="T53" fmla="*/ 198 h 224"/>
                <a:gd name="T54" fmla="*/ 238 w 341"/>
                <a:gd name="T55" fmla="*/ 157 h 224"/>
                <a:gd name="T56" fmla="*/ 220 w 341"/>
                <a:gd name="T57" fmla="*/ 131 h 224"/>
                <a:gd name="T58" fmla="*/ 182 w 341"/>
                <a:gd name="T59" fmla="*/ 70 h 224"/>
                <a:gd name="T60" fmla="*/ 133 w 341"/>
                <a:gd name="T61" fmla="*/ 22 h 2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41" h="224">
                  <a:moveTo>
                    <a:pt x="159" y="0"/>
                  </a:moveTo>
                  <a:cubicBezTo>
                    <a:pt x="108" y="28"/>
                    <a:pt x="57" y="55"/>
                    <a:pt x="0" y="69"/>
                  </a:cubicBezTo>
                  <a:cubicBezTo>
                    <a:pt x="15" y="66"/>
                    <a:pt x="30" y="66"/>
                    <a:pt x="45" y="64"/>
                  </a:cubicBezTo>
                  <a:cubicBezTo>
                    <a:pt x="74" y="59"/>
                    <a:pt x="102" y="42"/>
                    <a:pt x="130" y="40"/>
                  </a:cubicBezTo>
                  <a:cubicBezTo>
                    <a:pt x="110" y="57"/>
                    <a:pt x="83" y="58"/>
                    <a:pt x="60" y="67"/>
                  </a:cubicBezTo>
                  <a:cubicBezTo>
                    <a:pt x="84" y="70"/>
                    <a:pt x="113" y="58"/>
                    <a:pt x="136" y="51"/>
                  </a:cubicBezTo>
                  <a:cubicBezTo>
                    <a:pt x="123" y="59"/>
                    <a:pt x="108" y="64"/>
                    <a:pt x="96" y="74"/>
                  </a:cubicBezTo>
                  <a:cubicBezTo>
                    <a:pt x="113" y="75"/>
                    <a:pt x="134" y="70"/>
                    <a:pt x="150" y="63"/>
                  </a:cubicBezTo>
                  <a:cubicBezTo>
                    <a:pt x="138" y="69"/>
                    <a:pt x="125" y="74"/>
                    <a:pt x="115" y="81"/>
                  </a:cubicBezTo>
                  <a:cubicBezTo>
                    <a:pt x="130" y="82"/>
                    <a:pt x="144" y="73"/>
                    <a:pt x="159" y="72"/>
                  </a:cubicBezTo>
                  <a:cubicBezTo>
                    <a:pt x="150" y="76"/>
                    <a:pt x="138" y="81"/>
                    <a:pt x="136" y="91"/>
                  </a:cubicBezTo>
                  <a:cubicBezTo>
                    <a:pt x="156" y="89"/>
                    <a:pt x="175" y="75"/>
                    <a:pt x="196" y="76"/>
                  </a:cubicBezTo>
                  <a:cubicBezTo>
                    <a:pt x="188" y="84"/>
                    <a:pt x="179" y="92"/>
                    <a:pt x="172" y="102"/>
                  </a:cubicBezTo>
                  <a:cubicBezTo>
                    <a:pt x="182" y="103"/>
                    <a:pt x="195" y="96"/>
                    <a:pt x="203" y="103"/>
                  </a:cubicBezTo>
                  <a:cubicBezTo>
                    <a:pt x="193" y="127"/>
                    <a:pt x="153" y="132"/>
                    <a:pt x="133" y="143"/>
                  </a:cubicBezTo>
                  <a:cubicBezTo>
                    <a:pt x="171" y="136"/>
                    <a:pt x="208" y="112"/>
                    <a:pt x="247" y="109"/>
                  </a:cubicBezTo>
                  <a:cubicBezTo>
                    <a:pt x="229" y="137"/>
                    <a:pt x="166" y="165"/>
                    <a:pt x="134" y="171"/>
                  </a:cubicBezTo>
                  <a:cubicBezTo>
                    <a:pt x="178" y="169"/>
                    <a:pt x="221" y="143"/>
                    <a:pt x="264" y="145"/>
                  </a:cubicBezTo>
                  <a:cubicBezTo>
                    <a:pt x="247" y="166"/>
                    <a:pt x="212" y="171"/>
                    <a:pt x="194" y="192"/>
                  </a:cubicBezTo>
                  <a:cubicBezTo>
                    <a:pt x="221" y="186"/>
                    <a:pt x="249" y="165"/>
                    <a:pt x="277" y="165"/>
                  </a:cubicBezTo>
                  <a:cubicBezTo>
                    <a:pt x="264" y="179"/>
                    <a:pt x="236" y="186"/>
                    <a:pt x="230" y="205"/>
                  </a:cubicBezTo>
                  <a:cubicBezTo>
                    <a:pt x="255" y="200"/>
                    <a:pt x="276" y="179"/>
                    <a:pt x="301" y="174"/>
                  </a:cubicBezTo>
                  <a:cubicBezTo>
                    <a:pt x="291" y="190"/>
                    <a:pt x="272" y="199"/>
                    <a:pt x="264" y="216"/>
                  </a:cubicBezTo>
                  <a:cubicBezTo>
                    <a:pt x="283" y="208"/>
                    <a:pt x="298" y="189"/>
                    <a:pt x="317" y="185"/>
                  </a:cubicBezTo>
                  <a:cubicBezTo>
                    <a:pt x="309" y="199"/>
                    <a:pt x="290" y="208"/>
                    <a:pt x="285" y="224"/>
                  </a:cubicBezTo>
                  <a:cubicBezTo>
                    <a:pt x="296" y="217"/>
                    <a:pt x="309" y="199"/>
                    <a:pt x="322" y="198"/>
                  </a:cubicBezTo>
                  <a:cubicBezTo>
                    <a:pt x="317" y="204"/>
                    <a:pt x="313" y="210"/>
                    <a:pt x="312" y="218"/>
                  </a:cubicBezTo>
                  <a:cubicBezTo>
                    <a:pt x="323" y="210"/>
                    <a:pt x="341" y="188"/>
                    <a:pt x="335" y="173"/>
                  </a:cubicBezTo>
                  <a:cubicBezTo>
                    <a:pt x="332" y="163"/>
                    <a:pt x="316" y="152"/>
                    <a:pt x="310" y="143"/>
                  </a:cubicBezTo>
                  <a:cubicBezTo>
                    <a:pt x="294" y="120"/>
                    <a:pt x="275" y="98"/>
                    <a:pt x="256" y="78"/>
                  </a:cubicBezTo>
                  <a:cubicBezTo>
                    <a:pt x="237" y="58"/>
                    <a:pt x="208" y="40"/>
                    <a:pt x="187" y="23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68" name="Freeform 547">
              <a:extLst>
                <a:ext uri="{FF2B5EF4-FFF2-40B4-BE49-F238E27FC236}">
                  <a16:creationId xmlns:a16="http://schemas.microsoft.com/office/drawing/2014/main" id="{64CD68D6-38C2-4843-9B8C-FED837B3A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3" y="1064"/>
              <a:ext cx="147" cy="89"/>
            </a:xfrm>
            <a:custGeom>
              <a:avLst/>
              <a:gdLst>
                <a:gd name="T0" fmla="*/ 11 w 160"/>
                <a:gd name="T1" fmla="*/ 83 h 91"/>
                <a:gd name="T2" fmla="*/ 114 w 160"/>
                <a:gd name="T3" fmla="*/ 13 h 91"/>
                <a:gd name="T4" fmla="*/ 18 w 160"/>
                <a:gd name="T5" fmla="*/ 72 h 91"/>
                <a:gd name="T6" fmla="*/ 80 w 160"/>
                <a:gd name="T7" fmla="*/ 0 h 91"/>
                <a:gd name="T8" fmla="*/ 18 w 160"/>
                <a:gd name="T9" fmla="*/ 67 h 91"/>
                <a:gd name="T10" fmla="*/ 39 w 160"/>
                <a:gd name="T11" fmla="*/ 22 h 91"/>
                <a:gd name="T12" fmla="*/ 8 w 160"/>
                <a:gd name="T13" fmla="*/ 67 h 91"/>
                <a:gd name="T14" fmla="*/ 18 w 160"/>
                <a:gd name="T15" fmla="*/ 38 h 91"/>
                <a:gd name="T16" fmla="*/ 0 w 160"/>
                <a:gd name="T17" fmla="*/ 71 h 91"/>
                <a:gd name="T18" fmla="*/ 4 w 160"/>
                <a:gd name="T19" fmla="*/ 62 h 91"/>
                <a:gd name="T20" fmla="*/ 0 w 160"/>
                <a:gd name="T21" fmla="*/ 68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0" h="91">
                  <a:moveTo>
                    <a:pt x="15" y="91"/>
                  </a:moveTo>
                  <a:cubicBezTo>
                    <a:pt x="66" y="68"/>
                    <a:pt x="106" y="31"/>
                    <a:pt x="160" y="13"/>
                  </a:cubicBezTo>
                  <a:cubicBezTo>
                    <a:pt x="114" y="16"/>
                    <a:pt x="59" y="50"/>
                    <a:pt x="26" y="80"/>
                  </a:cubicBezTo>
                  <a:cubicBezTo>
                    <a:pt x="50" y="50"/>
                    <a:pt x="86" y="28"/>
                    <a:pt x="112" y="0"/>
                  </a:cubicBezTo>
                  <a:cubicBezTo>
                    <a:pt x="86" y="26"/>
                    <a:pt x="48" y="43"/>
                    <a:pt x="26" y="74"/>
                  </a:cubicBezTo>
                  <a:cubicBezTo>
                    <a:pt x="35" y="57"/>
                    <a:pt x="41" y="38"/>
                    <a:pt x="54" y="25"/>
                  </a:cubicBezTo>
                  <a:cubicBezTo>
                    <a:pt x="46" y="43"/>
                    <a:pt x="26" y="61"/>
                    <a:pt x="12" y="74"/>
                  </a:cubicBezTo>
                  <a:cubicBezTo>
                    <a:pt x="16" y="63"/>
                    <a:pt x="23" y="53"/>
                    <a:pt x="26" y="42"/>
                  </a:cubicBezTo>
                  <a:cubicBezTo>
                    <a:pt x="17" y="53"/>
                    <a:pt x="9" y="67"/>
                    <a:pt x="0" y="79"/>
                  </a:cubicBezTo>
                  <a:cubicBezTo>
                    <a:pt x="2" y="75"/>
                    <a:pt x="3" y="70"/>
                    <a:pt x="4" y="66"/>
                  </a:cubicBezTo>
                  <a:cubicBezTo>
                    <a:pt x="4" y="69"/>
                    <a:pt x="0" y="78"/>
                    <a:pt x="0" y="76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69" name="Freeform 548">
              <a:extLst>
                <a:ext uri="{FF2B5EF4-FFF2-40B4-BE49-F238E27FC236}">
                  <a16:creationId xmlns:a16="http://schemas.microsoft.com/office/drawing/2014/main" id="{921BE855-FD70-49B8-9C02-6299EBDB0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123"/>
              <a:ext cx="144" cy="55"/>
            </a:xfrm>
            <a:custGeom>
              <a:avLst/>
              <a:gdLst>
                <a:gd name="T0" fmla="*/ 48 w 157"/>
                <a:gd name="T1" fmla="*/ 0 h 56"/>
                <a:gd name="T2" fmla="*/ 0 w 157"/>
                <a:gd name="T3" fmla="*/ 52 h 56"/>
                <a:gd name="T4" fmla="*/ 50 w 157"/>
                <a:gd name="T5" fmla="*/ 20 h 56"/>
                <a:gd name="T6" fmla="*/ 20 w 157"/>
                <a:gd name="T7" fmla="*/ 47 h 56"/>
                <a:gd name="T8" fmla="*/ 73 w 157"/>
                <a:gd name="T9" fmla="*/ 28 h 56"/>
                <a:gd name="T10" fmla="*/ 47 w 157"/>
                <a:gd name="T11" fmla="*/ 45 h 56"/>
                <a:gd name="T12" fmla="*/ 111 w 157"/>
                <a:gd name="T13" fmla="*/ 25 h 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7" h="56">
                  <a:moveTo>
                    <a:pt x="68" y="0"/>
                  </a:moveTo>
                  <a:cubicBezTo>
                    <a:pt x="46" y="20"/>
                    <a:pt x="27" y="40"/>
                    <a:pt x="0" y="56"/>
                  </a:cubicBezTo>
                  <a:cubicBezTo>
                    <a:pt x="15" y="41"/>
                    <a:pt x="51" y="35"/>
                    <a:pt x="71" y="20"/>
                  </a:cubicBezTo>
                  <a:cubicBezTo>
                    <a:pt x="59" y="32"/>
                    <a:pt x="42" y="42"/>
                    <a:pt x="28" y="51"/>
                  </a:cubicBezTo>
                  <a:cubicBezTo>
                    <a:pt x="54" y="49"/>
                    <a:pt x="79" y="32"/>
                    <a:pt x="104" y="28"/>
                  </a:cubicBezTo>
                  <a:cubicBezTo>
                    <a:pt x="93" y="36"/>
                    <a:pt x="79" y="41"/>
                    <a:pt x="67" y="49"/>
                  </a:cubicBezTo>
                  <a:cubicBezTo>
                    <a:pt x="94" y="47"/>
                    <a:pt x="138" y="37"/>
                    <a:pt x="157" y="25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70" name="Freeform 549">
              <a:extLst>
                <a:ext uri="{FF2B5EF4-FFF2-40B4-BE49-F238E27FC236}">
                  <a16:creationId xmlns:a16="http://schemas.microsoft.com/office/drawing/2014/main" id="{EDA6E3B2-2C3E-461A-8051-BB4CC92B8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6" y="1438"/>
              <a:ext cx="111" cy="95"/>
            </a:xfrm>
            <a:custGeom>
              <a:avLst/>
              <a:gdLst>
                <a:gd name="T0" fmla="*/ 29 w 121"/>
                <a:gd name="T1" fmla="*/ 40 h 98"/>
                <a:gd name="T2" fmla="*/ 73 w 121"/>
                <a:gd name="T3" fmla="*/ 0 h 98"/>
                <a:gd name="T4" fmla="*/ 37 w 121"/>
                <a:gd name="T5" fmla="*/ 42 h 98"/>
                <a:gd name="T6" fmla="*/ 64 w 121"/>
                <a:gd name="T7" fmla="*/ 32 h 98"/>
                <a:gd name="T8" fmla="*/ 46 w 121"/>
                <a:gd name="T9" fmla="*/ 46 h 98"/>
                <a:gd name="T10" fmla="*/ 86 w 121"/>
                <a:gd name="T11" fmla="*/ 37 h 98"/>
                <a:gd name="T12" fmla="*/ 61 w 121"/>
                <a:gd name="T13" fmla="*/ 51 h 98"/>
                <a:gd name="T14" fmla="*/ 78 w 121"/>
                <a:gd name="T15" fmla="*/ 45 h 98"/>
                <a:gd name="T16" fmla="*/ 45 w 121"/>
                <a:gd name="T17" fmla="*/ 69 h 98"/>
                <a:gd name="T18" fmla="*/ 76 w 121"/>
                <a:gd name="T19" fmla="*/ 68 h 98"/>
                <a:gd name="T20" fmla="*/ 47 w 121"/>
                <a:gd name="T21" fmla="*/ 83 h 98"/>
                <a:gd name="T22" fmla="*/ 60 w 121"/>
                <a:gd name="T23" fmla="*/ 85 h 98"/>
                <a:gd name="T24" fmla="*/ 5 w 121"/>
                <a:gd name="T25" fmla="*/ 77 h 98"/>
                <a:gd name="T26" fmla="*/ 26 w 121"/>
                <a:gd name="T27" fmla="*/ 65 h 98"/>
                <a:gd name="T28" fmla="*/ 0 w 121"/>
                <a:gd name="T29" fmla="*/ 64 h 98"/>
                <a:gd name="T30" fmla="*/ 32 w 121"/>
                <a:gd name="T31" fmla="*/ 42 h 98"/>
                <a:gd name="T32" fmla="*/ 22 w 121"/>
                <a:gd name="T33" fmla="*/ 42 h 98"/>
                <a:gd name="T34" fmla="*/ 26 w 121"/>
                <a:gd name="T35" fmla="*/ 40 h 9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21" h="98">
                  <a:moveTo>
                    <a:pt x="41" y="44"/>
                  </a:moveTo>
                  <a:cubicBezTo>
                    <a:pt x="61" y="27"/>
                    <a:pt x="81" y="11"/>
                    <a:pt x="104" y="0"/>
                  </a:cubicBezTo>
                  <a:cubicBezTo>
                    <a:pt x="91" y="17"/>
                    <a:pt x="64" y="28"/>
                    <a:pt x="52" y="46"/>
                  </a:cubicBezTo>
                  <a:cubicBezTo>
                    <a:pt x="65" y="45"/>
                    <a:pt x="77" y="33"/>
                    <a:pt x="90" y="36"/>
                  </a:cubicBezTo>
                  <a:cubicBezTo>
                    <a:pt x="83" y="41"/>
                    <a:pt x="74" y="47"/>
                    <a:pt x="65" y="52"/>
                  </a:cubicBezTo>
                  <a:cubicBezTo>
                    <a:pt x="84" y="52"/>
                    <a:pt x="101" y="41"/>
                    <a:pt x="121" y="41"/>
                  </a:cubicBezTo>
                  <a:cubicBezTo>
                    <a:pt x="109" y="45"/>
                    <a:pt x="95" y="51"/>
                    <a:pt x="85" y="59"/>
                  </a:cubicBezTo>
                  <a:cubicBezTo>
                    <a:pt x="93" y="56"/>
                    <a:pt x="101" y="53"/>
                    <a:pt x="110" y="50"/>
                  </a:cubicBezTo>
                  <a:cubicBezTo>
                    <a:pt x="95" y="59"/>
                    <a:pt x="76" y="66"/>
                    <a:pt x="63" y="77"/>
                  </a:cubicBezTo>
                  <a:cubicBezTo>
                    <a:pt x="77" y="82"/>
                    <a:pt x="94" y="78"/>
                    <a:pt x="108" y="76"/>
                  </a:cubicBezTo>
                  <a:cubicBezTo>
                    <a:pt x="99" y="88"/>
                    <a:pt x="78" y="87"/>
                    <a:pt x="67" y="95"/>
                  </a:cubicBezTo>
                  <a:cubicBezTo>
                    <a:pt x="72" y="97"/>
                    <a:pt x="78" y="98"/>
                    <a:pt x="84" y="97"/>
                  </a:cubicBezTo>
                  <a:cubicBezTo>
                    <a:pt x="64" y="81"/>
                    <a:pt x="30" y="87"/>
                    <a:pt x="5" y="88"/>
                  </a:cubicBezTo>
                  <a:cubicBezTo>
                    <a:pt x="16" y="85"/>
                    <a:pt x="27" y="80"/>
                    <a:pt x="37" y="73"/>
                  </a:cubicBezTo>
                  <a:cubicBezTo>
                    <a:pt x="29" y="66"/>
                    <a:pt x="10" y="69"/>
                    <a:pt x="0" y="72"/>
                  </a:cubicBezTo>
                  <a:cubicBezTo>
                    <a:pt x="14" y="69"/>
                    <a:pt x="38" y="59"/>
                    <a:pt x="45" y="46"/>
                  </a:cubicBezTo>
                  <a:cubicBezTo>
                    <a:pt x="40" y="47"/>
                    <a:pt x="35" y="45"/>
                    <a:pt x="31" y="46"/>
                  </a:cubicBezTo>
                  <a:cubicBezTo>
                    <a:pt x="32" y="46"/>
                    <a:pt x="34" y="45"/>
                    <a:pt x="36" y="44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71" name="Freeform 550">
              <a:extLst>
                <a:ext uri="{FF2B5EF4-FFF2-40B4-BE49-F238E27FC236}">
                  <a16:creationId xmlns:a16="http://schemas.microsoft.com/office/drawing/2014/main" id="{E9F7DF53-4E7B-4EF0-A1CF-80436BA3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2" y="1576"/>
              <a:ext cx="124" cy="69"/>
            </a:xfrm>
            <a:custGeom>
              <a:avLst/>
              <a:gdLst>
                <a:gd name="T0" fmla="*/ 5 w 136"/>
                <a:gd name="T1" fmla="*/ 14 h 70"/>
                <a:gd name="T2" fmla="*/ 0 w 136"/>
                <a:gd name="T3" fmla="*/ 24 h 70"/>
                <a:gd name="T4" fmla="*/ 14 w 136"/>
                <a:gd name="T5" fmla="*/ 13 h 70"/>
                <a:gd name="T6" fmla="*/ 14 w 136"/>
                <a:gd name="T7" fmla="*/ 14 h 70"/>
                <a:gd name="T8" fmla="*/ 23 w 136"/>
                <a:gd name="T9" fmla="*/ 8 h 70"/>
                <a:gd name="T10" fmla="*/ 30 w 136"/>
                <a:gd name="T11" fmla="*/ 7 h 70"/>
                <a:gd name="T12" fmla="*/ 31 w 136"/>
                <a:gd name="T13" fmla="*/ 10 h 70"/>
                <a:gd name="T14" fmla="*/ 36 w 136"/>
                <a:gd name="T15" fmla="*/ 11 h 70"/>
                <a:gd name="T16" fmla="*/ 39 w 136"/>
                <a:gd name="T17" fmla="*/ 13 h 70"/>
                <a:gd name="T18" fmla="*/ 43 w 136"/>
                <a:gd name="T19" fmla="*/ 10 h 70"/>
                <a:gd name="T20" fmla="*/ 47 w 136"/>
                <a:gd name="T21" fmla="*/ 13 h 70"/>
                <a:gd name="T22" fmla="*/ 49 w 136"/>
                <a:gd name="T23" fmla="*/ 19 h 70"/>
                <a:gd name="T24" fmla="*/ 56 w 136"/>
                <a:gd name="T25" fmla="*/ 32 h 70"/>
                <a:gd name="T26" fmla="*/ 54 w 136"/>
                <a:gd name="T27" fmla="*/ 36 h 70"/>
                <a:gd name="T28" fmla="*/ 56 w 136"/>
                <a:gd name="T29" fmla="*/ 43 h 70"/>
                <a:gd name="T30" fmla="*/ 56 w 136"/>
                <a:gd name="T31" fmla="*/ 56 h 70"/>
                <a:gd name="T32" fmla="*/ 58 w 136"/>
                <a:gd name="T33" fmla="*/ 66 h 70"/>
                <a:gd name="T34" fmla="*/ 61 w 136"/>
                <a:gd name="T35" fmla="*/ 60 h 70"/>
                <a:gd name="T36" fmla="*/ 64 w 136"/>
                <a:gd name="T37" fmla="*/ 48 h 70"/>
                <a:gd name="T38" fmla="*/ 76 w 136"/>
                <a:gd name="T39" fmla="*/ 48 h 70"/>
                <a:gd name="T40" fmla="*/ 82 w 136"/>
                <a:gd name="T41" fmla="*/ 52 h 70"/>
                <a:gd name="T42" fmla="*/ 88 w 136"/>
                <a:gd name="T43" fmla="*/ 54 h 70"/>
                <a:gd name="T44" fmla="*/ 86 w 136"/>
                <a:gd name="T45" fmla="*/ 44 h 70"/>
                <a:gd name="T46" fmla="*/ 80 w 136"/>
                <a:gd name="T47" fmla="*/ 38 h 70"/>
                <a:gd name="T48" fmla="*/ 94 w 136"/>
                <a:gd name="T49" fmla="*/ 24 h 70"/>
                <a:gd name="T50" fmla="*/ 82 w 136"/>
                <a:gd name="T51" fmla="*/ 26 h 70"/>
                <a:gd name="T52" fmla="*/ 78 w 136"/>
                <a:gd name="T53" fmla="*/ 11 h 70"/>
                <a:gd name="T54" fmla="*/ 61 w 136"/>
                <a:gd name="T55" fmla="*/ 6 h 70"/>
                <a:gd name="T56" fmla="*/ 47 w 136"/>
                <a:gd name="T57" fmla="*/ 1 h 70"/>
                <a:gd name="T58" fmla="*/ 39 w 136"/>
                <a:gd name="T59" fmla="*/ 1 h 70"/>
                <a:gd name="T60" fmla="*/ 34 w 136"/>
                <a:gd name="T61" fmla="*/ 1 h 70"/>
                <a:gd name="T62" fmla="*/ 19 w 136"/>
                <a:gd name="T63" fmla="*/ 1 h 70"/>
                <a:gd name="T64" fmla="*/ 9 w 136"/>
                <a:gd name="T65" fmla="*/ 7 h 70"/>
                <a:gd name="T66" fmla="*/ 5 w 136"/>
                <a:gd name="T67" fmla="*/ 16 h 7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36" h="70">
                  <a:moveTo>
                    <a:pt x="5" y="14"/>
                  </a:moveTo>
                  <a:cubicBezTo>
                    <a:pt x="4" y="17"/>
                    <a:pt x="1" y="20"/>
                    <a:pt x="0" y="24"/>
                  </a:cubicBezTo>
                  <a:cubicBezTo>
                    <a:pt x="7" y="24"/>
                    <a:pt x="14" y="15"/>
                    <a:pt x="20" y="13"/>
                  </a:cubicBezTo>
                  <a:cubicBezTo>
                    <a:pt x="20" y="13"/>
                    <a:pt x="20" y="14"/>
                    <a:pt x="19" y="14"/>
                  </a:cubicBezTo>
                  <a:cubicBezTo>
                    <a:pt x="24" y="14"/>
                    <a:pt x="28" y="9"/>
                    <a:pt x="33" y="8"/>
                  </a:cubicBezTo>
                  <a:cubicBezTo>
                    <a:pt x="34" y="13"/>
                    <a:pt x="41" y="8"/>
                    <a:pt x="44" y="7"/>
                  </a:cubicBezTo>
                  <a:cubicBezTo>
                    <a:pt x="44" y="8"/>
                    <a:pt x="45" y="9"/>
                    <a:pt x="45" y="10"/>
                  </a:cubicBezTo>
                  <a:cubicBezTo>
                    <a:pt x="48" y="10"/>
                    <a:pt x="50" y="10"/>
                    <a:pt x="53" y="11"/>
                  </a:cubicBezTo>
                  <a:cubicBezTo>
                    <a:pt x="54" y="11"/>
                    <a:pt x="54" y="13"/>
                    <a:pt x="56" y="13"/>
                  </a:cubicBezTo>
                  <a:cubicBezTo>
                    <a:pt x="58" y="13"/>
                    <a:pt x="60" y="11"/>
                    <a:pt x="62" y="10"/>
                  </a:cubicBezTo>
                  <a:cubicBezTo>
                    <a:pt x="63" y="13"/>
                    <a:pt x="65" y="11"/>
                    <a:pt x="67" y="13"/>
                  </a:cubicBezTo>
                  <a:cubicBezTo>
                    <a:pt x="69" y="14"/>
                    <a:pt x="70" y="17"/>
                    <a:pt x="71" y="19"/>
                  </a:cubicBezTo>
                  <a:cubicBezTo>
                    <a:pt x="73" y="23"/>
                    <a:pt x="79" y="27"/>
                    <a:pt x="80" y="32"/>
                  </a:cubicBezTo>
                  <a:cubicBezTo>
                    <a:pt x="80" y="35"/>
                    <a:pt x="78" y="37"/>
                    <a:pt x="78" y="40"/>
                  </a:cubicBezTo>
                  <a:cubicBezTo>
                    <a:pt x="79" y="43"/>
                    <a:pt x="80" y="44"/>
                    <a:pt x="81" y="47"/>
                  </a:cubicBezTo>
                  <a:cubicBezTo>
                    <a:pt x="81" y="51"/>
                    <a:pt x="80" y="56"/>
                    <a:pt x="81" y="60"/>
                  </a:cubicBezTo>
                  <a:cubicBezTo>
                    <a:pt x="82" y="63"/>
                    <a:pt x="84" y="65"/>
                    <a:pt x="84" y="70"/>
                  </a:cubicBezTo>
                  <a:cubicBezTo>
                    <a:pt x="85" y="68"/>
                    <a:pt x="87" y="66"/>
                    <a:pt x="88" y="64"/>
                  </a:cubicBezTo>
                  <a:cubicBezTo>
                    <a:pt x="90" y="60"/>
                    <a:pt x="89" y="55"/>
                    <a:pt x="92" y="52"/>
                  </a:cubicBezTo>
                  <a:cubicBezTo>
                    <a:pt x="97" y="47"/>
                    <a:pt x="105" y="51"/>
                    <a:pt x="110" y="52"/>
                  </a:cubicBezTo>
                  <a:cubicBezTo>
                    <a:pt x="114" y="53"/>
                    <a:pt x="117" y="54"/>
                    <a:pt x="120" y="56"/>
                  </a:cubicBezTo>
                  <a:cubicBezTo>
                    <a:pt x="122" y="58"/>
                    <a:pt x="125" y="63"/>
                    <a:pt x="127" y="58"/>
                  </a:cubicBezTo>
                  <a:cubicBezTo>
                    <a:pt x="128" y="56"/>
                    <a:pt x="125" y="50"/>
                    <a:pt x="124" y="48"/>
                  </a:cubicBezTo>
                  <a:cubicBezTo>
                    <a:pt x="121" y="45"/>
                    <a:pt x="117" y="45"/>
                    <a:pt x="115" y="42"/>
                  </a:cubicBezTo>
                  <a:cubicBezTo>
                    <a:pt x="123" y="36"/>
                    <a:pt x="131" y="34"/>
                    <a:pt x="136" y="24"/>
                  </a:cubicBezTo>
                  <a:cubicBezTo>
                    <a:pt x="133" y="26"/>
                    <a:pt x="123" y="28"/>
                    <a:pt x="119" y="26"/>
                  </a:cubicBezTo>
                  <a:cubicBezTo>
                    <a:pt x="114" y="22"/>
                    <a:pt x="118" y="14"/>
                    <a:pt x="112" y="11"/>
                  </a:cubicBezTo>
                  <a:cubicBezTo>
                    <a:pt x="105" y="8"/>
                    <a:pt x="96" y="7"/>
                    <a:pt x="89" y="6"/>
                  </a:cubicBezTo>
                  <a:cubicBezTo>
                    <a:pt x="81" y="5"/>
                    <a:pt x="77" y="0"/>
                    <a:pt x="69" y="1"/>
                  </a:cubicBezTo>
                  <a:cubicBezTo>
                    <a:pt x="64" y="2"/>
                    <a:pt x="61" y="2"/>
                    <a:pt x="57" y="1"/>
                  </a:cubicBezTo>
                  <a:cubicBezTo>
                    <a:pt x="53" y="0"/>
                    <a:pt x="54" y="1"/>
                    <a:pt x="49" y="1"/>
                  </a:cubicBezTo>
                  <a:cubicBezTo>
                    <a:pt x="42" y="2"/>
                    <a:pt x="34" y="1"/>
                    <a:pt x="27" y="1"/>
                  </a:cubicBezTo>
                  <a:cubicBezTo>
                    <a:pt x="19" y="1"/>
                    <a:pt x="18" y="2"/>
                    <a:pt x="13" y="7"/>
                  </a:cubicBezTo>
                  <a:cubicBezTo>
                    <a:pt x="11" y="10"/>
                    <a:pt x="6" y="12"/>
                    <a:pt x="5" y="16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72" name="Freeform 551">
              <a:extLst>
                <a:ext uri="{FF2B5EF4-FFF2-40B4-BE49-F238E27FC236}">
                  <a16:creationId xmlns:a16="http://schemas.microsoft.com/office/drawing/2014/main" id="{0AED9E1F-B319-4E0F-A4BF-D7E3D00EF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0" y="1650"/>
              <a:ext cx="94" cy="102"/>
            </a:xfrm>
            <a:custGeom>
              <a:avLst/>
              <a:gdLst>
                <a:gd name="T0" fmla="*/ 28 w 102"/>
                <a:gd name="T1" fmla="*/ 0 h 104"/>
                <a:gd name="T2" fmla="*/ 15 w 102"/>
                <a:gd name="T3" fmla="*/ 28 h 104"/>
                <a:gd name="T4" fmla="*/ 23 w 102"/>
                <a:gd name="T5" fmla="*/ 15 h 104"/>
                <a:gd name="T6" fmla="*/ 16 w 102"/>
                <a:gd name="T7" fmla="*/ 34 h 104"/>
                <a:gd name="T8" fmla="*/ 21 w 102"/>
                <a:gd name="T9" fmla="*/ 27 h 104"/>
                <a:gd name="T10" fmla="*/ 19 w 102"/>
                <a:gd name="T11" fmla="*/ 48 h 104"/>
                <a:gd name="T12" fmla="*/ 21 w 102"/>
                <a:gd name="T13" fmla="*/ 43 h 104"/>
                <a:gd name="T14" fmla="*/ 22 w 102"/>
                <a:gd name="T15" fmla="*/ 59 h 104"/>
                <a:gd name="T16" fmla="*/ 25 w 102"/>
                <a:gd name="T17" fmla="*/ 53 h 104"/>
                <a:gd name="T18" fmla="*/ 26 w 102"/>
                <a:gd name="T19" fmla="*/ 68 h 104"/>
                <a:gd name="T20" fmla="*/ 32 w 102"/>
                <a:gd name="T21" fmla="*/ 60 h 104"/>
                <a:gd name="T22" fmla="*/ 32 w 102"/>
                <a:gd name="T23" fmla="*/ 70 h 104"/>
                <a:gd name="T24" fmla="*/ 38 w 102"/>
                <a:gd name="T25" fmla="*/ 65 h 104"/>
                <a:gd name="T26" fmla="*/ 40 w 102"/>
                <a:gd name="T27" fmla="*/ 69 h 104"/>
                <a:gd name="T28" fmla="*/ 45 w 102"/>
                <a:gd name="T29" fmla="*/ 70 h 104"/>
                <a:gd name="T30" fmla="*/ 55 w 102"/>
                <a:gd name="T31" fmla="*/ 62 h 104"/>
                <a:gd name="T32" fmla="*/ 55 w 102"/>
                <a:gd name="T33" fmla="*/ 63 h 104"/>
                <a:gd name="T34" fmla="*/ 74 w 102"/>
                <a:gd name="T35" fmla="*/ 45 h 104"/>
                <a:gd name="T36" fmla="*/ 51 w 102"/>
                <a:gd name="T37" fmla="*/ 77 h 104"/>
                <a:gd name="T38" fmla="*/ 27 w 102"/>
                <a:gd name="T39" fmla="*/ 88 h 104"/>
                <a:gd name="T40" fmla="*/ 16 w 102"/>
                <a:gd name="T41" fmla="*/ 96 h 104"/>
                <a:gd name="T42" fmla="*/ 23 w 102"/>
                <a:gd name="T43" fmla="*/ 79 h 104"/>
                <a:gd name="T44" fmla="*/ 10 w 102"/>
                <a:gd name="T45" fmla="*/ 90 h 104"/>
                <a:gd name="T46" fmla="*/ 16 w 102"/>
                <a:gd name="T47" fmla="*/ 77 h 104"/>
                <a:gd name="T48" fmla="*/ 6 w 102"/>
                <a:gd name="T49" fmla="*/ 85 h 104"/>
                <a:gd name="T50" fmla="*/ 11 w 102"/>
                <a:gd name="T51" fmla="*/ 72 h 104"/>
                <a:gd name="T52" fmla="*/ 5 w 102"/>
                <a:gd name="T53" fmla="*/ 77 h 104"/>
                <a:gd name="T54" fmla="*/ 9 w 102"/>
                <a:gd name="T55" fmla="*/ 62 h 104"/>
                <a:gd name="T56" fmla="*/ 0 w 102"/>
                <a:gd name="T57" fmla="*/ 70 h 104"/>
                <a:gd name="T58" fmla="*/ 7 w 102"/>
                <a:gd name="T59" fmla="*/ 41 h 104"/>
                <a:gd name="T60" fmla="*/ 2 w 102"/>
                <a:gd name="T61" fmla="*/ 47 h 104"/>
                <a:gd name="T62" fmla="*/ 6 w 102"/>
                <a:gd name="T63" fmla="*/ 38 h 104"/>
                <a:gd name="T64" fmla="*/ 13 w 102"/>
                <a:gd name="T65" fmla="*/ 22 h 104"/>
                <a:gd name="T66" fmla="*/ 23 w 102"/>
                <a:gd name="T67" fmla="*/ 3 h 10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" h="104">
                  <a:moveTo>
                    <a:pt x="39" y="0"/>
                  </a:moveTo>
                  <a:cubicBezTo>
                    <a:pt x="32" y="8"/>
                    <a:pt x="19" y="21"/>
                    <a:pt x="20" y="32"/>
                  </a:cubicBezTo>
                  <a:cubicBezTo>
                    <a:pt x="23" y="26"/>
                    <a:pt x="28" y="20"/>
                    <a:pt x="32" y="15"/>
                  </a:cubicBezTo>
                  <a:cubicBezTo>
                    <a:pt x="29" y="22"/>
                    <a:pt x="21" y="31"/>
                    <a:pt x="22" y="38"/>
                  </a:cubicBezTo>
                  <a:cubicBezTo>
                    <a:pt x="24" y="36"/>
                    <a:pt x="26" y="32"/>
                    <a:pt x="29" y="31"/>
                  </a:cubicBezTo>
                  <a:cubicBezTo>
                    <a:pt x="29" y="36"/>
                    <a:pt x="22" y="47"/>
                    <a:pt x="27" y="52"/>
                  </a:cubicBezTo>
                  <a:cubicBezTo>
                    <a:pt x="28" y="50"/>
                    <a:pt x="28" y="49"/>
                    <a:pt x="29" y="47"/>
                  </a:cubicBezTo>
                  <a:cubicBezTo>
                    <a:pt x="31" y="52"/>
                    <a:pt x="28" y="58"/>
                    <a:pt x="30" y="63"/>
                  </a:cubicBezTo>
                  <a:cubicBezTo>
                    <a:pt x="32" y="61"/>
                    <a:pt x="32" y="58"/>
                    <a:pt x="34" y="57"/>
                  </a:cubicBezTo>
                  <a:cubicBezTo>
                    <a:pt x="37" y="60"/>
                    <a:pt x="35" y="67"/>
                    <a:pt x="36" y="72"/>
                  </a:cubicBezTo>
                  <a:cubicBezTo>
                    <a:pt x="38" y="70"/>
                    <a:pt x="40" y="63"/>
                    <a:pt x="44" y="64"/>
                  </a:cubicBezTo>
                  <a:cubicBezTo>
                    <a:pt x="45" y="67"/>
                    <a:pt x="43" y="71"/>
                    <a:pt x="45" y="74"/>
                  </a:cubicBezTo>
                  <a:cubicBezTo>
                    <a:pt x="47" y="73"/>
                    <a:pt x="50" y="69"/>
                    <a:pt x="52" y="69"/>
                  </a:cubicBezTo>
                  <a:cubicBezTo>
                    <a:pt x="56" y="69"/>
                    <a:pt x="54" y="72"/>
                    <a:pt x="55" y="73"/>
                  </a:cubicBezTo>
                  <a:cubicBezTo>
                    <a:pt x="58" y="76"/>
                    <a:pt x="58" y="76"/>
                    <a:pt x="62" y="74"/>
                  </a:cubicBezTo>
                  <a:cubicBezTo>
                    <a:pt x="67" y="71"/>
                    <a:pt x="71" y="67"/>
                    <a:pt x="77" y="66"/>
                  </a:cubicBezTo>
                  <a:cubicBezTo>
                    <a:pt x="76" y="66"/>
                    <a:pt x="76" y="66"/>
                    <a:pt x="76" y="67"/>
                  </a:cubicBezTo>
                  <a:cubicBezTo>
                    <a:pt x="84" y="60"/>
                    <a:pt x="95" y="57"/>
                    <a:pt x="102" y="49"/>
                  </a:cubicBezTo>
                  <a:cubicBezTo>
                    <a:pt x="93" y="62"/>
                    <a:pt x="85" y="76"/>
                    <a:pt x="71" y="85"/>
                  </a:cubicBezTo>
                  <a:cubicBezTo>
                    <a:pt x="60" y="91"/>
                    <a:pt x="49" y="96"/>
                    <a:pt x="37" y="96"/>
                  </a:cubicBezTo>
                  <a:cubicBezTo>
                    <a:pt x="30" y="97"/>
                    <a:pt x="26" y="99"/>
                    <a:pt x="21" y="104"/>
                  </a:cubicBezTo>
                  <a:cubicBezTo>
                    <a:pt x="22" y="97"/>
                    <a:pt x="29" y="93"/>
                    <a:pt x="31" y="87"/>
                  </a:cubicBezTo>
                  <a:cubicBezTo>
                    <a:pt x="25" y="88"/>
                    <a:pt x="21" y="98"/>
                    <a:pt x="14" y="98"/>
                  </a:cubicBezTo>
                  <a:cubicBezTo>
                    <a:pt x="14" y="93"/>
                    <a:pt x="21" y="90"/>
                    <a:pt x="21" y="85"/>
                  </a:cubicBezTo>
                  <a:cubicBezTo>
                    <a:pt x="16" y="87"/>
                    <a:pt x="13" y="90"/>
                    <a:pt x="9" y="93"/>
                  </a:cubicBezTo>
                  <a:cubicBezTo>
                    <a:pt x="9" y="87"/>
                    <a:pt x="14" y="81"/>
                    <a:pt x="15" y="76"/>
                  </a:cubicBezTo>
                  <a:cubicBezTo>
                    <a:pt x="12" y="78"/>
                    <a:pt x="9" y="84"/>
                    <a:pt x="5" y="84"/>
                  </a:cubicBezTo>
                  <a:cubicBezTo>
                    <a:pt x="6" y="78"/>
                    <a:pt x="12" y="72"/>
                    <a:pt x="13" y="66"/>
                  </a:cubicBezTo>
                  <a:cubicBezTo>
                    <a:pt x="9" y="67"/>
                    <a:pt x="5" y="75"/>
                    <a:pt x="0" y="74"/>
                  </a:cubicBezTo>
                  <a:cubicBezTo>
                    <a:pt x="1" y="64"/>
                    <a:pt x="8" y="55"/>
                    <a:pt x="11" y="45"/>
                  </a:cubicBezTo>
                  <a:cubicBezTo>
                    <a:pt x="8" y="47"/>
                    <a:pt x="5" y="51"/>
                    <a:pt x="2" y="51"/>
                  </a:cubicBezTo>
                  <a:cubicBezTo>
                    <a:pt x="2" y="48"/>
                    <a:pt x="4" y="45"/>
                    <a:pt x="6" y="42"/>
                  </a:cubicBezTo>
                  <a:cubicBezTo>
                    <a:pt x="10" y="36"/>
                    <a:pt x="13" y="29"/>
                    <a:pt x="17" y="22"/>
                  </a:cubicBezTo>
                  <a:cubicBezTo>
                    <a:pt x="20" y="16"/>
                    <a:pt x="30" y="9"/>
                    <a:pt x="32" y="3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73" name="Freeform 552">
              <a:extLst>
                <a:ext uri="{FF2B5EF4-FFF2-40B4-BE49-F238E27FC236}">
                  <a16:creationId xmlns:a16="http://schemas.microsoft.com/office/drawing/2014/main" id="{2F4DFA4B-2624-47CB-96A0-663D46E78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5" y="1548"/>
              <a:ext cx="100" cy="64"/>
            </a:xfrm>
            <a:custGeom>
              <a:avLst/>
              <a:gdLst>
                <a:gd name="T0" fmla="*/ 0 w 109"/>
                <a:gd name="T1" fmla="*/ 61 h 65"/>
                <a:gd name="T2" fmla="*/ 46 w 109"/>
                <a:gd name="T3" fmla="*/ 5 h 65"/>
                <a:gd name="T4" fmla="*/ 22 w 109"/>
                <a:gd name="T5" fmla="*/ 35 h 65"/>
                <a:gd name="T6" fmla="*/ 54 w 109"/>
                <a:gd name="T7" fmla="*/ 4 h 65"/>
                <a:gd name="T8" fmla="*/ 29 w 109"/>
                <a:gd name="T9" fmla="*/ 32 h 65"/>
                <a:gd name="T10" fmla="*/ 70 w 109"/>
                <a:gd name="T11" fmla="*/ 0 h 65"/>
                <a:gd name="T12" fmla="*/ 44 w 109"/>
                <a:gd name="T13" fmla="*/ 29 h 65"/>
                <a:gd name="T14" fmla="*/ 57 w 109"/>
                <a:gd name="T15" fmla="*/ 19 h 65"/>
                <a:gd name="T16" fmla="*/ 75 w 109"/>
                <a:gd name="T17" fmla="*/ 10 h 65"/>
                <a:gd name="T18" fmla="*/ 53 w 109"/>
                <a:gd name="T19" fmla="*/ 29 h 65"/>
                <a:gd name="T20" fmla="*/ 77 w 109"/>
                <a:gd name="T21" fmla="*/ 19 h 65"/>
                <a:gd name="T22" fmla="*/ 58 w 109"/>
                <a:gd name="T23" fmla="*/ 32 h 65"/>
                <a:gd name="T24" fmla="*/ 77 w 109"/>
                <a:gd name="T25" fmla="*/ 26 h 65"/>
                <a:gd name="T26" fmla="*/ 63 w 109"/>
                <a:gd name="T27" fmla="*/ 34 h 65"/>
                <a:gd name="T28" fmla="*/ 76 w 109"/>
                <a:gd name="T29" fmla="*/ 32 h 65"/>
                <a:gd name="T30" fmla="*/ 59 w 109"/>
                <a:gd name="T31" fmla="*/ 32 h 65"/>
                <a:gd name="T32" fmla="*/ 39 w 109"/>
                <a:gd name="T33" fmla="*/ 33 h 65"/>
                <a:gd name="T34" fmla="*/ 15 w 109"/>
                <a:gd name="T35" fmla="*/ 44 h 6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9" h="65">
                  <a:moveTo>
                    <a:pt x="0" y="65"/>
                  </a:moveTo>
                  <a:cubicBezTo>
                    <a:pt x="17" y="42"/>
                    <a:pt x="40" y="20"/>
                    <a:pt x="64" y="5"/>
                  </a:cubicBezTo>
                  <a:cubicBezTo>
                    <a:pt x="51" y="15"/>
                    <a:pt x="40" y="25"/>
                    <a:pt x="31" y="39"/>
                  </a:cubicBezTo>
                  <a:cubicBezTo>
                    <a:pt x="41" y="27"/>
                    <a:pt x="60" y="9"/>
                    <a:pt x="76" y="4"/>
                  </a:cubicBezTo>
                  <a:cubicBezTo>
                    <a:pt x="66" y="14"/>
                    <a:pt x="47" y="22"/>
                    <a:pt x="41" y="35"/>
                  </a:cubicBezTo>
                  <a:cubicBezTo>
                    <a:pt x="58" y="22"/>
                    <a:pt x="79" y="6"/>
                    <a:pt x="99" y="0"/>
                  </a:cubicBezTo>
                  <a:cubicBezTo>
                    <a:pt x="88" y="9"/>
                    <a:pt x="68" y="17"/>
                    <a:pt x="62" y="29"/>
                  </a:cubicBezTo>
                  <a:cubicBezTo>
                    <a:pt x="68" y="27"/>
                    <a:pt x="74" y="21"/>
                    <a:pt x="81" y="19"/>
                  </a:cubicBezTo>
                  <a:cubicBezTo>
                    <a:pt x="89" y="15"/>
                    <a:pt x="98" y="14"/>
                    <a:pt x="106" y="10"/>
                  </a:cubicBezTo>
                  <a:cubicBezTo>
                    <a:pt x="96" y="16"/>
                    <a:pt x="84" y="21"/>
                    <a:pt x="75" y="29"/>
                  </a:cubicBezTo>
                  <a:cubicBezTo>
                    <a:pt x="87" y="27"/>
                    <a:pt x="98" y="20"/>
                    <a:pt x="109" y="19"/>
                  </a:cubicBezTo>
                  <a:cubicBezTo>
                    <a:pt x="102" y="26"/>
                    <a:pt x="90" y="29"/>
                    <a:pt x="82" y="36"/>
                  </a:cubicBezTo>
                  <a:cubicBezTo>
                    <a:pt x="91" y="35"/>
                    <a:pt x="102" y="30"/>
                    <a:pt x="109" y="26"/>
                  </a:cubicBezTo>
                  <a:cubicBezTo>
                    <a:pt x="103" y="31"/>
                    <a:pt x="96" y="34"/>
                    <a:pt x="89" y="38"/>
                  </a:cubicBezTo>
                  <a:cubicBezTo>
                    <a:pt x="95" y="36"/>
                    <a:pt x="101" y="32"/>
                    <a:pt x="108" y="32"/>
                  </a:cubicBezTo>
                  <a:cubicBezTo>
                    <a:pt x="99" y="35"/>
                    <a:pt x="93" y="36"/>
                    <a:pt x="83" y="36"/>
                  </a:cubicBezTo>
                  <a:cubicBezTo>
                    <a:pt x="73" y="36"/>
                    <a:pt x="64" y="36"/>
                    <a:pt x="55" y="37"/>
                  </a:cubicBezTo>
                  <a:cubicBezTo>
                    <a:pt x="43" y="38"/>
                    <a:pt x="26" y="40"/>
                    <a:pt x="20" y="48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74" name="Freeform 553">
              <a:extLst>
                <a:ext uri="{FF2B5EF4-FFF2-40B4-BE49-F238E27FC236}">
                  <a16:creationId xmlns:a16="http://schemas.microsoft.com/office/drawing/2014/main" id="{7A06E373-AA13-4C7A-877A-B683C25C1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" y="1369"/>
              <a:ext cx="159" cy="503"/>
            </a:xfrm>
            <a:custGeom>
              <a:avLst/>
              <a:gdLst>
                <a:gd name="T0" fmla="*/ 96 w 173"/>
                <a:gd name="T1" fmla="*/ 20 h 515"/>
                <a:gd name="T2" fmla="*/ 71 w 173"/>
                <a:gd name="T3" fmla="*/ 116 h 515"/>
                <a:gd name="T4" fmla="*/ 47 w 173"/>
                <a:gd name="T5" fmla="*/ 200 h 515"/>
                <a:gd name="T6" fmla="*/ 51 w 173"/>
                <a:gd name="T7" fmla="*/ 161 h 515"/>
                <a:gd name="T8" fmla="*/ 57 w 173"/>
                <a:gd name="T9" fmla="*/ 116 h 515"/>
                <a:gd name="T10" fmla="*/ 40 w 173"/>
                <a:gd name="T11" fmla="*/ 187 h 515"/>
                <a:gd name="T12" fmla="*/ 41 w 173"/>
                <a:gd name="T13" fmla="*/ 148 h 515"/>
                <a:gd name="T14" fmla="*/ 33 w 173"/>
                <a:gd name="T15" fmla="*/ 184 h 515"/>
                <a:gd name="T16" fmla="*/ 31 w 173"/>
                <a:gd name="T17" fmla="*/ 168 h 515"/>
                <a:gd name="T18" fmla="*/ 25 w 173"/>
                <a:gd name="T19" fmla="*/ 202 h 515"/>
                <a:gd name="T20" fmla="*/ 24 w 173"/>
                <a:gd name="T21" fmla="*/ 188 h 515"/>
                <a:gd name="T22" fmla="*/ 15 w 173"/>
                <a:gd name="T23" fmla="*/ 254 h 515"/>
                <a:gd name="T24" fmla="*/ 16 w 173"/>
                <a:gd name="T25" fmla="*/ 223 h 515"/>
                <a:gd name="T26" fmla="*/ 9 w 173"/>
                <a:gd name="T27" fmla="*/ 291 h 515"/>
                <a:gd name="T28" fmla="*/ 9 w 173"/>
                <a:gd name="T29" fmla="*/ 352 h 515"/>
                <a:gd name="T30" fmla="*/ 15 w 173"/>
                <a:gd name="T31" fmla="*/ 324 h 515"/>
                <a:gd name="T32" fmla="*/ 6 w 173"/>
                <a:gd name="T33" fmla="*/ 402 h 515"/>
                <a:gd name="T34" fmla="*/ 16 w 173"/>
                <a:gd name="T35" fmla="*/ 394 h 515"/>
                <a:gd name="T36" fmla="*/ 6 w 173"/>
                <a:gd name="T37" fmla="*/ 449 h 515"/>
                <a:gd name="T38" fmla="*/ 22 w 173"/>
                <a:gd name="T39" fmla="*/ 440 h 515"/>
                <a:gd name="T40" fmla="*/ 18 w 173"/>
                <a:gd name="T41" fmla="*/ 469 h 515"/>
                <a:gd name="T42" fmla="*/ 24 w 173"/>
                <a:gd name="T43" fmla="*/ 454 h 515"/>
                <a:gd name="T44" fmla="*/ 25 w 173"/>
                <a:gd name="T45" fmla="*/ 460 h 515"/>
                <a:gd name="T46" fmla="*/ 47 w 173"/>
                <a:gd name="T47" fmla="*/ 409 h 515"/>
                <a:gd name="T48" fmla="*/ 68 w 173"/>
                <a:gd name="T49" fmla="*/ 345 h 515"/>
                <a:gd name="T50" fmla="*/ 52 w 173"/>
                <a:gd name="T51" fmla="*/ 382 h 515"/>
                <a:gd name="T52" fmla="*/ 84 w 173"/>
                <a:gd name="T53" fmla="*/ 307 h 515"/>
                <a:gd name="T54" fmla="*/ 69 w 173"/>
                <a:gd name="T55" fmla="*/ 331 h 515"/>
                <a:gd name="T56" fmla="*/ 96 w 173"/>
                <a:gd name="T57" fmla="*/ 274 h 515"/>
                <a:gd name="T58" fmla="*/ 85 w 173"/>
                <a:gd name="T59" fmla="*/ 282 h 515"/>
                <a:gd name="T60" fmla="*/ 111 w 173"/>
                <a:gd name="T61" fmla="*/ 217 h 515"/>
                <a:gd name="T62" fmla="*/ 97 w 173"/>
                <a:gd name="T63" fmla="*/ 228 h 515"/>
                <a:gd name="T64" fmla="*/ 119 w 173"/>
                <a:gd name="T65" fmla="*/ 153 h 515"/>
                <a:gd name="T66" fmla="*/ 109 w 173"/>
                <a:gd name="T67" fmla="*/ 161 h 515"/>
                <a:gd name="T68" fmla="*/ 118 w 173"/>
                <a:gd name="T69" fmla="*/ 96 h 515"/>
                <a:gd name="T70" fmla="*/ 107 w 173"/>
                <a:gd name="T71" fmla="*/ 116 h 515"/>
                <a:gd name="T72" fmla="*/ 107 w 173"/>
                <a:gd name="T73" fmla="*/ 0 h 515"/>
                <a:gd name="T74" fmla="*/ 102 w 173"/>
                <a:gd name="T75" fmla="*/ 12 h 51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73" h="515">
                  <a:moveTo>
                    <a:pt x="134" y="20"/>
                  </a:moveTo>
                  <a:cubicBezTo>
                    <a:pt x="136" y="54"/>
                    <a:pt x="112" y="98"/>
                    <a:pt x="99" y="128"/>
                  </a:cubicBezTo>
                  <a:cubicBezTo>
                    <a:pt x="88" y="155"/>
                    <a:pt x="63" y="189"/>
                    <a:pt x="66" y="220"/>
                  </a:cubicBezTo>
                  <a:cubicBezTo>
                    <a:pt x="66" y="205"/>
                    <a:pt x="70" y="191"/>
                    <a:pt x="72" y="177"/>
                  </a:cubicBezTo>
                  <a:cubicBezTo>
                    <a:pt x="76" y="161"/>
                    <a:pt x="74" y="143"/>
                    <a:pt x="81" y="128"/>
                  </a:cubicBezTo>
                  <a:cubicBezTo>
                    <a:pt x="71" y="149"/>
                    <a:pt x="52" y="182"/>
                    <a:pt x="55" y="206"/>
                  </a:cubicBezTo>
                  <a:cubicBezTo>
                    <a:pt x="55" y="193"/>
                    <a:pt x="57" y="175"/>
                    <a:pt x="58" y="164"/>
                  </a:cubicBezTo>
                  <a:cubicBezTo>
                    <a:pt x="55" y="177"/>
                    <a:pt x="51" y="190"/>
                    <a:pt x="46" y="202"/>
                  </a:cubicBezTo>
                  <a:cubicBezTo>
                    <a:pt x="43" y="197"/>
                    <a:pt x="43" y="187"/>
                    <a:pt x="44" y="184"/>
                  </a:cubicBezTo>
                  <a:cubicBezTo>
                    <a:pt x="45" y="197"/>
                    <a:pt x="37" y="209"/>
                    <a:pt x="35" y="222"/>
                  </a:cubicBezTo>
                  <a:cubicBezTo>
                    <a:pt x="34" y="217"/>
                    <a:pt x="34" y="212"/>
                    <a:pt x="34" y="207"/>
                  </a:cubicBezTo>
                  <a:cubicBezTo>
                    <a:pt x="35" y="230"/>
                    <a:pt x="26" y="256"/>
                    <a:pt x="20" y="278"/>
                  </a:cubicBezTo>
                  <a:cubicBezTo>
                    <a:pt x="20" y="268"/>
                    <a:pt x="22" y="256"/>
                    <a:pt x="23" y="245"/>
                  </a:cubicBezTo>
                  <a:cubicBezTo>
                    <a:pt x="12" y="265"/>
                    <a:pt x="15" y="298"/>
                    <a:pt x="13" y="319"/>
                  </a:cubicBezTo>
                  <a:cubicBezTo>
                    <a:pt x="11" y="335"/>
                    <a:pt x="0" y="374"/>
                    <a:pt x="13" y="387"/>
                  </a:cubicBezTo>
                  <a:cubicBezTo>
                    <a:pt x="22" y="381"/>
                    <a:pt x="19" y="366"/>
                    <a:pt x="21" y="356"/>
                  </a:cubicBezTo>
                  <a:cubicBezTo>
                    <a:pt x="24" y="383"/>
                    <a:pt x="16" y="416"/>
                    <a:pt x="9" y="442"/>
                  </a:cubicBezTo>
                  <a:cubicBezTo>
                    <a:pt x="14" y="440"/>
                    <a:pt x="18" y="436"/>
                    <a:pt x="22" y="433"/>
                  </a:cubicBezTo>
                  <a:cubicBezTo>
                    <a:pt x="31" y="445"/>
                    <a:pt x="12" y="478"/>
                    <a:pt x="10" y="494"/>
                  </a:cubicBezTo>
                  <a:cubicBezTo>
                    <a:pt x="18" y="494"/>
                    <a:pt x="24" y="488"/>
                    <a:pt x="30" y="484"/>
                  </a:cubicBezTo>
                  <a:cubicBezTo>
                    <a:pt x="30" y="494"/>
                    <a:pt x="26" y="505"/>
                    <a:pt x="26" y="515"/>
                  </a:cubicBezTo>
                  <a:cubicBezTo>
                    <a:pt x="29" y="510"/>
                    <a:pt x="30" y="504"/>
                    <a:pt x="34" y="499"/>
                  </a:cubicBezTo>
                  <a:cubicBezTo>
                    <a:pt x="34" y="502"/>
                    <a:pt x="35" y="504"/>
                    <a:pt x="35" y="506"/>
                  </a:cubicBezTo>
                  <a:cubicBezTo>
                    <a:pt x="39" y="487"/>
                    <a:pt x="56" y="466"/>
                    <a:pt x="66" y="449"/>
                  </a:cubicBezTo>
                  <a:cubicBezTo>
                    <a:pt x="77" y="427"/>
                    <a:pt x="82" y="399"/>
                    <a:pt x="96" y="379"/>
                  </a:cubicBezTo>
                  <a:cubicBezTo>
                    <a:pt x="96" y="393"/>
                    <a:pt x="82" y="408"/>
                    <a:pt x="74" y="420"/>
                  </a:cubicBezTo>
                  <a:cubicBezTo>
                    <a:pt x="83" y="392"/>
                    <a:pt x="103" y="363"/>
                    <a:pt x="117" y="338"/>
                  </a:cubicBezTo>
                  <a:cubicBezTo>
                    <a:pt x="109" y="345"/>
                    <a:pt x="103" y="357"/>
                    <a:pt x="97" y="363"/>
                  </a:cubicBezTo>
                  <a:cubicBezTo>
                    <a:pt x="104" y="343"/>
                    <a:pt x="133" y="323"/>
                    <a:pt x="134" y="302"/>
                  </a:cubicBezTo>
                  <a:cubicBezTo>
                    <a:pt x="129" y="305"/>
                    <a:pt x="125" y="308"/>
                    <a:pt x="120" y="310"/>
                  </a:cubicBezTo>
                  <a:cubicBezTo>
                    <a:pt x="131" y="292"/>
                    <a:pt x="160" y="260"/>
                    <a:pt x="157" y="238"/>
                  </a:cubicBezTo>
                  <a:cubicBezTo>
                    <a:pt x="149" y="240"/>
                    <a:pt x="144" y="249"/>
                    <a:pt x="136" y="251"/>
                  </a:cubicBezTo>
                  <a:cubicBezTo>
                    <a:pt x="148" y="230"/>
                    <a:pt x="170" y="194"/>
                    <a:pt x="167" y="169"/>
                  </a:cubicBezTo>
                  <a:cubicBezTo>
                    <a:pt x="161" y="169"/>
                    <a:pt x="157" y="174"/>
                    <a:pt x="152" y="177"/>
                  </a:cubicBezTo>
                  <a:cubicBezTo>
                    <a:pt x="161" y="159"/>
                    <a:pt x="173" y="123"/>
                    <a:pt x="164" y="104"/>
                  </a:cubicBezTo>
                  <a:cubicBezTo>
                    <a:pt x="157" y="108"/>
                    <a:pt x="152" y="121"/>
                    <a:pt x="149" y="128"/>
                  </a:cubicBezTo>
                  <a:cubicBezTo>
                    <a:pt x="163" y="87"/>
                    <a:pt x="149" y="42"/>
                    <a:pt x="149" y="0"/>
                  </a:cubicBezTo>
                  <a:cubicBezTo>
                    <a:pt x="148" y="4"/>
                    <a:pt x="146" y="8"/>
                    <a:pt x="144" y="12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75" name="Freeform 554">
              <a:extLst>
                <a:ext uri="{FF2B5EF4-FFF2-40B4-BE49-F238E27FC236}">
                  <a16:creationId xmlns:a16="http://schemas.microsoft.com/office/drawing/2014/main" id="{4BDB39E9-B379-4360-9313-BAD6C8B73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" y="1466"/>
              <a:ext cx="158" cy="133"/>
            </a:xfrm>
            <a:custGeom>
              <a:avLst/>
              <a:gdLst>
                <a:gd name="T0" fmla="*/ 0 w 173"/>
                <a:gd name="T1" fmla="*/ 124 h 136"/>
                <a:gd name="T2" fmla="*/ 17 w 173"/>
                <a:gd name="T3" fmla="*/ 78 h 136"/>
                <a:gd name="T4" fmla="*/ 54 w 173"/>
                <a:gd name="T5" fmla="*/ 22 h 136"/>
                <a:gd name="T6" fmla="*/ 25 w 173"/>
                <a:gd name="T7" fmla="*/ 75 h 136"/>
                <a:gd name="T8" fmla="*/ 63 w 173"/>
                <a:gd name="T9" fmla="*/ 29 h 136"/>
                <a:gd name="T10" fmla="*/ 50 w 173"/>
                <a:gd name="T11" fmla="*/ 54 h 136"/>
                <a:gd name="T12" fmla="*/ 89 w 173"/>
                <a:gd name="T13" fmla="*/ 14 h 136"/>
                <a:gd name="T14" fmla="*/ 83 w 173"/>
                <a:gd name="T15" fmla="*/ 25 h 136"/>
                <a:gd name="T16" fmla="*/ 111 w 173"/>
                <a:gd name="T17" fmla="*/ 0 h 136"/>
                <a:gd name="T18" fmla="*/ 101 w 173"/>
                <a:gd name="T19" fmla="*/ 18 h 136"/>
                <a:gd name="T20" fmla="*/ 121 w 173"/>
                <a:gd name="T21" fmla="*/ 1 h 136"/>
                <a:gd name="T22" fmla="*/ 83 w 173"/>
                <a:gd name="T23" fmla="*/ 48 h 136"/>
                <a:gd name="T24" fmla="*/ 91 w 173"/>
                <a:gd name="T25" fmla="*/ 33 h 136"/>
                <a:gd name="T26" fmla="*/ 51 w 173"/>
                <a:gd name="T27" fmla="*/ 71 h 136"/>
                <a:gd name="T28" fmla="*/ 60 w 173"/>
                <a:gd name="T29" fmla="*/ 57 h 136"/>
                <a:gd name="T30" fmla="*/ 37 w 173"/>
                <a:gd name="T31" fmla="*/ 76 h 136"/>
                <a:gd name="T32" fmla="*/ 14 w 173"/>
                <a:gd name="T33" fmla="*/ 109 h 1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73" h="136">
                  <a:moveTo>
                    <a:pt x="0" y="136"/>
                  </a:moveTo>
                  <a:cubicBezTo>
                    <a:pt x="15" y="121"/>
                    <a:pt x="16" y="104"/>
                    <a:pt x="25" y="86"/>
                  </a:cubicBezTo>
                  <a:cubicBezTo>
                    <a:pt x="37" y="63"/>
                    <a:pt x="60" y="42"/>
                    <a:pt x="78" y="23"/>
                  </a:cubicBezTo>
                  <a:cubicBezTo>
                    <a:pt x="64" y="43"/>
                    <a:pt x="51" y="64"/>
                    <a:pt x="36" y="83"/>
                  </a:cubicBezTo>
                  <a:cubicBezTo>
                    <a:pt x="58" y="73"/>
                    <a:pt x="74" y="49"/>
                    <a:pt x="91" y="33"/>
                  </a:cubicBezTo>
                  <a:cubicBezTo>
                    <a:pt x="86" y="43"/>
                    <a:pt x="77" y="49"/>
                    <a:pt x="72" y="58"/>
                  </a:cubicBezTo>
                  <a:cubicBezTo>
                    <a:pt x="90" y="44"/>
                    <a:pt x="109" y="27"/>
                    <a:pt x="127" y="14"/>
                  </a:cubicBezTo>
                  <a:cubicBezTo>
                    <a:pt x="122" y="18"/>
                    <a:pt x="118" y="24"/>
                    <a:pt x="120" y="29"/>
                  </a:cubicBezTo>
                  <a:cubicBezTo>
                    <a:pt x="133" y="19"/>
                    <a:pt x="147" y="9"/>
                    <a:pt x="161" y="0"/>
                  </a:cubicBezTo>
                  <a:cubicBezTo>
                    <a:pt x="155" y="5"/>
                    <a:pt x="150" y="11"/>
                    <a:pt x="145" y="18"/>
                  </a:cubicBezTo>
                  <a:cubicBezTo>
                    <a:pt x="155" y="14"/>
                    <a:pt x="164" y="6"/>
                    <a:pt x="173" y="1"/>
                  </a:cubicBezTo>
                  <a:cubicBezTo>
                    <a:pt x="155" y="14"/>
                    <a:pt x="134" y="34"/>
                    <a:pt x="120" y="52"/>
                  </a:cubicBezTo>
                  <a:cubicBezTo>
                    <a:pt x="123" y="46"/>
                    <a:pt x="126" y="42"/>
                    <a:pt x="131" y="37"/>
                  </a:cubicBezTo>
                  <a:cubicBezTo>
                    <a:pt x="111" y="50"/>
                    <a:pt x="94" y="70"/>
                    <a:pt x="73" y="79"/>
                  </a:cubicBezTo>
                  <a:cubicBezTo>
                    <a:pt x="76" y="77"/>
                    <a:pt x="82" y="64"/>
                    <a:pt x="86" y="61"/>
                  </a:cubicBezTo>
                  <a:cubicBezTo>
                    <a:pt x="75" y="69"/>
                    <a:pt x="64" y="76"/>
                    <a:pt x="54" y="84"/>
                  </a:cubicBezTo>
                  <a:cubicBezTo>
                    <a:pt x="41" y="94"/>
                    <a:pt x="33" y="110"/>
                    <a:pt x="19" y="119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76" name="Freeform 555">
              <a:extLst>
                <a:ext uri="{FF2B5EF4-FFF2-40B4-BE49-F238E27FC236}">
                  <a16:creationId xmlns:a16="http://schemas.microsoft.com/office/drawing/2014/main" id="{B48C15CB-C2EA-48F2-91B2-4927F2919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7" y="1422"/>
              <a:ext cx="42" cy="147"/>
            </a:xfrm>
            <a:custGeom>
              <a:avLst/>
              <a:gdLst>
                <a:gd name="T0" fmla="*/ 18 w 45"/>
                <a:gd name="T1" fmla="*/ 121 h 150"/>
                <a:gd name="T2" fmla="*/ 18 w 45"/>
                <a:gd name="T3" fmla="*/ 109 h 150"/>
                <a:gd name="T4" fmla="*/ 5 w 45"/>
                <a:gd name="T5" fmla="*/ 138 h 150"/>
                <a:gd name="T6" fmla="*/ 12 w 45"/>
                <a:gd name="T7" fmla="*/ 78 h 150"/>
                <a:gd name="T8" fmla="*/ 0 w 45"/>
                <a:gd name="T9" fmla="*/ 109 h 150"/>
                <a:gd name="T10" fmla="*/ 23 w 45"/>
                <a:gd name="T11" fmla="*/ 0 h 150"/>
                <a:gd name="T12" fmla="*/ 19 w 45"/>
                <a:gd name="T13" fmla="*/ 45 h 150"/>
                <a:gd name="T14" fmla="*/ 31 w 45"/>
                <a:gd name="T15" fmla="*/ 17 h 150"/>
                <a:gd name="T16" fmla="*/ 22 w 45"/>
                <a:gd name="T17" fmla="*/ 59 h 150"/>
                <a:gd name="T18" fmla="*/ 33 w 45"/>
                <a:gd name="T19" fmla="*/ 38 h 150"/>
                <a:gd name="T20" fmla="*/ 26 w 45"/>
                <a:gd name="T21" fmla="*/ 80 h 150"/>
                <a:gd name="T22" fmla="*/ 31 w 45"/>
                <a:gd name="T23" fmla="*/ 67 h 150"/>
                <a:gd name="T24" fmla="*/ 18 w 45"/>
                <a:gd name="T25" fmla="*/ 129 h 1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150">
                  <a:moveTo>
                    <a:pt x="22" y="132"/>
                  </a:moveTo>
                  <a:cubicBezTo>
                    <a:pt x="22" y="127"/>
                    <a:pt x="22" y="122"/>
                    <a:pt x="22" y="117"/>
                  </a:cubicBezTo>
                  <a:cubicBezTo>
                    <a:pt x="19" y="128"/>
                    <a:pt x="10" y="140"/>
                    <a:pt x="5" y="150"/>
                  </a:cubicBezTo>
                  <a:cubicBezTo>
                    <a:pt x="6" y="129"/>
                    <a:pt x="11" y="107"/>
                    <a:pt x="16" y="86"/>
                  </a:cubicBezTo>
                  <a:cubicBezTo>
                    <a:pt x="10" y="96"/>
                    <a:pt x="6" y="107"/>
                    <a:pt x="0" y="117"/>
                  </a:cubicBezTo>
                  <a:cubicBezTo>
                    <a:pt x="7" y="73"/>
                    <a:pt x="4" y="37"/>
                    <a:pt x="31" y="0"/>
                  </a:cubicBezTo>
                  <a:cubicBezTo>
                    <a:pt x="31" y="8"/>
                    <a:pt x="29" y="43"/>
                    <a:pt x="24" y="49"/>
                  </a:cubicBezTo>
                  <a:cubicBezTo>
                    <a:pt x="32" y="39"/>
                    <a:pt x="36" y="28"/>
                    <a:pt x="40" y="17"/>
                  </a:cubicBezTo>
                  <a:cubicBezTo>
                    <a:pt x="45" y="32"/>
                    <a:pt x="29" y="47"/>
                    <a:pt x="30" y="63"/>
                  </a:cubicBezTo>
                  <a:cubicBezTo>
                    <a:pt x="35" y="56"/>
                    <a:pt x="38" y="49"/>
                    <a:pt x="43" y="42"/>
                  </a:cubicBezTo>
                  <a:cubicBezTo>
                    <a:pt x="40" y="57"/>
                    <a:pt x="33" y="72"/>
                    <a:pt x="34" y="88"/>
                  </a:cubicBezTo>
                  <a:cubicBezTo>
                    <a:pt x="37" y="83"/>
                    <a:pt x="40" y="77"/>
                    <a:pt x="41" y="71"/>
                  </a:cubicBezTo>
                  <a:cubicBezTo>
                    <a:pt x="40" y="85"/>
                    <a:pt x="26" y="142"/>
                    <a:pt x="22" y="141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77" name="Freeform 556">
              <a:extLst>
                <a:ext uri="{FF2B5EF4-FFF2-40B4-BE49-F238E27FC236}">
                  <a16:creationId xmlns:a16="http://schemas.microsoft.com/office/drawing/2014/main" id="{2D8AD422-2F7A-4DE0-A6B8-DB5752229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" y="1398"/>
              <a:ext cx="28" cy="82"/>
            </a:xfrm>
            <a:custGeom>
              <a:avLst/>
              <a:gdLst>
                <a:gd name="T0" fmla="*/ 19 w 30"/>
                <a:gd name="T1" fmla="*/ 64 h 83"/>
                <a:gd name="T2" fmla="*/ 20 w 30"/>
                <a:gd name="T3" fmla="*/ 21 h 83"/>
                <a:gd name="T4" fmla="*/ 7 w 30"/>
                <a:gd name="T5" fmla="*/ 52 h 83"/>
                <a:gd name="T6" fmla="*/ 10 w 30"/>
                <a:gd name="T7" fmla="*/ 22 h 83"/>
                <a:gd name="T8" fmla="*/ 6 w 30"/>
                <a:gd name="T9" fmla="*/ 39 h 83"/>
                <a:gd name="T10" fmla="*/ 5 w 30"/>
                <a:gd name="T11" fmla="*/ 3 h 83"/>
                <a:gd name="T12" fmla="*/ 0 w 30"/>
                <a:gd name="T13" fmla="*/ 7 h 83"/>
                <a:gd name="T14" fmla="*/ 1 w 30"/>
                <a:gd name="T15" fmla="*/ 2 h 83"/>
                <a:gd name="T16" fmla="*/ 19 w 30"/>
                <a:gd name="T17" fmla="*/ 47 h 83"/>
                <a:gd name="T18" fmla="*/ 22 w 30"/>
                <a:gd name="T19" fmla="*/ 79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" h="83">
                  <a:moveTo>
                    <a:pt x="24" y="68"/>
                  </a:moveTo>
                  <a:cubicBezTo>
                    <a:pt x="24" y="52"/>
                    <a:pt x="28" y="36"/>
                    <a:pt x="26" y="21"/>
                  </a:cubicBezTo>
                  <a:cubicBezTo>
                    <a:pt x="18" y="31"/>
                    <a:pt x="16" y="44"/>
                    <a:pt x="11" y="56"/>
                  </a:cubicBezTo>
                  <a:cubicBezTo>
                    <a:pt x="13" y="45"/>
                    <a:pt x="16" y="34"/>
                    <a:pt x="14" y="22"/>
                  </a:cubicBezTo>
                  <a:cubicBezTo>
                    <a:pt x="11" y="28"/>
                    <a:pt x="8" y="35"/>
                    <a:pt x="6" y="39"/>
                  </a:cubicBezTo>
                  <a:cubicBezTo>
                    <a:pt x="5" y="27"/>
                    <a:pt x="6" y="15"/>
                    <a:pt x="5" y="3"/>
                  </a:cubicBezTo>
                  <a:cubicBezTo>
                    <a:pt x="4" y="3"/>
                    <a:pt x="1" y="6"/>
                    <a:pt x="0" y="7"/>
                  </a:cubicBezTo>
                  <a:cubicBezTo>
                    <a:pt x="0" y="7"/>
                    <a:pt x="1" y="0"/>
                    <a:pt x="1" y="2"/>
                  </a:cubicBezTo>
                  <a:cubicBezTo>
                    <a:pt x="4" y="17"/>
                    <a:pt x="0" y="57"/>
                    <a:pt x="24" y="51"/>
                  </a:cubicBezTo>
                  <a:cubicBezTo>
                    <a:pt x="24" y="63"/>
                    <a:pt x="26" y="72"/>
                    <a:pt x="30" y="83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78" name="Freeform 557">
              <a:extLst>
                <a:ext uri="{FF2B5EF4-FFF2-40B4-BE49-F238E27FC236}">
                  <a16:creationId xmlns:a16="http://schemas.microsoft.com/office/drawing/2014/main" id="{47CC2937-0C5B-424E-9CA9-5EEC45A20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" y="1722"/>
              <a:ext cx="37" cy="148"/>
            </a:xfrm>
            <a:custGeom>
              <a:avLst/>
              <a:gdLst>
                <a:gd name="T0" fmla="*/ 29 w 40"/>
                <a:gd name="T1" fmla="*/ 139 h 151"/>
                <a:gd name="T2" fmla="*/ 8 w 40"/>
                <a:gd name="T3" fmla="*/ 72 h 151"/>
                <a:gd name="T4" fmla="*/ 27 w 40"/>
                <a:gd name="T5" fmla="*/ 95 h 151"/>
                <a:gd name="T6" fmla="*/ 6 w 40"/>
                <a:gd name="T7" fmla="*/ 50 h 151"/>
                <a:gd name="T8" fmla="*/ 18 w 40"/>
                <a:gd name="T9" fmla="*/ 69 h 151"/>
                <a:gd name="T10" fmla="*/ 0 w 40"/>
                <a:gd name="T11" fmla="*/ 22 h 151"/>
                <a:gd name="T12" fmla="*/ 6 w 40"/>
                <a:gd name="T13" fmla="*/ 26 h 151"/>
                <a:gd name="T14" fmla="*/ 4 w 40"/>
                <a:gd name="T15" fmla="*/ 0 h 151"/>
                <a:gd name="T16" fmla="*/ 29 w 40"/>
                <a:gd name="T17" fmla="*/ 77 h 151"/>
                <a:gd name="T18" fmla="*/ 18 w 40"/>
                <a:gd name="T19" fmla="*/ 65 h 151"/>
                <a:gd name="T20" fmla="*/ 27 w 40"/>
                <a:gd name="T21" fmla="*/ 113 h 151"/>
                <a:gd name="T22" fmla="*/ 19 w 40"/>
                <a:gd name="T23" fmla="*/ 105 h 151"/>
                <a:gd name="T24" fmla="*/ 23 w 40"/>
                <a:gd name="T25" fmla="*/ 128 h 151"/>
                <a:gd name="T26" fmla="*/ 18 w 40"/>
                <a:gd name="T27" fmla="*/ 120 h 151"/>
                <a:gd name="T28" fmla="*/ 27 w 40"/>
                <a:gd name="T29" fmla="*/ 137 h 15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0" h="151">
                  <a:moveTo>
                    <a:pt x="40" y="151"/>
                  </a:moveTo>
                  <a:cubicBezTo>
                    <a:pt x="25" y="129"/>
                    <a:pt x="15" y="103"/>
                    <a:pt x="12" y="77"/>
                  </a:cubicBezTo>
                  <a:cubicBezTo>
                    <a:pt x="20" y="86"/>
                    <a:pt x="26" y="97"/>
                    <a:pt x="36" y="103"/>
                  </a:cubicBezTo>
                  <a:cubicBezTo>
                    <a:pt x="32" y="85"/>
                    <a:pt x="11" y="74"/>
                    <a:pt x="10" y="54"/>
                  </a:cubicBezTo>
                  <a:cubicBezTo>
                    <a:pt x="16" y="60"/>
                    <a:pt x="20" y="67"/>
                    <a:pt x="25" y="73"/>
                  </a:cubicBezTo>
                  <a:cubicBezTo>
                    <a:pt x="22" y="54"/>
                    <a:pt x="8" y="39"/>
                    <a:pt x="0" y="22"/>
                  </a:cubicBezTo>
                  <a:cubicBezTo>
                    <a:pt x="2" y="24"/>
                    <a:pt x="5" y="27"/>
                    <a:pt x="8" y="30"/>
                  </a:cubicBezTo>
                  <a:cubicBezTo>
                    <a:pt x="9" y="20"/>
                    <a:pt x="6" y="10"/>
                    <a:pt x="4" y="0"/>
                  </a:cubicBezTo>
                  <a:cubicBezTo>
                    <a:pt x="17" y="27"/>
                    <a:pt x="30" y="56"/>
                    <a:pt x="39" y="85"/>
                  </a:cubicBezTo>
                  <a:cubicBezTo>
                    <a:pt x="36" y="79"/>
                    <a:pt x="31" y="73"/>
                    <a:pt x="25" y="69"/>
                  </a:cubicBezTo>
                  <a:cubicBezTo>
                    <a:pt x="19" y="83"/>
                    <a:pt x="33" y="106"/>
                    <a:pt x="36" y="121"/>
                  </a:cubicBezTo>
                  <a:cubicBezTo>
                    <a:pt x="34" y="117"/>
                    <a:pt x="29" y="115"/>
                    <a:pt x="27" y="113"/>
                  </a:cubicBezTo>
                  <a:cubicBezTo>
                    <a:pt x="26" y="122"/>
                    <a:pt x="29" y="131"/>
                    <a:pt x="31" y="140"/>
                  </a:cubicBezTo>
                  <a:cubicBezTo>
                    <a:pt x="29" y="137"/>
                    <a:pt x="27" y="134"/>
                    <a:pt x="25" y="130"/>
                  </a:cubicBezTo>
                  <a:cubicBezTo>
                    <a:pt x="26" y="140"/>
                    <a:pt x="28" y="150"/>
                    <a:pt x="36" y="149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79" name="Freeform 558">
              <a:extLst>
                <a:ext uri="{FF2B5EF4-FFF2-40B4-BE49-F238E27FC236}">
                  <a16:creationId xmlns:a16="http://schemas.microsoft.com/office/drawing/2014/main" id="{EF103B0A-E3EC-498D-B8A1-BEE45E7E8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" y="1511"/>
              <a:ext cx="23" cy="93"/>
            </a:xfrm>
            <a:custGeom>
              <a:avLst/>
              <a:gdLst>
                <a:gd name="T0" fmla="*/ 4 w 26"/>
                <a:gd name="T1" fmla="*/ 60 h 95"/>
                <a:gd name="T2" fmla="*/ 0 w 26"/>
                <a:gd name="T3" fmla="*/ 87 h 95"/>
                <a:gd name="T4" fmla="*/ 4 w 26"/>
                <a:gd name="T5" fmla="*/ 66 h 95"/>
                <a:gd name="T6" fmla="*/ 12 w 26"/>
                <a:gd name="T7" fmla="*/ 26 h 95"/>
                <a:gd name="T8" fmla="*/ 11 w 26"/>
                <a:gd name="T9" fmla="*/ 0 h 95"/>
                <a:gd name="T10" fmla="*/ 10 w 26"/>
                <a:gd name="T11" fmla="*/ 22 h 95"/>
                <a:gd name="T12" fmla="*/ 8 w 26"/>
                <a:gd name="T13" fmla="*/ 41 h 95"/>
                <a:gd name="T14" fmla="*/ 4 w 26"/>
                <a:gd name="T15" fmla="*/ 59 h 9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" h="95">
                  <a:moveTo>
                    <a:pt x="6" y="64"/>
                  </a:moveTo>
                  <a:cubicBezTo>
                    <a:pt x="6" y="68"/>
                    <a:pt x="0" y="90"/>
                    <a:pt x="0" y="95"/>
                  </a:cubicBezTo>
                  <a:cubicBezTo>
                    <a:pt x="7" y="91"/>
                    <a:pt x="6" y="76"/>
                    <a:pt x="8" y="70"/>
                  </a:cubicBezTo>
                  <a:cubicBezTo>
                    <a:pt x="12" y="56"/>
                    <a:pt x="17" y="44"/>
                    <a:pt x="20" y="30"/>
                  </a:cubicBezTo>
                  <a:cubicBezTo>
                    <a:pt x="22" y="18"/>
                    <a:pt x="26" y="9"/>
                    <a:pt x="17" y="0"/>
                  </a:cubicBezTo>
                  <a:cubicBezTo>
                    <a:pt x="17" y="0"/>
                    <a:pt x="18" y="9"/>
                    <a:pt x="16" y="22"/>
                  </a:cubicBezTo>
                  <a:cubicBezTo>
                    <a:pt x="14" y="36"/>
                    <a:pt x="11" y="41"/>
                    <a:pt x="12" y="45"/>
                  </a:cubicBezTo>
                  <a:cubicBezTo>
                    <a:pt x="12" y="48"/>
                    <a:pt x="5" y="63"/>
                    <a:pt x="5" y="6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80" name="Freeform 559">
              <a:extLst>
                <a:ext uri="{FF2B5EF4-FFF2-40B4-BE49-F238E27FC236}">
                  <a16:creationId xmlns:a16="http://schemas.microsoft.com/office/drawing/2014/main" id="{0A9E3278-98BB-4F2D-AE31-5EBD4E4EA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2" y="1451"/>
              <a:ext cx="25" cy="135"/>
            </a:xfrm>
            <a:custGeom>
              <a:avLst/>
              <a:gdLst>
                <a:gd name="T0" fmla="*/ 10 w 27"/>
                <a:gd name="T1" fmla="*/ 14 h 138"/>
                <a:gd name="T2" fmla="*/ 9 w 27"/>
                <a:gd name="T3" fmla="*/ 39 h 138"/>
                <a:gd name="T4" fmla="*/ 6 w 27"/>
                <a:gd name="T5" fmla="*/ 59 h 138"/>
                <a:gd name="T6" fmla="*/ 6 w 27"/>
                <a:gd name="T7" fmla="*/ 68 h 138"/>
                <a:gd name="T8" fmla="*/ 8 w 27"/>
                <a:gd name="T9" fmla="*/ 80 h 138"/>
                <a:gd name="T10" fmla="*/ 5 w 27"/>
                <a:gd name="T11" fmla="*/ 103 h 138"/>
                <a:gd name="T12" fmla="*/ 0 w 27"/>
                <a:gd name="T13" fmla="*/ 126 h 138"/>
                <a:gd name="T14" fmla="*/ 15 w 27"/>
                <a:gd name="T15" fmla="*/ 93 h 138"/>
                <a:gd name="T16" fmla="*/ 17 w 27"/>
                <a:gd name="T17" fmla="*/ 55 h 138"/>
                <a:gd name="T18" fmla="*/ 17 w 27"/>
                <a:gd name="T19" fmla="*/ 22 h 138"/>
                <a:gd name="T20" fmla="*/ 10 w 27"/>
                <a:gd name="T21" fmla="*/ 0 h 138"/>
                <a:gd name="T22" fmla="*/ 9 w 27"/>
                <a:gd name="T23" fmla="*/ 14 h 13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" h="138">
                  <a:moveTo>
                    <a:pt x="14" y="14"/>
                  </a:moveTo>
                  <a:cubicBezTo>
                    <a:pt x="12" y="22"/>
                    <a:pt x="14" y="34"/>
                    <a:pt x="13" y="43"/>
                  </a:cubicBezTo>
                  <a:cubicBezTo>
                    <a:pt x="11" y="50"/>
                    <a:pt x="10" y="57"/>
                    <a:pt x="8" y="63"/>
                  </a:cubicBezTo>
                  <a:cubicBezTo>
                    <a:pt x="13" y="68"/>
                    <a:pt x="10" y="71"/>
                    <a:pt x="10" y="76"/>
                  </a:cubicBezTo>
                  <a:cubicBezTo>
                    <a:pt x="10" y="79"/>
                    <a:pt x="12" y="83"/>
                    <a:pt x="12" y="88"/>
                  </a:cubicBezTo>
                  <a:cubicBezTo>
                    <a:pt x="11" y="96"/>
                    <a:pt x="6" y="103"/>
                    <a:pt x="5" y="111"/>
                  </a:cubicBezTo>
                  <a:cubicBezTo>
                    <a:pt x="4" y="120"/>
                    <a:pt x="3" y="128"/>
                    <a:pt x="0" y="138"/>
                  </a:cubicBezTo>
                  <a:cubicBezTo>
                    <a:pt x="10" y="132"/>
                    <a:pt x="17" y="112"/>
                    <a:pt x="19" y="101"/>
                  </a:cubicBezTo>
                  <a:cubicBezTo>
                    <a:pt x="23" y="87"/>
                    <a:pt x="21" y="72"/>
                    <a:pt x="23" y="59"/>
                  </a:cubicBezTo>
                  <a:cubicBezTo>
                    <a:pt x="24" y="45"/>
                    <a:pt x="27" y="35"/>
                    <a:pt x="23" y="22"/>
                  </a:cubicBezTo>
                  <a:cubicBezTo>
                    <a:pt x="22" y="17"/>
                    <a:pt x="18" y="3"/>
                    <a:pt x="14" y="0"/>
                  </a:cubicBezTo>
                  <a:cubicBezTo>
                    <a:pt x="13" y="5"/>
                    <a:pt x="13" y="9"/>
                    <a:pt x="13" y="14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81" name="Freeform 560">
              <a:extLst>
                <a:ext uri="{FF2B5EF4-FFF2-40B4-BE49-F238E27FC236}">
                  <a16:creationId xmlns:a16="http://schemas.microsoft.com/office/drawing/2014/main" id="{17ED46CE-67E9-4155-9F41-56776281F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" y="1520"/>
              <a:ext cx="13" cy="31"/>
            </a:xfrm>
            <a:custGeom>
              <a:avLst/>
              <a:gdLst>
                <a:gd name="T0" fmla="*/ 11 w 13"/>
                <a:gd name="T1" fmla="*/ 0 h 32"/>
                <a:gd name="T2" fmla="*/ 5 w 13"/>
                <a:gd name="T3" fmla="*/ 12 h 32"/>
                <a:gd name="T4" fmla="*/ 4 w 13"/>
                <a:gd name="T5" fmla="*/ 28 h 32"/>
                <a:gd name="T6" fmla="*/ 10 w 13"/>
                <a:gd name="T7" fmla="*/ 6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32">
                  <a:moveTo>
                    <a:pt x="11" y="0"/>
                  </a:moveTo>
                  <a:cubicBezTo>
                    <a:pt x="8" y="2"/>
                    <a:pt x="6" y="9"/>
                    <a:pt x="5" y="12"/>
                  </a:cubicBezTo>
                  <a:cubicBezTo>
                    <a:pt x="3" y="18"/>
                    <a:pt x="0" y="27"/>
                    <a:pt x="4" y="32"/>
                  </a:cubicBezTo>
                  <a:cubicBezTo>
                    <a:pt x="6" y="30"/>
                    <a:pt x="13" y="7"/>
                    <a:pt x="10" y="6"/>
                  </a:cubicBezTo>
                </a:path>
              </a:pathLst>
            </a:custGeom>
            <a:solidFill>
              <a:srgbClr val="4C2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82" name="Freeform 561">
              <a:extLst>
                <a:ext uri="{FF2B5EF4-FFF2-40B4-BE49-F238E27FC236}">
                  <a16:creationId xmlns:a16="http://schemas.microsoft.com/office/drawing/2014/main" id="{E4A33040-8603-4D00-A855-9A2727802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" y="1679"/>
              <a:ext cx="225" cy="111"/>
            </a:xfrm>
            <a:custGeom>
              <a:avLst/>
              <a:gdLst>
                <a:gd name="T0" fmla="*/ 122 w 245"/>
                <a:gd name="T1" fmla="*/ 0 h 113"/>
                <a:gd name="T2" fmla="*/ 150 w 245"/>
                <a:gd name="T3" fmla="*/ 11 h 113"/>
                <a:gd name="T4" fmla="*/ 174 w 245"/>
                <a:gd name="T5" fmla="*/ 21 h 113"/>
                <a:gd name="T6" fmla="*/ 162 w 245"/>
                <a:gd name="T7" fmla="*/ 22 h 113"/>
                <a:gd name="T8" fmla="*/ 137 w 245"/>
                <a:gd name="T9" fmla="*/ 24 h 113"/>
                <a:gd name="T10" fmla="*/ 166 w 245"/>
                <a:gd name="T11" fmla="*/ 28 h 113"/>
                <a:gd name="T12" fmla="*/ 129 w 245"/>
                <a:gd name="T13" fmla="*/ 28 h 113"/>
                <a:gd name="T14" fmla="*/ 146 w 245"/>
                <a:gd name="T15" fmla="*/ 30 h 113"/>
                <a:gd name="T16" fmla="*/ 110 w 245"/>
                <a:gd name="T17" fmla="*/ 28 h 113"/>
                <a:gd name="T18" fmla="*/ 130 w 245"/>
                <a:gd name="T19" fmla="*/ 35 h 113"/>
                <a:gd name="T20" fmla="*/ 73 w 245"/>
                <a:gd name="T21" fmla="*/ 39 h 113"/>
                <a:gd name="T22" fmla="*/ 88 w 245"/>
                <a:gd name="T23" fmla="*/ 38 h 113"/>
                <a:gd name="T24" fmla="*/ 107 w 245"/>
                <a:gd name="T25" fmla="*/ 40 h 113"/>
                <a:gd name="T26" fmla="*/ 81 w 245"/>
                <a:gd name="T27" fmla="*/ 45 h 113"/>
                <a:gd name="T28" fmla="*/ 58 w 245"/>
                <a:gd name="T29" fmla="*/ 52 h 113"/>
                <a:gd name="T30" fmla="*/ 86 w 245"/>
                <a:gd name="T31" fmla="*/ 49 h 113"/>
                <a:gd name="T32" fmla="*/ 49 w 245"/>
                <a:gd name="T33" fmla="*/ 66 h 113"/>
                <a:gd name="T34" fmla="*/ 90 w 245"/>
                <a:gd name="T35" fmla="*/ 58 h 113"/>
                <a:gd name="T36" fmla="*/ 47 w 245"/>
                <a:gd name="T37" fmla="*/ 80 h 113"/>
                <a:gd name="T38" fmla="*/ 62 w 245"/>
                <a:gd name="T39" fmla="*/ 79 h 113"/>
                <a:gd name="T40" fmla="*/ 22 w 245"/>
                <a:gd name="T41" fmla="*/ 70 h 113"/>
                <a:gd name="T42" fmla="*/ 101 w 245"/>
                <a:gd name="T43" fmla="*/ 8 h 11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45" h="113">
                  <a:moveTo>
                    <a:pt x="172" y="0"/>
                  </a:moveTo>
                  <a:cubicBezTo>
                    <a:pt x="179" y="8"/>
                    <a:pt x="201" y="8"/>
                    <a:pt x="211" y="11"/>
                  </a:cubicBezTo>
                  <a:cubicBezTo>
                    <a:pt x="223" y="14"/>
                    <a:pt x="234" y="18"/>
                    <a:pt x="245" y="21"/>
                  </a:cubicBezTo>
                  <a:cubicBezTo>
                    <a:pt x="239" y="21"/>
                    <a:pt x="234" y="22"/>
                    <a:pt x="228" y="22"/>
                  </a:cubicBezTo>
                  <a:cubicBezTo>
                    <a:pt x="218" y="23"/>
                    <a:pt x="200" y="17"/>
                    <a:pt x="192" y="24"/>
                  </a:cubicBezTo>
                  <a:cubicBezTo>
                    <a:pt x="205" y="25"/>
                    <a:pt x="222" y="21"/>
                    <a:pt x="233" y="30"/>
                  </a:cubicBezTo>
                  <a:cubicBezTo>
                    <a:pt x="218" y="36"/>
                    <a:pt x="196" y="28"/>
                    <a:pt x="180" y="30"/>
                  </a:cubicBezTo>
                  <a:cubicBezTo>
                    <a:pt x="188" y="30"/>
                    <a:pt x="198" y="34"/>
                    <a:pt x="205" y="34"/>
                  </a:cubicBezTo>
                  <a:cubicBezTo>
                    <a:pt x="189" y="34"/>
                    <a:pt x="172" y="33"/>
                    <a:pt x="156" y="32"/>
                  </a:cubicBezTo>
                  <a:cubicBezTo>
                    <a:pt x="164" y="35"/>
                    <a:pt x="175" y="38"/>
                    <a:pt x="184" y="39"/>
                  </a:cubicBezTo>
                  <a:cubicBezTo>
                    <a:pt x="161" y="38"/>
                    <a:pt x="123" y="30"/>
                    <a:pt x="102" y="43"/>
                  </a:cubicBezTo>
                  <a:cubicBezTo>
                    <a:pt x="108" y="45"/>
                    <a:pt x="116" y="42"/>
                    <a:pt x="123" y="42"/>
                  </a:cubicBezTo>
                  <a:cubicBezTo>
                    <a:pt x="131" y="42"/>
                    <a:pt x="141" y="41"/>
                    <a:pt x="150" y="44"/>
                  </a:cubicBezTo>
                  <a:cubicBezTo>
                    <a:pt x="139" y="49"/>
                    <a:pt x="125" y="47"/>
                    <a:pt x="114" y="49"/>
                  </a:cubicBezTo>
                  <a:cubicBezTo>
                    <a:pt x="105" y="50"/>
                    <a:pt x="89" y="50"/>
                    <a:pt x="82" y="56"/>
                  </a:cubicBezTo>
                  <a:cubicBezTo>
                    <a:pt x="95" y="57"/>
                    <a:pt x="108" y="54"/>
                    <a:pt x="121" y="53"/>
                  </a:cubicBezTo>
                  <a:cubicBezTo>
                    <a:pt x="105" y="56"/>
                    <a:pt x="84" y="62"/>
                    <a:pt x="69" y="70"/>
                  </a:cubicBezTo>
                  <a:cubicBezTo>
                    <a:pt x="88" y="72"/>
                    <a:pt x="108" y="59"/>
                    <a:pt x="126" y="62"/>
                  </a:cubicBezTo>
                  <a:cubicBezTo>
                    <a:pt x="111" y="77"/>
                    <a:pt x="82" y="74"/>
                    <a:pt x="65" y="84"/>
                  </a:cubicBezTo>
                  <a:cubicBezTo>
                    <a:pt x="72" y="86"/>
                    <a:pt x="80" y="84"/>
                    <a:pt x="87" y="83"/>
                  </a:cubicBezTo>
                  <a:cubicBezTo>
                    <a:pt x="72" y="88"/>
                    <a:pt x="0" y="113"/>
                    <a:pt x="30" y="74"/>
                  </a:cubicBezTo>
                  <a:cubicBezTo>
                    <a:pt x="56" y="39"/>
                    <a:pt x="100" y="17"/>
                    <a:pt x="143" y="8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83" name="Freeform 562">
              <a:extLst>
                <a:ext uri="{FF2B5EF4-FFF2-40B4-BE49-F238E27FC236}">
                  <a16:creationId xmlns:a16="http://schemas.microsoft.com/office/drawing/2014/main" id="{5902E811-FED9-42A5-BADE-F52A5F6C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1" y="1797"/>
              <a:ext cx="121" cy="171"/>
            </a:xfrm>
            <a:custGeom>
              <a:avLst/>
              <a:gdLst>
                <a:gd name="T0" fmla="*/ 16 w 131"/>
                <a:gd name="T1" fmla="*/ 20 h 174"/>
                <a:gd name="T2" fmla="*/ 70 w 131"/>
                <a:gd name="T3" fmla="*/ 0 h 174"/>
                <a:gd name="T4" fmla="*/ 15 w 131"/>
                <a:gd name="T5" fmla="*/ 38 h 174"/>
                <a:gd name="T6" fmla="*/ 54 w 131"/>
                <a:gd name="T7" fmla="*/ 21 h 174"/>
                <a:gd name="T8" fmla="*/ 18 w 131"/>
                <a:gd name="T9" fmla="*/ 46 h 174"/>
                <a:gd name="T10" fmla="*/ 39 w 131"/>
                <a:gd name="T11" fmla="*/ 37 h 174"/>
                <a:gd name="T12" fmla="*/ 15 w 131"/>
                <a:gd name="T13" fmla="*/ 58 h 174"/>
                <a:gd name="T14" fmla="*/ 32 w 131"/>
                <a:gd name="T15" fmla="*/ 58 h 174"/>
                <a:gd name="T16" fmla="*/ 16 w 131"/>
                <a:gd name="T17" fmla="*/ 66 h 174"/>
                <a:gd name="T18" fmla="*/ 39 w 131"/>
                <a:gd name="T19" fmla="*/ 72 h 174"/>
                <a:gd name="T20" fmla="*/ 21 w 131"/>
                <a:gd name="T21" fmla="*/ 78 h 174"/>
                <a:gd name="T22" fmla="*/ 46 w 131"/>
                <a:gd name="T23" fmla="*/ 86 h 174"/>
                <a:gd name="T24" fmla="*/ 30 w 131"/>
                <a:gd name="T25" fmla="*/ 89 h 174"/>
                <a:gd name="T26" fmla="*/ 54 w 131"/>
                <a:gd name="T27" fmla="*/ 109 h 174"/>
                <a:gd name="T28" fmla="*/ 37 w 131"/>
                <a:gd name="T29" fmla="*/ 109 h 174"/>
                <a:gd name="T30" fmla="*/ 61 w 131"/>
                <a:gd name="T31" fmla="*/ 126 h 174"/>
                <a:gd name="T32" fmla="*/ 46 w 131"/>
                <a:gd name="T33" fmla="*/ 124 h 174"/>
                <a:gd name="T34" fmla="*/ 62 w 131"/>
                <a:gd name="T35" fmla="*/ 139 h 174"/>
                <a:gd name="T36" fmla="*/ 95 w 131"/>
                <a:gd name="T37" fmla="*/ 162 h 174"/>
                <a:gd name="T38" fmla="*/ 63 w 131"/>
                <a:gd name="T39" fmla="*/ 150 h 174"/>
                <a:gd name="T40" fmla="*/ 15 w 131"/>
                <a:gd name="T41" fmla="*/ 125 h 174"/>
                <a:gd name="T42" fmla="*/ 1 w 131"/>
                <a:gd name="T43" fmla="*/ 74 h 174"/>
                <a:gd name="T44" fmla="*/ 6 w 131"/>
                <a:gd name="T45" fmla="*/ 41 h 1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31" h="174">
                  <a:moveTo>
                    <a:pt x="21" y="20"/>
                  </a:moveTo>
                  <a:cubicBezTo>
                    <a:pt x="43" y="8"/>
                    <a:pt x="71" y="2"/>
                    <a:pt x="96" y="0"/>
                  </a:cubicBezTo>
                  <a:cubicBezTo>
                    <a:pt x="68" y="1"/>
                    <a:pt x="41" y="26"/>
                    <a:pt x="19" y="42"/>
                  </a:cubicBezTo>
                  <a:cubicBezTo>
                    <a:pt x="32" y="34"/>
                    <a:pt x="58" y="19"/>
                    <a:pt x="74" y="21"/>
                  </a:cubicBezTo>
                  <a:cubicBezTo>
                    <a:pt x="61" y="30"/>
                    <a:pt x="30" y="35"/>
                    <a:pt x="25" y="50"/>
                  </a:cubicBezTo>
                  <a:cubicBezTo>
                    <a:pt x="34" y="48"/>
                    <a:pt x="43" y="43"/>
                    <a:pt x="53" y="41"/>
                  </a:cubicBezTo>
                  <a:cubicBezTo>
                    <a:pt x="45" y="47"/>
                    <a:pt x="22" y="52"/>
                    <a:pt x="19" y="62"/>
                  </a:cubicBezTo>
                  <a:cubicBezTo>
                    <a:pt x="27" y="63"/>
                    <a:pt x="38" y="59"/>
                    <a:pt x="44" y="62"/>
                  </a:cubicBezTo>
                  <a:cubicBezTo>
                    <a:pt x="37" y="66"/>
                    <a:pt x="29" y="68"/>
                    <a:pt x="22" y="70"/>
                  </a:cubicBezTo>
                  <a:cubicBezTo>
                    <a:pt x="32" y="73"/>
                    <a:pt x="44" y="72"/>
                    <a:pt x="54" y="76"/>
                  </a:cubicBezTo>
                  <a:cubicBezTo>
                    <a:pt x="48" y="81"/>
                    <a:pt x="37" y="82"/>
                    <a:pt x="29" y="82"/>
                  </a:cubicBezTo>
                  <a:cubicBezTo>
                    <a:pt x="39" y="87"/>
                    <a:pt x="58" y="83"/>
                    <a:pt x="63" y="94"/>
                  </a:cubicBezTo>
                  <a:cubicBezTo>
                    <a:pt x="60" y="101"/>
                    <a:pt x="48" y="96"/>
                    <a:pt x="42" y="97"/>
                  </a:cubicBezTo>
                  <a:cubicBezTo>
                    <a:pt x="49" y="107"/>
                    <a:pt x="66" y="108"/>
                    <a:pt x="75" y="117"/>
                  </a:cubicBezTo>
                  <a:cubicBezTo>
                    <a:pt x="69" y="119"/>
                    <a:pt x="58" y="117"/>
                    <a:pt x="51" y="117"/>
                  </a:cubicBezTo>
                  <a:cubicBezTo>
                    <a:pt x="55" y="128"/>
                    <a:pt x="80" y="121"/>
                    <a:pt x="83" y="134"/>
                  </a:cubicBezTo>
                  <a:cubicBezTo>
                    <a:pt x="76" y="135"/>
                    <a:pt x="70" y="132"/>
                    <a:pt x="64" y="132"/>
                  </a:cubicBezTo>
                  <a:cubicBezTo>
                    <a:pt x="61" y="142"/>
                    <a:pt x="78" y="147"/>
                    <a:pt x="84" y="149"/>
                  </a:cubicBezTo>
                  <a:cubicBezTo>
                    <a:pt x="101" y="156"/>
                    <a:pt x="117" y="161"/>
                    <a:pt x="131" y="174"/>
                  </a:cubicBezTo>
                  <a:cubicBezTo>
                    <a:pt x="117" y="168"/>
                    <a:pt x="101" y="167"/>
                    <a:pt x="87" y="162"/>
                  </a:cubicBezTo>
                  <a:cubicBezTo>
                    <a:pt x="66" y="156"/>
                    <a:pt x="36" y="147"/>
                    <a:pt x="19" y="133"/>
                  </a:cubicBezTo>
                  <a:cubicBezTo>
                    <a:pt x="4" y="120"/>
                    <a:pt x="2" y="97"/>
                    <a:pt x="1" y="78"/>
                  </a:cubicBezTo>
                  <a:cubicBezTo>
                    <a:pt x="0" y="65"/>
                    <a:pt x="5" y="57"/>
                    <a:pt x="9" y="45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84" name="Freeform 563">
              <a:extLst>
                <a:ext uri="{FF2B5EF4-FFF2-40B4-BE49-F238E27FC236}">
                  <a16:creationId xmlns:a16="http://schemas.microsoft.com/office/drawing/2014/main" id="{7767938E-4EE0-438E-A32C-33C602624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9" y="1943"/>
              <a:ext cx="301" cy="58"/>
            </a:xfrm>
            <a:custGeom>
              <a:avLst/>
              <a:gdLst>
                <a:gd name="T0" fmla="*/ 0 w 328"/>
                <a:gd name="T1" fmla="*/ 3 h 59"/>
                <a:gd name="T2" fmla="*/ 38 w 328"/>
                <a:gd name="T3" fmla="*/ 3 h 59"/>
                <a:gd name="T4" fmla="*/ 86 w 328"/>
                <a:gd name="T5" fmla="*/ 0 h 59"/>
                <a:gd name="T6" fmla="*/ 19 w 328"/>
                <a:gd name="T7" fmla="*/ 23 h 59"/>
                <a:gd name="T8" fmla="*/ 61 w 328"/>
                <a:gd name="T9" fmla="*/ 18 h 59"/>
                <a:gd name="T10" fmla="*/ 126 w 328"/>
                <a:gd name="T11" fmla="*/ 3 h 59"/>
                <a:gd name="T12" fmla="*/ 85 w 328"/>
                <a:gd name="T13" fmla="*/ 29 h 59"/>
                <a:gd name="T14" fmla="*/ 136 w 328"/>
                <a:gd name="T15" fmla="*/ 15 h 59"/>
                <a:gd name="T16" fmla="*/ 107 w 328"/>
                <a:gd name="T17" fmla="*/ 32 h 59"/>
                <a:gd name="T18" fmla="*/ 155 w 328"/>
                <a:gd name="T19" fmla="*/ 18 h 59"/>
                <a:gd name="T20" fmla="*/ 142 w 328"/>
                <a:gd name="T21" fmla="*/ 29 h 59"/>
                <a:gd name="T22" fmla="*/ 168 w 328"/>
                <a:gd name="T23" fmla="*/ 21 h 59"/>
                <a:gd name="T24" fmla="*/ 193 w 328"/>
                <a:gd name="T25" fmla="*/ 11 h 59"/>
                <a:gd name="T26" fmla="*/ 182 w 328"/>
                <a:gd name="T27" fmla="*/ 24 h 59"/>
                <a:gd name="T28" fmla="*/ 211 w 328"/>
                <a:gd name="T29" fmla="*/ 10 h 59"/>
                <a:gd name="T30" fmla="*/ 205 w 328"/>
                <a:gd name="T31" fmla="*/ 21 h 59"/>
                <a:gd name="T32" fmla="*/ 232 w 328"/>
                <a:gd name="T33" fmla="*/ 14 h 59"/>
                <a:gd name="T34" fmla="*/ 198 w 328"/>
                <a:gd name="T35" fmla="*/ 30 h 59"/>
                <a:gd name="T36" fmla="*/ 163 w 328"/>
                <a:gd name="T37" fmla="*/ 40 h 59"/>
                <a:gd name="T38" fmla="*/ 128 w 328"/>
                <a:gd name="T39" fmla="*/ 51 h 59"/>
                <a:gd name="T40" fmla="*/ 75 w 328"/>
                <a:gd name="T41" fmla="*/ 52 h 59"/>
                <a:gd name="T42" fmla="*/ 35 w 328"/>
                <a:gd name="T43" fmla="*/ 40 h 59"/>
                <a:gd name="T44" fmla="*/ 12 w 328"/>
                <a:gd name="T45" fmla="*/ 27 h 59"/>
                <a:gd name="T46" fmla="*/ 14 w 328"/>
                <a:gd name="T47" fmla="*/ 26 h 5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28" h="59">
                  <a:moveTo>
                    <a:pt x="0" y="3"/>
                  </a:moveTo>
                  <a:cubicBezTo>
                    <a:pt x="13" y="12"/>
                    <a:pt x="40" y="4"/>
                    <a:pt x="53" y="3"/>
                  </a:cubicBezTo>
                  <a:cubicBezTo>
                    <a:pt x="75" y="1"/>
                    <a:pt x="100" y="4"/>
                    <a:pt x="121" y="0"/>
                  </a:cubicBezTo>
                  <a:cubicBezTo>
                    <a:pt x="90" y="7"/>
                    <a:pt x="59" y="17"/>
                    <a:pt x="27" y="23"/>
                  </a:cubicBezTo>
                  <a:cubicBezTo>
                    <a:pt x="46" y="17"/>
                    <a:pt x="67" y="20"/>
                    <a:pt x="86" y="18"/>
                  </a:cubicBezTo>
                  <a:cubicBezTo>
                    <a:pt x="117" y="16"/>
                    <a:pt x="146" y="8"/>
                    <a:pt x="177" y="3"/>
                  </a:cubicBezTo>
                  <a:cubicBezTo>
                    <a:pt x="161" y="15"/>
                    <a:pt x="134" y="16"/>
                    <a:pt x="120" y="29"/>
                  </a:cubicBezTo>
                  <a:cubicBezTo>
                    <a:pt x="142" y="36"/>
                    <a:pt x="168" y="8"/>
                    <a:pt x="191" y="15"/>
                  </a:cubicBezTo>
                  <a:cubicBezTo>
                    <a:pt x="181" y="27"/>
                    <a:pt x="162" y="28"/>
                    <a:pt x="150" y="36"/>
                  </a:cubicBezTo>
                  <a:cubicBezTo>
                    <a:pt x="172" y="38"/>
                    <a:pt x="197" y="21"/>
                    <a:pt x="219" y="18"/>
                  </a:cubicBezTo>
                  <a:cubicBezTo>
                    <a:pt x="213" y="22"/>
                    <a:pt x="204" y="25"/>
                    <a:pt x="201" y="31"/>
                  </a:cubicBezTo>
                  <a:cubicBezTo>
                    <a:pt x="210" y="33"/>
                    <a:pt x="227" y="24"/>
                    <a:pt x="237" y="21"/>
                  </a:cubicBezTo>
                  <a:cubicBezTo>
                    <a:pt x="248" y="17"/>
                    <a:pt x="260" y="12"/>
                    <a:pt x="272" y="11"/>
                  </a:cubicBezTo>
                  <a:cubicBezTo>
                    <a:pt x="267" y="16"/>
                    <a:pt x="259" y="18"/>
                    <a:pt x="256" y="24"/>
                  </a:cubicBezTo>
                  <a:cubicBezTo>
                    <a:pt x="270" y="24"/>
                    <a:pt x="285" y="7"/>
                    <a:pt x="299" y="10"/>
                  </a:cubicBezTo>
                  <a:cubicBezTo>
                    <a:pt x="296" y="14"/>
                    <a:pt x="292" y="16"/>
                    <a:pt x="289" y="21"/>
                  </a:cubicBezTo>
                  <a:cubicBezTo>
                    <a:pt x="300" y="27"/>
                    <a:pt x="316" y="8"/>
                    <a:pt x="328" y="14"/>
                  </a:cubicBezTo>
                  <a:cubicBezTo>
                    <a:pt x="314" y="25"/>
                    <a:pt x="297" y="28"/>
                    <a:pt x="279" y="34"/>
                  </a:cubicBezTo>
                  <a:cubicBezTo>
                    <a:pt x="263" y="39"/>
                    <a:pt x="247" y="41"/>
                    <a:pt x="230" y="44"/>
                  </a:cubicBezTo>
                  <a:cubicBezTo>
                    <a:pt x="213" y="48"/>
                    <a:pt x="196" y="54"/>
                    <a:pt x="179" y="55"/>
                  </a:cubicBezTo>
                  <a:cubicBezTo>
                    <a:pt x="155" y="56"/>
                    <a:pt x="129" y="59"/>
                    <a:pt x="106" y="56"/>
                  </a:cubicBezTo>
                  <a:cubicBezTo>
                    <a:pt x="87" y="54"/>
                    <a:pt x="66" y="51"/>
                    <a:pt x="49" y="44"/>
                  </a:cubicBezTo>
                  <a:cubicBezTo>
                    <a:pt x="38" y="39"/>
                    <a:pt x="28" y="30"/>
                    <a:pt x="16" y="27"/>
                  </a:cubicBezTo>
                  <a:cubicBezTo>
                    <a:pt x="17" y="26"/>
                    <a:pt x="17" y="26"/>
                    <a:pt x="18" y="26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85" name="Freeform 564">
              <a:extLst>
                <a:ext uri="{FF2B5EF4-FFF2-40B4-BE49-F238E27FC236}">
                  <a16:creationId xmlns:a16="http://schemas.microsoft.com/office/drawing/2014/main" id="{DED88EDE-299A-4EB9-82C8-E4F57F108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" y="1662"/>
              <a:ext cx="282" cy="52"/>
            </a:xfrm>
            <a:custGeom>
              <a:avLst/>
              <a:gdLst>
                <a:gd name="T0" fmla="*/ 0 w 307"/>
                <a:gd name="T1" fmla="*/ 13 h 54"/>
                <a:gd name="T2" fmla="*/ 32 w 307"/>
                <a:gd name="T3" fmla="*/ 14 h 54"/>
                <a:gd name="T4" fmla="*/ 65 w 307"/>
                <a:gd name="T5" fmla="*/ 26 h 54"/>
                <a:gd name="T6" fmla="*/ 30 w 307"/>
                <a:gd name="T7" fmla="*/ 18 h 54"/>
                <a:gd name="T8" fmla="*/ 65 w 307"/>
                <a:gd name="T9" fmla="*/ 18 h 54"/>
                <a:gd name="T10" fmla="*/ 100 w 307"/>
                <a:gd name="T11" fmla="*/ 26 h 54"/>
                <a:gd name="T12" fmla="*/ 73 w 307"/>
                <a:gd name="T13" fmla="*/ 13 h 54"/>
                <a:gd name="T14" fmla="*/ 99 w 307"/>
                <a:gd name="T15" fmla="*/ 18 h 54"/>
                <a:gd name="T16" fmla="*/ 129 w 307"/>
                <a:gd name="T17" fmla="*/ 36 h 54"/>
                <a:gd name="T18" fmla="*/ 111 w 307"/>
                <a:gd name="T19" fmla="*/ 19 h 54"/>
                <a:gd name="T20" fmla="*/ 167 w 307"/>
                <a:gd name="T21" fmla="*/ 46 h 54"/>
                <a:gd name="T22" fmla="*/ 152 w 307"/>
                <a:gd name="T23" fmla="*/ 39 h 54"/>
                <a:gd name="T24" fmla="*/ 219 w 307"/>
                <a:gd name="T25" fmla="*/ 42 h 54"/>
                <a:gd name="T26" fmla="*/ 141 w 307"/>
                <a:gd name="T27" fmla="*/ 6 h 54"/>
                <a:gd name="T28" fmla="*/ 89 w 307"/>
                <a:gd name="T29" fmla="*/ 7 h 54"/>
                <a:gd name="T30" fmla="*/ 58 w 307"/>
                <a:gd name="T31" fmla="*/ 12 h 54"/>
                <a:gd name="T32" fmla="*/ 61 w 307"/>
                <a:gd name="T33" fmla="*/ 12 h 5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07" h="54">
                  <a:moveTo>
                    <a:pt x="0" y="16"/>
                  </a:moveTo>
                  <a:cubicBezTo>
                    <a:pt x="15" y="20"/>
                    <a:pt x="30" y="15"/>
                    <a:pt x="45" y="18"/>
                  </a:cubicBezTo>
                  <a:cubicBezTo>
                    <a:pt x="58" y="21"/>
                    <a:pt x="77" y="36"/>
                    <a:pt x="91" y="30"/>
                  </a:cubicBezTo>
                  <a:cubicBezTo>
                    <a:pt x="78" y="20"/>
                    <a:pt x="55" y="31"/>
                    <a:pt x="42" y="22"/>
                  </a:cubicBezTo>
                  <a:cubicBezTo>
                    <a:pt x="58" y="22"/>
                    <a:pt x="75" y="22"/>
                    <a:pt x="91" y="22"/>
                  </a:cubicBezTo>
                  <a:cubicBezTo>
                    <a:pt x="108" y="22"/>
                    <a:pt x="126" y="32"/>
                    <a:pt x="142" y="30"/>
                  </a:cubicBezTo>
                  <a:cubicBezTo>
                    <a:pt x="133" y="20"/>
                    <a:pt x="115" y="15"/>
                    <a:pt x="102" y="15"/>
                  </a:cubicBezTo>
                  <a:cubicBezTo>
                    <a:pt x="114" y="19"/>
                    <a:pt x="127" y="18"/>
                    <a:pt x="139" y="22"/>
                  </a:cubicBezTo>
                  <a:cubicBezTo>
                    <a:pt x="154" y="26"/>
                    <a:pt x="166" y="35"/>
                    <a:pt x="180" y="40"/>
                  </a:cubicBezTo>
                  <a:cubicBezTo>
                    <a:pt x="174" y="33"/>
                    <a:pt x="165" y="28"/>
                    <a:pt x="157" y="23"/>
                  </a:cubicBezTo>
                  <a:cubicBezTo>
                    <a:pt x="182" y="36"/>
                    <a:pt x="210" y="42"/>
                    <a:pt x="235" y="54"/>
                  </a:cubicBezTo>
                  <a:cubicBezTo>
                    <a:pt x="228" y="53"/>
                    <a:pt x="221" y="49"/>
                    <a:pt x="214" y="46"/>
                  </a:cubicBezTo>
                  <a:cubicBezTo>
                    <a:pt x="245" y="51"/>
                    <a:pt x="276" y="51"/>
                    <a:pt x="307" y="50"/>
                  </a:cubicBezTo>
                  <a:cubicBezTo>
                    <a:pt x="277" y="26"/>
                    <a:pt x="235" y="15"/>
                    <a:pt x="198" y="6"/>
                  </a:cubicBezTo>
                  <a:cubicBezTo>
                    <a:pt x="174" y="0"/>
                    <a:pt x="149" y="4"/>
                    <a:pt x="125" y="7"/>
                  </a:cubicBezTo>
                  <a:cubicBezTo>
                    <a:pt x="112" y="9"/>
                    <a:pt x="96" y="8"/>
                    <a:pt x="82" y="12"/>
                  </a:cubicBezTo>
                  <a:cubicBezTo>
                    <a:pt x="83" y="12"/>
                    <a:pt x="84" y="12"/>
                    <a:pt x="85" y="12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86" name="Freeform 565">
              <a:extLst>
                <a:ext uri="{FF2B5EF4-FFF2-40B4-BE49-F238E27FC236}">
                  <a16:creationId xmlns:a16="http://schemas.microsoft.com/office/drawing/2014/main" id="{6E74FB0F-4B55-4F11-9B70-6F4D4F19C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6" y="1655"/>
              <a:ext cx="168" cy="83"/>
            </a:xfrm>
            <a:custGeom>
              <a:avLst/>
              <a:gdLst>
                <a:gd name="T0" fmla="*/ 35 w 183"/>
                <a:gd name="T1" fmla="*/ 46 h 85"/>
                <a:gd name="T2" fmla="*/ 0 w 183"/>
                <a:gd name="T3" fmla="*/ 62 h 85"/>
                <a:gd name="T4" fmla="*/ 35 w 183"/>
                <a:gd name="T5" fmla="*/ 59 h 85"/>
                <a:gd name="T6" fmla="*/ 1 w 183"/>
                <a:gd name="T7" fmla="*/ 74 h 85"/>
                <a:gd name="T8" fmla="*/ 42 w 183"/>
                <a:gd name="T9" fmla="*/ 62 h 85"/>
                <a:gd name="T10" fmla="*/ 16 w 183"/>
                <a:gd name="T11" fmla="*/ 77 h 85"/>
                <a:gd name="T12" fmla="*/ 55 w 183"/>
                <a:gd name="T13" fmla="*/ 58 h 85"/>
                <a:gd name="T14" fmla="*/ 39 w 183"/>
                <a:gd name="T15" fmla="*/ 74 h 85"/>
                <a:gd name="T16" fmla="*/ 73 w 183"/>
                <a:gd name="T17" fmla="*/ 41 h 85"/>
                <a:gd name="T18" fmla="*/ 57 w 183"/>
                <a:gd name="T19" fmla="*/ 64 h 85"/>
                <a:gd name="T20" fmla="*/ 88 w 183"/>
                <a:gd name="T21" fmla="*/ 32 h 85"/>
                <a:gd name="T22" fmla="*/ 71 w 183"/>
                <a:gd name="T23" fmla="*/ 58 h 85"/>
                <a:gd name="T24" fmla="*/ 105 w 183"/>
                <a:gd name="T25" fmla="*/ 21 h 85"/>
                <a:gd name="T26" fmla="*/ 93 w 183"/>
                <a:gd name="T27" fmla="*/ 41 h 85"/>
                <a:gd name="T28" fmla="*/ 120 w 183"/>
                <a:gd name="T29" fmla="*/ 17 h 85"/>
                <a:gd name="T30" fmla="*/ 129 w 183"/>
                <a:gd name="T31" fmla="*/ 3 h 85"/>
                <a:gd name="T32" fmla="*/ 112 w 183"/>
                <a:gd name="T33" fmla="*/ 2 h 85"/>
                <a:gd name="T34" fmla="*/ 71 w 183"/>
                <a:gd name="T35" fmla="*/ 3 h 85"/>
                <a:gd name="T36" fmla="*/ 5 w 183"/>
                <a:gd name="T37" fmla="*/ 23 h 8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83" h="85">
                  <a:moveTo>
                    <a:pt x="49" y="50"/>
                  </a:moveTo>
                  <a:cubicBezTo>
                    <a:pt x="38" y="62"/>
                    <a:pt x="15" y="62"/>
                    <a:pt x="0" y="70"/>
                  </a:cubicBezTo>
                  <a:cubicBezTo>
                    <a:pt x="17" y="71"/>
                    <a:pt x="33" y="64"/>
                    <a:pt x="49" y="63"/>
                  </a:cubicBezTo>
                  <a:cubicBezTo>
                    <a:pt x="33" y="66"/>
                    <a:pt x="18" y="77"/>
                    <a:pt x="1" y="82"/>
                  </a:cubicBezTo>
                  <a:cubicBezTo>
                    <a:pt x="20" y="78"/>
                    <a:pt x="41" y="77"/>
                    <a:pt x="59" y="70"/>
                  </a:cubicBezTo>
                  <a:cubicBezTo>
                    <a:pt x="47" y="72"/>
                    <a:pt x="33" y="78"/>
                    <a:pt x="23" y="85"/>
                  </a:cubicBezTo>
                  <a:cubicBezTo>
                    <a:pt x="42" y="80"/>
                    <a:pt x="59" y="65"/>
                    <a:pt x="77" y="62"/>
                  </a:cubicBezTo>
                  <a:cubicBezTo>
                    <a:pt x="73" y="69"/>
                    <a:pt x="62" y="76"/>
                    <a:pt x="55" y="82"/>
                  </a:cubicBezTo>
                  <a:cubicBezTo>
                    <a:pt x="73" y="75"/>
                    <a:pt x="84" y="52"/>
                    <a:pt x="102" y="45"/>
                  </a:cubicBezTo>
                  <a:cubicBezTo>
                    <a:pt x="96" y="54"/>
                    <a:pt x="84" y="61"/>
                    <a:pt x="80" y="72"/>
                  </a:cubicBezTo>
                  <a:cubicBezTo>
                    <a:pt x="97" y="64"/>
                    <a:pt x="103" y="38"/>
                    <a:pt x="124" y="36"/>
                  </a:cubicBezTo>
                  <a:cubicBezTo>
                    <a:pt x="120" y="46"/>
                    <a:pt x="107" y="55"/>
                    <a:pt x="99" y="62"/>
                  </a:cubicBezTo>
                  <a:cubicBezTo>
                    <a:pt x="117" y="62"/>
                    <a:pt x="129" y="29"/>
                    <a:pt x="147" y="25"/>
                  </a:cubicBezTo>
                  <a:cubicBezTo>
                    <a:pt x="143" y="32"/>
                    <a:pt x="133" y="36"/>
                    <a:pt x="131" y="45"/>
                  </a:cubicBezTo>
                  <a:cubicBezTo>
                    <a:pt x="146" y="43"/>
                    <a:pt x="158" y="24"/>
                    <a:pt x="170" y="17"/>
                  </a:cubicBezTo>
                  <a:cubicBezTo>
                    <a:pt x="175" y="13"/>
                    <a:pt x="183" y="11"/>
                    <a:pt x="182" y="3"/>
                  </a:cubicBezTo>
                  <a:cubicBezTo>
                    <a:pt x="175" y="1"/>
                    <a:pt x="165" y="2"/>
                    <a:pt x="158" y="2"/>
                  </a:cubicBezTo>
                  <a:cubicBezTo>
                    <a:pt x="138" y="2"/>
                    <a:pt x="119" y="0"/>
                    <a:pt x="100" y="3"/>
                  </a:cubicBezTo>
                  <a:cubicBezTo>
                    <a:pt x="69" y="7"/>
                    <a:pt x="34" y="14"/>
                    <a:pt x="5" y="27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87" name="Freeform 566">
              <a:extLst>
                <a:ext uri="{FF2B5EF4-FFF2-40B4-BE49-F238E27FC236}">
                  <a16:creationId xmlns:a16="http://schemas.microsoft.com/office/drawing/2014/main" id="{A28414D0-A795-4C81-B01F-540B445B1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7" y="1729"/>
              <a:ext cx="159" cy="138"/>
            </a:xfrm>
            <a:custGeom>
              <a:avLst/>
              <a:gdLst>
                <a:gd name="T0" fmla="*/ 120 w 174"/>
                <a:gd name="T1" fmla="*/ 0 h 141"/>
                <a:gd name="T2" fmla="*/ 97 w 174"/>
                <a:gd name="T3" fmla="*/ 18 h 141"/>
                <a:gd name="T4" fmla="*/ 58 w 174"/>
                <a:gd name="T5" fmla="*/ 41 h 141"/>
                <a:gd name="T6" fmla="*/ 103 w 174"/>
                <a:gd name="T7" fmla="*/ 29 h 141"/>
                <a:gd name="T8" fmla="*/ 58 w 174"/>
                <a:gd name="T9" fmla="*/ 48 h 141"/>
                <a:gd name="T10" fmla="*/ 83 w 174"/>
                <a:gd name="T11" fmla="*/ 46 h 141"/>
                <a:gd name="T12" fmla="*/ 54 w 174"/>
                <a:gd name="T13" fmla="*/ 59 h 141"/>
                <a:gd name="T14" fmla="*/ 15 w 174"/>
                <a:gd name="T15" fmla="*/ 71 h 141"/>
                <a:gd name="T16" fmla="*/ 52 w 174"/>
                <a:gd name="T17" fmla="*/ 59 h 141"/>
                <a:gd name="T18" fmla="*/ 6 w 174"/>
                <a:gd name="T19" fmla="*/ 83 h 141"/>
                <a:gd name="T20" fmla="*/ 39 w 174"/>
                <a:gd name="T21" fmla="*/ 71 h 141"/>
                <a:gd name="T22" fmla="*/ 0 w 174"/>
                <a:gd name="T23" fmla="*/ 104 h 141"/>
                <a:gd name="T24" fmla="*/ 30 w 174"/>
                <a:gd name="T25" fmla="*/ 90 h 141"/>
                <a:gd name="T26" fmla="*/ 3 w 174"/>
                <a:gd name="T27" fmla="*/ 124 h 141"/>
                <a:gd name="T28" fmla="*/ 27 w 174"/>
                <a:gd name="T29" fmla="*/ 112 h 141"/>
                <a:gd name="T30" fmla="*/ 82 w 174"/>
                <a:gd name="T31" fmla="*/ 77 h 141"/>
                <a:gd name="T32" fmla="*/ 122 w 174"/>
                <a:gd name="T33" fmla="*/ 43 h 14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74" h="141">
                  <a:moveTo>
                    <a:pt x="172" y="0"/>
                  </a:moveTo>
                  <a:cubicBezTo>
                    <a:pt x="164" y="9"/>
                    <a:pt x="149" y="14"/>
                    <a:pt x="139" y="18"/>
                  </a:cubicBezTo>
                  <a:cubicBezTo>
                    <a:pt x="124" y="24"/>
                    <a:pt x="91" y="30"/>
                    <a:pt x="83" y="45"/>
                  </a:cubicBezTo>
                  <a:cubicBezTo>
                    <a:pt x="104" y="49"/>
                    <a:pt x="128" y="34"/>
                    <a:pt x="149" y="33"/>
                  </a:cubicBezTo>
                  <a:cubicBezTo>
                    <a:pt x="128" y="39"/>
                    <a:pt x="103" y="43"/>
                    <a:pt x="83" y="52"/>
                  </a:cubicBezTo>
                  <a:cubicBezTo>
                    <a:pt x="95" y="53"/>
                    <a:pt x="107" y="49"/>
                    <a:pt x="119" y="50"/>
                  </a:cubicBezTo>
                  <a:cubicBezTo>
                    <a:pt x="111" y="58"/>
                    <a:pt x="88" y="60"/>
                    <a:pt x="78" y="63"/>
                  </a:cubicBezTo>
                  <a:cubicBezTo>
                    <a:pt x="60" y="68"/>
                    <a:pt x="41" y="77"/>
                    <a:pt x="22" y="79"/>
                  </a:cubicBezTo>
                  <a:cubicBezTo>
                    <a:pt x="36" y="68"/>
                    <a:pt x="58" y="69"/>
                    <a:pt x="74" y="63"/>
                  </a:cubicBezTo>
                  <a:cubicBezTo>
                    <a:pt x="57" y="67"/>
                    <a:pt x="20" y="76"/>
                    <a:pt x="10" y="91"/>
                  </a:cubicBezTo>
                  <a:cubicBezTo>
                    <a:pt x="26" y="89"/>
                    <a:pt x="41" y="81"/>
                    <a:pt x="56" y="79"/>
                  </a:cubicBezTo>
                  <a:cubicBezTo>
                    <a:pt x="37" y="87"/>
                    <a:pt x="15" y="97"/>
                    <a:pt x="0" y="112"/>
                  </a:cubicBezTo>
                  <a:cubicBezTo>
                    <a:pt x="8" y="117"/>
                    <a:pt x="33" y="101"/>
                    <a:pt x="43" y="98"/>
                  </a:cubicBezTo>
                  <a:cubicBezTo>
                    <a:pt x="31" y="111"/>
                    <a:pt x="11" y="121"/>
                    <a:pt x="3" y="136"/>
                  </a:cubicBezTo>
                  <a:cubicBezTo>
                    <a:pt x="11" y="141"/>
                    <a:pt x="32" y="125"/>
                    <a:pt x="39" y="122"/>
                  </a:cubicBezTo>
                  <a:cubicBezTo>
                    <a:pt x="65" y="109"/>
                    <a:pt x="91" y="96"/>
                    <a:pt x="117" y="85"/>
                  </a:cubicBezTo>
                  <a:cubicBezTo>
                    <a:pt x="134" y="78"/>
                    <a:pt x="168" y="68"/>
                    <a:pt x="174" y="47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88" name="Freeform 567">
              <a:extLst>
                <a:ext uri="{FF2B5EF4-FFF2-40B4-BE49-F238E27FC236}">
                  <a16:creationId xmlns:a16="http://schemas.microsoft.com/office/drawing/2014/main" id="{7C546E41-C8F1-4771-AD14-2062123C0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" y="1475"/>
              <a:ext cx="319" cy="168"/>
            </a:xfrm>
            <a:custGeom>
              <a:avLst/>
              <a:gdLst>
                <a:gd name="T0" fmla="*/ 0 w 348"/>
                <a:gd name="T1" fmla="*/ 98 h 172"/>
                <a:gd name="T2" fmla="*/ 65 w 348"/>
                <a:gd name="T3" fmla="*/ 0 h 172"/>
                <a:gd name="T4" fmla="*/ 23 w 348"/>
                <a:gd name="T5" fmla="*/ 83 h 172"/>
                <a:gd name="T6" fmla="*/ 48 w 348"/>
                <a:gd name="T7" fmla="*/ 43 h 172"/>
                <a:gd name="T8" fmla="*/ 24 w 348"/>
                <a:gd name="T9" fmla="*/ 86 h 172"/>
                <a:gd name="T10" fmla="*/ 50 w 348"/>
                <a:gd name="T11" fmla="*/ 62 h 172"/>
                <a:gd name="T12" fmla="*/ 24 w 348"/>
                <a:gd name="T13" fmla="*/ 96 h 172"/>
                <a:gd name="T14" fmla="*/ 43 w 348"/>
                <a:gd name="T15" fmla="*/ 81 h 172"/>
                <a:gd name="T16" fmla="*/ 84 w 348"/>
                <a:gd name="T17" fmla="*/ 46 h 172"/>
                <a:gd name="T18" fmla="*/ 38 w 348"/>
                <a:gd name="T19" fmla="*/ 89 h 172"/>
                <a:gd name="T20" fmla="*/ 103 w 348"/>
                <a:gd name="T21" fmla="*/ 38 h 172"/>
                <a:gd name="T22" fmla="*/ 80 w 348"/>
                <a:gd name="T23" fmla="*/ 65 h 172"/>
                <a:gd name="T24" fmla="*/ 127 w 348"/>
                <a:gd name="T25" fmla="*/ 33 h 172"/>
                <a:gd name="T26" fmla="*/ 97 w 348"/>
                <a:gd name="T27" fmla="*/ 74 h 172"/>
                <a:gd name="T28" fmla="*/ 180 w 348"/>
                <a:gd name="T29" fmla="*/ 5 h 172"/>
                <a:gd name="T30" fmla="*/ 126 w 348"/>
                <a:gd name="T31" fmla="*/ 62 h 172"/>
                <a:gd name="T32" fmla="*/ 204 w 348"/>
                <a:gd name="T33" fmla="*/ 8 h 172"/>
                <a:gd name="T34" fmla="*/ 173 w 348"/>
                <a:gd name="T35" fmla="*/ 44 h 172"/>
                <a:gd name="T36" fmla="*/ 224 w 348"/>
                <a:gd name="T37" fmla="*/ 21 h 172"/>
                <a:gd name="T38" fmla="*/ 201 w 348"/>
                <a:gd name="T39" fmla="*/ 52 h 172"/>
                <a:gd name="T40" fmla="*/ 237 w 348"/>
                <a:gd name="T41" fmla="*/ 59 h 172"/>
                <a:gd name="T42" fmla="*/ 183 w 348"/>
                <a:gd name="T43" fmla="*/ 86 h 172"/>
                <a:gd name="T44" fmla="*/ 116 w 348"/>
                <a:gd name="T45" fmla="*/ 119 h 172"/>
                <a:gd name="T46" fmla="*/ 35 w 348"/>
                <a:gd name="T47" fmla="*/ 149 h 172"/>
                <a:gd name="T48" fmla="*/ 6 w 348"/>
                <a:gd name="T49" fmla="*/ 147 h 172"/>
                <a:gd name="T50" fmla="*/ 6 w 348"/>
                <a:gd name="T51" fmla="*/ 138 h 17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48" h="172">
                  <a:moveTo>
                    <a:pt x="0" y="106"/>
                  </a:moveTo>
                  <a:cubicBezTo>
                    <a:pt x="26" y="68"/>
                    <a:pt x="72" y="41"/>
                    <a:pt x="92" y="0"/>
                  </a:cubicBezTo>
                  <a:cubicBezTo>
                    <a:pt x="76" y="33"/>
                    <a:pt x="46" y="56"/>
                    <a:pt x="32" y="91"/>
                  </a:cubicBezTo>
                  <a:cubicBezTo>
                    <a:pt x="39" y="74"/>
                    <a:pt x="54" y="58"/>
                    <a:pt x="68" y="47"/>
                  </a:cubicBezTo>
                  <a:cubicBezTo>
                    <a:pt x="57" y="59"/>
                    <a:pt x="34" y="78"/>
                    <a:pt x="33" y="94"/>
                  </a:cubicBezTo>
                  <a:cubicBezTo>
                    <a:pt x="46" y="90"/>
                    <a:pt x="58" y="75"/>
                    <a:pt x="71" y="68"/>
                  </a:cubicBezTo>
                  <a:cubicBezTo>
                    <a:pt x="59" y="73"/>
                    <a:pt x="36" y="93"/>
                    <a:pt x="33" y="104"/>
                  </a:cubicBezTo>
                  <a:cubicBezTo>
                    <a:pt x="43" y="103"/>
                    <a:pt x="52" y="95"/>
                    <a:pt x="61" y="89"/>
                  </a:cubicBezTo>
                  <a:cubicBezTo>
                    <a:pt x="80" y="76"/>
                    <a:pt x="100" y="64"/>
                    <a:pt x="119" y="50"/>
                  </a:cubicBezTo>
                  <a:cubicBezTo>
                    <a:pt x="99" y="64"/>
                    <a:pt x="69" y="78"/>
                    <a:pt x="53" y="97"/>
                  </a:cubicBezTo>
                  <a:cubicBezTo>
                    <a:pt x="84" y="79"/>
                    <a:pt x="117" y="63"/>
                    <a:pt x="145" y="42"/>
                  </a:cubicBezTo>
                  <a:cubicBezTo>
                    <a:pt x="134" y="47"/>
                    <a:pt x="120" y="63"/>
                    <a:pt x="113" y="73"/>
                  </a:cubicBezTo>
                  <a:cubicBezTo>
                    <a:pt x="136" y="65"/>
                    <a:pt x="155" y="44"/>
                    <a:pt x="180" y="37"/>
                  </a:cubicBezTo>
                  <a:cubicBezTo>
                    <a:pt x="165" y="49"/>
                    <a:pt x="146" y="66"/>
                    <a:pt x="138" y="82"/>
                  </a:cubicBezTo>
                  <a:cubicBezTo>
                    <a:pt x="178" y="61"/>
                    <a:pt x="212" y="21"/>
                    <a:pt x="254" y="5"/>
                  </a:cubicBezTo>
                  <a:cubicBezTo>
                    <a:pt x="233" y="23"/>
                    <a:pt x="186" y="43"/>
                    <a:pt x="177" y="69"/>
                  </a:cubicBezTo>
                  <a:cubicBezTo>
                    <a:pt x="216" y="54"/>
                    <a:pt x="249" y="23"/>
                    <a:pt x="289" y="8"/>
                  </a:cubicBezTo>
                  <a:cubicBezTo>
                    <a:pt x="275" y="21"/>
                    <a:pt x="254" y="32"/>
                    <a:pt x="245" y="48"/>
                  </a:cubicBezTo>
                  <a:cubicBezTo>
                    <a:pt x="263" y="39"/>
                    <a:pt x="295" y="14"/>
                    <a:pt x="316" y="22"/>
                  </a:cubicBezTo>
                  <a:cubicBezTo>
                    <a:pt x="311" y="37"/>
                    <a:pt x="293" y="43"/>
                    <a:pt x="285" y="56"/>
                  </a:cubicBezTo>
                  <a:cubicBezTo>
                    <a:pt x="299" y="59"/>
                    <a:pt x="348" y="41"/>
                    <a:pt x="337" y="63"/>
                  </a:cubicBezTo>
                  <a:cubicBezTo>
                    <a:pt x="330" y="77"/>
                    <a:pt x="274" y="89"/>
                    <a:pt x="260" y="94"/>
                  </a:cubicBezTo>
                  <a:cubicBezTo>
                    <a:pt x="228" y="105"/>
                    <a:pt x="196" y="119"/>
                    <a:pt x="164" y="131"/>
                  </a:cubicBezTo>
                  <a:cubicBezTo>
                    <a:pt x="127" y="146"/>
                    <a:pt x="89" y="163"/>
                    <a:pt x="49" y="165"/>
                  </a:cubicBezTo>
                  <a:cubicBezTo>
                    <a:pt x="38" y="166"/>
                    <a:pt x="17" y="172"/>
                    <a:pt x="9" y="162"/>
                  </a:cubicBezTo>
                  <a:cubicBezTo>
                    <a:pt x="5" y="157"/>
                    <a:pt x="5" y="152"/>
                    <a:pt x="7" y="150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89" name="Freeform 568">
              <a:extLst>
                <a:ext uri="{FF2B5EF4-FFF2-40B4-BE49-F238E27FC236}">
                  <a16:creationId xmlns:a16="http://schemas.microsoft.com/office/drawing/2014/main" id="{0477A862-E6FE-47B4-A3E0-88F959987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3" y="1200"/>
              <a:ext cx="141" cy="364"/>
            </a:xfrm>
            <a:custGeom>
              <a:avLst/>
              <a:gdLst>
                <a:gd name="T0" fmla="*/ 14 w 154"/>
                <a:gd name="T1" fmla="*/ 341 h 372"/>
                <a:gd name="T2" fmla="*/ 30 w 154"/>
                <a:gd name="T3" fmla="*/ 308 h 372"/>
                <a:gd name="T4" fmla="*/ 57 w 154"/>
                <a:gd name="T5" fmla="*/ 256 h 372"/>
                <a:gd name="T6" fmla="*/ 23 w 154"/>
                <a:gd name="T7" fmla="*/ 299 h 372"/>
                <a:gd name="T8" fmla="*/ 42 w 154"/>
                <a:gd name="T9" fmla="*/ 274 h 372"/>
                <a:gd name="T10" fmla="*/ 19 w 154"/>
                <a:gd name="T11" fmla="*/ 299 h 372"/>
                <a:gd name="T12" fmla="*/ 65 w 154"/>
                <a:gd name="T13" fmla="*/ 221 h 372"/>
                <a:gd name="T14" fmla="*/ 31 w 154"/>
                <a:gd name="T15" fmla="*/ 260 h 372"/>
                <a:gd name="T16" fmla="*/ 54 w 154"/>
                <a:gd name="T17" fmla="*/ 223 h 372"/>
                <a:gd name="T18" fmla="*/ 21 w 154"/>
                <a:gd name="T19" fmla="*/ 253 h 372"/>
                <a:gd name="T20" fmla="*/ 45 w 154"/>
                <a:gd name="T21" fmla="*/ 217 h 372"/>
                <a:gd name="T22" fmla="*/ 22 w 154"/>
                <a:gd name="T23" fmla="*/ 235 h 372"/>
                <a:gd name="T24" fmla="*/ 49 w 154"/>
                <a:gd name="T25" fmla="*/ 187 h 372"/>
                <a:gd name="T26" fmla="*/ 24 w 154"/>
                <a:gd name="T27" fmla="*/ 199 h 372"/>
                <a:gd name="T28" fmla="*/ 49 w 154"/>
                <a:gd name="T29" fmla="*/ 160 h 372"/>
                <a:gd name="T30" fmla="*/ 27 w 154"/>
                <a:gd name="T31" fmla="*/ 170 h 372"/>
                <a:gd name="T32" fmla="*/ 69 w 154"/>
                <a:gd name="T33" fmla="*/ 124 h 372"/>
                <a:gd name="T34" fmla="*/ 46 w 154"/>
                <a:gd name="T35" fmla="*/ 137 h 372"/>
                <a:gd name="T36" fmla="*/ 92 w 154"/>
                <a:gd name="T37" fmla="*/ 79 h 372"/>
                <a:gd name="T38" fmla="*/ 50 w 154"/>
                <a:gd name="T39" fmla="*/ 103 h 372"/>
                <a:gd name="T40" fmla="*/ 94 w 154"/>
                <a:gd name="T41" fmla="*/ 53 h 372"/>
                <a:gd name="T42" fmla="*/ 71 w 154"/>
                <a:gd name="T43" fmla="*/ 65 h 372"/>
                <a:gd name="T44" fmla="*/ 108 w 154"/>
                <a:gd name="T45" fmla="*/ 0 h 372"/>
                <a:gd name="T46" fmla="*/ 10 w 154"/>
                <a:gd name="T47" fmla="*/ 165 h 372"/>
                <a:gd name="T48" fmla="*/ 5 w 154"/>
                <a:gd name="T49" fmla="*/ 296 h 37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54" h="372">
                  <a:moveTo>
                    <a:pt x="20" y="372"/>
                  </a:moveTo>
                  <a:cubicBezTo>
                    <a:pt x="21" y="361"/>
                    <a:pt x="36" y="346"/>
                    <a:pt x="43" y="336"/>
                  </a:cubicBezTo>
                  <a:cubicBezTo>
                    <a:pt x="55" y="318"/>
                    <a:pt x="71" y="300"/>
                    <a:pt x="81" y="280"/>
                  </a:cubicBezTo>
                  <a:cubicBezTo>
                    <a:pt x="65" y="296"/>
                    <a:pt x="48" y="312"/>
                    <a:pt x="32" y="327"/>
                  </a:cubicBezTo>
                  <a:cubicBezTo>
                    <a:pt x="39" y="317"/>
                    <a:pt x="51" y="307"/>
                    <a:pt x="60" y="298"/>
                  </a:cubicBezTo>
                  <a:cubicBezTo>
                    <a:pt x="49" y="307"/>
                    <a:pt x="38" y="317"/>
                    <a:pt x="27" y="327"/>
                  </a:cubicBezTo>
                  <a:cubicBezTo>
                    <a:pt x="49" y="300"/>
                    <a:pt x="75" y="271"/>
                    <a:pt x="92" y="241"/>
                  </a:cubicBezTo>
                  <a:cubicBezTo>
                    <a:pt x="73" y="251"/>
                    <a:pt x="60" y="270"/>
                    <a:pt x="44" y="284"/>
                  </a:cubicBezTo>
                  <a:cubicBezTo>
                    <a:pt x="48" y="268"/>
                    <a:pt x="66" y="256"/>
                    <a:pt x="76" y="243"/>
                  </a:cubicBezTo>
                  <a:cubicBezTo>
                    <a:pt x="64" y="253"/>
                    <a:pt x="45" y="273"/>
                    <a:pt x="30" y="277"/>
                  </a:cubicBezTo>
                  <a:cubicBezTo>
                    <a:pt x="41" y="264"/>
                    <a:pt x="58" y="254"/>
                    <a:pt x="64" y="237"/>
                  </a:cubicBezTo>
                  <a:cubicBezTo>
                    <a:pt x="52" y="239"/>
                    <a:pt x="42" y="250"/>
                    <a:pt x="31" y="255"/>
                  </a:cubicBezTo>
                  <a:cubicBezTo>
                    <a:pt x="41" y="237"/>
                    <a:pt x="65" y="222"/>
                    <a:pt x="69" y="203"/>
                  </a:cubicBezTo>
                  <a:cubicBezTo>
                    <a:pt x="57" y="205"/>
                    <a:pt x="46" y="214"/>
                    <a:pt x="34" y="217"/>
                  </a:cubicBezTo>
                  <a:cubicBezTo>
                    <a:pt x="40" y="202"/>
                    <a:pt x="59" y="190"/>
                    <a:pt x="69" y="176"/>
                  </a:cubicBezTo>
                  <a:cubicBezTo>
                    <a:pt x="58" y="173"/>
                    <a:pt x="48" y="183"/>
                    <a:pt x="38" y="186"/>
                  </a:cubicBezTo>
                  <a:cubicBezTo>
                    <a:pt x="54" y="174"/>
                    <a:pt x="92" y="155"/>
                    <a:pt x="98" y="136"/>
                  </a:cubicBezTo>
                  <a:cubicBezTo>
                    <a:pt x="86" y="135"/>
                    <a:pt x="77" y="145"/>
                    <a:pt x="65" y="149"/>
                  </a:cubicBezTo>
                  <a:cubicBezTo>
                    <a:pt x="80" y="124"/>
                    <a:pt x="122" y="115"/>
                    <a:pt x="130" y="87"/>
                  </a:cubicBezTo>
                  <a:cubicBezTo>
                    <a:pt x="110" y="88"/>
                    <a:pt x="92" y="106"/>
                    <a:pt x="72" y="111"/>
                  </a:cubicBezTo>
                  <a:cubicBezTo>
                    <a:pt x="88" y="90"/>
                    <a:pt x="124" y="82"/>
                    <a:pt x="134" y="57"/>
                  </a:cubicBezTo>
                  <a:cubicBezTo>
                    <a:pt x="122" y="56"/>
                    <a:pt x="113" y="67"/>
                    <a:pt x="101" y="69"/>
                  </a:cubicBezTo>
                  <a:cubicBezTo>
                    <a:pt x="124" y="50"/>
                    <a:pt x="140" y="26"/>
                    <a:pt x="154" y="0"/>
                  </a:cubicBezTo>
                  <a:cubicBezTo>
                    <a:pt x="86" y="47"/>
                    <a:pt x="37" y="100"/>
                    <a:pt x="14" y="181"/>
                  </a:cubicBezTo>
                  <a:cubicBezTo>
                    <a:pt x="2" y="226"/>
                    <a:pt x="0" y="277"/>
                    <a:pt x="8" y="323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0" name="Freeform 569">
              <a:extLst>
                <a:ext uri="{FF2B5EF4-FFF2-40B4-BE49-F238E27FC236}">
                  <a16:creationId xmlns:a16="http://schemas.microsoft.com/office/drawing/2014/main" id="{73A99308-A2AD-4E0E-B5E7-8D6B051A4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2" y="1138"/>
              <a:ext cx="322" cy="142"/>
            </a:xfrm>
            <a:custGeom>
              <a:avLst/>
              <a:gdLst>
                <a:gd name="T0" fmla="*/ 4 w 351"/>
                <a:gd name="T1" fmla="*/ 128 h 145"/>
                <a:gd name="T2" fmla="*/ 0 w 351"/>
                <a:gd name="T3" fmla="*/ 133 h 145"/>
                <a:gd name="T4" fmla="*/ 63 w 351"/>
                <a:gd name="T5" fmla="*/ 96 h 145"/>
                <a:gd name="T6" fmla="*/ 117 w 351"/>
                <a:gd name="T7" fmla="*/ 80 h 145"/>
                <a:gd name="T8" fmla="*/ 36 w 351"/>
                <a:gd name="T9" fmla="*/ 107 h 145"/>
                <a:gd name="T10" fmla="*/ 85 w 351"/>
                <a:gd name="T11" fmla="*/ 82 h 145"/>
                <a:gd name="T12" fmla="*/ 123 w 351"/>
                <a:gd name="T13" fmla="*/ 69 h 145"/>
                <a:gd name="T14" fmla="*/ 65 w 351"/>
                <a:gd name="T15" fmla="*/ 79 h 145"/>
                <a:gd name="T16" fmla="*/ 172 w 351"/>
                <a:gd name="T17" fmla="*/ 44 h 145"/>
                <a:gd name="T18" fmla="*/ 101 w 351"/>
                <a:gd name="T19" fmla="*/ 55 h 145"/>
                <a:gd name="T20" fmla="*/ 163 w 351"/>
                <a:gd name="T21" fmla="*/ 40 h 145"/>
                <a:gd name="T22" fmla="*/ 204 w 351"/>
                <a:gd name="T23" fmla="*/ 28 h 145"/>
                <a:gd name="T24" fmla="*/ 152 w 351"/>
                <a:gd name="T25" fmla="*/ 37 h 145"/>
                <a:gd name="T26" fmla="*/ 237 w 351"/>
                <a:gd name="T27" fmla="*/ 29 h 145"/>
                <a:gd name="T28" fmla="*/ 202 w 351"/>
                <a:gd name="T29" fmla="*/ 24 h 145"/>
                <a:gd name="T30" fmla="*/ 248 w 351"/>
                <a:gd name="T31" fmla="*/ 22 h 145"/>
                <a:gd name="T32" fmla="*/ 174 w 351"/>
                <a:gd name="T33" fmla="*/ 14 h 145"/>
                <a:gd name="T34" fmla="*/ 61 w 351"/>
                <a:gd name="T35" fmla="*/ 46 h 14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1" h="145">
                  <a:moveTo>
                    <a:pt x="4" y="140"/>
                  </a:moveTo>
                  <a:cubicBezTo>
                    <a:pt x="2" y="141"/>
                    <a:pt x="1" y="143"/>
                    <a:pt x="0" y="145"/>
                  </a:cubicBezTo>
                  <a:cubicBezTo>
                    <a:pt x="30" y="131"/>
                    <a:pt x="58" y="114"/>
                    <a:pt x="89" y="104"/>
                  </a:cubicBezTo>
                  <a:cubicBezTo>
                    <a:pt x="114" y="96"/>
                    <a:pt x="141" y="96"/>
                    <a:pt x="166" y="88"/>
                  </a:cubicBezTo>
                  <a:cubicBezTo>
                    <a:pt x="129" y="96"/>
                    <a:pt x="88" y="114"/>
                    <a:pt x="50" y="115"/>
                  </a:cubicBezTo>
                  <a:cubicBezTo>
                    <a:pt x="70" y="101"/>
                    <a:pt x="98" y="97"/>
                    <a:pt x="120" y="90"/>
                  </a:cubicBezTo>
                  <a:cubicBezTo>
                    <a:pt x="136" y="84"/>
                    <a:pt x="156" y="74"/>
                    <a:pt x="173" y="75"/>
                  </a:cubicBezTo>
                  <a:cubicBezTo>
                    <a:pt x="147" y="81"/>
                    <a:pt x="118" y="78"/>
                    <a:pt x="92" y="87"/>
                  </a:cubicBezTo>
                  <a:cubicBezTo>
                    <a:pt x="142" y="77"/>
                    <a:pt x="191" y="58"/>
                    <a:pt x="242" y="48"/>
                  </a:cubicBezTo>
                  <a:cubicBezTo>
                    <a:pt x="209" y="45"/>
                    <a:pt x="175" y="54"/>
                    <a:pt x="143" y="59"/>
                  </a:cubicBezTo>
                  <a:cubicBezTo>
                    <a:pt x="172" y="55"/>
                    <a:pt x="201" y="48"/>
                    <a:pt x="230" y="44"/>
                  </a:cubicBezTo>
                  <a:cubicBezTo>
                    <a:pt x="249" y="41"/>
                    <a:pt x="271" y="39"/>
                    <a:pt x="288" y="32"/>
                  </a:cubicBezTo>
                  <a:cubicBezTo>
                    <a:pt x="265" y="36"/>
                    <a:pt x="239" y="41"/>
                    <a:pt x="215" y="41"/>
                  </a:cubicBezTo>
                  <a:cubicBezTo>
                    <a:pt x="255" y="40"/>
                    <a:pt x="295" y="35"/>
                    <a:pt x="334" y="33"/>
                  </a:cubicBezTo>
                  <a:cubicBezTo>
                    <a:pt x="319" y="27"/>
                    <a:pt x="302" y="30"/>
                    <a:pt x="286" y="28"/>
                  </a:cubicBezTo>
                  <a:cubicBezTo>
                    <a:pt x="306" y="25"/>
                    <a:pt x="328" y="27"/>
                    <a:pt x="349" y="22"/>
                  </a:cubicBezTo>
                  <a:cubicBezTo>
                    <a:pt x="351" y="0"/>
                    <a:pt x="258" y="13"/>
                    <a:pt x="246" y="14"/>
                  </a:cubicBezTo>
                  <a:cubicBezTo>
                    <a:pt x="191" y="19"/>
                    <a:pt x="141" y="38"/>
                    <a:pt x="87" y="50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1" name="Freeform 570">
              <a:extLst>
                <a:ext uri="{FF2B5EF4-FFF2-40B4-BE49-F238E27FC236}">
                  <a16:creationId xmlns:a16="http://schemas.microsoft.com/office/drawing/2014/main" id="{F91D44D0-A9E4-4ADF-BEAE-E8F0CB904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7" y="1411"/>
              <a:ext cx="296" cy="131"/>
            </a:xfrm>
            <a:custGeom>
              <a:avLst/>
              <a:gdLst>
                <a:gd name="T0" fmla="*/ 0 w 323"/>
                <a:gd name="T1" fmla="*/ 122 h 134"/>
                <a:gd name="T2" fmla="*/ 35 w 323"/>
                <a:gd name="T3" fmla="*/ 93 h 134"/>
                <a:gd name="T4" fmla="*/ 63 w 323"/>
                <a:gd name="T5" fmla="*/ 63 h 134"/>
                <a:gd name="T6" fmla="*/ 34 w 323"/>
                <a:gd name="T7" fmla="*/ 103 h 134"/>
                <a:gd name="T8" fmla="*/ 86 w 323"/>
                <a:gd name="T9" fmla="*/ 39 h 134"/>
                <a:gd name="T10" fmla="*/ 55 w 323"/>
                <a:gd name="T11" fmla="*/ 91 h 134"/>
                <a:gd name="T12" fmla="*/ 121 w 323"/>
                <a:gd name="T13" fmla="*/ 22 h 134"/>
                <a:gd name="T14" fmla="*/ 75 w 323"/>
                <a:gd name="T15" fmla="*/ 69 h 134"/>
                <a:gd name="T16" fmla="*/ 108 w 323"/>
                <a:gd name="T17" fmla="*/ 44 h 134"/>
                <a:gd name="T18" fmla="*/ 143 w 323"/>
                <a:gd name="T19" fmla="*/ 9 h 134"/>
                <a:gd name="T20" fmla="*/ 121 w 323"/>
                <a:gd name="T21" fmla="*/ 42 h 134"/>
                <a:gd name="T22" fmla="*/ 154 w 323"/>
                <a:gd name="T23" fmla="*/ 13 h 134"/>
                <a:gd name="T24" fmla="*/ 139 w 323"/>
                <a:gd name="T25" fmla="*/ 46 h 134"/>
                <a:gd name="T26" fmla="*/ 173 w 323"/>
                <a:gd name="T27" fmla="*/ 12 h 134"/>
                <a:gd name="T28" fmla="*/ 159 w 323"/>
                <a:gd name="T29" fmla="*/ 39 h 134"/>
                <a:gd name="T30" fmla="*/ 206 w 323"/>
                <a:gd name="T31" fmla="*/ 0 h 134"/>
                <a:gd name="T32" fmla="*/ 190 w 323"/>
                <a:gd name="T33" fmla="*/ 28 h 134"/>
                <a:gd name="T34" fmla="*/ 226 w 323"/>
                <a:gd name="T35" fmla="*/ 9 h 134"/>
                <a:gd name="T36" fmla="*/ 170 w 323"/>
                <a:gd name="T37" fmla="*/ 74 h 134"/>
                <a:gd name="T38" fmla="*/ 99 w 323"/>
                <a:gd name="T39" fmla="*/ 93 h 134"/>
                <a:gd name="T40" fmla="*/ 74 w 323"/>
                <a:gd name="T41" fmla="*/ 103 h 134"/>
                <a:gd name="T42" fmla="*/ 71 w 323"/>
                <a:gd name="T43" fmla="*/ 103 h 1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23" h="134">
                  <a:moveTo>
                    <a:pt x="0" y="134"/>
                  </a:moveTo>
                  <a:cubicBezTo>
                    <a:pt x="17" y="124"/>
                    <a:pt x="34" y="114"/>
                    <a:pt x="49" y="101"/>
                  </a:cubicBezTo>
                  <a:cubicBezTo>
                    <a:pt x="62" y="90"/>
                    <a:pt x="74" y="74"/>
                    <a:pt x="90" y="67"/>
                  </a:cubicBezTo>
                  <a:cubicBezTo>
                    <a:pt x="76" y="77"/>
                    <a:pt x="57" y="96"/>
                    <a:pt x="48" y="111"/>
                  </a:cubicBezTo>
                  <a:cubicBezTo>
                    <a:pt x="76" y="94"/>
                    <a:pt x="101" y="68"/>
                    <a:pt x="122" y="43"/>
                  </a:cubicBezTo>
                  <a:cubicBezTo>
                    <a:pt x="106" y="59"/>
                    <a:pt x="85" y="79"/>
                    <a:pt x="78" y="99"/>
                  </a:cubicBezTo>
                  <a:cubicBezTo>
                    <a:pt x="112" y="77"/>
                    <a:pt x="136" y="44"/>
                    <a:pt x="171" y="24"/>
                  </a:cubicBezTo>
                  <a:cubicBezTo>
                    <a:pt x="154" y="38"/>
                    <a:pt x="113" y="56"/>
                    <a:pt x="107" y="77"/>
                  </a:cubicBezTo>
                  <a:cubicBezTo>
                    <a:pt x="124" y="76"/>
                    <a:pt x="141" y="58"/>
                    <a:pt x="154" y="48"/>
                  </a:cubicBezTo>
                  <a:cubicBezTo>
                    <a:pt x="170" y="35"/>
                    <a:pt x="186" y="21"/>
                    <a:pt x="203" y="9"/>
                  </a:cubicBezTo>
                  <a:cubicBezTo>
                    <a:pt x="190" y="17"/>
                    <a:pt x="177" y="32"/>
                    <a:pt x="171" y="46"/>
                  </a:cubicBezTo>
                  <a:cubicBezTo>
                    <a:pt x="189" y="42"/>
                    <a:pt x="203" y="23"/>
                    <a:pt x="218" y="13"/>
                  </a:cubicBezTo>
                  <a:cubicBezTo>
                    <a:pt x="212" y="25"/>
                    <a:pt x="202" y="36"/>
                    <a:pt x="197" y="50"/>
                  </a:cubicBezTo>
                  <a:cubicBezTo>
                    <a:pt x="216" y="47"/>
                    <a:pt x="227" y="19"/>
                    <a:pt x="246" y="12"/>
                  </a:cubicBezTo>
                  <a:cubicBezTo>
                    <a:pt x="243" y="24"/>
                    <a:pt x="230" y="32"/>
                    <a:pt x="226" y="43"/>
                  </a:cubicBezTo>
                  <a:cubicBezTo>
                    <a:pt x="251" y="36"/>
                    <a:pt x="267" y="9"/>
                    <a:pt x="291" y="0"/>
                  </a:cubicBezTo>
                  <a:cubicBezTo>
                    <a:pt x="284" y="10"/>
                    <a:pt x="272" y="20"/>
                    <a:pt x="269" y="32"/>
                  </a:cubicBezTo>
                  <a:cubicBezTo>
                    <a:pt x="286" y="25"/>
                    <a:pt x="302" y="12"/>
                    <a:pt x="321" y="9"/>
                  </a:cubicBezTo>
                  <a:cubicBezTo>
                    <a:pt x="323" y="41"/>
                    <a:pt x="265" y="74"/>
                    <a:pt x="241" y="82"/>
                  </a:cubicBezTo>
                  <a:cubicBezTo>
                    <a:pt x="208" y="92"/>
                    <a:pt x="174" y="94"/>
                    <a:pt x="141" y="101"/>
                  </a:cubicBezTo>
                  <a:cubicBezTo>
                    <a:pt x="129" y="104"/>
                    <a:pt x="117" y="109"/>
                    <a:pt x="105" y="111"/>
                  </a:cubicBezTo>
                  <a:cubicBezTo>
                    <a:pt x="100" y="112"/>
                    <a:pt x="99" y="114"/>
                    <a:pt x="102" y="111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2" name="Freeform 571">
              <a:extLst>
                <a:ext uri="{FF2B5EF4-FFF2-40B4-BE49-F238E27FC236}">
                  <a16:creationId xmlns:a16="http://schemas.microsoft.com/office/drawing/2014/main" id="{B34D6A22-F765-4D64-A285-8E98803C8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" y="1069"/>
              <a:ext cx="335" cy="480"/>
            </a:xfrm>
            <a:custGeom>
              <a:avLst/>
              <a:gdLst>
                <a:gd name="T0" fmla="*/ 109 w 365"/>
                <a:gd name="T1" fmla="*/ 9 h 491"/>
                <a:gd name="T2" fmla="*/ 58 w 365"/>
                <a:gd name="T3" fmla="*/ 46 h 491"/>
                <a:gd name="T4" fmla="*/ 128 w 365"/>
                <a:gd name="T5" fmla="*/ 22 h 491"/>
                <a:gd name="T6" fmla="*/ 94 w 365"/>
                <a:gd name="T7" fmla="*/ 63 h 491"/>
                <a:gd name="T8" fmla="*/ 149 w 365"/>
                <a:gd name="T9" fmla="*/ 51 h 491"/>
                <a:gd name="T10" fmla="*/ 128 w 365"/>
                <a:gd name="T11" fmla="*/ 73 h 491"/>
                <a:gd name="T12" fmla="*/ 142 w 365"/>
                <a:gd name="T13" fmla="*/ 76 h 491"/>
                <a:gd name="T14" fmla="*/ 140 w 365"/>
                <a:gd name="T15" fmla="*/ 94 h 491"/>
                <a:gd name="T16" fmla="*/ 195 w 365"/>
                <a:gd name="T17" fmla="*/ 74 h 491"/>
                <a:gd name="T18" fmla="*/ 156 w 365"/>
                <a:gd name="T19" fmla="*/ 147 h 491"/>
                <a:gd name="T20" fmla="*/ 230 w 365"/>
                <a:gd name="T21" fmla="*/ 124 h 491"/>
                <a:gd name="T22" fmla="*/ 184 w 365"/>
                <a:gd name="T23" fmla="*/ 197 h 491"/>
                <a:gd name="T24" fmla="*/ 246 w 365"/>
                <a:gd name="T25" fmla="*/ 205 h 491"/>
                <a:gd name="T26" fmla="*/ 218 w 365"/>
                <a:gd name="T27" fmla="*/ 251 h 491"/>
                <a:gd name="T28" fmla="*/ 259 w 365"/>
                <a:gd name="T29" fmla="*/ 250 h 491"/>
                <a:gd name="T30" fmla="*/ 229 w 365"/>
                <a:gd name="T31" fmla="*/ 289 h 491"/>
                <a:gd name="T32" fmla="*/ 218 w 365"/>
                <a:gd name="T33" fmla="*/ 328 h 491"/>
                <a:gd name="T34" fmla="*/ 229 w 365"/>
                <a:gd name="T35" fmla="*/ 375 h 491"/>
                <a:gd name="T36" fmla="*/ 251 w 365"/>
                <a:gd name="T37" fmla="*/ 385 h 491"/>
                <a:gd name="T38" fmla="*/ 137 w 365"/>
                <a:gd name="T39" fmla="*/ 448 h 491"/>
                <a:gd name="T40" fmla="*/ 220 w 365"/>
                <a:gd name="T41" fmla="*/ 349 h 491"/>
                <a:gd name="T42" fmla="*/ 147 w 365"/>
                <a:gd name="T43" fmla="*/ 362 h 491"/>
                <a:gd name="T44" fmla="*/ 199 w 365"/>
                <a:gd name="T45" fmla="*/ 285 h 491"/>
                <a:gd name="T46" fmla="*/ 168 w 365"/>
                <a:gd name="T47" fmla="*/ 293 h 491"/>
                <a:gd name="T48" fmla="*/ 186 w 365"/>
                <a:gd name="T49" fmla="*/ 258 h 491"/>
                <a:gd name="T50" fmla="*/ 164 w 365"/>
                <a:gd name="T51" fmla="*/ 266 h 491"/>
                <a:gd name="T52" fmla="*/ 179 w 365"/>
                <a:gd name="T53" fmla="*/ 238 h 491"/>
                <a:gd name="T54" fmla="*/ 151 w 365"/>
                <a:gd name="T55" fmla="*/ 236 h 491"/>
                <a:gd name="T56" fmla="*/ 155 w 365"/>
                <a:gd name="T57" fmla="*/ 185 h 491"/>
                <a:gd name="T58" fmla="*/ 137 w 365"/>
                <a:gd name="T59" fmla="*/ 168 h 491"/>
                <a:gd name="T60" fmla="*/ 65 w 365"/>
                <a:gd name="T61" fmla="*/ 183 h 491"/>
                <a:gd name="T62" fmla="*/ 110 w 365"/>
                <a:gd name="T63" fmla="*/ 113 h 491"/>
                <a:gd name="T64" fmla="*/ 56 w 365"/>
                <a:gd name="T65" fmla="*/ 103 h 491"/>
                <a:gd name="T66" fmla="*/ 66 w 365"/>
                <a:gd name="T67" fmla="*/ 70 h 491"/>
                <a:gd name="T68" fmla="*/ 27 w 365"/>
                <a:gd name="T69" fmla="*/ 84 h 491"/>
                <a:gd name="T70" fmla="*/ 49 w 365"/>
                <a:gd name="T71" fmla="*/ 51 h 491"/>
                <a:gd name="T72" fmla="*/ 0 w 365"/>
                <a:gd name="T73" fmla="*/ 60 h 491"/>
                <a:gd name="T74" fmla="*/ 50 w 365"/>
                <a:gd name="T75" fmla="*/ 28 h 491"/>
                <a:gd name="T76" fmla="*/ 109 w 365"/>
                <a:gd name="T77" fmla="*/ 0 h 49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365" h="491">
                  <a:moveTo>
                    <a:pt x="155" y="9"/>
                  </a:moveTo>
                  <a:cubicBezTo>
                    <a:pt x="134" y="0"/>
                    <a:pt x="92" y="34"/>
                    <a:pt x="82" y="50"/>
                  </a:cubicBezTo>
                  <a:cubicBezTo>
                    <a:pt x="114" y="50"/>
                    <a:pt x="149" y="21"/>
                    <a:pt x="182" y="26"/>
                  </a:cubicBezTo>
                  <a:cubicBezTo>
                    <a:pt x="167" y="41"/>
                    <a:pt x="148" y="54"/>
                    <a:pt x="132" y="69"/>
                  </a:cubicBezTo>
                  <a:cubicBezTo>
                    <a:pt x="157" y="63"/>
                    <a:pt x="183" y="53"/>
                    <a:pt x="209" y="55"/>
                  </a:cubicBezTo>
                  <a:cubicBezTo>
                    <a:pt x="199" y="61"/>
                    <a:pt x="189" y="71"/>
                    <a:pt x="182" y="81"/>
                  </a:cubicBezTo>
                  <a:cubicBezTo>
                    <a:pt x="188" y="81"/>
                    <a:pt x="194" y="85"/>
                    <a:pt x="201" y="84"/>
                  </a:cubicBezTo>
                  <a:cubicBezTo>
                    <a:pt x="199" y="90"/>
                    <a:pt x="199" y="97"/>
                    <a:pt x="197" y="102"/>
                  </a:cubicBezTo>
                  <a:cubicBezTo>
                    <a:pt x="219" y="92"/>
                    <a:pt x="251" y="85"/>
                    <a:pt x="276" y="82"/>
                  </a:cubicBezTo>
                  <a:cubicBezTo>
                    <a:pt x="272" y="113"/>
                    <a:pt x="222" y="129"/>
                    <a:pt x="220" y="161"/>
                  </a:cubicBezTo>
                  <a:cubicBezTo>
                    <a:pt x="254" y="164"/>
                    <a:pt x="292" y="141"/>
                    <a:pt x="326" y="136"/>
                  </a:cubicBezTo>
                  <a:cubicBezTo>
                    <a:pt x="316" y="166"/>
                    <a:pt x="283" y="198"/>
                    <a:pt x="259" y="217"/>
                  </a:cubicBezTo>
                  <a:cubicBezTo>
                    <a:pt x="285" y="229"/>
                    <a:pt x="322" y="211"/>
                    <a:pt x="347" y="225"/>
                  </a:cubicBezTo>
                  <a:cubicBezTo>
                    <a:pt x="340" y="245"/>
                    <a:pt x="313" y="255"/>
                    <a:pt x="307" y="275"/>
                  </a:cubicBezTo>
                  <a:cubicBezTo>
                    <a:pt x="324" y="286"/>
                    <a:pt x="347" y="276"/>
                    <a:pt x="365" y="274"/>
                  </a:cubicBezTo>
                  <a:cubicBezTo>
                    <a:pt x="364" y="290"/>
                    <a:pt x="322" y="302"/>
                    <a:pt x="322" y="317"/>
                  </a:cubicBezTo>
                  <a:cubicBezTo>
                    <a:pt x="323" y="335"/>
                    <a:pt x="301" y="344"/>
                    <a:pt x="307" y="360"/>
                  </a:cubicBezTo>
                  <a:cubicBezTo>
                    <a:pt x="315" y="379"/>
                    <a:pt x="322" y="393"/>
                    <a:pt x="323" y="411"/>
                  </a:cubicBezTo>
                  <a:cubicBezTo>
                    <a:pt x="323" y="448"/>
                    <a:pt x="333" y="424"/>
                    <a:pt x="355" y="421"/>
                  </a:cubicBezTo>
                  <a:cubicBezTo>
                    <a:pt x="306" y="449"/>
                    <a:pt x="246" y="466"/>
                    <a:pt x="193" y="491"/>
                  </a:cubicBezTo>
                  <a:cubicBezTo>
                    <a:pt x="231" y="475"/>
                    <a:pt x="301" y="424"/>
                    <a:pt x="311" y="382"/>
                  </a:cubicBezTo>
                  <a:cubicBezTo>
                    <a:pt x="278" y="389"/>
                    <a:pt x="242" y="394"/>
                    <a:pt x="207" y="396"/>
                  </a:cubicBezTo>
                  <a:cubicBezTo>
                    <a:pt x="217" y="386"/>
                    <a:pt x="311" y="327"/>
                    <a:pt x="280" y="313"/>
                  </a:cubicBezTo>
                  <a:cubicBezTo>
                    <a:pt x="269" y="308"/>
                    <a:pt x="246" y="332"/>
                    <a:pt x="236" y="321"/>
                  </a:cubicBezTo>
                  <a:cubicBezTo>
                    <a:pt x="227" y="311"/>
                    <a:pt x="259" y="291"/>
                    <a:pt x="263" y="282"/>
                  </a:cubicBezTo>
                  <a:cubicBezTo>
                    <a:pt x="253" y="286"/>
                    <a:pt x="243" y="291"/>
                    <a:pt x="232" y="290"/>
                  </a:cubicBezTo>
                  <a:cubicBezTo>
                    <a:pt x="237" y="279"/>
                    <a:pt x="252" y="273"/>
                    <a:pt x="253" y="261"/>
                  </a:cubicBezTo>
                  <a:cubicBezTo>
                    <a:pt x="242" y="260"/>
                    <a:pt x="220" y="269"/>
                    <a:pt x="214" y="259"/>
                  </a:cubicBezTo>
                  <a:cubicBezTo>
                    <a:pt x="208" y="250"/>
                    <a:pt x="222" y="216"/>
                    <a:pt x="218" y="202"/>
                  </a:cubicBezTo>
                  <a:cubicBezTo>
                    <a:pt x="212" y="183"/>
                    <a:pt x="212" y="184"/>
                    <a:pt x="193" y="184"/>
                  </a:cubicBezTo>
                  <a:cubicBezTo>
                    <a:pt x="161" y="185"/>
                    <a:pt x="123" y="209"/>
                    <a:pt x="92" y="199"/>
                  </a:cubicBezTo>
                  <a:cubicBezTo>
                    <a:pt x="100" y="168"/>
                    <a:pt x="155" y="160"/>
                    <a:pt x="156" y="125"/>
                  </a:cubicBezTo>
                  <a:cubicBezTo>
                    <a:pt x="132" y="119"/>
                    <a:pt x="72" y="144"/>
                    <a:pt x="79" y="112"/>
                  </a:cubicBezTo>
                  <a:cubicBezTo>
                    <a:pt x="82" y="99"/>
                    <a:pt x="103" y="89"/>
                    <a:pt x="93" y="78"/>
                  </a:cubicBezTo>
                  <a:cubicBezTo>
                    <a:pt x="87" y="71"/>
                    <a:pt x="48" y="93"/>
                    <a:pt x="38" y="92"/>
                  </a:cubicBezTo>
                  <a:cubicBezTo>
                    <a:pt x="47" y="80"/>
                    <a:pt x="68" y="71"/>
                    <a:pt x="69" y="55"/>
                  </a:cubicBezTo>
                  <a:cubicBezTo>
                    <a:pt x="49" y="47"/>
                    <a:pt x="20" y="57"/>
                    <a:pt x="0" y="64"/>
                  </a:cubicBezTo>
                  <a:cubicBezTo>
                    <a:pt x="18" y="47"/>
                    <a:pt x="47" y="40"/>
                    <a:pt x="70" y="32"/>
                  </a:cubicBezTo>
                  <a:cubicBezTo>
                    <a:pt x="98" y="22"/>
                    <a:pt x="127" y="10"/>
                    <a:pt x="155" y="0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3" name="Freeform 572">
              <a:extLst>
                <a:ext uri="{FF2B5EF4-FFF2-40B4-BE49-F238E27FC236}">
                  <a16:creationId xmlns:a16="http://schemas.microsoft.com/office/drawing/2014/main" id="{1068A719-611B-4D60-AB95-761561DE7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6" y="1127"/>
              <a:ext cx="182" cy="218"/>
            </a:xfrm>
            <a:custGeom>
              <a:avLst/>
              <a:gdLst>
                <a:gd name="T0" fmla="*/ 0 w 198"/>
                <a:gd name="T1" fmla="*/ 39 h 223"/>
                <a:gd name="T2" fmla="*/ 107 w 198"/>
                <a:gd name="T3" fmla="*/ 0 h 223"/>
                <a:gd name="T4" fmla="*/ 31 w 198"/>
                <a:gd name="T5" fmla="*/ 59 h 223"/>
                <a:gd name="T6" fmla="*/ 70 w 198"/>
                <a:gd name="T7" fmla="*/ 34 h 223"/>
                <a:gd name="T8" fmla="*/ 131 w 198"/>
                <a:gd name="T9" fmla="*/ 5 h 223"/>
                <a:gd name="T10" fmla="*/ 99 w 198"/>
                <a:gd name="T11" fmla="*/ 28 h 223"/>
                <a:gd name="T12" fmla="*/ 38 w 198"/>
                <a:gd name="T13" fmla="*/ 95 h 223"/>
                <a:gd name="T14" fmla="*/ 126 w 198"/>
                <a:gd name="T15" fmla="*/ 36 h 223"/>
                <a:gd name="T16" fmla="*/ 63 w 198"/>
                <a:gd name="T17" fmla="*/ 102 h 223"/>
                <a:gd name="T18" fmla="*/ 105 w 198"/>
                <a:gd name="T19" fmla="*/ 79 h 223"/>
                <a:gd name="T20" fmla="*/ 74 w 198"/>
                <a:gd name="T21" fmla="*/ 111 h 223"/>
                <a:gd name="T22" fmla="*/ 130 w 198"/>
                <a:gd name="T23" fmla="*/ 72 h 223"/>
                <a:gd name="T24" fmla="*/ 89 w 198"/>
                <a:gd name="T25" fmla="*/ 133 h 223"/>
                <a:gd name="T26" fmla="*/ 139 w 198"/>
                <a:gd name="T27" fmla="*/ 97 h 223"/>
                <a:gd name="T28" fmla="*/ 101 w 198"/>
                <a:gd name="T29" fmla="*/ 152 h 223"/>
                <a:gd name="T30" fmla="*/ 140 w 198"/>
                <a:gd name="T31" fmla="*/ 131 h 223"/>
                <a:gd name="T32" fmla="*/ 112 w 198"/>
                <a:gd name="T33" fmla="*/ 178 h 223"/>
                <a:gd name="T34" fmla="*/ 142 w 198"/>
                <a:gd name="T35" fmla="*/ 169 h 223"/>
                <a:gd name="T36" fmla="*/ 121 w 198"/>
                <a:gd name="T37" fmla="*/ 199 h 223"/>
                <a:gd name="T38" fmla="*/ 97 w 198"/>
                <a:gd name="T39" fmla="*/ 188 h 223"/>
                <a:gd name="T40" fmla="*/ 59 w 198"/>
                <a:gd name="T41" fmla="*/ 135 h 223"/>
                <a:gd name="T42" fmla="*/ 37 w 198"/>
                <a:gd name="T43" fmla="*/ 106 h 223"/>
                <a:gd name="T44" fmla="*/ 40 w 198"/>
                <a:gd name="T45" fmla="*/ 106 h 22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98" h="223">
                  <a:moveTo>
                    <a:pt x="0" y="43"/>
                  </a:moveTo>
                  <a:cubicBezTo>
                    <a:pt x="45" y="58"/>
                    <a:pt x="105" y="7"/>
                    <a:pt x="149" y="0"/>
                  </a:cubicBezTo>
                  <a:cubicBezTo>
                    <a:pt x="125" y="28"/>
                    <a:pt x="73" y="38"/>
                    <a:pt x="44" y="63"/>
                  </a:cubicBezTo>
                  <a:cubicBezTo>
                    <a:pt x="56" y="66"/>
                    <a:pt x="86" y="44"/>
                    <a:pt x="98" y="38"/>
                  </a:cubicBezTo>
                  <a:cubicBezTo>
                    <a:pt x="124" y="25"/>
                    <a:pt x="156" y="7"/>
                    <a:pt x="185" y="5"/>
                  </a:cubicBezTo>
                  <a:cubicBezTo>
                    <a:pt x="168" y="12"/>
                    <a:pt x="153" y="22"/>
                    <a:pt x="138" y="32"/>
                  </a:cubicBezTo>
                  <a:cubicBezTo>
                    <a:pt x="113" y="51"/>
                    <a:pt x="69" y="75"/>
                    <a:pt x="53" y="103"/>
                  </a:cubicBezTo>
                  <a:cubicBezTo>
                    <a:pt x="96" y="103"/>
                    <a:pt x="130" y="36"/>
                    <a:pt x="176" y="40"/>
                  </a:cubicBezTo>
                  <a:cubicBezTo>
                    <a:pt x="151" y="64"/>
                    <a:pt x="108" y="78"/>
                    <a:pt x="89" y="110"/>
                  </a:cubicBezTo>
                  <a:cubicBezTo>
                    <a:pt x="107" y="104"/>
                    <a:pt x="126" y="82"/>
                    <a:pt x="147" y="87"/>
                  </a:cubicBezTo>
                  <a:cubicBezTo>
                    <a:pt x="136" y="101"/>
                    <a:pt x="111" y="107"/>
                    <a:pt x="104" y="123"/>
                  </a:cubicBezTo>
                  <a:cubicBezTo>
                    <a:pt x="131" y="117"/>
                    <a:pt x="158" y="95"/>
                    <a:pt x="181" y="80"/>
                  </a:cubicBezTo>
                  <a:cubicBezTo>
                    <a:pt x="164" y="102"/>
                    <a:pt x="139" y="120"/>
                    <a:pt x="125" y="145"/>
                  </a:cubicBezTo>
                  <a:cubicBezTo>
                    <a:pt x="148" y="132"/>
                    <a:pt x="168" y="112"/>
                    <a:pt x="194" y="105"/>
                  </a:cubicBezTo>
                  <a:cubicBezTo>
                    <a:pt x="186" y="129"/>
                    <a:pt x="148" y="140"/>
                    <a:pt x="142" y="167"/>
                  </a:cubicBezTo>
                  <a:cubicBezTo>
                    <a:pt x="159" y="160"/>
                    <a:pt x="176" y="142"/>
                    <a:pt x="196" y="143"/>
                  </a:cubicBezTo>
                  <a:cubicBezTo>
                    <a:pt x="195" y="160"/>
                    <a:pt x="168" y="179"/>
                    <a:pt x="158" y="194"/>
                  </a:cubicBezTo>
                  <a:cubicBezTo>
                    <a:pt x="169" y="189"/>
                    <a:pt x="188" y="174"/>
                    <a:pt x="198" y="185"/>
                  </a:cubicBezTo>
                  <a:cubicBezTo>
                    <a:pt x="196" y="194"/>
                    <a:pt x="180" y="216"/>
                    <a:pt x="171" y="219"/>
                  </a:cubicBezTo>
                  <a:cubicBezTo>
                    <a:pt x="159" y="223"/>
                    <a:pt x="145" y="212"/>
                    <a:pt x="135" y="206"/>
                  </a:cubicBezTo>
                  <a:cubicBezTo>
                    <a:pt x="111" y="190"/>
                    <a:pt x="101" y="168"/>
                    <a:pt x="83" y="147"/>
                  </a:cubicBezTo>
                  <a:cubicBezTo>
                    <a:pt x="74" y="135"/>
                    <a:pt x="59" y="127"/>
                    <a:pt x="51" y="116"/>
                  </a:cubicBezTo>
                  <a:cubicBezTo>
                    <a:pt x="53" y="115"/>
                    <a:pt x="55" y="116"/>
                    <a:pt x="56" y="116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4" name="Freeform 573">
              <a:extLst>
                <a:ext uri="{FF2B5EF4-FFF2-40B4-BE49-F238E27FC236}">
                  <a16:creationId xmlns:a16="http://schemas.microsoft.com/office/drawing/2014/main" id="{2AB5C36B-D90C-4ABA-8386-5C454097A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" y="1339"/>
              <a:ext cx="139" cy="234"/>
            </a:xfrm>
            <a:custGeom>
              <a:avLst/>
              <a:gdLst>
                <a:gd name="T0" fmla="*/ 90 w 151"/>
                <a:gd name="T1" fmla="*/ 0 h 239"/>
                <a:gd name="T2" fmla="*/ 41 w 151"/>
                <a:gd name="T3" fmla="*/ 52 h 239"/>
                <a:gd name="T4" fmla="*/ 92 w 151"/>
                <a:gd name="T5" fmla="*/ 29 h 239"/>
                <a:gd name="T6" fmla="*/ 59 w 151"/>
                <a:gd name="T7" fmla="*/ 59 h 239"/>
                <a:gd name="T8" fmla="*/ 86 w 151"/>
                <a:gd name="T9" fmla="*/ 49 h 239"/>
                <a:gd name="T10" fmla="*/ 41 w 151"/>
                <a:gd name="T11" fmla="*/ 94 h 239"/>
                <a:gd name="T12" fmla="*/ 93 w 151"/>
                <a:gd name="T13" fmla="*/ 74 h 239"/>
                <a:gd name="T14" fmla="*/ 48 w 151"/>
                <a:gd name="T15" fmla="*/ 113 h 239"/>
                <a:gd name="T16" fmla="*/ 0 w 151"/>
                <a:gd name="T17" fmla="*/ 152 h 239"/>
                <a:gd name="T18" fmla="*/ 103 w 151"/>
                <a:gd name="T19" fmla="*/ 96 h 239"/>
                <a:gd name="T20" fmla="*/ 70 w 151"/>
                <a:gd name="T21" fmla="*/ 123 h 239"/>
                <a:gd name="T22" fmla="*/ 95 w 151"/>
                <a:gd name="T23" fmla="*/ 114 h 239"/>
                <a:gd name="T24" fmla="*/ 66 w 151"/>
                <a:gd name="T25" fmla="*/ 139 h 239"/>
                <a:gd name="T26" fmla="*/ 98 w 151"/>
                <a:gd name="T27" fmla="*/ 128 h 239"/>
                <a:gd name="T28" fmla="*/ 10 w 151"/>
                <a:gd name="T29" fmla="*/ 206 h 239"/>
                <a:gd name="T30" fmla="*/ 66 w 151"/>
                <a:gd name="T31" fmla="*/ 173 h 239"/>
                <a:gd name="T32" fmla="*/ 6 w 151"/>
                <a:gd name="T33" fmla="*/ 219 h 239"/>
                <a:gd name="T34" fmla="*/ 58 w 151"/>
                <a:gd name="T35" fmla="*/ 199 h 239"/>
                <a:gd name="T36" fmla="*/ 81 w 151"/>
                <a:gd name="T37" fmla="*/ 181 h 239"/>
                <a:gd name="T38" fmla="*/ 100 w 151"/>
                <a:gd name="T39" fmla="*/ 141 h 239"/>
                <a:gd name="T40" fmla="*/ 97 w 151"/>
                <a:gd name="T41" fmla="*/ 56 h 2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51" h="239">
                  <a:moveTo>
                    <a:pt x="126" y="0"/>
                  </a:moveTo>
                  <a:cubicBezTo>
                    <a:pt x="105" y="20"/>
                    <a:pt x="76" y="35"/>
                    <a:pt x="56" y="56"/>
                  </a:cubicBezTo>
                  <a:cubicBezTo>
                    <a:pt x="80" y="53"/>
                    <a:pt x="105" y="34"/>
                    <a:pt x="128" y="33"/>
                  </a:cubicBezTo>
                  <a:cubicBezTo>
                    <a:pt x="114" y="44"/>
                    <a:pt x="98" y="53"/>
                    <a:pt x="83" y="63"/>
                  </a:cubicBezTo>
                  <a:cubicBezTo>
                    <a:pt x="94" y="61"/>
                    <a:pt x="107" y="52"/>
                    <a:pt x="120" y="53"/>
                  </a:cubicBezTo>
                  <a:cubicBezTo>
                    <a:pt x="99" y="68"/>
                    <a:pt x="79" y="86"/>
                    <a:pt x="57" y="102"/>
                  </a:cubicBezTo>
                  <a:cubicBezTo>
                    <a:pt x="78" y="91"/>
                    <a:pt x="106" y="80"/>
                    <a:pt x="129" y="82"/>
                  </a:cubicBezTo>
                  <a:cubicBezTo>
                    <a:pt x="111" y="98"/>
                    <a:pt x="86" y="107"/>
                    <a:pt x="67" y="122"/>
                  </a:cubicBezTo>
                  <a:cubicBezTo>
                    <a:pt x="47" y="138"/>
                    <a:pt x="25" y="158"/>
                    <a:pt x="0" y="164"/>
                  </a:cubicBezTo>
                  <a:cubicBezTo>
                    <a:pt x="43" y="138"/>
                    <a:pt x="97" y="129"/>
                    <a:pt x="143" y="104"/>
                  </a:cubicBezTo>
                  <a:cubicBezTo>
                    <a:pt x="134" y="117"/>
                    <a:pt x="112" y="126"/>
                    <a:pt x="98" y="135"/>
                  </a:cubicBezTo>
                  <a:cubicBezTo>
                    <a:pt x="110" y="132"/>
                    <a:pt x="120" y="124"/>
                    <a:pt x="132" y="124"/>
                  </a:cubicBezTo>
                  <a:cubicBezTo>
                    <a:pt x="124" y="136"/>
                    <a:pt x="104" y="141"/>
                    <a:pt x="92" y="151"/>
                  </a:cubicBezTo>
                  <a:cubicBezTo>
                    <a:pt x="107" y="150"/>
                    <a:pt x="122" y="141"/>
                    <a:pt x="137" y="140"/>
                  </a:cubicBezTo>
                  <a:cubicBezTo>
                    <a:pt x="99" y="168"/>
                    <a:pt x="57" y="204"/>
                    <a:pt x="14" y="224"/>
                  </a:cubicBezTo>
                  <a:cubicBezTo>
                    <a:pt x="38" y="211"/>
                    <a:pt x="64" y="191"/>
                    <a:pt x="92" y="189"/>
                  </a:cubicBezTo>
                  <a:cubicBezTo>
                    <a:pt x="80" y="215"/>
                    <a:pt x="32" y="222"/>
                    <a:pt x="10" y="239"/>
                  </a:cubicBezTo>
                  <a:cubicBezTo>
                    <a:pt x="33" y="239"/>
                    <a:pt x="59" y="224"/>
                    <a:pt x="80" y="216"/>
                  </a:cubicBezTo>
                  <a:cubicBezTo>
                    <a:pt x="99" y="209"/>
                    <a:pt x="101" y="211"/>
                    <a:pt x="113" y="197"/>
                  </a:cubicBezTo>
                  <a:cubicBezTo>
                    <a:pt x="125" y="184"/>
                    <a:pt x="134" y="169"/>
                    <a:pt x="139" y="153"/>
                  </a:cubicBezTo>
                  <a:cubicBezTo>
                    <a:pt x="149" y="120"/>
                    <a:pt x="151" y="87"/>
                    <a:pt x="135" y="60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5" name="Freeform 574">
              <a:extLst>
                <a:ext uri="{FF2B5EF4-FFF2-40B4-BE49-F238E27FC236}">
                  <a16:creationId xmlns:a16="http://schemas.microsoft.com/office/drawing/2014/main" id="{442B1E5B-6C70-4CBB-88BA-5A158B632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1" y="1172"/>
              <a:ext cx="134" cy="228"/>
            </a:xfrm>
            <a:custGeom>
              <a:avLst/>
              <a:gdLst>
                <a:gd name="T0" fmla="*/ 63 w 146"/>
                <a:gd name="T1" fmla="*/ 205 h 233"/>
                <a:gd name="T2" fmla="*/ 40 w 146"/>
                <a:gd name="T3" fmla="*/ 149 h 233"/>
                <a:gd name="T4" fmla="*/ 61 w 146"/>
                <a:gd name="T5" fmla="*/ 183 h 233"/>
                <a:gd name="T6" fmla="*/ 49 w 146"/>
                <a:gd name="T7" fmla="*/ 139 h 233"/>
                <a:gd name="T8" fmla="*/ 52 w 146"/>
                <a:gd name="T9" fmla="*/ 150 h 233"/>
                <a:gd name="T10" fmla="*/ 30 w 146"/>
                <a:gd name="T11" fmla="*/ 103 h 233"/>
                <a:gd name="T12" fmla="*/ 47 w 146"/>
                <a:gd name="T13" fmla="*/ 125 h 233"/>
                <a:gd name="T14" fmla="*/ 24 w 146"/>
                <a:gd name="T15" fmla="*/ 83 h 233"/>
                <a:gd name="T16" fmla="*/ 39 w 146"/>
                <a:gd name="T17" fmla="*/ 106 h 233"/>
                <a:gd name="T18" fmla="*/ 14 w 146"/>
                <a:gd name="T19" fmla="*/ 58 h 233"/>
                <a:gd name="T20" fmla="*/ 33 w 146"/>
                <a:gd name="T21" fmla="*/ 85 h 233"/>
                <a:gd name="T22" fmla="*/ 6 w 146"/>
                <a:gd name="T23" fmla="*/ 44 h 233"/>
                <a:gd name="T24" fmla="*/ 19 w 146"/>
                <a:gd name="T25" fmla="*/ 59 h 233"/>
                <a:gd name="T26" fmla="*/ 2 w 146"/>
                <a:gd name="T27" fmla="*/ 20 h 233"/>
                <a:gd name="T28" fmla="*/ 12 w 146"/>
                <a:gd name="T29" fmla="*/ 25 h 233"/>
                <a:gd name="T30" fmla="*/ 0 w 146"/>
                <a:gd name="T31" fmla="*/ 3 h 233"/>
                <a:gd name="T32" fmla="*/ 37 w 146"/>
                <a:gd name="T33" fmla="*/ 36 h 233"/>
                <a:gd name="T34" fmla="*/ 99 w 146"/>
                <a:gd name="T35" fmla="*/ 171 h 233"/>
                <a:gd name="T36" fmla="*/ 95 w 146"/>
                <a:gd name="T37" fmla="*/ 213 h 23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46" h="233">
                  <a:moveTo>
                    <a:pt x="89" y="224"/>
                  </a:moveTo>
                  <a:cubicBezTo>
                    <a:pt x="79" y="203"/>
                    <a:pt x="65" y="183"/>
                    <a:pt x="57" y="161"/>
                  </a:cubicBezTo>
                  <a:cubicBezTo>
                    <a:pt x="65" y="174"/>
                    <a:pt x="75" y="188"/>
                    <a:pt x="85" y="199"/>
                  </a:cubicBezTo>
                  <a:cubicBezTo>
                    <a:pt x="80" y="184"/>
                    <a:pt x="71" y="168"/>
                    <a:pt x="69" y="151"/>
                  </a:cubicBezTo>
                  <a:cubicBezTo>
                    <a:pt x="70" y="155"/>
                    <a:pt x="72" y="158"/>
                    <a:pt x="74" y="162"/>
                  </a:cubicBezTo>
                  <a:cubicBezTo>
                    <a:pt x="65" y="145"/>
                    <a:pt x="55" y="124"/>
                    <a:pt x="42" y="111"/>
                  </a:cubicBezTo>
                  <a:cubicBezTo>
                    <a:pt x="53" y="115"/>
                    <a:pt x="62" y="128"/>
                    <a:pt x="67" y="137"/>
                  </a:cubicBezTo>
                  <a:cubicBezTo>
                    <a:pt x="53" y="125"/>
                    <a:pt x="38" y="109"/>
                    <a:pt x="34" y="91"/>
                  </a:cubicBezTo>
                  <a:cubicBezTo>
                    <a:pt x="41" y="99"/>
                    <a:pt x="50" y="105"/>
                    <a:pt x="56" y="114"/>
                  </a:cubicBezTo>
                  <a:cubicBezTo>
                    <a:pt x="43" y="97"/>
                    <a:pt x="24" y="84"/>
                    <a:pt x="18" y="62"/>
                  </a:cubicBezTo>
                  <a:cubicBezTo>
                    <a:pt x="25" y="74"/>
                    <a:pt x="38" y="82"/>
                    <a:pt x="47" y="93"/>
                  </a:cubicBezTo>
                  <a:cubicBezTo>
                    <a:pt x="33" y="79"/>
                    <a:pt x="11" y="66"/>
                    <a:pt x="6" y="48"/>
                  </a:cubicBezTo>
                  <a:cubicBezTo>
                    <a:pt x="14" y="52"/>
                    <a:pt x="20" y="60"/>
                    <a:pt x="27" y="63"/>
                  </a:cubicBezTo>
                  <a:cubicBezTo>
                    <a:pt x="18" y="49"/>
                    <a:pt x="9" y="34"/>
                    <a:pt x="2" y="20"/>
                  </a:cubicBezTo>
                  <a:cubicBezTo>
                    <a:pt x="7" y="23"/>
                    <a:pt x="12" y="27"/>
                    <a:pt x="16" y="29"/>
                  </a:cubicBezTo>
                  <a:cubicBezTo>
                    <a:pt x="16" y="19"/>
                    <a:pt x="7" y="10"/>
                    <a:pt x="0" y="3"/>
                  </a:cubicBezTo>
                  <a:cubicBezTo>
                    <a:pt x="21" y="0"/>
                    <a:pt x="40" y="28"/>
                    <a:pt x="52" y="40"/>
                  </a:cubicBezTo>
                  <a:cubicBezTo>
                    <a:pt x="92" y="82"/>
                    <a:pt x="123" y="130"/>
                    <a:pt x="141" y="187"/>
                  </a:cubicBezTo>
                  <a:cubicBezTo>
                    <a:pt x="146" y="205"/>
                    <a:pt x="146" y="222"/>
                    <a:pt x="133" y="233"/>
                  </a:cubicBezTo>
                </a:path>
              </a:pathLst>
            </a:custGeom>
            <a:solidFill>
              <a:srgbClr val="FBA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6" name="Freeform 575">
              <a:extLst>
                <a:ext uri="{FF2B5EF4-FFF2-40B4-BE49-F238E27FC236}">
                  <a16:creationId xmlns:a16="http://schemas.microsoft.com/office/drawing/2014/main" id="{5A579FBC-8FDF-4584-9E8B-0107BFC26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4" y="1147"/>
              <a:ext cx="179" cy="327"/>
            </a:xfrm>
            <a:custGeom>
              <a:avLst/>
              <a:gdLst>
                <a:gd name="T0" fmla="*/ 0 w 195"/>
                <a:gd name="T1" fmla="*/ 0 h 335"/>
                <a:gd name="T2" fmla="*/ 48 w 195"/>
                <a:gd name="T3" fmla="*/ 56 h 335"/>
                <a:gd name="T4" fmla="*/ 22 w 195"/>
                <a:gd name="T5" fmla="*/ 30 h 335"/>
                <a:gd name="T6" fmla="*/ 57 w 195"/>
                <a:gd name="T7" fmla="*/ 64 h 335"/>
                <a:gd name="T8" fmla="*/ 85 w 195"/>
                <a:gd name="T9" fmla="*/ 97 h 335"/>
                <a:gd name="T10" fmla="*/ 99 w 195"/>
                <a:gd name="T11" fmla="*/ 110 h 335"/>
                <a:gd name="T12" fmla="*/ 57 w 195"/>
                <a:gd name="T13" fmla="*/ 90 h 335"/>
                <a:gd name="T14" fmla="*/ 114 w 195"/>
                <a:gd name="T15" fmla="*/ 169 h 335"/>
                <a:gd name="T16" fmla="*/ 88 w 195"/>
                <a:gd name="T17" fmla="*/ 139 h 335"/>
                <a:gd name="T18" fmla="*/ 124 w 195"/>
                <a:gd name="T19" fmla="*/ 204 h 335"/>
                <a:gd name="T20" fmla="*/ 107 w 195"/>
                <a:gd name="T21" fmla="*/ 182 h 335"/>
                <a:gd name="T22" fmla="*/ 133 w 195"/>
                <a:gd name="T23" fmla="*/ 252 h 335"/>
                <a:gd name="T24" fmla="*/ 117 w 195"/>
                <a:gd name="T25" fmla="*/ 234 h 335"/>
                <a:gd name="T26" fmla="*/ 139 w 195"/>
                <a:gd name="T27" fmla="*/ 304 h 335"/>
                <a:gd name="T28" fmla="*/ 117 w 195"/>
                <a:gd name="T29" fmla="*/ 256 h 335"/>
                <a:gd name="T30" fmla="*/ 120 w 195"/>
                <a:gd name="T31" fmla="*/ 294 h 335"/>
                <a:gd name="T32" fmla="*/ 99 w 195"/>
                <a:gd name="T33" fmla="*/ 223 h 335"/>
                <a:gd name="T34" fmla="*/ 80 w 195"/>
                <a:gd name="T35" fmla="*/ 177 h 335"/>
                <a:gd name="T36" fmla="*/ 97 w 195"/>
                <a:gd name="T37" fmla="*/ 210 h 335"/>
                <a:gd name="T38" fmla="*/ 57 w 195"/>
                <a:gd name="T39" fmla="*/ 137 h 335"/>
                <a:gd name="T40" fmla="*/ 91 w 195"/>
                <a:gd name="T41" fmla="*/ 176 h 335"/>
                <a:gd name="T42" fmla="*/ 39 w 195"/>
                <a:gd name="T43" fmla="*/ 82 h 335"/>
                <a:gd name="T44" fmla="*/ 65 w 195"/>
                <a:gd name="T45" fmla="*/ 110 h 335"/>
                <a:gd name="T46" fmla="*/ 24 w 195"/>
                <a:gd name="T47" fmla="*/ 33 h 335"/>
                <a:gd name="T48" fmla="*/ 36 w 195"/>
                <a:gd name="T49" fmla="*/ 55 h 335"/>
                <a:gd name="T50" fmla="*/ 21 w 195"/>
                <a:gd name="T51" fmla="*/ 23 h 335"/>
                <a:gd name="T52" fmla="*/ 6 w 195"/>
                <a:gd name="T53" fmla="*/ 11 h 33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95" h="335">
                  <a:moveTo>
                    <a:pt x="0" y="0"/>
                  </a:moveTo>
                  <a:cubicBezTo>
                    <a:pt x="27" y="15"/>
                    <a:pt x="47" y="38"/>
                    <a:pt x="67" y="60"/>
                  </a:cubicBezTo>
                  <a:cubicBezTo>
                    <a:pt x="54" y="52"/>
                    <a:pt x="42" y="42"/>
                    <a:pt x="30" y="34"/>
                  </a:cubicBezTo>
                  <a:cubicBezTo>
                    <a:pt x="41" y="49"/>
                    <a:pt x="65" y="59"/>
                    <a:pt x="79" y="72"/>
                  </a:cubicBezTo>
                  <a:cubicBezTo>
                    <a:pt x="93" y="83"/>
                    <a:pt x="105" y="96"/>
                    <a:pt x="120" y="106"/>
                  </a:cubicBezTo>
                  <a:cubicBezTo>
                    <a:pt x="127" y="111"/>
                    <a:pt x="136" y="115"/>
                    <a:pt x="140" y="122"/>
                  </a:cubicBezTo>
                  <a:cubicBezTo>
                    <a:pt x="121" y="123"/>
                    <a:pt x="99" y="105"/>
                    <a:pt x="81" y="98"/>
                  </a:cubicBezTo>
                  <a:cubicBezTo>
                    <a:pt x="108" y="120"/>
                    <a:pt x="151" y="148"/>
                    <a:pt x="160" y="185"/>
                  </a:cubicBezTo>
                  <a:cubicBezTo>
                    <a:pt x="146" y="178"/>
                    <a:pt x="133" y="165"/>
                    <a:pt x="124" y="153"/>
                  </a:cubicBezTo>
                  <a:cubicBezTo>
                    <a:pt x="142" y="174"/>
                    <a:pt x="164" y="197"/>
                    <a:pt x="174" y="224"/>
                  </a:cubicBezTo>
                  <a:cubicBezTo>
                    <a:pt x="164" y="218"/>
                    <a:pt x="158" y="210"/>
                    <a:pt x="150" y="201"/>
                  </a:cubicBezTo>
                  <a:cubicBezTo>
                    <a:pt x="159" y="226"/>
                    <a:pt x="189" y="252"/>
                    <a:pt x="187" y="277"/>
                  </a:cubicBezTo>
                  <a:cubicBezTo>
                    <a:pt x="178" y="273"/>
                    <a:pt x="168" y="266"/>
                    <a:pt x="163" y="258"/>
                  </a:cubicBezTo>
                  <a:cubicBezTo>
                    <a:pt x="178" y="274"/>
                    <a:pt x="195" y="313"/>
                    <a:pt x="195" y="335"/>
                  </a:cubicBezTo>
                  <a:cubicBezTo>
                    <a:pt x="174" y="326"/>
                    <a:pt x="172" y="299"/>
                    <a:pt x="163" y="282"/>
                  </a:cubicBezTo>
                  <a:cubicBezTo>
                    <a:pt x="161" y="297"/>
                    <a:pt x="168" y="310"/>
                    <a:pt x="170" y="324"/>
                  </a:cubicBezTo>
                  <a:cubicBezTo>
                    <a:pt x="160" y="298"/>
                    <a:pt x="152" y="272"/>
                    <a:pt x="140" y="246"/>
                  </a:cubicBezTo>
                  <a:cubicBezTo>
                    <a:pt x="133" y="230"/>
                    <a:pt x="127" y="206"/>
                    <a:pt x="113" y="195"/>
                  </a:cubicBezTo>
                  <a:cubicBezTo>
                    <a:pt x="116" y="206"/>
                    <a:pt x="128" y="225"/>
                    <a:pt x="137" y="231"/>
                  </a:cubicBezTo>
                  <a:cubicBezTo>
                    <a:pt x="138" y="197"/>
                    <a:pt x="87" y="179"/>
                    <a:pt x="79" y="150"/>
                  </a:cubicBezTo>
                  <a:cubicBezTo>
                    <a:pt x="100" y="158"/>
                    <a:pt x="114" y="180"/>
                    <a:pt x="129" y="194"/>
                  </a:cubicBezTo>
                  <a:cubicBezTo>
                    <a:pt x="112" y="158"/>
                    <a:pt x="61" y="131"/>
                    <a:pt x="55" y="90"/>
                  </a:cubicBezTo>
                  <a:cubicBezTo>
                    <a:pt x="70" y="96"/>
                    <a:pt x="79" y="112"/>
                    <a:pt x="92" y="122"/>
                  </a:cubicBezTo>
                  <a:cubicBezTo>
                    <a:pt x="79" y="91"/>
                    <a:pt x="46" y="69"/>
                    <a:pt x="33" y="37"/>
                  </a:cubicBezTo>
                  <a:cubicBezTo>
                    <a:pt x="40" y="41"/>
                    <a:pt x="45" y="52"/>
                    <a:pt x="50" y="59"/>
                  </a:cubicBezTo>
                  <a:cubicBezTo>
                    <a:pt x="48" y="46"/>
                    <a:pt x="39" y="36"/>
                    <a:pt x="29" y="27"/>
                  </a:cubicBezTo>
                  <a:cubicBezTo>
                    <a:pt x="23" y="22"/>
                    <a:pt x="7" y="15"/>
                    <a:pt x="10" y="11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7" name="Freeform 576">
              <a:extLst>
                <a:ext uri="{FF2B5EF4-FFF2-40B4-BE49-F238E27FC236}">
                  <a16:creationId xmlns:a16="http://schemas.microsoft.com/office/drawing/2014/main" id="{E31E8EA0-648C-4F76-A1B4-6EE971FC3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" y="1808"/>
              <a:ext cx="271" cy="78"/>
            </a:xfrm>
            <a:custGeom>
              <a:avLst/>
              <a:gdLst>
                <a:gd name="T0" fmla="*/ 208 w 296"/>
                <a:gd name="T1" fmla="*/ 0 h 80"/>
                <a:gd name="T2" fmla="*/ 171 w 296"/>
                <a:gd name="T3" fmla="*/ 14 h 80"/>
                <a:gd name="T4" fmla="*/ 124 w 296"/>
                <a:gd name="T5" fmla="*/ 29 h 80"/>
                <a:gd name="T6" fmla="*/ 158 w 296"/>
                <a:gd name="T7" fmla="*/ 11 h 80"/>
                <a:gd name="T8" fmla="*/ 87 w 296"/>
                <a:gd name="T9" fmla="*/ 37 h 80"/>
                <a:gd name="T10" fmla="*/ 99 w 296"/>
                <a:gd name="T11" fmla="*/ 26 h 80"/>
                <a:gd name="T12" fmla="*/ 38 w 296"/>
                <a:gd name="T13" fmla="*/ 59 h 80"/>
                <a:gd name="T14" fmla="*/ 67 w 296"/>
                <a:gd name="T15" fmla="*/ 46 h 80"/>
                <a:gd name="T16" fmla="*/ 13 w 296"/>
                <a:gd name="T17" fmla="*/ 72 h 80"/>
                <a:gd name="T18" fmla="*/ 43 w 296"/>
                <a:gd name="T19" fmla="*/ 42 h 80"/>
                <a:gd name="T20" fmla="*/ 0 w 296"/>
                <a:gd name="T21" fmla="*/ 64 h 80"/>
                <a:gd name="T22" fmla="*/ 45 w 296"/>
                <a:gd name="T23" fmla="*/ 39 h 80"/>
                <a:gd name="T24" fmla="*/ 94 w 296"/>
                <a:gd name="T25" fmla="*/ 14 h 80"/>
                <a:gd name="T26" fmla="*/ 55 w 296"/>
                <a:gd name="T27" fmla="*/ 41 h 80"/>
                <a:gd name="T28" fmla="*/ 137 w 296"/>
                <a:gd name="T29" fmla="*/ 6 h 80"/>
                <a:gd name="T30" fmla="*/ 110 w 296"/>
                <a:gd name="T31" fmla="*/ 20 h 80"/>
                <a:gd name="T32" fmla="*/ 169 w 296"/>
                <a:gd name="T33" fmla="*/ 6 h 80"/>
                <a:gd name="T34" fmla="*/ 153 w 296"/>
                <a:gd name="T35" fmla="*/ 19 h 80"/>
                <a:gd name="T36" fmla="*/ 197 w 296"/>
                <a:gd name="T37" fmla="*/ 6 h 80"/>
                <a:gd name="T38" fmla="*/ 193 w 296"/>
                <a:gd name="T39" fmla="*/ 9 h 80"/>
                <a:gd name="T40" fmla="*/ 203 w 296"/>
                <a:gd name="T41" fmla="*/ 6 h 8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96" h="80">
                  <a:moveTo>
                    <a:pt x="296" y="0"/>
                  </a:moveTo>
                  <a:cubicBezTo>
                    <a:pt x="279" y="7"/>
                    <a:pt x="263" y="9"/>
                    <a:pt x="244" y="14"/>
                  </a:cubicBezTo>
                  <a:cubicBezTo>
                    <a:pt x="222" y="19"/>
                    <a:pt x="199" y="34"/>
                    <a:pt x="176" y="33"/>
                  </a:cubicBezTo>
                  <a:cubicBezTo>
                    <a:pt x="190" y="23"/>
                    <a:pt x="210" y="20"/>
                    <a:pt x="225" y="11"/>
                  </a:cubicBezTo>
                  <a:cubicBezTo>
                    <a:pt x="193" y="20"/>
                    <a:pt x="157" y="36"/>
                    <a:pt x="124" y="41"/>
                  </a:cubicBezTo>
                  <a:cubicBezTo>
                    <a:pt x="125" y="34"/>
                    <a:pt x="134" y="33"/>
                    <a:pt x="141" y="30"/>
                  </a:cubicBezTo>
                  <a:cubicBezTo>
                    <a:pt x="117" y="47"/>
                    <a:pt x="83" y="59"/>
                    <a:pt x="55" y="66"/>
                  </a:cubicBezTo>
                  <a:cubicBezTo>
                    <a:pt x="68" y="59"/>
                    <a:pt x="82" y="56"/>
                    <a:pt x="95" y="50"/>
                  </a:cubicBezTo>
                  <a:cubicBezTo>
                    <a:pt x="69" y="46"/>
                    <a:pt x="40" y="69"/>
                    <a:pt x="18" y="80"/>
                  </a:cubicBezTo>
                  <a:cubicBezTo>
                    <a:pt x="28" y="64"/>
                    <a:pt x="46" y="56"/>
                    <a:pt x="61" y="46"/>
                  </a:cubicBezTo>
                  <a:cubicBezTo>
                    <a:pt x="39" y="52"/>
                    <a:pt x="20" y="63"/>
                    <a:pt x="0" y="72"/>
                  </a:cubicBezTo>
                  <a:cubicBezTo>
                    <a:pt x="22" y="69"/>
                    <a:pt x="44" y="52"/>
                    <a:pt x="64" y="43"/>
                  </a:cubicBezTo>
                  <a:cubicBezTo>
                    <a:pt x="86" y="33"/>
                    <a:pt x="109" y="21"/>
                    <a:pt x="133" y="14"/>
                  </a:cubicBezTo>
                  <a:cubicBezTo>
                    <a:pt x="115" y="23"/>
                    <a:pt x="95" y="31"/>
                    <a:pt x="79" y="45"/>
                  </a:cubicBezTo>
                  <a:cubicBezTo>
                    <a:pt x="118" y="29"/>
                    <a:pt x="154" y="15"/>
                    <a:pt x="195" y="6"/>
                  </a:cubicBezTo>
                  <a:cubicBezTo>
                    <a:pt x="182" y="11"/>
                    <a:pt x="168" y="17"/>
                    <a:pt x="156" y="24"/>
                  </a:cubicBezTo>
                  <a:cubicBezTo>
                    <a:pt x="184" y="18"/>
                    <a:pt x="212" y="3"/>
                    <a:pt x="241" y="6"/>
                  </a:cubicBezTo>
                  <a:cubicBezTo>
                    <a:pt x="233" y="10"/>
                    <a:pt x="224" y="13"/>
                    <a:pt x="217" y="19"/>
                  </a:cubicBezTo>
                  <a:cubicBezTo>
                    <a:pt x="233" y="26"/>
                    <a:pt x="265" y="11"/>
                    <a:pt x="281" y="6"/>
                  </a:cubicBezTo>
                  <a:cubicBezTo>
                    <a:pt x="279" y="7"/>
                    <a:pt x="277" y="8"/>
                    <a:pt x="275" y="9"/>
                  </a:cubicBezTo>
                  <a:cubicBezTo>
                    <a:pt x="280" y="9"/>
                    <a:pt x="284" y="8"/>
                    <a:pt x="288" y="6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8" name="Freeform 577">
              <a:extLst>
                <a:ext uri="{FF2B5EF4-FFF2-40B4-BE49-F238E27FC236}">
                  <a16:creationId xmlns:a16="http://schemas.microsoft.com/office/drawing/2014/main" id="{99F4390E-6E62-44AC-9F89-1CE1F499B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7" y="1940"/>
              <a:ext cx="224" cy="62"/>
            </a:xfrm>
            <a:custGeom>
              <a:avLst/>
              <a:gdLst>
                <a:gd name="T0" fmla="*/ 3 w 245"/>
                <a:gd name="T1" fmla="*/ 43 h 64"/>
                <a:gd name="T2" fmla="*/ 2 w 245"/>
                <a:gd name="T3" fmla="*/ 44 h 64"/>
                <a:gd name="T4" fmla="*/ 65 w 245"/>
                <a:gd name="T5" fmla="*/ 16 h 64"/>
                <a:gd name="T6" fmla="*/ 44 w 245"/>
                <a:gd name="T7" fmla="*/ 30 h 64"/>
                <a:gd name="T8" fmla="*/ 67 w 245"/>
                <a:gd name="T9" fmla="*/ 24 h 64"/>
                <a:gd name="T10" fmla="*/ 55 w 245"/>
                <a:gd name="T11" fmla="*/ 34 h 64"/>
                <a:gd name="T12" fmla="*/ 88 w 245"/>
                <a:gd name="T13" fmla="*/ 24 h 64"/>
                <a:gd name="T14" fmla="*/ 75 w 245"/>
                <a:gd name="T15" fmla="*/ 30 h 64"/>
                <a:gd name="T16" fmla="*/ 100 w 245"/>
                <a:gd name="T17" fmla="*/ 21 h 64"/>
                <a:gd name="T18" fmla="*/ 121 w 245"/>
                <a:gd name="T19" fmla="*/ 16 h 64"/>
                <a:gd name="T20" fmla="*/ 99 w 245"/>
                <a:gd name="T21" fmla="*/ 27 h 64"/>
                <a:gd name="T22" fmla="*/ 141 w 245"/>
                <a:gd name="T23" fmla="*/ 6 h 64"/>
                <a:gd name="T24" fmla="*/ 152 w 245"/>
                <a:gd name="T25" fmla="*/ 0 h 64"/>
                <a:gd name="T26" fmla="*/ 121 w 245"/>
                <a:gd name="T27" fmla="*/ 23 h 64"/>
                <a:gd name="T28" fmla="*/ 162 w 245"/>
                <a:gd name="T29" fmla="*/ 16 h 64"/>
                <a:gd name="T30" fmla="*/ 134 w 245"/>
                <a:gd name="T31" fmla="*/ 29 h 64"/>
                <a:gd name="T32" fmla="*/ 171 w 245"/>
                <a:gd name="T33" fmla="*/ 31 h 64"/>
                <a:gd name="T34" fmla="*/ 151 w 245"/>
                <a:gd name="T35" fmla="*/ 38 h 64"/>
                <a:gd name="T36" fmla="*/ 171 w 245"/>
                <a:gd name="T37" fmla="*/ 47 h 64"/>
                <a:gd name="T38" fmla="*/ 133 w 245"/>
                <a:gd name="T39" fmla="*/ 52 h 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45" h="64">
                  <a:moveTo>
                    <a:pt x="3" y="47"/>
                  </a:moveTo>
                  <a:cubicBezTo>
                    <a:pt x="2" y="48"/>
                    <a:pt x="0" y="48"/>
                    <a:pt x="2" y="48"/>
                  </a:cubicBezTo>
                  <a:cubicBezTo>
                    <a:pt x="33" y="38"/>
                    <a:pt x="64" y="35"/>
                    <a:pt x="93" y="19"/>
                  </a:cubicBezTo>
                  <a:cubicBezTo>
                    <a:pt x="86" y="28"/>
                    <a:pt x="71" y="28"/>
                    <a:pt x="63" y="34"/>
                  </a:cubicBezTo>
                  <a:cubicBezTo>
                    <a:pt x="73" y="36"/>
                    <a:pt x="86" y="30"/>
                    <a:pt x="96" y="28"/>
                  </a:cubicBezTo>
                  <a:cubicBezTo>
                    <a:pt x="91" y="32"/>
                    <a:pt x="85" y="35"/>
                    <a:pt x="79" y="38"/>
                  </a:cubicBezTo>
                  <a:cubicBezTo>
                    <a:pt x="94" y="40"/>
                    <a:pt x="110" y="28"/>
                    <a:pt x="126" y="28"/>
                  </a:cubicBezTo>
                  <a:cubicBezTo>
                    <a:pt x="119" y="27"/>
                    <a:pt x="113" y="32"/>
                    <a:pt x="107" y="34"/>
                  </a:cubicBezTo>
                  <a:cubicBezTo>
                    <a:pt x="118" y="33"/>
                    <a:pt x="131" y="28"/>
                    <a:pt x="142" y="25"/>
                  </a:cubicBezTo>
                  <a:cubicBezTo>
                    <a:pt x="152" y="23"/>
                    <a:pt x="164" y="23"/>
                    <a:pt x="173" y="19"/>
                  </a:cubicBezTo>
                  <a:cubicBezTo>
                    <a:pt x="162" y="20"/>
                    <a:pt x="151" y="25"/>
                    <a:pt x="141" y="31"/>
                  </a:cubicBezTo>
                  <a:cubicBezTo>
                    <a:pt x="164" y="26"/>
                    <a:pt x="181" y="16"/>
                    <a:pt x="201" y="6"/>
                  </a:cubicBezTo>
                  <a:cubicBezTo>
                    <a:pt x="205" y="3"/>
                    <a:pt x="213" y="0"/>
                    <a:pt x="218" y="0"/>
                  </a:cubicBezTo>
                  <a:cubicBezTo>
                    <a:pt x="207" y="14"/>
                    <a:pt x="184" y="15"/>
                    <a:pt x="172" y="27"/>
                  </a:cubicBezTo>
                  <a:cubicBezTo>
                    <a:pt x="192" y="26"/>
                    <a:pt x="212" y="18"/>
                    <a:pt x="232" y="20"/>
                  </a:cubicBezTo>
                  <a:cubicBezTo>
                    <a:pt x="220" y="25"/>
                    <a:pt x="205" y="29"/>
                    <a:pt x="193" y="33"/>
                  </a:cubicBezTo>
                  <a:cubicBezTo>
                    <a:pt x="209" y="34"/>
                    <a:pt x="228" y="31"/>
                    <a:pt x="244" y="35"/>
                  </a:cubicBezTo>
                  <a:cubicBezTo>
                    <a:pt x="239" y="40"/>
                    <a:pt x="225" y="40"/>
                    <a:pt x="217" y="42"/>
                  </a:cubicBezTo>
                  <a:cubicBezTo>
                    <a:pt x="226" y="43"/>
                    <a:pt x="241" y="44"/>
                    <a:pt x="245" y="54"/>
                  </a:cubicBezTo>
                  <a:cubicBezTo>
                    <a:pt x="229" y="64"/>
                    <a:pt x="203" y="56"/>
                    <a:pt x="190" y="60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9" name="Freeform 578">
              <a:extLst>
                <a:ext uri="{FF2B5EF4-FFF2-40B4-BE49-F238E27FC236}">
                  <a16:creationId xmlns:a16="http://schemas.microsoft.com/office/drawing/2014/main" id="{B3703508-BE29-4BF1-8FCC-64717CCF5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6" y="1350"/>
              <a:ext cx="191" cy="109"/>
            </a:xfrm>
            <a:custGeom>
              <a:avLst/>
              <a:gdLst>
                <a:gd name="T0" fmla="*/ 0 w 209"/>
                <a:gd name="T1" fmla="*/ 47 h 112"/>
                <a:gd name="T2" fmla="*/ 95 w 209"/>
                <a:gd name="T3" fmla="*/ 0 h 112"/>
                <a:gd name="T4" fmla="*/ 25 w 209"/>
                <a:gd name="T5" fmla="*/ 30 h 112"/>
                <a:gd name="T6" fmla="*/ 59 w 209"/>
                <a:gd name="T7" fmla="*/ 18 h 112"/>
                <a:gd name="T8" fmla="*/ 119 w 209"/>
                <a:gd name="T9" fmla="*/ 16 h 112"/>
                <a:gd name="T10" fmla="*/ 85 w 209"/>
                <a:gd name="T11" fmla="*/ 18 h 112"/>
                <a:gd name="T12" fmla="*/ 49 w 209"/>
                <a:gd name="T13" fmla="*/ 26 h 112"/>
                <a:gd name="T14" fmla="*/ 120 w 209"/>
                <a:gd name="T15" fmla="*/ 36 h 112"/>
                <a:gd name="T16" fmla="*/ 58 w 209"/>
                <a:gd name="T17" fmla="*/ 39 h 112"/>
                <a:gd name="T18" fmla="*/ 136 w 209"/>
                <a:gd name="T19" fmla="*/ 54 h 112"/>
                <a:gd name="T20" fmla="*/ 90 w 209"/>
                <a:gd name="T21" fmla="*/ 53 h 112"/>
                <a:gd name="T22" fmla="*/ 146 w 209"/>
                <a:gd name="T23" fmla="*/ 79 h 112"/>
                <a:gd name="T24" fmla="*/ 101 w 209"/>
                <a:gd name="T25" fmla="*/ 78 h 112"/>
                <a:gd name="T26" fmla="*/ 137 w 209"/>
                <a:gd name="T27" fmla="*/ 100 h 112"/>
                <a:gd name="T28" fmla="*/ 66 w 209"/>
                <a:gd name="T29" fmla="*/ 61 h 112"/>
                <a:gd name="T30" fmla="*/ 89 w 209"/>
                <a:gd name="T31" fmla="*/ 63 h 112"/>
                <a:gd name="T32" fmla="*/ 42 w 209"/>
                <a:gd name="T33" fmla="*/ 53 h 112"/>
                <a:gd name="T34" fmla="*/ 71 w 209"/>
                <a:gd name="T35" fmla="*/ 45 h 112"/>
                <a:gd name="T36" fmla="*/ 14 w 209"/>
                <a:gd name="T37" fmla="*/ 50 h 112"/>
                <a:gd name="T38" fmla="*/ 49 w 209"/>
                <a:gd name="T39" fmla="*/ 34 h 112"/>
                <a:gd name="T40" fmla="*/ 6 w 209"/>
                <a:gd name="T41" fmla="*/ 40 h 112"/>
                <a:gd name="T42" fmla="*/ 19 w 209"/>
                <a:gd name="T43" fmla="*/ 34 h 11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9" h="112">
                  <a:moveTo>
                    <a:pt x="0" y="51"/>
                  </a:moveTo>
                  <a:cubicBezTo>
                    <a:pt x="38" y="17"/>
                    <a:pt x="93" y="15"/>
                    <a:pt x="137" y="0"/>
                  </a:cubicBezTo>
                  <a:cubicBezTo>
                    <a:pt x="102" y="2"/>
                    <a:pt x="68" y="22"/>
                    <a:pt x="35" y="34"/>
                  </a:cubicBezTo>
                  <a:cubicBezTo>
                    <a:pt x="50" y="27"/>
                    <a:pt x="69" y="24"/>
                    <a:pt x="85" y="22"/>
                  </a:cubicBezTo>
                  <a:cubicBezTo>
                    <a:pt x="110" y="18"/>
                    <a:pt x="148" y="25"/>
                    <a:pt x="170" y="16"/>
                  </a:cubicBezTo>
                  <a:cubicBezTo>
                    <a:pt x="154" y="16"/>
                    <a:pt x="138" y="20"/>
                    <a:pt x="123" y="22"/>
                  </a:cubicBezTo>
                  <a:cubicBezTo>
                    <a:pt x="107" y="25"/>
                    <a:pt x="84" y="23"/>
                    <a:pt x="71" y="30"/>
                  </a:cubicBezTo>
                  <a:cubicBezTo>
                    <a:pt x="100" y="41"/>
                    <a:pt x="143" y="22"/>
                    <a:pt x="172" y="40"/>
                  </a:cubicBezTo>
                  <a:cubicBezTo>
                    <a:pt x="142" y="42"/>
                    <a:pt x="112" y="38"/>
                    <a:pt x="82" y="43"/>
                  </a:cubicBezTo>
                  <a:cubicBezTo>
                    <a:pt x="118" y="52"/>
                    <a:pt x="158" y="53"/>
                    <a:pt x="195" y="60"/>
                  </a:cubicBezTo>
                  <a:cubicBezTo>
                    <a:pt x="173" y="62"/>
                    <a:pt x="150" y="57"/>
                    <a:pt x="128" y="59"/>
                  </a:cubicBezTo>
                  <a:cubicBezTo>
                    <a:pt x="154" y="70"/>
                    <a:pt x="183" y="73"/>
                    <a:pt x="209" y="87"/>
                  </a:cubicBezTo>
                  <a:cubicBezTo>
                    <a:pt x="197" y="99"/>
                    <a:pt x="162" y="94"/>
                    <a:pt x="147" y="86"/>
                  </a:cubicBezTo>
                  <a:cubicBezTo>
                    <a:pt x="163" y="93"/>
                    <a:pt x="187" y="99"/>
                    <a:pt x="196" y="112"/>
                  </a:cubicBezTo>
                  <a:cubicBezTo>
                    <a:pt x="169" y="112"/>
                    <a:pt x="114" y="86"/>
                    <a:pt x="94" y="69"/>
                  </a:cubicBezTo>
                  <a:cubicBezTo>
                    <a:pt x="105" y="68"/>
                    <a:pt x="116" y="71"/>
                    <a:pt x="127" y="71"/>
                  </a:cubicBezTo>
                  <a:cubicBezTo>
                    <a:pt x="121" y="51"/>
                    <a:pt x="77" y="59"/>
                    <a:pt x="60" y="59"/>
                  </a:cubicBezTo>
                  <a:cubicBezTo>
                    <a:pt x="74" y="53"/>
                    <a:pt x="88" y="52"/>
                    <a:pt x="102" y="49"/>
                  </a:cubicBezTo>
                  <a:cubicBezTo>
                    <a:pt x="75" y="50"/>
                    <a:pt x="46" y="58"/>
                    <a:pt x="19" y="54"/>
                  </a:cubicBezTo>
                  <a:cubicBezTo>
                    <a:pt x="35" y="49"/>
                    <a:pt x="57" y="50"/>
                    <a:pt x="71" y="38"/>
                  </a:cubicBezTo>
                  <a:cubicBezTo>
                    <a:pt x="51" y="37"/>
                    <a:pt x="30" y="44"/>
                    <a:pt x="10" y="44"/>
                  </a:cubicBezTo>
                  <a:cubicBezTo>
                    <a:pt x="14" y="40"/>
                    <a:pt x="20" y="38"/>
                    <a:pt x="27" y="38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00" name="Freeform 579">
              <a:extLst>
                <a:ext uri="{FF2B5EF4-FFF2-40B4-BE49-F238E27FC236}">
                  <a16:creationId xmlns:a16="http://schemas.microsoft.com/office/drawing/2014/main" id="{34223A90-A8B0-475E-9575-8DA824C6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" y="1280"/>
              <a:ext cx="55" cy="114"/>
            </a:xfrm>
            <a:custGeom>
              <a:avLst/>
              <a:gdLst>
                <a:gd name="T0" fmla="*/ 44 w 59"/>
                <a:gd name="T1" fmla="*/ 0 h 116"/>
                <a:gd name="T2" fmla="*/ 36 w 59"/>
                <a:gd name="T3" fmla="*/ 4 h 116"/>
                <a:gd name="T4" fmla="*/ 23 w 59"/>
                <a:gd name="T5" fmla="*/ 12 h 116"/>
                <a:gd name="T6" fmla="*/ 7 w 59"/>
                <a:gd name="T7" fmla="*/ 36 h 116"/>
                <a:gd name="T8" fmla="*/ 2 w 59"/>
                <a:gd name="T9" fmla="*/ 73 h 116"/>
                <a:gd name="T10" fmla="*/ 1 w 59"/>
                <a:gd name="T11" fmla="*/ 88 h 116"/>
                <a:gd name="T12" fmla="*/ 1 w 59"/>
                <a:gd name="T13" fmla="*/ 108 h 116"/>
                <a:gd name="T14" fmla="*/ 17 w 59"/>
                <a:gd name="T15" fmla="*/ 32 h 116"/>
                <a:gd name="T16" fmla="*/ 28 w 59"/>
                <a:gd name="T17" fmla="*/ 14 h 116"/>
                <a:gd name="T18" fmla="*/ 45 w 59"/>
                <a:gd name="T19" fmla="*/ 2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116">
                  <a:moveTo>
                    <a:pt x="58" y="0"/>
                  </a:moveTo>
                  <a:cubicBezTo>
                    <a:pt x="57" y="2"/>
                    <a:pt x="51" y="3"/>
                    <a:pt x="48" y="4"/>
                  </a:cubicBezTo>
                  <a:cubicBezTo>
                    <a:pt x="42" y="6"/>
                    <a:pt x="37" y="9"/>
                    <a:pt x="31" y="12"/>
                  </a:cubicBezTo>
                  <a:cubicBezTo>
                    <a:pt x="21" y="17"/>
                    <a:pt x="14" y="29"/>
                    <a:pt x="9" y="40"/>
                  </a:cubicBezTo>
                  <a:cubicBezTo>
                    <a:pt x="3" y="52"/>
                    <a:pt x="3" y="64"/>
                    <a:pt x="2" y="77"/>
                  </a:cubicBezTo>
                  <a:cubicBezTo>
                    <a:pt x="1" y="83"/>
                    <a:pt x="2" y="90"/>
                    <a:pt x="1" y="96"/>
                  </a:cubicBezTo>
                  <a:cubicBezTo>
                    <a:pt x="0" y="103"/>
                    <a:pt x="1" y="109"/>
                    <a:pt x="1" y="116"/>
                  </a:cubicBezTo>
                  <a:cubicBezTo>
                    <a:pt x="0" y="88"/>
                    <a:pt x="11" y="61"/>
                    <a:pt x="21" y="36"/>
                  </a:cubicBezTo>
                  <a:cubicBezTo>
                    <a:pt x="24" y="26"/>
                    <a:pt x="29" y="20"/>
                    <a:pt x="37" y="14"/>
                  </a:cubicBezTo>
                  <a:cubicBezTo>
                    <a:pt x="43" y="8"/>
                    <a:pt x="52" y="7"/>
                    <a:pt x="59" y="2"/>
                  </a:cubicBezTo>
                </a:path>
              </a:pathLst>
            </a:custGeom>
            <a:solidFill>
              <a:srgbClr val="D1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01" name="Freeform 580">
              <a:extLst>
                <a:ext uri="{FF2B5EF4-FFF2-40B4-BE49-F238E27FC236}">
                  <a16:creationId xmlns:a16="http://schemas.microsoft.com/office/drawing/2014/main" id="{F96559F7-42A1-4363-A0F0-ADC216187B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1" y="923"/>
              <a:ext cx="1728" cy="1117"/>
            </a:xfrm>
            <a:custGeom>
              <a:avLst/>
              <a:gdLst>
                <a:gd name="T0" fmla="*/ 25 w 1885"/>
                <a:gd name="T1" fmla="*/ 614 h 1143"/>
                <a:gd name="T2" fmla="*/ 217 w 1885"/>
                <a:gd name="T3" fmla="*/ 236 h 1143"/>
                <a:gd name="T4" fmla="*/ 388 w 1885"/>
                <a:gd name="T5" fmla="*/ 1018 h 1143"/>
                <a:gd name="T6" fmla="*/ 394 w 1885"/>
                <a:gd name="T7" fmla="*/ 1020 h 1143"/>
                <a:gd name="T8" fmla="*/ 1244 w 1885"/>
                <a:gd name="T9" fmla="*/ 245 h 1143"/>
                <a:gd name="T10" fmla="*/ 261 w 1885"/>
                <a:gd name="T11" fmla="*/ 216 h 1143"/>
                <a:gd name="T12" fmla="*/ 1212 w 1885"/>
                <a:gd name="T13" fmla="*/ 196 h 1143"/>
                <a:gd name="T14" fmla="*/ 1315 w 1885"/>
                <a:gd name="T15" fmla="*/ 513 h 1143"/>
                <a:gd name="T16" fmla="*/ 1296 w 1885"/>
                <a:gd name="T17" fmla="*/ 450 h 1143"/>
                <a:gd name="T18" fmla="*/ 1266 w 1885"/>
                <a:gd name="T19" fmla="*/ 346 h 1143"/>
                <a:gd name="T20" fmla="*/ 1271 w 1885"/>
                <a:gd name="T21" fmla="*/ 338 h 1143"/>
                <a:gd name="T22" fmla="*/ 1250 w 1885"/>
                <a:gd name="T23" fmla="*/ 306 h 1143"/>
                <a:gd name="T24" fmla="*/ 1234 w 1885"/>
                <a:gd name="T25" fmla="*/ 283 h 1143"/>
                <a:gd name="T26" fmla="*/ 1221 w 1885"/>
                <a:gd name="T27" fmla="*/ 267 h 1143"/>
                <a:gd name="T28" fmla="*/ 1191 w 1885"/>
                <a:gd name="T29" fmla="*/ 229 h 1143"/>
                <a:gd name="T30" fmla="*/ 1166 w 1885"/>
                <a:gd name="T31" fmla="*/ 190 h 1143"/>
                <a:gd name="T32" fmla="*/ 1157 w 1885"/>
                <a:gd name="T33" fmla="*/ 166 h 1143"/>
                <a:gd name="T34" fmla="*/ 1074 w 1885"/>
                <a:gd name="T35" fmla="*/ 90 h 1143"/>
                <a:gd name="T36" fmla="*/ 1003 w 1885"/>
                <a:gd name="T37" fmla="*/ 49 h 1143"/>
                <a:gd name="T38" fmla="*/ 1032 w 1885"/>
                <a:gd name="T39" fmla="*/ 26 h 1143"/>
                <a:gd name="T40" fmla="*/ 945 w 1885"/>
                <a:gd name="T41" fmla="*/ 24 h 1143"/>
                <a:gd name="T42" fmla="*/ 941 w 1885"/>
                <a:gd name="T43" fmla="*/ 3 h 1143"/>
                <a:gd name="T44" fmla="*/ 877 w 1885"/>
                <a:gd name="T45" fmla="*/ 16 h 1143"/>
                <a:gd name="T46" fmla="*/ 814 w 1885"/>
                <a:gd name="T47" fmla="*/ 33 h 1143"/>
                <a:gd name="T48" fmla="*/ 732 w 1885"/>
                <a:gd name="T49" fmla="*/ 64 h 1143"/>
                <a:gd name="T50" fmla="*/ 701 w 1885"/>
                <a:gd name="T51" fmla="*/ 64 h 1143"/>
                <a:gd name="T52" fmla="*/ 594 w 1885"/>
                <a:gd name="T53" fmla="*/ 112 h 1143"/>
                <a:gd name="T54" fmla="*/ 402 w 1885"/>
                <a:gd name="T55" fmla="*/ 203 h 1143"/>
                <a:gd name="T56" fmla="*/ 351 w 1885"/>
                <a:gd name="T57" fmla="*/ 218 h 1143"/>
                <a:gd name="T58" fmla="*/ 268 w 1885"/>
                <a:gd name="T59" fmla="*/ 217 h 1143"/>
                <a:gd name="T60" fmla="*/ 239 w 1885"/>
                <a:gd name="T61" fmla="*/ 232 h 1143"/>
                <a:gd name="T62" fmla="*/ 216 w 1885"/>
                <a:gd name="T63" fmla="*/ 247 h 1143"/>
                <a:gd name="T64" fmla="*/ 161 w 1885"/>
                <a:gd name="T65" fmla="*/ 262 h 1143"/>
                <a:gd name="T66" fmla="*/ 151 w 1885"/>
                <a:gd name="T67" fmla="*/ 273 h 1143"/>
                <a:gd name="T68" fmla="*/ 147 w 1885"/>
                <a:gd name="T69" fmla="*/ 287 h 1143"/>
                <a:gd name="T70" fmla="*/ 76 w 1885"/>
                <a:gd name="T71" fmla="*/ 322 h 1143"/>
                <a:gd name="T72" fmla="*/ 74 w 1885"/>
                <a:gd name="T73" fmla="*/ 540 h 1143"/>
                <a:gd name="T74" fmla="*/ 31 w 1885"/>
                <a:gd name="T75" fmla="*/ 608 h 1143"/>
                <a:gd name="T76" fmla="*/ 6 w 1885"/>
                <a:gd name="T77" fmla="*/ 705 h 1143"/>
                <a:gd name="T78" fmla="*/ 0 w 1885"/>
                <a:gd name="T79" fmla="*/ 724 h 1143"/>
                <a:gd name="T80" fmla="*/ 294 w 1885"/>
                <a:gd name="T81" fmla="*/ 1018 h 1143"/>
                <a:gd name="T82" fmla="*/ 383 w 1885"/>
                <a:gd name="T83" fmla="*/ 1017 h 1143"/>
                <a:gd name="T84" fmla="*/ 466 w 1885"/>
                <a:gd name="T85" fmla="*/ 1001 h 1143"/>
                <a:gd name="T86" fmla="*/ 707 w 1885"/>
                <a:gd name="T87" fmla="*/ 938 h 1143"/>
                <a:gd name="T88" fmla="*/ 769 w 1885"/>
                <a:gd name="T89" fmla="*/ 908 h 1143"/>
                <a:gd name="T90" fmla="*/ 812 w 1885"/>
                <a:gd name="T91" fmla="*/ 889 h 1143"/>
                <a:gd name="T92" fmla="*/ 1030 w 1885"/>
                <a:gd name="T93" fmla="*/ 899 h 1143"/>
                <a:gd name="T94" fmla="*/ 1055 w 1885"/>
                <a:gd name="T95" fmla="*/ 903 h 1143"/>
                <a:gd name="T96" fmla="*/ 1136 w 1885"/>
                <a:gd name="T97" fmla="*/ 867 h 1143"/>
                <a:gd name="T98" fmla="*/ 1206 w 1885"/>
                <a:gd name="T99" fmla="*/ 859 h 1143"/>
                <a:gd name="T100" fmla="*/ 1297 w 1885"/>
                <a:gd name="T101" fmla="*/ 674 h 1143"/>
                <a:gd name="T102" fmla="*/ 1309 w 1885"/>
                <a:gd name="T103" fmla="*/ 638 h 1143"/>
                <a:gd name="T104" fmla="*/ 1311 w 1885"/>
                <a:gd name="T105" fmla="*/ 575 h 1143"/>
                <a:gd name="T106" fmla="*/ 199 w 1885"/>
                <a:gd name="T107" fmla="*/ 261 h 1143"/>
                <a:gd name="T108" fmla="*/ 850 w 1885"/>
                <a:gd name="T109" fmla="*/ 867 h 1143"/>
                <a:gd name="T110" fmla="*/ 1202 w 1885"/>
                <a:gd name="T111" fmla="*/ 150 h 1143"/>
                <a:gd name="T112" fmla="*/ 364 w 1885"/>
                <a:gd name="T113" fmla="*/ 206 h 114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885" h="1143">
                  <a:moveTo>
                    <a:pt x="254" y="270"/>
                  </a:moveTo>
                  <a:cubicBezTo>
                    <a:pt x="261" y="270"/>
                    <a:pt x="270" y="267"/>
                    <a:pt x="277" y="265"/>
                  </a:cubicBezTo>
                  <a:cubicBezTo>
                    <a:pt x="287" y="263"/>
                    <a:pt x="298" y="261"/>
                    <a:pt x="308" y="259"/>
                  </a:cubicBezTo>
                  <a:cubicBezTo>
                    <a:pt x="301" y="260"/>
                    <a:pt x="295" y="261"/>
                    <a:pt x="288" y="262"/>
                  </a:cubicBezTo>
                  <a:cubicBezTo>
                    <a:pt x="277" y="264"/>
                    <a:pt x="265" y="269"/>
                    <a:pt x="254" y="270"/>
                  </a:cubicBezTo>
                  <a:close/>
                  <a:moveTo>
                    <a:pt x="32" y="681"/>
                  </a:moveTo>
                  <a:cubicBezTo>
                    <a:pt x="33" y="678"/>
                    <a:pt x="34" y="675"/>
                    <a:pt x="35" y="673"/>
                  </a:cubicBezTo>
                  <a:cubicBezTo>
                    <a:pt x="34" y="676"/>
                    <a:pt x="33" y="678"/>
                    <a:pt x="32" y="681"/>
                  </a:cubicBezTo>
                  <a:close/>
                  <a:moveTo>
                    <a:pt x="9" y="743"/>
                  </a:moveTo>
                  <a:cubicBezTo>
                    <a:pt x="10" y="741"/>
                    <a:pt x="10" y="739"/>
                    <a:pt x="10" y="738"/>
                  </a:cubicBezTo>
                  <a:cubicBezTo>
                    <a:pt x="11" y="727"/>
                    <a:pt x="11" y="716"/>
                    <a:pt x="12" y="705"/>
                  </a:cubicBezTo>
                  <a:cubicBezTo>
                    <a:pt x="11" y="718"/>
                    <a:pt x="9" y="730"/>
                    <a:pt x="9" y="743"/>
                  </a:cubicBezTo>
                  <a:close/>
                  <a:moveTo>
                    <a:pt x="335" y="255"/>
                  </a:moveTo>
                  <a:cubicBezTo>
                    <a:pt x="326" y="256"/>
                    <a:pt x="317" y="257"/>
                    <a:pt x="308" y="259"/>
                  </a:cubicBezTo>
                  <a:cubicBezTo>
                    <a:pt x="317" y="258"/>
                    <a:pt x="326" y="256"/>
                    <a:pt x="335" y="255"/>
                  </a:cubicBezTo>
                  <a:close/>
                  <a:moveTo>
                    <a:pt x="139" y="343"/>
                  </a:moveTo>
                  <a:cubicBezTo>
                    <a:pt x="131" y="343"/>
                    <a:pt x="122" y="344"/>
                    <a:pt x="114" y="346"/>
                  </a:cubicBezTo>
                  <a:cubicBezTo>
                    <a:pt x="121" y="347"/>
                    <a:pt x="130" y="346"/>
                    <a:pt x="139" y="343"/>
                  </a:cubicBezTo>
                  <a:close/>
                  <a:moveTo>
                    <a:pt x="558" y="1118"/>
                  </a:moveTo>
                  <a:cubicBezTo>
                    <a:pt x="556" y="1117"/>
                    <a:pt x="553" y="1116"/>
                    <a:pt x="550" y="1116"/>
                  </a:cubicBezTo>
                  <a:cubicBezTo>
                    <a:pt x="550" y="1116"/>
                    <a:pt x="550" y="1116"/>
                    <a:pt x="549" y="1116"/>
                  </a:cubicBezTo>
                  <a:cubicBezTo>
                    <a:pt x="552" y="1118"/>
                    <a:pt x="555" y="1118"/>
                    <a:pt x="558" y="1118"/>
                  </a:cubicBezTo>
                  <a:close/>
                  <a:moveTo>
                    <a:pt x="7" y="765"/>
                  </a:moveTo>
                  <a:cubicBezTo>
                    <a:pt x="6" y="756"/>
                    <a:pt x="6" y="745"/>
                    <a:pt x="6" y="738"/>
                  </a:cubicBezTo>
                  <a:cubicBezTo>
                    <a:pt x="6" y="747"/>
                    <a:pt x="6" y="756"/>
                    <a:pt x="7" y="765"/>
                  </a:cubicBezTo>
                  <a:close/>
                  <a:moveTo>
                    <a:pt x="558" y="1118"/>
                  </a:moveTo>
                  <a:cubicBezTo>
                    <a:pt x="561" y="1119"/>
                    <a:pt x="563" y="1121"/>
                    <a:pt x="566" y="1123"/>
                  </a:cubicBezTo>
                  <a:cubicBezTo>
                    <a:pt x="564" y="1119"/>
                    <a:pt x="561" y="1119"/>
                    <a:pt x="558" y="1118"/>
                  </a:cubicBezTo>
                  <a:close/>
                  <a:moveTo>
                    <a:pt x="511" y="1123"/>
                  </a:moveTo>
                  <a:cubicBezTo>
                    <a:pt x="514" y="1123"/>
                    <a:pt x="517" y="1124"/>
                    <a:pt x="520" y="1124"/>
                  </a:cubicBezTo>
                  <a:cubicBezTo>
                    <a:pt x="517" y="1123"/>
                    <a:pt x="514" y="1123"/>
                    <a:pt x="511" y="1123"/>
                  </a:cubicBezTo>
                  <a:close/>
                  <a:moveTo>
                    <a:pt x="177" y="317"/>
                  </a:moveTo>
                  <a:cubicBezTo>
                    <a:pt x="182" y="317"/>
                    <a:pt x="194" y="316"/>
                    <a:pt x="205" y="314"/>
                  </a:cubicBezTo>
                  <a:cubicBezTo>
                    <a:pt x="198" y="309"/>
                    <a:pt x="185" y="314"/>
                    <a:pt x="177" y="317"/>
                  </a:cubicBezTo>
                  <a:close/>
                  <a:moveTo>
                    <a:pt x="1761" y="269"/>
                  </a:moveTo>
                  <a:cubicBezTo>
                    <a:pt x="1770" y="275"/>
                    <a:pt x="1779" y="282"/>
                    <a:pt x="1788" y="288"/>
                  </a:cubicBezTo>
                  <a:cubicBezTo>
                    <a:pt x="1780" y="281"/>
                    <a:pt x="1771" y="275"/>
                    <a:pt x="1761" y="269"/>
                  </a:cubicBezTo>
                  <a:close/>
                  <a:moveTo>
                    <a:pt x="1692" y="254"/>
                  </a:moveTo>
                  <a:cubicBezTo>
                    <a:pt x="1711" y="265"/>
                    <a:pt x="1733" y="273"/>
                    <a:pt x="1752" y="285"/>
                  </a:cubicBezTo>
                  <a:cubicBezTo>
                    <a:pt x="1739" y="273"/>
                    <a:pt x="1710" y="256"/>
                    <a:pt x="1692" y="254"/>
                  </a:cubicBezTo>
                  <a:close/>
                  <a:moveTo>
                    <a:pt x="374" y="237"/>
                  </a:moveTo>
                  <a:cubicBezTo>
                    <a:pt x="373" y="237"/>
                    <a:pt x="371" y="236"/>
                    <a:pt x="370" y="236"/>
                  </a:cubicBezTo>
                  <a:cubicBezTo>
                    <a:pt x="371" y="237"/>
                    <a:pt x="372" y="237"/>
                    <a:pt x="374" y="237"/>
                  </a:cubicBezTo>
                  <a:close/>
                  <a:moveTo>
                    <a:pt x="1850" y="452"/>
                  </a:moveTo>
                  <a:cubicBezTo>
                    <a:pt x="1857" y="463"/>
                    <a:pt x="1864" y="474"/>
                    <a:pt x="1871" y="485"/>
                  </a:cubicBezTo>
                  <a:cubicBezTo>
                    <a:pt x="1866" y="474"/>
                    <a:pt x="1859" y="462"/>
                    <a:pt x="1850" y="452"/>
                  </a:cubicBezTo>
                  <a:close/>
                  <a:moveTo>
                    <a:pt x="1716" y="216"/>
                  </a:moveTo>
                  <a:cubicBezTo>
                    <a:pt x="1718" y="217"/>
                    <a:pt x="1719" y="217"/>
                    <a:pt x="1721" y="218"/>
                  </a:cubicBezTo>
                  <a:cubicBezTo>
                    <a:pt x="1719" y="217"/>
                    <a:pt x="1718" y="216"/>
                    <a:pt x="1716" y="216"/>
                  </a:cubicBezTo>
                  <a:close/>
                  <a:moveTo>
                    <a:pt x="1858" y="624"/>
                  </a:moveTo>
                  <a:cubicBezTo>
                    <a:pt x="1864" y="636"/>
                    <a:pt x="1866" y="652"/>
                    <a:pt x="1875" y="663"/>
                  </a:cubicBezTo>
                  <a:cubicBezTo>
                    <a:pt x="1870" y="645"/>
                    <a:pt x="1870" y="626"/>
                    <a:pt x="1864" y="608"/>
                  </a:cubicBezTo>
                  <a:cubicBezTo>
                    <a:pt x="1861" y="600"/>
                    <a:pt x="1857" y="591"/>
                    <a:pt x="1853" y="583"/>
                  </a:cubicBezTo>
                  <a:cubicBezTo>
                    <a:pt x="1853" y="581"/>
                    <a:pt x="1853" y="578"/>
                    <a:pt x="1852" y="575"/>
                  </a:cubicBezTo>
                  <a:cubicBezTo>
                    <a:pt x="1859" y="587"/>
                    <a:pt x="1867" y="600"/>
                    <a:pt x="1871" y="610"/>
                  </a:cubicBezTo>
                  <a:cubicBezTo>
                    <a:pt x="1871" y="596"/>
                    <a:pt x="1867" y="579"/>
                    <a:pt x="1861" y="562"/>
                  </a:cubicBezTo>
                  <a:cubicBezTo>
                    <a:pt x="1863" y="567"/>
                    <a:pt x="1866" y="572"/>
                    <a:pt x="1868" y="578"/>
                  </a:cubicBezTo>
                  <a:cubicBezTo>
                    <a:pt x="1864" y="566"/>
                    <a:pt x="1858" y="554"/>
                    <a:pt x="1852" y="542"/>
                  </a:cubicBezTo>
                  <a:cubicBezTo>
                    <a:pt x="1848" y="532"/>
                    <a:pt x="1843" y="524"/>
                    <a:pt x="1838" y="516"/>
                  </a:cubicBezTo>
                  <a:cubicBezTo>
                    <a:pt x="1838" y="515"/>
                    <a:pt x="1838" y="514"/>
                    <a:pt x="1837" y="512"/>
                  </a:cubicBezTo>
                  <a:cubicBezTo>
                    <a:pt x="1857" y="529"/>
                    <a:pt x="1866" y="565"/>
                    <a:pt x="1885" y="583"/>
                  </a:cubicBezTo>
                  <a:cubicBezTo>
                    <a:pt x="1885" y="561"/>
                    <a:pt x="1860" y="534"/>
                    <a:pt x="1850" y="516"/>
                  </a:cubicBezTo>
                  <a:cubicBezTo>
                    <a:pt x="1845" y="508"/>
                    <a:pt x="1841" y="500"/>
                    <a:pt x="1835" y="493"/>
                  </a:cubicBezTo>
                  <a:cubicBezTo>
                    <a:pt x="1833" y="486"/>
                    <a:pt x="1830" y="479"/>
                    <a:pt x="1825" y="472"/>
                  </a:cubicBezTo>
                  <a:cubicBezTo>
                    <a:pt x="1846" y="489"/>
                    <a:pt x="1856" y="514"/>
                    <a:pt x="1873" y="535"/>
                  </a:cubicBezTo>
                  <a:cubicBezTo>
                    <a:pt x="1871" y="489"/>
                    <a:pt x="1826" y="460"/>
                    <a:pt x="1810" y="419"/>
                  </a:cubicBezTo>
                  <a:cubicBezTo>
                    <a:pt x="1825" y="425"/>
                    <a:pt x="1838" y="438"/>
                    <a:pt x="1850" y="452"/>
                  </a:cubicBezTo>
                  <a:cubicBezTo>
                    <a:pt x="1841" y="438"/>
                    <a:pt x="1832" y="424"/>
                    <a:pt x="1822" y="411"/>
                  </a:cubicBezTo>
                  <a:cubicBezTo>
                    <a:pt x="1822" y="410"/>
                    <a:pt x="1821" y="409"/>
                    <a:pt x="1820" y="408"/>
                  </a:cubicBezTo>
                  <a:cubicBezTo>
                    <a:pt x="1811" y="400"/>
                    <a:pt x="1802" y="390"/>
                    <a:pt x="1793" y="379"/>
                  </a:cubicBezTo>
                  <a:cubicBezTo>
                    <a:pt x="1786" y="372"/>
                    <a:pt x="1780" y="364"/>
                    <a:pt x="1774" y="356"/>
                  </a:cubicBezTo>
                  <a:cubicBezTo>
                    <a:pt x="1775" y="356"/>
                    <a:pt x="1775" y="356"/>
                    <a:pt x="1775" y="356"/>
                  </a:cubicBezTo>
                  <a:cubicBezTo>
                    <a:pt x="1781" y="364"/>
                    <a:pt x="1787" y="372"/>
                    <a:pt x="1793" y="379"/>
                  </a:cubicBezTo>
                  <a:cubicBezTo>
                    <a:pt x="1802" y="389"/>
                    <a:pt x="1812" y="398"/>
                    <a:pt x="1820" y="408"/>
                  </a:cubicBezTo>
                  <a:cubicBezTo>
                    <a:pt x="1823" y="410"/>
                    <a:pt x="1825" y="411"/>
                    <a:pt x="1828" y="413"/>
                  </a:cubicBezTo>
                  <a:cubicBezTo>
                    <a:pt x="1825" y="399"/>
                    <a:pt x="1812" y="383"/>
                    <a:pt x="1798" y="369"/>
                  </a:cubicBezTo>
                  <a:cubicBezTo>
                    <a:pt x="1798" y="370"/>
                    <a:pt x="1799" y="370"/>
                    <a:pt x="1799" y="370"/>
                  </a:cubicBezTo>
                  <a:cubicBezTo>
                    <a:pt x="1794" y="365"/>
                    <a:pt x="1788" y="359"/>
                    <a:pt x="1780" y="355"/>
                  </a:cubicBezTo>
                  <a:cubicBezTo>
                    <a:pt x="1777" y="352"/>
                    <a:pt x="1773" y="350"/>
                    <a:pt x="1770" y="348"/>
                  </a:cubicBezTo>
                  <a:cubicBezTo>
                    <a:pt x="1770" y="349"/>
                    <a:pt x="1771" y="350"/>
                    <a:pt x="1771" y="351"/>
                  </a:cubicBezTo>
                  <a:cubicBezTo>
                    <a:pt x="1771" y="351"/>
                    <a:pt x="1771" y="351"/>
                    <a:pt x="1770" y="350"/>
                  </a:cubicBezTo>
                  <a:cubicBezTo>
                    <a:pt x="1768" y="348"/>
                    <a:pt x="1766" y="346"/>
                    <a:pt x="1764" y="344"/>
                  </a:cubicBezTo>
                  <a:cubicBezTo>
                    <a:pt x="1773" y="348"/>
                    <a:pt x="1782" y="351"/>
                    <a:pt x="1790" y="351"/>
                  </a:cubicBezTo>
                  <a:cubicBezTo>
                    <a:pt x="1786" y="344"/>
                    <a:pt x="1777" y="340"/>
                    <a:pt x="1770" y="335"/>
                  </a:cubicBezTo>
                  <a:cubicBezTo>
                    <a:pt x="1764" y="331"/>
                    <a:pt x="1760" y="328"/>
                    <a:pt x="1755" y="324"/>
                  </a:cubicBezTo>
                  <a:cubicBezTo>
                    <a:pt x="1758" y="325"/>
                    <a:pt x="1761" y="326"/>
                    <a:pt x="1764" y="327"/>
                  </a:cubicBezTo>
                  <a:cubicBezTo>
                    <a:pt x="1766" y="329"/>
                    <a:pt x="1768" y="331"/>
                    <a:pt x="1770" y="333"/>
                  </a:cubicBezTo>
                  <a:cubicBezTo>
                    <a:pt x="1768" y="331"/>
                    <a:pt x="1767" y="330"/>
                    <a:pt x="1766" y="328"/>
                  </a:cubicBezTo>
                  <a:cubicBezTo>
                    <a:pt x="1779" y="334"/>
                    <a:pt x="1792" y="341"/>
                    <a:pt x="1804" y="349"/>
                  </a:cubicBezTo>
                  <a:cubicBezTo>
                    <a:pt x="1790" y="341"/>
                    <a:pt x="1776" y="333"/>
                    <a:pt x="1762" y="324"/>
                  </a:cubicBezTo>
                  <a:cubicBezTo>
                    <a:pt x="1758" y="320"/>
                    <a:pt x="1753" y="315"/>
                    <a:pt x="1747" y="311"/>
                  </a:cubicBezTo>
                  <a:cubicBezTo>
                    <a:pt x="1750" y="314"/>
                    <a:pt x="1754" y="318"/>
                    <a:pt x="1757" y="321"/>
                  </a:cubicBezTo>
                  <a:cubicBezTo>
                    <a:pt x="1751" y="318"/>
                    <a:pt x="1746" y="314"/>
                    <a:pt x="1740" y="311"/>
                  </a:cubicBezTo>
                  <a:cubicBezTo>
                    <a:pt x="1737" y="308"/>
                    <a:pt x="1733" y="304"/>
                    <a:pt x="1729" y="301"/>
                  </a:cubicBezTo>
                  <a:cubicBezTo>
                    <a:pt x="1726" y="298"/>
                    <a:pt x="1722" y="296"/>
                    <a:pt x="1718" y="293"/>
                  </a:cubicBezTo>
                  <a:cubicBezTo>
                    <a:pt x="1718" y="292"/>
                    <a:pt x="1718" y="292"/>
                    <a:pt x="1717" y="292"/>
                  </a:cubicBezTo>
                  <a:cubicBezTo>
                    <a:pt x="1727" y="298"/>
                    <a:pt x="1738" y="304"/>
                    <a:pt x="1747" y="311"/>
                  </a:cubicBezTo>
                  <a:cubicBezTo>
                    <a:pt x="1741" y="304"/>
                    <a:pt x="1735" y="298"/>
                    <a:pt x="1729" y="292"/>
                  </a:cubicBezTo>
                  <a:cubicBezTo>
                    <a:pt x="1748" y="299"/>
                    <a:pt x="1767" y="310"/>
                    <a:pt x="1785" y="320"/>
                  </a:cubicBezTo>
                  <a:cubicBezTo>
                    <a:pt x="1766" y="296"/>
                    <a:pt x="1731" y="288"/>
                    <a:pt x="1707" y="271"/>
                  </a:cubicBezTo>
                  <a:cubicBezTo>
                    <a:pt x="1705" y="269"/>
                    <a:pt x="1703" y="267"/>
                    <a:pt x="1700" y="265"/>
                  </a:cubicBezTo>
                  <a:cubicBezTo>
                    <a:pt x="1699" y="264"/>
                    <a:pt x="1699" y="264"/>
                    <a:pt x="1698" y="264"/>
                  </a:cubicBezTo>
                  <a:cubicBezTo>
                    <a:pt x="1695" y="261"/>
                    <a:pt x="1692" y="257"/>
                    <a:pt x="1690" y="254"/>
                  </a:cubicBezTo>
                  <a:cubicBezTo>
                    <a:pt x="1690" y="254"/>
                    <a:pt x="1691" y="254"/>
                    <a:pt x="1692" y="254"/>
                  </a:cubicBezTo>
                  <a:cubicBezTo>
                    <a:pt x="1690" y="253"/>
                    <a:pt x="1688" y="252"/>
                    <a:pt x="1686" y="251"/>
                  </a:cubicBezTo>
                  <a:cubicBezTo>
                    <a:pt x="1686" y="250"/>
                    <a:pt x="1685" y="249"/>
                    <a:pt x="1684" y="248"/>
                  </a:cubicBezTo>
                  <a:cubicBezTo>
                    <a:pt x="1680" y="243"/>
                    <a:pt x="1676" y="238"/>
                    <a:pt x="1671" y="233"/>
                  </a:cubicBezTo>
                  <a:cubicBezTo>
                    <a:pt x="1672" y="233"/>
                    <a:pt x="1672" y="233"/>
                    <a:pt x="1672" y="233"/>
                  </a:cubicBezTo>
                  <a:cubicBezTo>
                    <a:pt x="1702" y="242"/>
                    <a:pt x="1734" y="253"/>
                    <a:pt x="1761" y="269"/>
                  </a:cubicBezTo>
                  <a:cubicBezTo>
                    <a:pt x="1743" y="256"/>
                    <a:pt x="1725" y="243"/>
                    <a:pt x="1705" y="232"/>
                  </a:cubicBezTo>
                  <a:cubicBezTo>
                    <a:pt x="1699" y="228"/>
                    <a:pt x="1690" y="225"/>
                    <a:pt x="1680" y="222"/>
                  </a:cubicBezTo>
                  <a:cubicBezTo>
                    <a:pt x="1672" y="216"/>
                    <a:pt x="1662" y="212"/>
                    <a:pt x="1652" y="209"/>
                  </a:cubicBezTo>
                  <a:cubicBezTo>
                    <a:pt x="1651" y="209"/>
                    <a:pt x="1650" y="208"/>
                    <a:pt x="1649" y="207"/>
                  </a:cubicBezTo>
                  <a:cubicBezTo>
                    <a:pt x="1647" y="205"/>
                    <a:pt x="1645" y="202"/>
                    <a:pt x="1643" y="200"/>
                  </a:cubicBezTo>
                  <a:cubicBezTo>
                    <a:pt x="1643" y="200"/>
                    <a:pt x="1643" y="199"/>
                    <a:pt x="1642" y="198"/>
                  </a:cubicBezTo>
                  <a:cubicBezTo>
                    <a:pt x="1667" y="201"/>
                    <a:pt x="1692" y="209"/>
                    <a:pt x="1716" y="216"/>
                  </a:cubicBezTo>
                  <a:cubicBezTo>
                    <a:pt x="1699" y="210"/>
                    <a:pt x="1683" y="196"/>
                    <a:pt x="1666" y="190"/>
                  </a:cubicBezTo>
                  <a:cubicBezTo>
                    <a:pt x="1658" y="187"/>
                    <a:pt x="1648" y="186"/>
                    <a:pt x="1639" y="184"/>
                  </a:cubicBezTo>
                  <a:cubicBezTo>
                    <a:pt x="1639" y="183"/>
                    <a:pt x="1639" y="182"/>
                    <a:pt x="1638" y="182"/>
                  </a:cubicBezTo>
                  <a:cubicBezTo>
                    <a:pt x="1665" y="188"/>
                    <a:pt x="1697" y="188"/>
                    <a:pt x="1721" y="198"/>
                  </a:cubicBezTo>
                  <a:cubicBezTo>
                    <a:pt x="1687" y="181"/>
                    <a:pt x="1648" y="171"/>
                    <a:pt x="1615" y="154"/>
                  </a:cubicBezTo>
                  <a:cubicBezTo>
                    <a:pt x="1614" y="154"/>
                    <a:pt x="1614" y="154"/>
                    <a:pt x="1614" y="154"/>
                  </a:cubicBezTo>
                  <a:cubicBezTo>
                    <a:pt x="1606" y="150"/>
                    <a:pt x="1596" y="147"/>
                    <a:pt x="1587" y="145"/>
                  </a:cubicBezTo>
                  <a:cubicBezTo>
                    <a:pt x="1584" y="143"/>
                    <a:pt x="1581" y="141"/>
                    <a:pt x="1579" y="139"/>
                  </a:cubicBezTo>
                  <a:cubicBezTo>
                    <a:pt x="1595" y="137"/>
                    <a:pt x="1612" y="133"/>
                    <a:pt x="1625" y="128"/>
                  </a:cubicBezTo>
                  <a:cubicBezTo>
                    <a:pt x="1598" y="106"/>
                    <a:pt x="1555" y="113"/>
                    <a:pt x="1522" y="98"/>
                  </a:cubicBezTo>
                  <a:cubicBezTo>
                    <a:pt x="1520" y="97"/>
                    <a:pt x="1517" y="95"/>
                    <a:pt x="1515" y="94"/>
                  </a:cubicBezTo>
                  <a:cubicBezTo>
                    <a:pt x="1537" y="92"/>
                    <a:pt x="1563" y="103"/>
                    <a:pt x="1584" y="96"/>
                  </a:cubicBezTo>
                  <a:cubicBezTo>
                    <a:pt x="1569" y="84"/>
                    <a:pt x="1544" y="78"/>
                    <a:pt x="1518" y="76"/>
                  </a:cubicBezTo>
                  <a:cubicBezTo>
                    <a:pt x="1518" y="75"/>
                    <a:pt x="1518" y="75"/>
                    <a:pt x="1519" y="75"/>
                  </a:cubicBezTo>
                  <a:cubicBezTo>
                    <a:pt x="1515" y="74"/>
                    <a:pt x="1511" y="73"/>
                    <a:pt x="1508" y="73"/>
                  </a:cubicBezTo>
                  <a:cubicBezTo>
                    <a:pt x="1519" y="72"/>
                    <a:pt x="1529" y="70"/>
                    <a:pt x="1540" y="68"/>
                  </a:cubicBezTo>
                  <a:cubicBezTo>
                    <a:pt x="1535" y="40"/>
                    <a:pt x="1473" y="47"/>
                    <a:pt x="1419" y="53"/>
                  </a:cubicBezTo>
                  <a:cubicBezTo>
                    <a:pt x="1415" y="52"/>
                    <a:pt x="1411" y="51"/>
                    <a:pt x="1408" y="50"/>
                  </a:cubicBezTo>
                  <a:cubicBezTo>
                    <a:pt x="1422" y="45"/>
                    <a:pt x="1440" y="44"/>
                    <a:pt x="1454" y="43"/>
                  </a:cubicBezTo>
                  <a:cubicBezTo>
                    <a:pt x="1466" y="42"/>
                    <a:pt x="1486" y="45"/>
                    <a:pt x="1497" y="39"/>
                  </a:cubicBezTo>
                  <a:cubicBezTo>
                    <a:pt x="1479" y="32"/>
                    <a:pt x="1449" y="40"/>
                    <a:pt x="1430" y="43"/>
                  </a:cubicBezTo>
                  <a:cubicBezTo>
                    <a:pt x="1421" y="45"/>
                    <a:pt x="1412" y="47"/>
                    <a:pt x="1404" y="49"/>
                  </a:cubicBezTo>
                  <a:cubicBezTo>
                    <a:pt x="1396" y="47"/>
                    <a:pt x="1389" y="45"/>
                    <a:pt x="1381" y="44"/>
                  </a:cubicBezTo>
                  <a:cubicBezTo>
                    <a:pt x="1408" y="40"/>
                    <a:pt x="1437" y="42"/>
                    <a:pt x="1462" y="30"/>
                  </a:cubicBezTo>
                  <a:cubicBezTo>
                    <a:pt x="1431" y="28"/>
                    <a:pt x="1400" y="31"/>
                    <a:pt x="1369" y="34"/>
                  </a:cubicBezTo>
                  <a:cubicBezTo>
                    <a:pt x="1374" y="32"/>
                    <a:pt x="1380" y="31"/>
                    <a:pt x="1385" y="30"/>
                  </a:cubicBezTo>
                  <a:cubicBezTo>
                    <a:pt x="1396" y="28"/>
                    <a:pt x="1413" y="28"/>
                    <a:pt x="1422" y="22"/>
                  </a:cubicBezTo>
                  <a:cubicBezTo>
                    <a:pt x="1385" y="27"/>
                    <a:pt x="1346" y="27"/>
                    <a:pt x="1310" y="36"/>
                  </a:cubicBezTo>
                  <a:cubicBezTo>
                    <a:pt x="1309" y="36"/>
                    <a:pt x="1308" y="36"/>
                    <a:pt x="1308" y="36"/>
                  </a:cubicBezTo>
                  <a:cubicBezTo>
                    <a:pt x="1312" y="34"/>
                    <a:pt x="1318" y="33"/>
                    <a:pt x="1322" y="32"/>
                  </a:cubicBezTo>
                  <a:cubicBezTo>
                    <a:pt x="1328" y="31"/>
                    <a:pt x="1334" y="29"/>
                    <a:pt x="1339" y="28"/>
                  </a:cubicBezTo>
                  <a:cubicBezTo>
                    <a:pt x="1365" y="26"/>
                    <a:pt x="1391" y="24"/>
                    <a:pt x="1409" y="11"/>
                  </a:cubicBezTo>
                  <a:cubicBezTo>
                    <a:pt x="1383" y="11"/>
                    <a:pt x="1354" y="14"/>
                    <a:pt x="1327" y="19"/>
                  </a:cubicBezTo>
                  <a:cubicBezTo>
                    <a:pt x="1316" y="20"/>
                    <a:pt x="1301" y="25"/>
                    <a:pt x="1286" y="29"/>
                  </a:cubicBezTo>
                  <a:cubicBezTo>
                    <a:pt x="1288" y="28"/>
                    <a:pt x="1291" y="27"/>
                    <a:pt x="1294" y="26"/>
                  </a:cubicBezTo>
                  <a:cubicBezTo>
                    <a:pt x="1299" y="23"/>
                    <a:pt x="1310" y="22"/>
                    <a:pt x="1313" y="16"/>
                  </a:cubicBezTo>
                  <a:cubicBezTo>
                    <a:pt x="1310" y="16"/>
                    <a:pt x="1306" y="16"/>
                    <a:pt x="1302" y="16"/>
                  </a:cubicBezTo>
                  <a:cubicBezTo>
                    <a:pt x="1313" y="14"/>
                    <a:pt x="1323" y="10"/>
                    <a:pt x="1332" y="3"/>
                  </a:cubicBezTo>
                  <a:cubicBezTo>
                    <a:pt x="1317" y="5"/>
                    <a:pt x="1302" y="8"/>
                    <a:pt x="1287" y="12"/>
                  </a:cubicBezTo>
                  <a:cubicBezTo>
                    <a:pt x="1291" y="11"/>
                    <a:pt x="1294" y="9"/>
                    <a:pt x="1296" y="6"/>
                  </a:cubicBezTo>
                  <a:cubicBezTo>
                    <a:pt x="1288" y="6"/>
                    <a:pt x="1281" y="9"/>
                    <a:pt x="1274" y="11"/>
                  </a:cubicBezTo>
                  <a:cubicBezTo>
                    <a:pt x="1261" y="14"/>
                    <a:pt x="1249" y="18"/>
                    <a:pt x="1236" y="22"/>
                  </a:cubicBezTo>
                  <a:cubicBezTo>
                    <a:pt x="1218" y="28"/>
                    <a:pt x="1200" y="35"/>
                    <a:pt x="1181" y="40"/>
                  </a:cubicBezTo>
                  <a:cubicBezTo>
                    <a:pt x="1193" y="35"/>
                    <a:pt x="1204" y="30"/>
                    <a:pt x="1215" y="23"/>
                  </a:cubicBezTo>
                  <a:cubicBezTo>
                    <a:pt x="1225" y="20"/>
                    <a:pt x="1234" y="18"/>
                    <a:pt x="1243" y="16"/>
                  </a:cubicBezTo>
                  <a:cubicBezTo>
                    <a:pt x="1236" y="17"/>
                    <a:pt x="1228" y="19"/>
                    <a:pt x="1220" y="21"/>
                  </a:cubicBezTo>
                  <a:cubicBezTo>
                    <a:pt x="1222" y="20"/>
                    <a:pt x="1224" y="18"/>
                    <a:pt x="1226" y="17"/>
                  </a:cubicBezTo>
                  <a:cubicBezTo>
                    <a:pt x="1235" y="12"/>
                    <a:pt x="1247" y="7"/>
                    <a:pt x="1255" y="0"/>
                  </a:cubicBezTo>
                  <a:cubicBezTo>
                    <a:pt x="1236" y="4"/>
                    <a:pt x="1217" y="13"/>
                    <a:pt x="1199" y="20"/>
                  </a:cubicBezTo>
                  <a:cubicBezTo>
                    <a:pt x="1186" y="24"/>
                    <a:pt x="1174" y="29"/>
                    <a:pt x="1161" y="35"/>
                  </a:cubicBezTo>
                  <a:cubicBezTo>
                    <a:pt x="1162" y="34"/>
                    <a:pt x="1164" y="33"/>
                    <a:pt x="1166" y="32"/>
                  </a:cubicBezTo>
                  <a:cubicBezTo>
                    <a:pt x="1161" y="33"/>
                    <a:pt x="1157" y="35"/>
                    <a:pt x="1153" y="37"/>
                  </a:cubicBezTo>
                  <a:cubicBezTo>
                    <a:pt x="1170" y="28"/>
                    <a:pt x="1189" y="22"/>
                    <a:pt x="1206" y="12"/>
                  </a:cubicBezTo>
                  <a:cubicBezTo>
                    <a:pt x="1172" y="25"/>
                    <a:pt x="1137" y="37"/>
                    <a:pt x="1104" y="51"/>
                  </a:cubicBezTo>
                  <a:cubicBezTo>
                    <a:pt x="1114" y="45"/>
                    <a:pt x="1125" y="42"/>
                    <a:pt x="1135" y="37"/>
                  </a:cubicBezTo>
                  <a:cubicBezTo>
                    <a:pt x="1140" y="35"/>
                    <a:pt x="1144" y="32"/>
                    <a:pt x="1149" y="31"/>
                  </a:cubicBezTo>
                  <a:cubicBezTo>
                    <a:pt x="1132" y="34"/>
                    <a:pt x="1114" y="42"/>
                    <a:pt x="1098" y="49"/>
                  </a:cubicBezTo>
                  <a:cubicBezTo>
                    <a:pt x="1090" y="52"/>
                    <a:pt x="1081" y="55"/>
                    <a:pt x="1073" y="58"/>
                  </a:cubicBezTo>
                  <a:cubicBezTo>
                    <a:pt x="1060" y="59"/>
                    <a:pt x="1049" y="65"/>
                    <a:pt x="1037" y="72"/>
                  </a:cubicBezTo>
                  <a:cubicBezTo>
                    <a:pt x="1036" y="72"/>
                    <a:pt x="1035" y="72"/>
                    <a:pt x="1034" y="72"/>
                  </a:cubicBezTo>
                  <a:cubicBezTo>
                    <a:pt x="1052" y="59"/>
                    <a:pt x="1077" y="55"/>
                    <a:pt x="1095" y="42"/>
                  </a:cubicBezTo>
                  <a:cubicBezTo>
                    <a:pt x="1074" y="50"/>
                    <a:pt x="1052" y="57"/>
                    <a:pt x="1031" y="65"/>
                  </a:cubicBezTo>
                  <a:cubicBezTo>
                    <a:pt x="1031" y="65"/>
                    <a:pt x="1030" y="65"/>
                    <a:pt x="1030" y="66"/>
                  </a:cubicBezTo>
                  <a:cubicBezTo>
                    <a:pt x="1035" y="62"/>
                    <a:pt x="1041" y="58"/>
                    <a:pt x="1046" y="54"/>
                  </a:cubicBezTo>
                  <a:cubicBezTo>
                    <a:pt x="1012" y="66"/>
                    <a:pt x="979" y="85"/>
                    <a:pt x="946" y="99"/>
                  </a:cubicBezTo>
                  <a:cubicBezTo>
                    <a:pt x="961" y="90"/>
                    <a:pt x="977" y="80"/>
                    <a:pt x="993" y="71"/>
                  </a:cubicBezTo>
                  <a:cubicBezTo>
                    <a:pt x="959" y="88"/>
                    <a:pt x="922" y="98"/>
                    <a:pt x="890" y="116"/>
                  </a:cubicBezTo>
                  <a:cubicBezTo>
                    <a:pt x="895" y="110"/>
                    <a:pt x="902" y="105"/>
                    <a:pt x="909" y="100"/>
                  </a:cubicBezTo>
                  <a:cubicBezTo>
                    <a:pt x="906" y="101"/>
                    <a:pt x="902" y="103"/>
                    <a:pt x="899" y="105"/>
                  </a:cubicBezTo>
                  <a:cubicBezTo>
                    <a:pt x="881" y="114"/>
                    <a:pt x="865" y="128"/>
                    <a:pt x="846" y="136"/>
                  </a:cubicBezTo>
                  <a:cubicBezTo>
                    <a:pt x="857" y="124"/>
                    <a:pt x="870" y="115"/>
                    <a:pt x="882" y="105"/>
                  </a:cubicBezTo>
                  <a:cubicBezTo>
                    <a:pt x="855" y="127"/>
                    <a:pt x="821" y="143"/>
                    <a:pt x="795" y="168"/>
                  </a:cubicBezTo>
                  <a:cubicBezTo>
                    <a:pt x="803" y="151"/>
                    <a:pt x="827" y="137"/>
                    <a:pt x="841" y="124"/>
                  </a:cubicBezTo>
                  <a:cubicBezTo>
                    <a:pt x="811" y="141"/>
                    <a:pt x="785" y="171"/>
                    <a:pt x="753" y="184"/>
                  </a:cubicBezTo>
                  <a:cubicBezTo>
                    <a:pt x="760" y="171"/>
                    <a:pt x="781" y="157"/>
                    <a:pt x="791" y="149"/>
                  </a:cubicBezTo>
                  <a:cubicBezTo>
                    <a:pt x="771" y="155"/>
                    <a:pt x="755" y="176"/>
                    <a:pt x="738" y="189"/>
                  </a:cubicBezTo>
                  <a:cubicBezTo>
                    <a:pt x="728" y="196"/>
                    <a:pt x="715" y="209"/>
                    <a:pt x="701" y="217"/>
                  </a:cubicBezTo>
                  <a:cubicBezTo>
                    <a:pt x="693" y="219"/>
                    <a:pt x="684" y="221"/>
                    <a:pt x="675" y="223"/>
                  </a:cubicBezTo>
                  <a:cubicBezTo>
                    <a:pt x="650" y="220"/>
                    <a:pt x="623" y="231"/>
                    <a:pt x="599" y="221"/>
                  </a:cubicBezTo>
                  <a:cubicBezTo>
                    <a:pt x="603" y="239"/>
                    <a:pt x="574" y="224"/>
                    <a:pt x="568" y="223"/>
                  </a:cubicBezTo>
                  <a:cubicBezTo>
                    <a:pt x="572" y="226"/>
                    <a:pt x="570" y="227"/>
                    <a:pt x="572" y="230"/>
                  </a:cubicBezTo>
                  <a:cubicBezTo>
                    <a:pt x="563" y="229"/>
                    <a:pt x="554" y="227"/>
                    <a:pt x="545" y="224"/>
                  </a:cubicBezTo>
                  <a:cubicBezTo>
                    <a:pt x="548" y="226"/>
                    <a:pt x="550" y="229"/>
                    <a:pt x="553" y="232"/>
                  </a:cubicBezTo>
                  <a:cubicBezTo>
                    <a:pt x="541" y="229"/>
                    <a:pt x="528" y="228"/>
                    <a:pt x="515" y="226"/>
                  </a:cubicBezTo>
                  <a:cubicBezTo>
                    <a:pt x="518" y="228"/>
                    <a:pt x="520" y="232"/>
                    <a:pt x="517" y="236"/>
                  </a:cubicBezTo>
                  <a:cubicBezTo>
                    <a:pt x="503" y="233"/>
                    <a:pt x="488" y="229"/>
                    <a:pt x="473" y="226"/>
                  </a:cubicBezTo>
                  <a:cubicBezTo>
                    <a:pt x="481" y="229"/>
                    <a:pt x="492" y="230"/>
                    <a:pt x="497" y="238"/>
                  </a:cubicBezTo>
                  <a:cubicBezTo>
                    <a:pt x="494" y="238"/>
                    <a:pt x="491" y="239"/>
                    <a:pt x="488" y="239"/>
                  </a:cubicBezTo>
                  <a:cubicBezTo>
                    <a:pt x="475" y="238"/>
                    <a:pt x="462" y="233"/>
                    <a:pt x="448" y="233"/>
                  </a:cubicBezTo>
                  <a:cubicBezTo>
                    <a:pt x="445" y="233"/>
                    <a:pt x="441" y="234"/>
                    <a:pt x="437" y="234"/>
                  </a:cubicBezTo>
                  <a:cubicBezTo>
                    <a:pt x="435" y="233"/>
                    <a:pt x="432" y="233"/>
                    <a:pt x="429" y="233"/>
                  </a:cubicBezTo>
                  <a:cubicBezTo>
                    <a:pt x="413" y="231"/>
                    <a:pt x="398" y="231"/>
                    <a:pt x="383" y="234"/>
                  </a:cubicBezTo>
                  <a:cubicBezTo>
                    <a:pt x="381" y="235"/>
                    <a:pt x="377" y="236"/>
                    <a:pt x="374" y="237"/>
                  </a:cubicBezTo>
                  <a:cubicBezTo>
                    <a:pt x="376" y="237"/>
                    <a:pt x="378" y="237"/>
                    <a:pt x="380" y="237"/>
                  </a:cubicBezTo>
                  <a:cubicBezTo>
                    <a:pt x="388" y="237"/>
                    <a:pt x="396" y="239"/>
                    <a:pt x="404" y="241"/>
                  </a:cubicBezTo>
                  <a:cubicBezTo>
                    <a:pt x="388" y="240"/>
                    <a:pt x="372" y="240"/>
                    <a:pt x="355" y="240"/>
                  </a:cubicBezTo>
                  <a:cubicBezTo>
                    <a:pt x="370" y="245"/>
                    <a:pt x="392" y="245"/>
                    <a:pt x="410" y="248"/>
                  </a:cubicBezTo>
                  <a:cubicBezTo>
                    <a:pt x="408" y="249"/>
                    <a:pt x="405" y="249"/>
                    <a:pt x="402" y="249"/>
                  </a:cubicBezTo>
                  <a:cubicBezTo>
                    <a:pt x="406" y="249"/>
                    <a:pt x="409" y="249"/>
                    <a:pt x="413" y="249"/>
                  </a:cubicBezTo>
                  <a:cubicBezTo>
                    <a:pt x="413" y="249"/>
                    <a:pt x="414" y="249"/>
                    <a:pt x="414" y="249"/>
                  </a:cubicBezTo>
                  <a:cubicBezTo>
                    <a:pt x="390" y="253"/>
                    <a:pt x="361" y="243"/>
                    <a:pt x="339" y="255"/>
                  </a:cubicBezTo>
                  <a:cubicBezTo>
                    <a:pt x="338" y="255"/>
                    <a:pt x="338" y="255"/>
                    <a:pt x="338" y="255"/>
                  </a:cubicBezTo>
                  <a:cubicBezTo>
                    <a:pt x="337" y="255"/>
                    <a:pt x="336" y="255"/>
                    <a:pt x="335" y="255"/>
                  </a:cubicBezTo>
                  <a:cubicBezTo>
                    <a:pt x="336" y="255"/>
                    <a:pt x="337" y="255"/>
                    <a:pt x="339" y="255"/>
                  </a:cubicBezTo>
                  <a:cubicBezTo>
                    <a:pt x="349" y="260"/>
                    <a:pt x="363" y="256"/>
                    <a:pt x="376" y="258"/>
                  </a:cubicBezTo>
                  <a:cubicBezTo>
                    <a:pt x="372" y="259"/>
                    <a:pt x="367" y="260"/>
                    <a:pt x="363" y="261"/>
                  </a:cubicBezTo>
                  <a:cubicBezTo>
                    <a:pt x="339" y="260"/>
                    <a:pt x="311" y="260"/>
                    <a:pt x="295" y="270"/>
                  </a:cubicBezTo>
                  <a:cubicBezTo>
                    <a:pt x="299" y="271"/>
                    <a:pt x="302" y="271"/>
                    <a:pt x="305" y="271"/>
                  </a:cubicBezTo>
                  <a:cubicBezTo>
                    <a:pt x="304" y="271"/>
                    <a:pt x="303" y="271"/>
                    <a:pt x="302" y="271"/>
                  </a:cubicBezTo>
                  <a:cubicBezTo>
                    <a:pt x="297" y="272"/>
                    <a:pt x="293" y="273"/>
                    <a:pt x="289" y="273"/>
                  </a:cubicBezTo>
                  <a:cubicBezTo>
                    <a:pt x="283" y="273"/>
                    <a:pt x="277" y="274"/>
                    <a:pt x="272" y="276"/>
                  </a:cubicBezTo>
                  <a:cubicBezTo>
                    <a:pt x="261" y="277"/>
                    <a:pt x="250" y="278"/>
                    <a:pt x="239" y="280"/>
                  </a:cubicBezTo>
                  <a:cubicBezTo>
                    <a:pt x="231" y="281"/>
                    <a:pt x="224" y="283"/>
                    <a:pt x="216" y="284"/>
                  </a:cubicBezTo>
                  <a:cubicBezTo>
                    <a:pt x="213" y="285"/>
                    <a:pt x="209" y="284"/>
                    <a:pt x="206" y="286"/>
                  </a:cubicBezTo>
                  <a:cubicBezTo>
                    <a:pt x="213" y="288"/>
                    <a:pt x="221" y="287"/>
                    <a:pt x="228" y="287"/>
                  </a:cubicBezTo>
                  <a:cubicBezTo>
                    <a:pt x="233" y="286"/>
                    <a:pt x="237" y="286"/>
                    <a:pt x="242" y="286"/>
                  </a:cubicBezTo>
                  <a:cubicBezTo>
                    <a:pt x="245" y="286"/>
                    <a:pt x="248" y="287"/>
                    <a:pt x="250" y="288"/>
                  </a:cubicBezTo>
                  <a:cubicBezTo>
                    <a:pt x="250" y="289"/>
                    <a:pt x="250" y="289"/>
                    <a:pt x="249" y="289"/>
                  </a:cubicBezTo>
                  <a:cubicBezTo>
                    <a:pt x="246" y="290"/>
                    <a:pt x="243" y="290"/>
                    <a:pt x="239" y="290"/>
                  </a:cubicBezTo>
                  <a:cubicBezTo>
                    <a:pt x="234" y="292"/>
                    <a:pt x="229" y="293"/>
                    <a:pt x="223" y="295"/>
                  </a:cubicBezTo>
                  <a:cubicBezTo>
                    <a:pt x="214" y="296"/>
                    <a:pt x="204" y="295"/>
                    <a:pt x="198" y="295"/>
                  </a:cubicBezTo>
                  <a:cubicBezTo>
                    <a:pt x="203" y="297"/>
                    <a:pt x="209" y="298"/>
                    <a:pt x="214" y="299"/>
                  </a:cubicBezTo>
                  <a:cubicBezTo>
                    <a:pt x="212" y="300"/>
                    <a:pt x="209" y="301"/>
                    <a:pt x="207" y="302"/>
                  </a:cubicBezTo>
                  <a:cubicBezTo>
                    <a:pt x="197" y="306"/>
                    <a:pt x="189" y="309"/>
                    <a:pt x="179" y="310"/>
                  </a:cubicBezTo>
                  <a:cubicBezTo>
                    <a:pt x="171" y="311"/>
                    <a:pt x="165" y="312"/>
                    <a:pt x="158" y="315"/>
                  </a:cubicBezTo>
                  <a:cubicBezTo>
                    <a:pt x="173" y="315"/>
                    <a:pt x="190" y="311"/>
                    <a:pt x="205" y="309"/>
                  </a:cubicBezTo>
                  <a:cubicBezTo>
                    <a:pt x="212" y="309"/>
                    <a:pt x="220" y="308"/>
                    <a:pt x="227" y="307"/>
                  </a:cubicBezTo>
                  <a:cubicBezTo>
                    <a:pt x="223" y="310"/>
                    <a:pt x="214" y="312"/>
                    <a:pt x="205" y="314"/>
                  </a:cubicBezTo>
                  <a:cubicBezTo>
                    <a:pt x="206" y="314"/>
                    <a:pt x="207" y="314"/>
                    <a:pt x="207" y="315"/>
                  </a:cubicBezTo>
                  <a:cubicBezTo>
                    <a:pt x="186" y="317"/>
                    <a:pt x="166" y="322"/>
                    <a:pt x="146" y="324"/>
                  </a:cubicBezTo>
                  <a:cubicBezTo>
                    <a:pt x="158" y="324"/>
                    <a:pt x="182" y="321"/>
                    <a:pt x="198" y="324"/>
                  </a:cubicBezTo>
                  <a:cubicBezTo>
                    <a:pt x="193" y="327"/>
                    <a:pt x="188" y="329"/>
                    <a:pt x="183" y="332"/>
                  </a:cubicBezTo>
                  <a:cubicBezTo>
                    <a:pt x="179" y="333"/>
                    <a:pt x="174" y="333"/>
                    <a:pt x="170" y="334"/>
                  </a:cubicBezTo>
                  <a:cubicBezTo>
                    <a:pt x="161" y="336"/>
                    <a:pt x="150" y="340"/>
                    <a:pt x="139" y="343"/>
                  </a:cubicBezTo>
                  <a:cubicBezTo>
                    <a:pt x="144" y="343"/>
                    <a:pt x="149" y="343"/>
                    <a:pt x="154" y="343"/>
                  </a:cubicBezTo>
                  <a:cubicBezTo>
                    <a:pt x="139" y="344"/>
                    <a:pt x="121" y="351"/>
                    <a:pt x="108" y="354"/>
                  </a:cubicBezTo>
                  <a:cubicBezTo>
                    <a:pt x="104" y="355"/>
                    <a:pt x="99" y="356"/>
                    <a:pt x="95" y="356"/>
                  </a:cubicBezTo>
                  <a:cubicBezTo>
                    <a:pt x="113" y="354"/>
                    <a:pt x="131" y="353"/>
                    <a:pt x="149" y="353"/>
                  </a:cubicBezTo>
                  <a:cubicBezTo>
                    <a:pt x="145" y="356"/>
                    <a:pt x="143" y="357"/>
                    <a:pt x="143" y="357"/>
                  </a:cubicBezTo>
                  <a:cubicBezTo>
                    <a:pt x="142" y="357"/>
                    <a:pt x="142" y="358"/>
                    <a:pt x="141" y="358"/>
                  </a:cubicBezTo>
                  <a:cubicBezTo>
                    <a:pt x="75" y="363"/>
                    <a:pt x="44" y="372"/>
                    <a:pt x="36" y="464"/>
                  </a:cubicBezTo>
                  <a:cubicBezTo>
                    <a:pt x="28" y="557"/>
                    <a:pt x="103" y="507"/>
                    <a:pt x="103" y="507"/>
                  </a:cubicBezTo>
                  <a:cubicBezTo>
                    <a:pt x="103" y="507"/>
                    <a:pt x="113" y="571"/>
                    <a:pt x="105" y="592"/>
                  </a:cubicBezTo>
                  <a:cubicBezTo>
                    <a:pt x="99" y="609"/>
                    <a:pt x="87" y="630"/>
                    <a:pt x="83" y="637"/>
                  </a:cubicBezTo>
                  <a:cubicBezTo>
                    <a:pt x="83" y="636"/>
                    <a:pt x="84" y="634"/>
                    <a:pt x="84" y="633"/>
                  </a:cubicBezTo>
                  <a:cubicBezTo>
                    <a:pt x="81" y="637"/>
                    <a:pt x="78" y="642"/>
                    <a:pt x="74" y="645"/>
                  </a:cubicBezTo>
                  <a:cubicBezTo>
                    <a:pt x="74" y="641"/>
                    <a:pt x="77" y="638"/>
                    <a:pt x="79" y="635"/>
                  </a:cubicBezTo>
                  <a:cubicBezTo>
                    <a:pt x="72" y="636"/>
                    <a:pt x="68" y="646"/>
                    <a:pt x="63" y="651"/>
                  </a:cubicBezTo>
                  <a:cubicBezTo>
                    <a:pt x="64" y="646"/>
                    <a:pt x="66" y="642"/>
                    <a:pt x="68" y="638"/>
                  </a:cubicBezTo>
                  <a:cubicBezTo>
                    <a:pt x="60" y="647"/>
                    <a:pt x="53" y="659"/>
                    <a:pt x="44" y="666"/>
                  </a:cubicBezTo>
                  <a:cubicBezTo>
                    <a:pt x="46" y="661"/>
                    <a:pt x="49" y="657"/>
                    <a:pt x="51" y="652"/>
                  </a:cubicBezTo>
                  <a:cubicBezTo>
                    <a:pt x="42" y="664"/>
                    <a:pt x="37" y="677"/>
                    <a:pt x="31" y="689"/>
                  </a:cubicBezTo>
                  <a:cubicBezTo>
                    <a:pt x="31" y="687"/>
                    <a:pt x="31" y="684"/>
                    <a:pt x="32" y="681"/>
                  </a:cubicBezTo>
                  <a:cubicBezTo>
                    <a:pt x="29" y="691"/>
                    <a:pt x="24" y="701"/>
                    <a:pt x="21" y="710"/>
                  </a:cubicBezTo>
                  <a:cubicBezTo>
                    <a:pt x="21" y="701"/>
                    <a:pt x="25" y="692"/>
                    <a:pt x="24" y="683"/>
                  </a:cubicBezTo>
                  <a:cubicBezTo>
                    <a:pt x="20" y="701"/>
                    <a:pt x="14" y="719"/>
                    <a:pt x="10" y="738"/>
                  </a:cubicBezTo>
                  <a:cubicBezTo>
                    <a:pt x="10" y="750"/>
                    <a:pt x="10" y="762"/>
                    <a:pt x="9" y="773"/>
                  </a:cubicBezTo>
                  <a:cubicBezTo>
                    <a:pt x="8" y="771"/>
                    <a:pt x="7" y="768"/>
                    <a:pt x="7" y="765"/>
                  </a:cubicBezTo>
                  <a:cubicBezTo>
                    <a:pt x="7" y="767"/>
                    <a:pt x="7" y="769"/>
                    <a:pt x="7" y="771"/>
                  </a:cubicBezTo>
                  <a:cubicBezTo>
                    <a:pt x="8" y="777"/>
                    <a:pt x="7" y="786"/>
                    <a:pt x="8" y="794"/>
                  </a:cubicBezTo>
                  <a:cubicBezTo>
                    <a:pt x="6" y="782"/>
                    <a:pt x="5" y="770"/>
                    <a:pt x="1" y="760"/>
                  </a:cubicBezTo>
                  <a:cubicBezTo>
                    <a:pt x="5" y="771"/>
                    <a:pt x="2" y="785"/>
                    <a:pt x="5" y="797"/>
                  </a:cubicBezTo>
                  <a:cubicBezTo>
                    <a:pt x="5" y="801"/>
                    <a:pt x="6" y="805"/>
                    <a:pt x="6" y="810"/>
                  </a:cubicBezTo>
                  <a:cubicBezTo>
                    <a:pt x="5" y="804"/>
                    <a:pt x="3" y="799"/>
                    <a:pt x="0" y="794"/>
                  </a:cubicBezTo>
                  <a:cubicBezTo>
                    <a:pt x="5" y="826"/>
                    <a:pt x="15" y="860"/>
                    <a:pt x="15" y="892"/>
                  </a:cubicBezTo>
                  <a:cubicBezTo>
                    <a:pt x="15" y="894"/>
                    <a:pt x="15" y="895"/>
                    <a:pt x="15" y="896"/>
                  </a:cubicBezTo>
                  <a:cubicBezTo>
                    <a:pt x="7" y="963"/>
                    <a:pt x="47" y="1024"/>
                    <a:pt x="63" y="1061"/>
                  </a:cubicBezTo>
                  <a:cubicBezTo>
                    <a:pt x="79" y="1099"/>
                    <a:pt x="111" y="1088"/>
                    <a:pt x="111" y="1088"/>
                  </a:cubicBezTo>
                  <a:cubicBezTo>
                    <a:pt x="99" y="1143"/>
                    <a:pt x="269" y="1098"/>
                    <a:pt x="370" y="1108"/>
                  </a:cubicBezTo>
                  <a:cubicBezTo>
                    <a:pt x="375" y="1111"/>
                    <a:pt x="381" y="1110"/>
                    <a:pt x="387" y="1110"/>
                  </a:cubicBezTo>
                  <a:cubicBezTo>
                    <a:pt x="398" y="1111"/>
                    <a:pt x="407" y="1113"/>
                    <a:pt x="417" y="1116"/>
                  </a:cubicBezTo>
                  <a:cubicBezTo>
                    <a:pt x="438" y="1122"/>
                    <a:pt x="465" y="1121"/>
                    <a:pt x="484" y="1131"/>
                  </a:cubicBezTo>
                  <a:cubicBezTo>
                    <a:pt x="472" y="1121"/>
                    <a:pt x="449" y="1120"/>
                    <a:pt x="435" y="1116"/>
                  </a:cubicBezTo>
                  <a:cubicBezTo>
                    <a:pt x="449" y="1116"/>
                    <a:pt x="463" y="1123"/>
                    <a:pt x="477" y="1124"/>
                  </a:cubicBezTo>
                  <a:cubicBezTo>
                    <a:pt x="488" y="1124"/>
                    <a:pt x="500" y="1122"/>
                    <a:pt x="511" y="1123"/>
                  </a:cubicBezTo>
                  <a:cubicBezTo>
                    <a:pt x="508" y="1123"/>
                    <a:pt x="505" y="1122"/>
                    <a:pt x="502" y="1121"/>
                  </a:cubicBezTo>
                  <a:cubicBezTo>
                    <a:pt x="496" y="1119"/>
                    <a:pt x="490" y="1115"/>
                    <a:pt x="483" y="1114"/>
                  </a:cubicBezTo>
                  <a:cubicBezTo>
                    <a:pt x="504" y="1117"/>
                    <a:pt x="522" y="1117"/>
                    <a:pt x="542" y="1115"/>
                  </a:cubicBezTo>
                  <a:cubicBezTo>
                    <a:pt x="545" y="1115"/>
                    <a:pt x="548" y="1115"/>
                    <a:pt x="550" y="1116"/>
                  </a:cubicBezTo>
                  <a:cubicBezTo>
                    <a:pt x="570" y="1111"/>
                    <a:pt x="594" y="1126"/>
                    <a:pt x="613" y="1118"/>
                  </a:cubicBezTo>
                  <a:cubicBezTo>
                    <a:pt x="612" y="1118"/>
                    <a:pt x="610" y="1117"/>
                    <a:pt x="609" y="1117"/>
                  </a:cubicBezTo>
                  <a:cubicBezTo>
                    <a:pt x="621" y="1117"/>
                    <a:pt x="633" y="1118"/>
                    <a:pt x="646" y="1117"/>
                  </a:cubicBezTo>
                  <a:cubicBezTo>
                    <a:pt x="643" y="1111"/>
                    <a:pt x="634" y="1112"/>
                    <a:pt x="629" y="1110"/>
                  </a:cubicBezTo>
                  <a:cubicBezTo>
                    <a:pt x="639" y="1106"/>
                    <a:pt x="659" y="1105"/>
                    <a:pt x="667" y="1097"/>
                  </a:cubicBezTo>
                  <a:cubicBezTo>
                    <a:pt x="664" y="1097"/>
                    <a:pt x="662" y="1096"/>
                    <a:pt x="659" y="1097"/>
                  </a:cubicBezTo>
                  <a:cubicBezTo>
                    <a:pt x="673" y="1094"/>
                    <a:pt x="699" y="1096"/>
                    <a:pt x="716" y="1089"/>
                  </a:cubicBezTo>
                  <a:cubicBezTo>
                    <a:pt x="737" y="1088"/>
                    <a:pt x="755" y="1088"/>
                    <a:pt x="755" y="1088"/>
                  </a:cubicBezTo>
                  <a:cubicBezTo>
                    <a:pt x="755" y="1088"/>
                    <a:pt x="755" y="1132"/>
                    <a:pt x="819" y="1124"/>
                  </a:cubicBezTo>
                  <a:cubicBezTo>
                    <a:pt x="883" y="1116"/>
                    <a:pt x="943" y="1032"/>
                    <a:pt x="979" y="1032"/>
                  </a:cubicBezTo>
                  <a:cubicBezTo>
                    <a:pt x="981" y="1032"/>
                    <a:pt x="984" y="1032"/>
                    <a:pt x="987" y="1031"/>
                  </a:cubicBezTo>
                  <a:cubicBezTo>
                    <a:pt x="985" y="1033"/>
                    <a:pt x="983" y="1035"/>
                    <a:pt x="981" y="1037"/>
                  </a:cubicBezTo>
                  <a:cubicBezTo>
                    <a:pt x="987" y="1035"/>
                    <a:pt x="994" y="1032"/>
                    <a:pt x="1000" y="1028"/>
                  </a:cubicBezTo>
                  <a:cubicBezTo>
                    <a:pt x="1006" y="1027"/>
                    <a:pt x="1013" y="1025"/>
                    <a:pt x="1020" y="1022"/>
                  </a:cubicBezTo>
                  <a:cubicBezTo>
                    <a:pt x="1014" y="1026"/>
                    <a:pt x="1008" y="1030"/>
                    <a:pt x="1006" y="1036"/>
                  </a:cubicBezTo>
                  <a:cubicBezTo>
                    <a:pt x="1019" y="1030"/>
                    <a:pt x="1030" y="1022"/>
                    <a:pt x="1043" y="1014"/>
                  </a:cubicBezTo>
                  <a:cubicBezTo>
                    <a:pt x="1046" y="1013"/>
                    <a:pt x="1050" y="1012"/>
                    <a:pt x="1053" y="1010"/>
                  </a:cubicBezTo>
                  <a:cubicBezTo>
                    <a:pt x="1044" y="1017"/>
                    <a:pt x="1034" y="1022"/>
                    <a:pt x="1026" y="1029"/>
                  </a:cubicBezTo>
                  <a:cubicBezTo>
                    <a:pt x="1044" y="1027"/>
                    <a:pt x="1060" y="1011"/>
                    <a:pt x="1077" y="1001"/>
                  </a:cubicBezTo>
                  <a:cubicBezTo>
                    <a:pt x="1081" y="1000"/>
                    <a:pt x="1085" y="998"/>
                    <a:pt x="1089" y="996"/>
                  </a:cubicBezTo>
                  <a:cubicBezTo>
                    <a:pt x="1080" y="1006"/>
                    <a:pt x="1065" y="1014"/>
                    <a:pt x="1055" y="1022"/>
                  </a:cubicBezTo>
                  <a:cubicBezTo>
                    <a:pt x="1071" y="1011"/>
                    <a:pt x="1086" y="1000"/>
                    <a:pt x="1102" y="991"/>
                  </a:cubicBezTo>
                  <a:cubicBezTo>
                    <a:pt x="1105" y="990"/>
                    <a:pt x="1108" y="989"/>
                    <a:pt x="1110" y="988"/>
                  </a:cubicBezTo>
                  <a:cubicBezTo>
                    <a:pt x="1101" y="999"/>
                    <a:pt x="1083" y="1004"/>
                    <a:pt x="1074" y="1016"/>
                  </a:cubicBezTo>
                  <a:cubicBezTo>
                    <a:pt x="1092" y="1009"/>
                    <a:pt x="1108" y="993"/>
                    <a:pt x="1126" y="986"/>
                  </a:cubicBezTo>
                  <a:cubicBezTo>
                    <a:pt x="1117" y="993"/>
                    <a:pt x="1106" y="999"/>
                    <a:pt x="1101" y="1009"/>
                  </a:cubicBezTo>
                  <a:cubicBezTo>
                    <a:pt x="1113" y="998"/>
                    <a:pt x="1134" y="977"/>
                    <a:pt x="1150" y="975"/>
                  </a:cubicBezTo>
                  <a:cubicBezTo>
                    <a:pt x="1143" y="983"/>
                    <a:pt x="1133" y="989"/>
                    <a:pt x="1126" y="998"/>
                  </a:cubicBezTo>
                  <a:cubicBezTo>
                    <a:pt x="1144" y="987"/>
                    <a:pt x="1162" y="975"/>
                    <a:pt x="1179" y="964"/>
                  </a:cubicBezTo>
                  <a:cubicBezTo>
                    <a:pt x="1194" y="957"/>
                    <a:pt x="1207" y="950"/>
                    <a:pt x="1223" y="946"/>
                  </a:cubicBezTo>
                  <a:cubicBezTo>
                    <a:pt x="1260" y="941"/>
                    <a:pt x="1302" y="963"/>
                    <a:pt x="1295" y="992"/>
                  </a:cubicBezTo>
                  <a:cubicBezTo>
                    <a:pt x="1287" y="1024"/>
                    <a:pt x="1367" y="1052"/>
                    <a:pt x="1383" y="1016"/>
                  </a:cubicBezTo>
                  <a:cubicBezTo>
                    <a:pt x="1386" y="1008"/>
                    <a:pt x="1402" y="1000"/>
                    <a:pt x="1426" y="992"/>
                  </a:cubicBezTo>
                  <a:cubicBezTo>
                    <a:pt x="1436" y="989"/>
                    <a:pt x="1447" y="984"/>
                    <a:pt x="1458" y="985"/>
                  </a:cubicBezTo>
                  <a:cubicBezTo>
                    <a:pt x="1452" y="991"/>
                    <a:pt x="1442" y="995"/>
                    <a:pt x="1438" y="1002"/>
                  </a:cubicBezTo>
                  <a:cubicBezTo>
                    <a:pt x="1457" y="998"/>
                    <a:pt x="1475" y="981"/>
                    <a:pt x="1494" y="979"/>
                  </a:cubicBezTo>
                  <a:cubicBezTo>
                    <a:pt x="1485" y="987"/>
                    <a:pt x="1474" y="992"/>
                    <a:pt x="1464" y="999"/>
                  </a:cubicBezTo>
                  <a:cubicBezTo>
                    <a:pt x="1485" y="988"/>
                    <a:pt x="1507" y="974"/>
                    <a:pt x="1529" y="966"/>
                  </a:cubicBezTo>
                  <a:cubicBezTo>
                    <a:pt x="1531" y="966"/>
                    <a:pt x="1533" y="965"/>
                    <a:pt x="1535" y="965"/>
                  </a:cubicBezTo>
                  <a:cubicBezTo>
                    <a:pt x="1529" y="968"/>
                    <a:pt x="1524" y="972"/>
                    <a:pt x="1519" y="977"/>
                  </a:cubicBezTo>
                  <a:cubicBezTo>
                    <a:pt x="1511" y="981"/>
                    <a:pt x="1501" y="985"/>
                    <a:pt x="1495" y="990"/>
                  </a:cubicBezTo>
                  <a:cubicBezTo>
                    <a:pt x="1502" y="988"/>
                    <a:pt x="1508" y="986"/>
                    <a:pt x="1514" y="983"/>
                  </a:cubicBezTo>
                  <a:cubicBezTo>
                    <a:pt x="1513" y="984"/>
                    <a:pt x="1512" y="985"/>
                    <a:pt x="1512" y="986"/>
                  </a:cubicBezTo>
                  <a:cubicBezTo>
                    <a:pt x="1527" y="978"/>
                    <a:pt x="1545" y="966"/>
                    <a:pt x="1564" y="959"/>
                  </a:cubicBezTo>
                  <a:cubicBezTo>
                    <a:pt x="1567" y="959"/>
                    <a:pt x="1570" y="958"/>
                    <a:pt x="1573" y="957"/>
                  </a:cubicBezTo>
                  <a:cubicBezTo>
                    <a:pt x="1560" y="965"/>
                    <a:pt x="1545" y="971"/>
                    <a:pt x="1534" y="982"/>
                  </a:cubicBezTo>
                  <a:cubicBezTo>
                    <a:pt x="1550" y="980"/>
                    <a:pt x="1565" y="971"/>
                    <a:pt x="1581" y="963"/>
                  </a:cubicBezTo>
                  <a:cubicBezTo>
                    <a:pt x="1590" y="959"/>
                    <a:pt x="1600" y="955"/>
                    <a:pt x="1609" y="951"/>
                  </a:cubicBezTo>
                  <a:cubicBezTo>
                    <a:pt x="1611" y="951"/>
                    <a:pt x="1613" y="950"/>
                    <a:pt x="1614" y="950"/>
                  </a:cubicBezTo>
                  <a:cubicBezTo>
                    <a:pt x="1598" y="959"/>
                    <a:pt x="1578" y="964"/>
                    <a:pt x="1563" y="975"/>
                  </a:cubicBezTo>
                  <a:cubicBezTo>
                    <a:pt x="1587" y="969"/>
                    <a:pt x="1611" y="954"/>
                    <a:pt x="1636" y="950"/>
                  </a:cubicBezTo>
                  <a:cubicBezTo>
                    <a:pt x="1624" y="957"/>
                    <a:pt x="1609" y="960"/>
                    <a:pt x="1598" y="969"/>
                  </a:cubicBezTo>
                  <a:cubicBezTo>
                    <a:pt x="1623" y="956"/>
                    <a:pt x="1661" y="940"/>
                    <a:pt x="1689" y="940"/>
                  </a:cubicBezTo>
                  <a:cubicBezTo>
                    <a:pt x="1673" y="950"/>
                    <a:pt x="1652" y="956"/>
                    <a:pt x="1633" y="960"/>
                  </a:cubicBezTo>
                  <a:cubicBezTo>
                    <a:pt x="1658" y="954"/>
                    <a:pt x="1685" y="950"/>
                    <a:pt x="1709" y="941"/>
                  </a:cubicBezTo>
                  <a:cubicBezTo>
                    <a:pt x="1722" y="936"/>
                    <a:pt x="1734" y="932"/>
                    <a:pt x="1746" y="928"/>
                  </a:cubicBezTo>
                  <a:cubicBezTo>
                    <a:pt x="1747" y="927"/>
                    <a:pt x="1748" y="927"/>
                    <a:pt x="1749" y="927"/>
                  </a:cubicBezTo>
                  <a:cubicBezTo>
                    <a:pt x="1754" y="926"/>
                    <a:pt x="1758" y="925"/>
                    <a:pt x="1763" y="924"/>
                  </a:cubicBezTo>
                  <a:cubicBezTo>
                    <a:pt x="1875" y="903"/>
                    <a:pt x="1823" y="849"/>
                    <a:pt x="1829" y="775"/>
                  </a:cubicBezTo>
                  <a:cubicBezTo>
                    <a:pt x="1831" y="768"/>
                    <a:pt x="1832" y="761"/>
                    <a:pt x="1832" y="754"/>
                  </a:cubicBezTo>
                  <a:cubicBezTo>
                    <a:pt x="1833" y="750"/>
                    <a:pt x="1835" y="746"/>
                    <a:pt x="1836" y="741"/>
                  </a:cubicBezTo>
                  <a:cubicBezTo>
                    <a:pt x="1836" y="741"/>
                    <a:pt x="1837" y="740"/>
                    <a:pt x="1837" y="739"/>
                  </a:cubicBezTo>
                  <a:cubicBezTo>
                    <a:pt x="1838" y="743"/>
                    <a:pt x="1840" y="747"/>
                    <a:pt x="1842" y="751"/>
                  </a:cubicBezTo>
                  <a:cubicBezTo>
                    <a:pt x="1842" y="742"/>
                    <a:pt x="1842" y="733"/>
                    <a:pt x="1842" y="724"/>
                  </a:cubicBezTo>
                  <a:cubicBezTo>
                    <a:pt x="1843" y="719"/>
                    <a:pt x="1845" y="714"/>
                    <a:pt x="1846" y="708"/>
                  </a:cubicBezTo>
                  <a:cubicBezTo>
                    <a:pt x="1847" y="713"/>
                    <a:pt x="1848" y="717"/>
                    <a:pt x="1851" y="720"/>
                  </a:cubicBezTo>
                  <a:cubicBezTo>
                    <a:pt x="1849" y="714"/>
                    <a:pt x="1849" y="707"/>
                    <a:pt x="1848" y="700"/>
                  </a:cubicBezTo>
                  <a:cubicBezTo>
                    <a:pt x="1849" y="696"/>
                    <a:pt x="1850" y="693"/>
                    <a:pt x="1851" y="689"/>
                  </a:cubicBezTo>
                  <a:cubicBezTo>
                    <a:pt x="1852" y="693"/>
                    <a:pt x="1853" y="697"/>
                    <a:pt x="1855" y="700"/>
                  </a:cubicBezTo>
                  <a:cubicBezTo>
                    <a:pt x="1854" y="693"/>
                    <a:pt x="1853" y="686"/>
                    <a:pt x="1852" y="679"/>
                  </a:cubicBezTo>
                  <a:cubicBezTo>
                    <a:pt x="1853" y="678"/>
                    <a:pt x="1853" y="676"/>
                    <a:pt x="1853" y="674"/>
                  </a:cubicBezTo>
                  <a:cubicBezTo>
                    <a:pt x="1854" y="677"/>
                    <a:pt x="1855" y="679"/>
                    <a:pt x="1857" y="681"/>
                  </a:cubicBezTo>
                  <a:cubicBezTo>
                    <a:pt x="1858" y="676"/>
                    <a:pt x="1858" y="671"/>
                    <a:pt x="1858" y="666"/>
                  </a:cubicBezTo>
                  <a:cubicBezTo>
                    <a:pt x="1860" y="670"/>
                    <a:pt x="1862" y="673"/>
                    <a:pt x="1865" y="676"/>
                  </a:cubicBezTo>
                  <a:cubicBezTo>
                    <a:pt x="1863" y="666"/>
                    <a:pt x="1857" y="649"/>
                    <a:pt x="1856" y="636"/>
                  </a:cubicBezTo>
                  <a:cubicBezTo>
                    <a:pt x="1856" y="634"/>
                    <a:pt x="1857" y="632"/>
                    <a:pt x="1857" y="630"/>
                  </a:cubicBezTo>
                  <a:cubicBezTo>
                    <a:pt x="1857" y="627"/>
                    <a:pt x="1857" y="626"/>
                    <a:pt x="1858" y="624"/>
                  </a:cubicBezTo>
                  <a:close/>
                  <a:moveTo>
                    <a:pt x="282" y="286"/>
                  </a:moveTo>
                  <a:cubicBezTo>
                    <a:pt x="277" y="286"/>
                    <a:pt x="272" y="285"/>
                    <a:pt x="268" y="285"/>
                  </a:cubicBezTo>
                  <a:cubicBezTo>
                    <a:pt x="266" y="284"/>
                    <a:pt x="263" y="284"/>
                    <a:pt x="261" y="284"/>
                  </a:cubicBezTo>
                  <a:cubicBezTo>
                    <a:pt x="268" y="284"/>
                    <a:pt x="274" y="283"/>
                    <a:pt x="281" y="283"/>
                  </a:cubicBezTo>
                  <a:cubicBezTo>
                    <a:pt x="284" y="283"/>
                    <a:pt x="288" y="283"/>
                    <a:pt x="291" y="283"/>
                  </a:cubicBezTo>
                  <a:cubicBezTo>
                    <a:pt x="288" y="284"/>
                    <a:pt x="285" y="285"/>
                    <a:pt x="282" y="286"/>
                  </a:cubicBezTo>
                  <a:close/>
                  <a:moveTo>
                    <a:pt x="438" y="234"/>
                  </a:moveTo>
                  <a:cubicBezTo>
                    <a:pt x="443" y="234"/>
                    <a:pt x="448" y="234"/>
                    <a:pt x="452" y="235"/>
                  </a:cubicBezTo>
                  <a:cubicBezTo>
                    <a:pt x="460" y="235"/>
                    <a:pt x="468" y="237"/>
                    <a:pt x="475" y="239"/>
                  </a:cubicBezTo>
                  <a:cubicBezTo>
                    <a:pt x="463" y="238"/>
                    <a:pt x="450" y="236"/>
                    <a:pt x="438" y="234"/>
                  </a:cubicBezTo>
                  <a:close/>
                  <a:moveTo>
                    <a:pt x="1188" y="959"/>
                  </a:moveTo>
                  <a:cubicBezTo>
                    <a:pt x="1192" y="956"/>
                    <a:pt x="1197" y="954"/>
                    <a:pt x="1201" y="951"/>
                  </a:cubicBezTo>
                  <a:cubicBezTo>
                    <a:pt x="1202" y="951"/>
                    <a:pt x="1203" y="951"/>
                    <a:pt x="1203" y="951"/>
                  </a:cubicBezTo>
                  <a:cubicBezTo>
                    <a:pt x="1199" y="954"/>
                    <a:pt x="1193" y="957"/>
                    <a:pt x="1188" y="959"/>
                  </a:cubicBezTo>
                  <a:close/>
                  <a:moveTo>
                    <a:pt x="1274" y="23"/>
                  </a:moveTo>
                  <a:cubicBezTo>
                    <a:pt x="1266" y="25"/>
                    <a:pt x="1259" y="27"/>
                    <a:pt x="1251" y="29"/>
                  </a:cubicBezTo>
                  <a:cubicBezTo>
                    <a:pt x="1256" y="27"/>
                    <a:pt x="1260" y="24"/>
                    <a:pt x="1265" y="22"/>
                  </a:cubicBezTo>
                  <a:cubicBezTo>
                    <a:pt x="1274" y="21"/>
                    <a:pt x="1282" y="20"/>
                    <a:pt x="1290" y="19"/>
                  </a:cubicBezTo>
                  <a:cubicBezTo>
                    <a:pt x="1284" y="20"/>
                    <a:pt x="1278" y="22"/>
                    <a:pt x="1274" y="23"/>
                  </a:cubicBezTo>
                  <a:close/>
                  <a:moveTo>
                    <a:pt x="1702" y="165"/>
                  </a:moveTo>
                  <a:cubicBezTo>
                    <a:pt x="1688" y="162"/>
                    <a:pt x="1674" y="160"/>
                    <a:pt x="1659" y="159"/>
                  </a:cubicBezTo>
                  <a:cubicBezTo>
                    <a:pt x="1673" y="163"/>
                    <a:pt x="1688" y="166"/>
                    <a:pt x="1702" y="165"/>
                  </a:cubicBezTo>
                  <a:close/>
                  <a:moveTo>
                    <a:pt x="909" y="100"/>
                  </a:moveTo>
                  <a:cubicBezTo>
                    <a:pt x="922" y="93"/>
                    <a:pt x="935" y="87"/>
                    <a:pt x="946" y="79"/>
                  </a:cubicBezTo>
                  <a:cubicBezTo>
                    <a:pt x="935" y="84"/>
                    <a:pt x="921" y="91"/>
                    <a:pt x="909" y="100"/>
                  </a:cubicBezTo>
                  <a:close/>
                  <a:moveTo>
                    <a:pt x="509" y="225"/>
                  </a:moveTo>
                  <a:cubicBezTo>
                    <a:pt x="511" y="225"/>
                    <a:pt x="513" y="226"/>
                    <a:pt x="515" y="226"/>
                  </a:cubicBezTo>
                  <a:cubicBezTo>
                    <a:pt x="514" y="225"/>
                    <a:pt x="511" y="225"/>
                    <a:pt x="509" y="225"/>
                  </a:cubicBezTo>
                  <a:close/>
                  <a:moveTo>
                    <a:pt x="1606" y="149"/>
                  </a:moveTo>
                  <a:cubicBezTo>
                    <a:pt x="1609" y="151"/>
                    <a:pt x="1612" y="152"/>
                    <a:pt x="1615" y="154"/>
                  </a:cubicBezTo>
                  <a:cubicBezTo>
                    <a:pt x="1629" y="156"/>
                    <a:pt x="1644" y="157"/>
                    <a:pt x="1659" y="159"/>
                  </a:cubicBezTo>
                  <a:cubicBezTo>
                    <a:pt x="1641" y="154"/>
                    <a:pt x="1623" y="148"/>
                    <a:pt x="1606" y="149"/>
                  </a:cubicBezTo>
                  <a:close/>
                </a:path>
              </a:pathLst>
            </a:custGeom>
            <a:noFill/>
            <a:ln w="4763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02" name="Freeform 581">
              <a:extLst>
                <a:ext uri="{FF2B5EF4-FFF2-40B4-BE49-F238E27FC236}">
                  <a16:creationId xmlns:a16="http://schemas.microsoft.com/office/drawing/2014/main" id="{1039E26A-F60A-4565-B870-B4B5E14FE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9" y="1425"/>
              <a:ext cx="194" cy="242"/>
            </a:xfrm>
            <a:custGeom>
              <a:avLst/>
              <a:gdLst>
                <a:gd name="T0" fmla="*/ 80 w 212"/>
                <a:gd name="T1" fmla="*/ 174 h 247"/>
                <a:gd name="T2" fmla="*/ 142 w 212"/>
                <a:gd name="T3" fmla="*/ 176 h 247"/>
                <a:gd name="T4" fmla="*/ 84 w 212"/>
                <a:gd name="T5" fmla="*/ 134 h 247"/>
                <a:gd name="T6" fmla="*/ 80 w 212"/>
                <a:gd name="T7" fmla="*/ 32 h 247"/>
                <a:gd name="T8" fmla="*/ 0 w 212"/>
                <a:gd name="T9" fmla="*/ 8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2" h="247">
                  <a:moveTo>
                    <a:pt x="114" y="190"/>
                  </a:moveTo>
                  <a:cubicBezTo>
                    <a:pt x="140" y="192"/>
                    <a:pt x="192" y="247"/>
                    <a:pt x="202" y="192"/>
                  </a:cubicBezTo>
                  <a:cubicBezTo>
                    <a:pt x="212" y="138"/>
                    <a:pt x="138" y="175"/>
                    <a:pt x="120" y="146"/>
                  </a:cubicBezTo>
                  <a:cubicBezTo>
                    <a:pt x="98" y="111"/>
                    <a:pt x="143" y="72"/>
                    <a:pt x="114" y="36"/>
                  </a:cubicBezTo>
                  <a:cubicBezTo>
                    <a:pt x="86" y="0"/>
                    <a:pt x="41" y="2"/>
                    <a:pt x="0" y="8"/>
                  </a:cubicBezTo>
                </a:path>
              </a:pathLst>
            </a:custGeom>
            <a:noFill/>
            <a:ln w="4763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03" name="Freeform 582">
              <a:extLst>
                <a:ext uri="{FF2B5EF4-FFF2-40B4-BE49-F238E27FC236}">
                  <a16:creationId xmlns:a16="http://schemas.microsoft.com/office/drawing/2014/main" id="{FEE17D95-BA11-4956-9BD2-7E43D349F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3" y="1287"/>
              <a:ext cx="74" cy="121"/>
            </a:xfrm>
            <a:custGeom>
              <a:avLst/>
              <a:gdLst>
                <a:gd name="T0" fmla="*/ 30 w 81"/>
                <a:gd name="T1" fmla="*/ 112 h 124"/>
                <a:gd name="T2" fmla="*/ 16 w 81"/>
                <a:gd name="T3" fmla="*/ 107 h 124"/>
                <a:gd name="T4" fmla="*/ 5 w 81"/>
                <a:gd name="T5" fmla="*/ 106 h 124"/>
                <a:gd name="T6" fmla="*/ 17 w 81"/>
                <a:gd name="T7" fmla="*/ 100 h 124"/>
                <a:gd name="T8" fmla="*/ 13 w 81"/>
                <a:gd name="T9" fmla="*/ 98 h 124"/>
                <a:gd name="T10" fmla="*/ 20 w 81"/>
                <a:gd name="T11" fmla="*/ 96 h 124"/>
                <a:gd name="T12" fmla="*/ 15 w 81"/>
                <a:gd name="T13" fmla="*/ 94 h 124"/>
                <a:gd name="T14" fmla="*/ 26 w 81"/>
                <a:gd name="T15" fmla="*/ 92 h 124"/>
                <a:gd name="T16" fmla="*/ 37 w 81"/>
                <a:gd name="T17" fmla="*/ 89 h 124"/>
                <a:gd name="T18" fmla="*/ 15 w 81"/>
                <a:gd name="T19" fmla="*/ 82 h 124"/>
                <a:gd name="T20" fmla="*/ 0 w 81"/>
                <a:gd name="T21" fmla="*/ 82 h 124"/>
                <a:gd name="T22" fmla="*/ 14 w 81"/>
                <a:gd name="T23" fmla="*/ 76 h 124"/>
                <a:gd name="T24" fmla="*/ 22 w 81"/>
                <a:gd name="T25" fmla="*/ 72 h 124"/>
                <a:gd name="T26" fmla="*/ 26 w 81"/>
                <a:gd name="T27" fmla="*/ 70 h 124"/>
                <a:gd name="T28" fmla="*/ 20 w 81"/>
                <a:gd name="T29" fmla="*/ 68 h 124"/>
                <a:gd name="T30" fmla="*/ 29 w 81"/>
                <a:gd name="T31" fmla="*/ 64 h 124"/>
                <a:gd name="T32" fmla="*/ 37 w 81"/>
                <a:gd name="T33" fmla="*/ 61 h 124"/>
                <a:gd name="T34" fmla="*/ 21 w 81"/>
                <a:gd name="T35" fmla="*/ 57 h 124"/>
                <a:gd name="T36" fmla="*/ 31 w 81"/>
                <a:gd name="T37" fmla="*/ 56 h 124"/>
                <a:gd name="T38" fmla="*/ 22 w 81"/>
                <a:gd name="T39" fmla="*/ 46 h 124"/>
                <a:gd name="T40" fmla="*/ 14 w 81"/>
                <a:gd name="T41" fmla="*/ 37 h 124"/>
                <a:gd name="T42" fmla="*/ 8 w 81"/>
                <a:gd name="T43" fmla="*/ 33 h 124"/>
                <a:gd name="T44" fmla="*/ 22 w 81"/>
                <a:gd name="T45" fmla="*/ 33 h 124"/>
                <a:gd name="T46" fmla="*/ 14 w 81"/>
                <a:gd name="T47" fmla="*/ 26 h 124"/>
                <a:gd name="T48" fmla="*/ 24 w 81"/>
                <a:gd name="T49" fmla="*/ 23 h 124"/>
                <a:gd name="T50" fmla="*/ 22 w 81"/>
                <a:gd name="T51" fmla="*/ 20 h 124"/>
                <a:gd name="T52" fmla="*/ 31 w 81"/>
                <a:gd name="T53" fmla="*/ 20 h 124"/>
                <a:gd name="T54" fmla="*/ 37 w 81"/>
                <a:gd name="T55" fmla="*/ 20 h 124"/>
                <a:gd name="T56" fmla="*/ 16 w 81"/>
                <a:gd name="T57" fmla="*/ 16 h 124"/>
                <a:gd name="T58" fmla="*/ 34 w 81"/>
                <a:gd name="T59" fmla="*/ 20 h 124"/>
                <a:gd name="T60" fmla="*/ 44 w 81"/>
                <a:gd name="T61" fmla="*/ 20 h 124"/>
                <a:gd name="T62" fmla="*/ 34 w 81"/>
                <a:gd name="T63" fmla="*/ 14 h 124"/>
                <a:gd name="T64" fmla="*/ 24 w 81"/>
                <a:gd name="T65" fmla="*/ 6 h 124"/>
                <a:gd name="T66" fmla="*/ 42 w 81"/>
                <a:gd name="T67" fmla="*/ 7 h 124"/>
                <a:gd name="T68" fmla="*/ 53 w 81"/>
                <a:gd name="T69" fmla="*/ 1 h 124"/>
                <a:gd name="T70" fmla="*/ 57 w 81"/>
                <a:gd name="T71" fmla="*/ 1 h 12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" h="124">
                  <a:moveTo>
                    <a:pt x="43" y="124"/>
                  </a:moveTo>
                  <a:cubicBezTo>
                    <a:pt x="36" y="123"/>
                    <a:pt x="30" y="119"/>
                    <a:pt x="23" y="119"/>
                  </a:cubicBezTo>
                  <a:cubicBezTo>
                    <a:pt x="18" y="119"/>
                    <a:pt x="11" y="117"/>
                    <a:pt x="6" y="118"/>
                  </a:cubicBezTo>
                  <a:cubicBezTo>
                    <a:pt x="10" y="114"/>
                    <a:pt x="19" y="112"/>
                    <a:pt x="25" y="111"/>
                  </a:cubicBezTo>
                  <a:cubicBezTo>
                    <a:pt x="22" y="110"/>
                    <a:pt x="20" y="109"/>
                    <a:pt x="18" y="108"/>
                  </a:cubicBezTo>
                  <a:cubicBezTo>
                    <a:pt x="21" y="105"/>
                    <a:pt x="27" y="107"/>
                    <a:pt x="29" y="105"/>
                  </a:cubicBezTo>
                  <a:cubicBezTo>
                    <a:pt x="27" y="103"/>
                    <a:pt x="24" y="103"/>
                    <a:pt x="21" y="102"/>
                  </a:cubicBezTo>
                  <a:cubicBezTo>
                    <a:pt x="25" y="102"/>
                    <a:pt x="32" y="101"/>
                    <a:pt x="37" y="100"/>
                  </a:cubicBezTo>
                  <a:cubicBezTo>
                    <a:pt x="40" y="100"/>
                    <a:pt x="49" y="100"/>
                    <a:pt x="52" y="97"/>
                  </a:cubicBezTo>
                  <a:cubicBezTo>
                    <a:pt x="41" y="95"/>
                    <a:pt x="31" y="90"/>
                    <a:pt x="21" y="90"/>
                  </a:cubicBezTo>
                  <a:cubicBezTo>
                    <a:pt x="14" y="90"/>
                    <a:pt x="6" y="94"/>
                    <a:pt x="0" y="90"/>
                  </a:cubicBezTo>
                  <a:cubicBezTo>
                    <a:pt x="6" y="88"/>
                    <a:pt x="13" y="86"/>
                    <a:pt x="19" y="84"/>
                  </a:cubicBezTo>
                  <a:cubicBezTo>
                    <a:pt x="24" y="83"/>
                    <a:pt x="27" y="81"/>
                    <a:pt x="32" y="80"/>
                  </a:cubicBezTo>
                  <a:cubicBezTo>
                    <a:pt x="34" y="79"/>
                    <a:pt x="36" y="79"/>
                    <a:pt x="37" y="78"/>
                  </a:cubicBezTo>
                  <a:cubicBezTo>
                    <a:pt x="35" y="78"/>
                    <a:pt x="32" y="77"/>
                    <a:pt x="29" y="76"/>
                  </a:cubicBezTo>
                  <a:cubicBezTo>
                    <a:pt x="33" y="75"/>
                    <a:pt x="38" y="73"/>
                    <a:pt x="42" y="72"/>
                  </a:cubicBezTo>
                  <a:cubicBezTo>
                    <a:pt x="45" y="71"/>
                    <a:pt x="50" y="71"/>
                    <a:pt x="53" y="69"/>
                  </a:cubicBezTo>
                  <a:cubicBezTo>
                    <a:pt x="45" y="68"/>
                    <a:pt x="36" y="65"/>
                    <a:pt x="30" y="61"/>
                  </a:cubicBezTo>
                  <a:cubicBezTo>
                    <a:pt x="35" y="60"/>
                    <a:pt x="40" y="61"/>
                    <a:pt x="44" y="60"/>
                  </a:cubicBezTo>
                  <a:cubicBezTo>
                    <a:pt x="39" y="57"/>
                    <a:pt x="36" y="54"/>
                    <a:pt x="31" y="50"/>
                  </a:cubicBezTo>
                  <a:cubicBezTo>
                    <a:pt x="28" y="46"/>
                    <a:pt x="24" y="43"/>
                    <a:pt x="19" y="41"/>
                  </a:cubicBezTo>
                  <a:cubicBezTo>
                    <a:pt x="17" y="40"/>
                    <a:pt x="14" y="39"/>
                    <a:pt x="12" y="37"/>
                  </a:cubicBezTo>
                  <a:cubicBezTo>
                    <a:pt x="18" y="37"/>
                    <a:pt x="26" y="41"/>
                    <a:pt x="31" y="37"/>
                  </a:cubicBezTo>
                  <a:cubicBezTo>
                    <a:pt x="28" y="34"/>
                    <a:pt x="22" y="33"/>
                    <a:pt x="19" y="30"/>
                  </a:cubicBezTo>
                  <a:cubicBezTo>
                    <a:pt x="24" y="28"/>
                    <a:pt x="29" y="28"/>
                    <a:pt x="34" y="27"/>
                  </a:cubicBezTo>
                  <a:cubicBezTo>
                    <a:pt x="34" y="25"/>
                    <a:pt x="33" y="24"/>
                    <a:pt x="32" y="22"/>
                  </a:cubicBezTo>
                  <a:cubicBezTo>
                    <a:pt x="36" y="22"/>
                    <a:pt x="40" y="24"/>
                    <a:pt x="44" y="23"/>
                  </a:cubicBezTo>
                  <a:cubicBezTo>
                    <a:pt x="47" y="23"/>
                    <a:pt x="50" y="21"/>
                    <a:pt x="53" y="21"/>
                  </a:cubicBezTo>
                  <a:cubicBezTo>
                    <a:pt x="43" y="20"/>
                    <a:pt x="34" y="19"/>
                    <a:pt x="24" y="16"/>
                  </a:cubicBezTo>
                  <a:cubicBezTo>
                    <a:pt x="32" y="18"/>
                    <a:pt x="41" y="17"/>
                    <a:pt x="49" y="20"/>
                  </a:cubicBezTo>
                  <a:cubicBezTo>
                    <a:pt x="54" y="22"/>
                    <a:pt x="58" y="25"/>
                    <a:pt x="63" y="24"/>
                  </a:cubicBezTo>
                  <a:cubicBezTo>
                    <a:pt x="61" y="19"/>
                    <a:pt x="53" y="17"/>
                    <a:pt x="49" y="14"/>
                  </a:cubicBezTo>
                  <a:cubicBezTo>
                    <a:pt x="45" y="11"/>
                    <a:pt x="40" y="8"/>
                    <a:pt x="35" y="6"/>
                  </a:cubicBezTo>
                  <a:cubicBezTo>
                    <a:pt x="42" y="3"/>
                    <a:pt x="53" y="7"/>
                    <a:pt x="60" y="7"/>
                  </a:cubicBezTo>
                  <a:cubicBezTo>
                    <a:pt x="67" y="7"/>
                    <a:pt x="71" y="4"/>
                    <a:pt x="77" y="1"/>
                  </a:cubicBezTo>
                  <a:cubicBezTo>
                    <a:pt x="79" y="1"/>
                    <a:pt x="81" y="0"/>
                    <a:pt x="81" y="1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04" name="Freeform 583">
              <a:extLst>
                <a:ext uri="{FF2B5EF4-FFF2-40B4-BE49-F238E27FC236}">
                  <a16:creationId xmlns:a16="http://schemas.microsoft.com/office/drawing/2014/main" id="{4A2B8BCF-6592-4B89-9B10-7C94929F1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1" y="1443"/>
              <a:ext cx="69" cy="72"/>
            </a:xfrm>
            <a:custGeom>
              <a:avLst/>
              <a:gdLst>
                <a:gd name="T0" fmla="*/ 2 w 76"/>
                <a:gd name="T1" fmla="*/ 15 h 74"/>
                <a:gd name="T2" fmla="*/ 11 w 76"/>
                <a:gd name="T3" fmla="*/ 9 h 74"/>
                <a:gd name="T4" fmla="*/ 29 w 76"/>
                <a:gd name="T5" fmla="*/ 0 h 74"/>
                <a:gd name="T6" fmla="*/ 14 w 76"/>
                <a:gd name="T7" fmla="*/ 12 h 74"/>
                <a:gd name="T8" fmla="*/ 51 w 76"/>
                <a:gd name="T9" fmla="*/ 5 h 74"/>
                <a:gd name="T10" fmla="*/ 29 w 76"/>
                <a:gd name="T11" fmla="*/ 15 h 74"/>
                <a:gd name="T12" fmla="*/ 52 w 76"/>
                <a:gd name="T13" fmla="*/ 18 h 74"/>
                <a:gd name="T14" fmla="*/ 45 w 76"/>
                <a:gd name="T15" fmla="*/ 18 h 74"/>
                <a:gd name="T16" fmla="*/ 33 w 76"/>
                <a:gd name="T17" fmla="*/ 22 h 74"/>
                <a:gd name="T18" fmla="*/ 14 w 76"/>
                <a:gd name="T19" fmla="*/ 32 h 74"/>
                <a:gd name="T20" fmla="*/ 14 w 76"/>
                <a:gd name="T21" fmla="*/ 34 h 74"/>
                <a:gd name="T22" fmla="*/ 31 w 76"/>
                <a:gd name="T23" fmla="*/ 32 h 74"/>
                <a:gd name="T24" fmla="*/ 19 w 76"/>
                <a:gd name="T25" fmla="*/ 38 h 74"/>
                <a:gd name="T26" fmla="*/ 40 w 76"/>
                <a:gd name="T27" fmla="*/ 35 h 74"/>
                <a:gd name="T28" fmla="*/ 16 w 76"/>
                <a:gd name="T29" fmla="*/ 51 h 74"/>
                <a:gd name="T30" fmla="*/ 0 w 76"/>
                <a:gd name="T31" fmla="*/ 66 h 74"/>
                <a:gd name="T32" fmla="*/ 28 w 76"/>
                <a:gd name="T33" fmla="*/ 57 h 74"/>
                <a:gd name="T34" fmla="*/ 28 w 76"/>
                <a:gd name="T35" fmla="*/ 59 h 7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6" h="74">
                  <a:moveTo>
                    <a:pt x="2" y="15"/>
                  </a:moveTo>
                  <a:cubicBezTo>
                    <a:pt x="3" y="16"/>
                    <a:pt x="12" y="10"/>
                    <a:pt x="15" y="9"/>
                  </a:cubicBezTo>
                  <a:cubicBezTo>
                    <a:pt x="24" y="5"/>
                    <a:pt x="33" y="4"/>
                    <a:pt x="42" y="0"/>
                  </a:cubicBezTo>
                  <a:cubicBezTo>
                    <a:pt x="35" y="3"/>
                    <a:pt x="26" y="7"/>
                    <a:pt x="21" y="12"/>
                  </a:cubicBezTo>
                  <a:cubicBezTo>
                    <a:pt x="37" y="8"/>
                    <a:pt x="57" y="4"/>
                    <a:pt x="75" y="5"/>
                  </a:cubicBezTo>
                  <a:cubicBezTo>
                    <a:pt x="67" y="9"/>
                    <a:pt x="49" y="8"/>
                    <a:pt x="43" y="15"/>
                  </a:cubicBezTo>
                  <a:cubicBezTo>
                    <a:pt x="51" y="21"/>
                    <a:pt x="68" y="11"/>
                    <a:pt x="76" y="20"/>
                  </a:cubicBezTo>
                  <a:cubicBezTo>
                    <a:pt x="74" y="22"/>
                    <a:pt x="70" y="21"/>
                    <a:pt x="67" y="21"/>
                  </a:cubicBezTo>
                  <a:cubicBezTo>
                    <a:pt x="60" y="22"/>
                    <a:pt x="54" y="24"/>
                    <a:pt x="48" y="26"/>
                  </a:cubicBezTo>
                  <a:cubicBezTo>
                    <a:pt x="39" y="29"/>
                    <a:pt x="29" y="34"/>
                    <a:pt x="20" y="36"/>
                  </a:cubicBezTo>
                  <a:cubicBezTo>
                    <a:pt x="20" y="37"/>
                    <a:pt x="20" y="37"/>
                    <a:pt x="20" y="38"/>
                  </a:cubicBezTo>
                  <a:cubicBezTo>
                    <a:pt x="28" y="39"/>
                    <a:pt x="37" y="33"/>
                    <a:pt x="45" y="36"/>
                  </a:cubicBezTo>
                  <a:cubicBezTo>
                    <a:pt x="40" y="40"/>
                    <a:pt x="33" y="39"/>
                    <a:pt x="28" y="42"/>
                  </a:cubicBezTo>
                  <a:cubicBezTo>
                    <a:pt x="38" y="43"/>
                    <a:pt x="49" y="39"/>
                    <a:pt x="59" y="39"/>
                  </a:cubicBezTo>
                  <a:cubicBezTo>
                    <a:pt x="49" y="46"/>
                    <a:pt x="35" y="48"/>
                    <a:pt x="24" y="55"/>
                  </a:cubicBezTo>
                  <a:cubicBezTo>
                    <a:pt x="16" y="59"/>
                    <a:pt x="4" y="65"/>
                    <a:pt x="0" y="74"/>
                  </a:cubicBezTo>
                  <a:cubicBezTo>
                    <a:pt x="13" y="71"/>
                    <a:pt x="27" y="64"/>
                    <a:pt x="41" y="65"/>
                  </a:cubicBezTo>
                  <a:cubicBezTo>
                    <a:pt x="41" y="66"/>
                    <a:pt x="41" y="66"/>
                    <a:pt x="41" y="67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05" name="Freeform 584">
              <a:extLst>
                <a:ext uri="{FF2B5EF4-FFF2-40B4-BE49-F238E27FC236}">
                  <a16:creationId xmlns:a16="http://schemas.microsoft.com/office/drawing/2014/main" id="{FD64A29D-5F33-484B-95D6-4A0F7AA20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2" y="1507"/>
              <a:ext cx="67" cy="86"/>
            </a:xfrm>
            <a:custGeom>
              <a:avLst/>
              <a:gdLst>
                <a:gd name="T0" fmla="*/ 19 w 72"/>
                <a:gd name="T1" fmla="*/ 1 h 88"/>
                <a:gd name="T2" fmla="*/ 37 w 72"/>
                <a:gd name="T3" fmla="*/ 4 h 88"/>
                <a:gd name="T4" fmla="*/ 26 w 72"/>
                <a:gd name="T5" fmla="*/ 7 h 88"/>
                <a:gd name="T6" fmla="*/ 36 w 72"/>
                <a:gd name="T7" fmla="*/ 10 h 88"/>
                <a:gd name="T8" fmla="*/ 31 w 72"/>
                <a:gd name="T9" fmla="*/ 15 h 88"/>
                <a:gd name="T10" fmla="*/ 34 w 72"/>
                <a:gd name="T11" fmla="*/ 16 h 88"/>
                <a:gd name="T12" fmla="*/ 33 w 72"/>
                <a:gd name="T13" fmla="*/ 17 h 88"/>
                <a:gd name="T14" fmla="*/ 34 w 72"/>
                <a:gd name="T15" fmla="*/ 19 h 88"/>
                <a:gd name="T16" fmla="*/ 15 w 72"/>
                <a:gd name="T17" fmla="*/ 24 h 88"/>
                <a:gd name="T18" fmla="*/ 0 w 72"/>
                <a:gd name="T19" fmla="*/ 29 h 88"/>
                <a:gd name="T20" fmla="*/ 17 w 72"/>
                <a:gd name="T21" fmla="*/ 31 h 88"/>
                <a:gd name="T22" fmla="*/ 32 w 72"/>
                <a:gd name="T23" fmla="*/ 35 h 88"/>
                <a:gd name="T24" fmla="*/ 20 w 72"/>
                <a:gd name="T25" fmla="*/ 35 h 88"/>
                <a:gd name="T26" fmla="*/ 40 w 72"/>
                <a:gd name="T27" fmla="*/ 43 h 88"/>
                <a:gd name="T28" fmla="*/ 16 w 72"/>
                <a:gd name="T29" fmla="*/ 42 h 88"/>
                <a:gd name="T30" fmla="*/ 41 w 72"/>
                <a:gd name="T31" fmla="*/ 51 h 88"/>
                <a:gd name="T32" fmla="*/ 30 w 72"/>
                <a:gd name="T33" fmla="*/ 53 h 88"/>
                <a:gd name="T34" fmla="*/ 41 w 72"/>
                <a:gd name="T35" fmla="*/ 58 h 88"/>
                <a:gd name="T36" fmla="*/ 54 w 72"/>
                <a:gd name="T37" fmla="*/ 64 h 88"/>
                <a:gd name="T38" fmla="*/ 34 w 72"/>
                <a:gd name="T39" fmla="*/ 64 h 88"/>
                <a:gd name="T40" fmla="*/ 45 w 72"/>
                <a:gd name="T41" fmla="*/ 65 h 88"/>
                <a:gd name="T42" fmla="*/ 53 w 72"/>
                <a:gd name="T43" fmla="*/ 73 h 88"/>
                <a:gd name="T44" fmla="*/ 31 w 72"/>
                <a:gd name="T45" fmla="*/ 74 h 88"/>
                <a:gd name="T46" fmla="*/ 41 w 72"/>
                <a:gd name="T47" fmla="*/ 80 h 88"/>
                <a:gd name="T48" fmla="*/ 22 w 72"/>
                <a:gd name="T49" fmla="*/ 75 h 8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2" h="88">
                  <a:moveTo>
                    <a:pt x="25" y="1"/>
                  </a:moveTo>
                  <a:cubicBezTo>
                    <a:pt x="32" y="0"/>
                    <a:pt x="42" y="3"/>
                    <a:pt x="49" y="4"/>
                  </a:cubicBezTo>
                  <a:cubicBezTo>
                    <a:pt x="44" y="4"/>
                    <a:pt x="38" y="5"/>
                    <a:pt x="34" y="7"/>
                  </a:cubicBezTo>
                  <a:cubicBezTo>
                    <a:pt x="39" y="7"/>
                    <a:pt x="43" y="7"/>
                    <a:pt x="48" y="10"/>
                  </a:cubicBezTo>
                  <a:cubicBezTo>
                    <a:pt x="46" y="12"/>
                    <a:pt x="43" y="13"/>
                    <a:pt x="41" y="15"/>
                  </a:cubicBezTo>
                  <a:cubicBezTo>
                    <a:pt x="42" y="15"/>
                    <a:pt x="44" y="16"/>
                    <a:pt x="46" y="16"/>
                  </a:cubicBezTo>
                  <a:cubicBezTo>
                    <a:pt x="45" y="16"/>
                    <a:pt x="45" y="17"/>
                    <a:pt x="44" y="17"/>
                  </a:cubicBezTo>
                  <a:cubicBezTo>
                    <a:pt x="45" y="18"/>
                    <a:pt x="46" y="19"/>
                    <a:pt x="46" y="19"/>
                  </a:cubicBezTo>
                  <a:cubicBezTo>
                    <a:pt x="41" y="24"/>
                    <a:pt x="27" y="25"/>
                    <a:pt x="19" y="28"/>
                  </a:cubicBezTo>
                  <a:cubicBezTo>
                    <a:pt x="13" y="29"/>
                    <a:pt x="6" y="32"/>
                    <a:pt x="0" y="33"/>
                  </a:cubicBezTo>
                  <a:cubicBezTo>
                    <a:pt x="6" y="35"/>
                    <a:pt x="15" y="34"/>
                    <a:pt x="22" y="35"/>
                  </a:cubicBezTo>
                  <a:cubicBezTo>
                    <a:pt x="29" y="35"/>
                    <a:pt x="36" y="38"/>
                    <a:pt x="43" y="39"/>
                  </a:cubicBezTo>
                  <a:cubicBezTo>
                    <a:pt x="39" y="40"/>
                    <a:pt x="33" y="38"/>
                    <a:pt x="28" y="39"/>
                  </a:cubicBezTo>
                  <a:cubicBezTo>
                    <a:pt x="33" y="41"/>
                    <a:pt x="55" y="38"/>
                    <a:pt x="53" y="47"/>
                  </a:cubicBezTo>
                  <a:cubicBezTo>
                    <a:pt x="43" y="48"/>
                    <a:pt x="29" y="39"/>
                    <a:pt x="20" y="46"/>
                  </a:cubicBezTo>
                  <a:cubicBezTo>
                    <a:pt x="29" y="53"/>
                    <a:pt x="45" y="49"/>
                    <a:pt x="54" y="55"/>
                  </a:cubicBezTo>
                  <a:cubicBezTo>
                    <a:pt x="50" y="57"/>
                    <a:pt x="45" y="57"/>
                    <a:pt x="40" y="57"/>
                  </a:cubicBezTo>
                  <a:cubicBezTo>
                    <a:pt x="42" y="61"/>
                    <a:pt x="51" y="61"/>
                    <a:pt x="55" y="62"/>
                  </a:cubicBezTo>
                  <a:cubicBezTo>
                    <a:pt x="61" y="64"/>
                    <a:pt x="68" y="67"/>
                    <a:pt x="72" y="70"/>
                  </a:cubicBezTo>
                  <a:cubicBezTo>
                    <a:pt x="67" y="68"/>
                    <a:pt x="49" y="62"/>
                    <a:pt x="45" y="70"/>
                  </a:cubicBezTo>
                  <a:cubicBezTo>
                    <a:pt x="49" y="72"/>
                    <a:pt x="56" y="71"/>
                    <a:pt x="60" y="73"/>
                  </a:cubicBezTo>
                  <a:cubicBezTo>
                    <a:pt x="65" y="75"/>
                    <a:pt x="68" y="78"/>
                    <a:pt x="71" y="81"/>
                  </a:cubicBezTo>
                  <a:cubicBezTo>
                    <a:pt x="61" y="80"/>
                    <a:pt x="50" y="77"/>
                    <a:pt x="41" y="82"/>
                  </a:cubicBezTo>
                  <a:cubicBezTo>
                    <a:pt x="45" y="86"/>
                    <a:pt x="50" y="87"/>
                    <a:pt x="55" y="88"/>
                  </a:cubicBezTo>
                  <a:cubicBezTo>
                    <a:pt x="48" y="84"/>
                    <a:pt x="38" y="85"/>
                    <a:pt x="30" y="83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06" name="Freeform 585">
              <a:extLst>
                <a:ext uri="{FF2B5EF4-FFF2-40B4-BE49-F238E27FC236}">
                  <a16:creationId xmlns:a16="http://schemas.microsoft.com/office/drawing/2014/main" id="{DD1BC91F-C1F4-4310-9527-96492E951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" y="1908"/>
              <a:ext cx="85" cy="45"/>
            </a:xfrm>
            <a:custGeom>
              <a:avLst/>
              <a:gdLst>
                <a:gd name="T0" fmla="*/ 0 w 93"/>
                <a:gd name="T1" fmla="*/ 0 h 46"/>
                <a:gd name="T2" fmla="*/ 5 w 93"/>
                <a:gd name="T3" fmla="*/ 14 h 46"/>
                <a:gd name="T4" fmla="*/ 15 w 93"/>
                <a:gd name="T5" fmla="*/ 33 h 46"/>
                <a:gd name="T6" fmla="*/ 39 w 93"/>
                <a:gd name="T7" fmla="*/ 36 h 46"/>
                <a:gd name="T8" fmla="*/ 45 w 93"/>
                <a:gd name="T9" fmla="*/ 35 h 46"/>
                <a:gd name="T10" fmla="*/ 57 w 93"/>
                <a:gd name="T11" fmla="*/ 32 h 46"/>
                <a:gd name="T12" fmla="*/ 65 w 93"/>
                <a:gd name="T13" fmla="*/ 28 h 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3" h="46">
                  <a:moveTo>
                    <a:pt x="0" y="0"/>
                  </a:moveTo>
                  <a:cubicBezTo>
                    <a:pt x="3" y="4"/>
                    <a:pt x="6" y="9"/>
                    <a:pt x="8" y="14"/>
                  </a:cubicBezTo>
                  <a:cubicBezTo>
                    <a:pt x="11" y="23"/>
                    <a:pt x="14" y="31"/>
                    <a:pt x="21" y="37"/>
                  </a:cubicBezTo>
                  <a:cubicBezTo>
                    <a:pt x="33" y="46"/>
                    <a:pt x="44" y="44"/>
                    <a:pt x="56" y="40"/>
                  </a:cubicBezTo>
                  <a:cubicBezTo>
                    <a:pt x="59" y="40"/>
                    <a:pt x="62" y="40"/>
                    <a:pt x="65" y="39"/>
                  </a:cubicBezTo>
                  <a:cubicBezTo>
                    <a:pt x="70" y="39"/>
                    <a:pt x="75" y="37"/>
                    <a:pt x="81" y="36"/>
                  </a:cubicBezTo>
                  <a:cubicBezTo>
                    <a:pt x="85" y="34"/>
                    <a:pt x="89" y="33"/>
                    <a:pt x="93" y="32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07" name="Freeform 586">
              <a:extLst>
                <a:ext uri="{FF2B5EF4-FFF2-40B4-BE49-F238E27FC236}">
                  <a16:creationId xmlns:a16="http://schemas.microsoft.com/office/drawing/2014/main" id="{02798999-0B90-4A0D-BC64-D897F7C95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" y="1891"/>
              <a:ext cx="13" cy="17"/>
            </a:xfrm>
            <a:custGeom>
              <a:avLst/>
              <a:gdLst>
                <a:gd name="T0" fmla="*/ 0 w 14"/>
                <a:gd name="T1" fmla="*/ 0 h 17"/>
                <a:gd name="T2" fmla="*/ 10 w 14"/>
                <a:gd name="T3" fmla="*/ 17 h 1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17">
                  <a:moveTo>
                    <a:pt x="0" y="0"/>
                  </a:moveTo>
                  <a:cubicBezTo>
                    <a:pt x="5" y="6"/>
                    <a:pt x="10" y="11"/>
                    <a:pt x="14" y="17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08" name="Freeform 587">
              <a:extLst>
                <a:ext uri="{FF2B5EF4-FFF2-40B4-BE49-F238E27FC236}">
                  <a16:creationId xmlns:a16="http://schemas.microsoft.com/office/drawing/2014/main" id="{39627839-8407-4E67-9A44-701762AF1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" y="1927"/>
              <a:ext cx="43" cy="20"/>
            </a:xfrm>
            <a:custGeom>
              <a:avLst/>
              <a:gdLst>
                <a:gd name="T0" fmla="*/ 0 w 46"/>
                <a:gd name="T1" fmla="*/ 17 h 21"/>
                <a:gd name="T2" fmla="*/ 5 w 46"/>
                <a:gd name="T3" fmla="*/ 15 h 21"/>
                <a:gd name="T4" fmla="*/ 11 w 46"/>
                <a:gd name="T5" fmla="*/ 10 h 21"/>
                <a:gd name="T6" fmla="*/ 21 w 46"/>
                <a:gd name="T7" fmla="*/ 7 h 21"/>
                <a:gd name="T8" fmla="*/ 28 w 46"/>
                <a:gd name="T9" fmla="*/ 3 h 21"/>
                <a:gd name="T10" fmla="*/ 35 w 46"/>
                <a:gd name="T11" fmla="*/ 0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21">
                  <a:moveTo>
                    <a:pt x="0" y="21"/>
                  </a:moveTo>
                  <a:cubicBezTo>
                    <a:pt x="0" y="20"/>
                    <a:pt x="4" y="19"/>
                    <a:pt x="5" y="19"/>
                  </a:cubicBezTo>
                  <a:cubicBezTo>
                    <a:pt x="8" y="17"/>
                    <a:pt x="12" y="16"/>
                    <a:pt x="15" y="14"/>
                  </a:cubicBezTo>
                  <a:cubicBezTo>
                    <a:pt x="19" y="12"/>
                    <a:pt x="23" y="9"/>
                    <a:pt x="27" y="7"/>
                  </a:cubicBezTo>
                  <a:cubicBezTo>
                    <a:pt x="30" y="6"/>
                    <a:pt x="33" y="4"/>
                    <a:pt x="36" y="3"/>
                  </a:cubicBezTo>
                  <a:cubicBezTo>
                    <a:pt x="39" y="2"/>
                    <a:pt x="43" y="0"/>
                    <a:pt x="46" y="0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09" name="Freeform 588">
              <a:extLst>
                <a:ext uri="{FF2B5EF4-FFF2-40B4-BE49-F238E27FC236}">
                  <a16:creationId xmlns:a16="http://schemas.microsoft.com/office/drawing/2014/main" id="{08F4C267-2015-4F87-A0C8-E7B8B1451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" y="1881"/>
              <a:ext cx="117" cy="49"/>
            </a:xfrm>
            <a:custGeom>
              <a:avLst/>
              <a:gdLst>
                <a:gd name="T0" fmla="*/ 6 w 127"/>
                <a:gd name="T1" fmla="*/ 9 h 51"/>
                <a:gd name="T2" fmla="*/ 44 w 127"/>
                <a:gd name="T3" fmla="*/ 41 h 51"/>
                <a:gd name="T4" fmla="*/ 62 w 127"/>
                <a:gd name="T5" fmla="*/ 29 h 51"/>
                <a:gd name="T6" fmla="*/ 72 w 127"/>
                <a:gd name="T7" fmla="*/ 13 h 51"/>
                <a:gd name="T8" fmla="*/ 91 w 127"/>
                <a:gd name="T9" fmla="*/ 0 h 51"/>
                <a:gd name="T10" fmla="*/ 70 w 127"/>
                <a:gd name="T11" fmla="*/ 13 h 51"/>
                <a:gd name="T12" fmla="*/ 41 w 127"/>
                <a:gd name="T13" fmla="*/ 32 h 51"/>
                <a:gd name="T14" fmla="*/ 20 w 127"/>
                <a:gd name="T15" fmla="*/ 19 h 51"/>
                <a:gd name="T16" fmla="*/ 5 w 127"/>
                <a:gd name="T17" fmla="*/ 12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7" h="51">
                  <a:moveTo>
                    <a:pt x="9" y="9"/>
                  </a:moveTo>
                  <a:cubicBezTo>
                    <a:pt x="0" y="34"/>
                    <a:pt x="42" y="51"/>
                    <a:pt x="61" y="49"/>
                  </a:cubicBezTo>
                  <a:cubicBezTo>
                    <a:pt x="71" y="48"/>
                    <a:pt x="79" y="40"/>
                    <a:pt x="86" y="33"/>
                  </a:cubicBezTo>
                  <a:cubicBezTo>
                    <a:pt x="91" y="28"/>
                    <a:pt x="94" y="21"/>
                    <a:pt x="100" y="17"/>
                  </a:cubicBezTo>
                  <a:cubicBezTo>
                    <a:pt x="109" y="11"/>
                    <a:pt x="120" y="7"/>
                    <a:pt x="127" y="0"/>
                  </a:cubicBezTo>
                  <a:cubicBezTo>
                    <a:pt x="117" y="6"/>
                    <a:pt x="108" y="11"/>
                    <a:pt x="98" y="17"/>
                  </a:cubicBezTo>
                  <a:cubicBezTo>
                    <a:pt x="86" y="24"/>
                    <a:pt x="70" y="36"/>
                    <a:pt x="56" y="36"/>
                  </a:cubicBezTo>
                  <a:cubicBezTo>
                    <a:pt x="46" y="36"/>
                    <a:pt x="37" y="29"/>
                    <a:pt x="28" y="23"/>
                  </a:cubicBezTo>
                  <a:cubicBezTo>
                    <a:pt x="19" y="17"/>
                    <a:pt x="14" y="18"/>
                    <a:pt x="5" y="15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10" name="Freeform 589">
              <a:extLst>
                <a:ext uri="{FF2B5EF4-FFF2-40B4-BE49-F238E27FC236}">
                  <a16:creationId xmlns:a16="http://schemas.microsoft.com/office/drawing/2014/main" id="{5A422AFE-9054-487D-938C-C00C189F0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8" y="1986"/>
              <a:ext cx="95" cy="33"/>
            </a:xfrm>
            <a:custGeom>
              <a:avLst/>
              <a:gdLst>
                <a:gd name="T0" fmla="*/ 2 w 103"/>
                <a:gd name="T1" fmla="*/ 0 h 33"/>
                <a:gd name="T2" fmla="*/ 36 w 103"/>
                <a:gd name="T3" fmla="*/ 29 h 33"/>
                <a:gd name="T4" fmla="*/ 75 w 103"/>
                <a:gd name="T5" fmla="*/ 5 h 33"/>
                <a:gd name="T6" fmla="*/ 49 w 103"/>
                <a:gd name="T7" fmla="*/ 18 h 33"/>
                <a:gd name="T8" fmla="*/ 59 w 103"/>
                <a:gd name="T9" fmla="*/ 4 h 33"/>
                <a:gd name="T10" fmla="*/ 38 w 103"/>
                <a:gd name="T11" fmla="*/ 14 h 33"/>
                <a:gd name="T12" fmla="*/ 42 w 103"/>
                <a:gd name="T13" fmla="*/ 5 h 33"/>
                <a:gd name="T14" fmla="*/ 21 w 103"/>
                <a:gd name="T15" fmla="*/ 14 h 33"/>
                <a:gd name="T16" fmla="*/ 26 w 103"/>
                <a:gd name="T17" fmla="*/ 4 h 33"/>
                <a:gd name="T18" fmla="*/ 13 w 103"/>
                <a:gd name="T19" fmla="*/ 7 h 33"/>
                <a:gd name="T20" fmla="*/ 6 w 103"/>
                <a:gd name="T21" fmla="*/ 6 h 33"/>
                <a:gd name="T22" fmla="*/ 5 w 103"/>
                <a:gd name="T23" fmla="*/ 2 h 3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3" h="33">
                  <a:moveTo>
                    <a:pt x="2" y="0"/>
                  </a:moveTo>
                  <a:cubicBezTo>
                    <a:pt x="0" y="25"/>
                    <a:pt x="33" y="26"/>
                    <a:pt x="50" y="29"/>
                  </a:cubicBezTo>
                  <a:cubicBezTo>
                    <a:pt x="72" y="33"/>
                    <a:pt x="88" y="20"/>
                    <a:pt x="103" y="5"/>
                  </a:cubicBezTo>
                  <a:cubicBezTo>
                    <a:pt x="91" y="9"/>
                    <a:pt x="79" y="16"/>
                    <a:pt x="67" y="18"/>
                  </a:cubicBezTo>
                  <a:cubicBezTo>
                    <a:pt x="69" y="12"/>
                    <a:pt x="75" y="6"/>
                    <a:pt x="81" y="4"/>
                  </a:cubicBezTo>
                  <a:cubicBezTo>
                    <a:pt x="71" y="7"/>
                    <a:pt x="62" y="16"/>
                    <a:pt x="52" y="14"/>
                  </a:cubicBezTo>
                  <a:cubicBezTo>
                    <a:pt x="54" y="11"/>
                    <a:pt x="56" y="8"/>
                    <a:pt x="58" y="5"/>
                  </a:cubicBezTo>
                  <a:cubicBezTo>
                    <a:pt x="49" y="4"/>
                    <a:pt x="38" y="12"/>
                    <a:pt x="29" y="14"/>
                  </a:cubicBezTo>
                  <a:cubicBezTo>
                    <a:pt x="31" y="11"/>
                    <a:pt x="34" y="8"/>
                    <a:pt x="35" y="4"/>
                  </a:cubicBezTo>
                  <a:cubicBezTo>
                    <a:pt x="29" y="3"/>
                    <a:pt x="23" y="7"/>
                    <a:pt x="17" y="7"/>
                  </a:cubicBezTo>
                  <a:cubicBezTo>
                    <a:pt x="14" y="8"/>
                    <a:pt x="11" y="6"/>
                    <a:pt x="8" y="6"/>
                  </a:cubicBezTo>
                  <a:cubicBezTo>
                    <a:pt x="7" y="4"/>
                    <a:pt x="6" y="4"/>
                    <a:pt x="5" y="2"/>
                  </a:cubicBezTo>
                </a:path>
              </a:pathLst>
            </a:custGeom>
            <a:solidFill>
              <a:srgbClr val="FA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11" name="Freeform 590">
              <a:extLst>
                <a:ext uri="{FF2B5EF4-FFF2-40B4-BE49-F238E27FC236}">
                  <a16:creationId xmlns:a16="http://schemas.microsoft.com/office/drawing/2014/main" id="{6BC0D831-3267-4ED4-B1CB-2BC863B4F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8" y="2007"/>
              <a:ext cx="23" cy="30"/>
            </a:xfrm>
            <a:custGeom>
              <a:avLst/>
              <a:gdLst>
                <a:gd name="T0" fmla="*/ 16 w 26"/>
                <a:gd name="T1" fmla="*/ 3 h 31"/>
                <a:gd name="T2" fmla="*/ 3 w 26"/>
                <a:gd name="T3" fmla="*/ 27 h 31"/>
                <a:gd name="T4" fmla="*/ 12 w 26"/>
                <a:gd name="T5" fmla="*/ 3 h 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31">
                  <a:moveTo>
                    <a:pt x="26" y="3"/>
                  </a:moveTo>
                  <a:cubicBezTo>
                    <a:pt x="12" y="0"/>
                    <a:pt x="5" y="22"/>
                    <a:pt x="3" y="31"/>
                  </a:cubicBezTo>
                  <a:cubicBezTo>
                    <a:pt x="0" y="19"/>
                    <a:pt x="3" y="1"/>
                    <a:pt x="19" y="3"/>
                  </a:cubicBezTo>
                </a:path>
              </a:pathLst>
            </a:custGeom>
            <a:solidFill>
              <a:srgbClr val="91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12" name="Freeform 591">
              <a:extLst>
                <a:ext uri="{FF2B5EF4-FFF2-40B4-BE49-F238E27FC236}">
                  <a16:creationId xmlns:a16="http://schemas.microsoft.com/office/drawing/2014/main" id="{298234D9-6204-44F6-9532-6F176F13A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" y="1994"/>
              <a:ext cx="24" cy="21"/>
            </a:xfrm>
            <a:custGeom>
              <a:avLst/>
              <a:gdLst>
                <a:gd name="T0" fmla="*/ 18 w 26"/>
                <a:gd name="T1" fmla="*/ 9 h 22"/>
                <a:gd name="T2" fmla="*/ 1 w 26"/>
                <a:gd name="T3" fmla="*/ 18 h 22"/>
                <a:gd name="T4" fmla="*/ 16 w 26"/>
                <a:gd name="T5" fmla="*/ 8 h 2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22">
                  <a:moveTo>
                    <a:pt x="26" y="9"/>
                  </a:moveTo>
                  <a:cubicBezTo>
                    <a:pt x="19" y="5"/>
                    <a:pt x="6" y="17"/>
                    <a:pt x="1" y="22"/>
                  </a:cubicBezTo>
                  <a:cubicBezTo>
                    <a:pt x="0" y="11"/>
                    <a:pt x="13" y="0"/>
                    <a:pt x="21" y="8"/>
                  </a:cubicBezTo>
                </a:path>
              </a:pathLst>
            </a:custGeom>
            <a:solidFill>
              <a:srgbClr val="91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13" name="Freeform 592">
              <a:extLst>
                <a:ext uri="{FF2B5EF4-FFF2-40B4-BE49-F238E27FC236}">
                  <a16:creationId xmlns:a16="http://schemas.microsoft.com/office/drawing/2014/main" id="{B9822EA6-E6CF-4AD1-B526-3B5297074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3" y="1981"/>
              <a:ext cx="29" cy="18"/>
            </a:xfrm>
            <a:custGeom>
              <a:avLst/>
              <a:gdLst>
                <a:gd name="T0" fmla="*/ 22 w 32"/>
                <a:gd name="T1" fmla="*/ 6 h 18"/>
                <a:gd name="T2" fmla="*/ 5 w 32"/>
                <a:gd name="T3" fmla="*/ 18 h 18"/>
                <a:gd name="T4" fmla="*/ 22 w 32"/>
                <a:gd name="T5" fmla="*/ 6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" h="18">
                  <a:moveTo>
                    <a:pt x="32" y="6"/>
                  </a:moveTo>
                  <a:cubicBezTo>
                    <a:pt x="22" y="10"/>
                    <a:pt x="11" y="5"/>
                    <a:pt x="5" y="18"/>
                  </a:cubicBezTo>
                  <a:cubicBezTo>
                    <a:pt x="0" y="0"/>
                    <a:pt x="26" y="7"/>
                    <a:pt x="32" y="6"/>
                  </a:cubicBezTo>
                </a:path>
              </a:pathLst>
            </a:custGeom>
            <a:solidFill>
              <a:srgbClr val="91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14" name="Freeform 593">
              <a:extLst>
                <a:ext uri="{FF2B5EF4-FFF2-40B4-BE49-F238E27FC236}">
                  <a16:creationId xmlns:a16="http://schemas.microsoft.com/office/drawing/2014/main" id="{9208D060-3BA4-4032-AB5D-A381382CA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" y="1893"/>
              <a:ext cx="23" cy="22"/>
            </a:xfrm>
            <a:custGeom>
              <a:avLst/>
              <a:gdLst>
                <a:gd name="T0" fmla="*/ 17 w 25"/>
                <a:gd name="T1" fmla="*/ 3 h 22"/>
                <a:gd name="T2" fmla="*/ 17 w 25"/>
                <a:gd name="T3" fmla="*/ 1 h 22"/>
                <a:gd name="T4" fmla="*/ 0 w 25"/>
                <a:gd name="T5" fmla="*/ 22 h 22"/>
                <a:gd name="T6" fmla="*/ 17 w 25"/>
                <a:gd name="T7" fmla="*/ 2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22">
                  <a:moveTo>
                    <a:pt x="24" y="3"/>
                  </a:moveTo>
                  <a:cubicBezTo>
                    <a:pt x="25" y="2"/>
                    <a:pt x="25" y="2"/>
                    <a:pt x="25" y="1"/>
                  </a:cubicBezTo>
                  <a:cubicBezTo>
                    <a:pt x="14" y="0"/>
                    <a:pt x="1" y="11"/>
                    <a:pt x="0" y="22"/>
                  </a:cubicBezTo>
                  <a:cubicBezTo>
                    <a:pt x="8" y="18"/>
                    <a:pt x="15" y="2"/>
                    <a:pt x="25" y="2"/>
                  </a:cubicBezTo>
                </a:path>
              </a:pathLst>
            </a:custGeom>
            <a:solidFill>
              <a:srgbClr val="91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15" name="Freeform 594">
              <a:extLst>
                <a:ext uri="{FF2B5EF4-FFF2-40B4-BE49-F238E27FC236}">
                  <a16:creationId xmlns:a16="http://schemas.microsoft.com/office/drawing/2014/main" id="{48D5219B-6400-493D-97F6-80F7C0EF8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" y="1902"/>
              <a:ext cx="15" cy="30"/>
            </a:xfrm>
            <a:custGeom>
              <a:avLst/>
              <a:gdLst>
                <a:gd name="T0" fmla="*/ 10 w 17"/>
                <a:gd name="T1" fmla="*/ 6 h 31"/>
                <a:gd name="T2" fmla="*/ 1 w 17"/>
                <a:gd name="T3" fmla="*/ 27 h 31"/>
                <a:gd name="T4" fmla="*/ 10 w 17"/>
                <a:gd name="T5" fmla="*/ 8 h 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31">
                  <a:moveTo>
                    <a:pt x="17" y="6"/>
                  </a:moveTo>
                  <a:cubicBezTo>
                    <a:pt x="8" y="0"/>
                    <a:pt x="0" y="24"/>
                    <a:pt x="1" y="31"/>
                  </a:cubicBezTo>
                  <a:cubicBezTo>
                    <a:pt x="6" y="23"/>
                    <a:pt x="10" y="15"/>
                    <a:pt x="17" y="8"/>
                  </a:cubicBezTo>
                </a:path>
              </a:pathLst>
            </a:custGeom>
            <a:solidFill>
              <a:srgbClr val="91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16" name="Freeform 595">
              <a:extLst>
                <a:ext uri="{FF2B5EF4-FFF2-40B4-BE49-F238E27FC236}">
                  <a16:creationId xmlns:a16="http://schemas.microsoft.com/office/drawing/2014/main" id="{30B2C189-DBC3-4D3A-B182-6B4245445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" y="1916"/>
              <a:ext cx="10" cy="27"/>
            </a:xfrm>
            <a:custGeom>
              <a:avLst/>
              <a:gdLst>
                <a:gd name="T0" fmla="*/ 7 w 11"/>
                <a:gd name="T1" fmla="*/ 0 h 28"/>
                <a:gd name="T2" fmla="*/ 5 w 11"/>
                <a:gd name="T3" fmla="*/ 24 h 28"/>
                <a:gd name="T4" fmla="*/ 7 w 11"/>
                <a:gd name="T5" fmla="*/ 1 h 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28">
                  <a:moveTo>
                    <a:pt x="11" y="0"/>
                  </a:moveTo>
                  <a:cubicBezTo>
                    <a:pt x="5" y="6"/>
                    <a:pt x="0" y="20"/>
                    <a:pt x="5" y="28"/>
                  </a:cubicBezTo>
                  <a:cubicBezTo>
                    <a:pt x="7" y="19"/>
                    <a:pt x="9" y="9"/>
                    <a:pt x="11" y="1"/>
                  </a:cubicBezTo>
                </a:path>
              </a:pathLst>
            </a:custGeom>
            <a:solidFill>
              <a:srgbClr val="91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17" name="Freeform 596">
              <a:extLst>
                <a:ext uri="{FF2B5EF4-FFF2-40B4-BE49-F238E27FC236}">
                  <a16:creationId xmlns:a16="http://schemas.microsoft.com/office/drawing/2014/main" id="{8C1E9F47-7193-479D-80A9-7E6C3C1E6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1" y="1920"/>
              <a:ext cx="169" cy="66"/>
            </a:xfrm>
            <a:custGeom>
              <a:avLst/>
              <a:gdLst>
                <a:gd name="T0" fmla="*/ 130 w 184"/>
                <a:gd name="T1" fmla="*/ 11 h 67"/>
                <a:gd name="T2" fmla="*/ 83 w 184"/>
                <a:gd name="T3" fmla="*/ 23 h 67"/>
                <a:gd name="T4" fmla="*/ 85 w 184"/>
                <a:gd name="T5" fmla="*/ 4 h 67"/>
                <a:gd name="T6" fmla="*/ 53 w 184"/>
                <a:gd name="T7" fmla="*/ 24 h 67"/>
                <a:gd name="T8" fmla="*/ 30 w 184"/>
                <a:gd name="T9" fmla="*/ 35 h 67"/>
                <a:gd name="T10" fmla="*/ 6 w 184"/>
                <a:gd name="T11" fmla="*/ 63 h 67"/>
                <a:gd name="T12" fmla="*/ 8 w 184"/>
                <a:gd name="T13" fmla="*/ 44 h 67"/>
                <a:gd name="T14" fmla="*/ 0 w 184"/>
                <a:gd name="T15" fmla="*/ 51 h 6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4" h="67">
                  <a:moveTo>
                    <a:pt x="184" y="11"/>
                  </a:moveTo>
                  <a:cubicBezTo>
                    <a:pt x="162" y="0"/>
                    <a:pt x="137" y="15"/>
                    <a:pt x="117" y="23"/>
                  </a:cubicBezTo>
                  <a:cubicBezTo>
                    <a:pt x="118" y="17"/>
                    <a:pt x="117" y="9"/>
                    <a:pt x="119" y="4"/>
                  </a:cubicBezTo>
                  <a:cubicBezTo>
                    <a:pt x="106" y="18"/>
                    <a:pt x="90" y="40"/>
                    <a:pt x="75" y="24"/>
                  </a:cubicBezTo>
                  <a:cubicBezTo>
                    <a:pt x="66" y="36"/>
                    <a:pt x="54" y="43"/>
                    <a:pt x="43" y="39"/>
                  </a:cubicBezTo>
                  <a:cubicBezTo>
                    <a:pt x="34" y="51"/>
                    <a:pt x="22" y="64"/>
                    <a:pt x="9" y="67"/>
                  </a:cubicBezTo>
                  <a:cubicBezTo>
                    <a:pt x="10" y="60"/>
                    <a:pt x="9" y="54"/>
                    <a:pt x="12" y="48"/>
                  </a:cubicBezTo>
                  <a:cubicBezTo>
                    <a:pt x="3" y="44"/>
                    <a:pt x="4" y="50"/>
                    <a:pt x="0" y="55"/>
                  </a:cubicBezTo>
                </a:path>
              </a:pathLst>
            </a:custGeom>
            <a:noFill/>
            <a:ln w="4763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18" name="Freeform 597">
              <a:extLst>
                <a:ext uri="{FF2B5EF4-FFF2-40B4-BE49-F238E27FC236}">
                  <a16:creationId xmlns:a16="http://schemas.microsoft.com/office/drawing/2014/main" id="{E190FBD3-52B8-44F3-90E7-7528C239E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" y="1763"/>
              <a:ext cx="362" cy="123"/>
            </a:xfrm>
            <a:custGeom>
              <a:avLst/>
              <a:gdLst>
                <a:gd name="T0" fmla="*/ 0 w 396"/>
                <a:gd name="T1" fmla="*/ 80 h 126"/>
                <a:gd name="T2" fmla="*/ 80 w 396"/>
                <a:gd name="T3" fmla="*/ 108 h 126"/>
                <a:gd name="T4" fmla="*/ 61 w 396"/>
                <a:gd name="T5" fmla="*/ 101 h 126"/>
                <a:gd name="T6" fmla="*/ 133 w 396"/>
                <a:gd name="T7" fmla="*/ 91 h 126"/>
                <a:gd name="T8" fmla="*/ 111 w 396"/>
                <a:gd name="T9" fmla="*/ 80 h 126"/>
                <a:gd name="T10" fmla="*/ 166 w 396"/>
                <a:gd name="T11" fmla="*/ 80 h 126"/>
                <a:gd name="T12" fmla="*/ 157 w 396"/>
                <a:gd name="T13" fmla="*/ 62 h 126"/>
                <a:gd name="T14" fmla="*/ 251 w 396"/>
                <a:gd name="T15" fmla="*/ 25 h 126"/>
                <a:gd name="T16" fmla="*/ 236 w 396"/>
                <a:gd name="T17" fmla="*/ 20 h 126"/>
                <a:gd name="T18" fmla="*/ 277 w 396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6" h="126">
                  <a:moveTo>
                    <a:pt x="0" y="88"/>
                  </a:moveTo>
                  <a:cubicBezTo>
                    <a:pt x="42" y="104"/>
                    <a:pt x="66" y="126"/>
                    <a:pt x="115" y="120"/>
                  </a:cubicBezTo>
                  <a:cubicBezTo>
                    <a:pt x="107" y="119"/>
                    <a:pt x="88" y="113"/>
                    <a:pt x="87" y="112"/>
                  </a:cubicBezTo>
                  <a:cubicBezTo>
                    <a:pt x="119" y="102"/>
                    <a:pt x="158" y="103"/>
                    <a:pt x="191" y="99"/>
                  </a:cubicBezTo>
                  <a:cubicBezTo>
                    <a:pt x="177" y="92"/>
                    <a:pt x="173" y="89"/>
                    <a:pt x="157" y="88"/>
                  </a:cubicBezTo>
                  <a:cubicBezTo>
                    <a:pt x="184" y="87"/>
                    <a:pt x="214" y="96"/>
                    <a:pt x="239" y="88"/>
                  </a:cubicBezTo>
                  <a:cubicBezTo>
                    <a:pt x="236" y="85"/>
                    <a:pt x="232" y="74"/>
                    <a:pt x="225" y="69"/>
                  </a:cubicBezTo>
                  <a:cubicBezTo>
                    <a:pt x="250" y="70"/>
                    <a:pt x="348" y="47"/>
                    <a:pt x="360" y="29"/>
                  </a:cubicBezTo>
                  <a:cubicBezTo>
                    <a:pt x="351" y="26"/>
                    <a:pt x="348" y="21"/>
                    <a:pt x="338" y="20"/>
                  </a:cubicBezTo>
                  <a:cubicBezTo>
                    <a:pt x="358" y="17"/>
                    <a:pt x="379" y="12"/>
                    <a:pt x="396" y="0"/>
                  </a:cubicBezTo>
                </a:path>
              </a:pathLst>
            </a:custGeom>
            <a:noFill/>
            <a:ln w="4763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484" name="Group 598">
            <a:extLst>
              <a:ext uri="{FF2B5EF4-FFF2-40B4-BE49-F238E27FC236}">
                <a16:creationId xmlns:a16="http://schemas.microsoft.com/office/drawing/2014/main" id="{F709F797-0B4C-40FE-9948-FE3419E19BDD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4157663"/>
            <a:ext cx="2776538" cy="1792287"/>
            <a:chOff x="912" y="2400"/>
            <a:chExt cx="1749" cy="1129"/>
          </a:xfrm>
        </p:grpSpPr>
        <p:sp>
          <p:nvSpPr>
            <p:cNvPr id="20597" name="Freeform 599">
              <a:extLst>
                <a:ext uri="{FF2B5EF4-FFF2-40B4-BE49-F238E27FC236}">
                  <a16:creationId xmlns:a16="http://schemas.microsoft.com/office/drawing/2014/main" id="{6456D214-6B76-4EA4-99B8-F0D09FE78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" y="2760"/>
              <a:ext cx="103" cy="195"/>
            </a:xfrm>
            <a:custGeom>
              <a:avLst/>
              <a:gdLst>
                <a:gd name="T0" fmla="*/ 52 w 113"/>
                <a:gd name="T1" fmla="*/ 135 h 200"/>
                <a:gd name="T2" fmla="*/ 5 w 113"/>
                <a:gd name="T3" fmla="*/ 96 h 200"/>
                <a:gd name="T4" fmla="*/ 78 w 113"/>
                <a:gd name="T5" fmla="*/ 0 h 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3" h="200">
                  <a:moveTo>
                    <a:pt x="75" y="150"/>
                  </a:moveTo>
                  <a:cubicBezTo>
                    <a:pt x="75" y="150"/>
                    <a:pt x="0" y="200"/>
                    <a:pt x="8" y="107"/>
                  </a:cubicBezTo>
                  <a:cubicBezTo>
                    <a:pt x="16" y="15"/>
                    <a:pt x="48" y="6"/>
                    <a:pt x="113" y="0"/>
                  </a:cubicBezTo>
                </a:path>
              </a:pathLst>
            </a:custGeom>
            <a:solidFill>
              <a:srgbClr val="9E77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8" name="Freeform 600">
              <a:extLst>
                <a:ext uri="{FF2B5EF4-FFF2-40B4-BE49-F238E27FC236}">
                  <a16:creationId xmlns:a16="http://schemas.microsoft.com/office/drawing/2014/main" id="{6C3B2AA9-9FA1-4809-98C0-6BDD01A9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" y="2400"/>
              <a:ext cx="1749" cy="1129"/>
            </a:xfrm>
            <a:custGeom>
              <a:avLst/>
              <a:gdLst>
                <a:gd name="T0" fmla="*/ 112 w 1908"/>
                <a:gd name="T1" fmla="*/ 336 h 1155"/>
                <a:gd name="T2" fmla="*/ 114 w 1908"/>
                <a:gd name="T3" fmla="*/ 336 h 1155"/>
                <a:gd name="T4" fmla="*/ 404 w 1908"/>
                <a:gd name="T5" fmla="*/ 225 h 1155"/>
                <a:gd name="T6" fmla="*/ 734 w 1908"/>
                <a:gd name="T7" fmla="*/ 80 h 1155"/>
                <a:gd name="T8" fmla="*/ 1201 w 1908"/>
                <a:gd name="T9" fmla="*/ 236 h 1155"/>
                <a:gd name="T10" fmla="*/ 1308 w 1908"/>
                <a:gd name="T11" fmla="*/ 686 h 1155"/>
                <a:gd name="T12" fmla="*/ 1257 w 1908"/>
                <a:gd name="T13" fmla="*/ 853 h 1155"/>
                <a:gd name="T14" fmla="*/ 988 w 1908"/>
                <a:gd name="T15" fmla="*/ 937 h 1155"/>
                <a:gd name="T16" fmla="*/ 927 w 1908"/>
                <a:gd name="T17" fmla="*/ 915 h 1155"/>
                <a:gd name="T18" fmla="*/ 867 w 1908"/>
                <a:gd name="T19" fmla="*/ 875 h 1155"/>
                <a:gd name="T20" fmla="*/ 703 w 1908"/>
                <a:gd name="T21" fmla="*/ 953 h 1155"/>
                <a:gd name="T22" fmla="*/ 590 w 1908"/>
                <a:gd name="T23" fmla="*/ 1036 h 1155"/>
                <a:gd name="T24" fmla="*/ 545 w 1908"/>
                <a:gd name="T25" fmla="*/ 1003 h 1155"/>
                <a:gd name="T26" fmla="*/ 467 w 1908"/>
                <a:gd name="T27" fmla="*/ 1015 h 1155"/>
                <a:gd name="T28" fmla="*/ 277 w 1908"/>
                <a:gd name="T29" fmla="*/ 1021 h 1155"/>
                <a:gd name="T30" fmla="*/ 90 w 1908"/>
                <a:gd name="T31" fmla="*/ 1003 h 1155"/>
                <a:gd name="T32" fmla="*/ 56 w 1908"/>
                <a:gd name="T33" fmla="*/ 978 h 1155"/>
                <a:gd name="T34" fmla="*/ 23 w 1908"/>
                <a:gd name="T35" fmla="*/ 828 h 1155"/>
                <a:gd name="T36" fmla="*/ 70 w 1908"/>
                <a:gd name="T37" fmla="*/ 594 h 1155"/>
                <a:gd name="T38" fmla="*/ 87 w 1908"/>
                <a:gd name="T39" fmla="*/ 550 h 1155"/>
                <a:gd name="T40" fmla="*/ 85 w 1908"/>
                <a:gd name="T41" fmla="*/ 473 h 115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08" h="1155">
                  <a:moveTo>
                    <a:pt x="158" y="368"/>
                  </a:moveTo>
                  <a:cubicBezTo>
                    <a:pt x="159" y="368"/>
                    <a:pt x="159" y="368"/>
                    <a:pt x="160" y="368"/>
                  </a:cubicBezTo>
                  <a:cubicBezTo>
                    <a:pt x="160" y="368"/>
                    <a:pt x="315" y="251"/>
                    <a:pt x="573" y="246"/>
                  </a:cubicBezTo>
                  <a:cubicBezTo>
                    <a:pt x="832" y="240"/>
                    <a:pt x="779" y="150"/>
                    <a:pt x="1040" y="88"/>
                  </a:cubicBezTo>
                  <a:cubicBezTo>
                    <a:pt x="1301" y="27"/>
                    <a:pt x="1496" y="0"/>
                    <a:pt x="1701" y="259"/>
                  </a:cubicBezTo>
                  <a:cubicBezTo>
                    <a:pt x="1907" y="518"/>
                    <a:pt x="1885" y="662"/>
                    <a:pt x="1853" y="752"/>
                  </a:cubicBezTo>
                  <a:cubicBezTo>
                    <a:pt x="1821" y="843"/>
                    <a:pt x="1908" y="911"/>
                    <a:pt x="1780" y="935"/>
                  </a:cubicBezTo>
                  <a:cubicBezTo>
                    <a:pt x="1652" y="959"/>
                    <a:pt x="1416" y="991"/>
                    <a:pt x="1400" y="1027"/>
                  </a:cubicBezTo>
                  <a:cubicBezTo>
                    <a:pt x="1384" y="1063"/>
                    <a:pt x="1304" y="1035"/>
                    <a:pt x="1312" y="1003"/>
                  </a:cubicBezTo>
                  <a:cubicBezTo>
                    <a:pt x="1320" y="971"/>
                    <a:pt x="1268" y="947"/>
                    <a:pt x="1228" y="959"/>
                  </a:cubicBezTo>
                  <a:cubicBezTo>
                    <a:pt x="1188" y="971"/>
                    <a:pt x="1032" y="1043"/>
                    <a:pt x="996" y="1043"/>
                  </a:cubicBezTo>
                  <a:cubicBezTo>
                    <a:pt x="960" y="1043"/>
                    <a:pt x="900" y="1127"/>
                    <a:pt x="836" y="1135"/>
                  </a:cubicBezTo>
                  <a:cubicBezTo>
                    <a:pt x="772" y="1143"/>
                    <a:pt x="772" y="1099"/>
                    <a:pt x="772" y="1099"/>
                  </a:cubicBezTo>
                  <a:cubicBezTo>
                    <a:pt x="772" y="1099"/>
                    <a:pt x="680" y="1099"/>
                    <a:pt x="660" y="1111"/>
                  </a:cubicBezTo>
                  <a:cubicBezTo>
                    <a:pt x="640" y="1123"/>
                    <a:pt x="492" y="1131"/>
                    <a:pt x="392" y="1119"/>
                  </a:cubicBezTo>
                  <a:cubicBezTo>
                    <a:pt x="292" y="1107"/>
                    <a:pt x="116" y="1155"/>
                    <a:pt x="128" y="1099"/>
                  </a:cubicBezTo>
                  <a:cubicBezTo>
                    <a:pt x="128" y="1099"/>
                    <a:pt x="96" y="1110"/>
                    <a:pt x="80" y="1072"/>
                  </a:cubicBezTo>
                  <a:cubicBezTo>
                    <a:pt x="64" y="1035"/>
                    <a:pt x="24" y="974"/>
                    <a:pt x="32" y="907"/>
                  </a:cubicBezTo>
                  <a:cubicBezTo>
                    <a:pt x="40" y="840"/>
                    <a:pt x="0" y="728"/>
                    <a:pt x="99" y="651"/>
                  </a:cubicBezTo>
                  <a:cubicBezTo>
                    <a:pt x="99" y="651"/>
                    <a:pt x="115" y="624"/>
                    <a:pt x="123" y="603"/>
                  </a:cubicBezTo>
                  <a:cubicBezTo>
                    <a:pt x="131" y="582"/>
                    <a:pt x="120" y="518"/>
                    <a:pt x="120" y="518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9" name="Freeform 601">
              <a:extLst>
                <a:ext uri="{FF2B5EF4-FFF2-40B4-BE49-F238E27FC236}">
                  <a16:creationId xmlns:a16="http://schemas.microsoft.com/office/drawing/2014/main" id="{E425669D-7076-401D-9804-CC602751A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" y="3069"/>
              <a:ext cx="120" cy="145"/>
            </a:xfrm>
            <a:custGeom>
              <a:avLst/>
              <a:gdLst>
                <a:gd name="T0" fmla="*/ 69 w 131"/>
                <a:gd name="T1" fmla="*/ 3 h 149"/>
                <a:gd name="T2" fmla="*/ 65 w 131"/>
                <a:gd name="T3" fmla="*/ 1 h 149"/>
                <a:gd name="T4" fmla="*/ 54 w 131"/>
                <a:gd name="T5" fmla="*/ 2 h 149"/>
                <a:gd name="T6" fmla="*/ 33 w 131"/>
                <a:gd name="T7" fmla="*/ 17 h 149"/>
                <a:gd name="T8" fmla="*/ 17 w 131"/>
                <a:gd name="T9" fmla="*/ 52 h 149"/>
                <a:gd name="T10" fmla="*/ 2 w 131"/>
                <a:gd name="T11" fmla="*/ 94 h 149"/>
                <a:gd name="T12" fmla="*/ 23 w 131"/>
                <a:gd name="T13" fmla="*/ 131 h 149"/>
                <a:gd name="T14" fmla="*/ 44 w 131"/>
                <a:gd name="T15" fmla="*/ 121 h 149"/>
                <a:gd name="T16" fmla="*/ 65 w 131"/>
                <a:gd name="T17" fmla="*/ 99 h 149"/>
                <a:gd name="T18" fmla="*/ 78 w 131"/>
                <a:gd name="T19" fmla="*/ 86 h 149"/>
                <a:gd name="T20" fmla="*/ 87 w 131"/>
                <a:gd name="T21" fmla="*/ 62 h 149"/>
                <a:gd name="T22" fmla="*/ 88 w 131"/>
                <a:gd name="T23" fmla="*/ 18 h 149"/>
                <a:gd name="T24" fmla="*/ 76 w 131"/>
                <a:gd name="T25" fmla="*/ 2 h 149"/>
                <a:gd name="T26" fmla="*/ 69 w 131"/>
                <a:gd name="T27" fmla="*/ 4 h 14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49">
                  <a:moveTo>
                    <a:pt x="98" y="3"/>
                  </a:moveTo>
                  <a:cubicBezTo>
                    <a:pt x="95" y="3"/>
                    <a:pt x="94" y="2"/>
                    <a:pt x="92" y="1"/>
                  </a:cubicBezTo>
                  <a:cubicBezTo>
                    <a:pt x="86" y="0"/>
                    <a:pt x="82" y="1"/>
                    <a:pt x="76" y="2"/>
                  </a:cubicBezTo>
                  <a:cubicBezTo>
                    <a:pt x="64" y="4"/>
                    <a:pt x="56" y="9"/>
                    <a:pt x="47" y="17"/>
                  </a:cubicBezTo>
                  <a:cubicBezTo>
                    <a:pt x="36" y="27"/>
                    <a:pt x="31" y="45"/>
                    <a:pt x="25" y="58"/>
                  </a:cubicBezTo>
                  <a:cubicBezTo>
                    <a:pt x="17" y="73"/>
                    <a:pt x="4" y="88"/>
                    <a:pt x="2" y="106"/>
                  </a:cubicBezTo>
                  <a:cubicBezTo>
                    <a:pt x="0" y="128"/>
                    <a:pt x="5" y="149"/>
                    <a:pt x="32" y="147"/>
                  </a:cubicBezTo>
                  <a:cubicBezTo>
                    <a:pt x="44" y="146"/>
                    <a:pt x="54" y="144"/>
                    <a:pt x="62" y="135"/>
                  </a:cubicBezTo>
                  <a:cubicBezTo>
                    <a:pt x="70" y="125"/>
                    <a:pt x="81" y="118"/>
                    <a:pt x="92" y="111"/>
                  </a:cubicBezTo>
                  <a:cubicBezTo>
                    <a:pt x="99" y="106"/>
                    <a:pt x="105" y="101"/>
                    <a:pt x="111" y="95"/>
                  </a:cubicBezTo>
                  <a:cubicBezTo>
                    <a:pt x="119" y="87"/>
                    <a:pt x="120" y="80"/>
                    <a:pt x="124" y="70"/>
                  </a:cubicBezTo>
                  <a:cubicBezTo>
                    <a:pt x="129" y="55"/>
                    <a:pt x="131" y="35"/>
                    <a:pt x="126" y="19"/>
                  </a:cubicBezTo>
                  <a:cubicBezTo>
                    <a:pt x="124" y="12"/>
                    <a:pt x="115" y="4"/>
                    <a:pt x="108" y="2"/>
                  </a:cubicBezTo>
                  <a:cubicBezTo>
                    <a:pt x="105" y="1"/>
                    <a:pt x="100" y="2"/>
                    <a:pt x="98" y="4"/>
                  </a:cubicBezTo>
                </a:path>
              </a:pathLst>
            </a:custGeom>
            <a:solidFill>
              <a:srgbClr val="C68D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00" name="Freeform 602">
              <a:extLst>
                <a:ext uri="{FF2B5EF4-FFF2-40B4-BE49-F238E27FC236}">
                  <a16:creationId xmlns:a16="http://schemas.microsoft.com/office/drawing/2014/main" id="{0B8C9CC2-AC23-41D6-9D4C-8D7E62AE8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" y="2913"/>
              <a:ext cx="245" cy="242"/>
            </a:xfrm>
            <a:custGeom>
              <a:avLst/>
              <a:gdLst>
                <a:gd name="T0" fmla="*/ 119 w 268"/>
                <a:gd name="T1" fmla="*/ 174 h 247"/>
                <a:gd name="T2" fmla="*/ 180 w 268"/>
                <a:gd name="T3" fmla="*/ 176 h 247"/>
                <a:gd name="T4" fmla="*/ 123 w 268"/>
                <a:gd name="T5" fmla="*/ 134 h 247"/>
                <a:gd name="T6" fmla="*/ 119 w 268"/>
                <a:gd name="T7" fmla="*/ 32 h 247"/>
                <a:gd name="T8" fmla="*/ 39 w 268"/>
                <a:gd name="T9" fmla="*/ 8 h 247"/>
                <a:gd name="T10" fmla="*/ 40 w 268"/>
                <a:gd name="T11" fmla="*/ 86 h 247"/>
                <a:gd name="T12" fmla="*/ 119 w 268"/>
                <a:gd name="T13" fmla="*/ 174 h 2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8" h="247">
                  <a:moveTo>
                    <a:pt x="170" y="190"/>
                  </a:moveTo>
                  <a:cubicBezTo>
                    <a:pt x="196" y="192"/>
                    <a:pt x="248" y="247"/>
                    <a:pt x="258" y="192"/>
                  </a:cubicBezTo>
                  <a:cubicBezTo>
                    <a:pt x="268" y="138"/>
                    <a:pt x="194" y="175"/>
                    <a:pt x="176" y="146"/>
                  </a:cubicBezTo>
                  <a:cubicBezTo>
                    <a:pt x="154" y="111"/>
                    <a:pt x="199" y="72"/>
                    <a:pt x="170" y="36"/>
                  </a:cubicBezTo>
                  <a:cubicBezTo>
                    <a:pt x="142" y="0"/>
                    <a:pt x="97" y="2"/>
                    <a:pt x="56" y="8"/>
                  </a:cubicBezTo>
                  <a:cubicBezTo>
                    <a:pt x="56" y="8"/>
                    <a:pt x="0" y="76"/>
                    <a:pt x="57" y="94"/>
                  </a:cubicBezTo>
                  <a:cubicBezTo>
                    <a:pt x="114" y="112"/>
                    <a:pt x="60" y="162"/>
                    <a:pt x="170" y="190"/>
                  </a:cubicBezTo>
                </a:path>
              </a:pathLst>
            </a:custGeom>
            <a:solidFill>
              <a:srgbClr val="9E77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01" name="Freeform 603">
              <a:extLst>
                <a:ext uri="{FF2B5EF4-FFF2-40B4-BE49-F238E27FC236}">
                  <a16:creationId xmlns:a16="http://schemas.microsoft.com/office/drawing/2014/main" id="{E165EA46-B64B-473F-8F94-B5CB030E6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3084"/>
              <a:ext cx="75" cy="101"/>
            </a:xfrm>
            <a:custGeom>
              <a:avLst/>
              <a:gdLst>
                <a:gd name="T0" fmla="*/ 3 w 81"/>
                <a:gd name="T1" fmla="*/ 92 h 103"/>
                <a:gd name="T2" fmla="*/ 5 w 81"/>
                <a:gd name="T3" fmla="*/ 72 h 103"/>
                <a:gd name="T4" fmla="*/ 7 w 81"/>
                <a:gd name="T5" fmla="*/ 46 h 103"/>
                <a:gd name="T6" fmla="*/ 18 w 81"/>
                <a:gd name="T7" fmla="*/ 16 h 103"/>
                <a:gd name="T8" fmla="*/ 58 w 81"/>
                <a:gd name="T9" fmla="*/ 8 h 103"/>
                <a:gd name="T10" fmla="*/ 59 w 81"/>
                <a:gd name="T11" fmla="*/ 39 h 103"/>
                <a:gd name="T12" fmla="*/ 52 w 81"/>
                <a:gd name="T13" fmla="*/ 67 h 103"/>
                <a:gd name="T14" fmla="*/ 27 w 81"/>
                <a:gd name="T15" fmla="*/ 81 h 103"/>
                <a:gd name="T16" fmla="*/ 17 w 81"/>
                <a:gd name="T17" fmla="*/ 85 h 103"/>
                <a:gd name="T18" fmla="*/ 8 w 81"/>
                <a:gd name="T19" fmla="*/ 94 h 103"/>
                <a:gd name="T20" fmla="*/ 2 w 81"/>
                <a:gd name="T21" fmla="*/ 88 h 10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1" h="103">
                  <a:moveTo>
                    <a:pt x="3" y="100"/>
                  </a:moveTo>
                  <a:cubicBezTo>
                    <a:pt x="0" y="93"/>
                    <a:pt x="4" y="83"/>
                    <a:pt x="5" y="76"/>
                  </a:cubicBezTo>
                  <a:cubicBezTo>
                    <a:pt x="6" y="67"/>
                    <a:pt x="9" y="59"/>
                    <a:pt x="11" y="50"/>
                  </a:cubicBezTo>
                  <a:cubicBezTo>
                    <a:pt x="14" y="38"/>
                    <a:pt x="18" y="26"/>
                    <a:pt x="25" y="16"/>
                  </a:cubicBezTo>
                  <a:cubicBezTo>
                    <a:pt x="38" y="0"/>
                    <a:pt x="62" y="4"/>
                    <a:pt x="79" y="8"/>
                  </a:cubicBezTo>
                  <a:cubicBezTo>
                    <a:pt x="77" y="19"/>
                    <a:pt x="81" y="32"/>
                    <a:pt x="81" y="43"/>
                  </a:cubicBezTo>
                  <a:cubicBezTo>
                    <a:pt x="81" y="53"/>
                    <a:pt x="77" y="63"/>
                    <a:pt x="70" y="71"/>
                  </a:cubicBezTo>
                  <a:cubicBezTo>
                    <a:pt x="62" y="81"/>
                    <a:pt x="49" y="86"/>
                    <a:pt x="37" y="89"/>
                  </a:cubicBezTo>
                  <a:cubicBezTo>
                    <a:pt x="33" y="90"/>
                    <a:pt x="27" y="90"/>
                    <a:pt x="23" y="93"/>
                  </a:cubicBezTo>
                  <a:cubicBezTo>
                    <a:pt x="19" y="95"/>
                    <a:pt x="17" y="102"/>
                    <a:pt x="12" y="102"/>
                  </a:cubicBezTo>
                  <a:cubicBezTo>
                    <a:pt x="8" y="103"/>
                    <a:pt x="4" y="100"/>
                    <a:pt x="2" y="9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02" name="Oval 604">
              <a:extLst>
                <a:ext uri="{FF2B5EF4-FFF2-40B4-BE49-F238E27FC236}">
                  <a16:creationId xmlns:a16="http://schemas.microsoft.com/office/drawing/2014/main" id="{B21C55DC-5512-41D0-B16F-B026AC24F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" y="3092"/>
              <a:ext cx="58" cy="71"/>
            </a:xfrm>
            <a:prstGeom prst="ellipse">
              <a:avLst/>
            </a:prstGeom>
            <a:solidFill>
              <a:srgbClr val="633E02"/>
            </a:solidFill>
            <a:ln w="3175">
              <a:solidFill>
                <a:srgbClr val="333333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0603" name="Oval 605">
              <a:extLst>
                <a:ext uri="{FF2B5EF4-FFF2-40B4-BE49-F238E27FC236}">
                  <a16:creationId xmlns:a16="http://schemas.microsoft.com/office/drawing/2014/main" id="{B4559984-B654-4171-A6B2-6BF01751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" y="3115"/>
              <a:ext cx="20" cy="2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0604" name="Freeform 606">
              <a:extLst>
                <a:ext uri="{FF2B5EF4-FFF2-40B4-BE49-F238E27FC236}">
                  <a16:creationId xmlns:a16="http://schemas.microsoft.com/office/drawing/2014/main" id="{AE5F0545-CF20-4217-8EAF-5B721ADCC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" y="3093"/>
              <a:ext cx="48" cy="53"/>
            </a:xfrm>
            <a:custGeom>
              <a:avLst/>
              <a:gdLst>
                <a:gd name="T0" fmla="*/ 35 w 53"/>
                <a:gd name="T1" fmla="*/ 19 h 54"/>
                <a:gd name="T2" fmla="*/ 25 w 53"/>
                <a:gd name="T3" fmla="*/ 20 h 54"/>
                <a:gd name="T4" fmla="*/ 13 w 53"/>
                <a:gd name="T5" fmla="*/ 23 h 54"/>
                <a:gd name="T6" fmla="*/ 5 w 53"/>
                <a:gd name="T7" fmla="*/ 45 h 54"/>
                <a:gd name="T8" fmla="*/ 1 w 53"/>
                <a:gd name="T9" fmla="*/ 27 h 54"/>
                <a:gd name="T10" fmla="*/ 6 w 53"/>
                <a:gd name="T11" fmla="*/ 11 h 54"/>
                <a:gd name="T12" fmla="*/ 28 w 53"/>
                <a:gd name="T13" fmla="*/ 6 h 54"/>
                <a:gd name="T14" fmla="*/ 34 w 53"/>
                <a:gd name="T15" fmla="*/ 18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3" h="54">
                  <a:moveTo>
                    <a:pt x="53" y="19"/>
                  </a:moveTo>
                  <a:cubicBezTo>
                    <a:pt x="48" y="19"/>
                    <a:pt x="43" y="20"/>
                    <a:pt x="37" y="20"/>
                  </a:cubicBezTo>
                  <a:cubicBezTo>
                    <a:pt x="31" y="20"/>
                    <a:pt x="23" y="19"/>
                    <a:pt x="19" y="23"/>
                  </a:cubicBezTo>
                  <a:cubicBezTo>
                    <a:pt x="13" y="28"/>
                    <a:pt x="17" y="54"/>
                    <a:pt x="6" y="49"/>
                  </a:cubicBezTo>
                  <a:cubicBezTo>
                    <a:pt x="1" y="47"/>
                    <a:pt x="0" y="33"/>
                    <a:pt x="1" y="28"/>
                  </a:cubicBezTo>
                  <a:cubicBezTo>
                    <a:pt x="2" y="22"/>
                    <a:pt x="6" y="16"/>
                    <a:pt x="10" y="11"/>
                  </a:cubicBezTo>
                  <a:cubicBezTo>
                    <a:pt x="18" y="2"/>
                    <a:pt x="32" y="0"/>
                    <a:pt x="42" y="6"/>
                  </a:cubicBezTo>
                  <a:cubicBezTo>
                    <a:pt x="47" y="9"/>
                    <a:pt x="48" y="14"/>
                    <a:pt x="51" y="18"/>
                  </a:cubicBezTo>
                </a:path>
              </a:pathLst>
            </a:custGeom>
            <a:solidFill>
              <a:srgbClr val="4C2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05" name="Oval 607">
              <a:extLst>
                <a:ext uri="{FF2B5EF4-FFF2-40B4-BE49-F238E27FC236}">
                  <a16:creationId xmlns:a16="http://schemas.microsoft.com/office/drawing/2014/main" id="{FACA83F4-B55C-4A4A-B2BA-111655BA7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8" y="3122"/>
              <a:ext cx="17" cy="1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0606" name="Freeform 608">
              <a:extLst>
                <a:ext uri="{FF2B5EF4-FFF2-40B4-BE49-F238E27FC236}">
                  <a16:creationId xmlns:a16="http://schemas.microsoft.com/office/drawing/2014/main" id="{3245EBF6-D4BA-4EDB-ABA4-C8EDBA1ED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3084"/>
              <a:ext cx="75" cy="100"/>
            </a:xfrm>
            <a:custGeom>
              <a:avLst/>
              <a:gdLst>
                <a:gd name="T0" fmla="*/ 3 w 81"/>
                <a:gd name="T1" fmla="*/ 91 h 102"/>
                <a:gd name="T2" fmla="*/ 5 w 81"/>
                <a:gd name="T3" fmla="*/ 72 h 102"/>
                <a:gd name="T4" fmla="*/ 7 w 81"/>
                <a:gd name="T5" fmla="*/ 46 h 102"/>
                <a:gd name="T6" fmla="*/ 18 w 81"/>
                <a:gd name="T7" fmla="*/ 16 h 102"/>
                <a:gd name="T8" fmla="*/ 58 w 81"/>
                <a:gd name="T9" fmla="*/ 8 h 102"/>
                <a:gd name="T10" fmla="*/ 59 w 81"/>
                <a:gd name="T11" fmla="*/ 38 h 102"/>
                <a:gd name="T12" fmla="*/ 52 w 81"/>
                <a:gd name="T13" fmla="*/ 66 h 102"/>
                <a:gd name="T14" fmla="*/ 27 w 81"/>
                <a:gd name="T15" fmla="*/ 80 h 102"/>
                <a:gd name="T16" fmla="*/ 17 w 81"/>
                <a:gd name="T17" fmla="*/ 84 h 102"/>
                <a:gd name="T18" fmla="*/ 8 w 81"/>
                <a:gd name="T19" fmla="*/ 94 h 102"/>
                <a:gd name="T20" fmla="*/ 2 w 81"/>
                <a:gd name="T21" fmla="*/ 88 h 1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1" h="102">
                  <a:moveTo>
                    <a:pt x="3" y="99"/>
                  </a:moveTo>
                  <a:cubicBezTo>
                    <a:pt x="0" y="93"/>
                    <a:pt x="4" y="82"/>
                    <a:pt x="5" y="76"/>
                  </a:cubicBezTo>
                  <a:cubicBezTo>
                    <a:pt x="6" y="67"/>
                    <a:pt x="9" y="58"/>
                    <a:pt x="11" y="50"/>
                  </a:cubicBezTo>
                  <a:cubicBezTo>
                    <a:pt x="14" y="38"/>
                    <a:pt x="18" y="26"/>
                    <a:pt x="25" y="16"/>
                  </a:cubicBezTo>
                  <a:cubicBezTo>
                    <a:pt x="38" y="0"/>
                    <a:pt x="62" y="3"/>
                    <a:pt x="79" y="8"/>
                  </a:cubicBezTo>
                  <a:cubicBezTo>
                    <a:pt x="77" y="18"/>
                    <a:pt x="81" y="31"/>
                    <a:pt x="81" y="42"/>
                  </a:cubicBezTo>
                  <a:cubicBezTo>
                    <a:pt x="81" y="53"/>
                    <a:pt x="77" y="62"/>
                    <a:pt x="70" y="70"/>
                  </a:cubicBezTo>
                  <a:cubicBezTo>
                    <a:pt x="62" y="80"/>
                    <a:pt x="49" y="85"/>
                    <a:pt x="37" y="88"/>
                  </a:cubicBezTo>
                  <a:cubicBezTo>
                    <a:pt x="33" y="89"/>
                    <a:pt x="27" y="90"/>
                    <a:pt x="23" y="92"/>
                  </a:cubicBezTo>
                  <a:cubicBezTo>
                    <a:pt x="19" y="95"/>
                    <a:pt x="17" y="101"/>
                    <a:pt x="12" y="102"/>
                  </a:cubicBezTo>
                  <a:cubicBezTo>
                    <a:pt x="8" y="102"/>
                    <a:pt x="4" y="100"/>
                    <a:pt x="2" y="96"/>
                  </a:cubicBezTo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07" name="Freeform 609">
              <a:extLst>
                <a:ext uri="{FF2B5EF4-FFF2-40B4-BE49-F238E27FC236}">
                  <a16:creationId xmlns:a16="http://schemas.microsoft.com/office/drawing/2014/main" id="{82BB4235-DA52-4A6E-86A1-FB1728E5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" y="3163"/>
              <a:ext cx="13" cy="14"/>
            </a:xfrm>
            <a:custGeom>
              <a:avLst/>
              <a:gdLst>
                <a:gd name="T0" fmla="*/ 0 w 14"/>
                <a:gd name="T1" fmla="*/ 3 h 14"/>
                <a:gd name="T2" fmla="*/ 10 w 14"/>
                <a:gd name="T3" fmla="*/ 14 h 1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14">
                  <a:moveTo>
                    <a:pt x="0" y="3"/>
                  </a:moveTo>
                  <a:cubicBezTo>
                    <a:pt x="4" y="0"/>
                    <a:pt x="12" y="9"/>
                    <a:pt x="14" y="14"/>
                  </a:cubicBezTo>
                </a:path>
              </a:pathLst>
            </a:custGeom>
            <a:noFill/>
            <a:ln w="9525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08" name="Freeform 610">
              <a:extLst>
                <a:ext uri="{FF2B5EF4-FFF2-40B4-BE49-F238E27FC236}">
                  <a16:creationId xmlns:a16="http://schemas.microsoft.com/office/drawing/2014/main" id="{2112C249-3AB6-44D4-814A-B06BF3F7D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" y="3370"/>
              <a:ext cx="117" cy="77"/>
            </a:xfrm>
            <a:custGeom>
              <a:avLst/>
              <a:gdLst>
                <a:gd name="T0" fmla="*/ 0 w 127"/>
                <a:gd name="T1" fmla="*/ 11 h 79"/>
                <a:gd name="T2" fmla="*/ 16 w 127"/>
                <a:gd name="T3" fmla="*/ 38 h 79"/>
                <a:gd name="T4" fmla="*/ 25 w 127"/>
                <a:gd name="T5" fmla="*/ 58 h 79"/>
                <a:gd name="T6" fmla="*/ 65 w 127"/>
                <a:gd name="T7" fmla="*/ 53 h 79"/>
                <a:gd name="T8" fmla="*/ 88 w 127"/>
                <a:gd name="T9" fmla="*/ 36 h 79"/>
                <a:gd name="T10" fmla="*/ 77 w 127"/>
                <a:gd name="T11" fmla="*/ 16 h 79"/>
                <a:gd name="T12" fmla="*/ 46 w 127"/>
                <a:gd name="T13" fmla="*/ 0 h 79"/>
                <a:gd name="T14" fmla="*/ 17 w 127"/>
                <a:gd name="T15" fmla="*/ 8 h 79"/>
                <a:gd name="T16" fmla="*/ 2 w 127"/>
                <a:gd name="T17" fmla="*/ 8 h 79"/>
                <a:gd name="T18" fmla="*/ 1 w 127"/>
                <a:gd name="T19" fmla="*/ 11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79">
                  <a:moveTo>
                    <a:pt x="0" y="11"/>
                  </a:moveTo>
                  <a:cubicBezTo>
                    <a:pt x="9" y="21"/>
                    <a:pt x="17" y="28"/>
                    <a:pt x="22" y="42"/>
                  </a:cubicBezTo>
                  <a:cubicBezTo>
                    <a:pt x="25" y="50"/>
                    <a:pt x="28" y="59"/>
                    <a:pt x="35" y="65"/>
                  </a:cubicBezTo>
                  <a:cubicBezTo>
                    <a:pt x="54" y="79"/>
                    <a:pt x="74" y="66"/>
                    <a:pt x="91" y="57"/>
                  </a:cubicBezTo>
                  <a:cubicBezTo>
                    <a:pt x="100" y="53"/>
                    <a:pt x="120" y="49"/>
                    <a:pt x="123" y="40"/>
                  </a:cubicBezTo>
                  <a:cubicBezTo>
                    <a:pt x="127" y="30"/>
                    <a:pt x="114" y="20"/>
                    <a:pt x="107" y="16"/>
                  </a:cubicBezTo>
                  <a:cubicBezTo>
                    <a:pt x="94" y="6"/>
                    <a:pt x="81" y="0"/>
                    <a:pt x="64" y="0"/>
                  </a:cubicBezTo>
                  <a:cubicBezTo>
                    <a:pt x="50" y="0"/>
                    <a:pt x="38" y="7"/>
                    <a:pt x="24" y="8"/>
                  </a:cubicBezTo>
                  <a:cubicBezTo>
                    <a:pt x="17" y="9"/>
                    <a:pt x="8" y="6"/>
                    <a:pt x="2" y="8"/>
                  </a:cubicBezTo>
                  <a:cubicBezTo>
                    <a:pt x="2" y="10"/>
                    <a:pt x="2" y="10"/>
                    <a:pt x="1" y="11"/>
                  </a:cubicBezTo>
                </a:path>
              </a:pathLst>
            </a:custGeom>
            <a:solidFill>
              <a:srgbClr val="F9C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09" name="Freeform 611">
              <a:extLst>
                <a:ext uri="{FF2B5EF4-FFF2-40B4-BE49-F238E27FC236}">
                  <a16:creationId xmlns:a16="http://schemas.microsoft.com/office/drawing/2014/main" id="{2C7EA35E-C303-4F37-B65C-6AF44B49B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" y="3410"/>
              <a:ext cx="54" cy="26"/>
            </a:xfrm>
            <a:custGeom>
              <a:avLst/>
              <a:gdLst>
                <a:gd name="T0" fmla="*/ 5 w 60"/>
                <a:gd name="T1" fmla="*/ 21 h 27"/>
                <a:gd name="T2" fmla="*/ 13 w 60"/>
                <a:gd name="T3" fmla="*/ 14 h 27"/>
                <a:gd name="T4" fmla="*/ 21 w 60"/>
                <a:gd name="T5" fmla="*/ 11 h 27"/>
                <a:gd name="T6" fmla="*/ 31 w 60"/>
                <a:gd name="T7" fmla="*/ 5 h 27"/>
                <a:gd name="T8" fmla="*/ 35 w 60"/>
                <a:gd name="T9" fmla="*/ 2 h 27"/>
                <a:gd name="T10" fmla="*/ 37 w 60"/>
                <a:gd name="T11" fmla="*/ 0 h 27"/>
                <a:gd name="T12" fmla="*/ 34 w 60"/>
                <a:gd name="T13" fmla="*/ 13 h 27"/>
                <a:gd name="T14" fmla="*/ 19 w 60"/>
                <a:gd name="T15" fmla="*/ 18 h 27"/>
                <a:gd name="T16" fmla="*/ 9 w 60"/>
                <a:gd name="T17" fmla="*/ 22 h 27"/>
                <a:gd name="T18" fmla="*/ 0 w 60"/>
                <a:gd name="T19" fmla="*/ 23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27">
                  <a:moveTo>
                    <a:pt x="6" y="25"/>
                  </a:moveTo>
                  <a:cubicBezTo>
                    <a:pt x="11" y="24"/>
                    <a:pt x="16" y="20"/>
                    <a:pt x="20" y="18"/>
                  </a:cubicBezTo>
                  <a:cubicBezTo>
                    <a:pt x="24" y="15"/>
                    <a:pt x="28" y="13"/>
                    <a:pt x="32" y="11"/>
                  </a:cubicBezTo>
                  <a:cubicBezTo>
                    <a:pt x="37" y="8"/>
                    <a:pt x="42" y="7"/>
                    <a:pt x="47" y="5"/>
                  </a:cubicBezTo>
                  <a:cubicBezTo>
                    <a:pt x="49" y="4"/>
                    <a:pt x="51" y="3"/>
                    <a:pt x="53" y="2"/>
                  </a:cubicBezTo>
                  <a:cubicBezTo>
                    <a:pt x="54" y="1"/>
                    <a:pt x="56" y="0"/>
                    <a:pt x="57" y="0"/>
                  </a:cubicBezTo>
                  <a:cubicBezTo>
                    <a:pt x="60" y="5"/>
                    <a:pt x="55" y="10"/>
                    <a:pt x="52" y="13"/>
                  </a:cubicBezTo>
                  <a:cubicBezTo>
                    <a:pt x="45" y="18"/>
                    <a:pt x="36" y="20"/>
                    <a:pt x="29" y="22"/>
                  </a:cubicBezTo>
                  <a:cubicBezTo>
                    <a:pt x="23" y="24"/>
                    <a:pt x="18" y="26"/>
                    <a:pt x="13" y="26"/>
                  </a:cubicBezTo>
                  <a:cubicBezTo>
                    <a:pt x="8" y="27"/>
                    <a:pt x="4" y="26"/>
                    <a:pt x="0" y="27"/>
                  </a:cubicBezTo>
                </a:path>
              </a:pathLst>
            </a:custGeom>
            <a:solidFill>
              <a:srgbClr val="EDA9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10" name="Freeform 612">
              <a:extLst>
                <a:ext uri="{FF2B5EF4-FFF2-40B4-BE49-F238E27FC236}">
                  <a16:creationId xmlns:a16="http://schemas.microsoft.com/office/drawing/2014/main" id="{B639EDB3-E048-46DF-940C-BDE20B9E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" y="3413"/>
              <a:ext cx="55" cy="22"/>
            </a:xfrm>
            <a:custGeom>
              <a:avLst/>
              <a:gdLst>
                <a:gd name="T0" fmla="*/ 0 w 60"/>
                <a:gd name="T1" fmla="*/ 16 h 22"/>
                <a:gd name="T2" fmla="*/ 10 w 60"/>
                <a:gd name="T3" fmla="*/ 22 h 22"/>
                <a:gd name="T4" fmla="*/ 17 w 60"/>
                <a:gd name="T5" fmla="*/ 20 h 22"/>
                <a:gd name="T6" fmla="*/ 22 w 60"/>
                <a:gd name="T7" fmla="*/ 17 h 22"/>
                <a:gd name="T8" fmla="*/ 24 w 60"/>
                <a:gd name="T9" fmla="*/ 15 h 22"/>
                <a:gd name="T10" fmla="*/ 26 w 60"/>
                <a:gd name="T11" fmla="*/ 13 h 22"/>
                <a:gd name="T12" fmla="*/ 33 w 60"/>
                <a:gd name="T13" fmla="*/ 8 h 22"/>
                <a:gd name="T14" fmla="*/ 39 w 60"/>
                <a:gd name="T15" fmla="*/ 4 h 22"/>
                <a:gd name="T16" fmla="*/ 42 w 60"/>
                <a:gd name="T17" fmla="*/ 1 h 22"/>
                <a:gd name="T18" fmla="*/ 39 w 60"/>
                <a:gd name="T19" fmla="*/ 2 h 22"/>
                <a:gd name="T20" fmla="*/ 32 w 60"/>
                <a:gd name="T21" fmla="*/ 5 h 22"/>
                <a:gd name="T22" fmla="*/ 19 w 60"/>
                <a:gd name="T23" fmla="*/ 14 h 22"/>
                <a:gd name="T24" fmla="*/ 14 w 60"/>
                <a:gd name="T25" fmla="*/ 18 h 22"/>
                <a:gd name="T26" fmla="*/ 7 w 60"/>
                <a:gd name="T27" fmla="*/ 18 h 22"/>
                <a:gd name="T28" fmla="*/ 1 w 60"/>
                <a:gd name="T29" fmla="*/ 16 h 2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0" h="22">
                  <a:moveTo>
                    <a:pt x="0" y="16"/>
                  </a:moveTo>
                  <a:cubicBezTo>
                    <a:pt x="2" y="20"/>
                    <a:pt x="10" y="22"/>
                    <a:pt x="14" y="22"/>
                  </a:cubicBezTo>
                  <a:cubicBezTo>
                    <a:pt x="18" y="22"/>
                    <a:pt x="21" y="21"/>
                    <a:pt x="24" y="20"/>
                  </a:cubicBezTo>
                  <a:cubicBezTo>
                    <a:pt x="26" y="19"/>
                    <a:pt x="29" y="19"/>
                    <a:pt x="30" y="17"/>
                  </a:cubicBezTo>
                  <a:cubicBezTo>
                    <a:pt x="31" y="17"/>
                    <a:pt x="32" y="16"/>
                    <a:pt x="33" y="15"/>
                  </a:cubicBezTo>
                  <a:cubicBezTo>
                    <a:pt x="34" y="14"/>
                    <a:pt x="35" y="14"/>
                    <a:pt x="37" y="13"/>
                  </a:cubicBezTo>
                  <a:cubicBezTo>
                    <a:pt x="40" y="12"/>
                    <a:pt x="43" y="9"/>
                    <a:pt x="46" y="8"/>
                  </a:cubicBezTo>
                  <a:cubicBezTo>
                    <a:pt x="49" y="6"/>
                    <a:pt x="52" y="6"/>
                    <a:pt x="56" y="4"/>
                  </a:cubicBezTo>
                  <a:cubicBezTo>
                    <a:pt x="57" y="3"/>
                    <a:pt x="60" y="2"/>
                    <a:pt x="60" y="1"/>
                  </a:cubicBezTo>
                  <a:cubicBezTo>
                    <a:pt x="58" y="0"/>
                    <a:pt x="56" y="1"/>
                    <a:pt x="54" y="2"/>
                  </a:cubicBezTo>
                  <a:cubicBezTo>
                    <a:pt x="51" y="3"/>
                    <a:pt x="48" y="4"/>
                    <a:pt x="45" y="5"/>
                  </a:cubicBezTo>
                  <a:cubicBezTo>
                    <a:pt x="39" y="9"/>
                    <a:pt x="33" y="11"/>
                    <a:pt x="27" y="14"/>
                  </a:cubicBezTo>
                  <a:cubicBezTo>
                    <a:pt x="24" y="15"/>
                    <a:pt x="21" y="17"/>
                    <a:pt x="19" y="18"/>
                  </a:cubicBezTo>
                  <a:cubicBezTo>
                    <a:pt x="16" y="18"/>
                    <a:pt x="14" y="18"/>
                    <a:pt x="11" y="18"/>
                  </a:cubicBezTo>
                  <a:cubicBezTo>
                    <a:pt x="8" y="18"/>
                    <a:pt x="4" y="17"/>
                    <a:pt x="1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11" name="Freeform 613">
              <a:extLst>
                <a:ext uri="{FF2B5EF4-FFF2-40B4-BE49-F238E27FC236}">
                  <a16:creationId xmlns:a16="http://schemas.microsoft.com/office/drawing/2014/main" id="{A735911A-B069-47A2-8D78-15E661F41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" y="3415"/>
              <a:ext cx="33" cy="19"/>
            </a:xfrm>
            <a:custGeom>
              <a:avLst/>
              <a:gdLst>
                <a:gd name="T0" fmla="*/ 0 w 36"/>
                <a:gd name="T1" fmla="*/ 18 h 19"/>
                <a:gd name="T2" fmla="*/ 7 w 36"/>
                <a:gd name="T3" fmla="*/ 13 h 19"/>
                <a:gd name="T4" fmla="*/ 15 w 36"/>
                <a:gd name="T5" fmla="*/ 7 h 19"/>
                <a:gd name="T6" fmla="*/ 26 w 36"/>
                <a:gd name="T7" fmla="*/ 0 h 19"/>
                <a:gd name="T8" fmla="*/ 0 w 36"/>
                <a:gd name="T9" fmla="*/ 19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19">
                  <a:moveTo>
                    <a:pt x="0" y="18"/>
                  </a:moveTo>
                  <a:cubicBezTo>
                    <a:pt x="2" y="19"/>
                    <a:pt x="8" y="15"/>
                    <a:pt x="11" y="13"/>
                  </a:cubicBezTo>
                  <a:cubicBezTo>
                    <a:pt x="14" y="11"/>
                    <a:pt x="17" y="9"/>
                    <a:pt x="21" y="7"/>
                  </a:cubicBezTo>
                  <a:cubicBezTo>
                    <a:pt x="25" y="4"/>
                    <a:pt x="31" y="1"/>
                    <a:pt x="36" y="0"/>
                  </a:cubicBezTo>
                  <a:cubicBezTo>
                    <a:pt x="24" y="6"/>
                    <a:pt x="14" y="17"/>
                    <a:pt x="0" y="19"/>
                  </a:cubicBezTo>
                </a:path>
              </a:pathLst>
            </a:custGeom>
            <a:solidFill>
              <a:srgbClr val="BC7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12" name="Freeform 614">
              <a:extLst>
                <a:ext uri="{FF2B5EF4-FFF2-40B4-BE49-F238E27FC236}">
                  <a16:creationId xmlns:a16="http://schemas.microsoft.com/office/drawing/2014/main" id="{2F787DE6-F49F-4380-ABAD-A1EF0EE6E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" y="2778"/>
              <a:ext cx="68" cy="129"/>
            </a:xfrm>
            <a:custGeom>
              <a:avLst/>
              <a:gdLst>
                <a:gd name="T0" fmla="*/ 34 w 75"/>
                <a:gd name="T1" fmla="*/ 120 h 132"/>
                <a:gd name="T2" fmla="*/ 5 w 75"/>
                <a:gd name="T3" fmla="*/ 103 h 132"/>
                <a:gd name="T4" fmla="*/ 34 w 75"/>
                <a:gd name="T5" fmla="*/ 88 h 132"/>
                <a:gd name="T6" fmla="*/ 0 w 75"/>
                <a:gd name="T7" fmla="*/ 76 h 132"/>
                <a:gd name="T8" fmla="*/ 48 w 75"/>
                <a:gd name="T9" fmla="*/ 53 h 132"/>
                <a:gd name="T10" fmla="*/ 5 w 75"/>
                <a:gd name="T11" fmla="*/ 29 h 132"/>
                <a:gd name="T12" fmla="*/ 43 w 75"/>
                <a:gd name="T13" fmla="*/ 19 h 132"/>
                <a:gd name="T14" fmla="*/ 19 w 75"/>
                <a:gd name="T15" fmla="*/ 4 h 132"/>
                <a:gd name="T16" fmla="*/ 51 w 75"/>
                <a:gd name="T17" fmla="*/ 0 h 1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132">
                  <a:moveTo>
                    <a:pt x="51" y="132"/>
                  </a:moveTo>
                  <a:cubicBezTo>
                    <a:pt x="41" y="116"/>
                    <a:pt x="15" y="114"/>
                    <a:pt x="6" y="112"/>
                  </a:cubicBezTo>
                  <a:cubicBezTo>
                    <a:pt x="20" y="105"/>
                    <a:pt x="35" y="98"/>
                    <a:pt x="50" y="96"/>
                  </a:cubicBezTo>
                  <a:cubicBezTo>
                    <a:pt x="34" y="92"/>
                    <a:pt x="18" y="84"/>
                    <a:pt x="0" y="84"/>
                  </a:cubicBezTo>
                  <a:cubicBezTo>
                    <a:pt x="23" y="71"/>
                    <a:pt x="55" y="68"/>
                    <a:pt x="71" y="57"/>
                  </a:cubicBezTo>
                  <a:cubicBezTo>
                    <a:pt x="41" y="62"/>
                    <a:pt x="32" y="42"/>
                    <a:pt x="8" y="33"/>
                  </a:cubicBezTo>
                  <a:cubicBezTo>
                    <a:pt x="24" y="22"/>
                    <a:pt x="45" y="22"/>
                    <a:pt x="63" y="19"/>
                  </a:cubicBezTo>
                  <a:cubicBezTo>
                    <a:pt x="52" y="13"/>
                    <a:pt x="41" y="7"/>
                    <a:pt x="28" y="4"/>
                  </a:cubicBezTo>
                  <a:cubicBezTo>
                    <a:pt x="44" y="3"/>
                    <a:pt x="59" y="1"/>
                    <a:pt x="7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13" name="Freeform 615">
              <a:extLst>
                <a:ext uri="{FF2B5EF4-FFF2-40B4-BE49-F238E27FC236}">
                  <a16:creationId xmlns:a16="http://schemas.microsoft.com/office/drawing/2014/main" id="{56FCD893-E331-4F6B-9FCD-C8658FA3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" y="2939"/>
              <a:ext cx="165" cy="191"/>
            </a:xfrm>
            <a:custGeom>
              <a:avLst/>
              <a:gdLst>
                <a:gd name="T0" fmla="*/ 123 w 181"/>
                <a:gd name="T1" fmla="*/ 179 h 195"/>
                <a:gd name="T2" fmla="*/ 76 w 181"/>
                <a:gd name="T3" fmla="*/ 147 h 195"/>
                <a:gd name="T4" fmla="*/ 125 w 181"/>
                <a:gd name="T5" fmla="*/ 151 h 195"/>
                <a:gd name="T6" fmla="*/ 71 w 181"/>
                <a:gd name="T7" fmla="*/ 114 h 195"/>
                <a:gd name="T8" fmla="*/ 108 w 181"/>
                <a:gd name="T9" fmla="*/ 119 h 195"/>
                <a:gd name="T10" fmla="*/ 76 w 181"/>
                <a:gd name="T11" fmla="*/ 96 h 195"/>
                <a:gd name="T12" fmla="*/ 104 w 181"/>
                <a:gd name="T13" fmla="*/ 94 h 195"/>
                <a:gd name="T14" fmla="*/ 55 w 181"/>
                <a:gd name="T15" fmla="*/ 84 h 195"/>
                <a:gd name="T16" fmla="*/ 99 w 181"/>
                <a:gd name="T17" fmla="*/ 60 h 195"/>
                <a:gd name="T18" fmla="*/ 24 w 181"/>
                <a:gd name="T19" fmla="*/ 62 h 195"/>
                <a:gd name="T20" fmla="*/ 73 w 181"/>
                <a:gd name="T21" fmla="*/ 27 h 195"/>
                <a:gd name="T22" fmla="*/ 35 w 181"/>
                <a:gd name="T23" fmla="*/ 31 h 195"/>
                <a:gd name="T24" fmla="*/ 76 w 181"/>
                <a:gd name="T25" fmla="*/ 7 h 195"/>
                <a:gd name="T26" fmla="*/ 20 w 181"/>
                <a:gd name="T27" fmla="*/ 17 h 195"/>
                <a:gd name="T28" fmla="*/ 5 w 181"/>
                <a:gd name="T29" fmla="*/ 69 h 195"/>
                <a:gd name="T30" fmla="*/ 30 w 181"/>
                <a:gd name="T31" fmla="*/ 107 h 195"/>
                <a:gd name="T32" fmla="*/ 58 w 181"/>
                <a:gd name="T33" fmla="*/ 119 h 195"/>
                <a:gd name="T34" fmla="*/ 58 w 181"/>
                <a:gd name="T35" fmla="*/ 138 h 195"/>
                <a:gd name="T36" fmla="*/ 76 w 181"/>
                <a:gd name="T37" fmla="*/ 160 h 195"/>
                <a:gd name="T38" fmla="*/ 123 w 181"/>
                <a:gd name="T39" fmla="*/ 179 h 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81" h="195">
                  <a:moveTo>
                    <a:pt x="178" y="195"/>
                  </a:moveTo>
                  <a:cubicBezTo>
                    <a:pt x="157" y="183"/>
                    <a:pt x="124" y="178"/>
                    <a:pt x="110" y="159"/>
                  </a:cubicBezTo>
                  <a:cubicBezTo>
                    <a:pt x="130" y="153"/>
                    <a:pt x="157" y="165"/>
                    <a:pt x="181" y="163"/>
                  </a:cubicBezTo>
                  <a:cubicBezTo>
                    <a:pt x="155" y="149"/>
                    <a:pt x="125" y="143"/>
                    <a:pt x="103" y="123"/>
                  </a:cubicBezTo>
                  <a:cubicBezTo>
                    <a:pt x="121" y="128"/>
                    <a:pt x="139" y="130"/>
                    <a:pt x="158" y="130"/>
                  </a:cubicBezTo>
                  <a:cubicBezTo>
                    <a:pt x="145" y="120"/>
                    <a:pt x="123" y="116"/>
                    <a:pt x="110" y="104"/>
                  </a:cubicBezTo>
                  <a:cubicBezTo>
                    <a:pt x="123" y="105"/>
                    <a:pt x="137" y="102"/>
                    <a:pt x="150" y="102"/>
                  </a:cubicBezTo>
                  <a:cubicBezTo>
                    <a:pt x="136" y="87"/>
                    <a:pt x="100" y="98"/>
                    <a:pt x="79" y="92"/>
                  </a:cubicBezTo>
                  <a:cubicBezTo>
                    <a:pt x="102" y="81"/>
                    <a:pt x="125" y="83"/>
                    <a:pt x="145" y="64"/>
                  </a:cubicBezTo>
                  <a:cubicBezTo>
                    <a:pt x="111" y="61"/>
                    <a:pt x="68" y="58"/>
                    <a:pt x="35" y="66"/>
                  </a:cubicBezTo>
                  <a:cubicBezTo>
                    <a:pt x="53" y="50"/>
                    <a:pt x="80" y="32"/>
                    <a:pt x="105" y="31"/>
                  </a:cubicBezTo>
                  <a:cubicBezTo>
                    <a:pt x="86" y="31"/>
                    <a:pt x="68" y="29"/>
                    <a:pt x="51" y="35"/>
                  </a:cubicBezTo>
                  <a:cubicBezTo>
                    <a:pt x="69" y="17"/>
                    <a:pt x="94" y="20"/>
                    <a:pt x="110" y="7"/>
                  </a:cubicBezTo>
                  <a:cubicBezTo>
                    <a:pt x="110" y="7"/>
                    <a:pt x="58" y="0"/>
                    <a:pt x="29" y="17"/>
                  </a:cubicBezTo>
                  <a:cubicBezTo>
                    <a:pt x="0" y="34"/>
                    <a:pt x="9" y="73"/>
                    <a:pt x="9" y="73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110" y="173"/>
                    <a:pt x="110" y="173"/>
                    <a:pt x="110" y="173"/>
                  </a:cubicBezTo>
                  <a:lnTo>
                    <a:pt x="178" y="195"/>
                  </a:lnTo>
                  <a:close/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14" name="Freeform 616">
              <a:extLst>
                <a:ext uri="{FF2B5EF4-FFF2-40B4-BE49-F238E27FC236}">
                  <a16:creationId xmlns:a16="http://schemas.microsoft.com/office/drawing/2014/main" id="{50AFB3AA-E4D6-4206-837F-C3656B97E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" y="3000"/>
              <a:ext cx="19" cy="92"/>
            </a:xfrm>
            <a:custGeom>
              <a:avLst/>
              <a:gdLst>
                <a:gd name="T0" fmla="*/ 14 w 21"/>
                <a:gd name="T1" fmla="*/ 0 h 94"/>
                <a:gd name="T2" fmla="*/ 12 w 21"/>
                <a:gd name="T3" fmla="*/ 37 h 94"/>
                <a:gd name="T4" fmla="*/ 5 w 21"/>
                <a:gd name="T5" fmla="*/ 86 h 94"/>
                <a:gd name="T6" fmla="*/ 3 w 21"/>
                <a:gd name="T7" fmla="*/ 61 h 94"/>
                <a:gd name="T8" fmla="*/ 1 w 21"/>
                <a:gd name="T9" fmla="*/ 40 h 94"/>
                <a:gd name="T10" fmla="*/ 12 w 21"/>
                <a:gd name="T11" fmla="*/ 4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94">
                  <a:moveTo>
                    <a:pt x="21" y="0"/>
                  </a:moveTo>
                  <a:cubicBezTo>
                    <a:pt x="19" y="12"/>
                    <a:pt x="21" y="27"/>
                    <a:pt x="17" y="41"/>
                  </a:cubicBezTo>
                  <a:cubicBezTo>
                    <a:pt x="13" y="58"/>
                    <a:pt x="5" y="77"/>
                    <a:pt x="7" y="94"/>
                  </a:cubicBezTo>
                  <a:cubicBezTo>
                    <a:pt x="4" y="85"/>
                    <a:pt x="6" y="75"/>
                    <a:pt x="3" y="65"/>
                  </a:cubicBezTo>
                  <a:cubicBezTo>
                    <a:pt x="1" y="57"/>
                    <a:pt x="0" y="52"/>
                    <a:pt x="1" y="44"/>
                  </a:cubicBezTo>
                  <a:cubicBezTo>
                    <a:pt x="2" y="29"/>
                    <a:pt x="11" y="17"/>
                    <a:pt x="17" y="4"/>
                  </a:cubicBezTo>
                </a:path>
              </a:pathLst>
            </a:custGeom>
            <a:solidFill>
              <a:srgbClr val="C68D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15" name="Freeform 617">
              <a:extLst>
                <a:ext uri="{FF2B5EF4-FFF2-40B4-BE49-F238E27FC236}">
                  <a16:creationId xmlns:a16="http://schemas.microsoft.com/office/drawing/2014/main" id="{D1DA6A07-0665-46B0-AF11-321300D29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" y="3074"/>
              <a:ext cx="508" cy="245"/>
            </a:xfrm>
            <a:custGeom>
              <a:avLst/>
              <a:gdLst>
                <a:gd name="T0" fmla="*/ 15 w 554"/>
                <a:gd name="T1" fmla="*/ 220 h 252"/>
                <a:gd name="T2" fmla="*/ 84 w 554"/>
                <a:gd name="T3" fmla="*/ 201 h 252"/>
                <a:gd name="T4" fmla="*/ 141 w 554"/>
                <a:gd name="T5" fmla="*/ 210 h 252"/>
                <a:gd name="T6" fmla="*/ 53 w 554"/>
                <a:gd name="T7" fmla="*/ 176 h 252"/>
                <a:gd name="T8" fmla="*/ 193 w 554"/>
                <a:gd name="T9" fmla="*/ 154 h 252"/>
                <a:gd name="T10" fmla="*/ 117 w 554"/>
                <a:gd name="T11" fmla="*/ 107 h 252"/>
                <a:gd name="T12" fmla="*/ 225 w 554"/>
                <a:gd name="T13" fmla="*/ 84 h 252"/>
                <a:gd name="T14" fmla="*/ 200 w 554"/>
                <a:gd name="T15" fmla="*/ 76 h 252"/>
                <a:gd name="T16" fmla="*/ 252 w 554"/>
                <a:gd name="T17" fmla="*/ 71 h 252"/>
                <a:gd name="T18" fmla="*/ 227 w 554"/>
                <a:gd name="T19" fmla="*/ 50 h 252"/>
                <a:gd name="T20" fmla="*/ 392 w 554"/>
                <a:gd name="T21" fmla="*/ 77 h 252"/>
                <a:gd name="T22" fmla="*/ 143 w 554"/>
                <a:gd name="T23" fmla="*/ 32 h 252"/>
                <a:gd name="T24" fmla="*/ 210 w 554"/>
                <a:gd name="T25" fmla="*/ 32 h 252"/>
                <a:gd name="T26" fmla="*/ 132 w 554"/>
                <a:gd name="T27" fmla="*/ 53 h 252"/>
                <a:gd name="T28" fmla="*/ 60 w 554"/>
                <a:gd name="T29" fmla="*/ 87 h 252"/>
                <a:gd name="T30" fmla="*/ 127 w 554"/>
                <a:gd name="T31" fmla="*/ 80 h 252"/>
                <a:gd name="T32" fmla="*/ 39 w 554"/>
                <a:gd name="T33" fmla="*/ 118 h 252"/>
                <a:gd name="T34" fmla="*/ 88 w 554"/>
                <a:gd name="T35" fmla="*/ 114 h 252"/>
                <a:gd name="T36" fmla="*/ 37 w 554"/>
                <a:gd name="T37" fmla="*/ 150 h 252"/>
                <a:gd name="T38" fmla="*/ 57 w 554"/>
                <a:gd name="T39" fmla="*/ 146 h 252"/>
                <a:gd name="T40" fmla="*/ 0 w 554"/>
                <a:gd name="T41" fmla="*/ 193 h 252"/>
                <a:gd name="T42" fmla="*/ 51 w 554"/>
                <a:gd name="T43" fmla="*/ 190 h 252"/>
                <a:gd name="T44" fmla="*/ 22 w 554"/>
                <a:gd name="T45" fmla="*/ 208 h 252"/>
                <a:gd name="T46" fmla="*/ 89 w 554"/>
                <a:gd name="T47" fmla="*/ 197 h 2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54" h="252">
                  <a:moveTo>
                    <a:pt x="21" y="246"/>
                  </a:moveTo>
                  <a:cubicBezTo>
                    <a:pt x="52" y="229"/>
                    <a:pt x="84" y="224"/>
                    <a:pt x="119" y="225"/>
                  </a:cubicBezTo>
                  <a:cubicBezTo>
                    <a:pt x="146" y="226"/>
                    <a:pt x="174" y="236"/>
                    <a:pt x="200" y="234"/>
                  </a:cubicBezTo>
                  <a:cubicBezTo>
                    <a:pt x="184" y="195"/>
                    <a:pt x="111" y="195"/>
                    <a:pt x="75" y="196"/>
                  </a:cubicBezTo>
                  <a:cubicBezTo>
                    <a:pt x="135" y="167"/>
                    <a:pt x="209" y="176"/>
                    <a:pt x="273" y="173"/>
                  </a:cubicBezTo>
                  <a:cubicBezTo>
                    <a:pt x="273" y="139"/>
                    <a:pt x="192" y="123"/>
                    <a:pt x="167" y="119"/>
                  </a:cubicBezTo>
                  <a:cubicBezTo>
                    <a:pt x="212" y="99"/>
                    <a:pt x="275" y="117"/>
                    <a:pt x="317" y="94"/>
                  </a:cubicBezTo>
                  <a:cubicBezTo>
                    <a:pt x="307" y="89"/>
                    <a:pt x="295" y="86"/>
                    <a:pt x="284" y="84"/>
                  </a:cubicBezTo>
                  <a:cubicBezTo>
                    <a:pt x="295" y="83"/>
                    <a:pt x="352" y="85"/>
                    <a:pt x="357" y="79"/>
                  </a:cubicBezTo>
                  <a:cubicBezTo>
                    <a:pt x="367" y="68"/>
                    <a:pt x="331" y="55"/>
                    <a:pt x="323" y="54"/>
                  </a:cubicBezTo>
                  <a:cubicBezTo>
                    <a:pt x="402" y="38"/>
                    <a:pt x="477" y="79"/>
                    <a:pt x="554" y="85"/>
                  </a:cubicBezTo>
                  <a:cubicBezTo>
                    <a:pt x="463" y="17"/>
                    <a:pt x="309" y="0"/>
                    <a:pt x="202" y="36"/>
                  </a:cubicBezTo>
                  <a:cubicBezTo>
                    <a:pt x="231" y="27"/>
                    <a:pt x="269" y="34"/>
                    <a:pt x="298" y="36"/>
                  </a:cubicBezTo>
                  <a:cubicBezTo>
                    <a:pt x="264" y="46"/>
                    <a:pt x="222" y="50"/>
                    <a:pt x="186" y="60"/>
                  </a:cubicBezTo>
                  <a:cubicBezTo>
                    <a:pt x="150" y="70"/>
                    <a:pt x="116" y="82"/>
                    <a:pt x="84" y="98"/>
                  </a:cubicBezTo>
                  <a:cubicBezTo>
                    <a:pt x="113" y="87"/>
                    <a:pt x="148" y="88"/>
                    <a:pt x="179" y="88"/>
                  </a:cubicBezTo>
                  <a:cubicBezTo>
                    <a:pt x="136" y="93"/>
                    <a:pt x="96" y="130"/>
                    <a:pt x="54" y="132"/>
                  </a:cubicBezTo>
                  <a:cubicBezTo>
                    <a:pt x="70" y="143"/>
                    <a:pt x="106" y="129"/>
                    <a:pt x="125" y="127"/>
                  </a:cubicBezTo>
                  <a:cubicBezTo>
                    <a:pt x="102" y="135"/>
                    <a:pt x="66" y="149"/>
                    <a:pt x="52" y="167"/>
                  </a:cubicBezTo>
                  <a:cubicBezTo>
                    <a:pt x="62" y="168"/>
                    <a:pt x="71" y="164"/>
                    <a:pt x="81" y="162"/>
                  </a:cubicBezTo>
                  <a:cubicBezTo>
                    <a:pt x="59" y="181"/>
                    <a:pt x="9" y="185"/>
                    <a:pt x="0" y="217"/>
                  </a:cubicBezTo>
                  <a:cubicBezTo>
                    <a:pt x="23" y="219"/>
                    <a:pt x="48" y="211"/>
                    <a:pt x="73" y="213"/>
                  </a:cubicBezTo>
                  <a:cubicBezTo>
                    <a:pt x="61" y="221"/>
                    <a:pt x="42" y="221"/>
                    <a:pt x="31" y="232"/>
                  </a:cubicBezTo>
                  <a:cubicBezTo>
                    <a:pt x="43" y="252"/>
                    <a:pt x="104" y="221"/>
                    <a:pt x="127" y="221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16" name="Freeform 618">
              <a:extLst>
                <a:ext uri="{FF2B5EF4-FFF2-40B4-BE49-F238E27FC236}">
                  <a16:creationId xmlns:a16="http://schemas.microsoft.com/office/drawing/2014/main" id="{8C2AF08A-ABF6-4928-A4D3-C7260A6C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5" y="3060"/>
              <a:ext cx="134" cy="86"/>
            </a:xfrm>
            <a:custGeom>
              <a:avLst/>
              <a:gdLst>
                <a:gd name="T0" fmla="*/ 37 w 146"/>
                <a:gd name="T1" fmla="*/ 18 h 89"/>
                <a:gd name="T2" fmla="*/ 75 w 146"/>
                <a:gd name="T3" fmla="*/ 0 h 89"/>
                <a:gd name="T4" fmla="*/ 35 w 146"/>
                <a:gd name="T5" fmla="*/ 29 h 89"/>
                <a:gd name="T6" fmla="*/ 104 w 146"/>
                <a:gd name="T7" fmla="*/ 37 h 89"/>
                <a:gd name="T8" fmla="*/ 47 w 146"/>
                <a:gd name="T9" fmla="*/ 43 h 89"/>
                <a:gd name="T10" fmla="*/ 86 w 146"/>
                <a:gd name="T11" fmla="*/ 64 h 89"/>
                <a:gd name="T12" fmla="*/ 45 w 146"/>
                <a:gd name="T13" fmla="*/ 65 h 89"/>
                <a:gd name="T14" fmla="*/ 65 w 146"/>
                <a:gd name="T15" fmla="*/ 77 h 89"/>
                <a:gd name="T16" fmla="*/ 42 w 146"/>
                <a:gd name="T17" fmla="*/ 70 h 89"/>
                <a:gd name="T18" fmla="*/ 48 w 146"/>
                <a:gd name="T19" fmla="*/ 72 h 89"/>
                <a:gd name="T20" fmla="*/ 0 w 146"/>
                <a:gd name="T21" fmla="*/ 39 h 89"/>
                <a:gd name="T22" fmla="*/ 15 w 146"/>
                <a:gd name="T23" fmla="*/ 27 h 8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6" h="89">
                  <a:moveTo>
                    <a:pt x="52" y="22"/>
                  </a:moveTo>
                  <a:cubicBezTo>
                    <a:pt x="69" y="18"/>
                    <a:pt x="93" y="10"/>
                    <a:pt x="106" y="0"/>
                  </a:cubicBezTo>
                  <a:cubicBezTo>
                    <a:pt x="92" y="19"/>
                    <a:pt x="71" y="28"/>
                    <a:pt x="49" y="33"/>
                  </a:cubicBezTo>
                  <a:cubicBezTo>
                    <a:pt x="82" y="32"/>
                    <a:pt x="113" y="41"/>
                    <a:pt x="146" y="41"/>
                  </a:cubicBezTo>
                  <a:cubicBezTo>
                    <a:pt x="124" y="41"/>
                    <a:pt x="81" y="34"/>
                    <a:pt x="67" y="51"/>
                  </a:cubicBezTo>
                  <a:cubicBezTo>
                    <a:pt x="84" y="61"/>
                    <a:pt x="107" y="55"/>
                    <a:pt x="121" y="72"/>
                  </a:cubicBezTo>
                  <a:cubicBezTo>
                    <a:pt x="103" y="70"/>
                    <a:pt x="81" y="68"/>
                    <a:pt x="63" y="73"/>
                  </a:cubicBezTo>
                  <a:cubicBezTo>
                    <a:pt x="66" y="82"/>
                    <a:pt x="82" y="85"/>
                    <a:pt x="91" y="89"/>
                  </a:cubicBezTo>
                  <a:cubicBezTo>
                    <a:pt x="80" y="87"/>
                    <a:pt x="70" y="83"/>
                    <a:pt x="59" y="80"/>
                  </a:cubicBezTo>
                  <a:cubicBezTo>
                    <a:pt x="61" y="81"/>
                    <a:pt x="65" y="82"/>
                    <a:pt x="68" y="83"/>
                  </a:cubicBezTo>
                  <a:cubicBezTo>
                    <a:pt x="51" y="65"/>
                    <a:pt x="19" y="63"/>
                    <a:pt x="0" y="43"/>
                  </a:cubicBezTo>
                  <a:cubicBezTo>
                    <a:pt x="5" y="36"/>
                    <a:pt x="12" y="33"/>
                    <a:pt x="21" y="31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17" name="Freeform 619">
              <a:extLst>
                <a:ext uri="{FF2B5EF4-FFF2-40B4-BE49-F238E27FC236}">
                  <a16:creationId xmlns:a16="http://schemas.microsoft.com/office/drawing/2014/main" id="{6743A1E3-AF97-4076-AFFF-8990AE25A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" y="2754"/>
              <a:ext cx="136" cy="203"/>
            </a:xfrm>
            <a:custGeom>
              <a:avLst/>
              <a:gdLst>
                <a:gd name="T0" fmla="*/ 0 w 148"/>
                <a:gd name="T1" fmla="*/ 188 h 208"/>
                <a:gd name="T2" fmla="*/ 67 w 148"/>
                <a:gd name="T3" fmla="*/ 88 h 208"/>
                <a:gd name="T4" fmla="*/ 106 w 148"/>
                <a:gd name="T5" fmla="*/ 0 h 208"/>
                <a:gd name="T6" fmla="*/ 99 w 148"/>
                <a:gd name="T7" fmla="*/ 33 h 208"/>
                <a:gd name="T8" fmla="*/ 76 w 148"/>
                <a:gd name="T9" fmla="*/ 90 h 208"/>
                <a:gd name="T10" fmla="*/ 39 w 148"/>
                <a:gd name="T11" fmla="*/ 141 h 208"/>
                <a:gd name="T12" fmla="*/ 0 w 148"/>
                <a:gd name="T13" fmla="*/ 188 h 2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8" h="208">
                  <a:moveTo>
                    <a:pt x="0" y="208"/>
                  </a:moveTo>
                  <a:cubicBezTo>
                    <a:pt x="38" y="198"/>
                    <a:pt x="76" y="127"/>
                    <a:pt x="94" y="96"/>
                  </a:cubicBezTo>
                  <a:cubicBezTo>
                    <a:pt x="112" y="67"/>
                    <a:pt x="138" y="33"/>
                    <a:pt x="148" y="0"/>
                  </a:cubicBezTo>
                  <a:cubicBezTo>
                    <a:pt x="141" y="12"/>
                    <a:pt x="141" y="24"/>
                    <a:pt x="139" y="37"/>
                  </a:cubicBezTo>
                  <a:cubicBezTo>
                    <a:pt x="134" y="60"/>
                    <a:pt x="122" y="80"/>
                    <a:pt x="107" y="98"/>
                  </a:cubicBezTo>
                  <a:cubicBezTo>
                    <a:pt x="90" y="118"/>
                    <a:pt x="72" y="137"/>
                    <a:pt x="54" y="156"/>
                  </a:cubicBezTo>
                  <a:cubicBezTo>
                    <a:pt x="42" y="169"/>
                    <a:pt x="29" y="185"/>
                    <a:pt x="0" y="208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18" name="Freeform 620">
              <a:extLst>
                <a:ext uri="{FF2B5EF4-FFF2-40B4-BE49-F238E27FC236}">
                  <a16:creationId xmlns:a16="http://schemas.microsoft.com/office/drawing/2014/main" id="{2FB8A6A3-ED5C-432B-AA48-19E2D0B6B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8" y="2778"/>
              <a:ext cx="160" cy="128"/>
            </a:xfrm>
            <a:custGeom>
              <a:avLst/>
              <a:gdLst>
                <a:gd name="T0" fmla="*/ 0 w 175"/>
                <a:gd name="T1" fmla="*/ 119 h 131"/>
                <a:gd name="T2" fmla="*/ 122 w 175"/>
                <a:gd name="T3" fmla="*/ 0 h 131"/>
                <a:gd name="T4" fmla="*/ 63 w 175"/>
                <a:gd name="T5" fmla="*/ 58 h 131"/>
                <a:gd name="T6" fmla="*/ 1 w 175"/>
                <a:gd name="T7" fmla="*/ 119 h 1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5" h="131">
                  <a:moveTo>
                    <a:pt x="0" y="131"/>
                  </a:moveTo>
                  <a:cubicBezTo>
                    <a:pt x="47" y="76"/>
                    <a:pt x="105" y="24"/>
                    <a:pt x="175" y="0"/>
                  </a:cubicBezTo>
                  <a:cubicBezTo>
                    <a:pt x="144" y="6"/>
                    <a:pt x="114" y="43"/>
                    <a:pt x="90" y="62"/>
                  </a:cubicBezTo>
                  <a:cubicBezTo>
                    <a:pt x="60" y="87"/>
                    <a:pt x="28" y="103"/>
                    <a:pt x="1" y="131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19" name="Freeform 621">
              <a:extLst>
                <a:ext uri="{FF2B5EF4-FFF2-40B4-BE49-F238E27FC236}">
                  <a16:creationId xmlns:a16="http://schemas.microsoft.com/office/drawing/2014/main" id="{8852275F-2CB7-4578-8D30-5CBCE489B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5" y="2761"/>
              <a:ext cx="38" cy="168"/>
            </a:xfrm>
            <a:custGeom>
              <a:avLst/>
              <a:gdLst>
                <a:gd name="T0" fmla="*/ 0 w 41"/>
                <a:gd name="T1" fmla="*/ 159 h 171"/>
                <a:gd name="T2" fmla="*/ 17 w 41"/>
                <a:gd name="T3" fmla="*/ 71 h 171"/>
                <a:gd name="T4" fmla="*/ 30 w 41"/>
                <a:gd name="T5" fmla="*/ 0 h 171"/>
                <a:gd name="T6" fmla="*/ 11 w 41"/>
                <a:gd name="T7" fmla="*/ 87 h 171"/>
                <a:gd name="T8" fmla="*/ 9 w 41"/>
                <a:gd name="T9" fmla="*/ 121 h 171"/>
                <a:gd name="T10" fmla="*/ 0 w 41"/>
                <a:gd name="T11" fmla="*/ 159 h 1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171">
                  <a:moveTo>
                    <a:pt x="0" y="171"/>
                  </a:moveTo>
                  <a:cubicBezTo>
                    <a:pt x="18" y="141"/>
                    <a:pt x="20" y="108"/>
                    <a:pt x="23" y="75"/>
                  </a:cubicBezTo>
                  <a:cubicBezTo>
                    <a:pt x="25" y="49"/>
                    <a:pt x="37" y="25"/>
                    <a:pt x="41" y="0"/>
                  </a:cubicBezTo>
                  <a:cubicBezTo>
                    <a:pt x="32" y="32"/>
                    <a:pt x="19" y="62"/>
                    <a:pt x="15" y="95"/>
                  </a:cubicBezTo>
                  <a:cubicBezTo>
                    <a:pt x="13" y="107"/>
                    <a:pt x="14" y="118"/>
                    <a:pt x="13" y="129"/>
                  </a:cubicBezTo>
                  <a:cubicBezTo>
                    <a:pt x="11" y="144"/>
                    <a:pt x="2" y="156"/>
                    <a:pt x="0" y="171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20" name="Freeform 622">
              <a:extLst>
                <a:ext uri="{FF2B5EF4-FFF2-40B4-BE49-F238E27FC236}">
                  <a16:creationId xmlns:a16="http://schemas.microsoft.com/office/drawing/2014/main" id="{88188FF2-C436-4BDD-9DB7-BB72CAB72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3" y="2927"/>
              <a:ext cx="44" cy="79"/>
            </a:xfrm>
            <a:custGeom>
              <a:avLst/>
              <a:gdLst>
                <a:gd name="T0" fmla="*/ 0 w 47"/>
                <a:gd name="T1" fmla="*/ 0 h 81"/>
                <a:gd name="T2" fmla="*/ 31 w 47"/>
                <a:gd name="T3" fmla="*/ 26 h 81"/>
                <a:gd name="T4" fmla="*/ 35 w 47"/>
                <a:gd name="T5" fmla="*/ 51 h 81"/>
                <a:gd name="T6" fmla="*/ 31 w 47"/>
                <a:gd name="T7" fmla="*/ 73 h 81"/>
                <a:gd name="T8" fmla="*/ 33 w 47"/>
                <a:gd name="T9" fmla="*/ 50 h 81"/>
                <a:gd name="T10" fmla="*/ 28 w 47"/>
                <a:gd name="T11" fmla="*/ 27 h 81"/>
                <a:gd name="T12" fmla="*/ 0 w 47"/>
                <a:gd name="T13" fmla="*/ 0 h 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81">
                  <a:moveTo>
                    <a:pt x="0" y="0"/>
                  </a:moveTo>
                  <a:cubicBezTo>
                    <a:pt x="16" y="1"/>
                    <a:pt x="32" y="17"/>
                    <a:pt x="39" y="30"/>
                  </a:cubicBezTo>
                  <a:cubicBezTo>
                    <a:pt x="44" y="38"/>
                    <a:pt x="47" y="46"/>
                    <a:pt x="46" y="55"/>
                  </a:cubicBezTo>
                  <a:cubicBezTo>
                    <a:pt x="45" y="64"/>
                    <a:pt x="41" y="72"/>
                    <a:pt x="40" y="81"/>
                  </a:cubicBezTo>
                  <a:cubicBezTo>
                    <a:pt x="39" y="72"/>
                    <a:pt x="42" y="63"/>
                    <a:pt x="42" y="54"/>
                  </a:cubicBezTo>
                  <a:cubicBezTo>
                    <a:pt x="42" y="47"/>
                    <a:pt x="40" y="38"/>
                    <a:pt x="36" y="31"/>
                  </a:cubicBezTo>
                  <a:cubicBezTo>
                    <a:pt x="29" y="17"/>
                    <a:pt x="19" y="7"/>
                    <a:pt x="0" y="0"/>
                  </a:cubicBezTo>
                </a:path>
              </a:pathLst>
            </a:custGeom>
            <a:solidFill>
              <a:srgbClr val="D1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21" name="Freeform 623">
              <a:extLst>
                <a:ext uri="{FF2B5EF4-FFF2-40B4-BE49-F238E27FC236}">
                  <a16:creationId xmlns:a16="http://schemas.microsoft.com/office/drawing/2014/main" id="{962DA79B-C065-46E4-94FF-4FF5BE846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" y="3049"/>
              <a:ext cx="92" cy="32"/>
            </a:xfrm>
            <a:custGeom>
              <a:avLst/>
              <a:gdLst>
                <a:gd name="T0" fmla="*/ 58 w 100"/>
                <a:gd name="T1" fmla="*/ 20 h 32"/>
                <a:gd name="T2" fmla="*/ 34 w 100"/>
                <a:gd name="T3" fmla="*/ 11 h 32"/>
                <a:gd name="T4" fmla="*/ 7 w 100"/>
                <a:gd name="T5" fmla="*/ 0 h 32"/>
                <a:gd name="T6" fmla="*/ 30 w 100"/>
                <a:gd name="T7" fmla="*/ 22 h 32"/>
                <a:gd name="T8" fmla="*/ 16 w 100"/>
                <a:gd name="T9" fmla="*/ 21 h 32"/>
                <a:gd name="T10" fmla="*/ 0 w 100"/>
                <a:gd name="T11" fmla="*/ 19 h 32"/>
                <a:gd name="T12" fmla="*/ 47 w 100"/>
                <a:gd name="T13" fmla="*/ 28 h 32"/>
                <a:gd name="T14" fmla="*/ 72 w 100"/>
                <a:gd name="T15" fmla="*/ 23 h 32"/>
                <a:gd name="T16" fmla="*/ 63 w 100"/>
                <a:gd name="T17" fmla="*/ 21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32">
                  <a:moveTo>
                    <a:pt x="81" y="20"/>
                  </a:moveTo>
                  <a:cubicBezTo>
                    <a:pt x="69" y="18"/>
                    <a:pt x="58" y="17"/>
                    <a:pt x="47" y="11"/>
                  </a:cubicBezTo>
                  <a:cubicBezTo>
                    <a:pt x="36" y="6"/>
                    <a:pt x="23" y="2"/>
                    <a:pt x="11" y="0"/>
                  </a:cubicBezTo>
                  <a:cubicBezTo>
                    <a:pt x="21" y="4"/>
                    <a:pt x="38" y="10"/>
                    <a:pt x="42" y="22"/>
                  </a:cubicBezTo>
                  <a:cubicBezTo>
                    <a:pt x="36" y="22"/>
                    <a:pt x="28" y="21"/>
                    <a:pt x="23" y="21"/>
                  </a:cubicBezTo>
                  <a:cubicBezTo>
                    <a:pt x="15" y="21"/>
                    <a:pt x="8" y="18"/>
                    <a:pt x="0" y="19"/>
                  </a:cubicBezTo>
                  <a:cubicBezTo>
                    <a:pt x="19" y="31"/>
                    <a:pt x="43" y="32"/>
                    <a:pt x="65" y="28"/>
                  </a:cubicBezTo>
                  <a:cubicBezTo>
                    <a:pt x="76" y="25"/>
                    <a:pt x="88" y="23"/>
                    <a:pt x="100" y="23"/>
                  </a:cubicBezTo>
                  <a:cubicBezTo>
                    <a:pt x="97" y="21"/>
                    <a:pt x="93" y="22"/>
                    <a:pt x="89" y="21"/>
                  </a:cubicBezTo>
                </a:path>
              </a:pathLst>
            </a:custGeom>
            <a:solidFill>
              <a:srgbClr val="7F58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22" name="Freeform 624">
              <a:extLst>
                <a:ext uri="{FF2B5EF4-FFF2-40B4-BE49-F238E27FC236}">
                  <a16:creationId xmlns:a16="http://schemas.microsoft.com/office/drawing/2014/main" id="{D4CA033E-268F-42A7-B77D-6D5081764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5" y="3071"/>
              <a:ext cx="16" cy="46"/>
            </a:xfrm>
            <a:custGeom>
              <a:avLst/>
              <a:gdLst>
                <a:gd name="T0" fmla="*/ 0 w 18"/>
                <a:gd name="T1" fmla="*/ 6 h 46"/>
                <a:gd name="T2" fmla="*/ 4 w 18"/>
                <a:gd name="T3" fmla="*/ 46 h 46"/>
                <a:gd name="T4" fmla="*/ 9 w 18"/>
                <a:gd name="T5" fmla="*/ 23 h 46"/>
                <a:gd name="T6" fmla="*/ 4 w 18"/>
                <a:gd name="T7" fmla="*/ 8 h 4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46">
                  <a:moveTo>
                    <a:pt x="0" y="6"/>
                  </a:moveTo>
                  <a:cubicBezTo>
                    <a:pt x="16" y="0"/>
                    <a:pt x="18" y="40"/>
                    <a:pt x="4" y="46"/>
                  </a:cubicBezTo>
                  <a:cubicBezTo>
                    <a:pt x="9" y="40"/>
                    <a:pt x="13" y="31"/>
                    <a:pt x="13" y="23"/>
                  </a:cubicBezTo>
                  <a:cubicBezTo>
                    <a:pt x="13" y="14"/>
                    <a:pt x="7" y="14"/>
                    <a:pt x="4" y="8"/>
                  </a:cubicBezTo>
                </a:path>
              </a:pathLst>
            </a:custGeom>
            <a:solidFill>
              <a:srgbClr val="D1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23" name="Freeform 625">
              <a:extLst>
                <a:ext uri="{FF2B5EF4-FFF2-40B4-BE49-F238E27FC236}">
                  <a16:creationId xmlns:a16="http://schemas.microsoft.com/office/drawing/2014/main" id="{ADDA8610-890D-4B29-B0AA-38C683E10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4" y="2414"/>
              <a:ext cx="840" cy="660"/>
            </a:xfrm>
            <a:custGeom>
              <a:avLst/>
              <a:gdLst>
                <a:gd name="T0" fmla="*/ 0 w 917"/>
                <a:gd name="T1" fmla="*/ 96 h 675"/>
                <a:gd name="T2" fmla="*/ 70 w 917"/>
                <a:gd name="T3" fmla="*/ 63 h 675"/>
                <a:gd name="T4" fmla="*/ 147 w 917"/>
                <a:gd name="T5" fmla="*/ 25 h 675"/>
                <a:gd name="T6" fmla="*/ 41 w 917"/>
                <a:gd name="T7" fmla="*/ 80 h 675"/>
                <a:gd name="T8" fmla="*/ 203 w 917"/>
                <a:gd name="T9" fmla="*/ 13 h 675"/>
                <a:gd name="T10" fmla="*/ 133 w 917"/>
                <a:gd name="T11" fmla="*/ 44 h 675"/>
                <a:gd name="T12" fmla="*/ 206 w 917"/>
                <a:gd name="T13" fmla="*/ 20 h 675"/>
                <a:gd name="T14" fmla="*/ 265 w 917"/>
                <a:gd name="T15" fmla="*/ 0 h 675"/>
                <a:gd name="T16" fmla="*/ 181 w 917"/>
                <a:gd name="T17" fmla="*/ 28 h 675"/>
                <a:gd name="T18" fmla="*/ 261 w 917"/>
                <a:gd name="T19" fmla="*/ 15 h 675"/>
                <a:gd name="T20" fmla="*/ 320 w 917"/>
                <a:gd name="T21" fmla="*/ 8 h 675"/>
                <a:gd name="T22" fmla="*/ 234 w 917"/>
                <a:gd name="T23" fmla="*/ 27 h 675"/>
                <a:gd name="T24" fmla="*/ 356 w 917"/>
                <a:gd name="T25" fmla="*/ 23 h 675"/>
                <a:gd name="T26" fmla="*/ 273 w 917"/>
                <a:gd name="T27" fmla="*/ 49 h 675"/>
                <a:gd name="T28" fmla="*/ 411 w 917"/>
                <a:gd name="T29" fmla="*/ 61 h 675"/>
                <a:gd name="T30" fmla="*/ 340 w 917"/>
                <a:gd name="T31" fmla="*/ 65 h 675"/>
                <a:gd name="T32" fmla="*/ 442 w 917"/>
                <a:gd name="T33" fmla="*/ 85 h 675"/>
                <a:gd name="T34" fmla="*/ 393 w 917"/>
                <a:gd name="T35" fmla="*/ 83 h 675"/>
                <a:gd name="T36" fmla="*/ 472 w 917"/>
                <a:gd name="T37" fmla="*/ 113 h 675"/>
                <a:gd name="T38" fmla="*/ 415 w 917"/>
                <a:gd name="T39" fmla="*/ 126 h 675"/>
                <a:gd name="T40" fmla="*/ 476 w 917"/>
                <a:gd name="T41" fmla="*/ 149 h 675"/>
                <a:gd name="T42" fmla="*/ 485 w 917"/>
                <a:gd name="T43" fmla="*/ 183 h 675"/>
                <a:gd name="T44" fmla="*/ 528 w 917"/>
                <a:gd name="T45" fmla="*/ 209 h 675"/>
                <a:gd name="T46" fmla="*/ 585 w 917"/>
                <a:gd name="T47" fmla="*/ 261 h 675"/>
                <a:gd name="T48" fmla="*/ 488 w 917"/>
                <a:gd name="T49" fmla="*/ 202 h 675"/>
                <a:gd name="T50" fmla="*/ 525 w 917"/>
                <a:gd name="T51" fmla="*/ 239 h 675"/>
                <a:gd name="T52" fmla="*/ 573 w 917"/>
                <a:gd name="T53" fmla="*/ 302 h 675"/>
                <a:gd name="T54" fmla="*/ 514 w 917"/>
                <a:gd name="T55" fmla="*/ 245 h 675"/>
                <a:gd name="T56" fmla="*/ 565 w 917"/>
                <a:gd name="T57" fmla="*/ 308 h 675"/>
                <a:gd name="T58" fmla="*/ 615 w 917"/>
                <a:gd name="T59" fmla="*/ 374 h 675"/>
                <a:gd name="T60" fmla="*/ 573 w 917"/>
                <a:gd name="T61" fmla="*/ 316 h 675"/>
                <a:gd name="T62" fmla="*/ 610 w 917"/>
                <a:gd name="T63" fmla="*/ 373 h 675"/>
                <a:gd name="T64" fmla="*/ 645 w 917"/>
                <a:gd name="T65" fmla="*/ 441 h 675"/>
                <a:gd name="T66" fmla="*/ 601 w 917"/>
                <a:gd name="T67" fmla="*/ 380 h 675"/>
                <a:gd name="T68" fmla="*/ 645 w 917"/>
                <a:gd name="T69" fmla="*/ 486 h 675"/>
                <a:gd name="T70" fmla="*/ 607 w 917"/>
                <a:gd name="T71" fmla="*/ 424 h 675"/>
                <a:gd name="T72" fmla="*/ 642 w 917"/>
                <a:gd name="T73" fmla="*/ 526 h 675"/>
                <a:gd name="T74" fmla="*/ 616 w 917"/>
                <a:gd name="T75" fmla="*/ 463 h 675"/>
                <a:gd name="T76" fmla="*/ 636 w 917"/>
                <a:gd name="T77" fmla="*/ 562 h 675"/>
                <a:gd name="T78" fmla="*/ 617 w 917"/>
                <a:gd name="T79" fmla="*/ 531 h 675"/>
                <a:gd name="T80" fmla="*/ 620 w 917"/>
                <a:gd name="T81" fmla="*/ 617 h 675"/>
                <a:gd name="T82" fmla="*/ 574 w 917"/>
                <a:gd name="T83" fmla="*/ 507 h 675"/>
                <a:gd name="T84" fmla="*/ 518 w 917"/>
                <a:gd name="T85" fmla="*/ 388 h 675"/>
                <a:gd name="T86" fmla="*/ 495 w 917"/>
                <a:gd name="T87" fmla="*/ 320 h 675"/>
                <a:gd name="T88" fmla="*/ 483 w 917"/>
                <a:gd name="T89" fmla="*/ 292 h 67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7" h="675">
                  <a:moveTo>
                    <a:pt x="0" y="104"/>
                  </a:moveTo>
                  <a:cubicBezTo>
                    <a:pt x="34" y="98"/>
                    <a:pt x="67" y="80"/>
                    <a:pt x="99" y="68"/>
                  </a:cubicBezTo>
                  <a:cubicBezTo>
                    <a:pt x="134" y="55"/>
                    <a:pt x="178" y="50"/>
                    <a:pt x="210" y="29"/>
                  </a:cubicBezTo>
                  <a:cubicBezTo>
                    <a:pt x="160" y="46"/>
                    <a:pt x="111" y="77"/>
                    <a:pt x="59" y="88"/>
                  </a:cubicBezTo>
                  <a:cubicBezTo>
                    <a:pt x="137" y="78"/>
                    <a:pt x="210" y="29"/>
                    <a:pt x="288" y="13"/>
                  </a:cubicBezTo>
                  <a:cubicBezTo>
                    <a:pt x="255" y="18"/>
                    <a:pt x="218" y="31"/>
                    <a:pt x="189" y="48"/>
                  </a:cubicBezTo>
                  <a:cubicBezTo>
                    <a:pt x="215" y="56"/>
                    <a:pt x="267" y="28"/>
                    <a:pt x="294" y="20"/>
                  </a:cubicBezTo>
                  <a:cubicBezTo>
                    <a:pt x="321" y="12"/>
                    <a:pt x="348" y="3"/>
                    <a:pt x="376" y="0"/>
                  </a:cubicBezTo>
                  <a:cubicBezTo>
                    <a:pt x="344" y="24"/>
                    <a:pt x="292" y="12"/>
                    <a:pt x="258" y="32"/>
                  </a:cubicBezTo>
                  <a:cubicBezTo>
                    <a:pt x="286" y="43"/>
                    <a:pt x="341" y="20"/>
                    <a:pt x="371" y="15"/>
                  </a:cubicBezTo>
                  <a:cubicBezTo>
                    <a:pt x="398" y="11"/>
                    <a:pt x="427" y="8"/>
                    <a:pt x="454" y="8"/>
                  </a:cubicBezTo>
                  <a:cubicBezTo>
                    <a:pt x="421" y="30"/>
                    <a:pt x="369" y="21"/>
                    <a:pt x="331" y="31"/>
                  </a:cubicBezTo>
                  <a:cubicBezTo>
                    <a:pt x="387" y="37"/>
                    <a:pt x="448" y="24"/>
                    <a:pt x="506" y="27"/>
                  </a:cubicBezTo>
                  <a:cubicBezTo>
                    <a:pt x="470" y="44"/>
                    <a:pt x="422" y="32"/>
                    <a:pt x="388" y="53"/>
                  </a:cubicBezTo>
                  <a:cubicBezTo>
                    <a:pt x="420" y="64"/>
                    <a:pt x="577" y="20"/>
                    <a:pt x="584" y="65"/>
                  </a:cubicBezTo>
                  <a:cubicBezTo>
                    <a:pt x="551" y="72"/>
                    <a:pt x="516" y="73"/>
                    <a:pt x="483" y="72"/>
                  </a:cubicBezTo>
                  <a:cubicBezTo>
                    <a:pt x="522" y="71"/>
                    <a:pt x="598" y="67"/>
                    <a:pt x="628" y="93"/>
                  </a:cubicBezTo>
                  <a:cubicBezTo>
                    <a:pt x="607" y="100"/>
                    <a:pt x="581" y="89"/>
                    <a:pt x="558" y="91"/>
                  </a:cubicBezTo>
                  <a:cubicBezTo>
                    <a:pt x="591" y="111"/>
                    <a:pt x="640" y="101"/>
                    <a:pt x="669" y="125"/>
                  </a:cubicBezTo>
                  <a:cubicBezTo>
                    <a:pt x="647" y="134"/>
                    <a:pt x="614" y="137"/>
                    <a:pt x="590" y="138"/>
                  </a:cubicBezTo>
                  <a:cubicBezTo>
                    <a:pt x="613" y="137"/>
                    <a:pt x="661" y="145"/>
                    <a:pt x="677" y="163"/>
                  </a:cubicBezTo>
                  <a:cubicBezTo>
                    <a:pt x="686" y="174"/>
                    <a:pt x="680" y="188"/>
                    <a:pt x="689" y="199"/>
                  </a:cubicBezTo>
                  <a:cubicBezTo>
                    <a:pt x="700" y="214"/>
                    <a:pt x="733" y="220"/>
                    <a:pt x="750" y="229"/>
                  </a:cubicBezTo>
                  <a:cubicBezTo>
                    <a:pt x="779" y="245"/>
                    <a:pt x="805" y="266"/>
                    <a:pt x="832" y="285"/>
                  </a:cubicBezTo>
                  <a:cubicBezTo>
                    <a:pt x="795" y="252"/>
                    <a:pt x="739" y="237"/>
                    <a:pt x="693" y="222"/>
                  </a:cubicBezTo>
                  <a:cubicBezTo>
                    <a:pt x="706" y="240"/>
                    <a:pt x="727" y="249"/>
                    <a:pt x="744" y="262"/>
                  </a:cubicBezTo>
                  <a:cubicBezTo>
                    <a:pt x="770" y="282"/>
                    <a:pt x="789" y="309"/>
                    <a:pt x="814" y="330"/>
                  </a:cubicBezTo>
                  <a:cubicBezTo>
                    <a:pt x="796" y="304"/>
                    <a:pt x="755" y="286"/>
                    <a:pt x="729" y="269"/>
                  </a:cubicBezTo>
                  <a:cubicBezTo>
                    <a:pt x="748" y="297"/>
                    <a:pt x="777" y="314"/>
                    <a:pt x="803" y="336"/>
                  </a:cubicBezTo>
                  <a:cubicBezTo>
                    <a:pt x="827" y="356"/>
                    <a:pt x="846" y="396"/>
                    <a:pt x="872" y="410"/>
                  </a:cubicBezTo>
                  <a:cubicBezTo>
                    <a:pt x="867" y="387"/>
                    <a:pt x="835" y="357"/>
                    <a:pt x="814" y="345"/>
                  </a:cubicBezTo>
                  <a:cubicBezTo>
                    <a:pt x="825" y="369"/>
                    <a:pt x="851" y="386"/>
                    <a:pt x="867" y="408"/>
                  </a:cubicBezTo>
                  <a:cubicBezTo>
                    <a:pt x="884" y="431"/>
                    <a:pt x="899" y="457"/>
                    <a:pt x="915" y="482"/>
                  </a:cubicBezTo>
                  <a:cubicBezTo>
                    <a:pt x="904" y="457"/>
                    <a:pt x="880" y="427"/>
                    <a:pt x="854" y="416"/>
                  </a:cubicBezTo>
                  <a:cubicBezTo>
                    <a:pt x="870" y="457"/>
                    <a:pt x="915" y="486"/>
                    <a:pt x="917" y="532"/>
                  </a:cubicBezTo>
                  <a:cubicBezTo>
                    <a:pt x="898" y="509"/>
                    <a:pt x="888" y="480"/>
                    <a:pt x="862" y="464"/>
                  </a:cubicBezTo>
                  <a:cubicBezTo>
                    <a:pt x="875" y="502"/>
                    <a:pt x="895" y="538"/>
                    <a:pt x="912" y="575"/>
                  </a:cubicBezTo>
                  <a:cubicBezTo>
                    <a:pt x="904" y="552"/>
                    <a:pt x="891" y="525"/>
                    <a:pt x="875" y="507"/>
                  </a:cubicBezTo>
                  <a:cubicBezTo>
                    <a:pt x="877" y="543"/>
                    <a:pt x="898" y="579"/>
                    <a:pt x="904" y="615"/>
                  </a:cubicBezTo>
                  <a:cubicBezTo>
                    <a:pt x="893" y="604"/>
                    <a:pt x="892" y="587"/>
                    <a:pt x="878" y="581"/>
                  </a:cubicBezTo>
                  <a:cubicBezTo>
                    <a:pt x="875" y="609"/>
                    <a:pt x="891" y="652"/>
                    <a:pt x="881" y="675"/>
                  </a:cubicBezTo>
                  <a:cubicBezTo>
                    <a:pt x="850" y="645"/>
                    <a:pt x="835" y="592"/>
                    <a:pt x="816" y="555"/>
                  </a:cubicBezTo>
                  <a:cubicBezTo>
                    <a:pt x="792" y="509"/>
                    <a:pt x="762" y="467"/>
                    <a:pt x="737" y="424"/>
                  </a:cubicBezTo>
                  <a:cubicBezTo>
                    <a:pt x="723" y="400"/>
                    <a:pt x="715" y="374"/>
                    <a:pt x="702" y="350"/>
                  </a:cubicBezTo>
                  <a:cubicBezTo>
                    <a:pt x="697" y="342"/>
                    <a:pt x="680" y="317"/>
                    <a:pt x="686" y="320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24" name="Freeform 626">
              <a:extLst>
                <a:ext uri="{FF2B5EF4-FFF2-40B4-BE49-F238E27FC236}">
                  <a16:creationId xmlns:a16="http://schemas.microsoft.com/office/drawing/2014/main" id="{A063B28B-2218-4774-8401-DD6078402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7" y="2554"/>
              <a:ext cx="139" cy="89"/>
            </a:xfrm>
            <a:custGeom>
              <a:avLst/>
              <a:gdLst>
                <a:gd name="T0" fmla="*/ 9 w 152"/>
                <a:gd name="T1" fmla="*/ 0 h 91"/>
                <a:gd name="T2" fmla="*/ 93 w 152"/>
                <a:gd name="T3" fmla="*/ 18 h 91"/>
                <a:gd name="T4" fmla="*/ 25 w 152"/>
                <a:gd name="T5" fmla="*/ 2 h 91"/>
                <a:gd name="T6" fmla="*/ 105 w 152"/>
                <a:gd name="T7" fmla="*/ 47 h 91"/>
                <a:gd name="T8" fmla="*/ 26 w 152"/>
                <a:gd name="T9" fmla="*/ 22 h 91"/>
                <a:gd name="T10" fmla="*/ 67 w 152"/>
                <a:gd name="T11" fmla="*/ 39 h 91"/>
                <a:gd name="T12" fmla="*/ 106 w 152"/>
                <a:gd name="T13" fmla="*/ 65 h 91"/>
                <a:gd name="T14" fmla="*/ 36 w 152"/>
                <a:gd name="T15" fmla="*/ 47 h 91"/>
                <a:gd name="T16" fmla="*/ 84 w 152"/>
                <a:gd name="T17" fmla="*/ 77 h 91"/>
                <a:gd name="T18" fmla="*/ 0 w 152"/>
                <a:gd name="T19" fmla="*/ 22 h 91"/>
                <a:gd name="T20" fmla="*/ 6 w 152"/>
                <a:gd name="T21" fmla="*/ 2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2" h="91">
                  <a:moveTo>
                    <a:pt x="13" y="0"/>
                  </a:moveTo>
                  <a:cubicBezTo>
                    <a:pt x="50" y="11"/>
                    <a:pt x="94" y="10"/>
                    <a:pt x="132" y="18"/>
                  </a:cubicBezTo>
                  <a:cubicBezTo>
                    <a:pt x="100" y="20"/>
                    <a:pt x="68" y="1"/>
                    <a:pt x="36" y="2"/>
                  </a:cubicBezTo>
                  <a:cubicBezTo>
                    <a:pt x="72" y="22"/>
                    <a:pt x="114" y="32"/>
                    <a:pt x="151" y="51"/>
                  </a:cubicBezTo>
                  <a:cubicBezTo>
                    <a:pt x="116" y="37"/>
                    <a:pt x="66" y="42"/>
                    <a:pt x="37" y="22"/>
                  </a:cubicBezTo>
                  <a:cubicBezTo>
                    <a:pt x="50" y="37"/>
                    <a:pt x="77" y="36"/>
                    <a:pt x="96" y="43"/>
                  </a:cubicBezTo>
                  <a:cubicBezTo>
                    <a:pt x="115" y="50"/>
                    <a:pt x="133" y="66"/>
                    <a:pt x="152" y="71"/>
                  </a:cubicBezTo>
                  <a:cubicBezTo>
                    <a:pt x="120" y="61"/>
                    <a:pt x="84" y="49"/>
                    <a:pt x="51" y="51"/>
                  </a:cubicBezTo>
                  <a:cubicBezTo>
                    <a:pt x="73" y="62"/>
                    <a:pt x="106" y="63"/>
                    <a:pt x="120" y="85"/>
                  </a:cubicBezTo>
                  <a:cubicBezTo>
                    <a:pt x="65" y="91"/>
                    <a:pt x="27" y="66"/>
                    <a:pt x="0" y="24"/>
                  </a:cubicBezTo>
                  <a:cubicBezTo>
                    <a:pt x="3" y="25"/>
                    <a:pt x="7" y="25"/>
                    <a:pt x="10" y="26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25" name="Freeform 627">
              <a:extLst>
                <a:ext uri="{FF2B5EF4-FFF2-40B4-BE49-F238E27FC236}">
                  <a16:creationId xmlns:a16="http://schemas.microsoft.com/office/drawing/2014/main" id="{3FC869C9-5BAF-4923-9489-1F585FEDC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9" y="2645"/>
              <a:ext cx="125" cy="172"/>
            </a:xfrm>
            <a:custGeom>
              <a:avLst/>
              <a:gdLst>
                <a:gd name="T0" fmla="*/ 0 w 136"/>
                <a:gd name="T1" fmla="*/ 0 h 176"/>
                <a:gd name="T2" fmla="*/ 58 w 136"/>
                <a:gd name="T3" fmla="*/ 41 h 176"/>
                <a:gd name="T4" fmla="*/ 14 w 136"/>
                <a:gd name="T5" fmla="*/ 14 h 176"/>
                <a:gd name="T6" fmla="*/ 82 w 136"/>
                <a:gd name="T7" fmla="*/ 72 h 176"/>
                <a:gd name="T8" fmla="*/ 22 w 136"/>
                <a:gd name="T9" fmla="*/ 40 h 176"/>
                <a:gd name="T10" fmla="*/ 95 w 136"/>
                <a:gd name="T11" fmla="*/ 101 h 176"/>
                <a:gd name="T12" fmla="*/ 42 w 136"/>
                <a:gd name="T13" fmla="*/ 67 h 176"/>
                <a:gd name="T14" fmla="*/ 91 w 136"/>
                <a:gd name="T15" fmla="*/ 118 h 176"/>
                <a:gd name="T16" fmla="*/ 61 w 136"/>
                <a:gd name="T17" fmla="*/ 103 h 176"/>
                <a:gd name="T18" fmla="*/ 97 w 136"/>
                <a:gd name="T19" fmla="*/ 160 h 176"/>
                <a:gd name="T20" fmla="*/ 59 w 136"/>
                <a:gd name="T21" fmla="*/ 113 h 17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6" h="176">
                  <a:moveTo>
                    <a:pt x="0" y="0"/>
                  </a:moveTo>
                  <a:cubicBezTo>
                    <a:pt x="24" y="20"/>
                    <a:pt x="56" y="28"/>
                    <a:pt x="81" y="45"/>
                  </a:cubicBezTo>
                  <a:cubicBezTo>
                    <a:pt x="68" y="32"/>
                    <a:pt x="37" y="15"/>
                    <a:pt x="19" y="14"/>
                  </a:cubicBezTo>
                  <a:cubicBezTo>
                    <a:pt x="39" y="44"/>
                    <a:pt x="89" y="49"/>
                    <a:pt x="114" y="80"/>
                  </a:cubicBezTo>
                  <a:cubicBezTo>
                    <a:pt x="88" y="65"/>
                    <a:pt x="60" y="49"/>
                    <a:pt x="30" y="44"/>
                  </a:cubicBezTo>
                  <a:cubicBezTo>
                    <a:pt x="61" y="68"/>
                    <a:pt x="99" y="88"/>
                    <a:pt x="133" y="109"/>
                  </a:cubicBezTo>
                  <a:cubicBezTo>
                    <a:pt x="110" y="95"/>
                    <a:pt x="85" y="82"/>
                    <a:pt x="59" y="75"/>
                  </a:cubicBezTo>
                  <a:cubicBezTo>
                    <a:pt x="65" y="99"/>
                    <a:pt x="108" y="117"/>
                    <a:pt x="128" y="130"/>
                  </a:cubicBezTo>
                  <a:cubicBezTo>
                    <a:pt x="118" y="119"/>
                    <a:pt x="100" y="104"/>
                    <a:pt x="85" y="112"/>
                  </a:cubicBezTo>
                  <a:cubicBezTo>
                    <a:pt x="95" y="137"/>
                    <a:pt x="127" y="151"/>
                    <a:pt x="136" y="176"/>
                  </a:cubicBezTo>
                  <a:cubicBezTo>
                    <a:pt x="119" y="162"/>
                    <a:pt x="93" y="144"/>
                    <a:pt x="83" y="125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26" name="Freeform 628">
              <a:extLst>
                <a:ext uri="{FF2B5EF4-FFF2-40B4-BE49-F238E27FC236}">
                  <a16:creationId xmlns:a16="http://schemas.microsoft.com/office/drawing/2014/main" id="{9E42CCC3-0A6F-467F-B144-EF2B0C11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4" y="2424"/>
              <a:ext cx="216" cy="77"/>
            </a:xfrm>
            <a:custGeom>
              <a:avLst/>
              <a:gdLst>
                <a:gd name="T0" fmla="*/ 1 w 236"/>
                <a:gd name="T1" fmla="*/ 21 h 80"/>
                <a:gd name="T2" fmla="*/ 0 w 236"/>
                <a:gd name="T3" fmla="*/ 20 h 80"/>
                <a:gd name="T4" fmla="*/ 33 w 236"/>
                <a:gd name="T5" fmla="*/ 12 h 80"/>
                <a:gd name="T6" fmla="*/ 83 w 236"/>
                <a:gd name="T7" fmla="*/ 1 h 80"/>
                <a:gd name="T8" fmla="*/ 54 w 236"/>
                <a:gd name="T9" fmla="*/ 9 h 80"/>
                <a:gd name="T10" fmla="*/ 27 w 236"/>
                <a:gd name="T11" fmla="*/ 15 h 80"/>
                <a:gd name="T12" fmla="*/ 14 w 236"/>
                <a:gd name="T13" fmla="*/ 20 h 80"/>
                <a:gd name="T14" fmla="*/ 98 w 236"/>
                <a:gd name="T15" fmla="*/ 9 h 80"/>
                <a:gd name="T16" fmla="*/ 72 w 236"/>
                <a:gd name="T17" fmla="*/ 13 h 80"/>
                <a:gd name="T18" fmla="*/ 35 w 236"/>
                <a:gd name="T19" fmla="*/ 30 h 80"/>
                <a:gd name="T20" fmla="*/ 82 w 236"/>
                <a:gd name="T21" fmla="*/ 22 h 80"/>
                <a:gd name="T22" fmla="*/ 54 w 236"/>
                <a:gd name="T23" fmla="*/ 36 h 80"/>
                <a:gd name="T24" fmla="*/ 67 w 236"/>
                <a:gd name="T25" fmla="*/ 36 h 80"/>
                <a:gd name="T26" fmla="*/ 103 w 236"/>
                <a:gd name="T27" fmla="*/ 26 h 80"/>
                <a:gd name="T28" fmla="*/ 150 w 236"/>
                <a:gd name="T29" fmla="*/ 22 h 80"/>
                <a:gd name="T30" fmla="*/ 121 w 236"/>
                <a:gd name="T31" fmla="*/ 26 h 80"/>
                <a:gd name="T32" fmla="*/ 79 w 236"/>
                <a:gd name="T33" fmla="*/ 37 h 80"/>
                <a:gd name="T34" fmla="*/ 87 w 236"/>
                <a:gd name="T35" fmla="*/ 37 h 80"/>
                <a:gd name="T36" fmla="*/ 113 w 236"/>
                <a:gd name="T37" fmla="*/ 35 h 80"/>
                <a:gd name="T38" fmla="*/ 149 w 236"/>
                <a:gd name="T39" fmla="*/ 36 h 80"/>
                <a:gd name="T40" fmla="*/ 134 w 236"/>
                <a:gd name="T41" fmla="*/ 39 h 80"/>
                <a:gd name="T42" fmla="*/ 113 w 236"/>
                <a:gd name="T43" fmla="*/ 50 h 80"/>
                <a:gd name="T44" fmla="*/ 138 w 236"/>
                <a:gd name="T45" fmla="*/ 51 h 80"/>
                <a:gd name="T46" fmla="*/ 166 w 236"/>
                <a:gd name="T47" fmla="*/ 54 h 80"/>
                <a:gd name="T48" fmla="*/ 153 w 236"/>
                <a:gd name="T49" fmla="*/ 60 h 80"/>
                <a:gd name="T50" fmla="*/ 103 w 236"/>
                <a:gd name="T51" fmla="*/ 65 h 80"/>
                <a:gd name="T52" fmla="*/ 59 w 236"/>
                <a:gd name="T53" fmla="*/ 57 h 80"/>
                <a:gd name="T54" fmla="*/ 44 w 236"/>
                <a:gd name="T55" fmla="*/ 53 h 8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36" h="80">
                  <a:moveTo>
                    <a:pt x="1" y="25"/>
                  </a:moveTo>
                  <a:cubicBezTo>
                    <a:pt x="1" y="25"/>
                    <a:pt x="0" y="24"/>
                    <a:pt x="0" y="24"/>
                  </a:cubicBezTo>
                  <a:cubicBezTo>
                    <a:pt x="13" y="16"/>
                    <a:pt x="33" y="16"/>
                    <a:pt x="47" y="12"/>
                  </a:cubicBezTo>
                  <a:cubicBezTo>
                    <a:pt x="70" y="7"/>
                    <a:pt x="94" y="0"/>
                    <a:pt x="118" y="1"/>
                  </a:cubicBezTo>
                  <a:cubicBezTo>
                    <a:pt x="105" y="0"/>
                    <a:pt x="90" y="6"/>
                    <a:pt x="78" y="9"/>
                  </a:cubicBezTo>
                  <a:cubicBezTo>
                    <a:pt x="65" y="12"/>
                    <a:pt x="52" y="16"/>
                    <a:pt x="39" y="19"/>
                  </a:cubicBezTo>
                  <a:cubicBezTo>
                    <a:pt x="33" y="21"/>
                    <a:pt x="26" y="22"/>
                    <a:pt x="20" y="24"/>
                  </a:cubicBezTo>
                  <a:cubicBezTo>
                    <a:pt x="59" y="14"/>
                    <a:pt x="100" y="14"/>
                    <a:pt x="140" y="9"/>
                  </a:cubicBezTo>
                  <a:cubicBezTo>
                    <a:pt x="130" y="15"/>
                    <a:pt x="114" y="15"/>
                    <a:pt x="103" y="17"/>
                  </a:cubicBezTo>
                  <a:cubicBezTo>
                    <a:pt x="86" y="20"/>
                    <a:pt x="63" y="24"/>
                    <a:pt x="49" y="34"/>
                  </a:cubicBezTo>
                  <a:cubicBezTo>
                    <a:pt x="71" y="37"/>
                    <a:pt x="95" y="29"/>
                    <a:pt x="117" y="26"/>
                  </a:cubicBezTo>
                  <a:cubicBezTo>
                    <a:pt x="105" y="29"/>
                    <a:pt x="83" y="31"/>
                    <a:pt x="76" y="41"/>
                  </a:cubicBezTo>
                  <a:cubicBezTo>
                    <a:pt x="81" y="44"/>
                    <a:pt x="89" y="42"/>
                    <a:pt x="95" y="41"/>
                  </a:cubicBezTo>
                  <a:cubicBezTo>
                    <a:pt x="112" y="38"/>
                    <a:pt x="129" y="33"/>
                    <a:pt x="147" y="30"/>
                  </a:cubicBezTo>
                  <a:cubicBezTo>
                    <a:pt x="166" y="27"/>
                    <a:pt x="196" y="19"/>
                    <a:pt x="214" y="26"/>
                  </a:cubicBezTo>
                  <a:cubicBezTo>
                    <a:pt x="204" y="32"/>
                    <a:pt x="183" y="28"/>
                    <a:pt x="171" y="30"/>
                  </a:cubicBezTo>
                  <a:cubicBezTo>
                    <a:pt x="153" y="32"/>
                    <a:pt x="128" y="32"/>
                    <a:pt x="113" y="42"/>
                  </a:cubicBezTo>
                  <a:cubicBezTo>
                    <a:pt x="117" y="43"/>
                    <a:pt x="120" y="43"/>
                    <a:pt x="125" y="43"/>
                  </a:cubicBezTo>
                  <a:cubicBezTo>
                    <a:pt x="138" y="42"/>
                    <a:pt x="150" y="40"/>
                    <a:pt x="163" y="39"/>
                  </a:cubicBezTo>
                  <a:cubicBezTo>
                    <a:pt x="177" y="38"/>
                    <a:pt x="199" y="34"/>
                    <a:pt x="212" y="41"/>
                  </a:cubicBezTo>
                  <a:cubicBezTo>
                    <a:pt x="209" y="45"/>
                    <a:pt x="197" y="46"/>
                    <a:pt x="191" y="47"/>
                  </a:cubicBezTo>
                  <a:cubicBezTo>
                    <a:pt x="183" y="49"/>
                    <a:pt x="166" y="50"/>
                    <a:pt x="160" y="58"/>
                  </a:cubicBezTo>
                  <a:cubicBezTo>
                    <a:pt x="169" y="63"/>
                    <a:pt x="187" y="59"/>
                    <a:pt x="197" y="59"/>
                  </a:cubicBezTo>
                  <a:cubicBezTo>
                    <a:pt x="210" y="59"/>
                    <a:pt x="224" y="58"/>
                    <a:pt x="236" y="62"/>
                  </a:cubicBezTo>
                  <a:cubicBezTo>
                    <a:pt x="231" y="65"/>
                    <a:pt x="223" y="68"/>
                    <a:pt x="217" y="69"/>
                  </a:cubicBezTo>
                  <a:cubicBezTo>
                    <a:pt x="195" y="76"/>
                    <a:pt x="169" y="80"/>
                    <a:pt x="146" y="77"/>
                  </a:cubicBezTo>
                  <a:cubicBezTo>
                    <a:pt x="125" y="75"/>
                    <a:pt x="104" y="73"/>
                    <a:pt x="84" y="65"/>
                  </a:cubicBezTo>
                  <a:cubicBezTo>
                    <a:pt x="77" y="63"/>
                    <a:pt x="68" y="61"/>
                    <a:pt x="62" y="61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27" name="Freeform 629">
              <a:extLst>
                <a:ext uri="{FF2B5EF4-FFF2-40B4-BE49-F238E27FC236}">
                  <a16:creationId xmlns:a16="http://schemas.microsoft.com/office/drawing/2014/main" id="{CE24FAF4-3AC6-4962-B45B-BAA9DB1CF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3" y="2411"/>
              <a:ext cx="319" cy="95"/>
            </a:xfrm>
            <a:custGeom>
              <a:avLst/>
              <a:gdLst>
                <a:gd name="T0" fmla="*/ 0 w 347"/>
                <a:gd name="T1" fmla="*/ 82 h 98"/>
                <a:gd name="T2" fmla="*/ 47 w 347"/>
                <a:gd name="T3" fmla="*/ 57 h 98"/>
                <a:gd name="T4" fmla="*/ 93 w 347"/>
                <a:gd name="T5" fmla="*/ 38 h 98"/>
                <a:gd name="T6" fmla="*/ 49 w 347"/>
                <a:gd name="T7" fmla="*/ 64 h 98"/>
                <a:gd name="T8" fmla="*/ 63 w 347"/>
                <a:gd name="T9" fmla="*/ 58 h 98"/>
                <a:gd name="T10" fmla="*/ 94 w 347"/>
                <a:gd name="T11" fmla="*/ 45 h 98"/>
                <a:gd name="T12" fmla="*/ 131 w 347"/>
                <a:gd name="T13" fmla="*/ 27 h 98"/>
                <a:gd name="T14" fmla="*/ 120 w 347"/>
                <a:gd name="T15" fmla="*/ 33 h 98"/>
                <a:gd name="T16" fmla="*/ 99 w 347"/>
                <a:gd name="T17" fmla="*/ 46 h 98"/>
                <a:gd name="T18" fmla="*/ 172 w 347"/>
                <a:gd name="T19" fmla="*/ 12 h 98"/>
                <a:gd name="T20" fmla="*/ 123 w 347"/>
                <a:gd name="T21" fmla="*/ 40 h 98"/>
                <a:gd name="T22" fmla="*/ 167 w 347"/>
                <a:gd name="T23" fmla="*/ 16 h 98"/>
                <a:gd name="T24" fmla="*/ 207 w 347"/>
                <a:gd name="T25" fmla="*/ 0 h 98"/>
                <a:gd name="T26" fmla="*/ 186 w 347"/>
                <a:gd name="T27" fmla="*/ 16 h 98"/>
                <a:gd name="T28" fmla="*/ 154 w 347"/>
                <a:gd name="T29" fmla="*/ 36 h 98"/>
                <a:gd name="T30" fmla="*/ 193 w 347"/>
                <a:gd name="T31" fmla="*/ 18 h 98"/>
                <a:gd name="T32" fmla="*/ 220 w 347"/>
                <a:gd name="T33" fmla="*/ 11 h 98"/>
                <a:gd name="T34" fmla="*/ 235 w 347"/>
                <a:gd name="T35" fmla="*/ 6 h 98"/>
                <a:gd name="T36" fmla="*/ 221 w 347"/>
                <a:gd name="T37" fmla="*/ 16 h 98"/>
                <a:gd name="T38" fmla="*/ 204 w 347"/>
                <a:gd name="T39" fmla="*/ 25 h 98"/>
                <a:gd name="T40" fmla="*/ 220 w 347"/>
                <a:gd name="T41" fmla="*/ 19 h 98"/>
                <a:gd name="T42" fmla="*/ 247 w 347"/>
                <a:gd name="T43" fmla="*/ 16 h 98"/>
                <a:gd name="T44" fmla="*/ 235 w 347"/>
                <a:gd name="T45" fmla="*/ 21 h 98"/>
                <a:gd name="T46" fmla="*/ 219 w 347"/>
                <a:gd name="T47" fmla="*/ 31 h 98"/>
                <a:gd name="T48" fmla="*/ 244 w 347"/>
                <a:gd name="T49" fmla="*/ 31 h 98"/>
                <a:gd name="T50" fmla="*/ 216 w 347"/>
                <a:gd name="T51" fmla="*/ 47 h 98"/>
                <a:gd name="T52" fmla="*/ 171 w 347"/>
                <a:gd name="T53" fmla="*/ 63 h 98"/>
                <a:gd name="T54" fmla="*/ 120 w 347"/>
                <a:gd name="T55" fmla="*/ 74 h 98"/>
                <a:gd name="T56" fmla="*/ 80 w 347"/>
                <a:gd name="T57" fmla="*/ 86 h 9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47" h="98">
                  <a:moveTo>
                    <a:pt x="0" y="94"/>
                  </a:moveTo>
                  <a:cubicBezTo>
                    <a:pt x="22" y="85"/>
                    <a:pt x="43" y="74"/>
                    <a:pt x="66" y="65"/>
                  </a:cubicBezTo>
                  <a:cubicBezTo>
                    <a:pt x="87" y="57"/>
                    <a:pt x="108" y="49"/>
                    <a:pt x="130" y="42"/>
                  </a:cubicBezTo>
                  <a:cubicBezTo>
                    <a:pt x="111" y="55"/>
                    <a:pt x="86" y="59"/>
                    <a:pt x="68" y="72"/>
                  </a:cubicBezTo>
                  <a:cubicBezTo>
                    <a:pt x="74" y="72"/>
                    <a:pt x="81" y="69"/>
                    <a:pt x="87" y="66"/>
                  </a:cubicBezTo>
                  <a:cubicBezTo>
                    <a:pt x="102" y="60"/>
                    <a:pt x="117" y="54"/>
                    <a:pt x="132" y="49"/>
                  </a:cubicBezTo>
                  <a:cubicBezTo>
                    <a:pt x="148" y="42"/>
                    <a:pt x="166" y="34"/>
                    <a:pt x="183" y="31"/>
                  </a:cubicBezTo>
                  <a:cubicBezTo>
                    <a:pt x="178" y="32"/>
                    <a:pt x="174" y="35"/>
                    <a:pt x="169" y="37"/>
                  </a:cubicBezTo>
                  <a:cubicBezTo>
                    <a:pt x="159" y="42"/>
                    <a:pt x="148" y="45"/>
                    <a:pt x="138" y="51"/>
                  </a:cubicBezTo>
                  <a:cubicBezTo>
                    <a:pt x="172" y="37"/>
                    <a:pt x="206" y="25"/>
                    <a:pt x="240" y="12"/>
                  </a:cubicBezTo>
                  <a:cubicBezTo>
                    <a:pt x="219" y="25"/>
                    <a:pt x="194" y="31"/>
                    <a:pt x="173" y="44"/>
                  </a:cubicBezTo>
                  <a:cubicBezTo>
                    <a:pt x="193" y="35"/>
                    <a:pt x="213" y="27"/>
                    <a:pt x="234" y="20"/>
                  </a:cubicBezTo>
                  <a:cubicBezTo>
                    <a:pt x="252" y="13"/>
                    <a:pt x="271" y="4"/>
                    <a:pt x="290" y="0"/>
                  </a:cubicBezTo>
                  <a:cubicBezTo>
                    <a:pt x="281" y="7"/>
                    <a:pt x="270" y="11"/>
                    <a:pt x="260" y="17"/>
                  </a:cubicBezTo>
                  <a:cubicBezTo>
                    <a:pt x="246" y="26"/>
                    <a:pt x="231" y="34"/>
                    <a:pt x="216" y="40"/>
                  </a:cubicBezTo>
                  <a:cubicBezTo>
                    <a:pt x="234" y="35"/>
                    <a:pt x="252" y="28"/>
                    <a:pt x="270" y="22"/>
                  </a:cubicBezTo>
                  <a:cubicBezTo>
                    <a:pt x="283" y="18"/>
                    <a:pt x="295" y="14"/>
                    <a:pt x="308" y="11"/>
                  </a:cubicBezTo>
                  <a:cubicBezTo>
                    <a:pt x="315" y="9"/>
                    <a:pt x="323" y="6"/>
                    <a:pt x="330" y="6"/>
                  </a:cubicBezTo>
                  <a:cubicBezTo>
                    <a:pt x="325" y="12"/>
                    <a:pt x="316" y="14"/>
                    <a:pt x="309" y="17"/>
                  </a:cubicBezTo>
                  <a:cubicBezTo>
                    <a:pt x="301" y="21"/>
                    <a:pt x="293" y="25"/>
                    <a:pt x="285" y="29"/>
                  </a:cubicBezTo>
                  <a:cubicBezTo>
                    <a:pt x="293" y="27"/>
                    <a:pt x="300" y="25"/>
                    <a:pt x="308" y="23"/>
                  </a:cubicBezTo>
                  <a:cubicBezTo>
                    <a:pt x="319" y="20"/>
                    <a:pt x="336" y="14"/>
                    <a:pt x="347" y="16"/>
                  </a:cubicBezTo>
                  <a:cubicBezTo>
                    <a:pt x="344" y="21"/>
                    <a:pt x="333" y="23"/>
                    <a:pt x="328" y="25"/>
                  </a:cubicBezTo>
                  <a:cubicBezTo>
                    <a:pt x="321" y="28"/>
                    <a:pt x="314" y="31"/>
                    <a:pt x="307" y="35"/>
                  </a:cubicBezTo>
                  <a:cubicBezTo>
                    <a:pt x="315" y="35"/>
                    <a:pt x="335" y="30"/>
                    <a:pt x="341" y="35"/>
                  </a:cubicBezTo>
                  <a:cubicBezTo>
                    <a:pt x="330" y="44"/>
                    <a:pt x="316" y="49"/>
                    <a:pt x="304" y="54"/>
                  </a:cubicBezTo>
                  <a:cubicBezTo>
                    <a:pt x="283" y="62"/>
                    <a:pt x="262" y="69"/>
                    <a:pt x="239" y="71"/>
                  </a:cubicBezTo>
                  <a:cubicBezTo>
                    <a:pt x="214" y="74"/>
                    <a:pt x="190" y="78"/>
                    <a:pt x="166" y="83"/>
                  </a:cubicBezTo>
                  <a:cubicBezTo>
                    <a:pt x="149" y="87"/>
                    <a:pt x="127" y="89"/>
                    <a:pt x="112" y="98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28" name="Freeform 630">
              <a:extLst>
                <a:ext uri="{FF2B5EF4-FFF2-40B4-BE49-F238E27FC236}">
                  <a16:creationId xmlns:a16="http://schemas.microsoft.com/office/drawing/2014/main" id="{FE5D8F17-F7F2-4E97-8132-75EBE84CB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" y="2874"/>
              <a:ext cx="73" cy="298"/>
            </a:xfrm>
            <a:custGeom>
              <a:avLst/>
              <a:gdLst>
                <a:gd name="T0" fmla="*/ 6 w 79"/>
                <a:gd name="T1" fmla="*/ 0 h 305"/>
                <a:gd name="T2" fmla="*/ 31 w 79"/>
                <a:gd name="T3" fmla="*/ 38 h 305"/>
                <a:gd name="T4" fmla="*/ 57 w 79"/>
                <a:gd name="T5" fmla="*/ 100 h 305"/>
                <a:gd name="T6" fmla="*/ 20 w 79"/>
                <a:gd name="T7" fmla="*/ 32 h 305"/>
                <a:gd name="T8" fmla="*/ 47 w 79"/>
                <a:gd name="T9" fmla="*/ 124 h 305"/>
                <a:gd name="T10" fmla="*/ 25 w 79"/>
                <a:gd name="T11" fmla="*/ 74 h 305"/>
                <a:gd name="T12" fmla="*/ 42 w 79"/>
                <a:gd name="T13" fmla="*/ 122 h 305"/>
                <a:gd name="T14" fmla="*/ 50 w 79"/>
                <a:gd name="T15" fmla="*/ 173 h 305"/>
                <a:gd name="T16" fmla="*/ 37 w 79"/>
                <a:gd name="T17" fmla="*/ 138 h 305"/>
                <a:gd name="T18" fmla="*/ 43 w 79"/>
                <a:gd name="T19" fmla="*/ 184 h 305"/>
                <a:gd name="T20" fmla="*/ 32 w 79"/>
                <a:gd name="T21" fmla="*/ 156 h 305"/>
                <a:gd name="T22" fmla="*/ 35 w 79"/>
                <a:gd name="T23" fmla="*/ 206 h 305"/>
                <a:gd name="T24" fmla="*/ 29 w 79"/>
                <a:gd name="T25" fmla="*/ 176 h 305"/>
                <a:gd name="T26" fmla="*/ 32 w 79"/>
                <a:gd name="T27" fmla="*/ 224 h 305"/>
                <a:gd name="T28" fmla="*/ 28 w 79"/>
                <a:gd name="T29" fmla="*/ 199 h 305"/>
                <a:gd name="T30" fmla="*/ 26 w 79"/>
                <a:gd name="T31" fmla="*/ 253 h 305"/>
                <a:gd name="T32" fmla="*/ 20 w 79"/>
                <a:gd name="T33" fmla="*/ 229 h 305"/>
                <a:gd name="T34" fmla="*/ 16 w 79"/>
                <a:gd name="T35" fmla="*/ 277 h 305"/>
                <a:gd name="T36" fmla="*/ 15 w 79"/>
                <a:gd name="T37" fmla="*/ 235 h 305"/>
                <a:gd name="T38" fmla="*/ 4 w 79"/>
                <a:gd name="T39" fmla="*/ 273 h 305"/>
                <a:gd name="T40" fmla="*/ 4 w 79"/>
                <a:gd name="T41" fmla="*/ 237 h 305"/>
                <a:gd name="T42" fmla="*/ 11 w 79"/>
                <a:gd name="T43" fmla="*/ 149 h 305"/>
                <a:gd name="T44" fmla="*/ 8 w 79"/>
                <a:gd name="T45" fmla="*/ 67 h 30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9" h="305">
                  <a:moveTo>
                    <a:pt x="9" y="0"/>
                  </a:moveTo>
                  <a:cubicBezTo>
                    <a:pt x="25" y="10"/>
                    <a:pt x="33" y="26"/>
                    <a:pt x="43" y="42"/>
                  </a:cubicBezTo>
                  <a:cubicBezTo>
                    <a:pt x="54" y="60"/>
                    <a:pt x="79" y="87"/>
                    <a:pt x="79" y="109"/>
                  </a:cubicBezTo>
                  <a:cubicBezTo>
                    <a:pt x="58" y="90"/>
                    <a:pt x="49" y="52"/>
                    <a:pt x="28" y="36"/>
                  </a:cubicBezTo>
                  <a:cubicBezTo>
                    <a:pt x="44" y="61"/>
                    <a:pt x="65" y="106"/>
                    <a:pt x="64" y="136"/>
                  </a:cubicBezTo>
                  <a:cubicBezTo>
                    <a:pt x="58" y="121"/>
                    <a:pt x="44" y="99"/>
                    <a:pt x="34" y="82"/>
                  </a:cubicBezTo>
                  <a:cubicBezTo>
                    <a:pt x="42" y="100"/>
                    <a:pt x="51" y="116"/>
                    <a:pt x="57" y="134"/>
                  </a:cubicBezTo>
                  <a:cubicBezTo>
                    <a:pt x="64" y="152"/>
                    <a:pt x="63" y="170"/>
                    <a:pt x="68" y="189"/>
                  </a:cubicBezTo>
                  <a:cubicBezTo>
                    <a:pt x="60" y="178"/>
                    <a:pt x="57" y="162"/>
                    <a:pt x="51" y="150"/>
                  </a:cubicBezTo>
                  <a:cubicBezTo>
                    <a:pt x="46" y="161"/>
                    <a:pt x="56" y="188"/>
                    <a:pt x="58" y="202"/>
                  </a:cubicBezTo>
                  <a:cubicBezTo>
                    <a:pt x="51" y="195"/>
                    <a:pt x="47" y="181"/>
                    <a:pt x="44" y="172"/>
                  </a:cubicBezTo>
                  <a:cubicBezTo>
                    <a:pt x="44" y="190"/>
                    <a:pt x="46" y="208"/>
                    <a:pt x="48" y="226"/>
                  </a:cubicBezTo>
                  <a:cubicBezTo>
                    <a:pt x="43" y="216"/>
                    <a:pt x="40" y="203"/>
                    <a:pt x="40" y="192"/>
                  </a:cubicBezTo>
                  <a:cubicBezTo>
                    <a:pt x="42" y="210"/>
                    <a:pt x="40" y="229"/>
                    <a:pt x="44" y="246"/>
                  </a:cubicBezTo>
                  <a:cubicBezTo>
                    <a:pt x="38" y="239"/>
                    <a:pt x="40" y="228"/>
                    <a:pt x="38" y="219"/>
                  </a:cubicBezTo>
                  <a:cubicBezTo>
                    <a:pt x="33" y="238"/>
                    <a:pt x="36" y="258"/>
                    <a:pt x="35" y="277"/>
                  </a:cubicBezTo>
                  <a:cubicBezTo>
                    <a:pt x="30" y="270"/>
                    <a:pt x="28" y="260"/>
                    <a:pt x="28" y="251"/>
                  </a:cubicBezTo>
                  <a:cubicBezTo>
                    <a:pt x="26" y="268"/>
                    <a:pt x="26" y="289"/>
                    <a:pt x="21" y="305"/>
                  </a:cubicBezTo>
                  <a:cubicBezTo>
                    <a:pt x="16" y="292"/>
                    <a:pt x="20" y="274"/>
                    <a:pt x="19" y="259"/>
                  </a:cubicBezTo>
                  <a:cubicBezTo>
                    <a:pt x="12" y="271"/>
                    <a:pt x="10" y="287"/>
                    <a:pt x="4" y="300"/>
                  </a:cubicBezTo>
                  <a:cubicBezTo>
                    <a:pt x="0" y="288"/>
                    <a:pt x="2" y="273"/>
                    <a:pt x="4" y="261"/>
                  </a:cubicBezTo>
                  <a:cubicBezTo>
                    <a:pt x="8" y="229"/>
                    <a:pt x="14" y="198"/>
                    <a:pt x="15" y="165"/>
                  </a:cubicBezTo>
                  <a:cubicBezTo>
                    <a:pt x="16" y="140"/>
                    <a:pt x="23" y="99"/>
                    <a:pt x="12" y="75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29" name="Freeform 631">
              <a:extLst>
                <a:ext uri="{FF2B5EF4-FFF2-40B4-BE49-F238E27FC236}">
                  <a16:creationId xmlns:a16="http://schemas.microsoft.com/office/drawing/2014/main" id="{0E958307-5235-4520-BCEE-41A800DB8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" y="2646"/>
              <a:ext cx="410" cy="117"/>
            </a:xfrm>
            <a:custGeom>
              <a:avLst/>
              <a:gdLst>
                <a:gd name="T0" fmla="*/ 65 w 447"/>
                <a:gd name="T1" fmla="*/ 104 h 119"/>
                <a:gd name="T2" fmla="*/ 0 w 447"/>
                <a:gd name="T3" fmla="*/ 111 h 119"/>
                <a:gd name="T4" fmla="*/ 22 w 447"/>
                <a:gd name="T5" fmla="*/ 105 h 119"/>
                <a:gd name="T6" fmla="*/ 61 w 447"/>
                <a:gd name="T7" fmla="*/ 94 h 119"/>
                <a:gd name="T8" fmla="*/ 26 w 447"/>
                <a:gd name="T9" fmla="*/ 97 h 119"/>
                <a:gd name="T10" fmla="*/ 66 w 447"/>
                <a:gd name="T11" fmla="*/ 87 h 119"/>
                <a:gd name="T12" fmla="*/ 96 w 447"/>
                <a:gd name="T13" fmla="*/ 84 h 119"/>
                <a:gd name="T14" fmla="*/ 49 w 447"/>
                <a:gd name="T15" fmla="*/ 79 h 119"/>
                <a:gd name="T16" fmla="*/ 93 w 447"/>
                <a:gd name="T17" fmla="*/ 70 h 119"/>
                <a:gd name="T18" fmla="*/ 71 w 447"/>
                <a:gd name="T19" fmla="*/ 71 h 119"/>
                <a:gd name="T20" fmla="*/ 108 w 447"/>
                <a:gd name="T21" fmla="*/ 60 h 119"/>
                <a:gd name="T22" fmla="*/ 86 w 447"/>
                <a:gd name="T23" fmla="*/ 50 h 119"/>
                <a:gd name="T24" fmla="*/ 124 w 447"/>
                <a:gd name="T25" fmla="*/ 43 h 119"/>
                <a:gd name="T26" fmla="*/ 106 w 447"/>
                <a:gd name="T27" fmla="*/ 40 h 119"/>
                <a:gd name="T28" fmla="*/ 136 w 447"/>
                <a:gd name="T29" fmla="*/ 40 h 119"/>
                <a:gd name="T30" fmla="*/ 154 w 447"/>
                <a:gd name="T31" fmla="*/ 37 h 119"/>
                <a:gd name="T32" fmla="*/ 133 w 447"/>
                <a:gd name="T33" fmla="*/ 34 h 119"/>
                <a:gd name="T34" fmla="*/ 173 w 447"/>
                <a:gd name="T35" fmla="*/ 29 h 119"/>
                <a:gd name="T36" fmla="*/ 155 w 447"/>
                <a:gd name="T37" fmla="*/ 29 h 119"/>
                <a:gd name="T38" fmla="*/ 221 w 447"/>
                <a:gd name="T39" fmla="*/ 21 h 119"/>
                <a:gd name="T40" fmla="*/ 185 w 447"/>
                <a:gd name="T41" fmla="*/ 14 h 119"/>
                <a:gd name="T42" fmla="*/ 245 w 447"/>
                <a:gd name="T43" fmla="*/ 6 h 119"/>
                <a:gd name="T44" fmla="*/ 230 w 447"/>
                <a:gd name="T45" fmla="*/ 8 h 119"/>
                <a:gd name="T46" fmla="*/ 316 w 447"/>
                <a:gd name="T47" fmla="*/ 13 h 119"/>
                <a:gd name="T48" fmla="*/ 158 w 447"/>
                <a:gd name="T49" fmla="*/ 72 h 1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47" h="119">
                  <a:moveTo>
                    <a:pt x="92" y="112"/>
                  </a:moveTo>
                  <a:cubicBezTo>
                    <a:pt x="62" y="112"/>
                    <a:pt x="29" y="111"/>
                    <a:pt x="0" y="119"/>
                  </a:cubicBezTo>
                  <a:cubicBezTo>
                    <a:pt x="10" y="116"/>
                    <a:pt x="20" y="115"/>
                    <a:pt x="31" y="113"/>
                  </a:cubicBezTo>
                  <a:cubicBezTo>
                    <a:pt x="47" y="109"/>
                    <a:pt x="70" y="100"/>
                    <a:pt x="87" y="102"/>
                  </a:cubicBezTo>
                  <a:cubicBezTo>
                    <a:pt x="70" y="102"/>
                    <a:pt x="53" y="101"/>
                    <a:pt x="37" y="105"/>
                  </a:cubicBezTo>
                  <a:cubicBezTo>
                    <a:pt x="52" y="108"/>
                    <a:pt x="76" y="97"/>
                    <a:pt x="93" y="93"/>
                  </a:cubicBezTo>
                  <a:cubicBezTo>
                    <a:pt x="107" y="90"/>
                    <a:pt x="121" y="89"/>
                    <a:pt x="135" y="88"/>
                  </a:cubicBezTo>
                  <a:cubicBezTo>
                    <a:pt x="123" y="77"/>
                    <a:pt x="85" y="83"/>
                    <a:pt x="69" y="83"/>
                  </a:cubicBezTo>
                  <a:cubicBezTo>
                    <a:pt x="89" y="81"/>
                    <a:pt x="110" y="75"/>
                    <a:pt x="131" y="74"/>
                  </a:cubicBezTo>
                  <a:cubicBezTo>
                    <a:pt x="125" y="67"/>
                    <a:pt x="109" y="73"/>
                    <a:pt x="100" y="75"/>
                  </a:cubicBezTo>
                  <a:cubicBezTo>
                    <a:pt x="111" y="76"/>
                    <a:pt x="147" y="71"/>
                    <a:pt x="154" y="64"/>
                  </a:cubicBezTo>
                  <a:cubicBezTo>
                    <a:pt x="144" y="57"/>
                    <a:pt x="132" y="58"/>
                    <a:pt x="122" y="54"/>
                  </a:cubicBezTo>
                  <a:cubicBezTo>
                    <a:pt x="133" y="54"/>
                    <a:pt x="169" y="56"/>
                    <a:pt x="174" y="47"/>
                  </a:cubicBezTo>
                  <a:cubicBezTo>
                    <a:pt x="166" y="44"/>
                    <a:pt x="158" y="43"/>
                    <a:pt x="150" y="44"/>
                  </a:cubicBezTo>
                  <a:cubicBezTo>
                    <a:pt x="164" y="44"/>
                    <a:pt x="178" y="42"/>
                    <a:pt x="191" y="44"/>
                  </a:cubicBezTo>
                  <a:cubicBezTo>
                    <a:pt x="201" y="44"/>
                    <a:pt x="212" y="48"/>
                    <a:pt x="218" y="41"/>
                  </a:cubicBezTo>
                  <a:cubicBezTo>
                    <a:pt x="209" y="36"/>
                    <a:pt x="198" y="39"/>
                    <a:pt x="188" y="38"/>
                  </a:cubicBezTo>
                  <a:cubicBezTo>
                    <a:pt x="200" y="29"/>
                    <a:pt x="230" y="33"/>
                    <a:pt x="245" y="32"/>
                  </a:cubicBezTo>
                  <a:cubicBezTo>
                    <a:pt x="237" y="28"/>
                    <a:pt x="228" y="30"/>
                    <a:pt x="219" y="29"/>
                  </a:cubicBezTo>
                  <a:cubicBezTo>
                    <a:pt x="241" y="15"/>
                    <a:pt x="287" y="20"/>
                    <a:pt x="313" y="21"/>
                  </a:cubicBezTo>
                  <a:cubicBezTo>
                    <a:pt x="297" y="11"/>
                    <a:pt x="276" y="21"/>
                    <a:pt x="262" y="14"/>
                  </a:cubicBezTo>
                  <a:cubicBezTo>
                    <a:pt x="287" y="0"/>
                    <a:pt x="320" y="14"/>
                    <a:pt x="346" y="6"/>
                  </a:cubicBezTo>
                  <a:cubicBezTo>
                    <a:pt x="339" y="6"/>
                    <a:pt x="333" y="8"/>
                    <a:pt x="326" y="8"/>
                  </a:cubicBezTo>
                  <a:cubicBezTo>
                    <a:pt x="365" y="8"/>
                    <a:pt x="408" y="4"/>
                    <a:pt x="447" y="13"/>
                  </a:cubicBezTo>
                  <a:cubicBezTo>
                    <a:pt x="372" y="31"/>
                    <a:pt x="299" y="57"/>
                    <a:pt x="224" y="76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0" name="Freeform 632">
              <a:extLst>
                <a:ext uri="{FF2B5EF4-FFF2-40B4-BE49-F238E27FC236}">
                  <a16:creationId xmlns:a16="http://schemas.microsoft.com/office/drawing/2014/main" id="{03D55654-EE64-458D-9892-E56786259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" y="2463"/>
              <a:ext cx="384" cy="175"/>
            </a:xfrm>
            <a:custGeom>
              <a:avLst/>
              <a:gdLst>
                <a:gd name="T0" fmla="*/ 0 w 419"/>
                <a:gd name="T1" fmla="*/ 157 h 178"/>
                <a:gd name="T2" fmla="*/ 42 w 419"/>
                <a:gd name="T3" fmla="*/ 126 h 178"/>
                <a:gd name="T4" fmla="*/ 79 w 419"/>
                <a:gd name="T5" fmla="*/ 88 h 178"/>
                <a:gd name="T6" fmla="*/ 52 w 419"/>
                <a:gd name="T7" fmla="*/ 122 h 178"/>
                <a:gd name="T8" fmla="*/ 115 w 419"/>
                <a:gd name="T9" fmla="*/ 66 h 178"/>
                <a:gd name="T10" fmla="*/ 82 w 419"/>
                <a:gd name="T11" fmla="*/ 106 h 178"/>
                <a:gd name="T12" fmla="*/ 148 w 419"/>
                <a:gd name="T13" fmla="*/ 40 h 178"/>
                <a:gd name="T14" fmla="*/ 118 w 419"/>
                <a:gd name="T15" fmla="*/ 78 h 178"/>
                <a:gd name="T16" fmla="*/ 156 w 419"/>
                <a:gd name="T17" fmla="*/ 47 h 178"/>
                <a:gd name="T18" fmla="*/ 189 w 419"/>
                <a:gd name="T19" fmla="*/ 25 h 178"/>
                <a:gd name="T20" fmla="*/ 148 w 419"/>
                <a:gd name="T21" fmla="*/ 58 h 178"/>
                <a:gd name="T22" fmla="*/ 222 w 419"/>
                <a:gd name="T23" fmla="*/ 17 h 178"/>
                <a:gd name="T24" fmla="*/ 189 w 419"/>
                <a:gd name="T25" fmla="*/ 41 h 178"/>
                <a:gd name="T26" fmla="*/ 259 w 419"/>
                <a:gd name="T27" fmla="*/ 0 h 178"/>
                <a:gd name="T28" fmla="*/ 234 w 419"/>
                <a:gd name="T29" fmla="*/ 29 h 178"/>
                <a:gd name="T30" fmla="*/ 283 w 419"/>
                <a:gd name="T31" fmla="*/ 4 h 178"/>
                <a:gd name="T32" fmla="*/ 261 w 419"/>
                <a:gd name="T33" fmla="*/ 21 h 178"/>
                <a:gd name="T34" fmla="*/ 296 w 419"/>
                <a:gd name="T35" fmla="*/ 24 h 178"/>
                <a:gd name="T36" fmla="*/ 261 w 419"/>
                <a:gd name="T37" fmla="*/ 44 h 178"/>
                <a:gd name="T38" fmla="*/ 217 w 419"/>
                <a:gd name="T39" fmla="*/ 63 h 178"/>
                <a:gd name="T40" fmla="*/ 134 w 419"/>
                <a:gd name="T41" fmla="*/ 87 h 178"/>
                <a:gd name="T42" fmla="*/ 73 w 419"/>
                <a:gd name="T43" fmla="*/ 128 h 178"/>
                <a:gd name="T44" fmla="*/ 48 w 419"/>
                <a:gd name="T45" fmla="*/ 148 h 178"/>
                <a:gd name="T46" fmla="*/ 16 w 419"/>
                <a:gd name="T47" fmla="*/ 166 h 17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19" h="178">
                  <a:moveTo>
                    <a:pt x="0" y="169"/>
                  </a:moveTo>
                  <a:cubicBezTo>
                    <a:pt x="21" y="170"/>
                    <a:pt x="44" y="146"/>
                    <a:pt x="60" y="134"/>
                  </a:cubicBezTo>
                  <a:cubicBezTo>
                    <a:pt x="76" y="122"/>
                    <a:pt x="93" y="101"/>
                    <a:pt x="112" y="95"/>
                  </a:cubicBezTo>
                  <a:cubicBezTo>
                    <a:pt x="102" y="102"/>
                    <a:pt x="82" y="117"/>
                    <a:pt x="74" y="130"/>
                  </a:cubicBezTo>
                  <a:cubicBezTo>
                    <a:pt x="106" y="117"/>
                    <a:pt x="132" y="86"/>
                    <a:pt x="163" y="70"/>
                  </a:cubicBezTo>
                  <a:cubicBezTo>
                    <a:pt x="149" y="83"/>
                    <a:pt x="125" y="96"/>
                    <a:pt x="116" y="114"/>
                  </a:cubicBezTo>
                  <a:cubicBezTo>
                    <a:pt x="145" y="86"/>
                    <a:pt x="183" y="70"/>
                    <a:pt x="211" y="44"/>
                  </a:cubicBezTo>
                  <a:cubicBezTo>
                    <a:pt x="197" y="56"/>
                    <a:pt x="181" y="68"/>
                    <a:pt x="168" y="82"/>
                  </a:cubicBezTo>
                  <a:cubicBezTo>
                    <a:pt x="186" y="74"/>
                    <a:pt x="202" y="60"/>
                    <a:pt x="220" y="51"/>
                  </a:cubicBezTo>
                  <a:cubicBezTo>
                    <a:pt x="236" y="43"/>
                    <a:pt x="253" y="35"/>
                    <a:pt x="267" y="25"/>
                  </a:cubicBezTo>
                  <a:cubicBezTo>
                    <a:pt x="249" y="34"/>
                    <a:pt x="225" y="47"/>
                    <a:pt x="211" y="62"/>
                  </a:cubicBezTo>
                  <a:cubicBezTo>
                    <a:pt x="243" y="44"/>
                    <a:pt x="281" y="34"/>
                    <a:pt x="314" y="17"/>
                  </a:cubicBezTo>
                  <a:cubicBezTo>
                    <a:pt x="298" y="26"/>
                    <a:pt x="282" y="35"/>
                    <a:pt x="267" y="45"/>
                  </a:cubicBezTo>
                  <a:cubicBezTo>
                    <a:pt x="301" y="31"/>
                    <a:pt x="333" y="12"/>
                    <a:pt x="368" y="0"/>
                  </a:cubicBezTo>
                  <a:cubicBezTo>
                    <a:pt x="355" y="8"/>
                    <a:pt x="341" y="18"/>
                    <a:pt x="331" y="30"/>
                  </a:cubicBezTo>
                  <a:cubicBezTo>
                    <a:pt x="355" y="24"/>
                    <a:pt x="375" y="2"/>
                    <a:pt x="401" y="4"/>
                  </a:cubicBezTo>
                  <a:cubicBezTo>
                    <a:pt x="392" y="10"/>
                    <a:pt x="376" y="10"/>
                    <a:pt x="370" y="21"/>
                  </a:cubicBezTo>
                  <a:cubicBezTo>
                    <a:pt x="386" y="27"/>
                    <a:pt x="404" y="14"/>
                    <a:pt x="419" y="24"/>
                  </a:cubicBezTo>
                  <a:cubicBezTo>
                    <a:pt x="409" y="35"/>
                    <a:pt x="384" y="43"/>
                    <a:pt x="370" y="48"/>
                  </a:cubicBezTo>
                  <a:cubicBezTo>
                    <a:pt x="350" y="56"/>
                    <a:pt x="329" y="60"/>
                    <a:pt x="309" y="67"/>
                  </a:cubicBezTo>
                  <a:cubicBezTo>
                    <a:pt x="270" y="80"/>
                    <a:pt x="228" y="79"/>
                    <a:pt x="189" y="94"/>
                  </a:cubicBezTo>
                  <a:cubicBezTo>
                    <a:pt x="158" y="105"/>
                    <a:pt x="132" y="118"/>
                    <a:pt x="104" y="136"/>
                  </a:cubicBezTo>
                  <a:cubicBezTo>
                    <a:pt x="91" y="144"/>
                    <a:pt x="81" y="154"/>
                    <a:pt x="68" y="160"/>
                  </a:cubicBezTo>
                  <a:cubicBezTo>
                    <a:pt x="55" y="166"/>
                    <a:pt x="33" y="172"/>
                    <a:pt x="24" y="178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1" name="Freeform 633">
              <a:extLst>
                <a:ext uri="{FF2B5EF4-FFF2-40B4-BE49-F238E27FC236}">
                  <a16:creationId xmlns:a16="http://schemas.microsoft.com/office/drawing/2014/main" id="{CDC0248E-597E-4B14-85B1-BE442A01D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4" y="2619"/>
              <a:ext cx="312" cy="58"/>
            </a:xfrm>
            <a:custGeom>
              <a:avLst/>
              <a:gdLst>
                <a:gd name="T0" fmla="*/ 45 w 340"/>
                <a:gd name="T1" fmla="*/ 33 h 59"/>
                <a:gd name="T2" fmla="*/ 0 w 340"/>
                <a:gd name="T3" fmla="*/ 27 h 59"/>
                <a:gd name="T4" fmla="*/ 97 w 340"/>
                <a:gd name="T5" fmla="*/ 29 h 59"/>
                <a:gd name="T6" fmla="*/ 69 w 340"/>
                <a:gd name="T7" fmla="*/ 22 h 59"/>
                <a:gd name="T8" fmla="*/ 29 w 340"/>
                <a:gd name="T9" fmla="*/ 22 h 59"/>
                <a:gd name="T10" fmla="*/ 65 w 340"/>
                <a:gd name="T11" fmla="*/ 20 h 59"/>
                <a:gd name="T12" fmla="*/ 99 w 340"/>
                <a:gd name="T13" fmla="*/ 26 h 59"/>
                <a:gd name="T14" fmla="*/ 84 w 340"/>
                <a:gd name="T15" fmla="*/ 13 h 59"/>
                <a:gd name="T16" fmla="*/ 116 w 340"/>
                <a:gd name="T17" fmla="*/ 23 h 59"/>
                <a:gd name="T18" fmla="*/ 107 w 340"/>
                <a:gd name="T19" fmla="*/ 12 h 59"/>
                <a:gd name="T20" fmla="*/ 139 w 340"/>
                <a:gd name="T21" fmla="*/ 18 h 59"/>
                <a:gd name="T22" fmla="*/ 134 w 340"/>
                <a:gd name="T23" fmla="*/ 11 h 59"/>
                <a:gd name="T24" fmla="*/ 153 w 340"/>
                <a:gd name="T25" fmla="*/ 17 h 59"/>
                <a:gd name="T26" fmla="*/ 150 w 340"/>
                <a:gd name="T27" fmla="*/ 10 h 59"/>
                <a:gd name="T28" fmla="*/ 173 w 340"/>
                <a:gd name="T29" fmla="*/ 8 h 59"/>
                <a:gd name="T30" fmla="*/ 240 w 340"/>
                <a:gd name="T31" fmla="*/ 16 h 59"/>
                <a:gd name="T32" fmla="*/ 212 w 340"/>
                <a:gd name="T33" fmla="*/ 29 h 59"/>
                <a:gd name="T34" fmla="*/ 140 w 340"/>
                <a:gd name="T35" fmla="*/ 55 h 5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0" h="59">
                  <a:moveTo>
                    <a:pt x="63" y="37"/>
                  </a:moveTo>
                  <a:cubicBezTo>
                    <a:pt x="44" y="32"/>
                    <a:pt x="17" y="33"/>
                    <a:pt x="0" y="27"/>
                  </a:cubicBezTo>
                  <a:cubicBezTo>
                    <a:pt x="45" y="27"/>
                    <a:pt x="91" y="27"/>
                    <a:pt x="137" y="29"/>
                  </a:cubicBezTo>
                  <a:cubicBezTo>
                    <a:pt x="123" y="28"/>
                    <a:pt x="111" y="22"/>
                    <a:pt x="97" y="22"/>
                  </a:cubicBezTo>
                  <a:cubicBezTo>
                    <a:pt x="78" y="20"/>
                    <a:pt x="60" y="21"/>
                    <a:pt x="41" y="22"/>
                  </a:cubicBezTo>
                  <a:cubicBezTo>
                    <a:pt x="58" y="24"/>
                    <a:pt x="75" y="20"/>
                    <a:pt x="92" y="20"/>
                  </a:cubicBezTo>
                  <a:cubicBezTo>
                    <a:pt x="109" y="20"/>
                    <a:pt x="125" y="28"/>
                    <a:pt x="141" y="26"/>
                  </a:cubicBezTo>
                  <a:cubicBezTo>
                    <a:pt x="137" y="17"/>
                    <a:pt x="126" y="16"/>
                    <a:pt x="118" y="13"/>
                  </a:cubicBezTo>
                  <a:cubicBezTo>
                    <a:pt x="132" y="16"/>
                    <a:pt x="148" y="20"/>
                    <a:pt x="162" y="23"/>
                  </a:cubicBezTo>
                  <a:cubicBezTo>
                    <a:pt x="165" y="16"/>
                    <a:pt x="160" y="11"/>
                    <a:pt x="153" y="12"/>
                  </a:cubicBezTo>
                  <a:cubicBezTo>
                    <a:pt x="167" y="15"/>
                    <a:pt x="183" y="15"/>
                    <a:pt x="197" y="18"/>
                  </a:cubicBezTo>
                  <a:cubicBezTo>
                    <a:pt x="194" y="16"/>
                    <a:pt x="192" y="13"/>
                    <a:pt x="189" y="11"/>
                  </a:cubicBezTo>
                  <a:cubicBezTo>
                    <a:pt x="198" y="14"/>
                    <a:pt x="207" y="16"/>
                    <a:pt x="216" y="17"/>
                  </a:cubicBezTo>
                  <a:cubicBezTo>
                    <a:pt x="214" y="14"/>
                    <a:pt x="216" y="13"/>
                    <a:pt x="212" y="10"/>
                  </a:cubicBezTo>
                  <a:cubicBezTo>
                    <a:pt x="218" y="11"/>
                    <a:pt x="247" y="26"/>
                    <a:pt x="243" y="8"/>
                  </a:cubicBezTo>
                  <a:cubicBezTo>
                    <a:pt x="274" y="21"/>
                    <a:pt x="309" y="0"/>
                    <a:pt x="340" y="16"/>
                  </a:cubicBezTo>
                  <a:cubicBezTo>
                    <a:pt x="337" y="26"/>
                    <a:pt x="309" y="30"/>
                    <a:pt x="300" y="33"/>
                  </a:cubicBezTo>
                  <a:cubicBezTo>
                    <a:pt x="266" y="44"/>
                    <a:pt x="232" y="50"/>
                    <a:pt x="198" y="59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2" name="Freeform 634">
              <a:extLst>
                <a:ext uri="{FF2B5EF4-FFF2-40B4-BE49-F238E27FC236}">
                  <a16:creationId xmlns:a16="http://schemas.microsoft.com/office/drawing/2014/main" id="{122915B6-AC91-4FDE-B52A-58C79A9C4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" y="2656"/>
              <a:ext cx="180" cy="36"/>
            </a:xfrm>
            <a:custGeom>
              <a:avLst/>
              <a:gdLst>
                <a:gd name="T0" fmla="*/ 140 w 196"/>
                <a:gd name="T1" fmla="*/ 0 h 37"/>
                <a:gd name="T2" fmla="*/ 94 w 196"/>
                <a:gd name="T3" fmla="*/ 4 h 37"/>
                <a:gd name="T4" fmla="*/ 58 w 196"/>
                <a:gd name="T5" fmla="*/ 11 h 37"/>
                <a:gd name="T6" fmla="*/ 34 w 196"/>
                <a:gd name="T7" fmla="*/ 18 h 37"/>
                <a:gd name="T8" fmla="*/ 51 w 196"/>
                <a:gd name="T9" fmla="*/ 14 h 37"/>
                <a:gd name="T10" fmla="*/ 98 w 196"/>
                <a:gd name="T11" fmla="*/ 4 h 37"/>
                <a:gd name="T12" fmla="*/ 136 w 196"/>
                <a:gd name="T13" fmla="*/ 4 h 37"/>
                <a:gd name="T14" fmla="*/ 118 w 196"/>
                <a:gd name="T15" fmla="*/ 9 h 37"/>
                <a:gd name="T16" fmla="*/ 68 w 196"/>
                <a:gd name="T17" fmla="*/ 18 h 37"/>
                <a:gd name="T18" fmla="*/ 24 w 196"/>
                <a:gd name="T19" fmla="*/ 25 h 37"/>
                <a:gd name="T20" fmla="*/ 7 w 196"/>
                <a:gd name="T21" fmla="*/ 29 h 37"/>
                <a:gd name="T22" fmla="*/ 0 w 196"/>
                <a:gd name="T23" fmla="*/ 31 h 37"/>
                <a:gd name="T24" fmla="*/ 16 w 196"/>
                <a:gd name="T25" fmla="*/ 32 h 37"/>
                <a:gd name="T26" fmla="*/ 53 w 196"/>
                <a:gd name="T27" fmla="*/ 28 h 37"/>
                <a:gd name="T28" fmla="*/ 82 w 196"/>
                <a:gd name="T29" fmla="*/ 30 h 37"/>
                <a:gd name="T30" fmla="*/ 99 w 196"/>
                <a:gd name="T31" fmla="*/ 31 h 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96" h="37">
                  <a:moveTo>
                    <a:pt x="196" y="0"/>
                  </a:moveTo>
                  <a:cubicBezTo>
                    <a:pt x="174" y="0"/>
                    <a:pt x="153" y="1"/>
                    <a:pt x="132" y="4"/>
                  </a:cubicBezTo>
                  <a:cubicBezTo>
                    <a:pt x="115" y="6"/>
                    <a:pt x="99" y="8"/>
                    <a:pt x="82" y="11"/>
                  </a:cubicBezTo>
                  <a:cubicBezTo>
                    <a:pt x="71" y="13"/>
                    <a:pt x="59" y="17"/>
                    <a:pt x="48" y="19"/>
                  </a:cubicBezTo>
                  <a:cubicBezTo>
                    <a:pt x="56" y="19"/>
                    <a:pt x="64" y="16"/>
                    <a:pt x="71" y="14"/>
                  </a:cubicBezTo>
                  <a:cubicBezTo>
                    <a:pt x="93" y="10"/>
                    <a:pt x="115" y="4"/>
                    <a:pt x="137" y="4"/>
                  </a:cubicBezTo>
                  <a:cubicBezTo>
                    <a:pt x="155" y="3"/>
                    <a:pt x="173" y="3"/>
                    <a:pt x="191" y="4"/>
                  </a:cubicBezTo>
                  <a:cubicBezTo>
                    <a:pt x="184" y="6"/>
                    <a:pt x="175" y="8"/>
                    <a:pt x="167" y="9"/>
                  </a:cubicBezTo>
                  <a:cubicBezTo>
                    <a:pt x="143" y="12"/>
                    <a:pt x="120" y="16"/>
                    <a:pt x="96" y="20"/>
                  </a:cubicBezTo>
                  <a:cubicBezTo>
                    <a:pt x="75" y="24"/>
                    <a:pt x="54" y="26"/>
                    <a:pt x="33" y="29"/>
                  </a:cubicBezTo>
                  <a:cubicBezTo>
                    <a:pt x="25" y="30"/>
                    <a:pt x="18" y="32"/>
                    <a:pt x="11" y="33"/>
                  </a:cubicBezTo>
                  <a:cubicBezTo>
                    <a:pt x="7" y="34"/>
                    <a:pt x="3" y="33"/>
                    <a:pt x="0" y="35"/>
                  </a:cubicBezTo>
                  <a:cubicBezTo>
                    <a:pt x="7" y="37"/>
                    <a:pt x="15" y="36"/>
                    <a:pt x="22" y="36"/>
                  </a:cubicBezTo>
                  <a:cubicBezTo>
                    <a:pt x="40" y="35"/>
                    <a:pt x="58" y="33"/>
                    <a:pt x="75" y="32"/>
                  </a:cubicBezTo>
                  <a:cubicBezTo>
                    <a:pt x="89" y="32"/>
                    <a:pt x="102" y="33"/>
                    <a:pt x="115" y="34"/>
                  </a:cubicBezTo>
                  <a:cubicBezTo>
                    <a:pt x="123" y="34"/>
                    <a:pt x="133" y="32"/>
                    <a:pt x="140" y="35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3" name="Freeform 635">
              <a:extLst>
                <a:ext uri="{FF2B5EF4-FFF2-40B4-BE49-F238E27FC236}">
                  <a16:creationId xmlns:a16="http://schemas.microsoft.com/office/drawing/2014/main" id="{3D9E7EB5-7294-41FE-9ABD-793A810C1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" y="2693"/>
              <a:ext cx="102" cy="25"/>
            </a:xfrm>
            <a:custGeom>
              <a:avLst/>
              <a:gdLst>
                <a:gd name="T0" fmla="*/ 72 w 112"/>
                <a:gd name="T1" fmla="*/ 0 h 26"/>
                <a:gd name="T2" fmla="*/ 56 w 112"/>
                <a:gd name="T3" fmla="*/ 1 h 26"/>
                <a:gd name="T4" fmla="*/ 34 w 112"/>
                <a:gd name="T5" fmla="*/ 13 h 26"/>
                <a:gd name="T6" fmla="*/ 14 w 112"/>
                <a:gd name="T7" fmla="*/ 17 h 26"/>
                <a:gd name="T8" fmla="*/ 0 w 112"/>
                <a:gd name="T9" fmla="*/ 22 h 26"/>
                <a:gd name="T10" fmla="*/ 33 w 112"/>
                <a:gd name="T11" fmla="*/ 16 h 26"/>
                <a:gd name="T12" fmla="*/ 77 w 112"/>
                <a:gd name="T13" fmla="*/ 13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2" h="26">
                  <a:moveTo>
                    <a:pt x="104" y="0"/>
                  </a:moveTo>
                  <a:cubicBezTo>
                    <a:pt x="96" y="1"/>
                    <a:pt x="89" y="0"/>
                    <a:pt x="81" y="1"/>
                  </a:cubicBezTo>
                  <a:cubicBezTo>
                    <a:pt x="71" y="4"/>
                    <a:pt x="60" y="9"/>
                    <a:pt x="49" y="13"/>
                  </a:cubicBezTo>
                  <a:cubicBezTo>
                    <a:pt x="40" y="17"/>
                    <a:pt x="31" y="20"/>
                    <a:pt x="21" y="21"/>
                  </a:cubicBezTo>
                  <a:cubicBezTo>
                    <a:pt x="13" y="22"/>
                    <a:pt x="7" y="23"/>
                    <a:pt x="0" y="26"/>
                  </a:cubicBezTo>
                  <a:cubicBezTo>
                    <a:pt x="15" y="26"/>
                    <a:pt x="32" y="22"/>
                    <a:pt x="47" y="20"/>
                  </a:cubicBezTo>
                  <a:cubicBezTo>
                    <a:pt x="69" y="18"/>
                    <a:pt x="90" y="17"/>
                    <a:pt x="112" y="15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4" name="Freeform 636">
              <a:extLst>
                <a:ext uri="{FF2B5EF4-FFF2-40B4-BE49-F238E27FC236}">
                  <a16:creationId xmlns:a16="http://schemas.microsoft.com/office/drawing/2014/main" id="{E124D047-0C22-49EE-AF36-4CF70EBFA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" y="2636"/>
              <a:ext cx="107" cy="17"/>
            </a:xfrm>
            <a:custGeom>
              <a:avLst/>
              <a:gdLst>
                <a:gd name="T0" fmla="*/ 82 w 117"/>
                <a:gd name="T1" fmla="*/ 9 h 18"/>
                <a:gd name="T2" fmla="*/ 41 w 117"/>
                <a:gd name="T3" fmla="*/ 3 h 18"/>
                <a:gd name="T4" fmla="*/ 9 w 117"/>
                <a:gd name="T5" fmla="*/ 4 h 18"/>
                <a:gd name="T6" fmla="*/ 0 w 117"/>
                <a:gd name="T7" fmla="*/ 6 h 18"/>
                <a:gd name="T8" fmla="*/ 7 w 117"/>
                <a:gd name="T9" fmla="*/ 7 h 18"/>
                <a:gd name="T10" fmla="*/ 28 w 117"/>
                <a:gd name="T11" fmla="*/ 9 h 18"/>
                <a:gd name="T12" fmla="*/ 62 w 117"/>
                <a:gd name="T13" fmla="*/ 11 h 18"/>
                <a:gd name="T14" fmla="*/ 78 w 117"/>
                <a:gd name="T15" fmla="*/ 14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7" h="18">
                  <a:moveTo>
                    <a:pt x="117" y="9"/>
                  </a:moveTo>
                  <a:cubicBezTo>
                    <a:pt x="97" y="9"/>
                    <a:pt x="79" y="5"/>
                    <a:pt x="59" y="3"/>
                  </a:cubicBezTo>
                  <a:cubicBezTo>
                    <a:pt x="44" y="1"/>
                    <a:pt x="29" y="0"/>
                    <a:pt x="13" y="4"/>
                  </a:cubicBezTo>
                  <a:cubicBezTo>
                    <a:pt x="10" y="5"/>
                    <a:pt x="4" y="8"/>
                    <a:pt x="0" y="6"/>
                  </a:cubicBezTo>
                  <a:cubicBezTo>
                    <a:pt x="4" y="7"/>
                    <a:pt x="7" y="6"/>
                    <a:pt x="11" y="7"/>
                  </a:cubicBezTo>
                  <a:cubicBezTo>
                    <a:pt x="21" y="7"/>
                    <a:pt x="31" y="10"/>
                    <a:pt x="41" y="11"/>
                  </a:cubicBezTo>
                  <a:cubicBezTo>
                    <a:pt x="57" y="13"/>
                    <a:pt x="73" y="15"/>
                    <a:pt x="89" y="15"/>
                  </a:cubicBezTo>
                  <a:cubicBezTo>
                    <a:pt x="94" y="15"/>
                    <a:pt x="108" y="14"/>
                    <a:pt x="111" y="18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5" name="Freeform 637">
              <a:extLst>
                <a:ext uri="{FF2B5EF4-FFF2-40B4-BE49-F238E27FC236}">
                  <a16:creationId xmlns:a16="http://schemas.microsoft.com/office/drawing/2014/main" id="{39145EB2-845F-4770-AEEE-4047532C9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" y="2761"/>
              <a:ext cx="91" cy="153"/>
            </a:xfrm>
            <a:custGeom>
              <a:avLst/>
              <a:gdLst>
                <a:gd name="T0" fmla="*/ 63 w 100"/>
                <a:gd name="T1" fmla="*/ 2 h 156"/>
                <a:gd name="T2" fmla="*/ 51 w 100"/>
                <a:gd name="T3" fmla="*/ 4 h 156"/>
                <a:gd name="T4" fmla="*/ 35 w 100"/>
                <a:gd name="T5" fmla="*/ 8 h 156"/>
                <a:gd name="T6" fmla="*/ 56 w 100"/>
                <a:gd name="T7" fmla="*/ 8 h 156"/>
                <a:gd name="T8" fmla="*/ 46 w 100"/>
                <a:gd name="T9" fmla="*/ 12 h 156"/>
                <a:gd name="T10" fmla="*/ 35 w 100"/>
                <a:gd name="T11" fmla="*/ 14 h 156"/>
                <a:gd name="T12" fmla="*/ 45 w 100"/>
                <a:gd name="T13" fmla="*/ 14 h 156"/>
                <a:gd name="T14" fmla="*/ 58 w 100"/>
                <a:gd name="T15" fmla="*/ 18 h 156"/>
                <a:gd name="T16" fmla="*/ 38 w 100"/>
                <a:gd name="T17" fmla="*/ 22 h 156"/>
                <a:gd name="T18" fmla="*/ 59 w 100"/>
                <a:gd name="T19" fmla="*/ 28 h 156"/>
                <a:gd name="T20" fmla="*/ 39 w 100"/>
                <a:gd name="T21" fmla="*/ 30 h 156"/>
                <a:gd name="T22" fmla="*/ 54 w 100"/>
                <a:gd name="T23" fmla="*/ 35 h 156"/>
                <a:gd name="T24" fmla="*/ 34 w 100"/>
                <a:gd name="T25" fmla="*/ 30 h 156"/>
                <a:gd name="T26" fmla="*/ 10 w 100"/>
                <a:gd name="T27" fmla="*/ 28 h 156"/>
                <a:gd name="T28" fmla="*/ 25 w 100"/>
                <a:gd name="T29" fmla="*/ 32 h 156"/>
                <a:gd name="T30" fmla="*/ 42 w 100"/>
                <a:gd name="T31" fmla="*/ 38 h 156"/>
                <a:gd name="T32" fmla="*/ 23 w 100"/>
                <a:gd name="T33" fmla="*/ 37 h 156"/>
                <a:gd name="T34" fmla="*/ 5 w 100"/>
                <a:gd name="T35" fmla="*/ 41 h 156"/>
                <a:gd name="T36" fmla="*/ 24 w 100"/>
                <a:gd name="T37" fmla="*/ 44 h 156"/>
                <a:gd name="T38" fmla="*/ 42 w 100"/>
                <a:gd name="T39" fmla="*/ 52 h 156"/>
                <a:gd name="T40" fmla="*/ 35 w 100"/>
                <a:gd name="T41" fmla="*/ 51 h 156"/>
                <a:gd name="T42" fmla="*/ 20 w 100"/>
                <a:gd name="T43" fmla="*/ 54 h 156"/>
                <a:gd name="T44" fmla="*/ 0 w 100"/>
                <a:gd name="T45" fmla="*/ 48 h 156"/>
                <a:gd name="T46" fmla="*/ 32 w 100"/>
                <a:gd name="T47" fmla="*/ 77 h 156"/>
                <a:gd name="T48" fmla="*/ 16 w 100"/>
                <a:gd name="T49" fmla="*/ 68 h 156"/>
                <a:gd name="T50" fmla="*/ 49 w 100"/>
                <a:gd name="T51" fmla="*/ 84 h 156"/>
                <a:gd name="T52" fmla="*/ 33 w 100"/>
                <a:gd name="T53" fmla="*/ 83 h 156"/>
                <a:gd name="T54" fmla="*/ 14 w 100"/>
                <a:gd name="T55" fmla="*/ 81 h 156"/>
                <a:gd name="T56" fmla="*/ 39 w 100"/>
                <a:gd name="T57" fmla="*/ 89 h 156"/>
                <a:gd name="T58" fmla="*/ 23 w 100"/>
                <a:gd name="T59" fmla="*/ 92 h 156"/>
                <a:gd name="T60" fmla="*/ 9 w 100"/>
                <a:gd name="T61" fmla="*/ 98 h 156"/>
                <a:gd name="T62" fmla="*/ 32 w 100"/>
                <a:gd name="T63" fmla="*/ 102 h 156"/>
                <a:gd name="T64" fmla="*/ 8 w 100"/>
                <a:gd name="T65" fmla="*/ 110 h 156"/>
                <a:gd name="T66" fmla="*/ 36 w 100"/>
                <a:gd name="T67" fmla="*/ 115 h 156"/>
                <a:gd name="T68" fmla="*/ 26 w 100"/>
                <a:gd name="T69" fmla="*/ 128 h 156"/>
                <a:gd name="T70" fmla="*/ 42 w 100"/>
                <a:gd name="T71" fmla="*/ 144 h 156"/>
                <a:gd name="T72" fmla="*/ 53 w 100"/>
                <a:gd name="T73" fmla="*/ 127 h 156"/>
                <a:gd name="T74" fmla="*/ 65 w 100"/>
                <a:gd name="T75" fmla="*/ 94 h 156"/>
                <a:gd name="T76" fmla="*/ 67 w 100"/>
                <a:gd name="T77" fmla="*/ 46 h 156"/>
                <a:gd name="T78" fmla="*/ 66 w 100"/>
                <a:gd name="T79" fmla="*/ 4 h 156"/>
                <a:gd name="T80" fmla="*/ 66 w 100"/>
                <a:gd name="T81" fmla="*/ 8 h 1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00" h="156">
                  <a:moveTo>
                    <a:pt x="91" y="2"/>
                  </a:moveTo>
                  <a:cubicBezTo>
                    <a:pt x="86" y="0"/>
                    <a:pt x="80" y="3"/>
                    <a:pt x="75" y="4"/>
                  </a:cubicBezTo>
                  <a:cubicBezTo>
                    <a:pt x="68" y="5"/>
                    <a:pt x="58" y="8"/>
                    <a:pt x="50" y="8"/>
                  </a:cubicBezTo>
                  <a:cubicBezTo>
                    <a:pt x="61" y="8"/>
                    <a:pt x="71" y="8"/>
                    <a:pt x="82" y="8"/>
                  </a:cubicBezTo>
                  <a:cubicBezTo>
                    <a:pt x="77" y="9"/>
                    <a:pt x="71" y="11"/>
                    <a:pt x="66" y="12"/>
                  </a:cubicBezTo>
                  <a:cubicBezTo>
                    <a:pt x="61" y="13"/>
                    <a:pt x="54" y="11"/>
                    <a:pt x="50" y="14"/>
                  </a:cubicBezTo>
                  <a:cubicBezTo>
                    <a:pt x="54" y="15"/>
                    <a:pt x="60" y="14"/>
                    <a:pt x="65" y="14"/>
                  </a:cubicBezTo>
                  <a:cubicBezTo>
                    <a:pt x="72" y="14"/>
                    <a:pt x="78" y="19"/>
                    <a:pt x="85" y="18"/>
                  </a:cubicBezTo>
                  <a:cubicBezTo>
                    <a:pt x="77" y="18"/>
                    <a:pt x="63" y="18"/>
                    <a:pt x="55" y="22"/>
                  </a:cubicBezTo>
                  <a:cubicBezTo>
                    <a:pt x="63" y="27"/>
                    <a:pt x="80" y="22"/>
                    <a:pt x="86" y="32"/>
                  </a:cubicBezTo>
                  <a:cubicBezTo>
                    <a:pt x="76" y="33"/>
                    <a:pt x="66" y="28"/>
                    <a:pt x="57" y="34"/>
                  </a:cubicBezTo>
                  <a:cubicBezTo>
                    <a:pt x="61" y="39"/>
                    <a:pt x="72" y="39"/>
                    <a:pt x="78" y="39"/>
                  </a:cubicBezTo>
                  <a:cubicBezTo>
                    <a:pt x="69" y="39"/>
                    <a:pt x="59" y="36"/>
                    <a:pt x="49" y="34"/>
                  </a:cubicBezTo>
                  <a:cubicBezTo>
                    <a:pt x="39" y="32"/>
                    <a:pt x="24" y="36"/>
                    <a:pt x="14" y="32"/>
                  </a:cubicBezTo>
                  <a:cubicBezTo>
                    <a:pt x="21" y="35"/>
                    <a:pt x="30" y="35"/>
                    <a:pt x="37" y="36"/>
                  </a:cubicBezTo>
                  <a:cubicBezTo>
                    <a:pt x="46" y="38"/>
                    <a:pt x="54" y="40"/>
                    <a:pt x="62" y="42"/>
                  </a:cubicBezTo>
                  <a:cubicBezTo>
                    <a:pt x="53" y="39"/>
                    <a:pt x="42" y="41"/>
                    <a:pt x="33" y="41"/>
                  </a:cubicBezTo>
                  <a:cubicBezTo>
                    <a:pt x="24" y="41"/>
                    <a:pt x="14" y="41"/>
                    <a:pt x="6" y="45"/>
                  </a:cubicBezTo>
                  <a:cubicBezTo>
                    <a:pt x="15" y="48"/>
                    <a:pt x="26" y="46"/>
                    <a:pt x="35" y="48"/>
                  </a:cubicBezTo>
                  <a:cubicBezTo>
                    <a:pt x="44" y="50"/>
                    <a:pt x="53" y="54"/>
                    <a:pt x="62" y="56"/>
                  </a:cubicBezTo>
                  <a:cubicBezTo>
                    <a:pt x="59" y="56"/>
                    <a:pt x="56" y="55"/>
                    <a:pt x="52" y="55"/>
                  </a:cubicBezTo>
                  <a:cubicBezTo>
                    <a:pt x="44" y="55"/>
                    <a:pt x="37" y="58"/>
                    <a:pt x="29" y="58"/>
                  </a:cubicBezTo>
                  <a:cubicBezTo>
                    <a:pt x="21" y="59"/>
                    <a:pt x="8" y="55"/>
                    <a:pt x="0" y="52"/>
                  </a:cubicBezTo>
                  <a:cubicBezTo>
                    <a:pt x="19" y="59"/>
                    <a:pt x="33" y="71"/>
                    <a:pt x="47" y="84"/>
                  </a:cubicBezTo>
                  <a:cubicBezTo>
                    <a:pt x="42" y="76"/>
                    <a:pt x="33" y="72"/>
                    <a:pt x="24" y="72"/>
                  </a:cubicBezTo>
                  <a:cubicBezTo>
                    <a:pt x="39" y="77"/>
                    <a:pt x="55" y="94"/>
                    <a:pt x="71" y="92"/>
                  </a:cubicBezTo>
                  <a:cubicBezTo>
                    <a:pt x="66" y="89"/>
                    <a:pt x="54" y="92"/>
                    <a:pt x="48" y="91"/>
                  </a:cubicBezTo>
                  <a:cubicBezTo>
                    <a:pt x="39" y="90"/>
                    <a:pt x="30" y="89"/>
                    <a:pt x="21" y="89"/>
                  </a:cubicBezTo>
                  <a:cubicBezTo>
                    <a:pt x="30" y="92"/>
                    <a:pt x="50" y="90"/>
                    <a:pt x="57" y="97"/>
                  </a:cubicBezTo>
                  <a:cubicBezTo>
                    <a:pt x="51" y="100"/>
                    <a:pt x="40" y="99"/>
                    <a:pt x="33" y="100"/>
                  </a:cubicBezTo>
                  <a:cubicBezTo>
                    <a:pt x="26" y="101"/>
                    <a:pt x="19" y="103"/>
                    <a:pt x="13" y="106"/>
                  </a:cubicBezTo>
                  <a:cubicBezTo>
                    <a:pt x="22" y="106"/>
                    <a:pt x="40" y="103"/>
                    <a:pt x="47" y="110"/>
                  </a:cubicBezTo>
                  <a:cubicBezTo>
                    <a:pt x="39" y="119"/>
                    <a:pt x="18" y="110"/>
                    <a:pt x="12" y="118"/>
                  </a:cubicBezTo>
                  <a:cubicBezTo>
                    <a:pt x="24" y="124"/>
                    <a:pt x="43" y="115"/>
                    <a:pt x="53" y="123"/>
                  </a:cubicBezTo>
                  <a:cubicBezTo>
                    <a:pt x="48" y="125"/>
                    <a:pt x="26" y="133"/>
                    <a:pt x="39" y="140"/>
                  </a:cubicBezTo>
                  <a:cubicBezTo>
                    <a:pt x="49" y="145"/>
                    <a:pt x="67" y="139"/>
                    <a:pt x="60" y="156"/>
                  </a:cubicBezTo>
                  <a:cubicBezTo>
                    <a:pt x="67" y="152"/>
                    <a:pt x="72" y="143"/>
                    <a:pt x="77" y="138"/>
                  </a:cubicBezTo>
                  <a:cubicBezTo>
                    <a:pt x="87" y="128"/>
                    <a:pt x="91" y="116"/>
                    <a:pt x="95" y="102"/>
                  </a:cubicBezTo>
                  <a:cubicBezTo>
                    <a:pt x="100" y="85"/>
                    <a:pt x="99" y="68"/>
                    <a:pt x="98" y="50"/>
                  </a:cubicBezTo>
                  <a:cubicBezTo>
                    <a:pt x="98" y="36"/>
                    <a:pt x="92" y="17"/>
                    <a:pt x="97" y="4"/>
                  </a:cubicBezTo>
                  <a:cubicBezTo>
                    <a:pt x="97" y="5"/>
                    <a:pt x="98" y="7"/>
                    <a:pt x="97" y="8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6" name="Freeform 638">
              <a:extLst>
                <a:ext uri="{FF2B5EF4-FFF2-40B4-BE49-F238E27FC236}">
                  <a16:creationId xmlns:a16="http://schemas.microsoft.com/office/drawing/2014/main" id="{8E14FAAE-67A2-426F-8AE2-356679A07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" y="2761"/>
              <a:ext cx="48" cy="55"/>
            </a:xfrm>
            <a:custGeom>
              <a:avLst/>
              <a:gdLst>
                <a:gd name="T0" fmla="*/ 33 w 53"/>
                <a:gd name="T1" fmla="*/ 1 h 55"/>
                <a:gd name="T2" fmla="*/ 20 w 53"/>
                <a:gd name="T3" fmla="*/ 5 h 55"/>
                <a:gd name="T4" fmla="*/ 0 w 53"/>
                <a:gd name="T5" fmla="*/ 9 h 55"/>
                <a:gd name="T6" fmla="*/ 30 w 53"/>
                <a:gd name="T7" fmla="*/ 11 h 55"/>
                <a:gd name="T8" fmla="*/ 18 w 53"/>
                <a:gd name="T9" fmla="*/ 17 h 55"/>
                <a:gd name="T10" fmla="*/ 3 w 53"/>
                <a:gd name="T11" fmla="*/ 23 h 55"/>
                <a:gd name="T12" fmla="*/ 13 w 53"/>
                <a:gd name="T13" fmla="*/ 26 h 55"/>
                <a:gd name="T14" fmla="*/ 11 w 53"/>
                <a:gd name="T15" fmla="*/ 35 h 55"/>
                <a:gd name="T16" fmla="*/ 13 w 53"/>
                <a:gd name="T17" fmla="*/ 42 h 55"/>
                <a:gd name="T18" fmla="*/ 20 w 53"/>
                <a:gd name="T19" fmla="*/ 45 h 55"/>
                <a:gd name="T20" fmla="*/ 22 w 53"/>
                <a:gd name="T21" fmla="*/ 53 h 55"/>
                <a:gd name="T22" fmla="*/ 31 w 53"/>
                <a:gd name="T23" fmla="*/ 32 h 55"/>
                <a:gd name="T24" fmla="*/ 35 w 53"/>
                <a:gd name="T25" fmla="*/ 4 h 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3" h="55">
                  <a:moveTo>
                    <a:pt x="49" y="1"/>
                  </a:moveTo>
                  <a:cubicBezTo>
                    <a:pt x="42" y="0"/>
                    <a:pt x="35" y="4"/>
                    <a:pt x="29" y="5"/>
                  </a:cubicBezTo>
                  <a:cubicBezTo>
                    <a:pt x="19" y="6"/>
                    <a:pt x="8" y="5"/>
                    <a:pt x="0" y="9"/>
                  </a:cubicBezTo>
                  <a:cubicBezTo>
                    <a:pt x="14" y="14"/>
                    <a:pt x="31" y="6"/>
                    <a:pt x="44" y="11"/>
                  </a:cubicBezTo>
                  <a:cubicBezTo>
                    <a:pt x="38" y="12"/>
                    <a:pt x="32" y="15"/>
                    <a:pt x="27" y="17"/>
                  </a:cubicBezTo>
                  <a:cubicBezTo>
                    <a:pt x="19" y="19"/>
                    <a:pt x="10" y="20"/>
                    <a:pt x="3" y="23"/>
                  </a:cubicBezTo>
                  <a:cubicBezTo>
                    <a:pt x="7" y="26"/>
                    <a:pt x="15" y="24"/>
                    <a:pt x="20" y="26"/>
                  </a:cubicBezTo>
                  <a:cubicBezTo>
                    <a:pt x="18" y="28"/>
                    <a:pt x="14" y="31"/>
                    <a:pt x="15" y="35"/>
                  </a:cubicBezTo>
                  <a:cubicBezTo>
                    <a:pt x="21" y="34"/>
                    <a:pt x="23" y="36"/>
                    <a:pt x="20" y="42"/>
                  </a:cubicBezTo>
                  <a:cubicBezTo>
                    <a:pt x="24" y="43"/>
                    <a:pt x="28" y="41"/>
                    <a:pt x="30" y="45"/>
                  </a:cubicBezTo>
                  <a:cubicBezTo>
                    <a:pt x="32" y="48"/>
                    <a:pt x="29" y="52"/>
                    <a:pt x="33" y="53"/>
                  </a:cubicBezTo>
                  <a:cubicBezTo>
                    <a:pt x="41" y="55"/>
                    <a:pt x="45" y="36"/>
                    <a:pt x="46" y="32"/>
                  </a:cubicBezTo>
                  <a:cubicBezTo>
                    <a:pt x="48" y="22"/>
                    <a:pt x="50" y="13"/>
                    <a:pt x="53" y="4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7" name="Freeform 639">
              <a:extLst>
                <a:ext uri="{FF2B5EF4-FFF2-40B4-BE49-F238E27FC236}">
                  <a16:creationId xmlns:a16="http://schemas.microsoft.com/office/drawing/2014/main" id="{DECE3677-FBE8-4EE5-83F2-C1E6129CE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" y="3030"/>
              <a:ext cx="77" cy="258"/>
            </a:xfrm>
            <a:custGeom>
              <a:avLst/>
              <a:gdLst>
                <a:gd name="T0" fmla="*/ 11 w 84"/>
                <a:gd name="T1" fmla="*/ 238 h 265"/>
                <a:gd name="T2" fmla="*/ 0 w 84"/>
                <a:gd name="T3" fmla="*/ 145 h 265"/>
                <a:gd name="T4" fmla="*/ 7 w 84"/>
                <a:gd name="T5" fmla="*/ 170 h 265"/>
                <a:gd name="T6" fmla="*/ 5 w 84"/>
                <a:gd name="T7" fmla="*/ 148 h 265"/>
                <a:gd name="T8" fmla="*/ 2 w 84"/>
                <a:gd name="T9" fmla="*/ 114 h 265"/>
                <a:gd name="T10" fmla="*/ 8 w 84"/>
                <a:gd name="T11" fmla="*/ 154 h 265"/>
                <a:gd name="T12" fmla="*/ 6 w 84"/>
                <a:gd name="T13" fmla="*/ 124 h 265"/>
                <a:gd name="T14" fmla="*/ 6 w 84"/>
                <a:gd name="T15" fmla="*/ 93 h 265"/>
                <a:gd name="T16" fmla="*/ 6 w 84"/>
                <a:gd name="T17" fmla="*/ 126 h 265"/>
                <a:gd name="T18" fmla="*/ 8 w 84"/>
                <a:gd name="T19" fmla="*/ 64 h 265"/>
                <a:gd name="T20" fmla="*/ 6 w 84"/>
                <a:gd name="T21" fmla="*/ 97 h 265"/>
                <a:gd name="T22" fmla="*/ 17 w 84"/>
                <a:gd name="T23" fmla="*/ 46 h 265"/>
                <a:gd name="T24" fmla="*/ 15 w 84"/>
                <a:gd name="T25" fmla="*/ 69 h 265"/>
                <a:gd name="T26" fmla="*/ 26 w 84"/>
                <a:gd name="T27" fmla="*/ 32 h 265"/>
                <a:gd name="T28" fmla="*/ 22 w 84"/>
                <a:gd name="T29" fmla="*/ 52 h 265"/>
                <a:gd name="T30" fmla="*/ 36 w 84"/>
                <a:gd name="T31" fmla="*/ 18 h 265"/>
                <a:gd name="T32" fmla="*/ 31 w 84"/>
                <a:gd name="T33" fmla="*/ 29 h 265"/>
                <a:gd name="T34" fmla="*/ 49 w 84"/>
                <a:gd name="T35" fmla="*/ 5 h 265"/>
                <a:gd name="T36" fmla="*/ 45 w 84"/>
                <a:gd name="T37" fmla="*/ 18 h 265"/>
                <a:gd name="T38" fmla="*/ 56 w 84"/>
                <a:gd name="T39" fmla="*/ 2 h 265"/>
                <a:gd name="T40" fmla="*/ 52 w 84"/>
                <a:gd name="T41" fmla="*/ 12 h 265"/>
                <a:gd name="T42" fmla="*/ 60 w 84"/>
                <a:gd name="T43" fmla="*/ 0 h 265"/>
                <a:gd name="T44" fmla="*/ 46 w 84"/>
                <a:gd name="T45" fmla="*/ 109 h 265"/>
                <a:gd name="T46" fmla="*/ 39 w 84"/>
                <a:gd name="T47" fmla="*/ 170 h 265"/>
                <a:gd name="T48" fmla="*/ 31 w 84"/>
                <a:gd name="T49" fmla="*/ 220 h 26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84" h="265">
                  <a:moveTo>
                    <a:pt x="15" y="265"/>
                  </a:moveTo>
                  <a:cubicBezTo>
                    <a:pt x="16" y="231"/>
                    <a:pt x="5" y="195"/>
                    <a:pt x="0" y="161"/>
                  </a:cubicBezTo>
                  <a:cubicBezTo>
                    <a:pt x="6" y="170"/>
                    <a:pt x="7" y="181"/>
                    <a:pt x="11" y="190"/>
                  </a:cubicBezTo>
                  <a:cubicBezTo>
                    <a:pt x="6" y="184"/>
                    <a:pt x="7" y="172"/>
                    <a:pt x="5" y="164"/>
                  </a:cubicBezTo>
                  <a:cubicBezTo>
                    <a:pt x="2" y="152"/>
                    <a:pt x="5" y="138"/>
                    <a:pt x="2" y="126"/>
                  </a:cubicBezTo>
                  <a:cubicBezTo>
                    <a:pt x="7" y="141"/>
                    <a:pt x="6" y="157"/>
                    <a:pt x="12" y="171"/>
                  </a:cubicBezTo>
                  <a:cubicBezTo>
                    <a:pt x="7" y="163"/>
                    <a:pt x="8" y="147"/>
                    <a:pt x="8" y="138"/>
                  </a:cubicBezTo>
                  <a:cubicBezTo>
                    <a:pt x="7" y="127"/>
                    <a:pt x="7" y="113"/>
                    <a:pt x="7" y="105"/>
                  </a:cubicBezTo>
                  <a:cubicBezTo>
                    <a:pt x="7" y="116"/>
                    <a:pt x="5" y="129"/>
                    <a:pt x="9" y="140"/>
                  </a:cubicBezTo>
                  <a:cubicBezTo>
                    <a:pt x="11" y="118"/>
                    <a:pt x="10" y="95"/>
                    <a:pt x="12" y="72"/>
                  </a:cubicBezTo>
                  <a:cubicBezTo>
                    <a:pt x="11" y="85"/>
                    <a:pt x="9" y="97"/>
                    <a:pt x="10" y="109"/>
                  </a:cubicBezTo>
                  <a:cubicBezTo>
                    <a:pt x="13" y="90"/>
                    <a:pt x="20" y="70"/>
                    <a:pt x="24" y="50"/>
                  </a:cubicBezTo>
                  <a:cubicBezTo>
                    <a:pt x="25" y="59"/>
                    <a:pt x="21" y="68"/>
                    <a:pt x="21" y="77"/>
                  </a:cubicBezTo>
                  <a:cubicBezTo>
                    <a:pt x="25" y="64"/>
                    <a:pt x="33" y="50"/>
                    <a:pt x="36" y="36"/>
                  </a:cubicBezTo>
                  <a:cubicBezTo>
                    <a:pt x="34" y="43"/>
                    <a:pt x="31" y="50"/>
                    <a:pt x="31" y="56"/>
                  </a:cubicBezTo>
                  <a:cubicBezTo>
                    <a:pt x="37" y="43"/>
                    <a:pt x="43" y="31"/>
                    <a:pt x="51" y="19"/>
                  </a:cubicBezTo>
                  <a:cubicBezTo>
                    <a:pt x="49" y="24"/>
                    <a:pt x="46" y="28"/>
                    <a:pt x="44" y="33"/>
                  </a:cubicBezTo>
                  <a:cubicBezTo>
                    <a:pt x="54" y="25"/>
                    <a:pt x="61" y="14"/>
                    <a:pt x="69" y="5"/>
                  </a:cubicBezTo>
                  <a:cubicBezTo>
                    <a:pt x="67" y="9"/>
                    <a:pt x="64" y="13"/>
                    <a:pt x="63" y="18"/>
                  </a:cubicBezTo>
                  <a:cubicBezTo>
                    <a:pt x="68" y="13"/>
                    <a:pt x="72" y="3"/>
                    <a:pt x="79" y="2"/>
                  </a:cubicBezTo>
                  <a:cubicBezTo>
                    <a:pt x="77" y="5"/>
                    <a:pt x="74" y="8"/>
                    <a:pt x="74" y="12"/>
                  </a:cubicBezTo>
                  <a:cubicBezTo>
                    <a:pt x="78" y="9"/>
                    <a:pt x="82" y="4"/>
                    <a:pt x="84" y="0"/>
                  </a:cubicBezTo>
                  <a:cubicBezTo>
                    <a:pt x="77" y="40"/>
                    <a:pt x="71" y="81"/>
                    <a:pt x="64" y="121"/>
                  </a:cubicBezTo>
                  <a:cubicBezTo>
                    <a:pt x="59" y="144"/>
                    <a:pt x="56" y="167"/>
                    <a:pt x="55" y="190"/>
                  </a:cubicBezTo>
                  <a:cubicBezTo>
                    <a:pt x="54" y="208"/>
                    <a:pt x="44" y="226"/>
                    <a:pt x="44" y="244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8" name="Freeform 640">
              <a:extLst>
                <a:ext uri="{FF2B5EF4-FFF2-40B4-BE49-F238E27FC236}">
                  <a16:creationId xmlns:a16="http://schemas.microsoft.com/office/drawing/2014/main" id="{119F3B9B-FB6D-4079-8344-07FB074DF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" y="3461"/>
              <a:ext cx="334" cy="55"/>
            </a:xfrm>
            <a:custGeom>
              <a:avLst/>
              <a:gdLst>
                <a:gd name="T0" fmla="*/ 0 w 364"/>
                <a:gd name="T1" fmla="*/ 28 h 57"/>
                <a:gd name="T2" fmla="*/ 14 w 364"/>
                <a:gd name="T3" fmla="*/ 32 h 57"/>
                <a:gd name="T4" fmla="*/ 36 w 364"/>
                <a:gd name="T5" fmla="*/ 38 h 57"/>
                <a:gd name="T6" fmla="*/ 82 w 364"/>
                <a:gd name="T7" fmla="*/ 49 h 57"/>
                <a:gd name="T8" fmla="*/ 47 w 364"/>
                <a:gd name="T9" fmla="*/ 38 h 57"/>
                <a:gd name="T10" fmla="*/ 77 w 364"/>
                <a:gd name="T11" fmla="*/ 42 h 57"/>
                <a:gd name="T12" fmla="*/ 107 w 364"/>
                <a:gd name="T13" fmla="*/ 42 h 57"/>
                <a:gd name="T14" fmla="*/ 95 w 364"/>
                <a:gd name="T15" fmla="*/ 40 h 57"/>
                <a:gd name="T16" fmla="*/ 82 w 364"/>
                <a:gd name="T17" fmla="*/ 36 h 57"/>
                <a:gd name="T18" fmla="*/ 124 w 364"/>
                <a:gd name="T19" fmla="*/ 37 h 57"/>
                <a:gd name="T20" fmla="*/ 140 w 364"/>
                <a:gd name="T21" fmla="*/ 41 h 57"/>
                <a:gd name="T22" fmla="*/ 128 w 364"/>
                <a:gd name="T23" fmla="*/ 38 h 57"/>
                <a:gd name="T24" fmla="*/ 173 w 364"/>
                <a:gd name="T25" fmla="*/ 39 h 57"/>
                <a:gd name="T26" fmla="*/ 163 w 364"/>
                <a:gd name="T27" fmla="*/ 38 h 57"/>
                <a:gd name="T28" fmla="*/ 197 w 364"/>
                <a:gd name="T29" fmla="*/ 38 h 57"/>
                <a:gd name="T30" fmla="*/ 184 w 364"/>
                <a:gd name="T31" fmla="*/ 32 h 57"/>
                <a:gd name="T32" fmla="*/ 211 w 364"/>
                <a:gd name="T33" fmla="*/ 19 h 57"/>
                <a:gd name="T34" fmla="*/ 207 w 364"/>
                <a:gd name="T35" fmla="*/ 19 h 57"/>
                <a:gd name="T36" fmla="*/ 258 w 364"/>
                <a:gd name="T37" fmla="*/ 0 h 57"/>
                <a:gd name="T38" fmla="*/ 195 w 364"/>
                <a:gd name="T39" fmla="*/ 13 h 57"/>
                <a:gd name="T40" fmla="*/ 145 w 364"/>
                <a:gd name="T41" fmla="*/ 17 h 57"/>
                <a:gd name="T42" fmla="*/ 85 w 364"/>
                <a:gd name="T43" fmla="*/ 19 h 57"/>
                <a:gd name="T44" fmla="*/ 46 w 364"/>
                <a:gd name="T45" fmla="*/ 16 h 57"/>
                <a:gd name="T46" fmla="*/ 22 w 364"/>
                <a:gd name="T47" fmla="*/ 15 h 57"/>
                <a:gd name="T48" fmla="*/ 14 w 364"/>
                <a:gd name="T49" fmla="*/ 16 h 5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4" h="57">
                  <a:moveTo>
                    <a:pt x="0" y="32"/>
                  </a:moveTo>
                  <a:cubicBezTo>
                    <a:pt x="6" y="37"/>
                    <a:pt x="12" y="36"/>
                    <a:pt x="19" y="36"/>
                  </a:cubicBezTo>
                  <a:cubicBezTo>
                    <a:pt x="30" y="37"/>
                    <a:pt x="39" y="38"/>
                    <a:pt x="50" y="42"/>
                  </a:cubicBezTo>
                  <a:cubicBezTo>
                    <a:pt x="70" y="48"/>
                    <a:pt x="97" y="47"/>
                    <a:pt x="116" y="57"/>
                  </a:cubicBezTo>
                  <a:cubicBezTo>
                    <a:pt x="104" y="47"/>
                    <a:pt x="81" y="46"/>
                    <a:pt x="67" y="42"/>
                  </a:cubicBezTo>
                  <a:cubicBezTo>
                    <a:pt x="81" y="42"/>
                    <a:pt x="95" y="49"/>
                    <a:pt x="109" y="50"/>
                  </a:cubicBezTo>
                  <a:cubicBezTo>
                    <a:pt x="123" y="51"/>
                    <a:pt x="139" y="47"/>
                    <a:pt x="152" y="50"/>
                  </a:cubicBezTo>
                  <a:cubicBezTo>
                    <a:pt x="146" y="49"/>
                    <a:pt x="140" y="49"/>
                    <a:pt x="134" y="47"/>
                  </a:cubicBezTo>
                  <a:cubicBezTo>
                    <a:pt x="128" y="45"/>
                    <a:pt x="122" y="41"/>
                    <a:pt x="116" y="40"/>
                  </a:cubicBezTo>
                  <a:cubicBezTo>
                    <a:pt x="136" y="43"/>
                    <a:pt x="154" y="42"/>
                    <a:pt x="174" y="41"/>
                  </a:cubicBezTo>
                  <a:cubicBezTo>
                    <a:pt x="185" y="41"/>
                    <a:pt x="190" y="43"/>
                    <a:pt x="198" y="49"/>
                  </a:cubicBezTo>
                  <a:cubicBezTo>
                    <a:pt x="194" y="42"/>
                    <a:pt x="187" y="46"/>
                    <a:pt x="182" y="42"/>
                  </a:cubicBezTo>
                  <a:cubicBezTo>
                    <a:pt x="201" y="36"/>
                    <a:pt x="226" y="52"/>
                    <a:pt x="245" y="44"/>
                  </a:cubicBezTo>
                  <a:cubicBezTo>
                    <a:pt x="241" y="43"/>
                    <a:pt x="230" y="43"/>
                    <a:pt x="230" y="43"/>
                  </a:cubicBezTo>
                  <a:cubicBezTo>
                    <a:pt x="246" y="43"/>
                    <a:pt x="262" y="44"/>
                    <a:pt x="278" y="43"/>
                  </a:cubicBezTo>
                  <a:cubicBezTo>
                    <a:pt x="275" y="37"/>
                    <a:pt x="266" y="38"/>
                    <a:pt x="261" y="36"/>
                  </a:cubicBezTo>
                  <a:cubicBezTo>
                    <a:pt x="271" y="32"/>
                    <a:pt x="291" y="31"/>
                    <a:pt x="299" y="23"/>
                  </a:cubicBezTo>
                  <a:cubicBezTo>
                    <a:pt x="297" y="23"/>
                    <a:pt x="294" y="22"/>
                    <a:pt x="292" y="23"/>
                  </a:cubicBezTo>
                  <a:cubicBezTo>
                    <a:pt x="311" y="18"/>
                    <a:pt x="356" y="25"/>
                    <a:pt x="364" y="0"/>
                  </a:cubicBezTo>
                  <a:cubicBezTo>
                    <a:pt x="335" y="2"/>
                    <a:pt x="306" y="12"/>
                    <a:pt x="276" y="13"/>
                  </a:cubicBezTo>
                  <a:cubicBezTo>
                    <a:pt x="252" y="14"/>
                    <a:pt x="228" y="21"/>
                    <a:pt x="204" y="21"/>
                  </a:cubicBezTo>
                  <a:cubicBezTo>
                    <a:pt x="176" y="21"/>
                    <a:pt x="148" y="23"/>
                    <a:pt x="120" y="23"/>
                  </a:cubicBezTo>
                  <a:cubicBezTo>
                    <a:pt x="101" y="22"/>
                    <a:pt x="84" y="19"/>
                    <a:pt x="65" y="20"/>
                  </a:cubicBezTo>
                  <a:cubicBezTo>
                    <a:pt x="53" y="20"/>
                    <a:pt x="42" y="19"/>
                    <a:pt x="30" y="19"/>
                  </a:cubicBezTo>
                  <a:cubicBezTo>
                    <a:pt x="29" y="19"/>
                    <a:pt x="14" y="20"/>
                    <a:pt x="19" y="20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9" name="Freeform 641">
              <a:extLst>
                <a:ext uri="{FF2B5EF4-FFF2-40B4-BE49-F238E27FC236}">
                  <a16:creationId xmlns:a16="http://schemas.microsoft.com/office/drawing/2014/main" id="{E3813125-3883-4AEC-8E52-F041C5E44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" y="3319"/>
              <a:ext cx="274" cy="105"/>
            </a:xfrm>
            <a:custGeom>
              <a:avLst/>
              <a:gdLst>
                <a:gd name="T0" fmla="*/ 210 w 299"/>
                <a:gd name="T1" fmla="*/ 8 h 107"/>
                <a:gd name="T2" fmla="*/ 190 w 299"/>
                <a:gd name="T3" fmla="*/ 15 h 107"/>
                <a:gd name="T4" fmla="*/ 154 w 299"/>
                <a:gd name="T5" fmla="*/ 32 h 107"/>
                <a:gd name="T6" fmla="*/ 176 w 299"/>
                <a:gd name="T7" fmla="*/ 19 h 107"/>
                <a:gd name="T8" fmla="*/ 119 w 299"/>
                <a:gd name="T9" fmla="*/ 64 h 107"/>
                <a:gd name="T10" fmla="*/ 136 w 299"/>
                <a:gd name="T11" fmla="*/ 41 h 107"/>
                <a:gd name="T12" fmla="*/ 102 w 299"/>
                <a:gd name="T13" fmla="*/ 75 h 107"/>
                <a:gd name="T14" fmla="*/ 119 w 299"/>
                <a:gd name="T15" fmla="*/ 52 h 107"/>
                <a:gd name="T16" fmla="*/ 82 w 299"/>
                <a:gd name="T17" fmla="*/ 79 h 107"/>
                <a:gd name="T18" fmla="*/ 108 w 299"/>
                <a:gd name="T19" fmla="*/ 52 h 107"/>
                <a:gd name="T20" fmla="*/ 69 w 299"/>
                <a:gd name="T21" fmla="*/ 84 h 107"/>
                <a:gd name="T22" fmla="*/ 94 w 299"/>
                <a:gd name="T23" fmla="*/ 61 h 107"/>
                <a:gd name="T24" fmla="*/ 49 w 299"/>
                <a:gd name="T25" fmla="*/ 91 h 107"/>
                <a:gd name="T26" fmla="*/ 71 w 299"/>
                <a:gd name="T27" fmla="*/ 72 h 107"/>
                <a:gd name="T28" fmla="*/ 35 w 299"/>
                <a:gd name="T29" fmla="*/ 98 h 107"/>
                <a:gd name="T30" fmla="*/ 55 w 299"/>
                <a:gd name="T31" fmla="*/ 77 h 107"/>
                <a:gd name="T32" fmla="*/ 16 w 299"/>
                <a:gd name="T33" fmla="*/ 99 h 107"/>
                <a:gd name="T34" fmla="*/ 45 w 299"/>
                <a:gd name="T35" fmla="*/ 76 h 107"/>
                <a:gd name="T36" fmla="*/ 0 w 299"/>
                <a:gd name="T37" fmla="*/ 85 h 107"/>
                <a:gd name="T38" fmla="*/ 25 w 299"/>
                <a:gd name="T39" fmla="*/ 68 h 107"/>
                <a:gd name="T40" fmla="*/ 103 w 299"/>
                <a:gd name="T41" fmla="*/ 26 h 107"/>
                <a:gd name="T42" fmla="*/ 160 w 299"/>
                <a:gd name="T43" fmla="*/ 2 h 107"/>
                <a:gd name="T44" fmla="*/ 173 w 299"/>
                <a:gd name="T45" fmla="*/ 0 h 10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99" h="107">
                  <a:moveTo>
                    <a:pt x="298" y="8"/>
                  </a:moveTo>
                  <a:cubicBezTo>
                    <a:pt x="299" y="10"/>
                    <a:pt x="274" y="13"/>
                    <a:pt x="269" y="15"/>
                  </a:cubicBezTo>
                  <a:cubicBezTo>
                    <a:pt x="250" y="19"/>
                    <a:pt x="236" y="28"/>
                    <a:pt x="218" y="36"/>
                  </a:cubicBezTo>
                  <a:cubicBezTo>
                    <a:pt x="228" y="29"/>
                    <a:pt x="240" y="26"/>
                    <a:pt x="249" y="19"/>
                  </a:cubicBezTo>
                  <a:cubicBezTo>
                    <a:pt x="222" y="34"/>
                    <a:pt x="196" y="52"/>
                    <a:pt x="169" y="68"/>
                  </a:cubicBezTo>
                  <a:cubicBezTo>
                    <a:pt x="176" y="59"/>
                    <a:pt x="187" y="53"/>
                    <a:pt x="193" y="45"/>
                  </a:cubicBezTo>
                  <a:cubicBezTo>
                    <a:pt x="178" y="47"/>
                    <a:pt x="156" y="68"/>
                    <a:pt x="144" y="79"/>
                  </a:cubicBezTo>
                  <a:cubicBezTo>
                    <a:pt x="149" y="69"/>
                    <a:pt x="160" y="63"/>
                    <a:pt x="169" y="56"/>
                  </a:cubicBezTo>
                  <a:cubicBezTo>
                    <a:pt x="151" y="63"/>
                    <a:pt x="135" y="79"/>
                    <a:pt x="117" y="86"/>
                  </a:cubicBezTo>
                  <a:cubicBezTo>
                    <a:pt x="127" y="74"/>
                    <a:pt x="146" y="69"/>
                    <a:pt x="154" y="56"/>
                  </a:cubicBezTo>
                  <a:cubicBezTo>
                    <a:pt x="134" y="66"/>
                    <a:pt x="117" y="79"/>
                    <a:pt x="98" y="92"/>
                  </a:cubicBezTo>
                  <a:cubicBezTo>
                    <a:pt x="109" y="84"/>
                    <a:pt x="125" y="75"/>
                    <a:pt x="133" y="65"/>
                  </a:cubicBezTo>
                  <a:cubicBezTo>
                    <a:pt x="111" y="72"/>
                    <a:pt x="92" y="96"/>
                    <a:pt x="69" y="99"/>
                  </a:cubicBezTo>
                  <a:cubicBezTo>
                    <a:pt x="79" y="90"/>
                    <a:pt x="92" y="85"/>
                    <a:pt x="102" y="76"/>
                  </a:cubicBezTo>
                  <a:cubicBezTo>
                    <a:pt x="83" y="84"/>
                    <a:pt x="68" y="98"/>
                    <a:pt x="49" y="106"/>
                  </a:cubicBezTo>
                  <a:cubicBezTo>
                    <a:pt x="53" y="95"/>
                    <a:pt x="71" y="90"/>
                    <a:pt x="79" y="82"/>
                  </a:cubicBezTo>
                  <a:cubicBezTo>
                    <a:pt x="60" y="85"/>
                    <a:pt x="43" y="101"/>
                    <a:pt x="24" y="107"/>
                  </a:cubicBezTo>
                  <a:cubicBezTo>
                    <a:pt x="33" y="94"/>
                    <a:pt x="58" y="93"/>
                    <a:pt x="64" y="80"/>
                  </a:cubicBezTo>
                  <a:cubicBezTo>
                    <a:pt x="44" y="81"/>
                    <a:pt x="20" y="101"/>
                    <a:pt x="0" y="93"/>
                  </a:cubicBezTo>
                  <a:cubicBezTo>
                    <a:pt x="7" y="82"/>
                    <a:pt x="24" y="77"/>
                    <a:pt x="35" y="72"/>
                  </a:cubicBezTo>
                  <a:cubicBezTo>
                    <a:pt x="71" y="56"/>
                    <a:pt x="108" y="44"/>
                    <a:pt x="145" y="30"/>
                  </a:cubicBezTo>
                  <a:cubicBezTo>
                    <a:pt x="171" y="19"/>
                    <a:pt x="199" y="7"/>
                    <a:pt x="227" y="2"/>
                  </a:cubicBezTo>
                  <a:cubicBezTo>
                    <a:pt x="232" y="2"/>
                    <a:pt x="241" y="2"/>
                    <a:pt x="245" y="0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40" name="Freeform 642">
              <a:extLst>
                <a:ext uri="{FF2B5EF4-FFF2-40B4-BE49-F238E27FC236}">
                  <a16:creationId xmlns:a16="http://schemas.microsoft.com/office/drawing/2014/main" id="{4B84CAB3-1B1F-4BAC-A316-5B892C615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1" y="3290"/>
              <a:ext cx="318" cy="100"/>
            </a:xfrm>
            <a:custGeom>
              <a:avLst/>
              <a:gdLst>
                <a:gd name="T0" fmla="*/ 209 w 347"/>
                <a:gd name="T1" fmla="*/ 0 h 102"/>
                <a:gd name="T2" fmla="*/ 140 w 347"/>
                <a:gd name="T3" fmla="*/ 18 h 102"/>
                <a:gd name="T4" fmla="*/ 96 w 347"/>
                <a:gd name="T5" fmla="*/ 33 h 102"/>
                <a:gd name="T6" fmla="*/ 59 w 347"/>
                <a:gd name="T7" fmla="*/ 50 h 102"/>
                <a:gd name="T8" fmla="*/ 0 w 347"/>
                <a:gd name="T9" fmla="*/ 85 h 102"/>
                <a:gd name="T10" fmla="*/ 25 w 347"/>
                <a:gd name="T11" fmla="*/ 77 h 102"/>
                <a:gd name="T12" fmla="*/ 12 w 347"/>
                <a:gd name="T13" fmla="*/ 94 h 102"/>
                <a:gd name="T14" fmla="*/ 50 w 347"/>
                <a:gd name="T15" fmla="*/ 73 h 102"/>
                <a:gd name="T16" fmla="*/ 29 w 347"/>
                <a:gd name="T17" fmla="*/ 91 h 102"/>
                <a:gd name="T18" fmla="*/ 83 w 347"/>
                <a:gd name="T19" fmla="*/ 58 h 102"/>
                <a:gd name="T20" fmla="*/ 51 w 347"/>
                <a:gd name="T21" fmla="*/ 82 h 102"/>
                <a:gd name="T22" fmla="*/ 113 w 347"/>
                <a:gd name="T23" fmla="*/ 49 h 102"/>
                <a:gd name="T24" fmla="*/ 79 w 347"/>
                <a:gd name="T25" fmla="*/ 74 h 102"/>
                <a:gd name="T26" fmla="*/ 136 w 347"/>
                <a:gd name="T27" fmla="*/ 46 h 102"/>
                <a:gd name="T28" fmla="*/ 99 w 347"/>
                <a:gd name="T29" fmla="*/ 71 h 102"/>
                <a:gd name="T30" fmla="*/ 151 w 347"/>
                <a:gd name="T31" fmla="*/ 46 h 102"/>
                <a:gd name="T32" fmla="*/ 125 w 347"/>
                <a:gd name="T33" fmla="*/ 65 h 102"/>
                <a:gd name="T34" fmla="*/ 189 w 347"/>
                <a:gd name="T35" fmla="*/ 36 h 102"/>
                <a:gd name="T36" fmla="*/ 148 w 347"/>
                <a:gd name="T37" fmla="*/ 56 h 102"/>
                <a:gd name="T38" fmla="*/ 203 w 347"/>
                <a:gd name="T39" fmla="*/ 37 h 102"/>
                <a:gd name="T40" fmla="*/ 229 w 347"/>
                <a:gd name="T41" fmla="*/ 25 h 102"/>
                <a:gd name="T42" fmla="*/ 244 w 347"/>
                <a:gd name="T43" fmla="*/ 15 h 102"/>
                <a:gd name="T44" fmla="*/ 245 w 347"/>
                <a:gd name="T45" fmla="*/ 17 h 10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47" h="102">
                  <a:moveTo>
                    <a:pt x="297" y="0"/>
                  </a:moveTo>
                  <a:cubicBezTo>
                    <a:pt x="264" y="0"/>
                    <a:pt x="231" y="9"/>
                    <a:pt x="199" y="18"/>
                  </a:cubicBezTo>
                  <a:cubicBezTo>
                    <a:pt x="178" y="24"/>
                    <a:pt x="159" y="32"/>
                    <a:pt x="138" y="37"/>
                  </a:cubicBezTo>
                  <a:cubicBezTo>
                    <a:pt x="119" y="42"/>
                    <a:pt x="101" y="47"/>
                    <a:pt x="83" y="54"/>
                  </a:cubicBezTo>
                  <a:cubicBezTo>
                    <a:pt x="54" y="65"/>
                    <a:pt x="28" y="80"/>
                    <a:pt x="0" y="93"/>
                  </a:cubicBezTo>
                  <a:cubicBezTo>
                    <a:pt x="12" y="90"/>
                    <a:pt x="24" y="84"/>
                    <a:pt x="36" y="85"/>
                  </a:cubicBezTo>
                  <a:cubicBezTo>
                    <a:pt x="30" y="91"/>
                    <a:pt x="21" y="95"/>
                    <a:pt x="16" y="102"/>
                  </a:cubicBezTo>
                  <a:cubicBezTo>
                    <a:pt x="35" y="98"/>
                    <a:pt x="53" y="81"/>
                    <a:pt x="72" y="79"/>
                  </a:cubicBezTo>
                  <a:cubicBezTo>
                    <a:pt x="64" y="87"/>
                    <a:pt x="52" y="92"/>
                    <a:pt x="42" y="99"/>
                  </a:cubicBezTo>
                  <a:cubicBezTo>
                    <a:pt x="66" y="87"/>
                    <a:pt x="92" y="70"/>
                    <a:pt x="118" y="62"/>
                  </a:cubicBezTo>
                  <a:cubicBezTo>
                    <a:pt x="109" y="74"/>
                    <a:pt x="86" y="80"/>
                    <a:pt x="73" y="90"/>
                  </a:cubicBezTo>
                  <a:cubicBezTo>
                    <a:pt x="103" y="82"/>
                    <a:pt x="129" y="59"/>
                    <a:pt x="159" y="53"/>
                  </a:cubicBezTo>
                  <a:cubicBezTo>
                    <a:pt x="145" y="63"/>
                    <a:pt x="125" y="69"/>
                    <a:pt x="112" y="81"/>
                  </a:cubicBezTo>
                  <a:cubicBezTo>
                    <a:pt x="140" y="80"/>
                    <a:pt x="165" y="53"/>
                    <a:pt x="193" y="50"/>
                  </a:cubicBezTo>
                  <a:cubicBezTo>
                    <a:pt x="176" y="59"/>
                    <a:pt x="157" y="63"/>
                    <a:pt x="141" y="75"/>
                  </a:cubicBezTo>
                  <a:cubicBezTo>
                    <a:pt x="166" y="69"/>
                    <a:pt x="189" y="54"/>
                    <a:pt x="214" y="50"/>
                  </a:cubicBezTo>
                  <a:cubicBezTo>
                    <a:pt x="202" y="57"/>
                    <a:pt x="187" y="60"/>
                    <a:pt x="176" y="69"/>
                  </a:cubicBezTo>
                  <a:cubicBezTo>
                    <a:pt x="201" y="56"/>
                    <a:pt x="240" y="40"/>
                    <a:pt x="268" y="40"/>
                  </a:cubicBezTo>
                  <a:cubicBezTo>
                    <a:pt x="251" y="50"/>
                    <a:pt x="230" y="56"/>
                    <a:pt x="211" y="60"/>
                  </a:cubicBezTo>
                  <a:cubicBezTo>
                    <a:pt x="236" y="54"/>
                    <a:pt x="263" y="50"/>
                    <a:pt x="288" y="41"/>
                  </a:cubicBezTo>
                  <a:cubicBezTo>
                    <a:pt x="300" y="36"/>
                    <a:pt x="312" y="32"/>
                    <a:pt x="325" y="28"/>
                  </a:cubicBezTo>
                  <a:cubicBezTo>
                    <a:pt x="333" y="25"/>
                    <a:pt x="338" y="18"/>
                    <a:pt x="345" y="15"/>
                  </a:cubicBezTo>
                  <a:cubicBezTo>
                    <a:pt x="347" y="15"/>
                    <a:pt x="346" y="16"/>
                    <a:pt x="346" y="17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41" name="Freeform 643">
              <a:extLst>
                <a:ext uri="{FF2B5EF4-FFF2-40B4-BE49-F238E27FC236}">
                  <a16:creationId xmlns:a16="http://schemas.microsoft.com/office/drawing/2014/main" id="{E7703A54-C426-41A7-85FC-7ADF968A5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" y="2934"/>
              <a:ext cx="131" cy="120"/>
            </a:xfrm>
            <a:custGeom>
              <a:avLst/>
              <a:gdLst>
                <a:gd name="T0" fmla="*/ 20 w 142"/>
                <a:gd name="T1" fmla="*/ 16 h 123"/>
                <a:gd name="T2" fmla="*/ 52 w 142"/>
                <a:gd name="T3" fmla="*/ 0 h 123"/>
                <a:gd name="T4" fmla="*/ 31 w 142"/>
                <a:gd name="T5" fmla="*/ 14 h 123"/>
                <a:gd name="T6" fmla="*/ 72 w 142"/>
                <a:gd name="T7" fmla="*/ 4 h 123"/>
                <a:gd name="T8" fmla="*/ 42 w 142"/>
                <a:gd name="T9" fmla="*/ 15 h 123"/>
                <a:gd name="T10" fmla="*/ 78 w 142"/>
                <a:gd name="T11" fmla="*/ 14 h 123"/>
                <a:gd name="T12" fmla="*/ 28 w 142"/>
                <a:gd name="T13" fmla="*/ 32 h 123"/>
                <a:gd name="T14" fmla="*/ 49 w 142"/>
                <a:gd name="T15" fmla="*/ 28 h 123"/>
                <a:gd name="T16" fmla="*/ 23 w 142"/>
                <a:gd name="T17" fmla="*/ 48 h 123"/>
                <a:gd name="T18" fmla="*/ 42 w 142"/>
                <a:gd name="T19" fmla="*/ 45 h 123"/>
                <a:gd name="T20" fmla="*/ 17 w 142"/>
                <a:gd name="T21" fmla="*/ 66 h 123"/>
                <a:gd name="T22" fmla="*/ 52 w 142"/>
                <a:gd name="T23" fmla="*/ 57 h 123"/>
                <a:gd name="T24" fmla="*/ 29 w 142"/>
                <a:gd name="T25" fmla="*/ 69 h 123"/>
                <a:gd name="T26" fmla="*/ 61 w 142"/>
                <a:gd name="T27" fmla="*/ 58 h 123"/>
                <a:gd name="T28" fmla="*/ 85 w 142"/>
                <a:gd name="T29" fmla="*/ 55 h 123"/>
                <a:gd name="T30" fmla="*/ 46 w 142"/>
                <a:gd name="T31" fmla="*/ 65 h 123"/>
                <a:gd name="T32" fmla="*/ 103 w 142"/>
                <a:gd name="T33" fmla="*/ 59 h 123"/>
                <a:gd name="T34" fmla="*/ 66 w 142"/>
                <a:gd name="T35" fmla="*/ 68 h 123"/>
                <a:gd name="T36" fmla="*/ 101 w 142"/>
                <a:gd name="T37" fmla="*/ 69 h 123"/>
                <a:gd name="T38" fmla="*/ 66 w 142"/>
                <a:gd name="T39" fmla="*/ 85 h 123"/>
                <a:gd name="T40" fmla="*/ 90 w 142"/>
                <a:gd name="T41" fmla="*/ 90 h 123"/>
                <a:gd name="T42" fmla="*/ 72 w 142"/>
                <a:gd name="T43" fmla="*/ 97 h 123"/>
                <a:gd name="T44" fmla="*/ 64 w 142"/>
                <a:gd name="T45" fmla="*/ 101 h 123"/>
                <a:gd name="T46" fmla="*/ 62 w 142"/>
                <a:gd name="T47" fmla="*/ 104 h 123"/>
                <a:gd name="T48" fmla="*/ 37 w 142"/>
                <a:gd name="T49" fmla="*/ 100 h 123"/>
                <a:gd name="T50" fmla="*/ 23 w 142"/>
                <a:gd name="T51" fmla="*/ 83 h 123"/>
                <a:gd name="T52" fmla="*/ 6 w 142"/>
                <a:gd name="T53" fmla="*/ 67 h 123"/>
                <a:gd name="T54" fmla="*/ 6 w 142"/>
                <a:gd name="T55" fmla="*/ 44 h 12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42" h="123">
                  <a:moveTo>
                    <a:pt x="28" y="16"/>
                  </a:moveTo>
                  <a:cubicBezTo>
                    <a:pt x="42" y="10"/>
                    <a:pt x="57" y="6"/>
                    <a:pt x="71" y="0"/>
                  </a:cubicBezTo>
                  <a:cubicBezTo>
                    <a:pt x="62" y="5"/>
                    <a:pt x="53" y="10"/>
                    <a:pt x="43" y="14"/>
                  </a:cubicBezTo>
                  <a:cubicBezTo>
                    <a:pt x="62" y="6"/>
                    <a:pt x="81" y="7"/>
                    <a:pt x="100" y="4"/>
                  </a:cubicBezTo>
                  <a:cubicBezTo>
                    <a:pt x="86" y="8"/>
                    <a:pt x="72" y="12"/>
                    <a:pt x="58" y="15"/>
                  </a:cubicBezTo>
                  <a:cubicBezTo>
                    <a:pt x="74" y="19"/>
                    <a:pt x="91" y="8"/>
                    <a:pt x="108" y="14"/>
                  </a:cubicBezTo>
                  <a:cubicBezTo>
                    <a:pt x="86" y="18"/>
                    <a:pt x="55" y="21"/>
                    <a:pt x="38" y="36"/>
                  </a:cubicBezTo>
                  <a:cubicBezTo>
                    <a:pt x="47" y="37"/>
                    <a:pt x="57" y="29"/>
                    <a:pt x="67" y="32"/>
                  </a:cubicBezTo>
                  <a:cubicBezTo>
                    <a:pt x="58" y="43"/>
                    <a:pt x="41" y="44"/>
                    <a:pt x="31" y="52"/>
                  </a:cubicBezTo>
                  <a:cubicBezTo>
                    <a:pt x="40" y="53"/>
                    <a:pt x="49" y="49"/>
                    <a:pt x="58" y="49"/>
                  </a:cubicBezTo>
                  <a:cubicBezTo>
                    <a:pt x="53" y="60"/>
                    <a:pt x="33" y="65"/>
                    <a:pt x="24" y="74"/>
                  </a:cubicBezTo>
                  <a:cubicBezTo>
                    <a:pt x="40" y="73"/>
                    <a:pt x="55" y="62"/>
                    <a:pt x="72" y="62"/>
                  </a:cubicBezTo>
                  <a:cubicBezTo>
                    <a:pt x="61" y="67"/>
                    <a:pt x="50" y="71"/>
                    <a:pt x="40" y="77"/>
                  </a:cubicBezTo>
                  <a:cubicBezTo>
                    <a:pt x="54" y="77"/>
                    <a:pt x="70" y="68"/>
                    <a:pt x="83" y="64"/>
                  </a:cubicBezTo>
                  <a:cubicBezTo>
                    <a:pt x="94" y="61"/>
                    <a:pt x="106" y="59"/>
                    <a:pt x="117" y="59"/>
                  </a:cubicBezTo>
                  <a:cubicBezTo>
                    <a:pt x="99" y="62"/>
                    <a:pt x="80" y="66"/>
                    <a:pt x="64" y="73"/>
                  </a:cubicBezTo>
                  <a:cubicBezTo>
                    <a:pt x="87" y="67"/>
                    <a:pt x="118" y="58"/>
                    <a:pt x="142" y="65"/>
                  </a:cubicBezTo>
                  <a:cubicBezTo>
                    <a:pt x="126" y="71"/>
                    <a:pt x="107" y="68"/>
                    <a:pt x="92" y="76"/>
                  </a:cubicBezTo>
                  <a:cubicBezTo>
                    <a:pt x="105" y="78"/>
                    <a:pt x="128" y="71"/>
                    <a:pt x="140" y="77"/>
                  </a:cubicBezTo>
                  <a:cubicBezTo>
                    <a:pt x="133" y="89"/>
                    <a:pt x="102" y="84"/>
                    <a:pt x="92" y="93"/>
                  </a:cubicBezTo>
                  <a:cubicBezTo>
                    <a:pt x="101" y="100"/>
                    <a:pt x="114" y="95"/>
                    <a:pt x="125" y="98"/>
                  </a:cubicBezTo>
                  <a:cubicBezTo>
                    <a:pt x="119" y="104"/>
                    <a:pt x="108" y="105"/>
                    <a:pt x="100" y="107"/>
                  </a:cubicBezTo>
                  <a:cubicBezTo>
                    <a:pt x="97" y="109"/>
                    <a:pt x="91" y="110"/>
                    <a:pt x="88" y="113"/>
                  </a:cubicBezTo>
                  <a:cubicBezTo>
                    <a:pt x="87" y="114"/>
                    <a:pt x="87" y="116"/>
                    <a:pt x="86" y="116"/>
                  </a:cubicBezTo>
                  <a:cubicBezTo>
                    <a:pt x="77" y="123"/>
                    <a:pt x="62" y="120"/>
                    <a:pt x="51" y="111"/>
                  </a:cubicBezTo>
                  <a:cubicBezTo>
                    <a:pt x="44" y="105"/>
                    <a:pt x="39" y="96"/>
                    <a:pt x="31" y="91"/>
                  </a:cubicBezTo>
                  <a:cubicBezTo>
                    <a:pt x="24" y="86"/>
                    <a:pt x="15" y="82"/>
                    <a:pt x="10" y="75"/>
                  </a:cubicBezTo>
                  <a:cubicBezTo>
                    <a:pt x="8" y="71"/>
                    <a:pt x="0" y="48"/>
                    <a:pt x="7" y="48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42" name="Freeform 644">
              <a:extLst>
                <a:ext uri="{FF2B5EF4-FFF2-40B4-BE49-F238E27FC236}">
                  <a16:creationId xmlns:a16="http://schemas.microsoft.com/office/drawing/2014/main" id="{7AB29F16-50A5-4CFC-AEC5-DC2E2BFDC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2" y="3036"/>
              <a:ext cx="83" cy="45"/>
            </a:xfrm>
            <a:custGeom>
              <a:avLst/>
              <a:gdLst>
                <a:gd name="T0" fmla="*/ 17 w 90"/>
                <a:gd name="T1" fmla="*/ 0 h 46"/>
                <a:gd name="T2" fmla="*/ 32 w 90"/>
                <a:gd name="T3" fmla="*/ 6 h 46"/>
                <a:gd name="T4" fmla="*/ 50 w 90"/>
                <a:gd name="T5" fmla="*/ 13 h 46"/>
                <a:gd name="T6" fmla="*/ 21 w 90"/>
                <a:gd name="T7" fmla="*/ 9 h 46"/>
                <a:gd name="T8" fmla="*/ 42 w 90"/>
                <a:gd name="T9" fmla="*/ 14 h 46"/>
                <a:gd name="T10" fmla="*/ 63 w 90"/>
                <a:gd name="T11" fmla="*/ 22 h 46"/>
                <a:gd name="T12" fmla="*/ 36 w 90"/>
                <a:gd name="T13" fmla="*/ 21 h 46"/>
                <a:gd name="T14" fmla="*/ 65 w 90"/>
                <a:gd name="T15" fmla="*/ 37 h 46"/>
                <a:gd name="T16" fmla="*/ 45 w 90"/>
                <a:gd name="T17" fmla="*/ 27 h 46"/>
                <a:gd name="T18" fmla="*/ 64 w 90"/>
                <a:gd name="T19" fmla="*/ 42 h 46"/>
                <a:gd name="T20" fmla="*/ 33 w 90"/>
                <a:gd name="T21" fmla="*/ 33 h 46"/>
                <a:gd name="T22" fmla="*/ 42 w 90"/>
                <a:gd name="T23" fmla="*/ 37 h 46"/>
                <a:gd name="T24" fmla="*/ 17 w 90"/>
                <a:gd name="T25" fmla="*/ 27 h 46"/>
                <a:gd name="T26" fmla="*/ 17 w 90"/>
                <a:gd name="T27" fmla="*/ 31 h 46"/>
                <a:gd name="T28" fmla="*/ 0 w 90"/>
                <a:gd name="T29" fmla="*/ 17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0" h="46">
                  <a:moveTo>
                    <a:pt x="23" y="0"/>
                  </a:moveTo>
                  <a:cubicBezTo>
                    <a:pt x="26" y="6"/>
                    <a:pt x="38" y="5"/>
                    <a:pt x="44" y="6"/>
                  </a:cubicBezTo>
                  <a:cubicBezTo>
                    <a:pt x="52" y="8"/>
                    <a:pt x="60" y="11"/>
                    <a:pt x="69" y="13"/>
                  </a:cubicBezTo>
                  <a:cubicBezTo>
                    <a:pt x="56" y="11"/>
                    <a:pt x="42" y="8"/>
                    <a:pt x="29" y="9"/>
                  </a:cubicBezTo>
                  <a:cubicBezTo>
                    <a:pt x="39" y="11"/>
                    <a:pt x="48" y="12"/>
                    <a:pt x="57" y="14"/>
                  </a:cubicBezTo>
                  <a:cubicBezTo>
                    <a:pt x="67" y="17"/>
                    <a:pt x="76" y="23"/>
                    <a:pt x="87" y="22"/>
                  </a:cubicBezTo>
                  <a:cubicBezTo>
                    <a:pt x="75" y="26"/>
                    <a:pt x="62" y="19"/>
                    <a:pt x="50" y="21"/>
                  </a:cubicBezTo>
                  <a:cubicBezTo>
                    <a:pt x="63" y="25"/>
                    <a:pt x="84" y="24"/>
                    <a:pt x="90" y="41"/>
                  </a:cubicBezTo>
                  <a:cubicBezTo>
                    <a:pt x="81" y="39"/>
                    <a:pt x="71" y="34"/>
                    <a:pt x="62" y="31"/>
                  </a:cubicBezTo>
                  <a:cubicBezTo>
                    <a:pt x="70" y="37"/>
                    <a:pt x="80" y="40"/>
                    <a:pt x="88" y="46"/>
                  </a:cubicBezTo>
                  <a:cubicBezTo>
                    <a:pt x="74" y="41"/>
                    <a:pt x="61" y="37"/>
                    <a:pt x="46" y="37"/>
                  </a:cubicBezTo>
                  <a:cubicBezTo>
                    <a:pt x="50" y="39"/>
                    <a:pt x="54" y="40"/>
                    <a:pt x="59" y="41"/>
                  </a:cubicBezTo>
                  <a:cubicBezTo>
                    <a:pt x="48" y="41"/>
                    <a:pt x="35" y="34"/>
                    <a:pt x="24" y="31"/>
                  </a:cubicBezTo>
                  <a:cubicBezTo>
                    <a:pt x="24" y="33"/>
                    <a:pt x="24" y="34"/>
                    <a:pt x="24" y="35"/>
                  </a:cubicBezTo>
                  <a:cubicBezTo>
                    <a:pt x="14" y="33"/>
                    <a:pt x="3" y="26"/>
                    <a:pt x="0" y="17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43" name="Freeform 645">
              <a:extLst>
                <a:ext uri="{FF2B5EF4-FFF2-40B4-BE49-F238E27FC236}">
                  <a16:creationId xmlns:a16="http://schemas.microsoft.com/office/drawing/2014/main" id="{DB298534-DF40-4F8D-B629-DF20ACD9A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" y="2640"/>
              <a:ext cx="567" cy="448"/>
            </a:xfrm>
            <a:custGeom>
              <a:avLst/>
              <a:gdLst>
                <a:gd name="T0" fmla="*/ 362 w 619"/>
                <a:gd name="T1" fmla="*/ 18 h 458"/>
                <a:gd name="T2" fmla="*/ 309 w 619"/>
                <a:gd name="T3" fmla="*/ 0 h 458"/>
                <a:gd name="T4" fmla="*/ 333 w 619"/>
                <a:gd name="T5" fmla="*/ 13 h 458"/>
                <a:gd name="T6" fmla="*/ 309 w 619"/>
                <a:gd name="T7" fmla="*/ 5 h 458"/>
                <a:gd name="T8" fmla="*/ 324 w 619"/>
                <a:gd name="T9" fmla="*/ 18 h 458"/>
                <a:gd name="T10" fmla="*/ 245 w 619"/>
                <a:gd name="T11" fmla="*/ 10 h 458"/>
                <a:gd name="T12" fmla="*/ 156 w 619"/>
                <a:gd name="T13" fmla="*/ 41 h 458"/>
                <a:gd name="T14" fmla="*/ 200 w 619"/>
                <a:gd name="T15" fmla="*/ 34 h 458"/>
                <a:gd name="T16" fmla="*/ 155 w 619"/>
                <a:gd name="T17" fmla="*/ 47 h 458"/>
                <a:gd name="T18" fmla="*/ 168 w 619"/>
                <a:gd name="T19" fmla="*/ 50 h 458"/>
                <a:gd name="T20" fmla="*/ 95 w 619"/>
                <a:gd name="T21" fmla="*/ 82 h 458"/>
                <a:gd name="T22" fmla="*/ 46 w 619"/>
                <a:gd name="T23" fmla="*/ 140 h 458"/>
                <a:gd name="T24" fmla="*/ 57 w 619"/>
                <a:gd name="T25" fmla="*/ 132 h 458"/>
                <a:gd name="T26" fmla="*/ 32 w 619"/>
                <a:gd name="T27" fmla="*/ 178 h 458"/>
                <a:gd name="T28" fmla="*/ 36 w 619"/>
                <a:gd name="T29" fmla="*/ 179 h 458"/>
                <a:gd name="T30" fmla="*/ 16 w 619"/>
                <a:gd name="T31" fmla="*/ 225 h 458"/>
                <a:gd name="T32" fmla="*/ 23 w 619"/>
                <a:gd name="T33" fmla="*/ 225 h 458"/>
                <a:gd name="T34" fmla="*/ 5 w 619"/>
                <a:gd name="T35" fmla="*/ 263 h 458"/>
                <a:gd name="T36" fmla="*/ 16 w 619"/>
                <a:gd name="T37" fmla="*/ 264 h 458"/>
                <a:gd name="T38" fmla="*/ 11 w 619"/>
                <a:gd name="T39" fmla="*/ 304 h 458"/>
                <a:gd name="T40" fmla="*/ 21 w 619"/>
                <a:gd name="T41" fmla="*/ 313 h 458"/>
                <a:gd name="T42" fmla="*/ 14 w 619"/>
                <a:gd name="T43" fmla="*/ 334 h 458"/>
                <a:gd name="T44" fmla="*/ 3 w 619"/>
                <a:gd name="T45" fmla="*/ 362 h 458"/>
                <a:gd name="T46" fmla="*/ 15 w 619"/>
                <a:gd name="T47" fmla="*/ 368 h 458"/>
                <a:gd name="T48" fmla="*/ 13 w 619"/>
                <a:gd name="T49" fmla="*/ 419 h 458"/>
                <a:gd name="T50" fmla="*/ 91 w 619"/>
                <a:gd name="T51" fmla="*/ 369 h 458"/>
                <a:gd name="T52" fmla="*/ 78 w 619"/>
                <a:gd name="T53" fmla="*/ 400 h 458"/>
                <a:gd name="T54" fmla="*/ 140 w 619"/>
                <a:gd name="T55" fmla="*/ 368 h 458"/>
                <a:gd name="T56" fmla="*/ 180 w 619"/>
                <a:gd name="T57" fmla="*/ 354 h 458"/>
                <a:gd name="T58" fmla="*/ 245 w 619"/>
                <a:gd name="T59" fmla="*/ 336 h 458"/>
                <a:gd name="T60" fmla="*/ 265 w 619"/>
                <a:gd name="T61" fmla="*/ 305 h 458"/>
                <a:gd name="T62" fmla="*/ 317 w 619"/>
                <a:gd name="T63" fmla="*/ 290 h 458"/>
                <a:gd name="T64" fmla="*/ 348 w 619"/>
                <a:gd name="T65" fmla="*/ 285 h 458"/>
                <a:gd name="T66" fmla="*/ 354 w 619"/>
                <a:gd name="T67" fmla="*/ 269 h 458"/>
                <a:gd name="T68" fmla="*/ 415 w 619"/>
                <a:gd name="T69" fmla="*/ 252 h 458"/>
                <a:gd name="T70" fmla="*/ 415 w 619"/>
                <a:gd name="T71" fmla="*/ 220 h 458"/>
                <a:gd name="T72" fmla="*/ 426 w 619"/>
                <a:gd name="T73" fmla="*/ 219 h 458"/>
                <a:gd name="T74" fmla="*/ 421 w 619"/>
                <a:gd name="T75" fmla="*/ 197 h 458"/>
                <a:gd name="T76" fmla="*/ 421 w 619"/>
                <a:gd name="T77" fmla="*/ 176 h 458"/>
                <a:gd name="T78" fmla="*/ 415 w 619"/>
                <a:gd name="T79" fmla="*/ 124 h 458"/>
                <a:gd name="T80" fmla="*/ 379 w 619"/>
                <a:gd name="T81" fmla="*/ 44 h 458"/>
                <a:gd name="T82" fmla="*/ 353 w 619"/>
                <a:gd name="T83" fmla="*/ 13 h 45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19" h="458">
                  <a:moveTo>
                    <a:pt x="513" y="18"/>
                  </a:moveTo>
                  <a:cubicBezTo>
                    <a:pt x="491" y="1"/>
                    <a:pt x="464" y="6"/>
                    <a:pt x="439" y="0"/>
                  </a:cubicBezTo>
                  <a:cubicBezTo>
                    <a:pt x="451" y="0"/>
                    <a:pt x="464" y="5"/>
                    <a:pt x="472" y="13"/>
                  </a:cubicBezTo>
                  <a:cubicBezTo>
                    <a:pt x="460" y="12"/>
                    <a:pt x="452" y="3"/>
                    <a:pt x="439" y="5"/>
                  </a:cubicBezTo>
                  <a:cubicBezTo>
                    <a:pt x="444" y="11"/>
                    <a:pt x="452" y="16"/>
                    <a:pt x="460" y="18"/>
                  </a:cubicBezTo>
                  <a:cubicBezTo>
                    <a:pt x="426" y="12"/>
                    <a:pt x="382" y="9"/>
                    <a:pt x="348" y="10"/>
                  </a:cubicBezTo>
                  <a:cubicBezTo>
                    <a:pt x="304" y="12"/>
                    <a:pt x="264" y="36"/>
                    <a:pt x="222" y="45"/>
                  </a:cubicBezTo>
                  <a:cubicBezTo>
                    <a:pt x="236" y="46"/>
                    <a:pt x="264" y="36"/>
                    <a:pt x="284" y="38"/>
                  </a:cubicBezTo>
                  <a:cubicBezTo>
                    <a:pt x="264" y="47"/>
                    <a:pt x="239" y="39"/>
                    <a:pt x="220" y="51"/>
                  </a:cubicBezTo>
                  <a:cubicBezTo>
                    <a:pt x="225" y="51"/>
                    <a:pt x="232" y="54"/>
                    <a:pt x="238" y="54"/>
                  </a:cubicBezTo>
                  <a:cubicBezTo>
                    <a:pt x="206" y="68"/>
                    <a:pt x="166" y="70"/>
                    <a:pt x="137" y="90"/>
                  </a:cubicBezTo>
                  <a:cubicBezTo>
                    <a:pt x="115" y="106"/>
                    <a:pt x="85" y="130"/>
                    <a:pt x="66" y="152"/>
                  </a:cubicBezTo>
                  <a:cubicBezTo>
                    <a:pt x="70" y="149"/>
                    <a:pt x="77" y="146"/>
                    <a:pt x="81" y="144"/>
                  </a:cubicBezTo>
                  <a:cubicBezTo>
                    <a:pt x="70" y="161"/>
                    <a:pt x="56" y="176"/>
                    <a:pt x="45" y="194"/>
                  </a:cubicBezTo>
                  <a:cubicBezTo>
                    <a:pt x="47" y="194"/>
                    <a:pt x="49" y="194"/>
                    <a:pt x="51" y="195"/>
                  </a:cubicBezTo>
                  <a:cubicBezTo>
                    <a:pt x="48" y="213"/>
                    <a:pt x="24" y="225"/>
                    <a:pt x="23" y="245"/>
                  </a:cubicBezTo>
                  <a:cubicBezTo>
                    <a:pt x="26" y="245"/>
                    <a:pt x="29" y="245"/>
                    <a:pt x="32" y="245"/>
                  </a:cubicBezTo>
                  <a:cubicBezTo>
                    <a:pt x="23" y="259"/>
                    <a:pt x="8" y="271"/>
                    <a:pt x="7" y="287"/>
                  </a:cubicBezTo>
                  <a:cubicBezTo>
                    <a:pt x="12" y="286"/>
                    <a:pt x="19" y="289"/>
                    <a:pt x="24" y="288"/>
                  </a:cubicBezTo>
                  <a:cubicBezTo>
                    <a:pt x="29" y="305"/>
                    <a:pt x="12" y="317"/>
                    <a:pt x="15" y="332"/>
                  </a:cubicBezTo>
                  <a:cubicBezTo>
                    <a:pt x="15" y="336"/>
                    <a:pt x="30" y="336"/>
                    <a:pt x="30" y="341"/>
                  </a:cubicBezTo>
                  <a:cubicBezTo>
                    <a:pt x="30" y="353"/>
                    <a:pt x="24" y="354"/>
                    <a:pt x="19" y="365"/>
                  </a:cubicBezTo>
                  <a:cubicBezTo>
                    <a:pt x="15" y="373"/>
                    <a:pt x="0" y="385"/>
                    <a:pt x="3" y="395"/>
                  </a:cubicBezTo>
                  <a:cubicBezTo>
                    <a:pt x="6" y="403"/>
                    <a:pt x="21" y="399"/>
                    <a:pt x="22" y="402"/>
                  </a:cubicBezTo>
                  <a:cubicBezTo>
                    <a:pt x="29" y="419"/>
                    <a:pt x="11" y="438"/>
                    <a:pt x="17" y="458"/>
                  </a:cubicBezTo>
                  <a:cubicBezTo>
                    <a:pt x="49" y="447"/>
                    <a:pt x="93" y="396"/>
                    <a:pt x="129" y="403"/>
                  </a:cubicBezTo>
                  <a:cubicBezTo>
                    <a:pt x="127" y="416"/>
                    <a:pt x="117" y="426"/>
                    <a:pt x="110" y="437"/>
                  </a:cubicBezTo>
                  <a:cubicBezTo>
                    <a:pt x="141" y="428"/>
                    <a:pt x="167" y="410"/>
                    <a:pt x="199" y="402"/>
                  </a:cubicBezTo>
                  <a:cubicBezTo>
                    <a:pt x="218" y="398"/>
                    <a:pt x="236" y="389"/>
                    <a:pt x="256" y="386"/>
                  </a:cubicBezTo>
                  <a:cubicBezTo>
                    <a:pt x="289" y="381"/>
                    <a:pt x="316" y="379"/>
                    <a:pt x="348" y="367"/>
                  </a:cubicBezTo>
                  <a:cubicBezTo>
                    <a:pt x="378" y="355"/>
                    <a:pt x="366" y="359"/>
                    <a:pt x="377" y="333"/>
                  </a:cubicBezTo>
                  <a:cubicBezTo>
                    <a:pt x="391" y="299"/>
                    <a:pt x="414" y="318"/>
                    <a:pt x="451" y="317"/>
                  </a:cubicBezTo>
                  <a:cubicBezTo>
                    <a:pt x="463" y="317"/>
                    <a:pt x="483" y="320"/>
                    <a:pt x="494" y="312"/>
                  </a:cubicBezTo>
                  <a:cubicBezTo>
                    <a:pt x="503" y="307"/>
                    <a:pt x="498" y="298"/>
                    <a:pt x="504" y="293"/>
                  </a:cubicBezTo>
                  <a:cubicBezTo>
                    <a:pt x="528" y="275"/>
                    <a:pt x="564" y="290"/>
                    <a:pt x="590" y="276"/>
                  </a:cubicBezTo>
                  <a:cubicBezTo>
                    <a:pt x="619" y="261"/>
                    <a:pt x="595" y="264"/>
                    <a:pt x="589" y="240"/>
                  </a:cubicBezTo>
                  <a:cubicBezTo>
                    <a:pt x="593" y="241"/>
                    <a:pt x="601" y="238"/>
                    <a:pt x="606" y="239"/>
                  </a:cubicBezTo>
                  <a:cubicBezTo>
                    <a:pt x="607" y="228"/>
                    <a:pt x="599" y="224"/>
                    <a:pt x="598" y="215"/>
                  </a:cubicBezTo>
                  <a:cubicBezTo>
                    <a:pt x="597" y="206"/>
                    <a:pt x="598" y="197"/>
                    <a:pt x="598" y="192"/>
                  </a:cubicBezTo>
                  <a:cubicBezTo>
                    <a:pt x="599" y="175"/>
                    <a:pt x="599" y="157"/>
                    <a:pt x="588" y="136"/>
                  </a:cubicBezTo>
                  <a:cubicBezTo>
                    <a:pt x="574" y="106"/>
                    <a:pt x="549" y="79"/>
                    <a:pt x="538" y="48"/>
                  </a:cubicBezTo>
                  <a:cubicBezTo>
                    <a:pt x="552" y="35"/>
                    <a:pt x="516" y="7"/>
                    <a:pt x="500" y="13"/>
                  </a:cubicBezTo>
                </a:path>
              </a:pathLst>
            </a:custGeom>
            <a:solidFill>
              <a:srgbClr val="BF72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44" name="Freeform 646">
              <a:extLst>
                <a:ext uri="{FF2B5EF4-FFF2-40B4-BE49-F238E27FC236}">
                  <a16:creationId xmlns:a16="http://schemas.microsoft.com/office/drawing/2014/main" id="{79C6EAF6-619C-41FC-927B-8E058CAA2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" y="3161"/>
              <a:ext cx="617" cy="321"/>
            </a:xfrm>
            <a:custGeom>
              <a:avLst/>
              <a:gdLst>
                <a:gd name="T0" fmla="*/ 27 w 673"/>
                <a:gd name="T1" fmla="*/ 119 h 328"/>
                <a:gd name="T2" fmla="*/ 68 w 673"/>
                <a:gd name="T3" fmla="*/ 95 h 328"/>
                <a:gd name="T4" fmla="*/ 48 w 673"/>
                <a:gd name="T5" fmla="*/ 93 h 328"/>
                <a:gd name="T6" fmla="*/ 70 w 673"/>
                <a:gd name="T7" fmla="*/ 78 h 328"/>
                <a:gd name="T8" fmla="*/ 64 w 673"/>
                <a:gd name="T9" fmla="*/ 73 h 328"/>
                <a:gd name="T10" fmla="*/ 107 w 673"/>
                <a:gd name="T11" fmla="*/ 52 h 328"/>
                <a:gd name="T12" fmla="*/ 101 w 673"/>
                <a:gd name="T13" fmla="*/ 41 h 328"/>
                <a:gd name="T14" fmla="*/ 174 w 673"/>
                <a:gd name="T15" fmla="*/ 23 h 328"/>
                <a:gd name="T16" fmla="*/ 149 w 673"/>
                <a:gd name="T17" fmla="*/ 6 h 328"/>
                <a:gd name="T18" fmla="*/ 264 w 673"/>
                <a:gd name="T19" fmla="*/ 2 h 328"/>
                <a:gd name="T20" fmla="*/ 371 w 673"/>
                <a:gd name="T21" fmla="*/ 30 h 328"/>
                <a:gd name="T22" fmla="*/ 355 w 673"/>
                <a:gd name="T23" fmla="*/ 37 h 328"/>
                <a:gd name="T24" fmla="*/ 462 w 673"/>
                <a:gd name="T25" fmla="*/ 0 h 328"/>
                <a:gd name="T26" fmla="*/ 458 w 673"/>
                <a:gd name="T27" fmla="*/ 21 h 328"/>
                <a:gd name="T28" fmla="*/ 476 w 673"/>
                <a:gd name="T29" fmla="*/ 2 h 328"/>
                <a:gd name="T30" fmla="*/ 415 w 673"/>
                <a:gd name="T31" fmla="*/ 69 h 328"/>
                <a:gd name="T32" fmla="*/ 424 w 673"/>
                <a:gd name="T33" fmla="*/ 70 h 328"/>
                <a:gd name="T34" fmla="*/ 380 w 673"/>
                <a:gd name="T35" fmla="*/ 107 h 328"/>
                <a:gd name="T36" fmla="*/ 336 w 673"/>
                <a:gd name="T37" fmla="*/ 135 h 328"/>
                <a:gd name="T38" fmla="*/ 327 w 673"/>
                <a:gd name="T39" fmla="*/ 157 h 328"/>
                <a:gd name="T40" fmla="*/ 306 w 673"/>
                <a:gd name="T41" fmla="*/ 174 h 328"/>
                <a:gd name="T42" fmla="*/ 308 w 673"/>
                <a:gd name="T43" fmla="*/ 196 h 328"/>
                <a:gd name="T44" fmla="*/ 292 w 673"/>
                <a:gd name="T45" fmla="*/ 236 h 328"/>
                <a:gd name="T46" fmla="*/ 237 w 673"/>
                <a:gd name="T47" fmla="*/ 281 h 328"/>
                <a:gd name="T48" fmla="*/ 147 w 673"/>
                <a:gd name="T49" fmla="*/ 291 h 328"/>
                <a:gd name="T50" fmla="*/ 162 w 673"/>
                <a:gd name="T51" fmla="*/ 300 h 328"/>
                <a:gd name="T52" fmla="*/ 127 w 673"/>
                <a:gd name="T53" fmla="*/ 292 h 328"/>
                <a:gd name="T54" fmla="*/ 88 w 673"/>
                <a:gd name="T55" fmla="*/ 292 h 328"/>
                <a:gd name="T56" fmla="*/ 47 w 673"/>
                <a:gd name="T57" fmla="*/ 275 h 328"/>
                <a:gd name="T58" fmla="*/ 19 w 673"/>
                <a:gd name="T59" fmla="*/ 246 h 328"/>
                <a:gd name="T60" fmla="*/ 6 w 673"/>
                <a:gd name="T61" fmla="*/ 223 h 328"/>
                <a:gd name="T62" fmla="*/ 1 w 673"/>
                <a:gd name="T63" fmla="*/ 186 h 328"/>
                <a:gd name="T64" fmla="*/ 1 w 673"/>
                <a:gd name="T65" fmla="*/ 155 h 328"/>
                <a:gd name="T66" fmla="*/ 14 w 673"/>
                <a:gd name="T67" fmla="*/ 137 h 3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73" h="328">
                  <a:moveTo>
                    <a:pt x="38" y="131"/>
                  </a:moveTo>
                  <a:cubicBezTo>
                    <a:pt x="58" y="125"/>
                    <a:pt x="76" y="110"/>
                    <a:pt x="96" y="103"/>
                  </a:cubicBezTo>
                  <a:cubicBezTo>
                    <a:pt x="88" y="101"/>
                    <a:pt x="77" y="100"/>
                    <a:pt x="68" y="101"/>
                  </a:cubicBezTo>
                  <a:cubicBezTo>
                    <a:pt x="81" y="102"/>
                    <a:pt x="92" y="95"/>
                    <a:pt x="99" y="86"/>
                  </a:cubicBezTo>
                  <a:cubicBezTo>
                    <a:pt x="96" y="84"/>
                    <a:pt x="94" y="82"/>
                    <a:pt x="91" y="81"/>
                  </a:cubicBezTo>
                  <a:cubicBezTo>
                    <a:pt x="111" y="77"/>
                    <a:pt x="139" y="70"/>
                    <a:pt x="153" y="56"/>
                  </a:cubicBezTo>
                  <a:cubicBezTo>
                    <a:pt x="150" y="53"/>
                    <a:pt x="147" y="48"/>
                    <a:pt x="143" y="45"/>
                  </a:cubicBezTo>
                  <a:cubicBezTo>
                    <a:pt x="175" y="43"/>
                    <a:pt x="214" y="32"/>
                    <a:pt x="246" y="24"/>
                  </a:cubicBezTo>
                  <a:cubicBezTo>
                    <a:pt x="241" y="11"/>
                    <a:pt x="223" y="12"/>
                    <a:pt x="211" y="6"/>
                  </a:cubicBezTo>
                  <a:cubicBezTo>
                    <a:pt x="265" y="2"/>
                    <a:pt x="320" y="5"/>
                    <a:pt x="373" y="2"/>
                  </a:cubicBezTo>
                  <a:cubicBezTo>
                    <a:pt x="381" y="48"/>
                    <a:pt x="498" y="17"/>
                    <a:pt x="526" y="34"/>
                  </a:cubicBezTo>
                  <a:cubicBezTo>
                    <a:pt x="518" y="35"/>
                    <a:pt x="511" y="39"/>
                    <a:pt x="502" y="41"/>
                  </a:cubicBezTo>
                  <a:cubicBezTo>
                    <a:pt x="547" y="68"/>
                    <a:pt x="618" y="16"/>
                    <a:pt x="655" y="0"/>
                  </a:cubicBezTo>
                  <a:cubicBezTo>
                    <a:pt x="650" y="7"/>
                    <a:pt x="651" y="15"/>
                    <a:pt x="649" y="21"/>
                  </a:cubicBezTo>
                  <a:cubicBezTo>
                    <a:pt x="657" y="16"/>
                    <a:pt x="665" y="8"/>
                    <a:pt x="673" y="2"/>
                  </a:cubicBezTo>
                  <a:cubicBezTo>
                    <a:pt x="652" y="40"/>
                    <a:pt x="615" y="47"/>
                    <a:pt x="588" y="77"/>
                  </a:cubicBezTo>
                  <a:cubicBezTo>
                    <a:pt x="591" y="77"/>
                    <a:pt x="596" y="78"/>
                    <a:pt x="600" y="78"/>
                  </a:cubicBezTo>
                  <a:cubicBezTo>
                    <a:pt x="583" y="91"/>
                    <a:pt x="555" y="106"/>
                    <a:pt x="539" y="115"/>
                  </a:cubicBezTo>
                  <a:cubicBezTo>
                    <a:pt x="520" y="125"/>
                    <a:pt x="489" y="130"/>
                    <a:pt x="474" y="147"/>
                  </a:cubicBezTo>
                  <a:cubicBezTo>
                    <a:pt x="464" y="157"/>
                    <a:pt x="468" y="164"/>
                    <a:pt x="462" y="171"/>
                  </a:cubicBezTo>
                  <a:cubicBezTo>
                    <a:pt x="455" y="179"/>
                    <a:pt x="439" y="180"/>
                    <a:pt x="433" y="190"/>
                  </a:cubicBezTo>
                  <a:cubicBezTo>
                    <a:pt x="428" y="198"/>
                    <a:pt x="441" y="204"/>
                    <a:pt x="436" y="213"/>
                  </a:cubicBezTo>
                  <a:cubicBezTo>
                    <a:pt x="433" y="219"/>
                    <a:pt x="374" y="258"/>
                    <a:pt x="414" y="256"/>
                  </a:cubicBezTo>
                  <a:cubicBezTo>
                    <a:pt x="397" y="280"/>
                    <a:pt x="362" y="295"/>
                    <a:pt x="335" y="306"/>
                  </a:cubicBezTo>
                  <a:cubicBezTo>
                    <a:pt x="291" y="324"/>
                    <a:pt x="250" y="306"/>
                    <a:pt x="208" y="317"/>
                  </a:cubicBezTo>
                  <a:cubicBezTo>
                    <a:pt x="213" y="317"/>
                    <a:pt x="223" y="321"/>
                    <a:pt x="229" y="328"/>
                  </a:cubicBezTo>
                  <a:cubicBezTo>
                    <a:pt x="217" y="320"/>
                    <a:pt x="189" y="308"/>
                    <a:pt x="179" y="319"/>
                  </a:cubicBezTo>
                  <a:cubicBezTo>
                    <a:pt x="165" y="307"/>
                    <a:pt x="95" y="291"/>
                    <a:pt x="125" y="318"/>
                  </a:cubicBezTo>
                  <a:cubicBezTo>
                    <a:pt x="107" y="311"/>
                    <a:pt x="85" y="281"/>
                    <a:pt x="67" y="299"/>
                  </a:cubicBezTo>
                  <a:cubicBezTo>
                    <a:pt x="59" y="284"/>
                    <a:pt x="46" y="261"/>
                    <a:pt x="27" y="268"/>
                  </a:cubicBezTo>
                  <a:cubicBezTo>
                    <a:pt x="23" y="258"/>
                    <a:pt x="17" y="248"/>
                    <a:pt x="7" y="243"/>
                  </a:cubicBezTo>
                  <a:cubicBezTo>
                    <a:pt x="12" y="228"/>
                    <a:pt x="2" y="217"/>
                    <a:pt x="1" y="202"/>
                  </a:cubicBezTo>
                  <a:cubicBezTo>
                    <a:pt x="0" y="190"/>
                    <a:pt x="11" y="183"/>
                    <a:pt x="1" y="168"/>
                  </a:cubicBezTo>
                  <a:cubicBezTo>
                    <a:pt x="13" y="167"/>
                    <a:pt x="21" y="157"/>
                    <a:pt x="19" y="149"/>
                  </a:cubicBezTo>
                </a:path>
              </a:pathLst>
            </a:custGeom>
            <a:solidFill>
              <a:srgbClr val="BF72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45" name="Freeform 647">
              <a:extLst>
                <a:ext uri="{FF2B5EF4-FFF2-40B4-BE49-F238E27FC236}">
                  <a16:creationId xmlns:a16="http://schemas.microsoft.com/office/drawing/2014/main" id="{16CEDB7D-C263-4B82-9853-DAAA02041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" y="3459"/>
              <a:ext cx="333" cy="45"/>
            </a:xfrm>
            <a:custGeom>
              <a:avLst/>
              <a:gdLst>
                <a:gd name="T0" fmla="*/ 4 w 364"/>
                <a:gd name="T1" fmla="*/ 20 h 46"/>
                <a:gd name="T2" fmla="*/ 59 w 364"/>
                <a:gd name="T3" fmla="*/ 26 h 46"/>
                <a:gd name="T4" fmla="*/ 124 w 364"/>
                <a:gd name="T5" fmla="*/ 22 h 46"/>
                <a:gd name="T6" fmla="*/ 255 w 364"/>
                <a:gd name="T7" fmla="*/ 23 h 46"/>
                <a:gd name="T8" fmla="*/ 184 w 364"/>
                <a:gd name="T9" fmla="*/ 8 h 46"/>
                <a:gd name="T10" fmla="*/ 86 w 364"/>
                <a:gd name="T11" fmla="*/ 13 h 46"/>
                <a:gd name="T12" fmla="*/ 25 w 364"/>
                <a:gd name="T13" fmla="*/ 19 h 46"/>
                <a:gd name="T14" fmla="*/ 0 w 364"/>
                <a:gd name="T15" fmla="*/ 19 h 46"/>
                <a:gd name="T16" fmla="*/ 4 w 364"/>
                <a:gd name="T17" fmla="*/ 22 h 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64" h="46">
                  <a:moveTo>
                    <a:pt x="4" y="20"/>
                  </a:moveTo>
                  <a:cubicBezTo>
                    <a:pt x="4" y="46"/>
                    <a:pt x="70" y="35"/>
                    <a:pt x="85" y="30"/>
                  </a:cubicBezTo>
                  <a:cubicBezTo>
                    <a:pt x="115" y="20"/>
                    <a:pt x="147" y="24"/>
                    <a:pt x="178" y="22"/>
                  </a:cubicBezTo>
                  <a:cubicBezTo>
                    <a:pt x="240" y="17"/>
                    <a:pt x="302" y="33"/>
                    <a:pt x="364" y="25"/>
                  </a:cubicBezTo>
                  <a:cubicBezTo>
                    <a:pt x="331" y="15"/>
                    <a:pt x="296" y="13"/>
                    <a:pt x="262" y="8"/>
                  </a:cubicBezTo>
                  <a:cubicBezTo>
                    <a:pt x="217" y="1"/>
                    <a:pt x="170" y="11"/>
                    <a:pt x="124" y="13"/>
                  </a:cubicBezTo>
                  <a:cubicBezTo>
                    <a:pt x="97" y="15"/>
                    <a:pt x="61" y="26"/>
                    <a:pt x="35" y="19"/>
                  </a:cubicBezTo>
                  <a:cubicBezTo>
                    <a:pt x="22" y="15"/>
                    <a:pt x="6" y="0"/>
                    <a:pt x="0" y="19"/>
                  </a:cubicBezTo>
                  <a:cubicBezTo>
                    <a:pt x="2" y="20"/>
                    <a:pt x="3" y="21"/>
                    <a:pt x="4" y="22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46" name="Freeform 648">
              <a:extLst>
                <a:ext uri="{FF2B5EF4-FFF2-40B4-BE49-F238E27FC236}">
                  <a16:creationId xmlns:a16="http://schemas.microsoft.com/office/drawing/2014/main" id="{ADC7DB11-C909-4D91-A1C3-8900BADD5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" y="3434"/>
              <a:ext cx="47" cy="45"/>
            </a:xfrm>
            <a:custGeom>
              <a:avLst/>
              <a:gdLst>
                <a:gd name="T0" fmla="*/ 3 w 51"/>
                <a:gd name="T1" fmla="*/ 0 h 46"/>
                <a:gd name="T2" fmla="*/ 37 w 51"/>
                <a:gd name="T3" fmla="*/ 23 h 46"/>
                <a:gd name="T4" fmla="*/ 2 w 51"/>
                <a:gd name="T5" fmla="*/ 1 h 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1" h="46">
                  <a:moveTo>
                    <a:pt x="3" y="0"/>
                  </a:moveTo>
                  <a:cubicBezTo>
                    <a:pt x="0" y="19"/>
                    <a:pt x="39" y="46"/>
                    <a:pt x="51" y="26"/>
                  </a:cubicBezTo>
                  <a:cubicBezTo>
                    <a:pt x="32" y="26"/>
                    <a:pt x="9" y="24"/>
                    <a:pt x="2" y="1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47" name="Freeform 649">
              <a:extLst>
                <a:ext uri="{FF2B5EF4-FFF2-40B4-BE49-F238E27FC236}">
                  <a16:creationId xmlns:a16="http://schemas.microsoft.com/office/drawing/2014/main" id="{48435083-DC01-40FB-94E8-681FD1365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" y="3370"/>
              <a:ext cx="28" cy="28"/>
            </a:xfrm>
            <a:custGeom>
              <a:avLst/>
              <a:gdLst>
                <a:gd name="T0" fmla="*/ 0 w 30"/>
                <a:gd name="T1" fmla="*/ 0 h 29"/>
                <a:gd name="T2" fmla="*/ 8 w 30"/>
                <a:gd name="T3" fmla="*/ 14 h 29"/>
                <a:gd name="T4" fmla="*/ 21 w 30"/>
                <a:gd name="T5" fmla="*/ 25 h 29"/>
                <a:gd name="T6" fmla="*/ 16 w 30"/>
                <a:gd name="T7" fmla="*/ 15 h 29"/>
                <a:gd name="T8" fmla="*/ 10 w 30"/>
                <a:gd name="T9" fmla="*/ 10 h 29"/>
                <a:gd name="T10" fmla="*/ 20 w 30"/>
                <a:gd name="T11" fmla="*/ 14 h 29"/>
                <a:gd name="T12" fmla="*/ 17 w 30"/>
                <a:gd name="T13" fmla="*/ 10 h 29"/>
                <a:gd name="T14" fmla="*/ 20 w 30"/>
                <a:gd name="T15" fmla="*/ 14 h 29"/>
                <a:gd name="T16" fmla="*/ 19 w 30"/>
                <a:gd name="T17" fmla="*/ 10 h 29"/>
                <a:gd name="T18" fmla="*/ 22 w 30"/>
                <a:gd name="T19" fmla="*/ 14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" h="29">
                  <a:moveTo>
                    <a:pt x="0" y="0"/>
                  </a:moveTo>
                  <a:cubicBezTo>
                    <a:pt x="3" y="6"/>
                    <a:pt x="8" y="10"/>
                    <a:pt x="12" y="15"/>
                  </a:cubicBezTo>
                  <a:cubicBezTo>
                    <a:pt x="16" y="20"/>
                    <a:pt x="22" y="25"/>
                    <a:pt x="28" y="29"/>
                  </a:cubicBezTo>
                  <a:cubicBezTo>
                    <a:pt x="25" y="25"/>
                    <a:pt x="22" y="22"/>
                    <a:pt x="20" y="19"/>
                  </a:cubicBezTo>
                  <a:cubicBezTo>
                    <a:pt x="18" y="16"/>
                    <a:pt x="16" y="13"/>
                    <a:pt x="14" y="10"/>
                  </a:cubicBezTo>
                  <a:cubicBezTo>
                    <a:pt x="18" y="12"/>
                    <a:pt x="22" y="16"/>
                    <a:pt x="26" y="18"/>
                  </a:cubicBezTo>
                  <a:cubicBezTo>
                    <a:pt x="25" y="15"/>
                    <a:pt x="23" y="13"/>
                    <a:pt x="21" y="10"/>
                  </a:cubicBezTo>
                  <a:cubicBezTo>
                    <a:pt x="23" y="12"/>
                    <a:pt x="24" y="15"/>
                    <a:pt x="27" y="15"/>
                  </a:cubicBezTo>
                  <a:cubicBezTo>
                    <a:pt x="27" y="13"/>
                    <a:pt x="25" y="12"/>
                    <a:pt x="25" y="10"/>
                  </a:cubicBezTo>
                  <a:cubicBezTo>
                    <a:pt x="26" y="12"/>
                    <a:pt x="28" y="14"/>
                    <a:pt x="30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48" name="Freeform 650">
              <a:extLst>
                <a:ext uri="{FF2B5EF4-FFF2-40B4-BE49-F238E27FC236}">
                  <a16:creationId xmlns:a16="http://schemas.microsoft.com/office/drawing/2014/main" id="{81A4239B-1437-48EA-927C-FF9798730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" y="3360"/>
              <a:ext cx="120" cy="51"/>
            </a:xfrm>
            <a:custGeom>
              <a:avLst/>
              <a:gdLst>
                <a:gd name="T0" fmla="*/ 0 w 131"/>
                <a:gd name="T1" fmla="*/ 12 h 52"/>
                <a:gd name="T2" fmla="*/ 6 w 131"/>
                <a:gd name="T3" fmla="*/ 22 h 52"/>
                <a:gd name="T4" fmla="*/ 15 w 131"/>
                <a:gd name="T5" fmla="*/ 26 h 52"/>
                <a:gd name="T6" fmla="*/ 13 w 131"/>
                <a:gd name="T7" fmla="*/ 21 h 52"/>
                <a:gd name="T8" fmla="*/ 18 w 131"/>
                <a:gd name="T9" fmla="*/ 26 h 52"/>
                <a:gd name="T10" fmla="*/ 16 w 131"/>
                <a:gd name="T11" fmla="*/ 21 h 52"/>
                <a:gd name="T12" fmla="*/ 21 w 131"/>
                <a:gd name="T13" fmla="*/ 26 h 52"/>
                <a:gd name="T14" fmla="*/ 21 w 131"/>
                <a:gd name="T15" fmla="*/ 20 h 52"/>
                <a:gd name="T16" fmla="*/ 22 w 131"/>
                <a:gd name="T17" fmla="*/ 23 h 52"/>
                <a:gd name="T18" fmla="*/ 23 w 131"/>
                <a:gd name="T19" fmla="*/ 19 h 52"/>
                <a:gd name="T20" fmla="*/ 24 w 131"/>
                <a:gd name="T21" fmla="*/ 20 h 52"/>
                <a:gd name="T22" fmla="*/ 27 w 131"/>
                <a:gd name="T23" fmla="*/ 17 h 52"/>
                <a:gd name="T24" fmla="*/ 26 w 131"/>
                <a:gd name="T25" fmla="*/ 21 h 52"/>
                <a:gd name="T26" fmla="*/ 33 w 131"/>
                <a:gd name="T27" fmla="*/ 14 h 52"/>
                <a:gd name="T28" fmla="*/ 32 w 131"/>
                <a:gd name="T29" fmla="*/ 19 h 52"/>
                <a:gd name="T30" fmla="*/ 38 w 131"/>
                <a:gd name="T31" fmla="*/ 12 h 52"/>
                <a:gd name="T32" fmla="*/ 36 w 131"/>
                <a:gd name="T33" fmla="*/ 21 h 52"/>
                <a:gd name="T34" fmla="*/ 47 w 131"/>
                <a:gd name="T35" fmla="*/ 13 h 52"/>
                <a:gd name="T36" fmla="*/ 46 w 131"/>
                <a:gd name="T37" fmla="*/ 14 h 52"/>
                <a:gd name="T38" fmla="*/ 48 w 131"/>
                <a:gd name="T39" fmla="*/ 12 h 52"/>
                <a:gd name="T40" fmla="*/ 44 w 131"/>
                <a:gd name="T41" fmla="*/ 21 h 52"/>
                <a:gd name="T42" fmla="*/ 55 w 131"/>
                <a:gd name="T43" fmla="*/ 15 h 52"/>
                <a:gd name="T44" fmla="*/ 49 w 131"/>
                <a:gd name="T45" fmla="*/ 25 h 52"/>
                <a:gd name="T46" fmla="*/ 60 w 131"/>
                <a:gd name="T47" fmla="*/ 19 h 52"/>
                <a:gd name="T48" fmla="*/ 55 w 131"/>
                <a:gd name="T49" fmla="*/ 24 h 52"/>
                <a:gd name="T50" fmla="*/ 68 w 131"/>
                <a:gd name="T51" fmla="*/ 22 h 52"/>
                <a:gd name="T52" fmla="*/ 62 w 131"/>
                <a:gd name="T53" fmla="*/ 26 h 52"/>
                <a:gd name="T54" fmla="*/ 71 w 131"/>
                <a:gd name="T55" fmla="*/ 26 h 52"/>
                <a:gd name="T56" fmla="*/ 69 w 131"/>
                <a:gd name="T57" fmla="*/ 26 h 52"/>
                <a:gd name="T58" fmla="*/ 79 w 131"/>
                <a:gd name="T59" fmla="*/ 26 h 52"/>
                <a:gd name="T60" fmla="*/ 74 w 131"/>
                <a:gd name="T61" fmla="*/ 32 h 52"/>
                <a:gd name="T62" fmla="*/ 80 w 131"/>
                <a:gd name="T63" fmla="*/ 32 h 52"/>
                <a:gd name="T64" fmla="*/ 77 w 131"/>
                <a:gd name="T65" fmla="*/ 37 h 52"/>
                <a:gd name="T66" fmla="*/ 82 w 131"/>
                <a:gd name="T67" fmla="*/ 40 h 52"/>
                <a:gd name="T68" fmla="*/ 81 w 131"/>
                <a:gd name="T69" fmla="*/ 46 h 52"/>
                <a:gd name="T70" fmla="*/ 85 w 131"/>
                <a:gd name="T71" fmla="*/ 46 h 52"/>
                <a:gd name="T72" fmla="*/ 82 w 131"/>
                <a:gd name="T73" fmla="*/ 20 h 52"/>
                <a:gd name="T74" fmla="*/ 45 w 131"/>
                <a:gd name="T75" fmla="*/ 1 h 52"/>
                <a:gd name="T76" fmla="*/ 14 w 131"/>
                <a:gd name="T77" fmla="*/ 8 h 5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31" h="52">
                  <a:moveTo>
                    <a:pt x="0" y="12"/>
                  </a:moveTo>
                  <a:cubicBezTo>
                    <a:pt x="1" y="16"/>
                    <a:pt x="7" y="19"/>
                    <a:pt x="10" y="22"/>
                  </a:cubicBezTo>
                  <a:cubicBezTo>
                    <a:pt x="14" y="25"/>
                    <a:pt x="17" y="28"/>
                    <a:pt x="21" y="30"/>
                  </a:cubicBezTo>
                  <a:cubicBezTo>
                    <a:pt x="21" y="27"/>
                    <a:pt x="18" y="23"/>
                    <a:pt x="17" y="21"/>
                  </a:cubicBezTo>
                  <a:cubicBezTo>
                    <a:pt x="20" y="22"/>
                    <a:pt x="22" y="28"/>
                    <a:pt x="26" y="27"/>
                  </a:cubicBezTo>
                  <a:cubicBezTo>
                    <a:pt x="25" y="25"/>
                    <a:pt x="24" y="23"/>
                    <a:pt x="23" y="21"/>
                  </a:cubicBezTo>
                  <a:cubicBezTo>
                    <a:pt x="25" y="22"/>
                    <a:pt x="27" y="24"/>
                    <a:pt x="29" y="26"/>
                  </a:cubicBezTo>
                  <a:cubicBezTo>
                    <a:pt x="29" y="24"/>
                    <a:pt x="28" y="22"/>
                    <a:pt x="29" y="20"/>
                  </a:cubicBezTo>
                  <a:cubicBezTo>
                    <a:pt x="29" y="21"/>
                    <a:pt x="30" y="22"/>
                    <a:pt x="31" y="23"/>
                  </a:cubicBezTo>
                  <a:cubicBezTo>
                    <a:pt x="32" y="22"/>
                    <a:pt x="32" y="19"/>
                    <a:pt x="33" y="19"/>
                  </a:cubicBezTo>
                  <a:cubicBezTo>
                    <a:pt x="33" y="19"/>
                    <a:pt x="34" y="20"/>
                    <a:pt x="34" y="20"/>
                  </a:cubicBezTo>
                  <a:cubicBezTo>
                    <a:pt x="36" y="20"/>
                    <a:pt x="36" y="17"/>
                    <a:pt x="39" y="17"/>
                  </a:cubicBezTo>
                  <a:cubicBezTo>
                    <a:pt x="38" y="18"/>
                    <a:pt x="38" y="19"/>
                    <a:pt x="37" y="21"/>
                  </a:cubicBezTo>
                  <a:cubicBezTo>
                    <a:pt x="41" y="20"/>
                    <a:pt x="44" y="16"/>
                    <a:pt x="47" y="14"/>
                  </a:cubicBezTo>
                  <a:cubicBezTo>
                    <a:pt x="46" y="16"/>
                    <a:pt x="45" y="17"/>
                    <a:pt x="45" y="19"/>
                  </a:cubicBezTo>
                  <a:cubicBezTo>
                    <a:pt x="48" y="17"/>
                    <a:pt x="51" y="12"/>
                    <a:pt x="55" y="12"/>
                  </a:cubicBezTo>
                  <a:cubicBezTo>
                    <a:pt x="54" y="15"/>
                    <a:pt x="52" y="18"/>
                    <a:pt x="51" y="21"/>
                  </a:cubicBezTo>
                  <a:cubicBezTo>
                    <a:pt x="56" y="19"/>
                    <a:pt x="61" y="13"/>
                    <a:pt x="67" y="13"/>
                  </a:cubicBezTo>
                  <a:cubicBezTo>
                    <a:pt x="66" y="13"/>
                    <a:pt x="66" y="13"/>
                    <a:pt x="66" y="14"/>
                  </a:cubicBezTo>
                  <a:cubicBezTo>
                    <a:pt x="66" y="13"/>
                    <a:pt x="67" y="13"/>
                    <a:pt x="68" y="12"/>
                  </a:cubicBezTo>
                  <a:cubicBezTo>
                    <a:pt x="68" y="16"/>
                    <a:pt x="63" y="18"/>
                    <a:pt x="62" y="21"/>
                  </a:cubicBezTo>
                  <a:cubicBezTo>
                    <a:pt x="68" y="21"/>
                    <a:pt x="73" y="15"/>
                    <a:pt x="79" y="15"/>
                  </a:cubicBezTo>
                  <a:cubicBezTo>
                    <a:pt x="77" y="19"/>
                    <a:pt x="72" y="21"/>
                    <a:pt x="70" y="25"/>
                  </a:cubicBezTo>
                  <a:cubicBezTo>
                    <a:pt x="75" y="24"/>
                    <a:pt x="79" y="19"/>
                    <a:pt x="84" y="19"/>
                  </a:cubicBezTo>
                  <a:cubicBezTo>
                    <a:pt x="82" y="21"/>
                    <a:pt x="80" y="22"/>
                    <a:pt x="78" y="24"/>
                  </a:cubicBezTo>
                  <a:cubicBezTo>
                    <a:pt x="84" y="24"/>
                    <a:pt x="91" y="20"/>
                    <a:pt x="96" y="22"/>
                  </a:cubicBezTo>
                  <a:cubicBezTo>
                    <a:pt x="94" y="25"/>
                    <a:pt x="90" y="25"/>
                    <a:pt x="88" y="27"/>
                  </a:cubicBezTo>
                  <a:cubicBezTo>
                    <a:pt x="93" y="28"/>
                    <a:pt x="98" y="25"/>
                    <a:pt x="102" y="27"/>
                  </a:cubicBezTo>
                  <a:cubicBezTo>
                    <a:pt x="101" y="28"/>
                    <a:pt x="99" y="29"/>
                    <a:pt x="98" y="30"/>
                  </a:cubicBezTo>
                  <a:cubicBezTo>
                    <a:pt x="101" y="32"/>
                    <a:pt x="108" y="30"/>
                    <a:pt x="112" y="30"/>
                  </a:cubicBezTo>
                  <a:cubicBezTo>
                    <a:pt x="111" y="33"/>
                    <a:pt x="107" y="33"/>
                    <a:pt x="105" y="36"/>
                  </a:cubicBezTo>
                  <a:cubicBezTo>
                    <a:pt x="108" y="36"/>
                    <a:pt x="112" y="35"/>
                    <a:pt x="114" y="36"/>
                  </a:cubicBezTo>
                  <a:cubicBezTo>
                    <a:pt x="113" y="38"/>
                    <a:pt x="110" y="39"/>
                    <a:pt x="109" y="41"/>
                  </a:cubicBezTo>
                  <a:cubicBezTo>
                    <a:pt x="110" y="43"/>
                    <a:pt x="114" y="42"/>
                    <a:pt x="116" y="44"/>
                  </a:cubicBezTo>
                  <a:cubicBezTo>
                    <a:pt x="115" y="47"/>
                    <a:pt x="111" y="48"/>
                    <a:pt x="115" y="50"/>
                  </a:cubicBezTo>
                  <a:cubicBezTo>
                    <a:pt x="117" y="52"/>
                    <a:pt x="119" y="51"/>
                    <a:pt x="121" y="50"/>
                  </a:cubicBezTo>
                  <a:cubicBezTo>
                    <a:pt x="131" y="41"/>
                    <a:pt x="124" y="28"/>
                    <a:pt x="116" y="20"/>
                  </a:cubicBezTo>
                  <a:cubicBezTo>
                    <a:pt x="103" y="8"/>
                    <a:pt x="81" y="0"/>
                    <a:pt x="63" y="1"/>
                  </a:cubicBezTo>
                  <a:cubicBezTo>
                    <a:pt x="49" y="2"/>
                    <a:pt x="33" y="4"/>
                    <a:pt x="20" y="8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49" name="Freeform 651">
              <a:extLst>
                <a:ext uri="{FF2B5EF4-FFF2-40B4-BE49-F238E27FC236}">
                  <a16:creationId xmlns:a16="http://schemas.microsoft.com/office/drawing/2014/main" id="{A8A76838-67EB-48FA-9241-A3267E05E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" y="3406"/>
              <a:ext cx="42" cy="30"/>
            </a:xfrm>
            <a:custGeom>
              <a:avLst/>
              <a:gdLst>
                <a:gd name="T0" fmla="*/ 23 w 45"/>
                <a:gd name="T1" fmla="*/ 3 h 31"/>
                <a:gd name="T2" fmla="*/ 19 w 45"/>
                <a:gd name="T3" fmla="*/ 10 h 31"/>
                <a:gd name="T4" fmla="*/ 24 w 45"/>
                <a:gd name="T5" fmla="*/ 8 h 31"/>
                <a:gd name="T6" fmla="*/ 21 w 45"/>
                <a:gd name="T7" fmla="*/ 12 h 31"/>
                <a:gd name="T8" fmla="*/ 13 w 45"/>
                <a:gd name="T9" fmla="*/ 15 h 31"/>
                <a:gd name="T10" fmla="*/ 20 w 45"/>
                <a:gd name="T11" fmla="*/ 15 h 31"/>
                <a:gd name="T12" fmla="*/ 9 w 45"/>
                <a:gd name="T13" fmla="*/ 18 h 31"/>
                <a:gd name="T14" fmla="*/ 17 w 45"/>
                <a:gd name="T15" fmla="*/ 16 h 31"/>
                <a:gd name="T16" fmla="*/ 0 w 45"/>
                <a:gd name="T17" fmla="*/ 26 h 31"/>
                <a:gd name="T18" fmla="*/ 16 w 45"/>
                <a:gd name="T19" fmla="*/ 22 h 31"/>
                <a:gd name="T20" fmla="*/ 11 w 45"/>
                <a:gd name="T21" fmla="*/ 27 h 31"/>
                <a:gd name="T22" fmla="*/ 31 w 45"/>
                <a:gd name="T23" fmla="*/ 13 h 31"/>
                <a:gd name="T24" fmla="*/ 33 w 45"/>
                <a:gd name="T25" fmla="*/ 4 h 31"/>
                <a:gd name="T26" fmla="*/ 31 w 45"/>
                <a:gd name="T27" fmla="*/ 0 h 3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5" h="31">
                  <a:moveTo>
                    <a:pt x="31" y="3"/>
                  </a:moveTo>
                  <a:cubicBezTo>
                    <a:pt x="30" y="6"/>
                    <a:pt x="27" y="9"/>
                    <a:pt x="24" y="10"/>
                  </a:cubicBezTo>
                  <a:cubicBezTo>
                    <a:pt x="27" y="9"/>
                    <a:pt x="29" y="8"/>
                    <a:pt x="32" y="8"/>
                  </a:cubicBezTo>
                  <a:cubicBezTo>
                    <a:pt x="30" y="9"/>
                    <a:pt x="30" y="10"/>
                    <a:pt x="28" y="12"/>
                  </a:cubicBezTo>
                  <a:cubicBezTo>
                    <a:pt x="25" y="14"/>
                    <a:pt x="21" y="15"/>
                    <a:pt x="17" y="17"/>
                  </a:cubicBezTo>
                  <a:cubicBezTo>
                    <a:pt x="20" y="17"/>
                    <a:pt x="23" y="15"/>
                    <a:pt x="26" y="15"/>
                  </a:cubicBezTo>
                  <a:cubicBezTo>
                    <a:pt x="23" y="18"/>
                    <a:pt x="15" y="18"/>
                    <a:pt x="13" y="22"/>
                  </a:cubicBezTo>
                  <a:cubicBezTo>
                    <a:pt x="15" y="21"/>
                    <a:pt x="18" y="20"/>
                    <a:pt x="21" y="20"/>
                  </a:cubicBezTo>
                  <a:cubicBezTo>
                    <a:pt x="17" y="26"/>
                    <a:pt x="6" y="26"/>
                    <a:pt x="0" y="30"/>
                  </a:cubicBezTo>
                  <a:cubicBezTo>
                    <a:pt x="6" y="31"/>
                    <a:pt x="14" y="27"/>
                    <a:pt x="20" y="26"/>
                  </a:cubicBezTo>
                  <a:cubicBezTo>
                    <a:pt x="19" y="28"/>
                    <a:pt x="16" y="29"/>
                    <a:pt x="15" y="31"/>
                  </a:cubicBezTo>
                  <a:cubicBezTo>
                    <a:pt x="24" y="28"/>
                    <a:pt x="35" y="21"/>
                    <a:pt x="41" y="13"/>
                  </a:cubicBezTo>
                  <a:cubicBezTo>
                    <a:pt x="43" y="10"/>
                    <a:pt x="45" y="7"/>
                    <a:pt x="44" y="4"/>
                  </a:cubicBezTo>
                  <a:cubicBezTo>
                    <a:pt x="43" y="2"/>
                    <a:pt x="40" y="1"/>
                    <a:pt x="40" y="0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50" name="Freeform 652">
              <a:extLst>
                <a:ext uri="{FF2B5EF4-FFF2-40B4-BE49-F238E27FC236}">
                  <a16:creationId xmlns:a16="http://schemas.microsoft.com/office/drawing/2014/main" id="{23DB6125-A9CE-4BD9-A4B7-B2E5A069C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" y="3360"/>
              <a:ext cx="61" cy="22"/>
            </a:xfrm>
            <a:custGeom>
              <a:avLst/>
              <a:gdLst>
                <a:gd name="T0" fmla="*/ 6 w 67"/>
                <a:gd name="T1" fmla="*/ 5 h 23"/>
                <a:gd name="T2" fmla="*/ 0 w 67"/>
                <a:gd name="T3" fmla="*/ 17 h 23"/>
                <a:gd name="T4" fmla="*/ 5 w 67"/>
                <a:gd name="T5" fmla="*/ 12 h 23"/>
                <a:gd name="T6" fmla="*/ 12 w 67"/>
                <a:gd name="T7" fmla="*/ 11 h 23"/>
                <a:gd name="T8" fmla="*/ 6 w 67"/>
                <a:gd name="T9" fmla="*/ 15 h 23"/>
                <a:gd name="T10" fmla="*/ 13 w 67"/>
                <a:gd name="T11" fmla="*/ 11 h 23"/>
                <a:gd name="T12" fmla="*/ 10 w 67"/>
                <a:gd name="T13" fmla="*/ 14 h 23"/>
                <a:gd name="T14" fmla="*/ 13 w 67"/>
                <a:gd name="T15" fmla="*/ 11 h 23"/>
                <a:gd name="T16" fmla="*/ 12 w 67"/>
                <a:gd name="T17" fmla="*/ 14 h 23"/>
                <a:gd name="T18" fmla="*/ 18 w 67"/>
                <a:gd name="T19" fmla="*/ 11 h 23"/>
                <a:gd name="T20" fmla="*/ 14 w 67"/>
                <a:gd name="T21" fmla="*/ 15 h 23"/>
                <a:gd name="T22" fmla="*/ 23 w 67"/>
                <a:gd name="T23" fmla="*/ 11 h 23"/>
                <a:gd name="T24" fmla="*/ 20 w 67"/>
                <a:gd name="T25" fmla="*/ 15 h 23"/>
                <a:gd name="T26" fmla="*/ 27 w 67"/>
                <a:gd name="T27" fmla="*/ 11 h 23"/>
                <a:gd name="T28" fmla="*/ 23 w 67"/>
                <a:gd name="T29" fmla="*/ 16 h 23"/>
                <a:gd name="T30" fmla="*/ 31 w 67"/>
                <a:gd name="T31" fmla="*/ 11 h 23"/>
                <a:gd name="T32" fmla="*/ 27 w 67"/>
                <a:gd name="T33" fmla="*/ 19 h 23"/>
                <a:gd name="T34" fmla="*/ 37 w 67"/>
                <a:gd name="T35" fmla="*/ 13 h 23"/>
                <a:gd name="T36" fmla="*/ 35 w 67"/>
                <a:gd name="T37" fmla="*/ 17 h 23"/>
                <a:gd name="T38" fmla="*/ 45 w 67"/>
                <a:gd name="T39" fmla="*/ 8 h 23"/>
                <a:gd name="T40" fmla="*/ 36 w 67"/>
                <a:gd name="T41" fmla="*/ 3 h 23"/>
                <a:gd name="T42" fmla="*/ 19 w 67"/>
                <a:gd name="T43" fmla="*/ 1 h 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7" h="23">
                  <a:moveTo>
                    <a:pt x="10" y="5"/>
                  </a:moveTo>
                  <a:cubicBezTo>
                    <a:pt x="11" y="12"/>
                    <a:pt x="0" y="15"/>
                    <a:pt x="0" y="21"/>
                  </a:cubicBezTo>
                  <a:cubicBezTo>
                    <a:pt x="3" y="20"/>
                    <a:pt x="6" y="18"/>
                    <a:pt x="8" y="16"/>
                  </a:cubicBezTo>
                  <a:cubicBezTo>
                    <a:pt x="10" y="15"/>
                    <a:pt x="14" y="10"/>
                    <a:pt x="16" y="11"/>
                  </a:cubicBezTo>
                  <a:cubicBezTo>
                    <a:pt x="14" y="13"/>
                    <a:pt x="10" y="16"/>
                    <a:pt x="10" y="19"/>
                  </a:cubicBezTo>
                  <a:cubicBezTo>
                    <a:pt x="13" y="18"/>
                    <a:pt x="16" y="14"/>
                    <a:pt x="18" y="12"/>
                  </a:cubicBezTo>
                  <a:cubicBezTo>
                    <a:pt x="17" y="14"/>
                    <a:pt x="15" y="15"/>
                    <a:pt x="14" y="18"/>
                  </a:cubicBezTo>
                  <a:cubicBezTo>
                    <a:pt x="16" y="16"/>
                    <a:pt x="17" y="14"/>
                    <a:pt x="19" y="13"/>
                  </a:cubicBezTo>
                  <a:cubicBezTo>
                    <a:pt x="19" y="15"/>
                    <a:pt x="17" y="17"/>
                    <a:pt x="17" y="18"/>
                  </a:cubicBezTo>
                  <a:cubicBezTo>
                    <a:pt x="19" y="16"/>
                    <a:pt x="23" y="13"/>
                    <a:pt x="26" y="13"/>
                  </a:cubicBezTo>
                  <a:cubicBezTo>
                    <a:pt x="24" y="15"/>
                    <a:pt x="22" y="16"/>
                    <a:pt x="21" y="19"/>
                  </a:cubicBezTo>
                  <a:cubicBezTo>
                    <a:pt x="25" y="19"/>
                    <a:pt x="28" y="14"/>
                    <a:pt x="33" y="14"/>
                  </a:cubicBezTo>
                  <a:cubicBezTo>
                    <a:pt x="32" y="15"/>
                    <a:pt x="30" y="17"/>
                    <a:pt x="29" y="19"/>
                  </a:cubicBezTo>
                  <a:cubicBezTo>
                    <a:pt x="32" y="18"/>
                    <a:pt x="35" y="15"/>
                    <a:pt x="39" y="14"/>
                  </a:cubicBezTo>
                  <a:cubicBezTo>
                    <a:pt x="37" y="15"/>
                    <a:pt x="34" y="17"/>
                    <a:pt x="34" y="20"/>
                  </a:cubicBezTo>
                  <a:cubicBezTo>
                    <a:pt x="37" y="20"/>
                    <a:pt x="42" y="16"/>
                    <a:pt x="45" y="15"/>
                  </a:cubicBezTo>
                  <a:cubicBezTo>
                    <a:pt x="43" y="18"/>
                    <a:pt x="41" y="20"/>
                    <a:pt x="40" y="23"/>
                  </a:cubicBezTo>
                  <a:cubicBezTo>
                    <a:pt x="45" y="21"/>
                    <a:pt x="49" y="17"/>
                    <a:pt x="54" y="17"/>
                  </a:cubicBezTo>
                  <a:cubicBezTo>
                    <a:pt x="53" y="18"/>
                    <a:pt x="52" y="20"/>
                    <a:pt x="51" y="21"/>
                  </a:cubicBezTo>
                  <a:cubicBezTo>
                    <a:pt x="55" y="21"/>
                    <a:pt x="67" y="12"/>
                    <a:pt x="65" y="8"/>
                  </a:cubicBezTo>
                  <a:cubicBezTo>
                    <a:pt x="63" y="5"/>
                    <a:pt x="55" y="3"/>
                    <a:pt x="52" y="3"/>
                  </a:cubicBezTo>
                  <a:cubicBezTo>
                    <a:pt x="44" y="1"/>
                    <a:pt x="36" y="0"/>
                    <a:pt x="27" y="1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51" name="Freeform 653">
              <a:extLst>
                <a:ext uri="{FF2B5EF4-FFF2-40B4-BE49-F238E27FC236}">
                  <a16:creationId xmlns:a16="http://schemas.microsoft.com/office/drawing/2014/main" id="{CF6F5C03-3AD4-4133-AEDE-A165BBC9E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" y="3372"/>
              <a:ext cx="50" cy="20"/>
            </a:xfrm>
            <a:custGeom>
              <a:avLst/>
              <a:gdLst>
                <a:gd name="T0" fmla="*/ 13 w 54"/>
                <a:gd name="T1" fmla="*/ 4 h 21"/>
                <a:gd name="T2" fmla="*/ 7 w 54"/>
                <a:gd name="T3" fmla="*/ 8 h 21"/>
                <a:gd name="T4" fmla="*/ 0 w 54"/>
                <a:gd name="T5" fmla="*/ 10 h 21"/>
                <a:gd name="T6" fmla="*/ 14 w 54"/>
                <a:gd name="T7" fmla="*/ 9 h 21"/>
                <a:gd name="T8" fmla="*/ 3 w 54"/>
                <a:gd name="T9" fmla="*/ 12 h 21"/>
                <a:gd name="T10" fmla="*/ 16 w 54"/>
                <a:gd name="T11" fmla="*/ 10 h 21"/>
                <a:gd name="T12" fmla="*/ 7 w 54"/>
                <a:gd name="T13" fmla="*/ 13 h 21"/>
                <a:gd name="T14" fmla="*/ 20 w 54"/>
                <a:gd name="T15" fmla="*/ 10 h 21"/>
                <a:gd name="T16" fmla="*/ 16 w 54"/>
                <a:gd name="T17" fmla="*/ 14 h 21"/>
                <a:gd name="T18" fmla="*/ 22 w 54"/>
                <a:gd name="T19" fmla="*/ 13 h 21"/>
                <a:gd name="T20" fmla="*/ 19 w 54"/>
                <a:gd name="T21" fmla="*/ 17 h 21"/>
                <a:gd name="T22" fmla="*/ 28 w 54"/>
                <a:gd name="T23" fmla="*/ 14 h 21"/>
                <a:gd name="T24" fmla="*/ 34 w 54"/>
                <a:gd name="T25" fmla="*/ 10 h 21"/>
                <a:gd name="T26" fmla="*/ 16 w 54"/>
                <a:gd name="T27" fmla="*/ 0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4" h="21">
                  <a:moveTo>
                    <a:pt x="17" y="4"/>
                  </a:moveTo>
                  <a:cubicBezTo>
                    <a:pt x="15" y="6"/>
                    <a:pt x="13" y="7"/>
                    <a:pt x="11" y="8"/>
                  </a:cubicBezTo>
                  <a:cubicBezTo>
                    <a:pt x="8" y="10"/>
                    <a:pt x="2" y="11"/>
                    <a:pt x="0" y="14"/>
                  </a:cubicBezTo>
                  <a:cubicBezTo>
                    <a:pt x="6" y="13"/>
                    <a:pt x="12" y="11"/>
                    <a:pt x="18" y="9"/>
                  </a:cubicBezTo>
                  <a:cubicBezTo>
                    <a:pt x="13" y="11"/>
                    <a:pt x="6" y="13"/>
                    <a:pt x="3" y="16"/>
                  </a:cubicBezTo>
                  <a:cubicBezTo>
                    <a:pt x="9" y="16"/>
                    <a:pt x="14" y="13"/>
                    <a:pt x="20" y="13"/>
                  </a:cubicBezTo>
                  <a:cubicBezTo>
                    <a:pt x="17" y="14"/>
                    <a:pt x="14" y="15"/>
                    <a:pt x="11" y="17"/>
                  </a:cubicBezTo>
                  <a:cubicBezTo>
                    <a:pt x="16" y="18"/>
                    <a:pt x="22" y="14"/>
                    <a:pt x="28" y="14"/>
                  </a:cubicBezTo>
                  <a:cubicBezTo>
                    <a:pt x="25" y="15"/>
                    <a:pt x="23" y="16"/>
                    <a:pt x="21" y="18"/>
                  </a:cubicBezTo>
                  <a:cubicBezTo>
                    <a:pt x="23" y="20"/>
                    <a:pt x="28" y="17"/>
                    <a:pt x="30" y="17"/>
                  </a:cubicBezTo>
                  <a:cubicBezTo>
                    <a:pt x="29" y="19"/>
                    <a:pt x="27" y="19"/>
                    <a:pt x="26" y="21"/>
                  </a:cubicBezTo>
                  <a:cubicBezTo>
                    <a:pt x="30" y="21"/>
                    <a:pt x="34" y="19"/>
                    <a:pt x="38" y="18"/>
                  </a:cubicBezTo>
                  <a:cubicBezTo>
                    <a:pt x="41" y="17"/>
                    <a:pt x="44" y="16"/>
                    <a:pt x="46" y="13"/>
                  </a:cubicBezTo>
                  <a:cubicBezTo>
                    <a:pt x="54" y="2"/>
                    <a:pt x="25" y="0"/>
                    <a:pt x="20" y="0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52" name="Freeform 654">
              <a:extLst>
                <a:ext uri="{FF2B5EF4-FFF2-40B4-BE49-F238E27FC236}">
                  <a16:creationId xmlns:a16="http://schemas.microsoft.com/office/drawing/2014/main" id="{5056CC63-8105-46AD-A6BF-B9EA56D4F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" y="3365"/>
              <a:ext cx="29" cy="28"/>
            </a:xfrm>
            <a:custGeom>
              <a:avLst/>
              <a:gdLst>
                <a:gd name="T0" fmla="*/ 6 w 32"/>
                <a:gd name="T1" fmla="*/ 14 h 29"/>
                <a:gd name="T2" fmla="*/ 15 w 32"/>
                <a:gd name="T3" fmla="*/ 25 h 29"/>
                <a:gd name="T4" fmla="*/ 12 w 32"/>
                <a:gd name="T5" fmla="*/ 16 h 29"/>
                <a:gd name="T6" fmla="*/ 18 w 32"/>
                <a:gd name="T7" fmla="*/ 22 h 29"/>
                <a:gd name="T8" fmla="*/ 16 w 32"/>
                <a:gd name="T9" fmla="*/ 19 h 29"/>
                <a:gd name="T10" fmla="*/ 21 w 32"/>
                <a:gd name="T11" fmla="*/ 23 h 29"/>
                <a:gd name="T12" fmla="*/ 17 w 32"/>
                <a:gd name="T13" fmla="*/ 15 h 29"/>
                <a:gd name="T14" fmla="*/ 12 w 32"/>
                <a:gd name="T15" fmla="*/ 9 h 29"/>
                <a:gd name="T16" fmla="*/ 21 w 32"/>
                <a:gd name="T17" fmla="*/ 14 h 29"/>
                <a:gd name="T18" fmla="*/ 15 w 32"/>
                <a:gd name="T19" fmla="*/ 9 h 29"/>
                <a:gd name="T20" fmla="*/ 20 w 32"/>
                <a:gd name="T21" fmla="*/ 13 h 29"/>
                <a:gd name="T22" fmla="*/ 10 w 32"/>
                <a:gd name="T23" fmla="*/ 0 h 29"/>
                <a:gd name="T24" fmla="*/ 5 w 32"/>
                <a:gd name="T25" fmla="*/ 7 h 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2" h="29">
                  <a:moveTo>
                    <a:pt x="10" y="14"/>
                  </a:moveTo>
                  <a:cubicBezTo>
                    <a:pt x="15" y="17"/>
                    <a:pt x="19" y="25"/>
                    <a:pt x="23" y="29"/>
                  </a:cubicBezTo>
                  <a:cubicBezTo>
                    <a:pt x="21" y="26"/>
                    <a:pt x="19" y="23"/>
                    <a:pt x="17" y="20"/>
                  </a:cubicBezTo>
                  <a:cubicBezTo>
                    <a:pt x="20" y="23"/>
                    <a:pt x="24" y="24"/>
                    <a:pt x="27" y="26"/>
                  </a:cubicBezTo>
                  <a:cubicBezTo>
                    <a:pt x="26" y="25"/>
                    <a:pt x="25" y="24"/>
                    <a:pt x="24" y="23"/>
                  </a:cubicBezTo>
                  <a:cubicBezTo>
                    <a:pt x="26" y="24"/>
                    <a:pt x="28" y="27"/>
                    <a:pt x="31" y="27"/>
                  </a:cubicBezTo>
                  <a:cubicBezTo>
                    <a:pt x="30" y="24"/>
                    <a:pt x="27" y="21"/>
                    <a:pt x="25" y="19"/>
                  </a:cubicBezTo>
                  <a:cubicBezTo>
                    <a:pt x="22" y="16"/>
                    <a:pt x="18" y="13"/>
                    <a:pt x="17" y="9"/>
                  </a:cubicBezTo>
                  <a:cubicBezTo>
                    <a:pt x="22" y="11"/>
                    <a:pt x="26" y="16"/>
                    <a:pt x="31" y="18"/>
                  </a:cubicBezTo>
                  <a:cubicBezTo>
                    <a:pt x="29" y="15"/>
                    <a:pt x="26" y="11"/>
                    <a:pt x="22" y="9"/>
                  </a:cubicBezTo>
                  <a:cubicBezTo>
                    <a:pt x="24" y="11"/>
                    <a:pt x="27" y="13"/>
                    <a:pt x="30" y="13"/>
                  </a:cubicBezTo>
                  <a:cubicBezTo>
                    <a:pt x="32" y="8"/>
                    <a:pt x="19" y="0"/>
                    <a:pt x="14" y="0"/>
                  </a:cubicBezTo>
                  <a:cubicBezTo>
                    <a:pt x="12" y="1"/>
                    <a:pt x="0" y="5"/>
                    <a:pt x="5" y="7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53" name="Freeform 655">
              <a:extLst>
                <a:ext uri="{FF2B5EF4-FFF2-40B4-BE49-F238E27FC236}">
                  <a16:creationId xmlns:a16="http://schemas.microsoft.com/office/drawing/2014/main" id="{4BB61461-96DE-474C-A160-EB155C8BA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" y="2920"/>
              <a:ext cx="169" cy="360"/>
            </a:xfrm>
            <a:custGeom>
              <a:avLst/>
              <a:gdLst>
                <a:gd name="T0" fmla="*/ 107 w 184"/>
                <a:gd name="T1" fmla="*/ 0 h 368"/>
                <a:gd name="T2" fmla="*/ 130 w 184"/>
                <a:gd name="T3" fmla="*/ 64 h 368"/>
                <a:gd name="T4" fmla="*/ 115 w 184"/>
                <a:gd name="T5" fmla="*/ 29 h 368"/>
                <a:gd name="T6" fmla="*/ 126 w 184"/>
                <a:gd name="T7" fmla="*/ 93 h 368"/>
                <a:gd name="T8" fmla="*/ 114 w 184"/>
                <a:gd name="T9" fmla="*/ 59 h 368"/>
                <a:gd name="T10" fmla="*/ 125 w 184"/>
                <a:gd name="T11" fmla="*/ 148 h 368"/>
                <a:gd name="T12" fmla="*/ 112 w 184"/>
                <a:gd name="T13" fmla="*/ 106 h 368"/>
                <a:gd name="T14" fmla="*/ 112 w 184"/>
                <a:gd name="T15" fmla="*/ 177 h 368"/>
                <a:gd name="T16" fmla="*/ 104 w 184"/>
                <a:gd name="T17" fmla="*/ 149 h 368"/>
                <a:gd name="T18" fmla="*/ 102 w 184"/>
                <a:gd name="T19" fmla="*/ 177 h 368"/>
                <a:gd name="T20" fmla="*/ 98 w 184"/>
                <a:gd name="T21" fmla="*/ 211 h 368"/>
                <a:gd name="T22" fmla="*/ 96 w 184"/>
                <a:gd name="T23" fmla="*/ 202 h 368"/>
                <a:gd name="T24" fmla="*/ 91 w 184"/>
                <a:gd name="T25" fmla="*/ 251 h 368"/>
                <a:gd name="T26" fmla="*/ 93 w 184"/>
                <a:gd name="T27" fmla="*/ 246 h 368"/>
                <a:gd name="T28" fmla="*/ 98 w 184"/>
                <a:gd name="T29" fmla="*/ 291 h 368"/>
                <a:gd name="T30" fmla="*/ 98 w 184"/>
                <a:gd name="T31" fmla="*/ 281 h 368"/>
                <a:gd name="T32" fmla="*/ 82 w 184"/>
                <a:gd name="T33" fmla="*/ 334 h 368"/>
                <a:gd name="T34" fmla="*/ 50 w 184"/>
                <a:gd name="T35" fmla="*/ 332 h 368"/>
                <a:gd name="T36" fmla="*/ 6 w 184"/>
                <a:gd name="T37" fmla="*/ 327 h 368"/>
                <a:gd name="T38" fmla="*/ 36 w 184"/>
                <a:gd name="T39" fmla="*/ 324 h 368"/>
                <a:gd name="T40" fmla="*/ 0 w 184"/>
                <a:gd name="T41" fmla="*/ 315 h 368"/>
                <a:gd name="T42" fmla="*/ 51 w 184"/>
                <a:gd name="T43" fmla="*/ 308 h 368"/>
                <a:gd name="T44" fmla="*/ 40 w 184"/>
                <a:gd name="T45" fmla="*/ 292 h 368"/>
                <a:gd name="T46" fmla="*/ 65 w 184"/>
                <a:gd name="T47" fmla="*/ 255 h 368"/>
                <a:gd name="T48" fmla="*/ 75 w 184"/>
                <a:gd name="T49" fmla="*/ 216 h 368"/>
                <a:gd name="T50" fmla="*/ 72 w 184"/>
                <a:gd name="T51" fmla="*/ 162 h 368"/>
                <a:gd name="T52" fmla="*/ 90 w 184"/>
                <a:gd name="T53" fmla="*/ 198 h 368"/>
                <a:gd name="T54" fmla="*/ 84 w 184"/>
                <a:gd name="T55" fmla="*/ 136 h 368"/>
                <a:gd name="T56" fmla="*/ 95 w 184"/>
                <a:gd name="T57" fmla="*/ 155 h 368"/>
                <a:gd name="T58" fmla="*/ 94 w 184"/>
                <a:gd name="T59" fmla="*/ 80 h 368"/>
                <a:gd name="T60" fmla="*/ 102 w 184"/>
                <a:gd name="T61" fmla="*/ 109 h 368"/>
                <a:gd name="T62" fmla="*/ 98 w 184"/>
                <a:gd name="T63" fmla="*/ 35 h 368"/>
                <a:gd name="T64" fmla="*/ 105 w 184"/>
                <a:gd name="T65" fmla="*/ 54 h 368"/>
                <a:gd name="T66" fmla="*/ 100 w 184"/>
                <a:gd name="T67" fmla="*/ 16 h 368"/>
                <a:gd name="T68" fmla="*/ 102 w 184"/>
                <a:gd name="T69" fmla="*/ 6 h 368"/>
                <a:gd name="T70" fmla="*/ 105 w 184"/>
                <a:gd name="T71" fmla="*/ 5 h 368"/>
                <a:gd name="T72" fmla="*/ 107 w 184"/>
                <a:gd name="T73" fmla="*/ 2 h 36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84" h="368">
                  <a:moveTo>
                    <a:pt x="150" y="0"/>
                  </a:moveTo>
                  <a:cubicBezTo>
                    <a:pt x="171" y="15"/>
                    <a:pt x="176" y="46"/>
                    <a:pt x="184" y="68"/>
                  </a:cubicBezTo>
                  <a:cubicBezTo>
                    <a:pt x="179" y="57"/>
                    <a:pt x="169" y="41"/>
                    <a:pt x="161" y="33"/>
                  </a:cubicBezTo>
                  <a:cubicBezTo>
                    <a:pt x="167" y="55"/>
                    <a:pt x="179" y="77"/>
                    <a:pt x="176" y="101"/>
                  </a:cubicBezTo>
                  <a:cubicBezTo>
                    <a:pt x="171" y="89"/>
                    <a:pt x="167" y="74"/>
                    <a:pt x="160" y="63"/>
                  </a:cubicBezTo>
                  <a:cubicBezTo>
                    <a:pt x="160" y="96"/>
                    <a:pt x="183" y="126"/>
                    <a:pt x="175" y="160"/>
                  </a:cubicBezTo>
                  <a:cubicBezTo>
                    <a:pt x="167" y="148"/>
                    <a:pt x="165" y="128"/>
                    <a:pt x="158" y="114"/>
                  </a:cubicBezTo>
                  <a:cubicBezTo>
                    <a:pt x="158" y="141"/>
                    <a:pt x="165" y="166"/>
                    <a:pt x="158" y="193"/>
                  </a:cubicBezTo>
                  <a:cubicBezTo>
                    <a:pt x="151" y="187"/>
                    <a:pt x="149" y="172"/>
                    <a:pt x="146" y="162"/>
                  </a:cubicBezTo>
                  <a:cubicBezTo>
                    <a:pt x="143" y="171"/>
                    <a:pt x="145" y="183"/>
                    <a:pt x="144" y="193"/>
                  </a:cubicBezTo>
                  <a:cubicBezTo>
                    <a:pt x="143" y="206"/>
                    <a:pt x="139" y="218"/>
                    <a:pt x="138" y="231"/>
                  </a:cubicBezTo>
                  <a:cubicBezTo>
                    <a:pt x="137" y="228"/>
                    <a:pt x="135" y="224"/>
                    <a:pt x="134" y="221"/>
                  </a:cubicBezTo>
                  <a:cubicBezTo>
                    <a:pt x="134" y="238"/>
                    <a:pt x="130" y="257"/>
                    <a:pt x="129" y="275"/>
                  </a:cubicBezTo>
                  <a:cubicBezTo>
                    <a:pt x="129" y="272"/>
                    <a:pt x="130" y="270"/>
                    <a:pt x="131" y="269"/>
                  </a:cubicBezTo>
                  <a:cubicBezTo>
                    <a:pt x="132" y="281"/>
                    <a:pt x="127" y="311"/>
                    <a:pt x="138" y="318"/>
                  </a:cubicBezTo>
                  <a:cubicBezTo>
                    <a:pt x="138" y="314"/>
                    <a:pt x="138" y="310"/>
                    <a:pt x="137" y="307"/>
                  </a:cubicBezTo>
                  <a:cubicBezTo>
                    <a:pt x="129" y="330"/>
                    <a:pt x="147" y="356"/>
                    <a:pt x="115" y="365"/>
                  </a:cubicBezTo>
                  <a:cubicBezTo>
                    <a:pt x="102" y="368"/>
                    <a:pt x="83" y="366"/>
                    <a:pt x="70" y="363"/>
                  </a:cubicBezTo>
                  <a:cubicBezTo>
                    <a:pt x="52" y="361"/>
                    <a:pt x="25" y="366"/>
                    <a:pt x="8" y="357"/>
                  </a:cubicBezTo>
                  <a:cubicBezTo>
                    <a:pt x="21" y="359"/>
                    <a:pt x="39" y="363"/>
                    <a:pt x="50" y="354"/>
                  </a:cubicBezTo>
                  <a:cubicBezTo>
                    <a:pt x="36" y="347"/>
                    <a:pt x="11" y="354"/>
                    <a:pt x="0" y="343"/>
                  </a:cubicBezTo>
                  <a:cubicBezTo>
                    <a:pt x="24" y="343"/>
                    <a:pt x="48" y="338"/>
                    <a:pt x="71" y="336"/>
                  </a:cubicBezTo>
                  <a:cubicBezTo>
                    <a:pt x="72" y="327"/>
                    <a:pt x="61" y="324"/>
                    <a:pt x="57" y="319"/>
                  </a:cubicBezTo>
                  <a:cubicBezTo>
                    <a:pt x="88" y="321"/>
                    <a:pt x="83" y="300"/>
                    <a:pt x="91" y="279"/>
                  </a:cubicBezTo>
                  <a:cubicBezTo>
                    <a:pt x="98" y="264"/>
                    <a:pt x="105" y="254"/>
                    <a:pt x="106" y="236"/>
                  </a:cubicBezTo>
                  <a:cubicBezTo>
                    <a:pt x="107" y="217"/>
                    <a:pt x="105" y="197"/>
                    <a:pt x="100" y="178"/>
                  </a:cubicBezTo>
                  <a:cubicBezTo>
                    <a:pt x="107" y="191"/>
                    <a:pt x="115" y="207"/>
                    <a:pt x="126" y="216"/>
                  </a:cubicBezTo>
                  <a:cubicBezTo>
                    <a:pt x="128" y="199"/>
                    <a:pt x="107" y="162"/>
                    <a:pt x="118" y="148"/>
                  </a:cubicBezTo>
                  <a:cubicBezTo>
                    <a:pt x="128" y="136"/>
                    <a:pt x="131" y="163"/>
                    <a:pt x="133" y="169"/>
                  </a:cubicBezTo>
                  <a:cubicBezTo>
                    <a:pt x="143" y="144"/>
                    <a:pt x="130" y="114"/>
                    <a:pt x="132" y="88"/>
                  </a:cubicBezTo>
                  <a:cubicBezTo>
                    <a:pt x="136" y="98"/>
                    <a:pt x="139" y="108"/>
                    <a:pt x="144" y="118"/>
                  </a:cubicBezTo>
                  <a:cubicBezTo>
                    <a:pt x="152" y="95"/>
                    <a:pt x="135" y="63"/>
                    <a:pt x="137" y="39"/>
                  </a:cubicBezTo>
                  <a:cubicBezTo>
                    <a:pt x="141" y="45"/>
                    <a:pt x="144" y="51"/>
                    <a:pt x="147" y="58"/>
                  </a:cubicBezTo>
                  <a:cubicBezTo>
                    <a:pt x="148" y="44"/>
                    <a:pt x="140" y="30"/>
                    <a:pt x="141" y="16"/>
                  </a:cubicBezTo>
                  <a:cubicBezTo>
                    <a:pt x="143" y="16"/>
                    <a:pt x="144" y="11"/>
                    <a:pt x="144" y="6"/>
                  </a:cubicBezTo>
                  <a:cubicBezTo>
                    <a:pt x="145" y="6"/>
                    <a:pt x="146" y="6"/>
                    <a:pt x="147" y="5"/>
                  </a:cubicBezTo>
                  <a:cubicBezTo>
                    <a:pt x="148" y="4"/>
                    <a:pt x="149" y="2"/>
                    <a:pt x="150" y="2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54" name="Freeform 656">
              <a:extLst>
                <a:ext uri="{FF2B5EF4-FFF2-40B4-BE49-F238E27FC236}">
                  <a16:creationId xmlns:a16="http://schemas.microsoft.com/office/drawing/2014/main" id="{15BE4BBD-F10A-4B40-8380-B9E7569C9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5" y="3304"/>
              <a:ext cx="244" cy="169"/>
            </a:xfrm>
            <a:custGeom>
              <a:avLst/>
              <a:gdLst>
                <a:gd name="T0" fmla="*/ 0 w 266"/>
                <a:gd name="T1" fmla="*/ 153 h 173"/>
                <a:gd name="T2" fmla="*/ 21 w 266"/>
                <a:gd name="T3" fmla="*/ 125 h 173"/>
                <a:gd name="T4" fmla="*/ 50 w 266"/>
                <a:gd name="T5" fmla="*/ 91 h 173"/>
                <a:gd name="T6" fmla="*/ 10 w 266"/>
                <a:gd name="T7" fmla="*/ 151 h 173"/>
                <a:gd name="T8" fmla="*/ 40 w 266"/>
                <a:gd name="T9" fmla="*/ 125 h 173"/>
                <a:gd name="T10" fmla="*/ 20 w 266"/>
                <a:gd name="T11" fmla="*/ 153 h 173"/>
                <a:gd name="T12" fmla="*/ 47 w 266"/>
                <a:gd name="T13" fmla="*/ 137 h 173"/>
                <a:gd name="T14" fmla="*/ 39 w 266"/>
                <a:gd name="T15" fmla="*/ 157 h 173"/>
                <a:gd name="T16" fmla="*/ 66 w 266"/>
                <a:gd name="T17" fmla="*/ 132 h 173"/>
                <a:gd name="T18" fmla="*/ 56 w 266"/>
                <a:gd name="T19" fmla="*/ 153 h 173"/>
                <a:gd name="T20" fmla="*/ 81 w 266"/>
                <a:gd name="T21" fmla="*/ 119 h 173"/>
                <a:gd name="T22" fmla="*/ 106 w 266"/>
                <a:gd name="T23" fmla="*/ 84 h 173"/>
                <a:gd name="T24" fmla="*/ 81 w 266"/>
                <a:gd name="T25" fmla="*/ 137 h 173"/>
                <a:gd name="T26" fmla="*/ 100 w 266"/>
                <a:gd name="T27" fmla="*/ 115 h 173"/>
                <a:gd name="T28" fmla="*/ 132 w 266"/>
                <a:gd name="T29" fmla="*/ 64 h 173"/>
                <a:gd name="T30" fmla="*/ 116 w 266"/>
                <a:gd name="T31" fmla="*/ 107 h 173"/>
                <a:gd name="T32" fmla="*/ 140 w 266"/>
                <a:gd name="T33" fmla="*/ 68 h 173"/>
                <a:gd name="T34" fmla="*/ 158 w 266"/>
                <a:gd name="T35" fmla="*/ 45 h 173"/>
                <a:gd name="T36" fmla="*/ 154 w 266"/>
                <a:gd name="T37" fmla="*/ 62 h 173"/>
                <a:gd name="T38" fmla="*/ 183 w 266"/>
                <a:gd name="T39" fmla="*/ 11 h 173"/>
                <a:gd name="T40" fmla="*/ 184 w 266"/>
                <a:gd name="T41" fmla="*/ 12 h 173"/>
                <a:gd name="T42" fmla="*/ 188 w 266"/>
                <a:gd name="T43" fmla="*/ 0 h 173"/>
                <a:gd name="T44" fmla="*/ 141 w 266"/>
                <a:gd name="T45" fmla="*/ 43 h 173"/>
                <a:gd name="T46" fmla="*/ 133 w 266"/>
                <a:gd name="T47" fmla="*/ 33 h 173"/>
                <a:gd name="T48" fmla="*/ 87 w 266"/>
                <a:gd name="T49" fmla="*/ 84 h 173"/>
                <a:gd name="T50" fmla="*/ 97 w 266"/>
                <a:gd name="T51" fmla="*/ 58 h 173"/>
                <a:gd name="T52" fmla="*/ 61 w 266"/>
                <a:gd name="T53" fmla="*/ 102 h 173"/>
                <a:gd name="T54" fmla="*/ 75 w 266"/>
                <a:gd name="T55" fmla="*/ 62 h 173"/>
                <a:gd name="T56" fmla="*/ 38 w 266"/>
                <a:gd name="T57" fmla="*/ 91 h 173"/>
                <a:gd name="T58" fmla="*/ 39 w 266"/>
                <a:gd name="T59" fmla="*/ 84 h 173"/>
                <a:gd name="T60" fmla="*/ 6 w 266"/>
                <a:gd name="T61" fmla="*/ 150 h 173"/>
                <a:gd name="T62" fmla="*/ 6 w 266"/>
                <a:gd name="T63" fmla="*/ 148 h 17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66" h="173">
                  <a:moveTo>
                    <a:pt x="0" y="169"/>
                  </a:moveTo>
                  <a:cubicBezTo>
                    <a:pt x="10" y="159"/>
                    <a:pt x="19" y="148"/>
                    <a:pt x="29" y="137"/>
                  </a:cubicBezTo>
                  <a:cubicBezTo>
                    <a:pt x="42" y="124"/>
                    <a:pt x="60" y="113"/>
                    <a:pt x="71" y="99"/>
                  </a:cubicBezTo>
                  <a:cubicBezTo>
                    <a:pt x="53" y="114"/>
                    <a:pt x="24" y="145"/>
                    <a:pt x="14" y="167"/>
                  </a:cubicBezTo>
                  <a:cubicBezTo>
                    <a:pt x="31" y="163"/>
                    <a:pt x="41" y="145"/>
                    <a:pt x="57" y="137"/>
                  </a:cubicBezTo>
                  <a:cubicBezTo>
                    <a:pt x="50" y="149"/>
                    <a:pt x="38" y="159"/>
                    <a:pt x="28" y="169"/>
                  </a:cubicBezTo>
                  <a:cubicBezTo>
                    <a:pt x="42" y="168"/>
                    <a:pt x="54" y="155"/>
                    <a:pt x="66" y="149"/>
                  </a:cubicBezTo>
                  <a:cubicBezTo>
                    <a:pt x="63" y="157"/>
                    <a:pt x="56" y="164"/>
                    <a:pt x="54" y="173"/>
                  </a:cubicBezTo>
                  <a:cubicBezTo>
                    <a:pt x="68" y="168"/>
                    <a:pt x="78" y="145"/>
                    <a:pt x="93" y="144"/>
                  </a:cubicBezTo>
                  <a:cubicBezTo>
                    <a:pt x="89" y="153"/>
                    <a:pt x="82" y="160"/>
                    <a:pt x="79" y="169"/>
                  </a:cubicBezTo>
                  <a:cubicBezTo>
                    <a:pt x="92" y="158"/>
                    <a:pt x="103" y="144"/>
                    <a:pt x="115" y="131"/>
                  </a:cubicBezTo>
                  <a:cubicBezTo>
                    <a:pt x="126" y="119"/>
                    <a:pt x="141" y="107"/>
                    <a:pt x="150" y="92"/>
                  </a:cubicBezTo>
                  <a:cubicBezTo>
                    <a:pt x="136" y="110"/>
                    <a:pt x="128" y="131"/>
                    <a:pt x="114" y="149"/>
                  </a:cubicBezTo>
                  <a:cubicBezTo>
                    <a:pt x="121" y="140"/>
                    <a:pt x="134" y="135"/>
                    <a:pt x="142" y="127"/>
                  </a:cubicBezTo>
                  <a:cubicBezTo>
                    <a:pt x="160" y="111"/>
                    <a:pt x="169" y="88"/>
                    <a:pt x="186" y="72"/>
                  </a:cubicBezTo>
                  <a:cubicBezTo>
                    <a:pt x="179" y="86"/>
                    <a:pt x="164" y="104"/>
                    <a:pt x="164" y="119"/>
                  </a:cubicBezTo>
                  <a:cubicBezTo>
                    <a:pt x="178" y="107"/>
                    <a:pt x="186" y="89"/>
                    <a:pt x="198" y="76"/>
                  </a:cubicBezTo>
                  <a:cubicBezTo>
                    <a:pt x="207" y="66"/>
                    <a:pt x="217" y="59"/>
                    <a:pt x="224" y="49"/>
                  </a:cubicBezTo>
                  <a:cubicBezTo>
                    <a:pt x="222" y="55"/>
                    <a:pt x="216" y="63"/>
                    <a:pt x="217" y="69"/>
                  </a:cubicBezTo>
                  <a:cubicBezTo>
                    <a:pt x="237" y="56"/>
                    <a:pt x="246" y="30"/>
                    <a:pt x="259" y="11"/>
                  </a:cubicBezTo>
                  <a:cubicBezTo>
                    <a:pt x="260" y="11"/>
                    <a:pt x="260" y="12"/>
                    <a:pt x="261" y="12"/>
                  </a:cubicBezTo>
                  <a:cubicBezTo>
                    <a:pt x="264" y="9"/>
                    <a:pt x="266" y="4"/>
                    <a:pt x="266" y="0"/>
                  </a:cubicBezTo>
                  <a:cubicBezTo>
                    <a:pt x="242" y="9"/>
                    <a:pt x="221" y="33"/>
                    <a:pt x="199" y="47"/>
                  </a:cubicBezTo>
                  <a:cubicBezTo>
                    <a:pt x="185" y="57"/>
                    <a:pt x="174" y="53"/>
                    <a:pt x="187" y="37"/>
                  </a:cubicBezTo>
                  <a:cubicBezTo>
                    <a:pt x="169" y="57"/>
                    <a:pt x="145" y="77"/>
                    <a:pt x="123" y="92"/>
                  </a:cubicBezTo>
                  <a:cubicBezTo>
                    <a:pt x="119" y="82"/>
                    <a:pt x="129" y="68"/>
                    <a:pt x="137" y="62"/>
                  </a:cubicBezTo>
                  <a:cubicBezTo>
                    <a:pt x="118" y="75"/>
                    <a:pt x="104" y="96"/>
                    <a:pt x="87" y="112"/>
                  </a:cubicBezTo>
                  <a:cubicBezTo>
                    <a:pt x="91" y="97"/>
                    <a:pt x="102" y="83"/>
                    <a:pt x="106" y="68"/>
                  </a:cubicBezTo>
                  <a:cubicBezTo>
                    <a:pt x="90" y="62"/>
                    <a:pt x="68" y="93"/>
                    <a:pt x="53" y="99"/>
                  </a:cubicBezTo>
                  <a:cubicBezTo>
                    <a:pt x="54" y="96"/>
                    <a:pt x="54" y="95"/>
                    <a:pt x="55" y="92"/>
                  </a:cubicBezTo>
                  <a:cubicBezTo>
                    <a:pt x="44" y="119"/>
                    <a:pt x="14" y="138"/>
                    <a:pt x="6" y="166"/>
                  </a:cubicBezTo>
                  <a:cubicBezTo>
                    <a:pt x="7" y="165"/>
                    <a:pt x="8" y="164"/>
                    <a:pt x="9" y="163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55" name="Freeform 657">
              <a:extLst>
                <a:ext uri="{FF2B5EF4-FFF2-40B4-BE49-F238E27FC236}">
                  <a16:creationId xmlns:a16="http://schemas.microsoft.com/office/drawing/2014/main" id="{410D04DF-2305-4598-AF74-B399B0A64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3" y="3281"/>
              <a:ext cx="301" cy="84"/>
            </a:xfrm>
            <a:custGeom>
              <a:avLst/>
              <a:gdLst>
                <a:gd name="T0" fmla="*/ 0 w 329"/>
                <a:gd name="T1" fmla="*/ 45 h 85"/>
                <a:gd name="T2" fmla="*/ 47 w 329"/>
                <a:gd name="T3" fmla="*/ 81 h 85"/>
                <a:gd name="T4" fmla="*/ 20 w 329"/>
                <a:gd name="T5" fmla="*/ 42 h 85"/>
                <a:gd name="T6" fmla="*/ 85 w 329"/>
                <a:gd name="T7" fmla="*/ 66 h 85"/>
                <a:gd name="T8" fmla="*/ 57 w 329"/>
                <a:gd name="T9" fmla="*/ 42 h 85"/>
                <a:gd name="T10" fmla="*/ 125 w 329"/>
                <a:gd name="T11" fmla="*/ 58 h 85"/>
                <a:gd name="T12" fmla="*/ 97 w 329"/>
                <a:gd name="T13" fmla="*/ 33 h 85"/>
                <a:gd name="T14" fmla="*/ 165 w 329"/>
                <a:gd name="T15" fmla="*/ 35 h 85"/>
                <a:gd name="T16" fmla="*/ 135 w 329"/>
                <a:gd name="T17" fmla="*/ 21 h 85"/>
                <a:gd name="T18" fmla="*/ 203 w 329"/>
                <a:gd name="T19" fmla="*/ 13 h 85"/>
                <a:gd name="T20" fmla="*/ 183 w 329"/>
                <a:gd name="T21" fmla="*/ 9 h 85"/>
                <a:gd name="T22" fmla="*/ 231 w 329"/>
                <a:gd name="T23" fmla="*/ 4 h 85"/>
                <a:gd name="T24" fmla="*/ 194 w 329"/>
                <a:gd name="T25" fmla="*/ 0 h 85"/>
                <a:gd name="T26" fmla="*/ 107 w 329"/>
                <a:gd name="T27" fmla="*/ 12 h 85"/>
                <a:gd name="T28" fmla="*/ 127 w 329"/>
                <a:gd name="T29" fmla="*/ 22 h 85"/>
                <a:gd name="T30" fmla="*/ 72 w 329"/>
                <a:gd name="T31" fmla="*/ 28 h 85"/>
                <a:gd name="T32" fmla="*/ 74 w 329"/>
                <a:gd name="T33" fmla="*/ 42 h 85"/>
                <a:gd name="T34" fmla="*/ 31 w 329"/>
                <a:gd name="T35" fmla="*/ 43 h 85"/>
                <a:gd name="T36" fmla="*/ 42 w 329"/>
                <a:gd name="T37" fmla="*/ 46 h 85"/>
                <a:gd name="T38" fmla="*/ 11 w 329"/>
                <a:gd name="T39" fmla="*/ 45 h 85"/>
                <a:gd name="T40" fmla="*/ 14 w 329"/>
                <a:gd name="T41" fmla="*/ 45 h 8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9" h="85">
                  <a:moveTo>
                    <a:pt x="0" y="49"/>
                  </a:moveTo>
                  <a:cubicBezTo>
                    <a:pt x="23" y="57"/>
                    <a:pt x="42" y="83"/>
                    <a:pt x="67" y="85"/>
                  </a:cubicBezTo>
                  <a:cubicBezTo>
                    <a:pt x="54" y="75"/>
                    <a:pt x="32" y="62"/>
                    <a:pt x="28" y="46"/>
                  </a:cubicBezTo>
                  <a:cubicBezTo>
                    <a:pt x="58" y="51"/>
                    <a:pt x="90" y="63"/>
                    <a:pt x="121" y="70"/>
                  </a:cubicBezTo>
                  <a:cubicBezTo>
                    <a:pt x="113" y="58"/>
                    <a:pt x="95" y="47"/>
                    <a:pt x="81" y="46"/>
                  </a:cubicBezTo>
                  <a:cubicBezTo>
                    <a:pt x="109" y="57"/>
                    <a:pt x="149" y="65"/>
                    <a:pt x="179" y="62"/>
                  </a:cubicBezTo>
                  <a:cubicBezTo>
                    <a:pt x="178" y="46"/>
                    <a:pt x="153" y="36"/>
                    <a:pt x="139" y="33"/>
                  </a:cubicBezTo>
                  <a:cubicBezTo>
                    <a:pt x="160" y="33"/>
                    <a:pt x="219" y="58"/>
                    <a:pt x="235" y="35"/>
                  </a:cubicBezTo>
                  <a:cubicBezTo>
                    <a:pt x="224" y="25"/>
                    <a:pt x="207" y="23"/>
                    <a:pt x="193" y="21"/>
                  </a:cubicBezTo>
                  <a:cubicBezTo>
                    <a:pt x="224" y="13"/>
                    <a:pt x="259" y="19"/>
                    <a:pt x="291" y="13"/>
                  </a:cubicBezTo>
                  <a:cubicBezTo>
                    <a:pt x="282" y="8"/>
                    <a:pt x="271" y="9"/>
                    <a:pt x="261" y="9"/>
                  </a:cubicBezTo>
                  <a:cubicBezTo>
                    <a:pt x="284" y="10"/>
                    <a:pt x="306" y="6"/>
                    <a:pt x="329" y="4"/>
                  </a:cubicBezTo>
                  <a:cubicBezTo>
                    <a:pt x="312" y="5"/>
                    <a:pt x="295" y="0"/>
                    <a:pt x="278" y="0"/>
                  </a:cubicBezTo>
                  <a:cubicBezTo>
                    <a:pt x="235" y="2"/>
                    <a:pt x="195" y="5"/>
                    <a:pt x="153" y="12"/>
                  </a:cubicBezTo>
                  <a:cubicBezTo>
                    <a:pt x="162" y="15"/>
                    <a:pt x="173" y="15"/>
                    <a:pt x="181" y="22"/>
                  </a:cubicBezTo>
                  <a:cubicBezTo>
                    <a:pt x="161" y="37"/>
                    <a:pt x="126" y="24"/>
                    <a:pt x="103" y="28"/>
                  </a:cubicBezTo>
                  <a:cubicBezTo>
                    <a:pt x="85" y="32"/>
                    <a:pt x="94" y="37"/>
                    <a:pt x="105" y="46"/>
                  </a:cubicBezTo>
                  <a:cubicBezTo>
                    <a:pt x="89" y="40"/>
                    <a:pt x="55" y="26"/>
                    <a:pt x="44" y="47"/>
                  </a:cubicBezTo>
                  <a:cubicBezTo>
                    <a:pt x="48" y="52"/>
                    <a:pt x="54" y="52"/>
                    <a:pt x="60" y="50"/>
                  </a:cubicBezTo>
                  <a:cubicBezTo>
                    <a:pt x="46" y="45"/>
                    <a:pt x="30" y="50"/>
                    <a:pt x="15" y="49"/>
                  </a:cubicBezTo>
                  <a:cubicBezTo>
                    <a:pt x="16" y="49"/>
                    <a:pt x="17" y="49"/>
                    <a:pt x="19" y="49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56" name="Freeform 658">
              <a:extLst>
                <a:ext uri="{FF2B5EF4-FFF2-40B4-BE49-F238E27FC236}">
                  <a16:creationId xmlns:a16="http://schemas.microsoft.com/office/drawing/2014/main" id="{B9A84D75-148C-4900-8C39-13044A5F7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1" y="2592"/>
              <a:ext cx="313" cy="219"/>
            </a:xfrm>
            <a:custGeom>
              <a:avLst/>
              <a:gdLst>
                <a:gd name="T0" fmla="*/ 113 w 341"/>
                <a:gd name="T1" fmla="*/ 0 h 224"/>
                <a:gd name="T2" fmla="*/ 0 w 341"/>
                <a:gd name="T3" fmla="*/ 64 h 224"/>
                <a:gd name="T4" fmla="*/ 32 w 341"/>
                <a:gd name="T5" fmla="*/ 60 h 224"/>
                <a:gd name="T6" fmla="*/ 92 w 341"/>
                <a:gd name="T7" fmla="*/ 36 h 224"/>
                <a:gd name="T8" fmla="*/ 42 w 341"/>
                <a:gd name="T9" fmla="*/ 63 h 224"/>
                <a:gd name="T10" fmla="*/ 97 w 341"/>
                <a:gd name="T11" fmla="*/ 47 h 224"/>
                <a:gd name="T12" fmla="*/ 68 w 341"/>
                <a:gd name="T13" fmla="*/ 66 h 224"/>
                <a:gd name="T14" fmla="*/ 107 w 341"/>
                <a:gd name="T15" fmla="*/ 59 h 224"/>
                <a:gd name="T16" fmla="*/ 82 w 341"/>
                <a:gd name="T17" fmla="*/ 73 h 224"/>
                <a:gd name="T18" fmla="*/ 113 w 341"/>
                <a:gd name="T19" fmla="*/ 65 h 224"/>
                <a:gd name="T20" fmla="*/ 97 w 341"/>
                <a:gd name="T21" fmla="*/ 83 h 224"/>
                <a:gd name="T22" fmla="*/ 139 w 341"/>
                <a:gd name="T23" fmla="*/ 68 h 224"/>
                <a:gd name="T24" fmla="*/ 122 w 341"/>
                <a:gd name="T25" fmla="*/ 94 h 224"/>
                <a:gd name="T26" fmla="*/ 144 w 341"/>
                <a:gd name="T27" fmla="*/ 95 h 224"/>
                <a:gd name="T28" fmla="*/ 95 w 341"/>
                <a:gd name="T29" fmla="*/ 131 h 224"/>
                <a:gd name="T30" fmla="*/ 175 w 341"/>
                <a:gd name="T31" fmla="*/ 101 h 224"/>
                <a:gd name="T32" fmla="*/ 95 w 341"/>
                <a:gd name="T33" fmla="*/ 155 h 224"/>
                <a:gd name="T34" fmla="*/ 187 w 341"/>
                <a:gd name="T35" fmla="*/ 133 h 224"/>
                <a:gd name="T36" fmla="*/ 138 w 341"/>
                <a:gd name="T37" fmla="*/ 176 h 224"/>
                <a:gd name="T38" fmla="*/ 196 w 341"/>
                <a:gd name="T39" fmla="*/ 150 h 224"/>
                <a:gd name="T40" fmla="*/ 163 w 341"/>
                <a:gd name="T41" fmla="*/ 188 h 224"/>
                <a:gd name="T42" fmla="*/ 213 w 341"/>
                <a:gd name="T43" fmla="*/ 158 h 224"/>
                <a:gd name="T44" fmla="*/ 187 w 341"/>
                <a:gd name="T45" fmla="*/ 197 h 224"/>
                <a:gd name="T46" fmla="*/ 225 w 341"/>
                <a:gd name="T47" fmla="*/ 169 h 224"/>
                <a:gd name="T48" fmla="*/ 202 w 341"/>
                <a:gd name="T49" fmla="*/ 204 h 224"/>
                <a:gd name="T50" fmla="*/ 229 w 341"/>
                <a:gd name="T51" fmla="*/ 182 h 224"/>
                <a:gd name="T52" fmla="*/ 221 w 341"/>
                <a:gd name="T53" fmla="*/ 198 h 224"/>
                <a:gd name="T54" fmla="*/ 238 w 341"/>
                <a:gd name="T55" fmla="*/ 157 h 224"/>
                <a:gd name="T56" fmla="*/ 220 w 341"/>
                <a:gd name="T57" fmla="*/ 131 h 224"/>
                <a:gd name="T58" fmla="*/ 182 w 341"/>
                <a:gd name="T59" fmla="*/ 70 h 224"/>
                <a:gd name="T60" fmla="*/ 133 w 341"/>
                <a:gd name="T61" fmla="*/ 22 h 2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41" h="224">
                  <a:moveTo>
                    <a:pt x="159" y="0"/>
                  </a:moveTo>
                  <a:cubicBezTo>
                    <a:pt x="108" y="28"/>
                    <a:pt x="57" y="55"/>
                    <a:pt x="0" y="69"/>
                  </a:cubicBezTo>
                  <a:cubicBezTo>
                    <a:pt x="15" y="66"/>
                    <a:pt x="30" y="66"/>
                    <a:pt x="45" y="64"/>
                  </a:cubicBezTo>
                  <a:cubicBezTo>
                    <a:pt x="74" y="59"/>
                    <a:pt x="102" y="42"/>
                    <a:pt x="130" y="40"/>
                  </a:cubicBezTo>
                  <a:cubicBezTo>
                    <a:pt x="110" y="57"/>
                    <a:pt x="83" y="58"/>
                    <a:pt x="60" y="67"/>
                  </a:cubicBezTo>
                  <a:cubicBezTo>
                    <a:pt x="84" y="70"/>
                    <a:pt x="113" y="58"/>
                    <a:pt x="136" y="51"/>
                  </a:cubicBezTo>
                  <a:cubicBezTo>
                    <a:pt x="123" y="59"/>
                    <a:pt x="108" y="64"/>
                    <a:pt x="96" y="74"/>
                  </a:cubicBezTo>
                  <a:cubicBezTo>
                    <a:pt x="113" y="75"/>
                    <a:pt x="134" y="70"/>
                    <a:pt x="150" y="63"/>
                  </a:cubicBezTo>
                  <a:cubicBezTo>
                    <a:pt x="138" y="69"/>
                    <a:pt x="125" y="74"/>
                    <a:pt x="115" y="81"/>
                  </a:cubicBezTo>
                  <a:cubicBezTo>
                    <a:pt x="130" y="82"/>
                    <a:pt x="144" y="73"/>
                    <a:pt x="159" y="72"/>
                  </a:cubicBezTo>
                  <a:cubicBezTo>
                    <a:pt x="150" y="76"/>
                    <a:pt x="138" y="81"/>
                    <a:pt x="136" y="91"/>
                  </a:cubicBezTo>
                  <a:cubicBezTo>
                    <a:pt x="156" y="89"/>
                    <a:pt x="175" y="75"/>
                    <a:pt x="196" y="76"/>
                  </a:cubicBezTo>
                  <a:cubicBezTo>
                    <a:pt x="188" y="84"/>
                    <a:pt x="179" y="92"/>
                    <a:pt x="172" y="102"/>
                  </a:cubicBezTo>
                  <a:cubicBezTo>
                    <a:pt x="182" y="103"/>
                    <a:pt x="195" y="96"/>
                    <a:pt x="203" y="103"/>
                  </a:cubicBezTo>
                  <a:cubicBezTo>
                    <a:pt x="193" y="127"/>
                    <a:pt x="153" y="132"/>
                    <a:pt x="133" y="143"/>
                  </a:cubicBezTo>
                  <a:cubicBezTo>
                    <a:pt x="171" y="136"/>
                    <a:pt x="208" y="112"/>
                    <a:pt x="247" y="109"/>
                  </a:cubicBezTo>
                  <a:cubicBezTo>
                    <a:pt x="229" y="137"/>
                    <a:pt x="166" y="165"/>
                    <a:pt x="134" y="171"/>
                  </a:cubicBezTo>
                  <a:cubicBezTo>
                    <a:pt x="178" y="169"/>
                    <a:pt x="221" y="143"/>
                    <a:pt x="264" y="145"/>
                  </a:cubicBezTo>
                  <a:cubicBezTo>
                    <a:pt x="247" y="166"/>
                    <a:pt x="212" y="171"/>
                    <a:pt x="194" y="192"/>
                  </a:cubicBezTo>
                  <a:cubicBezTo>
                    <a:pt x="221" y="186"/>
                    <a:pt x="249" y="165"/>
                    <a:pt x="277" y="165"/>
                  </a:cubicBezTo>
                  <a:cubicBezTo>
                    <a:pt x="264" y="179"/>
                    <a:pt x="236" y="186"/>
                    <a:pt x="230" y="205"/>
                  </a:cubicBezTo>
                  <a:cubicBezTo>
                    <a:pt x="255" y="200"/>
                    <a:pt x="276" y="179"/>
                    <a:pt x="301" y="174"/>
                  </a:cubicBezTo>
                  <a:cubicBezTo>
                    <a:pt x="291" y="190"/>
                    <a:pt x="272" y="199"/>
                    <a:pt x="264" y="216"/>
                  </a:cubicBezTo>
                  <a:cubicBezTo>
                    <a:pt x="283" y="208"/>
                    <a:pt x="298" y="189"/>
                    <a:pt x="317" y="185"/>
                  </a:cubicBezTo>
                  <a:cubicBezTo>
                    <a:pt x="309" y="199"/>
                    <a:pt x="290" y="208"/>
                    <a:pt x="285" y="224"/>
                  </a:cubicBezTo>
                  <a:cubicBezTo>
                    <a:pt x="296" y="217"/>
                    <a:pt x="309" y="199"/>
                    <a:pt x="322" y="198"/>
                  </a:cubicBezTo>
                  <a:cubicBezTo>
                    <a:pt x="317" y="204"/>
                    <a:pt x="313" y="210"/>
                    <a:pt x="312" y="218"/>
                  </a:cubicBezTo>
                  <a:cubicBezTo>
                    <a:pt x="323" y="210"/>
                    <a:pt x="341" y="188"/>
                    <a:pt x="335" y="173"/>
                  </a:cubicBezTo>
                  <a:cubicBezTo>
                    <a:pt x="332" y="163"/>
                    <a:pt x="316" y="152"/>
                    <a:pt x="310" y="143"/>
                  </a:cubicBezTo>
                  <a:cubicBezTo>
                    <a:pt x="294" y="120"/>
                    <a:pt x="275" y="98"/>
                    <a:pt x="256" y="78"/>
                  </a:cubicBezTo>
                  <a:cubicBezTo>
                    <a:pt x="237" y="58"/>
                    <a:pt x="208" y="40"/>
                    <a:pt x="187" y="23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57" name="Freeform 659">
              <a:extLst>
                <a:ext uri="{FF2B5EF4-FFF2-40B4-BE49-F238E27FC236}">
                  <a16:creationId xmlns:a16="http://schemas.microsoft.com/office/drawing/2014/main" id="{D4B7F4CB-F2D2-427A-9ACF-59B096116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" y="2552"/>
              <a:ext cx="147" cy="89"/>
            </a:xfrm>
            <a:custGeom>
              <a:avLst/>
              <a:gdLst>
                <a:gd name="T0" fmla="*/ 11 w 160"/>
                <a:gd name="T1" fmla="*/ 83 h 91"/>
                <a:gd name="T2" fmla="*/ 114 w 160"/>
                <a:gd name="T3" fmla="*/ 13 h 91"/>
                <a:gd name="T4" fmla="*/ 18 w 160"/>
                <a:gd name="T5" fmla="*/ 72 h 91"/>
                <a:gd name="T6" fmla="*/ 80 w 160"/>
                <a:gd name="T7" fmla="*/ 0 h 91"/>
                <a:gd name="T8" fmla="*/ 18 w 160"/>
                <a:gd name="T9" fmla="*/ 67 h 91"/>
                <a:gd name="T10" fmla="*/ 39 w 160"/>
                <a:gd name="T11" fmla="*/ 22 h 91"/>
                <a:gd name="T12" fmla="*/ 8 w 160"/>
                <a:gd name="T13" fmla="*/ 67 h 91"/>
                <a:gd name="T14" fmla="*/ 18 w 160"/>
                <a:gd name="T15" fmla="*/ 38 h 91"/>
                <a:gd name="T16" fmla="*/ 0 w 160"/>
                <a:gd name="T17" fmla="*/ 71 h 91"/>
                <a:gd name="T18" fmla="*/ 4 w 160"/>
                <a:gd name="T19" fmla="*/ 62 h 91"/>
                <a:gd name="T20" fmla="*/ 0 w 160"/>
                <a:gd name="T21" fmla="*/ 68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0" h="91">
                  <a:moveTo>
                    <a:pt x="15" y="91"/>
                  </a:moveTo>
                  <a:cubicBezTo>
                    <a:pt x="66" y="68"/>
                    <a:pt x="106" y="31"/>
                    <a:pt x="160" y="13"/>
                  </a:cubicBezTo>
                  <a:cubicBezTo>
                    <a:pt x="114" y="16"/>
                    <a:pt x="59" y="50"/>
                    <a:pt x="26" y="80"/>
                  </a:cubicBezTo>
                  <a:cubicBezTo>
                    <a:pt x="50" y="50"/>
                    <a:pt x="86" y="28"/>
                    <a:pt x="112" y="0"/>
                  </a:cubicBezTo>
                  <a:cubicBezTo>
                    <a:pt x="86" y="26"/>
                    <a:pt x="48" y="43"/>
                    <a:pt x="26" y="74"/>
                  </a:cubicBezTo>
                  <a:cubicBezTo>
                    <a:pt x="35" y="57"/>
                    <a:pt x="41" y="38"/>
                    <a:pt x="54" y="25"/>
                  </a:cubicBezTo>
                  <a:cubicBezTo>
                    <a:pt x="46" y="43"/>
                    <a:pt x="26" y="61"/>
                    <a:pt x="12" y="74"/>
                  </a:cubicBezTo>
                  <a:cubicBezTo>
                    <a:pt x="16" y="63"/>
                    <a:pt x="23" y="53"/>
                    <a:pt x="26" y="42"/>
                  </a:cubicBezTo>
                  <a:cubicBezTo>
                    <a:pt x="17" y="53"/>
                    <a:pt x="9" y="67"/>
                    <a:pt x="0" y="79"/>
                  </a:cubicBezTo>
                  <a:cubicBezTo>
                    <a:pt x="2" y="75"/>
                    <a:pt x="3" y="70"/>
                    <a:pt x="4" y="66"/>
                  </a:cubicBezTo>
                  <a:cubicBezTo>
                    <a:pt x="4" y="69"/>
                    <a:pt x="0" y="78"/>
                    <a:pt x="0" y="76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58" name="Freeform 660">
              <a:extLst>
                <a:ext uri="{FF2B5EF4-FFF2-40B4-BE49-F238E27FC236}">
                  <a16:creationId xmlns:a16="http://schemas.microsoft.com/office/drawing/2014/main" id="{F119B4F0-B5C5-4FB4-892A-C5AC1140E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0" y="2611"/>
              <a:ext cx="144" cy="55"/>
            </a:xfrm>
            <a:custGeom>
              <a:avLst/>
              <a:gdLst>
                <a:gd name="T0" fmla="*/ 48 w 157"/>
                <a:gd name="T1" fmla="*/ 0 h 56"/>
                <a:gd name="T2" fmla="*/ 0 w 157"/>
                <a:gd name="T3" fmla="*/ 52 h 56"/>
                <a:gd name="T4" fmla="*/ 50 w 157"/>
                <a:gd name="T5" fmla="*/ 20 h 56"/>
                <a:gd name="T6" fmla="*/ 20 w 157"/>
                <a:gd name="T7" fmla="*/ 47 h 56"/>
                <a:gd name="T8" fmla="*/ 73 w 157"/>
                <a:gd name="T9" fmla="*/ 28 h 56"/>
                <a:gd name="T10" fmla="*/ 47 w 157"/>
                <a:gd name="T11" fmla="*/ 45 h 56"/>
                <a:gd name="T12" fmla="*/ 111 w 157"/>
                <a:gd name="T13" fmla="*/ 25 h 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7" h="56">
                  <a:moveTo>
                    <a:pt x="68" y="0"/>
                  </a:moveTo>
                  <a:cubicBezTo>
                    <a:pt x="46" y="20"/>
                    <a:pt x="27" y="40"/>
                    <a:pt x="0" y="56"/>
                  </a:cubicBezTo>
                  <a:cubicBezTo>
                    <a:pt x="15" y="41"/>
                    <a:pt x="51" y="35"/>
                    <a:pt x="71" y="20"/>
                  </a:cubicBezTo>
                  <a:cubicBezTo>
                    <a:pt x="59" y="32"/>
                    <a:pt x="42" y="42"/>
                    <a:pt x="28" y="51"/>
                  </a:cubicBezTo>
                  <a:cubicBezTo>
                    <a:pt x="54" y="49"/>
                    <a:pt x="79" y="32"/>
                    <a:pt x="104" y="28"/>
                  </a:cubicBezTo>
                  <a:cubicBezTo>
                    <a:pt x="93" y="36"/>
                    <a:pt x="79" y="41"/>
                    <a:pt x="67" y="49"/>
                  </a:cubicBezTo>
                  <a:cubicBezTo>
                    <a:pt x="94" y="47"/>
                    <a:pt x="138" y="37"/>
                    <a:pt x="157" y="25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59" name="Freeform 661">
              <a:extLst>
                <a:ext uri="{FF2B5EF4-FFF2-40B4-BE49-F238E27FC236}">
                  <a16:creationId xmlns:a16="http://schemas.microsoft.com/office/drawing/2014/main" id="{A505831B-9CCC-432D-93FE-FD3D13AC4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" y="2926"/>
              <a:ext cx="111" cy="95"/>
            </a:xfrm>
            <a:custGeom>
              <a:avLst/>
              <a:gdLst>
                <a:gd name="T0" fmla="*/ 29 w 121"/>
                <a:gd name="T1" fmla="*/ 40 h 98"/>
                <a:gd name="T2" fmla="*/ 73 w 121"/>
                <a:gd name="T3" fmla="*/ 0 h 98"/>
                <a:gd name="T4" fmla="*/ 37 w 121"/>
                <a:gd name="T5" fmla="*/ 42 h 98"/>
                <a:gd name="T6" fmla="*/ 64 w 121"/>
                <a:gd name="T7" fmla="*/ 32 h 98"/>
                <a:gd name="T8" fmla="*/ 46 w 121"/>
                <a:gd name="T9" fmla="*/ 46 h 98"/>
                <a:gd name="T10" fmla="*/ 86 w 121"/>
                <a:gd name="T11" fmla="*/ 37 h 98"/>
                <a:gd name="T12" fmla="*/ 61 w 121"/>
                <a:gd name="T13" fmla="*/ 51 h 98"/>
                <a:gd name="T14" fmla="*/ 78 w 121"/>
                <a:gd name="T15" fmla="*/ 45 h 98"/>
                <a:gd name="T16" fmla="*/ 45 w 121"/>
                <a:gd name="T17" fmla="*/ 69 h 98"/>
                <a:gd name="T18" fmla="*/ 76 w 121"/>
                <a:gd name="T19" fmla="*/ 68 h 98"/>
                <a:gd name="T20" fmla="*/ 47 w 121"/>
                <a:gd name="T21" fmla="*/ 83 h 98"/>
                <a:gd name="T22" fmla="*/ 60 w 121"/>
                <a:gd name="T23" fmla="*/ 85 h 98"/>
                <a:gd name="T24" fmla="*/ 5 w 121"/>
                <a:gd name="T25" fmla="*/ 77 h 98"/>
                <a:gd name="T26" fmla="*/ 26 w 121"/>
                <a:gd name="T27" fmla="*/ 65 h 98"/>
                <a:gd name="T28" fmla="*/ 0 w 121"/>
                <a:gd name="T29" fmla="*/ 64 h 98"/>
                <a:gd name="T30" fmla="*/ 32 w 121"/>
                <a:gd name="T31" fmla="*/ 42 h 98"/>
                <a:gd name="T32" fmla="*/ 22 w 121"/>
                <a:gd name="T33" fmla="*/ 42 h 98"/>
                <a:gd name="T34" fmla="*/ 26 w 121"/>
                <a:gd name="T35" fmla="*/ 40 h 9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21" h="98">
                  <a:moveTo>
                    <a:pt x="41" y="44"/>
                  </a:moveTo>
                  <a:cubicBezTo>
                    <a:pt x="61" y="27"/>
                    <a:pt x="81" y="11"/>
                    <a:pt x="104" y="0"/>
                  </a:cubicBezTo>
                  <a:cubicBezTo>
                    <a:pt x="91" y="17"/>
                    <a:pt x="64" y="28"/>
                    <a:pt x="52" y="46"/>
                  </a:cubicBezTo>
                  <a:cubicBezTo>
                    <a:pt x="65" y="45"/>
                    <a:pt x="77" y="33"/>
                    <a:pt x="90" y="36"/>
                  </a:cubicBezTo>
                  <a:cubicBezTo>
                    <a:pt x="83" y="41"/>
                    <a:pt x="74" y="47"/>
                    <a:pt x="65" y="52"/>
                  </a:cubicBezTo>
                  <a:cubicBezTo>
                    <a:pt x="84" y="52"/>
                    <a:pt x="101" y="41"/>
                    <a:pt x="121" y="41"/>
                  </a:cubicBezTo>
                  <a:cubicBezTo>
                    <a:pt x="109" y="45"/>
                    <a:pt x="95" y="51"/>
                    <a:pt x="85" y="59"/>
                  </a:cubicBezTo>
                  <a:cubicBezTo>
                    <a:pt x="93" y="56"/>
                    <a:pt x="101" y="53"/>
                    <a:pt x="110" y="50"/>
                  </a:cubicBezTo>
                  <a:cubicBezTo>
                    <a:pt x="95" y="59"/>
                    <a:pt x="76" y="66"/>
                    <a:pt x="63" y="77"/>
                  </a:cubicBezTo>
                  <a:cubicBezTo>
                    <a:pt x="77" y="82"/>
                    <a:pt x="94" y="78"/>
                    <a:pt x="108" y="76"/>
                  </a:cubicBezTo>
                  <a:cubicBezTo>
                    <a:pt x="99" y="88"/>
                    <a:pt x="78" y="87"/>
                    <a:pt x="67" y="95"/>
                  </a:cubicBezTo>
                  <a:cubicBezTo>
                    <a:pt x="72" y="97"/>
                    <a:pt x="78" y="98"/>
                    <a:pt x="84" y="97"/>
                  </a:cubicBezTo>
                  <a:cubicBezTo>
                    <a:pt x="64" y="81"/>
                    <a:pt x="30" y="87"/>
                    <a:pt x="5" y="88"/>
                  </a:cubicBezTo>
                  <a:cubicBezTo>
                    <a:pt x="16" y="85"/>
                    <a:pt x="27" y="80"/>
                    <a:pt x="37" y="73"/>
                  </a:cubicBezTo>
                  <a:cubicBezTo>
                    <a:pt x="29" y="66"/>
                    <a:pt x="10" y="69"/>
                    <a:pt x="0" y="72"/>
                  </a:cubicBezTo>
                  <a:cubicBezTo>
                    <a:pt x="14" y="69"/>
                    <a:pt x="38" y="59"/>
                    <a:pt x="45" y="46"/>
                  </a:cubicBezTo>
                  <a:cubicBezTo>
                    <a:pt x="40" y="47"/>
                    <a:pt x="35" y="45"/>
                    <a:pt x="31" y="46"/>
                  </a:cubicBezTo>
                  <a:cubicBezTo>
                    <a:pt x="32" y="46"/>
                    <a:pt x="34" y="45"/>
                    <a:pt x="36" y="44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60" name="Freeform 662">
              <a:extLst>
                <a:ext uri="{FF2B5EF4-FFF2-40B4-BE49-F238E27FC236}">
                  <a16:creationId xmlns:a16="http://schemas.microsoft.com/office/drawing/2014/main" id="{2CAD1B4B-9533-4F1D-93B1-723E63431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8" y="3064"/>
              <a:ext cx="124" cy="69"/>
            </a:xfrm>
            <a:custGeom>
              <a:avLst/>
              <a:gdLst>
                <a:gd name="T0" fmla="*/ 5 w 136"/>
                <a:gd name="T1" fmla="*/ 14 h 70"/>
                <a:gd name="T2" fmla="*/ 0 w 136"/>
                <a:gd name="T3" fmla="*/ 24 h 70"/>
                <a:gd name="T4" fmla="*/ 14 w 136"/>
                <a:gd name="T5" fmla="*/ 13 h 70"/>
                <a:gd name="T6" fmla="*/ 14 w 136"/>
                <a:gd name="T7" fmla="*/ 14 h 70"/>
                <a:gd name="T8" fmla="*/ 23 w 136"/>
                <a:gd name="T9" fmla="*/ 8 h 70"/>
                <a:gd name="T10" fmla="*/ 30 w 136"/>
                <a:gd name="T11" fmla="*/ 7 h 70"/>
                <a:gd name="T12" fmla="*/ 31 w 136"/>
                <a:gd name="T13" fmla="*/ 10 h 70"/>
                <a:gd name="T14" fmla="*/ 36 w 136"/>
                <a:gd name="T15" fmla="*/ 11 h 70"/>
                <a:gd name="T16" fmla="*/ 39 w 136"/>
                <a:gd name="T17" fmla="*/ 13 h 70"/>
                <a:gd name="T18" fmla="*/ 43 w 136"/>
                <a:gd name="T19" fmla="*/ 10 h 70"/>
                <a:gd name="T20" fmla="*/ 47 w 136"/>
                <a:gd name="T21" fmla="*/ 13 h 70"/>
                <a:gd name="T22" fmla="*/ 49 w 136"/>
                <a:gd name="T23" fmla="*/ 19 h 70"/>
                <a:gd name="T24" fmla="*/ 56 w 136"/>
                <a:gd name="T25" fmla="*/ 32 h 70"/>
                <a:gd name="T26" fmla="*/ 54 w 136"/>
                <a:gd name="T27" fmla="*/ 36 h 70"/>
                <a:gd name="T28" fmla="*/ 56 w 136"/>
                <a:gd name="T29" fmla="*/ 43 h 70"/>
                <a:gd name="T30" fmla="*/ 56 w 136"/>
                <a:gd name="T31" fmla="*/ 56 h 70"/>
                <a:gd name="T32" fmla="*/ 58 w 136"/>
                <a:gd name="T33" fmla="*/ 66 h 70"/>
                <a:gd name="T34" fmla="*/ 61 w 136"/>
                <a:gd name="T35" fmla="*/ 60 h 70"/>
                <a:gd name="T36" fmla="*/ 64 w 136"/>
                <a:gd name="T37" fmla="*/ 48 h 70"/>
                <a:gd name="T38" fmla="*/ 76 w 136"/>
                <a:gd name="T39" fmla="*/ 48 h 70"/>
                <a:gd name="T40" fmla="*/ 82 w 136"/>
                <a:gd name="T41" fmla="*/ 52 h 70"/>
                <a:gd name="T42" fmla="*/ 88 w 136"/>
                <a:gd name="T43" fmla="*/ 54 h 70"/>
                <a:gd name="T44" fmla="*/ 86 w 136"/>
                <a:gd name="T45" fmla="*/ 44 h 70"/>
                <a:gd name="T46" fmla="*/ 80 w 136"/>
                <a:gd name="T47" fmla="*/ 38 h 70"/>
                <a:gd name="T48" fmla="*/ 94 w 136"/>
                <a:gd name="T49" fmla="*/ 24 h 70"/>
                <a:gd name="T50" fmla="*/ 82 w 136"/>
                <a:gd name="T51" fmla="*/ 26 h 70"/>
                <a:gd name="T52" fmla="*/ 78 w 136"/>
                <a:gd name="T53" fmla="*/ 11 h 70"/>
                <a:gd name="T54" fmla="*/ 61 w 136"/>
                <a:gd name="T55" fmla="*/ 6 h 70"/>
                <a:gd name="T56" fmla="*/ 47 w 136"/>
                <a:gd name="T57" fmla="*/ 1 h 70"/>
                <a:gd name="T58" fmla="*/ 39 w 136"/>
                <a:gd name="T59" fmla="*/ 1 h 70"/>
                <a:gd name="T60" fmla="*/ 34 w 136"/>
                <a:gd name="T61" fmla="*/ 1 h 70"/>
                <a:gd name="T62" fmla="*/ 19 w 136"/>
                <a:gd name="T63" fmla="*/ 1 h 70"/>
                <a:gd name="T64" fmla="*/ 9 w 136"/>
                <a:gd name="T65" fmla="*/ 7 h 70"/>
                <a:gd name="T66" fmla="*/ 5 w 136"/>
                <a:gd name="T67" fmla="*/ 16 h 7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36" h="70">
                  <a:moveTo>
                    <a:pt x="5" y="14"/>
                  </a:moveTo>
                  <a:cubicBezTo>
                    <a:pt x="4" y="17"/>
                    <a:pt x="1" y="20"/>
                    <a:pt x="0" y="24"/>
                  </a:cubicBezTo>
                  <a:cubicBezTo>
                    <a:pt x="7" y="24"/>
                    <a:pt x="14" y="15"/>
                    <a:pt x="20" y="13"/>
                  </a:cubicBezTo>
                  <a:cubicBezTo>
                    <a:pt x="20" y="13"/>
                    <a:pt x="20" y="14"/>
                    <a:pt x="19" y="14"/>
                  </a:cubicBezTo>
                  <a:cubicBezTo>
                    <a:pt x="24" y="14"/>
                    <a:pt x="28" y="9"/>
                    <a:pt x="33" y="8"/>
                  </a:cubicBezTo>
                  <a:cubicBezTo>
                    <a:pt x="34" y="13"/>
                    <a:pt x="41" y="8"/>
                    <a:pt x="44" y="7"/>
                  </a:cubicBezTo>
                  <a:cubicBezTo>
                    <a:pt x="44" y="8"/>
                    <a:pt x="45" y="9"/>
                    <a:pt x="45" y="10"/>
                  </a:cubicBezTo>
                  <a:cubicBezTo>
                    <a:pt x="48" y="10"/>
                    <a:pt x="50" y="10"/>
                    <a:pt x="53" y="11"/>
                  </a:cubicBezTo>
                  <a:cubicBezTo>
                    <a:pt x="54" y="11"/>
                    <a:pt x="54" y="13"/>
                    <a:pt x="56" y="13"/>
                  </a:cubicBezTo>
                  <a:cubicBezTo>
                    <a:pt x="58" y="13"/>
                    <a:pt x="60" y="11"/>
                    <a:pt x="62" y="10"/>
                  </a:cubicBezTo>
                  <a:cubicBezTo>
                    <a:pt x="63" y="13"/>
                    <a:pt x="65" y="11"/>
                    <a:pt x="67" y="13"/>
                  </a:cubicBezTo>
                  <a:cubicBezTo>
                    <a:pt x="69" y="14"/>
                    <a:pt x="70" y="17"/>
                    <a:pt x="71" y="19"/>
                  </a:cubicBezTo>
                  <a:cubicBezTo>
                    <a:pt x="73" y="23"/>
                    <a:pt x="79" y="27"/>
                    <a:pt x="80" y="32"/>
                  </a:cubicBezTo>
                  <a:cubicBezTo>
                    <a:pt x="80" y="35"/>
                    <a:pt x="78" y="37"/>
                    <a:pt x="78" y="40"/>
                  </a:cubicBezTo>
                  <a:cubicBezTo>
                    <a:pt x="79" y="43"/>
                    <a:pt x="80" y="44"/>
                    <a:pt x="81" y="47"/>
                  </a:cubicBezTo>
                  <a:cubicBezTo>
                    <a:pt x="81" y="51"/>
                    <a:pt x="80" y="56"/>
                    <a:pt x="81" y="60"/>
                  </a:cubicBezTo>
                  <a:cubicBezTo>
                    <a:pt x="82" y="63"/>
                    <a:pt x="84" y="65"/>
                    <a:pt x="84" y="70"/>
                  </a:cubicBezTo>
                  <a:cubicBezTo>
                    <a:pt x="85" y="68"/>
                    <a:pt x="87" y="66"/>
                    <a:pt x="88" y="64"/>
                  </a:cubicBezTo>
                  <a:cubicBezTo>
                    <a:pt x="90" y="60"/>
                    <a:pt x="89" y="55"/>
                    <a:pt x="92" y="52"/>
                  </a:cubicBezTo>
                  <a:cubicBezTo>
                    <a:pt x="97" y="47"/>
                    <a:pt x="105" y="51"/>
                    <a:pt x="110" y="52"/>
                  </a:cubicBezTo>
                  <a:cubicBezTo>
                    <a:pt x="114" y="53"/>
                    <a:pt x="117" y="54"/>
                    <a:pt x="120" y="56"/>
                  </a:cubicBezTo>
                  <a:cubicBezTo>
                    <a:pt x="122" y="58"/>
                    <a:pt x="125" y="63"/>
                    <a:pt x="127" y="58"/>
                  </a:cubicBezTo>
                  <a:cubicBezTo>
                    <a:pt x="128" y="56"/>
                    <a:pt x="125" y="50"/>
                    <a:pt x="124" y="48"/>
                  </a:cubicBezTo>
                  <a:cubicBezTo>
                    <a:pt x="121" y="45"/>
                    <a:pt x="117" y="45"/>
                    <a:pt x="115" y="42"/>
                  </a:cubicBezTo>
                  <a:cubicBezTo>
                    <a:pt x="123" y="36"/>
                    <a:pt x="131" y="34"/>
                    <a:pt x="136" y="24"/>
                  </a:cubicBezTo>
                  <a:cubicBezTo>
                    <a:pt x="133" y="26"/>
                    <a:pt x="123" y="28"/>
                    <a:pt x="119" y="26"/>
                  </a:cubicBezTo>
                  <a:cubicBezTo>
                    <a:pt x="114" y="22"/>
                    <a:pt x="118" y="14"/>
                    <a:pt x="112" y="11"/>
                  </a:cubicBezTo>
                  <a:cubicBezTo>
                    <a:pt x="105" y="8"/>
                    <a:pt x="96" y="7"/>
                    <a:pt x="89" y="6"/>
                  </a:cubicBezTo>
                  <a:cubicBezTo>
                    <a:pt x="81" y="5"/>
                    <a:pt x="77" y="0"/>
                    <a:pt x="69" y="1"/>
                  </a:cubicBezTo>
                  <a:cubicBezTo>
                    <a:pt x="64" y="2"/>
                    <a:pt x="61" y="2"/>
                    <a:pt x="57" y="1"/>
                  </a:cubicBezTo>
                  <a:cubicBezTo>
                    <a:pt x="53" y="0"/>
                    <a:pt x="54" y="1"/>
                    <a:pt x="49" y="1"/>
                  </a:cubicBezTo>
                  <a:cubicBezTo>
                    <a:pt x="42" y="2"/>
                    <a:pt x="34" y="1"/>
                    <a:pt x="27" y="1"/>
                  </a:cubicBezTo>
                  <a:cubicBezTo>
                    <a:pt x="19" y="1"/>
                    <a:pt x="18" y="2"/>
                    <a:pt x="13" y="7"/>
                  </a:cubicBezTo>
                  <a:cubicBezTo>
                    <a:pt x="11" y="10"/>
                    <a:pt x="6" y="12"/>
                    <a:pt x="5" y="16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61" name="Freeform 663">
              <a:extLst>
                <a:ext uri="{FF2B5EF4-FFF2-40B4-BE49-F238E27FC236}">
                  <a16:creationId xmlns:a16="http://schemas.microsoft.com/office/drawing/2014/main" id="{01673B47-68C7-49D2-AF31-C60F14E3D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" y="3138"/>
              <a:ext cx="94" cy="102"/>
            </a:xfrm>
            <a:custGeom>
              <a:avLst/>
              <a:gdLst>
                <a:gd name="T0" fmla="*/ 28 w 102"/>
                <a:gd name="T1" fmla="*/ 0 h 104"/>
                <a:gd name="T2" fmla="*/ 15 w 102"/>
                <a:gd name="T3" fmla="*/ 28 h 104"/>
                <a:gd name="T4" fmla="*/ 23 w 102"/>
                <a:gd name="T5" fmla="*/ 15 h 104"/>
                <a:gd name="T6" fmla="*/ 16 w 102"/>
                <a:gd name="T7" fmla="*/ 34 h 104"/>
                <a:gd name="T8" fmla="*/ 21 w 102"/>
                <a:gd name="T9" fmla="*/ 27 h 104"/>
                <a:gd name="T10" fmla="*/ 19 w 102"/>
                <a:gd name="T11" fmla="*/ 48 h 104"/>
                <a:gd name="T12" fmla="*/ 21 w 102"/>
                <a:gd name="T13" fmla="*/ 43 h 104"/>
                <a:gd name="T14" fmla="*/ 22 w 102"/>
                <a:gd name="T15" fmla="*/ 59 h 104"/>
                <a:gd name="T16" fmla="*/ 25 w 102"/>
                <a:gd name="T17" fmla="*/ 53 h 104"/>
                <a:gd name="T18" fmla="*/ 26 w 102"/>
                <a:gd name="T19" fmla="*/ 68 h 104"/>
                <a:gd name="T20" fmla="*/ 32 w 102"/>
                <a:gd name="T21" fmla="*/ 60 h 104"/>
                <a:gd name="T22" fmla="*/ 32 w 102"/>
                <a:gd name="T23" fmla="*/ 70 h 104"/>
                <a:gd name="T24" fmla="*/ 38 w 102"/>
                <a:gd name="T25" fmla="*/ 65 h 104"/>
                <a:gd name="T26" fmla="*/ 40 w 102"/>
                <a:gd name="T27" fmla="*/ 69 h 104"/>
                <a:gd name="T28" fmla="*/ 45 w 102"/>
                <a:gd name="T29" fmla="*/ 70 h 104"/>
                <a:gd name="T30" fmla="*/ 55 w 102"/>
                <a:gd name="T31" fmla="*/ 62 h 104"/>
                <a:gd name="T32" fmla="*/ 55 w 102"/>
                <a:gd name="T33" fmla="*/ 63 h 104"/>
                <a:gd name="T34" fmla="*/ 74 w 102"/>
                <a:gd name="T35" fmla="*/ 45 h 104"/>
                <a:gd name="T36" fmla="*/ 51 w 102"/>
                <a:gd name="T37" fmla="*/ 77 h 104"/>
                <a:gd name="T38" fmla="*/ 27 w 102"/>
                <a:gd name="T39" fmla="*/ 88 h 104"/>
                <a:gd name="T40" fmla="*/ 16 w 102"/>
                <a:gd name="T41" fmla="*/ 96 h 104"/>
                <a:gd name="T42" fmla="*/ 23 w 102"/>
                <a:gd name="T43" fmla="*/ 79 h 104"/>
                <a:gd name="T44" fmla="*/ 10 w 102"/>
                <a:gd name="T45" fmla="*/ 90 h 104"/>
                <a:gd name="T46" fmla="*/ 16 w 102"/>
                <a:gd name="T47" fmla="*/ 77 h 104"/>
                <a:gd name="T48" fmla="*/ 6 w 102"/>
                <a:gd name="T49" fmla="*/ 85 h 104"/>
                <a:gd name="T50" fmla="*/ 11 w 102"/>
                <a:gd name="T51" fmla="*/ 72 h 104"/>
                <a:gd name="T52" fmla="*/ 5 w 102"/>
                <a:gd name="T53" fmla="*/ 77 h 104"/>
                <a:gd name="T54" fmla="*/ 9 w 102"/>
                <a:gd name="T55" fmla="*/ 62 h 104"/>
                <a:gd name="T56" fmla="*/ 0 w 102"/>
                <a:gd name="T57" fmla="*/ 70 h 104"/>
                <a:gd name="T58" fmla="*/ 7 w 102"/>
                <a:gd name="T59" fmla="*/ 41 h 104"/>
                <a:gd name="T60" fmla="*/ 2 w 102"/>
                <a:gd name="T61" fmla="*/ 47 h 104"/>
                <a:gd name="T62" fmla="*/ 6 w 102"/>
                <a:gd name="T63" fmla="*/ 38 h 104"/>
                <a:gd name="T64" fmla="*/ 13 w 102"/>
                <a:gd name="T65" fmla="*/ 22 h 104"/>
                <a:gd name="T66" fmla="*/ 23 w 102"/>
                <a:gd name="T67" fmla="*/ 3 h 10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" h="104">
                  <a:moveTo>
                    <a:pt x="39" y="0"/>
                  </a:moveTo>
                  <a:cubicBezTo>
                    <a:pt x="32" y="8"/>
                    <a:pt x="19" y="21"/>
                    <a:pt x="20" y="32"/>
                  </a:cubicBezTo>
                  <a:cubicBezTo>
                    <a:pt x="23" y="26"/>
                    <a:pt x="28" y="20"/>
                    <a:pt x="32" y="15"/>
                  </a:cubicBezTo>
                  <a:cubicBezTo>
                    <a:pt x="29" y="22"/>
                    <a:pt x="21" y="31"/>
                    <a:pt x="22" y="38"/>
                  </a:cubicBezTo>
                  <a:cubicBezTo>
                    <a:pt x="24" y="36"/>
                    <a:pt x="26" y="32"/>
                    <a:pt x="29" y="31"/>
                  </a:cubicBezTo>
                  <a:cubicBezTo>
                    <a:pt x="29" y="36"/>
                    <a:pt x="22" y="47"/>
                    <a:pt x="27" y="52"/>
                  </a:cubicBezTo>
                  <a:cubicBezTo>
                    <a:pt x="28" y="50"/>
                    <a:pt x="28" y="49"/>
                    <a:pt x="29" y="47"/>
                  </a:cubicBezTo>
                  <a:cubicBezTo>
                    <a:pt x="31" y="52"/>
                    <a:pt x="28" y="58"/>
                    <a:pt x="30" y="63"/>
                  </a:cubicBezTo>
                  <a:cubicBezTo>
                    <a:pt x="32" y="61"/>
                    <a:pt x="32" y="58"/>
                    <a:pt x="34" y="57"/>
                  </a:cubicBezTo>
                  <a:cubicBezTo>
                    <a:pt x="37" y="60"/>
                    <a:pt x="35" y="67"/>
                    <a:pt x="36" y="72"/>
                  </a:cubicBezTo>
                  <a:cubicBezTo>
                    <a:pt x="38" y="70"/>
                    <a:pt x="40" y="63"/>
                    <a:pt x="44" y="64"/>
                  </a:cubicBezTo>
                  <a:cubicBezTo>
                    <a:pt x="45" y="67"/>
                    <a:pt x="43" y="71"/>
                    <a:pt x="45" y="74"/>
                  </a:cubicBezTo>
                  <a:cubicBezTo>
                    <a:pt x="47" y="73"/>
                    <a:pt x="50" y="69"/>
                    <a:pt x="52" y="69"/>
                  </a:cubicBezTo>
                  <a:cubicBezTo>
                    <a:pt x="56" y="69"/>
                    <a:pt x="54" y="72"/>
                    <a:pt x="55" y="73"/>
                  </a:cubicBezTo>
                  <a:cubicBezTo>
                    <a:pt x="58" y="76"/>
                    <a:pt x="58" y="76"/>
                    <a:pt x="62" y="74"/>
                  </a:cubicBezTo>
                  <a:cubicBezTo>
                    <a:pt x="67" y="71"/>
                    <a:pt x="71" y="67"/>
                    <a:pt x="77" y="66"/>
                  </a:cubicBezTo>
                  <a:cubicBezTo>
                    <a:pt x="76" y="66"/>
                    <a:pt x="76" y="66"/>
                    <a:pt x="76" y="67"/>
                  </a:cubicBezTo>
                  <a:cubicBezTo>
                    <a:pt x="84" y="60"/>
                    <a:pt x="95" y="57"/>
                    <a:pt x="102" y="49"/>
                  </a:cubicBezTo>
                  <a:cubicBezTo>
                    <a:pt x="93" y="62"/>
                    <a:pt x="85" y="76"/>
                    <a:pt x="71" y="85"/>
                  </a:cubicBezTo>
                  <a:cubicBezTo>
                    <a:pt x="60" y="91"/>
                    <a:pt x="49" y="96"/>
                    <a:pt x="37" y="96"/>
                  </a:cubicBezTo>
                  <a:cubicBezTo>
                    <a:pt x="30" y="97"/>
                    <a:pt x="26" y="99"/>
                    <a:pt x="21" y="104"/>
                  </a:cubicBezTo>
                  <a:cubicBezTo>
                    <a:pt x="22" y="97"/>
                    <a:pt x="29" y="93"/>
                    <a:pt x="31" y="87"/>
                  </a:cubicBezTo>
                  <a:cubicBezTo>
                    <a:pt x="25" y="88"/>
                    <a:pt x="21" y="98"/>
                    <a:pt x="14" y="98"/>
                  </a:cubicBezTo>
                  <a:cubicBezTo>
                    <a:pt x="14" y="93"/>
                    <a:pt x="21" y="90"/>
                    <a:pt x="21" y="85"/>
                  </a:cubicBezTo>
                  <a:cubicBezTo>
                    <a:pt x="16" y="87"/>
                    <a:pt x="13" y="90"/>
                    <a:pt x="9" y="93"/>
                  </a:cubicBezTo>
                  <a:cubicBezTo>
                    <a:pt x="9" y="87"/>
                    <a:pt x="14" y="81"/>
                    <a:pt x="15" y="76"/>
                  </a:cubicBezTo>
                  <a:cubicBezTo>
                    <a:pt x="12" y="78"/>
                    <a:pt x="9" y="84"/>
                    <a:pt x="5" y="84"/>
                  </a:cubicBezTo>
                  <a:cubicBezTo>
                    <a:pt x="6" y="78"/>
                    <a:pt x="12" y="72"/>
                    <a:pt x="13" y="66"/>
                  </a:cubicBezTo>
                  <a:cubicBezTo>
                    <a:pt x="9" y="67"/>
                    <a:pt x="5" y="75"/>
                    <a:pt x="0" y="74"/>
                  </a:cubicBezTo>
                  <a:cubicBezTo>
                    <a:pt x="1" y="64"/>
                    <a:pt x="8" y="55"/>
                    <a:pt x="11" y="45"/>
                  </a:cubicBezTo>
                  <a:cubicBezTo>
                    <a:pt x="8" y="47"/>
                    <a:pt x="5" y="51"/>
                    <a:pt x="2" y="51"/>
                  </a:cubicBezTo>
                  <a:cubicBezTo>
                    <a:pt x="2" y="48"/>
                    <a:pt x="4" y="45"/>
                    <a:pt x="6" y="42"/>
                  </a:cubicBezTo>
                  <a:cubicBezTo>
                    <a:pt x="10" y="36"/>
                    <a:pt x="13" y="29"/>
                    <a:pt x="17" y="22"/>
                  </a:cubicBezTo>
                  <a:cubicBezTo>
                    <a:pt x="20" y="16"/>
                    <a:pt x="30" y="9"/>
                    <a:pt x="32" y="3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62" name="Freeform 664">
              <a:extLst>
                <a:ext uri="{FF2B5EF4-FFF2-40B4-BE49-F238E27FC236}">
                  <a16:creationId xmlns:a16="http://schemas.microsoft.com/office/drawing/2014/main" id="{DE8EA829-BEFB-44DB-91CA-2F31958FD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" y="3036"/>
              <a:ext cx="100" cy="64"/>
            </a:xfrm>
            <a:custGeom>
              <a:avLst/>
              <a:gdLst>
                <a:gd name="T0" fmla="*/ 0 w 109"/>
                <a:gd name="T1" fmla="*/ 61 h 65"/>
                <a:gd name="T2" fmla="*/ 46 w 109"/>
                <a:gd name="T3" fmla="*/ 5 h 65"/>
                <a:gd name="T4" fmla="*/ 22 w 109"/>
                <a:gd name="T5" fmla="*/ 35 h 65"/>
                <a:gd name="T6" fmla="*/ 54 w 109"/>
                <a:gd name="T7" fmla="*/ 4 h 65"/>
                <a:gd name="T8" fmla="*/ 29 w 109"/>
                <a:gd name="T9" fmla="*/ 32 h 65"/>
                <a:gd name="T10" fmla="*/ 70 w 109"/>
                <a:gd name="T11" fmla="*/ 0 h 65"/>
                <a:gd name="T12" fmla="*/ 44 w 109"/>
                <a:gd name="T13" fmla="*/ 29 h 65"/>
                <a:gd name="T14" fmla="*/ 57 w 109"/>
                <a:gd name="T15" fmla="*/ 19 h 65"/>
                <a:gd name="T16" fmla="*/ 75 w 109"/>
                <a:gd name="T17" fmla="*/ 10 h 65"/>
                <a:gd name="T18" fmla="*/ 53 w 109"/>
                <a:gd name="T19" fmla="*/ 29 h 65"/>
                <a:gd name="T20" fmla="*/ 77 w 109"/>
                <a:gd name="T21" fmla="*/ 19 h 65"/>
                <a:gd name="T22" fmla="*/ 58 w 109"/>
                <a:gd name="T23" fmla="*/ 32 h 65"/>
                <a:gd name="T24" fmla="*/ 77 w 109"/>
                <a:gd name="T25" fmla="*/ 26 h 65"/>
                <a:gd name="T26" fmla="*/ 63 w 109"/>
                <a:gd name="T27" fmla="*/ 34 h 65"/>
                <a:gd name="T28" fmla="*/ 76 w 109"/>
                <a:gd name="T29" fmla="*/ 32 h 65"/>
                <a:gd name="T30" fmla="*/ 59 w 109"/>
                <a:gd name="T31" fmla="*/ 32 h 65"/>
                <a:gd name="T32" fmla="*/ 39 w 109"/>
                <a:gd name="T33" fmla="*/ 33 h 65"/>
                <a:gd name="T34" fmla="*/ 15 w 109"/>
                <a:gd name="T35" fmla="*/ 44 h 6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9" h="65">
                  <a:moveTo>
                    <a:pt x="0" y="65"/>
                  </a:moveTo>
                  <a:cubicBezTo>
                    <a:pt x="17" y="42"/>
                    <a:pt x="40" y="20"/>
                    <a:pt x="64" y="5"/>
                  </a:cubicBezTo>
                  <a:cubicBezTo>
                    <a:pt x="51" y="15"/>
                    <a:pt x="40" y="25"/>
                    <a:pt x="31" y="39"/>
                  </a:cubicBezTo>
                  <a:cubicBezTo>
                    <a:pt x="41" y="27"/>
                    <a:pt x="60" y="9"/>
                    <a:pt x="76" y="4"/>
                  </a:cubicBezTo>
                  <a:cubicBezTo>
                    <a:pt x="66" y="14"/>
                    <a:pt x="47" y="22"/>
                    <a:pt x="41" y="35"/>
                  </a:cubicBezTo>
                  <a:cubicBezTo>
                    <a:pt x="58" y="22"/>
                    <a:pt x="79" y="6"/>
                    <a:pt x="99" y="0"/>
                  </a:cubicBezTo>
                  <a:cubicBezTo>
                    <a:pt x="88" y="9"/>
                    <a:pt x="68" y="17"/>
                    <a:pt x="62" y="29"/>
                  </a:cubicBezTo>
                  <a:cubicBezTo>
                    <a:pt x="68" y="27"/>
                    <a:pt x="74" y="21"/>
                    <a:pt x="81" y="19"/>
                  </a:cubicBezTo>
                  <a:cubicBezTo>
                    <a:pt x="89" y="15"/>
                    <a:pt x="98" y="14"/>
                    <a:pt x="106" y="10"/>
                  </a:cubicBezTo>
                  <a:cubicBezTo>
                    <a:pt x="96" y="16"/>
                    <a:pt x="84" y="21"/>
                    <a:pt x="75" y="29"/>
                  </a:cubicBezTo>
                  <a:cubicBezTo>
                    <a:pt x="87" y="27"/>
                    <a:pt x="98" y="20"/>
                    <a:pt x="109" y="19"/>
                  </a:cubicBezTo>
                  <a:cubicBezTo>
                    <a:pt x="102" y="26"/>
                    <a:pt x="90" y="29"/>
                    <a:pt x="82" y="36"/>
                  </a:cubicBezTo>
                  <a:cubicBezTo>
                    <a:pt x="91" y="35"/>
                    <a:pt x="102" y="30"/>
                    <a:pt x="109" y="26"/>
                  </a:cubicBezTo>
                  <a:cubicBezTo>
                    <a:pt x="103" y="31"/>
                    <a:pt x="96" y="34"/>
                    <a:pt x="89" y="38"/>
                  </a:cubicBezTo>
                  <a:cubicBezTo>
                    <a:pt x="95" y="36"/>
                    <a:pt x="101" y="32"/>
                    <a:pt x="108" y="32"/>
                  </a:cubicBezTo>
                  <a:cubicBezTo>
                    <a:pt x="99" y="35"/>
                    <a:pt x="93" y="36"/>
                    <a:pt x="83" y="36"/>
                  </a:cubicBezTo>
                  <a:cubicBezTo>
                    <a:pt x="73" y="36"/>
                    <a:pt x="64" y="36"/>
                    <a:pt x="55" y="37"/>
                  </a:cubicBezTo>
                  <a:cubicBezTo>
                    <a:pt x="43" y="38"/>
                    <a:pt x="26" y="40"/>
                    <a:pt x="20" y="48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63" name="Freeform 665">
              <a:extLst>
                <a:ext uri="{FF2B5EF4-FFF2-40B4-BE49-F238E27FC236}">
                  <a16:creationId xmlns:a16="http://schemas.microsoft.com/office/drawing/2014/main" id="{420854FB-E8E1-4E1B-9748-1D2248F7F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" y="2857"/>
              <a:ext cx="159" cy="503"/>
            </a:xfrm>
            <a:custGeom>
              <a:avLst/>
              <a:gdLst>
                <a:gd name="T0" fmla="*/ 96 w 173"/>
                <a:gd name="T1" fmla="*/ 20 h 515"/>
                <a:gd name="T2" fmla="*/ 71 w 173"/>
                <a:gd name="T3" fmla="*/ 116 h 515"/>
                <a:gd name="T4" fmla="*/ 47 w 173"/>
                <a:gd name="T5" fmla="*/ 200 h 515"/>
                <a:gd name="T6" fmla="*/ 51 w 173"/>
                <a:gd name="T7" fmla="*/ 161 h 515"/>
                <a:gd name="T8" fmla="*/ 57 w 173"/>
                <a:gd name="T9" fmla="*/ 116 h 515"/>
                <a:gd name="T10" fmla="*/ 40 w 173"/>
                <a:gd name="T11" fmla="*/ 187 h 515"/>
                <a:gd name="T12" fmla="*/ 41 w 173"/>
                <a:gd name="T13" fmla="*/ 148 h 515"/>
                <a:gd name="T14" fmla="*/ 33 w 173"/>
                <a:gd name="T15" fmla="*/ 184 h 515"/>
                <a:gd name="T16" fmla="*/ 31 w 173"/>
                <a:gd name="T17" fmla="*/ 168 h 515"/>
                <a:gd name="T18" fmla="*/ 25 w 173"/>
                <a:gd name="T19" fmla="*/ 202 h 515"/>
                <a:gd name="T20" fmla="*/ 24 w 173"/>
                <a:gd name="T21" fmla="*/ 188 h 515"/>
                <a:gd name="T22" fmla="*/ 15 w 173"/>
                <a:gd name="T23" fmla="*/ 254 h 515"/>
                <a:gd name="T24" fmla="*/ 16 w 173"/>
                <a:gd name="T25" fmla="*/ 223 h 515"/>
                <a:gd name="T26" fmla="*/ 9 w 173"/>
                <a:gd name="T27" fmla="*/ 291 h 515"/>
                <a:gd name="T28" fmla="*/ 9 w 173"/>
                <a:gd name="T29" fmla="*/ 352 h 515"/>
                <a:gd name="T30" fmla="*/ 15 w 173"/>
                <a:gd name="T31" fmla="*/ 324 h 515"/>
                <a:gd name="T32" fmla="*/ 6 w 173"/>
                <a:gd name="T33" fmla="*/ 402 h 515"/>
                <a:gd name="T34" fmla="*/ 16 w 173"/>
                <a:gd name="T35" fmla="*/ 394 h 515"/>
                <a:gd name="T36" fmla="*/ 6 w 173"/>
                <a:gd name="T37" fmla="*/ 449 h 515"/>
                <a:gd name="T38" fmla="*/ 22 w 173"/>
                <a:gd name="T39" fmla="*/ 440 h 515"/>
                <a:gd name="T40" fmla="*/ 18 w 173"/>
                <a:gd name="T41" fmla="*/ 469 h 515"/>
                <a:gd name="T42" fmla="*/ 24 w 173"/>
                <a:gd name="T43" fmla="*/ 454 h 515"/>
                <a:gd name="T44" fmla="*/ 25 w 173"/>
                <a:gd name="T45" fmla="*/ 460 h 515"/>
                <a:gd name="T46" fmla="*/ 47 w 173"/>
                <a:gd name="T47" fmla="*/ 409 h 515"/>
                <a:gd name="T48" fmla="*/ 68 w 173"/>
                <a:gd name="T49" fmla="*/ 345 h 515"/>
                <a:gd name="T50" fmla="*/ 52 w 173"/>
                <a:gd name="T51" fmla="*/ 382 h 515"/>
                <a:gd name="T52" fmla="*/ 84 w 173"/>
                <a:gd name="T53" fmla="*/ 307 h 515"/>
                <a:gd name="T54" fmla="*/ 69 w 173"/>
                <a:gd name="T55" fmla="*/ 331 h 515"/>
                <a:gd name="T56" fmla="*/ 96 w 173"/>
                <a:gd name="T57" fmla="*/ 274 h 515"/>
                <a:gd name="T58" fmla="*/ 85 w 173"/>
                <a:gd name="T59" fmla="*/ 282 h 515"/>
                <a:gd name="T60" fmla="*/ 111 w 173"/>
                <a:gd name="T61" fmla="*/ 217 h 515"/>
                <a:gd name="T62" fmla="*/ 97 w 173"/>
                <a:gd name="T63" fmla="*/ 228 h 515"/>
                <a:gd name="T64" fmla="*/ 119 w 173"/>
                <a:gd name="T65" fmla="*/ 153 h 515"/>
                <a:gd name="T66" fmla="*/ 109 w 173"/>
                <a:gd name="T67" fmla="*/ 161 h 515"/>
                <a:gd name="T68" fmla="*/ 118 w 173"/>
                <a:gd name="T69" fmla="*/ 96 h 515"/>
                <a:gd name="T70" fmla="*/ 107 w 173"/>
                <a:gd name="T71" fmla="*/ 116 h 515"/>
                <a:gd name="T72" fmla="*/ 107 w 173"/>
                <a:gd name="T73" fmla="*/ 0 h 515"/>
                <a:gd name="T74" fmla="*/ 102 w 173"/>
                <a:gd name="T75" fmla="*/ 12 h 51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73" h="515">
                  <a:moveTo>
                    <a:pt x="134" y="20"/>
                  </a:moveTo>
                  <a:cubicBezTo>
                    <a:pt x="136" y="54"/>
                    <a:pt x="112" y="98"/>
                    <a:pt x="99" y="128"/>
                  </a:cubicBezTo>
                  <a:cubicBezTo>
                    <a:pt x="88" y="155"/>
                    <a:pt x="63" y="189"/>
                    <a:pt x="66" y="220"/>
                  </a:cubicBezTo>
                  <a:cubicBezTo>
                    <a:pt x="66" y="205"/>
                    <a:pt x="70" y="191"/>
                    <a:pt x="72" y="177"/>
                  </a:cubicBezTo>
                  <a:cubicBezTo>
                    <a:pt x="76" y="161"/>
                    <a:pt x="74" y="143"/>
                    <a:pt x="81" y="128"/>
                  </a:cubicBezTo>
                  <a:cubicBezTo>
                    <a:pt x="71" y="149"/>
                    <a:pt x="52" y="182"/>
                    <a:pt x="55" y="206"/>
                  </a:cubicBezTo>
                  <a:cubicBezTo>
                    <a:pt x="55" y="193"/>
                    <a:pt x="57" y="175"/>
                    <a:pt x="58" y="164"/>
                  </a:cubicBezTo>
                  <a:cubicBezTo>
                    <a:pt x="55" y="177"/>
                    <a:pt x="51" y="190"/>
                    <a:pt x="46" y="202"/>
                  </a:cubicBezTo>
                  <a:cubicBezTo>
                    <a:pt x="43" y="197"/>
                    <a:pt x="43" y="187"/>
                    <a:pt x="44" y="184"/>
                  </a:cubicBezTo>
                  <a:cubicBezTo>
                    <a:pt x="45" y="197"/>
                    <a:pt x="37" y="209"/>
                    <a:pt x="35" y="222"/>
                  </a:cubicBezTo>
                  <a:cubicBezTo>
                    <a:pt x="34" y="217"/>
                    <a:pt x="34" y="212"/>
                    <a:pt x="34" y="207"/>
                  </a:cubicBezTo>
                  <a:cubicBezTo>
                    <a:pt x="35" y="230"/>
                    <a:pt x="26" y="256"/>
                    <a:pt x="20" y="278"/>
                  </a:cubicBezTo>
                  <a:cubicBezTo>
                    <a:pt x="20" y="268"/>
                    <a:pt x="22" y="256"/>
                    <a:pt x="23" y="245"/>
                  </a:cubicBezTo>
                  <a:cubicBezTo>
                    <a:pt x="12" y="265"/>
                    <a:pt x="15" y="298"/>
                    <a:pt x="13" y="319"/>
                  </a:cubicBezTo>
                  <a:cubicBezTo>
                    <a:pt x="11" y="335"/>
                    <a:pt x="0" y="374"/>
                    <a:pt x="13" y="387"/>
                  </a:cubicBezTo>
                  <a:cubicBezTo>
                    <a:pt x="22" y="381"/>
                    <a:pt x="19" y="366"/>
                    <a:pt x="21" y="356"/>
                  </a:cubicBezTo>
                  <a:cubicBezTo>
                    <a:pt x="24" y="383"/>
                    <a:pt x="16" y="416"/>
                    <a:pt x="9" y="442"/>
                  </a:cubicBezTo>
                  <a:cubicBezTo>
                    <a:pt x="14" y="440"/>
                    <a:pt x="18" y="436"/>
                    <a:pt x="22" y="433"/>
                  </a:cubicBezTo>
                  <a:cubicBezTo>
                    <a:pt x="31" y="445"/>
                    <a:pt x="12" y="478"/>
                    <a:pt x="10" y="494"/>
                  </a:cubicBezTo>
                  <a:cubicBezTo>
                    <a:pt x="18" y="494"/>
                    <a:pt x="24" y="488"/>
                    <a:pt x="30" y="484"/>
                  </a:cubicBezTo>
                  <a:cubicBezTo>
                    <a:pt x="30" y="494"/>
                    <a:pt x="26" y="505"/>
                    <a:pt x="26" y="515"/>
                  </a:cubicBezTo>
                  <a:cubicBezTo>
                    <a:pt x="29" y="510"/>
                    <a:pt x="30" y="504"/>
                    <a:pt x="34" y="499"/>
                  </a:cubicBezTo>
                  <a:cubicBezTo>
                    <a:pt x="34" y="502"/>
                    <a:pt x="35" y="504"/>
                    <a:pt x="35" y="506"/>
                  </a:cubicBezTo>
                  <a:cubicBezTo>
                    <a:pt x="39" y="487"/>
                    <a:pt x="56" y="466"/>
                    <a:pt x="66" y="449"/>
                  </a:cubicBezTo>
                  <a:cubicBezTo>
                    <a:pt x="77" y="427"/>
                    <a:pt x="82" y="399"/>
                    <a:pt x="96" y="379"/>
                  </a:cubicBezTo>
                  <a:cubicBezTo>
                    <a:pt x="96" y="393"/>
                    <a:pt x="82" y="408"/>
                    <a:pt x="74" y="420"/>
                  </a:cubicBezTo>
                  <a:cubicBezTo>
                    <a:pt x="83" y="392"/>
                    <a:pt x="103" y="363"/>
                    <a:pt x="117" y="338"/>
                  </a:cubicBezTo>
                  <a:cubicBezTo>
                    <a:pt x="109" y="345"/>
                    <a:pt x="103" y="357"/>
                    <a:pt x="97" y="363"/>
                  </a:cubicBezTo>
                  <a:cubicBezTo>
                    <a:pt x="104" y="343"/>
                    <a:pt x="133" y="323"/>
                    <a:pt x="134" y="302"/>
                  </a:cubicBezTo>
                  <a:cubicBezTo>
                    <a:pt x="129" y="305"/>
                    <a:pt x="125" y="308"/>
                    <a:pt x="120" y="310"/>
                  </a:cubicBezTo>
                  <a:cubicBezTo>
                    <a:pt x="131" y="292"/>
                    <a:pt x="160" y="260"/>
                    <a:pt x="157" y="238"/>
                  </a:cubicBezTo>
                  <a:cubicBezTo>
                    <a:pt x="149" y="240"/>
                    <a:pt x="144" y="249"/>
                    <a:pt x="136" y="251"/>
                  </a:cubicBezTo>
                  <a:cubicBezTo>
                    <a:pt x="148" y="230"/>
                    <a:pt x="170" y="194"/>
                    <a:pt x="167" y="169"/>
                  </a:cubicBezTo>
                  <a:cubicBezTo>
                    <a:pt x="161" y="169"/>
                    <a:pt x="157" y="174"/>
                    <a:pt x="152" y="177"/>
                  </a:cubicBezTo>
                  <a:cubicBezTo>
                    <a:pt x="161" y="159"/>
                    <a:pt x="173" y="123"/>
                    <a:pt x="164" y="104"/>
                  </a:cubicBezTo>
                  <a:cubicBezTo>
                    <a:pt x="157" y="108"/>
                    <a:pt x="152" y="121"/>
                    <a:pt x="149" y="128"/>
                  </a:cubicBezTo>
                  <a:cubicBezTo>
                    <a:pt x="163" y="87"/>
                    <a:pt x="149" y="42"/>
                    <a:pt x="149" y="0"/>
                  </a:cubicBezTo>
                  <a:cubicBezTo>
                    <a:pt x="148" y="4"/>
                    <a:pt x="146" y="8"/>
                    <a:pt x="144" y="12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64" name="Freeform 666">
              <a:extLst>
                <a:ext uri="{FF2B5EF4-FFF2-40B4-BE49-F238E27FC236}">
                  <a16:creationId xmlns:a16="http://schemas.microsoft.com/office/drawing/2014/main" id="{17BB9293-A07C-4A18-A986-25478C19B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5" y="2954"/>
              <a:ext cx="158" cy="133"/>
            </a:xfrm>
            <a:custGeom>
              <a:avLst/>
              <a:gdLst>
                <a:gd name="T0" fmla="*/ 0 w 173"/>
                <a:gd name="T1" fmla="*/ 124 h 136"/>
                <a:gd name="T2" fmla="*/ 17 w 173"/>
                <a:gd name="T3" fmla="*/ 78 h 136"/>
                <a:gd name="T4" fmla="*/ 54 w 173"/>
                <a:gd name="T5" fmla="*/ 22 h 136"/>
                <a:gd name="T6" fmla="*/ 25 w 173"/>
                <a:gd name="T7" fmla="*/ 75 h 136"/>
                <a:gd name="T8" fmla="*/ 63 w 173"/>
                <a:gd name="T9" fmla="*/ 29 h 136"/>
                <a:gd name="T10" fmla="*/ 50 w 173"/>
                <a:gd name="T11" fmla="*/ 54 h 136"/>
                <a:gd name="T12" fmla="*/ 89 w 173"/>
                <a:gd name="T13" fmla="*/ 14 h 136"/>
                <a:gd name="T14" fmla="*/ 83 w 173"/>
                <a:gd name="T15" fmla="*/ 25 h 136"/>
                <a:gd name="T16" fmla="*/ 111 w 173"/>
                <a:gd name="T17" fmla="*/ 0 h 136"/>
                <a:gd name="T18" fmla="*/ 101 w 173"/>
                <a:gd name="T19" fmla="*/ 18 h 136"/>
                <a:gd name="T20" fmla="*/ 121 w 173"/>
                <a:gd name="T21" fmla="*/ 1 h 136"/>
                <a:gd name="T22" fmla="*/ 83 w 173"/>
                <a:gd name="T23" fmla="*/ 48 h 136"/>
                <a:gd name="T24" fmla="*/ 91 w 173"/>
                <a:gd name="T25" fmla="*/ 33 h 136"/>
                <a:gd name="T26" fmla="*/ 51 w 173"/>
                <a:gd name="T27" fmla="*/ 71 h 136"/>
                <a:gd name="T28" fmla="*/ 60 w 173"/>
                <a:gd name="T29" fmla="*/ 57 h 136"/>
                <a:gd name="T30" fmla="*/ 37 w 173"/>
                <a:gd name="T31" fmla="*/ 76 h 136"/>
                <a:gd name="T32" fmla="*/ 14 w 173"/>
                <a:gd name="T33" fmla="*/ 109 h 1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73" h="136">
                  <a:moveTo>
                    <a:pt x="0" y="136"/>
                  </a:moveTo>
                  <a:cubicBezTo>
                    <a:pt x="15" y="121"/>
                    <a:pt x="16" y="104"/>
                    <a:pt x="25" y="86"/>
                  </a:cubicBezTo>
                  <a:cubicBezTo>
                    <a:pt x="37" y="63"/>
                    <a:pt x="60" y="42"/>
                    <a:pt x="78" y="23"/>
                  </a:cubicBezTo>
                  <a:cubicBezTo>
                    <a:pt x="64" y="43"/>
                    <a:pt x="51" y="64"/>
                    <a:pt x="36" y="83"/>
                  </a:cubicBezTo>
                  <a:cubicBezTo>
                    <a:pt x="58" y="73"/>
                    <a:pt x="74" y="49"/>
                    <a:pt x="91" y="33"/>
                  </a:cubicBezTo>
                  <a:cubicBezTo>
                    <a:pt x="86" y="43"/>
                    <a:pt x="77" y="49"/>
                    <a:pt x="72" y="58"/>
                  </a:cubicBezTo>
                  <a:cubicBezTo>
                    <a:pt x="90" y="44"/>
                    <a:pt x="109" y="27"/>
                    <a:pt x="127" y="14"/>
                  </a:cubicBezTo>
                  <a:cubicBezTo>
                    <a:pt x="122" y="18"/>
                    <a:pt x="118" y="24"/>
                    <a:pt x="120" y="29"/>
                  </a:cubicBezTo>
                  <a:cubicBezTo>
                    <a:pt x="133" y="19"/>
                    <a:pt x="147" y="9"/>
                    <a:pt x="161" y="0"/>
                  </a:cubicBezTo>
                  <a:cubicBezTo>
                    <a:pt x="155" y="5"/>
                    <a:pt x="150" y="11"/>
                    <a:pt x="145" y="18"/>
                  </a:cubicBezTo>
                  <a:cubicBezTo>
                    <a:pt x="155" y="14"/>
                    <a:pt x="164" y="6"/>
                    <a:pt x="173" y="1"/>
                  </a:cubicBezTo>
                  <a:cubicBezTo>
                    <a:pt x="155" y="14"/>
                    <a:pt x="134" y="34"/>
                    <a:pt x="120" y="52"/>
                  </a:cubicBezTo>
                  <a:cubicBezTo>
                    <a:pt x="123" y="46"/>
                    <a:pt x="126" y="42"/>
                    <a:pt x="131" y="37"/>
                  </a:cubicBezTo>
                  <a:cubicBezTo>
                    <a:pt x="111" y="50"/>
                    <a:pt x="94" y="70"/>
                    <a:pt x="73" y="79"/>
                  </a:cubicBezTo>
                  <a:cubicBezTo>
                    <a:pt x="76" y="77"/>
                    <a:pt x="82" y="64"/>
                    <a:pt x="86" y="61"/>
                  </a:cubicBezTo>
                  <a:cubicBezTo>
                    <a:pt x="75" y="69"/>
                    <a:pt x="64" y="76"/>
                    <a:pt x="54" y="84"/>
                  </a:cubicBezTo>
                  <a:cubicBezTo>
                    <a:pt x="41" y="94"/>
                    <a:pt x="33" y="110"/>
                    <a:pt x="19" y="119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65" name="Freeform 667">
              <a:extLst>
                <a:ext uri="{FF2B5EF4-FFF2-40B4-BE49-F238E27FC236}">
                  <a16:creationId xmlns:a16="http://schemas.microsoft.com/office/drawing/2014/main" id="{1D240255-ECBA-45FE-AF01-E607FB1CB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" y="2910"/>
              <a:ext cx="42" cy="147"/>
            </a:xfrm>
            <a:custGeom>
              <a:avLst/>
              <a:gdLst>
                <a:gd name="T0" fmla="*/ 18 w 45"/>
                <a:gd name="T1" fmla="*/ 121 h 150"/>
                <a:gd name="T2" fmla="*/ 18 w 45"/>
                <a:gd name="T3" fmla="*/ 109 h 150"/>
                <a:gd name="T4" fmla="*/ 5 w 45"/>
                <a:gd name="T5" fmla="*/ 138 h 150"/>
                <a:gd name="T6" fmla="*/ 12 w 45"/>
                <a:gd name="T7" fmla="*/ 78 h 150"/>
                <a:gd name="T8" fmla="*/ 0 w 45"/>
                <a:gd name="T9" fmla="*/ 109 h 150"/>
                <a:gd name="T10" fmla="*/ 23 w 45"/>
                <a:gd name="T11" fmla="*/ 0 h 150"/>
                <a:gd name="T12" fmla="*/ 19 w 45"/>
                <a:gd name="T13" fmla="*/ 45 h 150"/>
                <a:gd name="T14" fmla="*/ 31 w 45"/>
                <a:gd name="T15" fmla="*/ 17 h 150"/>
                <a:gd name="T16" fmla="*/ 22 w 45"/>
                <a:gd name="T17" fmla="*/ 59 h 150"/>
                <a:gd name="T18" fmla="*/ 33 w 45"/>
                <a:gd name="T19" fmla="*/ 38 h 150"/>
                <a:gd name="T20" fmla="*/ 26 w 45"/>
                <a:gd name="T21" fmla="*/ 80 h 150"/>
                <a:gd name="T22" fmla="*/ 31 w 45"/>
                <a:gd name="T23" fmla="*/ 67 h 150"/>
                <a:gd name="T24" fmla="*/ 18 w 45"/>
                <a:gd name="T25" fmla="*/ 129 h 1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150">
                  <a:moveTo>
                    <a:pt x="22" y="132"/>
                  </a:moveTo>
                  <a:cubicBezTo>
                    <a:pt x="22" y="127"/>
                    <a:pt x="22" y="122"/>
                    <a:pt x="22" y="117"/>
                  </a:cubicBezTo>
                  <a:cubicBezTo>
                    <a:pt x="19" y="128"/>
                    <a:pt x="10" y="140"/>
                    <a:pt x="5" y="150"/>
                  </a:cubicBezTo>
                  <a:cubicBezTo>
                    <a:pt x="6" y="129"/>
                    <a:pt x="11" y="107"/>
                    <a:pt x="16" y="86"/>
                  </a:cubicBezTo>
                  <a:cubicBezTo>
                    <a:pt x="10" y="96"/>
                    <a:pt x="6" y="107"/>
                    <a:pt x="0" y="117"/>
                  </a:cubicBezTo>
                  <a:cubicBezTo>
                    <a:pt x="7" y="73"/>
                    <a:pt x="4" y="37"/>
                    <a:pt x="31" y="0"/>
                  </a:cubicBezTo>
                  <a:cubicBezTo>
                    <a:pt x="31" y="8"/>
                    <a:pt x="29" y="43"/>
                    <a:pt x="24" y="49"/>
                  </a:cubicBezTo>
                  <a:cubicBezTo>
                    <a:pt x="32" y="39"/>
                    <a:pt x="36" y="28"/>
                    <a:pt x="40" y="17"/>
                  </a:cubicBezTo>
                  <a:cubicBezTo>
                    <a:pt x="45" y="32"/>
                    <a:pt x="29" y="47"/>
                    <a:pt x="30" y="63"/>
                  </a:cubicBezTo>
                  <a:cubicBezTo>
                    <a:pt x="35" y="56"/>
                    <a:pt x="38" y="49"/>
                    <a:pt x="43" y="42"/>
                  </a:cubicBezTo>
                  <a:cubicBezTo>
                    <a:pt x="40" y="57"/>
                    <a:pt x="33" y="72"/>
                    <a:pt x="34" y="88"/>
                  </a:cubicBezTo>
                  <a:cubicBezTo>
                    <a:pt x="37" y="83"/>
                    <a:pt x="40" y="77"/>
                    <a:pt x="41" y="71"/>
                  </a:cubicBezTo>
                  <a:cubicBezTo>
                    <a:pt x="40" y="85"/>
                    <a:pt x="26" y="142"/>
                    <a:pt x="22" y="141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66" name="Freeform 668">
              <a:extLst>
                <a:ext uri="{FF2B5EF4-FFF2-40B4-BE49-F238E27FC236}">
                  <a16:creationId xmlns:a16="http://schemas.microsoft.com/office/drawing/2014/main" id="{00A3CDB8-0D0E-48F2-8E84-BD83158FB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" y="2886"/>
              <a:ext cx="28" cy="82"/>
            </a:xfrm>
            <a:custGeom>
              <a:avLst/>
              <a:gdLst>
                <a:gd name="T0" fmla="*/ 19 w 30"/>
                <a:gd name="T1" fmla="*/ 64 h 83"/>
                <a:gd name="T2" fmla="*/ 20 w 30"/>
                <a:gd name="T3" fmla="*/ 21 h 83"/>
                <a:gd name="T4" fmla="*/ 7 w 30"/>
                <a:gd name="T5" fmla="*/ 52 h 83"/>
                <a:gd name="T6" fmla="*/ 10 w 30"/>
                <a:gd name="T7" fmla="*/ 22 h 83"/>
                <a:gd name="T8" fmla="*/ 6 w 30"/>
                <a:gd name="T9" fmla="*/ 39 h 83"/>
                <a:gd name="T10" fmla="*/ 5 w 30"/>
                <a:gd name="T11" fmla="*/ 3 h 83"/>
                <a:gd name="T12" fmla="*/ 0 w 30"/>
                <a:gd name="T13" fmla="*/ 7 h 83"/>
                <a:gd name="T14" fmla="*/ 1 w 30"/>
                <a:gd name="T15" fmla="*/ 2 h 83"/>
                <a:gd name="T16" fmla="*/ 19 w 30"/>
                <a:gd name="T17" fmla="*/ 47 h 83"/>
                <a:gd name="T18" fmla="*/ 22 w 30"/>
                <a:gd name="T19" fmla="*/ 79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" h="83">
                  <a:moveTo>
                    <a:pt x="24" y="68"/>
                  </a:moveTo>
                  <a:cubicBezTo>
                    <a:pt x="24" y="52"/>
                    <a:pt x="28" y="36"/>
                    <a:pt x="26" y="21"/>
                  </a:cubicBezTo>
                  <a:cubicBezTo>
                    <a:pt x="18" y="31"/>
                    <a:pt x="16" y="44"/>
                    <a:pt x="11" y="56"/>
                  </a:cubicBezTo>
                  <a:cubicBezTo>
                    <a:pt x="13" y="45"/>
                    <a:pt x="16" y="34"/>
                    <a:pt x="14" y="22"/>
                  </a:cubicBezTo>
                  <a:cubicBezTo>
                    <a:pt x="11" y="28"/>
                    <a:pt x="8" y="35"/>
                    <a:pt x="6" y="39"/>
                  </a:cubicBezTo>
                  <a:cubicBezTo>
                    <a:pt x="5" y="27"/>
                    <a:pt x="6" y="15"/>
                    <a:pt x="5" y="3"/>
                  </a:cubicBezTo>
                  <a:cubicBezTo>
                    <a:pt x="4" y="3"/>
                    <a:pt x="1" y="6"/>
                    <a:pt x="0" y="7"/>
                  </a:cubicBezTo>
                  <a:cubicBezTo>
                    <a:pt x="0" y="7"/>
                    <a:pt x="1" y="0"/>
                    <a:pt x="1" y="2"/>
                  </a:cubicBezTo>
                  <a:cubicBezTo>
                    <a:pt x="4" y="17"/>
                    <a:pt x="0" y="57"/>
                    <a:pt x="24" y="51"/>
                  </a:cubicBezTo>
                  <a:cubicBezTo>
                    <a:pt x="24" y="63"/>
                    <a:pt x="26" y="72"/>
                    <a:pt x="30" y="83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67" name="Freeform 669">
              <a:extLst>
                <a:ext uri="{FF2B5EF4-FFF2-40B4-BE49-F238E27FC236}">
                  <a16:creationId xmlns:a16="http://schemas.microsoft.com/office/drawing/2014/main" id="{061716C7-A8F8-404D-957F-94E2965C9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" y="3210"/>
              <a:ext cx="37" cy="148"/>
            </a:xfrm>
            <a:custGeom>
              <a:avLst/>
              <a:gdLst>
                <a:gd name="T0" fmla="*/ 29 w 40"/>
                <a:gd name="T1" fmla="*/ 139 h 151"/>
                <a:gd name="T2" fmla="*/ 8 w 40"/>
                <a:gd name="T3" fmla="*/ 72 h 151"/>
                <a:gd name="T4" fmla="*/ 27 w 40"/>
                <a:gd name="T5" fmla="*/ 95 h 151"/>
                <a:gd name="T6" fmla="*/ 6 w 40"/>
                <a:gd name="T7" fmla="*/ 50 h 151"/>
                <a:gd name="T8" fmla="*/ 18 w 40"/>
                <a:gd name="T9" fmla="*/ 69 h 151"/>
                <a:gd name="T10" fmla="*/ 0 w 40"/>
                <a:gd name="T11" fmla="*/ 22 h 151"/>
                <a:gd name="T12" fmla="*/ 6 w 40"/>
                <a:gd name="T13" fmla="*/ 26 h 151"/>
                <a:gd name="T14" fmla="*/ 4 w 40"/>
                <a:gd name="T15" fmla="*/ 0 h 151"/>
                <a:gd name="T16" fmla="*/ 29 w 40"/>
                <a:gd name="T17" fmla="*/ 77 h 151"/>
                <a:gd name="T18" fmla="*/ 18 w 40"/>
                <a:gd name="T19" fmla="*/ 65 h 151"/>
                <a:gd name="T20" fmla="*/ 27 w 40"/>
                <a:gd name="T21" fmla="*/ 113 h 151"/>
                <a:gd name="T22" fmla="*/ 19 w 40"/>
                <a:gd name="T23" fmla="*/ 105 h 151"/>
                <a:gd name="T24" fmla="*/ 23 w 40"/>
                <a:gd name="T25" fmla="*/ 128 h 151"/>
                <a:gd name="T26" fmla="*/ 18 w 40"/>
                <a:gd name="T27" fmla="*/ 120 h 151"/>
                <a:gd name="T28" fmla="*/ 27 w 40"/>
                <a:gd name="T29" fmla="*/ 137 h 15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0" h="151">
                  <a:moveTo>
                    <a:pt x="40" y="151"/>
                  </a:moveTo>
                  <a:cubicBezTo>
                    <a:pt x="25" y="129"/>
                    <a:pt x="15" y="103"/>
                    <a:pt x="12" y="77"/>
                  </a:cubicBezTo>
                  <a:cubicBezTo>
                    <a:pt x="20" y="86"/>
                    <a:pt x="26" y="97"/>
                    <a:pt x="36" y="103"/>
                  </a:cubicBezTo>
                  <a:cubicBezTo>
                    <a:pt x="32" y="85"/>
                    <a:pt x="11" y="74"/>
                    <a:pt x="10" y="54"/>
                  </a:cubicBezTo>
                  <a:cubicBezTo>
                    <a:pt x="16" y="60"/>
                    <a:pt x="20" y="67"/>
                    <a:pt x="25" y="73"/>
                  </a:cubicBezTo>
                  <a:cubicBezTo>
                    <a:pt x="22" y="54"/>
                    <a:pt x="8" y="39"/>
                    <a:pt x="0" y="22"/>
                  </a:cubicBezTo>
                  <a:cubicBezTo>
                    <a:pt x="2" y="24"/>
                    <a:pt x="5" y="27"/>
                    <a:pt x="8" y="30"/>
                  </a:cubicBezTo>
                  <a:cubicBezTo>
                    <a:pt x="9" y="20"/>
                    <a:pt x="6" y="10"/>
                    <a:pt x="4" y="0"/>
                  </a:cubicBezTo>
                  <a:cubicBezTo>
                    <a:pt x="17" y="27"/>
                    <a:pt x="30" y="56"/>
                    <a:pt x="39" y="85"/>
                  </a:cubicBezTo>
                  <a:cubicBezTo>
                    <a:pt x="36" y="79"/>
                    <a:pt x="31" y="73"/>
                    <a:pt x="25" y="69"/>
                  </a:cubicBezTo>
                  <a:cubicBezTo>
                    <a:pt x="19" y="83"/>
                    <a:pt x="33" y="106"/>
                    <a:pt x="36" y="121"/>
                  </a:cubicBezTo>
                  <a:cubicBezTo>
                    <a:pt x="34" y="117"/>
                    <a:pt x="29" y="115"/>
                    <a:pt x="27" y="113"/>
                  </a:cubicBezTo>
                  <a:cubicBezTo>
                    <a:pt x="26" y="122"/>
                    <a:pt x="29" y="131"/>
                    <a:pt x="31" y="140"/>
                  </a:cubicBezTo>
                  <a:cubicBezTo>
                    <a:pt x="29" y="137"/>
                    <a:pt x="27" y="134"/>
                    <a:pt x="25" y="130"/>
                  </a:cubicBezTo>
                  <a:cubicBezTo>
                    <a:pt x="26" y="140"/>
                    <a:pt x="28" y="150"/>
                    <a:pt x="36" y="149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68" name="Freeform 670">
              <a:extLst>
                <a:ext uri="{FF2B5EF4-FFF2-40B4-BE49-F238E27FC236}">
                  <a16:creationId xmlns:a16="http://schemas.microsoft.com/office/drawing/2014/main" id="{D82ACBD9-2B18-476C-A360-C0E191888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" y="2999"/>
              <a:ext cx="23" cy="93"/>
            </a:xfrm>
            <a:custGeom>
              <a:avLst/>
              <a:gdLst>
                <a:gd name="T0" fmla="*/ 4 w 26"/>
                <a:gd name="T1" fmla="*/ 60 h 95"/>
                <a:gd name="T2" fmla="*/ 0 w 26"/>
                <a:gd name="T3" fmla="*/ 87 h 95"/>
                <a:gd name="T4" fmla="*/ 4 w 26"/>
                <a:gd name="T5" fmla="*/ 66 h 95"/>
                <a:gd name="T6" fmla="*/ 12 w 26"/>
                <a:gd name="T7" fmla="*/ 26 h 95"/>
                <a:gd name="T8" fmla="*/ 11 w 26"/>
                <a:gd name="T9" fmla="*/ 0 h 95"/>
                <a:gd name="T10" fmla="*/ 10 w 26"/>
                <a:gd name="T11" fmla="*/ 22 h 95"/>
                <a:gd name="T12" fmla="*/ 8 w 26"/>
                <a:gd name="T13" fmla="*/ 41 h 95"/>
                <a:gd name="T14" fmla="*/ 4 w 26"/>
                <a:gd name="T15" fmla="*/ 59 h 9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" h="95">
                  <a:moveTo>
                    <a:pt x="6" y="64"/>
                  </a:moveTo>
                  <a:cubicBezTo>
                    <a:pt x="6" y="68"/>
                    <a:pt x="0" y="90"/>
                    <a:pt x="0" y="95"/>
                  </a:cubicBezTo>
                  <a:cubicBezTo>
                    <a:pt x="7" y="91"/>
                    <a:pt x="6" y="76"/>
                    <a:pt x="8" y="70"/>
                  </a:cubicBezTo>
                  <a:cubicBezTo>
                    <a:pt x="12" y="56"/>
                    <a:pt x="17" y="44"/>
                    <a:pt x="20" y="30"/>
                  </a:cubicBezTo>
                  <a:cubicBezTo>
                    <a:pt x="22" y="18"/>
                    <a:pt x="26" y="9"/>
                    <a:pt x="17" y="0"/>
                  </a:cubicBezTo>
                  <a:cubicBezTo>
                    <a:pt x="17" y="0"/>
                    <a:pt x="18" y="9"/>
                    <a:pt x="16" y="22"/>
                  </a:cubicBezTo>
                  <a:cubicBezTo>
                    <a:pt x="14" y="36"/>
                    <a:pt x="11" y="41"/>
                    <a:pt x="12" y="45"/>
                  </a:cubicBezTo>
                  <a:cubicBezTo>
                    <a:pt x="12" y="48"/>
                    <a:pt x="5" y="63"/>
                    <a:pt x="5" y="6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69" name="Freeform 671">
              <a:extLst>
                <a:ext uri="{FF2B5EF4-FFF2-40B4-BE49-F238E27FC236}">
                  <a16:creationId xmlns:a16="http://schemas.microsoft.com/office/drawing/2014/main" id="{857CC754-C40A-4FA9-961E-452036E0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" y="2939"/>
              <a:ext cx="25" cy="135"/>
            </a:xfrm>
            <a:custGeom>
              <a:avLst/>
              <a:gdLst>
                <a:gd name="T0" fmla="*/ 10 w 27"/>
                <a:gd name="T1" fmla="*/ 14 h 138"/>
                <a:gd name="T2" fmla="*/ 9 w 27"/>
                <a:gd name="T3" fmla="*/ 39 h 138"/>
                <a:gd name="T4" fmla="*/ 6 w 27"/>
                <a:gd name="T5" fmla="*/ 59 h 138"/>
                <a:gd name="T6" fmla="*/ 6 w 27"/>
                <a:gd name="T7" fmla="*/ 68 h 138"/>
                <a:gd name="T8" fmla="*/ 8 w 27"/>
                <a:gd name="T9" fmla="*/ 80 h 138"/>
                <a:gd name="T10" fmla="*/ 5 w 27"/>
                <a:gd name="T11" fmla="*/ 103 h 138"/>
                <a:gd name="T12" fmla="*/ 0 w 27"/>
                <a:gd name="T13" fmla="*/ 126 h 138"/>
                <a:gd name="T14" fmla="*/ 15 w 27"/>
                <a:gd name="T15" fmla="*/ 93 h 138"/>
                <a:gd name="T16" fmla="*/ 17 w 27"/>
                <a:gd name="T17" fmla="*/ 55 h 138"/>
                <a:gd name="T18" fmla="*/ 17 w 27"/>
                <a:gd name="T19" fmla="*/ 22 h 138"/>
                <a:gd name="T20" fmla="*/ 10 w 27"/>
                <a:gd name="T21" fmla="*/ 0 h 138"/>
                <a:gd name="T22" fmla="*/ 9 w 27"/>
                <a:gd name="T23" fmla="*/ 14 h 13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" h="138">
                  <a:moveTo>
                    <a:pt x="14" y="14"/>
                  </a:moveTo>
                  <a:cubicBezTo>
                    <a:pt x="12" y="22"/>
                    <a:pt x="14" y="34"/>
                    <a:pt x="13" y="43"/>
                  </a:cubicBezTo>
                  <a:cubicBezTo>
                    <a:pt x="11" y="50"/>
                    <a:pt x="10" y="57"/>
                    <a:pt x="8" y="63"/>
                  </a:cubicBezTo>
                  <a:cubicBezTo>
                    <a:pt x="13" y="68"/>
                    <a:pt x="10" y="71"/>
                    <a:pt x="10" y="76"/>
                  </a:cubicBezTo>
                  <a:cubicBezTo>
                    <a:pt x="10" y="79"/>
                    <a:pt x="12" y="83"/>
                    <a:pt x="12" y="88"/>
                  </a:cubicBezTo>
                  <a:cubicBezTo>
                    <a:pt x="11" y="96"/>
                    <a:pt x="6" y="103"/>
                    <a:pt x="5" y="111"/>
                  </a:cubicBezTo>
                  <a:cubicBezTo>
                    <a:pt x="4" y="120"/>
                    <a:pt x="3" y="128"/>
                    <a:pt x="0" y="138"/>
                  </a:cubicBezTo>
                  <a:cubicBezTo>
                    <a:pt x="10" y="132"/>
                    <a:pt x="17" y="112"/>
                    <a:pt x="19" y="101"/>
                  </a:cubicBezTo>
                  <a:cubicBezTo>
                    <a:pt x="23" y="87"/>
                    <a:pt x="21" y="72"/>
                    <a:pt x="23" y="59"/>
                  </a:cubicBezTo>
                  <a:cubicBezTo>
                    <a:pt x="24" y="45"/>
                    <a:pt x="27" y="35"/>
                    <a:pt x="23" y="22"/>
                  </a:cubicBezTo>
                  <a:cubicBezTo>
                    <a:pt x="22" y="17"/>
                    <a:pt x="18" y="3"/>
                    <a:pt x="14" y="0"/>
                  </a:cubicBezTo>
                  <a:cubicBezTo>
                    <a:pt x="13" y="5"/>
                    <a:pt x="13" y="9"/>
                    <a:pt x="13" y="14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70" name="Freeform 672">
              <a:extLst>
                <a:ext uri="{FF2B5EF4-FFF2-40B4-BE49-F238E27FC236}">
                  <a16:creationId xmlns:a16="http://schemas.microsoft.com/office/drawing/2014/main" id="{D24121CE-BBC6-4C29-92C0-9C3B57593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3008"/>
              <a:ext cx="13" cy="31"/>
            </a:xfrm>
            <a:custGeom>
              <a:avLst/>
              <a:gdLst>
                <a:gd name="T0" fmla="*/ 11 w 13"/>
                <a:gd name="T1" fmla="*/ 0 h 32"/>
                <a:gd name="T2" fmla="*/ 5 w 13"/>
                <a:gd name="T3" fmla="*/ 12 h 32"/>
                <a:gd name="T4" fmla="*/ 4 w 13"/>
                <a:gd name="T5" fmla="*/ 28 h 32"/>
                <a:gd name="T6" fmla="*/ 10 w 13"/>
                <a:gd name="T7" fmla="*/ 6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32">
                  <a:moveTo>
                    <a:pt x="11" y="0"/>
                  </a:moveTo>
                  <a:cubicBezTo>
                    <a:pt x="8" y="2"/>
                    <a:pt x="6" y="9"/>
                    <a:pt x="5" y="12"/>
                  </a:cubicBezTo>
                  <a:cubicBezTo>
                    <a:pt x="3" y="18"/>
                    <a:pt x="0" y="27"/>
                    <a:pt x="4" y="32"/>
                  </a:cubicBezTo>
                  <a:cubicBezTo>
                    <a:pt x="6" y="30"/>
                    <a:pt x="13" y="7"/>
                    <a:pt x="10" y="6"/>
                  </a:cubicBezTo>
                </a:path>
              </a:pathLst>
            </a:custGeom>
            <a:solidFill>
              <a:srgbClr val="4C2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71" name="Freeform 673">
              <a:extLst>
                <a:ext uri="{FF2B5EF4-FFF2-40B4-BE49-F238E27FC236}">
                  <a16:creationId xmlns:a16="http://schemas.microsoft.com/office/drawing/2014/main" id="{DD1BDF4C-18BF-43D5-A6F1-AC714DD04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" y="3167"/>
              <a:ext cx="225" cy="111"/>
            </a:xfrm>
            <a:custGeom>
              <a:avLst/>
              <a:gdLst>
                <a:gd name="T0" fmla="*/ 122 w 245"/>
                <a:gd name="T1" fmla="*/ 0 h 113"/>
                <a:gd name="T2" fmla="*/ 150 w 245"/>
                <a:gd name="T3" fmla="*/ 11 h 113"/>
                <a:gd name="T4" fmla="*/ 174 w 245"/>
                <a:gd name="T5" fmla="*/ 21 h 113"/>
                <a:gd name="T6" fmla="*/ 162 w 245"/>
                <a:gd name="T7" fmla="*/ 22 h 113"/>
                <a:gd name="T8" fmla="*/ 137 w 245"/>
                <a:gd name="T9" fmla="*/ 24 h 113"/>
                <a:gd name="T10" fmla="*/ 166 w 245"/>
                <a:gd name="T11" fmla="*/ 28 h 113"/>
                <a:gd name="T12" fmla="*/ 129 w 245"/>
                <a:gd name="T13" fmla="*/ 28 h 113"/>
                <a:gd name="T14" fmla="*/ 146 w 245"/>
                <a:gd name="T15" fmla="*/ 30 h 113"/>
                <a:gd name="T16" fmla="*/ 110 w 245"/>
                <a:gd name="T17" fmla="*/ 28 h 113"/>
                <a:gd name="T18" fmla="*/ 130 w 245"/>
                <a:gd name="T19" fmla="*/ 35 h 113"/>
                <a:gd name="T20" fmla="*/ 73 w 245"/>
                <a:gd name="T21" fmla="*/ 39 h 113"/>
                <a:gd name="T22" fmla="*/ 88 w 245"/>
                <a:gd name="T23" fmla="*/ 38 h 113"/>
                <a:gd name="T24" fmla="*/ 107 w 245"/>
                <a:gd name="T25" fmla="*/ 40 h 113"/>
                <a:gd name="T26" fmla="*/ 81 w 245"/>
                <a:gd name="T27" fmla="*/ 45 h 113"/>
                <a:gd name="T28" fmla="*/ 58 w 245"/>
                <a:gd name="T29" fmla="*/ 52 h 113"/>
                <a:gd name="T30" fmla="*/ 86 w 245"/>
                <a:gd name="T31" fmla="*/ 49 h 113"/>
                <a:gd name="T32" fmla="*/ 49 w 245"/>
                <a:gd name="T33" fmla="*/ 66 h 113"/>
                <a:gd name="T34" fmla="*/ 90 w 245"/>
                <a:gd name="T35" fmla="*/ 58 h 113"/>
                <a:gd name="T36" fmla="*/ 47 w 245"/>
                <a:gd name="T37" fmla="*/ 80 h 113"/>
                <a:gd name="T38" fmla="*/ 62 w 245"/>
                <a:gd name="T39" fmla="*/ 79 h 113"/>
                <a:gd name="T40" fmla="*/ 22 w 245"/>
                <a:gd name="T41" fmla="*/ 70 h 113"/>
                <a:gd name="T42" fmla="*/ 101 w 245"/>
                <a:gd name="T43" fmla="*/ 8 h 11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45" h="113">
                  <a:moveTo>
                    <a:pt x="172" y="0"/>
                  </a:moveTo>
                  <a:cubicBezTo>
                    <a:pt x="179" y="8"/>
                    <a:pt x="201" y="8"/>
                    <a:pt x="211" y="11"/>
                  </a:cubicBezTo>
                  <a:cubicBezTo>
                    <a:pt x="223" y="14"/>
                    <a:pt x="234" y="18"/>
                    <a:pt x="245" y="21"/>
                  </a:cubicBezTo>
                  <a:cubicBezTo>
                    <a:pt x="239" y="21"/>
                    <a:pt x="234" y="22"/>
                    <a:pt x="228" y="22"/>
                  </a:cubicBezTo>
                  <a:cubicBezTo>
                    <a:pt x="218" y="23"/>
                    <a:pt x="200" y="17"/>
                    <a:pt x="192" y="24"/>
                  </a:cubicBezTo>
                  <a:cubicBezTo>
                    <a:pt x="205" y="25"/>
                    <a:pt x="222" y="21"/>
                    <a:pt x="233" y="30"/>
                  </a:cubicBezTo>
                  <a:cubicBezTo>
                    <a:pt x="218" y="36"/>
                    <a:pt x="196" y="28"/>
                    <a:pt x="180" y="30"/>
                  </a:cubicBezTo>
                  <a:cubicBezTo>
                    <a:pt x="188" y="30"/>
                    <a:pt x="198" y="34"/>
                    <a:pt x="205" y="34"/>
                  </a:cubicBezTo>
                  <a:cubicBezTo>
                    <a:pt x="189" y="34"/>
                    <a:pt x="172" y="33"/>
                    <a:pt x="156" y="32"/>
                  </a:cubicBezTo>
                  <a:cubicBezTo>
                    <a:pt x="164" y="35"/>
                    <a:pt x="175" y="38"/>
                    <a:pt x="184" y="39"/>
                  </a:cubicBezTo>
                  <a:cubicBezTo>
                    <a:pt x="161" y="38"/>
                    <a:pt x="123" y="30"/>
                    <a:pt x="102" y="43"/>
                  </a:cubicBezTo>
                  <a:cubicBezTo>
                    <a:pt x="108" y="45"/>
                    <a:pt x="116" y="42"/>
                    <a:pt x="123" y="42"/>
                  </a:cubicBezTo>
                  <a:cubicBezTo>
                    <a:pt x="131" y="42"/>
                    <a:pt x="141" y="41"/>
                    <a:pt x="150" y="44"/>
                  </a:cubicBezTo>
                  <a:cubicBezTo>
                    <a:pt x="139" y="49"/>
                    <a:pt x="125" y="47"/>
                    <a:pt x="114" y="49"/>
                  </a:cubicBezTo>
                  <a:cubicBezTo>
                    <a:pt x="105" y="50"/>
                    <a:pt x="89" y="50"/>
                    <a:pt x="82" y="56"/>
                  </a:cubicBezTo>
                  <a:cubicBezTo>
                    <a:pt x="95" y="57"/>
                    <a:pt x="108" y="54"/>
                    <a:pt x="121" y="53"/>
                  </a:cubicBezTo>
                  <a:cubicBezTo>
                    <a:pt x="105" y="56"/>
                    <a:pt x="84" y="62"/>
                    <a:pt x="69" y="70"/>
                  </a:cubicBezTo>
                  <a:cubicBezTo>
                    <a:pt x="88" y="72"/>
                    <a:pt x="108" y="59"/>
                    <a:pt x="126" y="62"/>
                  </a:cubicBezTo>
                  <a:cubicBezTo>
                    <a:pt x="111" y="77"/>
                    <a:pt x="82" y="74"/>
                    <a:pt x="65" y="84"/>
                  </a:cubicBezTo>
                  <a:cubicBezTo>
                    <a:pt x="72" y="86"/>
                    <a:pt x="80" y="84"/>
                    <a:pt x="87" y="83"/>
                  </a:cubicBezTo>
                  <a:cubicBezTo>
                    <a:pt x="72" y="88"/>
                    <a:pt x="0" y="113"/>
                    <a:pt x="30" y="74"/>
                  </a:cubicBezTo>
                  <a:cubicBezTo>
                    <a:pt x="56" y="39"/>
                    <a:pt x="100" y="17"/>
                    <a:pt x="143" y="8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72" name="Freeform 674">
              <a:extLst>
                <a:ext uri="{FF2B5EF4-FFF2-40B4-BE49-F238E27FC236}">
                  <a16:creationId xmlns:a16="http://schemas.microsoft.com/office/drawing/2014/main" id="{15CB335E-E4CA-490D-9CC6-0E0893739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" y="3285"/>
              <a:ext cx="121" cy="171"/>
            </a:xfrm>
            <a:custGeom>
              <a:avLst/>
              <a:gdLst>
                <a:gd name="T0" fmla="*/ 16 w 131"/>
                <a:gd name="T1" fmla="*/ 20 h 174"/>
                <a:gd name="T2" fmla="*/ 70 w 131"/>
                <a:gd name="T3" fmla="*/ 0 h 174"/>
                <a:gd name="T4" fmla="*/ 15 w 131"/>
                <a:gd name="T5" fmla="*/ 38 h 174"/>
                <a:gd name="T6" fmla="*/ 54 w 131"/>
                <a:gd name="T7" fmla="*/ 21 h 174"/>
                <a:gd name="T8" fmla="*/ 18 w 131"/>
                <a:gd name="T9" fmla="*/ 46 h 174"/>
                <a:gd name="T10" fmla="*/ 39 w 131"/>
                <a:gd name="T11" fmla="*/ 37 h 174"/>
                <a:gd name="T12" fmla="*/ 15 w 131"/>
                <a:gd name="T13" fmla="*/ 58 h 174"/>
                <a:gd name="T14" fmla="*/ 32 w 131"/>
                <a:gd name="T15" fmla="*/ 58 h 174"/>
                <a:gd name="T16" fmla="*/ 16 w 131"/>
                <a:gd name="T17" fmla="*/ 66 h 174"/>
                <a:gd name="T18" fmla="*/ 39 w 131"/>
                <a:gd name="T19" fmla="*/ 72 h 174"/>
                <a:gd name="T20" fmla="*/ 21 w 131"/>
                <a:gd name="T21" fmla="*/ 78 h 174"/>
                <a:gd name="T22" fmla="*/ 46 w 131"/>
                <a:gd name="T23" fmla="*/ 86 h 174"/>
                <a:gd name="T24" fmla="*/ 30 w 131"/>
                <a:gd name="T25" fmla="*/ 89 h 174"/>
                <a:gd name="T26" fmla="*/ 54 w 131"/>
                <a:gd name="T27" fmla="*/ 109 h 174"/>
                <a:gd name="T28" fmla="*/ 37 w 131"/>
                <a:gd name="T29" fmla="*/ 109 h 174"/>
                <a:gd name="T30" fmla="*/ 61 w 131"/>
                <a:gd name="T31" fmla="*/ 126 h 174"/>
                <a:gd name="T32" fmla="*/ 46 w 131"/>
                <a:gd name="T33" fmla="*/ 124 h 174"/>
                <a:gd name="T34" fmla="*/ 62 w 131"/>
                <a:gd name="T35" fmla="*/ 139 h 174"/>
                <a:gd name="T36" fmla="*/ 95 w 131"/>
                <a:gd name="T37" fmla="*/ 162 h 174"/>
                <a:gd name="T38" fmla="*/ 63 w 131"/>
                <a:gd name="T39" fmla="*/ 150 h 174"/>
                <a:gd name="T40" fmla="*/ 15 w 131"/>
                <a:gd name="T41" fmla="*/ 125 h 174"/>
                <a:gd name="T42" fmla="*/ 1 w 131"/>
                <a:gd name="T43" fmla="*/ 74 h 174"/>
                <a:gd name="T44" fmla="*/ 6 w 131"/>
                <a:gd name="T45" fmla="*/ 41 h 1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31" h="174">
                  <a:moveTo>
                    <a:pt x="21" y="20"/>
                  </a:moveTo>
                  <a:cubicBezTo>
                    <a:pt x="43" y="8"/>
                    <a:pt x="71" y="2"/>
                    <a:pt x="96" y="0"/>
                  </a:cubicBezTo>
                  <a:cubicBezTo>
                    <a:pt x="68" y="1"/>
                    <a:pt x="41" y="26"/>
                    <a:pt x="19" y="42"/>
                  </a:cubicBezTo>
                  <a:cubicBezTo>
                    <a:pt x="32" y="34"/>
                    <a:pt x="58" y="19"/>
                    <a:pt x="74" y="21"/>
                  </a:cubicBezTo>
                  <a:cubicBezTo>
                    <a:pt x="61" y="30"/>
                    <a:pt x="30" y="35"/>
                    <a:pt x="25" y="50"/>
                  </a:cubicBezTo>
                  <a:cubicBezTo>
                    <a:pt x="34" y="48"/>
                    <a:pt x="43" y="43"/>
                    <a:pt x="53" y="41"/>
                  </a:cubicBezTo>
                  <a:cubicBezTo>
                    <a:pt x="45" y="47"/>
                    <a:pt x="22" y="52"/>
                    <a:pt x="19" y="62"/>
                  </a:cubicBezTo>
                  <a:cubicBezTo>
                    <a:pt x="27" y="63"/>
                    <a:pt x="38" y="59"/>
                    <a:pt x="44" y="62"/>
                  </a:cubicBezTo>
                  <a:cubicBezTo>
                    <a:pt x="37" y="66"/>
                    <a:pt x="29" y="68"/>
                    <a:pt x="22" y="70"/>
                  </a:cubicBezTo>
                  <a:cubicBezTo>
                    <a:pt x="32" y="73"/>
                    <a:pt x="44" y="72"/>
                    <a:pt x="54" y="76"/>
                  </a:cubicBezTo>
                  <a:cubicBezTo>
                    <a:pt x="48" y="81"/>
                    <a:pt x="37" y="82"/>
                    <a:pt x="29" y="82"/>
                  </a:cubicBezTo>
                  <a:cubicBezTo>
                    <a:pt x="39" y="87"/>
                    <a:pt x="58" y="83"/>
                    <a:pt x="63" y="94"/>
                  </a:cubicBezTo>
                  <a:cubicBezTo>
                    <a:pt x="60" y="101"/>
                    <a:pt x="48" y="96"/>
                    <a:pt x="42" y="97"/>
                  </a:cubicBezTo>
                  <a:cubicBezTo>
                    <a:pt x="49" y="107"/>
                    <a:pt x="66" y="108"/>
                    <a:pt x="75" y="117"/>
                  </a:cubicBezTo>
                  <a:cubicBezTo>
                    <a:pt x="69" y="119"/>
                    <a:pt x="58" y="117"/>
                    <a:pt x="51" y="117"/>
                  </a:cubicBezTo>
                  <a:cubicBezTo>
                    <a:pt x="55" y="128"/>
                    <a:pt x="80" y="121"/>
                    <a:pt x="83" y="134"/>
                  </a:cubicBezTo>
                  <a:cubicBezTo>
                    <a:pt x="76" y="135"/>
                    <a:pt x="70" y="132"/>
                    <a:pt x="64" y="132"/>
                  </a:cubicBezTo>
                  <a:cubicBezTo>
                    <a:pt x="61" y="142"/>
                    <a:pt x="78" y="147"/>
                    <a:pt x="84" y="149"/>
                  </a:cubicBezTo>
                  <a:cubicBezTo>
                    <a:pt x="101" y="156"/>
                    <a:pt x="117" y="161"/>
                    <a:pt x="131" y="174"/>
                  </a:cubicBezTo>
                  <a:cubicBezTo>
                    <a:pt x="117" y="168"/>
                    <a:pt x="101" y="167"/>
                    <a:pt x="87" y="162"/>
                  </a:cubicBezTo>
                  <a:cubicBezTo>
                    <a:pt x="66" y="156"/>
                    <a:pt x="36" y="147"/>
                    <a:pt x="19" y="133"/>
                  </a:cubicBezTo>
                  <a:cubicBezTo>
                    <a:pt x="4" y="120"/>
                    <a:pt x="2" y="97"/>
                    <a:pt x="1" y="78"/>
                  </a:cubicBezTo>
                  <a:cubicBezTo>
                    <a:pt x="0" y="65"/>
                    <a:pt x="5" y="57"/>
                    <a:pt x="9" y="45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73" name="Freeform 675">
              <a:extLst>
                <a:ext uri="{FF2B5EF4-FFF2-40B4-BE49-F238E27FC236}">
                  <a16:creationId xmlns:a16="http://schemas.microsoft.com/office/drawing/2014/main" id="{E322A0BC-7F81-446C-A645-AF1AB0A54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" y="3431"/>
              <a:ext cx="301" cy="58"/>
            </a:xfrm>
            <a:custGeom>
              <a:avLst/>
              <a:gdLst>
                <a:gd name="T0" fmla="*/ 0 w 328"/>
                <a:gd name="T1" fmla="*/ 3 h 59"/>
                <a:gd name="T2" fmla="*/ 38 w 328"/>
                <a:gd name="T3" fmla="*/ 3 h 59"/>
                <a:gd name="T4" fmla="*/ 86 w 328"/>
                <a:gd name="T5" fmla="*/ 0 h 59"/>
                <a:gd name="T6" fmla="*/ 19 w 328"/>
                <a:gd name="T7" fmla="*/ 23 h 59"/>
                <a:gd name="T8" fmla="*/ 61 w 328"/>
                <a:gd name="T9" fmla="*/ 18 h 59"/>
                <a:gd name="T10" fmla="*/ 126 w 328"/>
                <a:gd name="T11" fmla="*/ 3 h 59"/>
                <a:gd name="T12" fmla="*/ 85 w 328"/>
                <a:gd name="T13" fmla="*/ 29 h 59"/>
                <a:gd name="T14" fmla="*/ 136 w 328"/>
                <a:gd name="T15" fmla="*/ 15 h 59"/>
                <a:gd name="T16" fmla="*/ 107 w 328"/>
                <a:gd name="T17" fmla="*/ 32 h 59"/>
                <a:gd name="T18" fmla="*/ 155 w 328"/>
                <a:gd name="T19" fmla="*/ 18 h 59"/>
                <a:gd name="T20" fmla="*/ 142 w 328"/>
                <a:gd name="T21" fmla="*/ 29 h 59"/>
                <a:gd name="T22" fmla="*/ 168 w 328"/>
                <a:gd name="T23" fmla="*/ 21 h 59"/>
                <a:gd name="T24" fmla="*/ 193 w 328"/>
                <a:gd name="T25" fmla="*/ 11 h 59"/>
                <a:gd name="T26" fmla="*/ 182 w 328"/>
                <a:gd name="T27" fmla="*/ 24 h 59"/>
                <a:gd name="T28" fmla="*/ 211 w 328"/>
                <a:gd name="T29" fmla="*/ 10 h 59"/>
                <a:gd name="T30" fmla="*/ 205 w 328"/>
                <a:gd name="T31" fmla="*/ 21 h 59"/>
                <a:gd name="T32" fmla="*/ 232 w 328"/>
                <a:gd name="T33" fmla="*/ 14 h 59"/>
                <a:gd name="T34" fmla="*/ 198 w 328"/>
                <a:gd name="T35" fmla="*/ 30 h 59"/>
                <a:gd name="T36" fmla="*/ 163 w 328"/>
                <a:gd name="T37" fmla="*/ 40 h 59"/>
                <a:gd name="T38" fmla="*/ 128 w 328"/>
                <a:gd name="T39" fmla="*/ 51 h 59"/>
                <a:gd name="T40" fmla="*/ 75 w 328"/>
                <a:gd name="T41" fmla="*/ 52 h 59"/>
                <a:gd name="T42" fmla="*/ 35 w 328"/>
                <a:gd name="T43" fmla="*/ 40 h 59"/>
                <a:gd name="T44" fmla="*/ 12 w 328"/>
                <a:gd name="T45" fmla="*/ 27 h 59"/>
                <a:gd name="T46" fmla="*/ 14 w 328"/>
                <a:gd name="T47" fmla="*/ 26 h 5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28" h="59">
                  <a:moveTo>
                    <a:pt x="0" y="3"/>
                  </a:moveTo>
                  <a:cubicBezTo>
                    <a:pt x="13" y="12"/>
                    <a:pt x="40" y="4"/>
                    <a:pt x="53" y="3"/>
                  </a:cubicBezTo>
                  <a:cubicBezTo>
                    <a:pt x="75" y="1"/>
                    <a:pt x="100" y="4"/>
                    <a:pt x="121" y="0"/>
                  </a:cubicBezTo>
                  <a:cubicBezTo>
                    <a:pt x="90" y="7"/>
                    <a:pt x="59" y="17"/>
                    <a:pt x="27" y="23"/>
                  </a:cubicBezTo>
                  <a:cubicBezTo>
                    <a:pt x="46" y="17"/>
                    <a:pt x="67" y="20"/>
                    <a:pt x="86" y="18"/>
                  </a:cubicBezTo>
                  <a:cubicBezTo>
                    <a:pt x="117" y="16"/>
                    <a:pt x="146" y="8"/>
                    <a:pt x="177" y="3"/>
                  </a:cubicBezTo>
                  <a:cubicBezTo>
                    <a:pt x="161" y="15"/>
                    <a:pt x="134" y="16"/>
                    <a:pt x="120" y="29"/>
                  </a:cubicBezTo>
                  <a:cubicBezTo>
                    <a:pt x="142" y="36"/>
                    <a:pt x="168" y="8"/>
                    <a:pt x="191" y="15"/>
                  </a:cubicBezTo>
                  <a:cubicBezTo>
                    <a:pt x="181" y="27"/>
                    <a:pt x="162" y="28"/>
                    <a:pt x="150" y="36"/>
                  </a:cubicBezTo>
                  <a:cubicBezTo>
                    <a:pt x="172" y="38"/>
                    <a:pt x="197" y="21"/>
                    <a:pt x="219" y="18"/>
                  </a:cubicBezTo>
                  <a:cubicBezTo>
                    <a:pt x="213" y="22"/>
                    <a:pt x="204" y="25"/>
                    <a:pt x="201" y="31"/>
                  </a:cubicBezTo>
                  <a:cubicBezTo>
                    <a:pt x="210" y="33"/>
                    <a:pt x="227" y="24"/>
                    <a:pt x="237" y="21"/>
                  </a:cubicBezTo>
                  <a:cubicBezTo>
                    <a:pt x="248" y="17"/>
                    <a:pt x="260" y="12"/>
                    <a:pt x="272" y="11"/>
                  </a:cubicBezTo>
                  <a:cubicBezTo>
                    <a:pt x="267" y="16"/>
                    <a:pt x="259" y="18"/>
                    <a:pt x="256" y="24"/>
                  </a:cubicBezTo>
                  <a:cubicBezTo>
                    <a:pt x="270" y="24"/>
                    <a:pt x="285" y="7"/>
                    <a:pt x="299" y="10"/>
                  </a:cubicBezTo>
                  <a:cubicBezTo>
                    <a:pt x="296" y="14"/>
                    <a:pt x="292" y="16"/>
                    <a:pt x="289" y="21"/>
                  </a:cubicBezTo>
                  <a:cubicBezTo>
                    <a:pt x="300" y="27"/>
                    <a:pt x="316" y="8"/>
                    <a:pt x="328" y="14"/>
                  </a:cubicBezTo>
                  <a:cubicBezTo>
                    <a:pt x="314" y="25"/>
                    <a:pt x="297" y="28"/>
                    <a:pt x="279" y="34"/>
                  </a:cubicBezTo>
                  <a:cubicBezTo>
                    <a:pt x="263" y="39"/>
                    <a:pt x="247" y="41"/>
                    <a:pt x="230" y="44"/>
                  </a:cubicBezTo>
                  <a:cubicBezTo>
                    <a:pt x="213" y="48"/>
                    <a:pt x="196" y="54"/>
                    <a:pt x="179" y="55"/>
                  </a:cubicBezTo>
                  <a:cubicBezTo>
                    <a:pt x="155" y="56"/>
                    <a:pt x="129" y="59"/>
                    <a:pt x="106" y="56"/>
                  </a:cubicBezTo>
                  <a:cubicBezTo>
                    <a:pt x="87" y="54"/>
                    <a:pt x="66" y="51"/>
                    <a:pt x="49" y="44"/>
                  </a:cubicBezTo>
                  <a:cubicBezTo>
                    <a:pt x="38" y="39"/>
                    <a:pt x="28" y="30"/>
                    <a:pt x="16" y="27"/>
                  </a:cubicBezTo>
                  <a:cubicBezTo>
                    <a:pt x="17" y="26"/>
                    <a:pt x="17" y="26"/>
                    <a:pt x="18" y="26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74" name="Freeform 676">
              <a:extLst>
                <a:ext uri="{FF2B5EF4-FFF2-40B4-BE49-F238E27FC236}">
                  <a16:creationId xmlns:a16="http://schemas.microsoft.com/office/drawing/2014/main" id="{F234B6E0-F06D-43B8-A8EC-8E96C4BBF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" y="3150"/>
              <a:ext cx="282" cy="52"/>
            </a:xfrm>
            <a:custGeom>
              <a:avLst/>
              <a:gdLst>
                <a:gd name="T0" fmla="*/ 0 w 307"/>
                <a:gd name="T1" fmla="*/ 13 h 54"/>
                <a:gd name="T2" fmla="*/ 32 w 307"/>
                <a:gd name="T3" fmla="*/ 14 h 54"/>
                <a:gd name="T4" fmla="*/ 65 w 307"/>
                <a:gd name="T5" fmla="*/ 26 h 54"/>
                <a:gd name="T6" fmla="*/ 30 w 307"/>
                <a:gd name="T7" fmla="*/ 18 h 54"/>
                <a:gd name="T8" fmla="*/ 65 w 307"/>
                <a:gd name="T9" fmla="*/ 18 h 54"/>
                <a:gd name="T10" fmla="*/ 100 w 307"/>
                <a:gd name="T11" fmla="*/ 26 h 54"/>
                <a:gd name="T12" fmla="*/ 73 w 307"/>
                <a:gd name="T13" fmla="*/ 13 h 54"/>
                <a:gd name="T14" fmla="*/ 99 w 307"/>
                <a:gd name="T15" fmla="*/ 18 h 54"/>
                <a:gd name="T16" fmla="*/ 129 w 307"/>
                <a:gd name="T17" fmla="*/ 36 h 54"/>
                <a:gd name="T18" fmla="*/ 111 w 307"/>
                <a:gd name="T19" fmla="*/ 19 h 54"/>
                <a:gd name="T20" fmla="*/ 167 w 307"/>
                <a:gd name="T21" fmla="*/ 46 h 54"/>
                <a:gd name="T22" fmla="*/ 152 w 307"/>
                <a:gd name="T23" fmla="*/ 39 h 54"/>
                <a:gd name="T24" fmla="*/ 219 w 307"/>
                <a:gd name="T25" fmla="*/ 42 h 54"/>
                <a:gd name="T26" fmla="*/ 141 w 307"/>
                <a:gd name="T27" fmla="*/ 6 h 54"/>
                <a:gd name="T28" fmla="*/ 89 w 307"/>
                <a:gd name="T29" fmla="*/ 7 h 54"/>
                <a:gd name="T30" fmla="*/ 58 w 307"/>
                <a:gd name="T31" fmla="*/ 12 h 54"/>
                <a:gd name="T32" fmla="*/ 61 w 307"/>
                <a:gd name="T33" fmla="*/ 12 h 5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07" h="54">
                  <a:moveTo>
                    <a:pt x="0" y="16"/>
                  </a:moveTo>
                  <a:cubicBezTo>
                    <a:pt x="15" y="20"/>
                    <a:pt x="30" y="15"/>
                    <a:pt x="45" y="18"/>
                  </a:cubicBezTo>
                  <a:cubicBezTo>
                    <a:pt x="58" y="21"/>
                    <a:pt x="77" y="36"/>
                    <a:pt x="91" y="30"/>
                  </a:cubicBezTo>
                  <a:cubicBezTo>
                    <a:pt x="78" y="20"/>
                    <a:pt x="55" y="31"/>
                    <a:pt x="42" y="22"/>
                  </a:cubicBezTo>
                  <a:cubicBezTo>
                    <a:pt x="58" y="22"/>
                    <a:pt x="75" y="22"/>
                    <a:pt x="91" y="22"/>
                  </a:cubicBezTo>
                  <a:cubicBezTo>
                    <a:pt x="108" y="22"/>
                    <a:pt x="126" y="32"/>
                    <a:pt x="142" y="30"/>
                  </a:cubicBezTo>
                  <a:cubicBezTo>
                    <a:pt x="133" y="20"/>
                    <a:pt x="115" y="15"/>
                    <a:pt x="102" y="15"/>
                  </a:cubicBezTo>
                  <a:cubicBezTo>
                    <a:pt x="114" y="19"/>
                    <a:pt x="127" y="18"/>
                    <a:pt x="139" y="22"/>
                  </a:cubicBezTo>
                  <a:cubicBezTo>
                    <a:pt x="154" y="26"/>
                    <a:pt x="166" y="35"/>
                    <a:pt x="180" y="40"/>
                  </a:cubicBezTo>
                  <a:cubicBezTo>
                    <a:pt x="174" y="33"/>
                    <a:pt x="165" y="28"/>
                    <a:pt x="157" y="23"/>
                  </a:cubicBezTo>
                  <a:cubicBezTo>
                    <a:pt x="182" y="36"/>
                    <a:pt x="210" y="42"/>
                    <a:pt x="235" y="54"/>
                  </a:cubicBezTo>
                  <a:cubicBezTo>
                    <a:pt x="228" y="53"/>
                    <a:pt x="221" y="49"/>
                    <a:pt x="214" y="46"/>
                  </a:cubicBezTo>
                  <a:cubicBezTo>
                    <a:pt x="245" y="51"/>
                    <a:pt x="276" y="51"/>
                    <a:pt x="307" y="50"/>
                  </a:cubicBezTo>
                  <a:cubicBezTo>
                    <a:pt x="277" y="26"/>
                    <a:pt x="235" y="15"/>
                    <a:pt x="198" y="6"/>
                  </a:cubicBezTo>
                  <a:cubicBezTo>
                    <a:pt x="174" y="0"/>
                    <a:pt x="149" y="4"/>
                    <a:pt x="125" y="7"/>
                  </a:cubicBezTo>
                  <a:cubicBezTo>
                    <a:pt x="112" y="9"/>
                    <a:pt x="96" y="8"/>
                    <a:pt x="82" y="12"/>
                  </a:cubicBezTo>
                  <a:cubicBezTo>
                    <a:pt x="83" y="12"/>
                    <a:pt x="84" y="12"/>
                    <a:pt x="85" y="12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75" name="Freeform 677">
              <a:extLst>
                <a:ext uri="{FF2B5EF4-FFF2-40B4-BE49-F238E27FC236}">
                  <a16:creationId xmlns:a16="http://schemas.microsoft.com/office/drawing/2014/main" id="{0B58BE11-DB37-4FB8-A971-796502AB6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2" y="3143"/>
              <a:ext cx="168" cy="83"/>
            </a:xfrm>
            <a:custGeom>
              <a:avLst/>
              <a:gdLst>
                <a:gd name="T0" fmla="*/ 35 w 183"/>
                <a:gd name="T1" fmla="*/ 46 h 85"/>
                <a:gd name="T2" fmla="*/ 0 w 183"/>
                <a:gd name="T3" fmla="*/ 62 h 85"/>
                <a:gd name="T4" fmla="*/ 35 w 183"/>
                <a:gd name="T5" fmla="*/ 59 h 85"/>
                <a:gd name="T6" fmla="*/ 1 w 183"/>
                <a:gd name="T7" fmla="*/ 74 h 85"/>
                <a:gd name="T8" fmla="*/ 42 w 183"/>
                <a:gd name="T9" fmla="*/ 62 h 85"/>
                <a:gd name="T10" fmla="*/ 16 w 183"/>
                <a:gd name="T11" fmla="*/ 77 h 85"/>
                <a:gd name="T12" fmla="*/ 55 w 183"/>
                <a:gd name="T13" fmla="*/ 58 h 85"/>
                <a:gd name="T14" fmla="*/ 39 w 183"/>
                <a:gd name="T15" fmla="*/ 74 h 85"/>
                <a:gd name="T16" fmla="*/ 73 w 183"/>
                <a:gd name="T17" fmla="*/ 41 h 85"/>
                <a:gd name="T18" fmla="*/ 57 w 183"/>
                <a:gd name="T19" fmla="*/ 64 h 85"/>
                <a:gd name="T20" fmla="*/ 88 w 183"/>
                <a:gd name="T21" fmla="*/ 32 h 85"/>
                <a:gd name="T22" fmla="*/ 71 w 183"/>
                <a:gd name="T23" fmla="*/ 58 h 85"/>
                <a:gd name="T24" fmla="*/ 105 w 183"/>
                <a:gd name="T25" fmla="*/ 21 h 85"/>
                <a:gd name="T26" fmla="*/ 93 w 183"/>
                <a:gd name="T27" fmla="*/ 41 h 85"/>
                <a:gd name="T28" fmla="*/ 120 w 183"/>
                <a:gd name="T29" fmla="*/ 17 h 85"/>
                <a:gd name="T30" fmla="*/ 129 w 183"/>
                <a:gd name="T31" fmla="*/ 3 h 85"/>
                <a:gd name="T32" fmla="*/ 112 w 183"/>
                <a:gd name="T33" fmla="*/ 2 h 85"/>
                <a:gd name="T34" fmla="*/ 71 w 183"/>
                <a:gd name="T35" fmla="*/ 3 h 85"/>
                <a:gd name="T36" fmla="*/ 5 w 183"/>
                <a:gd name="T37" fmla="*/ 23 h 8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83" h="85">
                  <a:moveTo>
                    <a:pt x="49" y="50"/>
                  </a:moveTo>
                  <a:cubicBezTo>
                    <a:pt x="38" y="62"/>
                    <a:pt x="15" y="62"/>
                    <a:pt x="0" y="70"/>
                  </a:cubicBezTo>
                  <a:cubicBezTo>
                    <a:pt x="17" y="71"/>
                    <a:pt x="33" y="64"/>
                    <a:pt x="49" y="63"/>
                  </a:cubicBezTo>
                  <a:cubicBezTo>
                    <a:pt x="33" y="66"/>
                    <a:pt x="18" y="77"/>
                    <a:pt x="1" y="82"/>
                  </a:cubicBezTo>
                  <a:cubicBezTo>
                    <a:pt x="20" y="78"/>
                    <a:pt x="41" y="77"/>
                    <a:pt x="59" y="70"/>
                  </a:cubicBezTo>
                  <a:cubicBezTo>
                    <a:pt x="47" y="72"/>
                    <a:pt x="33" y="78"/>
                    <a:pt x="23" y="85"/>
                  </a:cubicBezTo>
                  <a:cubicBezTo>
                    <a:pt x="42" y="80"/>
                    <a:pt x="59" y="65"/>
                    <a:pt x="77" y="62"/>
                  </a:cubicBezTo>
                  <a:cubicBezTo>
                    <a:pt x="73" y="69"/>
                    <a:pt x="62" y="76"/>
                    <a:pt x="55" y="82"/>
                  </a:cubicBezTo>
                  <a:cubicBezTo>
                    <a:pt x="73" y="75"/>
                    <a:pt x="84" y="52"/>
                    <a:pt x="102" y="45"/>
                  </a:cubicBezTo>
                  <a:cubicBezTo>
                    <a:pt x="96" y="54"/>
                    <a:pt x="84" y="61"/>
                    <a:pt x="80" y="72"/>
                  </a:cubicBezTo>
                  <a:cubicBezTo>
                    <a:pt x="97" y="64"/>
                    <a:pt x="103" y="38"/>
                    <a:pt x="124" y="36"/>
                  </a:cubicBezTo>
                  <a:cubicBezTo>
                    <a:pt x="120" y="46"/>
                    <a:pt x="107" y="55"/>
                    <a:pt x="99" y="62"/>
                  </a:cubicBezTo>
                  <a:cubicBezTo>
                    <a:pt x="117" y="62"/>
                    <a:pt x="129" y="29"/>
                    <a:pt x="147" y="25"/>
                  </a:cubicBezTo>
                  <a:cubicBezTo>
                    <a:pt x="143" y="32"/>
                    <a:pt x="133" y="36"/>
                    <a:pt x="131" y="45"/>
                  </a:cubicBezTo>
                  <a:cubicBezTo>
                    <a:pt x="146" y="43"/>
                    <a:pt x="158" y="24"/>
                    <a:pt x="170" y="17"/>
                  </a:cubicBezTo>
                  <a:cubicBezTo>
                    <a:pt x="175" y="13"/>
                    <a:pt x="183" y="11"/>
                    <a:pt x="182" y="3"/>
                  </a:cubicBezTo>
                  <a:cubicBezTo>
                    <a:pt x="175" y="1"/>
                    <a:pt x="165" y="2"/>
                    <a:pt x="158" y="2"/>
                  </a:cubicBezTo>
                  <a:cubicBezTo>
                    <a:pt x="138" y="2"/>
                    <a:pt x="119" y="0"/>
                    <a:pt x="100" y="3"/>
                  </a:cubicBezTo>
                  <a:cubicBezTo>
                    <a:pt x="69" y="7"/>
                    <a:pt x="34" y="14"/>
                    <a:pt x="5" y="27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76" name="Freeform 678">
              <a:extLst>
                <a:ext uri="{FF2B5EF4-FFF2-40B4-BE49-F238E27FC236}">
                  <a16:creationId xmlns:a16="http://schemas.microsoft.com/office/drawing/2014/main" id="{007BD2EC-8607-4AA0-A5F6-46B457100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3" y="3217"/>
              <a:ext cx="159" cy="138"/>
            </a:xfrm>
            <a:custGeom>
              <a:avLst/>
              <a:gdLst>
                <a:gd name="T0" fmla="*/ 120 w 174"/>
                <a:gd name="T1" fmla="*/ 0 h 141"/>
                <a:gd name="T2" fmla="*/ 97 w 174"/>
                <a:gd name="T3" fmla="*/ 18 h 141"/>
                <a:gd name="T4" fmla="*/ 58 w 174"/>
                <a:gd name="T5" fmla="*/ 41 h 141"/>
                <a:gd name="T6" fmla="*/ 103 w 174"/>
                <a:gd name="T7" fmla="*/ 29 h 141"/>
                <a:gd name="T8" fmla="*/ 58 w 174"/>
                <a:gd name="T9" fmla="*/ 48 h 141"/>
                <a:gd name="T10" fmla="*/ 83 w 174"/>
                <a:gd name="T11" fmla="*/ 46 h 141"/>
                <a:gd name="T12" fmla="*/ 54 w 174"/>
                <a:gd name="T13" fmla="*/ 59 h 141"/>
                <a:gd name="T14" fmla="*/ 15 w 174"/>
                <a:gd name="T15" fmla="*/ 71 h 141"/>
                <a:gd name="T16" fmla="*/ 52 w 174"/>
                <a:gd name="T17" fmla="*/ 59 h 141"/>
                <a:gd name="T18" fmla="*/ 6 w 174"/>
                <a:gd name="T19" fmla="*/ 83 h 141"/>
                <a:gd name="T20" fmla="*/ 39 w 174"/>
                <a:gd name="T21" fmla="*/ 71 h 141"/>
                <a:gd name="T22" fmla="*/ 0 w 174"/>
                <a:gd name="T23" fmla="*/ 104 h 141"/>
                <a:gd name="T24" fmla="*/ 30 w 174"/>
                <a:gd name="T25" fmla="*/ 90 h 141"/>
                <a:gd name="T26" fmla="*/ 3 w 174"/>
                <a:gd name="T27" fmla="*/ 124 h 141"/>
                <a:gd name="T28" fmla="*/ 27 w 174"/>
                <a:gd name="T29" fmla="*/ 112 h 141"/>
                <a:gd name="T30" fmla="*/ 82 w 174"/>
                <a:gd name="T31" fmla="*/ 77 h 141"/>
                <a:gd name="T32" fmla="*/ 122 w 174"/>
                <a:gd name="T33" fmla="*/ 43 h 14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74" h="141">
                  <a:moveTo>
                    <a:pt x="172" y="0"/>
                  </a:moveTo>
                  <a:cubicBezTo>
                    <a:pt x="164" y="9"/>
                    <a:pt x="149" y="14"/>
                    <a:pt x="139" y="18"/>
                  </a:cubicBezTo>
                  <a:cubicBezTo>
                    <a:pt x="124" y="24"/>
                    <a:pt x="91" y="30"/>
                    <a:pt x="83" y="45"/>
                  </a:cubicBezTo>
                  <a:cubicBezTo>
                    <a:pt x="104" y="49"/>
                    <a:pt x="128" y="34"/>
                    <a:pt x="149" y="33"/>
                  </a:cubicBezTo>
                  <a:cubicBezTo>
                    <a:pt x="128" y="39"/>
                    <a:pt x="103" y="43"/>
                    <a:pt x="83" y="52"/>
                  </a:cubicBezTo>
                  <a:cubicBezTo>
                    <a:pt x="95" y="53"/>
                    <a:pt x="107" y="49"/>
                    <a:pt x="119" y="50"/>
                  </a:cubicBezTo>
                  <a:cubicBezTo>
                    <a:pt x="111" y="58"/>
                    <a:pt x="88" y="60"/>
                    <a:pt x="78" y="63"/>
                  </a:cubicBezTo>
                  <a:cubicBezTo>
                    <a:pt x="60" y="68"/>
                    <a:pt x="41" y="77"/>
                    <a:pt x="22" y="79"/>
                  </a:cubicBezTo>
                  <a:cubicBezTo>
                    <a:pt x="36" y="68"/>
                    <a:pt x="58" y="69"/>
                    <a:pt x="74" y="63"/>
                  </a:cubicBezTo>
                  <a:cubicBezTo>
                    <a:pt x="57" y="67"/>
                    <a:pt x="20" y="76"/>
                    <a:pt x="10" y="91"/>
                  </a:cubicBezTo>
                  <a:cubicBezTo>
                    <a:pt x="26" y="89"/>
                    <a:pt x="41" y="81"/>
                    <a:pt x="56" y="79"/>
                  </a:cubicBezTo>
                  <a:cubicBezTo>
                    <a:pt x="37" y="87"/>
                    <a:pt x="15" y="97"/>
                    <a:pt x="0" y="112"/>
                  </a:cubicBezTo>
                  <a:cubicBezTo>
                    <a:pt x="8" y="117"/>
                    <a:pt x="33" y="101"/>
                    <a:pt x="43" y="98"/>
                  </a:cubicBezTo>
                  <a:cubicBezTo>
                    <a:pt x="31" y="111"/>
                    <a:pt x="11" y="121"/>
                    <a:pt x="3" y="136"/>
                  </a:cubicBezTo>
                  <a:cubicBezTo>
                    <a:pt x="11" y="141"/>
                    <a:pt x="32" y="125"/>
                    <a:pt x="39" y="122"/>
                  </a:cubicBezTo>
                  <a:cubicBezTo>
                    <a:pt x="65" y="109"/>
                    <a:pt x="91" y="96"/>
                    <a:pt x="117" y="85"/>
                  </a:cubicBezTo>
                  <a:cubicBezTo>
                    <a:pt x="134" y="78"/>
                    <a:pt x="168" y="68"/>
                    <a:pt x="174" y="47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77" name="Freeform 679">
              <a:extLst>
                <a:ext uri="{FF2B5EF4-FFF2-40B4-BE49-F238E27FC236}">
                  <a16:creationId xmlns:a16="http://schemas.microsoft.com/office/drawing/2014/main" id="{ACBA016C-0DA0-40FC-9E27-183F744CE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" y="2963"/>
              <a:ext cx="319" cy="168"/>
            </a:xfrm>
            <a:custGeom>
              <a:avLst/>
              <a:gdLst>
                <a:gd name="T0" fmla="*/ 0 w 348"/>
                <a:gd name="T1" fmla="*/ 98 h 172"/>
                <a:gd name="T2" fmla="*/ 65 w 348"/>
                <a:gd name="T3" fmla="*/ 0 h 172"/>
                <a:gd name="T4" fmla="*/ 23 w 348"/>
                <a:gd name="T5" fmla="*/ 83 h 172"/>
                <a:gd name="T6" fmla="*/ 48 w 348"/>
                <a:gd name="T7" fmla="*/ 43 h 172"/>
                <a:gd name="T8" fmla="*/ 24 w 348"/>
                <a:gd name="T9" fmla="*/ 86 h 172"/>
                <a:gd name="T10" fmla="*/ 50 w 348"/>
                <a:gd name="T11" fmla="*/ 62 h 172"/>
                <a:gd name="T12" fmla="*/ 24 w 348"/>
                <a:gd name="T13" fmla="*/ 96 h 172"/>
                <a:gd name="T14" fmla="*/ 43 w 348"/>
                <a:gd name="T15" fmla="*/ 81 h 172"/>
                <a:gd name="T16" fmla="*/ 84 w 348"/>
                <a:gd name="T17" fmla="*/ 46 h 172"/>
                <a:gd name="T18" fmla="*/ 38 w 348"/>
                <a:gd name="T19" fmla="*/ 89 h 172"/>
                <a:gd name="T20" fmla="*/ 103 w 348"/>
                <a:gd name="T21" fmla="*/ 38 h 172"/>
                <a:gd name="T22" fmla="*/ 80 w 348"/>
                <a:gd name="T23" fmla="*/ 65 h 172"/>
                <a:gd name="T24" fmla="*/ 127 w 348"/>
                <a:gd name="T25" fmla="*/ 33 h 172"/>
                <a:gd name="T26" fmla="*/ 97 w 348"/>
                <a:gd name="T27" fmla="*/ 74 h 172"/>
                <a:gd name="T28" fmla="*/ 180 w 348"/>
                <a:gd name="T29" fmla="*/ 5 h 172"/>
                <a:gd name="T30" fmla="*/ 126 w 348"/>
                <a:gd name="T31" fmla="*/ 62 h 172"/>
                <a:gd name="T32" fmla="*/ 204 w 348"/>
                <a:gd name="T33" fmla="*/ 8 h 172"/>
                <a:gd name="T34" fmla="*/ 173 w 348"/>
                <a:gd name="T35" fmla="*/ 44 h 172"/>
                <a:gd name="T36" fmla="*/ 224 w 348"/>
                <a:gd name="T37" fmla="*/ 21 h 172"/>
                <a:gd name="T38" fmla="*/ 201 w 348"/>
                <a:gd name="T39" fmla="*/ 52 h 172"/>
                <a:gd name="T40" fmla="*/ 237 w 348"/>
                <a:gd name="T41" fmla="*/ 59 h 172"/>
                <a:gd name="T42" fmla="*/ 183 w 348"/>
                <a:gd name="T43" fmla="*/ 86 h 172"/>
                <a:gd name="T44" fmla="*/ 116 w 348"/>
                <a:gd name="T45" fmla="*/ 119 h 172"/>
                <a:gd name="T46" fmla="*/ 35 w 348"/>
                <a:gd name="T47" fmla="*/ 149 h 172"/>
                <a:gd name="T48" fmla="*/ 6 w 348"/>
                <a:gd name="T49" fmla="*/ 147 h 172"/>
                <a:gd name="T50" fmla="*/ 6 w 348"/>
                <a:gd name="T51" fmla="*/ 138 h 17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48" h="172">
                  <a:moveTo>
                    <a:pt x="0" y="106"/>
                  </a:moveTo>
                  <a:cubicBezTo>
                    <a:pt x="26" y="68"/>
                    <a:pt x="72" y="41"/>
                    <a:pt x="92" y="0"/>
                  </a:cubicBezTo>
                  <a:cubicBezTo>
                    <a:pt x="76" y="33"/>
                    <a:pt x="46" y="56"/>
                    <a:pt x="32" y="91"/>
                  </a:cubicBezTo>
                  <a:cubicBezTo>
                    <a:pt x="39" y="74"/>
                    <a:pt x="54" y="58"/>
                    <a:pt x="68" y="47"/>
                  </a:cubicBezTo>
                  <a:cubicBezTo>
                    <a:pt x="57" y="59"/>
                    <a:pt x="34" y="78"/>
                    <a:pt x="33" y="94"/>
                  </a:cubicBezTo>
                  <a:cubicBezTo>
                    <a:pt x="46" y="90"/>
                    <a:pt x="58" y="75"/>
                    <a:pt x="71" y="68"/>
                  </a:cubicBezTo>
                  <a:cubicBezTo>
                    <a:pt x="59" y="73"/>
                    <a:pt x="36" y="93"/>
                    <a:pt x="33" y="104"/>
                  </a:cubicBezTo>
                  <a:cubicBezTo>
                    <a:pt x="43" y="103"/>
                    <a:pt x="52" y="95"/>
                    <a:pt x="61" y="89"/>
                  </a:cubicBezTo>
                  <a:cubicBezTo>
                    <a:pt x="80" y="76"/>
                    <a:pt x="100" y="64"/>
                    <a:pt x="119" y="50"/>
                  </a:cubicBezTo>
                  <a:cubicBezTo>
                    <a:pt x="99" y="64"/>
                    <a:pt x="69" y="78"/>
                    <a:pt x="53" y="97"/>
                  </a:cubicBezTo>
                  <a:cubicBezTo>
                    <a:pt x="84" y="79"/>
                    <a:pt x="117" y="63"/>
                    <a:pt x="145" y="42"/>
                  </a:cubicBezTo>
                  <a:cubicBezTo>
                    <a:pt x="134" y="47"/>
                    <a:pt x="120" y="63"/>
                    <a:pt x="113" y="73"/>
                  </a:cubicBezTo>
                  <a:cubicBezTo>
                    <a:pt x="136" y="65"/>
                    <a:pt x="155" y="44"/>
                    <a:pt x="180" y="37"/>
                  </a:cubicBezTo>
                  <a:cubicBezTo>
                    <a:pt x="165" y="49"/>
                    <a:pt x="146" y="66"/>
                    <a:pt x="138" y="82"/>
                  </a:cubicBezTo>
                  <a:cubicBezTo>
                    <a:pt x="178" y="61"/>
                    <a:pt x="212" y="21"/>
                    <a:pt x="254" y="5"/>
                  </a:cubicBezTo>
                  <a:cubicBezTo>
                    <a:pt x="233" y="23"/>
                    <a:pt x="186" y="43"/>
                    <a:pt x="177" y="69"/>
                  </a:cubicBezTo>
                  <a:cubicBezTo>
                    <a:pt x="216" y="54"/>
                    <a:pt x="249" y="23"/>
                    <a:pt x="289" y="8"/>
                  </a:cubicBezTo>
                  <a:cubicBezTo>
                    <a:pt x="275" y="21"/>
                    <a:pt x="254" y="32"/>
                    <a:pt x="245" y="48"/>
                  </a:cubicBezTo>
                  <a:cubicBezTo>
                    <a:pt x="263" y="39"/>
                    <a:pt x="295" y="14"/>
                    <a:pt x="316" y="22"/>
                  </a:cubicBezTo>
                  <a:cubicBezTo>
                    <a:pt x="311" y="37"/>
                    <a:pt x="293" y="43"/>
                    <a:pt x="285" y="56"/>
                  </a:cubicBezTo>
                  <a:cubicBezTo>
                    <a:pt x="299" y="59"/>
                    <a:pt x="348" y="41"/>
                    <a:pt x="337" y="63"/>
                  </a:cubicBezTo>
                  <a:cubicBezTo>
                    <a:pt x="330" y="77"/>
                    <a:pt x="274" y="89"/>
                    <a:pt x="260" y="94"/>
                  </a:cubicBezTo>
                  <a:cubicBezTo>
                    <a:pt x="228" y="105"/>
                    <a:pt x="196" y="119"/>
                    <a:pt x="164" y="131"/>
                  </a:cubicBezTo>
                  <a:cubicBezTo>
                    <a:pt x="127" y="146"/>
                    <a:pt x="89" y="163"/>
                    <a:pt x="49" y="165"/>
                  </a:cubicBezTo>
                  <a:cubicBezTo>
                    <a:pt x="38" y="166"/>
                    <a:pt x="17" y="172"/>
                    <a:pt x="9" y="162"/>
                  </a:cubicBezTo>
                  <a:cubicBezTo>
                    <a:pt x="5" y="157"/>
                    <a:pt x="5" y="152"/>
                    <a:pt x="7" y="150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78" name="Freeform 680">
              <a:extLst>
                <a:ext uri="{FF2B5EF4-FFF2-40B4-BE49-F238E27FC236}">
                  <a16:creationId xmlns:a16="http://schemas.microsoft.com/office/drawing/2014/main" id="{76FEEA44-3D75-44CD-A03C-32FB5F81C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" y="2688"/>
              <a:ext cx="141" cy="364"/>
            </a:xfrm>
            <a:custGeom>
              <a:avLst/>
              <a:gdLst>
                <a:gd name="T0" fmla="*/ 14 w 154"/>
                <a:gd name="T1" fmla="*/ 341 h 372"/>
                <a:gd name="T2" fmla="*/ 30 w 154"/>
                <a:gd name="T3" fmla="*/ 308 h 372"/>
                <a:gd name="T4" fmla="*/ 57 w 154"/>
                <a:gd name="T5" fmla="*/ 256 h 372"/>
                <a:gd name="T6" fmla="*/ 23 w 154"/>
                <a:gd name="T7" fmla="*/ 299 h 372"/>
                <a:gd name="T8" fmla="*/ 42 w 154"/>
                <a:gd name="T9" fmla="*/ 274 h 372"/>
                <a:gd name="T10" fmla="*/ 19 w 154"/>
                <a:gd name="T11" fmla="*/ 299 h 372"/>
                <a:gd name="T12" fmla="*/ 65 w 154"/>
                <a:gd name="T13" fmla="*/ 221 h 372"/>
                <a:gd name="T14" fmla="*/ 31 w 154"/>
                <a:gd name="T15" fmla="*/ 260 h 372"/>
                <a:gd name="T16" fmla="*/ 54 w 154"/>
                <a:gd name="T17" fmla="*/ 223 h 372"/>
                <a:gd name="T18" fmla="*/ 21 w 154"/>
                <a:gd name="T19" fmla="*/ 253 h 372"/>
                <a:gd name="T20" fmla="*/ 45 w 154"/>
                <a:gd name="T21" fmla="*/ 217 h 372"/>
                <a:gd name="T22" fmla="*/ 22 w 154"/>
                <a:gd name="T23" fmla="*/ 235 h 372"/>
                <a:gd name="T24" fmla="*/ 49 w 154"/>
                <a:gd name="T25" fmla="*/ 187 h 372"/>
                <a:gd name="T26" fmla="*/ 24 w 154"/>
                <a:gd name="T27" fmla="*/ 199 h 372"/>
                <a:gd name="T28" fmla="*/ 49 w 154"/>
                <a:gd name="T29" fmla="*/ 160 h 372"/>
                <a:gd name="T30" fmla="*/ 27 w 154"/>
                <a:gd name="T31" fmla="*/ 170 h 372"/>
                <a:gd name="T32" fmla="*/ 69 w 154"/>
                <a:gd name="T33" fmla="*/ 124 h 372"/>
                <a:gd name="T34" fmla="*/ 46 w 154"/>
                <a:gd name="T35" fmla="*/ 137 h 372"/>
                <a:gd name="T36" fmla="*/ 92 w 154"/>
                <a:gd name="T37" fmla="*/ 79 h 372"/>
                <a:gd name="T38" fmla="*/ 50 w 154"/>
                <a:gd name="T39" fmla="*/ 103 h 372"/>
                <a:gd name="T40" fmla="*/ 94 w 154"/>
                <a:gd name="T41" fmla="*/ 53 h 372"/>
                <a:gd name="T42" fmla="*/ 71 w 154"/>
                <a:gd name="T43" fmla="*/ 65 h 372"/>
                <a:gd name="T44" fmla="*/ 108 w 154"/>
                <a:gd name="T45" fmla="*/ 0 h 372"/>
                <a:gd name="T46" fmla="*/ 10 w 154"/>
                <a:gd name="T47" fmla="*/ 165 h 372"/>
                <a:gd name="T48" fmla="*/ 5 w 154"/>
                <a:gd name="T49" fmla="*/ 296 h 37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54" h="372">
                  <a:moveTo>
                    <a:pt x="20" y="372"/>
                  </a:moveTo>
                  <a:cubicBezTo>
                    <a:pt x="21" y="361"/>
                    <a:pt x="36" y="346"/>
                    <a:pt x="43" y="336"/>
                  </a:cubicBezTo>
                  <a:cubicBezTo>
                    <a:pt x="55" y="318"/>
                    <a:pt x="71" y="300"/>
                    <a:pt x="81" y="280"/>
                  </a:cubicBezTo>
                  <a:cubicBezTo>
                    <a:pt x="65" y="296"/>
                    <a:pt x="48" y="312"/>
                    <a:pt x="32" y="327"/>
                  </a:cubicBezTo>
                  <a:cubicBezTo>
                    <a:pt x="39" y="317"/>
                    <a:pt x="51" y="307"/>
                    <a:pt x="60" y="298"/>
                  </a:cubicBezTo>
                  <a:cubicBezTo>
                    <a:pt x="49" y="307"/>
                    <a:pt x="38" y="317"/>
                    <a:pt x="27" y="327"/>
                  </a:cubicBezTo>
                  <a:cubicBezTo>
                    <a:pt x="49" y="300"/>
                    <a:pt x="75" y="271"/>
                    <a:pt x="92" y="241"/>
                  </a:cubicBezTo>
                  <a:cubicBezTo>
                    <a:pt x="73" y="251"/>
                    <a:pt x="60" y="270"/>
                    <a:pt x="44" y="284"/>
                  </a:cubicBezTo>
                  <a:cubicBezTo>
                    <a:pt x="48" y="268"/>
                    <a:pt x="66" y="256"/>
                    <a:pt x="76" y="243"/>
                  </a:cubicBezTo>
                  <a:cubicBezTo>
                    <a:pt x="64" y="253"/>
                    <a:pt x="45" y="273"/>
                    <a:pt x="30" y="277"/>
                  </a:cubicBezTo>
                  <a:cubicBezTo>
                    <a:pt x="41" y="264"/>
                    <a:pt x="58" y="254"/>
                    <a:pt x="64" y="237"/>
                  </a:cubicBezTo>
                  <a:cubicBezTo>
                    <a:pt x="52" y="239"/>
                    <a:pt x="42" y="250"/>
                    <a:pt x="31" y="255"/>
                  </a:cubicBezTo>
                  <a:cubicBezTo>
                    <a:pt x="41" y="237"/>
                    <a:pt x="65" y="222"/>
                    <a:pt x="69" y="203"/>
                  </a:cubicBezTo>
                  <a:cubicBezTo>
                    <a:pt x="57" y="205"/>
                    <a:pt x="46" y="214"/>
                    <a:pt x="34" y="217"/>
                  </a:cubicBezTo>
                  <a:cubicBezTo>
                    <a:pt x="40" y="202"/>
                    <a:pt x="59" y="190"/>
                    <a:pt x="69" y="176"/>
                  </a:cubicBezTo>
                  <a:cubicBezTo>
                    <a:pt x="58" y="173"/>
                    <a:pt x="48" y="183"/>
                    <a:pt x="38" y="186"/>
                  </a:cubicBezTo>
                  <a:cubicBezTo>
                    <a:pt x="54" y="174"/>
                    <a:pt x="92" y="155"/>
                    <a:pt x="98" y="136"/>
                  </a:cubicBezTo>
                  <a:cubicBezTo>
                    <a:pt x="86" y="135"/>
                    <a:pt x="77" y="145"/>
                    <a:pt x="65" y="149"/>
                  </a:cubicBezTo>
                  <a:cubicBezTo>
                    <a:pt x="80" y="124"/>
                    <a:pt x="122" y="115"/>
                    <a:pt x="130" y="87"/>
                  </a:cubicBezTo>
                  <a:cubicBezTo>
                    <a:pt x="110" y="88"/>
                    <a:pt x="92" y="106"/>
                    <a:pt x="72" y="111"/>
                  </a:cubicBezTo>
                  <a:cubicBezTo>
                    <a:pt x="88" y="90"/>
                    <a:pt x="124" y="82"/>
                    <a:pt x="134" y="57"/>
                  </a:cubicBezTo>
                  <a:cubicBezTo>
                    <a:pt x="122" y="56"/>
                    <a:pt x="113" y="67"/>
                    <a:pt x="101" y="69"/>
                  </a:cubicBezTo>
                  <a:cubicBezTo>
                    <a:pt x="124" y="50"/>
                    <a:pt x="140" y="26"/>
                    <a:pt x="154" y="0"/>
                  </a:cubicBezTo>
                  <a:cubicBezTo>
                    <a:pt x="86" y="47"/>
                    <a:pt x="37" y="100"/>
                    <a:pt x="14" y="181"/>
                  </a:cubicBezTo>
                  <a:cubicBezTo>
                    <a:pt x="2" y="226"/>
                    <a:pt x="0" y="277"/>
                    <a:pt x="8" y="323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79" name="Freeform 681">
              <a:extLst>
                <a:ext uri="{FF2B5EF4-FFF2-40B4-BE49-F238E27FC236}">
                  <a16:creationId xmlns:a16="http://schemas.microsoft.com/office/drawing/2014/main" id="{70281A5D-CC33-4ED7-BE7B-12234FE9C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" y="2626"/>
              <a:ext cx="322" cy="142"/>
            </a:xfrm>
            <a:custGeom>
              <a:avLst/>
              <a:gdLst>
                <a:gd name="T0" fmla="*/ 4 w 351"/>
                <a:gd name="T1" fmla="*/ 128 h 145"/>
                <a:gd name="T2" fmla="*/ 0 w 351"/>
                <a:gd name="T3" fmla="*/ 133 h 145"/>
                <a:gd name="T4" fmla="*/ 63 w 351"/>
                <a:gd name="T5" fmla="*/ 96 h 145"/>
                <a:gd name="T6" fmla="*/ 117 w 351"/>
                <a:gd name="T7" fmla="*/ 80 h 145"/>
                <a:gd name="T8" fmla="*/ 36 w 351"/>
                <a:gd name="T9" fmla="*/ 107 h 145"/>
                <a:gd name="T10" fmla="*/ 85 w 351"/>
                <a:gd name="T11" fmla="*/ 82 h 145"/>
                <a:gd name="T12" fmla="*/ 123 w 351"/>
                <a:gd name="T13" fmla="*/ 69 h 145"/>
                <a:gd name="T14" fmla="*/ 65 w 351"/>
                <a:gd name="T15" fmla="*/ 79 h 145"/>
                <a:gd name="T16" fmla="*/ 172 w 351"/>
                <a:gd name="T17" fmla="*/ 44 h 145"/>
                <a:gd name="T18" fmla="*/ 101 w 351"/>
                <a:gd name="T19" fmla="*/ 55 h 145"/>
                <a:gd name="T20" fmla="*/ 163 w 351"/>
                <a:gd name="T21" fmla="*/ 40 h 145"/>
                <a:gd name="T22" fmla="*/ 204 w 351"/>
                <a:gd name="T23" fmla="*/ 28 h 145"/>
                <a:gd name="T24" fmla="*/ 152 w 351"/>
                <a:gd name="T25" fmla="*/ 37 h 145"/>
                <a:gd name="T26" fmla="*/ 237 w 351"/>
                <a:gd name="T27" fmla="*/ 29 h 145"/>
                <a:gd name="T28" fmla="*/ 202 w 351"/>
                <a:gd name="T29" fmla="*/ 24 h 145"/>
                <a:gd name="T30" fmla="*/ 248 w 351"/>
                <a:gd name="T31" fmla="*/ 22 h 145"/>
                <a:gd name="T32" fmla="*/ 174 w 351"/>
                <a:gd name="T33" fmla="*/ 14 h 145"/>
                <a:gd name="T34" fmla="*/ 61 w 351"/>
                <a:gd name="T35" fmla="*/ 46 h 14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1" h="145">
                  <a:moveTo>
                    <a:pt x="4" y="140"/>
                  </a:moveTo>
                  <a:cubicBezTo>
                    <a:pt x="2" y="141"/>
                    <a:pt x="1" y="143"/>
                    <a:pt x="0" y="145"/>
                  </a:cubicBezTo>
                  <a:cubicBezTo>
                    <a:pt x="30" y="131"/>
                    <a:pt x="58" y="114"/>
                    <a:pt x="89" y="104"/>
                  </a:cubicBezTo>
                  <a:cubicBezTo>
                    <a:pt x="114" y="96"/>
                    <a:pt x="141" y="96"/>
                    <a:pt x="166" y="88"/>
                  </a:cubicBezTo>
                  <a:cubicBezTo>
                    <a:pt x="129" y="96"/>
                    <a:pt x="88" y="114"/>
                    <a:pt x="50" y="115"/>
                  </a:cubicBezTo>
                  <a:cubicBezTo>
                    <a:pt x="70" y="101"/>
                    <a:pt x="98" y="97"/>
                    <a:pt x="120" y="90"/>
                  </a:cubicBezTo>
                  <a:cubicBezTo>
                    <a:pt x="136" y="84"/>
                    <a:pt x="156" y="74"/>
                    <a:pt x="173" y="75"/>
                  </a:cubicBezTo>
                  <a:cubicBezTo>
                    <a:pt x="147" y="81"/>
                    <a:pt x="118" y="78"/>
                    <a:pt x="92" y="87"/>
                  </a:cubicBezTo>
                  <a:cubicBezTo>
                    <a:pt x="142" y="77"/>
                    <a:pt x="191" y="58"/>
                    <a:pt x="242" y="48"/>
                  </a:cubicBezTo>
                  <a:cubicBezTo>
                    <a:pt x="209" y="45"/>
                    <a:pt x="175" y="54"/>
                    <a:pt x="143" y="59"/>
                  </a:cubicBezTo>
                  <a:cubicBezTo>
                    <a:pt x="172" y="55"/>
                    <a:pt x="201" y="48"/>
                    <a:pt x="230" y="44"/>
                  </a:cubicBezTo>
                  <a:cubicBezTo>
                    <a:pt x="249" y="41"/>
                    <a:pt x="271" y="39"/>
                    <a:pt x="288" y="32"/>
                  </a:cubicBezTo>
                  <a:cubicBezTo>
                    <a:pt x="265" y="36"/>
                    <a:pt x="239" y="41"/>
                    <a:pt x="215" y="41"/>
                  </a:cubicBezTo>
                  <a:cubicBezTo>
                    <a:pt x="255" y="40"/>
                    <a:pt x="295" y="35"/>
                    <a:pt x="334" y="33"/>
                  </a:cubicBezTo>
                  <a:cubicBezTo>
                    <a:pt x="319" y="27"/>
                    <a:pt x="302" y="30"/>
                    <a:pt x="286" y="28"/>
                  </a:cubicBezTo>
                  <a:cubicBezTo>
                    <a:pt x="306" y="25"/>
                    <a:pt x="328" y="27"/>
                    <a:pt x="349" y="22"/>
                  </a:cubicBezTo>
                  <a:cubicBezTo>
                    <a:pt x="351" y="0"/>
                    <a:pt x="258" y="13"/>
                    <a:pt x="246" y="14"/>
                  </a:cubicBezTo>
                  <a:cubicBezTo>
                    <a:pt x="191" y="19"/>
                    <a:pt x="141" y="38"/>
                    <a:pt x="87" y="50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80" name="Freeform 682">
              <a:extLst>
                <a:ext uri="{FF2B5EF4-FFF2-40B4-BE49-F238E27FC236}">
                  <a16:creationId xmlns:a16="http://schemas.microsoft.com/office/drawing/2014/main" id="{9400DC18-8E9F-4126-9361-010F9D8C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" y="2899"/>
              <a:ext cx="296" cy="131"/>
            </a:xfrm>
            <a:custGeom>
              <a:avLst/>
              <a:gdLst>
                <a:gd name="T0" fmla="*/ 0 w 323"/>
                <a:gd name="T1" fmla="*/ 122 h 134"/>
                <a:gd name="T2" fmla="*/ 35 w 323"/>
                <a:gd name="T3" fmla="*/ 93 h 134"/>
                <a:gd name="T4" fmla="*/ 63 w 323"/>
                <a:gd name="T5" fmla="*/ 63 h 134"/>
                <a:gd name="T6" fmla="*/ 34 w 323"/>
                <a:gd name="T7" fmla="*/ 103 h 134"/>
                <a:gd name="T8" fmla="*/ 86 w 323"/>
                <a:gd name="T9" fmla="*/ 39 h 134"/>
                <a:gd name="T10" fmla="*/ 55 w 323"/>
                <a:gd name="T11" fmla="*/ 91 h 134"/>
                <a:gd name="T12" fmla="*/ 121 w 323"/>
                <a:gd name="T13" fmla="*/ 22 h 134"/>
                <a:gd name="T14" fmla="*/ 75 w 323"/>
                <a:gd name="T15" fmla="*/ 69 h 134"/>
                <a:gd name="T16" fmla="*/ 108 w 323"/>
                <a:gd name="T17" fmla="*/ 44 h 134"/>
                <a:gd name="T18" fmla="*/ 143 w 323"/>
                <a:gd name="T19" fmla="*/ 9 h 134"/>
                <a:gd name="T20" fmla="*/ 121 w 323"/>
                <a:gd name="T21" fmla="*/ 42 h 134"/>
                <a:gd name="T22" fmla="*/ 154 w 323"/>
                <a:gd name="T23" fmla="*/ 13 h 134"/>
                <a:gd name="T24" fmla="*/ 139 w 323"/>
                <a:gd name="T25" fmla="*/ 46 h 134"/>
                <a:gd name="T26" fmla="*/ 173 w 323"/>
                <a:gd name="T27" fmla="*/ 12 h 134"/>
                <a:gd name="T28" fmla="*/ 159 w 323"/>
                <a:gd name="T29" fmla="*/ 39 h 134"/>
                <a:gd name="T30" fmla="*/ 206 w 323"/>
                <a:gd name="T31" fmla="*/ 0 h 134"/>
                <a:gd name="T32" fmla="*/ 190 w 323"/>
                <a:gd name="T33" fmla="*/ 28 h 134"/>
                <a:gd name="T34" fmla="*/ 226 w 323"/>
                <a:gd name="T35" fmla="*/ 9 h 134"/>
                <a:gd name="T36" fmla="*/ 170 w 323"/>
                <a:gd name="T37" fmla="*/ 74 h 134"/>
                <a:gd name="T38" fmla="*/ 99 w 323"/>
                <a:gd name="T39" fmla="*/ 93 h 134"/>
                <a:gd name="T40" fmla="*/ 74 w 323"/>
                <a:gd name="T41" fmla="*/ 103 h 134"/>
                <a:gd name="T42" fmla="*/ 71 w 323"/>
                <a:gd name="T43" fmla="*/ 103 h 1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23" h="134">
                  <a:moveTo>
                    <a:pt x="0" y="134"/>
                  </a:moveTo>
                  <a:cubicBezTo>
                    <a:pt x="17" y="124"/>
                    <a:pt x="34" y="114"/>
                    <a:pt x="49" y="101"/>
                  </a:cubicBezTo>
                  <a:cubicBezTo>
                    <a:pt x="62" y="90"/>
                    <a:pt x="74" y="74"/>
                    <a:pt x="90" y="67"/>
                  </a:cubicBezTo>
                  <a:cubicBezTo>
                    <a:pt x="76" y="77"/>
                    <a:pt x="57" y="96"/>
                    <a:pt x="48" y="111"/>
                  </a:cubicBezTo>
                  <a:cubicBezTo>
                    <a:pt x="76" y="94"/>
                    <a:pt x="101" y="68"/>
                    <a:pt x="122" y="43"/>
                  </a:cubicBezTo>
                  <a:cubicBezTo>
                    <a:pt x="106" y="59"/>
                    <a:pt x="85" y="79"/>
                    <a:pt x="78" y="99"/>
                  </a:cubicBezTo>
                  <a:cubicBezTo>
                    <a:pt x="112" y="77"/>
                    <a:pt x="136" y="44"/>
                    <a:pt x="171" y="24"/>
                  </a:cubicBezTo>
                  <a:cubicBezTo>
                    <a:pt x="154" y="38"/>
                    <a:pt x="113" y="56"/>
                    <a:pt x="107" y="77"/>
                  </a:cubicBezTo>
                  <a:cubicBezTo>
                    <a:pt x="124" y="76"/>
                    <a:pt x="141" y="58"/>
                    <a:pt x="154" y="48"/>
                  </a:cubicBezTo>
                  <a:cubicBezTo>
                    <a:pt x="170" y="35"/>
                    <a:pt x="186" y="21"/>
                    <a:pt x="203" y="9"/>
                  </a:cubicBezTo>
                  <a:cubicBezTo>
                    <a:pt x="190" y="17"/>
                    <a:pt x="177" y="32"/>
                    <a:pt x="171" y="46"/>
                  </a:cubicBezTo>
                  <a:cubicBezTo>
                    <a:pt x="189" y="42"/>
                    <a:pt x="203" y="23"/>
                    <a:pt x="218" y="13"/>
                  </a:cubicBezTo>
                  <a:cubicBezTo>
                    <a:pt x="212" y="25"/>
                    <a:pt x="202" y="36"/>
                    <a:pt x="197" y="50"/>
                  </a:cubicBezTo>
                  <a:cubicBezTo>
                    <a:pt x="216" y="47"/>
                    <a:pt x="227" y="19"/>
                    <a:pt x="246" y="12"/>
                  </a:cubicBezTo>
                  <a:cubicBezTo>
                    <a:pt x="243" y="24"/>
                    <a:pt x="230" y="32"/>
                    <a:pt x="226" y="43"/>
                  </a:cubicBezTo>
                  <a:cubicBezTo>
                    <a:pt x="251" y="36"/>
                    <a:pt x="267" y="9"/>
                    <a:pt x="291" y="0"/>
                  </a:cubicBezTo>
                  <a:cubicBezTo>
                    <a:pt x="284" y="10"/>
                    <a:pt x="272" y="20"/>
                    <a:pt x="269" y="32"/>
                  </a:cubicBezTo>
                  <a:cubicBezTo>
                    <a:pt x="286" y="25"/>
                    <a:pt x="302" y="12"/>
                    <a:pt x="321" y="9"/>
                  </a:cubicBezTo>
                  <a:cubicBezTo>
                    <a:pt x="323" y="41"/>
                    <a:pt x="265" y="74"/>
                    <a:pt x="241" y="82"/>
                  </a:cubicBezTo>
                  <a:cubicBezTo>
                    <a:pt x="208" y="92"/>
                    <a:pt x="174" y="94"/>
                    <a:pt x="141" y="101"/>
                  </a:cubicBezTo>
                  <a:cubicBezTo>
                    <a:pt x="129" y="104"/>
                    <a:pt x="117" y="109"/>
                    <a:pt x="105" y="111"/>
                  </a:cubicBezTo>
                  <a:cubicBezTo>
                    <a:pt x="100" y="112"/>
                    <a:pt x="99" y="114"/>
                    <a:pt x="102" y="111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81" name="Freeform 683">
              <a:extLst>
                <a:ext uri="{FF2B5EF4-FFF2-40B4-BE49-F238E27FC236}">
                  <a16:creationId xmlns:a16="http://schemas.microsoft.com/office/drawing/2014/main" id="{C9722CF1-A290-4E61-B9E3-F3A266FBF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0" y="2557"/>
              <a:ext cx="335" cy="480"/>
            </a:xfrm>
            <a:custGeom>
              <a:avLst/>
              <a:gdLst>
                <a:gd name="T0" fmla="*/ 109 w 365"/>
                <a:gd name="T1" fmla="*/ 9 h 491"/>
                <a:gd name="T2" fmla="*/ 58 w 365"/>
                <a:gd name="T3" fmla="*/ 46 h 491"/>
                <a:gd name="T4" fmla="*/ 128 w 365"/>
                <a:gd name="T5" fmla="*/ 22 h 491"/>
                <a:gd name="T6" fmla="*/ 94 w 365"/>
                <a:gd name="T7" fmla="*/ 63 h 491"/>
                <a:gd name="T8" fmla="*/ 149 w 365"/>
                <a:gd name="T9" fmla="*/ 51 h 491"/>
                <a:gd name="T10" fmla="*/ 128 w 365"/>
                <a:gd name="T11" fmla="*/ 73 h 491"/>
                <a:gd name="T12" fmla="*/ 142 w 365"/>
                <a:gd name="T13" fmla="*/ 76 h 491"/>
                <a:gd name="T14" fmla="*/ 140 w 365"/>
                <a:gd name="T15" fmla="*/ 94 h 491"/>
                <a:gd name="T16" fmla="*/ 195 w 365"/>
                <a:gd name="T17" fmla="*/ 74 h 491"/>
                <a:gd name="T18" fmla="*/ 156 w 365"/>
                <a:gd name="T19" fmla="*/ 147 h 491"/>
                <a:gd name="T20" fmla="*/ 230 w 365"/>
                <a:gd name="T21" fmla="*/ 124 h 491"/>
                <a:gd name="T22" fmla="*/ 184 w 365"/>
                <a:gd name="T23" fmla="*/ 197 h 491"/>
                <a:gd name="T24" fmla="*/ 246 w 365"/>
                <a:gd name="T25" fmla="*/ 205 h 491"/>
                <a:gd name="T26" fmla="*/ 218 w 365"/>
                <a:gd name="T27" fmla="*/ 251 h 491"/>
                <a:gd name="T28" fmla="*/ 259 w 365"/>
                <a:gd name="T29" fmla="*/ 250 h 491"/>
                <a:gd name="T30" fmla="*/ 229 w 365"/>
                <a:gd name="T31" fmla="*/ 289 h 491"/>
                <a:gd name="T32" fmla="*/ 218 w 365"/>
                <a:gd name="T33" fmla="*/ 328 h 491"/>
                <a:gd name="T34" fmla="*/ 229 w 365"/>
                <a:gd name="T35" fmla="*/ 375 h 491"/>
                <a:gd name="T36" fmla="*/ 251 w 365"/>
                <a:gd name="T37" fmla="*/ 385 h 491"/>
                <a:gd name="T38" fmla="*/ 137 w 365"/>
                <a:gd name="T39" fmla="*/ 448 h 491"/>
                <a:gd name="T40" fmla="*/ 220 w 365"/>
                <a:gd name="T41" fmla="*/ 349 h 491"/>
                <a:gd name="T42" fmla="*/ 147 w 365"/>
                <a:gd name="T43" fmla="*/ 362 h 491"/>
                <a:gd name="T44" fmla="*/ 199 w 365"/>
                <a:gd name="T45" fmla="*/ 285 h 491"/>
                <a:gd name="T46" fmla="*/ 168 w 365"/>
                <a:gd name="T47" fmla="*/ 293 h 491"/>
                <a:gd name="T48" fmla="*/ 186 w 365"/>
                <a:gd name="T49" fmla="*/ 258 h 491"/>
                <a:gd name="T50" fmla="*/ 164 w 365"/>
                <a:gd name="T51" fmla="*/ 266 h 491"/>
                <a:gd name="T52" fmla="*/ 179 w 365"/>
                <a:gd name="T53" fmla="*/ 238 h 491"/>
                <a:gd name="T54" fmla="*/ 151 w 365"/>
                <a:gd name="T55" fmla="*/ 236 h 491"/>
                <a:gd name="T56" fmla="*/ 155 w 365"/>
                <a:gd name="T57" fmla="*/ 185 h 491"/>
                <a:gd name="T58" fmla="*/ 137 w 365"/>
                <a:gd name="T59" fmla="*/ 168 h 491"/>
                <a:gd name="T60" fmla="*/ 65 w 365"/>
                <a:gd name="T61" fmla="*/ 183 h 491"/>
                <a:gd name="T62" fmla="*/ 110 w 365"/>
                <a:gd name="T63" fmla="*/ 113 h 491"/>
                <a:gd name="T64" fmla="*/ 56 w 365"/>
                <a:gd name="T65" fmla="*/ 103 h 491"/>
                <a:gd name="T66" fmla="*/ 66 w 365"/>
                <a:gd name="T67" fmla="*/ 70 h 491"/>
                <a:gd name="T68" fmla="*/ 27 w 365"/>
                <a:gd name="T69" fmla="*/ 84 h 491"/>
                <a:gd name="T70" fmla="*/ 49 w 365"/>
                <a:gd name="T71" fmla="*/ 51 h 491"/>
                <a:gd name="T72" fmla="*/ 0 w 365"/>
                <a:gd name="T73" fmla="*/ 60 h 491"/>
                <a:gd name="T74" fmla="*/ 50 w 365"/>
                <a:gd name="T75" fmla="*/ 28 h 491"/>
                <a:gd name="T76" fmla="*/ 109 w 365"/>
                <a:gd name="T77" fmla="*/ 0 h 49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365" h="491">
                  <a:moveTo>
                    <a:pt x="155" y="9"/>
                  </a:moveTo>
                  <a:cubicBezTo>
                    <a:pt x="134" y="0"/>
                    <a:pt x="92" y="34"/>
                    <a:pt x="82" y="50"/>
                  </a:cubicBezTo>
                  <a:cubicBezTo>
                    <a:pt x="114" y="50"/>
                    <a:pt x="149" y="21"/>
                    <a:pt x="182" y="26"/>
                  </a:cubicBezTo>
                  <a:cubicBezTo>
                    <a:pt x="167" y="41"/>
                    <a:pt x="148" y="54"/>
                    <a:pt x="132" y="69"/>
                  </a:cubicBezTo>
                  <a:cubicBezTo>
                    <a:pt x="157" y="63"/>
                    <a:pt x="183" y="53"/>
                    <a:pt x="209" y="55"/>
                  </a:cubicBezTo>
                  <a:cubicBezTo>
                    <a:pt x="199" y="61"/>
                    <a:pt x="189" y="71"/>
                    <a:pt x="182" y="81"/>
                  </a:cubicBezTo>
                  <a:cubicBezTo>
                    <a:pt x="188" y="81"/>
                    <a:pt x="194" y="85"/>
                    <a:pt x="201" y="84"/>
                  </a:cubicBezTo>
                  <a:cubicBezTo>
                    <a:pt x="199" y="90"/>
                    <a:pt x="199" y="97"/>
                    <a:pt x="197" y="102"/>
                  </a:cubicBezTo>
                  <a:cubicBezTo>
                    <a:pt x="219" y="92"/>
                    <a:pt x="251" y="85"/>
                    <a:pt x="276" y="82"/>
                  </a:cubicBezTo>
                  <a:cubicBezTo>
                    <a:pt x="272" y="113"/>
                    <a:pt x="222" y="129"/>
                    <a:pt x="220" y="161"/>
                  </a:cubicBezTo>
                  <a:cubicBezTo>
                    <a:pt x="254" y="164"/>
                    <a:pt x="292" y="141"/>
                    <a:pt x="326" y="136"/>
                  </a:cubicBezTo>
                  <a:cubicBezTo>
                    <a:pt x="316" y="166"/>
                    <a:pt x="283" y="198"/>
                    <a:pt x="259" y="217"/>
                  </a:cubicBezTo>
                  <a:cubicBezTo>
                    <a:pt x="285" y="229"/>
                    <a:pt x="322" y="211"/>
                    <a:pt x="347" y="225"/>
                  </a:cubicBezTo>
                  <a:cubicBezTo>
                    <a:pt x="340" y="245"/>
                    <a:pt x="313" y="255"/>
                    <a:pt x="307" y="275"/>
                  </a:cubicBezTo>
                  <a:cubicBezTo>
                    <a:pt x="324" y="286"/>
                    <a:pt x="347" y="276"/>
                    <a:pt x="365" y="274"/>
                  </a:cubicBezTo>
                  <a:cubicBezTo>
                    <a:pt x="364" y="290"/>
                    <a:pt x="322" y="302"/>
                    <a:pt x="322" y="317"/>
                  </a:cubicBezTo>
                  <a:cubicBezTo>
                    <a:pt x="323" y="335"/>
                    <a:pt x="301" y="344"/>
                    <a:pt x="307" y="360"/>
                  </a:cubicBezTo>
                  <a:cubicBezTo>
                    <a:pt x="315" y="379"/>
                    <a:pt x="322" y="393"/>
                    <a:pt x="323" y="411"/>
                  </a:cubicBezTo>
                  <a:cubicBezTo>
                    <a:pt x="323" y="448"/>
                    <a:pt x="333" y="424"/>
                    <a:pt x="355" y="421"/>
                  </a:cubicBezTo>
                  <a:cubicBezTo>
                    <a:pt x="306" y="449"/>
                    <a:pt x="246" y="466"/>
                    <a:pt x="193" y="491"/>
                  </a:cubicBezTo>
                  <a:cubicBezTo>
                    <a:pt x="231" y="475"/>
                    <a:pt x="301" y="424"/>
                    <a:pt x="311" y="382"/>
                  </a:cubicBezTo>
                  <a:cubicBezTo>
                    <a:pt x="278" y="389"/>
                    <a:pt x="242" y="394"/>
                    <a:pt x="207" y="396"/>
                  </a:cubicBezTo>
                  <a:cubicBezTo>
                    <a:pt x="217" y="386"/>
                    <a:pt x="311" y="327"/>
                    <a:pt x="280" y="313"/>
                  </a:cubicBezTo>
                  <a:cubicBezTo>
                    <a:pt x="269" y="308"/>
                    <a:pt x="246" y="332"/>
                    <a:pt x="236" y="321"/>
                  </a:cubicBezTo>
                  <a:cubicBezTo>
                    <a:pt x="227" y="311"/>
                    <a:pt x="259" y="291"/>
                    <a:pt x="263" y="282"/>
                  </a:cubicBezTo>
                  <a:cubicBezTo>
                    <a:pt x="253" y="286"/>
                    <a:pt x="243" y="291"/>
                    <a:pt x="232" y="290"/>
                  </a:cubicBezTo>
                  <a:cubicBezTo>
                    <a:pt x="237" y="279"/>
                    <a:pt x="252" y="273"/>
                    <a:pt x="253" y="261"/>
                  </a:cubicBezTo>
                  <a:cubicBezTo>
                    <a:pt x="242" y="260"/>
                    <a:pt x="220" y="269"/>
                    <a:pt x="214" y="259"/>
                  </a:cubicBezTo>
                  <a:cubicBezTo>
                    <a:pt x="208" y="250"/>
                    <a:pt x="222" y="216"/>
                    <a:pt x="218" y="202"/>
                  </a:cubicBezTo>
                  <a:cubicBezTo>
                    <a:pt x="212" y="183"/>
                    <a:pt x="212" y="184"/>
                    <a:pt x="193" y="184"/>
                  </a:cubicBezTo>
                  <a:cubicBezTo>
                    <a:pt x="161" y="185"/>
                    <a:pt x="123" y="209"/>
                    <a:pt x="92" y="199"/>
                  </a:cubicBezTo>
                  <a:cubicBezTo>
                    <a:pt x="100" y="168"/>
                    <a:pt x="155" y="160"/>
                    <a:pt x="156" y="125"/>
                  </a:cubicBezTo>
                  <a:cubicBezTo>
                    <a:pt x="132" y="119"/>
                    <a:pt x="72" y="144"/>
                    <a:pt x="79" y="112"/>
                  </a:cubicBezTo>
                  <a:cubicBezTo>
                    <a:pt x="82" y="99"/>
                    <a:pt x="103" y="89"/>
                    <a:pt x="93" y="78"/>
                  </a:cubicBezTo>
                  <a:cubicBezTo>
                    <a:pt x="87" y="71"/>
                    <a:pt x="48" y="93"/>
                    <a:pt x="38" y="92"/>
                  </a:cubicBezTo>
                  <a:cubicBezTo>
                    <a:pt x="47" y="80"/>
                    <a:pt x="68" y="71"/>
                    <a:pt x="69" y="55"/>
                  </a:cubicBezTo>
                  <a:cubicBezTo>
                    <a:pt x="49" y="47"/>
                    <a:pt x="20" y="57"/>
                    <a:pt x="0" y="64"/>
                  </a:cubicBezTo>
                  <a:cubicBezTo>
                    <a:pt x="18" y="47"/>
                    <a:pt x="47" y="40"/>
                    <a:pt x="70" y="32"/>
                  </a:cubicBezTo>
                  <a:cubicBezTo>
                    <a:pt x="98" y="22"/>
                    <a:pt x="127" y="10"/>
                    <a:pt x="155" y="0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82" name="Freeform 684">
              <a:extLst>
                <a:ext uri="{FF2B5EF4-FFF2-40B4-BE49-F238E27FC236}">
                  <a16:creationId xmlns:a16="http://schemas.microsoft.com/office/drawing/2014/main" id="{F2C2E075-A12F-4AC9-88F0-9DBCC34FE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" y="2615"/>
              <a:ext cx="182" cy="218"/>
            </a:xfrm>
            <a:custGeom>
              <a:avLst/>
              <a:gdLst>
                <a:gd name="T0" fmla="*/ 0 w 198"/>
                <a:gd name="T1" fmla="*/ 39 h 223"/>
                <a:gd name="T2" fmla="*/ 107 w 198"/>
                <a:gd name="T3" fmla="*/ 0 h 223"/>
                <a:gd name="T4" fmla="*/ 31 w 198"/>
                <a:gd name="T5" fmla="*/ 59 h 223"/>
                <a:gd name="T6" fmla="*/ 70 w 198"/>
                <a:gd name="T7" fmla="*/ 34 h 223"/>
                <a:gd name="T8" fmla="*/ 131 w 198"/>
                <a:gd name="T9" fmla="*/ 5 h 223"/>
                <a:gd name="T10" fmla="*/ 99 w 198"/>
                <a:gd name="T11" fmla="*/ 28 h 223"/>
                <a:gd name="T12" fmla="*/ 38 w 198"/>
                <a:gd name="T13" fmla="*/ 95 h 223"/>
                <a:gd name="T14" fmla="*/ 126 w 198"/>
                <a:gd name="T15" fmla="*/ 36 h 223"/>
                <a:gd name="T16" fmla="*/ 63 w 198"/>
                <a:gd name="T17" fmla="*/ 102 h 223"/>
                <a:gd name="T18" fmla="*/ 105 w 198"/>
                <a:gd name="T19" fmla="*/ 79 h 223"/>
                <a:gd name="T20" fmla="*/ 74 w 198"/>
                <a:gd name="T21" fmla="*/ 111 h 223"/>
                <a:gd name="T22" fmla="*/ 130 w 198"/>
                <a:gd name="T23" fmla="*/ 72 h 223"/>
                <a:gd name="T24" fmla="*/ 89 w 198"/>
                <a:gd name="T25" fmla="*/ 133 h 223"/>
                <a:gd name="T26" fmla="*/ 139 w 198"/>
                <a:gd name="T27" fmla="*/ 97 h 223"/>
                <a:gd name="T28" fmla="*/ 101 w 198"/>
                <a:gd name="T29" fmla="*/ 152 h 223"/>
                <a:gd name="T30" fmla="*/ 140 w 198"/>
                <a:gd name="T31" fmla="*/ 131 h 223"/>
                <a:gd name="T32" fmla="*/ 112 w 198"/>
                <a:gd name="T33" fmla="*/ 178 h 223"/>
                <a:gd name="T34" fmla="*/ 142 w 198"/>
                <a:gd name="T35" fmla="*/ 169 h 223"/>
                <a:gd name="T36" fmla="*/ 121 w 198"/>
                <a:gd name="T37" fmla="*/ 199 h 223"/>
                <a:gd name="T38" fmla="*/ 97 w 198"/>
                <a:gd name="T39" fmla="*/ 188 h 223"/>
                <a:gd name="T40" fmla="*/ 59 w 198"/>
                <a:gd name="T41" fmla="*/ 135 h 223"/>
                <a:gd name="T42" fmla="*/ 37 w 198"/>
                <a:gd name="T43" fmla="*/ 106 h 223"/>
                <a:gd name="T44" fmla="*/ 40 w 198"/>
                <a:gd name="T45" fmla="*/ 106 h 22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98" h="223">
                  <a:moveTo>
                    <a:pt x="0" y="43"/>
                  </a:moveTo>
                  <a:cubicBezTo>
                    <a:pt x="45" y="58"/>
                    <a:pt x="105" y="7"/>
                    <a:pt x="149" y="0"/>
                  </a:cubicBezTo>
                  <a:cubicBezTo>
                    <a:pt x="125" y="28"/>
                    <a:pt x="73" y="38"/>
                    <a:pt x="44" y="63"/>
                  </a:cubicBezTo>
                  <a:cubicBezTo>
                    <a:pt x="56" y="66"/>
                    <a:pt x="86" y="44"/>
                    <a:pt x="98" y="38"/>
                  </a:cubicBezTo>
                  <a:cubicBezTo>
                    <a:pt x="124" y="25"/>
                    <a:pt x="156" y="7"/>
                    <a:pt x="185" y="5"/>
                  </a:cubicBezTo>
                  <a:cubicBezTo>
                    <a:pt x="168" y="12"/>
                    <a:pt x="153" y="22"/>
                    <a:pt x="138" y="32"/>
                  </a:cubicBezTo>
                  <a:cubicBezTo>
                    <a:pt x="113" y="51"/>
                    <a:pt x="69" y="75"/>
                    <a:pt x="53" y="103"/>
                  </a:cubicBezTo>
                  <a:cubicBezTo>
                    <a:pt x="96" y="103"/>
                    <a:pt x="130" y="36"/>
                    <a:pt x="176" y="40"/>
                  </a:cubicBezTo>
                  <a:cubicBezTo>
                    <a:pt x="151" y="64"/>
                    <a:pt x="108" y="78"/>
                    <a:pt x="89" y="110"/>
                  </a:cubicBezTo>
                  <a:cubicBezTo>
                    <a:pt x="107" y="104"/>
                    <a:pt x="126" y="82"/>
                    <a:pt x="147" y="87"/>
                  </a:cubicBezTo>
                  <a:cubicBezTo>
                    <a:pt x="136" y="101"/>
                    <a:pt x="111" y="107"/>
                    <a:pt x="104" y="123"/>
                  </a:cubicBezTo>
                  <a:cubicBezTo>
                    <a:pt x="131" y="117"/>
                    <a:pt x="158" y="95"/>
                    <a:pt x="181" y="80"/>
                  </a:cubicBezTo>
                  <a:cubicBezTo>
                    <a:pt x="164" y="102"/>
                    <a:pt x="139" y="120"/>
                    <a:pt x="125" y="145"/>
                  </a:cubicBezTo>
                  <a:cubicBezTo>
                    <a:pt x="148" y="132"/>
                    <a:pt x="168" y="112"/>
                    <a:pt x="194" y="105"/>
                  </a:cubicBezTo>
                  <a:cubicBezTo>
                    <a:pt x="186" y="129"/>
                    <a:pt x="148" y="140"/>
                    <a:pt x="142" y="167"/>
                  </a:cubicBezTo>
                  <a:cubicBezTo>
                    <a:pt x="159" y="160"/>
                    <a:pt x="176" y="142"/>
                    <a:pt x="196" y="143"/>
                  </a:cubicBezTo>
                  <a:cubicBezTo>
                    <a:pt x="195" y="160"/>
                    <a:pt x="168" y="179"/>
                    <a:pt x="158" y="194"/>
                  </a:cubicBezTo>
                  <a:cubicBezTo>
                    <a:pt x="169" y="189"/>
                    <a:pt x="188" y="174"/>
                    <a:pt x="198" y="185"/>
                  </a:cubicBezTo>
                  <a:cubicBezTo>
                    <a:pt x="196" y="194"/>
                    <a:pt x="180" y="216"/>
                    <a:pt x="171" y="219"/>
                  </a:cubicBezTo>
                  <a:cubicBezTo>
                    <a:pt x="159" y="223"/>
                    <a:pt x="145" y="212"/>
                    <a:pt x="135" y="206"/>
                  </a:cubicBezTo>
                  <a:cubicBezTo>
                    <a:pt x="111" y="190"/>
                    <a:pt x="101" y="168"/>
                    <a:pt x="83" y="147"/>
                  </a:cubicBezTo>
                  <a:cubicBezTo>
                    <a:pt x="74" y="135"/>
                    <a:pt x="59" y="127"/>
                    <a:pt x="51" y="116"/>
                  </a:cubicBezTo>
                  <a:cubicBezTo>
                    <a:pt x="53" y="115"/>
                    <a:pt x="55" y="116"/>
                    <a:pt x="56" y="116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83" name="Freeform 685">
              <a:extLst>
                <a:ext uri="{FF2B5EF4-FFF2-40B4-BE49-F238E27FC236}">
                  <a16:creationId xmlns:a16="http://schemas.microsoft.com/office/drawing/2014/main" id="{E75BF9FE-C86D-4D47-B5E2-B936643F1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27"/>
              <a:ext cx="139" cy="234"/>
            </a:xfrm>
            <a:custGeom>
              <a:avLst/>
              <a:gdLst>
                <a:gd name="T0" fmla="*/ 90 w 151"/>
                <a:gd name="T1" fmla="*/ 0 h 239"/>
                <a:gd name="T2" fmla="*/ 41 w 151"/>
                <a:gd name="T3" fmla="*/ 52 h 239"/>
                <a:gd name="T4" fmla="*/ 92 w 151"/>
                <a:gd name="T5" fmla="*/ 29 h 239"/>
                <a:gd name="T6" fmla="*/ 59 w 151"/>
                <a:gd name="T7" fmla="*/ 59 h 239"/>
                <a:gd name="T8" fmla="*/ 86 w 151"/>
                <a:gd name="T9" fmla="*/ 49 h 239"/>
                <a:gd name="T10" fmla="*/ 41 w 151"/>
                <a:gd name="T11" fmla="*/ 94 h 239"/>
                <a:gd name="T12" fmla="*/ 93 w 151"/>
                <a:gd name="T13" fmla="*/ 74 h 239"/>
                <a:gd name="T14" fmla="*/ 48 w 151"/>
                <a:gd name="T15" fmla="*/ 113 h 239"/>
                <a:gd name="T16" fmla="*/ 0 w 151"/>
                <a:gd name="T17" fmla="*/ 152 h 239"/>
                <a:gd name="T18" fmla="*/ 103 w 151"/>
                <a:gd name="T19" fmla="*/ 96 h 239"/>
                <a:gd name="T20" fmla="*/ 70 w 151"/>
                <a:gd name="T21" fmla="*/ 123 h 239"/>
                <a:gd name="T22" fmla="*/ 95 w 151"/>
                <a:gd name="T23" fmla="*/ 114 h 239"/>
                <a:gd name="T24" fmla="*/ 66 w 151"/>
                <a:gd name="T25" fmla="*/ 139 h 239"/>
                <a:gd name="T26" fmla="*/ 98 w 151"/>
                <a:gd name="T27" fmla="*/ 128 h 239"/>
                <a:gd name="T28" fmla="*/ 10 w 151"/>
                <a:gd name="T29" fmla="*/ 206 h 239"/>
                <a:gd name="T30" fmla="*/ 66 w 151"/>
                <a:gd name="T31" fmla="*/ 173 h 239"/>
                <a:gd name="T32" fmla="*/ 6 w 151"/>
                <a:gd name="T33" fmla="*/ 219 h 239"/>
                <a:gd name="T34" fmla="*/ 58 w 151"/>
                <a:gd name="T35" fmla="*/ 199 h 239"/>
                <a:gd name="T36" fmla="*/ 81 w 151"/>
                <a:gd name="T37" fmla="*/ 181 h 239"/>
                <a:gd name="T38" fmla="*/ 100 w 151"/>
                <a:gd name="T39" fmla="*/ 141 h 239"/>
                <a:gd name="T40" fmla="*/ 97 w 151"/>
                <a:gd name="T41" fmla="*/ 56 h 2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51" h="239">
                  <a:moveTo>
                    <a:pt x="126" y="0"/>
                  </a:moveTo>
                  <a:cubicBezTo>
                    <a:pt x="105" y="20"/>
                    <a:pt x="76" y="35"/>
                    <a:pt x="56" y="56"/>
                  </a:cubicBezTo>
                  <a:cubicBezTo>
                    <a:pt x="80" y="53"/>
                    <a:pt x="105" y="34"/>
                    <a:pt x="128" y="33"/>
                  </a:cubicBezTo>
                  <a:cubicBezTo>
                    <a:pt x="114" y="44"/>
                    <a:pt x="98" y="53"/>
                    <a:pt x="83" y="63"/>
                  </a:cubicBezTo>
                  <a:cubicBezTo>
                    <a:pt x="94" y="61"/>
                    <a:pt x="107" y="52"/>
                    <a:pt x="120" y="53"/>
                  </a:cubicBezTo>
                  <a:cubicBezTo>
                    <a:pt x="99" y="68"/>
                    <a:pt x="79" y="86"/>
                    <a:pt x="57" y="102"/>
                  </a:cubicBezTo>
                  <a:cubicBezTo>
                    <a:pt x="78" y="91"/>
                    <a:pt x="106" y="80"/>
                    <a:pt x="129" y="82"/>
                  </a:cubicBezTo>
                  <a:cubicBezTo>
                    <a:pt x="111" y="98"/>
                    <a:pt x="86" y="107"/>
                    <a:pt x="67" y="122"/>
                  </a:cubicBezTo>
                  <a:cubicBezTo>
                    <a:pt x="47" y="138"/>
                    <a:pt x="25" y="158"/>
                    <a:pt x="0" y="164"/>
                  </a:cubicBezTo>
                  <a:cubicBezTo>
                    <a:pt x="43" y="138"/>
                    <a:pt x="97" y="129"/>
                    <a:pt x="143" y="104"/>
                  </a:cubicBezTo>
                  <a:cubicBezTo>
                    <a:pt x="134" y="117"/>
                    <a:pt x="112" y="126"/>
                    <a:pt x="98" y="135"/>
                  </a:cubicBezTo>
                  <a:cubicBezTo>
                    <a:pt x="110" y="132"/>
                    <a:pt x="120" y="124"/>
                    <a:pt x="132" y="124"/>
                  </a:cubicBezTo>
                  <a:cubicBezTo>
                    <a:pt x="124" y="136"/>
                    <a:pt x="104" y="141"/>
                    <a:pt x="92" y="151"/>
                  </a:cubicBezTo>
                  <a:cubicBezTo>
                    <a:pt x="107" y="150"/>
                    <a:pt x="122" y="141"/>
                    <a:pt x="137" y="140"/>
                  </a:cubicBezTo>
                  <a:cubicBezTo>
                    <a:pt x="99" y="168"/>
                    <a:pt x="57" y="204"/>
                    <a:pt x="14" y="224"/>
                  </a:cubicBezTo>
                  <a:cubicBezTo>
                    <a:pt x="38" y="211"/>
                    <a:pt x="64" y="191"/>
                    <a:pt x="92" y="189"/>
                  </a:cubicBezTo>
                  <a:cubicBezTo>
                    <a:pt x="80" y="215"/>
                    <a:pt x="32" y="222"/>
                    <a:pt x="10" y="239"/>
                  </a:cubicBezTo>
                  <a:cubicBezTo>
                    <a:pt x="33" y="239"/>
                    <a:pt x="59" y="224"/>
                    <a:pt x="80" y="216"/>
                  </a:cubicBezTo>
                  <a:cubicBezTo>
                    <a:pt x="99" y="209"/>
                    <a:pt x="101" y="211"/>
                    <a:pt x="113" y="197"/>
                  </a:cubicBezTo>
                  <a:cubicBezTo>
                    <a:pt x="125" y="184"/>
                    <a:pt x="134" y="169"/>
                    <a:pt x="139" y="153"/>
                  </a:cubicBezTo>
                  <a:cubicBezTo>
                    <a:pt x="149" y="120"/>
                    <a:pt x="151" y="87"/>
                    <a:pt x="135" y="60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84" name="Freeform 686">
              <a:extLst>
                <a:ext uri="{FF2B5EF4-FFF2-40B4-BE49-F238E27FC236}">
                  <a16:creationId xmlns:a16="http://schemas.microsoft.com/office/drawing/2014/main" id="{2BA7640A-F492-4685-A72D-84766DE16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7" y="2660"/>
              <a:ext cx="134" cy="228"/>
            </a:xfrm>
            <a:custGeom>
              <a:avLst/>
              <a:gdLst>
                <a:gd name="T0" fmla="*/ 63 w 146"/>
                <a:gd name="T1" fmla="*/ 205 h 233"/>
                <a:gd name="T2" fmla="*/ 40 w 146"/>
                <a:gd name="T3" fmla="*/ 149 h 233"/>
                <a:gd name="T4" fmla="*/ 61 w 146"/>
                <a:gd name="T5" fmla="*/ 183 h 233"/>
                <a:gd name="T6" fmla="*/ 49 w 146"/>
                <a:gd name="T7" fmla="*/ 139 h 233"/>
                <a:gd name="T8" fmla="*/ 52 w 146"/>
                <a:gd name="T9" fmla="*/ 150 h 233"/>
                <a:gd name="T10" fmla="*/ 30 w 146"/>
                <a:gd name="T11" fmla="*/ 103 h 233"/>
                <a:gd name="T12" fmla="*/ 47 w 146"/>
                <a:gd name="T13" fmla="*/ 125 h 233"/>
                <a:gd name="T14" fmla="*/ 24 w 146"/>
                <a:gd name="T15" fmla="*/ 83 h 233"/>
                <a:gd name="T16" fmla="*/ 39 w 146"/>
                <a:gd name="T17" fmla="*/ 106 h 233"/>
                <a:gd name="T18" fmla="*/ 14 w 146"/>
                <a:gd name="T19" fmla="*/ 58 h 233"/>
                <a:gd name="T20" fmla="*/ 33 w 146"/>
                <a:gd name="T21" fmla="*/ 85 h 233"/>
                <a:gd name="T22" fmla="*/ 6 w 146"/>
                <a:gd name="T23" fmla="*/ 44 h 233"/>
                <a:gd name="T24" fmla="*/ 19 w 146"/>
                <a:gd name="T25" fmla="*/ 59 h 233"/>
                <a:gd name="T26" fmla="*/ 2 w 146"/>
                <a:gd name="T27" fmla="*/ 20 h 233"/>
                <a:gd name="T28" fmla="*/ 12 w 146"/>
                <a:gd name="T29" fmla="*/ 25 h 233"/>
                <a:gd name="T30" fmla="*/ 0 w 146"/>
                <a:gd name="T31" fmla="*/ 3 h 233"/>
                <a:gd name="T32" fmla="*/ 37 w 146"/>
                <a:gd name="T33" fmla="*/ 36 h 233"/>
                <a:gd name="T34" fmla="*/ 99 w 146"/>
                <a:gd name="T35" fmla="*/ 171 h 233"/>
                <a:gd name="T36" fmla="*/ 95 w 146"/>
                <a:gd name="T37" fmla="*/ 213 h 23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46" h="233">
                  <a:moveTo>
                    <a:pt x="89" y="224"/>
                  </a:moveTo>
                  <a:cubicBezTo>
                    <a:pt x="79" y="203"/>
                    <a:pt x="65" y="183"/>
                    <a:pt x="57" y="161"/>
                  </a:cubicBezTo>
                  <a:cubicBezTo>
                    <a:pt x="65" y="174"/>
                    <a:pt x="75" y="188"/>
                    <a:pt x="85" y="199"/>
                  </a:cubicBezTo>
                  <a:cubicBezTo>
                    <a:pt x="80" y="184"/>
                    <a:pt x="71" y="168"/>
                    <a:pt x="69" y="151"/>
                  </a:cubicBezTo>
                  <a:cubicBezTo>
                    <a:pt x="70" y="155"/>
                    <a:pt x="72" y="158"/>
                    <a:pt x="74" y="162"/>
                  </a:cubicBezTo>
                  <a:cubicBezTo>
                    <a:pt x="65" y="145"/>
                    <a:pt x="55" y="124"/>
                    <a:pt x="42" y="111"/>
                  </a:cubicBezTo>
                  <a:cubicBezTo>
                    <a:pt x="53" y="115"/>
                    <a:pt x="62" y="128"/>
                    <a:pt x="67" y="137"/>
                  </a:cubicBezTo>
                  <a:cubicBezTo>
                    <a:pt x="53" y="125"/>
                    <a:pt x="38" y="109"/>
                    <a:pt x="34" y="91"/>
                  </a:cubicBezTo>
                  <a:cubicBezTo>
                    <a:pt x="41" y="99"/>
                    <a:pt x="50" y="105"/>
                    <a:pt x="56" y="114"/>
                  </a:cubicBezTo>
                  <a:cubicBezTo>
                    <a:pt x="43" y="97"/>
                    <a:pt x="24" y="84"/>
                    <a:pt x="18" y="62"/>
                  </a:cubicBezTo>
                  <a:cubicBezTo>
                    <a:pt x="25" y="74"/>
                    <a:pt x="38" y="82"/>
                    <a:pt x="47" y="93"/>
                  </a:cubicBezTo>
                  <a:cubicBezTo>
                    <a:pt x="33" y="79"/>
                    <a:pt x="11" y="66"/>
                    <a:pt x="6" y="48"/>
                  </a:cubicBezTo>
                  <a:cubicBezTo>
                    <a:pt x="14" y="52"/>
                    <a:pt x="20" y="60"/>
                    <a:pt x="27" y="63"/>
                  </a:cubicBezTo>
                  <a:cubicBezTo>
                    <a:pt x="18" y="49"/>
                    <a:pt x="9" y="34"/>
                    <a:pt x="2" y="20"/>
                  </a:cubicBezTo>
                  <a:cubicBezTo>
                    <a:pt x="7" y="23"/>
                    <a:pt x="12" y="27"/>
                    <a:pt x="16" y="29"/>
                  </a:cubicBezTo>
                  <a:cubicBezTo>
                    <a:pt x="16" y="19"/>
                    <a:pt x="7" y="10"/>
                    <a:pt x="0" y="3"/>
                  </a:cubicBezTo>
                  <a:cubicBezTo>
                    <a:pt x="21" y="0"/>
                    <a:pt x="40" y="28"/>
                    <a:pt x="52" y="40"/>
                  </a:cubicBezTo>
                  <a:cubicBezTo>
                    <a:pt x="92" y="82"/>
                    <a:pt x="123" y="130"/>
                    <a:pt x="141" y="187"/>
                  </a:cubicBezTo>
                  <a:cubicBezTo>
                    <a:pt x="146" y="205"/>
                    <a:pt x="146" y="222"/>
                    <a:pt x="133" y="233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85" name="Freeform 687">
              <a:extLst>
                <a:ext uri="{FF2B5EF4-FFF2-40B4-BE49-F238E27FC236}">
                  <a16:creationId xmlns:a16="http://schemas.microsoft.com/office/drawing/2014/main" id="{FA244DD4-A43A-47EE-A17D-1B1A9DC91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" y="2635"/>
              <a:ext cx="179" cy="327"/>
            </a:xfrm>
            <a:custGeom>
              <a:avLst/>
              <a:gdLst>
                <a:gd name="T0" fmla="*/ 0 w 195"/>
                <a:gd name="T1" fmla="*/ 0 h 335"/>
                <a:gd name="T2" fmla="*/ 48 w 195"/>
                <a:gd name="T3" fmla="*/ 56 h 335"/>
                <a:gd name="T4" fmla="*/ 22 w 195"/>
                <a:gd name="T5" fmla="*/ 30 h 335"/>
                <a:gd name="T6" fmla="*/ 57 w 195"/>
                <a:gd name="T7" fmla="*/ 64 h 335"/>
                <a:gd name="T8" fmla="*/ 85 w 195"/>
                <a:gd name="T9" fmla="*/ 97 h 335"/>
                <a:gd name="T10" fmla="*/ 99 w 195"/>
                <a:gd name="T11" fmla="*/ 110 h 335"/>
                <a:gd name="T12" fmla="*/ 57 w 195"/>
                <a:gd name="T13" fmla="*/ 90 h 335"/>
                <a:gd name="T14" fmla="*/ 114 w 195"/>
                <a:gd name="T15" fmla="*/ 169 h 335"/>
                <a:gd name="T16" fmla="*/ 88 w 195"/>
                <a:gd name="T17" fmla="*/ 139 h 335"/>
                <a:gd name="T18" fmla="*/ 124 w 195"/>
                <a:gd name="T19" fmla="*/ 204 h 335"/>
                <a:gd name="T20" fmla="*/ 107 w 195"/>
                <a:gd name="T21" fmla="*/ 182 h 335"/>
                <a:gd name="T22" fmla="*/ 133 w 195"/>
                <a:gd name="T23" fmla="*/ 252 h 335"/>
                <a:gd name="T24" fmla="*/ 117 w 195"/>
                <a:gd name="T25" fmla="*/ 234 h 335"/>
                <a:gd name="T26" fmla="*/ 139 w 195"/>
                <a:gd name="T27" fmla="*/ 304 h 335"/>
                <a:gd name="T28" fmla="*/ 117 w 195"/>
                <a:gd name="T29" fmla="*/ 256 h 335"/>
                <a:gd name="T30" fmla="*/ 120 w 195"/>
                <a:gd name="T31" fmla="*/ 294 h 335"/>
                <a:gd name="T32" fmla="*/ 99 w 195"/>
                <a:gd name="T33" fmla="*/ 223 h 335"/>
                <a:gd name="T34" fmla="*/ 80 w 195"/>
                <a:gd name="T35" fmla="*/ 177 h 335"/>
                <a:gd name="T36" fmla="*/ 97 w 195"/>
                <a:gd name="T37" fmla="*/ 210 h 335"/>
                <a:gd name="T38" fmla="*/ 57 w 195"/>
                <a:gd name="T39" fmla="*/ 137 h 335"/>
                <a:gd name="T40" fmla="*/ 91 w 195"/>
                <a:gd name="T41" fmla="*/ 176 h 335"/>
                <a:gd name="T42" fmla="*/ 39 w 195"/>
                <a:gd name="T43" fmla="*/ 82 h 335"/>
                <a:gd name="T44" fmla="*/ 65 w 195"/>
                <a:gd name="T45" fmla="*/ 110 h 335"/>
                <a:gd name="T46" fmla="*/ 24 w 195"/>
                <a:gd name="T47" fmla="*/ 33 h 335"/>
                <a:gd name="T48" fmla="*/ 36 w 195"/>
                <a:gd name="T49" fmla="*/ 55 h 335"/>
                <a:gd name="T50" fmla="*/ 21 w 195"/>
                <a:gd name="T51" fmla="*/ 23 h 335"/>
                <a:gd name="T52" fmla="*/ 6 w 195"/>
                <a:gd name="T53" fmla="*/ 11 h 33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95" h="335">
                  <a:moveTo>
                    <a:pt x="0" y="0"/>
                  </a:moveTo>
                  <a:cubicBezTo>
                    <a:pt x="27" y="15"/>
                    <a:pt x="47" y="38"/>
                    <a:pt x="67" y="60"/>
                  </a:cubicBezTo>
                  <a:cubicBezTo>
                    <a:pt x="54" y="52"/>
                    <a:pt x="42" y="42"/>
                    <a:pt x="30" y="34"/>
                  </a:cubicBezTo>
                  <a:cubicBezTo>
                    <a:pt x="41" y="49"/>
                    <a:pt x="65" y="59"/>
                    <a:pt x="79" y="72"/>
                  </a:cubicBezTo>
                  <a:cubicBezTo>
                    <a:pt x="93" y="83"/>
                    <a:pt x="105" y="96"/>
                    <a:pt x="120" y="106"/>
                  </a:cubicBezTo>
                  <a:cubicBezTo>
                    <a:pt x="127" y="111"/>
                    <a:pt x="136" y="115"/>
                    <a:pt x="140" y="122"/>
                  </a:cubicBezTo>
                  <a:cubicBezTo>
                    <a:pt x="121" y="123"/>
                    <a:pt x="99" y="105"/>
                    <a:pt x="81" y="98"/>
                  </a:cubicBezTo>
                  <a:cubicBezTo>
                    <a:pt x="108" y="120"/>
                    <a:pt x="151" y="148"/>
                    <a:pt x="160" y="185"/>
                  </a:cubicBezTo>
                  <a:cubicBezTo>
                    <a:pt x="146" y="178"/>
                    <a:pt x="133" y="165"/>
                    <a:pt x="124" y="153"/>
                  </a:cubicBezTo>
                  <a:cubicBezTo>
                    <a:pt x="142" y="174"/>
                    <a:pt x="164" y="197"/>
                    <a:pt x="174" y="224"/>
                  </a:cubicBezTo>
                  <a:cubicBezTo>
                    <a:pt x="164" y="218"/>
                    <a:pt x="158" y="210"/>
                    <a:pt x="150" y="201"/>
                  </a:cubicBezTo>
                  <a:cubicBezTo>
                    <a:pt x="159" y="226"/>
                    <a:pt x="189" y="252"/>
                    <a:pt x="187" y="277"/>
                  </a:cubicBezTo>
                  <a:cubicBezTo>
                    <a:pt x="178" y="273"/>
                    <a:pt x="168" y="266"/>
                    <a:pt x="163" y="258"/>
                  </a:cubicBezTo>
                  <a:cubicBezTo>
                    <a:pt x="178" y="274"/>
                    <a:pt x="195" y="313"/>
                    <a:pt x="195" y="335"/>
                  </a:cubicBezTo>
                  <a:cubicBezTo>
                    <a:pt x="174" y="326"/>
                    <a:pt x="172" y="299"/>
                    <a:pt x="163" y="282"/>
                  </a:cubicBezTo>
                  <a:cubicBezTo>
                    <a:pt x="161" y="297"/>
                    <a:pt x="168" y="310"/>
                    <a:pt x="170" y="324"/>
                  </a:cubicBezTo>
                  <a:cubicBezTo>
                    <a:pt x="160" y="298"/>
                    <a:pt x="152" y="272"/>
                    <a:pt x="140" y="246"/>
                  </a:cubicBezTo>
                  <a:cubicBezTo>
                    <a:pt x="133" y="230"/>
                    <a:pt x="127" y="206"/>
                    <a:pt x="113" y="195"/>
                  </a:cubicBezTo>
                  <a:cubicBezTo>
                    <a:pt x="116" y="206"/>
                    <a:pt x="128" y="225"/>
                    <a:pt x="137" y="231"/>
                  </a:cubicBezTo>
                  <a:cubicBezTo>
                    <a:pt x="138" y="197"/>
                    <a:pt x="87" y="179"/>
                    <a:pt x="79" y="150"/>
                  </a:cubicBezTo>
                  <a:cubicBezTo>
                    <a:pt x="100" y="158"/>
                    <a:pt x="114" y="180"/>
                    <a:pt x="129" y="194"/>
                  </a:cubicBezTo>
                  <a:cubicBezTo>
                    <a:pt x="112" y="158"/>
                    <a:pt x="61" y="131"/>
                    <a:pt x="55" y="90"/>
                  </a:cubicBezTo>
                  <a:cubicBezTo>
                    <a:pt x="70" y="96"/>
                    <a:pt x="79" y="112"/>
                    <a:pt x="92" y="122"/>
                  </a:cubicBezTo>
                  <a:cubicBezTo>
                    <a:pt x="79" y="91"/>
                    <a:pt x="46" y="69"/>
                    <a:pt x="33" y="37"/>
                  </a:cubicBezTo>
                  <a:cubicBezTo>
                    <a:pt x="40" y="41"/>
                    <a:pt x="45" y="52"/>
                    <a:pt x="50" y="59"/>
                  </a:cubicBezTo>
                  <a:cubicBezTo>
                    <a:pt x="48" y="46"/>
                    <a:pt x="39" y="36"/>
                    <a:pt x="29" y="27"/>
                  </a:cubicBezTo>
                  <a:cubicBezTo>
                    <a:pt x="23" y="22"/>
                    <a:pt x="7" y="15"/>
                    <a:pt x="10" y="11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86" name="Freeform 688">
              <a:extLst>
                <a:ext uri="{FF2B5EF4-FFF2-40B4-BE49-F238E27FC236}">
                  <a16:creationId xmlns:a16="http://schemas.microsoft.com/office/drawing/2014/main" id="{C09D6B85-0052-4741-B1FF-6B64FB347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" y="3296"/>
              <a:ext cx="271" cy="78"/>
            </a:xfrm>
            <a:custGeom>
              <a:avLst/>
              <a:gdLst>
                <a:gd name="T0" fmla="*/ 208 w 296"/>
                <a:gd name="T1" fmla="*/ 0 h 80"/>
                <a:gd name="T2" fmla="*/ 171 w 296"/>
                <a:gd name="T3" fmla="*/ 14 h 80"/>
                <a:gd name="T4" fmla="*/ 124 w 296"/>
                <a:gd name="T5" fmla="*/ 29 h 80"/>
                <a:gd name="T6" fmla="*/ 158 w 296"/>
                <a:gd name="T7" fmla="*/ 11 h 80"/>
                <a:gd name="T8" fmla="*/ 87 w 296"/>
                <a:gd name="T9" fmla="*/ 37 h 80"/>
                <a:gd name="T10" fmla="*/ 99 w 296"/>
                <a:gd name="T11" fmla="*/ 26 h 80"/>
                <a:gd name="T12" fmla="*/ 38 w 296"/>
                <a:gd name="T13" fmla="*/ 59 h 80"/>
                <a:gd name="T14" fmla="*/ 67 w 296"/>
                <a:gd name="T15" fmla="*/ 46 h 80"/>
                <a:gd name="T16" fmla="*/ 13 w 296"/>
                <a:gd name="T17" fmla="*/ 72 h 80"/>
                <a:gd name="T18" fmla="*/ 43 w 296"/>
                <a:gd name="T19" fmla="*/ 42 h 80"/>
                <a:gd name="T20" fmla="*/ 0 w 296"/>
                <a:gd name="T21" fmla="*/ 64 h 80"/>
                <a:gd name="T22" fmla="*/ 45 w 296"/>
                <a:gd name="T23" fmla="*/ 39 h 80"/>
                <a:gd name="T24" fmla="*/ 94 w 296"/>
                <a:gd name="T25" fmla="*/ 14 h 80"/>
                <a:gd name="T26" fmla="*/ 55 w 296"/>
                <a:gd name="T27" fmla="*/ 41 h 80"/>
                <a:gd name="T28" fmla="*/ 137 w 296"/>
                <a:gd name="T29" fmla="*/ 6 h 80"/>
                <a:gd name="T30" fmla="*/ 110 w 296"/>
                <a:gd name="T31" fmla="*/ 20 h 80"/>
                <a:gd name="T32" fmla="*/ 169 w 296"/>
                <a:gd name="T33" fmla="*/ 6 h 80"/>
                <a:gd name="T34" fmla="*/ 153 w 296"/>
                <a:gd name="T35" fmla="*/ 19 h 80"/>
                <a:gd name="T36" fmla="*/ 197 w 296"/>
                <a:gd name="T37" fmla="*/ 6 h 80"/>
                <a:gd name="T38" fmla="*/ 193 w 296"/>
                <a:gd name="T39" fmla="*/ 9 h 80"/>
                <a:gd name="T40" fmla="*/ 203 w 296"/>
                <a:gd name="T41" fmla="*/ 6 h 8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96" h="80">
                  <a:moveTo>
                    <a:pt x="296" y="0"/>
                  </a:moveTo>
                  <a:cubicBezTo>
                    <a:pt x="279" y="7"/>
                    <a:pt x="263" y="9"/>
                    <a:pt x="244" y="14"/>
                  </a:cubicBezTo>
                  <a:cubicBezTo>
                    <a:pt x="222" y="19"/>
                    <a:pt x="199" y="34"/>
                    <a:pt x="176" y="33"/>
                  </a:cubicBezTo>
                  <a:cubicBezTo>
                    <a:pt x="190" y="23"/>
                    <a:pt x="210" y="20"/>
                    <a:pt x="225" y="11"/>
                  </a:cubicBezTo>
                  <a:cubicBezTo>
                    <a:pt x="193" y="20"/>
                    <a:pt x="157" y="36"/>
                    <a:pt x="124" y="41"/>
                  </a:cubicBezTo>
                  <a:cubicBezTo>
                    <a:pt x="125" y="34"/>
                    <a:pt x="134" y="33"/>
                    <a:pt x="141" y="30"/>
                  </a:cubicBezTo>
                  <a:cubicBezTo>
                    <a:pt x="117" y="47"/>
                    <a:pt x="83" y="59"/>
                    <a:pt x="55" y="66"/>
                  </a:cubicBezTo>
                  <a:cubicBezTo>
                    <a:pt x="68" y="59"/>
                    <a:pt x="82" y="56"/>
                    <a:pt x="95" y="50"/>
                  </a:cubicBezTo>
                  <a:cubicBezTo>
                    <a:pt x="69" y="46"/>
                    <a:pt x="40" y="69"/>
                    <a:pt x="18" y="80"/>
                  </a:cubicBezTo>
                  <a:cubicBezTo>
                    <a:pt x="28" y="64"/>
                    <a:pt x="46" y="56"/>
                    <a:pt x="61" y="46"/>
                  </a:cubicBezTo>
                  <a:cubicBezTo>
                    <a:pt x="39" y="52"/>
                    <a:pt x="20" y="63"/>
                    <a:pt x="0" y="72"/>
                  </a:cubicBezTo>
                  <a:cubicBezTo>
                    <a:pt x="22" y="69"/>
                    <a:pt x="44" y="52"/>
                    <a:pt x="64" y="43"/>
                  </a:cubicBezTo>
                  <a:cubicBezTo>
                    <a:pt x="86" y="33"/>
                    <a:pt x="109" y="21"/>
                    <a:pt x="133" y="14"/>
                  </a:cubicBezTo>
                  <a:cubicBezTo>
                    <a:pt x="115" y="23"/>
                    <a:pt x="95" y="31"/>
                    <a:pt x="79" y="45"/>
                  </a:cubicBezTo>
                  <a:cubicBezTo>
                    <a:pt x="118" y="29"/>
                    <a:pt x="154" y="15"/>
                    <a:pt x="195" y="6"/>
                  </a:cubicBezTo>
                  <a:cubicBezTo>
                    <a:pt x="182" y="11"/>
                    <a:pt x="168" y="17"/>
                    <a:pt x="156" y="24"/>
                  </a:cubicBezTo>
                  <a:cubicBezTo>
                    <a:pt x="184" y="18"/>
                    <a:pt x="212" y="3"/>
                    <a:pt x="241" y="6"/>
                  </a:cubicBezTo>
                  <a:cubicBezTo>
                    <a:pt x="233" y="10"/>
                    <a:pt x="224" y="13"/>
                    <a:pt x="217" y="19"/>
                  </a:cubicBezTo>
                  <a:cubicBezTo>
                    <a:pt x="233" y="26"/>
                    <a:pt x="265" y="11"/>
                    <a:pt x="281" y="6"/>
                  </a:cubicBezTo>
                  <a:cubicBezTo>
                    <a:pt x="279" y="7"/>
                    <a:pt x="277" y="8"/>
                    <a:pt x="275" y="9"/>
                  </a:cubicBezTo>
                  <a:cubicBezTo>
                    <a:pt x="280" y="9"/>
                    <a:pt x="284" y="8"/>
                    <a:pt x="288" y="6"/>
                  </a:cubicBezTo>
                </a:path>
              </a:pathLst>
            </a:custGeom>
            <a:solidFill>
              <a:srgbClr val="F6B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87" name="Freeform 689">
              <a:extLst>
                <a:ext uri="{FF2B5EF4-FFF2-40B4-BE49-F238E27FC236}">
                  <a16:creationId xmlns:a16="http://schemas.microsoft.com/office/drawing/2014/main" id="{19DA7964-2E2E-4434-8D9C-A3BF2B466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" y="3428"/>
              <a:ext cx="224" cy="62"/>
            </a:xfrm>
            <a:custGeom>
              <a:avLst/>
              <a:gdLst>
                <a:gd name="T0" fmla="*/ 3 w 245"/>
                <a:gd name="T1" fmla="*/ 43 h 64"/>
                <a:gd name="T2" fmla="*/ 2 w 245"/>
                <a:gd name="T3" fmla="*/ 44 h 64"/>
                <a:gd name="T4" fmla="*/ 65 w 245"/>
                <a:gd name="T5" fmla="*/ 16 h 64"/>
                <a:gd name="T6" fmla="*/ 44 w 245"/>
                <a:gd name="T7" fmla="*/ 30 h 64"/>
                <a:gd name="T8" fmla="*/ 67 w 245"/>
                <a:gd name="T9" fmla="*/ 24 h 64"/>
                <a:gd name="T10" fmla="*/ 55 w 245"/>
                <a:gd name="T11" fmla="*/ 34 h 64"/>
                <a:gd name="T12" fmla="*/ 88 w 245"/>
                <a:gd name="T13" fmla="*/ 24 h 64"/>
                <a:gd name="T14" fmla="*/ 75 w 245"/>
                <a:gd name="T15" fmla="*/ 30 h 64"/>
                <a:gd name="T16" fmla="*/ 100 w 245"/>
                <a:gd name="T17" fmla="*/ 21 h 64"/>
                <a:gd name="T18" fmla="*/ 121 w 245"/>
                <a:gd name="T19" fmla="*/ 16 h 64"/>
                <a:gd name="T20" fmla="*/ 99 w 245"/>
                <a:gd name="T21" fmla="*/ 27 h 64"/>
                <a:gd name="T22" fmla="*/ 141 w 245"/>
                <a:gd name="T23" fmla="*/ 6 h 64"/>
                <a:gd name="T24" fmla="*/ 152 w 245"/>
                <a:gd name="T25" fmla="*/ 0 h 64"/>
                <a:gd name="T26" fmla="*/ 121 w 245"/>
                <a:gd name="T27" fmla="*/ 23 h 64"/>
                <a:gd name="T28" fmla="*/ 162 w 245"/>
                <a:gd name="T29" fmla="*/ 16 h 64"/>
                <a:gd name="T30" fmla="*/ 134 w 245"/>
                <a:gd name="T31" fmla="*/ 29 h 64"/>
                <a:gd name="T32" fmla="*/ 171 w 245"/>
                <a:gd name="T33" fmla="*/ 31 h 64"/>
                <a:gd name="T34" fmla="*/ 151 w 245"/>
                <a:gd name="T35" fmla="*/ 38 h 64"/>
                <a:gd name="T36" fmla="*/ 171 w 245"/>
                <a:gd name="T37" fmla="*/ 47 h 64"/>
                <a:gd name="T38" fmla="*/ 133 w 245"/>
                <a:gd name="T39" fmla="*/ 52 h 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45" h="64">
                  <a:moveTo>
                    <a:pt x="3" y="47"/>
                  </a:moveTo>
                  <a:cubicBezTo>
                    <a:pt x="2" y="48"/>
                    <a:pt x="0" y="48"/>
                    <a:pt x="2" y="48"/>
                  </a:cubicBezTo>
                  <a:cubicBezTo>
                    <a:pt x="33" y="38"/>
                    <a:pt x="64" y="35"/>
                    <a:pt x="93" y="19"/>
                  </a:cubicBezTo>
                  <a:cubicBezTo>
                    <a:pt x="86" y="28"/>
                    <a:pt x="71" y="28"/>
                    <a:pt x="63" y="34"/>
                  </a:cubicBezTo>
                  <a:cubicBezTo>
                    <a:pt x="73" y="36"/>
                    <a:pt x="86" y="30"/>
                    <a:pt x="96" y="28"/>
                  </a:cubicBezTo>
                  <a:cubicBezTo>
                    <a:pt x="91" y="32"/>
                    <a:pt x="85" y="35"/>
                    <a:pt x="79" y="38"/>
                  </a:cubicBezTo>
                  <a:cubicBezTo>
                    <a:pt x="94" y="40"/>
                    <a:pt x="110" y="28"/>
                    <a:pt x="126" y="28"/>
                  </a:cubicBezTo>
                  <a:cubicBezTo>
                    <a:pt x="119" y="27"/>
                    <a:pt x="113" y="32"/>
                    <a:pt x="107" y="34"/>
                  </a:cubicBezTo>
                  <a:cubicBezTo>
                    <a:pt x="118" y="33"/>
                    <a:pt x="131" y="28"/>
                    <a:pt x="142" y="25"/>
                  </a:cubicBezTo>
                  <a:cubicBezTo>
                    <a:pt x="152" y="23"/>
                    <a:pt x="164" y="23"/>
                    <a:pt x="173" y="19"/>
                  </a:cubicBezTo>
                  <a:cubicBezTo>
                    <a:pt x="162" y="20"/>
                    <a:pt x="151" y="25"/>
                    <a:pt x="141" y="31"/>
                  </a:cubicBezTo>
                  <a:cubicBezTo>
                    <a:pt x="164" y="26"/>
                    <a:pt x="181" y="16"/>
                    <a:pt x="201" y="6"/>
                  </a:cubicBezTo>
                  <a:cubicBezTo>
                    <a:pt x="205" y="3"/>
                    <a:pt x="213" y="0"/>
                    <a:pt x="218" y="0"/>
                  </a:cubicBezTo>
                  <a:cubicBezTo>
                    <a:pt x="207" y="14"/>
                    <a:pt x="184" y="15"/>
                    <a:pt x="172" y="27"/>
                  </a:cubicBezTo>
                  <a:cubicBezTo>
                    <a:pt x="192" y="26"/>
                    <a:pt x="212" y="18"/>
                    <a:pt x="232" y="20"/>
                  </a:cubicBezTo>
                  <a:cubicBezTo>
                    <a:pt x="220" y="25"/>
                    <a:pt x="205" y="29"/>
                    <a:pt x="193" y="33"/>
                  </a:cubicBezTo>
                  <a:cubicBezTo>
                    <a:pt x="209" y="34"/>
                    <a:pt x="228" y="31"/>
                    <a:pt x="244" y="35"/>
                  </a:cubicBezTo>
                  <a:cubicBezTo>
                    <a:pt x="239" y="40"/>
                    <a:pt x="225" y="40"/>
                    <a:pt x="217" y="42"/>
                  </a:cubicBezTo>
                  <a:cubicBezTo>
                    <a:pt x="226" y="43"/>
                    <a:pt x="241" y="44"/>
                    <a:pt x="245" y="54"/>
                  </a:cubicBezTo>
                  <a:cubicBezTo>
                    <a:pt x="229" y="64"/>
                    <a:pt x="203" y="56"/>
                    <a:pt x="190" y="60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88" name="Freeform 690">
              <a:extLst>
                <a:ext uri="{FF2B5EF4-FFF2-40B4-BE49-F238E27FC236}">
                  <a16:creationId xmlns:a16="http://schemas.microsoft.com/office/drawing/2014/main" id="{21EC8257-8598-418F-98C2-E884E7A85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2" y="2838"/>
              <a:ext cx="191" cy="109"/>
            </a:xfrm>
            <a:custGeom>
              <a:avLst/>
              <a:gdLst>
                <a:gd name="T0" fmla="*/ 0 w 209"/>
                <a:gd name="T1" fmla="*/ 47 h 112"/>
                <a:gd name="T2" fmla="*/ 95 w 209"/>
                <a:gd name="T3" fmla="*/ 0 h 112"/>
                <a:gd name="T4" fmla="*/ 25 w 209"/>
                <a:gd name="T5" fmla="*/ 30 h 112"/>
                <a:gd name="T6" fmla="*/ 59 w 209"/>
                <a:gd name="T7" fmla="*/ 18 h 112"/>
                <a:gd name="T8" fmla="*/ 119 w 209"/>
                <a:gd name="T9" fmla="*/ 16 h 112"/>
                <a:gd name="T10" fmla="*/ 85 w 209"/>
                <a:gd name="T11" fmla="*/ 18 h 112"/>
                <a:gd name="T12" fmla="*/ 49 w 209"/>
                <a:gd name="T13" fmla="*/ 26 h 112"/>
                <a:gd name="T14" fmla="*/ 120 w 209"/>
                <a:gd name="T15" fmla="*/ 36 h 112"/>
                <a:gd name="T16" fmla="*/ 58 w 209"/>
                <a:gd name="T17" fmla="*/ 39 h 112"/>
                <a:gd name="T18" fmla="*/ 136 w 209"/>
                <a:gd name="T19" fmla="*/ 54 h 112"/>
                <a:gd name="T20" fmla="*/ 90 w 209"/>
                <a:gd name="T21" fmla="*/ 53 h 112"/>
                <a:gd name="T22" fmla="*/ 146 w 209"/>
                <a:gd name="T23" fmla="*/ 79 h 112"/>
                <a:gd name="T24" fmla="*/ 101 w 209"/>
                <a:gd name="T25" fmla="*/ 78 h 112"/>
                <a:gd name="T26" fmla="*/ 137 w 209"/>
                <a:gd name="T27" fmla="*/ 100 h 112"/>
                <a:gd name="T28" fmla="*/ 66 w 209"/>
                <a:gd name="T29" fmla="*/ 61 h 112"/>
                <a:gd name="T30" fmla="*/ 89 w 209"/>
                <a:gd name="T31" fmla="*/ 63 h 112"/>
                <a:gd name="T32" fmla="*/ 42 w 209"/>
                <a:gd name="T33" fmla="*/ 53 h 112"/>
                <a:gd name="T34" fmla="*/ 71 w 209"/>
                <a:gd name="T35" fmla="*/ 45 h 112"/>
                <a:gd name="T36" fmla="*/ 14 w 209"/>
                <a:gd name="T37" fmla="*/ 50 h 112"/>
                <a:gd name="T38" fmla="*/ 49 w 209"/>
                <a:gd name="T39" fmla="*/ 34 h 112"/>
                <a:gd name="T40" fmla="*/ 6 w 209"/>
                <a:gd name="T41" fmla="*/ 40 h 112"/>
                <a:gd name="T42" fmla="*/ 19 w 209"/>
                <a:gd name="T43" fmla="*/ 34 h 11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9" h="112">
                  <a:moveTo>
                    <a:pt x="0" y="51"/>
                  </a:moveTo>
                  <a:cubicBezTo>
                    <a:pt x="38" y="17"/>
                    <a:pt x="93" y="15"/>
                    <a:pt x="137" y="0"/>
                  </a:cubicBezTo>
                  <a:cubicBezTo>
                    <a:pt x="102" y="2"/>
                    <a:pt x="68" y="22"/>
                    <a:pt x="35" y="34"/>
                  </a:cubicBezTo>
                  <a:cubicBezTo>
                    <a:pt x="50" y="27"/>
                    <a:pt x="69" y="24"/>
                    <a:pt x="85" y="22"/>
                  </a:cubicBezTo>
                  <a:cubicBezTo>
                    <a:pt x="110" y="18"/>
                    <a:pt x="148" y="25"/>
                    <a:pt x="170" y="16"/>
                  </a:cubicBezTo>
                  <a:cubicBezTo>
                    <a:pt x="154" y="16"/>
                    <a:pt x="138" y="20"/>
                    <a:pt x="123" y="22"/>
                  </a:cubicBezTo>
                  <a:cubicBezTo>
                    <a:pt x="107" y="25"/>
                    <a:pt x="84" y="23"/>
                    <a:pt x="71" y="30"/>
                  </a:cubicBezTo>
                  <a:cubicBezTo>
                    <a:pt x="100" y="41"/>
                    <a:pt x="143" y="22"/>
                    <a:pt x="172" y="40"/>
                  </a:cubicBezTo>
                  <a:cubicBezTo>
                    <a:pt x="142" y="42"/>
                    <a:pt x="112" y="38"/>
                    <a:pt x="82" y="43"/>
                  </a:cubicBezTo>
                  <a:cubicBezTo>
                    <a:pt x="118" y="52"/>
                    <a:pt x="158" y="53"/>
                    <a:pt x="195" y="60"/>
                  </a:cubicBezTo>
                  <a:cubicBezTo>
                    <a:pt x="173" y="62"/>
                    <a:pt x="150" y="57"/>
                    <a:pt x="128" y="59"/>
                  </a:cubicBezTo>
                  <a:cubicBezTo>
                    <a:pt x="154" y="70"/>
                    <a:pt x="183" y="73"/>
                    <a:pt x="209" y="87"/>
                  </a:cubicBezTo>
                  <a:cubicBezTo>
                    <a:pt x="197" y="99"/>
                    <a:pt x="162" y="94"/>
                    <a:pt x="147" y="86"/>
                  </a:cubicBezTo>
                  <a:cubicBezTo>
                    <a:pt x="163" y="93"/>
                    <a:pt x="187" y="99"/>
                    <a:pt x="196" y="112"/>
                  </a:cubicBezTo>
                  <a:cubicBezTo>
                    <a:pt x="169" y="112"/>
                    <a:pt x="114" y="86"/>
                    <a:pt x="94" y="69"/>
                  </a:cubicBezTo>
                  <a:cubicBezTo>
                    <a:pt x="105" y="68"/>
                    <a:pt x="116" y="71"/>
                    <a:pt x="127" y="71"/>
                  </a:cubicBezTo>
                  <a:cubicBezTo>
                    <a:pt x="121" y="51"/>
                    <a:pt x="77" y="59"/>
                    <a:pt x="60" y="59"/>
                  </a:cubicBezTo>
                  <a:cubicBezTo>
                    <a:pt x="74" y="53"/>
                    <a:pt x="88" y="52"/>
                    <a:pt x="102" y="49"/>
                  </a:cubicBezTo>
                  <a:cubicBezTo>
                    <a:pt x="75" y="50"/>
                    <a:pt x="46" y="58"/>
                    <a:pt x="19" y="54"/>
                  </a:cubicBezTo>
                  <a:cubicBezTo>
                    <a:pt x="35" y="49"/>
                    <a:pt x="57" y="50"/>
                    <a:pt x="71" y="38"/>
                  </a:cubicBezTo>
                  <a:cubicBezTo>
                    <a:pt x="51" y="37"/>
                    <a:pt x="30" y="44"/>
                    <a:pt x="10" y="44"/>
                  </a:cubicBezTo>
                  <a:cubicBezTo>
                    <a:pt x="14" y="40"/>
                    <a:pt x="20" y="38"/>
                    <a:pt x="27" y="38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89" name="Freeform 691">
              <a:extLst>
                <a:ext uri="{FF2B5EF4-FFF2-40B4-BE49-F238E27FC236}">
                  <a16:creationId xmlns:a16="http://schemas.microsoft.com/office/drawing/2014/main" id="{B038BEA4-A214-44BB-B76F-EE317961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" y="2768"/>
              <a:ext cx="55" cy="114"/>
            </a:xfrm>
            <a:custGeom>
              <a:avLst/>
              <a:gdLst>
                <a:gd name="T0" fmla="*/ 44 w 59"/>
                <a:gd name="T1" fmla="*/ 0 h 116"/>
                <a:gd name="T2" fmla="*/ 36 w 59"/>
                <a:gd name="T3" fmla="*/ 4 h 116"/>
                <a:gd name="T4" fmla="*/ 23 w 59"/>
                <a:gd name="T5" fmla="*/ 12 h 116"/>
                <a:gd name="T6" fmla="*/ 7 w 59"/>
                <a:gd name="T7" fmla="*/ 36 h 116"/>
                <a:gd name="T8" fmla="*/ 2 w 59"/>
                <a:gd name="T9" fmla="*/ 73 h 116"/>
                <a:gd name="T10" fmla="*/ 1 w 59"/>
                <a:gd name="T11" fmla="*/ 88 h 116"/>
                <a:gd name="T12" fmla="*/ 1 w 59"/>
                <a:gd name="T13" fmla="*/ 108 h 116"/>
                <a:gd name="T14" fmla="*/ 17 w 59"/>
                <a:gd name="T15" fmla="*/ 32 h 116"/>
                <a:gd name="T16" fmla="*/ 28 w 59"/>
                <a:gd name="T17" fmla="*/ 14 h 116"/>
                <a:gd name="T18" fmla="*/ 45 w 59"/>
                <a:gd name="T19" fmla="*/ 2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116">
                  <a:moveTo>
                    <a:pt x="58" y="0"/>
                  </a:moveTo>
                  <a:cubicBezTo>
                    <a:pt x="57" y="2"/>
                    <a:pt x="51" y="3"/>
                    <a:pt x="48" y="4"/>
                  </a:cubicBezTo>
                  <a:cubicBezTo>
                    <a:pt x="42" y="6"/>
                    <a:pt x="37" y="9"/>
                    <a:pt x="31" y="12"/>
                  </a:cubicBezTo>
                  <a:cubicBezTo>
                    <a:pt x="21" y="17"/>
                    <a:pt x="14" y="29"/>
                    <a:pt x="9" y="40"/>
                  </a:cubicBezTo>
                  <a:cubicBezTo>
                    <a:pt x="3" y="52"/>
                    <a:pt x="3" y="64"/>
                    <a:pt x="2" y="77"/>
                  </a:cubicBezTo>
                  <a:cubicBezTo>
                    <a:pt x="1" y="83"/>
                    <a:pt x="2" y="90"/>
                    <a:pt x="1" y="96"/>
                  </a:cubicBezTo>
                  <a:cubicBezTo>
                    <a:pt x="0" y="103"/>
                    <a:pt x="1" y="109"/>
                    <a:pt x="1" y="116"/>
                  </a:cubicBezTo>
                  <a:cubicBezTo>
                    <a:pt x="0" y="88"/>
                    <a:pt x="11" y="61"/>
                    <a:pt x="21" y="36"/>
                  </a:cubicBezTo>
                  <a:cubicBezTo>
                    <a:pt x="24" y="26"/>
                    <a:pt x="29" y="20"/>
                    <a:pt x="37" y="14"/>
                  </a:cubicBezTo>
                  <a:cubicBezTo>
                    <a:pt x="43" y="8"/>
                    <a:pt x="52" y="7"/>
                    <a:pt x="59" y="2"/>
                  </a:cubicBezTo>
                </a:path>
              </a:pathLst>
            </a:custGeom>
            <a:solidFill>
              <a:srgbClr val="D1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90" name="Freeform 692">
              <a:extLst>
                <a:ext uri="{FF2B5EF4-FFF2-40B4-BE49-F238E27FC236}">
                  <a16:creationId xmlns:a16="http://schemas.microsoft.com/office/drawing/2014/main" id="{17233230-F508-451C-8FCC-A8C4BAB4D3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7" y="2411"/>
              <a:ext cx="1728" cy="1117"/>
            </a:xfrm>
            <a:custGeom>
              <a:avLst/>
              <a:gdLst>
                <a:gd name="T0" fmla="*/ 25 w 1885"/>
                <a:gd name="T1" fmla="*/ 614 h 1143"/>
                <a:gd name="T2" fmla="*/ 217 w 1885"/>
                <a:gd name="T3" fmla="*/ 236 h 1143"/>
                <a:gd name="T4" fmla="*/ 388 w 1885"/>
                <a:gd name="T5" fmla="*/ 1018 h 1143"/>
                <a:gd name="T6" fmla="*/ 394 w 1885"/>
                <a:gd name="T7" fmla="*/ 1020 h 1143"/>
                <a:gd name="T8" fmla="*/ 1244 w 1885"/>
                <a:gd name="T9" fmla="*/ 245 h 1143"/>
                <a:gd name="T10" fmla="*/ 261 w 1885"/>
                <a:gd name="T11" fmla="*/ 216 h 1143"/>
                <a:gd name="T12" fmla="*/ 1212 w 1885"/>
                <a:gd name="T13" fmla="*/ 196 h 1143"/>
                <a:gd name="T14" fmla="*/ 1315 w 1885"/>
                <a:gd name="T15" fmla="*/ 513 h 1143"/>
                <a:gd name="T16" fmla="*/ 1296 w 1885"/>
                <a:gd name="T17" fmla="*/ 450 h 1143"/>
                <a:gd name="T18" fmla="*/ 1266 w 1885"/>
                <a:gd name="T19" fmla="*/ 346 h 1143"/>
                <a:gd name="T20" fmla="*/ 1271 w 1885"/>
                <a:gd name="T21" fmla="*/ 338 h 1143"/>
                <a:gd name="T22" fmla="*/ 1250 w 1885"/>
                <a:gd name="T23" fmla="*/ 306 h 1143"/>
                <a:gd name="T24" fmla="*/ 1234 w 1885"/>
                <a:gd name="T25" fmla="*/ 283 h 1143"/>
                <a:gd name="T26" fmla="*/ 1221 w 1885"/>
                <a:gd name="T27" fmla="*/ 267 h 1143"/>
                <a:gd name="T28" fmla="*/ 1191 w 1885"/>
                <a:gd name="T29" fmla="*/ 229 h 1143"/>
                <a:gd name="T30" fmla="*/ 1166 w 1885"/>
                <a:gd name="T31" fmla="*/ 190 h 1143"/>
                <a:gd name="T32" fmla="*/ 1157 w 1885"/>
                <a:gd name="T33" fmla="*/ 166 h 1143"/>
                <a:gd name="T34" fmla="*/ 1074 w 1885"/>
                <a:gd name="T35" fmla="*/ 90 h 1143"/>
                <a:gd name="T36" fmla="*/ 1003 w 1885"/>
                <a:gd name="T37" fmla="*/ 49 h 1143"/>
                <a:gd name="T38" fmla="*/ 1032 w 1885"/>
                <a:gd name="T39" fmla="*/ 26 h 1143"/>
                <a:gd name="T40" fmla="*/ 945 w 1885"/>
                <a:gd name="T41" fmla="*/ 24 h 1143"/>
                <a:gd name="T42" fmla="*/ 941 w 1885"/>
                <a:gd name="T43" fmla="*/ 3 h 1143"/>
                <a:gd name="T44" fmla="*/ 877 w 1885"/>
                <a:gd name="T45" fmla="*/ 16 h 1143"/>
                <a:gd name="T46" fmla="*/ 814 w 1885"/>
                <a:gd name="T47" fmla="*/ 33 h 1143"/>
                <a:gd name="T48" fmla="*/ 732 w 1885"/>
                <a:gd name="T49" fmla="*/ 64 h 1143"/>
                <a:gd name="T50" fmla="*/ 701 w 1885"/>
                <a:gd name="T51" fmla="*/ 64 h 1143"/>
                <a:gd name="T52" fmla="*/ 594 w 1885"/>
                <a:gd name="T53" fmla="*/ 112 h 1143"/>
                <a:gd name="T54" fmla="*/ 402 w 1885"/>
                <a:gd name="T55" fmla="*/ 203 h 1143"/>
                <a:gd name="T56" fmla="*/ 351 w 1885"/>
                <a:gd name="T57" fmla="*/ 218 h 1143"/>
                <a:gd name="T58" fmla="*/ 268 w 1885"/>
                <a:gd name="T59" fmla="*/ 217 h 1143"/>
                <a:gd name="T60" fmla="*/ 239 w 1885"/>
                <a:gd name="T61" fmla="*/ 232 h 1143"/>
                <a:gd name="T62" fmla="*/ 216 w 1885"/>
                <a:gd name="T63" fmla="*/ 247 h 1143"/>
                <a:gd name="T64" fmla="*/ 161 w 1885"/>
                <a:gd name="T65" fmla="*/ 262 h 1143"/>
                <a:gd name="T66" fmla="*/ 151 w 1885"/>
                <a:gd name="T67" fmla="*/ 273 h 1143"/>
                <a:gd name="T68" fmla="*/ 147 w 1885"/>
                <a:gd name="T69" fmla="*/ 287 h 1143"/>
                <a:gd name="T70" fmla="*/ 76 w 1885"/>
                <a:gd name="T71" fmla="*/ 322 h 1143"/>
                <a:gd name="T72" fmla="*/ 74 w 1885"/>
                <a:gd name="T73" fmla="*/ 540 h 1143"/>
                <a:gd name="T74" fmla="*/ 31 w 1885"/>
                <a:gd name="T75" fmla="*/ 608 h 1143"/>
                <a:gd name="T76" fmla="*/ 6 w 1885"/>
                <a:gd name="T77" fmla="*/ 705 h 1143"/>
                <a:gd name="T78" fmla="*/ 0 w 1885"/>
                <a:gd name="T79" fmla="*/ 724 h 1143"/>
                <a:gd name="T80" fmla="*/ 294 w 1885"/>
                <a:gd name="T81" fmla="*/ 1018 h 1143"/>
                <a:gd name="T82" fmla="*/ 383 w 1885"/>
                <a:gd name="T83" fmla="*/ 1017 h 1143"/>
                <a:gd name="T84" fmla="*/ 466 w 1885"/>
                <a:gd name="T85" fmla="*/ 1001 h 1143"/>
                <a:gd name="T86" fmla="*/ 707 w 1885"/>
                <a:gd name="T87" fmla="*/ 938 h 1143"/>
                <a:gd name="T88" fmla="*/ 769 w 1885"/>
                <a:gd name="T89" fmla="*/ 908 h 1143"/>
                <a:gd name="T90" fmla="*/ 812 w 1885"/>
                <a:gd name="T91" fmla="*/ 889 h 1143"/>
                <a:gd name="T92" fmla="*/ 1030 w 1885"/>
                <a:gd name="T93" fmla="*/ 899 h 1143"/>
                <a:gd name="T94" fmla="*/ 1055 w 1885"/>
                <a:gd name="T95" fmla="*/ 903 h 1143"/>
                <a:gd name="T96" fmla="*/ 1136 w 1885"/>
                <a:gd name="T97" fmla="*/ 867 h 1143"/>
                <a:gd name="T98" fmla="*/ 1206 w 1885"/>
                <a:gd name="T99" fmla="*/ 859 h 1143"/>
                <a:gd name="T100" fmla="*/ 1297 w 1885"/>
                <a:gd name="T101" fmla="*/ 674 h 1143"/>
                <a:gd name="T102" fmla="*/ 1309 w 1885"/>
                <a:gd name="T103" fmla="*/ 638 h 1143"/>
                <a:gd name="T104" fmla="*/ 1311 w 1885"/>
                <a:gd name="T105" fmla="*/ 575 h 1143"/>
                <a:gd name="T106" fmla="*/ 199 w 1885"/>
                <a:gd name="T107" fmla="*/ 261 h 1143"/>
                <a:gd name="T108" fmla="*/ 850 w 1885"/>
                <a:gd name="T109" fmla="*/ 867 h 1143"/>
                <a:gd name="T110" fmla="*/ 1202 w 1885"/>
                <a:gd name="T111" fmla="*/ 150 h 1143"/>
                <a:gd name="T112" fmla="*/ 364 w 1885"/>
                <a:gd name="T113" fmla="*/ 206 h 114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885" h="1143">
                  <a:moveTo>
                    <a:pt x="254" y="270"/>
                  </a:moveTo>
                  <a:cubicBezTo>
                    <a:pt x="261" y="270"/>
                    <a:pt x="270" y="267"/>
                    <a:pt x="277" y="265"/>
                  </a:cubicBezTo>
                  <a:cubicBezTo>
                    <a:pt x="287" y="263"/>
                    <a:pt x="298" y="261"/>
                    <a:pt x="308" y="259"/>
                  </a:cubicBezTo>
                  <a:cubicBezTo>
                    <a:pt x="301" y="260"/>
                    <a:pt x="295" y="261"/>
                    <a:pt x="288" y="262"/>
                  </a:cubicBezTo>
                  <a:cubicBezTo>
                    <a:pt x="277" y="264"/>
                    <a:pt x="265" y="269"/>
                    <a:pt x="254" y="270"/>
                  </a:cubicBezTo>
                  <a:close/>
                  <a:moveTo>
                    <a:pt x="32" y="681"/>
                  </a:moveTo>
                  <a:cubicBezTo>
                    <a:pt x="33" y="678"/>
                    <a:pt x="34" y="675"/>
                    <a:pt x="35" y="673"/>
                  </a:cubicBezTo>
                  <a:cubicBezTo>
                    <a:pt x="34" y="676"/>
                    <a:pt x="33" y="678"/>
                    <a:pt x="32" y="681"/>
                  </a:cubicBezTo>
                  <a:close/>
                  <a:moveTo>
                    <a:pt x="9" y="743"/>
                  </a:moveTo>
                  <a:cubicBezTo>
                    <a:pt x="10" y="741"/>
                    <a:pt x="10" y="739"/>
                    <a:pt x="10" y="738"/>
                  </a:cubicBezTo>
                  <a:cubicBezTo>
                    <a:pt x="11" y="727"/>
                    <a:pt x="11" y="716"/>
                    <a:pt x="12" y="705"/>
                  </a:cubicBezTo>
                  <a:cubicBezTo>
                    <a:pt x="11" y="718"/>
                    <a:pt x="9" y="730"/>
                    <a:pt x="9" y="743"/>
                  </a:cubicBezTo>
                  <a:close/>
                  <a:moveTo>
                    <a:pt x="335" y="255"/>
                  </a:moveTo>
                  <a:cubicBezTo>
                    <a:pt x="326" y="256"/>
                    <a:pt x="317" y="257"/>
                    <a:pt x="308" y="259"/>
                  </a:cubicBezTo>
                  <a:cubicBezTo>
                    <a:pt x="317" y="258"/>
                    <a:pt x="326" y="256"/>
                    <a:pt x="335" y="255"/>
                  </a:cubicBezTo>
                  <a:close/>
                  <a:moveTo>
                    <a:pt x="139" y="343"/>
                  </a:moveTo>
                  <a:cubicBezTo>
                    <a:pt x="131" y="343"/>
                    <a:pt x="122" y="344"/>
                    <a:pt x="114" y="346"/>
                  </a:cubicBezTo>
                  <a:cubicBezTo>
                    <a:pt x="121" y="347"/>
                    <a:pt x="130" y="346"/>
                    <a:pt x="139" y="343"/>
                  </a:cubicBezTo>
                  <a:close/>
                  <a:moveTo>
                    <a:pt x="558" y="1118"/>
                  </a:moveTo>
                  <a:cubicBezTo>
                    <a:pt x="556" y="1117"/>
                    <a:pt x="553" y="1116"/>
                    <a:pt x="550" y="1116"/>
                  </a:cubicBezTo>
                  <a:cubicBezTo>
                    <a:pt x="550" y="1116"/>
                    <a:pt x="550" y="1116"/>
                    <a:pt x="549" y="1116"/>
                  </a:cubicBezTo>
                  <a:cubicBezTo>
                    <a:pt x="552" y="1118"/>
                    <a:pt x="555" y="1118"/>
                    <a:pt x="558" y="1118"/>
                  </a:cubicBezTo>
                  <a:close/>
                  <a:moveTo>
                    <a:pt x="7" y="765"/>
                  </a:moveTo>
                  <a:cubicBezTo>
                    <a:pt x="6" y="756"/>
                    <a:pt x="6" y="745"/>
                    <a:pt x="6" y="738"/>
                  </a:cubicBezTo>
                  <a:cubicBezTo>
                    <a:pt x="6" y="747"/>
                    <a:pt x="6" y="756"/>
                    <a:pt x="7" y="765"/>
                  </a:cubicBezTo>
                  <a:close/>
                  <a:moveTo>
                    <a:pt x="558" y="1118"/>
                  </a:moveTo>
                  <a:cubicBezTo>
                    <a:pt x="561" y="1119"/>
                    <a:pt x="563" y="1121"/>
                    <a:pt x="566" y="1123"/>
                  </a:cubicBezTo>
                  <a:cubicBezTo>
                    <a:pt x="564" y="1119"/>
                    <a:pt x="561" y="1119"/>
                    <a:pt x="558" y="1118"/>
                  </a:cubicBezTo>
                  <a:close/>
                  <a:moveTo>
                    <a:pt x="511" y="1123"/>
                  </a:moveTo>
                  <a:cubicBezTo>
                    <a:pt x="514" y="1123"/>
                    <a:pt x="517" y="1124"/>
                    <a:pt x="520" y="1124"/>
                  </a:cubicBezTo>
                  <a:cubicBezTo>
                    <a:pt x="517" y="1123"/>
                    <a:pt x="514" y="1123"/>
                    <a:pt x="511" y="1123"/>
                  </a:cubicBezTo>
                  <a:close/>
                  <a:moveTo>
                    <a:pt x="177" y="317"/>
                  </a:moveTo>
                  <a:cubicBezTo>
                    <a:pt x="182" y="317"/>
                    <a:pt x="194" y="316"/>
                    <a:pt x="205" y="314"/>
                  </a:cubicBezTo>
                  <a:cubicBezTo>
                    <a:pt x="198" y="309"/>
                    <a:pt x="185" y="314"/>
                    <a:pt x="177" y="317"/>
                  </a:cubicBezTo>
                  <a:close/>
                  <a:moveTo>
                    <a:pt x="1761" y="269"/>
                  </a:moveTo>
                  <a:cubicBezTo>
                    <a:pt x="1770" y="275"/>
                    <a:pt x="1779" y="282"/>
                    <a:pt x="1788" y="288"/>
                  </a:cubicBezTo>
                  <a:cubicBezTo>
                    <a:pt x="1780" y="281"/>
                    <a:pt x="1771" y="275"/>
                    <a:pt x="1761" y="269"/>
                  </a:cubicBezTo>
                  <a:close/>
                  <a:moveTo>
                    <a:pt x="1692" y="254"/>
                  </a:moveTo>
                  <a:cubicBezTo>
                    <a:pt x="1711" y="265"/>
                    <a:pt x="1733" y="273"/>
                    <a:pt x="1752" y="285"/>
                  </a:cubicBezTo>
                  <a:cubicBezTo>
                    <a:pt x="1739" y="273"/>
                    <a:pt x="1710" y="256"/>
                    <a:pt x="1692" y="254"/>
                  </a:cubicBezTo>
                  <a:close/>
                  <a:moveTo>
                    <a:pt x="374" y="237"/>
                  </a:moveTo>
                  <a:cubicBezTo>
                    <a:pt x="373" y="237"/>
                    <a:pt x="371" y="236"/>
                    <a:pt x="370" y="236"/>
                  </a:cubicBezTo>
                  <a:cubicBezTo>
                    <a:pt x="371" y="237"/>
                    <a:pt x="372" y="237"/>
                    <a:pt x="374" y="237"/>
                  </a:cubicBezTo>
                  <a:close/>
                  <a:moveTo>
                    <a:pt x="1850" y="452"/>
                  </a:moveTo>
                  <a:cubicBezTo>
                    <a:pt x="1857" y="463"/>
                    <a:pt x="1864" y="474"/>
                    <a:pt x="1871" y="485"/>
                  </a:cubicBezTo>
                  <a:cubicBezTo>
                    <a:pt x="1866" y="474"/>
                    <a:pt x="1859" y="462"/>
                    <a:pt x="1850" y="452"/>
                  </a:cubicBezTo>
                  <a:close/>
                  <a:moveTo>
                    <a:pt x="1716" y="216"/>
                  </a:moveTo>
                  <a:cubicBezTo>
                    <a:pt x="1718" y="217"/>
                    <a:pt x="1719" y="217"/>
                    <a:pt x="1721" y="218"/>
                  </a:cubicBezTo>
                  <a:cubicBezTo>
                    <a:pt x="1719" y="217"/>
                    <a:pt x="1718" y="216"/>
                    <a:pt x="1716" y="216"/>
                  </a:cubicBezTo>
                  <a:close/>
                  <a:moveTo>
                    <a:pt x="1858" y="624"/>
                  </a:moveTo>
                  <a:cubicBezTo>
                    <a:pt x="1864" y="636"/>
                    <a:pt x="1866" y="652"/>
                    <a:pt x="1875" y="663"/>
                  </a:cubicBezTo>
                  <a:cubicBezTo>
                    <a:pt x="1870" y="645"/>
                    <a:pt x="1870" y="626"/>
                    <a:pt x="1864" y="608"/>
                  </a:cubicBezTo>
                  <a:cubicBezTo>
                    <a:pt x="1861" y="600"/>
                    <a:pt x="1857" y="591"/>
                    <a:pt x="1853" y="583"/>
                  </a:cubicBezTo>
                  <a:cubicBezTo>
                    <a:pt x="1853" y="581"/>
                    <a:pt x="1853" y="578"/>
                    <a:pt x="1852" y="575"/>
                  </a:cubicBezTo>
                  <a:cubicBezTo>
                    <a:pt x="1859" y="587"/>
                    <a:pt x="1867" y="600"/>
                    <a:pt x="1871" y="610"/>
                  </a:cubicBezTo>
                  <a:cubicBezTo>
                    <a:pt x="1871" y="596"/>
                    <a:pt x="1867" y="579"/>
                    <a:pt x="1861" y="562"/>
                  </a:cubicBezTo>
                  <a:cubicBezTo>
                    <a:pt x="1863" y="567"/>
                    <a:pt x="1866" y="572"/>
                    <a:pt x="1868" y="578"/>
                  </a:cubicBezTo>
                  <a:cubicBezTo>
                    <a:pt x="1864" y="566"/>
                    <a:pt x="1858" y="554"/>
                    <a:pt x="1852" y="542"/>
                  </a:cubicBezTo>
                  <a:cubicBezTo>
                    <a:pt x="1848" y="532"/>
                    <a:pt x="1843" y="524"/>
                    <a:pt x="1838" y="516"/>
                  </a:cubicBezTo>
                  <a:cubicBezTo>
                    <a:pt x="1838" y="515"/>
                    <a:pt x="1838" y="514"/>
                    <a:pt x="1837" y="512"/>
                  </a:cubicBezTo>
                  <a:cubicBezTo>
                    <a:pt x="1857" y="529"/>
                    <a:pt x="1866" y="565"/>
                    <a:pt x="1885" y="583"/>
                  </a:cubicBezTo>
                  <a:cubicBezTo>
                    <a:pt x="1885" y="561"/>
                    <a:pt x="1860" y="534"/>
                    <a:pt x="1850" y="516"/>
                  </a:cubicBezTo>
                  <a:cubicBezTo>
                    <a:pt x="1845" y="508"/>
                    <a:pt x="1841" y="500"/>
                    <a:pt x="1835" y="493"/>
                  </a:cubicBezTo>
                  <a:cubicBezTo>
                    <a:pt x="1833" y="486"/>
                    <a:pt x="1830" y="479"/>
                    <a:pt x="1825" y="472"/>
                  </a:cubicBezTo>
                  <a:cubicBezTo>
                    <a:pt x="1846" y="489"/>
                    <a:pt x="1856" y="514"/>
                    <a:pt x="1873" y="535"/>
                  </a:cubicBezTo>
                  <a:cubicBezTo>
                    <a:pt x="1871" y="489"/>
                    <a:pt x="1826" y="460"/>
                    <a:pt x="1810" y="419"/>
                  </a:cubicBezTo>
                  <a:cubicBezTo>
                    <a:pt x="1825" y="425"/>
                    <a:pt x="1838" y="438"/>
                    <a:pt x="1850" y="452"/>
                  </a:cubicBezTo>
                  <a:cubicBezTo>
                    <a:pt x="1841" y="438"/>
                    <a:pt x="1832" y="424"/>
                    <a:pt x="1822" y="411"/>
                  </a:cubicBezTo>
                  <a:cubicBezTo>
                    <a:pt x="1822" y="410"/>
                    <a:pt x="1821" y="409"/>
                    <a:pt x="1820" y="408"/>
                  </a:cubicBezTo>
                  <a:cubicBezTo>
                    <a:pt x="1811" y="400"/>
                    <a:pt x="1802" y="390"/>
                    <a:pt x="1793" y="379"/>
                  </a:cubicBezTo>
                  <a:cubicBezTo>
                    <a:pt x="1786" y="372"/>
                    <a:pt x="1780" y="364"/>
                    <a:pt x="1774" y="356"/>
                  </a:cubicBezTo>
                  <a:cubicBezTo>
                    <a:pt x="1775" y="356"/>
                    <a:pt x="1775" y="356"/>
                    <a:pt x="1775" y="356"/>
                  </a:cubicBezTo>
                  <a:cubicBezTo>
                    <a:pt x="1781" y="364"/>
                    <a:pt x="1787" y="372"/>
                    <a:pt x="1793" y="379"/>
                  </a:cubicBezTo>
                  <a:cubicBezTo>
                    <a:pt x="1802" y="389"/>
                    <a:pt x="1812" y="398"/>
                    <a:pt x="1820" y="408"/>
                  </a:cubicBezTo>
                  <a:cubicBezTo>
                    <a:pt x="1823" y="410"/>
                    <a:pt x="1825" y="411"/>
                    <a:pt x="1828" y="413"/>
                  </a:cubicBezTo>
                  <a:cubicBezTo>
                    <a:pt x="1825" y="399"/>
                    <a:pt x="1812" y="383"/>
                    <a:pt x="1798" y="369"/>
                  </a:cubicBezTo>
                  <a:cubicBezTo>
                    <a:pt x="1798" y="370"/>
                    <a:pt x="1799" y="370"/>
                    <a:pt x="1799" y="370"/>
                  </a:cubicBezTo>
                  <a:cubicBezTo>
                    <a:pt x="1794" y="365"/>
                    <a:pt x="1788" y="359"/>
                    <a:pt x="1780" y="355"/>
                  </a:cubicBezTo>
                  <a:cubicBezTo>
                    <a:pt x="1777" y="352"/>
                    <a:pt x="1773" y="350"/>
                    <a:pt x="1770" y="348"/>
                  </a:cubicBezTo>
                  <a:cubicBezTo>
                    <a:pt x="1770" y="349"/>
                    <a:pt x="1771" y="350"/>
                    <a:pt x="1771" y="351"/>
                  </a:cubicBezTo>
                  <a:cubicBezTo>
                    <a:pt x="1771" y="351"/>
                    <a:pt x="1771" y="351"/>
                    <a:pt x="1770" y="350"/>
                  </a:cubicBezTo>
                  <a:cubicBezTo>
                    <a:pt x="1768" y="348"/>
                    <a:pt x="1766" y="346"/>
                    <a:pt x="1764" y="344"/>
                  </a:cubicBezTo>
                  <a:cubicBezTo>
                    <a:pt x="1773" y="348"/>
                    <a:pt x="1782" y="351"/>
                    <a:pt x="1790" y="351"/>
                  </a:cubicBezTo>
                  <a:cubicBezTo>
                    <a:pt x="1786" y="344"/>
                    <a:pt x="1777" y="340"/>
                    <a:pt x="1770" y="335"/>
                  </a:cubicBezTo>
                  <a:cubicBezTo>
                    <a:pt x="1764" y="331"/>
                    <a:pt x="1760" y="328"/>
                    <a:pt x="1755" y="324"/>
                  </a:cubicBezTo>
                  <a:cubicBezTo>
                    <a:pt x="1758" y="325"/>
                    <a:pt x="1761" y="326"/>
                    <a:pt x="1764" y="327"/>
                  </a:cubicBezTo>
                  <a:cubicBezTo>
                    <a:pt x="1766" y="329"/>
                    <a:pt x="1768" y="331"/>
                    <a:pt x="1770" y="333"/>
                  </a:cubicBezTo>
                  <a:cubicBezTo>
                    <a:pt x="1768" y="331"/>
                    <a:pt x="1767" y="330"/>
                    <a:pt x="1766" y="328"/>
                  </a:cubicBezTo>
                  <a:cubicBezTo>
                    <a:pt x="1779" y="334"/>
                    <a:pt x="1792" y="341"/>
                    <a:pt x="1804" y="349"/>
                  </a:cubicBezTo>
                  <a:cubicBezTo>
                    <a:pt x="1790" y="341"/>
                    <a:pt x="1776" y="333"/>
                    <a:pt x="1762" y="324"/>
                  </a:cubicBezTo>
                  <a:cubicBezTo>
                    <a:pt x="1758" y="320"/>
                    <a:pt x="1753" y="315"/>
                    <a:pt x="1747" y="311"/>
                  </a:cubicBezTo>
                  <a:cubicBezTo>
                    <a:pt x="1750" y="314"/>
                    <a:pt x="1754" y="318"/>
                    <a:pt x="1757" y="321"/>
                  </a:cubicBezTo>
                  <a:cubicBezTo>
                    <a:pt x="1751" y="318"/>
                    <a:pt x="1746" y="314"/>
                    <a:pt x="1740" y="311"/>
                  </a:cubicBezTo>
                  <a:cubicBezTo>
                    <a:pt x="1737" y="308"/>
                    <a:pt x="1733" y="304"/>
                    <a:pt x="1729" y="301"/>
                  </a:cubicBezTo>
                  <a:cubicBezTo>
                    <a:pt x="1726" y="298"/>
                    <a:pt x="1722" y="296"/>
                    <a:pt x="1718" y="293"/>
                  </a:cubicBezTo>
                  <a:cubicBezTo>
                    <a:pt x="1718" y="292"/>
                    <a:pt x="1718" y="292"/>
                    <a:pt x="1717" y="292"/>
                  </a:cubicBezTo>
                  <a:cubicBezTo>
                    <a:pt x="1727" y="298"/>
                    <a:pt x="1738" y="304"/>
                    <a:pt x="1747" y="311"/>
                  </a:cubicBezTo>
                  <a:cubicBezTo>
                    <a:pt x="1741" y="304"/>
                    <a:pt x="1735" y="298"/>
                    <a:pt x="1729" y="292"/>
                  </a:cubicBezTo>
                  <a:cubicBezTo>
                    <a:pt x="1748" y="299"/>
                    <a:pt x="1767" y="310"/>
                    <a:pt x="1785" y="320"/>
                  </a:cubicBezTo>
                  <a:cubicBezTo>
                    <a:pt x="1766" y="296"/>
                    <a:pt x="1731" y="288"/>
                    <a:pt x="1707" y="271"/>
                  </a:cubicBezTo>
                  <a:cubicBezTo>
                    <a:pt x="1705" y="269"/>
                    <a:pt x="1703" y="267"/>
                    <a:pt x="1700" y="265"/>
                  </a:cubicBezTo>
                  <a:cubicBezTo>
                    <a:pt x="1699" y="264"/>
                    <a:pt x="1699" y="264"/>
                    <a:pt x="1698" y="264"/>
                  </a:cubicBezTo>
                  <a:cubicBezTo>
                    <a:pt x="1695" y="261"/>
                    <a:pt x="1692" y="257"/>
                    <a:pt x="1690" y="254"/>
                  </a:cubicBezTo>
                  <a:cubicBezTo>
                    <a:pt x="1690" y="254"/>
                    <a:pt x="1691" y="254"/>
                    <a:pt x="1692" y="254"/>
                  </a:cubicBezTo>
                  <a:cubicBezTo>
                    <a:pt x="1690" y="253"/>
                    <a:pt x="1688" y="252"/>
                    <a:pt x="1686" y="251"/>
                  </a:cubicBezTo>
                  <a:cubicBezTo>
                    <a:pt x="1686" y="250"/>
                    <a:pt x="1685" y="249"/>
                    <a:pt x="1684" y="248"/>
                  </a:cubicBezTo>
                  <a:cubicBezTo>
                    <a:pt x="1680" y="243"/>
                    <a:pt x="1676" y="238"/>
                    <a:pt x="1671" y="233"/>
                  </a:cubicBezTo>
                  <a:cubicBezTo>
                    <a:pt x="1672" y="233"/>
                    <a:pt x="1672" y="233"/>
                    <a:pt x="1672" y="233"/>
                  </a:cubicBezTo>
                  <a:cubicBezTo>
                    <a:pt x="1702" y="242"/>
                    <a:pt x="1734" y="253"/>
                    <a:pt x="1761" y="269"/>
                  </a:cubicBezTo>
                  <a:cubicBezTo>
                    <a:pt x="1743" y="256"/>
                    <a:pt x="1725" y="243"/>
                    <a:pt x="1705" y="232"/>
                  </a:cubicBezTo>
                  <a:cubicBezTo>
                    <a:pt x="1699" y="228"/>
                    <a:pt x="1690" y="225"/>
                    <a:pt x="1680" y="222"/>
                  </a:cubicBezTo>
                  <a:cubicBezTo>
                    <a:pt x="1672" y="216"/>
                    <a:pt x="1662" y="212"/>
                    <a:pt x="1652" y="209"/>
                  </a:cubicBezTo>
                  <a:cubicBezTo>
                    <a:pt x="1651" y="209"/>
                    <a:pt x="1650" y="208"/>
                    <a:pt x="1649" y="207"/>
                  </a:cubicBezTo>
                  <a:cubicBezTo>
                    <a:pt x="1647" y="205"/>
                    <a:pt x="1645" y="202"/>
                    <a:pt x="1643" y="200"/>
                  </a:cubicBezTo>
                  <a:cubicBezTo>
                    <a:pt x="1643" y="200"/>
                    <a:pt x="1643" y="199"/>
                    <a:pt x="1642" y="198"/>
                  </a:cubicBezTo>
                  <a:cubicBezTo>
                    <a:pt x="1667" y="201"/>
                    <a:pt x="1692" y="209"/>
                    <a:pt x="1716" y="216"/>
                  </a:cubicBezTo>
                  <a:cubicBezTo>
                    <a:pt x="1699" y="210"/>
                    <a:pt x="1683" y="196"/>
                    <a:pt x="1666" y="190"/>
                  </a:cubicBezTo>
                  <a:cubicBezTo>
                    <a:pt x="1658" y="187"/>
                    <a:pt x="1648" y="186"/>
                    <a:pt x="1639" y="184"/>
                  </a:cubicBezTo>
                  <a:cubicBezTo>
                    <a:pt x="1639" y="183"/>
                    <a:pt x="1639" y="182"/>
                    <a:pt x="1638" y="182"/>
                  </a:cubicBezTo>
                  <a:cubicBezTo>
                    <a:pt x="1665" y="188"/>
                    <a:pt x="1697" y="188"/>
                    <a:pt x="1721" y="198"/>
                  </a:cubicBezTo>
                  <a:cubicBezTo>
                    <a:pt x="1687" y="181"/>
                    <a:pt x="1648" y="171"/>
                    <a:pt x="1615" y="154"/>
                  </a:cubicBezTo>
                  <a:cubicBezTo>
                    <a:pt x="1614" y="154"/>
                    <a:pt x="1614" y="154"/>
                    <a:pt x="1614" y="154"/>
                  </a:cubicBezTo>
                  <a:cubicBezTo>
                    <a:pt x="1606" y="150"/>
                    <a:pt x="1596" y="147"/>
                    <a:pt x="1587" y="145"/>
                  </a:cubicBezTo>
                  <a:cubicBezTo>
                    <a:pt x="1584" y="143"/>
                    <a:pt x="1581" y="141"/>
                    <a:pt x="1579" y="139"/>
                  </a:cubicBezTo>
                  <a:cubicBezTo>
                    <a:pt x="1595" y="137"/>
                    <a:pt x="1612" y="133"/>
                    <a:pt x="1625" y="128"/>
                  </a:cubicBezTo>
                  <a:cubicBezTo>
                    <a:pt x="1598" y="106"/>
                    <a:pt x="1555" y="113"/>
                    <a:pt x="1522" y="98"/>
                  </a:cubicBezTo>
                  <a:cubicBezTo>
                    <a:pt x="1520" y="97"/>
                    <a:pt x="1517" y="95"/>
                    <a:pt x="1515" y="94"/>
                  </a:cubicBezTo>
                  <a:cubicBezTo>
                    <a:pt x="1537" y="92"/>
                    <a:pt x="1563" y="103"/>
                    <a:pt x="1584" y="96"/>
                  </a:cubicBezTo>
                  <a:cubicBezTo>
                    <a:pt x="1569" y="84"/>
                    <a:pt x="1544" y="78"/>
                    <a:pt x="1518" y="76"/>
                  </a:cubicBezTo>
                  <a:cubicBezTo>
                    <a:pt x="1518" y="75"/>
                    <a:pt x="1518" y="75"/>
                    <a:pt x="1519" y="75"/>
                  </a:cubicBezTo>
                  <a:cubicBezTo>
                    <a:pt x="1515" y="74"/>
                    <a:pt x="1511" y="73"/>
                    <a:pt x="1508" y="73"/>
                  </a:cubicBezTo>
                  <a:cubicBezTo>
                    <a:pt x="1519" y="72"/>
                    <a:pt x="1529" y="70"/>
                    <a:pt x="1540" y="68"/>
                  </a:cubicBezTo>
                  <a:cubicBezTo>
                    <a:pt x="1535" y="40"/>
                    <a:pt x="1473" y="47"/>
                    <a:pt x="1419" y="53"/>
                  </a:cubicBezTo>
                  <a:cubicBezTo>
                    <a:pt x="1415" y="52"/>
                    <a:pt x="1411" y="51"/>
                    <a:pt x="1408" y="50"/>
                  </a:cubicBezTo>
                  <a:cubicBezTo>
                    <a:pt x="1422" y="45"/>
                    <a:pt x="1440" y="44"/>
                    <a:pt x="1454" y="43"/>
                  </a:cubicBezTo>
                  <a:cubicBezTo>
                    <a:pt x="1466" y="42"/>
                    <a:pt x="1486" y="45"/>
                    <a:pt x="1497" y="39"/>
                  </a:cubicBezTo>
                  <a:cubicBezTo>
                    <a:pt x="1479" y="32"/>
                    <a:pt x="1449" y="40"/>
                    <a:pt x="1430" y="43"/>
                  </a:cubicBezTo>
                  <a:cubicBezTo>
                    <a:pt x="1421" y="45"/>
                    <a:pt x="1412" y="47"/>
                    <a:pt x="1404" y="49"/>
                  </a:cubicBezTo>
                  <a:cubicBezTo>
                    <a:pt x="1396" y="47"/>
                    <a:pt x="1389" y="45"/>
                    <a:pt x="1381" y="44"/>
                  </a:cubicBezTo>
                  <a:cubicBezTo>
                    <a:pt x="1408" y="40"/>
                    <a:pt x="1437" y="42"/>
                    <a:pt x="1462" y="30"/>
                  </a:cubicBezTo>
                  <a:cubicBezTo>
                    <a:pt x="1431" y="28"/>
                    <a:pt x="1400" y="31"/>
                    <a:pt x="1369" y="34"/>
                  </a:cubicBezTo>
                  <a:cubicBezTo>
                    <a:pt x="1374" y="32"/>
                    <a:pt x="1380" y="31"/>
                    <a:pt x="1385" y="30"/>
                  </a:cubicBezTo>
                  <a:cubicBezTo>
                    <a:pt x="1396" y="28"/>
                    <a:pt x="1413" y="28"/>
                    <a:pt x="1422" y="22"/>
                  </a:cubicBezTo>
                  <a:cubicBezTo>
                    <a:pt x="1385" y="27"/>
                    <a:pt x="1346" y="27"/>
                    <a:pt x="1310" y="36"/>
                  </a:cubicBezTo>
                  <a:cubicBezTo>
                    <a:pt x="1309" y="36"/>
                    <a:pt x="1308" y="36"/>
                    <a:pt x="1308" y="36"/>
                  </a:cubicBezTo>
                  <a:cubicBezTo>
                    <a:pt x="1312" y="34"/>
                    <a:pt x="1318" y="33"/>
                    <a:pt x="1322" y="32"/>
                  </a:cubicBezTo>
                  <a:cubicBezTo>
                    <a:pt x="1328" y="31"/>
                    <a:pt x="1334" y="29"/>
                    <a:pt x="1339" y="28"/>
                  </a:cubicBezTo>
                  <a:cubicBezTo>
                    <a:pt x="1365" y="26"/>
                    <a:pt x="1391" y="24"/>
                    <a:pt x="1409" y="11"/>
                  </a:cubicBezTo>
                  <a:cubicBezTo>
                    <a:pt x="1383" y="11"/>
                    <a:pt x="1354" y="14"/>
                    <a:pt x="1327" y="19"/>
                  </a:cubicBezTo>
                  <a:cubicBezTo>
                    <a:pt x="1316" y="20"/>
                    <a:pt x="1301" y="25"/>
                    <a:pt x="1286" y="29"/>
                  </a:cubicBezTo>
                  <a:cubicBezTo>
                    <a:pt x="1288" y="28"/>
                    <a:pt x="1291" y="27"/>
                    <a:pt x="1294" y="26"/>
                  </a:cubicBezTo>
                  <a:cubicBezTo>
                    <a:pt x="1299" y="23"/>
                    <a:pt x="1310" y="22"/>
                    <a:pt x="1313" y="16"/>
                  </a:cubicBezTo>
                  <a:cubicBezTo>
                    <a:pt x="1310" y="16"/>
                    <a:pt x="1306" y="16"/>
                    <a:pt x="1302" y="16"/>
                  </a:cubicBezTo>
                  <a:cubicBezTo>
                    <a:pt x="1313" y="14"/>
                    <a:pt x="1323" y="10"/>
                    <a:pt x="1332" y="3"/>
                  </a:cubicBezTo>
                  <a:cubicBezTo>
                    <a:pt x="1317" y="5"/>
                    <a:pt x="1302" y="8"/>
                    <a:pt x="1287" y="12"/>
                  </a:cubicBezTo>
                  <a:cubicBezTo>
                    <a:pt x="1291" y="11"/>
                    <a:pt x="1294" y="9"/>
                    <a:pt x="1296" y="6"/>
                  </a:cubicBezTo>
                  <a:cubicBezTo>
                    <a:pt x="1288" y="6"/>
                    <a:pt x="1281" y="9"/>
                    <a:pt x="1274" y="11"/>
                  </a:cubicBezTo>
                  <a:cubicBezTo>
                    <a:pt x="1261" y="14"/>
                    <a:pt x="1249" y="18"/>
                    <a:pt x="1236" y="22"/>
                  </a:cubicBezTo>
                  <a:cubicBezTo>
                    <a:pt x="1218" y="28"/>
                    <a:pt x="1200" y="35"/>
                    <a:pt x="1181" y="40"/>
                  </a:cubicBezTo>
                  <a:cubicBezTo>
                    <a:pt x="1193" y="35"/>
                    <a:pt x="1204" y="30"/>
                    <a:pt x="1215" y="23"/>
                  </a:cubicBezTo>
                  <a:cubicBezTo>
                    <a:pt x="1225" y="20"/>
                    <a:pt x="1234" y="18"/>
                    <a:pt x="1243" y="16"/>
                  </a:cubicBezTo>
                  <a:cubicBezTo>
                    <a:pt x="1236" y="17"/>
                    <a:pt x="1228" y="19"/>
                    <a:pt x="1220" y="21"/>
                  </a:cubicBezTo>
                  <a:cubicBezTo>
                    <a:pt x="1222" y="20"/>
                    <a:pt x="1224" y="18"/>
                    <a:pt x="1226" y="17"/>
                  </a:cubicBezTo>
                  <a:cubicBezTo>
                    <a:pt x="1235" y="12"/>
                    <a:pt x="1247" y="7"/>
                    <a:pt x="1255" y="0"/>
                  </a:cubicBezTo>
                  <a:cubicBezTo>
                    <a:pt x="1236" y="4"/>
                    <a:pt x="1217" y="13"/>
                    <a:pt x="1199" y="20"/>
                  </a:cubicBezTo>
                  <a:cubicBezTo>
                    <a:pt x="1186" y="24"/>
                    <a:pt x="1174" y="29"/>
                    <a:pt x="1161" y="35"/>
                  </a:cubicBezTo>
                  <a:cubicBezTo>
                    <a:pt x="1162" y="34"/>
                    <a:pt x="1164" y="33"/>
                    <a:pt x="1166" y="32"/>
                  </a:cubicBezTo>
                  <a:cubicBezTo>
                    <a:pt x="1161" y="33"/>
                    <a:pt x="1157" y="35"/>
                    <a:pt x="1153" y="37"/>
                  </a:cubicBezTo>
                  <a:cubicBezTo>
                    <a:pt x="1170" y="28"/>
                    <a:pt x="1189" y="22"/>
                    <a:pt x="1206" y="12"/>
                  </a:cubicBezTo>
                  <a:cubicBezTo>
                    <a:pt x="1172" y="25"/>
                    <a:pt x="1137" y="37"/>
                    <a:pt x="1104" y="51"/>
                  </a:cubicBezTo>
                  <a:cubicBezTo>
                    <a:pt x="1114" y="45"/>
                    <a:pt x="1125" y="42"/>
                    <a:pt x="1135" y="37"/>
                  </a:cubicBezTo>
                  <a:cubicBezTo>
                    <a:pt x="1140" y="35"/>
                    <a:pt x="1144" y="32"/>
                    <a:pt x="1149" y="31"/>
                  </a:cubicBezTo>
                  <a:cubicBezTo>
                    <a:pt x="1132" y="34"/>
                    <a:pt x="1114" y="42"/>
                    <a:pt x="1098" y="49"/>
                  </a:cubicBezTo>
                  <a:cubicBezTo>
                    <a:pt x="1090" y="52"/>
                    <a:pt x="1081" y="55"/>
                    <a:pt x="1073" y="58"/>
                  </a:cubicBezTo>
                  <a:cubicBezTo>
                    <a:pt x="1060" y="59"/>
                    <a:pt x="1049" y="65"/>
                    <a:pt x="1037" y="72"/>
                  </a:cubicBezTo>
                  <a:cubicBezTo>
                    <a:pt x="1036" y="72"/>
                    <a:pt x="1035" y="72"/>
                    <a:pt x="1034" y="72"/>
                  </a:cubicBezTo>
                  <a:cubicBezTo>
                    <a:pt x="1052" y="59"/>
                    <a:pt x="1077" y="55"/>
                    <a:pt x="1095" y="42"/>
                  </a:cubicBezTo>
                  <a:cubicBezTo>
                    <a:pt x="1074" y="50"/>
                    <a:pt x="1052" y="57"/>
                    <a:pt x="1031" y="65"/>
                  </a:cubicBezTo>
                  <a:cubicBezTo>
                    <a:pt x="1031" y="65"/>
                    <a:pt x="1030" y="65"/>
                    <a:pt x="1030" y="66"/>
                  </a:cubicBezTo>
                  <a:cubicBezTo>
                    <a:pt x="1035" y="62"/>
                    <a:pt x="1041" y="58"/>
                    <a:pt x="1046" y="54"/>
                  </a:cubicBezTo>
                  <a:cubicBezTo>
                    <a:pt x="1012" y="66"/>
                    <a:pt x="979" y="85"/>
                    <a:pt x="946" y="99"/>
                  </a:cubicBezTo>
                  <a:cubicBezTo>
                    <a:pt x="961" y="90"/>
                    <a:pt x="977" y="80"/>
                    <a:pt x="993" y="71"/>
                  </a:cubicBezTo>
                  <a:cubicBezTo>
                    <a:pt x="959" y="88"/>
                    <a:pt x="922" y="98"/>
                    <a:pt x="890" y="116"/>
                  </a:cubicBezTo>
                  <a:cubicBezTo>
                    <a:pt x="895" y="110"/>
                    <a:pt x="902" y="105"/>
                    <a:pt x="909" y="100"/>
                  </a:cubicBezTo>
                  <a:cubicBezTo>
                    <a:pt x="906" y="101"/>
                    <a:pt x="902" y="103"/>
                    <a:pt x="899" y="105"/>
                  </a:cubicBezTo>
                  <a:cubicBezTo>
                    <a:pt x="881" y="114"/>
                    <a:pt x="865" y="128"/>
                    <a:pt x="846" y="136"/>
                  </a:cubicBezTo>
                  <a:cubicBezTo>
                    <a:pt x="857" y="124"/>
                    <a:pt x="870" y="115"/>
                    <a:pt x="882" y="105"/>
                  </a:cubicBezTo>
                  <a:cubicBezTo>
                    <a:pt x="855" y="127"/>
                    <a:pt x="821" y="143"/>
                    <a:pt x="795" y="168"/>
                  </a:cubicBezTo>
                  <a:cubicBezTo>
                    <a:pt x="803" y="151"/>
                    <a:pt x="827" y="137"/>
                    <a:pt x="841" y="124"/>
                  </a:cubicBezTo>
                  <a:cubicBezTo>
                    <a:pt x="811" y="141"/>
                    <a:pt x="785" y="171"/>
                    <a:pt x="753" y="184"/>
                  </a:cubicBezTo>
                  <a:cubicBezTo>
                    <a:pt x="760" y="171"/>
                    <a:pt x="781" y="157"/>
                    <a:pt x="791" y="149"/>
                  </a:cubicBezTo>
                  <a:cubicBezTo>
                    <a:pt x="771" y="155"/>
                    <a:pt x="755" y="176"/>
                    <a:pt x="738" y="189"/>
                  </a:cubicBezTo>
                  <a:cubicBezTo>
                    <a:pt x="728" y="196"/>
                    <a:pt x="715" y="209"/>
                    <a:pt x="701" y="217"/>
                  </a:cubicBezTo>
                  <a:cubicBezTo>
                    <a:pt x="693" y="219"/>
                    <a:pt x="684" y="221"/>
                    <a:pt x="675" y="223"/>
                  </a:cubicBezTo>
                  <a:cubicBezTo>
                    <a:pt x="650" y="220"/>
                    <a:pt x="623" y="231"/>
                    <a:pt x="599" y="221"/>
                  </a:cubicBezTo>
                  <a:cubicBezTo>
                    <a:pt x="603" y="239"/>
                    <a:pt x="574" y="224"/>
                    <a:pt x="568" y="223"/>
                  </a:cubicBezTo>
                  <a:cubicBezTo>
                    <a:pt x="572" y="226"/>
                    <a:pt x="570" y="227"/>
                    <a:pt x="572" y="230"/>
                  </a:cubicBezTo>
                  <a:cubicBezTo>
                    <a:pt x="563" y="229"/>
                    <a:pt x="554" y="227"/>
                    <a:pt x="545" y="224"/>
                  </a:cubicBezTo>
                  <a:cubicBezTo>
                    <a:pt x="548" y="226"/>
                    <a:pt x="550" y="229"/>
                    <a:pt x="553" y="232"/>
                  </a:cubicBezTo>
                  <a:cubicBezTo>
                    <a:pt x="541" y="229"/>
                    <a:pt x="528" y="228"/>
                    <a:pt x="515" y="226"/>
                  </a:cubicBezTo>
                  <a:cubicBezTo>
                    <a:pt x="518" y="228"/>
                    <a:pt x="520" y="232"/>
                    <a:pt x="517" y="236"/>
                  </a:cubicBezTo>
                  <a:cubicBezTo>
                    <a:pt x="503" y="233"/>
                    <a:pt x="488" y="229"/>
                    <a:pt x="473" y="226"/>
                  </a:cubicBezTo>
                  <a:cubicBezTo>
                    <a:pt x="481" y="229"/>
                    <a:pt x="492" y="230"/>
                    <a:pt x="497" y="238"/>
                  </a:cubicBezTo>
                  <a:cubicBezTo>
                    <a:pt x="494" y="238"/>
                    <a:pt x="491" y="239"/>
                    <a:pt x="488" y="239"/>
                  </a:cubicBezTo>
                  <a:cubicBezTo>
                    <a:pt x="475" y="238"/>
                    <a:pt x="462" y="233"/>
                    <a:pt x="448" y="233"/>
                  </a:cubicBezTo>
                  <a:cubicBezTo>
                    <a:pt x="445" y="233"/>
                    <a:pt x="441" y="234"/>
                    <a:pt x="437" y="234"/>
                  </a:cubicBezTo>
                  <a:cubicBezTo>
                    <a:pt x="435" y="233"/>
                    <a:pt x="432" y="233"/>
                    <a:pt x="429" y="233"/>
                  </a:cubicBezTo>
                  <a:cubicBezTo>
                    <a:pt x="413" y="231"/>
                    <a:pt x="398" y="231"/>
                    <a:pt x="383" y="234"/>
                  </a:cubicBezTo>
                  <a:cubicBezTo>
                    <a:pt x="381" y="235"/>
                    <a:pt x="377" y="236"/>
                    <a:pt x="374" y="237"/>
                  </a:cubicBezTo>
                  <a:cubicBezTo>
                    <a:pt x="376" y="237"/>
                    <a:pt x="378" y="237"/>
                    <a:pt x="380" y="237"/>
                  </a:cubicBezTo>
                  <a:cubicBezTo>
                    <a:pt x="388" y="237"/>
                    <a:pt x="396" y="239"/>
                    <a:pt x="404" y="241"/>
                  </a:cubicBezTo>
                  <a:cubicBezTo>
                    <a:pt x="388" y="240"/>
                    <a:pt x="372" y="240"/>
                    <a:pt x="355" y="240"/>
                  </a:cubicBezTo>
                  <a:cubicBezTo>
                    <a:pt x="370" y="245"/>
                    <a:pt x="392" y="245"/>
                    <a:pt x="410" y="248"/>
                  </a:cubicBezTo>
                  <a:cubicBezTo>
                    <a:pt x="408" y="249"/>
                    <a:pt x="405" y="249"/>
                    <a:pt x="402" y="249"/>
                  </a:cubicBezTo>
                  <a:cubicBezTo>
                    <a:pt x="406" y="249"/>
                    <a:pt x="409" y="249"/>
                    <a:pt x="413" y="249"/>
                  </a:cubicBezTo>
                  <a:cubicBezTo>
                    <a:pt x="413" y="249"/>
                    <a:pt x="414" y="249"/>
                    <a:pt x="414" y="249"/>
                  </a:cubicBezTo>
                  <a:cubicBezTo>
                    <a:pt x="390" y="253"/>
                    <a:pt x="361" y="243"/>
                    <a:pt x="339" y="255"/>
                  </a:cubicBezTo>
                  <a:cubicBezTo>
                    <a:pt x="338" y="255"/>
                    <a:pt x="338" y="255"/>
                    <a:pt x="338" y="255"/>
                  </a:cubicBezTo>
                  <a:cubicBezTo>
                    <a:pt x="337" y="255"/>
                    <a:pt x="336" y="255"/>
                    <a:pt x="335" y="255"/>
                  </a:cubicBezTo>
                  <a:cubicBezTo>
                    <a:pt x="336" y="255"/>
                    <a:pt x="337" y="255"/>
                    <a:pt x="339" y="255"/>
                  </a:cubicBezTo>
                  <a:cubicBezTo>
                    <a:pt x="349" y="260"/>
                    <a:pt x="363" y="256"/>
                    <a:pt x="376" y="258"/>
                  </a:cubicBezTo>
                  <a:cubicBezTo>
                    <a:pt x="372" y="259"/>
                    <a:pt x="367" y="260"/>
                    <a:pt x="363" y="261"/>
                  </a:cubicBezTo>
                  <a:cubicBezTo>
                    <a:pt x="339" y="260"/>
                    <a:pt x="311" y="260"/>
                    <a:pt x="295" y="270"/>
                  </a:cubicBezTo>
                  <a:cubicBezTo>
                    <a:pt x="299" y="271"/>
                    <a:pt x="302" y="271"/>
                    <a:pt x="305" y="271"/>
                  </a:cubicBezTo>
                  <a:cubicBezTo>
                    <a:pt x="304" y="271"/>
                    <a:pt x="303" y="271"/>
                    <a:pt x="302" y="271"/>
                  </a:cubicBezTo>
                  <a:cubicBezTo>
                    <a:pt x="297" y="272"/>
                    <a:pt x="293" y="273"/>
                    <a:pt x="289" y="273"/>
                  </a:cubicBezTo>
                  <a:cubicBezTo>
                    <a:pt x="283" y="273"/>
                    <a:pt x="277" y="274"/>
                    <a:pt x="272" y="276"/>
                  </a:cubicBezTo>
                  <a:cubicBezTo>
                    <a:pt x="261" y="277"/>
                    <a:pt x="250" y="278"/>
                    <a:pt x="239" y="280"/>
                  </a:cubicBezTo>
                  <a:cubicBezTo>
                    <a:pt x="231" y="281"/>
                    <a:pt x="224" y="283"/>
                    <a:pt x="216" y="284"/>
                  </a:cubicBezTo>
                  <a:cubicBezTo>
                    <a:pt x="213" y="285"/>
                    <a:pt x="209" y="284"/>
                    <a:pt x="206" y="286"/>
                  </a:cubicBezTo>
                  <a:cubicBezTo>
                    <a:pt x="213" y="288"/>
                    <a:pt x="221" y="287"/>
                    <a:pt x="228" y="287"/>
                  </a:cubicBezTo>
                  <a:cubicBezTo>
                    <a:pt x="233" y="286"/>
                    <a:pt x="237" y="286"/>
                    <a:pt x="242" y="286"/>
                  </a:cubicBezTo>
                  <a:cubicBezTo>
                    <a:pt x="245" y="286"/>
                    <a:pt x="248" y="287"/>
                    <a:pt x="250" y="288"/>
                  </a:cubicBezTo>
                  <a:cubicBezTo>
                    <a:pt x="250" y="289"/>
                    <a:pt x="250" y="289"/>
                    <a:pt x="249" y="289"/>
                  </a:cubicBezTo>
                  <a:cubicBezTo>
                    <a:pt x="246" y="290"/>
                    <a:pt x="243" y="290"/>
                    <a:pt x="239" y="290"/>
                  </a:cubicBezTo>
                  <a:cubicBezTo>
                    <a:pt x="234" y="292"/>
                    <a:pt x="229" y="293"/>
                    <a:pt x="223" y="295"/>
                  </a:cubicBezTo>
                  <a:cubicBezTo>
                    <a:pt x="214" y="296"/>
                    <a:pt x="204" y="295"/>
                    <a:pt x="198" y="295"/>
                  </a:cubicBezTo>
                  <a:cubicBezTo>
                    <a:pt x="203" y="297"/>
                    <a:pt x="209" y="298"/>
                    <a:pt x="214" y="299"/>
                  </a:cubicBezTo>
                  <a:cubicBezTo>
                    <a:pt x="212" y="300"/>
                    <a:pt x="209" y="301"/>
                    <a:pt x="207" y="302"/>
                  </a:cubicBezTo>
                  <a:cubicBezTo>
                    <a:pt x="197" y="306"/>
                    <a:pt x="189" y="309"/>
                    <a:pt x="179" y="310"/>
                  </a:cubicBezTo>
                  <a:cubicBezTo>
                    <a:pt x="171" y="311"/>
                    <a:pt x="165" y="312"/>
                    <a:pt x="158" y="315"/>
                  </a:cubicBezTo>
                  <a:cubicBezTo>
                    <a:pt x="173" y="315"/>
                    <a:pt x="190" y="311"/>
                    <a:pt x="205" y="309"/>
                  </a:cubicBezTo>
                  <a:cubicBezTo>
                    <a:pt x="212" y="309"/>
                    <a:pt x="220" y="308"/>
                    <a:pt x="227" y="307"/>
                  </a:cubicBezTo>
                  <a:cubicBezTo>
                    <a:pt x="223" y="310"/>
                    <a:pt x="214" y="312"/>
                    <a:pt x="205" y="314"/>
                  </a:cubicBezTo>
                  <a:cubicBezTo>
                    <a:pt x="206" y="314"/>
                    <a:pt x="207" y="314"/>
                    <a:pt x="207" y="315"/>
                  </a:cubicBezTo>
                  <a:cubicBezTo>
                    <a:pt x="186" y="317"/>
                    <a:pt x="166" y="322"/>
                    <a:pt x="146" y="324"/>
                  </a:cubicBezTo>
                  <a:cubicBezTo>
                    <a:pt x="158" y="324"/>
                    <a:pt x="182" y="321"/>
                    <a:pt x="198" y="324"/>
                  </a:cubicBezTo>
                  <a:cubicBezTo>
                    <a:pt x="193" y="327"/>
                    <a:pt x="188" y="329"/>
                    <a:pt x="183" y="332"/>
                  </a:cubicBezTo>
                  <a:cubicBezTo>
                    <a:pt x="179" y="333"/>
                    <a:pt x="174" y="333"/>
                    <a:pt x="170" y="334"/>
                  </a:cubicBezTo>
                  <a:cubicBezTo>
                    <a:pt x="161" y="336"/>
                    <a:pt x="150" y="340"/>
                    <a:pt x="139" y="343"/>
                  </a:cubicBezTo>
                  <a:cubicBezTo>
                    <a:pt x="144" y="343"/>
                    <a:pt x="149" y="343"/>
                    <a:pt x="154" y="343"/>
                  </a:cubicBezTo>
                  <a:cubicBezTo>
                    <a:pt x="139" y="344"/>
                    <a:pt x="121" y="351"/>
                    <a:pt x="108" y="354"/>
                  </a:cubicBezTo>
                  <a:cubicBezTo>
                    <a:pt x="104" y="355"/>
                    <a:pt x="99" y="356"/>
                    <a:pt x="95" y="356"/>
                  </a:cubicBezTo>
                  <a:cubicBezTo>
                    <a:pt x="113" y="354"/>
                    <a:pt x="131" y="353"/>
                    <a:pt x="149" y="353"/>
                  </a:cubicBezTo>
                  <a:cubicBezTo>
                    <a:pt x="145" y="356"/>
                    <a:pt x="143" y="357"/>
                    <a:pt x="143" y="357"/>
                  </a:cubicBezTo>
                  <a:cubicBezTo>
                    <a:pt x="142" y="357"/>
                    <a:pt x="142" y="358"/>
                    <a:pt x="141" y="358"/>
                  </a:cubicBezTo>
                  <a:cubicBezTo>
                    <a:pt x="75" y="363"/>
                    <a:pt x="44" y="372"/>
                    <a:pt x="36" y="464"/>
                  </a:cubicBezTo>
                  <a:cubicBezTo>
                    <a:pt x="28" y="557"/>
                    <a:pt x="103" y="507"/>
                    <a:pt x="103" y="507"/>
                  </a:cubicBezTo>
                  <a:cubicBezTo>
                    <a:pt x="103" y="507"/>
                    <a:pt x="113" y="571"/>
                    <a:pt x="105" y="592"/>
                  </a:cubicBezTo>
                  <a:cubicBezTo>
                    <a:pt x="99" y="609"/>
                    <a:pt x="87" y="630"/>
                    <a:pt x="83" y="637"/>
                  </a:cubicBezTo>
                  <a:cubicBezTo>
                    <a:pt x="83" y="636"/>
                    <a:pt x="84" y="634"/>
                    <a:pt x="84" y="633"/>
                  </a:cubicBezTo>
                  <a:cubicBezTo>
                    <a:pt x="81" y="637"/>
                    <a:pt x="78" y="642"/>
                    <a:pt x="74" y="645"/>
                  </a:cubicBezTo>
                  <a:cubicBezTo>
                    <a:pt x="74" y="641"/>
                    <a:pt x="77" y="638"/>
                    <a:pt x="79" y="635"/>
                  </a:cubicBezTo>
                  <a:cubicBezTo>
                    <a:pt x="72" y="636"/>
                    <a:pt x="68" y="646"/>
                    <a:pt x="63" y="651"/>
                  </a:cubicBezTo>
                  <a:cubicBezTo>
                    <a:pt x="64" y="646"/>
                    <a:pt x="66" y="642"/>
                    <a:pt x="68" y="638"/>
                  </a:cubicBezTo>
                  <a:cubicBezTo>
                    <a:pt x="60" y="647"/>
                    <a:pt x="53" y="659"/>
                    <a:pt x="44" y="666"/>
                  </a:cubicBezTo>
                  <a:cubicBezTo>
                    <a:pt x="46" y="661"/>
                    <a:pt x="49" y="657"/>
                    <a:pt x="51" y="652"/>
                  </a:cubicBezTo>
                  <a:cubicBezTo>
                    <a:pt x="42" y="664"/>
                    <a:pt x="37" y="677"/>
                    <a:pt x="31" y="689"/>
                  </a:cubicBezTo>
                  <a:cubicBezTo>
                    <a:pt x="31" y="687"/>
                    <a:pt x="31" y="684"/>
                    <a:pt x="32" y="681"/>
                  </a:cubicBezTo>
                  <a:cubicBezTo>
                    <a:pt x="29" y="691"/>
                    <a:pt x="24" y="701"/>
                    <a:pt x="21" y="710"/>
                  </a:cubicBezTo>
                  <a:cubicBezTo>
                    <a:pt x="21" y="701"/>
                    <a:pt x="25" y="692"/>
                    <a:pt x="24" y="683"/>
                  </a:cubicBezTo>
                  <a:cubicBezTo>
                    <a:pt x="20" y="701"/>
                    <a:pt x="14" y="719"/>
                    <a:pt x="10" y="738"/>
                  </a:cubicBezTo>
                  <a:cubicBezTo>
                    <a:pt x="10" y="750"/>
                    <a:pt x="10" y="762"/>
                    <a:pt x="9" y="773"/>
                  </a:cubicBezTo>
                  <a:cubicBezTo>
                    <a:pt x="8" y="771"/>
                    <a:pt x="7" y="768"/>
                    <a:pt x="7" y="765"/>
                  </a:cubicBezTo>
                  <a:cubicBezTo>
                    <a:pt x="7" y="767"/>
                    <a:pt x="7" y="769"/>
                    <a:pt x="7" y="771"/>
                  </a:cubicBezTo>
                  <a:cubicBezTo>
                    <a:pt x="8" y="777"/>
                    <a:pt x="7" y="786"/>
                    <a:pt x="8" y="794"/>
                  </a:cubicBezTo>
                  <a:cubicBezTo>
                    <a:pt x="6" y="782"/>
                    <a:pt x="5" y="770"/>
                    <a:pt x="1" y="760"/>
                  </a:cubicBezTo>
                  <a:cubicBezTo>
                    <a:pt x="5" y="771"/>
                    <a:pt x="2" y="785"/>
                    <a:pt x="5" y="797"/>
                  </a:cubicBezTo>
                  <a:cubicBezTo>
                    <a:pt x="5" y="801"/>
                    <a:pt x="6" y="805"/>
                    <a:pt x="6" y="810"/>
                  </a:cubicBezTo>
                  <a:cubicBezTo>
                    <a:pt x="5" y="804"/>
                    <a:pt x="3" y="799"/>
                    <a:pt x="0" y="794"/>
                  </a:cubicBezTo>
                  <a:cubicBezTo>
                    <a:pt x="5" y="826"/>
                    <a:pt x="15" y="860"/>
                    <a:pt x="15" y="892"/>
                  </a:cubicBezTo>
                  <a:cubicBezTo>
                    <a:pt x="15" y="894"/>
                    <a:pt x="15" y="895"/>
                    <a:pt x="15" y="896"/>
                  </a:cubicBezTo>
                  <a:cubicBezTo>
                    <a:pt x="7" y="963"/>
                    <a:pt x="47" y="1024"/>
                    <a:pt x="63" y="1061"/>
                  </a:cubicBezTo>
                  <a:cubicBezTo>
                    <a:pt x="79" y="1099"/>
                    <a:pt x="111" y="1088"/>
                    <a:pt x="111" y="1088"/>
                  </a:cubicBezTo>
                  <a:cubicBezTo>
                    <a:pt x="99" y="1143"/>
                    <a:pt x="269" y="1098"/>
                    <a:pt x="370" y="1108"/>
                  </a:cubicBezTo>
                  <a:cubicBezTo>
                    <a:pt x="375" y="1111"/>
                    <a:pt x="381" y="1110"/>
                    <a:pt x="387" y="1110"/>
                  </a:cubicBezTo>
                  <a:cubicBezTo>
                    <a:pt x="398" y="1111"/>
                    <a:pt x="407" y="1113"/>
                    <a:pt x="417" y="1116"/>
                  </a:cubicBezTo>
                  <a:cubicBezTo>
                    <a:pt x="438" y="1122"/>
                    <a:pt x="465" y="1121"/>
                    <a:pt x="484" y="1131"/>
                  </a:cubicBezTo>
                  <a:cubicBezTo>
                    <a:pt x="472" y="1121"/>
                    <a:pt x="449" y="1120"/>
                    <a:pt x="435" y="1116"/>
                  </a:cubicBezTo>
                  <a:cubicBezTo>
                    <a:pt x="449" y="1116"/>
                    <a:pt x="463" y="1123"/>
                    <a:pt x="477" y="1124"/>
                  </a:cubicBezTo>
                  <a:cubicBezTo>
                    <a:pt x="488" y="1124"/>
                    <a:pt x="500" y="1122"/>
                    <a:pt x="511" y="1123"/>
                  </a:cubicBezTo>
                  <a:cubicBezTo>
                    <a:pt x="508" y="1123"/>
                    <a:pt x="505" y="1122"/>
                    <a:pt x="502" y="1121"/>
                  </a:cubicBezTo>
                  <a:cubicBezTo>
                    <a:pt x="496" y="1119"/>
                    <a:pt x="490" y="1115"/>
                    <a:pt x="483" y="1114"/>
                  </a:cubicBezTo>
                  <a:cubicBezTo>
                    <a:pt x="504" y="1117"/>
                    <a:pt x="522" y="1117"/>
                    <a:pt x="542" y="1115"/>
                  </a:cubicBezTo>
                  <a:cubicBezTo>
                    <a:pt x="545" y="1115"/>
                    <a:pt x="548" y="1115"/>
                    <a:pt x="550" y="1116"/>
                  </a:cubicBezTo>
                  <a:cubicBezTo>
                    <a:pt x="570" y="1111"/>
                    <a:pt x="594" y="1126"/>
                    <a:pt x="613" y="1118"/>
                  </a:cubicBezTo>
                  <a:cubicBezTo>
                    <a:pt x="612" y="1118"/>
                    <a:pt x="610" y="1117"/>
                    <a:pt x="609" y="1117"/>
                  </a:cubicBezTo>
                  <a:cubicBezTo>
                    <a:pt x="621" y="1117"/>
                    <a:pt x="633" y="1118"/>
                    <a:pt x="646" y="1117"/>
                  </a:cubicBezTo>
                  <a:cubicBezTo>
                    <a:pt x="643" y="1111"/>
                    <a:pt x="634" y="1112"/>
                    <a:pt x="629" y="1110"/>
                  </a:cubicBezTo>
                  <a:cubicBezTo>
                    <a:pt x="639" y="1106"/>
                    <a:pt x="659" y="1105"/>
                    <a:pt x="667" y="1097"/>
                  </a:cubicBezTo>
                  <a:cubicBezTo>
                    <a:pt x="664" y="1097"/>
                    <a:pt x="662" y="1096"/>
                    <a:pt x="659" y="1097"/>
                  </a:cubicBezTo>
                  <a:cubicBezTo>
                    <a:pt x="673" y="1094"/>
                    <a:pt x="699" y="1096"/>
                    <a:pt x="716" y="1089"/>
                  </a:cubicBezTo>
                  <a:cubicBezTo>
                    <a:pt x="737" y="1088"/>
                    <a:pt x="755" y="1088"/>
                    <a:pt x="755" y="1088"/>
                  </a:cubicBezTo>
                  <a:cubicBezTo>
                    <a:pt x="755" y="1088"/>
                    <a:pt x="755" y="1132"/>
                    <a:pt x="819" y="1124"/>
                  </a:cubicBezTo>
                  <a:cubicBezTo>
                    <a:pt x="883" y="1116"/>
                    <a:pt x="943" y="1032"/>
                    <a:pt x="979" y="1032"/>
                  </a:cubicBezTo>
                  <a:cubicBezTo>
                    <a:pt x="981" y="1032"/>
                    <a:pt x="984" y="1032"/>
                    <a:pt x="987" y="1031"/>
                  </a:cubicBezTo>
                  <a:cubicBezTo>
                    <a:pt x="985" y="1033"/>
                    <a:pt x="983" y="1035"/>
                    <a:pt x="981" y="1037"/>
                  </a:cubicBezTo>
                  <a:cubicBezTo>
                    <a:pt x="987" y="1035"/>
                    <a:pt x="994" y="1032"/>
                    <a:pt x="1000" y="1028"/>
                  </a:cubicBezTo>
                  <a:cubicBezTo>
                    <a:pt x="1006" y="1027"/>
                    <a:pt x="1013" y="1025"/>
                    <a:pt x="1020" y="1022"/>
                  </a:cubicBezTo>
                  <a:cubicBezTo>
                    <a:pt x="1014" y="1026"/>
                    <a:pt x="1008" y="1030"/>
                    <a:pt x="1006" y="1036"/>
                  </a:cubicBezTo>
                  <a:cubicBezTo>
                    <a:pt x="1019" y="1030"/>
                    <a:pt x="1030" y="1022"/>
                    <a:pt x="1043" y="1014"/>
                  </a:cubicBezTo>
                  <a:cubicBezTo>
                    <a:pt x="1046" y="1013"/>
                    <a:pt x="1050" y="1012"/>
                    <a:pt x="1053" y="1010"/>
                  </a:cubicBezTo>
                  <a:cubicBezTo>
                    <a:pt x="1044" y="1017"/>
                    <a:pt x="1034" y="1022"/>
                    <a:pt x="1026" y="1029"/>
                  </a:cubicBezTo>
                  <a:cubicBezTo>
                    <a:pt x="1044" y="1027"/>
                    <a:pt x="1060" y="1011"/>
                    <a:pt x="1077" y="1001"/>
                  </a:cubicBezTo>
                  <a:cubicBezTo>
                    <a:pt x="1081" y="1000"/>
                    <a:pt x="1085" y="998"/>
                    <a:pt x="1089" y="996"/>
                  </a:cubicBezTo>
                  <a:cubicBezTo>
                    <a:pt x="1080" y="1006"/>
                    <a:pt x="1065" y="1014"/>
                    <a:pt x="1055" y="1022"/>
                  </a:cubicBezTo>
                  <a:cubicBezTo>
                    <a:pt x="1071" y="1011"/>
                    <a:pt x="1086" y="1000"/>
                    <a:pt x="1102" y="991"/>
                  </a:cubicBezTo>
                  <a:cubicBezTo>
                    <a:pt x="1105" y="990"/>
                    <a:pt x="1108" y="989"/>
                    <a:pt x="1110" y="988"/>
                  </a:cubicBezTo>
                  <a:cubicBezTo>
                    <a:pt x="1101" y="999"/>
                    <a:pt x="1083" y="1004"/>
                    <a:pt x="1074" y="1016"/>
                  </a:cubicBezTo>
                  <a:cubicBezTo>
                    <a:pt x="1092" y="1009"/>
                    <a:pt x="1108" y="993"/>
                    <a:pt x="1126" y="986"/>
                  </a:cubicBezTo>
                  <a:cubicBezTo>
                    <a:pt x="1117" y="993"/>
                    <a:pt x="1106" y="999"/>
                    <a:pt x="1101" y="1009"/>
                  </a:cubicBezTo>
                  <a:cubicBezTo>
                    <a:pt x="1113" y="998"/>
                    <a:pt x="1134" y="977"/>
                    <a:pt x="1150" y="975"/>
                  </a:cubicBezTo>
                  <a:cubicBezTo>
                    <a:pt x="1143" y="983"/>
                    <a:pt x="1133" y="989"/>
                    <a:pt x="1126" y="998"/>
                  </a:cubicBezTo>
                  <a:cubicBezTo>
                    <a:pt x="1144" y="987"/>
                    <a:pt x="1162" y="975"/>
                    <a:pt x="1179" y="964"/>
                  </a:cubicBezTo>
                  <a:cubicBezTo>
                    <a:pt x="1194" y="957"/>
                    <a:pt x="1207" y="950"/>
                    <a:pt x="1223" y="946"/>
                  </a:cubicBezTo>
                  <a:cubicBezTo>
                    <a:pt x="1260" y="941"/>
                    <a:pt x="1302" y="963"/>
                    <a:pt x="1295" y="992"/>
                  </a:cubicBezTo>
                  <a:cubicBezTo>
                    <a:pt x="1287" y="1024"/>
                    <a:pt x="1367" y="1052"/>
                    <a:pt x="1383" y="1016"/>
                  </a:cubicBezTo>
                  <a:cubicBezTo>
                    <a:pt x="1386" y="1008"/>
                    <a:pt x="1402" y="1000"/>
                    <a:pt x="1426" y="992"/>
                  </a:cubicBezTo>
                  <a:cubicBezTo>
                    <a:pt x="1436" y="989"/>
                    <a:pt x="1447" y="984"/>
                    <a:pt x="1458" y="985"/>
                  </a:cubicBezTo>
                  <a:cubicBezTo>
                    <a:pt x="1452" y="991"/>
                    <a:pt x="1442" y="995"/>
                    <a:pt x="1438" y="1002"/>
                  </a:cubicBezTo>
                  <a:cubicBezTo>
                    <a:pt x="1457" y="998"/>
                    <a:pt x="1475" y="981"/>
                    <a:pt x="1494" y="979"/>
                  </a:cubicBezTo>
                  <a:cubicBezTo>
                    <a:pt x="1485" y="987"/>
                    <a:pt x="1474" y="992"/>
                    <a:pt x="1464" y="999"/>
                  </a:cubicBezTo>
                  <a:cubicBezTo>
                    <a:pt x="1485" y="988"/>
                    <a:pt x="1507" y="974"/>
                    <a:pt x="1529" y="966"/>
                  </a:cubicBezTo>
                  <a:cubicBezTo>
                    <a:pt x="1531" y="966"/>
                    <a:pt x="1533" y="965"/>
                    <a:pt x="1535" y="965"/>
                  </a:cubicBezTo>
                  <a:cubicBezTo>
                    <a:pt x="1529" y="968"/>
                    <a:pt x="1524" y="972"/>
                    <a:pt x="1519" y="977"/>
                  </a:cubicBezTo>
                  <a:cubicBezTo>
                    <a:pt x="1511" y="981"/>
                    <a:pt x="1501" y="985"/>
                    <a:pt x="1495" y="990"/>
                  </a:cubicBezTo>
                  <a:cubicBezTo>
                    <a:pt x="1502" y="988"/>
                    <a:pt x="1508" y="986"/>
                    <a:pt x="1514" y="983"/>
                  </a:cubicBezTo>
                  <a:cubicBezTo>
                    <a:pt x="1513" y="984"/>
                    <a:pt x="1512" y="985"/>
                    <a:pt x="1512" y="986"/>
                  </a:cubicBezTo>
                  <a:cubicBezTo>
                    <a:pt x="1527" y="978"/>
                    <a:pt x="1545" y="966"/>
                    <a:pt x="1564" y="959"/>
                  </a:cubicBezTo>
                  <a:cubicBezTo>
                    <a:pt x="1567" y="959"/>
                    <a:pt x="1570" y="958"/>
                    <a:pt x="1573" y="957"/>
                  </a:cubicBezTo>
                  <a:cubicBezTo>
                    <a:pt x="1560" y="965"/>
                    <a:pt x="1545" y="971"/>
                    <a:pt x="1534" y="982"/>
                  </a:cubicBezTo>
                  <a:cubicBezTo>
                    <a:pt x="1550" y="980"/>
                    <a:pt x="1565" y="971"/>
                    <a:pt x="1581" y="963"/>
                  </a:cubicBezTo>
                  <a:cubicBezTo>
                    <a:pt x="1590" y="959"/>
                    <a:pt x="1600" y="955"/>
                    <a:pt x="1609" y="951"/>
                  </a:cubicBezTo>
                  <a:cubicBezTo>
                    <a:pt x="1611" y="951"/>
                    <a:pt x="1613" y="950"/>
                    <a:pt x="1614" y="950"/>
                  </a:cubicBezTo>
                  <a:cubicBezTo>
                    <a:pt x="1598" y="959"/>
                    <a:pt x="1578" y="964"/>
                    <a:pt x="1563" y="975"/>
                  </a:cubicBezTo>
                  <a:cubicBezTo>
                    <a:pt x="1587" y="969"/>
                    <a:pt x="1611" y="954"/>
                    <a:pt x="1636" y="950"/>
                  </a:cubicBezTo>
                  <a:cubicBezTo>
                    <a:pt x="1624" y="957"/>
                    <a:pt x="1609" y="960"/>
                    <a:pt x="1598" y="969"/>
                  </a:cubicBezTo>
                  <a:cubicBezTo>
                    <a:pt x="1623" y="956"/>
                    <a:pt x="1661" y="940"/>
                    <a:pt x="1689" y="940"/>
                  </a:cubicBezTo>
                  <a:cubicBezTo>
                    <a:pt x="1673" y="950"/>
                    <a:pt x="1652" y="956"/>
                    <a:pt x="1633" y="960"/>
                  </a:cubicBezTo>
                  <a:cubicBezTo>
                    <a:pt x="1658" y="954"/>
                    <a:pt x="1685" y="950"/>
                    <a:pt x="1709" y="941"/>
                  </a:cubicBezTo>
                  <a:cubicBezTo>
                    <a:pt x="1722" y="936"/>
                    <a:pt x="1734" y="932"/>
                    <a:pt x="1746" y="928"/>
                  </a:cubicBezTo>
                  <a:cubicBezTo>
                    <a:pt x="1747" y="927"/>
                    <a:pt x="1748" y="927"/>
                    <a:pt x="1749" y="927"/>
                  </a:cubicBezTo>
                  <a:cubicBezTo>
                    <a:pt x="1754" y="926"/>
                    <a:pt x="1758" y="925"/>
                    <a:pt x="1763" y="924"/>
                  </a:cubicBezTo>
                  <a:cubicBezTo>
                    <a:pt x="1875" y="903"/>
                    <a:pt x="1823" y="849"/>
                    <a:pt x="1829" y="775"/>
                  </a:cubicBezTo>
                  <a:cubicBezTo>
                    <a:pt x="1831" y="768"/>
                    <a:pt x="1832" y="761"/>
                    <a:pt x="1832" y="754"/>
                  </a:cubicBezTo>
                  <a:cubicBezTo>
                    <a:pt x="1833" y="750"/>
                    <a:pt x="1835" y="746"/>
                    <a:pt x="1836" y="741"/>
                  </a:cubicBezTo>
                  <a:cubicBezTo>
                    <a:pt x="1836" y="741"/>
                    <a:pt x="1837" y="740"/>
                    <a:pt x="1837" y="739"/>
                  </a:cubicBezTo>
                  <a:cubicBezTo>
                    <a:pt x="1838" y="743"/>
                    <a:pt x="1840" y="747"/>
                    <a:pt x="1842" y="751"/>
                  </a:cubicBezTo>
                  <a:cubicBezTo>
                    <a:pt x="1842" y="742"/>
                    <a:pt x="1842" y="733"/>
                    <a:pt x="1842" y="724"/>
                  </a:cubicBezTo>
                  <a:cubicBezTo>
                    <a:pt x="1843" y="719"/>
                    <a:pt x="1845" y="714"/>
                    <a:pt x="1846" y="708"/>
                  </a:cubicBezTo>
                  <a:cubicBezTo>
                    <a:pt x="1847" y="713"/>
                    <a:pt x="1848" y="717"/>
                    <a:pt x="1851" y="720"/>
                  </a:cubicBezTo>
                  <a:cubicBezTo>
                    <a:pt x="1849" y="714"/>
                    <a:pt x="1849" y="707"/>
                    <a:pt x="1848" y="700"/>
                  </a:cubicBezTo>
                  <a:cubicBezTo>
                    <a:pt x="1849" y="696"/>
                    <a:pt x="1850" y="693"/>
                    <a:pt x="1851" y="689"/>
                  </a:cubicBezTo>
                  <a:cubicBezTo>
                    <a:pt x="1852" y="693"/>
                    <a:pt x="1853" y="697"/>
                    <a:pt x="1855" y="700"/>
                  </a:cubicBezTo>
                  <a:cubicBezTo>
                    <a:pt x="1854" y="693"/>
                    <a:pt x="1853" y="686"/>
                    <a:pt x="1852" y="679"/>
                  </a:cubicBezTo>
                  <a:cubicBezTo>
                    <a:pt x="1853" y="678"/>
                    <a:pt x="1853" y="676"/>
                    <a:pt x="1853" y="674"/>
                  </a:cubicBezTo>
                  <a:cubicBezTo>
                    <a:pt x="1854" y="677"/>
                    <a:pt x="1855" y="679"/>
                    <a:pt x="1857" y="681"/>
                  </a:cubicBezTo>
                  <a:cubicBezTo>
                    <a:pt x="1858" y="676"/>
                    <a:pt x="1858" y="671"/>
                    <a:pt x="1858" y="666"/>
                  </a:cubicBezTo>
                  <a:cubicBezTo>
                    <a:pt x="1860" y="670"/>
                    <a:pt x="1862" y="673"/>
                    <a:pt x="1865" y="676"/>
                  </a:cubicBezTo>
                  <a:cubicBezTo>
                    <a:pt x="1863" y="666"/>
                    <a:pt x="1857" y="649"/>
                    <a:pt x="1856" y="636"/>
                  </a:cubicBezTo>
                  <a:cubicBezTo>
                    <a:pt x="1856" y="634"/>
                    <a:pt x="1857" y="632"/>
                    <a:pt x="1857" y="630"/>
                  </a:cubicBezTo>
                  <a:cubicBezTo>
                    <a:pt x="1857" y="627"/>
                    <a:pt x="1857" y="626"/>
                    <a:pt x="1858" y="624"/>
                  </a:cubicBezTo>
                  <a:close/>
                  <a:moveTo>
                    <a:pt x="282" y="286"/>
                  </a:moveTo>
                  <a:cubicBezTo>
                    <a:pt x="277" y="286"/>
                    <a:pt x="272" y="285"/>
                    <a:pt x="268" y="285"/>
                  </a:cubicBezTo>
                  <a:cubicBezTo>
                    <a:pt x="266" y="284"/>
                    <a:pt x="263" y="284"/>
                    <a:pt x="261" y="284"/>
                  </a:cubicBezTo>
                  <a:cubicBezTo>
                    <a:pt x="268" y="284"/>
                    <a:pt x="274" y="283"/>
                    <a:pt x="281" y="283"/>
                  </a:cubicBezTo>
                  <a:cubicBezTo>
                    <a:pt x="284" y="283"/>
                    <a:pt x="288" y="283"/>
                    <a:pt x="291" y="283"/>
                  </a:cubicBezTo>
                  <a:cubicBezTo>
                    <a:pt x="288" y="284"/>
                    <a:pt x="285" y="285"/>
                    <a:pt x="282" y="286"/>
                  </a:cubicBezTo>
                  <a:close/>
                  <a:moveTo>
                    <a:pt x="438" y="234"/>
                  </a:moveTo>
                  <a:cubicBezTo>
                    <a:pt x="443" y="234"/>
                    <a:pt x="448" y="234"/>
                    <a:pt x="452" y="235"/>
                  </a:cubicBezTo>
                  <a:cubicBezTo>
                    <a:pt x="460" y="235"/>
                    <a:pt x="468" y="237"/>
                    <a:pt x="475" y="239"/>
                  </a:cubicBezTo>
                  <a:cubicBezTo>
                    <a:pt x="463" y="238"/>
                    <a:pt x="450" y="236"/>
                    <a:pt x="438" y="234"/>
                  </a:cubicBezTo>
                  <a:close/>
                  <a:moveTo>
                    <a:pt x="1188" y="959"/>
                  </a:moveTo>
                  <a:cubicBezTo>
                    <a:pt x="1192" y="956"/>
                    <a:pt x="1197" y="954"/>
                    <a:pt x="1201" y="951"/>
                  </a:cubicBezTo>
                  <a:cubicBezTo>
                    <a:pt x="1202" y="951"/>
                    <a:pt x="1203" y="951"/>
                    <a:pt x="1203" y="951"/>
                  </a:cubicBezTo>
                  <a:cubicBezTo>
                    <a:pt x="1199" y="954"/>
                    <a:pt x="1193" y="957"/>
                    <a:pt x="1188" y="959"/>
                  </a:cubicBezTo>
                  <a:close/>
                  <a:moveTo>
                    <a:pt x="1274" y="23"/>
                  </a:moveTo>
                  <a:cubicBezTo>
                    <a:pt x="1266" y="25"/>
                    <a:pt x="1259" y="27"/>
                    <a:pt x="1251" y="29"/>
                  </a:cubicBezTo>
                  <a:cubicBezTo>
                    <a:pt x="1256" y="27"/>
                    <a:pt x="1260" y="24"/>
                    <a:pt x="1265" y="22"/>
                  </a:cubicBezTo>
                  <a:cubicBezTo>
                    <a:pt x="1274" y="21"/>
                    <a:pt x="1282" y="20"/>
                    <a:pt x="1290" y="19"/>
                  </a:cubicBezTo>
                  <a:cubicBezTo>
                    <a:pt x="1284" y="20"/>
                    <a:pt x="1278" y="22"/>
                    <a:pt x="1274" y="23"/>
                  </a:cubicBezTo>
                  <a:close/>
                  <a:moveTo>
                    <a:pt x="1702" y="165"/>
                  </a:moveTo>
                  <a:cubicBezTo>
                    <a:pt x="1688" y="162"/>
                    <a:pt x="1674" y="160"/>
                    <a:pt x="1659" y="159"/>
                  </a:cubicBezTo>
                  <a:cubicBezTo>
                    <a:pt x="1673" y="163"/>
                    <a:pt x="1688" y="166"/>
                    <a:pt x="1702" y="165"/>
                  </a:cubicBezTo>
                  <a:close/>
                  <a:moveTo>
                    <a:pt x="909" y="100"/>
                  </a:moveTo>
                  <a:cubicBezTo>
                    <a:pt x="922" y="93"/>
                    <a:pt x="935" y="87"/>
                    <a:pt x="946" y="79"/>
                  </a:cubicBezTo>
                  <a:cubicBezTo>
                    <a:pt x="935" y="84"/>
                    <a:pt x="921" y="91"/>
                    <a:pt x="909" y="100"/>
                  </a:cubicBezTo>
                  <a:close/>
                  <a:moveTo>
                    <a:pt x="509" y="225"/>
                  </a:moveTo>
                  <a:cubicBezTo>
                    <a:pt x="511" y="225"/>
                    <a:pt x="513" y="226"/>
                    <a:pt x="515" y="226"/>
                  </a:cubicBezTo>
                  <a:cubicBezTo>
                    <a:pt x="514" y="225"/>
                    <a:pt x="511" y="225"/>
                    <a:pt x="509" y="225"/>
                  </a:cubicBezTo>
                  <a:close/>
                  <a:moveTo>
                    <a:pt x="1606" y="149"/>
                  </a:moveTo>
                  <a:cubicBezTo>
                    <a:pt x="1609" y="151"/>
                    <a:pt x="1612" y="152"/>
                    <a:pt x="1615" y="154"/>
                  </a:cubicBezTo>
                  <a:cubicBezTo>
                    <a:pt x="1629" y="156"/>
                    <a:pt x="1644" y="157"/>
                    <a:pt x="1659" y="159"/>
                  </a:cubicBezTo>
                  <a:cubicBezTo>
                    <a:pt x="1641" y="154"/>
                    <a:pt x="1623" y="148"/>
                    <a:pt x="1606" y="149"/>
                  </a:cubicBezTo>
                  <a:close/>
                </a:path>
              </a:pathLst>
            </a:custGeom>
            <a:noFill/>
            <a:ln w="4763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91" name="Freeform 693">
              <a:extLst>
                <a:ext uri="{FF2B5EF4-FFF2-40B4-BE49-F238E27FC236}">
                  <a16:creationId xmlns:a16="http://schemas.microsoft.com/office/drawing/2014/main" id="{E0D45ECE-C7E9-4989-A613-4429C1184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5" y="2913"/>
              <a:ext cx="194" cy="242"/>
            </a:xfrm>
            <a:custGeom>
              <a:avLst/>
              <a:gdLst>
                <a:gd name="T0" fmla="*/ 80 w 212"/>
                <a:gd name="T1" fmla="*/ 174 h 247"/>
                <a:gd name="T2" fmla="*/ 142 w 212"/>
                <a:gd name="T3" fmla="*/ 176 h 247"/>
                <a:gd name="T4" fmla="*/ 84 w 212"/>
                <a:gd name="T5" fmla="*/ 134 h 247"/>
                <a:gd name="T6" fmla="*/ 80 w 212"/>
                <a:gd name="T7" fmla="*/ 32 h 247"/>
                <a:gd name="T8" fmla="*/ 0 w 212"/>
                <a:gd name="T9" fmla="*/ 8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2" h="247">
                  <a:moveTo>
                    <a:pt x="114" y="190"/>
                  </a:moveTo>
                  <a:cubicBezTo>
                    <a:pt x="140" y="192"/>
                    <a:pt x="192" y="247"/>
                    <a:pt x="202" y="192"/>
                  </a:cubicBezTo>
                  <a:cubicBezTo>
                    <a:pt x="212" y="138"/>
                    <a:pt x="138" y="175"/>
                    <a:pt x="120" y="146"/>
                  </a:cubicBezTo>
                  <a:cubicBezTo>
                    <a:pt x="98" y="111"/>
                    <a:pt x="143" y="72"/>
                    <a:pt x="114" y="36"/>
                  </a:cubicBezTo>
                  <a:cubicBezTo>
                    <a:pt x="86" y="0"/>
                    <a:pt x="41" y="2"/>
                    <a:pt x="0" y="8"/>
                  </a:cubicBezTo>
                </a:path>
              </a:pathLst>
            </a:custGeom>
            <a:noFill/>
            <a:ln w="4763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92" name="Freeform 694">
              <a:extLst>
                <a:ext uri="{FF2B5EF4-FFF2-40B4-BE49-F238E27FC236}">
                  <a16:creationId xmlns:a16="http://schemas.microsoft.com/office/drawing/2014/main" id="{B6E4CE28-BD3E-4168-9094-27E732864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" y="2775"/>
              <a:ext cx="74" cy="121"/>
            </a:xfrm>
            <a:custGeom>
              <a:avLst/>
              <a:gdLst>
                <a:gd name="T0" fmla="*/ 30 w 81"/>
                <a:gd name="T1" fmla="*/ 112 h 124"/>
                <a:gd name="T2" fmla="*/ 16 w 81"/>
                <a:gd name="T3" fmla="*/ 107 h 124"/>
                <a:gd name="T4" fmla="*/ 5 w 81"/>
                <a:gd name="T5" fmla="*/ 106 h 124"/>
                <a:gd name="T6" fmla="*/ 17 w 81"/>
                <a:gd name="T7" fmla="*/ 100 h 124"/>
                <a:gd name="T8" fmla="*/ 13 w 81"/>
                <a:gd name="T9" fmla="*/ 98 h 124"/>
                <a:gd name="T10" fmla="*/ 20 w 81"/>
                <a:gd name="T11" fmla="*/ 96 h 124"/>
                <a:gd name="T12" fmla="*/ 15 w 81"/>
                <a:gd name="T13" fmla="*/ 94 h 124"/>
                <a:gd name="T14" fmla="*/ 26 w 81"/>
                <a:gd name="T15" fmla="*/ 92 h 124"/>
                <a:gd name="T16" fmla="*/ 37 w 81"/>
                <a:gd name="T17" fmla="*/ 89 h 124"/>
                <a:gd name="T18" fmla="*/ 15 w 81"/>
                <a:gd name="T19" fmla="*/ 82 h 124"/>
                <a:gd name="T20" fmla="*/ 0 w 81"/>
                <a:gd name="T21" fmla="*/ 82 h 124"/>
                <a:gd name="T22" fmla="*/ 14 w 81"/>
                <a:gd name="T23" fmla="*/ 76 h 124"/>
                <a:gd name="T24" fmla="*/ 22 w 81"/>
                <a:gd name="T25" fmla="*/ 72 h 124"/>
                <a:gd name="T26" fmla="*/ 26 w 81"/>
                <a:gd name="T27" fmla="*/ 70 h 124"/>
                <a:gd name="T28" fmla="*/ 20 w 81"/>
                <a:gd name="T29" fmla="*/ 68 h 124"/>
                <a:gd name="T30" fmla="*/ 29 w 81"/>
                <a:gd name="T31" fmla="*/ 64 h 124"/>
                <a:gd name="T32" fmla="*/ 37 w 81"/>
                <a:gd name="T33" fmla="*/ 61 h 124"/>
                <a:gd name="T34" fmla="*/ 21 w 81"/>
                <a:gd name="T35" fmla="*/ 57 h 124"/>
                <a:gd name="T36" fmla="*/ 31 w 81"/>
                <a:gd name="T37" fmla="*/ 56 h 124"/>
                <a:gd name="T38" fmla="*/ 22 w 81"/>
                <a:gd name="T39" fmla="*/ 46 h 124"/>
                <a:gd name="T40" fmla="*/ 14 w 81"/>
                <a:gd name="T41" fmla="*/ 37 h 124"/>
                <a:gd name="T42" fmla="*/ 8 w 81"/>
                <a:gd name="T43" fmla="*/ 33 h 124"/>
                <a:gd name="T44" fmla="*/ 22 w 81"/>
                <a:gd name="T45" fmla="*/ 33 h 124"/>
                <a:gd name="T46" fmla="*/ 14 w 81"/>
                <a:gd name="T47" fmla="*/ 26 h 124"/>
                <a:gd name="T48" fmla="*/ 24 w 81"/>
                <a:gd name="T49" fmla="*/ 23 h 124"/>
                <a:gd name="T50" fmla="*/ 22 w 81"/>
                <a:gd name="T51" fmla="*/ 20 h 124"/>
                <a:gd name="T52" fmla="*/ 31 w 81"/>
                <a:gd name="T53" fmla="*/ 20 h 124"/>
                <a:gd name="T54" fmla="*/ 37 w 81"/>
                <a:gd name="T55" fmla="*/ 20 h 124"/>
                <a:gd name="T56" fmla="*/ 16 w 81"/>
                <a:gd name="T57" fmla="*/ 16 h 124"/>
                <a:gd name="T58" fmla="*/ 34 w 81"/>
                <a:gd name="T59" fmla="*/ 20 h 124"/>
                <a:gd name="T60" fmla="*/ 44 w 81"/>
                <a:gd name="T61" fmla="*/ 20 h 124"/>
                <a:gd name="T62" fmla="*/ 34 w 81"/>
                <a:gd name="T63" fmla="*/ 14 h 124"/>
                <a:gd name="T64" fmla="*/ 24 w 81"/>
                <a:gd name="T65" fmla="*/ 6 h 124"/>
                <a:gd name="T66" fmla="*/ 42 w 81"/>
                <a:gd name="T67" fmla="*/ 7 h 124"/>
                <a:gd name="T68" fmla="*/ 53 w 81"/>
                <a:gd name="T69" fmla="*/ 1 h 124"/>
                <a:gd name="T70" fmla="*/ 57 w 81"/>
                <a:gd name="T71" fmla="*/ 1 h 12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" h="124">
                  <a:moveTo>
                    <a:pt x="43" y="124"/>
                  </a:moveTo>
                  <a:cubicBezTo>
                    <a:pt x="36" y="123"/>
                    <a:pt x="30" y="119"/>
                    <a:pt x="23" y="119"/>
                  </a:cubicBezTo>
                  <a:cubicBezTo>
                    <a:pt x="18" y="119"/>
                    <a:pt x="11" y="117"/>
                    <a:pt x="6" y="118"/>
                  </a:cubicBezTo>
                  <a:cubicBezTo>
                    <a:pt x="10" y="114"/>
                    <a:pt x="19" y="112"/>
                    <a:pt x="25" y="111"/>
                  </a:cubicBezTo>
                  <a:cubicBezTo>
                    <a:pt x="22" y="110"/>
                    <a:pt x="20" y="109"/>
                    <a:pt x="18" y="108"/>
                  </a:cubicBezTo>
                  <a:cubicBezTo>
                    <a:pt x="21" y="105"/>
                    <a:pt x="27" y="107"/>
                    <a:pt x="29" y="105"/>
                  </a:cubicBezTo>
                  <a:cubicBezTo>
                    <a:pt x="27" y="103"/>
                    <a:pt x="24" y="103"/>
                    <a:pt x="21" y="102"/>
                  </a:cubicBezTo>
                  <a:cubicBezTo>
                    <a:pt x="25" y="102"/>
                    <a:pt x="32" y="101"/>
                    <a:pt x="37" y="100"/>
                  </a:cubicBezTo>
                  <a:cubicBezTo>
                    <a:pt x="40" y="100"/>
                    <a:pt x="49" y="100"/>
                    <a:pt x="52" y="97"/>
                  </a:cubicBezTo>
                  <a:cubicBezTo>
                    <a:pt x="41" y="95"/>
                    <a:pt x="31" y="90"/>
                    <a:pt x="21" y="90"/>
                  </a:cubicBezTo>
                  <a:cubicBezTo>
                    <a:pt x="14" y="90"/>
                    <a:pt x="6" y="94"/>
                    <a:pt x="0" y="90"/>
                  </a:cubicBezTo>
                  <a:cubicBezTo>
                    <a:pt x="6" y="88"/>
                    <a:pt x="13" y="86"/>
                    <a:pt x="19" y="84"/>
                  </a:cubicBezTo>
                  <a:cubicBezTo>
                    <a:pt x="24" y="83"/>
                    <a:pt x="27" y="81"/>
                    <a:pt x="32" y="80"/>
                  </a:cubicBezTo>
                  <a:cubicBezTo>
                    <a:pt x="34" y="79"/>
                    <a:pt x="36" y="79"/>
                    <a:pt x="37" y="78"/>
                  </a:cubicBezTo>
                  <a:cubicBezTo>
                    <a:pt x="35" y="78"/>
                    <a:pt x="32" y="77"/>
                    <a:pt x="29" y="76"/>
                  </a:cubicBezTo>
                  <a:cubicBezTo>
                    <a:pt x="33" y="75"/>
                    <a:pt x="38" y="73"/>
                    <a:pt x="42" y="72"/>
                  </a:cubicBezTo>
                  <a:cubicBezTo>
                    <a:pt x="45" y="71"/>
                    <a:pt x="50" y="71"/>
                    <a:pt x="53" y="69"/>
                  </a:cubicBezTo>
                  <a:cubicBezTo>
                    <a:pt x="45" y="68"/>
                    <a:pt x="36" y="65"/>
                    <a:pt x="30" y="61"/>
                  </a:cubicBezTo>
                  <a:cubicBezTo>
                    <a:pt x="35" y="60"/>
                    <a:pt x="40" y="61"/>
                    <a:pt x="44" y="60"/>
                  </a:cubicBezTo>
                  <a:cubicBezTo>
                    <a:pt x="39" y="57"/>
                    <a:pt x="36" y="54"/>
                    <a:pt x="31" y="50"/>
                  </a:cubicBezTo>
                  <a:cubicBezTo>
                    <a:pt x="28" y="46"/>
                    <a:pt x="24" y="43"/>
                    <a:pt x="19" y="41"/>
                  </a:cubicBezTo>
                  <a:cubicBezTo>
                    <a:pt x="17" y="40"/>
                    <a:pt x="14" y="39"/>
                    <a:pt x="12" y="37"/>
                  </a:cubicBezTo>
                  <a:cubicBezTo>
                    <a:pt x="18" y="37"/>
                    <a:pt x="26" y="41"/>
                    <a:pt x="31" y="37"/>
                  </a:cubicBezTo>
                  <a:cubicBezTo>
                    <a:pt x="28" y="34"/>
                    <a:pt x="22" y="33"/>
                    <a:pt x="19" y="30"/>
                  </a:cubicBezTo>
                  <a:cubicBezTo>
                    <a:pt x="24" y="28"/>
                    <a:pt x="29" y="28"/>
                    <a:pt x="34" y="27"/>
                  </a:cubicBezTo>
                  <a:cubicBezTo>
                    <a:pt x="34" y="25"/>
                    <a:pt x="33" y="24"/>
                    <a:pt x="32" y="22"/>
                  </a:cubicBezTo>
                  <a:cubicBezTo>
                    <a:pt x="36" y="22"/>
                    <a:pt x="40" y="24"/>
                    <a:pt x="44" y="23"/>
                  </a:cubicBezTo>
                  <a:cubicBezTo>
                    <a:pt x="47" y="23"/>
                    <a:pt x="50" y="21"/>
                    <a:pt x="53" y="21"/>
                  </a:cubicBezTo>
                  <a:cubicBezTo>
                    <a:pt x="43" y="20"/>
                    <a:pt x="34" y="19"/>
                    <a:pt x="24" y="16"/>
                  </a:cubicBezTo>
                  <a:cubicBezTo>
                    <a:pt x="32" y="18"/>
                    <a:pt x="41" y="17"/>
                    <a:pt x="49" y="20"/>
                  </a:cubicBezTo>
                  <a:cubicBezTo>
                    <a:pt x="54" y="22"/>
                    <a:pt x="58" y="25"/>
                    <a:pt x="63" y="24"/>
                  </a:cubicBezTo>
                  <a:cubicBezTo>
                    <a:pt x="61" y="19"/>
                    <a:pt x="53" y="17"/>
                    <a:pt x="49" y="14"/>
                  </a:cubicBezTo>
                  <a:cubicBezTo>
                    <a:pt x="45" y="11"/>
                    <a:pt x="40" y="8"/>
                    <a:pt x="35" y="6"/>
                  </a:cubicBezTo>
                  <a:cubicBezTo>
                    <a:pt x="42" y="3"/>
                    <a:pt x="53" y="7"/>
                    <a:pt x="60" y="7"/>
                  </a:cubicBezTo>
                  <a:cubicBezTo>
                    <a:pt x="67" y="7"/>
                    <a:pt x="71" y="4"/>
                    <a:pt x="77" y="1"/>
                  </a:cubicBezTo>
                  <a:cubicBezTo>
                    <a:pt x="79" y="1"/>
                    <a:pt x="81" y="0"/>
                    <a:pt x="81" y="1"/>
                  </a:cubicBezTo>
                </a:path>
              </a:pathLst>
            </a:custGeom>
            <a:solidFill>
              <a:srgbClr val="F6B764"/>
            </a:solidFill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93" name="Freeform 695">
              <a:extLst>
                <a:ext uri="{FF2B5EF4-FFF2-40B4-BE49-F238E27FC236}">
                  <a16:creationId xmlns:a16="http://schemas.microsoft.com/office/drawing/2014/main" id="{0ABFC58C-2921-40C1-91AB-9E029E777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7" y="2931"/>
              <a:ext cx="69" cy="72"/>
            </a:xfrm>
            <a:custGeom>
              <a:avLst/>
              <a:gdLst>
                <a:gd name="T0" fmla="*/ 2 w 76"/>
                <a:gd name="T1" fmla="*/ 15 h 74"/>
                <a:gd name="T2" fmla="*/ 11 w 76"/>
                <a:gd name="T3" fmla="*/ 9 h 74"/>
                <a:gd name="T4" fmla="*/ 29 w 76"/>
                <a:gd name="T5" fmla="*/ 0 h 74"/>
                <a:gd name="T6" fmla="*/ 14 w 76"/>
                <a:gd name="T7" fmla="*/ 12 h 74"/>
                <a:gd name="T8" fmla="*/ 51 w 76"/>
                <a:gd name="T9" fmla="*/ 5 h 74"/>
                <a:gd name="T10" fmla="*/ 29 w 76"/>
                <a:gd name="T11" fmla="*/ 15 h 74"/>
                <a:gd name="T12" fmla="*/ 52 w 76"/>
                <a:gd name="T13" fmla="*/ 18 h 74"/>
                <a:gd name="T14" fmla="*/ 45 w 76"/>
                <a:gd name="T15" fmla="*/ 18 h 74"/>
                <a:gd name="T16" fmla="*/ 33 w 76"/>
                <a:gd name="T17" fmla="*/ 22 h 74"/>
                <a:gd name="T18" fmla="*/ 14 w 76"/>
                <a:gd name="T19" fmla="*/ 32 h 74"/>
                <a:gd name="T20" fmla="*/ 14 w 76"/>
                <a:gd name="T21" fmla="*/ 34 h 74"/>
                <a:gd name="T22" fmla="*/ 31 w 76"/>
                <a:gd name="T23" fmla="*/ 32 h 74"/>
                <a:gd name="T24" fmla="*/ 19 w 76"/>
                <a:gd name="T25" fmla="*/ 38 h 74"/>
                <a:gd name="T26" fmla="*/ 40 w 76"/>
                <a:gd name="T27" fmla="*/ 35 h 74"/>
                <a:gd name="T28" fmla="*/ 16 w 76"/>
                <a:gd name="T29" fmla="*/ 51 h 74"/>
                <a:gd name="T30" fmla="*/ 0 w 76"/>
                <a:gd name="T31" fmla="*/ 66 h 74"/>
                <a:gd name="T32" fmla="*/ 28 w 76"/>
                <a:gd name="T33" fmla="*/ 57 h 74"/>
                <a:gd name="T34" fmla="*/ 28 w 76"/>
                <a:gd name="T35" fmla="*/ 59 h 7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6" h="74">
                  <a:moveTo>
                    <a:pt x="2" y="15"/>
                  </a:moveTo>
                  <a:cubicBezTo>
                    <a:pt x="3" y="16"/>
                    <a:pt x="12" y="10"/>
                    <a:pt x="15" y="9"/>
                  </a:cubicBezTo>
                  <a:cubicBezTo>
                    <a:pt x="24" y="5"/>
                    <a:pt x="33" y="4"/>
                    <a:pt x="42" y="0"/>
                  </a:cubicBezTo>
                  <a:cubicBezTo>
                    <a:pt x="35" y="3"/>
                    <a:pt x="26" y="7"/>
                    <a:pt x="21" y="12"/>
                  </a:cubicBezTo>
                  <a:cubicBezTo>
                    <a:pt x="37" y="8"/>
                    <a:pt x="57" y="4"/>
                    <a:pt x="75" y="5"/>
                  </a:cubicBezTo>
                  <a:cubicBezTo>
                    <a:pt x="67" y="9"/>
                    <a:pt x="49" y="8"/>
                    <a:pt x="43" y="15"/>
                  </a:cubicBezTo>
                  <a:cubicBezTo>
                    <a:pt x="51" y="21"/>
                    <a:pt x="68" y="11"/>
                    <a:pt x="76" y="20"/>
                  </a:cubicBezTo>
                  <a:cubicBezTo>
                    <a:pt x="74" y="22"/>
                    <a:pt x="70" y="21"/>
                    <a:pt x="67" y="21"/>
                  </a:cubicBezTo>
                  <a:cubicBezTo>
                    <a:pt x="60" y="22"/>
                    <a:pt x="54" y="24"/>
                    <a:pt x="48" y="26"/>
                  </a:cubicBezTo>
                  <a:cubicBezTo>
                    <a:pt x="39" y="29"/>
                    <a:pt x="29" y="34"/>
                    <a:pt x="20" y="36"/>
                  </a:cubicBezTo>
                  <a:cubicBezTo>
                    <a:pt x="20" y="37"/>
                    <a:pt x="20" y="37"/>
                    <a:pt x="20" y="38"/>
                  </a:cubicBezTo>
                  <a:cubicBezTo>
                    <a:pt x="28" y="39"/>
                    <a:pt x="37" y="33"/>
                    <a:pt x="45" y="36"/>
                  </a:cubicBezTo>
                  <a:cubicBezTo>
                    <a:pt x="40" y="40"/>
                    <a:pt x="33" y="39"/>
                    <a:pt x="28" y="42"/>
                  </a:cubicBezTo>
                  <a:cubicBezTo>
                    <a:pt x="38" y="43"/>
                    <a:pt x="49" y="39"/>
                    <a:pt x="59" y="39"/>
                  </a:cubicBezTo>
                  <a:cubicBezTo>
                    <a:pt x="49" y="46"/>
                    <a:pt x="35" y="48"/>
                    <a:pt x="24" y="55"/>
                  </a:cubicBezTo>
                  <a:cubicBezTo>
                    <a:pt x="16" y="59"/>
                    <a:pt x="4" y="65"/>
                    <a:pt x="0" y="74"/>
                  </a:cubicBezTo>
                  <a:cubicBezTo>
                    <a:pt x="13" y="71"/>
                    <a:pt x="27" y="64"/>
                    <a:pt x="41" y="65"/>
                  </a:cubicBezTo>
                  <a:cubicBezTo>
                    <a:pt x="41" y="66"/>
                    <a:pt x="41" y="66"/>
                    <a:pt x="41" y="67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94" name="Freeform 696">
              <a:extLst>
                <a:ext uri="{FF2B5EF4-FFF2-40B4-BE49-F238E27FC236}">
                  <a16:creationId xmlns:a16="http://schemas.microsoft.com/office/drawing/2014/main" id="{7538988F-02F6-4DDD-9D73-81DEAE48A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" y="2995"/>
              <a:ext cx="67" cy="86"/>
            </a:xfrm>
            <a:custGeom>
              <a:avLst/>
              <a:gdLst>
                <a:gd name="T0" fmla="*/ 19 w 72"/>
                <a:gd name="T1" fmla="*/ 1 h 88"/>
                <a:gd name="T2" fmla="*/ 37 w 72"/>
                <a:gd name="T3" fmla="*/ 4 h 88"/>
                <a:gd name="T4" fmla="*/ 26 w 72"/>
                <a:gd name="T5" fmla="*/ 7 h 88"/>
                <a:gd name="T6" fmla="*/ 36 w 72"/>
                <a:gd name="T7" fmla="*/ 10 h 88"/>
                <a:gd name="T8" fmla="*/ 31 w 72"/>
                <a:gd name="T9" fmla="*/ 15 h 88"/>
                <a:gd name="T10" fmla="*/ 34 w 72"/>
                <a:gd name="T11" fmla="*/ 16 h 88"/>
                <a:gd name="T12" fmla="*/ 33 w 72"/>
                <a:gd name="T13" fmla="*/ 17 h 88"/>
                <a:gd name="T14" fmla="*/ 34 w 72"/>
                <a:gd name="T15" fmla="*/ 19 h 88"/>
                <a:gd name="T16" fmla="*/ 15 w 72"/>
                <a:gd name="T17" fmla="*/ 24 h 88"/>
                <a:gd name="T18" fmla="*/ 0 w 72"/>
                <a:gd name="T19" fmla="*/ 29 h 88"/>
                <a:gd name="T20" fmla="*/ 17 w 72"/>
                <a:gd name="T21" fmla="*/ 31 h 88"/>
                <a:gd name="T22" fmla="*/ 32 w 72"/>
                <a:gd name="T23" fmla="*/ 35 h 88"/>
                <a:gd name="T24" fmla="*/ 20 w 72"/>
                <a:gd name="T25" fmla="*/ 35 h 88"/>
                <a:gd name="T26" fmla="*/ 40 w 72"/>
                <a:gd name="T27" fmla="*/ 43 h 88"/>
                <a:gd name="T28" fmla="*/ 16 w 72"/>
                <a:gd name="T29" fmla="*/ 42 h 88"/>
                <a:gd name="T30" fmla="*/ 41 w 72"/>
                <a:gd name="T31" fmla="*/ 51 h 88"/>
                <a:gd name="T32" fmla="*/ 30 w 72"/>
                <a:gd name="T33" fmla="*/ 53 h 88"/>
                <a:gd name="T34" fmla="*/ 41 w 72"/>
                <a:gd name="T35" fmla="*/ 58 h 88"/>
                <a:gd name="T36" fmla="*/ 54 w 72"/>
                <a:gd name="T37" fmla="*/ 64 h 88"/>
                <a:gd name="T38" fmla="*/ 34 w 72"/>
                <a:gd name="T39" fmla="*/ 64 h 88"/>
                <a:gd name="T40" fmla="*/ 45 w 72"/>
                <a:gd name="T41" fmla="*/ 65 h 88"/>
                <a:gd name="T42" fmla="*/ 53 w 72"/>
                <a:gd name="T43" fmla="*/ 73 h 88"/>
                <a:gd name="T44" fmla="*/ 31 w 72"/>
                <a:gd name="T45" fmla="*/ 74 h 88"/>
                <a:gd name="T46" fmla="*/ 41 w 72"/>
                <a:gd name="T47" fmla="*/ 80 h 88"/>
                <a:gd name="T48" fmla="*/ 22 w 72"/>
                <a:gd name="T49" fmla="*/ 75 h 8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2" h="88">
                  <a:moveTo>
                    <a:pt x="25" y="1"/>
                  </a:moveTo>
                  <a:cubicBezTo>
                    <a:pt x="32" y="0"/>
                    <a:pt x="42" y="3"/>
                    <a:pt x="49" y="4"/>
                  </a:cubicBezTo>
                  <a:cubicBezTo>
                    <a:pt x="44" y="4"/>
                    <a:pt x="38" y="5"/>
                    <a:pt x="34" y="7"/>
                  </a:cubicBezTo>
                  <a:cubicBezTo>
                    <a:pt x="39" y="7"/>
                    <a:pt x="43" y="7"/>
                    <a:pt x="48" y="10"/>
                  </a:cubicBezTo>
                  <a:cubicBezTo>
                    <a:pt x="46" y="12"/>
                    <a:pt x="43" y="13"/>
                    <a:pt x="41" y="15"/>
                  </a:cubicBezTo>
                  <a:cubicBezTo>
                    <a:pt x="42" y="15"/>
                    <a:pt x="44" y="16"/>
                    <a:pt x="46" y="16"/>
                  </a:cubicBezTo>
                  <a:cubicBezTo>
                    <a:pt x="45" y="16"/>
                    <a:pt x="45" y="17"/>
                    <a:pt x="44" y="17"/>
                  </a:cubicBezTo>
                  <a:cubicBezTo>
                    <a:pt x="45" y="18"/>
                    <a:pt x="46" y="19"/>
                    <a:pt x="46" y="19"/>
                  </a:cubicBezTo>
                  <a:cubicBezTo>
                    <a:pt x="41" y="24"/>
                    <a:pt x="27" y="25"/>
                    <a:pt x="19" y="28"/>
                  </a:cubicBezTo>
                  <a:cubicBezTo>
                    <a:pt x="13" y="29"/>
                    <a:pt x="6" y="32"/>
                    <a:pt x="0" y="33"/>
                  </a:cubicBezTo>
                  <a:cubicBezTo>
                    <a:pt x="6" y="35"/>
                    <a:pt x="15" y="34"/>
                    <a:pt x="22" y="35"/>
                  </a:cubicBezTo>
                  <a:cubicBezTo>
                    <a:pt x="29" y="35"/>
                    <a:pt x="36" y="38"/>
                    <a:pt x="43" y="39"/>
                  </a:cubicBezTo>
                  <a:cubicBezTo>
                    <a:pt x="39" y="40"/>
                    <a:pt x="33" y="38"/>
                    <a:pt x="28" y="39"/>
                  </a:cubicBezTo>
                  <a:cubicBezTo>
                    <a:pt x="33" y="41"/>
                    <a:pt x="55" y="38"/>
                    <a:pt x="53" y="47"/>
                  </a:cubicBezTo>
                  <a:cubicBezTo>
                    <a:pt x="43" y="48"/>
                    <a:pt x="29" y="39"/>
                    <a:pt x="20" y="46"/>
                  </a:cubicBezTo>
                  <a:cubicBezTo>
                    <a:pt x="29" y="53"/>
                    <a:pt x="45" y="49"/>
                    <a:pt x="54" y="55"/>
                  </a:cubicBezTo>
                  <a:cubicBezTo>
                    <a:pt x="50" y="57"/>
                    <a:pt x="45" y="57"/>
                    <a:pt x="40" y="57"/>
                  </a:cubicBezTo>
                  <a:cubicBezTo>
                    <a:pt x="42" y="61"/>
                    <a:pt x="51" y="61"/>
                    <a:pt x="55" y="62"/>
                  </a:cubicBezTo>
                  <a:cubicBezTo>
                    <a:pt x="61" y="64"/>
                    <a:pt x="68" y="67"/>
                    <a:pt x="72" y="70"/>
                  </a:cubicBezTo>
                  <a:cubicBezTo>
                    <a:pt x="67" y="68"/>
                    <a:pt x="49" y="62"/>
                    <a:pt x="45" y="70"/>
                  </a:cubicBezTo>
                  <a:cubicBezTo>
                    <a:pt x="49" y="72"/>
                    <a:pt x="56" y="71"/>
                    <a:pt x="60" y="73"/>
                  </a:cubicBezTo>
                  <a:cubicBezTo>
                    <a:pt x="65" y="75"/>
                    <a:pt x="68" y="78"/>
                    <a:pt x="71" y="81"/>
                  </a:cubicBezTo>
                  <a:cubicBezTo>
                    <a:pt x="61" y="80"/>
                    <a:pt x="50" y="77"/>
                    <a:pt x="41" y="82"/>
                  </a:cubicBezTo>
                  <a:cubicBezTo>
                    <a:pt x="45" y="86"/>
                    <a:pt x="50" y="87"/>
                    <a:pt x="55" y="88"/>
                  </a:cubicBezTo>
                  <a:cubicBezTo>
                    <a:pt x="48" y="84"/>
                    <a:pt x="38" y="85"/>
                    <a:pt x="30" y="83"/>
                  </a:cubicBezTo>
                </a:path>
              </a:pathLst>
            </a:custGeom>
            <a:solidFill>
              <a:srgbClr val="F6B764"/>
            </a:solidFill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95" name="Freeform 697">
              <a:extLst>
                <a:ext uri="{FF2B5EF4-FFF2-40B4-BE49-F238E27FC236}">
                  <a16:creationId xmlns:a16="http://schemas.microsoft.com/office/drawing/2014/main" id="{81E1E8FE-F040-4ED0-B4C6-8E9F86CAC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" y="3396"/>
              <a:ext cx="85" cy="45"/>
            </a:xfrm>
            <a:custGeom>
              <a:avLst/>
              <a:gdLst>
                <a:gd name="T0" fmla="*/ 0 w 93"/>
                <a:gd name="T1" fmla="*/ 0 h 46"/>
                <a:gd name="T2" fmla="*/ 5 w 93"/>
                <a:gd name="T3" fmla="*/ 14 h 46"/>
                <a:gd name="T4" fmla="*/ 15 w 93"/>
                <a:gd name="T5" fmla="*/ 33 h 46"/>
                <a:gd name="T6" fmla="*/ 39 w 93"/>
                <a:gd name="T7" fmla="*/ 36 h 46"/>
                <a:gd name="T8" fmla="*/ 45 w 93"/>
                <a:gd name="T9" fmla="*/ 35 h 46"/>
                <a:gd name="T10" fmla="*/ 57 w 93"/>
                <a:gd name="T11" fmla="*/ 32 h 46"/>
                <a:gd name="T12" fmla="*/ 65 w 93"/>
                <a:gd name="T13" fmla="*/ 28 h 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3" h="46">
                  <a:moveTo>
                    <a:pt x="0" y="0"/>
                  </a:moveTo>
                  <a:cubicBezTo>
                    <a:pt x="3" y="4"/>
                    <a:pt x="6" y="9"/>
                    <a:pt x="8" y="14"/>
                  </a:cubicBezTo>
                  <a:cubicBezTo>
                    <a:pt x="11" y="23"/>
                    <a:pt x="14" y="31"/>
                    <a:pt x="21" y="37"/>
                  </a:cubicBezTo>
                  <a:cubicBezTo>
                    <a:pt x="33" y="46"/>
                    <a:pt x="44" y="44"/>
                    <a:pt x="56" y="40"/>
                  </a:cubicBezTo>
                  <a:cubicBezTo>
                    <a:pt x="59" y="40"/>
                    <a:pt x="62" y="40"/>
                    <a:pt x="65" y="39"/>
                  </a:cubicBezTo>
                  <a:cubicBezTo>
                    <a:pt x="70" y="39"/>
                    <a:pt x="75" y="37"/>
                    <a:pt x="81" y="36"/>
                  </a:cubicBezTo>
                  <a:cubicBezTo>
                    <a:pt x="85" y="34"/>
                    <a:pt x="89" y="33"/>
                    <a:pt x="93" y="32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96" name="Freeform 698">
              <a:extLst>
                <a:ext uri="{FF2B5EF4-FFF2-40B4-BE49-F238E27FC236}">
                  <a16:creationId xmlns:a16="http://schemas.microsoft.com/office/drawing/2014/main" id="{57A01507-2534-47A6-B7AB-0781A330F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" y="3379"/>
              <a:ext cx="13" cy="17"/>
            </a:xfrm>
            <a:custGeom>
              <a:avLst/>
              <a:gdLst>
                <a:gd name="T0" fmla="*/ 0 w 14"/>
                <a:gd name="T1" fmla="*/ 0 h 17"/>
                <a:gd name="T2" fmla="*/ 10 w 14"/>
                <a:gd name="T3" fmla="*/ 17 h 1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17">
                  <a:moveTo>
                    <a:pt x="0" y="0"/>
                  </a:moveTo>
                  <a:cubicBezTo>
                    <a:pt x="5" y="6"/>
                    <a:pt x="10" y="11"/>
                    <a:pt x="14" y="17"/>
                  </a:cubicBezTo>
                </a:path>
              </a:pathLst>
            </a:custGeom>
            <a:solidFill>
              <a:srgbClr val="F6B764"/>
            </a:solidFill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97" name="Freeform 699">
              <a:extLst>
                <a:ext uri="{FF2B5EF4-FFF2-40B4-BE49-F238E27FC236}">
                  <a16:creationId xmlns:a16="http://schemas.microsoft.com/office/drawing/2014/main" id="{A68FAFEF-7E5E-4C59-A0CE-85F5366CC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" y="3415"/>
              <a:ext cx="43" cy="20"/>
            </a:xfrm>
            <a:custGeom>
              <a:avLst/>
              <a:gdLst>
                <a:gd name="T0" fmla="*/ 0 w 46"/>
                <a:gd name="T1" fmla="*/ 17 h 21"/>
                <a:gd name="T2" fmla="*/ 5 w 46"/>
                <a:gd name="T3" fmla="*/ 15 h 21"/>
                <a:gd name="T4" fmla="*/ 11 w 46"/>
                <a:gd name="T5" fmla="*/ 10 h 21"/>
                <a:gd name="T6" fmla="*/ 21 w 46"/>
                <a:gd name="T7" fmla="*/ 7 h 21"/>
                <a:gd name="T8" fmla="*/ 28 w 46"/>
                <a:gd name="T9" fmla="*/ 3 h 21"/>
                <a:gd name="T10" fmla="*/ 35 w 46"/>
                <a:gd name="T11" fmla="*/ 0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21">
                  <a:moveTo>
                    <a:pt x="0" y="21"/>
                  </a:moveTo>
                  <a:cubicBezTo>
                    <a:pt x="0" y="20"/>
                    <a:pt x="4" y="19"/>
                    <a:pt x="5" y="19"/>
                  </a:cubicBezTo>
                  <a:cubicBezTo>
                    <a:pt x="8" y="17"/>
                    <a:pt x="12" y="16"/>
                    <a:pt x="15" y="14"/>
                  </a:cubicBezTo>
                  <a:cubicBezTo>
                    <a:pt x="19" y="12"/>
                    <a:pt x="23" y="9"/>
                    <a:pt x="27" y="7"/>
                  </a:cubicBezTo>
                  <a:cubicBezTo>
                    <a:pt x="30" y="6"/>
                    <a:pt x="33" y="4"/>
                    <a:pt x="36" y="3"/>
                  </a:cubicBezTo>
                  <a:cubicBezTo>
                    <a:pt x="39" y="2"/>
                    <a:pt x="43" y="0"/>
                    <a:pt x="46" y="0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98" name="Freeform 700">
              <a:extLst>
                <a:ext uri="{FF2B5EF4-FFF2-40B4-BE49-F238E27FC236}">
                  <a16:creationId xmlns:a16="http://schemas.microsoft.com/office/drawing/2014/main" id="{46D815F7-6FBD-4289-9FF8-2353F53C9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2" y="3369"/>
              <a:ext cx="117" cy="49"/>
            </a:xfrm>
            <a:custGeom>
              <a:avLst/>
              <a:gdLst>
                <a:gd name="T0" fmla="*/ 6 w 127"/>
                <a:gd name="T1" fmla="*/ 9 h 51"/>
                <a:gd name="T2" fmla="*/ 44 w 127"/>
                <a:gd name="T3" fmla="*/ 41 h 51"/>
                <a:gd name="T4" fmla="*/ 62 w 127"/>
                <a:gd name="T5" fmla="*/ 29 h 51"/>
                <a:gd name="T6" fmla="*/ 72 w 127"/>
                <a:gd name="T7" fmla="*/ 13 h 51"/>
                <a:gd name="T8" fmla="*/ 91 w 127"/>
                <a:gd name="T9" fmla="*/ 0 h 51"/>
                <a:gd name="T10" fmla="*/ 70 w 127"/>
                <a:gd name="T11" fmla="*/ 13 h 51"/>
                <a:gd name="T12" fmla="*/ 41 w 127"/>
                <a:gd name="T13" fmla="*/ 32 h 51"/>
                <a:gd name="T14" fmla="*/ 20 w 127"/>
                <a:gd name="T15" fmla="*/ 19 h 51"/>
                <a:gd name="T16" fmla="*/ 5 w 127"/>
                <a:gd name="T17" fmla="*/ 12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7" h="51">
                  <a:moveTo>
                    <a:pt x="9" y="9"/>
                  </a:moveTo>
                  <a:cubicBezTo>
                    <a:pt x="0" y="34"/>
                    <a:pt x="42" y="51"/>
                    <a:pt x="61" y="49"/>
                  </a:cubicBezTo>
                  <a:cubicBezTo>
                    <a:pt x="71" y="48"/>
                    <a:pt x="79" y="40"/>
                    <a:pt x="86" y="33"/>
                  </a:cubicBezTo>
                  <a:cubicBezTo>
                    <a:pt x="91" y="28"/>
                    <a:pt x="94" y="21"/>
                    <a:pt x="100" y="17"/>
                  </a:cubicBezTo>
                  <a:cubicBezTo>
                    <a:pt x="109" y="11"/>
                    <a:pt x="120" y="7"/>
                    <a:pt x="127" y="0"/>
                  </a:cubicBezTo>
                  <a:cubicBezTo>
                    <a:pt x="117" y="6"/>
                    <a:pt x="108" y="11"/>
                    <a:pt x="98" y="17"/>
                  </a:cubicBezTo>
                  <a:cubicBezTo>
                    <a:pt x="86" y="24"/>
                    <a:pt x="70" y="36"/>
                    <a:pt x="56" y="36"/>
                  </a:cubicBezTo>
                  <a:cubicBezTo>
                    <a:pt x="46" y="36"/>
                    <a:pt x="37" y="29"/>
                    <a:pt x="28" y="23"/>
                  </a:cubicBezTo>
                  <a:cubicBezTo>
                    <a:pt x="19" y="17"/>
                    <a:pt x="14" y="18"/>
                    <a:pt x="5" y="15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99" name="Freeform 701">
              <a:extLst>
                <a:ext uri="{FF2B5EF4-FFF2-40B4-BE49-F238E27FC236}">
                  <a16:creationId xmlns:a16="http://schemas.microsoft.com/office/drawing/2014/main" id="{68DA2441-F71D-42E3-BD67-98F57DE25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4" y="3474"/>
              <a:ext cx="95" cy="33"/>
            </a:xfrm>
            <a:custGeom>
              <a:avLst/>
              <a:gdLst>
                <a:gd name="T0" fmla="*/ 2 w 103"/>
                <a:gd name="T1" fmla="*/ 0 h 33"/>
                <a:gd name="T2" fmla="*/ 36 w 103"/>
                <a:gd name="T3" fmla="*/ 29 h 33"/>
                <a:gd name="T4" fmla="*/ 75 w 103"/>
                <a:gd name="T5" fmla="*/ 5 h 33"/>
                <a:gd name="T6" fmla="*/ 49 w 103"/>
                <a:gd name="T7" fmla="*/ 18 h 33"/>
                <a:gd name="T8" fmla="*/ 59 w 103"/>
                <a:gd name="T9" fmla="*/ 4 h 33"/>
                <a:gd name="T10" fmla="*/ 38 w 103"/>
                <a:gd name="T11" fmla="*/ 14 h 33"/>
                <a:gd name="T12" fmla="*/ 42 w 103"/>
                <a:gd name="T13" fmla="*/ 5 h 33"/>
                <a:gd name="T14" fmla="*/ 21 w 103"/>
                <a:gd name="T15" fmla="*/ 14 h 33"/>
                <a:gd name="T16" fmla="*/ 26 w 103"/>
                <a:gd name="T17" fmla="*/ 4 h 33"/>
                <a:gd name="T18" fmla="*/ 13 w 103"/>
                <a:gd name="T19" fmla="*/ 7 h 33"/>
                <a:gd name="T20" fmla="*/ 6 w 103"/>
                <a:gd name="T21" fmla="*/ 6 h 33"/>
                <a:gd name="T22" fmla="*/ 5 w 103"/>
                <a:gd name="T23" fmla="*/ 2 h 3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3" h="33">
                  <a:moveTo>
                    <a:pt x="2" y="0"/>
                  </a:moveTo>
                  <a:cubicBezTo>
                    <a:pt x="0" y="25"/>
                    <a:pt x="33" y="26"/>
                    <a:pt x="50" y="29"/>
                  </a:cubicBezTo>
                  <a:cubicBezTo>
                    <a:pt x="72" y="33"/>
                    <a:pt x="88" y="20"/>
                    <a:pt x="103" y="5"/>
                  </a:cubicBezTo>
                  <a:cubicBezTo>
                    <a:pt x="91" y="9"/>
                    <a:pt x="79" y="16"/>
                    <a:pt x="67" y="18"/>
                  </a:cubicBezTo>
                  <a:cubicBezTo>
                    <a:pt x="69" y="12"/>
                    <a:pt x="75" y="6"/>
                    <a:pt x="81" y="4"/>
                  </a:cubicBezTo>
                  <a:cubicBezTo>
                    <a:pt x="71" y="7"/>
                    <a:pt x="62" y="16"/>
                    <a:pt x="52" y="14"/>
                  </a:cubicBezTo>
                  <a:cubicBezTo>
                    <a:pt x="54" y="11"/>
                    <a:pt x="56" y="8"/>
                    <a:pt x="58" y="5"/>
                  </a:cubicBezTo>
                  <a:cubicBezTo>
                    <a:pt x="49" y="4"/>
                    <a:pt x="38" y="12"/>
                    <a:pt x="29" y="14"/>
                  </a:cubicBezTo>
                  <a:cubicBezTo>
                    <a:pt x="31" y="11"/>
                    <a:pt x="34" y="8"/>
                    <a:pt x="35" y="4"/>
                  </a:cubicBezTo>
                  <a:cubicBezTo>
                    <a:pt x="29" y="3"/>
                    <a:pt x="23" y="7"/>
                    <a:pt x="17" y="7"/>
                  </a:cubicBezTo>
                  <a:cubicBezTo>
                    <a:pt x="14" y="8"/>
                    <a:pt x="11" y="6"/>
                    <a:pt x="8" y="6"/>
                  </a:cubicBezTo>
                  <a:cubicBezTo>
                    <a:pt x="7" y="4"/>
                    <a:pt x="6" y="4"/>
                    <a:pt x="5" y="2"/>
                  </a:cubicBezTo>
                </a:path>
              </a:pathLst>
            </a:custGeom>
            <a:solidFill>
              <a:srgbClr val="F4A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00" name="Freeform 702">
              <a:extLst>
                <a:ext uri="{FF2B5EF4-FFF2-40B4-BE49-F238E27FC236}">
                  <a16:creationId xmlns:a16="http://schemas.microsoft.com/office/drawing/2014/main" id="{68793A1E-25F5-4C9A-89B1-CD2DE2855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" y="3495"/>
              <a:ext cx="23" cy="30"/>
            </a:xfrm>
            <a:custGeom>
              <a:avLst/>
              <a:gdLst>
                <a:gd name="T0" fmla="*/ 16 w 26"/>
                <a:gd name="T1" fmla="*/ 3 h 31"/>
                <a:gd name="T2" fmla="*/ 3 w 26"/>
                <a:gd name="T3" fmla="*/ 27 h 31"/>
                <a:gd name="T4" fmla="*/ 12 w 26"/>
                <a:gd name="T5" fmla="*/ 3 h 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31">
                  <a:moveTo>
                    <a:pt x="26" y="3"/>
                  </a:moveTo>
                  <a:cubicBezTo>
                    <a:pt x="12" y="0"/>
                    <a:pt x="5" y="22"/>
                    <a:pt x="3" y="31"/>
                  </a:cubicBezTo>
                  <a:cubicBezTo>
                    <a:pt x="0" y="19"/>
                    <a:pt x="3" y="1"/>
                    <a:pt x="19" y="3"/>
                  </a:cubicBezTo>
                </a:path>
              </a:pathLst>
            </a:custGeom>
            <a:solidFill>
              <a:srgbClr val="91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01" name="Freeform 703">
              <a:extLst>
                <a:ext uri="{FF2B5EF4-FFF2-40B4-BE49-F238E27FC236}">
                  <a16:creationId xmlns:a16="http://schemas.microsoft.com/office/drawing/2014/main" id="{917C39CB-E460-4977-9D3B-2A880BB4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3482"/>
              <a:ext cx="24" cy="21"/>
            </a:xfrm>
            <a:custGeom>
              <a:avLst/>
              <a:gdLst>
                <a:gd name="T0" fmla="*/ 18 w 26"/>
                <a:gd name="T1" fmla="*/ 9 h 22"/>
                <a:gd name="T2" fmla="*/ 1 w 26"/>
                <a:gd name="T3" fmla="*/ 18 h 22"/>
                <a:gd name="T4" fmla="*/ 16 w 26"/>
                <a:gd name="T5" fmla="*/ 8 h 2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22">
                  <a:moveTo>
                    <a:pt x="26" y="9"/>
                  </a:moveTo>
                  <a:cubicBezTo>
                    <a:pt x="19" y="5"/>
                    <a:pt x="6" y="17"/>
                    <a:pt x="1" y="22"/>
                  </a:cubicBezTo>
                  <a:cubicBezTo>
                    <a:pt x="0" y="11"/>
                    <a:pt x="13" y="0"/>
                    <a:pt x="21" y="8"/>
                  </a:cubicBezTo>
                </a:path>
              </a:pathLst>
            </a:custGeom>
            <a:solidFill>
              <a:srgbClr val="91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02" name="Freeform 704">
              <a:extLst>
                <a:ext uri="{FF2B5EF4-FFF2-40B4-BE49-F238E27FC236}">
                  <a16:creationId xmlns:a16="http://schemas.microsoft.com/office/drawing/2014/main" id="{BB5F0A66-E4D7-48B0-BE67-466F44971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3469"/>
              <a:ext cx="29" cy="18"/>
            </a:xfrm>
            <a:custGeom>
              <a:avLst/>
              <a:gdLst>
                <a:gd name="T0" fmla="*/ 22 w 32"/>
                <a:gd name="T1" fmla="*/ 6 h 18"/>
                <a:gd name="T2" fmla="*/ 5 w 32"/>
                <a:gd name="T3" fmla="*/ 18 h 18"/>
                <a:gd name="T4" fmla="*/ 22 w 32"/>
                <a:gd name="T5" fmla="*/ 6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" h="18">
                  <a:moveTo>
                    <a:pt x="32" y="6"/>
                  </a:moveTo>
                  <a:cubicBezTo>
                    <a:pt x="22" y="10"/>
                    <a:pt x="11" y="5"/>
                    <a:pt x="5" y="18"/>
                  </a:cubicBezTo>
                  <a:cubicBezTo>
                    <a:pt x="0" y="0"/>
                    <a:pt x="26" y="7"/>
                    <a:pt x="32" y="6"/>
                  </a:cubicBezTo>
                </a:path>
              </a:pathLst>
            </a:custGeom>
            <a:solidFill>
              <a:srgbClr val="91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03" name="Freeform 705">
              <a:extLst>
                <a:ext uri="{FF2B5EF4-FFF2-40B4-BE49-F238E27FC236}">
                  <a16:creationId xmlns:a16="http://schemas.microsoft.com/office/drawing/2014/main" id="{3CCA16DF-3259-484F-99FA-167E3652B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" y="3381"/>
              <a:ext cx="23" cy="22"/>
            </a:xfrm>
            <a:custGeom>
              <a:avLst/>
              <a:gdLst>
                <a:gd name="T0" fmla="*/ 17 w 25"/>
                <a:gd name="T1" fmla="*/ 3 h 22"/>
                <a:gd name="T2" fmla="*/ 17 w 25"/>
                <a:gd name="T3" fmla="*/ 1 h 22"/>
                <a:gd name="T4" fmla="*/ 0 w 25"/>
                <a:gd name="T5" fmla="*/ 22 h 22"/>
                <a:gd name="T6" fmla="*/ 17 w 25"/>
                <a:gd name="T7" fmla="*/ 2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22">
                  <a:moveTo>
                    <a:pt x="24" y="3"/>
                  </a:moveTo>
                  <a:cubicBezTo>
                    <a:pt x="25" y="2"/>
                    <a:pt x="25" y="2"/>
                    <a:pt x="25" y="1"/>
                  </a:cubicBezTo>
                  <a:cubicBezTo>
                    <a:pt x="14" y="0"/>
                    <a:pt x="1" y="11"/>
                    <a:pt x="0" y="22"/>
                  </a:cubicBezTo>
                  <a:cubicBezTo>
                    <a:pt x="8" y="18"/>
                    <a:pt x="15" y="2"/>
                    <a:pt x="25" y="2"/>
                  </a:cubicBezTo>
                </a:path>
              </a:pathLst>
            </a:custGeom>
            <a:solidFill>
              <a:srgbClr val="91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04" name="Freeform 706">
              <a:extLst>
                <a:ext uri="{FF2B5EF4-FFF2-40B4-BE49-F238E27FC236}">
                  <a16:creationId xmlns:a16="http://schemas.microsoft.com/office/drawing/2014/main" id="{6604A702-FFB1-47C1-9327-B5CB87296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" y="3390"/>
              <a:ext cx="15" cy="30"/>
            </a:xfrm>
            <a:custGeom>
              <a:avLst/>
              <a:gdLst>
                <a:gd name="T0" fmla="*/ 10 w 17"/>
                <a:gd name="T1" fmla="*/ 6 h 31"/>
                <a:gd name="T2" fmla="*/ 1 w 17"/>
                <a:gd name="T3" fmla="*/ 27 h 31"/>
                <a:gd name="T4" fmla="*/ 10 w 17"/>
                <a:gd name="T5" fmla="*/ 8 h 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31">
                  <a:moveTo>
                    <a:pt x="17" y="6"/>
                  </a:moveTo>
                  <a:cubicBezTo>
                    <a:pt x="8" y="0"/>
                    <a:pt x="0" y="24"/>
                    <a:pt x="1" y="31"/>
                  </a:cubicBezTo>
                  <a:cubicBezTo>
                    <a:pt x="6" y="23"/>
                    <a:pt x="10" y="15"/>
                    <a:pt x="17" y="8"/>
                  </a:cubicBezTo>
                </a:path>
              </a:pathLst>
            </a:custGeom>
            <a:solidFill>
              <a:srgbClr val="91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05" name="Freeform 707">
              <a:extLst>
                <a:ext uri="{FF2B5EF4-FFF2-40B4-BE49-F238E27FC236}">
                  <a16:creationId xmlns:a16="http://schemas.microsoft.com/office/drawing/2014/main" id="{90683811-06CB-43D2-9861-5D96F129D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" y="3404"/>
              <a:ext cx="10" cy="27"/>
            </a:xfrm>
            <a:custGeom>
              <a:avLst/>
              <a:gdLst>
                <a:gd name="T0" fmla="*/ 7 w 11"/>
                <a:gd name="T1" fmla="*/ 0 h 28"/>
                <a:gd name="T2" fmla="*/ 5 w 11"/>
                <a:gd name="T3" fmla="*/ 24 h 28"/>
                <a:gd name="T4" fmla="*/ 7 w 11"/>
                <a:gd name="T5" fmla="*/ 1 h 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28">
                  <a:moveTo>
                    <a:pt x="11" y="0"/>
                  </a:moveTo>
                  <a:cubicBezTo>
                    <a:pt x="5" y="6"/>
                    <a:pt x="0" y="20"/>
                    <a:pt x="5" y="28"/>
                  </a:cubicBezTo>
                  <a:cubicBezTo>
                    <a:pt x="7" y="19"/>
                    <a:pt x="9" y="9"/>
                    <a:pt x="11" y="1"/>
                  </a:cubicBezTo>
                </a:path>
              </a:pathLst>
            </a:custGeom>
            <a:solidFill>
              <a:srgbClr val="91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06" name="Freeform 708">
              <a:extLst>
                <a:ext uri="{FF2B5EF4-FFF2-40B4-BE49-F238E27FC236}">
                  <a16:creationId xmlns:a16="http://schemas.microsoft.com/office/drawing/2014/main" id="{2FD8646B-5884-4DBC-943D-E1D9083F7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7" y="3408"/>
              <a:ext cx="169" cy="66"/>
            </a:xfrm>
            <a:custGeom>
              <a:avLst/>
              <a:gdLst>
                <a:gd name="T0" fmla="*/ 130 w 184"/>
                <a:gd name="T1" fmla="*/ 11 h 67"/>
                <a:gd name="T2" fmla="*/ 83 w 184"/>
                <a:gd name="T3" fmla="*/ 23 h 67"/>
                <a:gd name="T4" fmla="*/ 85 w 184"/>
                <a:gd name="T5" fmla="*/ 4 h 67"/>
                <a:gd name="T6" fmla="*/ 53 w 184"/>
                <a:gd name="T7" fmla="*/ 24 h 67"/>
                <a:gd name="T8" fmla="*/ 30 w 184"/>
                <a:gd name="T9" fmla="*/ 35 h 67"/>
                <a:gd name="T10" fmla="*/ 6 w 184"/>
                <a:gd name="T11" fmla="*/ 63 h 67"/>
                <a:gd name="T12" fmla="*/ 8 w 184"/>
                <a:gd name="T13" fmla="*/ 44 h 67"/>
                <a:gd name="T14" fmla="*/ 0 w 184"/>
                <a:gd name="T15" fmla="*/ 51 h 6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4" h="67">
                  <a:moveTo>
                    <a:pt x="184" y="11"/>
                  </a:moveTo>
                  <a:cubicBezTo>
                    <a:pt x="162" y="0"/>
                    <a:pt x="137" y="15"/>
                    <a:pt x="117" y="23"/>
                  </a:cubicBezTo>
                  <a:cubicBezTo>
                    <a:pt x="118" y="17"/>
                    <a:pt x="117" y="9"/>
                    <a:pt x="119" y="4"/>
                  </a:cubicBezTo>
                  <a:cubicBezTo>
                    <a:pt x="106" y="18"/>
                    <a:pt x="90" y="40"/>
                    <a:pt x="75" y="24"/>
                  </a:cubicBezTo>
                  <a:cubicBezTo>
                    <a:pt x="66" y="36"/>
                    <a:pt x="54" y="43"/>
                    <a:pt x="43" y="39"/>
                  </a:cubicBezTo>
                  <a:cubicBezTo>
                    <a:pt x="34" y="51"/>
                    <a:pt x="22" y="64"/>
                    <a:pt x="9" y="67"/>
                  </a:cubicBezTo>
                  <a:cubicBezTo>
                    <a:pt x="10" y="60"/>
                    <a:pt x="9" y="54"/>
                    <a:pt x="12" y="48"/>
                  </a:cubicBezTo>
                  <a:cubicBezTo>
                    <a:pt x="3" y="44"/>
                    <a:pt x="4" y="50"/>
                    <a:pt x="0" y="55"/>
                  </a:cubicBezTo>
                </a:path>
              </a:pathLst>
            </a:custGeom>
            <a:noFill/>
            <a:ln w="4763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07" name="Freeform 709">
              <a:extLst>
                <a:ext uri="{FF2B5EF4-FFF2-40B4-BE49-F238E27FC236}">
                  <a16:creationId xmlns:a16="http://schemas.microsoft.com/office/drawing/2014/main" id="{5D46F99E-FA6D-406A-8464-43BDFFD21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3251"/>
              <a:ext cx="362" cy="123"/>
            </a:xfrm>
            <a:custGeom>
              <a:avLst/>
              <a:gdLst>
                <a:gd name="T0" fmla="*/ 0 w 396"/>
                <a:gd name="T1" fmla="*/ 80 h 126"/>
                <a:gd name="T2" fmla="*/ 80 w 396"/>
                <a:gd name="T3" fmla="*/ 108 h 126"/>
                <a:gd name="T4" fmla="*/ 61 w 396"/>
                <a:gd name="T5" fmla="*/ 101 h 126"/>
                <a:gd name="T6" fmla="*/ 133 w 396"/>
                <a:gd name="T7" fmla="*/ 91 h 126"/>
                <a:gd name="T8" fmla="*/ 111 w 396"/>
                <a:gd name="T9" fmla="*/ 80 h 126"/>
                <a:gd name="T10" fmla="*/ 166 w 396"/>
                <a:gd name="T11" fmla="*/ 80 h 126"/>
                <a:gd name="T12" fmla="*/ 157 w 396"/>
                <a:gd name="T13" fmla="*/ 62 h 126"/>
                <a:gd name="T14" fmla="*/ 251 w 396"/>
                <a:gd name="T15" fmla="*/ 25 h 126"/>
                <a:gd name="T16" fmla="*/ 236 w 396"/>
                <a:gd name="T17" fmla="*/ 20 h 126"/>
                <a:gd name="T18" fmla="*/ 277 w 396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6" h="126">
                  <a:moveTo>
                    <a:pt x="0" y="88"/>
                  </a:moveTo>
                  <a:cubicBezTo>
                    <a:pt x="42" y="104"/>
                    <a:pt x="66" y="126"/>
                    <a:pt x="115" y="120"/>
                  </a:cubicBezTo>
                  <a:cubicBezTo>
                    <a:pt x="107" y="119"/>
                    <a:pt x="88" y="113"/>
                    <a:pt x="87" y="112"/>
                  </a:cubicBezTo>
                  <a:cubicBezTo>
                    <a:pt x="119" y="102"/>
                    <a:pt x="158" y="103"/>
                    <a:pt x="191" y="99"/>
                  </a:cubicBezTo>
                  <a:cubicBezTo>
                    <a:pt x="177" y="92"/>
                    <a:pt x="173" y="89"/>
                    <a:pt x="157" y="88"/>
                  </a:cubicBezTo>
                  <a:cubicBezTo>
                    <a:pt x="184" y="87"/>
                    <a:pt x="214" y="96"/>
                    <a:pt x="239" y="88"/>
                  </a:cubicBezTo>
                  <a:cubicBezTo>
                    <a:pt x="236" y="85"/>
                    <a:pt x="232" y="74"/>
                    <a:pt x="225" y="69"/>
                  </a:cubicBezTo>
                  <a:cubicBezTo>
                    <a:pt x="250" y="70"/>
                    <a:pt x="348" y="47"/>
                    <a:pt x="360" y="29"/>
                  </a:cubicBezTo>
                  <a:cubicBezTo>
                    <a:pt x="351" y="26"/>
                    <a:pt x="348" y="21"/>
                    <a:pt x="338" y="20"/>
                  </a:cubicBezTo>
                  <a:cubicBezTo>
                    <a:pt x="358" y="17"/>
                    <a:pt x="379" y="12"/>
                    <a:pt x="396" y="0"/>
                  </a:cubicBezTo>
                </a:path>
              </a:pathLst>
            </a:custGeom>
            <a:noFill/>
            <a:ln w="4763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485" name="Group 710">
            <a:extLst>
              <a:ext uri="{FF2B5EF4-FFF2-40B4-BE49-F238E27FC236}">
                <a16:creationId xmlns:a16="http://schemas.microsoft.com/office/drawing/2014/main" id="{C9543D76-4519-4274-BFCB-873575E9A682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4081463"/>
            <a:ext cx="2776538" cy="1792287"/>
            <a:chOff x="3168" y="2352"/>
            <a:chExt cx="1749" cy="1129"/>
          </a:xfrm>
        </p:grpSpPr>
        <p:sp>
          <p:nvSpPr>
            <p:cNvPr id="20486" name="Freeform 711">
              <a:extLst>
                <a:ext uri="{FF2B5EF4-FFF2-40B4-BE49-F238E27FC236}">
                  <a16:creationId xmlns:a16="http://schemas.microsoft.com/office/drawing/2014/main" id="{1EB2876C-79FD-4A32-B86D-4C358A9CA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2712"/>
              <a:ext cx="103" cy="195"/>
            </a:xfrm>
            <a:custGeom>
              <a:avLst/>
              <a:gdLst>
                <a:gd name="T0" fmla="*/ 52 w 113"/>
                <a:gd name="T1" fmla="*/ 135 h 200"/>
                <a:gd name="T2" fmla="*/ 5 w 113"/>
                <a:gd name="T3" fmla="*/ 96 h 200"/>
                <a:gd name="T4" fmla="*/ 78 w 113"/>
                <a:gd name="T5" fmla="*/ 0 h 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3" h="200">
                  <a:moveTo>
                    <a:pt x="75" y="150"/>
                  </a:moveTo>
                  <a:cubicBezTo>
                    <a:pt x="75" y="150"/>
                    <a:pt x="0" y="200"/>
                    <a:pt x="8" y="107"/>
                  </a:cubicBezTo>
                  <a:cubicBezTo>
                    <a:pt x="16" y="15"/>
                    <a:pt x="48" y="6"/>
                    <a:pt x="113" y="0"/>
                  </a:cubicBezTo>
                </a:path>
              </a:pathLst>
            </a:custGeom>
            <a:solidFill>
              <a:srgbClr val="9E77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87" name="Freeform 712">
              <a:extLst>
                <a:ext uri="{FF2B5EF4-FFF2-40B4-BE49-F238E27FC236}">
                  <a16:creationId xmlns:a16="http://schemas.microsoft.com/office/drawing/2014/main" id="{142A4CC2-EE1F-4FFD-BBC5-48BE294A7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352"/>
              <a:ext cx="1749" cy="1129"/>
            </a:xfrm>
            <a:custGeom>
              <a:avLst/>
              <a:gdLst>
                <a:gd name="T0" fmla="*/ 112 w 1908"/>
                <a:gd name="T1" fmla="*/ 336 h 1155"/>
                <a:gd name="T2" fmla="*/ 114 w 1908"/>
                <a:gd name="T3" fmla="*/ 336 h 1155"/>
                <a:gd name="T4" fmla="*/ 404 w 1908"/>
                <a:gd name="T5" fmla="*/ 225 h 1155"/>
                <a:gd name="T6" fmla="*/ 734 w 1908"/>
                <a:gd name="T7" fmla="*/ 80 h 1155"/>
                <a:gd name="T8" fmla="*/ 1201 w 1908"/>
                <a:gd name="T9" fmla="*/ 236 h 1155"/>
                <a:gd name="T10" fmla="*/ 1308 w 1908"/>
                <a:gd name="T11" fmla="*/ 686 h 1155"/>
                <a:gd name="T12" fmla="*/ 1257 w 1908"/>
                <a:gd name="T13" fmla="*/ 853 h 1155"/>
                <a:gd name="T14" fmla="*/ 988 w 1908"/>
                <a:gd name="T15" fmla="*/ 937 h 1155"/>
                <a:gd name="T16" fmla="*/ 927 w 1908"/>
                <a:gd name="T17" fmla="*/ 915 h 1155"/>
                <a:gd name="T18" fmla="*/ 867 w 1908"/>
                <a:gd name="T19" fmla="*/ 875 h 1155"/>
                <a:gd name="T20" fmla="*/ 703 w 1908"/>
                <a:gd name="T21" fmla="*/ 953 h 1155"/>
                <a:gd name="T22" fmla="*/ 590 w 1908"/>
                <a:gd name="T23" fmla="*/ 1036 h 1155"/>
                <a:gd name="T24" fmla="*/ 545 w 1908"/>
                <a:gd name="T25" fmla="*/ 1003 h 1155"/>
                <a:gd name="T26" fmla="*/ 467 w 1908"/>
                <a:gd name="T27" fmla="*/ 1015 h 1155"/>
                <a:gd name="T28" fmla="*/ 277 w 1908"/>
                <a:gd name="T29" fmla="*/ 1021 h 1155"/>
                <a:gd name="T30" fmla="*/ 90 w 1908"/>
                <a:gd name="T31" fmla="*/ 1003 h 1155"/>
                <a:gd name="T32" fmla="*/ 56 w 1908"/>
                <a:gd name="T33" fmla="*/ 978 h 1155"/>
                <a:gd name="T34" fmla="*/ 23 w 1908"/>
                <a:gd name="T35" fmla="*/ 828 h 1155"/>
                <a:gd name="T36" fmla="*/ 70 w 1908"/>
                <a:gd name="T37" fmla="*/ 594 h 1155"/>
                <a:gd name="T38" fmla="*/ 87 w 1908"/>
                <a:gd name="T39" fmla="*/ 550 h 1155"/>
                <a:gd name="T40" fmla="*/ 85 w 1908"/>
                <a:gd name="T41" fmla="*/ 473 h 115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08" h="1155">
                  <a:moveTo>
                    <a:pt x="158" y="368"/>
                  </a:moveTo>
                  <a:cubicBezTo>
                    <a:pt x="159" y="368"/>
                    <a:pt x="159" y="368"/>
                    <a:pt x="160" y="368"/>
                  </a:cubicBezTo>
                  <a:cubicBezTo>
                    <a:pt x="160" y="368"/>
                    <a:pt x="315" y="251"/>
                    <a:pt x="573" y="246"/>
                  </a:cubicBezTo>
                  <a:cubicBezTo>
                    <a:pt x="832" y="240"/>
                    <a:pt x="779" y="150"/>
                    <a:pt x="1040" y="88"/>
                  </a:cubicBezTo>
                  <a:cubicBezTo>
                    <a:pt x="1301" y="27"/>
                    <a:pt x="1496" y="0"/>
                    <a:pt x="1701" y="259"/>
                  </a:cubicBezTo>
                  <a:cubicBezTo>
                    <a:pt x="1907" y="518"/>
                    <a:pt x="1885" y="662"/>
                    <a:pt x="1853" y="752"/>
                  </a:cubicBezTo>
                  <a:cubicBezTo>
                    <a:pt x="1821" y="843"/>
                    <a:pt x="1908" y="911"/>
                    <a:pt x="1780" y="935"/>
                  </a:cubicBezTo>
                  <a:cubicBezTo>
                    <a:pt x="1652" y="959"/>
                    <a:pt x="1416" y="991"/>
                    <a:pt x="1400" y="1027"/>
                  </a:cubicBezTo>
                  <a:cubicBezTo>
                    <a:pt x="1384" y="1063"/>
                    <a:pt x="1304" y="1035"/>
                    <a:pt x="1312" y="1003"/>
                  </a:cubicBezTo>
                  <a:cubicBezTo>
                    <a:pt x="1320" y="971"/>
                    <a:pt x="1268" y="947"/>
                    <a:pt x="1228" y="959"/>
                  </a:cubicBezTo>
                  <a:cubicBezTo>
                    <a:pt x="1188" y="971"/>
                    <a:pt x="1032" y="1043"/>
                    <a:pt x="996" y="1043"/>
                  </a:cubicBezTo>
                  <a:cubicBezTo>
                    <a:pt x="960" y="1043"/>
                    <a:pt x="900" y="1127"/>
                    <a:pt x="836" y="1135"/>
                  </a:cubicBezTo>
                  <a:cubicBezTo>
                    <a:pt x="772" y="1143"/>
                    <a:pt x="772" y="1099"/>
                    <a:pt x="772" y="1099"/>
                  </a:cubicBezTo>
                  <a:cubicBezTo>
                    <a:pt x="772" y="1099"/>
                    <a:pt x="680" y="1099"/>
                    <a:pt x="660" y="1111"/>
                  </a:cubicBezTo>
                  <a:cubicBezTo>
                    <a:pt x="640" y="1123"/>
                    <a:pt x="492" y="1131"/>
                    <a:pt x="392" y="1119"/>
                  </a:cubicBezTo>
                  <a:cubicBezTo>
                    <a:pt x="292" y="1107"/>
                    <a:pt x="116" y="1155"/>
                    <a:pt x="128" y="1099"/>
                  </a:cubicBezTo>
                  <a:cubicBezTo>
                    <a:pt x="128" y="1099"/>
                    <a:pt x="96" y="1110"/>
                    <a:pt x="80" y="1072"/>
                  </a:cubicBezTo>
                  <a:cubicBezTo>
                    <a:pt x="64" y="1035"/>
                    <a:pt x="24" y="974"/>
                    <a:pt x="32" y="907"/>
                  </a:cubicBezTo>
                  <a:cubicBezTo>
                    <a:pt x="40" y="840"/>
                    <a:pt x="0" y="728"/>
                    <a:pt x="99" y="651"/>
                  </a:cubicBezTo>
                  <a:cubicBezTo>
                    <a:pt x="99" y="651"/>
                    <a:pt x="115" y="624"/>
                    <a:pt x="123" y="603"/>
                  </a:cubicBezTo>
                  <a:cubicBezTo>
                    <a:pt x="131" y="582"/>
                    <a:pt x="120" y="518"/>
                    <a:pt x="120" y="518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88" name="Freeform 713">
              <a:extLst>
                <a:ext uri="{FF2B5EF4-FFF2-40B4-BE49-F238E27FC236}">
                  <a16:creationId xmlns:a16="http://schemas.microsoft.com/office/drawing/2014/main" id="{01E69B8B-2C40-4474-BB33-DA7A8CDA4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3" y="3021"/>
              <a:ext cx="120" cy="145"/>
            </a:xfrm>
            <a:custGeom>
              <a:avLst/>
              <a:gdLst>
                <a:gd name="T0" fmla="*/ 69 w 131"/>
                <a:gd name="T1" fmla="*/ 3 h 149"/>
                <a:gd name="T2" fmla="*/ 65 w 131"/>
                <a:gd name="T3" fmla="*/ 1 h 149"/>
                <a:gd name="T4" fmla="*/ 54 w 131"/>
                <a:gd name="T5" fmla="*/ 2 h 149"/>
                <a:gd name="T6" fmla="*/ 33 w 131"/>
                <a:gd name="T7" fmla="*/ 17 h 149"/>
                <a:gd name="T8" fmla="*/ 17 w 131"/>
                <a:gd name="T9" fmla="*/ 52 h 149"/>
                <a:gd name="T10" fmla="*/ 2 w 131"/>
                <a:gd name="T11" fmla="*/ 94 h 149"/>
                <a:gd name="T12" fmla="*/ 23 w 131"/>
                <a:gd name="T13" fmla="*/ 131 h 149"/>
                <a:gd name="T14" fmla="*/ 44 w 131"/>
                <a:gd name="T15" fmla="*/ 121 h 149"/>
                <a:gd name="T16" fmla="*/ 65 w 131"/>
                <a:gd name="T17" fmla="*/ 99 h 149"/>
                <a:gd name="T18" fmla="*/ 78 w 131"/>
                <a:gd name="T19" fmla="*/ 86 h 149"/>
                <a:gd name="T20" fmla="*/ 87 w 131"/>
                <a:gd name="T21" fmla="*/ 62 h 149"/>
                <a:gd name="T22" fmla="*/ 88 w 131"/>
                <a:gd name="T23" fmla="*/ 18 h 149"/>
                <a:gd name="T24" fmla="*/ 76 w 131"/>
                <a:gd name="T25" fmla="*/ 2 h 149"/>
                <a:gd name="T26" fmla="*/ 69 w 131"/>
                <a:gd name="T27" fmla="*/ 4 h 14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49">
                  <a:moveTo>
                    <a:pt x="98" y="3"/>
                  </a:moveTo>
                  <a:cubicBezTo>
                    <a:pt x="95" y="3"/>
                    <a:pt x="94" y="2"/>
                    <a:pt x="92" y="1"/>
                  </a:cubicBezTo>
                  <a:cubicBezTo>
                    <a:pt x="86" y="0"/>
                    <a:pt x="82" y="1"/>
                    <a:pt x="76" y="2"/>
                  </a:cubicBezTo>
                  <a:cubicBezTo>
                    <a:pt x="64" y="4"/>
                    <a:pt x="56" y="9"/>
                    <a:pt x="47" y="17"/>
                  </a:cubicBezTo>
                  <a:cubicBezTo>
                    <a:pt x="36" y="27"/>
                    <a:pt x="31" y="45"/>
                    <a:pt x="25" y="58"/>
                  </a:cubicBezTo>
                  <a:cubicBezTo>
                    <a:pt x="17" y="73"/>
                    <a:pt x="4" y="88"/>
                    <a:pt x="2" y="106"/>
                  </a:cubicBezTo>
                  <a:cubicBezTo>
                    <a:pt x="0" y="128"/>
                    <a:pt x="5" y="149"/>
                    <a:pt x="32" y="147"/>
                  </a:cubicBezTo>
                  <a:cubicBezTo>
                    <a:pt x="44" y="146"/>
                    <a:pt x="54" y="144"/>
                    <a:pt x="62" y="135"/>
                  </a:cubicBezTo>
                  <a:cubicBezTo>
                    <a:pt x="70" y="125"/>
                    <a:pt x="81" y="118"/>
                    <a:pt x="92" y="111"/>
                  </a:cubicBezTo>
                  <a:cubicBezTo>
                    <a:pt x="99" y="106"/>
                    <a:pt x="105" y="101"/>
                    <a:pt x="111" y="95"/>
                  </a:cubicBezTo>
                  <a:cubicBezTo>
                    <a:pt x="119" y="87"/>
                    <a:pt x="120" y="80"/>
                    <a:pt x="124" y="70"/>
                  </a:cubicBezTo>
                  <a:cubicBezTo>
                    <a:pt x="129" y="55"/>
                    <a:pt x="131" y="35"/>
                    <a:pt x="126" y="19"/>
                  </a:cubicBezTo>
                  <a:cubicBezTo>
                    <a:pt x="124" y="12"/>
                    <a:pt x="115" y="4"/>
                    <a:pt x="108" y="2"/>
                  </a:cubicBezTo>
                  <a:cubicBezTo>
                    <a:pt x="105" y="1"/>
                    <a:pt x="100" y="2"/>
                    <a:pt x="98" y="4"/>
                  </a:cubicBezTo>
                </a:path>
              </a:pathLst>
            </a:custGeom>
            <a:solidFill>
              <a:srgbClr val="C68D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89" name="Freeform 714">
              <a:extLst>
                <a:ext uri="{FF2B5EF4-FFF2-40B4-BE49-F238E27FC236}">
                  <a16:creationId xmlns:a16="http://schemas.microsoft.com/office/drawing/2014/main" id="{40D9416D-0592-4071-B6FE-049BEF133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2865"/>
              <a:ext cx="245" cy="242"/>
            </a:xfrm>
            <a:custGeom>
              <a:avLst/>
              <a:gdLst>
                <a:gd name="T0" fmla="*/ 119 w 268"/>
                <a:gd name="T1" fmla="*/ 174 h 247"/>
                <a:gd name="T2" fmla="*/ 180 w 268"/>
                <a:gd name="T3" fmla="*/ 176 h 247"/>
                <a:gd name="T4" fmla="*/ 123 w 268"/>
                <a:gd name="T5" fmla="*/ 134 h 247"/>
                <a:gd name="T6" fmla="*/ 119 w 268"/>
                <a:gd name="T7" fmla="*/ 32 h 247"/>
                <a:gd name="T8" fmla="*/ 39 w 268"/>
                <a:gd name="T9" fmla="*/ 8 h 247"/>
                <a:gd name="T10" fmla="*/ 40 w 268"/>
                <a:gd name="T11" fmla="*/ 86 h 247"/>
                <a:gd name="T12" fmla="*/ 119 w 268"/>
                <a:gd name="T13" fmla="*/ 174 h 2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8" h="247">
                  <a:moveTo>
                    <a:pt x="170" y="190"/>
                  </a:moveTo>
                  <a:cubicBezTo>
                    <a:pt x="196" y="192"/>
                    <a:pt x="248" y="247"/>
                    <a:pt x="258" y="192"/>
                  </a:cubicBezTo>
                  <a:cubicBezTo>
                    <a:pt x="268" y="138"/>
                    <a:pt x="194" y="175"/>
                    <a:pt x="176" y="146"/>
                  </a:cubicBezTo>
                  <a:cubicBezTo>
                    <a:pt x="154" y="111"/>
                    <a:pt x="199" y="72"/>
                    <a:pt x="170" y="36"/>
                  </a:cubicBezTo>
                  <a:cubicBezTo>
                    <a:pt x="142" y="0"/>
                    <a:pt x="97" y="2"/>
                    <a:pt x="56" y="8"/>
                  </a:cubicBezTo>
                  <a:cubicBezTo>
                    <a:pt x="56" y="8"/>
                    <a:pt x="0" y="76"/>
                    <a:pt x="57" y="94"/>
                  </a:cubicBezTo>
                  <a:cubicBezTo>
                    <a:pt x="114" y="112"/>
                    <a:pt x="60" y="162"/>
                    <a:pt x="170" y="190"/>
                  </a:cubicBezTo>
                </a:path>
              </a:pathLst>
            </a:custGeom>
            <a:solidFill>
              <a:srgbClr val="9E77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0" name="Freeform 715">
              <a:extLst>
                <a:ext uri="{FF2B5EF4-FFF2-40B4-BE49-F238E27FC236}">
                  <a16:creationId xmlns:a16="http://schemas.microsoft.com/office/drawing/2014/main" id="{8764CD4C-B970-4168-97B1-2AE42CFED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" y="3036"/>
              <a:ext cx="75" cy="101"/>
            </a:xfrm>
            <a:custGeom>
              <a:avLst/>
              <a:gdLst>
                <a:gd name="T0" fmla="*/ 3 w 81"/>
                <a:gd name="T1" fmla="*/ 92 h 103"/>
                <a:gd name="T2" fmla="*/ 5 w 81"/>
                <a:gd name="T3" fmla="*/ 72 h 103"/>
                <a:gd name="T4" fmla="*/ 7 w 81"/>
                <a:gd name="T5" fmla="*/ 46 h 103"/>
                <a:gd name="T6" fmla="*/ 18 w 81"/>
                <a:gd name="T7" fmla="*/ 16 h 103"/>
                <a:gd name="T8" fmla="*/ 58 w 81"/>
                <a:gd name="T9" fmla="*/ 8 h 103"/>
                <a:gd name="T10" fmla="*/ 59 w 81"/>
                <a:gd name="T11" fmla="*/ 39 h 103"/>
                <a:gd name="T12" fmla="*/ 52 w 81"/>
                <a:gd name="T13" fmla="*/ 67 h 103"/>
                <a:gd name="T14" fmla="*/ 27 w 81"/>
                <a:gd name="T15" fmla="*/ 81 h 103"/>
                <a:gd name="T16" fmla="*/ 17 w 81"/>
                <a:gd name="T17" fmla="*/ 85 h 103"/>
                <a:gd name="T18" fmla="*/ 8 w 81"/>
                <a:gd name="T19" fmla="*/ 94 h 103"/>
                <a:gd name="T20" fmla="*/ 2 w 81"/>
                <a:gd name="T21" fmla="*/ 88 h 10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1" h="103">
                  <a:moveTo>
                    <a:pt x="3" y="100"/>
                  </a:moveTo>
                  <a:cubicBezTo>
                    <a:pt x="0" y="93"/>
                    <a:pt x="4" y="83"/>
                    <a:pt x="5" y="76"/>
                  </a:cubicBezTo>
                  <a:cubicBezTo>
                    <a:pt x="6" y="67"/>
                    <a:pt x="9" y="59"/>
                    <a:pt x="11" y="50"/>
                  </a:cubicBezTo>
                  <a:cubicBezTo>
                    <a:pt x="14" y="38"/>
                    <a:pt x="18" y="26"/>
                    <a:pt x="25" y="16"/>
                  </a:cubicBezTo>
                  <a:cubicBezTo>
                    <a:pt x="38" y="0"/>
                    <a:pt x="62" y="4"/>
                    <a:pt x="79" y="8"/>
                  </a:cubicBezTo>
                  <a:cubicBezTo>
                    <a:pt x="77" y="19"/>
                    <a:pt x="81" y="32"/>
                    <a:pt x="81" y="43"/>
                  </a:cubicBezTo>
                  <a:cubicBezTo>
                    <a:pt x="81" y="53"/>
                    <a:pt x="77" y="63"/>
                    <a:pt x="70" y="71"/>
                  </a:cubicBezTo>
                  <a:cubicBezTo>
                    <a:pt x="62" y="81"/>
                    <a:pt x="49" y="86"/>
                    <a:pt x="37" y="89"/>
                  </a:cubicBezTo>
                  <a:cubicBezTo>
                    <a:pt x="33" y="90"/>
                    <a:pt x="27" y="90"/>
                    <a:pt x="23" y="93"/>
                  </a:cubicBezTo>
                  <a:cubicBezTo>
                    <a:pt x="19" y="95"/>
                    <a:pt x="17" y="102"/>
                    <a:pt x="12" y="102"/>
                  </a:cubicBezTo>
                  <a:cubicBezTo>
                    <a:pt x="8" y="103"/>
                    <a:pt x="4" y="100"/>
                    <a:pt x="2" y="9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1" name="Oval 716">
              <a:extLst>
                <a:ext uri="{FF2B5EF4-FFF2-40B4-BE49-F238E27FC236}">
                  <a16:creationId xmlns:a16="http://schemas.microsoft.com/office/drawing/2014/main" id="{0AAD40A3-C5EE-4F03-8BA1-A1855936E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1" y="3044"/>
              <a:ext cx="58" cy="71"/>
            </a:xfrm>
            <a:prstGeom prst="ellipse">
              <a:avLst/>
            </a:prstGeom>
            <a:solidFill>
              <a:srgbClr val="633E02"/>
            </a:solidFill>
            <a:ln w="3175">
              <a:solidFill>
                <a:srgbClr val="333333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0492" name="Oval 717">
              <a:extLst>
                <a:ext uri="{FF2B5EF4-FFF2-40B4-BE49-F238E27FC236}">
                  <a16:creationId xmlns:a16="http://schemas.microsoft.com/office/drawing/2014/main" id="{108D12A4-6CED-46A1-AAD6-0A900D2B1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" y="3067"/>
              <a:ext cx="20" cy="2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0493" name="Freeform 718">
              <a:extLst>
                <a:ext uri="{FF2B5EF4-FFF2-40B4-BE49-F238E27FC236}">
                  <a16:creationId xmlns:a16="http://schemas.microsoft.com/office/drawing/2014/main" id="{796BBB13-C8AD-4E3E-A87B-46D012CD8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3" y="3045"/>
              <a:ext cx="48" cy="53"/>
            </a:xfrm>
            <a:custGeom>
              <a:avLst/>
              <a:gdLst>
                <a:gd name="T0" fmla="*/ 35 w 53"/>
                <a:gd name="T1" fmla="*/ 19 h 54"/>
                <a:gd name="T2" fmla="*/ 25 w 53"/>
                <a:gd name="T3" fmla="*/ 20 h 54"/>
                <a:gd name="T4" fmla="*/ 13 w 53"/>
                <a:gd name="T5" fmla="*/ 23 h 54"/>
                <a:gd name="T6" fmla="*/ 5 w 53"/>
                <a:gd name="T7" fmla="*/ 45 h 54"/>
                <a:gd name="T8" fmla="*/ 1 w 53"/>
                <a:gd name="T9" fmla="*/ 27 h 54"/>
                <a:gd name="T10" fmla="*/ 6 w 53"/>
                <a:gd name="T11" fmla="*/ 11 h 54"/>
                <a:gd name="T12" fmla="*/ 28 w 53"/>
                <a:gd name="T13" fmla="*/ 6 h 54"/>
                <a:gd name="T14" fmla="*/ 34 w 53"/>
                <a:gd name="T15" fmla="*/ 18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3" h="54">
                  <a:moveTo>
                    <a:pt x="53" y="19"/>
                  </a:moveTo>
                  <a:cubicBezTo>
                    <a:pt x="48" y="19"/>
                    <a:pt x="43" y="20"/>
                    <a:pt x="37" y="20"/>
                  </a:cubicBezTo>
                  <a:cubicBezTo>
                    <a:pt x="31" y="20"/>
                    <a:pt x="23" y="19"/>
                    <a:pt x="19" y="23"/>
                  </a:cubicBezTo>
                  <a:cubicBezTo>
                    <a:pt x="13" y="28"/>
                    <a:pt x="17" y="54"/>
                    <a:pt x="6" y="49"/>
                  </a:cubicBezTo>
                  <a:cubicBezTo>
                    <a:pt x="1" y="47"/>
                    <a:pt x="0" y="33"/>
                    <a:pt x="1" y="28"/>
                  </a:cubicBezTo>
                  <a:cubicBezTo>
                    <a:pt x="2" y="22"/>
                    <a:pt x="6" y="16"/>
                    <a:pt x="10" y="11"/>
                  </a:cubicBezTo>
                  <a:cubicBezTo>
                    <a:pt x="18" y="2"/>
                    <a:pt x="32" y="0"/>
                    <a:pt x="42" y="6"/>
                  </a:cubicBezTo>
                  <a:cubicBezTo>
                    <a:pt x="47" y="9"/>
                    <a:pt x="48" y="14"/>
                    <a:pt x="51" y="18"/>
                  </a:cubicBezTo>
                </a:path>
              </a:pathLst>
            </a:custGeom>
            <a:solidFill>
              <a:srgbClr val="4C2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4" name="Oval 719">
              <a:extLst>
                <a:ext uri="{FF2B5EF4-FFF2-40B4-BE49-F238E27FC236}">
                  <a16:creationId xmlns:a16="http://schemas.microsoft.com/office/drawing/2014/main" id="{FDF3A639-0DF3-41A5-831E-B9500900C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4" y="3074"/>
              <a:ext cx="17" cy="1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0495" name="Freeform 720">
              <a:extLst>
                <a:ext uri="{FF2B5EF4-FFF2-40B4-BE49-F238E27FC236}">
                  <a16:creationId xmlns:a16="http://schemas.microsoft.com/office/drawing/2014/main" id="{A99591DD-5286-4384-BD08-D3F6FD241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" y="3036"/>
              <a:ext cx="75" cy="100"/>
            </a:xfrm>
            <a:custGeom>
              <a:avLst/>
              <a:gdLst>
                <a:gd name="T0" fmla="*/ 3 w 81"/>
                <a:gd name="T1" fmla="*/ 91 h 102"/>
                <a:gd name="T2" fmla="*/ 5 w 81"/>
                <a:gd name="T3" fmla="*/ 72 h 102"/>
                <a:gd name="T4" fmla="*/ 7 w 81"/>
                <a:gd name="T5" fmla="*/ 46 h 102"/>
                <a:gd name="T6" fmla="*/ 18 w 81"/>
                <a:gd name="T7" fmla="*/ 16 h 102"/>
                <a:gd name="T8" fmla="*/ 58 w 81"/>
                <a:gd name="T9" fmla="*/ 8 h 102"/>
                <a:gd name="T10" fmla="*/ 59 w 81"/>
                <a:gd name="T11" fmla="*/ 38 h 102"/>
                <a:gd name="T12" fmla="*/ 52 w 81"/>
                <a:gd name="T13" fmla="*/ 66 h 102"/>
                <a:gd name="T14" fmla="*/ 27 w 81"/>
                <a:gd name="T15" fmla="*/ 80 h 102"/>
                <a:gd name="T16" fmla="*/ 17 w 81"/>
                <a:gd name="T17" fmla="*/ 84 h 102"/>
                <a:gd name="T18" fmla="*/ 8 w 81"/>
                <a:gd name="T19" fmla="*/ 94 h 102"/>
                <a:gd name="T20" fmla="*/ 2 w 81"/>
                <a:gd name="T21" fmla="*/ 88 h 1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1" h="102">
                  <a:moveTo>
                    <a:pt x="3" y="99"/>
                  </a:moveTo>
                  <a:cubicBezTo>
                    <a:pt x="0" y="93"/>
                    <a:pt x="4" y="82"/>
                    <a:pt x="5" y="76"/>
                  </a:cubicBezTo>
                  <a:cubicBezTo>
                    <a:pt x="6" y="67"/>
                    <a:pt x="9" y="58"/>
                    <a:pt x="11" y="50"/>
                  </a:cubicBezTo>
                  <a:cubicBezTo>
                    <a:pt x="14" y="38"/>
                    <a:pt x="18" y="26"/>
                    <a:pt x="25" y="16"/>
                  </a:cubicBezTo>
                  <a:cubicBezTo>
                    <a:pt x="38" y="0"/>
                    <a:pt x="62" y="3"/>
                    <a:pt x="79" y="8"/>
                  </a:cubicBezTo>
                  <a:cubicBezTo>
                    <a:pt x="77" y="18"/>
                    <a:pt x="81" y="31"/>
                    <a:pt x="81" y="42"/>
                  </a:cubicBezTo>
                  <a:cubicBezTo>
                    <a:pt x="81" y="53"/>
                    <a:pt x="77" y="62"/>
                    <a:pt x="70" y="70"/>
                  </a:cubicBezTo>
                  <a:cubicBezTo>
                    <a:pt x="62" y="80"/>
                    <a:pt x="49" y="85"/>
                    <a:pt x="37" y="88"/>
                  </a:cubicBezTo>
                  <a:cubicBezTo>
                    <a:pt x="33" y="89"/>
                    <a:pt x="27" y="90"/>
                    <a:pt x="23" y="92"/>
                  </a:cubicBezTo>
                  <a:cubicBezTo>
                    <a:pt x="19" y="95"/>
                    <a:pt x="17" y="101"/>
                    <a:pt x="12" y="102"/>
                  </a:cubicBezTo>
                  <a:cubicBezTo>
                    <a:pt x="8" y="102"/>
                    <a:pt x="4" y="100"/>
                    <a:pt x="2" y="96"/>
                  </a:cubicBezTo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6" name="Freeform 721">
              <a:extLst>
                <a:ext uri="{FF2B5EF4-FFF2-40B4-BE49-F238E27FC236}">
                  <a16:creationId xmlns:a16="http://schemas.microsoft.com/office/drawing/2014/main" id="{EB8D884B-45A2-47F9-BF19-528F76524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3115"/>
              <a:ext cx="13" cy="14"/>
            </a:xfrm>
            <a:custGeom>
              <a:avLst/>
              <a:gdLst>
                <a:gd name="T0" fmla="*/ 0 w 14"/>
                <a:gd name="T1" fmla="*/ 3 h 14"/>
                <a:gd name="T2" fmla="*/ 10 w 14"/>
                <a:gd name="T3" fmla="*/ 14 h 1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14">
                  <a:moveTo>
                    <a:pt x="0" y="3"/>
                  </a:moveTo>
                  <a:cubicBezTo>
                    <a:pt x="4" y="0"/>
                    <a:pt x="12" y="9"/>
                    <a:pt x="14" y="14"/>
                  </a:cubicBezTo>
                </a:path>
              </a:pathLst>
            </a:custGeom>
            <a:noFill/>
            <a:ln w="9525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7" name="Freeform 722">
              <a:extLst>
                <a:ext uri="{FF2B5EF4-FFF2-40B4-BE49-F238E27FC236}">
                  <a16:creationId xmlns:a16="http://schemas.microsoft.com/office/drawing/2014/main" id="{71CBE0BE-7287-419D-B2BA-65EF09657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" y="3322"/>
              <a:ext cx="117" cy="77"/>
            </a:xfrm>
            <a:custGeom>
              <a:avLst/>
              <a:gdLst>
                <a:gd name="T0" fmla="*/ 0 w 127"/>
                <a:gd name="T1" fmla="*/ 11 h 79"/>
                <a:gd name="T2" fmla="*/ 16 w 127"/>
                <a:gd name="T3" fmla="*/ 38 h 79"/>
                <a:gd name="T4" fmla="*/ 25 w 127"/>
                <a:gd name="T5" fmla="*/ 58 h 79"/>
                <a:gd name="T6" fmla="*/ 65 w 127"/>
                <a:gd name="T7" fmla="*/ 53 h 79"/>
                <a:gd name="T8" fmla="*/ 88 w 127"/>
                <a:gd name="T9" fmla="*/ 36 h 79"/>
                <a:gd name="T10" fmla="*/ 77 w 127"/>
                <a:gd name="T11" fmla="*/ 16 h 79"/>
                <a:gd name="T12" fmla="*/ 46 w 127"/>
                <a:gd name="T13" fmla="*/ 0 h 79"/>
                <a:gd name="T14" fmla="*/ 17 w 127"/>
                <a:gd name="T15" fmla="*/ 8 h 79"/>
                <a:gd name="T16" fmla="*/ 2 w 127"/>
                <a:gd name="T17" fmla="*/ 8 h 79"/>
                <a:gd name="T18" fmla="*/ 1 w 127"/>
                <a:gd name="T19" fmla="*/ 11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79">
                  <a:moveTo>
                    <a:pt x="0" y="11"/>
                  </a:moveTo>
                  <a:cubicBezTo>
                    <a:pt x="9" y="21"/>
                    <a:pt x="17" y="28"/>
                    <a:pt x="22" y="42"/>
                  </a:cubicBezTo>
                  <a:cubicBezTo>
                    <a:pt x="25" y="50"/>
                    <a:pt x="28" y="59"/>
                    <a:pt x="35" y="65"/>
                  </a:cubicBezTo>
                  <a:cubicBezTo>
                    <a:pt x="54" y="79"/>
                    <a:pt x="74" y="66"/>
                    <a:pt x="91" y="57"/>
                  </a:cubicBezTo>
                  <a:cubicBezTo>
                    <a:pt x="100" y="53"/>
                    <a:pt x="120" y="49"/>
                    <a:pt x="123" y="40"/>
                  </a:cubicBezTo>
                  <a:cubicBezTo>
                    <a:pt x="127" y="30"/>
                    <a:pt x="114" y="20"/>
                    <a:pt x="107" y="16"/>
                  </a:cubicBezTo>
                  <a:cubicBezTo>
                    <a:pt x="94" y="6"/>
                    <a:pt x="81" y="0"/>
                    <a:pt x="64" y="0"/>
                  </a:cubicBezTo>
                  <a:cubicBezTo>
                    <a:pt x="50" y="0"/>
                    <a:pt x="38" y="7"/>
                    <a:pt x="24" y="8"/>
                  </a:cubicBezTo>
                  <a:cubicBezTo>
                    <a:pt x="17" y="9"/>
                    <a:pt x="8" y="6"/>
                    <a:pt x="2" y="8"/>
                  </a:cubicBezTo>
                  <a:cubicBezTo>
                    <a:pt x="2" y="10"/>
                    <a:pt x="2" y="10"/>
                    <a:pt x="1" y="11"/>
                  </a:cubicBezTo>
                </a:path>
              </a:pathLst>
            </a:custGeom>
            <a:solidFill>
              <a:srgbClr val="F9C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8" name="Freeform 723">
              <a:extLst>
                <a:ext uri="{FF2B5EF4-FFF2-40B4-BE49-F238E27FC236}">
                  <a16:creationId xmlns:a16="http://schemas.microsoft.com/office/drawing/2014/main" id="{A80A8DD9-A22D-47BD-8A72-4D2D11EC7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" y="3362"/>
              <a:ext cx="54" cy="26"/>
            </a:xfrm>
            <a:custGeom>
              <a:avLst/>
              <a:gdLst>
                <a:gd name="T0" fmla="*/ 5 w 60"/>
                <a:gd name="T1" fmla="*/ 21 h 27"/>
                <a:gd name="T2" fmla="*/ 13 w 60"/>
                <a:gd name="T3" fmla="*/ 14 h 27"/>
                <a:gd name="T4" fmla="*/ 21 w 60"/>
                <a:gd name="T5" fmla="*/ 11 h 27"/>
                <a:gd name="T6" fmla="*/ 31 w 60"/>
                <a:gd name="T7" fmla="*/ 5 h 27"/>
                <a:gd name="T8" fmla="*/ 35 w 60"/>
                <a:gd name="T9" fmla="*/ 2 h 27"/>
                <a:gd name="T10" fmla="*/ 37 w 60"/>
                <a:gd name="T11" fmla="*/ 0 h 27"/>
                <a:gd name="T12" fmla="*/ 34 w 60"/>
                <a:gd name="T13" fmla="*/ 13 h 27"/>
                <a:gd name="T14" fmla="*/ 19 w 60"/>
                <a:gd name="T15" fmla="*/ 18 h 27"/>
                <a:gd name="T16" fmla="*/ 9 w 60"/>
                <a:gd name="T17" fmla="*/ 22 h 27"/>
                <a:gd name="T18" fmla="*/ 0 w 60"/>
                <a:gd name="T19" fmla="*/ 23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27">
                  <a:moveTo>
                    <a:pt x="6" y="25"/>
                  </a:moveTo>
                  <a:cubicBezTo>
                    <a:pt x="11" y="24"/>
                    <a:pt x="16" y="20"/>
                    <a:pt x="20" y="18"/>
                  </a:cubicBezTo>
                  <a:cubicBezTo>
                    <a:pt x="24" y="15"/>
                    <a:pt x="28" y="13"/>
                    <a:pt x="32" y="11"/>
                  </a:cubicBezTo>
                  <a:cubicBezTo>
                    <a:pt x="37" y="8"/>
                    <a:pt x="42" y="7"/>
                    <a:pt x="47" y="5"/>
                  </a:cubicBezTo>
                  <a:cubicBezTo>
                    <a:pt x="49" y="4"/>
                    <a:pt x="51" y="3"/>
                    <a:pt x="53" y="2"/>
                  </a:cubicBezTo>
                  <a:cubicBezTo>
                    <a:pt x="54" y="1"/>
                    <a:pt x="56" y="0"/>
                    <a:pt x="57" y="0"/>
                  </a:cubicBezTo>
                  <a:cubicBezTo>
                    <a:pt x="60" y="5"/>
                    <a:pt x="55" y="10"/>
                    <a:pt x="52" y="13"/>
                  </a:cubicBezTo>
                  <a:cubicBezTo>
                    <a:pt x="45" y="18"/>
                    <a:pt x="36" y="20"/>
                    <a:pt x="29" y="22"/>
                  </a:cubicBezTo>
                  <a:cubicBezTo>
                    <a:pt x="23" y="24"/>
                    <a:pt x="18" y="26"/>
                    <a:pt x="13" y="26"/>
                  </a:cubicBezTo>
                  <a:cubicBezTo>
                    <a:pt x="8" y="27"/>
                    <a:pt x="4" y="26"/>
                    <a:pt x="0" y="27"/>
                  </a:cubicBezTo>
                </a:path>
              </a:pathLst>
            </a:custGeom>
            <a:solidFill>
              <a:srgbClr val="EDA9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9" name="Freeform 724">
              <a:extLst>
                <a:ext uri="{FF2B5EF4-FFF2-40B4-BE49-F238E27FC236}">
                  <a16:creationId xmlns:a16="http://schemas.microsoft.com/office/drawing/2014/main" id="{125BECD0-381D-4620-B40F-06742E4E1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3365"/>
              <a:ext cx="55" cy="22"/>
            </a:xfrm>
            <a:custGeom>
              <a:avLst/>
              <a:gdLst>
                <a:gd name="T0" fmla="*/ 0 w 60"/>
                <a:gd name="T1" fmla="*/ 16 h 22"/>
                <a:gd name="T2" fmla="*/ 10 w 60"/>
                <a:gd name="T3" fmla="*/ 22 h 22"/>
                <a:gd name="T4" fmla="*/ 17 w 60"/>
                <a:gd name="T5" fmla="*/ 20 h 22"/>
                <a:gd name="T6" fmla="*/ 22 w 60"/>
                <a:gd name="T7" fmla="*/ 17 h 22"/>
                <a:gd name="T8" fmla="*/ 24 w 60"/>
                <a:gd name="T9" fmla="*/ 15 h 22"/>
                <a:gd name="T10" fmla="*/ 26 w 60"/>
                <a:gd name="T11" fmla="*/ 13 h 22"/>
                <a:gd name="T12" fmla="*/ 33 w 60"/>
                <a:gd name="T13" fmla="*/ 8 h 22"/>
                <a:gd name="T14" fmla="*/ 39 w 60"/>
                <a:gd name="T15" fmla="*/ 4 h 22"/>
                <a:gd name="T16" fmla="*/ 42 w 60"/>
                <a:gd name="T17" fmla="*/ 1 h 22"/>
                <a:gd name="T18" fmla="*/ 39 w 60"/>
                <a:gd name="T19" fmla="*/ 2 h 22"/>
                <a:gd name="T20" fmla="*/ 32 w 60"/>
                <a:gd name="T21" fmla="*/ 5 h 22"/>
                <a:gd name="T22" fmla="*/ 19 w 60"/>
                <a:gd name="T23" fmla="*/ 14 h 22"/>
                <a:gd name="T24" fmla="*/ 14 w 60"/>
                <a:gd name="T25" fmla="*/ 18 h 22"/>
                <a:gd name="T26" fmla="*/ 7 w 60"/>
                <a:gd name="T27" fmla="*/ 18 h 22"/>
                <a:gd name="T28" fmla="*/ 1 w 60"/>
                <a:gd name="T29" fmla="*/ 16 h 2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0" h="22">
                  <a:moveTo>
                    <a:pt x="0" y="16"/>
                  </a:moveTo>
                  <a:cubicBezTo>
                    <a:pt x="2" y="20"/>
                    <a:pt x="10" y="22"/>
                    <a:pt x="14" y="22"/>
                  </a:cubicBezTo>
                  <a:cubicBezTo>
                    <a:pt x="18" y="22"/>
                    <a:pt x="21" y="21"/>
                    <a:pt x="24" y="20"/>
                  </a:cubicBezTo>
                  <a:cubicBezTo>
                    <a:pt x="26" y="19"/>
                    <a:pt x="29" y="19"/>
                    <a:pt x="30" y="17"/>
                  </a:cubicBezTo>
                  <a:cubicBezTo>
                    <a:pt x="31" y="17"/>
                    <a:pt x="32" y="16"/>
                    <a:pt x="33" y="15"/>
                  </a:cubicBezTo>
                  <a:cubicBezTo>
                    <a:pt x="34" y="14"/>
                    <a:pt x="35" y="14"/>
                    <a:pt x="37" y="13"/>
                  </a:cubicBezTo>
                  <a:cubicBezTo>
                    <a:pt x="40" y="12"/>
                    <a:pt x="43" y="9"/>
                    <a:pt x="46" y="8"/>
                  </a:cubicBezTo>
                  <a:cubicBezTo>
                    <a:pt x="49" y="6"/>
                    <a:pt x="52" y="6"/>
                    <a:pt x="56" y="4"/>
                  </a:cubicBezTo>
                  <a:cubicBezTo>
                    <a:pt x="57" y="3"/>
                    <a:pt x="60" y="2"/>
                    <a:pt x="60" y="1"/>
                  </a:cubicBezTo>
                  <a:cubicBezTo>
                    <a:pt x="58" y="0"/>
                    <a:pt x="56" y="1"/>
                    <a:pt x="54" y="2"/>
                  </a:cubicBezTo>
                  <a:cubicBezTo>
                    <a:pt x="51" y="3"/>
                    <a:pt x="48" y="4"/>
                    <a:pt x="45" y="5"/>
                  </a:cubicBezTo>
                  <a:cubicBezTo>
                    <a:pt x="39" y="9"/>
                    <a:pt x="33" y="11"/>
                    <a:pt x="27" y="14"/>
                  </a:cubicBezTo>
                  <a:cubicBezTo>
                    <a:pt x="24" y="15"/>
                    <a:pt x="21" y="17"/>
                    <a:pt x="19" y="18"/>
                  </a:cubicBezTo>
                  <a:cubicBezTo>
                    <a:pt x="16" y="18"/>
                    <a:pt x="14" y="18"/>
                    <a:pt x="11" y="18"/>
                  </a:cubicBezTo>
                  <a:cubicBezTo>
                    <a:pt x="8" y="18"/>
                    <a:pt x="4" y="17"/>
                    <a:pt x="1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0" name="Freeform 725">
              <a:extLst>
                <a:ext uri="{FF2B5EF4-FFF2-40B4-BE49-F238E27FC236}">
                  <a16:creationId xmlns:a16="http://schemas.microsoft.com/office/drawing/2014/main" id="{0EDDACDD-5393-4972-8CA1-AD7FB2005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" y="3367"/>
              <a:ext cx="33" cy="19"/>
            </a:xfrm>
            <a:custGeom>
              <a:avLst/>
              <a:gdLst>
                <a:gd name="T0" fmla="*/ 0 w 36"/>
                <a:gd name="T1" fmla="*/ 18 h 19"/>
                <a:gd name="T2" fmla="*/ 7 w 36"/>
                <a:gd name="T3" fmla="*/ 13 h 19"/>
                <a:gd name="T4" fmla="*/ 15 w 36"/>
                <a:gd name="T5" fmla="*/ 7 h 19"/>
                <a:gd name="T6" fmla="*/ 26 w 36"/>
                <a:gd name="T7" fmla="*/ 0 h 19"/>
                <a:gd name="T8" fmla="*/ 0 w 36"/>
                <a:gd name="T9" fmla="*/ 19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19">
                  <a:moveTo>
                    <a:pt x="0" y="18"/>
                  </a:moveTo>
                  <a:cubicBezTo>
                    <a:pt x="2" y="19"/>
                    <a:pt x="8" y="15"/>
                    <a:pt x="11" y="13"/>
                  </a:cubicBezTo>
                  <a:cubicBezTo>
                    <a:pt x="14" y="11"/>
                    <a:pt x="17" y="9"/>
                    <a:pt x="21" y="7"/>
                  </a:cubicBezTo>
                  <a:cubicBezTo>
                    <a:pt x="25" y="4"/>
                    <a:pt x="31" y="1"/>
                    <a:pt x="36" y="0"/>
                  </a:cubicBezTo>
                  <a:cubicBezTo>
                    <a:pt x="24" y="6"/>
                    <a:pt x="14" y="17"/>
                    <a:pt x="0" y="19"/>
                  </a:cubicBezTo>
                </a:path>
              </a:pathLst>
            </a:custGeom>
            <a:solidFill>
              <a:srgbClr val="BC7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1" name="Freeform 726">
              <a:extLst>
                <a:ext uri="{FF2B5EF4-FFF2-40B4-BE49-F238E27FC236}">
                  <a16:creationId xmlns:a16="http://schemas.microsoft.com/office/drawing/2014/main" id="{E39209BA-7F12-4193-BBE7-6EEB4DE20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9" y="2730"/>
              <a:ext cx="68" cy="129"/>
            </a:xfrm>
            <a:custGeom>
              <a:avLst/>
              <a:gdLst>
                <a:gd name="T0" fmla="*/ 34 w 75"/>
                <a:gd name="T1" fmla="*/ 120 h 132"/>
                <a:gd name="T2" fmla="*/ 5 w 75"/>
                <a:gd name="T3" fmla="*/ 103 h 132"/>
                <a:gd name="T4" fmla="*/ 34 w 75"/>
                <a:gd name="T5" fmla="*/ 88 h 132"/>
                <a:gd name="T6" fmla="*/ 0 w 75"/>
                <a:gd name="T7" fmla="*/ 76 h 132"/>
                <a:gd name="T8" fmla="*/ 48 w 75"/>
                <a:gd name="T9" fmla="*/ 53 h 132"/>
                <a:gd name="T10" fmla="*/ 5 w 75"/>
                <a:gd name="T11" fmla="*/ 29 h 132"/>
                <a:gd name="T12" fmla="*/ 43 w 75"/>
                <a:gd name="T13" fmla="*/ 19 h 132"/>
                <a:gd name="T14" fmla="*/ 19 w 75"/>
                <a:gd name="T15" fmla="*/ 4 h 132"/>
                <a:gd name="T16" fmla="*/ 51 w 75"/>
                <a:gd name="T17" fmla="*/ 0 h 1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132">
                  <a:moveTo>
                    <a:pt x="51" y="132"/>
                  </a:moveTo>
                  <a:cubicBezTo>
                    <a:pt x="41" y="116"/>
                    <a:pt x="15" y="114"/>
                    <a:pt x="6" y="112"/>
                  </a:cubicBezTo>
                  <a:cubicBezTo>
                    <a:pt x="20" y="105"/>
                    <a:pt x="35" y="98"/>
                    <a:pt x="50" y="96"/>
                  </a:cubicBezTo>
                  <a:cubicBezTo>
                    <a:pt x="34" y="92"/>
                    <a:pt x="18" y="84"/>
                    <a:pt x="0" y="84"/>
                  </a:cubicBezTo>
                  <a:cubicBezTo>
                    <a:pt x="23" y="71"/>
                    <a:pt x="55" y="68"/>
                    <a:pt x="71" y="57"/>
                  </a:cubicBezTo>
                  <a:cubicBezTo>
                    <a:pt x="41" y="62"/>
                    <a:pt x="32" y="42"/>
                    <a:pt x="8" y="33"/>
                  </a:cubicBezTo>
                  <a:cubicBezTo>
                    <a:pt x="24" y="22"/>
                    <a:pt x="45" y="22"/>
                    <a:pt x="63" y="19"/>
                  </a:cubicBezTo>
                  <a:cubicBezTo>
                    <a:pt x="52" y="13"/>
                    <a:pt x="41" y="7"/>
                    <a:pt x="28" y="4"/>
                  </a:cubicBezTo>
                  <a:cubicBezTo>
                    <a:pt x="44" y="3"/>
                    <a:pt x="59" y="1"/>
                    <a:pt x="75" y="0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2" name="Freeform 727">
              <a:extLst>
                <a:ext uri="{FF2B5EF4-FFF2-40B4-BE49-F238E27FC236}">
                  <a16:creationId xmlns:a16="http://schemas.microsoft.com/office/drawing/2014/main" id="{FDF5A813-4151-41E1-997C-454C96EFE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" y="2891"/>
              <a:ext cx="165" cy="191"/>
            </a:xfrm>
            <a:custGeom>
              <a:avLst/>
              <a:gdLst>
                <a:gd name="T0" fmla="*/ 123 w 181"/>
                <a:gd name="T1" fmla="*/ 179 h 195"/>
                <a:gd name="T2" fmla="*/ 76 w 181"/>
                <a:gd name="T3" fmla="*/ 147 h 195"/>
                <a:gd name="T4" fmla="*/ 125 w 181"/>
                <a:gd name="T5" fmla="*/ 151 h 195"/>
                <a:gd name="T6" fmla="*/ 71 w 181"/>
                <a:gd name="T7" fmla="*/ 114 h 195"/>
                <a:gd name="T8" fmla="*/ 108 w 181"/>
                <a:gd name="T9" fmla="*/ 119 h 195"/>
                <a:gd name="T10" fmla="*/ 76 w 181"/>
                <a:gd name="T11" fmla="*/ 96 h 195"/>
                <a:gd name="T12" fmla="*/ 104 w 181"/>
                <a:gd name="T13" fmla="*/ 94 h 195"/>
                <a:gd name="T14" fmla="*/ 55 w 181"/>
                <a:gd name="T15" fmla="*/ 84 h 195"/>
                <a:gd name="T16" fmla="*/ 99 w 181"/>
                <a:gd name="T17" fmla="*/ 60 h 195"/>
                <a:gd name="T18" fmla="*/ 24 w 181"/>
                <a:gd name="T19" fmla="*/ 62 h 195"/>
                <a:gd name="T20" fmla="*/ 73 w 181"/>
                <a:gd name="T21" fmla="*/ 27 h 195"/>
                <a:gd name="T22" fmla="*/ 35 w 181"/>
                <a:gd name="T23" fmla="*/ 31 h 195"/>
                <a:gd name="T24" fmla="*/ 76 w 181"/>
                <a:gd name="T25" fmla="*/ 7 h 195"/>
                <a:gd name="T26" fmla="*/ 20 w 181"/>
                <a:gd name="T27" fmla="*/ 17 h 195"/>
                <a:gd name="T28" fmla="*/ 5 w 181"/>
                <a:gd name="T29" fmla="*/ 69 h 195"/>
                <a:gd name="T30" fmla="*/ 30 w 181"/>
                <a:gd name="T31" fmla="*/ 107 h 195"/>
                <a:gd name="T32" fmla="*/ 58 w 181"/>
                <a:gd name="T33" fmla="*/ 119 h 195"/>
                <a:gd name="T34" fmla="*/ 58 w 181"/>
                <a:gd name="T35" fmla="*/ 138 h 195"/>
                <a:gd name="T36" fmla="*/ 76 w 181"/>
                <a:gd name="T37" fmla="*/ 160 h 195"/>
                <a:gd name="T38" fmla="*/ 123 w 181"/>
                <a:gd name="T39" fmla="*/ 179 h 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81" h="195">
                  <a:moveTo>
                    <a:pt x="178" y="195"/>
                  </a:moveTo>
                  <a:cubicBezTo>
                    <a:pt x="157" y="183"/>
                    <a:pt x="124" y="178"/>
                    <a:pt x="110" y="159"/>
                  </a:cubicBezTo>
                  <a:cubicBezTo>
                    <a:pt x="130" y="153"/>
                    <a:pt x="157" y="165"/>
                    <a:pt x="181" y="163"/>
                  </a:cubicBezTo>
                  <a:cubicBezTo>
                    <a:pt x="155" y="149"/>
                    <a:pt x="125" y="143"/>
                    <a:pt x="103" y="123"/>
                  </a:cubicBezTo>
                  <a:cubicBezTo>
                    <a:pt x="121" y="128"/>
                    <a:pt x="139" y="130"/>
                    <a:pt x="158" y="130"/>
                  </a:cubicBezTo>
                  <a:cubicBezTo>
                    <a:pt x="145" y="120"/>
                    <a:pt x="123" y="116"/>
                    <a:pt x="110" y="104"/>
                  </a:cubicBezTo>
                  <a:cubicBezTo>
                    <a:pt x="123" y="105"/>
                    <a:pt x="137" y="102"/>
                    <a:pt x="150" y="102"/>
                  </a:cubicBezTo>
                  <a:cubicBezTo>
                    <a:pt x="136" y="87"/>
                    <a:pt x="100" y="98"/>
                    <a:pt x="79" y="92"/>
                  </a:cubicBezTo>
                  <a:cubicBezTo>
                    <a:pt x="102" y="81"/>
                    <a:pt x="125" y="83"/>
                    <a:pt x="145" y="64"/>
                  </a:cubicBezTo>
                  <a:cubicBezTo>
                    <a:pt x="111" y="61"/>
                    <a:pt x="68" y="58"/>
                    <a:pt x="35" y="66"/>
                  </a:cubicBezTo>
                  <a:cubicBezTo>
                    <a:pt x="53" y="50"/>
                    <a:pt x="80" y="32"/>
                    <a:pt x="105" y="31"/>
                  </a:cubicBezTo>
                  <a:cubicBezTo>
                    <a:pt x="86" y="31"/>
                    <a:pt x="68" y="29"/>
                    <a:pt x="51" y="35"/>
                  </a:cubicBezTo>
                  <a:cubicBezTo>
                    <a:pt x="69" y="17"/>
                    <a:pt x="94" y="20"/>
                    <a:pt x="110" y="7"/>
                  </a:cubicBezTo>
                  <a:cubicBezTo>
                    <a:pt x="110" y="7"/>
                    <a:pt x="58" y="0"/>
                    <a:pt x="29" y="17"/>
                  </a:cubicBezTo>
                  <a:cubicBezTo>
                    <a:pt x="0" y="34"/>
                    <a:pt x="9" y="73"/>
                    <a:pt x="9" y="73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110" y="173"/>
                    <a:pt x="110" y="173"/>
                    <a:pt x="110" y="173"/>
                  </a:cubicBezTo>
                  <a:lnTo>
                    <a:pt x="178" y="195"/>
                  </a:lnTo>
                  <a:close/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3" name="Freeform 728">
              <a:extLst>
                <a:ext uri="{FF2B5EF4-FFF2-40B4-BE49-F238E27FC236}">
                  <a16:creationId xmlns:a16="http://schemas.microsoft.com/office/drawing/2014/main" id="{07ED5E06-5BF0-48CC-A5AD-BB722F1B2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" y="2952"/>
              <a:ext cx="19" cy="92"/>
            </a:xfrm>
            <a:custGeom>
              <a:avLst/>
              <a:gdLst>
                <a:gd name="T0" fmla="*/ 14 w 21"/>
                <a:gd name="T1" fmla="*/ 0 h 94"/>
                <a:gd name="T2" fmla="*/ 12 w 21"/>
                <a:gd name="T3" fmla="*/ 37 h 94"/>
                <a:gd name="T4" fmla="*/ 5 w 21"/>
                <a:gd name="T5" fmla="*/ 86 h 94"/>
                <a:gd name="T6" fmla="*/ 3 w 21"/>
                <a:gd name="T7" fmla="*/ 61 h 94"/>
                <a:gd name="T8" fmla="*/ 1 w 21"/>
                <a:gd name="T9" fmla="*/ 40 h 94"/>
                <a:gd name="T10" fmla="*/ 12 w 21"/>
                <a:gd name="T11" fmla="*/ 4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94">
                  <a:moveTo>
                    <a:pt x="21" y="0"/>
                  </a:moveTo>
                  <a:cubicBezTo>
                    <a:pt x="19" y="12"/>
                    <a:pt x="21" y="27"/>
                    <a:pt x="17" y="41"/>
                  </a:cubicBezTo>
                  <a:cubicBezTo>
                    <a:pt x="13" y="58"/>
                    <a:pt x="5" y="77"/>
                    <a:pt x="7" y="94"/>
                  </a:cubicBezTo>
                  <a:cubicBezTo>
                    <a:pt x="4" y="85"/>
                    <a:pt x="6" y="75"/>
                    <a:pt x="3" y="65"/>
                  </a:cubicBezTo>
                  <a:cubicBezTo>
                    <a:pt x="1" y="57"/>
                    <a:pt x="0" y="52"/>
                    <a:pt x="1" y="44"/>
                  </a:cubicBezTo>
                  <a:cubicBezTo>
                    <a:pt x="2" y="29"/>
                    <a:pt x="11" y="17"/>
                    <a:pt x="17" y="4"/>
                  </a:cubicBezTo>
                </a:path>
              </a:pathLst>
            </a:custGeom>
            <a:solidFill>
              <a:srgbClr val="C68D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4" name="Freeform 729">
              <a:extLst>
                <a:ext uri="{FF2B5EF4-FFF2-40B4-BE49-F238E27FC236}">
                  <a16:creationId xmlns:a16="http://schemas.microsoft.com/office/drawing/2014/main" id="{30D5B40C-E1A4-459F-9A74-432867362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" y="3026"/>
              <a:ext cx="508" cy="245"/>
            </a:xfrm>
            <a:custGeom>
              <a:avLst/>
              <a:gdLst>
                <a:gd name="T0" fmla="*/ 15 w 554"/>
                <a:gd name="T1" fmla="*/ 220 h 252"/>
                <a:gd name="T2" fmla="*/ 84 w 554"/>
                <a:gd name="T3" fmla="*/ 201 h 252"/>
                <a:gd name="T4" fmla="*/ 141 w 554"/>
                <a:gd name="T5" fmla="*/ 210 h 252"/>
                <a:gd name="T6" fmla="*/ 53 w 554"/>
                <a:gd name="T7" fmla="*/ 176 h 252"/>
                <a:gd name="T8" fmla="*/ 193 w 554"/>
                <a:gd name="T9" fmla="*/ 154 h 252"/>
                <a:gd name="T10" fmla="*/ 117 w 554"/>
                <a:gd name="T11" fmla="*/ 107 h 252"/>
                <a:gd name="T12" fmla="*/ 225 w 554"/>
                <a:gd name="T13" fmla="*/ 84 h 252"/>
                <a:gd name="T14" fmla="*/ 200 w 554"/>
                <a:gd name="T15" fmla="*/ 76 h 252"/>
                <a:gd name="T16" fmla="*/ 252 w 554"/>
                <a:gd name="T17" fmla="*/ 71 h 252"/>
                <a:gd name="T18" fmla="*/ 227 w 554"/>
                <a:gd name="T19" fmla="*/ 50 h 252"/>
                <a:gd name="T20" fmla="*/ 392 w 554"/>
                <a:gd name="T21" fmla="*/ 77 h 252"/>
                <a:gd name="T22" fmla="*/ 143 w 554"/>
                <a:gd name="T23" fmla="*/ 32 h 252"/>
                <a:gd name="T24" fmla="*/ 210 w 554"/>
                <a:gd name="T25" fmla="*/ 32 h 252"/>
                <a:gd name="T26" fmla="*/ 132 w 554"/>
                <a:gd name="T27" fmla="*/ 53 h 252"/>
                <a:gd name="T28" fmla="*/ 60 w 554"/>
                <a:gd name="T29" fmla="*/ 87 h 252"/>
                <a:gd name="T30" fmla="*/ 127 w 554"/>
                <a:gd name="T31" fmla="*/ 80 h 252"/>
                <a:gd name="T32" fmla="*/ 39 w 554"/>
                <a:gd name="T33" fmla="*/ 118 h 252"/>
                <a:gd name="T34" fmla="*/ 88 w 554"/>
                <a:gd name="T35" fmla="*/ 114 h 252"/>
                <a:gd name="T36" fmla="*/ 37 w 554"/>
                <a:gd name="T37" fmla="*/ 150 h 252"/>
                <a:gd name="T38" fmla="*/ 57 w 554"/>
                <a:gd name="T39" fmla="*/ 146 h 252"/>
                <a:gd name="T40" fmla="*/ 0 w 554"/>
                <a:gd name="T41" fmla="*/ 193 h 252"/>
                <a:gd name="T42" fmla="*/ 51 w 554"/>
                <a:gd name="T43" fmla="*/ 190 h 252"/>
                <a:gd name="T44" fmla="*/ 22 w 554"/>
                <a:gd name="T45" fmla="*/ 208 h 252"/>
                <a:gd name="T46" fmla="*/ 89 w 554"/>
                <a:gd name="T47" fmla="*/ 197 h 2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54" h="252">
                  <a:moveTo>
                    <a:pt x="21" y="246"/>
                  </a:moveTo>
                  <a:cubicBezTo>
                    <a:pt x="52" y="229"/>
                    <a:pt x="84" y="224"/>
                    <a:pt x="119" y="225"/>
                  </a:cubicBezTo>
                  <a:cubicBezTo>
                    <a:pt x="146" y="226"/>
                    <a:pt x="174" y="236"/>
                    <a:pt x="200" y="234"/>
                  </a:cubicBezTo>
                  <a:cubicBezTo>
                    <a:pt x="184" y="195"/>
                    <a:pt x="111" y="195"/>
                    <a:pt x="75" y="196"/>
                  </a:cubicBezTo>
                  <a:cubicBezTo>
                    <a:pt x="135" y="167"/>
                    <a:pt x="209" y="176"/>
                    <a:pt x="273" y="173"/>
                  </a:cubicBezTo>
                  <a:cubicBezTo>
                    <a:pt x="273" y="139"/>
                    <a:pt x="192" y="123"/>
                    <a:pt x="167" y="119"/>
                  </a:cubicBezTo>
                  <a:cubicBezTo>
                    <a:pt x="212" y="99"/>
                    <a:pt x="275" y="117"/>
                    <a:pt x="317" y="94"/>
                  </a:cubicBezTo>
                  <a:cubicBezTo>
                    <a:pt x="307" y="89"/>
                    <a:pt x="295" y="86"/>
                    <a:pt x="284" y="84"/>
                  </a:cubicBezTo>
                  <a:cubicBezTo>
                    <a:pt x="295" y="83"/>
                    <a:pt x="352" y="85"/>
                    <a:pt x="357" y="79"/>
                  </a:cubicBezTo>
                  <a:cubicBezTo>
                    <a:pt x="367" y="68"/>
                    <a:pt x="331" y="55"/>
                    <a:pt x="323" y="54"/>
                  </a:cubicBezTo>
                  <a:cubicBezTo>
                    <a:pt x="402" y="38"/>
                    <a:pt x="477" y="79"/>
                    <a:pt x="554" y="85"/>
                  </a:cubicBezTo>
                  <a:cubicBezTo>
                    <a:pt x="463" y="17"/>
                    <a:pt x="309" y="0"/>
                    <a:pt x="202" y="36"/>
                  </a:cubicBezTo>
                  <a:cubicBezTo>
                    <a:pt x="231" y="27"/>
                    <a:pt x="269" y="34"/>
                    <a:pt x="298" y="36"/>
                  </a:cubicBezTo>
                  <a:cubicBezTo>
                    <a:pt x="264" y="46"/>
                    <a:pt x="222" y="50"/>
                    <a:pt x="186" y="60"/>
                  </a:cubicBezTo>
                  <a:cubicBezTo>
                    <a:pt x="150" y="70"/>
                    <a:pt x="116" y="82"/>
                    <a:pt x="84" y="98"/>
                  </a:cubicBezTo>
                  <a:cubicBezTo>
                    <a:pt x="113" y="87"/>
                    <a:pt x="148" y="88"/>
                    <a:pt x="179" y="88"/>
                  </a:cubicBezTo>
                  <a:cubicBezTo>
                    <a:pt x="136" y="93"/>
                    <a:pt x="96" y="130"/>
                    <a:pt x="54" y="132"/>
                  </a:cubicBezTo>
                  <a:cubicBezTo>
                    <a:pt x="70" y="143"/>
                    <a:pt x="106" y="129"/>
                    <a:pt x="125" y="127"/>
                  </a:cubicBezTo>
                  <a:cubicBezTo>
                    <a:pt x="102" y="135"/>
                    <a:pt x="66" y="149"/>
                    <a:pt x="52" y="167"/>
                  </a:cubicBezTo>
                  <a:cubicBezTo>
                    <a:pt x="62" y="168"/>
                    <a:pt x="71" y="164"/>
                    <a:pt x="81" y="162"/>
                  </a:cubicBezTo>
                  <a:cubicBezTo>
                    <a:pt x="59" y="181"/>
                    <a:pt x="9" y="185"/>
                    <a:pt x="0" y="217"/>
                  </a:cubicBezTo>
                  <a:cubicBezTo>
                    <a:pt x="23" y="219"/>
                    <a:pt x="48" y="211"/>
                    <a:pt x="73" y="213"/>
                  </a:cubicBezTo>
                  <a:cubicBezTo>
                    <a:pt x="61" y="221"/>
                    <a:pt x="42" y="221"/>
                    <a:pt x="31" y="232"/>
                  </a:cubicBezTo>
                  <a:cubicBezTo>
                    <a:pt x="43" y="252"/>
                    <a:pt x="104" y="221"/>
                    <a:pt x="127" y="221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5" name="Freeform 730">
              <a:extLst>
                <a:ext uri="{FF2B5EF4-FFF2-40B4-BE49-F238E27FC236}">
                  <a16:creationId xmlns:a16="http://schemas.microsoft.com/office/drawing/2014/main" id="{D8910C0E-2BB1-4CD3-9216-0A73CBCE8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1" y="3012"/>
              <a:ext cx="134" cy="86"/>
            </a:xfrm>
            <a:custGeom>
              <a:avLst/>
              <a:gdLst>
                <a:gd name="T0" fmla="*/ 37 w 146"/>
                <a:gd name="T1" fmla="*/ 18 h 89"/>
                <a:gd name="T2" fmla="*/ 75 w 146"/>
                <a:gd name="T3" fmla="*/ 0 h 89"/>
                <a:gd name="T4" fmla="*/ 35 w 146"/>
                <a:gd name="T5" fmla="*/ 29 h 89"/>
                <a:gd name="T6" fmla="*/ 104 w 146"/>
                <a:gd name="T7" fmla="*/ 37 h 89"/>
                <a:gd name="T8" fmla="*/ 47 w 146"/>
                <a:gd name="T9" fmla="*/ 43 h 89"/>
                <a:gd name="T10" fmla="*/ 86 w 146"/>
                <a:gd name="T11" fmla="*/ 64 h 89"/>
                <a:gd name="T12" fmla="*/ 45 w 146"/>
                <a:gd name="T13" fmla="*/ 65 h 89"/>
                <a:gd name="T14" fmla="*/ 65 w 146"/>
                <a:gd name="T15" fmla="*/ 77 h 89"/>
                <a:gd name="T16" fmla="*/ 42 w 146"/>
                <a:gd name="T17" fmla="*/ 70 h 89"/>
                <a:gd name="T18" fmla="*/ 48 w 146"/>
                <a:gd name="T19" fmla="*/ 72 h 89"/>
                <a:gd name="T20" fmla="*/ 0 w 146"/>
                <a:gd name="T21" fmla="*/ 39 h 89"/>
                <a:gd name="T22" fmla="*/ 15 w 146"/>
                <a:gd name="T23" fmla="*/ 27 h 8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6" h="89">
                  <a:moveTo>
                    <a:pt x="52" y="22"/>
                  </a:moveTo>
                  <a:cubicBezTo>
                    <a:pt x="69" y="18"/>
                    <a:pt x="93" y="10"/>
                    <a:pt x="106" y="0"/>
                  </a:cubicBezTo>
                  <a:cubicBezTo>
                    <a:pt x="92" y="19"/>
                    <a:pt x="71" y="28"/>
                    <a:pt x="49" y="33"/>
                  </a:cubicBezTo>
                  <a:cubicBezTo>
                    <a:pt x="82" y="32"/>
                    <a:pt x="113" y="41"/>
                    <a:pt x="146" y="41"/>
                  </a:cubicBezTo>
                  <a:cubicBezTo>
                    <a:pt x="124" y="41"/>
                    <a:pt x="81" y="34"/>
                    <a:pt x="67" y="51"/>
                  </a:cubicBezTo>
                  <a:cubicBezTo>
                    <a:pt x="84" y="61"/>
                    <a:pt x="107" y="55"/>
                    <a:pt x="121" y="72"/>
                  </a:cubicBezTo>
                  <a:cubicBezTo>
                    <a:pt x="103" y="70"/>
                    <a:pt x="81" y="68"/>
                    <a:pt x="63" y="73"/>
                  </a:cubicBezTo>
                  <a:cubicBezTo>
                    <a:pt x="66" y="82"/>
                    <a:pt x="82" y="85"/>
                    <a:pt x="91" y="89"/>
                  </a:cubicBezTo>
                  <a:cubicBezTo>
                    <a:pt x="80" y="87"/>
                    <a:pt x="70" y="83"/>
                    <a:pt x="59" y="80"/>
                  </a:cubicBezTo>
                  <a:cubicBezTo>
                    <a:pt x="61" y="81"/>
                    <a:pt x="65" y="82"/>
                    <a:pt x="68" y="83"/>
                  </a:cubicBezTo>
                  <a:cubicBezTo>
                    <a:pt x="51" y="65"/>
                    <a:pt x="19" y="63"/>
                    <a:pt x="0" y="43"/>
                  </a:cubicBezTo>
                  <a:cubicBezTo>
                    <a:pt x="5" y="36"/>
                    <a:pt x="12" y="33"/>
                    <a:pt x="21" y="31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6" name="Freeform 731">
              <a:extLst>
                <a:ext uri="{FF2B5EF4-FFF2-40B4-BE49-F238E27FC236}">
                  <a16:creationId xmlns:a16="http://schemas.microsoft.com/office/drawing/2014/main" id="{DCF9BD51-8142-47A4-A5D9-1E315C502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9" y="2706"/>
              <a:ext cx="136" cy="203"/>
            </a:xfrm>
            <a:custGeom>
              <a:avLst/>
              <a:gdLst>
                <a:gd name="T0" fmla="*/ 0 w 148"/>
                <a:gd name="T1" fmla="*/ 188 h 208"/>
                <a:gd name="T2" fmla="*/ 67 w 148"/>
                <a:gd name="T3" fmla="*/ 88 h 208"/>
                <a:gd name="T4" fmla="*/ 106 w 148"/>
                <a:gd name="T5" fmla="*/ 0 h 208"/>
                <a:gd name="T6" fmla="*/ 99 w 148"/>
                <a:gd name="T7" fmla="*/ 33 h 208"/>
                <a:gd name="T8" fmla="*/ 76 w 148"/>
                <a:gd name="T9" fmla="*/ 90 h 208"/>
                <a:gd name="T10" fmla="*/ 39 w 148"/>
                <a:gd name="T11" fmla="*/ 141 h 208"/>
                <a:gd name="T12" fmla="*/ 0 w 148"/>
                <a:gd name="T13" fmla="*/ 188 h 2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8" h="208">
                  <a:moveTo>
                    <a:pt x="0" y="208"/>
                  </a:moveTo>
                  <a:cubicBezTo>
                    <a:pt x="38" y="198"/>
                    <a:pt x="76" y="127"/>
                    <a:pt x="94" y="96"/>
                  </a:cubicBezTo>
                  <a:cubicBezTo>
                    <a:pt x="112" y="67"/>
                    <a:pt x="138" y="33"/>
                    <a:pt x="148" y="0"/>
                  </a:cubicBezTo>
                  <a:cubicBezTo>
                    <a:pt x="141" y="12"/>
                    <a:pt x="141" y="24"/>
                    <a:pt x="139" y="37"/>
                  </a:cubicBezTo>
                  <a:cubicBezTo>
                    <a:pt x="134" y="60"/>
                    <a:pt x="122" y="80"/>
                    <a:pt x="107" y="98"/>
                  </a:cubicBezTo>
                  <a:cubicBezTo>
                    <a:pt x="90" y="118"/>
                    <a:pt x="72" y="137"/>
                    <a:pt x="54" y="156"/>
                  </a:cubicBezTo>
                  <a:cubicBezTo>
                    <a:pt x="42" y="169"/>
                    <a:pt x="29" y="185"/>
                    <a:pt x="0" y="208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7" name="Freeform 732">
              <a:extLst>
                <a:ext uri="{FF2B5EF4-FFF2-40B4-BE49-F238E27FC236}">
                  <a16:creationId xmlns:a16="http://schemas.microsoft.com/office/drawing/2014/main" id="{DC9F191E-FEC7-4359-9BB4-11E3A804D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" y="2730"/>
              <a:ext cx="160" cy="128"/>
            </a:xfrm>
            <a:custGeom>
              <a:avLst/>
              <a:gdLst>
                <a:gd name="T0" fmla="*/ 0 w 175"/>
                <a:gd name="T1" fmla="*/ 119 h 131"/>
                <a:gd name="T2" fmla="*/ 122 w 175"/>
                <a:gd name="T3" fmla="*/ 0 h 131"/>
                <a:gd name="T4" fmla="*/ 63 w 175"/>
                <a:gd name="T5" fmla="*/ 58 h 131"/>
                <a:gd name="T6" fmla="*/ 1 w 175"/>
                <a:gd name="T7" fmla="*/ 119 h 1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5" h="131">
                  <a:moveTo>
                    <a:pt x="0" y="131"/>
                  </a:moveTo>
                  <a:cubicBezTo>
                    <a:pt x="47" y="76"/>
                    <a:pt x="105" y="24"/>
                    <a:pt x="175" y="0"/>
                  </a:cubicBezTo>
                  <a:cubicBezTo>
                    <a:pt x="144" y="6"/>
                    <a:pt x="114" y="43"/>
                    <a:pt x="90" y="62"/>
                  </a:cubicBezTo>
                  <a:cubicBezTo>
                    <a:pt x="60" y="87"/>
                    <a:pt x="28" y="103"/>
                    <a:pt x="1" y="131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8" name="Freeform 733">
              <a:extLst>
                <a:ext uri="{FF2B5EF4-FFF2-40B4-BE49-F238E27FC236}">
                  <a16:creationId xmlns:a16="http://schemas.microsoft.com/office/drawing/2014/main" id="{D5F467D4-2314-4D04-B1C5-B1FEDD41E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" y="2713"/>
              <a:ext cx="38" cy="168"/>
            </a:xfrm>
            <a:custGeom>
              <a:avLst/>
              <a:gdLst>
                <a:gd name="T0" fmla="*/ 0 w 41"/>
                <a:gd name="T1" fmla="*/ 159 h 171"/>
                <a:gd name="T2" fmla="*/ 17 w 41"/>
                <a:gd name="T3" fmla="*/ 71 h 171"/>
                <a:gd name="T4" fmla="*/ 30 w 41"/>
                <a:gd name="T5" fmla="*/ 0 h 171"/>
                <a:gd name="T6" fmla="*/ 11 w 41"/>
                <a:gd name="T7" fmla="*/ 87 h 171"/>
                <a:gd name="T8" fmla="*/ 9 w 41"/>
                <a:gd name="T9" fmla="*/ 121 h 171"/>
                <a:gd name="T10" fmla="*/ 0 w 41"/>
                <a:gd name="T11" fmla="*/ 159 h 1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171">
                  <a:moveTo>
                    <a:pt x="0" y="171"/>
                  </a:moveTo>
                  <a:cubicBezTo>
                    <a:pt x="18" y="141"/>
                    <a:pt x="20" y="108"/>
                    <a:pt x="23" y="75"/>
                  </a:cubicBezTo>
                  <a:cubicBezTo>
                    <a:pt x="25" y="49"/>
                    <a:pt x="37" y="25"/>
                    <a:pt x="41" y="0"/>
                  </a:cubicBezTo>
                  <a:cubicBezTo>
                    <a:pt x="32" y="32"/>
                    <a:pt x="19" y="62"/>
                    <a:pt x="15" y="95"/>
                  </a:cubicBezTo>
                  <a:cubicBezTo>
                    <a:pt x="13" y="107"/>
                    <a:pt x="14" y="118"/>
                    <a:pt x="13" y="129"/>
                  </a:cubicBezTo>
                  <a:cubicBezTo>
                    <a:pt x="11" y="144"/>
                    <a:pt x="2" y="156"/>
                    <a:pt x="0" y="171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9" name="Freeform 734">
              <a:extLst>
                <a:ext uri="{FF2B5EF4-FFF2-40B4-BE49-F238E27FC236}">
                  <a16:creationId xmlns:a16="http://schemas.microsoft.com/office/drawing/2014/main" id="{9C99742C-A573-41A9-8A9B-ED05DA09A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" y="2879"/>
              <a:ext cx="44" cy="79"/>
            </a:xfrm>
            <a:custGeom>
              <a:avLst/>
              <a:gdLst>
                <a:gd name="T0" fmla="*/ 0 w 47"/>
                <a:gd name="T1" fmla="*/ 0 h 81"/>
                <a:gd name="T2" fmla="*/ 31 w 47"/>
                <a:gd name="T3" fmla="*/ 26 h 81"/>
                <a:gd name="T4" fmla="*/ 35 w 47"/>
                <a:gd name="T5" fmla="*/ 51 h 81"/>
                <a:gd name="T6" fmla="*/ 31 w 47"/>
                <a:gd name="T7" fmla="*/ 73 h 81"/>
                <a:gd name="T8" fmla="*/ 33 w 47"/>
                <a:gd name="T9" fmla="*/ 50 h 81"/>
                <a:gd name="T10" fmla="*/ 28 w 47"/>
                <a:gd name="T11" fmla="*/ 27 h 81"/>
                <a:gd name="T12" fmla="*/ 0 w 47"/>
                <a:gd name="T13" fmla="*/ 0 h 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81">
                  <a:moveTo>
                    <a:pt x="0" y="0"/>
                  </a:moveTo>
                  <a:cubicBezTo>
                    <a:pt x="16" y="1"/>
                    <a:pt x="32" y="17"/>
                    <a:pt x="39" y="30"/>
                  </a:cubicBezTo>
                  <a:cubicBezTo>
                    <a:pt x="44" y="38"/>
                    <a:pt x="47" y="46"/>
                    <a:pt x="46" y="55"/>
                  </a:cubicBezTo>
                  <a:cubicBezTo>
                    <a:pt x="45" y="64"/>
                    <a:pt x="41" y="72"/>
                    <a:pt x="40" y="81"/>
                  </a:cubicBezTo>
                  <a:cubicBezTo>
                    <a:pt x="39" y="72"/>
                    <a:pt x="42" y="63"/>
                    <a:pt x="42" y="54"/>
                  </a:cubicBezTo>
                  <a:cubicBezTo>
                    <a:pt x="42" y="47"/>
                    <a:pt x="40" y="38"/>
                    <a:pt x="36" y="31"/>
                  </a:cubicBezTo>
                  <a:cubicBezTo>
                    <a:pt x="29" y="17"/>
                    <a:pt x="19" y="7"/>
                    <a:pt x="0" y="0"/>
                  </a:cubicBezTo>
                </a:path>
              </a:pathLst>
            </a:custGeom>
            <a:solidFill>
              <a:srgbClr val="D1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0" name="Freeform 735">
              <a:extLst>
                <a:ext uri="{FF2B5EF4-FFF2-40B4-BE49-F238E27FC236}">
                  <a16:creationId xmlns:a16="http://schemas.microsoft.com/office/drawing/2014/main" id="{6EE53BD1-D067-4C9E-B0A1-B0EAF76D0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5" y="3001"/>
              <a:ext cx="92" cy="32"/>
            </a:xfrm>
            <a:custGeom>
              <a:avLst/>
              <a:gdLst>
                <a:gd name="T0" fmla="*/ 58 w 100"/>
                <a:gd name="T1" fmla="*/ 20 h 32"/>
                <a:gd name="T2" fmla="*/ 34 w 100"/>
                <a:gd name="T3" fmla="*/ 11 h 32"/>
                <a:gd name="T4" fmla="*/ 7 w 100"/>
                <a:gd name="T5" fmla="*/ 0 h 32"/>
                <a:gd name="T6" fmla="*/ 30 w 100"/>
                <a:gd name="T7" fmla="*/ 22 h 32"/>
                <a:gd name="T8" fmla="*/ 16 w 100"/>
                <a:gd name="T9" fmla="*/ 21 h 32"/>
                <a:gd name="T10" fmla="*/ 0 w 100"/>
                <a:gd name="T11" fmla="*/ 19 h 32"/>
                <a:gd name="T12" fmla="*/ 47 w 100"/>
                <a:gd name="T13" fmla="*/ 28 h 32"/>
                <a:gd name="T14" fmla="*/ 72 w 100"/>
                <a:gd name="T15" fmla="*/ 23 h 32"/>
                <a:gd name="T16" fmla="*/ 63 w 100"/>
                <a:gd name="T17" fmla="*/ 21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32">
                  <a:moveTo>
                    <a:pt x="81" y="20"/>
                  </a:moveTo>
                  <a:cubicBezTo>
                    <a:pt x="69" y="18"/>
                    <a:pt x="58" y="17"/>
                    <a:pt x="47" y="11"/>
                  </a:cubicBezTo>
                  <a:cubicBezTo>
                    <a:pt x="36" y="6"/>
                    <a:pt x="23" y="2"/>
                    <a:pt x="11" y="0"/>
                  </a:cubicBezTo>
                  <a:cubicBezTo>
                    <a:pt x="21" y="4"/>
                    <a:pt x="38" y="10"/>
                    <a:pt x="42" y="22"/>
                  </a:cubicBezTo>
                  <a:cubicBezTo>
                    <a:pt x="36" y="22"/>
                    <a:pt x="28" y="21"/>
                    <a:pt x="23" y="21"/>
                  </a:cubicBezTo>
                  <a:cubicBezTo>
                    <a:pt x="15" y="21"/>
                    <a:pt x="8" y="18"/>
                    <a:pt x="0" y="19"/>
                  </a:cubicBezTo>
                  <a:cubicBezTo>
                    <a:pt x="19" y="31"/>
                    <a:pt x="43" y="32"/>
                    <a:pt x="65" y="28"/>
                  </a:cubicBezTo>
                  <a:cubicBezTo>
                    <a:pt x="76" y="25"/>
                    <a:pt x="88" y="23"/>
                    <a:pt x="100" y="23"/>
                  </a:cubicBezTo>
                  <a:cubicBezTo>
                    <a:pt x="97" y="21"/>
                    <a:pt x="93" y="22"/>
                    <a:pt x="89" y="21"/>
                  </a:cubicBezTo>
                </a:path>
              </a:pathLst>
            </a:custGeom>
            <a:solidFill>
              <a:srgbClr val="7F58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1" name="Freeform 736">
              <a:extLst>
                <a:ext uri="{FF2B5EF4-FFF2-40B4-BE49-F238E27FC236}">
                  <a16:creationId xmlns:a16="http://schemas.microsoft.com/office/drawing/2014/main" id="{D588A560-4FFC-495A-9F02-64ADE6701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1" y="3023"/>
              <a:ext cx="16" cy="46"/>
            </a:xfrm>
            <a:custGeom>
              <a:avLst/>
              <a:gdLst>
                <a:gd name="T0" fmla="*/ 0 w 18"/>
                <a:gd name="T1" fmla="*/ 6 h 46"/>
                <a:gd name="T2" fmla="*/ 4 w 18"/>
                <a:gd name="T3" fmla="*/ 46 h 46"/>
                <a:gd name="T4" fmla="*/ 9 w 18"/>
                <a:gd name="T5" fmla="*/ 23 h 46"/>
                <a:gd name="T6" fmla="*/ 4 w 18"/>
                <a:gd name="T7" fmla="*/ 8 h 4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46">
                  <a:moveTo>
                    <a:pt x="0" y="6"/>
                  </a:moveTo>
                  <a:cubicBezTo>
                    <a:pt x="16" y="0"/>
                    <a:pt x="18" y="40"/>
                    <a:pt x="4" y="46"/>
                  </a:cubicBezTo>
                  <a:cubicBezTo>
                    <a:pt x="9" y="40"/>
                    <a:pt x="13" y="31"/>
                    <a:pt x="13" y="23"/>
                  </a:cubicBezTo>
                  <a:cubicBezTo>
                    <a:pt x="13" y="14"/>
                    <a:pt x="7" y="14"/>
                    <a:pt x="4" y="8"/>
                  </a:cubicBezTo>
                </a:path>
              </a:pathLst>
            </a:custGeom>
            <a:solidFill>
              <a:srgbClr val="D1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2" name="Freeform 737">
              <a:extLst>
                <a:ext uri="{FF2B5EF4-FFF2-40B4-BE49-F238E27FC236}">
                  <a16:creationId xmlns:a16="http://schemas.microsoft.com/office/drawing/2014/main" id="{64980956-1A23-4549-9199-86915EA59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0" y="2366"/>
              <a:ext cx="840" cy="660"/>
            </a:xfrm>
            <a:custGeom>
              <a:avLst/>
              <a:gdLst>
                <a:gd name="T0" fmla="*/ 0 w 917"/>
                <a:gd name="T1" fmla="*/ 96 h 675"/>
                <a:gd name="T2" fmla="*/ 70 w 917"/>
                <a:gd name="T3" fmla="*/ 63 h 675"/>
                <a:gd name="T4" fmla="*/ 147 w 917"/>
                <a:gd name="T5" fmla="*/ 25 h 675"/>
                <a:gd name="T6" fmla="*/ 41 w 917"/>
                <a:gd name="T7" fmla="*/ 80 h 675"/>
                <a:gd name="T8" fmla="*/ 203 w 917"/>
                <a:gd name="T9" fmla="*/ 13 h 675"/>
                <a:gd name="T10" fmla="*/ 133 w 917"/>
                <a:gd name="T11" fmla="*/ 44 h 675"/>
                <a:gd name="T12" fmla="*/ 206 w 917"/>
                <a:gd name="T13" fmla="*/ 20 h 675"/>
                <a:gd name="T14" fmla="*/ 265 w 917"/>
                <a:gd name="T15" fmla="*/ 0 h 675"/>
                <a:gd name="T16" fmla="*/ 181 w 917"/>
                <a:gd name="T17" fmla="*/ 28 h 675"/>
                <a:gd name="T18" fmla="*/ 261 w 917"/>
                <a:gd name="T19" fmla="*/ 15 h 675"/>
                <a:gd name="T20" fmla="*/ 320 w 917"/>
                <a:gd name="T21" fmla="*/ 8 h 675"/>
                <a:gd name="T22" fmla="*/ 234 w 917"/>
                <a:gd name="T23" fmla="*/ 27 h 675"/>
                <a:gd name="T24" fmla="*/ 356 w 917"/>
                <a:gd name="T25" fmla="*/ 23 h 675"/>
                <a:gd name="T26" fmla="*/ 273 w 917"/>
                <a:gd name="T27" fmla="*/ 49 h 675"/>
                <a:gd name="T28" fmla="*/ 411 w 917"/>
                <a:gd name="T29" fmla="*/ 61 h 675"/>
                <a:gd name="T30" fmla="*/ 340 w 917"/>
                <a:gd name="T31" fmla="*/ 65 h 675"/>
                <a:gd name="T32" fmla="*/ 442 w 917"/>
                <a:gd name="T33" fmla="*/ 85 h 675"/>
                <a:gd name="T34" fmla="*/ 393 w 917"/>
                <a:gd name="T35" fmla="*/ 83 h 675"/>
                <a:gd name="T36" fmla="*/ 472 w 917"/>
                <a:gd name="T37" fmla="*/ 113 h 675"/>
                <a:gd name="T38" fmla="*/ 415 w 917"/>
                <a:gd name="T39" fmla="*/ 126 h 675"/>
                <a:gd name="T40" fmla="*/ 476 w 917"/>
                <a:gd name="T41" fmla="*/ 149 h 675"/>
                <a:gd name="T42" fmla="*/ 485 w 917"/>
                <a:gd name="T43" fmla="*/ 183 h 675"/>
                <a:gd name="T44" fmla="*/ 528 w 917"/>
                <a:gd name="T45" fmla="*/ 209 h 675"/>
                <a:gd name="T46" fmla="*/ 585 w 917"/>
                <a:gd name="T47" fmla="*/ 261 h 675"/>
                <a:gd name="T48" fmla="*/ 488 w 917"/>
                <a:gd name="T49" fmla="*/ 202 h 675"/>
                <a:gd name="T50" fmla="*/ 525 w 917"/>
                <a:gd name="T51" fmla="*/ 239 h 675"/>
                <a:gd name="T52" fmla="*/ 573 w 917"/>
                <a:gd name="T53" fmla="*/ 302 h 675"/>
                <a:gd name="T54" fmla="*/ 514 w 917"/>
                <a:gd name="T55" fmla="*/ 245 h 675"/>
                <a:gd name="T56" fmla="*/ 565 w 917"/>
                <a:gd name="T57" fmla="*/ 308 h 675"/>
                <a:gd name="T58" fmla="*/ 615 w 917"/>
                <a:gd name="T59" fmla="*/ 374 h 675"/>
                <a:gd name="T60" fmla="*/ 573 w 917"/>
                <a:gd name="T61" fmla="*/ 316 h 675"/>
                <a:gd name="T62" fmla="*/ 610 w 917"/>
                <a:gd name="T63" fmla="*/ 373 h 675"/>
                <a:gd name="T64" fmla="*/ 645 w 917"/>
                <a:gd name="T65" fmla="*/ 441 h 675"/>
                <a:gd name="T66" fmla="*/ 601 w 917"/>
                <a:gd name="T67" fmla="*/ 380 h 675"/>
                <a:gd name="T68" fmla="*/ 645 w 917"/>
                <a:gd name="T69" fmla="*/ 486 h 675"/>
                <a:gd name="T70" fmla="*/ 607 w 917"/>
                <a:gd name="T71" fmla="*/ 424 h 675"/>
                <a:gd name="T72" fmla="*/ 642 w 917"/>
                <a:gd name="T73" fmla="*/ 526 h 675"/>
                <a:gd name="T74" fmla="*/ 616 w 917"/>
                <a:gd name="T75" fmla="*/ 463 h 675"/>
                <a:gd name="T76" fmla="*/ 636 w 917"/>
                <a:gd name="T77" fmla="*/ 562 h 675"/>
                <a:gd name="T78" fmla="*/ 617 w 917"/>
                <a:gd name="T79" fmla="*/ 531 h 675"/>
                <a:gd name="T80" fmla="*/ 620 w 917"/>
                <a:gd name="T81" fmla="*/ 617 h 675"/>
                <a:gd name="T82" fmla="*/ 574 w 917"/>
                <a:gd name="T83" fmla="*/ 507 h 675"/>
                <a:gd name="T84" fmla="*/ 518 w 917"/>
                <a:gd name="T85" fmla="*/ 388 h 675"/>
                <a:gd name="T86" fmla="*/ 495 w 917"/>
                <a:gd name="T87" fmla="*/ 320 h 675"/>
                <a:gd name="T88" fmla="*/ 483 w 917"/>
                <a:gd name="T89" fmla="*/ 292 h 67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7" h="675">
                  <a:moveTo>
                    <a:pt x="0" y="104"/>
                  </a:moveTo>
                  <a:cubicBezTo>
                    <a:pt x="34" y="98"/>
                    <a:pt x="67" y="80"/>
                    <a:pt x="99" y="68"/>
                  </a:cubicBezTo>
                  <a:cubicBezTo>
                    <a:pt x="134" y="55"/>
                    <a:pt x="178" y="50"/>
                    <a:pt x="210" y="29"/>
                  </a:cubicBezTo>
                  <a:cubicBezTo>
                    <a:pt x="160" y="46"/>
                    <a:pt x="111" y="77"/>
                    <a:pt x="59" y="88"/>
                  </a:cubicBezTo>
                  <a:cubicBezTo>
                    <a:pt x="137" y="78"/>
                    <a:pt x="210" y="29"/>
                    <a:pt x="288" y="13"/>
                  </a:cubicBezTo>
                  <a:cubicBezTo>
                    <a:pt x="255" y="18"/>
                    <a:pt x="218" y="31"/>
                    <a:pt x="189" y="48"/>
                  </a:cubicBezTo>
                  <a:cubicBezTo>
                    <a:pt x="215" y="56"/>
                    <a:pt x="267" y="28"/>
                    <a:pt x="294" y="20"/>
                  </a:cubicBezTo>
                  <a:cubicBezTo>
                    <a:pt x="321" y="12"/>
                    <a:pt x="348" y="3"/>
                    <a:pt x="376" y="0"/>
                  </a:cubicBezTo>
                  <a:cubicBezTo>
                    <a:pt x="344" y="24"/>
                    <a:pt x="292" y="12"/>
                    <a:pt x="258" y="32"/>
                  </a:cubicBezTo>
                  <a:cubicBezTo>
                    <a:pt x="286" y="43"/>
                    <a:pt x="341" y="20"/>
                    <a:pt x="371" y="15"/>
                  </a:cubicBezTo>
                  <a:cubicBezTo>
                    <a:pt x="398" y="11"/>
                    <a:pt x="427" y="8"/>
                    <a:pt x="454" y="8"/>
                  </a:cubicBezTo>
                  <a:cubicBezTo>
                    <a:pt x="421" y="30"/>
                    <a:pt x="369" y="21"/>
                    <a:pt x="331" y="31"/>
                  </a:cubicBezTo>
                  <a:cubicBezTo>
                    <a:pt x="387" y="37"/>
                    <a:pt x="448" y="24"/>
                    <a:pt x="506" y="27"/>
                  </a:cubicBezTo>
                  <a:cubicBezTo>
                    <a:pt x="470" y="44"/>
                    <a:pt x="422" y="32"/>
                    <a:pt x="388" y="53"/>
                  </a:cubicBezTo>
                  <a:cubicBezTo>
                    <a:pt x="420" y="64"/>
                    <a:pt x="577" y="20"/>
                    <a:pt x="584" y="65"/>
                  </a:cubicBezTo>
                  <a:cubicBezTo>
                    <a:pt x="551" y="72"/>
                    <a:pt x="516" y="73"/>
                    <a:pt x="483" y="72"/>
                  </a:cubicBezTo>
                  <a:cubicBezTo>
                    <a:pt x="522" y="71"/>
                    <a:pt x="598" y="67"/>
                    <a:pt x="628" y="93"/>
                  </a:cubicBezTo>
                  <a:cubicBezTo>
                    <a:pt x="607" y="100"/>
                    <a:pt x="581" y="89"/>
                    <a:pt x="558" y="91"/>
                  </a:cubicBezTo>
                  <a:cubicBezTo>
                    <a:pt x="591" y="111"/>
                    <a:pt x="640" y="101"/>
                    <a:pt x="669" y="125"/>
                  </a:cubicBezTo>
                  <a:cubicBezTo>
                    <a:pt x="647" y="134"/>
                    <a:pt x="614" y="137"/>
                    <a:pt x="590" y="138"/>
                  </a:cubicBezTo>
                  <a:cubicBezTo>
                    <a:pt x="613" y="137"/>
                    <a:pt x="661" y="145"/>
                    <a:pt x="677" y="163"/>
                  </a:cubicBezTo>
                  <a:cubicBezTo>
                    <a:pt x="686" y="174"/>
                    <a:pt x="680" y="188"/>
                    <a:pt x="689" y="199"/>
                  </a:cubicBezTo>
                  <a:cubicBezTo>
                    <a:pt x="700" y="214"/>
                    <a:pt x="733" y="220"/>
                    <a:pt x="750" y="229"/>
                  </a:cubicBezTo>
                  <a:cubicBezTo>
                    <a:pt x="779" y="245"/>
                    <a:pt x="805" y="266"/>
                    <a:pt x="832" y="285"/>
                  </a:cubicBezTo>
                  <a:cubicBezTo>
                    <a:pt x="795" y="252"/>
                    <a:pt x="739" y="237"/>
                    <a:pt x="693" y="222"/>
                  </a:cubicBezTo>
                  <a:cubicBezTo>
                    <a:pt x="706" y="240"/>
                    <a:pt x="727" y="249"/>
                    <a:pt x="744" y="262"/>
                  </a:cubicBezTo>
                  <a:cubicBezTo>
                    <a:pt x="770" y="282"/>
                    <a:pt x="789" y="309"/>
                    <a:pt x="814" y="330"/>
                  </a:cubicBezTo>
                  <a:cubicBezTo>
                    <a:pt x="796" y="304"/>
                    <a:pt x="755" y="286"/>
                    <a:pt x="729" y="269"/>
                  </a:cubicBezTo>
                  <a:cubicBezTo>
                    <a:pt x="748" y="297"/>
                    <a:pt x="777" y="314"/>
                    <a:pt x="803" y="336"/>
                  </a:cubicBezTo>
                  <a:cubicBezTo>
                    <a:pt x="827" y="356"/>
                    <a:pt x="846" y="396"/>
                    <a:pt x="872" y="410"/>
                  </a:cubicBezTo>
                  <a:cubicBezTo>
                    <a:pt x="867" y="387"/>
                    <a:pt x="835" y="357"/>
                    <a:pt x="814" y="345"/>
                  </a:cubicBezTo>
                  <a:cubicBezTo>
                    <a:pt x="825" y="369"/>
                    <a:pt x="851" y="386"/>
                    <a:pt x="867" y="408"/>
                  </a:cubicBezTo>
                  <a:cubicBezTo>
                    <a:pt x="884" y="431"/>
                    <a:pt x="899" y="457"/>
                    <a:pt x="915" y="482"/>
                  </a:cubicBezTo>
                  <a:cubicBezTo>
                    <a:pt x="904" y="457"/>
                    <a:pt x="880" y="427"/>
                    <a:pt x="854" y="416"/>
                  </a:cubicBezTo>
                  <a:cubicBezTo>
                    <a:pt x="870" y="457"/>
                    <a:pt x="915" y="486"/>
                    <a:pt x="917" y="532"/>
                  </a:cubicBezTo>
                  <a:cubicBezTo>
                    <a:pt x="898" y="509"/>
                    <a:pt x="888" y="480"/>
                    <a:pt x="862" y="464"/>
                  </a:cubicBezTo>
                  <a:cubicBezTo>
                    <a:pt x="875" y="502"/>
                    <a:pt x="895" y="538"/>
                    <a:pt x="912" y="575"/>
                  </a:cubicBezTo>
                  <a:cubicBezTo>
                    <a:pt x="904" y="552"/>
                    <a:pt x="891" y="525"/>
                    <a:pt x="875" y="507"/>
                  </a:cubicBezTo>
                  <a:cubicBezTo>
                    <a:pt x="877" y="543"/>
                    <a:pt x="898" y="579"/>
                    <a:pt x="904" y="615"/>
                  </a:cubicBezTo>
                  <a:cubicBezTo>
                    <a:pt x="893" y="604"/>
                    <a:pt x="892" y="587"/>
                    <a:pt x="878" y="581"/>
                  </a:cubicBezTo>
                  <a:cubicBezTo>
                    <a:pt x="875" y="609"/>
                    <a:pt x="891" y="652"/>
                    <a:pt x="881" y="675"/>
                  </a:cubicBezTo>
                  <a:cubicBezTo>
                    <a:pt x="850" y="645"/>
                    <a:pt x="835" y="592"/>
                    <a:pt x="816" y="555"/>
                  </a:cubicBezTo>
                  <a:cubicBezTo>
                    <a:pt x="792" y="509"/>
                    <a:pt x="762" y="467"/>
                    <a:pt x="737" y="424"/>
                  </a:cubicBezTo>
                  <a:cubicBezTo>
                    <a:pt x="723" y="400"/>
                    <a:pt x="715" y="374"/>
                    <a:pt x="702" y="350"/>
                  </a:cubicBezTo>
                  <a:cubicBezTo>
                    <a:pt x="697" y="342"/>
                    <a:pt x="680" y="317"/>
                    <a:pt x="686" y="320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3" name="Freeform 738">
              <a:extLst>
                <a:ext uri="{FF2B5EF4-FFF2-40B4-BE49-F238E27FC236}">
                  <a16:creationId xmlns:a16="http://schemas.microsoft.com/office/drawing/2014/main" id="{B3E3D34F-09FD-4BDD-8709-BEE00EF67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" y="2506"/>
              <a:ext cx="139" cy="89"/>
            </a:xfrm>
            <a:custGeom>
              <a:avLst/>
              <a:gdLst>
                <a:gd name="T0" fmla="*/ 9 w 152"/>
                <a:gd name="T1" fmla="*/ 0 h 91"/>
                <a:gd name="T2" fmla="*/ 93 w 152"/>
                <a:gd name="T3" fmla="*/ 18 h 91"/>
                <a:gd name="T4" fmla="*/ 25 w 152"/>
                <a:gd name="T5" fmla="*/ 2 h 91"/>
                <a:gd name="T6" fmla="*/ 105 w 152"/>
                <a:gd name="T7" fmla="*/ 47 h 91"/>
                <a:gd name="T8" fmla="*/ 26 w 152"/>
                <a:gd name="T9" fmla="*/ 22 h 91"/>
                <a:gd name="T10" fmla="*/ 67 w 152"/>
                <a:gd name="T11" fmla="*/ 39 h 91"/>
                <a:gd name="T12" fmla="*/ 106 w 152"/>
                <a:gd name="T13" fmla="*/ 65 h 91"/>
                <a:gd name="T14" fmla="*/ 36 w 152"/>
                <a:gd name="T15" fmla="*/ 47 h 91"/>
                <a:gd name="T16" fmla="*/ 84 w 152"/>
                <a:gd name="T17" fmla="*/ 77 h 91"/>
                <a:gd name="T18" fmla="*/ 0 w 152"/>
                <a:gd name="T19" fmla="*/ 22 h 91"/>
                <a:gd name="T20" fmla="*/ 6 w 152"/>
                <a:gd name="T21" fmla="*/ 2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2" h="91">
                  <a:moveTo>
                    <a:pt x="13" y="0"/>
                  </a:moveTo>
                  <a:cubicBezTo>
                    <a:pt x="50" y="11"/>
                    <a:pt x="94" y="10"/>
                    <a:pt x="132" y="18"/>
                  </a:cubicBezTo>
                  <a:cubicBezTo>
                    <a:pt x="100" y="20"/>
                    <a:pt x="68" y="1"/>
                    <a:pt x="36" y="2"/>
                  </a:cubicBezTo>
                  <a:cubicBezTo>
                    <a:pt x="72" y="22"/>
                    <a:pt x="114" y="32"/>
                    <a:pt x="151" y="51"/>
                  </a:cubicBezTo>
                  <a:cubicBezTo>
                    <a:pt x="116" y="37"/>
                    <a:pt x="66" y="42"/>
                    <a:pt x="37" y="22"/>
                  </a:cubicBezTo>
                  <a:cubicBezTo>
                    <a:pt x="50" y="37"/>
                    <a:pt x="77" y="36"/>
                    <a:pt x="96" y="43"/>
                  </a:cubicBezTo>
                  <a:cubicBezTo>
                    <a:pt x="115" y="50"/>
                    <a:pt x="133" y="66"/>
                    <a:pt x="152" y="71"/>
                  </a:cubicBezTo>
                  <a:cubicBezTo>
                    <a:pt x="120" y="61"/>
                    <a:pt x="84" y="49"/>
                    <a:pt x="51" y="51"/>
                  </a:cubicBezTo>
                  <a:cubicBezTo>
                    <a:pt x="73" y="62"/>
                    <a:pt x="106" y="63"/>
                    <a:pt x="120" y="85"/>
                  </a:cubicBezTo>
                  <a:cubicBezTo>
                    <a:pt x="65" y="91"/>
                    <a:pt x="27" y="66"/>
                    <a:pt x="0" y="24"/>
                  </a:cubicBezTo>
                  <a:cubicBezTo>
                    <a:pt x="3" y="25"/>
                    <a:pt x="7" y="25"/>
                    <a:pt x="10" y="26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4" name="Freeform 739">
              <a:extLst>
                <a:ext uri="{FF2B5EF4-FFF2-40B4-BE49-F238E27FC236}">
                  <a16:creationId xmlns:a16="http://schemas.microsoft.com/office/drawing/2014/main" id="{1A3E2CDA-3C3F-4738-A25D-DAF6A6948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" y="2597"/>
              <a:ext cx="125" cy="172"/>
            </a:xfrm>
            <a:custGeom>
              <a:avLst/>
              <a:gdLst>
                <a:gd name="T0" fmla="*/ 0 w 136"/>
                <a:gd name="T1" fmla="*/ 0 h 176"/>
                <a:gd name="T2" fmla="*/ 58 w 136"/>
                <a:gd name="T3" fmla="*/ 41 h 176"/>
                <a:gd name="T4" fmla="*/ 14 w 136"/>
                <a:gd name="T5" fmla="*/ 14 h 176"/>
                <a:gd name="T6" fmla="*/ 82 w 136"/>
                <a:gd name="T7" fmla="*/ 72 h 176"/>
                <a:gd name="T8" fmla="*/ 22 w 136"/>
                <a:gd name="T9" fmla="*/ 40 h 176"/>
                <a:gd name="T10" fmla="*/ 95 w 136"/>
                <a:gd name="T11" fmla="*/ 101 h 176"/>
                <a:gd name="T12" fmla="*/ 42 w 136"/>
                <a:gd name="T13" fmla="*/ 67 h 176"/>
                <a:gd name="T14" fmla="*/ 91 w 136"/>
                <a:gd name="T15" fmla="*/ 118 h 176"/>
                <a:gd name="T16" fmla="*/ 61 w 136"/>
                <a:gd name="T17" fmla="*/ 103 h 176"/>
                <a:gd name="T18" fmla="*/ 97 w 136"/>
                <a:gd name="T19" fmla="*/ 160 h 176"/>
                <a:gd name="T20" fmla="*/ 59 w 136"/>
                <a:gd name="T21" fmla="*/ 113 h 17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6" h="176">
                  <a:moveTo>
                    <a:pt x="0" y="0"/>
                  </a:moveTo>
                  <a:cubicBezTo>
                    <a:pt x="24" y="20"/>
                    <a:pt x="56" y="28"/>
                    <a:pt x="81" y="45"/>
                  </a:cubicBezTo>
                  <a:cubicBezTo>
                    <a:pt x="68" y="32"/>
                    <a:pt x="37" y="15"/>
                    <a:pt x="19" y="14"/>
                  </a:cubicBezTo>
                  <a:cubicBezTo>
                    <a:pt x="39" y="44"/>
                    <a:pt x="89" y="49"/>
                    <a:pt x="114" y="80"/>
                  </a:cubicBezTo>
                  <a:cubicBezTo>
                    <a:pt x="88" y="65"/>
                    <a:pt x="60" y="49"/>
                    <a:pt x="30" y="44"/>
                  </a:cubicBezTo>
                  <a:cubicBezTo>
                    <a:pt x="61" y="68"/>
                    <a:pt x="99" y="88"/>
                    <a:pt x="133" y="109"/>
                  </a:cubicBezTo>
                  <a:cubicBezTo>
                    <a:pt x="110" y="95"/>
                    <a:pt x="85" y="82"/>
                    <a:pt x="59" y="75"/>
                  </a:cubicBezTo>
                  <a:cubicBezTo>
                    <a:pt x="65" y="99"/>
                    <a:pt x="108" y="117"/>
                    <a:pt x="128" y="130"/>
                  </a:cubicBezTo>
                  <a:cubicBezTo>
                    <a:pt x="118" y="119"/>
                    <a:pt x="100" y="104"/>
                    <a:pt x="85" y="112"/>
                  </a:cubicBezTo>
                  <a:cubicBezTo>
                    <a:pt x="95" y="137"/>
                    <a:pt x="127" y="151"/>
                    <a:pt x="136" y="176"/>
                  </a:cubicBezTo>
                  <a:cubicBezTo>
                    <a:pt x="119" y="162"/>
                    <a:pt x="93" y="144"/>
                    <a:pt x="83" y="125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5" name="Freeform 740">
              <a:extLst>
                <a:ext uri="{FF2B5EF4-FFF2-40B4-BE49-F238E27FC236}">
                  <a16:creationId xmlns:a16="http://schemas.microsoft.com/office/drawing/2014/main" id="{6927C910-386A-4523-84E5-833587476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0" y="2376"/>
              <a:ext cx="216" cy="77"/>
            </a:xfrm>
            <a:custGeom>
              <a:avLst/>
              <a:gdLst>
                <a:gd name="T0" fmla="*/ 1 w 236"/>
                <a:gd name="T1" fmla="*/ 21 h 80"/>
                <a:gd name="T2" fmla="*/ 0 w 236"/>
                <a:gd name="T3" fmla="*/ 20 h 80"/>
                <a:gd name="T4" fmla="*/ 33 w 236"/>
                <a:gd name="T5" fmla="*/ 12 h 80"/>
                <a:gd name="T6" fmla="*/ 83 w 236"/>
                <a:gd name="T7" fmla="*/ 1 h 80"/>
                <a:gd name="T8" fmla="*/ 54 w 236"/>
                <a:gd name="T9" fmla="*/ 9 h 80"/>
                <a:gd name="T10" fmla="*/ 27 w 236"/>
                <a:gd name="T11" fmla="*/ 15 h 80"/>
                <a:gd name="T12" fmla="*/ 14 w 236"/>
                <a:gd name="T13" fmla="*/ 20 h 80"/>
                <a:gd name="T14" fmla="*/ 98 w 236"/>
                <a:gd name="T15" fmla="*/ 9 h 80"/>
                <a:gd name="T16" fmla="*/ 72 w 236"/>
                <a:gd name="T17" fmla="*/ 13 h 80"/>
                <a:gd name="T18" fmla="*/ 35 w 236"/>
                <a:gd name="T19" fmla="*/ 30 h 80"/>
                <a:gd name="T20" fmla="*/ 82 w 236"/>
                <a:gd name="T21" fmla="*/ 22 h 80"/>
                <a:gd name="T22" fmla="*/ 54 w 236"/>
                <a:gd name="T23" fmla="*/ 36 h 80"/>
                <a:gd name="T24" fmla="*/ 67 w 236"/>
                <a:gd name="T25" fmla="*/ 36 h 80"/>
                <a:gd name="T26" fmla="*/ 103 w 236"/>
                <a:gd name="T27" fmla="*/ 26 h 80"/>
                <a:gd name="T28" fmla="*/ 150 w 236"/>
                <a:gd name="T29" fmla="*/ 22 h 80"/>
                <a:gd name="T30" fmla="*/ 121 w 236"/>
                <a:gd name="T31" fmla="*/ 26 h 80"/>
                <a:gd name="T32" fmla="*/ 79 w 236"/>
                <a:gd name="T33" fmla="*/ 37 h 80"/>
                <a:gd name="T34" fmla="*/ 87 w 236"/>
                <a:gd name="T35" fmla="*/ 37 h 80"/>
                <a:gd name="T36" fmla="*/ 113 w 236"/>
                <a:gd name="T37" fmla="*/ 35 h 80"/>
                <a:gd name="T38" fmla="*/ 149 w 236"/>
                <a:gd name="T39" fmla="*/ 36 h 80"/>
                <a:gd name="T40" fmla="*/ 134 w 236"/>
                <a:gd name="T41" fmla="*/ 39 h 80"/>
                <a:gd name="T42" fmla="*/ 113 w 236"/>
                <a:gd name="T43" fmla="*/ 50 h 80"/>
                <a:gd name="T44" fmla="*/ 138 w 236"/>
                <a:gd name="T45" fmla="*/ 51 h 80"/>
                <a:gd name="T46" fmla="*/ 166 w 236"/>
                <a:gd name="T47" fmla="*/ 54 h 80"/>
                <a:gd name="T48" fmla="*/ 153 w 236"/>
                <a:gd name="T49" fmla="*/ 60 h 80"/>
                <a:gd name="T50" fmla="*/ 103 w 236"/>
                <a:gd name="T51" fmla="*/ 65 h 80"/>
                <a:gd name="T52" fmla="*/ 59 w 236"/>
                <a:gd name="T53" fmla="*/ 57 h 80"/>
                <a:gd name="T54" fmla="*/ 44 w 236"/>
                <a:gd name="T55" fmla="*/ 53 h 8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36" h="80">
                  <a:moveTo>
                    <a:pt x="1" y="25"/>
                  </a:moveTo>
                  <a:cubicBezTo>
                    <a:pt x="1" y="25"/>
                    <a:pt x="0" y="24"/>
                    <a:pt x="0" y="24"/>
                  </a:cubicBezTo>
                  <a:cubicBezTo>
                    <a:pt x="13" y="16"/>
                    <a:pt x="33" y="16"/>
                    <a:pt x="47" y="12"/>
                  </a:cubicBezTo>
                  <a:cubicBezTo>
                    <a:pt x="70" y="7"/>
                    <a:pt x="94" y="0"/>
                    <a:pt x="118" y="1"/>
                  </a:cubicBezTo>
                  <a:cubicBezTo>
                    <a:pt x="105" y="0"/>
                    <a:pt x="90" y="6"/>
                    <a:pt x="78" y="9"/>
                  </a:cubicBezTo>
                  <a:cubicBezTo>
                    <a:pt x="65" y="12"/>
                    <a:pt x="52" y="16"/>
                    <a:pt x="39" y="19"/>
                  </a:cubicBezTo>
                  <a:cubicBezTo>
                    <a:pt x="33" y="21"/>
                    <a:pt x="26" y="22"/>
                    <a:pt x="20" y="24"/>
                  </a:cubicBezTo>
                  <a:cubicBezTo>
                    <a:pt x="59" y="14"/>
                    <a:pt x="100" y="14"/>
                    <a:pt x="140" y="9"/>
                  </a:cubicBezTo>
                  <a:cubicBezTo>
                    <a:pt x="130" y="15"/>
                    <a:pt x="114" y="15"/>
                    <a:pt x="103" y="17"/>
                  </a:cubicBezTo>
                  <a:cubicBezTo>
                    <a:pt x="86" y="20"/>
                    <a:pt x="63" y="24"/>
                    <a:pt x="49" y="34"/>
                  </a:cubicBezTo>
                  <a:cubicBezTo>
                    <a:pt x="71" y="37"/>
                    <a:pt x="95" y="29"/>
                    <a:pt x="117" y="26"/>
                  </a:cubicBezTo>
                  <a:cubicBezTo>
                    <a:pt x="105" y="29"/>
                    <a:pt x="83" y="31"/>
                    <a:pt x="76" y="41"/>
                  </a:cubicBezTo>
                  <a:cubicBezTo>
                    <a:pt x="81" y="44"/>
                    <a:pt x="89" y="42"/>
                    <a:pt x="95" y="41"/>
                  </a:cubicBezTo>
                  <a:cubicBezTo>
                    <a:pt x="112" y="38"/>
                    <a:pt x="129" y="33"/>
                    <a:pt x="147" y="30"/>
                  </a:cubicBezTo>
                  <a:cubicBezTo>
                    <a:pt x="166" y="27"/>
                    <a:pt x="196" y="19"/>
                    <a:pt x="214" y="26"/>
                  </a:cubicBezTo>
                  <a:cubicBezTo>
                    <a:pt x="204" y="32"/>
                    <a:pt x="183" y="28"/>
                    <a:pt x="171" y="30"/>
                  </a:cubicBezTo>
                  <a:cubicBezTo>
                    <a:pt x="153" y="32"/>
                    <a:pt x="128" y="32"/>
                    <a:pt x="113" y="42"/>
                  </a:cubicBezTo>
                  <a:cubicBezTo>
                    <a:pt x="117" y="43"/>
                    <a:pt x="120" y="43"/>
                    <a:pt x="125" y="43"/>
                  </a:cubicBezTo>
                  <a:cubicBezTo>
                    <a:pt x="138" y="42"/>
                    <a:pt x="150" y="40"/>
                    <a:pt x="163" y="39"/>
                  </a:cubicBezTo>
                  <a:cubicBezTo>
                    <a:pt x="177" y="38"/>
                    <a:pt x="199" y="34"/>
                    <a:pt x="212" y="41"/>
                  </a:cubicBezTo>
                  <a:cubicBezTo>
                    <a:pt x="209" y="45"/>
                    <a:pt x="197" y="46"/>
                    <a:pt x="191" y="47"/>
                  </a:cubicBezTo>
                  <a:cubicBezTo>
                    <a:pt x="183" y="49"/>
                    <a:pt x="166" y="50"/>
                    <a:pt x="160" y="58"/>
                  </a:cubicBezTo>
                  <a:cubicBezTo>
                    <a:pt x="169" y="63"/>
                    <a:pt x="187" y="59"/>
                    <a:pt x="197" y="59"/>
                  </a:cubicBezTo>
                  <a:cubicBezTo>
                    <a:pt x="210" y="59"/>
                    <a:pt x="224" y="58"/>
                    <a:pt x="236" y="62"/>
                  </a:cubicBezTo>
                  <a:cubicBezTo>
                    <a:pt x="231" y="65"/>
                    <a:pt x="223" y="68"/>
                    <a:pt x="217" y="69"/>
                  </a:cubicBezTo>
                  <a:cubicBezTo>
                    <a:pt x="195" y="76"/>
                    <a:pt x="169" y="80"/>
                    <a:pt x="146" y="77"/>
                  </a:cubicBezTo>
                  <a:cubicBezTo>
                    <a:pt x="125" y="75"/>
                    <a:pt x="104" y="73"/>
                    <a:pt x="84" y="65"/>
                  </a:cubicBezTo>
                  <a:cubicBezTo>
                    <a:pt x="77" y="63"/>
                    <a:pt x="68" y="61"/>
                    <a:pt x="62" y="61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6" name="Freeform 741">
              <a:extLst>
                <a:ext uri="{FF2B5EF4-FFF2-40B4-BE49-F238E27FC236}">
                  <a16:creationId xmlns:a16="http://schemas.microsoft.com/office/drawing/2014/main" id="{DB29335C-D852-43D4-9538-829AD8DD1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9" y="2363"/>
              <a:ext cx="319" cy="95"/>
            </a:xfrm>
            <a:custGeom>
              <a:avLst/>
              <a:gdLst>
                <a:gd name="T0" fmla="*/ 0 w 347"/>
                <a:gd name="T1" fmla="*/ 82 h 98"/>
                <a:gd name="T2" fmla="*/ 47 w 347"/>
                <a:gd name="T3" fmla="*/ 57 h 98"/>
                <a:gd name="T4" fmla="*/ 93 w 347"/>
                <a:gd name="T5" fmla="*/ 38 h 98"/>
                <a:gd name="T6" fmla="*/ 49 w 347"/>
                <a:gd name="T7" fmla="*/ 64 h 98"/>
                <a:gd name="T8" fmla="*/ 63 w 347"/>
                <a:gd name="T9" fmla="*/ 58 h 98"/>
                <a:gd name="T10" fmla="*/ 94 w 347"/>
                <a:gd name="T11" fmla="*/ 45 h 98"/>
                <a:gd name="T12" fmla="*/ 131 w 347"/>
                <a:gd name="T13" fmla="*/ 27 h 98"/>
                <a:gd name="T14" fmla="*/ 120 w 347"/>
                <a:gd name="T15" fmla="*/ 33 h 98"/>
                <a:gd name="T16" fmla="*/ 99 w 347"/>
                <a:gd name="T17" fmla="*/ 46 h 98"/>
                <a:gd name="T18" fmla="*/ 172 w 347"/>
                <a:gd name="T19" fmla="*/ 12 h 98"/>
                <a:gd name="T20" fmla="*/ 123 w 347"/>
                <a:gd name="T21" fmla="*/ 40 h 98"/>
                <a:gd name="T22" fmla="*/ 167 w 347"/>
                <a:gd name="T23" fmla="*/ 16 h 98"/>
                <a:gd name="T24" fmla="*/ 207 w 347"/>
                <a:gd name="T25" fmla="*/ 0 h 98"/>
                <a:gd name="T26" fmla="*/ 186 w 347"/>
                <a:gd name="T27" fmla="*/ 16 h 98"/>
                <a:gd name="T28" fmla="*/ 154 w 347"/>
                <a:gd name="T29" fmla="*/ 36 h 98"/>
                <a:gd name="T30" fmla="*/ 193 w 347"/>
                <a:gd name="T31" fmla="*/ 18 h 98"/>
                <a:gd name="T32" fmla="*/ 220 w 347"/>
                <a:gd name="T33" fmla="*/ 11 h 98"/>
                <a:gd name="T34" fmla="*/ 235 w 347"/>
                <a:gd name="T35" fmla="*/ 6 h 98"/>
                <a:gd name="T36" fmla="*/ 221 w 347"/>
                <a:gd name="T37" fmla="*/ 16 h 98"/>
                <a:gd name="T38" fmla="*/ 204 w 347"/>
                <a:gd name="T39" fmla="*/ 25 h 98"/>
                <a:gd name="T40" fmla="*/ 220 w 347"/>
                <a:gd name="T41" fmla="*/ 19 h 98"/>
                <a:gd name="T42" fmla="*/ 247 w 347"/>
                <a:gd name="T43" fmla="*/ 16 h 98"/>
                <a:gd name="T44" fmla="*/ 235 w 347"/>
                <a:gd name="T45" fmla="*/ 21 h 98"/>
                <a:gd name="T46" fmla="*/ 219 w 347"/>
                <a:gd name="T47" fmla="*/ 31 h 98"/>
                <a:gd name="T48" fmla="*/ 244 w 347"/>
                <a:gd name="T49" fmla="*/ 31 h 98"/>
                <a:gd name="T50" fmla="*/ 216 w 347"/>
                <a:gd name="T51" fmla="*/ 47 h 98"/>
                <a:gd name="T52" fmla="*/ 171 w 347"/>
                <a:gd name="T53" fmla="*/ 63 h 98"/>
                <a:gd name="T54" fmla="*/ 120 w 347"/>
                <a:gd name="T55" fmla="*/ 74 h 98"/>
                <a:gd name="T56" fmla="*/ 80 w 347"/>
                <a:gd name="T57" fmla="*/ 86 h 9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47" h="98">
                  <a:moveTo>
                    <a:pt x="0" y="94"/>
                  </a:moveTo>
                  <a:cubicBezTo>
                    <a:pt x="22" y="85"/>
                    <a:pt x="43" y="74"/>
                    <a:pt x="66" y="65"/>
                  </a:cubicBezTo>
                  <a:cubicBezTo>
                    <a:pt x="87" y="57"/>
                    <a:pt x="108" y="49"/>
                    <a:pt x="130" y="42"/>
                  </a:cubicBezTo>
                  <a:cubicBezTo>
                    <a:pt x="111" y="55"/>
                    <a:pt x="86" y="59"/>
                    <a:pt x="68" y="72"/>
                  </a:cubicBezTo>
                  <a:cubicBezTo>
                    <a:pt x="74" y="72"/>
                    <a:pt x="81" y="69"/>
                    <a:pt x="87" y="66"/>
                  </a:cubicBezTo>
                  <a:cubicBezTo>
                    <a:pt x="102" y="60"/>
                    <a:pt x="117" y="54"/>
                    <a:pt x="132" y="49"/>
                  </a:cubicBezTo>
                  <a:cubicBezTo>
                    <a:pt x="148" y="42"/>
                    <a:pt x="166" y="34"/>
                    <a:pt x="183" y="31"/>
                  </a:cubicBezTo>
                  <a:cubicBezTo>
                    <a:pt x="178" y="32"/>
                    <a:pt x="174" y="35"/>
                    <a:pt x="169" y="37"/>
                  </a:cubicBezTo>
                  <a:cubicBezTo>
                    <a:pt x="159" y="42"/>
                    <a:pt x="148" y="45"/>
                    <a:pt x="138" y="51"/>
                  </a:cubicBezTo>
                  <a:cubicBezTo>
                    <a:pt x="172" y="37"/>
                    <a:pt x="206" y="25"/>
                    <a:pt x="240" y="12"/>
                  </a:cubicBezTo>
                  <a:cubicBezTo>
                    <a:pt x="219" y="25"/>
                    <a:pt x="194" y="31"/>
                    <a:pt x="173" y="44"/>
                  </a:cubicBezTo>
                  <a:cubicBezTo>
                    <a:pt x="193" y="35"/>
                    <a:pt x="213" y="27"/>
                    <a:pt x="234" y="20"/>
                  </a:cubicBezTo>
                  <a:cubicBezTo>
                    <a:pt x="252" y="13"/>
                    <a:pt x="271" y="4"/>
                    <a:pt x="290" y="0"/>
                  </a:cubicBezTo>
                  <a:cubicBezTo>
                    <a:pt x="281" y="7"/>
                    <a:pt x="270" y="11"/>
                    <a:pt x="260" y="17"/>
                  </a:cubicBezTo>
                  <a:cubicBezTo>
                    <a:pt x="246" y="26"/>
                    <a:pt x="231" y="34"/>
                    <a:pt x="216" y="40"/>
                  </a:cubicBezTo>
                  <a:cubicBezTo>
                    <a:pt x="234" y="35"/>
                    <a:pt x="252" y="28"/>
                    <a:pt x="270" y="22"/>
                  </a:cubicBezTo>
                  <a:cubicBezTo>
                    <a:pt x="283" y="18"/>
                    <a:pt x="295" y="14"/>
                    <a:pt x="308" y="11"/>
                  </a:cubicBezTo>
                  <a:cubicBezTo>
                    <a:pt x="315" y="9"/>
                    <a:pt x="323" y="6"/>
                    <a:pt x="330" y="6"/>
                  </a:cubicBezTo>
                  <a:cubicBezTo>
                    <a:pt x="325" y="12"/>
                    <a:pt x="316" y="14"/>
                    <a:pt x="309" y="17"/>
                  </a:cubicBezTo>
                  <a:cubicBezTo>
                    <a:pt x="301" y="21"/>
                    <a:pt x="293" y="25"/>
                    <a:pt x="285" y="29"/>
                  </a:cubicBezTo>
                  <a:cubicBezTo>
                    <a:pt x="293" y="27"/>
                    <a:pt x="300" y="25"/>
                    <a:pt x="308" y="23"/>
                  </a:cubicBezTo>
                  <a:cubicBezTo>
                    <a:pt x="319" y="20"/>
                    <a:pt x="336" y="14"/>
                    <a:pt x="347" y="16"/>
                  </a:cubicBezTo>
                  <a:cubicBezTo>
                    <a:pt x="344" y="21"/>
                    <a:pt x="333" y="23"/>
                    <a:pt x="328" y="25"/>
                  </a:cubicBezTo>
                  <a:cubicBezTo>
                    <a:pt x="321" y="28"/>
                    <a:pt x="314" y="31"/>
                    <a:pt x="307" y="35"/>
                  </a:cubicBezTo>
                  <a:cubicBezTo>
                    <a:pt x="315" y="35"/>
                    <a:pt x="335" y="30"/>
                    <a:pt x="341" y="35"/>
                  </a:cubicBezTo>
                  <a:cubicBezTo>
                    <a:pt x="330" y="44"/>
                    <a:pt x="316" y="49"/>
                    <a:pt x="304" y="54"/>
                  </a:cubicBezTo>
                  <a:cubicBezTo>
                    <a:pt x="283" y="62"/>
                    <a:pt x="262" y="69"/>
                    <a:pt x="239" y="71"/>
                  </a:cubicBezTo>
                  <a:cubicBezTo>
                    <a:pt x="214" y="74"/>
                    <a:pt x="190" y="78"/>
                    <a:pt x="166" y="83"/>
                  </a:cubicBezTo>
                  <a:cubicBezTo>
                    <a:pt x="149" y="87"/>
                    <a:pt x="127" y="89"/>
                    <a:pt x="112" y="98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7" name="Freeform 742">
              <a:extLst>
                <a:ext uri="{FF2B5EF4-FFF2-40B4-BE49-F238E27FC236}">
                  <a16:creationId xmlns:a16="http://schemas.microsoft.com/office/drawing/2014/main" id="{E6CD7780-5699-4328-8CF9-3B5BB71E3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" y="2826"/>
              <a:ext cx="73" cy="298"/>
            </a:xfrm>
            <a:custGeom>
              <a:avLst/>
              <a:gdLst>
                <a:gd name="T0" fmla="*/ 6 w 79"/>
                <a:gd name="T1" fmla="*/ 0 h 305"/>
                <a:gd name="T2" fmla="*/ 31 w 79"/>
                <a:gd name="T3" fmla="*/ 38 h 305"/>
                <a:gd name="T4" fmla="*/ 57 w 79"/>
                <a:gd name="T5" fmla="*/ 100 h 305"/>
                <a:gd name="T6" fmla="*/ 20 w 79"/>
                <a:gd name="T7" fmla="*/ 32 h 305"/>
                <a:gd name="T8" fmla="*/ 47 w 79"/>
                <a:gd name="T9" fmla="*/ 124 h 305"/>
                <a:gd name="T10" fmla="*/ 25 w 79"/>
                <a:gd name="T11" fmla="*/ 74 h 305"/>
                <a:gd name="T12" fmla="*/ 42 w 79"/>
                <a:gd name="T13" fmla="*/ 122 h 305"/>
                <a:gd name="T14" fmla="*/ 50 w 79"/>
                <a:gd name="T15" fmla="*/ 173 h 305"/>
                <a:gd name="T16" fmla="*/ 37 w 79"/>
                <a:gd name="T17" fmla="*/ 138 h 305"/>
                <a:gd name="T18" fmla="*/ 43 w 79"/>
                <a:gd name="T19" fmla="*/ 184 h 305"/>
                <a:gd name="T20" fmla="*/ 32 w 79"/>
                <a:gd name="T21" fmla="*/ 156 h 305"/>
                <a:gd name="T22" fmla="*/ 35 w 79"/>
                <a:gd name="T23" fmla="*/ 206 h 305"/>
                <a:gd name="T24" fmla="*/ 29 w 79"/>
                <a:gd name="T25" fmla="*/ 176 h 305"/>
                <a:gd name="T26" fmla="*/ 32 w 79"/>
                <a:gd name="T27" fmla="*/ 224 h 305"/>
                <a:gd name="T28" fmla="*/ 28 w 79"/>
                <a:gd name="T29" fmla="*/ 199 h 305"/>
                <a:gd name="T30" fmla="*/ 26 w 79"/>
                <a:gd name="T31" fmla="*/ 253 h 305"/>
                <a:gd name="T32" fmla="*/ 20 w 79"/>
                <a:gd name="T33" fmla="*/ 229 h 305"/>
                <a:gd name="T34" fmla="*/ 16 w 79"/>
                <a:gd name="T35" fmla="*/ 277 h 305"/>
                <a:gd name="T36" fmla="*/ 15 w 79"/>
                <a:gd name="T37" fmla="*/ 235 h 305"/>
                <a:gd name="T38" fmla="*/ 4 w 79"/>
                <a:gd name="T39" fmla="*/ 273 h 305"/>
                <a:gd name="T40" fmla="*/ 4 w 79"/>
                <a:gd name="T41" fmla="*/ 237 h 305"/>
                <a:gd name="T42" fmla="*/ 11 w 79"/>
                <a:gd name="T43" fmla="*/ 149 h 305"/>
                <a:gd name="T44" fmla="*/ 8 w 79"/>
                <a:gd name="T45" fmla="*/ 67 h 30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9" h="305">
                  <a:moveTo>
                    <a:pt x="9" y="0"/>
                  </a:moveTo>
                  <a:cubicBezTo>
                    <a:pt x="25" y="10"/>
                    <a:pt x="33" y="26"/>
                    <a:pt x="43" y="42"/>
                  </a:cubicBezTo>
                  <a:cubicBezTo>
                    <a:pt x="54" y="60"/>
                    <a:pt x="79" y="87"/>
                    <a:pt x="79" y="109"/>
                  </a:cubicBezTo>
                  <a:cubicBezTo>
                    <a:pt x="58" y="90"/>
                    <a:pt x="49" y="52"/>
                    <a:pt x="28" y="36"/>
                  </a:cubicBezTo>
                  <a:cubicBezTo>
                    <a:pt x="44" y="61"/>
                    <a:pt x="65" y="106"/>
                    <a:pt x="64" y="136"/>
                  </a:cubicBezTo>
                  <a:cubicBezTo>
                    <a:pt x="58" y="121"/>
                    <a:pt x="44" y="99"/>
                    <a:pt x="34" y="82"/>
                  </a:cubicBezTo>
                  <a:cubicBezTo>
                    <a:pt x="42" y="100"/>
                    <a:pt x="51" y="116"/>
                    <a:pt x="57" y="134"/>
                  </a:cubicBezTo>
                  <a:cubicBezTo>
                    <a:pt x="64" y="152"/>
                    <a:pt x="63" y="170"/>
                    <a:pt x="68" y="189"/>
                  </a:cubicBezTo>
                  <a:cubicBezTo>
                    <a:pt x="60" y="178"/>
                    <a:pt x="57" y="162"/>
                    <a:pt x="51" y="150"/>
                  </a:cubicBezTo>
                  <a:cubicBezTo>
                    <a:pt x="46" y="161"/>
                    <a:pt x="56" y="188"/>
                    <a:pt x="58" y="202"/>
                  </a:cubicBezTo>
                  <a:cubicBezTo>
                    <a:pt x="51" y="195"/>
                    <a:pt x="47" y="181"/>
                    <a:pt x="44" y="172"/>
                  </a:cubicBezTo>
                  <a:cubicBezTo>
                    <a:pt x="44" y="190"/>
                    <a:pt x="46" y="208"/>
                    <a:pt x="48" y="226"/>
                  </a:cubicBezTo>
                  <a:cubicBezTo>
                    <a:pt x="43" y="216"/>
                    <a:pt x="40" y="203"/>
                    <a:pt x="40" y="192"/>
                  </a:cubicBezTo>
                  <a:cubicBezTo>
                    <a:pt x="42" y="210"/>
                    <a:pt x="40" y="229"/>
                    <a:pt x="44" y="246"/>
                  </a:cubicBezTo>
                  <a:cubicBezTo>
                    <a:pt x="38" y="239"/>
                    <a:pt x="40" y="228"/>
                    <a:pt x="38" y="219"/>
                  </a:cubicBezTo>
                  <a:cubicBezTo>
                    <a:pt x="33" y="238"/>
                    <a:pt x="36" y="258"/>
                    <a:pt x="35" y="277"/>
                  </a:cubicBezTo>
                  <a:cubicBezTo>
                    <a:pt x="30" y="270"/>
                    <a:pt x="28" y="260"/>
                    <a:pt x="28" y="251"/>
                  </a:cubicBezTo>
                  <a:cubicBezTo>
                    <a:pt x="26" y="268"/>
                    <a:pt x="26" y="289"/>
                    <a:pt x="21" y="305"/>
                  </a:cubicBezTo>
                  <a:cubicBezTo>
                    <a:pt x="16" y="292"/>
                    <a:pt x="20" y="274"/>
                    <a:pt x="19" y="259"/>
                  </a:cubicBezTo>
                  <a:cubicBezTo>
                    <a:pt x="12" y="271"/>
                    <a:pt x="10" y="287"/>
                    <a:pt x="4" y="300"/>
                  </a:cubicBezTo>
                  <a:cubicBezTo>
                    <a:pt x="0" y="288"/>
                    <a:pt x="2" y="273"/>
                    <a:pt x="4" y="261"/>
                  </a:cubicBezTo>
                  <a:cubicBezTo>
                    <a:pt x="8" y="229"/>
                    <a:pt x="14" y="198"/>
                    <a:pt x="15" y="165"/>
                  </a:cubicBezTo>
                  <a:cubicBezTo>
                    <a:pt x="16" y="140"/>
                    <a:pt x="23" y="99"/>
                    <a:pt x="12" y="75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8" name="Freeform 743">
              <a:extLst>
                <a:ext uri="{FF2B5EF4-FFF2-40B4-BE49-F238E27FC236}">
                  <a16:creationId xmlns:a16="http://schemas.microsoft.com/office/drawing/2014/main" id="{F71F0C77-15FA-4556-AE33-007C66D36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4" y="2598"/>
              <a:ext cx="410" cy="117"/>
            </a:xfrm>
            <a:custGeom>
              <a:avLst/>
              <a:gdLst>
                <a:gd name="T0" fmla="*/ 65 w 447"/>
                <a:gd name="T1" fmla="*/ 104 h 119"/>
                <a:gd name="T2" fmla="*/ 0 w 447"/>
                <a:gd name="T3" fmla="*/ 111 h 119"/>
                <a:gd name="T4" fmla="*/ 22 w 447"/>
                <a:gd name="T5" fmla="*/ 105 h 119"/>
                <a:gd name="T6" fmla="*/ 61 w 447"/>
                <a:gd name="T7" fmla="*/ 94 h 119"/>
                <a:gd name="T8" fmla="*/ 26 w 447"/>
                <a:gd name="T9" fmla="*/ 97 h 119"/>
                <a:gd name="T10" fmla="*/ 66 w 447"/>
                <a:gd name="T11" fmla="*/ 87 h 119"/>
                <a:gd name="T12" fmla="*/ 96 w 447"/>
                <a:gd name="T13" fmla="*/ 84 h 119"/>
                <a:gd name="T14" fmla="*/ 49 w 447"/>
                <a:gd name="T15" fmla="*/ 79 h 119"/>
                <a:gd name="T16" fmla="*/ 93 w 447"/>
                <a:gd name="T17" fmla="*/ 70 h 119"/>
                <a:gd name="T18" fmla="*/ 71 w 447"/>
                <a:gd name="T19" fmla="*/ 71 h 119"/>
                <a:gd name="T20" fmla="*/ 108 w 447"/>
                <a:gd name="T21" fmla="*/ 60 h 119"/>
                <a:gd name="T22" fmla="*/ 86 w 447"/>
                <a:gd name="T23" fmla="*/ 50 h 119"/>
                <a:gd name="T24" fmla="*/ 124 w 447"/>
                <a:gd name="T25" fmla="*/ 43 h 119"/>
                <a:gd name="T26" fmla="*/ 106 w 447"/>
                <a:gd name="T27" fmla="*/ 40 h 119"/>
                <a:gd name="T28" fmla="*/ 136 w 447"/>
                <a:gd name="T29" fmla="*/ 40 h 119"/>
                <a:gd name="T30" fmla="*/ 154 w 447"/>
                <a:gd name="T31" fmla="*/ 37 h 119"/>
                <a:gd name="T32" fmla="*/ 133 w 447"/>
                <a:gd name="T33" fmla="*/ 34 h 119"/>
                <a:gd name="T34" fmla="*/ 173 w 447"/>
                <a:gd name="T35" fmla="*/ 29 h 119"/>
                <a:gd name="T36" fmla="*/ 155 w 447"/>
                <a:gd name="T37" fmla="*/ 29 h 119"/>
                <a:gd name="T38" fmla="*/ 221 w 447"/>
                <a:gd name="T39" fmla="*/ 21 h 119"/>
                <a:gd name="T40" fmla="*/ 185 w 447"/>
                <a:gd name="T41" fmla="*/ 14 h 119"/>
                <a:gd name="T42" fmla="*/ 245 w 447"/>
                <a:gd name="T43" fmla="*/ 6 h 119"/>
                <a:gd name="T44" fmla="*/ 230 w 447"/>
                <a:gd name="T45" fmla="*/ 8 h 119"/>
                <a:gd name="T46" fmla="*/ 316 w 447"/>
                <a:gd name="T47" fmla="*/ 13 h 119"/>
                <a:gd name="T48" fmla="*/ 158 w 447"/>
                <a:gd name="T49" fmla="*/ 72 h 1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47" h="119">
                  <a:moveTo>
                    <a:pt x="92" y="112"/>
                  </a:moveTo>
                  <a:cubicBezTo>
                    <a:pt x="62" y="112"/>
                    <a:pt x="29" y="111"/>
                    <a:pt x="0" y="119"/>
                  </a:cubicBezTo>
                  <a:cubicBezTo>
                    <a:pt x="10" y="116"/>
                    <a:pt x="20" y="115"/>
                    <a:pt x="31" y="113"/>
                  </a:cubicBezTo>
                  <a:cubicBezTo>
                    <a:pt x="47" y="109"/>
                    <a:pt x="70" y="100"/>
                    <a:pt x="87" y="102"/>
                  </a:cubicBezTo>
                  <a:cubicBezTo>
                    <a:pt x="70" y="102"/>
                    <a:pt x="53" y="101"/>
                    <a:pt x="37" y="105"/>
                  </a:cubicBezTo>
                  <a:cubicBezTo>
                    <a:pt x="52" y="108"/>
                    <a:pt x="76" y="97"/>
                    <a:pt x="93" y="93"/>
                  </a:cubicBezTo>
                  <a:cubicBezTo>
                    <a:pt x="107" y="90"/>
                    <a:pt x="121" y="89"/>
                    <a:pt x="135" y="88"/>
                  </a:cubicBezTo>
                  <a:cubicBezTo>
                    <a:pt x="123" y="77"/>
                    <a:pt x="85" y="83"/>
                    <a:pt x="69" y="83"/>
                  </a:cubicBezTo>
                  <a:cubicBezTo>
                    <a:pt x="89" y="81"/>
                    <a:pt x="110" y="75"/>
                    <a:pt x="131" y="74"/>
                  </a:cubicBezTo>
                  <a:cubicBezTo>
                    <a:pt x="125" y="67"/>
                    <a:pt x="109" y="73"/>
                    <a:pt x="100" y="75"/>
                  </a:cubicBezTo>
                  <a:cubicBezTo>
                    <a:pt x="111" y="76"/>
                    <a:pt x="147" y="71"/>
                    <a:pt x="154" y="64"/>
                  </a:cubicBezTo>
                  <a:cubicBezTo>
                    <a:pt x="144" y="57"/>
                    <a:pt x="132" y="58"/>
                    <a:pt x="122" y="54"/>
                  </a:cubicBezTo>
                  <a:cubicBezTo>
                    <a:pt x="133" y="54"/>
                    <a:pt x="169" y="56"/>
                    <a:pt x="174" y="47"/>
                  </a:cubicBezTo>
                  <a:cubicBezTo>
                    <a:pt x="166" y="44"/>
                    <a:pt x="158" y="43"/>
                    <a:pt x="150" y="44"/>
                  </a:cubicBezTo>
                  <a:cubicBezTo>
                    <a:pt x="164" y="44"/>
                    <a:pt x="178" y="42"/>
                    <a:pt x="191" y="44"/>
                  </a:cubicBezTo>
                  <a:cubicBezTo>
                    <a:pt x="201" y="44"/>
                    <a:pt x="212" y="48"/>
                    <a:pt x="218" y="41"/>
                  </a:cubicBezTo>
                  <a:cubicBezTo>
                    <a:pt x="209" y="36"/>
                    <a:pt x="198" y="39"/>
                    <a:pt x="188" y="38"/>
                  </a:cubicBezTo>
                  <a:cubicBezTo>
                    <a:pt x="200" y="29"/>
                    <a:pt x="230" y="33"/>
                    <a:pt x="245" y="32"/>
                  </a:cubicBezTo>
                  <a:cubicBezTo>
                    <a:pt x="237" y="28"/>
                    <a:pt x="228" y="30"/>
                    <a:pt x="219" y="29"/>
                  </a:cubicBezTo>
                  <a:cubicBezTo>
                    <a:pt x="241" y="15"/>
                    <a:pt x="287" y="20"/>
                    <a:pt x="313" y="21"/>
                  </a:cubicBezTo>
                  <a:cubicBezTo>
                    <a:pt x="297" y="11"/>
                    <a:pt x="276" y="21"/>
                    <a:pt x="262" y="14"/>
                  </a:cubicBezTo>
                  <a:cubicBezTo>
                    <a:pt x="287" y="0"/>
                    <a:pt x="320" y="14"/>
                    <a:pt x="346" y="6"/>
                  </a:cubicBezTo>
                  <a:cubicBezTo>
                    <a:pt x="339" y="6"/>
                    <a:pt x="333" y="8"/>
                    <a:pt x="326" y="8"/>
                  </a:cubicBezTo>
                  <a:cubicBezTo>
                    <a:pt x="365" y="8"/>
                    <a:pt x="408" y="4"/>
                    <a:pt x="447" y="13"/>
                  </a:cubicBezTo>
                  <a:cubicBezTo>
                    <a:pt x="372" y="31"/>
                    <a:pt x="299" y="57"/>
                    <a:pt x="224" y="76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9" name="Freeform 744">
              <a:extLst>
                <a:ext uri="{FF2B5EF4-FFF2-40B4-BE49-F238E27FC236}">
                  <a16:creationId xmlns:a16="http://schemas.microsoft.com/office/drawing/2014/main" id="{B145728A-1067-45BA-95DE-21C5F1E75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6" y="2415"/>
              <a:ext cx="384" cy="175"/>
            </a:xfrm>
            <a:custGeom>
              <a:avLst/>
              <a:gdLst>
                <a:gd name="T0" fmla="*/ 0 w 419"/>
                <a:gd name="T1" fmla="*/ 157 h 178"/>
                <a:gd name="T2" fmla="*/ 42 w 419"/>
                <a:gd name="T3" fmla="*/ 126 h 178"/>
                <a:gd name="T4" fmla="*/ 79 w 419"/>
                <a:gd name="T5" fmla="*/ 88 h 178"/>
                <a:gd name="T6" fmla="*/ 52 w 419"/>
                <a:gd name="T7" fmla="*/ 122 h 178"/>
                <a:gd name="T8" fmla="*/ 115 w 419"/>
                <a:gd name="T9" fmla="*/ 66 h 178"/>
                <a:gd name="T10" fmla="*/ 82 w 419"/>
                <a:gd name="T11" fmla="*/ 106 h 178"/>
                <a:gd name="T12" fmla="*/ 148 w 419"/>
                <a:gd name="T13" fmla="*/ 40 h 178"/>
                <a:gd name="T14" fmla="*/ 118 w 419"/>
                <a:gd name="T15" fmla="*/ 78 h 178"/>
                <a:gd name="T16" fmla="*/ 156 w 419"/>
                <a:gd name="T17" fmla="*/ 47 h 178"/>
                <a:gd name="T18" fmla="*/ 189 w 419"/>
                <a:gd name="T19" fmla="*/ 25 h 178"/>
                <a:gd name="T20" fmla="*/ 148 w 419"/>
                <a:gd name="T21" fmla="*/ 58 h 178"/>
                <a:gd name="T22" fmla="*/ 222 w 419"/>
                <a:gd name="T23" fmla="*/ 17 h 178"/>
                <a:gd name="T24" fmla="*/ 189 w 419"/>
                <a:gd name="T25" fmla="*/ 41 h 178"/>
                <a:gd name="T26" fmla="*/ 259 w 419"/>
                <a:gd name="T27" fmla="*/ 0 h 178"/>
                <a:gd name="T28" fmla="*/ 234 w 419"/>
                <a:gd name="T29" fmla="*/ 29 h 178"/>
                <a:gd name="T30" fmla="*/ 283 w 419"/>
                <a:gd name="T31" fmla="*/ 4 h 178"/>
                <a:gd name="T32" fmla="*/ 261 w 419"/>
                <a:gd name="T33" fmla="*/ 21 h 178"/>
                <a:gd name="T34" fmla="*/ 296 w 419"/>
                <a:gd name="T35" fmla="*/ 24 h 178"/>
                <a:gd name="T36" fmla="*/ 261 w 419"/>
                <a:gd name="T37" fmla="*/ 44 h 178"/>
                <a:gd name="T38" fmla="*/ 217 w 419"/>
                <a:gd name="T39" fmla="*/ 63 h 178"/>
                <a:gd name="T40" fmla="*/ 134 w 419"/>
                <a:gd name="T41" fmla="*/ 87 h 178"/>
                <a:gd name="T42" fmla="*/ 73 w 419"/>
                <a:gd name="T43" fmla="*/ 128 h 178"/>
                <a:gd name="T44" fmla="*/ 48 w 419"/>
                <a:gd name="T45" fmla="*/ 148 h 178"/>
                <a:gd name="T46" fmla="*/ 16 w 419"/>
                <a:gd name="T47" fmla="*/ 166 h 17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19" h="178">
                  <a:moveTo>
                    <a:pt x="0" y="169"/>
                  </a:moveTo>
                  <a:cubicBezTo>
                    <a:pt x="21" y="170"/>
                    <a:pt x="44" y="146"/>
                    <a:pt x="60" y="134"/>
                  </a:cubicBezTo>
                  <a:cubicBezTo>
                    <a:pt x="76" y="122"/>
                    <a:pt x="93" y="101"/>
                    <a:pt x="112" y="95"/>
                  </a:cubicBezTo>
                  <a:cubicBezTo>
                    <a:pt x="102" y="102"/>
                    <a:pt x="82" y="117"/>
                    <a:pt x="74" y="130"/>
                  </a:cubicBezTo>
                  <a:cubicBezTo>
                    <a:pt x="106" y="117"/>
                    <a:pt x="132" y="86"/>
                    <a:pt x="163" y="70"/>
                  </a:cubicBezTo>
                  <a:cubicBezTo>
                    <a:pt x="149" y="83"/>
                    <a:pt x="125" y="96"/>
                    <a:pt x="116" y="114"/>
                  </a:cubicBezTo>
                  <a:cubicBezTo>
                    <a:pt x="145" y="86"/>
                    <a:pt x="183" y="70"/>
                    <a:pt x="211" y="44"/>
                  </a:cubicBezTo>
                  <a:cubicBezTo>
                    <a:pt x="197" y="56"/>
                    <a:pt x="181" y="68"/>
                    <a:pt x="168" y="82"/>
                  </a:cubicBezTo>
                  <a:cubicBezTo>
                    <a:pt x="186" y="74"/>
                    <a:pt x="202" y="60"/>
                    <a:pt x="220" y="51"/>
                  </a:cubicBezTo>
                  <a:cubicBezTo>
                    <a:pt x="236" y="43"/>
                    <a:pt x="253" y="35"/>
                    <a:pt x="267" y="25"/>
                  </a:cubicBezTo>
                  <a:cubicBezTo>
                    <a:pt x="249" y="34"/>
                    <a:pt x="225" y="47"/>
                    <a:pt x="211" y="62"/>
                  </a:cubicBezTo>
                  <a:cubicBezTo>
                    <a:pt x="243" y="44"/>
                    <a:pt x="281" y="34"/>
                    <a:pt x="314" y="17"/>
                  </a:cubicBezTo>
                  <a:cubicBezTo>
                    <a:pt x="298" y="26"/>
                    <a:pt x="282" y="35"/>
                    <a:pt x="267" y="45"/>
                  </a:cubicBezTo>
                  <a:cubicBezTo>
                    <a:pt x="301" y="31"/>
                    <a:pt x="333" y="12"/>
                    <a:pt x="368" y="0"/>
                  </a:cubicBezTo>
                  <a:cubicBezTo>
                    <a:pt x="355" y="8"/>
                    <a:pt x="341" y="18"/>
                    <a:pt x="331" y="30"/>
                  </a:cubicBezTo>
                  <a:cubicBezTo>
                    <a:pt x="355" y="24"/>
                    <a:pt x="375" y="2"/>
                    <a:pt x="401" y="4"/>
                  </a:cubicBezTo>
                  <a:cubicBezTo>
                    <a:pt x="392" y="10"/>
                    <a:pt x="376" y="10"/>
                    <a:pt x="370" y="21"/>
                  </a:cubicBezTo>
                  <a:cubicBezTo>
                    <a:pt x="386" y="27"/>
                    <a:pt x="404" y="14"/>
                    <a:pt x="419" y="24"/>
                  </a:cubicBezTo>
                  <a:cubicBezTo>
                    <a:pt x="409" y="35"/>
                    <a:pt x="384" y="43"/>
                    <a:pt x="370" y="48"/>
                  </a:cubicBezTo>
                  <a:cubicBezTo>
                    <a:pt x="350" y="56"/>
                    <a:pt x="329" y="60"/>
                    <a:pt x="309" y="67"/>
                  </a:cubicBezTo>
                  <a:cubicBezTo>
                    <a:pt x="270" y="80"/>
                    <a:pt x="228" y="79"/>
                    <a:pt x="189" y="94"/>
                  </a:cubicBezTo>
                  <a:cubicBezTo>
                    <a:pt x="158" y="105"/>
                    <a:pt x="132" y="118"/>
                    <a:pt x="104" y="136"/>
                  </a:cubicBezTo>
                  <a:cubicBezTo>
                    <a:pt x="91" y="144"/>
                    <a:pt x="81" y="154"/>
                    <a:pt x="68" y="160"/>
                  </a:cubicBezTo>
                  <a:cubicBezTo>
                    <a:pt x="55" y="166"/>
                    <a:pt x="33" y="172"/>
                    <a:pt x="24" y="178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0" name="Freeform 745">
              <a:extLst>
                <a:ext uri="{FF2B5EF4-FFF2-40B4-BE49-F238E27FC236}">
                  <a16:creationId xmlns:a16="http://schemas.microsoft.com/office/drawing/2014/main" id="{1742CA6E-80A7-4520-9FB8-996BC4AA6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0" y="2571"/>
              <a:ext cx="312" cy="58"/>
            </a:xfrm>
            <a:custGeom>
              <a:avLst/>
              <a:gdLst>
                <a:gd name="T0" fmla="*/ 45 w 340"/>
                <a:gd name="T1" fmla="*/ 33 h 59"/>
                <a:gd name="T2" fmla="*/ 0 w 340"/>
                <a:gd name="T3" fmla="*/ 27 h 59"/>
                <a:gd name="T4" fmla="*/ 97 w 340"/>
                <a:gd name="T5" fmla="*/ 29 h 59"/>
                <a:gd name="T6" fmla="*/ 69 w 340"/>
                <a:gd name="T7" fmla="*/ 22 h 59"/>
                <a:gd name="T8" fmla="*/ 29 w 340"/>
                <a:gd name="T9" fmla="*/ 22 h 59"/>
                <a:gd name="T10" fmla="*/ 65 w 340"/>
                <a:gd name="T11" fmla="*/ 20 h 59"/>
                <a:gd name="T12" fmla="*/ 99 w 340"/>
                <a:gd name="T13" fmla="*/ 26 h 59"/>
                <a:gd name="T14" fmla="*/ 84 w 340"/>
                <a:gd name="T15" fmla="*/ 13 h 59"/>
                <a:gd name="T16" fmla="*/ 116 w 340"/>
                <a:gd name="T17" fmla="*/ 23 h 59"/>
                <a:gd name="T18" fmla="*/ 107 w 340"/>
                <a:gd name="T19" fmla="*/ 12 h 59"/>
                <a:gd name="T20" fmla="*/ 139 w 340"/>
                <a:gd name="T21" fmla="*/ 18 h 59"/>
                <a:gd name="T22" fmla="*/ 134 w 340"/>
                <a:gd name="T23" fmla="*/ 11 h 59"/>
                <a:gd name="T24" fmla="*/ 153 w 340"/>
                <a:gd name="T25" fmla="*/ 17 h 59"/>
                <a:gd name="T26" fmla="*/ 150 w 340"/>
                <a:gd name="T27" fmla="*/ 10 h 59"/>
                <a:gd name="T28" fmla="*/ 173 w 340"/>
                <a:gd name="T29" fmla="*/ 8 h 59"/>
                <a:gd name="T30" fmla="*/ 240 w 340"/>
                <a:gd name="T31" fmla="*/ 16 h 59"/>
                <a:gd name="T32" fmla="*/ 212 w 340"/>
                <a:gd name="T33" fmla="*/ 29 h 59"/>
                <a:gd name="T34" fmla="*/ 140 w 340"/>
                <a:gd name="T35" fmla="*/ 55 h 5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0" h="59">
                  <a:moveTo>
                    <a:pt x="63" y="37"/>
                  </a:moveTo>
                  <a:cubicBezTo>
                    <a:pt x="44" y="32"/>
                    <a:pt x="17" y="33"/>
                    <a:pt x="0" y="27"/>
                  </a:cubicBezTo>
                  <a:cubicBezTo>
                    <a:pt x="45" y="27"/>
                    <a:pt x="91" y="27"/>
                    <a:pt x="137" y="29"/>
                  </a:cubicBezTo>
                  <a:cubicBezTo>
                    <a:pt x="123" y="28"/>
                    <a:pt x="111" y="22"/>
                    <a:pt x="97" y="22"/>
                  </a:cubicBezTo>
                  <a:cubicBezTo>
                    <a:pt x="78" y="20"/>
                    <a:pt x="60" y="21"/>
                    <a:pt x="41" y="22"/>
                  </a:cubicBezTo>
                  <a:cubicBezTo>
                    <a:pt x="58" y="24"/>
                    <a:pt x="75" y="20"/>
                    <a:pt x="92" y="20"/>
                  </a:cubicBezTo>
                  <a:cubicBezTo>
                    <a:pt x="109" y="20"/>
                    <a:pt x="125" y="28"/>
                    <a:pt x="141" y="26"/>
                  </a:cubicBezTo>
                  <a:cubicBezTo>
                    <a:pt x="137" y="17"/>
                    <a:pt x="126" y="16"/>
                    <a:pt x="118" y="13"/>
                  </a:cubicBezTo>
                  <a:cubicBezTo>
                    <a:pt x="132" y="16"/>
                    <a:pt x="148" y="20"/>
                    <a:pt x="162" y="23"/>
                  </a:cubicBezTo>
                  <a:cubicBezTo>
                    <a:pt x="165" y="16"/>
                    <a:pt x="160" y="11"/>
                    <a:pt x="153" y="12"/>
                  </a:cubicBezTo>
                  <a:cubicBezTo>
                    <a:pt x="167" y="15"/>
                    <a:pt x="183" y="15"/>
                    <a:pt x="197" y="18"/>
                  </a:cubicBezTo>
                  <a:cubicBezTo>
                    <a:pt x="194" y="16"/>
                    <a:pt x="192" y="13"/>
                    <a:pt x="189" y="11"/>
                  </a:cubicBezTo>
                  <a:cubicBezTo>
                    <a:pt x="198" y="14"/>
                    <a:pt x="207" y="16"/>
                    <a:pt x="216" y="17"/>
                  </a:cubicBezTo>
                  <a:cubicBezTo>
                    <a:pt x="214" y="14"/>
                    <a:pt x="216" y="13"/>
                    <a:pt x="212" y="10"/>
                  </a:cubicBezTo>
                  <a:cubicBezTo>
                    <a:pt x="218" y="11"/>
                    <a:pt x="247" y="26"/>
                    <a:pt x="243" y="8"/>
                  </a:cubicBezTo>
                  <a:cubicBezTo>
                    <a:pt x="274" y="21"/>
                    <a:pt x="309" y="0"/>
                    <a:pt x="340" y="16"/>
                  </a:cubicBezTo>
                  <a:cubicBezTo>
                    <a:pt x="337" y="26"/>
                    <a:pt x="309" y="30"/>
                    <a:pt x="300" y="33"/>
                  </a:cubicBezTo>
                  <a:cubicBezTo>
                    <a:pt x="266" y="44"/>
                    <a:pt x="232" y="50"/>
                    <a:pt x="198" y="59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1" name="Freeform 746">
              <a:extLst>
                <a:ext uri="{FF2B5EF4-FFF2-40B4-BE49-F238E27FC236}">
                  <a16:creationId xmlns:a16="http://schemas.microsoft.com/office/drawing/2014/main" id="{4E615028-AC9E-47A9-819E-506BB7367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" y="2608"/>
              <a:ext cx="180" cy="36"/>
            </a:xfrm>
            <a:custGeom>
              <a:avLst/>
              <a:gdLst>
                <a:gd name="T0" fmla="*/ 140 w 196"/>
                <a:gd name="T1" fmla="*/ 0 h 37"/>
                <a:gd name="T2" fmla="*/ 94 w 196"/>
                <a:gd name="T3" fmla="*/ 4 h 37"/>
                <a:gd name="T4" fmla="*/ 58 w 196"/>
                <a:gd name="T5" fmla="*/ 11 h 37"/>
                <a:gd name="T6" fmla="*/ 34 w 196"/>
                <a:gd name="T7" fmla="*/ 18 h 37"/>
                <a:gd name="T8" fmla="*/ 51 w 196"/>
                <a:gd name="T9" fmla="*/ 14 h 37"/>
                <a:gd name="T10" fmla="*/ 98 w 196"/>
                <a:gd name="T11" fmla="*/ 4 h 37"/>
                <a:gd name="T12" fmla="*/ 136 w 196"/>
                <a:gd name="T13" fmla="*/ 4 h 37"/>
                <a:gd name="T14" fmla="*/ 118 w 196"/>
                <a:gd name="T15" fmla="*/ 9 h 37"/>
                <a:gd name="T16" fmla="*/ 68 w 196"/>
                <a:gd name="T17" fmla="*/ 18 h 37"/>
                <a:gd name="T18" fmla="*/ 24 w 196"/>
                <a:gd name="T19" fmla="*/ 25 h 37"/>
                <a:gd name="T20" fmla="*/ 7 w 196"/>
                <a:gd name="T21" fmla="*/ 29 h 37"/>
                <a:gd name="T22" fmla="*/ 0 w 196"/>
                <a:gd name="T23" fmla="*/ 31 h 37"/>
                <a:gd name="T24" fmla="*/ 16 w 196"/>
                <a:gd name="T25" fmla="*/ 32 h 37"/>
                <a:gd name="T26" fmla="*/ 53 w 196"/>
                <a:gd name="T27" fmla="*/ 28 h 37"/>
                <a:gd name="T28" fmla="*/ 82 w 196"/>
                <a:gd name="T29" fmla="*/ 30 h 37"/>
                <a:gd name="T30" fmla="*/ 99 w 196"/>
                <a:gd name="T31" fmla="*/ 31 h 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96" h="37">
                  <a:moveTo>
                    <a:pt x="196" y="0"/>
                  </a:moveTo>
                  <a:cubicBezTo>
                    <a:pt x="174" y="0"/>
                    <a:pt x="153" y="1"/>
                    <a:pt x="132" y="4"/>
                  </a:cubicBezTo>
                  <a:cubicBezTo>
                    <a:pt x="115" y="6"/>
                    <a:pt x="99" y="8"/>
                    <a:pt x="82" y="11"/>
                  </a:cubicBezTo>
                  <a:cubicBezTo>
                    <a:pt x="71" y="13"/>
                    <a:pt x="59" y="17"/>
                    <a:pt x="48" y="19"/>
                  </a:cubicBezTo>
                  <a:cubicBezTo>
                    <a:pt x="56" y="19"/>
                    <a:pt x="64" y="16"/>
                    <a:pt x="71" y="14"/>
                  </a:cubicBezTo>
                  <a:cubicBezTo>
                    <a:pt x="93" y="10"/>
                    <a:pt x="115" y="4"/>
                    <a:pt x="137" y="4"/>
                  </a:cubicBezTo>
                  <a:cubicBezTo>
                    <a:pt x="155" y="3"/>
                    <a:pt x="173" y="3"/>
                    <a:pt x="191" y="4"/>
                  </a:cubicBezTo>
                  <a:cubicBezTo>
                    <a:pt x="184" y="6"/>
                    <a:pt x="175" y="8"/>
                    <a:pt x="167" y="9"/>
                  </a:cubicBezTo>
                  <a:cubicBezTo>
                    <a:pt x="143" y="12"/>
                    <a:pt x="120" y="16"/>
                    <a:pt x="96" y="20"/>
                  </a:cubicBezTo>
                  <a:cubicBezTo>
                    <a:pt x="75" y="24"/>
                    <a:pt x="54" y="26"/>
                    <a:pt x="33" y="29"/>
                  </a:cubicBezTo>
                  <a:cubicBezTo>
                    <a:pt x="25" y="30"/>
                    <a:pt x="18" y="32"/>
                    <a:pt x="11" y="33"/>
                  </a:cubicBezTo>
                  <a:cubicBezTo>
                    <a:pt x="7" y="34"/>
                    <a:pt x="3" y="33"/>
                    <a:pt x="0" y="35"/>
                  </a:cubicBezTo>
                  <a:cubicBezTo>
                    <a:pt x="7" y="37"/>
                    <a:pt x="15" y="36"/>
                    <a:pt x="22" y="36"/>
                  </a:cubicBezTo>
                  <a:cubicBezTo>
                    <a:pt x="40" y="35"/>
                    <a:pt x="58" y="33"/>
                    <a:pt x="75" y="32"/>
                  </a:cubicBezTo>
                  <a:cubicBezTo>
                    <a:pt x="89" y="32"/>
                    <a:pt x="102" y="33"/>
                    <a:pt x="115" y="34"/>
                  </a:cubicBezTo>
                  <a:cubicBezTo>
                    <a:pt x="123" y="34"/>
                    <a:pt x="133" y="32"/>
                    <a:pt x="140" y="35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2" name="Freeform 747">
              <a:extLst>
                <a:ext uri="{FF2B5EF4-FFF2-40B4-BE49-F238E27FC236}">
                  <a16:creationId xmlns:a16="http://schemas.microsoft.com/office/drawing/2014/main" id="{CEC59110-B5D0-4200-9DF2-C465F401C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9" y="2645"/>
              <a:ext cx="102" cy="25"/>
            </a:xfrm>
            <a:custGeom>
              <a:avLst/>
              <a:gdLst>
                <a:gd name="T0" fmla="*/ 72 w 112"/>
                <a:gd name="T1" fmla="*/ 0 h 26"/>
                <a:gd name="T2" fmla="*/ 56 w 112"/>
                <a:gd name="T3" fmla="*/ 1 h 26"/>
                <a:gd name="T4" fmla="*/ 34 w 112"/>
                <a:gd name="T5" fmla="*/ 13 h 26"/>
                <a:gd name="T6" fmla="*/ 14 w 112"/>
                <a:gd name="T7" fmla="*/ 17 h 26"/>
                <a:gd name="T8" fmla="*/ 0 w 112"/>
                <a:gd name="T9" fmla="*/ 22 h 26"/>
                <a:gd name="T10" fmla="*/ 33 w 112"/>
                <a:gd name="T11" fmla="*/ 16 h 26"/>
                <a:gd name="T12" fmla="*/ 77 w 112"/>
                <a:gd name="T13" fmla="*/ 13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2" h="26">
                  <a:moveTo>
                    <a:pt x="104" y="0"/>
                  </a:moveTo>
                  <a:cubicBezTo>
                    <a:pt x="96" y="1"/>
                    <a:pt x="89" y="0"/>
                    <a:pt x="81" y="1"/>
                  </a:cubicBezTo>
                  <a:cubicBezTo>
                    <a:pt x="71" y="4"/>
                    <a:pt x="60" y="9"/>
                    <a:pt x="49" y="13"/>
                  </a:cubicBezTo>
                  <a:cubicBezTo>
                    <a:pt x="40" y="17"/>
                    <a:pt x="31" y="20"/>
                    <a:pt x="21" y="21"/>
                  </a:cubicBezTo>
                  <a:cubicBezTo>
                    <a:pt x="13" y="22"/>
                    <a:pt x="7" y="23"/>
                    <a:pt x="0" y="26"/>
                  </a:cubicBezTo>
                  <a:cubicBezTo>
                    <a:pt x="15" y="26"/>
                    <a:pt x="32" y="22"/>
                    <a:pt x="47" y="20"/>
                  </a:cubicBezTo>
                  <a:cubicBezTo>
                    <a:pt x="69" y="18"/>
                    <a:pt x="90" y="17"/>
                    <a:pt x="112" y="15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3" name="Freeform 748">
              <a:extLst>
                <a:ext uri="{FF2B5EF4-FFF2-40B4-BE49-F238E27FC236}">
                  <a16:creationId xmlns:a16="http://schemas.microsoft.com/office/drawing/2014/main" id="{ED8B953D-6A82-45FC-B142-4EFE7F046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3" y="2588"/>
              <a:ext cx="107" cy="17"/>
            </a:xfrm>
            <a:custGeom>
              <a:avLst/>
              <a:gdLst>
                <a:gd name="T0" fmla="*/ 82 w 117"/>
                <a:gd name="T1" fmla="*/ 9 h 18"/>
                <a:gd name="T2" fmla="*/ 41 w 117"/>
                <a:gd name="T3" fmla="*/ 3 h 18"/>
                <a:gd name="T4" fmla="*/ 9 w 117"/>
                <a:gd name="T5" fmla="*/ 4 h 18"/>
                <a:gd name="T6" fmla="*/ 0 w 117"/>
                <a:gd name="T7" fmla="*/ 6 h 18"/>
                <a:gd name="T8" fmla="*/ 7 w 117"/>
                <a:gd name="T9" fmla="*/ 7 h 18"/>
                <a:gd name="T10" fmla="*/ 28 w 117"/>
                <a:gd name="T11" fmla="*/ 9 h 18"/>
                <a:gd name="T12" fmla="*/ 62 w 117"/>
                <a:gd name="T13" fmla="*/ 11 h 18"/>
                <a:gd name="T14" fmla="*/ 78 w 117"/>
                <a:gd name="T15" fmla="*/ 14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7" h="18">
                  <a:moveTo>
                    <a:pt x="117" y="9"/>
                  </a:moveTo>
                  <a:cubicBezTo>
                    <a:pt x="97" y="9"/>
                    <a:pt x="79" y="5"/>
                    <a:pt x="59" y="3"/>
                  </a:cubicBezTo>
                  <a:cubicBezTo>
                    <a:pt x="44" y="1"/>
                    <a:pt x="29" y="0"/>
                    <a:pt x="13" y="4"/>
                  </a:cubicBezTo>
                  <a:cubicBezTo>
                    <a:pt x="10" y="5"/>
                    <a:pt x="4" y="8"/>
                    <a:pt x="0" y="6"/>
                  </a:cubicBezTo>
                  <a:cubicBezTo>
                    <a:pt x="4" y="7"/>
                    <a:pt x="7" y="6"/>
                    <a:pt x="11" y="7"/>
                  </a:cubicBezTo>
                  <a:cubicBezTo>
                    <a:pt x="21" y="7"/>
                    <a:pt x="31" y="10"/>
                    <a:pt x="41" y="11"/>
                  </a:cubicBezTo>
                  <a:cubicBezTo>
                    <a:pt x="57" y="13"/>
                    <a:pt x="73" y="15"/>
                    <a:pt x="89" y="15"/>
                  </a:cubicBezTo>
                  <a:cubicBezTo>
                    <a:pt x="94" y="15"/>
                    <a:pt x="108" y="14"/>
                    <a:pt x="111" y="18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4" name="Freeform 749">
              <a:extLst>
                <a:ext uri="{FF2B5EF4-FFF2-40B4-BE49-F238E27FC236}">
                  <a16:creationId xmlns:a16="http://schemas.microsoft.com/office/drawing/2014/main" id="{722364DA-9BFB-4ACC-9BB9-19E9A842F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2713"/>
              <a:ext cx="91" cy="153"/>
            </a:xfrm>
            <a:custGeom>
              <a:avLst/>
              <a:gdLst>
                <a:gd name="T0" fmla="*/ 63 w 100"/>
                <a:gd name="T1" fmla="*/ 2 h 156"/>
                <a:gd name="T2" fmla="*/ 51 w 100"/>
                <a:gd name="T3" fmla="*/ 4 h 156"/>
                <a:gd name="T4" fmla="*/ 35 w 100"/>
                <a:gd name="T5" fmla="*/ 8 h 156"/>
                <a:gd name="T6" fmla="*/ 56 w 100"/>
                <a:gd name="T7" fmla="*/ 8 h 156"/>
                <a:gd name="T8" fmla="*/ 46 w 100"/>
                <a:gd name="T9" fmla="*/ 12 h 156"/>
                <a:gd name="T10" fmla="*/ 35 w 100"/>
                <a:gd name="T11" fmla="*/ 14 h 156"/>
                <a:gd name="T12" fmla="*/ 45 w 100"/>
                <a:gd name="T13" fmla="*/ 14 h 156"/>
                <a:gd name="T14" fmla="*/ 58 w 100"/>
                <a:gd name="T15" fmla="*/ 18 h 156"/>
                <a:gd name="T16" fmla="*/ 38 w 100"/>
                <a:gd name="T17" fmla="*/ 22 h 156"/>
                <a:gd name="T18" fmla="*/ 59 w 100"/>
                <a:gd name="T19" fmla="*/ 28 h 156"/>
                <a:gd name="T20" fmla="*/ 39 w 100"/>
                <a:gd name="T21" fmla="*/ 30 h 156"/>
                <a:gd name="T22" fmla="*/ 54 w 100"/>
                <a:gd name="T23" fmla="*/ 35 h 156"/>
                <a:gd name="T24" fmla="*/ 34 w 100"/>
                <a:gd name="T25" fmla="*/ 30 h 156"/>
                <a:gd name="T26" fmla="*/ 10 w 100"/>
                <a:gd name="T27" fmla="*/ 28 h 156"/>
                <a:gd name="T28" fmla="*/ 25 w 100"/>
                <a:gd name="T29" fmla="*/ 32 h 156"/>
                <a:gd name="T30" fmla="*/ 42 w 100"/>
                <a:gd name="T31" fmla="*/ 38 h 156"/>
                <a:gd name="T32" fmla="*/ 23 w 100"/>
                <a:gd name="T33" fmla="*/ 37 h 156"/>
                <a:gd name="T34" fmla="*/ 5 w 100"/>
                <a:gd name="T35" fmla="*/ 41 h 156"/>
                <a:gd name="T36" fmla="*/ 24 w 100"/>
                <a:gd name="T37" fmla="*/ 44 h 156"/>
                <a:gd name="T38" fmla="*/ 42 w 100"/>
                <a:gd name="T39" fmla="*/ 52 h 156"/>
                <a:gd name="T40" fmla="*/ 35 w 100"/>
                <a:gd name="T41" fmla="*/ 51 h 156"/>
                <a:gd name="T42" fmla="*/ 20 w 100"/>
                <a:gd name="T43" fmla="*/ 54 h 156"/>
                <a:gd name="T44" fmla="*/ 0 w 100"/>
                <a:gd name="T45" fmla="*/ 48 h 156"/>
                <a:gd name="T46" fmla="*/ 32 w 100"/>
                <a:gd name="T47" fmla="*/ 77 h 156"/>
                <a:gd name="T48" fmla="*/ 16 w 100"/>
                <a:gd name="T49" fmla="*/ 68 h 156"/>
                <a:gd name="T50" fmla="*/ 49 w 100"/>
                <a:gd name="T51" fmla="*/ 84 h 156"/>
                <a:gd name="T52" fmla="*/ 33 w 100"/>
                <a:gd name="T53" fmla="*/ 83 h 156"/>
                <a:gd name="T54" fmla="*/ 14 w 100"/>
                <a:gd name="T55" fmla="*/ 81 h 156"/>
                <a:gd name="T56" fmla="*/ 39 w 100"/>
                <a:gd name="T57" fmla="*/ 89 h 156"/>
                <a:gd name="T58" fmla="*/ 23 w 100"/>
                <a:gd name="T59" fmla="*/ 92 h 156"/>
                <a:gd name="T60" fmla="*/ 9 w 100"/>
                <a:gd name="T61" fmla="*/ 98 h 156"/>
                <a:gd name="T62" fmla="*/ 32 w 100"/>
                <a:gd name="T63" fmla="*/ 102 h 156"/>
                <a:gd name="T64" fmla="*/ 8 w 100"/>
                <a:gd name="T65" fmla="*/ 110 h 156"/>
                <a:gd name="T66" fmla="*/ 36 w 100"/>
                <a:gd name="T67" fmla="*/ 115 h 156"/>
                <a:gd name="T68" fmla="*/ 26 w 100"/>
                <a:gd name="T69" fmla="*/ 128 h 156"/>
                <a:gd name="T70" fmla="*/ 42 w 100"/>
                <a:gd name="T71" fmla="*/ 144 h 156"/>
                <a:gd name="T72" fmla="*/ 53 w 100"/>
                <a:gd name="T73" fmla="*/ 127 h 156"/>
                <a:gd name="T74" fmla="*/ 65 w 100"/>
                <a:gd name="T75" fmla="*/ 94 h 156"/>
                <a:gd name="T76" fmla="*/ 67 w 100"/>
                <a:gd name="T77" fmla="*/ 46 h 156"/>
                <a:gd name="T78" fmla="*/ 66 w 100"/>
                <a:gd name="T79" fmla="*/ 4 h 156"/>
                <a:gd name="T80" fmla="*/ 66 w 100"/>
                <a:gd name="T81" fmla="*/ 8 h 1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00" h="156">
                  <a:moveTo>
                    <a:pt x="91" y="2"/>
                  </a:moveTo>
                  <a:cubicBezTo>
                    <a:pt x="86" y="0"/>
                    <a:pt x="80" y="3"/>
                    <a:pt x="75" y="4"/>
                  </a:cubicBezTo>
                  <a:cubicBezTo>
                    <a:pt x="68" y="5"/>
                    <a:pt x="58" y="8"/>
                    <a:pt x="50" y="8"/>
                  </a:cubicBezTo>
                  <a:cubicBezTo>
                    <a:pt x="61" y="8"/>
                    <a:pt x="71" y="8"/>
                    <a:pt x="82" y="8"/>
                  </a:cubicBezTo>
                  <a:cubicBezTo>
                    <a:pt x="77" y="9"/>
                    <a:pt x="71" y="11"/>
                    <a:pt x="66" y="12"/>
                  </a:cubicBezTo>
                  <a:cubicBezTo>
                    <a:pt x="61" y="13"/>
                    <a:pt x="54" y="11"/>
                    <a:pt x="50" y="14"/>
                  </a:cubicBezTo>
                  <a:cubicBezTo>
                    <a:pt x="54" y="15"/>
                    <a:pt x="60" y="14"/>
                    <a:pt x="65" y="14"/>
                  </a:cubicBezTo>
                  <a:cubicBezTo>
                    <a:pt x="72" y="14"/>
                    <a:pt x="78" y="19"/>
                    <a:pt x="85" y="18"/>
                  </a:cubicBezTo>
                  <a:cubicBezTo>
                    <a:pt x="77" y="18"/>
                    <a:pt x="63" y="18"/>
                    <a:pt x="55" y="22"/>
                  </a:cubicBezTo>
                  <a:cubicBezTo>
                    <a:pt x="63" y="27"/>
                    <a:pt x="80" y="22"/>
                    <a:pt x="86" y="32"/>
                  </a:cubicBezTo>
                  <a:cubicBezTo>
                    <a:pt x="76" y="33"/>
                    <a:pt x="66" y="28"/>
                    <a:pt x="57" y="34"/>
                  </a:cubicBezTo>
                  <a:cubicBezTo>
                    <a:pt x="61" y="39"/>
                    <a:pt x="72" y="39"/>
                    <a:pt x="78" y="39"/>
                  </a:cubicBezTo>
                  <a:cubicBezTo>
                    <a:pt x="69" y="39"/>
                    <a:pt x="59" y="36"/>
                    <a:pt x="49" y="34"/>
                  </a:cubicBezTo>
                  <a:cubicBezTo>
                    <a:pt x="39" y="32"/>
                    <a:pt x="24" y="36"/>
                    <a:pt x="14" y="32"/>
                  </a:cubicBezTo>
                  <a:cubicBezTo>
                    <a:pt x="21" y="35"/>
                    <a:pt x="30" y="35"/>
                    <a:pt x="37" y="36"/>
                  </a:cubicBezTo>
                  <a:cubicBezTo>
                    <a:pt x="46" y="38"/>
                    <a:pt x="54" y="40"/>
                    <a:pt x="62" y="42"/>
                  </a:cubicBezTo>
                  <a:cubicBezTo>
                    <a:pt x="53" y="39"/>
                    <a:pt x="42" y="41"/>
                    <a:pt x="33" y="41"/>
                  </a:cubicBezTo>
                  <a:cubicBezTo>
                    <a:pt x="24" y="41"/>
                    <a:pt x="14" y="41"/>
                    <a:pt x="6" y="45"/>
                  </a:cubicBezTo>
                  <a:cubicBezTo>
                    <a:pt x="15" y="48"/>
                    <a:pt x="26" y="46"/>
                    <a:pt x="35" y="48"/>
                  </a:cubicBezTo>
                  <a:cubicBezTo>
                    <a:pt x="44" y="50"/>
                    <a:pt x="53" y="54"/>
                    <a:pt x="62" y="56"/>
                  </a:cubicBezTo>
                  <a:cubicBezTo>
                    <a:pt x="59" y="56"/>
                    <a:pt x="56" y="55"/>
                    <a:pt x="52" y="55"/>
                  </a:cubicBezTo>
                  <a:cubicBezTo>
                    <a:pt x="44" y="55"/>
                    <a:pt x="37" y="58"/>
                    <a:pt x="29" y="58"/>
                  </a:cubicBezTo>
                  <a:cubicBezTo>
                    <a:pt x="21" y="59"/>
                    <a:pt x="8" y="55"/>
                    <a:pt x="0" y="52"/>
                  </a:cubicBezTo>
                  <a:cubicBezTo>
                    <a:pt x="19" y="59"/>
                    <a:pt x="33" y="71"/>
                    <a:pt x="47" y="84"/>
                  </a:cubicBezTo>
                  <a:cubicBezTo>
                    <a:pt x="42" y="76"/>
                    <a:pt x="33" y="72"/>
                    <a:pt x="24" y="72"/>
                  </a:cubicBezTo>
                  <a:cubicBezTo>
                    <a:pt x="39" y="77"/>
                    <a:pt x="55" y="94"/>
                    <a:pt x="71" y="92"/>
                  </a:cubicBezTo>
                  <a:cubicBezTo>
                    <a:pt x="66" y="89"/>
                    <a:pt x="54" y="92"/>
                    <a:pt x="48" y="91"/>
                  </a:cubicBezTo>
                  <a:cubicBezTo>
                    <a:pt x="39" y="90"/>
                    <a:pt x="30" y="89"/>
                    <a:pt x="21" y="89"/>
                  </a:cubicBezTo>
                  <a:cubicBezTo>
                    <a:pt x="30" y="92"/>
                    <a:pt x="50" y="90"/>
                    <a:pt x="57" y="97"/>
                  </a:cubicBezTo>
                  <a:cubicBezTo>
                    <a:pt x="51" y="100"/>
                    <a:pt x="40" y="99"/>
                    <a:pt x="33" y="100"/>
                  </a:cubicBezTo>
                  <a:cubicBezTo>
                    <a:pt x="26" y="101"/>
                    <a:pt x="19" y="103"/>
                    <a:pt x="13" y="106"/>
                  </a:cubicBezTo>
                  <a:cubicBezTo>
                    <a:pt x="22" y="106"/>
                    <a:pt x="40" y="103"/>
                    <a:pt x="47" y="110"/>
                  </a:cubicBezTo>
                  <a:cubicBezTo>
                    <a:pt x="39" y="119"/>
                    <a:pt x="18" y="110"/>
                    <a:pt x="12" y="118"/>
                  </a:cubicBezTo>
                  <a:cubicBezTo>
                    <a:pt x="24" y="124"/>
                    <a:pt x="43" y="115"/>
                    <a:pt x="53" y="123"/>
                  </a:cubicBezTo>
                  <a:cubicBezTo>
                    <a:pt x="48" y="125"/>
                    <a:pt x="26" y="133"/>
                    <a:pt x="39" y="140"/>
                  </a:cubicBezTo>
                  <a:cubicBezTo>
                    <a:pt x="49" y="145"/>
                    <a:pt x="67" y="139"/>
                    <a:pt x="60" y="156"/>
                  </a:cubicBezTo>
                  <a:cubicBezTo>
                    <a:pt x="67" y="152"/>
                    <a:pt x="72" y="143"/>
                    <a:pt x="77" y="138"/>
                  </a:cubicBezTo>
                  <a:cubicBezTo>
                    <a:pt x="87" y="128"/>
                    <a:pt x="91" y="116"/>
                    <a:pt x="95" y="102"/>
                  </a:cubicBezTo>
                  <a:cubicBezTo>
                    <a:pt x="100" y="85"/>
                    <a:pt x="99" y="68"/>
                    <a:pt x="98" y="50"/>
                  </a:cubicBezTo>
                  <a:cubicBezTo>
                    <a:pt x="98" y="36"/>
                    <a:pt x="92" y="17"/>
                    <a:pt x="97" y="4"/>
                  </a:cubicBezTo>
                  <a:cubicBezTo>
                    <a:pt x="97" y="5"/>
                    <a:pt x="98" y="7"/>
                    <a:pt x="97" y="8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5" name="Freeform 750">
              <a:extLst>
                <a:ext uri="{FF2B5EF4-FFF2-40B4-BE49-F238E27FC236}">
                  <a16:creationId xmlns:a16="http://schemas.microsoft.com/office/drawing/2014/main" id="{61582DFB-3AAB-4AB7-8F12-FFF93DC60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" y="2713"/>
              <a:ext cx="48" cy="55"/>
            </a:xfrm>
            <a:custGeom>
              <a:avLst/>
              <a:gdLst>
                <a:gd name="T0" fmla="*/ 33 w 53"/>
                <a:gd name="T1" fmla="*/ 1 h 55"/>
                <a:gd name="T2" fmla="*/ 20 w 53"/>
                <a:gd name="T3" fmla="*/ 5 h 55"/>
                <a:gd name="T4" fmla="*/ 0 w 53"/>
                <a:gd name="T5" fmla="*/ 9 h 55"/>
                <a:gd name="T6" fmla="*/ 30 w 53"/>
                <a:gd name="T7" fmla="*/ 11 h 55"/>
                <a:gd name="T8" fmla="*/ 18 w 53"/>
                <a:gd name="T9" fmla="*/ 17 h 55"/>
                <a:gd name="T10" fmla="*/ 3 w 53"/>
                <a:gd name="T11" fmla="*/ 23 h 55"/>
                <a:gd name="T12" fmla="*/ 13 w 53"/>
                <a:gd name="T13" fmla="*/ 26 h 55"/>
                <a:gd name="T14" fmla="*/ 11 w 53"/>
                <a:gd name="T15" fmla="*/ 35 h 55"/>
                <a:gd name="T16" fmla="*/ 13 w 53"/>
                <a:gd name="T17" fmla="*/ 42 h 55"/>
                <a:gd name="T18" fmla="*/ 20 w 53"/>
                <a:gd name="T19" fmla="*/ 45 h 55"/>
                <a:gd name="T20" fmla="*/ 22 w 53"/>
                <a:gd name="T21" fmla="*/ 53 h 55"/>
                <a:gd name="T22" fmla="*/ 31 w 53"/>
                <a:gd name="T23" fmla="*/ 32 h 55"/>
                <a:gd name="T24" fmla="*/ 35 w 53"/>
                <a:gd name="T25" fmla="*/ 4 h 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3" h="55">
                  <a:moveTo>
                    <a:pt x="49" y="1"/>
                  </a:moveTo>
                  <a:cubicBezTo>
                    <a:pt x="42" y="0"/>
                    <a:pt x="35" y="4"/>
                    <a:pt x="29" y="5"/>
                  </a:cubicBezTo>
                  <a:cubicBezTo>
                    <a:pt x="19" y="6"/>
                    <a:pt x="8" y="5"/>
                    <a:pt x="0" y="9"/>
                  </a:cubicBezTo>
                  <a:cubicBezTo>
                    <a:pt x="14" y="14"/>
                    <a:pt x="31" y="6"/>
                    <a:pt x="44" y="11"/>
                  </a:cubicBezTo>
                  <a:cubicBezTo>
                    <a:pt x="38" y="12"/>
                    <a:pt x="32" y="15"/>
                    <a:pt x="27" y="17"/>
                  </a:cubicBezTo>
                  <a:cubicBezTo>
                    <a:pt x="19" y="19"/>
                    <a:pt x="10" y="20"/>
                    <a:pt x="3" y="23"/>
                  </a:cubicBezTo>
                  <a:cubicBezTo>
                    <a:pt x="7" y="26"/>
                    <a:pt x="15" y="24"/>
                    <a:pt x="20" y="26"/>
                  </a:cubicBezTo>
                  <a:cubicBezTo>
                    <a:pt x="18" y="28"/>
                    <a:pt x="14" y="31"/>
                    <a:pt x="15" y="35"/>
                  </a:cubicBezTo>
                  <a:cubicBezTo>
                    <a:pt x="21" y="34"/>
                    <a:pt x="23" y="36"/>
                    <a:pt x="20" y="42"/>
                  </a:cubicBezTo>
                  <a:cubicBezTo>
                    <a:pt x="24" y="43"/>
                    <a:pt x="28" y="41"/>
                    <a:pt x="30" y="45"/>
                  </a:cubicBezTo>
                  <a:cubicBezTo>
                    <a:pt x="32" y="48"/>
                    <a:pt x="29" y="52"/>
                    <a:pt x="33" y="53"/>
                  </a:cubicBezTo>
                  <a:cubicBezTo>
                    <a:pt x="41" y="55"/>
                    <a:pt x="45" y="36"/>
                    <a:pt x="46" y="32"/>
                  </a:cubicBezTo>
                  <a:cubicBezTo>
                    <a:pt x="48" y="22"/>
                    <a:pt x="50" y="13"/>
                    <a:pt x="53" y="4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6" name="Freeform 751">
              <a:extLst>
                <a:ext uri="{FF2B5EF4-FFF2-40B4-BE49-F238E27FC236}">
                  <a16:creationId xmlns:a16="http://schemas.microsoft.com/office/drawing/2014/main" id="{19A6ED4E-9CCE-400C-9BA1-0E1A88451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4" y="2982"/>
              <a:ext cx="77" cy="258"/>
            </a:xfrm>
            <a:custGeom>
              <a:avLst/>
              <a:gdLst>
                <a:gd name="T0" fmla="*/ 11 w 84"/>
                <a:gd name="T1" fmla="*/ 238 h 265"/>
                <a:gd name="T2" fmla="*/ 0 w 84"/>
                <a:gd name="T3" fmla="*/ 145 h 265"/>
                <a:gd name="T4" fmla="*/ 7 w 84"/>
                <a:gd name="T5" fmla="*/ 170 h 265"/>
                <a:gd name="T6" fmla="*/ 5 w 84"/>
                <a:gd name="T7" fmla="*/ 148 h 265"/>
                <a:gd name="T8" fmla="*/ 2 w 84"/>
                <a:gd name="T9" fmla="*/ 114 h 265"/>
                <a:gd name="T10" fmla="*/ 8 w 84"/>
                <a:gd name="T11" fmla="*/ 154 h 265"/>
                <a:gd name="T12" fmla="*/ 6 w 84"/>
                <a:gd name="T13" fmla="*/ 124 h 265"/>
                <a:gd name="T14" fmla="*/ 6 w 84"/>
                <a:gd name="T15" fmla="*/ 93 h 265"/>
                <a:gd name="T16" fmla="*/ 6 w 84"/>
                <a:gd name="T17" fmla="*/ 126 h 265"/>
                <a:gd name="T18" fmla="*/ 8 w 84"/>
                <a:gd name="T19" fmla="*/ 64 h 265"/>
                <a:gd name="T20" fmla="*/ 6 w 84"/>
                <a:gd name="T21" fmla="*/ 97 h 265"/>
                <a:gd name="T22" fmla="*/ 17 w 84"/>
                <a:gd name="T23" fmla="*/ 46 h 265"/>
                <a:gd name="T24" fmla="*/ 15 w 84"/>
                <a:gd name="T25" fmla="*/ 69 h 265"/>
                <a:gd name="T26" fmla="*/ 26 w 84"/>
                <a:gd name="T27" fmla="*/ 32 h 265"/>
                <a:gd name="T28" fmla="*/ 22 w 84"/>
                <a:gd name="T29" fmla="*/ 52 h 265"/>
                <a:gd name="T30" fmla="*/ 36 w 84"/>
                <a:gd name="T31" fmla="*/ 18 h 265"/>
                <a:gd name="T32" fmla="*/ 31 w 84"/>
                <a:gd name="T33" fmla="*/ 29 h 265"/>
                <a:gd name="T34" fmla="*/ 49 w 84"/>
                <a:gd name="T35" fmla="*/ 5 h 265"/>
                <a:gd name="T36" fmla="*/ 45 w 84"/>
                <a:gd name="T37" fmla="*/ 18 h 265"/>
                <a:gd name="T38" fmla="*/ 56 w 84"/>
                <a:gd name="T39" fmla="*/ 2 h 265"/>
                <a:gd name="T40" fmla="*/ 52 w 84"/>
                <a:gd name="T41" fmla="*/ 12 h 265"/>
                <a:gd name="T42" fmla="*/ 60 w 84"/>
                <a:gd name="T43" fmla="*/ 0 h 265"/>
                <a:gd name="T44" fmla="*/ 46 w 84"/>
                <a:gd name="T45" fmla="*/ 109 h 265"/>
                <a:gd name="T46" fmla="*/ 39 w 84"/>
                <a:gd name="T47" fmla="*/ 170 h 265"/>
                <a:gd name="T48" fmla="*/ 31 w 84"/>
                <a:gd name="T49" fmla="*/ 220 h 26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84" h="265">
                  <a:moveTo>
                    <a:pt x="15" y="265"/>
                  </a:moveTo>
                  <a:cubicBezTo>
                    <a:pt x="16" y="231"/>
                    <a:pt x="5" y="195"/>
                    <a:pt x="0" y="161"/>
                  </a:cubicBezTo>
                  <a:cubicBezTo>
                    <a:pt x="6" y="170"/>
                    <a:pt x="7" y="181"/>
                    <a:pt x="11" y="190"/>
                  </a:cubicBezTo>
                  <a:cubicBezTo>
                    <a:pt x="6" y="184"/>
                    <a:pt x="7" y="172"/>
                    <a:pt x="5" y="164"/>
                  </a:cubicBezTo>
                  <a:cubicBezTo>
                    <a:pt x="2" y="152"/>
                    <a:pt x="5" y="138"/>
                    <a:pt x="2" y="126"/>
                  </a:cubicBezTo>
                  <a:cubicBezTo>
                    <a:pt x="7" y="141"/>
                    <a:pt x="6" y="157"/>
                    <a:pt x="12" y="171"/>
                  </a:cubicBezTo>
                  <a:cubicBezTo>
                    <a:pt x="7" y="163"/>
                    <a:pt x="8" y="147"/>
                    <a:pt x="8" y="138"/>
                  </a:cubicBezTo>
                  <a:cubicBezTo>
                    <a:pt x="7" y="127"/>
                    <a:pt x="7" y="113"/>
                    <a:pt x="7" y="105"/>
                  </a:cubicBezTo>
                  <a:cubicBezTo>
                    <a:pt x="7" y="116"/>
                    <a:pt x="5" y="129"/>
                    <a:pt x="9" y="140"/>
                  </a:cubicBezTo>
                  <a:cubicBezTo>
                    <a:pt x="11" y="118"/>
                    <a:pt x="10" y="95"/>
                    <a:pt x="12" y="72"/>
                  </a:cubicBezTo>
                  <a:cubicBezTo>
                    <a:pt x="11" y="85"/>
                    <a:pt x="9" y="97"/>
                    <a:pt x="10" y="109"/>
                  </a:cubicBezTo>
                  <a:cubicBezTo>
                    <a:pt x="13" y="90"/>
                    <a:pt x="20" y="70"/>
                    <a:pt x="24" y="50"/>
                  </a:cubicBezTo>
                  <a:cubicBezTo>
                    <a:pt x="25" y="59"/>
                    <a:pt x="21" y="68"/>
                    <a:pt x="21" y="77"/>
                  </a:cubicBezTo>
                  <a:cubicBezTo>
                    <a:pt x="25" y="64"/>
                    <a:pt x="33" y="50"/>
                    <a:pt x="36" y="36"/>
                  </a:cubicBezTo>
                  <a:cubicBezTo>
                    <a:pt x="34" y="43"/>
                    <a:pt x="31" y="50"/>
                    <a:pt x="31" y="56"/>
                  </a:cubicBezTo>
                  <a:cubicBezTo>
                    <a:pt x="37" y="43"/>
                    <a:pt x="43" y="31"/>
                    <a:pt x="51" y="19"/>
                  </a:cubicBezTo>
                  <a:cubicBezTo>
                    <a:pt x="49" y="24"/>
                    <a:pt x="46" y="28"/>
                    <a:pt x="44" y="33"/>
                  </a:cubicBezTo>
                  <a:cubicBezTo>
                    <a:pt x="54" y="25"/>
                    <a:pt x="61" y="14"/>
                    <a:pt x="69" y="5"/>
                  </a:cubicBezTo>
                  <a:cubicBezTo>
                    <a:pt x="67" y="9"/>
                    <a:pt x="64" y="13"/>
                    <a:pt x="63" y="18"/>
                  </a:cubicBezTo>
                  <a:cubicBezTo>
                    <a:pt x="68" y="13"/>
                    <a:pt x="72" y="3"/>
                    <a:pt x="79" y="2"/>
                  </a:cubicBezTo>
                  <a:cubicBezTo>
                    <a:pt x="77" y="5"/>
                    <a:pt x="74" y="8"/>
                    <a:pt x="74" y="12"/>
                  </a:cubicBezTo>
                  <a:cubicBezTo>
                    <a:pt x="78" y="9"/>
                    <a:pt x="82" y="4"/>
                    <a:pt x="84" y="0"/>
                  </a:cubicBezTo>
                  <a:cubicBezTo>
                    <a:pt x="77" y="40"/>
                    <a:pt x="71" y="81"/>
                    <a:pt x="64" y="121"/>
                  </a:cubicBezTo>
                  <a:cubicBezTo>
                    <a:pt x="59" y="144"/>
                    <a:pt x="56" y="167"/>
                    <a:pt x="55" y="190"/>
                  </a:cubicBezTo>
                  <a:cubicBezTo>
                    <a:pt x="54" y="208"/>
                    <a:pt x="44" y="226"/>
                    <a:pt x="44" y="244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7" name="Freeform 752">
              <a:extLst>
                <a:ext uri="{FF2B5EF4-FFF2-40B4-BE49-F238E27FC236}">
                  <a16:creationId xmlns:a16="http://schemas.microsoft.com/office/drawing/2014/main" id="{36CAD4B6-5061-4058-8DFD-8BA354CB4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3413"/>
              <a:ext cx="334" cy="55"/>
            </a:xfrm>
            <a:custGeom>
              <a:avLst/>
              <a:gdLst>
                <a:gd name="T0" fmla="*/ 0 w 364"/>
                <a:gd name="T1" fmla="*/ 28 h 57"/>
                <a:gd name="T2" fmla="*/ 14 w 364"/>
                <a:gd name="T3" fmla="*/ 32 h 57"/>
                <a:gd name="T4" fmla="*/ 36 w 364"/>
                <a:gd name="T5" fmla="*/ 38 h 57"/>
                <a:gd name="T6" fmla="*/ 82 w 364"/>
                <a:gd name="T7" fmla="*/ 49 h 57"/>
                <a:gd name="T8" fmla="*/ 47 w 364"/>
                <a:gd name="T9" fmla="*/ 38 h 57"/>
                <a:gd name="T10" fmla="*/ 77 w 364"/>
                <a:gd name="T11" fmla="*/ 42 h 57"/>
                <a:gd name="T12" fmla="*/ 107 w 364"/>
                <a:gd name="T13" fmla="*/ 42 h 57"/>
                <a:gd name="T14" fmla="*/ 95 w 364"/>
                <a:gd name="T15" fmla="*/ 40 h 57"/>
                <a:gd name="T16" fmla="*/ 82 w 364"/>
                <a:gd name="T17" fmla="*/ 36 h 57"/>
                <a:gd name="T18" fmla="*/ 124 w 364"/>
                <a:gd name="T19" fmla="*/ 37 h 57"/>
                <a:gd name="T20" fmla="*/ 140 w 364"/>
                <a:gd name="T21" fmla="*/ 41 h 57"/>
                <a:gd name="T22" fmla="*/ 128 w 364"/>
                <a:gd name="T23" fmla="*/ 38 h 57"/>
                <a:gd name="T24" fmla="*/ 173 w 364"/>
                <a:gd name="T25" fmla="*/ 39 h 57"/>
                <a:gd name="T26" fmla="*/ 163 w 364"/>
                <a:gd name="T27" fmla="*/ 38 h 57"/>
                <a:gd name="T28" fmla="*/ 197 w 364"/>
                <a:gd name="T29" fmla="*/ 38 h 57"/>
                <a:gd name="T30" fmla="*/ 184 w 364"/>
                <a:gd name="T31" fmla="*/ 32 h 57"/>
                <a:gd name="T32" fmla="*/ 211 w 364"/>
                <a:gd name="T33" fmla="*/ 19 h 57"/>
                <a:gd name="T34" fmla="*/ 207 w 364"/>
                <a:gd name="T35" fmla="*/ 19 h 57"/>
                <a:gd name="T36" fmla="*/ 258 w 364"/>
                <a:gd name="T37" fmla="*/ 0 h 57"/>
                <a:gd name="T38" fmla="*/ 195 w 364"/>
                <a:gd name="T39" fmla="*/ 13 h 57"/>
                <a:gd name="T40" fmla="*/ 145 w 364"/>
                <a:gd name="T41" fmla="*/ 17 h 57"/>
                <a:gd name="T42" fmla="*/ 85 w 364"/>
                <a:gd name="T43" fmla="*/ 19 h 57"/>
                <a:gd name="T44" fmla="*/ 46 w 364"/>
                <a:gd name="T45" fmla="*/ 16 h 57"/>
                <a:gd name="T46" fmla="*/ 22 w 364"/>
                <a:gd name="T47" fmla="*/ 15 h 57"/>
                <a:gd name="T48" fmla="*/ 14 w 364"/>
                <a:gd name="T49" fmla="*/ 16 h 5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4" h="57">
                  <a:moveTo>
                    <a:pt x="0" y="32"/>
                  </a:moveTo>
                  <a:cubicBezTo>
                    <a:pt x="6" y="37"/>
                    <a:pt x="12" y="36"/>
                    <a:pt x="19" y="36"/>
                  </a:cubicBezTo>
                  <a:cubicBezTo>
                    <a:pt x="30" y="37"/>
                    <a:pt x="39" y="38"/>
                    <a:pt x="50" y="42"/>
                  </a:cubicBezTo>
                  <a:cubicBezTo>
                    <a:pt x="70" y="48"/>
                    <a:pt x="97" y="47"/>
                    <a:pt x="116" y="57"/>
                  </a:cubicBezTo>
                  <a:cubicBezTo>
                    <a:pt x="104" y="47"/>
                    <a:pt x="81" y="46"/>
                    <a:pt x="67" y="42"/>
                  </a:cubicBezTo>
                  <a:cubicBezTo>
                    <a:pt x="81" y="42"/>
                    <a:pt x="95" y="49"/>
                    <a:pt x="109" y="50"/>
                  </a:cubicBezTo>
                  <a:cubicBezTo>
                    <a:pt x="123" y="51"/>
                    <a:pt x="139" y="47"/>
                    <a:pt x="152" y="50"/>
                  </a:cubicBezTo>
                  <a:cubicBezTo>
                    <a:pt x="146" y="49"/>
                    <a:pt x="140" y="49"/>
                    <a:pt x="134" y="47"/>
                  </a:cubicBezTo>
                  <a:cubicBezTo>
                    <a:pt x="128" y="45"/>
                    <a:pt x="122" y="41"/>
                    <a:pt x="116" y="40"/>
                  </a:cubicBezTo>
                  <a:cubicBezTo>
                    <a:pt x="136" y="43"/>
                    <a:pt x="154" y="42"/>
                    <a:pt x="174" y="41"/>
                  </a:cubicBezTo>
                  <a:cubicBezTo>
                    <a:pt x="185" y="41"/>
                    <a:pt x="190" y="43"/>
                    <a:pt x="198" y="49"/>
                  </a:cubicBezTo>
                  <a:cubicBezTo>
                    <a:pt x="194" y="42"/>
                    <a:pt x="187" y="46"/>
                    <a:pt x="182" y="42"/>
                  </a:cubicBezTo>
                  <a:cubicBezTo>
                    <a:pt x="201" y="36"/>
                    <a:pt x="226" y="52"/>
                    <a:pt x="245" y="44"/>
                  </a:cubicBezTo>
                  <a:cubicBezTo>
                    <a:pt x="241" y="43"/>
                    <a:pt x="230" y="43"/>
                    <a:pt x="230" y="43"/>
                  </a:cubicBezTo>
                  <a:cubicBezTo>
                    <a:pt x="246" y="43"/>
                    <a:pt x="262" y="44"/>
                    <a:pt x="278" y="43"/>
                  </a:cubicBezTo>
                  <a:cubicBezTo>
                    <a:pt x="275" y="37"/>
                    <a:pt x="266" y="38"/>
                    <a:pt x="261" y="36"/>
                  </a:cubicBezTo>
                  <a:cubicBezTo>
                    <a:pt x="271" y="32"/>
                    <a:pt x="291" y="31"/>
                    <a:pt x="299" y="23"/>
                  </a:cubicBezTo>
                  <a:cubicBezTo>
                    <a:pt x="297" y="23"/>
                    <a:pt x="294" y="22"/>
                    <a:pt x="292" y="23"/>
                  </a:cubicBezTo>
                  <a:cubicBezTo>
                    <a:pt x="311" y="18"/>
                    <a:pt x="356" y="25"/>
                    <a:pt x="364" y="0"/>
                  </a:cubicBezTo>
                  <a:cubicBezTo>
                    <a:pt x="335" y="2"/>
                    <a:pt x="306" y="12"/>
                    <a:pt x="276" y="13"/>
                  </a:cubicBezTo>
                  <a:cubicBezTo>
                    <a:pt x="252" y="14"/>
                    <a:pt x="228" y="21"/>
                    <a:pt x="204" y="21"/>
                  </a:cubicBezTo>
                  <a:cubicBezTo>
                    <a:pt x="176" y="21"/>
                    <a:pt x="148" y="23"/>
                    <a:pt x="120" y="23"/>
                  </a:cubicBezTo>
                  <a:cubicBezTo>
                    <a:pt x="101" y="22"/>
                    <a:pt x="84" y="19"/>
                    <a:pt x="65" y="20"/>
                  </a:cubicBezTo>
                  <a:cubicBezTo>
                    <a:pt x="53" y="20"/>
                    <a:pt x="42" y="19"/>
                    <a:pt x="30" y="19"/>
                  </a:cubicBezTo>
                  <a:cubicBezTo>
                    <a:pt x="29" y="19"/>
                    <a:pt x="14" y="20"/>
                    <a:pt x="19" y="20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8" name="Freeform 753">
              <a:extLst>
                <a:ext uri="{FF2B5EF4-FFF2-40B4-BE49-F238E27FC236}">
                  <a16:creationId xmlns:a16="http://schemas.microsoft.com/office/drawing/2014/main" id="{FD1516CE-89A0-4B00-A887-18C60FD3B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1" y="3271"/>
              <a:ext cx="274" cy="105"/>
            </a:xfrm>
            <a:custGeom>
              <a:avLst/>
              <a:gdLst>
                <a:gd name="T0" fmla="*/ 210 w 299"/>
                <a:gd name="T1" fmla="*/ 8 h 107"/>
                <a:gd name="T2" fmla="*/ 190 w 299"/>
                <a:gd name="T3" fmla="*/ 15 h 107"/>
                <a:gd name="T4" fmla="*/ 154 w 299"/>
                <a:gd name="T5" fmla="*/ 32 h 107"/>
                <a:gd name="T6" fmla="*/ 176 w 299"/>
                <a:gd name="T7" fmla="*/ 19 h 107"/>
                <a:gd name="T8" fmla="*/ 119 w 299"/>
                <a:gd name="T9" fmla="*/ 64 h 107"/>
                <a:gd name="T10" fmla="*/ 136 w 299"/>
                <a:gd name="T11" fmla="*/ 41 h 107"/>
                <a:gd name="T12" fmla="*/ 102 w 299"/>
                <a:gd name="T13" fmla="*/ 75 h 107"/>
                <a:gd name="T14" fmla="*/ 119 w 299"/>
                <a:gd name="T15" fmla="*/ 52 h 107"/>
                <a:gd name="T16" fmla="*/ 82 w 299"/>
                <a:gd name="T17" fmla="*/ 79 h 107"/>
                <a:gd name="T18" fmla="*/ 108 w 299"/>
                <a:gd name="T19" fmla="*/ 52 h 107"/>
                <a:gd name="T20" fmla="*/ 69 w 299"/>
                <a:gd name="T21" fmla="*/ 84 h 107"/>
                <a:gd name="T22" fmla="*/ 94 w 299"/>
                <a:gd name="T23" fmla="*/ 61 h 107"/>
                <a:gd name="T24" fmla="*/ 49 w 299"/>
                <a:gd name="T25" fmla="*/ 91 h 107"/>
                <a:gd name="T26" fmla="*/ 71 w 299"/>
                <a:gd name="T27" fmla="*/ 72 h 107"/>
                <a:gd name="T28" fmla="*/ 35 w 299"/>
                <a:gd name="T29" fmla="*/ 98 h 107"/>
                <a:gd name="T30" fmla="*/ 55 w 299"/>
                <a:gd name="T31" fmla="*/ 77 h 107"/>
                <a:gd name="T32" fmla="*/ 16 w 299"/>
                <a:gd name="T33" fmla="*/ 99 h 107"/>
                <a:gd name="T34" fmla="*/ 45 w 299"/>
                <a:gd name="T35" fmla="*/ 76 h 107"/>
                <a:gd name="T36" fmla="*/ 0 w 299"/>
                <a:gd name="T37" fmla="*/ 85 h 107"/>
                <a:gd name="T38" fmla="*/ 25 w 299"/>
                <a:gd name="T39" fmla="*/ 68 h 107"/>
                <a:gd name="T40" fmla="*/ 103 w 299"/>
                <a:gd name="T41" fmla="*/ 26 h 107"/>
                <a:gd name="T42" fmla="*/ 160 w 299"/>
                <a:gd name="T43" fmla="*/ 2 h 107"/>
                <a:gd name="T44" fmla="*/ 173 w 299"/>
                <a:gd name="T45" fmla="*/ 0 h 10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99" h="107">
                  <a:moveTo>
                    <a:pt x="298" y="8"/>
                  </a:moveTo>
                  <a:cubicBezTo>
                    <a:pt x="299" y="10"/>
                    <a:pt x="274" y="13"/>
                    <a:pt x="269" y="15"/>
                  </a:cubicBezTo>
                  <a:cubicBezTo>
                    <a:pt x="250" y="19"/>
                    <a:pt x="236" y="28"/>
                    <a:pt x="218" y="36"/>
                  </a:cubicBezTo>
                  <a:cubicBezTo>
                    <a:pt x="228" y="29"/>
                    <a:pt x="240" y="26"/>
                    <a:pt x="249" y="19"/>
                  </a:cubicBezTo>
                  <a:cubicBezTo>
                    <a:pt x="222" y="34"/>
                    <a:pt x="196" y="52"/>
                    <a:pt x="169" y="68"/>
                  </a:cubicBezTo>
                  <a:cubicBezTo>
                    <a:pt x="176" y="59"/>
                    <a:pt x="187" y="53"/>
                    <a:pt x="193" y="45"/>
                  </a:cubicBezTo>
                  <a:cubicBezTo>
                    <a:pt x="178" y="47"/>
                    <a:pt x="156" y="68"/>
                    <a:pt x="144" y="79"/>
                  </a:cubicBezTo>
                  <a:cubicBezTo>
                    <a:pt x="149" y="69"/>
                    <a:pt x="160" y="63"/>
                    <a:pt x="169" y="56"/>
                  </a:cubicBezTo>
                  <a:cubicBezTo>
                    <a:pt x="151" y="63"/>
                    <a:pt x="135" y="79"/>
                    <a:pt x="117" y="86"/>
                  </a:cubicBezTo>
                  <a:cubicBezTo>
                    <a:pt x="127" y="74"/>
                    <a:pt x="146" y="69"/>
                    <a:pt x="154" y="56"/>
                  </a:cubicBezTo>
                  <a:cubicBezTo>
                    <a:pt x="134" y="66"/>
                    <a:pt x="117" y="79"/>
                    <a:pt x="98" y="92"/>
                  </a:cubicBezTo>
                  <a:cubicBezTo>
                    <a:pt x="109" y="84"/>
                    <a:pt x="125" y="75"/>
                    <a:pt x="133" y="65"/>
                  </a:cubicBezTo>
                  <a:cubicBezTo>
                    <a:pt x="111" y="72"/>
                    <a:pt x="92" y="96"/>
                    <a:pt x="69" y="99"/>
                  </a:cubicBezTo>
                  <a:cubicBezTo>
                    <a:pt x="79" y="90"/>
                    <a:pt x="92" y="85"/>
                    <a:pt x="102" y="76"/>
                  </a:cubicBezTo>
                  <a:cubicBezTo>
                    <a:pt x="83" y="84"/>
                    <a:pt x="68" y="98"/>
                    <a:pt x="49" y="106"/>
                  </a:cubicBezTo>
                  <a:cubicBezTo>
                    <a:pt x="53" y="95"/>
                    <a:pt x="71" y="90"/>
                    <a:pt x="79" y="82"/>
                  </a:cubicBezTo>
                  <a:cubicBezTo>
                    <a:pt x="60" y="85"/>
                    <a:pt x="43" y="101"/>
                    <a:pt x="24" y="107"/>
                  </a:cubicBezTo>
                  <a:cubicBezTo>
                    <a:pt x="33" y="94"/>
                    <a:pt x="58" y="93"/>
                    <a:pt x="64" y="80"/>
                  </a:cubicBezTo>
                  <a:cubicBezTo>
                    <a:pt x="44" y="81"/>
                    <a:pt x="20" y="101"/>
                    <a:pt x="0" y="93"/>
                  </a:cubicBezTo>
                  <a:cubicBezTo>
                    <a:pt x="7" y="82"/>
                    <a:pt x="24" y="77"/>
                    <a:pt x="35" y="72"/>
                  </a:cubicBezTo>
                  <a:cubicBezTo>
                    <a:pt x="71" y="56"/>
                    <a:pt x="108" y="44"/>
                    <a:pt x="145" y="30"/>
                  </a:cubicBezTo>
                  <a:cubicBezTo>
                    <a:pt x="171" y="19"/>
                    <a:pt x="199" y="7"/>
                    <a:pt x="227" y="2"/>
                  </a:cubicBezTo>
                  <a:cubicBezTo>
                    <a:pt x="232" y="2"/>
                    <a:pt x="241" y="2"/>
                    <a:pt x="245" y="0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9" name="Freeform 754">
              <a:extLst>
                <a:ext uri="{FF2B5EF4-FFF2-40B4-BE49-F238E27FC236}">
                  <a16:creationId xmlns:a16="http://schemas.microsoft.com/office/drawing/2014/main" id="{D44E5CF7-DB23-4D9E-8FF1-00790D92D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7" y="3242"/>
              <a:ext cx="318" cy="100"/>
            </a:xfrm>
            <a:custGeom>
              <a:avLst/>
              <a:gdLst>
                <a:gd name="T0" fmla="*/ 209 w 347"/>
                <a:gd name="T1" fmla="*/ 0 h 102"/>
                <a:gd name="T2" fmla="*/ 140 w 347"/>
                <a:gd name="T3" fmla="*/ 18 h 102"/>
                <a:gd name="T4" fmla="*/ 96 w 347"/>
                <a:gd name="T5" fmla="*/ 33 h 102"/>
                <a:gd name="T6" fmla="*/ 59 w 347"/>
                <a:gd name="T7" fmla="*/ 50 h 102"/>
                <a:gd name="T8" fmla="*/ 0 w 347"/>
                <a:gd name="T9" fmla="*/ 85 h 102"/>
                <a:gd name="T10" fmla="*/ 25 w 347"/>
                <a:gd name="T11" fmla="*/ 77 h 102"/>
                <a:gd name="T12" fmla="*/ 12 w 347"/>
                <a:gd name="T13" fmla="*/ 94 h 102"/>
                <a:gd name="T14" fmla="*/ 50 w 347"/>
                <a:gd name="T15" fmla="*/ 73 h 102"/>
                <a:gd name="T16" fmla="*/ 29 w 347"/>
                <a:gd name="T17" fmla="*/ 91 h 102"/>
                <a:gd name="T18" fmla="*/ 83 w 347"/>
                <a:gd name="T19" fmla="*/ 58 h 102"/>
                <a:gd name="T20" fmla="*/ 51 w 347"/>
                <a:gd name="T21" fmla="*/ 82 h 102"/>
                <a:gd name="T22" fmla="*/ 113 w 347"/>
                <a:gd name="T23" fmla="*/ 49 h 102"/>
                <a:gd name="T24" fmla="*/ 79 w 347"/>
                <a:gd name="T25" fmla="*/ 74 h 102"/>
                <a:gd name="T26" fmla="*/ 136 w 347"/>
                <a:gd name="T27" fmla="*/ 46 h 102"/>
                <a:gd name="T28" fmla="*/ 99 w 347"/>
                <a:gd name="T29" fmla="*/ 71 h 102"/>
                <a:gd name="T30" fmla="*/ 151 w 347"/>
                <a:gd name="T31" fmla="*/ 46 h 102"/>
                <a:gd name="T32" fmla="*/ 125 w 347"/>
                <a:gd name="T33" fmla="*/ 65 h 102"/>
                <a:gd name="T34" fmla="*/ 189 w 347"/>
                <a:gd name="T35" fmla="*/ 36 h 102"/>
                <a:gd name="T36" fmla="*/ 148 w 347"/>
                <a:gd name="T37" fmla="*/ 56 h 102"/>
                <a:gd name="T38" fmla="*/ 203 w 347"/>
                <a:gd name="T39" fmla="*/ 37 h 102"/>
                <a:gd name="T40" fmla="*/ 229 w 347"/>
                <a:gd name="T41" fmla="*/ 25 h 102"/>
                <a:gd name="T42" fmla="*/ 244 w 347"/>
                <a:gd name="T43" fmla="*/ 15 h 102"/>
                <a:gd name="T44" fmla="*/ 245 w 347"/>
                <a:gd name="T45" fmla="*/ 17 h 10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47" h="102">
                  <a:moveTo>
                    <a:pt x="297" y="0"/>
                  </a:moveTo>
                  <a:cubicBezTo>
                    <a:pt x="264" y="0"/>
                    <a:pt x="231" y="9"/>
                    <a:pt x="199" y="18"/>
                  </a:cubicBezTo>
                  <a:cubicBezTo>
                    <a:pt x="178" y="24"/>
                    <a:pt x="159" y="32"/>
                    <a:pt x="138" y="37"/>
                  </a:cubicBezTo>
                  <a:cubicBezTo>
                    <a:pt x="119" y="42"/>
                    <a:pt x="101" y="47"/>
                    <a:pt x="83" y="54"/>
                  </a:cubicBezTo>
                  <a:cubicBezTo>
                    <a:pt x="54" y="65"/>
                    <a:pt x="28" y="80"/>
                    <a:pt x="0" y="93"/>
                  </a:cubicBezTo>
                  <a:cubicBezTo>
                    <a:pt x="12" y="90"/>
                    <a:pt x="24" y="84"/>
                    <a:pt x="36" y="85"/>
                  </a:cubicBezTo>
                  <a:cubicBezTo>
                    <a:pt x="30" y="91"/>
                    <a:pt x="21" y="95"/>
                    <a:pt x="16" y="102"/>
                  </a:cubicBezTo>
                  <a:cubicBezTo>
                    <a:pt x="35" y="98"/>
                    <a:pt x="53" y="81"/>
                    <a:pt x="72" y="79"/>
                  </a:cubicBezTo>
                  <a:cubicBezTo>
                    <a:pt x="64" y="87"/>
                    <a:pt x="52" y="92"/>
                    <a:pt x="42" y="99"/>
                  </a:cubicBezTo>
                  <a:cubicBezTo>
                    <a:pt x="66" y="87"/>
                    <a:pt x="92" y="70"/>
                    <a:pt x="118" y="62"/>
                  </a:cubicBezTo>
                  <a:cubicBezTo>
                    <a:pt x="109" y="74"/>
                    <a:pt x="86" y="80"/>
                    <a:pt x="73" y="90"/>
                  </a:cubicBezTo>
                  <a:cubicBezTo>
                    <a:pt x="103" y="82"/>
                    <a:pt x="129" y="59"/>
                    <a:pt x="159" y="53"/>
                  </a:cubicBezTo>
                  <a:cubicBezTo>
                    <a:pt x="145" y="63"/>
                    <a:pt x="125" y="69"/>
                    <a:pt x="112" y="81"/>
                  </a:cubicBezTo>
                  <a:cubicBezTo>
                    <a:pt x="140" y="80"/>
                    <a:pt x="165" y="53"/>
                    <a:pt x="193" y="50"/>
                  </a:cubicBezTo>
                  <a:cubicBezTo>
                    <a:pt x="176" y="59"/>
                    <a:pt x="157" y="63"/>
                    <a:pt x="141" y="75"/>
                  </a:cubicBezTo>
                  <a:cubicBezTo>
                    <a:pt x="166" y="69"/>
                    <a:pt x="189" y="54"/>
                    <a:pt x="214" y="50"/>
                  </a:cubicBezTo>
                  <a:cubicBezTo>
                    <a:pt x="202" y="57"/>
                    <a:pt x="187" y="60"/>
                    <a:pt x="176" y="69"/>
                  </a:cubicBezTo>
                  <a:cubicBezTo>
                    <a:pt x="201" y="56"/>
                    <a:pt x="240" y="40"/>
                    <a:pt x="268" y="40"/>
                  </a:cubicBezTo>
                  <a:cubicBezTo>
                    <a:pt x="251" y="50"/>
                    <a:pt x="230" y="56"/>
                    <a:pt x="211" y="60"/>
                  </a:cubicBezTo>
                  <a:cubicBezTo>
                    <a:pt x="236" y="54"/>
                    <a:pt x="263" y="50"/>
                    <a:pt x="288" y="41"/>
                  </a:cubicBezTo>
                  <a:cubicBezTo>
                    <a:pt x="300" y="36"/>
                    <a:pt x="312" y="32"/>
                    <a:pt x="325" y="28"/>
                  </a:cubicBezTo>
                  <a:cubicBezTo>
                    <a:pt x="333" y="25"/>
                    <a:pt x="338" y="18"/>
                    <a:pt x="345" y="15"/>
                  </a:cubicBezTo>
                  <a:cubicBezTo>
                    <a:pt x="347" y="15"/>
                    <a:pt x="346" y="16"/>
                    <a:pt x="346" y="17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0" name="Freeform 755">
              <a:extLst>
                <a:ext uri="{FF2B5EF4-FFF2-40B4-BE49-F238E27FC236}">
                  <a16:creationId xmlns:a16="http://schemas.microsoft.com/office/drawing/2014/main" id="{59254CDD-BD60-4D1E-994A-DFDC83151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" y="2886"/>
              <a:ext cx="131" cy="120"/>
            </a:xfrm>
            <a:custGeom>
              <a:avLst/>
              <a:gdLst>
                <a:gd name="T0" fmla="*/ 20 w 142"/>
                <a:gd name="T1" fmla="*/ 16 h 123"/>
                <a:gd name="T2" fmla="*/ 52 w 142"/>
                <a:gd name="T3" fmla="*/ 0 h 123"/>
                <a:gd name="T4" fmla="*/ 31 w 142"/>
                <a:gd name="T5" fmla="*/ 14 h 123"/>
                <a:gd name="T6" fmla="*/ 72 w 142"/>
                <a:gd name="T7" fmla="*/ 4 h 123"/>
                <a:gd name="T8" fmla="*/ 42 w 142"/>
                <a:gd name="T9" fmla="*/ 15 h 123"/>
                <a:gd name="T10" fmla="*/ 78 w 142"/>
                <a:gd name="T11" fmla="*/ 14 h 123"/>
                <a:gd name="T12" fmla="*/ 28 w 142"/>
                <a:gd name="T13" fmla="*/ 32 h 123"/>
                <a:gd name="T14" fmla="*/ 49 w 142"/>
                <a:gd name="T15" fmla="*/ 28 h 123"/>
                <a:gd name="T16" fmla="*/ 23 w 142"/>
                <a:gd name="T17" fmla="*/ 48 h 123"/>
                <a:gd name="T18" fmla="*/ 42 w 142"/>
                <a:gd name="T19" fmla="*/ 45 h 123"/>
                <a:gd name="T20" fmla="*/ 17 w 142"/>
                <a:gd name="T21" fmla="*/ 66 h 123"/>
                <a:gd name="T22" fmla="*/ 52 w 142"/>
                <a:gd name="T23" fmla="*/ 57 h 123"/>
                <a:gd name="T24" fmla="*/ 29 w 142"/>
                <a:gd name="T25" fmla="*/ 69 h 123"/>
                <a:gd name="T26" fmla="*/ 61 w 142"/>
                <a:gd name="T27" fmla="*/ 58 h 123"/>
                <a:gd name="T28" fmla="*/ 85 w 142"/>
                <a:gd name="T29" fmla="*/ 55 h 123"/>
                <a:gd name="T30" fmla="*/ 46 w 142"/>
                <a:gd name="T31" fmla="*/ 65 h 123"/>
                <a:gd name="T32" fmla="*/ 103 w 142"/>
                <a:gd name="T33" fmla="*/ 59 h 123"/>
                <a:gd name="T34" fmla="*/ 66 w 142"/>
                <a:gd name="T35" fmla="*/ 68 h 123"/>
                <a:gd name="T36" fmla="*/ 101 w 142"/>
                <a:gd name="T37" fmla="*/ 69 h 123"/>
                <a:gd name="T38" fmla="*/ 66 w 142"/>
                <a:gd name="T39" fmla="*/ 85 h 123"/>
                <a:gd name="T40" fmla="*/ 90 w 142"/>
                <a:gd name="T41" fmla="*/ 90 h 123"/>
                <a:gd name="T42" fmla="*/ 72 w 142"/>
                <a:gd name="T43" fmla="*/ 97 h 123"/>
                <a:gd name="T44" fmla="*/ 64 w 142"/>
                <a:gd name="T45" fmla="*/ 101 h 123"/>
                <a:gd name="T46" fmla="*/ 62 w 142"/>
                <a:gd name="T47" fmla="*/ 104 h 123"/>
                <a:gd name="T48" fmla="*/ 37 w 142"/>
                <a:gd name="T49" fmla="*/ 100 h 123"/>
                <a:gd name="T50" fmla="*/ 23 w 142"/>
                <a:gd name="T51" fmla="*/ 83 h 123"/>
                <a:gd name="T52" fmla="*/ 6 w 142"/>
                <a:gd name="T53" fmla="*/ 67 h 123"/>
                <a:gd name="T54" fmla="*/ 6 w 142"/>
                <a:gd name="T55" fmla="*/ 44 h 12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42" h="123">
                  <a:moveTo>
                    <a:pt x="28" y="16"/>
                  </a:moveTo>
                  <a:cubicBezTo>
                    <a:pt x="42" y="10"/>
                    <a:pt x="57" y="6"/>
                    <a:pt x="71" y="0"/>
                  </a:cubicBezTo>
                  <a:cubicBezTo>
                    <a:pt x="62" y="5"/>
                    <a:pt x="53" y="10"/>
                    <a:pt x="43" y="14"/>
                  </a:cubicBezTo>
                  <a:cubicBezTo>
                    <a:pt x="62" y="6"/>
                    <a:pt x="81" y="7"/>
                    <a:pt x="100" y="4"/>
                  </a:cubicBezTo>
                  <a:cubicBezTo>
                    <a:pt x="86" y="8"/>
                    <a:pt x="72" y="12"/>
                    <a:pt x="58" y="15"/>
                  </a:cubicBezTo>
                  <a:cubicBezTo>
                    <a:pt x="74" y="19"/>
                    <a:pt x="91" y="8"/>
                    <a:pt x="108" y="14"/>
                  </a:cubicBezTo>
                  <a:cubicBezTo>
                    <a:pt x="86" y="18"/>
                    <a:pt x="55" y="21"/>
                    <a:pt x="38" y="36"/>
                  </a:cubicBezTo>
                  <a:cubicBezTo>
                    <a:pt x="47" y="37"/>
                    <a:pt x="57" y="29"/>
                    <a:pt x="67" y="32"/>
                  </a:cubicBezTo>
                  <a:cubicBezTo>
                    <a:pt x="58" y="43"/>
                    <a:pt x="41" y="44"/>
                    <a:pt x="31" y="52"/>
                  </a:cubicBezTo>
                  <a:cubicBezTo>
                    <a:pt x="40" y="53"/>
                    <a:pt x="49" y="49"/>
                    <a:pt x="58" y="49"/>
                  </a:cubicBezTo>
                  <a:cubicBezTo>
                    <a:pt x="53" y="60"/>
                    <a:pt x="33" y="65"/>
                    <a:pt x="24" y="74"/>
                  </a:cubicBezTo>
                  <a:cubicBezTo>
                    <a:pt x="40" y="73"/>
                    <a:pt x="55" y="62"/>
                    <a:pt x="72" y="62"/>
                  </a:cubicBezTo>
                  <a:cubicBezTo>
                    <a:pt x="61" y="67"/>
                    <a:pt x="50" y="71"/>
                    <a:pt x="40" y="77"/>
                  </a:cubicBezTo>
                  <a:cubicBezTo>
                    <a:pt x="54" y="77"/>
                    <a:pt x="70" y="68"/>
                    <a:pt x="83" y="64"/>
                  </a:cubicBezTo>
                  <a:cubicBezTo>
                    <a:pt x="94" y="61"/>
                    <a:pt x="106" y="59"/>
                    <a:pt x="117" y="59"/>
                  </a:cubicBezTo>
                  <a:cubicBezTo>
                    <a:pt x="99" y="62"/>
                    <a:pt x="80" y="66"/>
                    <a:pt x="64" y="73"/>
                  </a:cubicBezTo>
                  <a:cubicBezTo>
                    <a:pt x="87" y="67"/>
                    <a:pt x="118" y="58"/>
                    <a:pt x="142" y="65"/>
                  </a:cubicBezTo>
                  <a:cubicBezTo>
                    <a:pt x="126" y="71"/>
                    <a:pt x="107" y="68"/>
                    <a:pt x="92" y="76"/>
                  </a:cubicBezTo>
                  <a:cubicBezTo>
                    <a:pt x="105" y="78"/>
                    <a:pt x="128" y="71"/>
                    <a:pt x="140" y="77"/>
                  </a:cubicBezTo>
                  <a:cubicBezTo>
                    <a:pt x="133" y="89"/>
                    <a:pt x="102" y="84"/>
                    <a:pt x="92" y="93"/>
                  </a:cubicBezTo>
                  <a:cubicBezTo>
                    <a:pt x="101" y="100"/>
                    <a:pt x="114" y="95"/>
                    <a:pt x="125" y="98"/>
                  </a:cubicBezTo>
                  <a:cubicBezTo>
                    <a:pt x="119" y="104"/>
                    <a:pt x="108" y="105"/>
                    <a:pt x="100" y="107"/>
                  </a:cubicBezTo>
                  <a:cubicBezTo>
                    <a:pt x="97" y="109"/>
                    <a:pt x="91" y="110"/>
                    <a:pt x="88" y="113"/>
                  </a:cubicBezTo>
                  <a:cubicBezTo>
                    <a:pt x="87" y="114"/>
                    <a:pt x="87" y="116"/>
                    <a:pt x="86" y="116"/>
                  </a:cubicBezTo>
                  <a:cubicBezTo>
                    <a:pt x="77" y="123"/>
                    <a:pt x="62" y="120"/>
                    <a:pt x="51" y="111"/>
                  </a:cubicBezTo>
                  <a:cubicBezTo>
                    <a:pt x="44" y="105"/>
                    <a:pt x="39" y="96"/>
                    <a:pt x="31" y="91"/>
                  </a:cubicBezTo>
                  <a:cubicBezTo>
                    <a:pt x="24" y="86"/>
                    <a:pt x="15" y="82"/>
                    <a:pt x="10" y="75"/>
                  </a:cubicBezTo>
                  <a:cubicBezTo>
                    <a:pt x="8" y="71"/>
                    <a:pt x="0" y="48"/>
                    <a:pt x="7" y="48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1" name="Freeform 756">
              <a:extLst>
                <a:ext uri="{FF2B5EF4-FFF2-40B4-BE49-F238E27FC236}">
                  <a16:creationId xmlns:a16="http://schemas.microsoft.com/office/drawing/2014/main" id="{E352D552-469B-40DC-80BB-6E7359508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988"/>
              <a:ext cx="83" cy="45"/>
            </a:xfrm>
            <a:custGeom>
              <a:avLst/>
              <a:gdLst>
                <a:gd name="T0" fmla="*/ 17 w 90"/>
                <a:gd name="T1" fmla="*/ 0 h 46"/>
                <a:gd name="T2" fmla="*/ 32 w 90"/>
                <a:gd name="T3" fmla="*/ 6 h 46"/>
                <a:gd name="T4" fmla="*/ 50 w 90"/>
                <a:gd name="T5" fmla="*/ 13 h 46"/>
                <a:gd name="T6" fmla="*/ 21 w 90"/>
                <a:gd name="T7" fmla="*/ 9 h 46"/>
                <a:gd name="T8" fmla="*/ 42 w 90"/>
                <a:gd name="T9" fmla="*/ 14 h 46"/>
                <a:gd name="T10" fmla="*/ 63 w 90"/>
                <a:gd name="T11" fmla="*/ 22 h 46"/>
                <a:gd name="T12" fmla="*/ 36 w 90"/>
                <a:gd name="T13" fmla="*/ 21 h 46"/>
                <a:gd name="T14" fmla="*/ 65 w 90"/>
                <a:gd name="T15" fmla="*/ 37 h 46"/>
                <a:gd name="T16" fmla="*/ 45 w 90"/>
                <a:gd name="T17" fmla="*/ 27 h 46"/>
                <a:gd name="T18" fmla="*/ 64 w 90"/>
                <a:gd name="T19" fmla="*/ 42 h 46"/>
                <a:gd name="T20" fmla="*/ 33 w 90"/>
                <a:gd name="T21" fmla="*/ 33 h 46"/>
                <a:gd name="T22" fmla="*/ 42 w 90"/>
                <a:gd name="T23" fmla="*/ 37 h 46"/>
                <a:gd name="T24" fmla="*/ 17 w 90"/>
                <a:gd name="T25" fmla="*/ 27 h 46"/>
                <a:gd name="T26" fmla="*/ 17 w 90"/>
                <a:gd name="T27" fmla="*/ 31 h 46"/>
                <a:gd name="T28" fmla="*/ 0 w 90"/>
                <a:gd name="T29" fmla="*/ 17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0" h="46">
                  <a:moveTo>
                    <a:pt x="23" y="0"/>
                  </a:moveTo>
                  <a:cubicBezTo>
                    <a:pt x="26" y="6"/>
                    <a:pt x="38" y="5"/>
                    <a:pt x="44" y="6"/>
                  </a:cubicBezTo>
                  <a:cubicBezTo>
                    <a:pt x="52" y="8"/>
                    <a:pt x="60" y="11"/>
                    <a:pt x="69" y="13"/>
                  </a:cubicBezTo>
                  <a:cubicBezTo>
                    <a:pt x="56" y="11"/>
                    <a:pt x="42" y="8"/>
                    <a:pt x="29" y="9"/>
                  </a:cubicBezTo>
                  <a:cubicBezTo>
                    <a:pt x="39" y="11"/>
                    <a:pt x="48" y="12"/>
                    <a:pt x="57" y="14"/>
                  </a:cubicBezTo>
                  <a:cubicBezTo>
                    <a:pt x="67" y="17"/>
                    <a:pt x="76" y="23"/>
                    <a:pt x="87" y="22"/>
                  </a:cubicBezTo>
                  <a:cubicBezTo>
                    <a:pt x="75" y="26"/>
                    <a:pt x="62" y="19"/>
                    <a:pt x="50" y="21"/>
                  </a:cubicBezTo>
                  <a:cubicBezTo>
                    <a:pt x="63" y="25"/>
                    <a:pt x="84" y="24"/>
                    <a:pt x="90" y="41"/>
                  </a:cubicBezTo>
                  <a:cubicBezTo>
                    <a:pt x="81" y="39"/>
                    <a:pt x="71" y="34"/>
                    <a:pt x="62" y="31"/>
                  </a:cubicBezTo>
                  <a:cubicBezTo>
                    <a:pt x="70" y="37"/>
                    <a:pt x="80" y="40"/>
                    <a:pt x="88" y="46"/>
                  </a:cubicBezTo>
                  <a:cubicBezTo>
                    <a:pt x="74" y="41"/>
                    <a:pt x="61" y="37"/>
                    <a:pt x="46" y="37"/>
                  </a:cubicBezTo>
                  <a:cubicBezTo>
                    <a:pt x="50" y="39"/>
                    <a:pt x="54" y="40"/>
                    <a:pt x="59" y="41"/>
                  </a:cubicBezTo>
                  <a:cubicBezTo>
                    <a:pt x="48" y="41"/>
                    <a:pt x="35" y="34"/>
                    <a:pt x="24" y="31"/>
                  </a:cubicBezTo>
                  <a:cubicBezTo>
                    <a:pt x="24" y="33"/>
                    <a:pt x="24" y="34"/>
                    <a:pt x="24" y="35"/>
                  </a:cubicBezTo>
                  <a:cubicBezTo>
                    <a:pt x="14" y="33"/>
                    <a:pt x="3" y="26"/>
                    <a:pt x="0" y="17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2" name="Freeform 757">
              <a:extLst>
                <a:ext uri="{FF2B5EF4-FFF2-40B4-BE49-F238E27FC236}">
                  <a16:creationId xmlns:a16="http://schemas.microsoft.com/office/drawing/2014/main" id="{A652F063-2E9D-4345-8AEE-8E91FAF90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" y="2592"/>
              <a:ext cx="567" cy="448"/>
            </a:xfrm>
            <a:custGeom>
              <a:avLst/>
              <a:gdLst>
                <a:gd name="T0" fmla="*/ 362 w 619"/>
                <a:gd name="T1" fmla="*/ 18 h 458"/>
                <a:gd name="T2" fmla="*/ 309 w 619"/>
                <a:gd name="T3" fmla="*/ 0 h 458"/>
                <a:gd name="T4" fmla="*/ 333 w 619"/>
                <a:gd name="T5" fmla="*/ 13 h 458"/>
                <a:gd name="T6" fmla="*/ 309 w 619"/>
                <a:gd name="T7" fmla="*/ 5 h 458"/>
                <a:gd name="T8" fmla="*/ 324 w 619"/>
                <a:gd name="T9" fmla="*/ 18 h 458"/>
                <a:gd name="T10" fmla="*/ 245 w 619"/>
                <a:gd name="T11" fmla="*/ 10 h 458"/>
                <a:gd name="T12" fmla="*/ 156 w 619"/>
                <a:gd name="T13" fmla="*/ 41 h 458"/>
                <a:gd name="T14" fmla="*/ 200 w 619"/>
                <a:gd name="T15" fmla="*/ 34 h 458"/>
                <a:gd name="T16" fmla="*/ 155 w 619"/>
                <a:gd name="T17" fmla="*/ 47 h 458"/>
                <a:gd name="T18" fmla="*/ 168 w 619"/>
                <a:gd name="T19" fmla="*/ 50 h 458"/>
                <a:gd name="T20" fmla="*/ 95 w 619"/>
                <a:gd name="T21" fmla="*/ 82 h 458"/>
                <a:gd name="T22" fmla="*/ 46 w 619"/>
                <a:gd name="T23" fmla="*/ 140 h 458"/>
                <a:gd name="T24" fmla="*/ 57 w 619"/>
                <a:gd name="T25" fmla="*/ 132 h 458"/>
                <a:gd name="T26" fmla="*/ 32 w 619"/>
                <a:gd name="T27" fmla="*/ 178 h 458"/>
                <a:gd name="T28" fmla="*/ 36 w 619"/>
                <a:gd name="T29" fmla="*/ 179 h 458"/>
                <a:gd name="T30" fmla="*/ 16 w 619"/>
                <a:gd name="T31" fmla="*/ 225 h 458"/>
                <a:gd name="T32" fmla="*/ 23 w 619"/>
                <a:gd name="T33" fmla="*/ 225 h 458"/>
                <a:gd name="T34" fmla="*/ 5 w 619"/>
                <a:gd name="T35" fmla="*/ 263 h 458"/>
                <a:gd name="T36" fmla="*/ 16 w 619"/>
                <a:gd name="T37" fmla="*/ 264 h 458"/>
                <a:gd name="T38" fmla="*/ 11 w 619"/>
                <a:gd name="T39" fmla="*/ 304 h 458"/>
                <a:gd name="T40" fmla="*/ 21 w 619"/>
                <a:gd name="T41" fmla="*/ 313 h 458"/>
                <a:gd name="T42" fmla="*/ 14 w 619"/>
                <a:gd name="T43" fmla="*/ 334 h 458"/>
                <a:gd name="T44" fmla="*/ 3 w 619"/>
                <a:gd name="T45" fmla="*/ 362 h 458"/>
                <a:gd name="T46" fmla="*/ 15 w 619"/>
                <a:gd name="T47" fmla="*/ 368 h 458"/>
                <a:gd name="T48" fmla="*/ 13 w 619"/>
                <a:gd name="T49" fmla="*/ 419 h 458"/>
                <a:gd name="T50" fmla="*/ 91 w 619"/>
                <a:gd name="T51" fmla="*/ 369 h 458"/>
                <a:gd name="T52" fmla="*/ 78 w 619"/>
                <a:gd name="T53" fmla="*/ 400 h 458"/>
                <a:gd name="T54" fmla="*/ 140 w 619"/>
                <a:gd name="T55" fmla="*/ 368 h 458"/>
                <a:gd name="T56" fmla="*/ 180 w 619"/>
                <a:gd name="T57" fmla="*/ 354 h 458"/>
                <a:gd name="T58" fmla="*/ 245 w 619"/>
                <a:gd name="T59" fmla="*/ 336 h 458"/>
                <a:gd name="T60" fmla="*/ 265 w 619"/>
                <a:gd name="T61" fmla="*/ 305 h 458"/>
                <a:gd name="T62" fmla="*/ 317 w 619"/>
                <a:gd name="T63" fmla="*/ 290 h 458"/>
                <a:gd name="T64" fmla="*/ 348 w 619"/>
                <a:gd name="T65" fmla="*/ 285 h 458"/>
                <a:gd name="T66" fmla="*/ 354 w 619"/>
                <a:gd name="T67" fmla="*/ 269 h 458"/>
                <a:gd name="T68" fmla="*/ 415 w 619"/>
                <a:gd name="T69" fmla="*/ 252 h 458"/>
                <a:gd name="T70" fmla="*/ 415 w 619"/>
                <a:gd name="T71" fmla="*/ 220 h 458"/>
                <a:gd name="T72" fmla="*/ 426 w 619"/>
                <a:gd name="T73" fmla="*/ 219 h 458"/>
                <a:gd name="T74" fmla="*/ 421 w 619"/>
                <a:gd name="T75" fmla="*/ 197 h 458"/>
                <a:gd name="T76" fmla="*/ 421 w 619"/>
                <a:gd name="T77" fmla="*/ 176 h 458"/>
                <a:gd name="T78" fmla="*/ 415 w 619"/>
                <a:gd name="T79" fmla="*/ 124 h 458"/>
                <a:gd name="T80" fmla="*/ 379 w 619"/>
                <a:gd name="T81" fmla="*/ 44 h 458"/>
                <a:gd name="T82" fmla="*/ 353 w 619"/>
                <a:gd name="T83" fmla="*/ 13 h 45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19" h="458">
                  <a:moveTo>
                    <a:pt x="513" y="18"/>
                  </a:moveTo>
                  <a:cubicBezTo>
                    <a:pt x="491" y="1"/>
                    <a:pt x="464" y="6"/>
                    <a:pt x="439" y="0"/>
                  </a:cubicBezTo>
                  <a:cubicBezTo>
                    <a:pt x="451" y="0"/>
                    <a:pt x="464" y="5"/>
                    <a:pt x="472" y="13"/>
                  </a:cubicBezTo>
                  <a:cubicBezTo>
                    <a:pt x="460" y="12"/>
                    <a:pt x="452" y="3"/>
                    <a:pt x="439" y="5"/>
                  </a:cubicBezTo>
                  <a:cubicBezTo>
                    <a:pt x="444" y="11"/>
                    <a:pt x="452" y="16"/>
                    <a:pt x="460" y="18"/>
                  </a:cubicBezTo>
                  <a:cubicBezTo>
                    <a:pt x="426" y="12"/>
                    <a:pt x="382" y="9"/>
                    <a:pt x="348" y="10"/>
                  </a:cubicBezTo>
                  <a:cubicBezTo>
                    <a:pt x="304" y="12"/>
                    <a:pt x="264" y="36"/>
                    <a:pt x="222" y="45"/>
                  </a:cubicBezTo>
                  <a:cubicBezTo>
                    <a:pt x="236" y="46"/>
                    <a:pt x="264" y="36"/>
                    <a:pt x="284" y="38"/>
                  </a:cubicBezTo>
                  <a:cubicBezTo>
                    <a:pt x="264" y="47"/>
                    <a:pt x="239" y="39"/>
                    <a:pt x="220" y="51"/>
                  </a:cubicBezTo>
                  <a:cubicBezTo>
                    <a:pt x="225" y="51"/>
                    <a:pt x="232" y="54"/>
                    <a:pt x="238" y="54"/>
                  </a:cubicBezTo>
                  <a:cubicBezTo>
                    <a:pt x="206" y="68"/>
                    <a:pt x="166" y="70"/>
                    <a:pt x="137" y="90"/>
                  </a:cubicBezTo>
                  <a:cubicBezTo>
                    <a:pt x="115" y="106"/>
                    <a:pt x="85" y="130"/>
                    <a:pt x="66" y="152"/>
                  </a:cubicBezTo>
                  <a:cubicBezTo>
                    <a:pt x="70" y="149"/>
                    <a:pt x="77" y="146"/>
                    <a:pt x="81" y="144"/>
                  </a:cubicBezTo>
                  <a:cubicBezTo>
                    <a:pt x="70" y="161"/>
                    <a:pt x="56" y="176"/>
                    <a:pt x="45" y="194"/>
                  </a:cubicBezTo>
                  <a:cubicBezTo>
                    <a:pt x="47" y="194"/>
                    <a:pt x="49" y="194"/>
                    <a:pt x="51" y="195"/>
                  </a:cubicBezTo>
                  <a:cubicBezTo>
                    <a:pt x="48" y="213"/>
                    <a:pt x="24" y="225"/>
                    <a:pt x="23" y="245"/>
                  </a:cubicBezTo>
                  <a:cubicBezTo>
                    <a:pt x="26" y="245"/>
                    <a:pt x="29" y="245"/>
                    <a:pt x="32" y="245"/>
                  </a:cubicBezTo>
                  <a:cubicBezTo>
                    <a:pt x="23" y="259"/>
                    <a:pt x="8" y="271"/>
                    <a:pt x="7" y="287"/>
                  </a:cubicBezTo>
                  <a:cubicBezTo>
                    <a:pt x="12" y="286"/>
                    <a:pt x="19" y="289"/>
                    <a:pt x="24" y="288"/>
                  </a:cubicBezTo>
                  <a:cubicBezTo>
                    <a:pt x="29" y="305"/>
                    <a:pt x="12" y="317"/>
                    <a:pt x="15" y="332"/>
                  </a:cubicBezTo>
                  <a:cubicBezTo>
                    <a:pt x="15" y="336"/>
                    <a:pt x="30" y="336"/>
                    <a:pt x="30" y="341"/>
                  </a:cubicBezTo>
                  <a:cubicBezTo>
                    <a:pt x="30" y="353"/>
                    <a:pt x="24" y="354"/>
                    <a:pt x="19" y="365"/>
                  </a:cubicBezTo>
                  <a:cubicBezTo>
                    <a:pt x="15" y="373"/>
                    <a:pt x="0" y="385"/>
                    <a:pt x="3" y="395"/>
                  </a:cubicBezTo>
                  <a:cubicBezTo>
                    <a:pt x="6" y="403"/>
                    <a:pt x="21" y="399"/>
                    <a:pt x="22" y="402"/>
                  </a:cubicBezTo>
                  <a:cubicBezTo>
                    <a:pt x="29" y="419"/>
                    <a:pt x="11" y="438"/>
                    <a:pt x="17" y="458"/>
                  </a:cubicBezTo>
                  <a:cubicBezTo>
                    <a:pt x="49" y="447"/>
                    <a:pt x="93" y="396"/>
                    <a:pt x="129" y="403"/>
                  </a:cubicBezTo>
                  <a:cubicBezTo>
                    <a:pt x="127" y="416"/>
                    <a:pt x="117" y="426"/>
                    <a:pt x="110" y="437"/>
                  </a:cubicBezTo>
                  <a:cubicBezTo>
                    <a:pt x="141" y="428"/>
                    <a:pt x="167" y="410"/>
                    <a:pt x="199" y="402"/>
                  </a:cubicBezTo>
                  <a:cubicBezTo>
                    <a:pt x="218" y="398"/>
                    <a:pt x="236" y="389"/>
                    <a:pt x="256" y="386"/>
                  </a:cubicBezTo>
                  <a:cubicBezTo>
                    <a:pt x="289" y="381"/>
                    <a:pt x="316" y="379"/>
                    <a:pt x="348" y="367"/>
                  </a:cubicBezTo>
                  <a:cubicBezTo>
                    <a:pt x="378" y="355"/>
                    <a:pt x="366" y="359"/>
                    <a:pt x="377" y="333"/>
                  </a:cubicBezTo>
                  <a:cubicBezTo>
                    <a:pt x="391" y="299"/>
                    <a:pt x="414" y="318"/>
                    <a:pt x="451" y="317"/>
                  </a:cubicBezTo>
                  <a:cubicBezTo>
                    <a:pt x="463" y="317"/>
                    <a:pt x="483" y="320"/>
                    <a:pt x="494" y="312"/>
                  </a:cubicBezTo>
                  <a:cubicBezTo>
                    <a:pt x="503" y="307"/>
                    <a:pt x="498" y="298"/>
                    <a:pt x="504" y="293"/>
                  </a:cubicBezTo>
                  <a:cubicBezTo>
                    <a:pt x="528" y="275"/>
                    <a:pt x="564" y="290"/>
                    <a:pt x="590" y="276"/>
                  </a:cubicBezTo>
                  <a:cubicBezTo>
                    <a:pt x="619" y="261"/>
                    <a:pt x="595" y="264"/>
                    <a:pt x="589" y="240"/>
                  </a:cubicBezTo>
                  <a:cubicBezTo>
                    <a:pt x="593" y="241"/>
                    <a:pt x="601" y="238"/>
                    <a:pt x="606" y="239"/>
                  </a:cubicBezTo>
                  <a:cubicBezTo>
                    <a:pt x="607" y="228"/>
                    <a:pt x="599" y="224"/>
                    <a:pt x="598" y="215"/>
                  </a:cubicBezTo>
                  <a:cubicBezTo>
                    <a:pt x="597" y="206"/>
                    <a:pt x="598" y="197"/>
                    <a:pt x="598" y="192"/>
                  </a:cubicBezTo>
                  <a:cubicBezTo>
                    <a:pt x="599" y="175"/>
                    <a:pt x="599" y="157"/>
                    <a:pt x="588" y="136"/>
                  </a:cubicBezTo>
                  <a:cubicBezTo>
                    <a:pt x="574" y="106"/>
                    <a:pt x="549" y="79"/>
                    <a:pt x="538" y="48"/>
                  </a:cubicBezTo>
                  <a:cubicBezTo>
                    <a:pt x="552" y="35"/>
                    <a:pt x="516" y="7"/>
                    <a:pt x="500" y="13"/>
                  </a:cubicBezTo>
                </a:path>
              </a:pathLst>
            </a:custGeom>
            <a:solidFill>
              <a:srgbClr val="2D44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3" name="Freeform 758">
              <a:extLst>
                <a:ext uri="{FF2B5EF4-FFF2-40B4-BE49-F238E27FC236}">
                  <a16:creationId xmlns:a16="http://schemas.microsoft.com/office/drawing/2014/main" id="{59D8E495-6B92-4766-A5B5-CE00288D9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7" y="3113"/>
              <a:ext cx="617" cy="321"/>
            </a:xfrm>
            <a:custGeom>
              <a:avLst/>
              <a:gdLst>
                <a:gd name="T0" fmla="*/ 27 w 673"/>
                <a:gd name="T1" fmla="*/ 119 h 328"/>
                <a:gd name="T2" fmla="*/ 68 w 673"/>
                <a:gd name="T3" fmla="*/ 95 h 328"/>
                <a:gd name="T4" fmla="*/ 48 w 673"/>
                <a:gd name="T5" fmla="*/ 93 h 328"/>
                <a:gd name="T6" fmla="*/ 70 w 673"/>
                <a:gd name="T7" fmla="*/ 78 h 328"/>
                <a:gd name="T8" fmla="*/ 64 w 673"/>
                <a:gd name="T9" fmla="*/ 73 h 328"/>
                <a:gd name="T10" fmla="*/ 107 w 673"/>
                <a:gd name="T11" fmla="*/ 52 h 328"/>
                <a:gd name="T12" fmla="*/ 101 w 673"/>
                <a:gd name="T13" fmla="*/ 41 h 328"/>
                <a:gd name="T14" fmla="*/ 174 w 673"/>
                <a:gd name="T15" fmla="*/ 23 h 328"/>
                <a:gd name="T16" fmla="*/ 149 w 673"/>
                <a:gd name="T17" fmla="*/ 6 h 328"/>
                <a:gd name="T18" fmla="*/ 264 w 673"/>
                <a:gd name="T19" fmla="*/ 2 h 328"/>
                <a:gd name="T20" fmla="*/ 371 w 673"/>
                <a:gd name="T21" fmla="*/ 30 h 328"/>
                <a:gd name="T22" fmla="*/ 355 w 673"/>
                <a:gd name="T23" fmla="*/ 37 h 328"/>
                <a:gd name="T24" fmla="*/ 462 w 673"/>
                <a:gd name="T25" fmla="*/ 0 h 328"/>
                <a:gd name="T26" fmla="*/ 458 w 673"/>
                <a:gd name="T27" fmla="*/ 21 h 328"/>
                <a:gd name="T28" fmla="*/ 476 w 673"/>
                <a:gd name="T29" fmla="*/ 2 h 328"/>
                <a:gd name="T30" fmla="*/ 415 w 673"/>
                <a:gd name="T31" fmla="*/ 69 h 328"/>
                <a:gd name="T32" fmla="*/ 424 w 673"/>
                <a:gd name="T33" fmla="*/ 70 h 328"/>
                <a:gd name="T34" fmla="*/ 380 w 673"/>
                <a:gd name="T35" fmla="*/ 107 h 328"/>
                <a:gd name="T36" fmla="*/ 336 w 673"/>
                <a:gd name="T37" fmla="*/ 135 h 328"/>
                <a:gd name="T38" fmla="*/ 327 w 673"/>
                <a:gd name="T39" fmla="*/ 157 h 328"/>
                <a:gd name="T40" fmla="*/ 306 w 673"/>
                <a:gd name="T41" fmla="*/ 174 h 328"/>
                <a:gd name="T42" fmla="*/ 308 w 673"/>
                <a:gd name="T43" fmla="*/ 196 h 328"/>
                <a:gd name="T44" fmla="*/ 292 w 673"/>
                <a:gd name="T45" fmla="*/ 236 h 328"/>
                <a:gd name="T46" fmla="*/ 237 w 673"/>
                <a:gd name="T47" fmla="*/ 281 h 328"/>
                <a:gd name="T48" fmla="*/ 147 w 673"/>
                <a:gd name="T49" fmla="*/ 291 h 328"/>
                <a:gd name="T50" fmla="*/ 162 w 673"/>
                <a:gd name="T51" fmla="*/ 300 h 328"/>
                <a:gd name="T52" fmla="*/ 127 w 673"/>
                <a:gd name="T53" fmla="*/ 292 h 328"/>
                <a:gd name="T54" fmla="*/ 88 w 673"/>
                <a:gd name="T55" fmla="*/ 292 h 328"/>
                <a:gd name="T56" fmla="*/ 47 w 673"/>
                <a:gd name="T57" fmla="*/ 275 h 328"/>
                <a:gd name="T58" fmla="*/ 19 w 673"/>
                <a:gd name="T59" fmla="*/ 246 h 328"/>
                <a:gd name="T60" fmla="*/ 6 w 673"/>
                <a:gd name="T61" fmla="*/ 223 h 328"/>
                <a:gd name="T62" fmla="*/ 1 w 673"/>
                <a:gd name="T63" fmla="*/ 186 h 328"/>
                <a:gd name="T64" fmla="*/ 1 w 673"/>
                <a:gd name="T65" fmla="*/ 155 h 328"/>
                <a:gd name="T66" fmla="*/ 14 w 673"/>
                <a:gd name="T67" fmla="*/ 137 h 3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73" h="328">
                  <a:moveTo>
                    <a:pt x="38" y="131"/>
                  </a:moveTo>
                  <a:cubicBezTo>
                    <a:pt x="58" y="125"/>
                    <a:pt x="76" y="110"/>
                    <a:pt x="96" y="103"/>
                  </a:cubicBezTo>
                  <a:cubicBezTo>
                    <a:pt x="88" y="101"/>
                    <a:pt x="77" y="100"/>
                    <a:pt x="68" y="101"/>
                  </a:cubicBezTo>
                  <a:cubicBezTo>
                    <a:pt x="81" y="102"/>
                    <a:pt x="92" y="95"/>
                    <a:pt x="99" y="86"/>
                  </a:cubicBezTo>
                  <a:cubicBezTo>
                    <a:pt x="96" y="84"/>
                    <a:pt x="94" y="82"/>
                    <a:pt x="91" y="81"/>
                  </a:cubicBezTo>
                  <a:cubicBezTo>
                    <a:pt x="111" y="77"/>
                    <a:pt x="139" y="70"/>
                    <a:pt x="153" y="56"/>
                  </a:cubicBezTo>
                  <a:cubicBezTo>
                    <a:pt x="150" y="53"/>
                    <a:pt x="147" y="48"/>
                    <a:pt x="143" y="45"/>
                  </a:cubicBezTo>
                  <a:cubicBezTo>
                    <a:pt x="175" y="43"/>
                    <a:pt x="214" y="32"/>
                    <a:pt x="246" y="24"/>
                  </a:cubicBezTo>
                  <a:cubicBezTo>
                    <a:pt x="241" y="11"/>
                    <a:pt x="223" y="12"/>
                    <a:pt x="211" y="6"/>
                  </a:cubicBezTo>
                  <a:cubicBezTo>
                    <a:pt x="265" y="2"/>
                    <a:pt x="320" y="5"/>
                    <a:pt x="373" y="2"/>
                  </a:cubicBezTo>
                  <a:cubicBezTo>
                    <a:pt x="381" y="48"/>
                    <a:pt x="498" y="17"/>
                    <a:pt x="526" y="34"/>
                  </a:cubicBezTo>
                  <a:cubicBezTo>
                    <a:pt x="518" y="35"/>
                    <a:pt x="511" y="39"/>
                    <a:pt x="502" y="41"/>
                  </a:cubicBezTo>
                  <a:cubicBezTo>
                    <a:pt x="547" y="68"/>
                    <a:pt x="618" y="16"/>
                    <a:pt x="655" y="0"/>
                  </a:cubicBezTo>
                  <a:cubicBezTo>
                    <a:pt x="650" y="7"/>
                    <a:pt x="651" y="15"/>
                    <a:pt x="649" y="21"/>
                  </a:cubicBezTo>
                  <a:cubicBezTo>
                    <a:pt x="657" y="16"/>
                    <a:pt x="665" y="8"/>
                    <a:pt x="673" y="2"/>
                  </a:cubicBezTo>
                  <a:cubicBezTo>
                    <a:pt x="652" y="40"/>
                    <a:pt x="615" y="47"/>
                    <a:pt x="588" y="77"/>
                  </a:cubicBezTo>
                  <a:cubicBezTo>
                    <a:pt x="591" y="77"/>
                    <a:pt x="596" y="78"/>
                    <a:pt x="600" y="78"/>
                  </a:cubicBezTo>
                  <a:cubicBezTo>
                    <a:pt x="583" y="91"/>
                    <a:pt x="555" y="106"/>
                    <a:pt x="539" y="115"/>
                  </a:cubicBezTo>
                  <a:cubicBezTo>
                    <a:pt x="520" y="125"/>
                    <a:pt x="489" y="130"/>
                    <a:pt x="474" y="147"/>
                  </a:cubicBezTo>
                  <a:cubicBezTo>
                    <a:pt x="464" y="157"/>
                    <a:pt x="468" y="164"/>
                    <a:pt x="462" y="171"/>
                  </a:cubicBezTo>
                  <a:cubicBezTo>
                    <a:pt x="455" y="179"/>
                    <a:pt x="439" y="180"/>
                    <a:pt x="433" y="190"/>
                  </a:cubicBezTo>
                  <a:cubicBezTo>
                    <a:pt x="428" y="198"/>
                    <a:pt x="441" y="204"/>
                    <a:pt x="436" y="213"/>
                  </a:cubicBezTo>
                  <a:cubicBezTo>
                    <a:pt x="433" y="219"/>
                    <a:pt x="374" y="258"/>
                    <a:pt x="414" y="256"/>
                  </a:cubicBezTo>
                  <a:cubicBezTo>
                    <a:pt x="397" y="280"/>
                    <a:pt x="362" y="295"/>
                    <a:pt x="335" y="306"/>
                  </a:cubicBezTo>
                  <a:cubicBezTo>
                    <a:pt x="291" y="324"/>
                    <a:pt x="250" y="306"/>
                    <a:pt x="208" y="317"/>
                  </a:cubicBezTo>
                  <a:cubicBezTo>
                    <a:pt x="213" y="317"/>
                    <a:pt x="223" y="321"/>
                    <a:pt x="229" y="328"/>
                  </a:cubicBezTo>
                  <a:cubicBezTo>
                    <a:pt x="217" y="320"/>
                    <a:pt x="189" y="308"/>
                    <a:pt x="179" y="319"/>
                  </a:cubicBezTo>
                  <a:cubicBezTo>
                    <a:pt x="165" y="307"/>
                    <a:pt x="95" y="291"/>
                    <a:pt x="125" y="318"/>
                  </a:cubicBezTo>
                  <a:cubicBezTo>
                    <a:pt x="107" y="311"/>
                    <a:pt x="85" y="281"/>
                    <a:pt x="67" y="299"/>
                  </a:cubicBezTo>
                  <a:cubicBezTo>
                    <a:pt x="59" y="284"/>
                    <a:pt x="46" y="261"/>
                    <a:pt x="27" y="268"/>
                  </a:cubicBezTo>
                  <a:cubicBezTo>
                    <a:pt x="23" y="258"/>
                    <a:pt x="17" y="248"/>
                    <a:pt x="7" y="243"/>
                  </a:cubicBezTo>
                  <a:cubicBezTo>
                    <a:pt x="12" y="228"/>
                    <a:pt x="2" y="217"/>
                    <a:pt x="1" y="202"/>
                  </a:cubicBezTo>
                  <a:cubicBezTo>
                    <a:pt x="0" y="190"/>
                    <a:pt x="11" y="183"/>
                    <a:pt x="1" y="168"/>
                  </a:cubicBezTo>
                  <a:cubicBezTo>
                    <a:pt x="13" y="167"/>
                    <a:pt x="21" y="157"/>
                    <a:pt x="19" y="149"/>
                  </a:cubicBezTo>
                </a:path>
              </a:pathLst>
            </a:custGeom>
            <a:solidFill>
              <a:srgbClr val="2D44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4" name="Freeform 759">
              <a:extLst>
                <a:ext uri="{FF2B5EF4-FFF2-40B4-BE49-F238E27FC236}">
                  <a16:creationId xmlns:a16="http://schemas.microsoft.com/office/drawing/2014/main" id="{63AAE322-97E8-409E-A47B-F203D56C9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7" y="3411"/>
              <a:ext cx="333" cy="45"/>
            </a:xfrm>
            <a:custGeom>
              <a:avLst/>
              <a:gdLst>
                <a:gd name="T0" fmla="*/ 4 w 364"/>
                <a:gd name="T1" fmla="*/ 20 h 46"/>
                <a:gd name="T2" fmla="*/ 59 w 364"/>
                <a:gd name="T3" fmla="*/ 26 h 46"/>
                <a:gd name="T4" fmla="*/ 124 w 364"/>
                <a:gd name="T5" fmla="*/ 22 h 46"/>
                <a:gd name="T6" fmla="*/ 255 w 364"/>
                <a:gd name="T7" fmla="*/ 23 h 46"/>
                <a:gd name="T8" fmla="*/ 184 w 364"/>
                <a:gd name="T9" fmla="*/ 8 h 46"/>
                <a:gd name="T10" fmla="*/ 86 w 364"/>
                <a:gd name="T11" fmla="*/ 13 h 46"/>
                <a:gd name="T12" fmla="*/ 25 w 364"/>
                <a:gd name="T13" fmla="*/ 19 h 46"/>
                <a:gd name="T14" fmla="*/ 0 w 364"/>
                <a:gd name="T15" fmla="*/ 19 h 46"/>
                <a:gd name="T16" fmla="*/ 4 w 364"/>
                <a:gd name="T17" fmla="*/ 22 h 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64" h="46">
                  <a:moveTo>
                    <a:pt x="4" y="20"/>
                  </a:moveTo>
                  <a:cubicBezTo>
                    <a:pt x="4" y="46"/>
                    <a:pt x="70" y="35"/>
                    <a:pt x="85" y="30"/>
                  </a:cubicBezTo>
                  <a:cubicBezTo>
                    <a:pt x="115" y="20"/>
                    <a:pt x="147" y="24"/>
                    <a:pt x="178" y="22"/>
                  </a:cubicBezTo>
                  <a:cubicBezTo>
                    <a:pt x="240" y="17"/>
                    <a:pt x="302" y="33"/>
                    <a:pt x="364" y="25"/>
                  </a:cubicBezTo>
                  <a:cubicBezTo>
                    <a:pt x="331" y="15"/>
                    <a:pt x="296" y="13"/>
                    <a:pt x="262" y="8"/>
                  </a:cubicBezTo>
                  <a:cubicBezTo>
                    <a:pt x="217" y="1"/>
                    <a:pt x="170" y="11"/>
                    <a:pt x="124" y="13"/>
                  </a:cubicBezTo>
                  <a:cubicBezTo>
                    <a:pt x="97" y="15"/>
                    <a:pt x="61" y="26"/>
                    <a:pt x="35" y="19"/>
                  </a:cubicBezTo>
                  <a:cubicBezTo>
                    <a:pt x="22" y="15"/>
                    <a:pt x="6" y="0"/>
                    <a:pt x="0" y="19"/>
                  </a:cubicBezTo>
                  <a:cubicBezTo>
                    <a:pt x="2" y="20"/>
                    <a:pt x="3" y="21"/>
                    <a:pt x="4" y="22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5" name="Freeform 760">
              <a:extLst>
                <a:ext uri="{FF2B5EF4-FFF2-40B4-BE49-F238E27FC236}">
                  <a16:creationId xmlns:a16="http://schemas.microsoft.com/office/drawing/2014/main" id="{023C6789-0D05-483B-9D8D-6F2F59C2A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7" y="3386"/>
              <a:ext cx="47" cy="45"/>
            </a:xfrm>
            <a:custGeom>
              <a:avLst/>
              <a:gdLst>
                <a:gd name="T0" fmla="*/ 3 w 51"/>
                <a:gd name="T1" fmla="*/ 0 h 46"/>
                <a:gd name="T2" fmla="*/ 37 w 51"/>
                <a:gd name="T3" fmla="*/ 23 h 46"/>
                <a:gd name="T4" fmla="*/ 2 w 51"/>
                <a:gd name="T5" fmla="*/ 1 h 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1" h="46">
                  <a:moveTo>
                    <a:pt x="3" y="0"/>
                  </a:moveTo>
                  <a:cubicBezTo>
                    <a:pt x="0" y="19"/>
                    <a:pt x="39" y="46"/>
                    <a:pt x="51" y="26"/>
                  </a:cubicBezTo>
                  <a:cubicBezTo>
                    <a:pt x="32" y="26"/>
                    <a:pt x="9" y="24"/>
                    <a:pt x="2" y="1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6" name="Freeform 761">
              <a:extLst>
                <a:ext uri="{FF2B5EF4-FFF2-40B4-BE49-F238E27FC236}">
                  <a16:creationId xmlns:a16="http://schemas.microsoft.com/office/drawing/2014/main" id="{2BDCB39C-2702-4E4B-85DA-914CCC3AD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5" y="3322"/>
              <a:ext cx="28" cy="28"/>
            </a:xfrm>
            <a:custGeom>
              <a:avLst/>
              <a:gdLst>
                <a:gd name="T0" fmla="*/ 0 w 30"/>
                <a:gd name="T1" fmla="*/ 0 h 29"/>
                <a:gd name="T2" fmla="*/ 8 w 30"/>
                <a:gd name="T3" fmla="*/ 14 h 29"/>
                <a:gd name="T4" fmla="*/ 21 w 30"/>
                <a:gd name="T5" fmla="*/ 25 h 29"/>
                <a:gd name="T6" fmla="*/ 16 w 30"/>
                <a:gd name="T7" fmla="*/ 15 h 29"/>
                <a:gd name="T8" fmla="*/ 10 w 30"/>
                <a:gd name="T9" fmla="*/ 10 h 29"/>
                <a:gd name="T10" fmla="*/ 20 w 30"/>
                <a:gd name="T11" fmla="*/ 14 h 29"/>
                <a:gd name="T12" fmla="*/ 17 w 30"/>
                <a:gd name="T13" fmla="*/ 10 h 29"/>
                <a:gd name="T14" fmla="*/ 20 w 30"/>
                <a:gd name="T15" fmla="*/ 14 h 29"/>
                <a:gd name="T16" fmla="*/ 19 w 30"/>
                <a:gd name="T17" fmla="*/ 10 h 29"/>
                <a:gd name="T18" fmla="*/ 22 w 30"/>
                <a:gd name="T19" fmla="*/ 14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" h="29">
                  <a:moveTo>
                    <a:pt x="0" y="0"/>
                  </a:moveTo>
                  <a:cubicBezTo>
                    <a:pt x="3" y="6"/>
                    <a:pt x="8" y="10"/>
                    <a:pt x="12" y="15"/>
                  </a:cubicBezTo>
                  <a:cubicBezTo>
                    <a:pt x="16" y="20"/>
                    <a:pt x="22" y="25"/>
                    <a:pt x="28" y="29"/>
                  </a:cubicBezTo>
                  <a:cubicBezTo>
                    <a:pt x="25" y="25"/>
                    <a:pt x="22" y="22"/>
                    <a:pt x="20" y="19"/>
                  </a:cubicBezTo>
                  <a:cubicBezTo>
                    <a:pt x="18" y="16"/>
                    <a:pt x="16" y="13"/>
                    <a:pt x="14" y="10"/>
                  </a:cubicBezTo>
                  <a:cubicBezTo>
                    <a:pt x="18" y="12"/>
                    <a:pt x="22" y="16"/>
                    <a:pt x="26" y="18"/>
                  </a:cubicBezTo>
                  <a:cubicBezTo>
                    <a:pt x="25" y="15"/>
                    <a:pt x="23" y="13"/>
                    <a:pt x="21" y="10"/>
                  </a:cubicBezTo>
                  <a:cubicBezTo>
                    <a:pt x="23" y="12"/>
                    <a:pt x="24" y="15"/>
                    <a:pt x="27" y="15"/>
                  </a:cubicBezTo>
                  <a:cubicBezTo>
                    <a:pt x="27" y="13"/>
                    <a:pt x="25" y="12"/>
                    <a:pt x="25" y="10"/>
                  </a:cubicBezTo>
                  <a:cubicBezTo>
                    <a:pt x="26" y="12"/>
                    <a:pt x="28" y="14"/>
                    <a:pt x="30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7" name="Freeform 762">
              <a:extLst>
                <a:ext uri="{FF2B5EF4-FFF2-40B4-BE49-F238E27FC236}">
                  <a16:creationId xmlns:a16="http://schemas.microsoft.com/office/drawing/2014/main" id="{8E771367-0DE4-4A7B-BD87-1BC84C284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7" y="3312"/>
              <a:ext cx="120" cy="51"/>
            </a:xfrm>
            <a:custGeom>
              <a:avLst/>
              <a:gdLst>
                <a:gd name="T0" fmla="*/ 0 w 131"/>
                <a:gd name="T1" fmla="*/ 12 h 52"/>
                <a:gd name="T2" fmla="*/ 6 w 131"/>
                <a:gd name="T3" fmla="*/ 22 h 52"/>
                <a:gd name="T4" fmla="*/ 15 w 131"/>
                <a:gd name="T5" fmla="*/ 26 h 52"/>
                <a:gd name="T6" fmla="*/ 13 w 131"/>
                <a:gd name="T7" fmla="*/ 21 h 52"/>
                <a:gd name="T8" fmla="*/ 18 w 131"/>
                <a:gd name="T9" fmla="*/ 26 h 52"/>
                <a:gd name="T10" fmla="*/ 16 w 131"/>
                <a:gd name="T11" fmla="*/ 21 h 52"/>
                <a:gd name="T12" fmla="*/ 21 w 131"/>
                <a:gd name="T13" fmla="*/ 26 h 52"/>
                <a:gd name="T14" fmla="*/ 21 w 131"/>
                <a:gd name="T15" fmla="*/ 20 h 52"/>
                <a:gd name="T16" fmla="*/ 22 w 131"/>
                <a:gd name="T17" fmla="*/ 23 h 52"/>
                <a:gd name="T18" fmla="*/ 23 w 131"/>
                <a:gd name="T19" fmla="*/ 19 h 52"/>
                <a:gd name="T20" fmla="*/ 24 w 131"/>
                <a:gd name="T21" fmla="*/ 20 h 52"/>
                <a:gd name="T22" fmla="*/ 27 w 131"/>
                <a:gd name="T23" fmla="*/ 17 h 52"/>
                <a:gd name="T24" fmla="*/ 26 w 131"/>
                <a:gd name="T25" fmla="*/ 21 h 52"/>
                <a:gd name="T26" fmla="*/ 33 w 131"/>
                <a:gd name="T27" fmla="*/ 14 h 52"/>
                <a:gd name="T28" fmla="*/ 32 w 131"/>
                <a:gd name="T29" fmla="*/ 19 h 52"/>
                <a:gd name="T30" fmla="*/ 38 w 131"/>
                <a:gd name="T31" fmla="*/ 12 h 52"/>
                <a:gd name="T32" fmla="*/ 36 w 131"/>
                <a:gd name="T33" fmla="*/ 21 h 52"/>
                <a:gd name="T34" fmla="*/ 47 w 131"/>
                <a:gd name="T35" fmla="*/ 13 h 52"/>
                <a:gd name="T36" fmla="*/ 46 w 131"/>
                <a:gd name="T37" fmla="*/ 14 h 52"/>
                <a:gd name="T38" fmla="*/ 48 w 131"/>
                <a:gd name="T39" fmla="*/ 12 h 52"/>
                <a:gd name="T40" fmla="*/ 44 w 131"/>
                <a:gd name="T41" fmla="*/ 21 h 52"/>
                <a:gd name="T42" fmla="*/ 55 w 131"/>
                <a:gd name="T43" fmla="*/ 15 h 52"/>
                <a:gd name="T44" fmla="*/ 49 w 131"/>
                <a:gd name="T45" fmla="*/ 25 h 52"/>
                <a:gd name="T46" fmla="*/ 60 w 131"/>
                <a:gd name="T47" fmla="*/ 19 h 52"/>
                <a:gd name="T48" fmla="*/ 55 w 131"/>
                <a:gd name="T49" fmla="*/ 24 h 52"/>
                <a:gd name="T50" fmla="*/ 68 w 131"/>
                <a:gd name="T51" fmla="*/ 22 h 52"/>
                <a:gd name="T52" fmla="*/ 62 w 131"/>
                <a:gd name="T53" fmla="*/ 26 h 52"/>
                <a:gd name="T54" fmla="*/ 71 w 131"/>
                <a:gd name="T55" fmla="*/ 26 h 52"/>
                <a:gd name="T56" fmla="*/ 69 w 131"/>
                <a:gd name="T57" fmla="*/ 26 h 52"/>
                <a:gd name="T58" fmla="*/ 79 w 131"/>
                <a:gd name="T59" fmla="*/ 26 h 52"/>
                <a:gd name="T60" fmla="*/ 74 w 131"/>
                <a:gd name="T61" fmla="*/ 32 h 52"/>
                <a:gd name="T62" fmla="*/ 80 w 131"/>
                <a:gd name="T63" fmla="*/ 32 h 52"/>
                <a:gd name="T64" fmla="*/ 77 w 131"/>
                <a:gd name="T65" fmla="*/ 37 h 52"/>
                <a:gd name="T66" fmla="*/ 82 w 131"/>
                <a:gd name="T67" fmla="*/ 40 h 52"/>
                <a:gd name="T68" fmla="*/ 81 w 131"/>
                <a:gd name="T69" fmla="*/ 46 h 52"/>
                <a:gd name="T70" fmla="*/ 85 w 131"/>
                <a:gd name="T71" fmla="*/ 46 h 52"/>
                <a:gd name="T72" fmla="*/ 82 w 131"/>
                <a:gd name="T73" fmla="*/ 20 h 52"/>
                <a:gd name="T74" fmla="*/ 45 w 131"/>
                <a:gd name="T75" fmla="*/ 1 h 52"/>
                <a:gd name="T76" fmla="*/ 14 w 131"/>
                <a:gd name="T77" fmla="*/ 8 h 5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31" h="52">
                  <a:moveTo>
                    <a:pt x="0" y="12"/>
                  </a:moveTo>
                  <a:cubicBezTo>
                    <a:pt x="1" y="16"/>
                    <a:pt x="7" y="19"/>
                    <a:pt x="10" y="22"/>
                  </a:cubicBezTo>
                  <a:cubicBezTo>
                    <a:pt x="14" y="25"/>
                    <a:pt x="17" y="28"/>
                    <a:pt x="21" y="30"/>
                  </a:cubicBezTo>
                  <a:cubicBezTo>
                    <a:pt x="21" y="27"/>
                    <a:pt x="18" y="23"/>
                    <a:pt x="17" y="21"/>
                  </a:cubicBezTo>
                  <a:cubicBezTo>
                    <a:pt x="20" y="22"/>
                    <a:pt x="22" y="28"/>
                    <a:pt x="26" y="27"/>
                  </a:cubicBezTo>
                  <a:cubicBezTo>
                    <a:pt x="25" y="25"/>
                    <a:pt x="24" y="23"/>
                    <a:pt x="23" y="21"/>
                  </a:cubicBezTo>
                  <a:cubicBezTo>
                    <a:pt x="25" y="22"/>
                    <a:pt x="27" y="24"/>
                    <a:pt x="29" y="26"/>
                  </a:cubicBezTo>
                  <a:cubicBezTo>
                    <a:pt x="29" y="24"/>
                    <a:pt x="28" y="22"/>
                    <a:pt x="29" y="20"/>
                  </a:cubicBezTo>
                  <a:cubicBezTo>
                    <a:pt x="29" y="21"/>
                    <a:pt x="30" y="22"/>
                    <a:pt x="31" y="23"/>
                  </a:cubicBezTo>
                  <a:cubicBezTo>
                    <a:pt x="32" y="22"/>
                    <a:pt x="32" y="19"/>
                    <a:pt x="33" y="19"/>
                  </a:cubicBezTo>
                  <a:cubicBezTo>
                    <a:pt x="33" y="19"/>
                    <a:pt x="34" y="20"/>
                    <a:pt x="34" y="20"/>
                  </a:cubicBezTo>
                  <a:cubicBezTo>
                    <a:pt x="36" y="20"/>
                    <a:pt x="36" y="17"/>
                    <a:pt x="39" y="17"/>
                  </a:cubicBezTo>
                  <a:cubicBezTo>
                    <a:pt x="38" y="18"/>
                    <a:pt x="38" y="19"/>
                    <a:pt x="37" y="21"/>
                  </a:cubicBezTo>
                  <a:cubicBezTo>
                    <a:pt x="41" y="20"/>
                    <a:pt x="44" y="16"/>
                    <a:pt x="47" y="14"/>
                  </a:cubicBezTo>
                  <a:cubicBezTo>
                    <a:pt x="46" y="16"/>
                    <a:pt x="45" y="17"/>
                    <a:pt x="45" y="19"/>
                  </a:cubicBezTo>
                  <a:cubicBezTo>
                    <a:pt x="48" y="17"/>
                    <a:pt x="51" y="12"/>
                    <a:pt x="55" y="12"/>
                  </a:cubicBezTo>
                  <a:cubicBezTo>
                    <a:pt x="54" y="15"/>
                    <a:pt x="52" y="18"/>
                    <a:pt x="51" y="21"/>
                  </a:cubicBezTo>
                  <a:cubicBezTo>
                    <a:pt x="56" y="19"/>
                    <a:pt x="61" y="13"/>
                    <a:pt x="67" y="13"/>
                  </a:cubicBezTo>
                  <a:cubicBezTo>
                    <a:pt x="66" y="13"/>
                    <a:pt x="66" y="13"/>
                    <a:pt x="66" y="14"/>
                  </a:cubicBezTo>
                  <a:cubicBezTo>
                    <a:pt x="66" y="13"/>
                    <a:pt x="67" y="13"/>
                    <a:pt x="68" y="12"/>
                  </a:cubicBezTo>
                  <a:cubicBezTo>
                    <a:pt x="68" y="16"/>
                    <a:pt x="63" y="18"/>
                    <a:pt x="62" y="21"/>
                  </a:cubicBezTo>
                  <a:cubicBezTo>
                    <a:pt x="68" y="21"/>
                    <a:pt x="73" y="15"/>
                    <a:pt x="79" y="15"/>
                  </a:cubicBezTo>
                  <a:cubicBezTo>
                    <a:pt x="77" y="19"/>
                    <a:pt x="72" y="21"/>
                    <a:pt x="70" y="25"/>
                  </a:cubicBezTo>
                  <a:cubicBezTo>
                    <a:pt x="75" y="24"/>
                    <a:pt x="79" y="19"/>
                    <a:pt x="84" y="19"/>
                  </a:cubicBezTo>
                  <a:cubicBezTo>
                    <a:pt x="82" y="21"/>
                    <a:pt x="80" y="22"/>
                    <a:pt x="78" y="24"/>
                  </a:cubicBezTo>
                  <a:cubicBezTo>
                    <a:pt x="84" y="24"/>
                    <a:pt x="91" y="20"/>
                    <a:pt x="96" y="22"/>
                  </a:cubicBezTo>
                  <a:cubicBezTo>
                    <a:pt x="94" y="25"/>
                    <a:pt x="90" y="25"/>
                    <a:pt x="88" y="27"/>
                  </a:cubicBezTo>
                  <a:cubicBezTo>
                    <a:pt x="93" y="28"/>
                    <a:pt x="98" y="25"/>
                    <a:pt x="102" y="27"/>
                  </a:cubicBezTo>
                  <a:cubicBezTo>
                    <a:pt x="101" y="28"/>
                    <a:pt x="99" y="29"/>
                    <a:pt x="98" y="30"/>
                  </a:cubicBezTo>
                  <a:cubicBezTo>
                    <a:pt x="101" y="32"/>
                    <a:pt x="108" y="30"/>
                    <a:pt x="112" y="30"/>
                  </a:cubicBezTo>
                  <a:cubicBezTo>
                    <a:pt x="111" y="33"/>
                    <a:pt x="107" y="33"/>
                    <a:pt x="105" y="36"/>
                  </a:cubicBezTo>
                  <a:cubicBezTo>
                    <a:pt x="108" y="36"/>
                    <a:pt x="112" y="35"/>
                    <a:pt x="114" y="36"/>
                  </a:cubicBezTo>
                  <a:cubicBezTo>
                    <a:pt x="113" y="38"/>
                    <a:pt x="110" y="39"/>
                    <a:pt x="109" y="41"/>
                  </a:cubicBezTo>
                  <a:cubicBezTo>
                    <a:pt x="110" y="43"/>
                    <a:pt x="114" y="42"/>
                    <a:pt x="116" y="44"/>
                  </a:cubicBezTo>
                  <a:cubicBezTo>
                    <a:pt x="115" y="47"/>
                    <a:pt x="111" y="48"/>
                    <a:pt x="115" y="50"/>
                  </a:cubicBezTo>
                  <a:cubicBezTo>
                    <a:pt x="117" y="52"/>
                    <a:pt x="119" y="51"/>
                    <a:pt x="121" y="50"/>
                  </a:cubicBezTo>
                  <a:cubicBezTo>
                    <a:pt x="131" y="41"/>
                    <a:pt x="124" y="28"/>
                    <a:pt x="116" y="20"/>
                  </a:cubicBezTo>
                  <a:cubicBezTo>
                    <a:pt x="103" y="8"/>
                    <a:pt x="81" y="0"/>
                    <a:pt x="63" y="1"/>
                  </a:cubicBezTo>
                  <a:cubicBezTo>
                    <a:pt x="49" y="2"/>
                    <a:pt x="33" y="4"/>
                    <a:pt x="20" y="8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8" name="Freeform 763">
              <a:extLst>
                <a:ext uri="{FF2B5EF4-FFF2-40B4-BE49-F238E27FC236}">
                  <a16:creationId xmlns:a16="http://schemas.microsoft.com/office/drawing/2014/main" id="{C062F0AE-799E-4BD2-81CB-BFAA72D96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0" y="3358"/>
              <a:ext cx="42" cy="30"/>
            </a:xfrm>
            <a:custGeom>
              <a:avLst/>
              <a:gdLst>
                <a:gd name="T0" fmla="*/ 23 w 45"/>
                <a:gd name="T1" fmla="*/ 3 h 31"/>
                <a:gd name="T2" fmla="*/ 19 w 45"/>
                <a:gd name="T3" fmla="*/ 10 h 31"/>
                <a:gd name="T4" fmla="*/ 24 w 45"/>
                <a:gd name="T5" fmla="*/ 8 h 31"/>
                <a:gd name="T6" fmla="*/ 21 w 45"/>
                <a:gd name="T7" fmla="*/ 12 h 31"/>
                <a:gd name="T8" fmla="*/ 13 w 45"/>
                <a:gd name="T9" fmla="*/ 15 h 31"/>
                <a:gd name="T10" fmla="*/ 20 w 45"/>
                <a:gd name="T11" fmla="*/ 15 h 31"/>
                <a:gd name="T12" fmla="*/ 9 w 45"/>
                <a:gd name="T13" fmla="*/ 18 h 31"/>
                <a:gd name="T14" fmla="*/ 17 w 45"/>
                <a:gd name="T15" fmla="*/ 16 h 31"/>
                <a:gd name="T16" fmla="*/ 0 w 45"/>
                <a:gd name="T17" fmla="*/ 26 h 31"/>
                <a:gd name="T18" fmla="*/ 16 w 45"/>
                <a:gd name="T19" fmla="*/ 22 h 31"/>
                <a:gd name="T20" fmla="*/ 11 w 45"/>
                <a:gd name="T21" fmla="*/ 27 h 31"/>
                <a:gd name="T22" fmla="*/ 31 w 45"/>
                <a:gd name="T23" fmla="*/ 13 h 31"/>
                <a:gd name="T24" fmla="*/ 33 w 45"/>
                <a:gd name="T25" fmla="*/ 4 h 31"/>
                <a:gd name="T26" fmla="*/ 31 w 45"/>
                <a:gd name="T27" fmla="*/ 0 h 3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5" h="31">
                  <a:moveTo>
                    <a:pt x="31" y="3"/>
                  </a:moveTo>
                  <a:cubicBezTo>
                    <a:pt x="30" y="6"/>
                    <a:pt x="27" y="9"/>
                    <a:pt x="24" y="10"/>
                  </a:cubicBezTo>
                  <a:cubicBezTo>
                    <a:pt x="27" y="9"/>
                    <a:pt x="29" y="8"/>
                    <a:pt x="32" y="8"/>
                  </a:cubicBezTo>
                  <a:cubicBezTo>
                    <a:pt x="30" y="9"/>
                    <a:pt x="30" y="10"/>
                    <a:pt x="28" y="12"/>
                  </a:cubicBezTo>
                  <a:cubicBezTo>
                    <a:pt x="25" y="14"/>
                    <a:pt x="21" y="15"/>
                    <a:pt x="17" y="17"/>
                  </a:cubicBezTo>
                  <a:cubicBezTo>
                    <a:pt x="20" y="17"/>
                    <a:pt x="23" y="15"/>
                    <a:pt x="26" y="15"/>
                  </a:cubicBezTo>
                  <a:cubicBezTo>
                    <a:pt x="23" y="18"/>
                    <a:pt x="15" y="18"/>
                    <a:pt x="13" y="22"/>
                  </a:cubicBezTo>
                  <a:cubicBezTo>
                    <a:pt x="15" y="21"/>
                    <a:pt x="18" y="20"/>
                    <a:pt x="21" y="20"/>
                  </a:cubicBezTo>
                  <a:cubicBezTo>
                    <a:pt x="17" y="26"/>
                    <a:pt x="6" y="26"/>
                    <a:pt x="0" y="30"/>
                  </a:cubicBezTo>
                  <a:cubicBezTo>
                    <a:pt x="6" y="31"/>
                    <a:pt x="14" y="27"/>
                    <a:pt x="20" y="26"/>
                  </a:cubicBezTo>
                  <a:cubicBezTo>
                    <a:pt x="19" y="28"/>
                    <a:pt x="16" y="29"/>
                    <a:pt x="15" y="31"/>
                  </a:cubicBezTo>
                  <a:cubicBezTo>
                    <a:pt x="24" y="28"/>
                    <a:pt x="35" y="21"/>
                    <a:pt x="41" y="13"/>
                  </a:cubicBezTo>
                  <a:cubicBezTo>
                    <a:pt x="43" y="10"/>
                    <a:pt x="45" y="7"/>
                    <a:pt x="44" y="4"/>
                  </a:cubicBezTo>
                  <a:cubicBezTo>
                    <a:pt x="43" y="2"/>
                    <a:pt x="40" y="1"/>
                    <a:pt x="40" y="0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9" name="Freeform 764">
              <a:extLst>
                <a:ext uri="{FF2B5EF4-FFF2-40B4-BE49-F238E27FC236}">
                  <a16:creationId xmlns:a16="http://schemas.microsoft.com/office/drawing/2014/main" id="{CF94C61C-A63E-473C-B8CD-23008C884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3312"/>
              <a:ext cx="61" cy="22"/>
            </a:xfrm>
            <a:custGeom>
              <a:avLst/>
              <a:gdLst>
                <a:gd name="T0" fmla="*/ 6 w 67"/>
                <a:gd name="T1" fmla="*/ 5 h 23"/>
                <a:gd name="T2" fmla="*/ 0 w 67"/>
                <a:gd name="T3" fmla="*/ 17 h 23"/>
                <a:gd name="T4" fmla="*/ 5 w 67"/>
                <a:gd name="T5" fmla="*/ 12 h 23"/>
                <a:gd name="T6" fmla="*/ 12 w 67"/>
                <a:gd name="T7" fmla="*/ 11 h 23"/>
                <a:gd name="T8" fmla="*/ 6 w 67"/>
                <a:gd name="T9" fmla="*/ 15 h 23"/>
                <a:gd name="T10" fmla="*/ 13 w 67"/>
                <a:gd name="T11" fmla="*/ 11 h 23"/>
                <a:gd name="T12" fmla="*/ 10 w 67"/>
                <a:gd name="T13" fmla="*/ 14 h 23"/>
                <a:gd name="T14" fmla="*/ 13 w 67"/>
                <a:gd name="T15" fmla="*/ 11 h 23"/>
                <a:gd name="T16" fmla="*/ 12 w 67"/>
                <a:gd name="T17" fmla="*/ 14 h 23"/>
                <a:gd name="T18" fmla="*/ 18 w 67"/>
                <a:gd name="T19" fmla="*/ 11 h 23"/>
                <a:gd name="T20" fmla="*/ 14 w 67"/>
                <a:gd name="T21" fmla="*/ 15 h 23"/>
                <a:gd name="T22" fmla="*/ 23 w 67"/>
                <a:gd name="T23" fmla="*/ 11 h 23"/>
                <a:gd name="T24" fmla="*/ 20 w 67"/>
                <a:gd name="T25" fmla="*/ 15 h 23"/>
                <a:gd name="T26" fmla="*/ 27 w 67"/>
                <a:gd name="T27" fmla="*/ 11 h 23"/>
                <a:gd name="T28" fmla="*/ 23 w 67"/>
                <a:gd name="T29" fmla="*/ 16 h 23"/>
                <a:gd name="T30" fmla="*/ 31 w 67"/>
                <a:gd name="T31" fmla="*/ 11 h 23"/>
                <a:gd name="T32" fmla="*/ 27 w 67"/>
                <a:gd name="T33" fmla="*/ 19 h 23"/>
                <a:gd name="T34" fmla="*/ 37 w 67"/>
                <a:gd name="T35" fmla="*/ 13 h 23"/>
                <a:gd name="T36" fmla="*/ 35 w 67"/>
                <a:gd name="T37" fmla="*/ 17 h 23"/>
                <a:gd name="T38" fmla="*/ 45 w 67"/>
                <a:gd name="T39" fmla="*/ 8 h 23"/>
                <a:gd name="T40" fmla="*/ 36 w 67"/>
                <a:gd name="T41" fmla="*/ 3 h 23"/>
                <a:gd name="T42" fmla="*/ 19 w 67"/>
                <a:gd name="T43" fmla="*/ 1 h 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7" h="23">
                  <a:moveTo>
                    <a:pt x="10" y="5"/>
                  </a:moveTo>
                  <a:cubicBezTo>
                    <a:pt x="11" y="12"/>
                    <a:pt x="0" y="15"/>
                    <a:pt x="0" y="21"/>
                  </a:cubicBezTo>
                  <a:cubicBezTo>
                    <a:pt x="3" y="20"/>
                    <a:pt x="6" y="18"/>
                    <a:pt x="8" y="16"/>
                  </a:cubicBezTo>
                  <a:cubicBezTo>
                    <a:pt x="10" y="15"/>
                    <a:pt x="14" y="10"/>
                    <a:pt x="16" y="11"/>
                  </a:cubicBezTo>
                  <a:cubicBezTo>
                    <a:pt x="14" y="13"/>
                    <a:pt x="10" y="16"/>
                    <a:pt x="10" y="19"/>
                  </a:cubicBezTo>
                  <a:cubicBezTo>
                    <a:pt x="13" y="18"/>
                    <a:pt x="16" y="14"/>
                    <a:pt x="18" y="12"/>
                  </a:cubicBezTo>
                  <a:cubicBezTo>
                    <a:pt x="17" y="14"/>
                    <a:pt x="15" y="15"/>
                    <a:pt x="14" y="18"/>
                  </a:cubicBezTo>
                  <a:cubicBezTo>
                    <a:pt x="16" y="16"/>
                    <a:pt x="17" y="14"/>
                    <a:pt x="19" y="13"/>
                  </a:cubicBezTo>
                  <a:cubicBezTo>
                    <a:pt x="19" y="15"/>
                    <a:pt x="17" y="17"/>
                    <a:pt x="17" y="18"/>
                  </a:cubicBezTo>
                  <a:cubicBezTo>
                    <a:pt x="19" y="16"/>
                    <a:pt x="23" y="13"/>
                    <a:pt x="26" y="13"/>
                  </a:cubicBezTo>
                  <a:cubicBezTo>
                    <a:pt x="24" y="15"/>
                    <a:pt x="22" y="16"/>
                    <a:pt x="21" y="19"/>
                  </a:cubicBezTo>
                  <a:cubicBezTo>
                    <a:pt x="25" y="19"/>
                    <a:pt x="28" y="14"/>
                    <a:pt x="33" y="14"/>
                  </a:cubicBezTo>
                  <a:cubicBezTo>
                    <a:pt x="32" y="15"/>
                    <a:pt x="30" y="17"/>
                    <a:pt x="29" y="19"/>
                  </a:cubicBezTo>
                  <a:cubicBezTo>
                    <a:pt x="32" y="18"/>
                    <a:pt x="35" y="15"/>
                    <a:pt x="39" y="14"/>
                  </a:cubicBezTo>
                  <a:cubicBezTo>
                    <a:pt x="37" y="15"/>
                    <a:pt x="34" y="17"/>
                    <a:pt x="34" y="20"/>
                  </a:cubicBezTo>
                  <a:cubicBezTo>
                    <a:pt x="37" y="20"/>
                    <a:pt x="42" y="16"/>
                    <a:pt x="45" y="15"/>
                  </a:cubicBezTo>
                  <a:cubicBezTo>
                    <a:pt x="43" y="18"/>
                    <a:pt x="41" y="20"/>
                    <a:pt x="40" y="23"/>
                  </a:cubicBezTo>
                  <a:cubicBezTo>
                    <a:pt x="45" y="21"/>
                    <a:pt x="49" y="17"/>
                    <a:pt x="54" y="17"/>
                  </a:cubicBezTo>
                  <a:cubicBezTo>
                    <a:pt x="53" y="18"/>
                    <a:pt x="52" y="20"/>
                    <a:pt x="51" y="21"/>
                  </a:cubicBezTo>
                  <a:cubicBezTo>
                    <a:pt x="55" y="21"/>
                    <a:pt x="67" y="12"/>
                    <a:pt x="65" y="8"/>
                  </a:cubicBezTo>
                  <a:cubicBezTo>
                    <a:pt x="63" y="5"/>
                    <a:pt x="55" y="3"/>
                    <a:pt x="52" y="3"/>
                  </a:cubicBezTo>
                  <a:cubicBezTo>
                    <a:pt x="44" y="1"/>
                    <a:pt x="36" y="0"/>
                    <a:pt x="27" y="1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40" name="Freeform 765">
              <a:extLst>
                <a:ext uri="{FF2B5EF4-FFF2-40B4-BE49-F238E27FC236}">
                  <a16:creationId xmlns:a16="http://schemas.microsoft.com/office/drawing/2014/main" id="{F9E73A6E-5AAE-4571-9D6D-14A0E9BCF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7" y="3324"/>
              <a:ext cx="50" cy="20"/>
            </a:xfrm>
            <a:custGeom>
              <a:avLst/>
              <a:gdLst>
                <a:gd name="T0" fmla="*/ 13 w 54"/>
                <a:gd name="T1" fmla="*/ 4 h 21"/>
                <a:gd name="T2" fmla="*/ 7 w 54"/>
                <a:gd name="T3" fmla="*/ 8 h 21"/>
                <a:gd name="T4" fmla="*/ 0 w 54"/>
                <a:gd name="T5" fmla="*/ 10 h 21"/>
                <a:gd name="T6" fmla="*/ 14 w 54"/>
                <a:gd name="T7" fmla="*/ 9 h 21"/>
                <a:gd name="T8" fmla="*/ 3 w 54"/>
                <a:gd name="T9" fmla="*/ 12 h 21"/>
                <a:gd name="T10" fmla="*/ 16 w 54"/>
                <a:gd name="T11" fmla="*/ 10 h 21"/>
                <a:gd name="T12" fmla="*/ 7 w 54"/>
                <a:gd name="T13" fmla="*/ 13 h 21"/>
                <a:gd name="T14" fmla="*/ 20 w 54"/>
                <a:gd name="T15" fmla="*/ 10 h 21"/>
                <a:gd name="T16" fmla="*/ 16 w 54"/>
                <a:gd name="T17" fmla="*/ 14 h 21"/>
                <a:gd name="T18" fmla="*/ 22 w 54"/>
                <a:gd name="T19" fmla="*/ 13 h 21"/>
                <a:gd name="T20" fmla="*/ 19 w 54"/>
                <a:gd name="T21" fmla="*/ 17 h 21"/>
                <a:gd name="T22" fmla="*/ 28 w 54"/>
                <a:gd name="T23" fmla="*/ 14 h 21"/>
                <a:gd name="T24" fmla="*/ 34 w 54"/>
                <a:gd name="T25" fmla="*/ 10 h 21"/>
                <a:gd name="T26" fmla="*/ 16 w 54"/>
                <a:gd name="T27" fmla="*/ 0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4" h="21">
                  <a:moveTo>
                    <a:pt x="17" y="4"/>
                  </a:moveTo>
                  <a:cubicBezTo>
                    <a:pt x="15" y="6"/>
                    <a:pt x="13" y="7"/>
                    <a:pt x="11" y="8"/>
                  </a:cubicBezTo>
                  <a:cubicBezTo>
                    <a:pt x="8" y="10"/>
                    <a:pt x="2" y="11"/>
                    <a:pt x="0" y="14"/>
                  </a:cubicBezTo>
                  <a:cubicBezTo>
                    <a:pt x="6" y="13"/>
                    <a:pt x="12" y="11"/>
                    <a:pt x="18" y="9"/>
                  </a:cubicBezTo>
                  <a:cubicBezTo>
                    <a:pt x="13" y="11"/>
                    <a:pt x="6" y="13"/>
                    <a:pt x="3" y="16"/>
                  </a:cubicBezTo>
                  <a:cubicBezTo>
                    <a:pt x="9" y="16"/>
                    <a:pt x="14" y="13"/>
                    <a:pt x="20" y="13"/>
                  </a:cubicBezTo>
                  <a:cubicBezTo>
                    <a:pt x="17" y="14"/>
                    <a:pt x="14" y="15"/>
                    <a:pt x="11" y="17"/>
                  </a:cubicBezTo>
                  <a:cubicBezTo>
                    <a:pt x="16" y="18"/>
                    <a:pt x="22" y="14"/>
                    <a:pt x="28" y="14"/>
                  </a:cubicBezTo>
                  <a:cubicBezTo>
                    <a:pt x="25" y="15"/>
                    <a:pt x="23" y="16"/>
                    <a:pt x="21" y="18"/>
                  </a:cubicBezTo>
                  <a:cubicBezTo>
                    <a:pt x="23" y="20"/>
                    <a:pt x="28" y="17"/>
                    <a:pt x="30" y="17"/>
                  </a:cubicBezTo>
                  <a:cubicBezTo>
                    <a:pt x="29" y="19"/>
                    <a:pt x="27" y="19"/>
                    <a:pt x="26" y="21"/>
                  </a:cubicBezTo>
                  <a:cubicBezTo>
                    <a:pt x="30" y="21"/>
                    <a:pt x="34" y="19"/>
                    <a:pt x="38" y="18"/>
                  </a:cubicBezTo>
                  <a:cubicBezTo>
                    <a:pt x="41" y="17"/>
                    <a:pt x="44" y="16"/>
                    <a:pt x="46" y="13"/>
                  </a:cubicBezTo>
                  <a:cubicBezTo>
                    <a:pt x="54" y="2"/>
                    <a:pt x="25" y="0"/>
                    <a:pt x="20" y="0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41" name="Freeform 766">
              <a:extLst>
                <a:ext uri="{FF2B5EF4-FFF2-40B4-BE49-F238E27FC236}">
                  <a16:creationId xmlns:a16="http://schemas.microsoft.com/office/drawing/2014/main" id="{D3831FC0-19C9-4D6E-A67C-0659450ED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4" y="3317"/>
              <a:ext cx="29" cy="28"/>
            </a:xfrm>
            <a:custGeom>
              <a:avLst/>
              <a:gdLst>
                <a:gd name="T0" fmla="*/ 6 w 32"/>
                <a:gd name="T1" fmla="*/ 14 h 29"/>
                <a:gd name="T2" fmla="*/ 15 w 32"/>
                <a:gd name="T3" fmla="*/ 25 h 29"/>
                <a:gd name="T4" fmla="*/ 12 w 32"/>
                <a:gd name="T5" fmla="*/ 16 h 29"/>
                <a:gd name="T6" fmla="*/ 18 w 32"/>
                <a:gd name="T7" fmla="*/ 22 h 29"/>
                <a:gd name="T8" fmla="*/ 16 w 32"/>
                <a:gd name="T9" fmla="*/ 19 h 29"/>
                <a:gd name="T10" fmla="*/ 21 w 32"/>
                <a:gd name="T11" fmla="*/ 23 h 29"/>
                <a:gd name="T12" fmla="*/ 17 w 32"/>
                <a:gd name="T13" fmla="*/ 15 h 29"/>
                <a:gd name="T14" fmla="*/ 12 w 32"/>
                <a:gd name="T15" fmla="*/ 9 h 29"/>
                <a:gd name="T16" fmla="*/ 21 w 32"/>
                <a:gd name="T17" fmla="*/ 14 h 29"/>
                <a:gd name="T18" fmla="*/ 15 w 32"/>
                <a:gd name="T19" fmla="*/ 9 h 29"/>
                <a:gd name="T20" fmla="*/ 20 w 32"/>
                <a:gd name="T21" fmla="*/ 13 h 29"/>
                <a:gd name="T22" fmla="*/ 10 w 32"/>
                <a:gd name="T23" fmla="*/ 0 h 29"/>
                <a:gd name="T24" fmla="*/ 5 w 32"/>
                <a:gd name="T25" fmla="*/ 7 h 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2" h="29">
                  <a:moveTo>
                    <a:pt x="10" y="14"/>
                  </a:moveTo>
                  <a:cubicBezTo>
                    <a:pt x="15" y="17"/>
                    <a:pt x="19" y="25"/>
                    <a:pt x="23" y="29"/>
                  </a:cubicBezTo>
                  <a:cubicBezTo>
                    <a:pt x="21" y="26"/>
                    <a:pt x="19" y="23"/>
                    <a:pt x="17" y="20"/>
                  </a:cubicBezTo>
                  <a:cubicBezTo>
                    <a:pt x="20" y="23"/>
                    <a:pt x="24" y="24"/>
                    <a:pt x="27" y="26"/>
                  </a:cubicBezTo>
                  <a:cubicBezTo>
                    <a:pt x="26" y="25"/>
                    <a:pt x="25" y="24"/>
                    <a:pt x="24" y="23"/>
                  </a:cubicBezTo>
                  <a:cubicBezTo>
                    <a:pt x="26" y="24"/>
                    <a:pt x="28" y="27"/>
                    <a:pt x="31" y="27"/>
                  </a:cubicBezTo>
                  <a:cubicBezTo>
                    <a:pt x="30" y="24"/>
                    <a:pt x="27" y="21"/>
                    <a:pt x="25" y="19"/>
                  </a:cubicBezTo>
                  <a:cubicBezTo>
                    <a:pt x="22" y="16"/>
                    <a:pt x="18" y="13"/>
                    <a:pt x="17" y="9"/>
                  </a:cubicBezTo>
                  <a:cubicBezTo>
                    <a:pt x="22" y="11"/>
                    <a:pt x="26" y="16"/>
                    <a:pt x="31" y="18"/>
                  </a:cubicBezTo>
                  <a:cubicBezTo>
                    <a:pt x="29" y="15"/>
                    <a:pt x="26" y="11"/>
                    <a:pt x="22" y="9"/>
                  </a:cubicBezTo>
                  <a:cubicBezTo>
                    <a:pt x="24" y="11"/>
                    <a:pt x="27" y="13"/>
                    <a:pt x="30" y="13"/>
                  </a:cubicBezTo>
                  <a:cubicBezTo>
                    <a:pt x="32" y="8"/>
                    <a:pt x="19" y="0"/>
                    <a:pt x="14" y="0"/>
                  </a:cubicBezTo>
                  <a:cubicBezTo>
                    <a:pt x="12" y="1"/>
                    <a:pt x="0" y="5"/>
                    <a:pt x="5" y="7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42" name="Freeform 767">
              <a:extLst>
                <a:ext uri="{FF2B5EF4-FFF2-40B4-BE49-F238E27FC236}">
                  <a16:creationId xmlns:a16="http://schemas.microsoft.com/office/drawing/2014/main" id="{D79131CF-8E8C-4EB3-ADC4-7006F1AB5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" y="2872"/>
              <a:ext cx="169" cy="360"/>
            </a:xfrm>
            <a:custGeom>
              <a:avLst/>
              <a:gdLst>
                <a:gd name="T0" fmla="*/ 107 w 184"/>
                <a:gd name="T1" fmla="*/ 0 h 368"/>
                <a:gd name="T2" fmla="*/ 130 w 184"/>
                <a:gd name="T3" fmla="*/ 64 h 368"/>
                <a:gd name="T4" fmla="*/ 115 w 184"/>
                <a:gd name="T5" fmla="*/ 29 h 368"/>
                <a:gd name="T6" fmla="*/ 126 w 184"/>
                <a:gd name="T7" fmla="*/ 93 h 368"/>
                <a:gd name="T8" fmla="*/ 114 w 184"/>
                <a:gd name="T9" fmla="*/ 59 h 368"/>
                <a:gd name="T10" fmla="*/ 125 w 184"/>
                <a:gd name="T11" fmla="*/ 148 h 368"/>
                <a:gd name="T12" fmla="*/ 112 w 184"/>
                <a:gd name="T13" fmla="*/ 106 h 368"/>
                <a:gd name="T14" fmla="*/ 112 w 184"/>
                <a:gd name="T15" fmla="*/ 177 h 368"/>
                <a:gd name="T16" fmla="*/ 104 w 184"/>
                <a:gd name="T17" fmla="*/ 149 h 368"/>
                <a:gd name="T18" fmla="*/ 102 w 184"/>
                <a:gd name="T19" fmla="*/ 177 h 368"/>
                <a:gd name="T20" fmla="*/ 98 w 184"/>
                <a:gd name="T21" fmla="*/ 211 h 368"/>
                <a:gd name="T22" fmla="*/ 96 w 184"/>
                <a:gd name="T23" fmla="*/ 202 h 368"/>
                <a:gd name="T24" fmla="*/ 91 w 184"/>
                <a:gd name="T25" fmla="*/ 251 h 368"/>
                <a:gd name="T26" fmla="*/ 93 w 184"/>
                <a:gd name="T27" fmla="*/ 246 h 368"/>
                <a:gd name="T28" fmla="*/ 98 w 184"/>
                <a:gd name="T29" fmla="*/ 291 h 368"/>
                <a:gd name="T30" fmla="*/ 98 w 184"/>
                <a:gd name="T31" fmla="*/ 281 h 368"/>
                <a:gd name="T32" fmla="*/ 82 w 184"/>
                <a:gd name="T33" fmla="*/ 334 h 368"/>
                <a:gd name="T34" fmla="*/ 50 w 184"/>
                <a:gd name="T35" fmla="*/ 332 h 368"/>
                <a:gd name="T36" fmla="*/ 6 w 184"/>
                <a:gd name="T37" fmla="*/ 327 h 368"/>
                <a:gd name="T38" fmla="*/ 36 w 184"/>
                <a:gd name="T39" fmla="*/ 324 h 368"/>
                <a:gd name="T40" fmla="*/ 0 w 184"/>
                <a:gd name="T41" fmla="*/ 315 h 368"/>
                <a:gd name="T42" fmla="*/ 51 w 184"/>
                <a:gd name="T43" fmla="*/ 308 h 368"/>
                <a:gd name="T44" fmla="*/ 40 w 184"/>
                <a:gd name="T45" fmla="*/ 292 h 368"/>
                <a:gd name="T46" fmla="*/ 65 w 184"/>
                <a:gd name="T47" fmla="*/ 255 h 368"/>
                <a:gd name="T48" fmla="*/ 75 w 184"/>
                <a:gd name="T49" fmla="*/ 216 h 368"/>
                <a:gd name="T50" fmla="*/ 72 w 184"/>
                <a:gd name="T51" fmla="*/ 162 h 368"/>
                <a:gd name="T52" fmla="*/ 90 w 184"/>
                <a:gd name="T53" fmla="*/ 198 h 368"/>
                <a:gd name="T54" fmla="*/ 84 w 184"/>
                <a:gd name="T55" fmla="*/ 136 h 368"/>
                <a:gd name="T56" fmla="*/ 95 w 184"/>
                <a:gd name="T57" fmla="*/ 155 h 368"/>
                <a:gd name="T58" fmla="*/ 94 w 184"/>
                <a:gd name="T59" fmla="*/ 80 h 368"/>
                <a:gd name="T60" fmla="*/ 102 w 184"/>
                <a:gd name="T61" fmla="*/ 109 h 368"/>
                <a:gd name="T62" fmla="*/ 98 w 184"/>
                <a:gd name="T63" fmla="*/ 35 h 368"/>
                <a:gd name="T64" fmla="*/ 105 w 184"/>
                <a:gd name="T65" fmla="*/ 54 h 368"/>
                <a:gd name="T66" fmla="*/ 100 w 184"/>
                <a:gd name="T67" fmla="*/ 16 h 368"/>
                <a:gd name="T68" fmla="*/ 102 w 184"/>
                <a:gd name="T69" fmla="*/ 6 h 368"/>
                <a:gd name="T70" fmla="*/ 105 w 184"/>
                <a:gd name="T71" fmla="*/ 5 h 368"/>
                <a:gd name="T72" fmla="*/ 107 w 184"/>
                <a:gd name="T73" fmla="*/ 2 h 36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84" h="368">
                  <a:moveTo>
                    <a:pt x="150" y="0"/>
                  </a:moveTo>
                  <a:cubicBezTo>
                    <a:pt x="171" y="15"/>
                    <a:pt x="176" y="46"/>
                    <a:pt x="184" y="68"/>
                  </a:cubicBezTo>
                  <a:cubicBezTo>
                    <a:pt x="179" y="57"/>
                    <a:pt x="169" y="41"/>
                    <a:pt x="161" y="33"/>
                  </a:cubicBezTo>
                  <a:cubicBezTo>
                    <a:pt x="167" y="55"/>
                    <a:pt x="179" y="77"/>
                    <a:pt x="176" y="101"/>
                  </a:cubicBezTo>
                  <a:cubicBezTo>
                    <a:pt x="171" y="89"/>
                    <a:pt x="167" y="74"/>
                    <a:pt x="160" y="63"/>
                  </a:cubicBezTo>
                  <a:cubicBezTo>
                    <a:pt x="160" y="96"/>
                    <a:pt x="183" y="126"/>
                    <a:pt x="175" y="160"/>
                  </a:cubicBezTo>
                  <a:cubicBezTo>
                    <a:pt x="167" y="148"/>
                    <a:pt x="165" y="128"/>
                    <a:pt x="158" y="114"/>
                  </a:cubicBezTo>
                  <a:cubicBezTo>
                    <a:pt x="158" y="141"/>
                    <a:pt x="165" y="166"/>
                    <a:pt x="158" y="193"/>
                  </a:cubicBezTo>
                  <a:cubicBezTo>
                    <a:pt x="151" y="187"/>
                    <a:pt x="149" y="172"/>
                    <a:pt x="146" y="162"/>
                  </a:cubicBezTo>
                  <a:cubicBezTo>
                    <a:pt x="143" y="171"/>
                    <a:pt x="145" y="183"/>
                    <a:pt x="144" y="193"/>
                  </a:cubicBezTo>
                  <a:cubicBezTo>
                    <a:pt x="143" y="206"/>
                    <a:pt x="139" y="218"/>
                    <a:pt x="138" y="231"/>
                  </a:cubicBezTo>
                  <a:cubicBezTo>
                    <a:pt x="137" y="228"/>
                    <a:pt x="135" y="224"/>
                    <a:pt x="134" y="221"/>
                  </a:cubicBezTo>
                  <a:cubicBezTo>
                    <a:pt x="134" y="238"/>
                    <a:pt x="130" y="257"/>
                    <a:pt x="129" y="275"/>
                  </a:cubicBezTo>
                  <a:cubicBezTo>
                    <a:pt x="129" y="272"/>
                    <a:pt x="130" y="270"/>
                    <a:pt x="131" y="269"/>
                  </a:cubicBezTo>
                  <a:cubicBezTo>
                    <a:pt x="132" y="281"/>
                    <a:pt x="127" y="311"/>
                    <a:pt x="138" y="318"/>
                  </a:cubicBezTo>
                  <a:cubicBezTo>
                    <a:pt x="138" y="314"/>
                    <a:pt x="138" y="310"/>
                    <a:pt x="137" y="307"/>
                  </a:cubicBezTo>
                  <a:cubicBezTo>
                    <a:pt x="129" y="330"/>
                    <a:pt x="147" y="356"/>
                    <a:pt x="115" y="365"/>
                  </a:cubicBezTo>
                  <a:cubicBezTo>
                    <a:pt x="102" y="368"/>
                    <a:pt x="83" y="366"/>
                    <a:pt x="70" y="363"/>
                  </a:cubicBezTo>
                  <a:cubicBezTo>
                    <a:pt x="52" y="361"/>
                    <a:pt x="25" y="366"/>
                    <a:pt x="8" y="357"/>
                  </a:cubicBezTo>
                  <a:cubicBezTo>
                    <a:pt x="21" y="359"/>
                    <a:pt x="39" y="363"/>
                    <a:pt x="50" y="354"/>
                  </a:cubicBezTo>
                  <a:cubicBezTo>
                    <a:pt x="36" y="347"/>
                    <a:pt x="11" y="354"/>
                    <a:pt x="0" y="343"/>
                  </a:cubicBezTo>
                  <a:cubicBezTo>
                    <a:pt x="24" y="343"/>
                    <a:pt x="48" y="338"/>
                    <a:pt x="71" y="336"/>
                  </a:cubicBezTo>
                  <a:cubicBezTo>
                    <a:pt x="72" y="327"/>
                    <a:pt x="61" y="324"/>
                    <a:pt x="57" y="319"/>
                  </a:cubicBezTo>
                  <a:cubicBezTo>
                    <a:pt x="88" y="321"/>
                    <a:pt x="83" y="300"/>
                    <a:pt x="91" y="279"/>
                  </a:cubicBezTo>
                  <a:cubicBezTo>
                    <a:pt x="98" y="264"/>
                    <a:pt x="105" y="254"/>
                    <a:pt x="106" y="236"/>
                  </a:cubicBezTo>
                  <a:cubicBezTo>
                    <a:pt x="107" y="217"/>
                    <a:pt x="105" y="197"/>
                    <a:pt x="100" y="178"/>
                  </a:cubicBezTo>
                  <a:cubicBezTo>
                    <a:pt x="107" y="191"/>
                    <a:pt x="115" y="207"/>
                    <a:pt x="126" y="216"/>
                  </a:cubicBezTo>
                  <a:cubicBezTo>
                    <a:pt x="128" y="199"/>
                    <a:pt x="107" y="162"/>
                    <a:pt x="118" y="148"/>
                  </a:cubicBezTo>
                  <a:cubicBezTo>
                    <a:pt x="128" y="136"/>
                    <a:pt x="131" y="163"/>
                    <a:pt x="133" y="169"/>
                  </a:cubicBezTo>
                  <a:cubicBezTo>
                    <a:pt x="143" y="144"/>
                    <a:pt x="130" y="114"/>
                    <a:pt x="132" y="88"/>
                  </a:cubicBezTo>
                  <a:cubicBezTo>
                    <a:pt x="136" y="98"/>
                    <a:pt x="139" y="108"/>
                    <a:pt x="144" y="118"/>
                  </a:cubicBezTo>
                  <a:cubicBezTo>
                    <a:pt x="152" y="95"/>
                    <a:pt x="135" y="63"/>
                    <a:pt x="137" y="39"/>
                  </a:cubicBezTo>
                  <a:cubicBezTo>
                    <a:pt x="141" y="45"/>
                    <a:pt x="144" y="51"/>
                    <a:pt x="147" y="58"/>
                  </a:cubicBezTo>
                  <a:cubicBezTo>
                    <a:pt x="148" y="44"/>
                    <a:pt x="140" y="30"/>
                    <a:pt x="141" y="16"/>
                  </a:cubicBezTo>
                  <a:cubicBezTo>
                    <a:pt x="143" y="16"/>
                    <a:pt x="144" y="11"/>
                    <a:pt x="144" y="6"/>
                  </a:cubicBezTo>
                  <a:cubicBezTo>
                    <a:pt x="145" y="6"/>
                    <a:pt x="146" y="6"/>
                    <a:pt x="147" y="5"/>
                  </a:cubicBezTo>
                  <a:cubicBezTo>
                    <a:pt x="148" y="4"/>
                    <a:pt x="149" y="2"/>
                    <a:pt x="150" y="2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43" name="Freeform 768">
              <a:extLst>
                <a:ext uri="{FF2B5EF4-FFF2-40B4-BE49-F238E27FC236}">
                  <a16:creationId xmlns:a16="http://schemas.microsoft.com/office/drawing/2014/main" id="{57092C4F-355F-4974-AA4A-7074E27C7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" y="3256"/>
              <a:ext cx="244" cy="169"/>
            </a:xfrm>
            <a:custGeom>
              <a:avLst/>
              <a:gdLst>
                <a:gd name="T0" fmla="*/ 0 w 266"/>
                <a:gd name="T1" fmla="*/ 153 h 173"/>
                <a:gd name="T2" fmla="*/ 21 w 266"/>
                <a:gd name="T3" fmla="*/ 125 h 173"/>
                <a:gd name="T4" fmla="*/ 50 w 266"/>
                <a:gd name="T5" fmla="*/ 91 h 173"/>
                <a:gd name="T6" fmla="*/ 10 w 266"/>
                <a:gd name="T7" fmla="*/ 151 h 173"/>
                <a:gd name="T8" fmla="*/ 40 w 266"/>
                <a:gd name="T9" fmla="*/ 125 h 173"/>
                <a:gd name="T10" fmla="*/ 20 w 266"/>
                <a:gd name="T11" fmla="*/ 153 h 173"/>
                <a:gd name="T12" fmla="*/ 47 w 266"/>
                <a:gd name="T13" fmla="*/ 137 h 173"/>
                <a:gd name="T14" fmla="*/ 39 w 266"/>
                <a:gd name="T15" fmla="*/ 157 h 173"/>
                <a:gd name="T16" fmla="*/ 66 w 266"/>
                <a:gd name="T17" fmla="*/ 132 h 173"/>
                <a:gd name="T18" fmla="*/ 56 w 266"/>
                <a:gd name="T19" fmla="*/ 153 h 173"/>
                <a:gd name="T20" fmla="*/ 81 w 266"/>
                <a:gd name="T21" fmla="*/ 119 h 173"/>
                <a:gd name="T22" fmla="*/ 106 w 266"/>
                <a:gd name="T23" fmla="*/ 84 h 173"/>
                <a:gd name="T24" fmla="*/ 81 w 266"/>
                <a:gd name="T25" fmla="*/ 137 h 173"/>
                <a:gd name="T26" fmla="*/ 100 w 266"/>
                <a:gd name="T27" fmla="*/ 115 h 173"/>
                <a:gd name="T28" fmla="*/ 132 w 266"/>
                <a:gd name="T29" fmla="*/ 64 h 173"/>
                <a:gd name="T30" fmla="*/ 116 w 266"/>
                <a:gd name="T31" fmla="*/ 107 h 173"/>
                <a:gd name="T32" fmla="*/ 140 w 266"/>
                <a:gd name="T33" fmla="*/ 68 h 173"/>
                <a:gd name="T34" fmla="*/ 158 w 266"/>
                <a:gd name="T35" fmla="*/ 45 h 173"/>
                <a:gd name="T36" fmla="*/ 154 w 266"/>
                <a:gd name="T37" fmla="*/ 62 h 173"/>
                <a:gd name="T38" fmla="*/ 183 w 266"/>
                <a:gd name="T39" fmla="*/ 11 h 173"/>
                <a:gd name="T40" fmla="*/ 184 w 266"/>
                <a:gd name="T41" fmla="*/ 12 h 173"/>
                <a:gd name="T42" fmla="*/ 188 w 266"/>
                <a:gd name="T43" fmla="*/ 0 h 173"/>
                <a:gd name="T44" fmla="*/ 141 w 266"/>
                <a:gd name="T45" fmla="*/ 43 h 173"/>
                <a:gd name="T46" fmla="*/ 133 w 266"/>
                <a:gd name="T47" fmla="*/ 33 h 173"/>
                <a:gd name="T48" fmla="*/ 87 w 266"/>
                <a:gd name="T49" fmla="*/ 84 h 173"/>
                <a:gd name="T50" fmla="*/ 97 w 266"/>
                <a:gd name="T51" fmla="*/ 58 h 173"/>
                <a:gd name="T52" fmla="*/ 61 w 266"/>
                <a:gd name="T53" fmla="*/ 102 h 173"/>
                <a:gd name="T54" fmla="*/ 75 w 266"/>
                <a:gd name="T55" fmla="*/ 62 h 173"/>
                <a:gd name="T56" fmla="*/ 38 w 266"/>
                <a:gd name="T57" fmla="*/ 91 h 173"/>
                <a:gd name="T58" fmla="*/ 39 w 266"/>
                <a:gd name="T59" fmla="*/ 84 h 173"/>
                <a:gd name="T60" fmla="*/ 6 w 266"/>
                <a:gd name="T61" fmla="*/ 150 h 173"/>
                <a:gd name="T62" fmla="*/ 6 w 266"/>
                <a:gd name="T63" fmla="*/ 148 h 17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66" h="173">
                  <a:moveTo>
                    <a:pt x="0" y="169"/>
                  </a:moveTo>
                  <a:cubicBezTo>
                    <a:pt x="10" y="159"/>
                    <a:pt x="19" y="148"/>
                    <a:pt x="29" y="137"/>
                  </a:cubicBezTo>
                  <a:cubicBezTo>
                    <a:pt x="42" y="124"/>
                    <a:pt x="60" y="113"/>
                    <a:pt x="71" y="99"/>
                  </a:cubicBezTo>
                  <a:cubicBezTo>
                    <a:pt x="53" y="114"/>
                    <a:pt x="24" y="145"/>
                    <a:pt x="14" y="167"/>
                  </a:cubicBezTo>
                  <a:cubicBezTo>
                    <a:pt x="31" y="163"/>
                    <a:pt x="41" y="145"/>
                    <a:pt x="57" y="137"/>
                  </a:cubicBezTo>
                  <a:cubicBezTo>
                    <a:pt x="50" y="149"/>
                    <a:pt x="38" y="159"/>
                    <a:pt x="28" y="169"/>
                  </a:cubicBezTo>
                  <a:cubicBezTo>
                    <a:pt x="42" y="168"/>
                    <a:pt x="54" y="155"/>
                    <a:pt x="66" y="149"/>
                  </a:cubicBezTo>
                  <a:cubicBezTo>
                    <a:pt x="63" y="157"/>
                    <a:pt x="56" y="164"/>
                    <a:pt x="54" y="173"/>
                  </a:cubicBezTo>
                  <a:cubicBezTo>
                    <a:pt x="68" y="168"/>
                    <a:pt x="78" y="145"/>
                    <a:pt x="93" y="144"/>
                  </a:cubicBezTo>
                  <a:cubicBezTo>
                    <a:pt x="89" y="153"/>
                    <a:pt x="82" y="160"/>
                    <a:pt x="79" y="169"/>
                  </a:cubicBezTo>
                  <a:cubicBezTo>
                    <a:pt x="92" y="158"/>
                    <a:pt x="103" y="144"/>
                    <a:pt x="115" y="131"/>
                  </a:cubicBezTo>
                  <a:cubicBezTo>
                    <a:pt x="126" y="119"/>
                    <a:pt x="141" y="107"/>
                    <a:pt x="150" y="92"/>
                  </a:cubicBezTo>
                  <a:cubicBezTo>
                    <a:pt x="136" y="110"/>
                    <a:pt x="128" y="131"/>
                    <a:pt x="114" y="149"/>
                  </a:cubicBezTo>
                  <a:cubicBezTo>
                    <a:pt x="121" y="140"/>
                    <a:pt x="134" y="135"/>
                    <a:pt x="142" y="127"/>
                  </a:cubicBezTo>
                  <a:cubicBezTo>
                    <a:pt x="160" y="111"/>
                    <a:pt x="169" y="88"/>
                    <a:pt x="186" y="72"/>
                  </a:cubicBezTo>
                  <a:cubicBezTo>
                    <a:pt x="179" y="86"/>
                    <a:pt x="164" y="104"/>
                    <a:pt x="164" y="119"/>
                  </a:cubicBezTo>
                  <a:cubicBezTo>
                    <a:pt x="178" y="107"/>
                    <a:pt x="186" y="89"/>
                    <a:pt x="198" y="76"/>
                  </a:cubicBezTo>
                  <a:cubicBezTo>
                    <a:pt x="207" y="66"/>
                    <a:pt x="217" y="59"/>
                    <a:pt x="224" y="49"/>
                  </a:cubicBezTo>
                  <a:cubicBezTo>
                    <a:pt x="222" y="55"/>
                    <a:pt x="216" y="63"/>
                    <a:pt x="217" y="69"/>
                  </a:cubicBezTo>
                  <a:cubicBezTo>
                    <a:pt x="237" y="56"/>
                    <a:pt x="246" y="30"/>
                    <a:pt x="259" y="11"/>
                  </a:cubicBezTo>
                  <a:cubicBezTo>
                    <a:pt x="260" y="11"/>
                    <a:pt x="260" y="12"/>
                    <a:pt x="261" y="12"/>
                  </a:cubicBezTo>
                  <a:cubicBezTo>
                    <a:pt x="264" y="9"/>
                    <a:pt x="266" y="4"/>
                    <a:pt x="266" y="0"/>
                  </a:cubicBezTo>
                  <a:cubicBezTo>
                    <a:pt x="242" y="9"/>
                    <a:pt x="221" y="33"/>
                    <a:pt x="199" y="47"/>
                  </a:cubicBezTo>
                  <a:cubicBezTo>
                    <a:pt x="185" y="57"/>
                    <a:pt x="174" y="53"/>
                    <a:pt x="187" y="37"/>
                  </a:cubicBezTo>
                  <a:cubicBezTo>
                    <a:pt x="169" y="57"/>
                    <a:pt x="145" y="77"/>
                    <a:pt x="123" y="92"/>
                  </a:cubicBezTo>
                  <a:cubicBezTo>
                    <a:pt x="119" y="82"/>
                    <a:pt x="129" y="68"/>
                    <a:pt x="137" y="62"/>
                  </a:cubicBezTo>
                  <a:cubicBezTo>
                    <a:pt x="118" y="75"/>
                    <a:pt x="104" y="96"/>
                    <a:pt x="87" y="112"/>
                  </a:cubicBezTo>
                  <a:cubicBezTo>
                    <a:pt x="91" y="97"/>
                    <a:pt x="102" y="83"/>
                    <a:pt x="106" y="68"/>
                  </a:cubicBezTo>
                  <a:cubicBezTo>
                    <a:pt x="90" y="62"/>
                    <a:pt x="68" y="93"/>
                    <a:pt x="53" y="99"/>
                  </a:cubicBezTo>
                  <a:cubicBezTo>
                    <a:pt x="54" y="96"/>
                    <a:pt x="54" y="95"/>
                    <a:pt x="55" y="92"/>
                  </a:cubicBezTo>
                  <a:cubicBezTo>
                    <a:pt x="44" y="119"/>
                    <a:pt x="14" y="138"/>
                    <a:pt x="6" y="166"/>
                  </a:cubicBezTo>
                  <a:cubicBezTo>
                    <a:pt x="7" y="165"/>
                    <a:pt x="8" y="164"/>
                    <a:pt x="9" y="163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44" name="Freeform 769">
              <a:extLst>
                <a:ext uri="{FF2B5EF4-FFF2-40B4-BE49-F238E27FC236}">
                  <a16:creationId xmlns:a16="http://schemas.microsoft.com/office/drawing/2014/main" id="{8E835C11-7F7D-43B2-B271-7F1C3C79B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" y="3233"/>
              <a:ext cx="301" cy="84"/>
            </a:xfrm>
            <a:custGeom>
              <a:avLst/>
              <a:gdLst>
                <a:gd name="T0" fmla="*/ 0 w 329"/>
                <a:gd name="T1" fmla="*/ 45 h 85"/>
                <a:gd name="T2" fmla="*/ 47 w 329"/>
                <a:gd name="T3" fmla="*/ 81 h 85"/>
                <a:gd name="T4" fmla="*/ 20 w 329"/>
                <a:gd name="T5" fmla="*/ 42 h 85"/>
                <a:gd name="T6" fmla="*/ 85 w 329"/>
                <a:gd name="T7" fmla="*/ 66 h 85"/>
                <a:gd name="T8" fmla="*/ 57 w 329"/>
                <a:gd name="T9" fmla="*/ 42 h 85"/>
                <a:gd name="T10" fmla="*/ 125 w 329"/>
                <a:gd name="T11" fmla="*/ 58 h 85"/>
                <a:gd name="T12" fmla="*/ 97 w 329"/>
                <a:gd name="T13" fmla="*/ 33 h 85"/>
                <a:gd name="T14" fmla="*/ 165 w 329"/>
                <a:gd name="T15" fmla="*/ 35 h 85"/>
                <a:gd name="T16" fmla="*/ 135 w 329"/>
                <a:gd name="T17" fmla="*/ 21 h 85"/>
                <a:gd name="T18" fmla="*/ 203 w 329"/>
                <a:gd name="T19" fmla="*/ 13 h 85"/>
                <a:gd name="T20" fmla="*/ 183 w 329"/>
                <a:gd name="T21" fmla="*/ 9 h 85"/>
                <a:gd name="T22" fmla="*/ 231 w 329"/>
                <a:gd name="T23" fmla="*/ 4 h 85"/>
                <a:gd name="T24" fmla="*/ 194 w 329"/>
                <a:gd name="T25" fmla="*/ 0 h 85"/>
                <a:gd name="T26" fmla="*/ 107 w 329"/>
                <a:gd name="T27" fmla="*/ 12 h 85"/>
                <a:gd name="T28" fmla="*/ 127 w 329"/>
                <a:gd name="T29" fmla="*/ 22 h 85"/>
                <a:gd name="T30" fmla="*/ 72 w 329"/>
                <a:gd name="T31" fmla="*/ 28 h 85"/>
                <a:gd name="T32" fmla="*/ 74 w 329"/>
                <a:gd name="T33" fmla="*/ 42 h 85"/>
                <a:gd name="T34" fmla="*/ 31 w 329"/>
                <a:gd name="T35" fmla="*/ 43 h 85"/>
                <a:gd name="T36" fmla="*/ 42 w 329"/>
                <a:gd name="T37" fmla="*/ 46 h 85"/>
                <a:gd name="T38" fmla="*/ 11 w 329"/>
                <a:gd name="T39" fmla="*/ 45 h 85"/>
                <a:gd name="T40" fmla="*/ 14 w 329"/>
                <a:gd name="T41" fmla="*/ 45 h 8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9" h="85">
                  <a:moveTo>
                    <a:pt x="0" y="49"/>
                  </a:moveTo>
                  <a:cubicBezTo>
                    <a:pt x="23" y="57"/>
                    <a:pt x="42" y="83"/>
                    <a:pt x="67" y="85"/>
                  </a:cubicBezTo>
                  <a:cubicBezTo>
                    <a:pt x="54" y="75"/>
                    <a:pt x="32" y="62"/>
                    <a:pt x="28" y="46"/>
                  </a:cubicBezTo>
                  <a:cubicBezTo>
                    <a:pt x="58" y="51"/>
                    <a:pt x="90" y="63"/>
                    <a:pt x="121" y="70"/>
                  </a:cubicBezTo>
                  <a:cubicBezTo>
                    <a:pt x="113" y="58"/>
                    <a:pt x="95" y="47"/>
                    <a:pt x="81" y="46"/>
                  </a:cubicBezTo>
                  <a:cubicBezTo>
                    <a:pt x="109" y="57"/>
                    <a:pt x="149" y="65"/>
                    <a:pt x="179" y="62"/>
                  </a:cubicBezTo>
                  <a:cubicBezTo>
                    <a:pt x="178" y="46"/>
                    <a:pt x="153" y="36"/>
                    <a:pt x="139" y="33"/>
                  </a:cubicBezTo>
                  <a:cubicBezTo>
                    <a:pt x="160" y="33"/>
                    <a:pt x="219" y="58"/>
                    <a:pt x="235" y="35"/>
                  </a:cubicBezTo>
                  <a:cubicBezTo>
                    <a:pt x="224" y="25"/>
                    <a:pt x="207" y="23"/>
                    <a:pt x="193" y="21"/>
                  </a:cubicBezTo>
                  <a:cubicBezTo>
                    <a:pt x="224" y="13"/>
                    <a:pt x="259" y="19"/>
                    <a:pt x="291" y="13"/>
                  </a:cubicBezTo>
                  <a:cubicBezTo>
                    <a:pt x="282" y="8"/>
                    <a:pt x="271" y="9"/>
                    <a:pt x="261" y="9"/>
                  </a:cubicBezTo>
                  <a:cubicBezTo>
                    <a:pt x="284" y="10"/>
                    <a:pt x="306" y="6"/>
                    <a:pt x="329" y="4"/>
                  </a:cubicBezTo>
                  <a:cubicBezTo>
                    <a:pt x="312" y="5"/>
                    <a:pt x="295" y="0"/>
                    <a:pt x="278" y="0"/>
                  </a:cubicBezTo>
                  <a:cubicBezTo>
                    <a:pt x="235" y="2"/>
                    <a:pt x="195" y="5"/>
                    <a:pt x="153" y="12"/>
                  </a:cubicBezTo>
                  <a:cubicBezTo>
                    <a:pt x="162" y="15"/>
                    <a:pt x="173" y="15"/>
                    <a:pt x="181" y="22"/>
                  </a:cubicBezTo>
                  <a:cubicBezTo>
                    <a:pt x="161" y="37"/>
                    <a:pt x="126" y="24"/>
                    <a:pt x="103" y="28"/>
                  </a:cubicBezTo>
                  <a:cubicBezTo>
                    <a:pt x="85" y="32"/>
                    <a:pt x="94" y="37"/>
                    <a:pt x="105" y="46"/>
                  </a:cubicBezTo>
                  <a:cubicBezTo>
                    <a:pt x="89" y="40"/>
                    <a:pt x="55" y="26"/>
                    <a:pt x="44" y="47"/>
                  </a:cubicBezTo>
                  <a:cubicBezTo>
                    <a:pt x="48" y="52"/>
                    <a:pt x="54" y="52"/>
                    <a:pt x="60" y="50"/>
                  </a:cubicBezTo>
                  <a:cubicBezTo>
                    <a:pt x="46" y="45"/>
                    <a:pt x="30" y="50"/>
                    <a:pt x="15" y="49"/>
                  </a:cubicBezTo>
                  <a:cubicBezTo>
                    <a:pt x="16" y="49"/>
                    <a:pt x="17" y="49"/>
                    <a:pt x="19" y="49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45" name="Freeform 770">
              <a:extLst>
                <a:ext uri="{FF2B5EF4-FFF2-40B4-BE49-F238E27FC236}">
                  <a16:creationId xmlns:a16="http://schemas.microsoft.com/office/drawing/2014/main" id="{C23B4A8D-98B5-4EB5-829C-CF1537C7F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7" y="2544"/>
              <a:ext cx="313" cy="219"/>
            </a:xfrm>
            <a:custGeom>
              <a:avLst/>
              <a:gdLst>
                <a:gd name="T0" fmla="*/ 113 w 341"/>
                <a:gd name="T1" fmla="*/ 0 h 224"/>
                <a:gd name="T2" fmla="*/ 0 w 341"/>
                <a:gd name="T3" fmla="*/ 64 h 224"/>
                <a:gd name="T4" fmla="*/ 32 w 341"/>
                <a:gd name="T5" fmla="*/ 60 h 224"/>
                <a:gd name="T6" fmla="*/ 92 w 341"/>
                <a:gd name="T7" fmla="*/ 36 h 224"/>
                <a:gd name="T8" fmla="*/ 42 w 341"/>
                <a:gd name="T9" fmla="*/ 63 h 224"/>
                <a:gd name="T10" fmla="*/ 97 w 341"/>
                <a:gd name="T11" fmla="*/ 47 h 224"/>
                <a:gd name="T12" fmla="*/ 68 w 341"/>
                <a:gd name="T13" fmla="*/ 66 h 224"/>
                <a:gd name="T14" fmla="*/ 107 w 341"/>
                <a:gd name="T15" fmla="*/ 59 h 224"/>
                <a:gd name="T16" fmla="*/ 82 w 341"/>
                <a:gd name="T17" fmla="*/ 73 h 224"/>
                <a:gd name="T18" fmla="*/ 113 w 341"/>
                <a:gd name="T19" fmla="*/ 65 h 224"/>
                <a:gd name="T20" fmla="*/ 97 w 341"/>
                <a:gd name="T21" fmla="*/ 83 h 224"/>
                <a:gd name="T22" fmla="*/ 139 w 341"/>
                <a:gd name="T23" fmla="*/ 68 h 224"/>
                <a:gd name="T24" fmla="*/ 122 w 341"/>
                <a:gd name="T25" fmla="*/ 94 h 224"/>
                <a:gd name="T26" fmla="*/ 144 w 341"/>
                <a:gd name="T27" fmla="*/ 95 h 224"/>
                <a:gd name="T28" fmla="*/ 95 w 341"/>
                <a:gd name="T29" fmla="*/ 131 h 224"/>
                <a:gd name="T30" fmla="*/ 175 w 341"/>
                <a:gd name="T31" fmla="*/ 101 h 224"/>
                <a:gd name="T32" fmla="*/ 95 w 341"/>
                <a:gd name="T33" fmla="*/ 155 h 224"/>
                <a:gd name="T34" fmla="*/ 187 w 341"/>
                <a:gd name="T35" fmla="*/ 133 h 224"/>
                <a:gd name="T36" fmla="*/ 138 w 341"/>
                <a:gd name="T37" fmla="*/ 176 h 224"/>
                <a:gd name="T38" fmla="*/ 196 w 341"/>
                <a:gd name="T39" fmla="*/ 150 h 224"/>
                <a:gd name="T40" fmla="*/ 163 w 341"/>
                <a:gd name="T41" fmla="*/ 188 h 224"/>
                <a:gd name="T42" fmla="*/ 213 w 341"/>
                <a:gd name="T43" fmla="*/ 158 h 224"/>
                <a:gd name="T44" fmla="*/ 187 w 341"/>
                <a:gd name="T45" fmla="*/ 197 h 224"/>
                <a:gd name="T46" fmla="*/ 225 w 341"/>
                <a:gd name="T47" fmla="*/ 169 h 224"/>
                <a:gd name="T48" fmla="*/ 202 w 341"/>
                <a:gd name="T49" fmla="*/ 204 h 224"/>
                <a:gd name="T50" fmla="*/ 229 w 341"/>
                <a:gd name="T51" fmla="*/ 182 h 224"/>
                <a:gd name="T52" fmla="*/ 221 w 341"/>
                <a:gd name="T53" fmla="*/ 198 h 224"/>
                <a:gd name="T54" fmla="*/ 238 w 341"/>
                <a:gd name="T55" fmla="*/ 157 h 224"/>
                <a:gd name="T56" fmla="*/ 220 w 341"/>
                <a:gd name="T57" fmla="*/ 131 h 224"/>
                <a:gd name="T58" fmla="*/ 182 w 341"/>
                <a:gd name="T59" fmla="*/ 70 h 224"/>
                <a:gd name="T60" fmla="*/ 133 w 341"/>
                <a:gd name="T61" fmla="*/ 22 h 22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41" h="224">
                  <a:moveTo>
                    <a:pt x="159" y="0"/>
                  </a:moveTo>
                  <a:cubicBezTo>
                    <a:pt x="108" y="28"/>
                    <a:pt x="57" y="55"/>
                    <a:pt x="0" y="69"/>
                  </a:cubicBezTo>
                  <a:cubicBezTo>
                    <a:pt x="15" y="66"/>
                    <a:pt x="30" y="66"/>
                    <a:pt x="45" y="64"/>
                  </a:cubicBezTo>
                  <a:cubicBezTo>
                    <a:pt x="74" y="59"/>
                    <a:pt x="102" y="42"/>
                    <a:pt x="130" y="40"/>
                  </a:cubicBezTo>
                  <a:cubicBezTo>
                    <a:pt x="110" y="57"/>
                    <a:pt x="83" y="58"/>
                    <a:pt x="60" y="67"/>
                  </a:cubicBezTo>
                  <a:cubicBezTo>
                    <a:pt x="84" y="70"/>
                    <a:pt x="113" y="58"/>
                    <a:pt x="136" y="51"/>
                  </a:cubicBezTo>
                  <a:cubicBezTo>
                    <a:pt x="123" y="59"/>
                    <a:pt x="108" y="64"/>
                    <a:pt x="96" y="74"/>
                  </a:cubicBezTo>
                  <a:cubicBezTo>
                    <a:pt x="113" y="75"/>
                    <a:pt x="134" y="70"/>
                    <a:pt x="150" y="63"/>
                  </a:cubicBezTo>
                  <a:cubicBezTo>
                    <a:pt x="138" y="69"/>
                    <a:pt x="125" y="74"/>
                    <a:pt x="115" y="81"/>
                  </a:cubicBezTo>
                  <a:cubicBezTo>
                    <a:pt x="130" y="82"/>
                    <a:pt x="144" y="73"/>
                    <a:pt x="159" y="72"/>
                  </a:cubicBezTo>
                  <a:cubicBezTo>
                    <a:pt x="150" y="76"/>
                    <a:pt x="138" y="81"/>
                    <a:pt x="136" y="91"/>
                  </a:cubicBezTo>
                  <a:cubicBezTo>
                    <a:pt x="156" y="89"/>
                    <a:pt x="175" y="75"/>
                    <a:pt x="196" y="76"/>
                  </a:cubicBezTo>
                  <a:cubicBezTo>
                    <a:pt x="188" y="84"/>
                    <a:pt x="179" y="92"/>
                    <a:pt x="172" y="102"/>
                  </a:cubicBezTo>
                  <a:cubicBezTo>
                    <a:pt x="182" y="103"/>
                    <a:pt x="195" y="96"/>
                    <a:pt x="203" y="103"/>
                  </a:cubicBezTo>
                  <a:cubicBezTo>
                    <a:pt x="193" y="127"/>
                    <a:pt x="153" y="132"/>
                    <a:pt x="133" y="143"/>
                  </a:cubicBezTo>
                  <a:cubicBezTo>
                    <a:pt x="171" y="136"/>
                    <a:pt x="208" y="112"/>
                    <a:pt x="247" y="109"/>
                  </a:cubicBezTo>
                  <a:cubicBezTo>
                    <a:pt x="229" y="137"/>
                    <a:pt x="166" y="165"/>
                    <a:pt x="134" y="171"/>
                  </a:cubicBezTo>
                  <a:cubicBezTo>
                    <a:pt x="178" y="169"/>
                    <a:pt x="221" y="143"/>
                    <a:pt x="264" y="145"/>
                  </a:cubicBezTo>
                  <a:cubicBezTo>
                    <a:pt x="247" y="166"/>
                    <a:pt x="212" y="171"/>
                    <a:pt x="194" y="192"/>
                  </a:cubicBezTo>
                  <a:cubicBezTo>
                    <a:pt x="221" y="186"/>
                    <a:pt x="249" y="165"/>
                    <a:pt x="277" y="165"/>
                  </a:cubicBezTo>
                  <a:cubicBezTo>
                    <a:pt x="264" y="179"/>
                    <a:pt x="236" y="186"/>
                    <a:pt x="230" y="205"/>
                  </a:cubicBezTo>
                  <a:cubicBezTo>
                    <a:pt x="255" y="200"/>
                    <a:pt x="276" y="179"/>
                    <a:pt x="301" y="174"/>
                  </a:cubicBezTo>
                  <a:cubicBezTo>
                    <a:pt x="291" y="190"/>
                    <a:pt x="272" y="199"/>
                    <a:pt x="264" y="216"/>
                  </a:cubicBezTo>
                  <a:cubicBezTo>
                    <a:pt x="283" y="208"/>
                    <a:pt x="298" y="189"/>
                    <a:pt x="317" y="185"/>
                  </a:cubicBezTo>
                  <a:cubicBezTo>
                    <a:pt x="309" y="199"/>
                    <a:pt x="290" y="208"/>
                    <a:pt x="285" y="224"/>
                  </a:cubicBezTo>
                  <a:cubicBezTo>
                    <a:pt x="296" y="217"/>
                    <a:pt x="309" y="199"/>
                    <a:pt x="322" y="198"/>
                  </a:cubicBezTo>
                  <a:cubicBezTo>
                    <a:pt x="317" y="204"/>
                    <a:pt x="313" y="210"/>
                    <a:pt x="312" y="218"/>
                  </a:cubicBezTo>
                  <a:cubicBezTo>
                    <a:pt x="323" y="210"/>
                    <a:pt x="341" y="188"/>
                    <a:pt x="335" y="173"/>
                  </a:cubicBezTo>
                  <a:cubicBezTo>
                    <a:pt x="332" y="163"/>
                    <a:pt x="316" y="152"/>
                    <a:pt x="310" y="143"/>
                  </a:cubicBezTo>
                  <a:cubicBezTo>
                    <a:pt x="294" y="120"/>
                    <a:pt x="275" y="98"/>
                    <a:pt x="256" y="78"/>
                  </a:cubicBezTo>
                  <a:cubicBezTo>
                    <a:pt x="237" y="58"/>
                    <a:pt x="208" y="40"/>
                    <a:pt x="187" y="23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46" name="Freeform 771">
              <a:extLst>
                <a:ext uri="{FF2B5EF4-FFF2-40B4-BE49-F238E27FC236}">
                  <a16:creationId xmlns:a16="http://schemas.microsoft.com/office/drawing/2014/main" id="{4229AA32-B885-47D5-9490-E3355CF13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" y="2504"/>
              <a:ext cx="147" cy="89"/>
            </a:xfrm>
            <a:custGeom>
              <a:avLst/>
              <a:gdLst>
                <a:gd name="T0" fmla="*/ 11 w 160"/>
                <a:gd name="T1" fmla="*/ 83 h 91"/>
                <a:gd name="T2" fmla="*/ 114 w 160"/>
                <a:gd name="T3" fmla="*/ 13 h 91"/>
                <a:gd name="T4" fmla="*/ 18 w 160"/>
                <a:gd name="T5" fmla="*/ 72 h 91"/>
                <a:gd name="T6" fmla="*/ 80 w 160"/>
                <a:gd name="T7" fmla="*/ 0 h 91"/>
                <a:gd name="T8" fmla="*/ 18 w 160"/>
                <a:gd name="T9" fmla="*/ 67 h 91"/>
                <a:gd name="T10" fmla="*/ 39 w 160"/>
                <a:gd name="T11" fmla="*/ 22 h 91"/>
                <a:gd name="T12" fmla="*/ 8 w 160"/>
                <a:gd name="T13" fmla="*/ 67 h 91"/>
                <a:gd name="T14" fmla="*/ 18 w 160"/>
                <a:gd name="T15" fmla="*/ 38 h 91"/>
                <a:gd name="T16" fmla="*/ 0 w 160"/>
                <a:gd name="T17" fmla="*/ 71 h 91"/>
                <a:gd name="T18" fmla="*/ 4 w 160"/>
                <a:gd name="T19" fmla="*/ 62 h 91"/>
                <a:gd name="T20" fmla="*/ 0 w 160"/>
                <a:gd name="T21" fmla="*/ 68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0" h="91">
                  <a:moveTo>
                    <a:pt x="15" y="91"/>
                  </a:moveTo>
                  <a:cubicBezTo>
                    <a:pt x="66" y="68"/>
                    <a:pt x="106" y="31"/>
                    <a:pt x="160" y="13"/>
                  </a:cubicBezTo>
                  <a:cubicBezTo>
                    <a:pt x="114" y="16"/>
                    <a:pt x="59" y="50"/>
                    <a:pt x="26" y="80"/>
                  </a:cubicBezTo>
                  <a:cubicBezTo>
                    <a:pt x="50" y="50"/>
                    <a:pt x="86" y="28"/>
                    <a:pt x="112" y="0"/>
                  </a:cubicBezTo>
                  <a:cubicBezTo>
                    <a:pt x="86" y="26"/>
                    <a:pt x="48" y="43"/>
                    <a:pt x="26" y="74"/>
                  </a:cubicBezTo>
                  <a:cubicBezTo>
                    <a:pt x="35" y="57"/>
                    <a:pt x="41" y="38"/>
                    <a:pt x="54" y="25"/>
                  </a:cubicBezTo>
                  <a:cubicBezTo>
                    <a:pt x="46" y="43"/>
                    <a:pt x="26" y="61"/>
                    <a:pt x="12" y="74"/>
                  </a:cubicBezTo>
                  <a:cubicBezTo>
                    <a:pt x="16" y="63"/>
                    <a:pt x="23" y="53"/>
                    <a:pt x="26" y="42"/>
                  </a:cubicBezTo>
                  <a:cubicBezTo>
                    <a:pt x="17" y="53"/>
                    <a:pt x="9" y="67"/>
                    <a:pt x="0" y="79"/>
                  </a:cubicBezTo>
                  <a:cubicBezTo>
                    <a:pt x="2" y="75"/>
                    <a:pt x="3" y="70"/>
                    <a:pt x="4" y="66"/>
                  </a:cubicBezTo>
                  <a:cubicBezTo>
                    <a:pt x="4" y="69"/>
                    <a:pt x="0" y="78"/>
                    <a:pt x="0" y="76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47" name="Freeform 772">
              <a:extLst>
                <a:ext uri="{FF2B5EF4-FFF2-40B4-BE49-F238E27FC236}">
                  <a16:creationId xmlns:a16="http://schemas.microsoft.com/office/drawing/2014/main" id="{DA534E47-0BEE-49AA-A315-C9D3B78BF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6" y="2563"/>
              <a:ext cx="144" cy="55"/>
            </a:xfrm>
            <a:custGeom>
              <a:avLst/>
              <a:gdLst>
                <a:gd name="T0" fmla="*/ 48 w 157"/>
                <a:gd name="T1" fmla="*/ 0 h 56"/>
                <a:gd name="T2" fmla="*/ 0 w 157"/>
                <a:gd name="T3" fmla="*/ 52 h 56"/>
                <a:gd name="T4" fmla="*/ 50 w 157"/>
                <a:gd name="T5" fmla="*/ 20 h 56"/>
                <a:gd name="T6" fmla="*/ 20 w 157"/>
                <a:gd name="T7" fmla="*/ 47 h 56"/>
                <a:gd name="T8" fmla="*/ 73 w 157"/>
                <a:gd name="T9" fmla="*/ 28 h 56"/>
                <a:gd name="T10" fmla="*/ 47 w 157"/>
                <a:gd name="T11" fmla="*/ 45 h 56"/>
                <a:gd name="T12" fmla="*/ 111 w 157"/>
                <a:gd name="T13" fmla="*/ 25 h 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7" h="56">
                  <a:moveTo>
                    <a:pt x="68" y="0"/>
                  </a:moveTo>
                  <a:cubicBezTo>
                    <a:pt x="46" y="20"/>
                    <a:pt x="27" y="40"/>
                    <a:pt x="0" y="56"/>
                  </a:cubicBezTo>
                  <a:cubicBezTo>
                    <a:pt x="15" y="41"/>
                    <a:pt x="51" y="35"/>
                    <a:pt x="71" y="20"/>
                  </a:cubicBezTo>
                  <a:cubicBezTo>
                    <a:pt x="59" y="32"/>
                    <a:pt x="42" y="42"/>
                    <a:pt x="28" y="51"/>
                  </a:cubicBezTo>
                  <a:cubicBezTo>
                    <a:pt x="54" y="49"/>
                    <a:pt x="79" y="32"/>
                    <a:pt x="104" y="28"/>
                  </a:cubicBezTo>
                  <a:cubicBezTo>
                    <a:pt x="93" y="36"/>
                    <a:pt x="79" y="41"/>
                    <a:pt x="67" y="49"/>
                  </a:cubicBezTo>
                  <a:cubicBezTo>
                    <a:pt x="94" y="47"/>
                    <a:pt x="138" y="37"/>
                    <a:pt x="157" y="25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48" name="Freeform 773">
              <a:extLst>
                <a:ext uri="{FF2B5EF4-FFF2-40B4-BE49-F238E27FC236}">
                  <a16:creationId xmlns:a16="http://schemas.microsoft.com/office/drawing/2014/main" id="{BFF762B3-1B9E-4ADC-B8A3-172BC227B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8" y="2878"/>
              <a:ext cx="111" cy="95"/>
            </a:xfrm>
            <a:custGeom>
              <a:avLst/>
              <a:gdLst>
                <a:gd name="T0" fmla="*/ 29 w 121"/>
                <a:gd name="T1" fmla="*/ 40 h 98"/>
                <a:gd name="T2" fmla="*/ 73 w 121"/>
                <a:gd name="T3" fmla="*/ 0 h 98"/>
                <a:gd name="T4" fmla="*/ 37 w 121"/>
                <a:gd name="T5" fmla="*/ 42 h 98"/>
                <a:gd name="T6" fmla="*/ 64 w 121"/>
                <a:gd name="T7" fmla="*/ 32 h 98"/>
                <a:gd name="T8" fmla="*/ 46 w 121"/>
                <a:gd name="T9" fmla="*/ 46 h 98"/>
                <a:gd name="T10" fmla="*/ 86 w 121"/>
                <a:gd name="T11" fmla="*/ 37 h 98"/>
                <a:gd name="T12" fmla="*/ 61 w 121"/>
                <a:gd name="T13" fmla="*/ 51 h 98"/>
                <a:gd name="T14" fmla="*/ 78 w 121"/>
                <a:gd name="T15" fmla="*/ 45 h 98"/>
                <a:gd name="T16" fmla="*/ 45 w 121"/>
                <a:gd name="T17" fmla="*/ 69 h 98"/>
                <a:gd name="T18" fmla="*/ 76 w 121"/>
                <a:gd name="T19" fmla="*/ 68 h 98"/>
                <a:gd name="T20" fmla="*/ 47 w 121"/>
                <a:gd name="T21" fmla="*/ 83 h 98"/>
                <a:gd name="T22" fmla="*/ 60 w 121"/>
                <a:gd name="T23" fmla="*/ 85 h 98"/>
                <a:gd name="T24" fmla="*/ 5 w 121"/>
                <a:gd name="T25" fmla="*/ 77 h 98"/>
                <a:gd name="T26" fmla="*/ 26 w 121"/>
                <a:gd name="T27" fmla="*/ 65 h 98"/>
                <a:gd name="T28" fmla="*/ 0 w 121"/>
                <a:gd name="T29" fmla="*/ 64 h 98"/>
                <a:gd name="T30" fmla="*/ 32 w 121"/>
                <a:gd name="T31" fmla="*/ 42 h 98"/>
                <a:gd name="T32" fmla="*/ 22 w 121"/>
                <a:gd name="T33" fmla="*/ 42 h 98"/>
                <a:gd name="T34" fmla="*/ 26 w 121"/>
                <a:gd name="T35" fmla="*/ 40 h 9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21" h="98">
                  <a:moveTo>
                    <a:pt x="41" y="44"/>
                  </a:moveTo>
                  <a:cubicBezTo>
                    <a:pt x="61" y="27"/>
                    <a:pt x="81" y="11"/>
                    <a:pt x="104" y="0"/>
                  </a:cubicBezTo>
                  <a:cubicBezTo>
                    <a:pt x="91" y="17"/>
                    <a:pt x="64" y="28"/>
                    <a:pt x="52" y="46"/>
                  </a:cubicBezTo>
                  <a:cubicBezTo>
                    <a:pt x="65" y="45"/>
                    <a:pt x="77" y="33"/>
                    <a:pt x="90" y="36"/>
                  </a:cubicBezTo>
                  <a:cubicBezTo>
                    <a:pt x="83" y="41"/>
                    <a:pt x="74" y="47"/>
                    <a:pt x="65" y="52"/>
                  </a:cubicBezTo>
                  <a:cubicBezTo>
                    <a:pt x="84" y="52"/>
                    <a:pt x="101" y="41"/>
                    <a:pt x="121" y="41"/>
                  </a:cubicBezTo>
                  <a:cubicBezTo>
                    <a:pt x="109" y="45"/>
                    <a:pt x="95" y="51"/>
                    <a:pt x="85" y="59"/>
                  </a:cubicBezTo>
                  <a:cubicBezTo>
                    <a:pt x="93" y="56"/>
                    <a:pt x="101" y="53"/>
                    <a:pt x="110" y="50"/>
                  </a:cubicBezTo>
                  <a:cubicBezTo>
                    <a:pt x="95" y="59"/>
                    <a:pt x="76" y="66"/>
                    <a:pt x="63" y="77"/>
                  </a:cubicBezTo>
                  <a:cubicBezTo>
                    <a:pt x="77" y="82"/>
                    <a:pt x="94" y="78"/>
                    <a:pt x="108" y="76"/>
                  </a:cubicBezTo>
                  <a:cubicBezTo>
                    <a:pt x="99" y="88"/>
                    <a:pt x="78" y="87"/>
                    <a:pt x="67" y="95"/>
                  </a:cubicBezTo>
                  <a:cubicBezTo>
                    <a:pt x="72" y="97"/>
                    <a:pt x="78" y="98"/>
                    <a:pt x="84" y="97"/>
                  </a:cubicBezTo>
                  <a:cubicBezTo>
                    <a:pt x="64" y="81"/>
                    <a:pt x="30" y="87"/>
                    <a:pt x="5" y="88"/>
                  </a:cubicBezTo>
                  <a:cubicBezTo>
                    <a:pt x="16" y="85"/>
                    <a:pt x="27" y="80"/>
                    <a:pt x="37" y="73"/>
                  </a:cubicBezTo>
                  <a:cubicBezTo>
                    <a:pt x="29" y="66"/>
                    <a:pt x="10" y="69"/>
                    <a:pt x="0" y="72"/>
                  </a:cubicBezTo>
                  <a:cubicBezTo>
                    <a:pt x="14" y="69"/>
                    <a:pt x="38" y="59"/>
                    <a:pt x="45" y="46"/>
                  </a:cubicBezTo>
                  <a:cubicBezTo>
                    <a:pt x="40" y="47"/>
                    <a:pt x="35" y="45"/>
                    <a:pt x="31" y="46"/>
                  </a:cubicBezTo>
                  <a:cubicBezTo>
                    <a:pt x="32" y="46"/>
                    <a:pt x="34" y="45"/>
                    <a:pt x="36" y="44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49" name="Freeform 774">
              <a:extLst>
                <a:ext uri="{FF2B5EF4-FFF2-40B4-BE49-F238E27FC236}">
                  <a16:creationId xmlns:a16="http://schemas.microsoft.com/office/drawing/2014/main" id="{8F14E114-701C-471C-910B-C14C4041C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" y="3016"/>
              <a:ext cx="124" cy="69"/>
            </a:xfrm>
            <a:custGeom>
              <a:avLst/>
              <a:gdLst>
                <a:gd name="T0" fmla="*/ 5 w 136"/>
                <a:gd name="T1" fmla="*/ 14 h 70"/>
                <a:gd name="T2" fmla="*/ 0 w 136"/>
                <a:gd name="T3" fmla="*/ 24 h 70"/>
                <a:gd name="T4" fmla="*/ 14 w 136"/>
                <a:gd name="T5" fmla="*/ 13 h 70"/>
                <a:gd name="T6" fmla="*/ 14 w 136"/>
                <a:gd name="T7" fmla="*/ 14 h 70"/>
                <a:gd name="T8" fmla="*/ 23 w 136"/>
                <a:gd name="T9" fmla="*/ 8 h 70"/>
                <a:gd name="T10" fmla="*/ 30 w 136"/>
                <a:gd name="T11" fmla="*/ 7 h 70"/>
                <a:gd name="T12" fmla="*/ 31 w 136"/>
                <a:gd name="T13" fmla="*/ 10 h 70"/>
                <a:gd name="T14" fmla="*/ 36 w 136"/>
                <a:gd name="T15" fmla="*/ 11 h 70"/>
                <a:gd name="T16" fmla="*/ 39 w 136"/>
                <a:gd name="T17" fmla="*/ 13 h 70"/>
                <a:gd name="T18" fmla="*/ 43 w 136"/>
                <a:gd name="T19" fmla="*/ 10 h 70"/>
                <a:gd name="T20" fmla="*/ 47 w 136"/>
                <a:gd name="T21" fmla="*/ 13 h 70"/>
                <a:gd name="T22" fmla="*/ 49 w 136"/>
                <a:gd name="T23" fmla="*/ 19 h 70"/>
                <a:gd name="T24" fmla="*/ 56 w 136"/>
                <a:gd name="T25" fmla="*/ 32 h 70"/>
                <a:gd name="T26" fmla="*/ 54 w 136"/>
                <a:gd name="T27" fmla="*/ 36 h 70"/>
                <a:gd name="T28" fmla="*/ 56 w 136"/>
                <a:gd name="T29" fmla="*/ 43 h 70"/>
                <a:gd name="T30" fmla="*/ 56 w 136"/>
                <a:gd name="T31" fmla="*/ 56 h 70"/>
                <a:gd name="T32" fmla="*/ 58 w 136"/>
                <a:gd name="T33" fmla="*/ 66 h 70"/>
                <a:gd name="T34" fmla="*/ 61 w 136"/>
                <a:gd name="T35" fmla="*/ 60 h 70"/>
                <a:gd name="T36" fmla="*/ 64 w 136"/>
                <a:gd name="T37" fmla="*/ 48 h 70"/>
                <a:gd name="T38" fmla="*/ 76 w 136"/>
                <a:gd name="T39" fmla="*/ 48 h 70"/>
                <a:gd name="T40" fmla="*/ 82 w 136"/>
                <a:gd name="T41" fmla="*/ 52 h 70"/>
                <a:gd name="T42" fmla="*/ 88 w 136"/>
                <a:gd name="T43" fmla="*/ 54 h 70"/>
                <a:gd name="T44" fmla="*/ 86 w 136"/>
                <a:gd name="T45" fmla="*/ 44 h 70"/>
                <a:gd name="T46" fmla="*/ 80 w 136"/>
                <a:gd name="T47" fmla="*/ 38 h 70"/>
                <a:gd name="T48" fmla="*/ 94 w 136"/>
                <a:gd name="T49" fmla="*/ 24 h 70"/>
                <a:gd name="T50" fmla="*/ 82 w 136"/>
                <a:gd name="T51" fmla="*/ 26 h 70"/>
                <a:gd name="T52" fmla="*/ 78 w 136"/>
                <a:gd name="T53" fmla="*/ 11 h 70"/>
                <a:gd name="T54" fmla="*/ 61 w 136"/>
                <a:gd name="T55" fmla="*/ 6 h 70"/>
                <a:gd name="T56" fmla="*/ 47 w 136"/>
                <a:gd name="T57" fmla="*/ 1 h 70"/>
                <a:gd name="T58" fmla="*/ 39 w 136"/>
                <a:gd name="T59" fmla="*/ 1 h 70"/>
                <a:gd name="T60" fmla="*/ 34 w 136"/>
                <a:gd name="T61" fmla="*/ 1 h 70"/>
                <a:gd name="T62" fmla="*/ 19 w 136"/>
                <a:gd name="T63" fmla="*/ 1 h 70"/>
                <a:gd name="T64" fmla="*/ 9 w 136"/>
                <a:gd name="T65" fmla="*/ 7 h 70"/>
                <a:gd name="T66" fmla="*/ 5 w 136"/>
                <a:gd name="T67" fmla="*/ 16 h 7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36" h="70">
                  <a:moveTo>
                    <a:pt x="5" y="14"/>
                  </a:moveTo>
                  <a:cubicBezTo>
                    <a:pt x="4" y="17"/>
                    <a:pt x="1" y="20"/>
                    <a:pt x="0" y="24"/>
                  </a:cubicBezTo>
                  <a:cubicBezTo>
                    <a:pt x="7" y="24"/>
                    <a:pt x="14" y="15"/>
                    <a:pt x="20" y="13"/>
                  </a:cubicBezTo>
                  <a:cubicBezTo>
                    <a:pt x="20" y="13"/>
                    <a:pt x="20" y="14"/>
                    <a:pt x="19" y="14"/>
                  </a:cubicBezTo>
                  <a:cubicBezTo>
                    <a:pt x="24" y="14"/>
                    <a:pt x="28" y="9"/>
                    <a:pt x="33" y="8"/>
                  </a:cubicBezTo>
                  <a:cubicBezTo>
                    <a:pt x="34" y="13"/>
                    <a:pt x="41" y="8"/>
                    <a:pt x="44" y="7"/>
                  </a:cubicBezTo>
                  <a:cubicBezTo>
                    <a:pt x="44" y="8"/>
                    <a:pt x="45" y="9"/>
                    <a:pt x="45" y="10"/>
                  </a:cubicBezTo>
                  <a:cubicBezTo>
                    <a:pt x="48" y="10"/>
                    <a:pt x="50" y="10"/>
                    <a:pt x="53" y="11"/>
                  </a:cubicBezTo>
                  <a:cubicBezTo>
                    <a:pt x="54" y="11"/>
                    <a:pt x="54" y="13"/>
                    <a:pt x="56" y="13"/>
                  </a:cubicBezTo>
                  <a:cubicBezTo>
                    <a:pt x="58" y="13"/>
                    <a:pt x="60" y="11"/>
                    <a:pt x="62" y="10"/>
                  </a:cubicBezTo>
                  <a:cubicBezTo>
                    <a:pt x="63" y="13"/>
                    <a:pt x="65" y="11"/>
                    <a:pt x="67" y="13"/>
                  </a:cubicBezTo>
                  <a:cubicBezTo>
                    <a:pt x="69" y="14"/>
                    <a:pt x="70" y="17"/>
                    <a:pt x="71" y="19"/>
                  </a:cubicBezTo>
                  <a:cubicBezTo>
                    <a:pt x="73" y="23"/>
                    <a:pt x="79" y="27"/>
                    <a:pt x="80" y="32"/>
                  </a:cubicBezTo>
                  <a:cubicBezTo>
                    <a:pt x="80" y="35"/>
                    <a:pt x="78" y="37"/>
                    <a:pt x="78" y="40"/>
                  </a:cubicBezTo>
                  <a:cubicBezTo>
                    <a:pt x="79" y="43"/>
                    <a:pt x="80" y="44"/>
                    <a:pt x="81" y="47"/>
                  </a:cubicBezTo>
                  <a:cubicBezTo>
                    <a:pt x="81" y="51"/>
                    <a:pt x="80" y="56"/>
                    <a:pt x="81" y="60"/>
                  </a:cubicBezTo>
                  <a:cubicBezTo>
                    <a:pt x="82" y="63"/>
                    <a:pt x="84" y="65"/>
                    <a:pt x="84" y="70"/>
                  </a:cubicBezTo>
                  <a:cubicBezTo>
                    <a:pt x="85" y="68"/>
                    <a:pt x="87" y="66"/>
                    <a:pt x="88" y="64"/>
                  </a:cubicBezTo>
                  <a:cubicBezTo>
                    <a:pt x="90" y="60"/>
                    <a:pt x="89" y="55"/>
                    <a:pt x="92" y="52"/>
                  </a:cubicBezTo>
                  <a:cubicBezTo>
                    <a:pt x="97" y="47"/>
                    <a:pt x="105" y="51"/>
                    <a:pt x="110" y="52"/>
                  </a:cubicBezTo>
                  <a:cubicBezTo>
                    <a:pt x="114" y="53"/>
                    <a:pt x="117" y="54"/>
                    <a:pt x="120" y="56"/>
                  </a:cubicBezTo>
                  <a:cubicBezTo>
                    <a:pt x="122" y="58"/>
                    <a:pt x="125" y="63"/>
                    <a:pt x="127" y="58"/>
                  </a:cubicBezTo>
                  <a:cubicBezTo>
                    <a:pt x="128" y="56"/>
                    <a:pt x="125" y="50"/>
                    <a:pt x="124" y="48"/>
                  </a:cubicBezTo>
                  <a:cubicBezTo>
                    <a:pt x="121" y="45"/>
                    <a:pt x="117" y="45"/>
                    <a:pt x="115" y="42"/>
                  </a:cubicBezTo>
                  <a:cubicBezTo>
                    <a:pt x="123" y="36"/>
                    <a:pt x="131" y="34"/>
                    <a:pt x="136" y="24"/>
                  </a:cubicBezTo>
                  <a:cubicBezTo>
                    <a:pt x="133" y="26"/>
                    <a:pt x="123" y="28"/>
                    <a:pt x="119" y="26"/>
                  </a:cubicBezTo>
                  <a:cubicBezTo>
                    <a:pt x="114" y="22"/>
                    <a:pt x="118" y="14"/>
                    <a:pt x="112" y="11"/>
                  </a:cubicBezTo>
                  <a:cubicBezTo>
                    <a:pt x="105" y="8"/>
                    <a:pt x="96" y="7"/>
                    <a:pt x="89" y="6"/>
                  </a:cubicBezTo>
                  <a:cubicBezTo>
                    <a:pt x="81" y="5"/>
                    <a:pt x="77" y="0"/>
                    <a:pt x="69" y="1"/>
                  </a:cubicBezTo>
                  <a:cubicBezTo>
                    <a:pt x="64" y="2"/>
                    <a:pt x="61" y="2"/>
                    <a:pt x="57" y="1"/>
                  </a:cubicBezTo>
                  <a:cubicBezTo>
                    <a:pt x="53" y="0"/>
                    <a:pt x="54" y="1"/>
                    <a:pt x="49" y="1"/>
                  </a:cubicBezTo>
                  <a:cubicBezTo>
                    <a:pt x="42" y="2"/>
                    <a:pt x="34" y="1"/>
                    <a:pt x="27" y="1"/>
                  </a:cubicBezTo>
                  <a:cubicBezTo>
                    <a:pt x="19" y="1"/>
                    <a:pt x="18" y="2"/>
                    <a:pt x="13" y="7"/>
                  </a:cubicBezTo>
                  <a:cubicBezTo>
                    <a:pt x="11" y="10"/>
                    <a:pt x="6" y="12"/>
                    <a:pt x="5" y="16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50" name="Freeform 775">
              <a:extLst>
                <a:ext uri="{FF2B5EF4-FFF2-40B4-BE49-F238E27FC236}">
                  <a16:creationId xmlns:a16="http://schemas.microsoft.com/office/drawing/2014/main" id="{1D90921D-47C2-4845-969D-B97E95089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" y="3090"/>
              <a:ext cx="94" cy="102"/>
            </a:xfrm>
            <a:custGeom>
              <a:avLst/>
              <a:gdLst>
                <a:gd name="T0" fmla="*/ 28 w 102"/>
                <a:gd name="T1" fmla="*/ 0 h 104"/>
                <a:gd name="T2" fmla="*/ 15 w 102"/>
                <a:gd name="T3" fmla="*/ 28 h 104"/>
                <a:gd name="T4" fmla="*/ 23 w 102"/>
                <a:gd name="T5" fmla="*/ 15 h 104"/>
                <a:gd name="T6" fmla="*/ 16 w 102"/>
                <a:gd name="T7" fmla="*/ 34 h 104"/>
                <a:gd name="T8" fmla="*/ 21 w 102"/>
                <a:gd name="T9" fmla="*/ 27 h 104"/>
                <a:gd name="T10" fmla="*/ 19 w 102"/>
                <a:gd name="T11" fmla="*/ 48 h 104"/>
                <a:gd name="T12" fmla="*/ 21 w 102"/>
                <a:gd name="T13" fmla="*/ 43 h 104"/>
                <a:gd name="T14" fmla="*/ 22 w 102"/>
                <a:gd name="T15" fmla="*/ 59 h 104"/>
                <a:gd name="T16" fmla="*/ 25 w 102"/>
                <a:gd name="T17" fmla="*/ 53 h 104"/>
                <a:gd name="T18" fmla="*/ 26 w 102"/>
                <a:gd name="T19" fmla="*/ 68 h 104"/>
                <a:gd name="T20" fmla="*/ 32 w 102"/>
                <a:gd name="T21" fmla="*/ 60 h 104"/>
                <a:gd name="T22" fmla="*/ 32 w 102"/>
                <a:gd name="T23" fmla="*/ 70 h 104"/>
                <a:gd name="T24" fmla="*/ 38 w 102"/>
                <a:gd name="T25" fmla="*/ 65 h 104"/>
                <a:gd name="T26" fmla="*/ 40 w 102"/>
                <a:gd name="T27" fmla="*/ 69 h 104"/>
                <a:gd name="T28" fmla="*/ 45 w 102"/>
                <a:gd name="T29" fmla="*/ 70 h 104"/>
                <a:gd name="T30" fmla="*/ 55 w 102"/>
                <a:gd name="T31" fmla="*/ 62 h 104"/>
                <a:gd name="T32" fmla="*/ 55 w 102"/>
                <a:gd name="T33" fmla="*/ 63 h 104"/>
                <a:gd name="T34" fmla="*/ 74 w 102"/>
                <a:gd name="T35" fmla="*/ 45 h 104"/>
                <a:gd name="T36" fmla="*/ 51 w 102"/>
                <a:gd name="T37" fmla="*/ 77 h 104"/>
                <a:gd name="T38" fmla="*/ 27 w 102"/>
                <a:gd name="T39" fmla="*/ 88 h 104"/>
                <a:gd name="T40" fmla="*/ 16 w 102"/>
                <a:gd name="T41" fmla="*/ 96 h 104"/>
                <a:gd name="T42" fmla="*/ 23 w 102"/>
                <a:gd name="T43" fmla="*/ 79 h 104"/>
                <a:gd name="T44" fmla="*/ 10 w 102"/>
                <a:gd name="T45" fmla="*/ 90 h 104"/>
                <a:gd name="T46" fmla="*/ 16 w 102"/>
                <a:gd name="T47" fmla="*/ 77 h 104"/>
                <a:gd name="T48" fmla="*/ 6 w 102"/>
                <a:gd name="T49" fmla="*/ 85 h 104"/>
                <a:gd name="T50" fmla="*/ 11 w 102"/>
                <a:gd name="T51" fmla="*/ 72 h 104"/>
                <a:gd name="T52" fmla="*/ 5 w 102"/>
                <a:gd name="T53" fmla="*/ 77 h 104"/>
                <a:gd name="T54" fmla="*/ 9 w 102"/>
                <a:gd name="T55" fmla="*/ 62 h 104"/>
                <a:gd name="T56" fmla="*/ 0 w 102"/>
                <a:gd name="T57" fmla="*/ 70 h 104"/>
                <a:gd name="T58" fmla="*/ 7 w 102"/>
                <a:gd name="T59" fmla="*/ 41 h 104"/>
                <a:gd name="T60" fmla="*/ 2 w 102"/>
                <a:gd name="T61" fmla="*/ 47 h 104"/>
                <a:gd name="T62" fmla="*/ 6 w 102"/>
                <a:gd name="T63" fmla="*/ 38 h 104"/>
                <a:gd name="T64" fmla="*/ 13 w 102"/>
                <a:gd name="T65" fmla="*/ 22 h 104"/>
                <a:gd name="T66" fmla="*/ 23 w 102"/>
                <a:gd name="T67" fmla="*/ 3 h 10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" h="104">
                  <a:moveTo>
                    <a:pt x="39" y="0"/>
                  </a:moveTo>
                  <a:cubicBezTo>
                    <a:pt x="32" y="8"/>
                    <a:pt x="19" y="21"/>
                    <a:pt x="20" y="32"/>
                  </a:cubicBezTo>
                  <a:cubicBezTo>
                    <a:pt x="23" y="26"/>
                    <a:pt x="28" y="20"/>
                    <a:pt x="32" y="15"/>
                  </a:cubicBezTo>
                  <a:cubicBezTo>
                    <a:pt x="29" y="22"/>
                    <a:pt x="21" y="31"/>
                    <a:pt x="22" y="38"/>
                  </a:cubicBezTo>
                  <a:cubicBezTo>
                    <a:pt x="24" y="36"/>
                    <a:pt x="26" y="32"/>
                    <a:pt x="29" y="31"/>
                  </a:cubicBezTo>
                  <a:cubicBezTo>
                    <a:pt x="29" y="36"/>
                    <a:pt x="22" y="47"/>
                    <a:pt x="27" y="52"/>
                  </a:cubicBezTo>
                  <a:cubicBezTo>
                    <a:pt x="28" y="50"/>
                    <a:pt x="28" y="49"/>
                    <a:pt x="29" y="47"/>
                  </a:cubicBezTo>
                  <a:cubicBezTo>
                    <a:pt x="31" y="52"/>
                    <a:pt x="28" y="58"/>
                    <a:pt x="30" y="63"/>
                  </a:cubicBezTo>
                  <a:cubicBezTo>
                    <a:pt x="32" y="61"/>
                    <a:pt x="32" y="58"/>
                    <a:pt x="34" y="57"/>
                  </a:cubicBezTo>
                  <a:cubicBezTo>
                    <a:pt x="37" y="60"/>
                    <a:pt x="35" y="67"/>
                    <a:pt x="36" y="72"/>
                  </a:cubicBezTo>
                  <a:cubicBezTo>
                    <a:pt x="38" y="70"/>
                    <a:pt x="40" y="63"/>
                    <a:pt x="44" y="64"/>
                  </a:cubicBezTo>
                  <a:cubicBezTo>
                    <a:pt x="45" y="67"/>
                    <a:pt x="43" y="71"/>
                    <a:pt x="45" y="74"/>
                  </a:cubicBezTo>
                  <a:cubicBezTo>
                    <a:pt x="47" y="73"/>
                    <a:pt x="50" y="69"/>
                    <a:pt x="52" y="69"/>
                  </a:cubicBezTo>
                  <a:cubicBezTo>
                    <a:pt x="56" y="69"/>
                    <a:pt x="54" y="72"/>
                    <a:pt x="55" y="73"/>
                  </a:cubicBezTo>
                  <a:cubicBezTo>
                    <a:pt x="58" y="76"/>
                    <a:pt x="58" y="76"/>
                    <a:pt x="62" y="74"/>
                  </a:cubicBezTo>
                  <a:cubicBezTo>
                    <a:pt x="67" y="71"/>
                    <a:pt x="71" y="67"/>
                    <a:pt x="77" y="66"/>
                  </a:cubicBezTo>
                  <a:cubicBezTo>
                    <a:pt x="76" y="66"/>
                    <a:pt x="76" y="66"/>
                    <a:pt x="76" y="67"/>
                  </a:cubicBezTo>
                  <a:cubicBezTo>
                    <a:pt x="84" y="60"/>
                    <a:pt x="95" y="57"/>
                    <a:pt x="102" y="49"/>
                  </a:cubicBezTo>
                  <a:cubicBezTo>
                    <a:pt x="93" y="62"/>
                    <a:pt x="85" y="76"/>
                    <a:pt x="71" y="85"/>
                  </a:cubicBezTo>
                  <a:cubicBezTo>
                    <a:pt x="60" y="91"/>
                    <a:pt x="49" y="96"/>
                    <a:pt x="37" y="96"/>
                  </a:cubicBezTo>
                  <a:cubicBezTo>
                    <a:pt x="30" y="97"/>
                    <a:pt x="26" y="99"/>
                    <a:pt x="21" y="104"/>
                  </a:cubicBezTo>
                  <a:cubicBezTo>
                    <a:pt x="22" y="97"/>
                    <a:pt x="29" y="93"/>
                    <a:pt x="31" y="87"/>
                  </a:cubicBezTo>
                  <a:cubicBezTo>
                    <a:pt x="25" y="88"/>
                    <a:pt x="21" y="98"/>
                    <a:pt x="14" y="98"/>
                  </a:cubicBezTo>
                  <a:cubicBezTo>
                    <a:pt x="14" y="93"/>
                    <a:pt x="21" y="90"/>
                    <a:pt x="21" y="85"/>
                  </a:cubicBezTo>
                  <a:cubicBezTo>
                    <a:pt x="16" y="87"/>
                    <a:pt x="13" y="90"/>
                    <a:pt x="9" y="93"/>
                  </a:cubicBezTo>
                  <a:cubicBezTo>
                    <a:pt x="9" y="87"/>
                    <a:pt x="14" y="81"/>
                    <a:pt x="15" y="76"/>
                  </a:cubicBezTo>
                  <a:cubicBezTo>
                    <a:pt x="12" y="78"/>
                    <a:pt x="9" y="84"/>
                    <a:pt x="5" y="84"/>
                  </a:cubicBezTo>
                  <a:cubicBezTo>
                    <a:pt x="6" y="78"/>
                    <a:pt x="12" y="72"/>
                    <a:pt x="13" y="66"/>
                  </a:cubicBezTo>
                  <a:cubicBezTo>
                    <a:pt x="9" y="67"/>
                    <a:pt x="5" y="75"/>
                    <a:pt x="0" y="74"/>
                  </a:cubicBezTo>
                  <a:cubicBezTo>
                    <a:pt x="1" y="64"/>
                    <a:pt x="8" y="55"/>
                    <a:pt x="11" y="45"/>
                  </a:cubicBezTo>
                  <a:cubicBezTo>
                    <a:pt x="8" y="47"/>
                    <a:pt x="5" y="51"/>
                    <a:pt x="2" y="51"/>
                  </a:cubicBezTo>
                  <a:cubicBezTo>
                    <a:pt x="2" y="48"/>
                    <a:pt x="4" y="45"/>
                    <a:pt x="6" y="42"/>
                  </a:cubicBezTo>
                  <a:cubicBezTo>
                    <a:pt x="10" y="36"/>
                    <a:pt x="13" y="29"/>
                    <a:pt x="17" y="22"/>
                  </a:cubicBezTo>
                  <a:cubicBezTo>
                    <a:pt x="20" y="16"/>
                    <a:pt x="30" y="9"/>
                    <a:pt x="32" y="3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51" name="Freeform 776">
              <a:extLst>
                <a:ext uri="{FF2B5EF4-FFF2-40B4-BE49-F238E27FC236}">
                  <a16:creationId xmlns:a16="http://schemas.microsoft.com/office/drawing/2014/main" id="{E292D847-5482-4ADB-A20D-4F9ABEC6F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7" y="2988"/>
              <a:ext cx="100" cy="64"/>
            </a:xfrm>
            <a:custGeom>
              <a:avLst/>
              <a:gdLst>
                <a:gd name="T0" fmla="*/ 0 w 109"/>
                <a:gd name="T1" fmla="*/ 61 h 65"/>
                <a:gd name="T2" fmla="*/ 46 w 109"/>
                <a:gd name="T3" fmla="*/ 5 h 65"/>
                <a:gd name="T4" fmla="*/ 22 w 109"/>
                <a:gd name="T5" fmla="*/ 35 h 65"/>
                <a:gd name="T6" fmla="*/ 54 w 109"/>
                <a:gd name="T7" fmla="*/ 4 h 65"/>
                <a:gd name="T8" fmla="*/ 29 w 109"/>
                <a:gd name="T9" fmla="*/ 32 h 65"/>
                <a:gd name="T10" fmla="*/ 70 w 109"/>
                <a:gd name="T11" fmla="*/ 0 h 65"/>
                <a:gd name="T12" fmla="*/ 44 w 109"/>
                <a:gd name="T13" fmla="*/ 29 h 65"/>
                <a:gd name="T14" fmla="*/ 57 w 109"/>
                <a:gd name="T15" fmla="*/ 19 h 65"/>
                <a:gd name="T16" fmla="*/ 75 w 109"/>
                <a:gd name="T17" fmla="*/ 10 h 65"/>
                <a:gd name="T18" fmla="*/ 53 w 109"/>
                <a:gd name="T19" fmla="*/ 29 h 65"/>
                <a:gd name="T20" fmla="*/ 77 w 109"/>
                <a:gd name="T21" fmla="*/ 19 h 65"/>
                <a:gd name="T22" fmla="*/ 58 w 109"/>
                <a:gd name="T23" fmla="*/ 32 h 65"/>
                <a:gd name="T24" fmla="*/ 77 w 109"/>
                <a:gd name="T25" fmla="*/ 26 h 65"/>
                <a:gd name="T26" fmla="*/ 63 w 109"/>
                <a:gd name="T27" fmla="*/ 34 h 65"/>
                <a:gd name="T28" fmla="*/ 76 w 109"/>
                <a:gd name="T29" fmla="*/ 32 h 65"/>
                <a:gd name="T30" fmla="*/ 59 w 109"/>
                <a:gd name="T31" fmla="*/ 32 h 65"/>
                <a:gd name="T32" fmla="*/ 39 w 109"/>
                <a:gd name="T33" fmla="*/ 33 h 65"/>
                <a:gd name="T34" fmla="*/ 15 w 109"/>
                <a:gd name="T35" fmla="*/ 44 h 6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9" h="65">
                  <a:moveTo>
                    <a:pt x="0" y="65"/>
                  </a:moveTo>
                  <a:cubicBezTo>
                    <a:pt x="17" y="42"/>
                    <a:pt x="40" y="20"/>
                    <a:pt x="64" y="5"/>
                  </a:cubicBezTo>
                  <a:cubicBezTo>
                    <a:pt x="51" y="15"/>
                    <a:pt x="40" y="25"/>
                    <a:pt x="31" y="39"/>
                  </a:cubicBezTo>
                  <a:cubicBezTo>
                    <a:pt x="41" y="27"/>
                    <a:pt x="60" y="9"/>
                    <a:pt x="76" y="4"/>
                  </a:cubicBezTo>
                  <a:cubicBezTo>
                    <a:pt x="66" y="14"/>
                    <a:pt x="47" y="22"/>
                    <a:pt x="41" y="35"/>
                  </a:cubicBezTo>
                  <a:cubicBezTo>
                    <a:pt x="58" y="22"/>
                    <a:pt x="79" y="6"/>
                    <a:pt x="99" y="0"/>
                  </a:cubicBezTo>
                  <a:cubicBezTo>
                    <a:pt x="88" y="9"/>
                    <a:pt x="68" y="17"/>
                    <a:pt x="62" y="29"/>
                  </a:cubicBezTo>
                  <a:cubicBezTo>
                    <a:pt x="68" y="27"/>
                    <a:pt x="74" y="21"/>
                    <a:pt x="81" y="19"/>
                  </a:cubicBezTo>
                  <a:cubicBezTo>
                    <a:pt x="89" y="15"/>
                    <a:pt x="98" y="14"/>
                    <a:pt x="106" y="10"/>
                  </a:cubicBezTo>
                  <a:cubicBezTo>
                    <a:pt x="96" y="16"/>
                    <a:pt x="84" y="21"/>
                    <a:pt x="75" y="29"/>
                  </a:cubicBezTo>
                  <a:cubicBezTo>
                    <a:pt x="87" y="27"/>
                    <a:pt x="98" y="20"/>
                    <a:pt x="109" y="19"/>
                  </a:cubicBezTo>
                  <a:cubicBezTo>
                    <a:pt x="102" y="26"/>
                    <a:pt x="90" y="29"/>
                    <a:pt x="82" y="36"/>
                  </a:cubicBezTo>
                  <a:cubicBezTo>
                    <a:pt x="91" y="35"/>
                    <a:pt x="102" y="30"/>
                    <a:pt x="109" y="26"/>
                  </a:cubicBezTo>
                  <a:cubicBezTo>
                    <a:pt x="103" y="31"/>
                    <a:pt x="96" y="34"/>
                    <a:pt x="89" y="38"/>
                  </a:cubicBezTo>
                  <a:cubicBezTo>
                    <a:pt x="95" y="36"/>
                    <a:pt x="101" y="32"/>
                    <a:pt x="108" y="32"/>
                  </a:cubicBezTo>
                  <a:cubicBezTo>
                    <a:pt x="99" y="35"/>
                    <a:pt x="93" y="36"/>
                    <a:pt x="83" y="36"/>
                  </a:cubicBezTo>
                  <a:cubicBezTo>
                    <a:pt x="73" y="36"/>
                    <a:pt x="64" y="36"/>
                    <a:pt x="55" y="37"/>
                  </a:cubicBezTo>
                  <a:cubicBezTo>
                    <a:pt x="43" y="38"/>
                    <a:pt x="26" y="40"/>
                    <a:pt x="20" y="48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52" name="Freeform 777">
              <a:extLst>
                <a:ext uri="{FF2B5EF4-FFF2-40B4-BE49-F238E27FC236}">
                  <a16:creationId xmlns:a16="http://schemas.microsoft.com/office/drawing/2014/main" id="{F9F7C82B-F48B-419F-8B01-8D82752F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" y="2809"/>
              <a:ext cx="159" cy="503"/>
            </a:xfrm>
            <a:custGeom>
              <a:avLst/>
              <a:gdLst>
                <a:gd name="T0" fmla="*/ 96 w 173"/>
                <a:gd name="T1" fmla="*/ 20 h 515"/>
                <a:gd name="T2" fmla="*/ 71 w 173"/>
                <a:gd name="T3" fmla="*/ 116 h 515"/>
                <a:gd name="T4" fmla="*/ 47 w 173"/>
                <a:gd name="T5" fmla="*/ 200 h 515"/>
                <a:gd name="T6" fmla="*/ 51 w 173"/>
                <a:gd name="T7" fmla="*/ 161 h 515"/>
                <a:gd name="T8" fmla="*/ 57 w 173"/>
                <a:gd name="T9" fmla="*/ 116 h 515"/>
                <a:gd name="T10" fmla="*/ 40 w 173"/>
                <a:gd name="T11" fmla="*/ 187 h 515"/>
                <a:gd name="T12" fmla="*/ 41 w 173"/>
                <a:gd name="T13" fmla="*/ 148 h 515"/>
                <a:gd name="T14" fmla="*/ 33 w 173"/>
                <a:gd name="T15" fmla="*/ 184 h 515"/>
                <a:gd name="T16" fmla="*/ 31 w 173"/>
                <a:gd name="T17" fmla="*/ 168 h 515"/>
                <a:gd name="T18" fmla="*/ 25 w 173"/>
                <a:gd name="T19" fmla="*/ 202 h 515"/>
                <a:gd name="T20" fmla="*/ 24 w 173"/>
                <a:gd name="T21" fmla="*/ 188 h 515"/>
                <a:gd name="T22" fmla="*/ 15 w 173"/>
                <a:gd name="T23" fmla="*/ 254 h 515"/>
                <a:gd name="T24" fmla="*/ 16 w 173"/>
                <a:gd name="T25" fmla="*/ 223 h 515"/>
                <a:gd name="T26" fmla="*/ 9 w 173"/>
                <a:gd name="T27" fmla="*/ 291 h 515"/>
                <a:gd name="T28" fmla="*/ 9 w 173"/>
                <a:gd name="T29" fmla="*/ 352 h 515"/>
                <a:gd name="T30" fmla="*/ 15 w 173"/>
                <a:gd name="T31" fmla="*/ 324 h 515"/>
                <a:gd name="T32" fmla="*/ 6 w 173"/>
                <a:gd name="T33" fmla="*/ 402 h 515"/>
                <a:gd name="T34" fmla="*/ 16 w 173"/>
                <a:gd name="T35" fmla="*/ 394 h 515"/>
                <a:gd name="T36" fmla="*/ 6 w 173"/>
                <a:gd name="T37" fmla="*/ 449 h 515"/>
                <a:gd name="T38" fmla="*/ 22 w 173"/>
                <a:gd name="T39" fmla="*/ 440 h 515"/>
                <a:gd name="T40" fmla="*/ 18 w 173"/>
                <a:gd name="T41" fmla="*/ 469 h 515"/>
                <a:gd name="T42" fmla="*/ 24 w 173"/>
                <a:gd name="T43" fmla="*/ 454 h 515"/>
                <a:gd name="T44" fmla="*/ 25 w 173"/>
                <a:gd name="T45" fmla="*/ 460 h 515"/>
                <a:gd name="T46" fmla="*/ 47 w 173"/>
                <a:gd name="T47" fmla="*/ 409 h 515"/>
                <a:gd name="T48" fmla="*/ 68 w 173"/>
                <a:gd name="T49" fmla="*/ 345 h 515"/>
                <a:gd name="T50" fmla="*/ 52 w 173"/>
                <a:gd name="T51" fmla="*/ 382 h 515"/>
                <a:gd name="T52" fmla="*/ 84 w 173"/>
                <a:gd name="T53" fmla="*/ 307 h 515"/>
                <a:gd name="T54" fmla="*/ 69 w 173"/>
                <a:gd name="T55" fmla="*/ 331 h 515"/>
                <a:gd name="T56" fmla="*/ 96 w 173"/>
                <a:gd name="T57" fmla="*/ 274 h 515"/>
                <a:gd name="T58" fmla="*/ 85 w 173"/>
                <a:gd name="T59" fmla="*/ 282 h 515"/>
                <a:gd name="T60" fmla="*/ 111 w 173"/>
                <a:gd name="T61" fmla="*/ 217 h 515"/>
                <a:gd name="T62" fmla="*/ 97 w 173"/>
                <a:gd name="T63" fmla="*/ 228 h 515"/>
                <a:gd name="T64" fmla="*/ 119 w 173"/>
                <a:gd name="T65" fmla="*/ 153 h 515"/>
                <a:gd name="T66" fmla="*/ 109 w 173"/>
                <a:gd name="T67" fmla="*/ 161 h 515"/>
                <a:gd name="T68" fmla="*/ 118 w 173"/>
                <a:gd name="T69" fmla="*/ 96 h 515"/>
                <a:gd name="T70" fmla="*/ 107 w 173"/>
                <a:gd name="T71" fmla="*/ 116 h 515"/>
                <a:gd name="T72" fmla="*/ 107 w 173"/>
                <a:gd name="T73" fmla="*/ 0 h 515"/>
                <a:gd name="T74" fmla="*/ 102 w 173"/>
                <a:gd name="T75" fmla="*/ 12 h 51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73" h="515">
                  <a:moveTo>
                    <a:pt x="134" y="20"/>
                  </a:moveTo>
                  <a:cubicBezTo>
                    <a:pt x="136" y="54"/>
                    <a:pt x="112" y="98"/>
                    <a:pt x="99" y="128"/>
                  </a:cubicBezTo>
                  <a:cubicBezTo>
                    <a:pt x="88" y="155"/>
                    <a:pt x="63" y="189"/>
                    <a:pt x="66" y="220"/>
                  </a:cubicBezTo>
                  <a:cubicBezTo>
                    <a:pt x="66" y="205"/>
                    <a:pt x="70" y="191"/>
                    <a:pt x="72" y="177"/>
                  </a:cubicBezTo>
                  <a:cubicBezTo>
                    <a:pt x="76" y="161"/>
                    <a:pt x="74" y="143"/>
                    <a:pt x="81" y="128"/>
                  </a:cubicBezTo>
                  <a:cubicBezTo>
                    <a:pt x="71" y="149"/>
                    <a:pt x="52" y="182"/>
                    <a:pt x="55" y="206"/>
                  </a:cubicBezTo>
                  <a:cubicBezTo>
                    <a:pt x="55" y="193"/>
                    <a:pt x="57" y="175"/>
                    <a:pt x="58" y="164"/>
                  </a:cubicBezTo>
                  <a:cubicBezTo>
                    <a:pt x="55" y="177"/>
                    <a:pt x="51" y="190"/>
                    <a:pt x="46" y="202"/>
                  </a:cubicBezTo>
                  <a:cubicBezTo>
                    <a:pt x="43" y="197"/>
                    <a:pt x="43" y="187"/>
                    <a:pt x="44" y="184"/>
                  </a:cubicBezTo>
                  <a:cubicBezTo>
                    <a:pt x="45" y="197"/>
                    <a:pt x="37" y="209"/>
                    <a:pt x="35" y="222"/>
                  </a:cubicBezTo>
                  <a:cubicBezTo>
                    <a:pt x="34" y="217"/>
                    <a:pt x="34" y="212"/>
                    <a:pt x="34" y="207"/>
                  </a:cubicBezTo>
                  <a:cubicBezTo>
                    <a:pt x="35" y="230"/>
                    <a:pt x="26" y="256"/>
                    <a:pt x="20" y="278"/>
                  </a:cubicBezTo>
                  <a:cubicBezTo>
                    <a:pt x="20" y="268"/>
                    <a:pt x="22" y="256"/>
                    <a:pt x="23" y="245"/>
                  </a:cubicBezTo>
                  <a:cubicBezTo>
                    <a:pt x="12" y="265"/>
                    <a:pt x="15" y="298"/>
                    <a:pt x="13" y="319"/>
                  </a:cubicBezTo>
                  <a:cubicBezTo>
                    <a:pt x="11" y="335"/>
                    <a:pt x="0" y="374"/>
                    <a:pt x="13" y="387"/>
                  </a:cubicBezTo>
                  <a:cubicBezTo>
                    <a:pt x="22" y="381"/>
                    <a:pt x="19" y="366"/>
                    <a:pt x="21" y="356"/>
                  </a:cubicBezTo>
                  <a:cubicBezTo>
                    <a:pt x="24" y="383"/>
                    <a:pt x="16" y="416"/>
                    <a:pt x="9" y="442"/>
                  </a:cubicBezTo>
                  <a:cubicBezTo>
                    <a:pt x="14" y="440"/>
                    <a:pt x="18" y="436"/>
                    <a:pt x="22" y="433"/>
                  </a:cubicBezTo>
                  <a:cubicBezTo>
                    <a:pt x="31" y="445"/>
                    <a:pt x="12" y="478"/>
                    <a:pt x="10" y="494"/>
                  </a:cubicBezTo>
                  <a:cubicBezTo>
                    <a:pt x="18" y="494"/>
                    <a:pt x="24" y="488"/>
                    <a:pt x="30" y="484"/>
                  </a:cubicBezTo>
                  <a:cubicBezTo>
                    <a:pt x="30" y="494"/>
                    <a:pt x="26" y="505"/>
                    <a:pt x="26" y="515"/>
                  </a:cubicBezTo>
                  <a:cubicBezTo>
                    <a:pt x="29" y="510"/>
                    <a:pt x="30" y="504"/>
                    <a:pt x="34" y="499"/>
                  </a:cubicBezTo>
                  <a:cubicBezTo>
                    <a:pt x="34" y="502"/>
                    <a:pt x="35" y="504"/>
                    <a:pt x="35" y="506"/>
                  </a:cubicBezTo>
                  <a:cubicBezTo>
                    <a:pt x="39" y="487"/>
                    <a:pt x="56" y="466"/>
                    <a:pt x="66" y="449"/>
                  </a:cubicBezTo>
                  <a:cubicBezTo>
                    <a:pt x="77" y="427"/>
                    <a:pt x="82" y="399"/>
                    <a:pt x="96" y="379"/>
                  </a:cubicBezTo>
                  <a:cubicBezTo>
                    <a:pt x="96" y="393"/>
                    <a:pt x="82" y="408"/>
                    <a:pt x="74" y="420"/>
                  </a:cubicBezTo>
                  <a:cubicBezTo>
                    <a:pt x="83" y="392"/>
                    <a:pt x="103" y="363"/>
                    <a:pt x="117" y="338"/>
                  </a:cubicBezTo>
                  <a:cubicBezTo>
                    <a:pt x="109" y="345"/>
                    <a:pt x="103" y="357"/>
                    <a:pt x="97" y="363"/>
                  </a:cubicBezTo>
                  <a:cubicBezTo>
                    <a:pt x="104" y="343"/>
                    <a:pt x="133" y="323"/>
                    <a:pt x="134" y="302"/>
                  </a:cubicBezTo>
                  <a:cubicBezTo>
                    <a:pt x="129" y="305"/>
                    <a:pt x="125" y="308"/>
                    <a:pt x="120" y="310"/>
                  </a:cubicBezTo>
                  <a:cubicBezTo>
                    <a:pt x="131" y="292"/>
                    <a:pt x="160" y="260"/>
                    <a:pt x="157" y="238"/>
                  </a:cubicBezTo>
                  <a:cubicBezTo>
                    <a:pt x="149" y="240"/>
                    <a:pt x="144" y="249"/>
                    <a:pt x="136" y="251"/>
                  </a:cubicBezTo>
                  <a:cubicBezTo>
                    <a:pt x="148" y="230"/>
                    <a:pt x="170" y="194"/>
                    <a:pt x="167" y="169"/>
                  </a:cubicBezTo>
                  <a:cubicBezTo>
                    <a:pt x="161" y="169"/>
                    <a:pt x="157" y="174"/>
                    <a:pt x="152" y="177"/>
                  </a:cubicBezTo>
                  <a:cubicBezTo>
                    <a:pt x="161" y="159"/>
                    <a:pt x="173" y="123"/>
                    <a:pt x="164" y="104"/>
                  </a:cubicBezTo>
                  <a:cubicBezTo>
                    <a:pt x="157" y="108"/>
                    <a:pt x="152" y="121"/>
                    <a:pt x="149" y="128"/>
                  </a:cubicBezTo>
                  <a:cubicBezTo>
                    <a:pt x="163" y="87"/>
                    <a:pt x="149" y="42"/>
                    <a:pt x="149" y="0"/>
                  </a:cubicBezTo>
                  <a:cubicBezTo>
                    <a:pt x="148" y="4"/>
                    <a:pt x="146" y="8"/>
                    <a:pt x="144" y="12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53" name="Freeform 778">
              <a:extLst>
                <a:ext uri="{FF2B5EF4-FFF2-40B4-BE49-F238E27FC236}">
                  <a16:creationId xmlns:a16="http://schemas.microsoft.com/office/drawing/2014/main" id="{BD4DEF3B-833B-4CEF-A6F4-F99D59A5D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1" y="2906"/>
              <a:ext cx="158" cy="133"/>
            </a:xfrm>
            <a:custGeom>
              <a:avLst/>
              <a:gdLst>
                <a:gd name="T0" fmla="*/ 0 w 173"/>
                <a:gd name="T1" fmla="*/ 124 h 136"/>
                <a:gd name="T2" fmla="*/ 17 w 173"/>
                <a:gd name="T3" fmla="*/ 78 h 136"/>
                <a:gd name="T4" fmla="*/ 54 w 173"/>
                <a:gd name="T5" fmla="*/ 22 h 136"/>
                <a:gd name="T6" fmla="*/ 25 w 173"/>
                <a:gd name="T7" fmla="*/ 75 h 136"/>
                <a:gd name="T8" fmla="*/ 63 w 173"/>
                <a:gd name="T9" fmla="*/ 29 h 136"/>
                <a:gd name="T10" fmla="*/ 50 w 173"/>
                <a:gd name="T11" fmla="*/ 54 h 136"/>
                <a:gd name="T12" fmla="*/ 89 w 173"/>
                <a:gd name="T13" fmla="*/ 14 h 136"/>
                <a:gd name="T14" fmla="*/ 83 w 173"/>
                <a:gd name="T15" fmla="*/ 25 h 136"/>
                <a:gd name="T16" fmla="*/ 111 w 173"/>
                <a:gd name="T17" fmla="*/ 0 h 136"/>
                <a:gd name="T18" fmla="*/ 101 w 173"/>
                <a:gd name="T19" fmla="*/ 18 h 136"/>
                <a:gd name="T20" fmla="*/ 121 w 173"/>
                <a:gd name="T21" fmla="*/ 1 h 136"/>
                <a:gd name="T22" fmla="*/ 83 w 173"/>
                <a:gd name="T23" fmla="*/ 48 h 136"/>
                <a:gd name="T24" fmla="*/ 91 w 173"/>
                <a:gd name="T25" fmla="*/ 33 h 136"/>
                <a:gd name="T26" fmla="*/ 51 w 173"/>
                <a:gd name="T27" fmla="*/ 71 h 136"/>
                <a:gd name="T28" fmla="*/ 60 w 173"/>
                <a:gd name="T29" fmla="*/ 57 h 136"/>
                <a:gd name="T30" fmla="*/ 37 w 173"/>
                <a:gd name="T31" fmla="*/ 76 h 136"/>
                <a:gd name="T32" fmla="*/ 14 w 173"/>
                <a:gd name="T33" fmla="*/ 109 h 1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73" h="136">
                  <a:moveTo>
                    <a:pt x="0" y="136"/>
                  </a:moveTo>
                  <a:cubicBezTo>
                    <a:pt x="15" y="121"/>
                    <a:pt x="16" y="104"/>
                    <a:pt x="25" y="86"/>
                  </a:cubicBezTo>
                  <a:cubicBezTo>
                    <a:pt x="37" y="63"/>
                    <a:pt x="60" y="42"/>
                    <a:pt x="78" y="23"/>
                  </a:cubicBezTo>
                  <a:cubicBezTo>
                    <a:pt x="64" y="43"/>
                    <a:pt x="51" y="64"/>
                    <a:pt x="36" y="83"/>
                  </a:cubicBezTo>
                  <a:cubicBezTo>
                    <a:pt x="58" y="73"/>
                    <a:pt x="74" y="49"/>
                    <a:pt x="91" y="33"/>
                  </a:cubicBezTo>
                  <a:cubicBezTo>
                    <a:pt x="86" y="43"/>
                    <a:pt x="77" y="49"/>
                    <a:pt x="72" y="58"/>
                  </a:cubicBezTo>
                  <a:cubicBezTo>
                    <a:pt x="90" y="44"/>
                    <a:pt x="109" y="27"/>
                    <a:pt x="127" y="14"/>
                  </a:cubicBezTo>
                  <a:cubicBezTo>
                    <a:pt x="122" y="18"/>
                    <a:pt x="118" y="24"/>
                    <a:pt x="120" y="29"/>
                  </a:cubicBezTo>
                  <a:cubicBezTo>
                    <a:pt x="133" y="19"/>
                    <a:pt x="147" y="9"/>
                    <a:pt x="161" y="0"/>
                  </a:cubicBezTo>
                  <a:cubicBezTo>
                    <a:pt x="155" y="5"/>
                    <a:pt x="150" y="11"/>
                    <a:pt x="145" y="18"/>
                  </a:cubicBezTo>
                  <a:cubicBezTo>
                    <a:pt x="155" y="14"/>
                    <a:pt x="164" y="6"/>
                    <a:pt x="173" y="1"/>
                  </a:cubicBezTo>
                  <a:cubicBezTo>
                    <a:pt x="155" y="14"/>
                    <a:pt x="134" y="34"/>
                    <a:pt x="120" y="52"/>
                  </a:cubicBezTo>
                  <a:cubicBezTo>
                    <a:pt x="123" y="46"/>
                    <a:pt x="126" y="42"/>
                    <a:pt x="131" y="37"/>
                  </a:cubicBezTo>
                  <a:cubicBezTo>
                    <a:pt x="111" y="50"/>
                    <a:pt x="94" y="70"/>
                    <a:pt x="73" y="79"/>
                  </a:cubicBezTo>
                  <a:cubicBezTo>
                    <a:pt x="76" y="77"/>
                    <a:pt x="82" y="64"/>
                    <a:pt x="86" y="61"/>
                  </a:cubicBezTo>
                  <a:cubicBezTo>
                    <a:pt x="75" y="69"/>
                    <a:pt x="64" y="76"/>
                    <a:pt x="54" y="84"/>
                  </a:cubicBezTo>
                  <a:cubicBezTo>
                    <a:pt x="41" y="94"/>
                    <a:pt x="33" y="110"/>
                    <a:pt x="19" y="119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54" name="Freeform 779">
              <a:extLst>
                <a:ext uri="{FF2B5EF4-FFF2-40B4-BE49-F238E27FC236}">
                  <a16:creationId xmlns:a16="http://schemas.microsoft.com/office/drawing/2014/main" id="{B09E84D2-DE39-4CCA-8C65-5DF6AA68E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9" y="2862"/>
              <a:ext cx="42" cy="147"/>
            </a:xfrm>
            <a:custGeom>
              <a:avLst/>
              <a:gdLst>
                <a:gd name="T0" fmla="*/ 18 w 45"/>
                <a:gd name="T1" fmla="*/ 121 h 150"/>
                <a:gd name="T2" fmla="*/ 18 w 45"/>
                <a:gd name="T3" fmla="*/ 109 h 150"/>
                <a:gd name="T4" fmla="*/ 5 w 45"/>
                <a:gd name="T5" fmla="*/ 138 h 150"/>
                <a:gd name="T6" fmla="*/ 12 w 45"/>
                <a:gd name="T7" fmla="*/ 78 h 150"/>
                <a:gd name="T8" fmla="*/ 0 w 45"/>
                <a:gd name="T9" fmla="*/ 109 h 150"/>
                <a:gd name="T10" fmla="*/ 23 w 45"/>
                <a:gd name="T11" fmla="*/ 0 h 150"/>
                <a:gd name="T12" fmla="*/ 19 w 45"/>
                <a:gd name="T13" fmla="*/ 45 h 150"/>
                <a:gd name="T14" fmla="*/ 31 w 45"/>
                <a:gd name="T15" fmla="*/ 17 h 150"/>
                <a:gd name="T16" fmla="*/ 22 w 45"/>
                <a:gd name="T17" fmla="*/ 59 h 150"/>
                <a:gd name="T18" fmla="*/ 33 w 45"/>
                <a:gd name="T19" fmla="*/ 38 h 150"/>
                <a:gd name="T20" fmla="*/ 26 w 45"/>
                <a:gd name="T21" fmla="*/ 80 h 150"/>
                <a:gd name="T22" fmla="*/ 31 w 45"/>
                <a:gd name="T23" fmla="*/ 67 h 150"/>
                <a:gd name="T24" fmla="*/ 18 w 45"/>
                <a:gd name="T25" fmla="*/ 129 h 1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150">
                  <a:moveTo>
                    <a:pt x="22" y="132"/>
                  </a:moveTo>
                  <a:cubicBezTo>
                    <a:pt x="22" y="127"/>
                    <a:pt x="22" y="122"/>
                    <a:pt x="22" y="117"/>
                  </a:cubicBezTo>
                  <a:cubicBezTo>
                    <a:pt x="19" y="128"/>
                    <a:pt x="10" y="140"/>
                    <a:pt x="5" y="150"/>
                  </a:cubicBezTo>
                  <a:cubicBezTo>
                    <a:pt x="6" y="129"/>
                    <a:pt x="11" y="107"/>
                    <a:pt x="16" y="86"/>
                  </a:cubicBezTo>
                  <a:cubicBezTo>
                    <a:pt x="10" y="96"/>
                    <a:pt x="6" y="107"/>
                    <a:pt x="0" y="117"/>
                  </a:cubicBezTo>
                  <a:cubicBezTo>
                    <a:pt x="7" y="73"/>
                    <a:pt x="4" y="37"/>
                    <a:pt x="31" y="0"/>
                  </a:cubicBezTo>
                  <a:cubicBezTo>
                    <a:pt x="31" y="8"/>
                    <a:pt x="29" y="43"/>
                    <a:pt x="24" y="49"/>
                  </a:cubicBezTo>
                  <a:cubicBezTo>
                    <a:pt x="32" y="39"/>
                    <a:pt x="36" y="28"/>
                    <a:pt x="40" y="17"/>
                  </a:cubicBezTo>
                  <a:cubicBezTo>
                    <a:pt x="45" y="32"/>
                    <a:pt x="29" y="47"/>
                    <a:pt x="30" y="63"/>
                  </a:cubicBezTo>
                  <a:cubicBezTo>
                    <a:pt x="35" y="56"/>
                    <a:pt x="38" y="49"/>
                    <a:pt x="43" y="42"/>
                  </a:cubicBezTo>
                  <a:cubicBezTo>
                    <a:pt x="40" y="57"/>
                    <a:pt x="33" y="72"/>
                    <a:pt x="34" y="88"/>
                  </a:cubicBezTo>
                  <a:cubicBezTo>
                    <a:pt x="37" y="83"/>
                    <a:pt x="40" y="77"/>
                    <a:pt x="41" y="71"/>
                  </a:cubicBezTo>
                  <a:cubicBezTo>
                    <a:pt x="40" y="85"/>
                    <a:pt x="26" y="142"/>
                    <a:pt x="22" y="141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55" name="Freeform 780">
              <a:extLst>
                <a:ext uri="{FF2B5EF4-FFF2-40B4-BE49-F238E27FC236}">
                  <a16:creationId xmlns:a16="http://schemas.microsoft.com/office/drawing/2014/main" id="{070FFC68-7927-4A8B-A8DE-25D767497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838"/>
              <a:ext cx="28" cy="82"/>
            </a:xfrm>
            <a:custGeom>
              <a:avLst/>
              <a:gdLst>
                <a:gd name="T0" fmla="*/ 19 w 30"/>
                <a:gd name="T1" fmla="*/ 64 h 83"/>
                <a:gd name="T2" fmla="*/ 20 w 30"/>
                <a:gd name="T3" fmla="*/ 21 h 83"/>
                <a:gd name="T4" fmla="*/ 7 w 30"/>
                <a:gd name="T5" fmla="*/ 52 h 83"/>
                <a:gd name="T6" fmla="*/ 10 w 30"/>
                <a:gd name="T7" fmla="*/ 22 h 83"/>
                <a:gd name="T8" fmla="*/ 6 w 30"/>
                <a:gd name="T9" fmla="*/ 39 h 83"/>
                <a:gd name="T10" fmla="*/ 5 w 30"/>
                <a:gd name="T11" fmla="*/ 3 h 83"/>
                <a:gd name="T12" fmla="*/ 0 w 30"/>
                <a:gd name="T13" fmla="*/ 7 h 83"/>
                <a:gd name="T14" fmla="*/ 1 w 30"/>
                <a:gd name="T15" fmla="*/ 2 h 83"/>
                <a:gd name="T16" fmla="*/ 19 w 30"/>
                <a:gd name="T17" fmla="*/ 47 h 83"/>
                <a:gd name="T18" fmla="*/ 22 w 30"/>
                <a:gd name="T19" fmla="*/ 79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" h="83">
                  <a:moveTo>
                    <a:pt x="24" y="68"/>
                  </a:moveTo>
                  <a:cubicBezTo>
                    <a:pt x="24" y="52"/>
                    <a:pt x="28" y="36"/>
                    <a:pt x="26" y="21"/>
                  </a:cubicBezTo>
                  <a:cubicBezTo>
                    <a:pt x="18" y="31"/>
                    <a:pt x="16" y="44"/>
                    <a:pt x="11" y="56"/>
                  </a:cubicBezTo>
                  <a:cubicBezTo>
                    <a:pt x="13" y="45"/>
                    <a:pt x="16" y="34"/>
                    <a:pt x="14" y="22"/>
                  </a:cubicBezTo>
                  <a:cubicBezTo>
                    <a:pt x="11" y="28"/>
                    <a:pt x="8" y="35"/>
                    <a:pt x="6" y="39"/>
                  </a:cubicBezTo>
                  <a:cubicBezTo>
                    <a:pt x="5" y="27"/>
                    <a:pt x="6" y="15"/>
                    <a:pt x="5" y="3"/>
                  </a:cubicBezTo>
                  <a:cubicBezTo>
                    <a:pt x="4" y="3"/>
                    <a:pt x="1" y="6"/>
                    <a:pt x="0" y="7"/>
                  </a:cubicBezTo>
                  <a:cubicBezTo>
                    <a:pt x="0" y="7"/>
                    <a:pt x="1" y="0"/>
                    <a:pt x="1" y="2"/>
                  </a:cubicBezTo>
                  <a:cubicBezTo>
                    <a:pt x="4" y="17"/>
                    <a:pt x="0" y="57"/>
                    <a:pt x="24" y="51"/>
                  </a:cubicBezTo>
                  <a:cubicBezTo>
                    <a:pt x="24" y="63"/>
                    <a:pt x="26" y="72"/>
                    <a:pt x="30" y="83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56" name="Freeform 781">
              <a:extLst>
                <a:ext uri="{FF2B5EF4-FFF2-40B4-BE49-F238E27FC236}">
                  <a16:creationId xmlns:a16="http://schemas.microsoft.com/office/drawing/2014/main" id="{D950B0F6-4DB2-4715-A5B4-124DC90DE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" y="3162"/>
              <a:ext cx="37" cy="148"/>
            </a:xfrm>
            <a:custGeom>
              <a:avLst/>
              <a:gdLst>
                <a:gd name="T0" fmla="*/ 29 w 40"/>
                <a:gd name="T1" fmla="*/ 139 h 151"/>
                <a:gd name="T2" fmla="*/ 8 w 40"/>
                <a:gd name="T3" fmla="*/ 72 h 151"/>
                <a:gd name="T4" fmla="*/ 27 w 40"/>
                <a:gd name="T5" fmla="*/ 95 h 151"/>
                <a:gd name="T6" fmla="*/ 6 w 40"/>
                <a:gd name="T7" fmla="*/ 50 h 151"/>
                <a:gd name="T8" fmla="*/ 18 w 40"/>
                <a:gd name="T9" fmla="*/ 69 h 151"/>
                <a:gd name="T10" fmla="*/ 0 w 40"/>
                <a:gd name="T11" fmla="*/ 22 h 151"/>
                <a:gd name="T12" fmla="*/ 6 w 40"/>
                <a:gd name="T13" fmla="*/ 26 h 151"/>
                <a:gd name="T14" fmla="*/ 4 w 40"/>
                <a:gd name="T15" fmla="*/ 0 h 151"/>
                <a:gd name="T16" fmla="*/ 29 w 40"/>
                <a:gd name="T17" fmla="*/ 77 h 151"/>
                <a:gd name="T18" fmla="*/ 18 w 40"/>
                <a:gd name="T19" fmla="*/ 65 h 151"/>
                <a:gd name="T20" fmla="*/ 27 w 40"/>
                <a:gd name="T21" fmla="*/ 113 h 151"/>
                <a:gd name="T22" fmla="*/ 19 w 40"/>
                <a:gd name="T23" fmla="*/ 105 h 151"/>
                <a:gd name="T24" fmla="*/ 23 w 40"/>
                <a:gd name="T25" fmla="*/ 128 h 151"/>
                <a:gd name="T26" fmla="*/ 18 w 40"/>
                <a:gd name="T27" fmla="*/ 120 h 151"/>
                <a:gd name="T28" fmla="*/ 27 w 40"/>
                <a:gd name="T29" fmla="*/ 137 h 15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0" h="151">
                  <a:moveTo>
                    <a:pt x="40" y="151"/>
                  </a:moveTo>
                  <a:cubicBezTo>
                    <a:pt x="25" y="129"/>
                    <a:pt x="15" y="103"/>
                    <a:pt x="12" y="77"/>
                  </a:cubicBezTo>
                  <a:cubicBezTo>
                    <a:pt x="20" y="86"/>
                    <a:pt x="26" y="97"/>
                    <a:pt x="36" y="103"/>
                  </a:cubicBezTo>
                  <a:cubicBezTo>
                    <a:pt x="32" y="85"/>
                    <a:pt x="11" y="74"/>
                    <a:pt x="10" y="54"/>
                  </a:cubicBezTo>
                  <a:cubicBezTo>
                    <a:pt x="16" y="60"/>
                    <a:pt x="20" y="67"/>
                    <a:pt x="25" y="73"/>
                  </a:cubicBezTo>
                  <a:cubicBezTo>
                    <a:pt x="22" y="54"/>
                    <a:pt x="8" y="39"/>
                    <a:pt x="0" y="22"/>
                  </a:cubicBezTo>
                  <a:cubicBezTo>
                    <a:pt x="2" y="24"/>
                    <a:pt x="5" y="27"/>
                    <a:pt x="8" y="30"/>
                  </a:cubicBezTo>
                  <a:cubicBezTo>
                    <a:pt x="9" y="20"/>
                    <a:pt x="6" y="10"/>
                    <a:pt x="4" y="0"/>
                  </a:cubicBezTo>
                  <a:cubicBezTo>
                    <a:pt x="17" y="27"/>
                    <a:pt x="30" y="56"/>
                    <a:pt x="39" y="85"/>
                  </a:cubicBezTo>
                  <a:cubicBezTo>
                    <a:pt x="36" y="79"/>
                    <a:pt x="31" y="73"/>
                    <a:pt x="25" y="69"/>
                  </a:cubicBezTo>
                  <a:cubicBezTo>
                    <a:pt x="19" y="83"/>
                    <a:pt x="33" y="106"/>
                    <a:pt x="36" y="121"/>
                  </a:cubicBezTo>
                  <a:cubicBezTo>
                    <a:pt x="34" y="117"/>
                    <a:pt x="29" y="115"/>
                    <a:pt x="27" y="113"/>
                  </a:cubicBezTo>
                  <a:cubicBezTo>
                    <a:pt x="26" y="122"/>
                    <a:pt x="29" y="131"/>
                    <a:pt x="31" y="140"/>
                  </a:cubicBezTo>
                  <a:cubicBezTo>
                    <a:pt x="29" y="137"/>
                    <a:pt x="27" y="134"/>
                    <a:pt x="25" y="130"/>
                  </a:cubicBezTo>
                  <a:cubicBezTo>
                    <a:pt x="26" y="140"/>
                    <a:pt x="28" y="150"/>
                    <a:pt x="36" y="149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57" name="Freeform 782">
              <a:extLst>
                <a:ext uri="{FF2B5EF4-FFF2-40B4-BE49-F238E27FC236}">
                  <a16:creationId xmlns:a16="http://schemas.microsoft.com/office/drawing/2014/main" id="{A75F5B25-29E4-4679-B12F-D6D1A4B02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" y="2951"/>
              <a:ext cx="23" cy="93"/>
            </a:xfrm>
            <a:custGeom>
              <a:avLst/>
              <a:gdLst>
                <a:gd name="T0" fmla="*/ 4 w 26"/>
                <a:gd name="T1" fmla="*/ 60 h 95"/>
                <a:gd name="T2" fmla="*/ 0 w 26"/>
                <a:gd name="T3" fmla="*/ 87 h 95"/>
                <a:gd name="T4" fmla="*/ 4 w 26"/>
                <a:gd name="T5" fmla="*/ 66 h 95"/>
                <a:gd name="T6" fmla="*/ 12 w 26"/>
                <a:gd name="T7" fmla="*/ 26 h 95"/>
                <a:gd name="T8" fmla="*/ 11 w 26"/>
                <a:gd name="T9" fmla="*/ 0 h 95"/>
                <a:gd name="T10" fmla="*/ 10 w 26"/>
                <a:gd name="T11" fmla="*/ 22 h 95"/>
                <a:gd name="T12" fmla="*/ 8 w 26"/>
                <a:gd name="T13" fmla="*/ 41 h 95"/>
                <a:gd name="T14" fmla="*/ 4 w 26"/>
                <a:gd name="T15" fmla="*/ 59 h 9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" h="95">
                  <a:moveTo>
                    <a:pt x="6" y="64"/>
                  </a:moveTo>
                  <a:cubicBezTo>
                    <a:pt x="6" y="68"/>
                    <a:pt x="0" y="90"/>
                    <a:pt x="0" y="95"/>
                  </a:cubicBezTo>
                  <a:cubicBezTo>
                    <a:pt x="7" y="91"/>
                    <a:pt x="6" y="76"/>
                    <a:pt x="8" y="70"/>
                  </a:cubicBezTo>
                  <a:cubicBezTo>
                    <a:pt x="12" y="56"/>
                    <a:pt x="17" y="44"/>
                    <a:pt x="20" y="30"/>
                  </a:cubicBezTo>
                  <a:cubicBezTo>
                    <a:pt x="22" y="18"/>
                    <a:pt x="26" y="9"/>
                    <a:pt x="17" y="0"/>
                  </a:cubicBezTo>
                  <a:cubicBezTo>
                    <a:pt x="17" y="0"/>
                    <a:pt x="18" y="9"/>
                    <a:pt x="16" y="22"/>
                  </a:cubicBezTo>
                  <a:cubicBezTo>
                    <a:pt x="14" y="36"/>
                    <a:pt x="11" y="41"/>
                    <a:pt x="12" y="45"/>
                  </a:cubicBezTo>
                  <a:cubicBezTo>
                    <a:pt x="12" y="48"/>
                    <a:pt x="5" y="63"/>
                    <a:pt x="5" y="6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58" name="Freeform 783">
              <a:extLst>
                <a:ext uri="{FF2B5EF4-FFF2-40B4-BE49-F238E27FC236}">
                  <a16:creationId xmlns:a16="http://schemas.microsoft.com/office/drawing/2014/main" id="{A159CB3A-B8EA-4906-990F-DB8210A71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2891"/>
              <a:ext cx="25" cy="135"/>
            </a:xfrm>
            <a:custGeom>
              <a:avLst/>
              <a:gdLst>
                <a:gd name="T0" fmla="*/ 10 w 27"/>
                <a:gd name="T1" fmla="*/ 14 h 138"/>
                <a:gd name="T2" fmla="*/ 9 w 27"/>
                <a:gd name="T3" fmla="*/ 39 h 138"/>
                <a:gd name="T4" fmla="*/ 6 w 27"/>
                <a:gd name="T5" fmla="*/ 59 h 138"/>
                <a:gd name="T6" fmla="*/ 6 w 27"/>
                <a:gd name="T7" fmla="*/ 68 h 138"/>
                <a:gd name="T8" fmla="*/ 8 w 27"/>
                <a:gd name="T9" fmla="*/ 80 h 138"/>
                <a:gd name="T10" fmla="*/ 5 w 27"/>
                <a:gd name="T11" fmla="*/ 103 h 138"/>
                <a:gd name="T12" fmla="*/ 0 w 27"/>
                <a:gd name="T13" fmla="*/ 126 h 138"/>
                <a:gd name="T14" fmla="*/ 15 w 27"/>
                <a:gd name="T15" fmla="*/ 93 h 138"/>
                <a:gd name="T16" fmla="*/ 17 w 27"/>
                <a:gd name="T17" fmla="*/ 55 h 138"/>
                <a:gd name="T18" fmla="*/ 17 w 27"/>
                <a:gd name="T19" fmla="*/ 22 h 138"/>
                <a:gd name="T20" fmla="*/ 10 w 27"/>
                <a:gd name="T21" fmla="*/ 0 h 138"/>
                <a:gd name="T22" fmla="*/ 9 w 27"/>
                <a:gd name="T23" fmla="*/ 14 h 13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" h="138">
                  <a:moveTo>
                    <a:pt x="14" y="14"/>
                  </a:moveTo>
                  <a:cubicBezTo>
                    <a:pt x="12" y="22"/>
                    <a:pt x="14" y="34"/>
                    <a:pt x="13" y="43"/>
                  </a:cubicBezTo>
                  <a:cubicBezTo>
                    <a:pt x="11" y="50"/>
                    <a:pt x="10" y="57"/>
                    <a:pt x="8" y="63"/>
                  </a:cubicBezTo>
                  <a:cubicBezTo>
                    <a:pt x="13" y="68"/>
                    <a:pt x="10" y="71"/>
                    <a:pt x="10" y="76"/>
                  </a:cubicBezTo>
                  <a:cubicBezTo>
                    <a:pt x="10" y="79"/>
                    <a:pt x="12" y="83"/>
                    <a:pt x="12" y="88"/>
                  </a:cubicBezTo>
                  <a:cubicBezTo>
                    <a:pt x="11" y="96"/>
                    <a:pt x="6" y="103"/>
                    <a:pt x="5" y="111"/>
                  </a:cubicBezTo>
                  <a:cubicBezTo>
                    <a:pt x="4" y="120"/>
                    <a:pt x="3" y="128"/>
                    <a:pt x="0" y="138"/>
                  </a:cubicBezTo>
                  <a:cubicBezTo>
                    <a:pt x="10" y="132"/>
                    <a:pt x="17" y="112"/>
                    <a:pt x="19" y="101"/>
                  </a:cubicBezTo>
                  <a:cubicBezTo>
                    <a:pt x="23" y="87"/>
                    <a:pt x="21" y="72"/>
                    <a:pt x="23" y="59"/>
                  </a:cubicBezTo>
                  <a:cubicBezTo>
                    <a:pt x="24" y="45"/>
                    <a:pt x="27" y="35"/>
                    <a:pt x="23" y="22"/>
                  </a:cubicBezTo>
                  <a:cubicBezTo>
                    <a:pt x="22" y="17"/>
                    <a:pt x="18" y="3"/>
                    <a:pt x="14" y="0"/>
                  </a:cubicBezTo>
                  <a:cubicBezTo>
                    <a:pt x="13" y="5"/>
                    <a:pt x="13" y="9"/>
                    <a:pt x="13" y="14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59" name="Freeform 784">
              <a:extLst>
                <a:ext uri="{FF2B5EF4-FFF2-40B4-BE49-F238E27FC236}">
                  <a16:creationId xmlns:a16="http://schemas.microsoft.com/office/drawing/2014/main" id="{41759BA1-437B-468A-A10B-1674109E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5" y="2960"/>
              <a:ext cx="13" cy="31"/>
            </a:xfrm>
            <a:custGeom>
              <a:avLst/>
              <a:gdLst>
                <a:gd name="T0" fmla="*/ 11 w 13"/>
                <a:gd name="T1" fmla="*/ 0 h 32"/>
                <a:gd name="T2" fmla="*/ 5 w 13"/>
                <a:gd name="T3" fmla="*/ 12 h 32"/>
                <a:gd name="T4" fmla="*/ 4 w 13"/>
                <a:gd name="T5" fmla="*/ 28 h 32"/>
                <a:gd name="T6" fmla="*/ 10 w 13"/>
                <a:gd name="T7" fmla="*/ 6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32">
                  <a:moveTo>
                    <a:pt x="11" y="0"/>
                  </a:moveTo>
                  <a:cubicBezTo>
                    <a:pt x="8" y="2"/>
                    <a:pt x="6" y="9"/>
                    <a:pt x="5" y="12"/>
                  </a:cubicBezTo>
                  <a:cubicBezTo>
                    <a:pt x="3" y="18"/>
                    <a:pt x="0" y="27"/>
                    <a:pt x="4" y="32"/>
                  </a:cubicBezTo>
                  <a:cubicBezTo>
                    <a:pt x="6" y="30"/>
                    <a:pt x="13" y="7"/>
                    <a:pt x="10" y="6"/>
                  </a:cubicBezTo>
                </a:path>
              </a:pathLst>
            </a:custGeom>
            <a:solidFill>
              <a:srgbClr val="4C2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60" name="Freeform 785">
              <a:extLst>
                <a:ext uri="{FF2B5EF4-FFF2-40B4-BE49-F238E27FC236}">
                  <a16:creationId xmlns:a16="http://schemas.microsoft.com/office/drawing/2014/main" id="{85AD0F84-FEC8-4C8C-BCD8-35F0C4EC8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8" y="3119"/>
              <a:ext cx="225" cy="111"/>
            </a:xfrm>
            <a:custGeom>
              <a:avLst/>
              <a:gdLst>
                <a:gd name="T0" fmla="*/ 122 w 245"/>
                <a:gd name="T1" fmla="*/ 0 h 113"/>
                <a:gd name="T2" fmla="*/ 150 w 245"/>
                <a:gd name="T3" fmla="*/ 11 h 113"/>
                <a:gd name="T4" fmla="*/ 174 w 245"/>
                <a:gd name="T5" fmla="*/ 21 h 113"/>
                <a:gd name="T6" fmla="*/ 162 w 245"/>
                <a:gd name="T7" fmla="*/ 22 h 113"/>
                <a:gd name="T8" fmla="*/ 137 w 245"/>
                <a:gd name="T9" fmla="*/ 24 h 113"/>
                <a:gd name="T10" fmla="*/ 166 w 245"/>
                <a:gd name="T11" fmla="*/ 28 h 113"/>
                <a:gd name="T12" fmla="*/ 129 w 245"/>
                <a:gd name="T13" fmla="*/ 28 h 113"/>
                <a:gd name="T14" fmla="*/ 146 w 245"/>
                <a:gd name="T15" fmla="*/ 30 h 113"/>
                <a:gd name="T16" fmla="*/ 110 w 245"/>
                <a:gd name="T17" fmla="*/ 28 h 113"/>
                <a:gd name="T18" fmla="*/ 130 w 245"/>
                <a:gd name="T19" fmla="*/ 35 h 113"/>
                <a:gd name="T20" fmla="*/ 73 w 245"/>
                <a:gd name="T21" fmla="*/ 39 h 113"/>
                <a:gd name="T22" fmla="*/ 88 w 245"/>
                <a:gd name="T23" fmla="*/ 38 h 113"/>
                <a:gd name="T24" fmla="*/ 107 w 245"/>
                <a:gd name="T25" fmla="*/ 40 h 113"/>
                <a:gd name="T26" fmla="*/ 81 w 245"/>
                <a:gd name="T27" fmla="*/ 45 h 113"/>
                <a:gd name="T28" fmla="*/ 58 w 245"/>
                <a:gd name="T29" fmla="*/ 52 h 113"/>
                <a:gd name="T30" fmla="*/ 86 w 245"/>
                <a:gd name="T31" fmla="*/ 49 h 113"/>
                <a:gd name="T32" fmla="*/ 49 w 245"/>
                <a:gd name="T33" fmla="*/ 66 h 113"/>
                <a:gd name="T34" fmla="*/ 90 w 245"/>
                <a:gd name="T35" fmla="*/ 58 h 113"/>
                <a:gd name="T36" fmla="*/ 47 w 245"/>
                <a:gd name="T37" fmla="*/ 80 h 113"/>
                <a:gd name="T38" fmla="*/ 62 w 245"/>
                <a:gd name="T39" fmla="*/ 79 h 113"/>
                <a:gd name="T40" fmla="*/ 22 w 245"/>
                <a:gd name="T41" fmla="*/ 70 h 113"/>
                <a:gd name="T42" fmla="*/ 101 w 245"/>
                <a:gd name="T43" fmla="*/ 8 h 11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45" h="113">
                  <a:moveTo>
                    <a:pt x="172" y="0"/>
                  </a:moveTo>
                  <a:cubicBezTo>
                    <a:pt x="179" y="8"/>
                    <a:pt x="201" y="8"/>
                    <a:pt x="211" y="11"/>
                  </a:cubicBezTo>
                  <a:cubicBezTo>
                    <a:pt x="223" y="14"/>
                    <a:pt x="234" y="18"/>
                    <a:pt x="245" y="21"/>
                  </a:cubicBezTo>
                  <a:cubicBezTo>
                    <a:pt x="239" y="21"/>
                    <a:pt x="234" y="22"/>
                    <a:pt x="228" y="22"/>
                  </a:cubicBezTo>
                  <a:cubicBezTo>
                    <a:pt x="218" y="23"/>
                    <a:pt x="200" y="17"/>
                    <a:pt x="192" y="24"/>
                  </a:cubicBezTo>
                  <a:cubicBezTo>
                    <a:pt x="205" y="25"/>
                    <a:pt x="222" y="21"/>
                    <a:pt x="233" y="30"/>
                  </a:cubicBezTo>
                  <a:cubicBezTo>
                    <a:pt x="218" y="36"/>
                    <a:pt x="196" y="28"/>
                    <a:pt x="180" y="30"/>
                  </a:cubicBezTo>
                  <a:cubicBezTo>
                    <a:pt x="188" y="30"/>
                    <a:pt x="198" y="34"/>
                    <a:pt x="205" y="34"/>
                  </a:cubicBezTo>
                  <a:cubicBezTo>
                    <a:pt x="189" y="34"/>
                    <a:pt x="172" y="33"/>
                    <a:pt x="156" y="32"/>
                  </a:cubicBezTo>
                  <a:cubicBezTo>
                    <a:pt x="164" y="35"/>
                    <a:pt x="175" y="38"/>
                    <a:pt x="184" y="39"/>
                  </a:cubicBezTo>
                  <a:cubicBezTo>
                    <a:pt x="161" y="38"/>
                    <a:pt x="123" y="30"/>
                    <a:pt x="102" y="43"/>
                  </a:cubicBezTo>
                  <a:cubicBezTo>
                    <a:pt x="108" y="45"/>
                    <a:pt x="116" y="42"/>
                    <a:pt x="123" y="42"/>
                  </a:cubicBezTo>
                  <a:cubicBezTo>
                    <a:pt x="131" y="42"/>
                    <a:pt x="141" y="41"/>
                    <a:pt x="150" y="44"/>
                  </a:cubicBezTo>
                  <a:cubicBezTo>
                    <a:pt x="139" y="49"/>
                    <a:pt x="125" y="47"/>
                    <a:pt x="114" y="49"/>
                  </a:cubicBezTo>
                  <a:cubicBezTo>
                    <a:pt x="105" y="50"/>
                    <a:pt x="89" y="50"/>
                    <a:pt x="82" y="56"/>
                  </a:cubicBezTo>
                  <a:cubicBezTo>
                    <a:pt x="95" y="57"/>
                    <a:pt x="108" y="54"/>
                    <a:pt x="121" y="53"/>
                  </a:cubicBezTo>
                  <a:cubicBezTo>
                    <a:pt x="105" y="56"/>
                    <a:pt x="84" y="62"/>
                    <a:pt x="69" y="70"/>
                  </a:cubicBezTo>
                  <a:cubicBezTo>
                    <a:pt x="88" y="72"/>
                    <a:pt x="108" y="59"/>
                    <a:pt x="126" y="62"/>
                  </a:cubicBezTo>
                  <a:cubicBezTo>
                    <a:pt x="111" y="77"/>
                    <a:pt x="82" y="74"/>
                    <a:pt x="65" y="84"/>
                  </a:cubicBezTo>
                  <a:cubicBezTo>
                    <a:pt x="72" y="86"/>
                    <a:pt x="80" y="84"/>
                    <a:pt x="87" y="83"/>
                  </a:cubicBezTo>
                  <a:cubicBezTo>
                    <a:pt x="72" y="88"/>
                    <a:pt x="0" y="113"/>
                    <a:pt x="30" y="74"/>
                  </a:cubicBezTo>
                  <a:cubicBezTo>
                    <a:pt x="56" y="39"/>
                    <a:pt x="100" y="17"/>
                    <a:pt x="143" y="8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61" name="Freeform 786">
              <a:extLst>
                <a:ext uri="{FF2B5EF4-FFF2-40B4-BE49-F238E27FC236}">
                  <a16:creationId xmlns:a16="http://schemas.microsoft.com/office/drawing/2014/main" id="{78992CE0-B6FB-456C-905F-EB7EA8738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3" y="3237"/>
              <a:ext cx="121" cy="171"/>
            </a:xfrm>
            <a:custGeom>
              <a:avLst/>
              <a:gdLst>
                <a:gd name="T0" fmla="*/ 16 w 131"/>
                <a:gd name="T1" fmla="*/ 20 h 174"/>
                <a:gd name="T2" fmla="*/ 70 w 131"/>
                <a:gd name="T3" fmla="*/ 0 h 174"/>
                <a:gd name="T4" fmla="*/ 15 w 131"/>
                <a:gd name="T5" fmla="*/ 38 h 174"/>
                <a:gd name="T6" fmla="*/ 54 w 131"/>
                <a:gd name="T7" fmla="*/ 21 h 174"/>
                <a:gd name="T8" fmla="*/ 18 w 131"/>
                <a:gd name="T9" fmla="*/ 46 h 174"/>
                <a:gd name="T10" fmla="*/ 39 w 131"/>
                <a:gd name="T11" fmla="*/ 37 h 174"/>
                <a:gd name="T12" fmla="*/ 15 w 131"/>
                <a:gd name="T13" fmla="*/ 58 h 174"/>
                <a:gd name="T14" fmla="*/ 32 w 131"/>
                <a:gd name="T15" fmla="*/ 58 h 174"/>
                <a:gd name="T16" fmla="*/ 16 w 131"/>
                <a:gd name="T17" fmla="*/ 66 h 174"/>
                <a:gd name="T18" fmla="*/ 39 w 131"/>
                <a:gd name="T19" fmla="*/ 72 h 174"/>
                <a:gd name="T20" fmla="*/ 21 w 131"/>
                <a:gd name="T21" fmla="*/ 78 h 174"/>
                <a:gd name="T22" fmla="*/ 46 w 131"/>
                <a:gd name="T23" fmla="*/ 86 h 174"/>
                <a:gd name="T24" fmla="*/ 30 w 131"/>
                <a:gd name="T25" fmla="*/ 89 h 174"/>
                <a:gd name="T26" fmla="*/ 54 w 131"/>
                <a:gd name="T27" fmla="*/ 109 h 174"/>
                <a:gd name="T28" fmla="*/ 37 w 131"/>
                <a:gd name="T29" fmla="*/ 109 h 174"/>
                <a:gd name="T30" fmla="*/ 61 w 131"/>
                <a:gd name="T31" fmla="*/ 126 h 174"/>
                <a:gd name="T32" fmla="*/ 46 w 131"/>
                <a:gd name="T33" fmla="*/ 124 h 174"/>
                <a:gd name="T34" fmla="*/ 62 w 131"/>
                <a:gd name="T35" fmla="*/ 139 h 174"/>
                <a:gd name="T36" fmla="*/ 95 w 131"/>
                <a:gd name="T37" fmla="*/ 162 h 174"/>
                <a:gd name="T38" fmla="*/ 63 w 131"/>
                <a:gd name="T39" fmla="*/ 150 h 174"/>
                <a:gd name="T40" fmla="*/ 15 w 131"/>
                <a:gd name="T41" fmla="*/ 125 h 174"/>
                <a:gd name="T42" fmla="*/ 1 w 131"/>
                <a:gd name="T43" fmla="*/ 74 h 174"/>
                <a:gd name="T44" fmla="*/ 6 w 131"/>
                <a:gd name="T45" fmla="*/ 41 h 1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31" h="174">
                  <a:moveTo>
                    <a:pt x="21" y="20"/>
                  </a:moveTo>
                  <a:cubicBezTo>
                    <a:pt x="43" y="8"/>
                    <a:pt x="71" y="2"/>
                    <a:pt x="96" y="0"/>
                  </a:cubicBezTo>
                  <a:cubicBezTo>
                    <a:pt x="68" y="1"/>
                    <a:pt x="41" y="26"/>
                    <a:pt x="19" y="42"/>
                  </a:cubicBezTo>
                  <a:cubicBezTo>
                    <a:pt x="32" y="34"/>
                    <a:pt x="58" y="19"/>
                    <a:pt x="74" y="21"/>
                  </a:cubicBezTo>
                  <a:cubicBezTo>
                    <a:pt x="61" y="30"/>
                    <a:pt x="30" y="35"/>
                    <a:pt x="25" y="50"/>
                  </a:cubicBezTo>
                  <a:cubicBezTo>
                    <a:pt x="34" y="48"/>
                    <a:pt x="43" y="43"/>
                    <a:pt x="53" y="41"/>
                  </a:cubicBezTo>
                  <a:cubicBezTo>
                    <a:pt x="45" y="47"/>
                    <a:pt x="22" y="52"/>
                    <a:pt x="19" y="62"/>
                  </a:cubicBezTo>
                  <a:cubicBezTo>
                    <a:pt x="27" y="63"/>
                    <a:pt x="38" y="59"/>
                    <a:pt x="44" y="62"/>
                  </a:cubicBezTo>
                  <a:cubicBezTo>
                    <a:pt x="37" y="66"/>
                    <a:pt x="29" y="68"/>
                    <a:pt x="22" y="70"/>
                  </a:cubicBezTo>
                  <a:cubicBezTo>
                    <a:pt x="32" y="73"/>
                    <a:pt x="44" y="72"/>
                    <a:pt x="54" y="76"/>
                  </a:cubicBezTo>
                  <a:cubicBezTo>
                    <a:pt x="48" y="81"/>
                    <a:pt x="37" y="82"/>
                    <a:pt x="29" y="82"/>
                  </a:cubicBezTo>
                  <a:cubicBezTo>
                    <a:pt x="39" y="87"/>
                    <a:pt x="58" y="83"/>
                    <a:pt x="63" y="94"/>
                  </a:cubicBezTo>
                  <a:cubicBezTo>
                    <a:pt x="60" y="101"/>
                    <a:pt x="48" y="96"/>
                    <a:pt x="42" y="97"/>
                  </a:cubicBezTo>
                  <a:cubicBezTo>
                    <a:pt x="49" y="107"/>
                    <a:pt x="66" y="108"/>
                    <a:pt x="75" y="117"/>
                  </a:cubicBezTo>
                  <a:cubicBezTo>
                    <a:pt x="69" y="119"/>
                    <a:pt x="58" y="117"/>
                    <a:pt x="51" y="117"/>
                  </a:cubicBezTo>
                  <a:cubicBezTo>
                    <a:pt x="55" y="128"/>
                    <a:pt x="80" y="121"/>
                    <a:pt x="83" y="134"/>
                  </a:cubicBezTo>
                  <a:cubicBezTo>
                    <a:pt x="76" y="135"/>
                    <a:pt x="70" y="132"/>
                    <a:pt x="64" y="132"/>
                  </a:cubicBezTo>
                  <a:cubicBezTo>
                    <a:pt x="61" y="142"/>
                    <a:pt x="78" y="147"/>
                    <a:pt x="84" y="149"/>
                  </a:cubicBezTo>
                  <a:cubicBezTo>
                    <a:pt x="101" y="156"/>
                    <a:pt x="117" y="161"/>
                    <a:pt x="131" y="174"/>
                  </a:cubicBezTo>
                  <a:cubicBezTo>
                    <a:pt x="117" y="168"/>
                    <a:pt x="101" y="167"/>
                    <a:pt x="87" y="162"/>
                  </a:cubicBezTo>
                  <a:cubicBezTo>
                    <a:pt x="66" y="156"/>
                    <a:pt x="36" y="147"/>
                    <a:pt x="19" y="133"/>
                  </a:cubicBezTo>
                  <a:cubicBezTo>
                    <a:pt x="4" y="120"/>
                    <a:pt x="2" y="97"/>
                    <a:pt x="1" y="78"/>
                  </a:cubicBezTo>
                  <a:cubicBezTo>
                    <a:pt x="0" y="65"/>
                    <a:pt x="5" y="57"/>
                    <a:pt x="9" y="45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62" name="Freeform 787">
              <a:extLst>
                <a:ext uri="{FF2B5EF4-FFF2-40B4-BE49-F238E27FC236}">
                  <a16:creationId xmlns:a16="http://schemas.microsoft.com/office/drawing/2014/main" id="{CF35B924-0313-4F66-A8E8-876F13A01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1" y="3383"/>
              <a:ext cx="301" cy="58"/>
            </a:xfrm>
            <a:custGeom>
              <a:avLst/>
              <a:gdLst>
                <a:gd name="T0" fmla="*/ 0 w 328"/>
                <a:gd name="T1" fmla="*/ 3 h 59"/>
                <a:gd name="T2" fmla="*/ 38 w 328"/>
                <a:gd name="T3" fmla="*/ 3 h 59"/>
                <a:gd name="T4" fmla="*/ 86 w 328"/>
                <a:gd name="T5" fmla="*/ 0 h 59"/>
                <a:gd name="T6" fmla="*/ 19 w 328"/>
                <a:gd name="T7" fmla="*/ 23 h 59"/>
                <a:gd name="T8" fmla="*/ 61 w 328"/>
                <a:gd name="T9" fmla="*/ 18 h 59"/>
                <a:gd name="T10" fmla="*/ 126 w 328"/>
                <a:gd name="T11" fmla="*/ 3 h 59"/>
                <a:gd name="T12" fmla="*/ 85 w 328"/>
                <a:gd name="T13" fmla="*/ 29 h 59"/>
                <a:gd name="T14" fmla="*/ 136 w 328"/>
                <a:gd name="T15" fmla="*/ 15 h 59"/>
                <a:gd name="T16" fmla="*/ 107 w 328"/>
                <a:gd name="T17" fmla="*/ 32 h 59"/>
                <a:gd name="T18" fmla="*/ 155 w 328"/>
                <a:gd name="T19" fmla="*/ 18 h 59"/>
                <a:gd name="T20" fmla="*/ 142 w 328"/>
                <a:gd name="T21" fmla="*/ 29 h 59"/>
                <a:gd name="T22" fmla="*/ 168 w 328"/>
                <a:gd name="T23" fmla="*/ 21 h 59"/>
                <a:gd name="T24" fmla="*/ 193 w 328"/>
                <a:gd name="T25" fmla="*/ 11 h 59"/>
                <a:gd name="T26" fmla="*/ 182 w 328"/>
                <a:gd name="T27" fmla="*/ 24 h 59"/>
                <a:gd name="T28" fmla="*/ 211 w 328"/>
                <a:gd name="T29" fmla="*/ 10 h 59"/>
                <a:gd name="T30" fmla="*/ 205 w 328"/>
                <a:gd name="T31" fmla="*/ 21 h 59"/>
                <a:gd name="T32" fmla="*/ 232 w 328"/>
                <a:gd name="T33" fmla="*/ 14 h 59"/>
                <a:gd name="T34" fmla="*/ 198 w 328"/>
                <a:gd name="T35" fmla="*/ 30 h 59"/>
                <a:gd name="T36" fmla="*/ 163 w 328"/>
                <a:gd name="T37" fmla="*/ 40 h 59"/>
                <a:gd name="T38" fmla="*/ 128 w 328"/>
                <a:gd name="T39" fmla="*/ 51 h 59"/>
                <a:gd name="T40" fmla="*/ 75 w 328"/>
                <a:gd name="T41" fmla="*/ 52 h 59"/>
                <a:gd name="T42" fmla="*/ 35 w 328"/>
                <a:gd name="T43" fmla="*/ 40 h 59"/>
                <a:gd name="T44" fmla="*/ 12 w 328"/>
                <a:gd name="T45" fmla="*/ 27 h 59"/>
                <a:gd name="T46" fmla="*/ 14 w 328"/>
                <a:gd name="T47" fmla="*/ 26 h 5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28" h="59">
                  <a:moveTo>
                    <a:pt x="0" y="3"/>
                  </a:moveTo>
                  <a:cubicBezTo>
                    <a:pt x="13" y="12"/>
                    <a:pt x="40" y="4"/>
                    <a:pt x="53" y="3"/>
                  </a:cubicBezTo>
                  <a:cubicBezTo>
                    <a:pt x="75" y="1"/>
                    <a:pt x="100" y="4"/>
                    <a:pt x="121" y="0"/>
                  </a:cubicBezTo>
                  <a:cubicBezTo>
                    <a:pt x="90" y="7"/>
                    <a:pt x="59" y="17"/>
                    <a:pt x="27" y="23"/>
                  </a:cubicBezTo>
                  <a:cubicBezTo>
                    <a:pt x="46" y="17"/>
                    <a:pt x="67" y="20"/>
                    <a:pt x="86" y="18"/>
                  </a:cubicBezTo>
                  <a:cubicBezTo>
                    <a:pt x="117" y="16"/>
                    <a:pt x="146" y="8"/>
                    <a:pt x="177" y="3"/>
                  </a:cubicBezTo>
                  <a:cubicBezTo>
                    <a:pt x="161" y="15"/>
                    <a:pt x="134" y="16"/>
                    <a:pt x="120" y="29"/>
                  </a:cubicBezTo>
                  <a:cubicBezTo>
                    <a:pt x="142" y="36"/>
                    <a:pt x="168" y="8"/>
                    <a:pt x="191" y="15"/>
                  </a:cubicBezTo>
                  <a:cubicBezTo>
                    <a:pt x="181" y="27"/>
                    <a:pt x="162" y="28"/>
                    <a:pt x="150" y="36"/>
                  </a:cubicBezTo>
                  <a:cubicBezTo>
                    <a:pt x="172" y="38"/>
                    <a:pt x="197" y="21"/>
                    <a:pt x="219" y="18"/>
                  </a:cubicBezTo>
                  <a:cubicBezTo>
                    <a:pt x="213" y="22"/>
                    <a:pt x="204" y="25"/>
                    <a:pt x="201" y="31"/>
                  </a:cubicBezTo>
                  <a:cubicBezTo>
                    <a:pt x="210" y="33"/>
                    <a:pt x="227" y="24"/>
                    <a:pt x="237" y="21"/>
                  </a:cubicBezTo>
                  <a:cubicBezTo>
                    <a:pt x="248" y="17"/>
                    <a:pt x="260" y="12"/>
                    <a:pt x="272" y="11"/>
                  </a:cubicBezTo>
                  <a:cubicBezTo>
                    <a:pt x="267" y="16"/>
                    <a:pt x="259" y="18"/>
                    <a:pt x="256" y="24"/>
                  </a:cubicBezTo>
                  <a:cubicBezTo>
                    <a:pt x="270" y="24"/>
                    <a:pt x="285" y="7"/>
                    <a:pt x="299" y="10"/>
                  </a:cubicBezTo>
                  <a:cubicBezTo>
                    <a:pt x="296" y="14"/>
                    <a:pt x="292" y="16"/>
                    <a:pt x="289" y="21"/>
                  </a:cubicBezTo>
                  <a:cubicBezTo>
                    <a:pt x="300" y="27"/>
                    <a:pt x="316" y="8"/>
                    <a:pt x="328" y="14"/>
                  </a:cubicBezTo>
                  <a:cubicBezTo>
                    <a:pt x="314" y="25"/>
                    <a:pt x="297" y="28"/>
                    <a:pt x="279" y="34"/>
                  </a:cubicBezTo>
                  <a:cubicBezTo>
                    <a:pt x="263" y="39"/>
                    <a:pt x="247" y="41"/>
                    <a:pt x="230" y="44"/>
                  </a:cubicBezTo>
                  <a:cubicBezTo>
                    <a:pt x="213" y="48"/>
                    <a:pt x="196" y="54"/>
                    <a:pt x="179" y="55"/>
                  </a:cubicBezTo>
                  <a:cubicBezTo>
                    <a:pt x="155" y="56"/>
                    <a:pt x="129" y="59"/>
                    <a:pt x="106" y="56"/>
                  </a:cubicBezTo>
                  <a:cubicBezTo>
                    <a:pt x="87" y="54"/>
                    <a:pt x="66" y="51"/>
                    <a:pt x="49" y="44"/>
                  </a:cubicBezTo>
                  <a:cubicBezTo>
                    <a:pt x="38" y="39"/>
                    <a:pt x="28" y="30"/>
                    <a:pt x="16" y="27"/>
                  </a:cubicBezTo>
                  <a:cubicBezTo>
                    <a:pt x="17" y="26"/>
                    <a:pt x="17" y="26"/>
                    <a:pt x="18" y="26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63" name="Freeform 788">
              <a:extLst>
                <a:ext uri="{FF2B5EF4-FFF2-40B4-BE49-F238E27FC236}">
                  <a16:creationId xmlns:a16="http://schemas.microsoft.com/office/drawing/2014/main" id="{0E27B04C-64EE-4343-B0E3-7C49B75E6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" y="3102"/>
              <a:ext cx="282" cy="52"/>
            </a:xfrm>
            <a:custGeom>
              <a:avLst/>
              <a:gdLst>
                <a:gd name="T0" fmla="*/ 0 w 307"/>
                <a:gd name="T1" fmla="*/ 13 h 54"/>
                <a:gd name="T2" fmla="*/ 32 w 307"/>
                <a:gd name="T3" fmla="*/ 14 h 54"/>
                <a:gd name="T4" fmla="*/ 65 w 307"/>
                <a:gd name="T5" fmla="*/ 26 h 54"/>
                <a:gd name="T6" fmla="*/ 30 w 307"/>
                <a:gd name="T7" fmla="*/ 18 h 54"/>
                <a:gd name="T8" fmla="*/ 65 w 307"/>
                <a:gd name="T9" fmla="*/ 18 h 54"/>
                <a:gd name="T10" fmla="*/ 100 w 307"/>
                <a:gd name="T11" fmla="*/ 26 h 54"/>
                <a:gd name="T12" fmla="*/ 73 w 307"/>
                <a:gd name="T13" fmla="*/ 13 h 54"/>
                <a:gd name="T14" fmla="*/ 99 w 307"/>
                <a:gd name="T15" fmla="*/ 18 h 54"/>
                <a:gd name="T16" fmla="*/ 129 w 307"/>
                <a:gd name="T17" fmla="*/ 36 h 54"/>
                <a:gd name="T18" fmla="*/ 111 w 307"/>
                <a:gd name="T19" fmla="*/ 19 h 54"/>
                <a:gd name="T20" fmla="*/ 167 w 307"/>
                <a:gd name="T21" fmla="*/ 46 h 54"/>
                <a:gd name="T22" fmla="*/ 152 w 307"/>
                <a:gd name="T23" fmla="*/ 39 h 54"/>
                <a:gd name="T24" fmla="*/ 219 w 307"/>
                <a:gd name="T25" fmla="*/ 42 h 54"/>
                <a:gd name="T26" fmla="*/ 141 w 307"/>
                <a:gd name="T27" fmla="*/ 6 h 54"/>
                <a:gd name="T28" fmla="*/ 89 w 307"/>
                <a:gd name="T29" fmla="*/ 7 h 54"/>
                <a:gd name="T30" fmla="*/ 58 w 307"/>
                <a:gd name="T31" fmla="*/ 12 h 54"/>
                <a:gd name="T32" fmla="*/ 61 w 307"/>
                <a:gd name="T33" fmla="*/ 12 h 5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07" h="54">
                  <a:moveTo>
                    <a:pt x="0" y="16"/>
                  </a:moveTo>
                  <a:cubicBezTo>
                    <a:pt x="15" y="20"/>
                    <a:pt x="30" y="15"/>
                    <a:pt x="45" y="18"/>
                  </a:cubicBezTo>
                  <a:cubicBezTo>
                    <a:pt x="58" y="21"/>
                    <a:pt x="77" y="36"/>
                    <a:pt x="91" y="30"/>
                  </a:cubicBezTo>
                  <a:cubicBezTo>
                    <a:pt x="78" y="20"/>
                    <a:pt x="55" y="31"/>
                    <a:pt x="42" y="22"/>
                  </a:cubicBezTo>
                  <a:cubicBezTo>
                    <a:pt x="58" y="22"/>
                    <a:pt x="75" y="22"/>
                    <a:pt x="91" y="22"/>
                  </a:cubicBezTo>
                  <a:cubicBezTo>
                    <a:pt x="108" y="22"/>
                    <a:pt x="126" y="32"/>
                    <a:pt x="142" y="30"/>
                  </a:cubicBezTo>
                  <a:cubicBezTo>
                    <a:pt x="133" y="20"/>
                    <a:pt x="115" y="15"/>
                    <a:pt x="102" y="15"/>
                  </a:cubicBezTo>
                  <a:cubicBezTo>
                    <a:pt x="114" y="19"/>
                    <a:pt x="127" y="18"/>
                    <a:pt x="139" y="22"/>
                  </a:cubicBezTo>
                  <a:cubicBezTo>
                    <a:pt x="154" y="26"/>
                    <a:pt x="166" y="35"/>
                    <a:pt x="180" y="40"/>
                  </a:cubicBezTo>
                  <a:cubicBezTo>
                    <a:pt x="174" y="33"/>
                    <a:pt x="165" y="28"/>
                    <a:pt x="157" y="23"/>
                  </a:cubicBezTo>
                  <a:cubicBezTo>
                    <a:pt x="182" y="36"/>
                    <a:pt x="210" y="42"/>
                    <a:pt x="235" y="54"/>
                  </a:cubicBezTo>
                  <a:cubicBezTo>
                    <a:pt x="228" y="53"/>
                    <a:pt x="221" y="49"/>
                    <a:pt x="214" y="46"/>
                  </a:cubicBezTo>
                  <a:cubicBezTo>
                    <a:pt x="245" y="51"/>
                    <a:pt x="276" y="51"/>
                    <a:pt x="307" y="50"/>
                  </a:cubicBezTo>
                  <a:cubicBezTo>
                    <a:pt x="277" y="26"/>
                    <a:pt x="235" y="15"/>
                    <a:pt x="198" y="6"/>
                  </a:cubicBezTo>
                  <a:cubicBezTo>
                    <a:pt x="174" y="0"/>
                    <a:pt x="149" y="4"/>
                    <a:pt x="125" y="7"/>
                  </a:cubicBezTo>
                  <a:cubicBezTo>
                    <a:pt x="112" y="9"/>
                    <a:pt x="96" y="8"/>
                    <a:pt x="82" y="12"/>
                  </a:cubicBezTo>
                  <a:cubicBezTo>
                    <a:pt x="83" y="12"/>
                    <a:pt x="84" y="12"/>
                    <a:pt x="85" y="12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64" name="Freeform 789">
              <a:extLst>
                <a:ext uri="{FF2B5EF4-FFF2-40B4-BE49-F238E27FC236}">
                  <a16:creationId xmlns:a16="http://schemas.microsoft.com/office/drawing/2014/main" id="{09F3BAE8-DCCF-47CD-8F1D-7140CF76B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8" y="3095"/>
              <a:ext cx="168" cy="83"/>
            </a:xfrm>
            <a:custGeom>
              <a:avLst/>
              <a:gdLst>
                <a:gd name="T0" fmla="*/ 35 w 183"/>
                <a:gd name="T1" fmla="*/ 46 h 85"/>
                <a:gd name="T2" fmla="*/ 0 w 183"/>
                <a:gd name="T3" fmla="*/ 62 h 85"/>
                <a:gd name="T4" fmla="*/ 35 w 183"/>
                <a:gd name="T5" fmla="*/ 59 h 85"/>
                <a:gd name="T6" fmla="*/ 1 w 183"/>
                <a:gd name="T7" fmla="*/ 74 h 85"/>
                <a:gd name="T8" fmla="*/ 42 w 183"/>
                <a:gd name="T9" fmla="*/ 62 h 85"/>
                <a:gd name="T10" fmla="*/ 16 w 183"/>
                <a:gd name="T11" fmla="*/ 77 h 85"/>
                <a:gd name="T12" fmla="*/ 55 w 183"/>
                <a:gd name="T13" fmla="*/ 58 h 85"/>
                <a:gd name="T14" fmla="*/ 39 w 183"/>
                <a:gd name="T15" fmla="*/ 74 h 85"/>
                <a:gd name="T16" fmla="*/ 73 w 183"/>
                <a:gd name="T17" fmla="*/ 41 h 85"/>
                <a:gd name="T18" fmla="*/ 57 w 183"/>
                <a:gd name="T19" fmla="*/ 64 h 85"/>
                <a:gd name="T20" fmla="*/ 88 w 183"/>
                <a:gd name="T21" fmla="*/ 32 h 85"/>
                <a:gd name="T22" fmla="*/ 71 w 183"/>
                <a:gd name="T23" fmla="*/ 58 h 85"/>
                <a:gd name="T24" fmla="*/ 105 w 183"/>
                <a:gd name="T25" fmla="*/ 21 h 85"/>
                <a:gd name="T26" fmla="*/ 93 w 183"/>
                <a:gd name="T27" fmla="*/ 41 h 85"/>
                <a:gd name="T28" fmla="*/ 120 w 183"/>
                <a:gd name="T29" fmla="*/ 17 h 85"/>
                <a:gd name="T30" fmla="*/ 129 w 183"/>
                <a:gd name="T31" fmla="*/ 3 h 85"/>
                <a:gd name="T32" fmla="*/ 112 w 183"/>
                <a:gd name="T33" fmla="*/ 2 h 85"/>
                <a:gd name="T34" fmla="*/ 71 w 183"/>
                <a:gd name="T35" fmla="*/ 3 h 85"/>
                <a:gd name="T36" fmla="*/ 5 w 183"/>
                <a:gd name="T37" fmla="*/ 23 h 8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83" h="85">
                  <a:moveTo>
                    <a:pt x="49" y="50"/>
                  </a:moveTo>
                  <a:cubicBezTo>
                    <a:pt x="38" y="62"/>
                    <a:pt x="15" y="62"/>
                    <a:pt x="0" y="70"/>
                  </a:cubicBezTo>
                  <a:cubicBezTo>
                    <a:pt x="17" y="71"/>
                    <a:pt x="33" y="64"/>
                    <a:pt x="49" y="63"/>
                  </a:cubicBezTo>
                  <a:cubicBezTo>
                    <a:pt x="33" y="66"/>
                    <a:pt x="18" y="77"/>
                    <a:pt x="1" y="82"/>
                  </a:cubicBezTo>
                  <a:cubicBezTo>
                    <a:pt x="20" y="78"/>
                    <a:pt x="41" y="77"/>
                    <a:pt x="59" y="70"/>
                  </a:cubicBezTo>
                  <a:cubicBezTo>
                    <a:pt x="47" y="72"/>
                    <a:pt x="33" y="78"/>
                    <a:pt x="23" y="85"/>
                  </a:cubicBezTo>
                  <a:cubicBezTo>
                    <a:pt x="42" y="80"/>
                    <a:pt x="59" y="65"/>
                    <a:pt x="77" y="62"/>
                  </a:cubicBezTo>
                  <a:cubicBezTo>
                    <a:pt x="73" y="69"/>
                    <a:pt x="62" y="76"/>
                    <a:pt x="55" y="82"/>
                  </a:cubicBezTo>
                  <a:cubicBezTo>
                    <a:pt x="73" y="75"/>
                    <a:pt x="84" y="52"/>
                    <a:pt x="102" y="45"/>
                  </a:cubicBezTo>
                  <a:cubicBezTo>
                    <a:pt x="96" y="54"/>
                    <a:pt x="84" y="61"/>
                    <a:pt x="80" y="72"/>
                  </a:cubicBezTo>
                  <a:cubicBezTo>
                    <a:pt x="97" y="64"/>
                    <a:pt x="103" y="38"/>
                    <a:pt x="124" y="36"/>
                  </a:cubicBezTo>
                  <a:cubicBezTo>
                    <a:pt x="120" y="46"/>
                    <a:pt x="107" y="55"/>
                    <a:pt x="99" y="62"/>
                  </a:cubicBezTo>
                  <a:cubicBezTo>
                    <a:pt x="117" y="62"/>
                    <a:pt x="129" y="29"/>
                    <a:pt x="147" y="25"/>
                  </a:cubicBezTo>
                  <a:cubicBezTo>
                    <a:pt x="143" y="32"/>
                    <a:pt x="133" y="36"/>
                    <a:pt x="131" y="45"/>
                  </a:cubicBezTo>
                  <a:cubicBezTo>
                    <a:pt x="146" y="43"/>
                    <a:pt x="158" y="24"/>
                    <a:pt x="170" y="17"/>
                  </a:cubicBezTo>
                  <a:cubicBezTo>
                    <a:pt x="175" y="13"/>
                    <a:pt x="183" y="11"/>
                    <a:pt x="182" y="3"/>
                  </a:cubicBezTo>
                  <a:cubicBezTo>
                    <a:pt x="175" y="1"/>
                    <a:pt x="165" y="2"/>
                    <a:pt x="158" y="2"/>
                  </a:cubicBezTo>
                  <a:cubicBezTo>
                    <a:pt x="138" y="2"/>
                    <a:pt x="119" y="0"/>
                    <a:pt x="100" y="3"/>
                  </a:cubicBezTo>
                  <a:cubicBezTo>
                    <a:pt x="69" y="7"/>
                    <a:pt x="34" y="14"/>
                    <a:pt x="5" y="27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65" name="Freeform 790">
              <a:extLst>
                <a:ext uri="{FF2B5EF4-FFF2-40B4-BE49-F238E27FC236}">
                  <a16:creationId xmlns:a16="http://schemas.microsoft.com/office/drawing/2014/main" id="{20CC0E4D-A906-419B-998F-D14A4B3CD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" y="3169"/>
              <a:ext cx="159" cy="138"/>
            </a:xfrm>
            <a:custGeom>
              <a:avLst/>
              <a:gdLst>
                <a:gd name="T0" fmla="*/ 120 w 174"/>
                <a:gd name="T1" fmla="*/ 0 h 141"/>
                <a:gd name="T2" fmla="*/ 97 w 174"/>
                <a:gd name="T3" fmla="*/ 18 h 141"/>
                <a:gd name="T4" fmla="*/ 58 w 174"/>
                <a:gd name="T5" fmla="*/ 41 h 141"/>
                <a:gd name="T6" fmla="*/ 103 w 174"/>
                <a:gd name="T7" fmla="*/ 29 h 141"/>
                <a:gd name="T8" fmla="*/ 58 w 174"/>
                <a:gd name="T9" fmla="*/ 48 h 141"/>
                <a:gd name="T10" fmla="*/ 83 w 174"/>
                <a:gd name="T11" fmla="*/ 46 h 141"/>
                <a:gd name="T12" fmla="*/ 54 w 174"/>
                <a:gd name="T13" fmla="*/ 59 h 141"/>
                <a:gd name="T14" fmla="*/ 15 w 174"/>
                <a:gd name="T15" fmla="*/ 71 h 141"/>
                <a:gd name="T16" fmla="*/ 52 w 174"/>
                <a:gd name="T17" fmla="*/ 59 h 141"/>
                <a:gd name="T18" fmla="*/ 6 w 174"/>
                <a:gd name="T19" fmla="*/ 83 h 141"/>
                <a:gd name="T20" fmla="*/ 39 w 174"/>
                <a:gd name="T21" fmla="*/ 71 h 141"/>
                <a:gd name="T22" fmla="*/ 0 w 174"/>
                <a:gd name="T23" fmla="*/ 104 h 141"/>
                <a:gd name="T24" fmla="*/ 30 w 174"/>
                <a:gd name="T25" fmla="*/ 90 h 141"/>
                <a:gd name="T26" fmla="*/ 3 w 174"/>
                <a:gd name="T27" fmla="*/ 124 h 141"/>
                <a:gd name="T28" fmla="*/ 27 w 174"/>
                <a:gd name="T29" fmla="*/ 112 h 141"/>
                <a:gd name="T30" fmla="*/ 82 w 174"/>
                <a:gd name="T31" fmla="*/ 77 h 141"/>
                <a:gd name="T32" fmla="*/ 122 w 174"/>
                <a:gd name="T33" fmla="*/ 43 h 14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74" h="141">
                  <a:moveTo>
                    <a:pt x="172" y="0"/>
                  </a:moveTo>
                  <a:cubicBezTo>
                    <a:pt x="164" y="9"/>
                    <a:pt x="149" y="14"/>
                    <a:pt x="139" y="18"/>
                  </a:cubicBezTo>
                  <a:cubicBezTo>
                    <a:pt x="124" y="24"/>
                    <a:pt x="91" y="30"/>
                    <a:pt x="83" y="45"/>
                  </a:cubicBezTo>
                  <a:cubicBezTo>
                    <a:pt x="104" y="49"/>
                    <a:pt x="128" y="34"/>
                    <a:pt x="149" y="33"/>
                  </a:cubicBezTo>
                  <a:cubicBezTo>
                    <a:pt x="128" y="39"/>
                    <a:pt x="103" y="43"/>
                    <a:pt x="83" y="52"/>
                  </a:cubicBezTo>
                  <a:cubicBezTo>
                    <a:pt x="95" y="53"/>
                    <a:pt x="107" y="49"/>
                    <a:pt x="119" y="50"/>
                  </a:cubicBezTo>
                  <a:cubicBezTo>
                    <a:pt x="111" y="58"/>
                    <a:pt x="88" y="60"/>
                    <a:pt x="78" y="63"/>
                  </a:cubicBezTo>
                  <a:cubicBezTo>
                    <a:pt x="60" y="68"/>
                    <a:pt x="41" y="77"/>
                    <a:pt x="22" y="79"/>
                  </a:cubicBezTo>
                  <a:cubicBezTo>
                    <a:pt x="36" y="68"/>
                    <a:pt x="58" y="69"/>
                    <a:pt x="74" y="63"/>
                  </a:cubicBezTo>
                  <a:cubicBezTo>
                    <a:pt x="57" y="67"/>
                    <a:pt x="20" y="76"/>
                    <a:pt x="10" y="91"/>
                  </a:cubicBezTo>
                  <a:cubicBezTo>
                    <a:pt x="26" y="89"/>
                    <a:pt x="41" y="81"/>
                    <a:pt x="56" y="79"/>
                  </a:cubicBezTo>
                  <a:cubicBezTo>
                    <a:pt x="37" y="87"/>
                    <a:pt x="15" y="97"/>
                    <a:pt x="0" y="112"/>
                  </a:cubicBezTo>
                  <a:cubicBezTo>
                    <a:pt x="8" y="117"/>
                    <a:pt x="33" y="101"/>
                    <a:pt x="43" y="98"/>
                  </a:cubicBezTo>
                  <a:cubicBezTo>
                    <a:pt x="31" y="111"/>
                    <a:pt x="11" y="121"/>
                    <a:pt x="3" y="136"/>
                  </a:cubicBezTo>
                  <a:cubicBezTo>
                    <a:pt x="11" y="141"/>
                    <a:pt x="32" y="125"/>
                    <a:pt x="39" y="122"/>
                  </a:cubicBezTo>
                  <a:cubicBezTo>
                    <a:pt x="65" y="109"/>
                    <a:pt x="91" y="96"/>
                    <a:pt x="117" y="85"/>
                  </a:cubicBezTo>
                  <a:cubicBezTo>
                    <a:pt x="134" y="78"/>
                    <a:pt x="168" y="68"/>
                    <a:pt x="174" y="47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66" name="Freeform 791">
              <a:extLst>
                <a:ext uri="{FF2B5EF4-FFF2-40B4-BE49-F238E27FC236}">
                  <a16:creationId xmlns:a16="http://schemas.microsoft.com/office/drawing/2014/main" id="{7803BC19-660E-4B54-AE93-375FECB6A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" y="2915"/>
              <a:ext cx="319" cy="168"/>
            </a:xfrm>
            <a:custGeom>
              <a:avLst/>
              <a:gdLst>
                <a:gd name="T0" fmla="*/ 0 w 348"/>
                <a:gd name="T1" fmla="*/ 98 h 172"/>
                <a:gd name="T2" fmla="*/ 65 w 348"/>
                <a:gd name="T3" fmla="*/ 0 h 172"/>
                <a:gd name="T4" fmla="*/ 23 w 348"/>
                <a:gd name="T5" fmla="*/ 83 h 172"/>
                <a:gd name="T6" fmla="*/ 48 w 348"/>
                <a:gd name="T7" fmla="*/ 43 h 172"/>
                <a:gd name="T8" fmla="*/ 24 w 348"/>
                <a:gd name="T9" fmla="*/ 86 h 172"/>
                <a:gd name="T10" fmla="*/ 50 w 348"/>
                <a:gd name="T11" fmla="*/ 62 h 172"/>
                <a:gd name="T12" fmla="*/ 24 w 348"/>
                <a:gd name="T13" fmla="*/ 96 h 172"/>
                <a:gd name="T14" fmla="*/ 43 w 348"/>
                <a:gd name="T15" fmla="*/ 81 h 172"/>
                <a:gd name="T16" fmla="*/ 84 w 348"/>
                <a:gd name="T17" fmla="*/ 46 h 172"/>
                <a:gd name="T18" fmla="*/ 38 w 348"/>
                <a:gd name="T19" fmla="*/ 89 h 172"/>
                <a:gd name="T20" fmla="*/ 103 w 348"/>
                <a:gd name="T21" fmla="*/ 38 h 172"/>
                <a:gd name="T22" fmla="*/ 80 w 348"/>
                <a:gd name="T23" fmla="*/ 65 h 172"/>
                <a:gd name="T24" fmla="*/ 127 w 348"/>
                <a:gd name="T25" fmla="*/ 33 h 172"/>
                <a:gd name="T26" fmla="*/ 97 w 348"/>
                <a:gd name="T27" fmla="*/ 74 h 172"/>
                <a:gd name="T28" fmla="*/ 180 w 348"/>
                <a:gd name="T29" fmla="*/ 5 h 172"/>
                <a:gd name="T30" fmla="*/ 126 w 348"/>
                <a:gd name="T31" fmla="*/ 62 h 172"/>
                <a:gd name="T32" fmla="*/ 204 w 348"/>
                <a:gd name="T33" fmla="*/ 8 h 172"/>
                <a:gd name="T34" fmla="*/ 173 w 348"/>
                <a:gd name="T35" fmla="*/ 44 h 172"/>
                <a:gd name="T36" fmla="*/ 224 w 348"/>
                <a:gd name="T37" fmla="*/ 21 h 172"/>
                <a:gd name="T38" fmla="*/ 201 w 348"/>
                <a:gd name="T39" fmla="*/ 52 h 172"/>
                <a:gd name="T40" fmla="*/ 237 w 348"/>
                <a:gd name="T41" fmla="*/ 59 h 172"/>
                <a:gd name="T42" fmla="*/ 183 w 348"/>
                <a:gd name="T43" fmla="*/ 86 h 172"/>
                <a:gd name="T44" fmla="*/ 116 w 348"/>
                <a:gd name="T45" fmla="*/ 119 h 172"/>
                <a:gd name="T46" fmla="*/ 35 w 348"/>
                <a:gd name="T47" fmla="*/ 149 h 172"/>
                <a:gd name="T48" fmla="*/ 6 w 348"/>
                <a:gd name="T49" fmla="*/ 147 h 172"/>
                <a:gd name="T50" fmla="*/ 6 w 348"/>
                <a:gd name="T51" fmla="*/ 138 h 17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48" h="172">
                  <a:moveTo>
                    <a:pt x="0" y="106"/>
                  </a:moveTo>
                  <a:cubicBezTo>
                    <a:pt x="26" y="68"/>
                    <a:pt x="72" y="41"/>
                    <a:pt x="92" y="0"/>
                  </a:cubicBezTo>
                  <a:cubicBezTo>
                    <a:pt x="76" y="33"/>
                    <a:pt x="46" y="56"/>
                    <a:pt x="32" y="91"/>
                  </a:cubicBezTo>
                  <a:cubicBezTo>
                    <a:pt x="39" y="74"/>
                    <a:pt x="54" y="58"/>
                    <a:pt x="68" y="47"/>
                  </a:cubicBezTo>
                  <a:cubicBezTo>
                    <a:pt x="57" y="59"/>
                    <a:pt x="34" y="78"/>
                    <a:pt x="33" y="94"/>
                  </a:cubicBezTo>
                  <a:cubicBezTo>
                    <a:pt x="46" y="90"/>
                    <a:pt x="58" y="75"/>
                    <a:pt x="71" y="68"/>
                  </a:cubicBezTo>
                  <a:cubicBezTo>
                    <a:pt x="59" y="73"/>
                    <a:pt x="36" y="93"/>
                    <a:pt x="33" y="104"/>
                  </a:cubicBezTo>
                  <a:cubicBezTo>
                    <a:pt x="43" y="103"/>
                    <a:pt x="52" y="95"/>
                    <a:pt x="61" y="89"/>
                  </a:cubicBezTo>
                  <a:cubicBezTo>
                    <a:pt x="80" y="76"/>
                    <a:pt x="100" y="64"/>
                    <a:pt x="119" y="50"/>
                  </a:cubicBezTo>
                  <a:cubicBezTo>
                    <a:pt x="99" y="64"/>
                    <a:pt x="69" y="78"/>
                    <a:pt x="53" y="97"/>
                  </a:cubicBezTo>
                  <a:cubicBezTo>
                    <a:pt x="84" y="79"/>
                    <a:pt x="117" y="63"/>
                    <a:pt x="145" y="42"/>
                  </a:cubicBezTo>
                  <a:cubicBezTo>
                    <a:pt x="134" y="47"/>
                    <a:pt x="120" y="63"/>
                    <a:pt x="113" y="73"/>
                  </a:cubicBezTo>
                  <a:cubicBezTo>
                    <a:pt x="136" y="65"/>
                    <a:pt x="155" y="44"/>
                    <a:pt x="180" y="37"/>
                  </a:cubicBezTo>
                  <a:cubicBezTo>
                    <a:pt x="165" y="49"/>
                    <a:pt x="146" y="66"/>
                    <a:pt x="138" y="82"/>
                  </a:cubicBezTo>
                  <a:cubicBezTo>
                    <a:pt x="178" y="61"/>
                    <a:pt x="212" y="21"/>
                    <a:pt x="254" y="5"/>
                  </a:cubicBezTo>
                  <a:cubicBezTo>
                    <a:pt x="233" y="23"/>
                    <a:pt x="186" y="43"/>
                    <a:pt x="177" y="69"/>
                  </a:cubicBezTo>
                  <a:cubicBezTo>
                    <a:pt x="216" y="54"/>
                    <a:pt x="249" y="23"/>
                    <a:pt x="289" y="8"/>
                  </a:cubicBezTo>
                  <a:cubicBezTo>
                    <a:pt x="275" y="21"/>
                    <a:pt x="254" y="32"/>
                    <a:pt x="245" y="48"/>
                  </a:cubicBezTo>
                  <a:cubicBezTo>
                    <a:pt x="263" y="39"/>
                    <a:pt x="295" y="14"/>
                    <a:pt x="316" y="22"/>
                  </a:cubicBezTo>
                  <a:cubicBezTo>
                    <a:pt x="311" y="37"/>
                    <a:pt x="293" y="43"/>
                    <a:pt x="285" y="56"/>
                  </a:cubicBezTo>
                  <a:cubicBezTo>
                    <a:pt x="299" y="59"/>
                    <a:pt x="348" y="41"/>
                    <a:pt x="337" y="63"/>
                  </a:cubicBezTo>
                  <a:cubicBezTo>
                    <a:pt x="330" y="77"/>
                    <a:pt x="274" y="89"/>
                    <a:pt x="260" y="94"/>
                  </a:cubicBezTo>
                  <a:cubicBezTo>
                    <a:pt x="228" y="105"/>
                    <a:pt x="196" y="119"/>
                    <a:pt x="164" y="131"/>
                  </a:cubicBezTo>
                  <a:cubicBezTo>
                    <a:pt x="127" y="146"/>
                    <a:pt x="89" y="163"/>
                    <a:pt x="49" y="165"/>
                  </a:cubicBezTo>
                  <a:cubicBezTo>
                    <a:pt x="38" y="166"/>
                    <a:pt x="17" y="172"/>
                    <a:pt x="9" y="162"/>
                  </a:cubicBezTo>
                  <a:cubicBezTo>
                    <a:pt x="5" y="157"/>
                    <a:pt x="5" y="152"/>
                    <a:pt x="7" y="150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67" name="Freeform 792">
              <a:extLst>
                <a:ext uri="{FF2B5EF4-FFF2-40B4-BE49-F238E27FC236}">
                  <a16:creationId xmlns:a16="http://schemas.microsoft.com/office/drawing/2014/main" id="{D217DAB0-2A39-4386-8EE4-80368EE0A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" y="2640"/>
              <a:ext cx="141" cy="364"/>
            </a:xfrm>
            <a:custGeom>
              <a:avLst/>
              <a:gdLst>
                <a:gd name="T0" fmla="*/ 14 w 154"/>
                <a:gd name="T1" fmla="*/ 341 h 372"/>
                <a:gd name="T2" fmla="*/ 30 w 154"/>
                <a:gd name="T3" fmla="*/ 308 h 372"/>
                <a:gd name="T4" fmla="*/ 57 w 154"/>
                <a:gd name="T5" fmla="*/ 256 h 372"/>
                <a:gd name="T6" fmla="*/ 23 w 154"/>
                <a:gd name="T7" fmla="*/ 299 h 372"/>
                <a:gd name="T8" fmla="*/ 42 w 154"/>
                <a:gd name="T9" fmla="*/ 274 h 372"/>
                <a:gd name="T10" fmla="*/ 19 w 154"/>
                <a:gd name="T11" fmla="*/ 299 h 372"/>
                <a:gd name="T12" fmla="*/ 65 w 154"/>
                <a:gd name="T13" fmla="*/ 221 h 372"/>
                <a:gd name="T14" fmla="*/ 31 w 154"/>
                <a:gd name="T15" fmla="*/ 260 h 372"/>
                <a:gd name="T16" fmla="*/ 54 w 154"/>
                <a:gd name="T17" fmla="*/ 223 h 372"/>
                <a:gd name="T18" fmla="*/ 21 w 154"/>
                <a:gd name="T19" fmla="*/ 253 h 372"/>
                <a:gd name="T20" fmla="*/ 45 w 154"/>
                <a:gd name="T21" fmla="*/ 217 h 372"/>
                <a:gd name="T22" fmla="*/ 22 w 154"/>
                <a:gd name="T23" fmla="*/ 235 h 372"/>
                <a:gd name="T24" fmla="*/ 49 w 154"/>
                <a:gd name="T25" fmla="*/ 187 h 372"/>
                <a:gd name="T26" fmla="*/ 24 w 154"/>
                <a:gd name="T27" fmla="*/ 199 h 372"/>
                <a:gd name="T28" fmla="*/ 49 w 154"/>
                <a:gd name="T29" fmla="*/ 160 h 372"/>
                <a:gd name="T30" fmla="*/ 27 w 154"/>
                <a:gd name="T31" fmla="*/ 170 h 372"/>
                <a:gd name="T32" fmla="*/ 69 w 154"/>
                <a:gd name="T33" fmla="*/ 124 h 372"/>
                <a:gd name="T34" fmla="*/ 46 w 154"/>
                <a:gd name="T35" fmla="*/ 137 h 372"/>
                <a:gd name="T36" fmla="*/ 92 w 154"/>
                <a:gd name="T37" fmla="*/ 79 h 372"/>
                <a:gd name="T38" fmla="*/ 50 w 154"/>
                <a:gd name="T39" fmla="*/ 103 h 372"/>
                <a:gd name="T40" fmla="*/ 94 w 154"/>
                <a:gd name="T41" fmla="*/ 53 h 372"/>
                <a:gd name="T42" fmla="*/ 71 w 154"/>
                <a:gd name="T43" fmla="*/ 65 h 372"/>
                <a:gd name="T44" fmla="*/ 108 w 154"/>
                <a:gd name="T45" fmla="*/ 0 h 372"/>
                <a:gd name="T46" fmla="*/ 10 w 154"/>
                <a:gd name="T47" fmla="*/ 165 h 372"/>
                <a:gd name="T48" fmla="*/ 5 w 154"/>
                <a:gd name="T49" fmla="*/ 296 h 37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54" h="372">
                  <a:moveTo>
                    <a:pt x="20" y="372"/>
                  </a:moveTo>
                  <a:cubicBezTo>
                    <a:pt x="21" y="361"/>
                    <a:pt x="36" y="346"/>
                    <a:pt x="43" y="336"/>
                  </a:cubicBezTo>
                  <a:cubicBezTo>
                    <a:pt x="55" y="318"/>
                    <a:pt x="71" y="300"/>
                    <a:pt x="81" y="280"/>
                  </a:cubicBezTo>
                  <a:cubicBezTo>
                    <a:pt x="65" y="296"/>
                    <a:pt x="48" y="312"/>
                    <a:pt x="32" y="327"/>
                  </a:cubicBezTo>
                  <a:cubicBezTo>
                    <a:pt x="39" y="317"/>
                    <a:pt x="51" y="307"/>
                    <a:pt x="60" y="298"/>
                  </a:cubicBezTo>
                  <a:cubicBezTo>
                    <a:pt x="49" y="307"/>
                    <a:pt x="38" y="317"/>
                    <a:pt x="27" y="327"/>
                  </a:cubicBezTo>
                  <a:cubicBezTo>
                    <a:pt x="49" y="300"/>
                    <a:pt x="75" y="271"/>
                    <a:pt x="92" y="241"/>
                  </a:cubicBezTo>
                  <a:cubicBezTo>
                    <a:pt x="73" y="251"/>
                    <a:pt x="60" y="270"/>
                    <a:pt x="44" y="284"/>
                  </a:cubicBezTo>
                  <a:cubicBezTo>
                    <a:pt x="48" y="268"/>
                    <a:pt x="66" y="256"/>
                    <a:pt x="76" y="243"/>
                  </a:cubicBezTo>
                  <a:cubicBezTo>
                    <a:pt x="64" y="253"/>
                    <a:pt x="45" y="273"/>
                    <a:pt x="30" y="277"/>
                  </a:cubicBezTo>
                  <a:cubicBezTo>
                    <a:pt x="41" y="264"/>
                    <a:pt x="58" y="254"/>
                    <a:pt x="64" y="237"/>
                  </a:cubicBezTo>
                  <a:cubicBezTo>
                    <a:pt x="52" y="239"/>
                    <a:pt x="42" y="250"/>
                    <a:pt x="31" y="255"/>
                  </a:cubicBezTo>
                  <a:cubicBezTo>
                    <a:pt x="41" y="237"/>
                    <a:pt x="65" y="222"/>
                    <a:pt x="69" y="203"/>
                  </a:cubicBezTo>
                  <a:cubicBezTo>
                    <a:pt x="57" y="205"/>
                    <a:pt x="46" y="214"/>
                    <a:pt x="34" y="217"/>
                  </a:cubicBezTo>
                  <a:cubicBezTo>
                    <a:pt x="40" y="202"/>
                    <a:pt x="59" y="190"/>
                    <a:pt x="69" y="176"/>
                  </a:cubicBezTo>
                  <a:cubicBezTo>
                    <a:pt x="58" y="173"/>
                    <a:pt x="48" y="183"/>
                    <a:pt x="38" y="186"/>
                  </a:cubicBezTo>
                  <a:cubicBezTo>
                    <a:pt x="54" y="174"/>
                    <a:pt x="92" y="155"/>
                    <a:pt x="98" y="136"/>
                  </a:cubicBezTo>
                  <a:cubicBezTo>
                    <a:pt x="86" y="135"/>
                    <a:pt x="77" y="145"/>
                    <a:pt x="65" y="149"/>
                  </a:cubicBezTo>
                  <a:cubicBezTo>
                    <a:pt x="80" y="124"/>
                    <a:pt x="122" y="115"/>
                    <a:pt x="130" y="87"/>
                  </a:cubicBezTo>
                  <a:cubicBezTo>
                    <a:pt x="110" y="88"/>
                    <a:pt x="92" y="106"/>
                    <a:pt x="72" y="111"/>
                  </a:cubicBezTo>
                  <a:cubicBezTo>
                    <a:pt x="88" y="90"/>
                    <a:pt x="124" y="82"/>
                    <a:pt x="134" y="57"/>
                  </a:cubicBezTo>
                  <a:cubicBezTo>
                    <a:pt x="122" y="56"/>
                    <a:pt x="113" y="67"/>
                    <a:pt x="101" y="69"/>
                  </a:cubicBezTo>
                  <a:cubicBezTo>
                    <a:pt x="124" y="50"/>
                    <a:pt x="140" y="26"/>
                    <a:pt x="154" y="0"/>
                  </a:cubicBezTo>
                  <a:cubicBezTo>
                    <a:pt x="86" y="47"/>
                    <a:pt x="37" y="100"/>
                    <a:pt x="14" y="181"/>
                  </a:cubicBezTo>
                  <a:cubicBezTo>
                    <a:pt x="2" y="226"/>
                    <a:pt x="0" y="277"/>
                    <a:pt x="8" y="323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68" name="Freeform 793">
              <a:extLst>
                <a:ext uri="{FF2B5EF4-FFF2-40B4-BE49-F238E27FC236}">
                  <a16:creationId xmlns:a16="http://schemas.microsoft.com/office/drawing/2014/main" id="{62EFC93E-2D27-4134-B05A-3ACAB4733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4" y="2578"/>
              <a:ext cx="322" cy="142"/>
            </a:xfrm>
            <a:custGeom>
              <a:avLst/>
              <a:gdLst>
                <a:gd name="T0" fmla="*/ 4 w 351"/>
                <a:gd name="T1" fmla="*/ 128 h 145"/>
                <a:gd name="T2" fmla="*/ 0 w 351"/>
                <a:gd name="T3" fmla="*/ 133 h 145"/>
                <a:gd name="T4" fmla="*/ 63 w 351"/>
                <a:gd name="T5" fmla="*/ 96 h 145"/>
                <a:gd name="T6" fmla="*/ 117 w 351"/>
                <a:gd name="T7" fmla="*/ 80 h 145"/>
                <a:gd name="T8" fmla="*/ 36 w 351"/>
                <a:gd name="T9" fmla="*/ 107 h 145"/>
                <a:gd name="T10" fmla="*/ 85 w 351"/>
                <a:gd name="T11" fmla="*/ 82 h 145"/>
                <a:gd name="T12" fmla="*/ 123 w 351"/>
                <a:gd name="T13" fmla="*/ 69 h 145"/>
                <a:gd name="T14" fmla="*/ 65 w 351"/>
                <a:gd name="T15" fmla="*/ 79 h 145"/>
                <a:gd name="T16" fmla="*/ 172 w 351"/>
                <a:gd name="T17" fmla="*/ 44 h 145"/>
                <a:gd name="T18" fmla="*/ 101 w 351"/>
                <a:gd name="T19" fmla="*/ 55 h 145"/>
                <a:gd name="T20" fmla="*/ 163 w 351"/>
                <a:gd name="T21" fmla="*/ 40 h 145"/>
                <a:gd name="T22" fmla="*/ 204 w 351"/>
                <a:gd name="T23" fmla="*/ 28 h 145"/>
                <a:gd name="T24" fmla="*/ 152 w 351"/>
                <a:gd name="T25" fmla="*/ 37 h 145"/>
                <a:gd name="T26" fmla="*/ 237 w 351"/>
                <a:gd name="T27" fmla="*/ 29 h 145"/>
                <a:gd name="T28" fmla="*/ 202 w 351"/>
                <a:gd name="T29" fmla="*/ 24 h 145"/>
                <a:gd name="T30" fmla="*/ 248 w 351"/>
                <a:gd name="T31" fmla="*/ 22 h 145"/>
                <a:gd name="T32" fmla="*/ 174 w 351"/>
                <a:gd name="T33" fmla="*/ 14 h 145"/>
                <a:gd name="T34" fmla="*/ 61 w 351"/>
                <a:gd name="T35" fmla="*/ 46 h 14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1" h="145">
                  <a:moveTo>
                    <a:pt x="4" y="140"/>
                  </a:moveTo>
                  <a:cubicBezTo>
                    <a:pt x="2" y="141"/>
                    <a:pt x="1" y="143"/>
                    <a:pt x="0" y="145"/>
                  </a:cubicBezTo>
                  <a:cubicBezTo>
                    <a:pt x="30" y="131"/>
                    <a:pt x="58" y="114"/>
                    <a:pt x="89" y="104"/>
                  </a:cubicBezTo>
                  <a:cubicBezTo>
                    <a:pt x="114" y="96"/>
                    <a:pt x="141" y="96"/>
                    <a:pt x="166" y="88"/>
                  </a:cubicBezTo>
                  <a:cubicBezTo>
                    <a:pt x="129" y="96"/>
                    <a:pt x="88" y="114"/>
                    <a:pt x="50" y="115"/>
                  </a:cubicBezTo>
                  <a:cubicBezTo>
                    <a:pt x="70" y="101"/>
                    <a:pt x="98" y="97"/>
                    <a:pt x="120" y="90"/>
                  </a:cubicBezTo>
                  <a:cubicBezTo>
                    <a:pt x="136" y="84"/>
                    <a:pt x="156" y="74"/>
                    <a:pt x="173" y="75"/>
                  </a:cubicBezTo>
                  <a:cubicBezTo>
                    <a:pt x="147" y="81"/>
                    <a:pt x="118" y="78"/>
                    <a:pt x="92" y="87"/>
                  </a:cubicBezTo>
                  <a:cubicBezTo>
                    <a:pt x="142" y="77"/>
                    <a:pt x="191" y="58"/>
                    <a:pt x="242" y="48"/>
                  </a:cubicBezTo>
                  <a:cubicBezTo>
                    <a:pt x="209" y="45"/>
                    <a:pt x="175" y="54"/>
                    <a:pt x="143" y="59"/>
                  </a:cubicBezTo>
                  <a:cubicBezTo>
                    <a:pt x="172" y="55"/>
                    <a:pt x="201" y="48"/>
                    <a:pt x="230" y="44"/>
                  </a:cubicBezTo>
                  <a:cubicBezTo>
                    <a:pt x="249" y="41"/>
                    <a:pt x="271" y="39"/>
                    <a:pt x="288" y="32"/>
                  </a:cubicBezTo>
                  <a:cubicBezTo>
                    <a:pt x="265" y="36"/>
                    <a:pt x="239" y="41"/>
                    <a:pt x="215" y="41"/>
                  </a:cubicBezTo>
                  <a:cubicBezTo>
                    <a:pt x="255" y="40"/>
                    <a:pt x="295" y="35"/>
                    <a:pt x="334" y="33"/>
                  </a:cubicBezTo>
                  <a:cubicBezTo>
                    <a:pt x="319" y="27"/>
                    <a:pt x="302" y="30"/>
                    <a:pt x="286" y="28"/>
                  </a:cubicBezTo>
                  <a:cubicBezTo>
                    <a:pt x="306" y="25"/>
                    <a:pt x="328" y="27"/>
                    <a:pt x="349" y="22"/>
                  </a:cubicBezTo>
                  <a:cubicBezTo>
                    <a:pt x="351" y="0"/>
                    <a:pt x="258" y="13"/>
                    <a:pt x="246" y="14"/>
                  </a:cubicBezTo>
                  <a:cubicBezTo>
                    <a:pt x="191" y="19"/>
                    <a:pt x="141" y="38"/>
                    <a:pt x="87" y="50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69" name="Freeform 794">
              <a:extLst>
                <a:ext uri="{FF2B5EF4-FFF2-40B4-BE49-F238E27FC236}">
                  <a16:creationId xmlns:a16="http://schemas.microsoft.com/office/drawing/2014/main" id="{1F9542E6-2393-43EF-BF74-B4ADE5478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" y="2851"/>
              <a:ext cx="296" cy="131"/>
            </a:xfrm>
            <a:custGeom>
              <a:avLst/>
              <a:gdLst>
                <a:gd name="T0" fmla="*/ 0 w 323"/>
                <a:gd name="T1" fmla="*/ 122 h 134"/>
                <a:gd name="T2" fmla="*/ 35 w 323"/>
                <a:gd name="T3" fmla="*/ 93 h 134"/>
                <a:gd name="T4" fmla="*/ 63 w 323"/>
                <a:gd name="T5" fmla="*/ 63 h 134"/>
                <a:gd name="T6" fmla="*/ 34 w 323"/>
                <a:gd name="T7" fmla="*/ 103 h 134"/>
                <a:gd name="T8" fmla="*/ 86 w 323"/>
                <a:gd name="T9" fmla="*/ 39 h 134"/>
                <a:gd name="T10" fmla="*/ 55 w 323"/>
                <a:gd name="T11" fmla="*/ 91 h 134"/>
                <a:gd name="T12" fmla="*/ 121 w 323"/>
                <a:gd name="T13" fmla="*/ 22 h 134"/>
                <a:gd name="T14" fmla="*/ 75 w 323"/>
                <a:gd name="T15" fmla="*/ 69 h 134"/>
                <a:gd name="T16" fmla="*/ 108 w 323"/>
                <a:gd name="T17" fmla="*/ 44 h 134"/>
                <a:gd name="T18" fmla="*/ 143 w 323"/>
                <a:gd name="T19" fmla="*/ 9 h 134"/>
                <a:gd name="T20" fmla="*/ 121 w 323"/>
                <a:gd name="T21" fmla="*/ 42 h 134"/>
                <a:gd name="T22" fmla="*/ 154 w 323"/>
                <a:gd name="T23" fmla="*/ 13 h 134"/>
                <a:gd name="T24" fmla="*/ 139 w 323"/>
                <a:gd name="T25" fmla="*/ 46 h 134"/>
                <a:gd name="T26" fmla="*/ 173 w 323"/>
                <a:gd name="T27" fmla="*/ 12 h 134"/>
                <a:gd name="T28" fmla="*/ 159 w 323"/>
                <a:gd name="T29" fmla="*/ 39 h 134"/>
                <a:gd name="T30" fmla="*/ 206 w 323"/>
                <a:gd name="T31" fmla="*/ 0 h 134"/>
                <a:gd name="T32" fmla="*/ 190 w 323"/>
                <a:gd name="T33" fmla="*/ 28 h 134"/>
                <a:gd name="T34" fmla="*/ 226 w 323"/>
                <a:gd name="T35" fmla="*/ 9 h 134"/>
                <a:gd name="T36" fmla="*/ 170 w 323"/>
                <a:gd name="T37" fmla="*/ 74 h 134"/>
                <a:gd name="T38" fmla="*/ 99 w 323"/>
                <a:gd name="T39" fmla="*/ 93 h 134"/>
                <a:gd name="T40" fmla="*/ 74 w 323"/>
                <a:gd name="T41" fmla="*/ 103 h 134"/>
                <a:gd name="T42" fmla="*/ 71 w 323"/>
                <a:gd name="T43" fmla="*/ 103 h 1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23" h="134">
                  <a:moveTo>
                    <a:pt x="0" y="134"/>
                  </a:moveTo>
                  <a:cubicBezTo>
                    <a:pt x="17" y="124"/>
                    <a:pt x="34" y="114"/>
                    <a:pt x="49" y="101"/>
                  </a:cubicBezTo>
                  <a:cubicBezTo>
                    <a:pt x="62" y="90"/>
                    <a:pt x="74" y="74"/>
                    <a:pt x="90" y="67"/>
                  </a:cubicBezTo>
                  <a:cubicBezTo>
                    <a:pt x="76" y="77"/>
                    <a:pt x="57" y="96"/>
                    <a:pt x="48" y="111"/>
                  </a:cubicBezTo>
                  <a:cubicBezTo>
                    <a:pt x="76" y="94"/>
                    <a:pt x="101" y="68"/>
                    <a:pt x="122" y="43"/>
                  </a:cubicBezTo>
                  <a:cubicBezTo>
                    <a:pt x="106" y="59"/>
                    <a:pt x="85" y="79"/>
                    <a:pt x="78" y="99"/>
                  </a:cubicBezTo>
                  <a:cubicBezTo>
                    <a:pt x="112" y="77"/>
                    <a:pt x="136" y="44"/>
                    <a:pt x="171" y="24"/>
                  </a:cubicBezTo>
                  <a:cubicBezTo>
                    <a:pt x="154" y="38"/>
                    <a:pt x="113" y="56"/>
                    <a:pt x="107" y="77"/>
                  </a:cubicBezTo>
                  <a:cubicBezTo>
                    <a:pt x="124" y="76"/>
                    <a:pt x="141" y="58"/>
                    <a:pt x="154" y="48"/>
                  </a:cubicBezTo>
                  <a:cubicBezTo>
                    <a:pt x="170" y="35"/>
                    <a:pt x="186" y="21"/>
                    <a:pt x="203" y="9"/>
                  </a:cubicBezTo>
                  <a:cubicBezTo>
                    <a:pt x="190" y="17"/>
                    <a:pt x="177" y="32"/>
                    <a:pt x="171" y="46"/>
                  </a:cubicBezTo>
                  <a:cubicBezTo>
                    <a:pt x="189" y="42"/>
                    <a:pt x="203" y="23"/>
                    <a:pt x="218" y="13"/>
                  </a:cubicBezTo>
                  <a:cubicBezTo>
                    <a:pt x="212" y="25"/>
                    <a:pt x="202" y="36"/>
                    <a:pt x="197" y="50"/>
                  </a:cubicBezTo>
                  <a:cubicBezTo>
                    <a:pt x="216" y="47"/>
                    <a:pt x="227" y="19"/>
                    <a:pt x="246" y="12"/>
                  </a:cubicBezTo>
                  <a:cubicBezTo>
                    <a:pt x="243" y="24"/>
                    <a:pt x="230" y="32"/>
                    <a:pt x="226" y="43"/>
                  </a:cubicBezTo>
                  <a:cubicBezTo>
                    <a:pt x="251" y="36"/>
                    <a:pt x="267" y="9"/>
                    <a:pt x="291" y="0"/>
                  </a:cubicBezTo>
                  <a:cubicBezTo>
                    <a:pt x="284" y="10"/>
                    <a:pt x="272" y="20"/>
                    <a:pt x="269" y="32"/>
                  </a:cubicBezTo>
                  <a:cubicBezTo>
                    <a:pt x="286" y="25"/>
                    <a:pt x="302" y="12"/>
                    <a:pt x="321" y="9"/>
                  </a:cubicBezTo>
                  <a:cubicBezTo>
                    <a:pt x="323" y="41"/>
                    <a:pt x="265" y="74"/>
                    <a:pt x="241" y="82"/>
                  </a:cubicBezTo>
                  <a:cubicBezTo>
                    <a:pt x="208" y="92"/>
                    <a:pt x="174" y="94"/>
                    <a:pt x="141" y="101"/>
                  </a:cubicBezTo>
                  <a:cubicBezTo>
                    <a:pt x="129" y="104"/>
                    <a:pt x="117" y="109"/>
                    <a:pt x="105" y="111"/>
                  </a:cubicBezTo>
                  <a:cubicBezTo>
                    <a:pt x="100" y="112"/>
                    <a:pt x="99" y="114"/>
                    <a:pt x="102" y="111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70" name="Freeform 795">
              <a:extLst>
                <a:ext uri="{FF2B5EF4-FFF2-40B4-BE49-F238E27FC236}">
                  <a16:creationId xmlns:a16="http://schemas.microsoft.com/office/drawing/2014/main" id="{D8FC4C7A-6B6E-4A9C-9326-38D366CE0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" y="2509"/>
              <a:ext cx="335" cy="480"/>
            </a:xfrm>
            <a:custGeom>
              <a:avLst/>
              <a:gdLst>
                <a:gd name="T0" fmla="*/ 109 w 365"/>
                <a:gd name="T1" fmla="*/ 9 h 491"/>
                <a:gd name="T2" fmla="*/ 58 w 365"/>
                <a:gd name="T3" fmla="*/ 46 h 491"/>
                <a:gd name="T4" fmla="*/ 128 w 365"/>
                <a:gd name="T5" fmla="*/ 22 h 491"/>
                <a:gd name="T6" fmla="*/ 94 w 365"/>
                <a:gd name="T7" fmla="*/ 63 h 491"/>
                <a:gd name="T8" fmla="*/ 149 w 365"/>
                <a:gd name="T9" fmla="*/ 51 h 491"/>
                <a:gd name="T10" fmla="*/ 128 w 365"/>
                <a:gd name="T11" fmla="*/ 73 h 491"/>
                <a:gd name="T12" fmla="*/ 142 w 365"/>
                <a:gd name="T13" fmla="*/ 76 h 491"/>
                <a:gd name="T14" fmla="*/ 140 w 365"/>
                <a:gd name="T15" fmla="*/ 94 h 491"/>
                <a:gd name="T16" fmla="*/ 195 w 365"/>
                <a:gd name="T17" fmla="*/ 74 h 491"/>
                <a:gd name="T18" fmla="*/ 156 w 365"/>
                <a:gd name="T19" fmla="*/ 147 h 491"/>
                <a:gd name="T20" fmla="*/ 230 w 365"/>
                <a:gd name="T21" fmla="*/ 124 h 491"/>
                <a:gd name="T22" fmla="*/ 184 w 365"/>
                <a:gd name="T23" fmla="*/ 197 h 491"/>
                <a:gd name="T24" fmla="*/ 246 w 365"/>
                <a:gd name="T25" fmla="*/ 205 h 491"/>
                <a:gd name="T26" fmla="*/ 218 w 365"/>
                <a:gd name="T27" fmla="*/ 251 h 491"/>
                <a:gd name="T28" fmla="*/ 259 w 365"/>
                <a:gd name="T29" fmla="*/ 250 h 491"/>
                <a:gd name="T30" fmla="*/ 229 w 365"/>
                <a:gd name="T31" fmla="*/ 289 h 491"/>
                <a:gd name="T32" fmla="*/ 218 w 365"/>
                <a:gd name="T33" fmla="*/ 328 h 491"/>
                <a:gd name="T34" fmla="*/ 229 w 365"/>
                <a:gd name="T35" fmla="*/ 375 h 491"/>
                <a:gd name="T36" fmla="*/ 251 w 365"/>
                <a:gd name="T37" fmla="*/ 385 h 491"/>
                <a:gd name="T38" fmla="*/ 137 w 365"/>
                <a:gd name="T39" fmla="*/ 448 h 491"/>
                <a:gd name="T40" fmla="*/ 220 w 365"/>
                <a:gd name="T41" fmla="*/ 349 h 491"/>
                <a:gd name="T42" fmla="*/ 147 w 365"/>
                <a:gd name="T43" fmla="*/ 362 h 491"/>
                <a:gd name="T44" fmla="*/ 199 w 365"/>
                <a:gd name="T45" fmla="*/ 285 h 491"/>
                <a:gd name="T46" fmla="*/ 168 w 365"/>
                <a:gd name="T47" fmla="*/ 293 h 491"/>
                <a:gd name="T48" fmla="*/ 186 w 365"/>
                <a:gd name="T49" fmla="*/ 258 h 491"/>
                <a:gd name="T50" fmla="*/ 164 w 365"/>
                <a:gd name="T51" fmla="*/ 266 h 491"/>
                <a:gd name="T52" fmla="*/ 179 w 365"/>
                <a:gd name="T53" fmla="*/ 238 h 491"/>
                <a:gd name="T54" fmla="*/ 151 w 365"/>
                <a:gd name="T55" fmla="*/ 236 h 491"/>
                <a:gd name="T56" fmla="*/ 155 w 365"/>
                <a:gd name="T57" fmla="*/ 185 h 491"/>
                <a:gd name="T58" fmla="*/ 137 w 365"/>
                <a:gd name="T59" fmla="*/ 168 h 491"/>
                <a:gd name="T60" fmla="*/ 65 w 365"/>
                <a:gd name="T61" fmla="*/ 183 h 491"/>
                <a:gd name="T62" fmla="*/ 110 w 365"/>
                <a:gd name="T63" fmla="*/ 113 h 491"/>
                <a:gd name="T64" fmla="*/ 56 w 365"/>
                <a:gd name="T65" fmla="*/ 103 h 491"/>
                <a:gd name="T66" fmla="*/ 66 w 365"/>
                <a:gd name="T67" fmla="*/ 70 h 491"/>
                <a:gd name="T68" fmla="*/ 27 w 365"/>
                <a:gd name="T69" fmla="*/ 84 h 491"/>
                <a:gd name="T70" fmla="*/ 49 w 365"/>
                <a:gd name="T71" fmla="*/ 51 h 491"/>
                <a:gd name="T72" fmla="*/ 0 w 365"/>
                <a:gd name="T73" fmla="*/ 60 h 491"/>
                <a:gd name="T74" fmla="*/ 50 w 365"/>
                <a:gd name="T75" fmla="*/ 28 h 491"/>
                <a:gd name="T76" fmla="*/ 109 w 365"/>
                <a:gd name="T77" fmla="*/ 0 h 49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365" h="491">
                  <a:moveTo>
                    <a:pt x="155" y="9"/>
                  </a:moveTo>
                  <a:cubicBezTo>
                    <a:pt x="134" y="0"/>
                    <a:pt x="92" y="34"/>
                    <a:pt x="82" y="50"/>
                  </a:cubicBezTo>
                  <a:cubicBezTo>
                    <a:pt x="114" y="50"/>
                    <a:pt x="149" y="21"/>
                    <a:pt x="182" y="26"/>
                  </a:cubicBezTo>
                  <a:cubicBezTo>
                    <a:pt x="167" y="41"/>
                    <a:pt x="148" y="54"/>
                    <a:pt x="132" y="69"/>
                  </a:cubicBezTo>
                  <a:cubicBezTo>
                    <a:pt x="157" y="63"/>
                    <a:pt x="183" y="53"/>
                    <a:pt x="209" y="55"/>
                  </a:cubicBezTo>
                  <a:cubicBezTo>
                    <a:pt x="199" y="61"/>
                    <a:pt x="189" y="71"/>
                    <a:pt x="182" y="81"/>
                  </a:cubicBezTo>
                  <a:cubicBezTo>
                    <a:pt x="188" y="81"/>
                    <a:pt x="194" y="85"/>
                    <a:pt x="201" y="84"/>
                  </a:cubicBezTo>
                  <a:cubicBezTo>
                    <a:pt x="199" y="90"/>
                    <a:pt x="199" y="97"/>
                    <a:pt x="197" y="102"/>
                  </a:cubicBezTo>
                  <a:cubicBezTo>
                    <a:pt x="219" y="92"/>
                    <a:pt x="251" y="85"/>
                    <a:pt x="276" y="82"/>
                  </a:cubicBezTo>
                  <a:cubicBezTo>
                    <a:pt x="272" y="113"/>
                    <a:pt x="222" y="129"/>
                    <a:pt x="220" y="161"/>
                  </a:cubicBezTo>
                  <a:cubicBezTo>
                    <a:pt x="254" y="164"/>
                    <a:pt x="292" y="141"/>
                    <a:pt x="326" y="136"/>
                  </a:cubicBezTo>
                  <a:cubicBezTo>
                    <a:pt x="316" y="166"/>
                    <a:pt x="283" y="198"/>
                    <a:pt x="259" y="217"/>
                  </a:cubicBezTo>
                  <a:cubicBezTo>
                    <a:pt x="285" y="229"/>
                    <a:pt x="322" y="211"/>
                    <a:pt x="347" y="225"/>
                  </a:cubicBezTo>
                  <a:cubicBezTo>
                    <a:pt x="340" y="245"/>
                    <a:pt x="313" y="255"/>
                    <a:pt x="307" y="275"/>
                  </a:cubicBezTo>
                  <a:cubicBezTo>
                    <a:pt x="324" y="286"/>
                    <a:pt x="347" y="276"/>
                    <a:pt x="365" y="274"/>
                  </a:cubicBezTo>
                  <a:cubicBezTo>
                    <a:pt x="364" y="290"/>
                    <a:pt x="322" y="302"/>
                    <a:pt x="322" y="317"/>
                  </a:cubicBezTo>
                  <a:cubicBezTo>
                    <a:pt x="323" y="335"/>
                    <a:pt x="301" y="344"/>
                    <a:pt x="307" y="360"/>
                  </a:cubicBezTo>
                  <a:cubicBezTo>
                    <a:pt x="315" y="379"/>
                    <a:pt x="322" y="393"/>
                    <a:pt x="323" y="411"/>
                  </a:cubicBezTo>
                  <a:cubicBezTo>
                    <a:pt x="323" y="448"/>
                    <a:pt x="333" y="424"/>
                    <a:pt x="355" y="421"/>
                  </a:cubicBezTo>
                  <a:cubicBezTo>
                    <a:pt x="306" y="449"/>
                    <a:pt x="246" y="466"/>
                    <a:pt x="193" y="491"/>
                  </a:cubicBezTo>
                  <a:cubicBezTo>
                    <a:pt x="231" y="475"/>
                    <a:pt x="301" y="424"/>
                    <a:pt x="311" y="382"/>
                  </a:cubicBezTo>
                  <a:cubicBezTo>
                    <a:pt x="278" y="389"/>
                    <a:pt x="242" y="394"/>
                    <a:pt x="207" y="396"/>
                  </a:cubicBezTo>
                  <a:cubicBezTo>
                    <a:pt x="217" y="386"/>
                    <a:pt x="311" y="327"/>
                    <a:pt x="280" y="313"/>
                  </a:cubicBezTo>
                  <a:cubicBezTo>
                    <a:pt x="269" y="308"/>
                    <a:pt x="246" y="332"/>
                    <a:pt x="236" y="321"/>
                  </a:cubicBezTo>
                  <a:cubicBezTo>
                    <a:pt x="227" y="311"/>
                    <a:pt x="259" y="291"/>
                    <a:pt x="263" y="282"/>
                  </a:cubicBezTo>
                  <a:cubicBezTo>
                    <a:pt x="253" y="286"/>
                    <a:pt x="243" y="291"/>
                    <a:pt x="232" y="290"/>
                  </a:cubicBezTo>
                  <a:cubicBezTo>
                    <a:pt x="237" y="279"/>
                    <a:pt x="252" y="273"/>
                    <a:pt x="253" y="261"/>
                  </a:cubicBezTo>
                  <a:cubicBezTo>
                    <a:pt x="242" y="260"/>
                    <a:pt x="220" y="269"/>
                    <a:pt x="214" y="259"/>
                  </a:cubicBezTo>
                  <a:cubicBezTo>
                    <a:pt x="208" y="250"/>
                    <a:pt x="222" y="216"/>
                    <a:pt x="218" y="202"/>
                  </a:cubicBezTo>
                  <a:cubicBezTo>
                    <a:pt x="212" y="183"/>
                    <a:pt x="212" y="184"/>
                    <a:pt x="193" y="184"/>
                  </a:cubicBezTo>
                  <a:cubicBezTo>
                    <a:pt x="161" y="185"/>
                    <a:pt x="123" y="209"/>
                    <a:pt x="92" y="199"/>
                  </a:cubicBezTo>
                  <a:cubicBezTo>
                    <a:pt x="100" y="168"/>
                    <a:pt x="155" y="160"/>
                    <a:pt x="156" y="125"/>
                  </a:cubicBezTo>
                  <a:cubicBezTo>
                    <a:pt x="132" y="119"/>
                    <a:pt x="72" y="144"/>
                    <a:pt x="79" y="112"/>
                  </a:cubicBezTo>
                  <a:cubicBezTo>
                    <a:pt x="82" y="99"/>
                    <a:pt x="103" y="89"/>
                    <a:pt x="93" y="78"/>
                  </a:cubicBezTo>
                  <a:cubicBezTo>
                    <a:pt x="87" y="71"/>
                    <a:pt x="48" y="93"/>
                    <a:pt x="38" y="92"/>
                  </a:cubicBezTo>
                  <a:cubicBezTo>
                    <a:pt x="47" y="80"/>
                    <a:pt x="68" y="71"/>
                    <a:pt x="69" y="55"/>
                  </a:cubicBezTo>
                  <a:cubicBezTo>
                    <a:pt x="49" y="47"/>
                    <a:pt x="20" y="57"/>
                    <a:pt x="0" y="64"/>
                  </a:cubicBezTo>
                  <a:cubicBezTo>
                    <a:pt x="18" y="47"/>
                    <a:pt x="47" y="40"/>
                    <a:pt x="70" y="32"/>
                  </a:cubicBezTo>
                  <a:cubicBezTo>
                    <a:pt x="98" y="22"/>
                    <a:pt x="127" y="10"/>
                    <a:pt x="155" y="0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71" name="Freeform 796">
              <a:extLst>
                <a:ext uri="{FF2B5EF4-FFF2-40B4-BE49-F238E27FC236}">
                  <a16:creationId xmlns:a16="http://schemas.microsoft.com/office/drawing/2014/main" id="{257FC704-788B-4443-A397-9C278E6D0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" y="2567"/>
              <a:ext cx="182" cy="218"/>
            </a:xfrm>
            <a:custGeom>
              <a:avLst/>
              <a:gdLst>
                <a:gd name="T0" fmla="*/ 0 w 198"/>
                <a:gd name="T1" fmla="*/ 39 h 223"/>
                <a:gd name="T2" fmla="*/ 107 w 198"/>
                <a:gd name="T3" fmla="*/ 0 h 223"/>
                <a:gd name="T4" fmla="*/ 31 w 198"/>
                <a:gd name="T5" fmla="*/ 59 h 223"/>
                <a:gd name="T6" fmla="*/ 70 w 198"/>
                <a:gd name="T7" fmla="*/ 34 h 223"/>
                <a:gd name="T8" fmla="*/ 131 w 198"/>
                <a:gd name="T9" fmla="*/ 5 h 223"/>
                <a:gd name="T10" fmla="*/ 99 w 198"/>
                <a:gd name="T11" fmla="*/ 28 h 223"/>
                <a:gd name="T12" fmla="*/ 38 w 198"/>
                <a:gd name="T13" fmla="*/ 95 h 223"/>
                <a:gd name="T14" fmla="*/ 126 w 198"/>
                <a:gd name="T15" fmla="*/ 36 h 223"/>
                <a:gd name="T16" fmla="*/ 63 w 198"/>
                <a:gd name="T17" fmla="*/ 102 h 223"/>
                <a:gd name="T18" fmla="*/ 105 w 198"/>
                <a:gd name="T19" fmla="*/ 79 h 223"/>
                <a:gd name="T20" fmla="*/ 74 w 198"/>
                <a:gd name="T21" fmla="*/ 111 h 223"/>
                <a:gd name="T22" fmla="*/ 130 w 198"/>
                <a:gd name="T23" fmla="*/ 72 h 223"/>
                <a:gd name="T24" fmla="*/ 89 w 198"/>
                <a:gd name="T25" fmla="*/ 133 h 223"/>
                <a:gd name="T26" fmla="*/ 139 w 198"/>
                <a:gd name="T27" fmla="*/ 97 h 223"/>
                <a:gd name="T28" fmla="*/ 101 w 198"/>
                <a:gd name="T29" fmla="*/ 152 h 223"/>
                <a:gd name="T30" fmla="*/ 140 w 198"/>
                <a:gd name="T31" fmla="*/ 131 h 223"/>
                <a:gd name="T32" fmla="*/ 112 w 198"/>
                <a:gd name="T33" fmla="*/ 178 h 223"/>
                <a:gd name="T34" fmla="*/ 142 w 198"/>
                <a:gd name="T35" fmla="*/ 169 h 223"/>
                <a:gd name="T36" fmla="*/ 121 w 198"/>
                <a:gd name="T37" fmla="*/ 199 h 223"/>
                <a:gd name="T38" fmla="*/ 97 w 198"/>
                <a:gd name="T39" fmla="*/ 188 h 223"/>
                <a:gd name="T40" fmla="*/ 59 w 198"/>
                <a:gd name="T41" fmla="*/ 135 h 223"/>
                <a:gd name="T42" fmla="*/ 37 w 198"/>
                <a:gd name="T43" fmla="*/ 106 h 223"/>
                <a:gd name="T44" fmla="*/ 40 w 198"/>
                <a:gd name="T45" fmla="*/ 106 h 22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98" h="223">
                  <a:moveTo>
                    <a:pt x="0" y="43"/>
                  </a:moveTo>
                  <a:cubicBezTo>
                    <a:pt x="45" y="58"/>
                    <a:pt x="105" y="7"/>
                    <a:pt x="149" y="0"/>
                  </a:cubicBezTo>
                  <a:cubicBezTo>
                    <a:pt x="125" y="28"/>
                    <a:pt x="73" y="38"/>
                    <a:pt x="44" y="63"/>
                  </a:cubicBezTo>
                  <a:cubicBezTo>
                    <a:pt x="56" y="66"/>
                    <a:pt x="86" y="44"/>
                    <a:pt x="98" y="38"/>
                  </a:cubicBezTo>
                  <a:cubicBezTo>
                    <a:pt x="124" y="25"/>
                    <a:pt x="156" y="7"/>
                    <a:pt x="185" y="5"/>
                  </a:cubicBezTo>
                  <a:cubicBezTo>
                    <a:pt x="168" y="12"/>
                    <a:pt x="153" y="22"/>
                    <a:pt x="138" y="32"/>
                  </a:cubicBezTo>
                  <a:cubicBezTo>
                    <a:pt x="113" y="51"/>
                    <a:pt x="69" y="75"/>
                    <a:pt x="53" y="103"/>
                  </a:cubicBezTo>
                  <a:cubicBezTo>
                    <a:pt x="96" y="103"/>
                    <a:pt x="130" y="36"/>
                    <a:pt x="176" y="40"/>
                  </a:cubicBezTo>
                  <a:cubicBezTo>
                    <a:pt x="151" y="64"/>
                    <a:pt x="108" y="78"/>
                    <a:pt x="89" y="110"/>
                  </a:cubicBezTo>
                  <a:cubicBezTo>
                    <a:pt x="107" y="104"/>
                    <a:pt x="126" y="82"/>
                    <a:pt x="147" y="87"/>
                  </a:cubicBezTo>
                  <a:cubicBezTo>
                    <a:pt x="136" y="101"/>
                    <a:pt x="111" y="107"/>
                    <a:pt x="104" y="123"/>
                  </a:cubicBezTo>
                  <a:cubicBezTo>
                    <a:pt x="131" y="117"/>
                    <a:pt x="158" y="95"/>
                    <a:pt x="181" y="80"/>
                  </a:cubicBezTo>
                  <a:cubicBezTo>
                    <a:pt x="164" y="102"/>
                    <a:pt x="139" y="120"/>
                    <a:pt x="125" y="145"/>
                  </a:cubicBezTo>
                  <a:cubicBezTo>
                    <a:pt x="148" y="132"/>
                    <a:pt x="168" y="112"/>
                    <a:pt x="194" y="105"/>
                  </a:cubicBezTo>
                  <a:cubicBezTo>
                    <a:pt x="186" y="129"/>
                    <a:pt x="148" y="140"/>
                    <a:pt x="142" y="167"/>
                  </a:cubicBezTo>
                  <a:cubicBezTo>
                    <a:pt x="159" y="160"/>
                    <a:pt x="176" y="142"/>
                    <a:pt x="196" y="143"/>
                  </a:cubicBezTo>
                  <a:cubicBezTo>
                    <a:pt x="195" y="160"/>
                    <a:pt x="168" y="179"/>
                    <a:pt x="158" y="194"/>
                  </a:cubicBezTo>
                  <a:cubicBezTo>
                    <a:pt x="169" y="189"/>
                    <a:pt x="188" y="174"/>
                    <a:pt x="198" y="185"/>
                  </a:cubicBezTo>
                  <a:cubicBezTo>
                    <a:pt x="196" y="194"/>
                    <a:pt x="180" y="216"/>
                    <a:pt x="171" y="219"/>
                  </a:cubicBezTo>
                  <a:cubicBezTo>
                    <a:pt x="159" y="223"/>
                    <a:pt x="145" y="212"/>
                    <a:pt x="135" y="206"/>
                  </a:cubicBezTo>
                  <a:cubicBezTo>
                    <a:pt x="111" y="190"/>
                    <a:pt x="101" y="168"/>
                    <a:pt x="83" y="147"/>
                  </a:cubicBezTo>
                  <a:cubicBezTo>
                    <a:pt x="74" y="135"/>
                    <a:pt x="59" y="127"/>
                    <a:pt x="51" y="116"/>
                  </a:cubicBezTo>
                  <a:cubicBezTo>
                    <a:pt x="53" y="115"/>
                    <a:pt x="55" y="116"/>
                    <a:pt x="56" y="116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72" name="Freeform 797">
              <a:extLst>
                <a:ext uri="{FF2B5EF4-FFF2-40B4-BE49-F238E27FC236}">
                  <a16:creationId xmlns:a16="http://schemas.microsoft.com/office/drawing/2014/main" id="{4AB2D6F5-A4EE-4B34-B655-95B4C9A1D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5" y="2779"/>
              <a:ext cx="139" cy="234"/>
            </a:xfrm>
            <a:custGeom>
              <a:avLst/>
              <a:gdLst>
                <a:gd name="T0" fmla="*/ 90 w 151"/>
                <a:gd name="T1" fmla="*/ 0 h 239"/>
                <a:gd name="T2" fmla="*/ 41 w 151"/>
                <a:gd name="T3" fmla="*/ 52 h 239"/>
                <a:gd name="T4" fmla="*/ 92 w 151"/>
                <a:gd name="T5" fmla="*/ 29 h 239"/>
                <a:gd name="T6" fmla="*/ 59 w 151"/>
                <a:gd name="T7" fmla="*/ 59 h 239"/>
                <a:gd name="T8" fmla="*/ 86 w 151"/>
                <a:gd name="T9" fmla="*/ 49 h 239"/>
                <a:gd name="T10" fmla="*/ 41 w 151"/>
                <a:gd name="T11" fmla="*/ 94 h 239"/>
                <a:gd name="T12" fmla="*/ 93 w 151"/>
                <a:gd name="T13" fmla="*/ 74 h 239"/>
                <a:gd name="T14" fmla="*/ 48 w 151"/>
                <a:gd name="T15" fmla="*/ 113 h 239"/>
                <a:gd name="T16" fmla="*/ 0 w 151"/>
                <a:gd name="T17" fmla="*/ 152 h 239"/>
                <a:gd name="T18" fmla="*/ 103 w 151"/>
                <a:gd name="T19" fmla="*/ 96 h 239"/>
                <a:gd name="T20" fmla="*/ 70 w 151"/>
                <a:gd name="T21" fmla="*/ 123 h 239"/>
                <a:gd name="T22" fmla="*/ 95 w 151"/>
                <a:gd name="T23" fmla="*/ 114 h 239"/>
                <a:gd name="T24" fmla="*/ 66 w 151"/>
                <a:gd name="T25" fmla="*/ 139 h 239"/>
                <a:gd name="T26" fmla="*/ 98 w 151"/>
                <a:gd name="T27" fmla="*/ 128 h 239"/>
                <a:gd name="T28" fmla="*/ 10 w 151"/>
                <a:gd name="T29" fmla="*/ 206 h 239"/>
                <a:gd name="T30" fmla="*/ 66 w 151"/>
                <a:gd name="T31" fmla="*/ 173 h 239"/>
                <a:gd name="T32" fmla="*/ 6 w 151"/>
                <a:gd name="T33" fmla="*/ 219 h 239"/>
                <a:gd name="T34" fmla="*/ 58 w 151"/>
                <a:gd name="T35" fmla="*/ 199 h 239"/>
                <a:gd name="T36" fmla="*/ 81 w 151"/>
                <a:gd name="T37" fmla="*/ 181 h 239"/>
                <a:gd name="T38" fmla="*/ 100 w 151"/>
                <a:gd name="T39" fmla="*/ 141 h 239"/>
                <a:gd name="T40" fmla="*/ 97 w 151"/>
                <a:gd name="T41" fmla="*/ 56 h 2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51" h="239">
                  <a:moveTo>
                    <a:pt x="126" y="0"/>
                  </a:moveTo>
                  <a:cubicBezTo>
                    <a:pt x="105" y="20"/>
                    <a:pt x="76" y="35"/>
                    <a:pt x="56" y="56"/>
                  </a:cubicBezTo>
                  <a:cubicBezTo>
                    <a:pt x="80" y="53"/>
                    <a:pt x="105" y="34"/>
                    <a:pt x="128" y="33"/>
                  </a:cubicBezTo>
                  <a:cubicBezTo>
                    <a:pt x="114" y="44"/>
                    <a:pt x="98" y="53"/>
                    <a:pt x="83" y="63"/>
                  </a:cubicBezTo>
                  <a:cubicBezTo>
                    <a:pt x="94" y="61"/>
                    <a:pt x="107" y="52"/>
                    <a:pt x="120" y="53"/>
                  </a:cubicBezTo>
                  <a:cubicBezTo>
                    <a:pt x="99" y="68"/>
                    <a:pt x="79" y="86"/>
                    <a:pt x="57" y="102"/>
                  </a:cubicBezTo>
                  <a:cubicBezTo>
                    <a:pt x="78" y="91"/>
                    <a:pt x="106" y="80"/>
                    <a:pt x="129" y="82"/>
                  </a:cubicBezTo>
                  <a:cubicBezTo>
                    <a:pt x="111" y="98"/>
                    <a:pt x="86" y="107"/>
                    <a:pt x="67" y="122"/>
                  </a:cubicBezTo>
                  <a:cubicBezTo>
                    <a:pt x="47" y="138"/>
                    <a:pt x="25" y="158"/>
                    <a:pt x="0" y="164"/>
                  </a:cubicBezTo>
                  <a:cubicBezTo>
                    <a:pt x="43" y="138"/>
                    <a:pt x="97" y="129"/>
                    <a:pt x="143" y="104"/>
                  </a:cubicBezTo>
                  <a:cubicBezTo>
                    <a:pt x="134" y="117"/>
                    <a:pt x="112" y="126"/>
                    <a:pt x="98" y="135"/>
                  </a:cubicBezTo>
                  <a:cubicBezTo>
                    <a:pt x="110" y="132"/>
                    <a:pt x="120" y="124"/>
                    <a:pt x="132" y="124"/>
                  </a:cubicBezTo>
                  <a:cubicBezTo>
                    <a:pt x="124" y="136"/>
                    <a:pt x="104" y="141"/>
                    <a:pt x="92" y="151"/>
                  </a:cubicBezTo>
                  <a:cubicBezTo>
                    <a:pt x="107" y="150"/>
                    <a:pt x="122" y="141"/>
                    <a:pt x="137" y="140"/>
                  </a:cubicBezTo>
                  <a:cubicBezTo>
                    <a:pt x="99" y="168"/>
                    <a:pt x="57" y="204"/>
                    <a:pt x="14" y="224"/>
                  </a:cubicBezTo>
                  <a:cubicBezTo>
                    <a:pt x="38" y="211"/>
                    <a:pt x="64" y="191"/>
                    <a:pt x="92" y="189"/>
                  </a:cubicBezTo>
                  <a:cubicBezTo>
                    <a:pt x="80" y="215"/>
                    <a:pt x="32" y="222"/>
                    <a:pt x="10" y="239"/>
                  </a:cubicBezTo>
                  <a:cubicBezTo>
                    <a:pt x="33" y="239"/>
                    <a:pt x="59" y="224"/>
                    <a:pt x="80" y="216"/>
                  </a:cubicBezTo>
                  <a:cubicBezTo>
                    <a:pt x="99" y="209"/>
                    <a:pt x="101" y="211"/>
                    <a:pt x="113" y="197"/>
                  </a:cubicBezTo>
                  <a:cubicBezTo>
                    <a:pt x="125" y="184"/>
                    <a:pt x="134" y="169"/>
                    <a:pt x="139" y="153"/>
                  </a:cubicBezTo>
                  <a:cubicBezTo>
                    <a:pt x="149" y="120"/>
                    <a:pt x="151" y="87"/>
                    <a:pt x="135" y="60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73" name="Freeform 798">
              <a:extLst>
                <a:ext uri="{FF2B5EF4-FFF2-40B4-BE49-F238E27FC236}">
                  <a16:creationId xmlns:a16="http://schemas.microsoft.com/office/drawing/2014/main" id="{6F61FD61-AD84-43CB-9289-B31614C9D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3" y="2612"/>
              <a:ext cx="134" cy="228"/>
            </a:xfrm>
            <a:custGeom>
              <a:avLst/>
              <a:gdLst>
                <a:gd name="T0" fmla="*/ 63 w 146"/>
                <a:gd name="T1" fmla="*/ 205 h 233"/>
                <a:gd name="T2" fmla="*/ 40 w 146"/>
                <a:gd name="T3" fmla="*/ 149 h 233"/>
                <a:gd name="T4" fmla="*/ 61 w 146"/>
                <a:gd name="T5" fmla="*/ 183 h 233"/>
                <a:gd name="T6" fmla="*/ 49 w 146"/>
                <a:gd name="T7" fmla="*/ 139 h 233"/>
                <a:gd name="T8" fmla="*/ 52 w 146"/>
                <a:gd name="T9" fmla="*/ 150 h 233"/>
                <a:gd name="T10" fmla="*/ 30 w 146"/>
                <a:gd name="T11" fmla="*/ 103 h 233"/>
                <a:gd name="T12" fmla="*/ 47 w 146"/>
                <a:gd name="T13" fmla="*/ 125 h 233"/>
                <a:gd name="T14" fmla="*/ 24 w 146"/>
                <a:gd name="T15" fmla="*/ 83 h 233"/>
                <a:gd name="T16" fmla="*/ 39 w 146"/>
                <a:gd name="T17" fmla="*/ 106 h 233"/>
                <a:gd name="T18" fmla="*/ 14 w 146"/>
                <a:gd name="T19" fmla="*/ 58 h 233"/>
                <a:gd name="T20" fmla="*/ 33 w 146"/>
                <a:gd name="T21" fmla="*/ 85 h 233"/>
                <a:gd name="T22" fmla="*/ 6 w 146"/>
                <a:gd name="T23" fmla="*/ 44 h 233"/>
                <a:gd name="T24" fmla="*/ 19 w 146"/>
                <a:gd name="T25" fmla="*/ 59 h 233"/>
                <a:gd name="T26" fmla="*/ 2 w 146"/>
                <a:gd name="T27" fmla="*/ 20 h 233"/>
                <a:gd name="T28" fmla="*/ 12 w 146"/>
                <a:gd name="T29" fmla="*/ 25 h 233"/>
                <a:gd name="T30" fmla="*/ 0 w 146"/>
                <a:gd name="T31" fmla="*/ 3 h 233"/>
                <a:gd name="T32" fmla="*/ 37 w 146"/>
                <a:gd name="T33" fmla="*/ 36 h 233"/>
                <a:gd name="T34" fmla="*/ 99 w 146"/>
                <a:gd name="T35" fmla="*/ 171 h 233"/>
                <a:gd name="T36" fmla="*/ 95 w 146"/>
                <a:gd name="T37" fmla="*/ 213 h 23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46" h="233">
                  <a:moveTo>
                    <a:pt x="89" y="224"/>
                  </a:moveTo>
                  <a:cubicBezTo>
                    <a:pt x="79" y="203"/>
                    <a:pt x="65" y="183"/>
                    <a:pt x="57" y="161"/>
                  </a:cubicBezTo>
                  <a:cubicBezTo>
                    <a:pt x="65" y="174"/>
                    <a:pt x="75" y="188"/>
                    <a:pt x="85" y="199"/>
                  </a:cubicBezTo>
                  <a:cubicBezTo>
                    <a:pt x="80" y="184"/>
                    <a:pt x="71" y="168"/>
                    <a:pt x="69" y="151"/>
                  </a:cubicBezTo>
                  <a:cubicBezTo>
                    <a:pt x="70" y="155"/>
                    <a:pt x="72" y="158"/>
                    <a:pt x="74" y="162"/>
                  </a:cubicBezTo>
                  <a:cubicBezTo>
                    <a:pt x="65" y="145"/>
                    <a:pt x="55" y="124"/>
                    <a:pt x="42" y="111"/>
                  </a:cubicBezTo>
                  <a:cubicBezTo>
                    <a:pt x="53" y="115"/>
                    <a:pt x="62" y="128"/>
                    <a:pt x="67" y="137"/>
                  </a:cubicBezTo>
                  <a:cubicBezTo>
                    <a:pt x="53" y="125"/>
                    <a:pt x="38" y="109"/>
                    <a:pt x="34" y="91"/>
                  </a:cubicBezTo>
                  <a:cubicBezTo>
                    <a:pt x="41" y="99"/>
                    <a:pt x="50" y="105"/>
                    <a:pt x="56" y="114"/>
                  </a:cubicBezTo>
                  <a:cubicBezTo>
                    <a:pt x="43" y="97"/>
                    <a:pt x="24" y="84"/>
                    <a:pt x="18" y="62"/>
                  </a:cubicBezTo>
                  <a:cubicBezTo>
                    <a:pt x="25" y="74"/>
                    <a:pt x="38" y="82"/>
                    <a:pt x="47" y="93"/>
                  </a:cubicBezTo>
                  <a:cubicBezTo>
                    <a:pt x="33" y="79"/>
                    <a:pt x="11" y="66"/>
                    <a:pt x="6" y="48"/>
                  </a:cubicBezTo>
                  <a:cubicBezTo>
                    <a:pt x="14" y="52"/>
                    <a:pt x="20" y="60"/>
                    <a:pt x="27" y="63"/>
                  </a:cubicBezTo>
                  <a:cubicBezTo>
                    <a:pt x="18" y="49"/>
                    <a:pt x="9" y="34"/>
                    <a:pt x="2" y="20"/>
                  </a:cubicBezTo>
                  <a:cubicBezTo>
                    <a:pt x="7" y="23"/>
                    <a:pt x="12" y="27"/>
                    <a:pt x="16" y="29"/>
                  </a:cubicBezTo>
                  <a:cubicBezTo>
                    <a:pt x="16" y="19"/>
                    <a:pt x="7" y="10"/>
                    <a:pt x="0" y="3"/>
                  </a:cubicBezTo>
                  <a:cubicBezTo>
                    <a:pt x="21" y="0"/>
                    <a:pt x="40" y="28"/>
                    <a:pt x="52" y="40"/>
                  </a:cubicBezTo>
                  <a:cubicBezTo>
                    <a:pt x="92" y="82"/>
                    <a:pt x="123" y="130"/>
                    <a:pt x="141" y="187"/>
                  </a:cubicBezTo>
                  <a:cubicBezTo>
                    <a:pt x="146" y="205"/>
                    <a:pt x="146" y="222"/>
                    <a:pt x="133" y="233"/>
                  </a:cubicBezTo>
                </a:path>
              </a:pathLst>
            </a:custGeom>
            <a:solidFill>
              <a:srgbClr val="7D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74" name="Freeform 799">
              <a:extLst>
                <a:ext uri="{FF2B5EF4-FFF2-40B4-BE49-F238E27FC236}">
                  <a16:creationId xmlns:a16="http://schemas.microsoft.com/office/drawing/2014/main" id="{0150D70D-CC27-449A-8EA8-1AC561CA9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6" y="2587"/>
              <a:ext cx="179" cy="327"/>
            </a:xfrm>
            <a:custGeom>
              <a:avLst/>
              <a:gdLst>
                <a:gd name="T0" fmla="*/ 0 w 195"/>
                <a:gd name="T1" fmla="*/ 0 h 335"/>
                <a:gd name="T2" fmla="*/ 48 w 195"/>
                <a:gd name="T3" fmla="*/ 56 h 335"/>
                <a:gd name="T4" fmla="*/ 22 w 195"/>
                <a:gd name="T5" fmla="*/ 30 h 335"/>
                <a:gd name="T6" fmla="*/ 57 w 195"/>
                <a:gd name="T7" fmla="*/ 64 h 335"/>
                <a:gd name="T8" fmla="*/ 85 w 195"/>
                <a:gd name="T9" fmla="*/ 97 h 335"/>
                <a:gd name="T10" fmla="*/ 99 w 195"/>
                <a:gd name="T11" fmla="*/ 110 h 335"/>
                <a:gd name="T12" fmla="*/ 57 w 195"/>
                <a:gd name="T13" fmla="*/ 90 h 335"/>
                <a:gd name="T14" fmla="*/ 114 w 195"/>
                <a:gd name="T15" fmla="*/ 169 h 335"/>
                <a:gd name="T16" fmla="*/ 88 w 195"/>
                <a:gd name="T17" fmla="*/ 139 h 335"/>
                <a:gd name="T18" fmla="*/ 124 w 195"/>
                <a:gd name="T19" fmla="*/ 204 h 335"/>
                <a:gd name="T20" fmla="*/ 107 w 195"/>
                <a:gd name="T21" fmla="*/ 182 h 335"/>
                <a:gd name="T22" fmla="*/ 133 w 195"/>
                <a:gd name="T23" fmla="*/ 252 h 335"/>
                <a:gd name="T24" fmla="*/ 117 w 195"/>
                <a:gd name="T25" fmla="*/ 234 h 335"/>
                <a:gd name="T26" fmla="*/ 139 w 195"/>
                <a:gd name="T27" fmla="*/ 304 h 335"/>
                <a:gd name="T28" fmla="*/ 117 w 195"/>
                <a:gd name="T29" fmla="*/ 256 h 335"/>
                <a:gd name="T30" fmla="*/ 120 w 195"/>
                <a:gd name="T31" fmla="*/ 294 h 335"/>
                <a:gd name="T32" fmla="*/ 99 w 195"/>
                <a:gd name="T33" fmla="*/ 223 h 335"/>
                <a:gd name="T34" fmla="*/ 80 w 195"/>
                <a:gd name="T35" fmla="*/ 177 h 335"/>
                <a:gd name="T36" fmla="*/ 97 w 195"/>
                <a:gd name="T37" fmla="*/ 210 h 335"/>
                <a:gd name="T38" fmla="*/ 57 w 195"/>
                <a:gd name="T39" fmla="*/ 137 h 335"/>
                <a:gd name="T40" fmla="*/ 91 w 195"/>
                <a:gd name="T41" fmla="*/ 176 h 335"/>
                <a:gd name="T42" fmla="*/ 39 w 195"/>
                <a:gd name="T43" fmla="*/ 82 h 335"/>
                <a:gd name="T44" fmla="*/ 65 w 195"/>
                <a:gd name="T45" fmla="*/ 110 h 335"/>
                <a:gd name="T46" fmla="*/ 24 w 195"/>
                <a:gd name="T47" fmla="*/ 33 h 335"/>
                <a:gd name="T48" fmla="*/ 36 w 195"/>
                <a:gd name="T49" fmla="*/ 55 h 335"/>
                <a:gd name="T50" fmla="*/ 21 w 195"/>
                <a:gd name="T51" fmla="*/ 23 h 335"/>
                <a:gd name="T52" fmla="*/ 6 w 195"/>
                <a:gd name="T53" fmla="*/ 11 h 33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95" h="335">
                  <a:moveTo>
                    <a:pt x="0" y="0"/>
                  </a:moveTo>
                  <a:cubicBezTo>
                    <a:pt x="27" y="15"/>
                    <a:pt x="47" y="38"/>
                    <a:pt x="67" y="60"/>
                  </a:cubicBezTo>
                  <a:cubicBezTo>
                    <a:pt x="54" y="52"/>
                    <a:pt x="42" y="42"/>
                    <a:pt x="30" y="34"/>
                  </a:cubicBezTo>
                  <a:cubicBezTo>
                    <a:pt x="41" y="49"/>
                    <a:pt x="65" y="59"/>
                    <a:pt x="79" y="72"/>
                  </a:cubicBezTo>
                  <a:cubicBezTo>
                    <a:pt x="93" y="83"/>
                    <a:pt x="105" y="96"/>
                    <a:pt x="120" y="106"/>
                  </a:cubicBezTo>
                  <a:cubicBezTo>
                    <a:pt x="127" y="111"/>
                    <a:pt x="136" y="115"/>
                    <a:pt x="140" y="122"/>
                  </a:cubicBezTo>
                  <a:cubicBezTo>
                    <a:pt x="121" y="123"/>
                    <a:pt x="99" y="105"/>
                    <a:pt x="81" y="98"/>
                  </a:cubicBezTo>
                  <a:cubicBezTo>
                    <a:pt x="108" y="120"/>
                    <a:pt x="151" y="148"/>
                    <a:pt x="160" y="185"/>
                  </a:cubicBezTo>
                  <a:cubicBezTo>
                    <a:pt x="146" y="178"/>
                    <a:pt x="133" y="165"/>
                    <a:pt x="124" y="153"/>
                  </a:cubicBezTo>
                  <a:cubicBezTo>
                    <a:pt x="142" y="174"/>
                    <a:pt x="164" y="197"/>
                    <a:pt x="174" y="224"/>
                  </a:cubicBezTo>
                  <a:cubicBezTo>
                    <a:pt x="164" y="218"/>
                    <a:pt x="158" y="210"/>
                    <a:pt x="150" y="201"/>
                  </a:cubicBezTo>
                  <a:cubicBezTo>
                    <a:pt x="159" y="226"/>
                    <a:pt x="189" y="252"/>
                    <a:pt x="187" y="277"/>
                  </a:cubicBezTo>
                  <a:cubicBezTo>
                    <a:pt x="178" y="273"/>
                    <a:pt x="168" y="266"/>
                    <a:pt x="163" y="258"/>
                  </a:cubicBezTo>
                  <a:cubicBezTo>
                    <a:pt x="178" y="274"/>
                    <a:pt x="195" y="313"/>
                    <a:pt x="195" y="335"/>
                  </a:cubicBezTo>
                  <a:cubicBezTo>
                    <a:pt x="174" y="326"/>
                    <a:pt x="172" y="299"/>
                    <a:pt x="163" y="282"/>
                  </a:cubicBezTo>
                  <a:cubicBezTo>
                    <a:pt x="161" y="297"/>
                    <a:pt x="168" y="310"/>
                    <a:pt x="170" y="324"/>
                  </a:cubicBezTo>
                  <a:cubicBezTo>
                    <a:pt x="160" y="298"/>
                    <a:pt x="152" y="272"/>
                    <a:pt x="140" y="246"/>
                  </a:cubicBezTo>
                  <a:cubicBezTo>
                    <a:pt x="133" y="230"/>
                    <a:pt x="127" y="206"/>
                    <a:pt x="113" y="195"/>
                  </a:cubicBezTo>
                  <a:cubicBezTo>
                    <a:pt x="116" y="206"/>
                    <a:pt x="128" y="225"/>
                    <a:pt x="137" y="231"/>
                  </a:cubicBezTo>
                  <a:cubicBezTo>
                    <a:pt x="138" y="197"/>
                    <a:pt x="87" y="179"/>
                    <a:pt x="79" y="150"/>
                  </a:cubicBezTo>
                  <a:cubicBezTo>
                    <a:pt x="100" y="158"/>
                    <a:pt x="114" y="180"/>
                    <a:pt x="129" y="194"/>
                  </a:cubicBezTo>
                  <a:cubicBezTo>
                    <a:pt x="112" y="158"/>
                    <a:pt x="61" y="131"/>
                    <a:pt x="55" y="90"/>
                  </a:cubicBezTo>
                  <a:cubicBezTo>
                    <a:pt x="70" y="96"/>
                    <a:pt x="79" y="112"/>
                    <a:pt x="92" y="122"/>
                  </a:cubicBezTo>
                  <a:cubicBezTo>
                    <a:pt x="79" y="91"/>
                    <a:pt x="46" y="69"/>
                    <a:pt x="33" y="37"/>
                  </a:cubicBezTo>
                  <a:cubicBezTo>
                    <a:pt x="40" y="41"/>
                    <a:pt x="45" y="52"/>
                    <a:pt x="50" y="59"/>
                  </a:cubicBezTo>
                  <a:cubicBezTo>
                    <a:pt x="48" y="46"/>
                    <a:pt x="39" y="36"/>
                    <a:pt x="29" y="27"/>
                  </a:cubicBezTo>
                  <a:cubicBezTo>
                    <a:pt x="23" y="22"/>
                    <a:pt x="7" y="15"/>
                    <a:pt x="10" y="11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75" name="Freeform 800">
              <a:extLst>
                <a:ext uri="{FF2B5EF4-FFF2-40B4-BE49-F238E27FC236}">
                  <a16:creationId xmlns:a16="http://schemas.microsoft.com/office/drawing/2014/main" id="{004D32D2-9251-44DB-B022-539D370FA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3" y="3248"/>
              <a:ext cx="271" cy="78"/>
            </a:xfrm>
            <a:custGeom>
              <a:avLst/>
              <a:gdLst>
                <a:gd name="T0" fmla="*/ 208 w 296"/>
                <a:gd name="T1" fmla="*/ 0 h 80"/>
                <a:gd name="T2" fmla="*/ 171 w 296"/>
                <a:gd name="T3" fmla="*/ 14 h 80"/>
                <a:gd name="T4" fmla="*/ 124 w 296"/>
                <a:gd name="T5" fmla="*/ 29 h 80"/>
                <a:gd name="T6" fmla="*/ 158 w 296"/>
                <a:gd name="T7" fmla="*/ 11 h 80"/>
                <a:gd name="T8" fmla="*/ 87 w 296"/>
                <a:gd name="T9" fmla="*/ 37 h 80"/>
                <a:gd name="T10" fmla="*/ 99 w 296"/>
                <a:gd name="T11" fmla="*/ 26 h 80"/>
                <a:gd name="T12" fmla="*/ 38 w 296"/>
                <a:gd name="T13" fmla="*/ 59 h 80"/>
                <a:gd name="T14" fmla="*/ 67 w 296"/>
                <a:gd name="T15" fmla="*/ 46 h 80"/>
                <a:gd name="T16" fmla="*/ 13 w 296"/>
                <a:gd name="T17" fmla="*/ 72 h 80"/>
                <a:gd name="T18" fmla="*/ 43 w 296"/>
                <a:gd name="T19" fmla="*/ 42 h 80"/>
                <a:gd name="T20" fmla="*/ 0 w 296"/>
                <a:gd name="T21" fmla="*/ 64 h 80"/>
                <a:gd name="T22" fmla="*/ 45 w 296"/>
                <a:gd name="T23" fmla="*/ 39 h 80"/>
                <a:gd name="T24" fmla="*/ 94 w 296"/>
                <a:gd name="T25" fmla="*/ 14 h 80"/>
                <a:gd name="T26" fmla="*/ 55 w 296"/>
                <a:gd name="T27" fmla="*/ 41 h 80"/>
                <a:gd name="T28" fmla="*/ 137 w 296"/>
                <a:gd name="T29" fmla="*/ 6 h 80"/>
                <a:gd name="T30" fmla="*/ 110 w 296"/>
                <a:gd name="T31" fmla="*/ 20 h 80"/>
                <a:gd name="T32" fmla="*/ 169 w 296"/>
                <a:gd name="T33" fmla="*/ 6 h 80"/>
                <a:gd name="T34" fmla="*/ 153 w 296"/>
                <a:gd name="T35" fmla="*/ 19 h 80"/>
                <a:gd name="T36" fmla="*/ 197 w 296"/>
                <a:gd name="T37" fmla="*/ 6 h 80"/>
                <a:gd name="T38" fmla="*/ 193 w 296"/>
                <a:gd name="T39" fmla="*/ 9 h 80"/>
                <a:gd name="T40" fmla="*/ 203 w 296"/>
                <a:gd name="T41" fmla="*/ 6 h 8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96" h="80">
                  <a:moveTo>
                    <a:pt x="296" y="0"/>
                  </a:moveTo>
                  <a:cubicBezTo>
                    <a:pt x="279" y="7"/>
                    <a:pt x="263" y="9"/>
                    <a:pt x="244" y="14"/>
                  </a:cubicBezTo>
                  <a:cubicBezTo>
                    <a:pt x="222" y="19"/>
                    <a:pt x="199" y="34"/>
                    <a:pt x="176" y="33"/>
                  </a:cubicBezTo>
                  <a:cubicBezTo>
                    <a:pt x="190" y="23"/>
                    <a:pt x="210" y="20"/>
                    <a:pt x="225" y="11"/>
                  </a:cubicBezTo>
                  <a:cubicBezTo>
                    <a:pt x="193" y="20"/>
                    <a:pt x="157" y="36"/>
                    <a:pt x="124" y="41"/>
                  </a:cubicBezTo>
                  <a:cubicBezTo>
                    <a:pt x="125" y="34"/>
                    <a:pt x="134" y="33"/>
                    <a:pt x="141" y="30"/>
                  </a:cubicBezTo>
                  <a:cubicBezTo>
                    <a:pt x="117" y="47"/>
                    <a:pt x="83" y="59"/>
                    <a:pt x="55" y="66"/>
                  </a:cubicBezTo>
                  <a:cubicBezTo>
                    <a:pt x="68" y="59"/>
                    <a:pt x="82" y="56"/>
                    <a:pt x="95" y="50"/>
                  </a:cubicBezTo>
                  <a:cubicBezTo>
                    <a:pt x="69" y="46"/>
                    <a:pt x="40" y="69"/>
                    <a:pt x="18" y="80"/>
                  </a:cubicBezTo>
                  <a:cubicBezTo>
                    <a:pt x="28" y="64"/>
                    <a:pt x="46" y="56"/>
                    <a:pt x="61" y="46"/>
                  </a:cubicBezTo>
                  <a:cubicBezTo>
                    <a:pt x="39" y="52"/>
                    <a:pt x="20" y="63"/>
                    <a:pt x="0" y="72"/>
                  </a:cubicBezTo>
                  <a:cubicBezTo>
                    <a:pt x="22" y="69"/>
                    <a:pt x="44" y="52"/>
                    <a:pt x="64" y="43"/>
                  </a:cubicBezTo>
                  <a:cubicBezTo>
                    <a:pt x="86" y="33"/>
                    <a:pt x="109" y="21"/>
                    <a:pt x="133" y="14"/>
                  </a:cubicBezTo>
                  <a:cubicBezTo>
                    <a:pt x="115" y="23"/>
                    <a:pt x="95" y="31"/>
                    <a:pt x="79" y="45"/>
                  </a:cubicBezTo>
                  <a:cubicBezTo>
                    <a:pt x="118" y="29"/>
                    <a:pt x="154" y="15"/>
                    <a:pt x="195" y="6"/>
                  </a:cubicBezTo>
                  <a:cubicBezTo>
                    <a:pt x="182" y="11"/>
                    <a:pt x="168" y="17"/>
                    <a:pt x="156" y="24"/>
                  </a:cubicBezTo>
                  <a:cubicBezTo>
                    <a:pt x="184" y="18"/>
                    <a:pt x="212" y="3"/>
                    <a:pt x="241" y="6"/>
                  </a:cubicBezTo>
                  <a:cubicBezTo>
                    <a:pt x="233" y="10"/>
                    <a:pt x="224" y="13"/>
                    <a:pt x="217" y="19"/>
                  </a:cubicBezTo>
                  <a:cubicBezTo>
                    <a:pt x="233" y="26"/>
                    <a:pt x="265" y="11"/>
                    <a:pt x="281" y="6"/>
                  </a:cubicBezTo>
                  <a:cubicBezTo>
                    <a:pt x="279" y="7"/>
                    <a:pt x="277" y="8"/>
                    <a:pt x="275" y="9"/>
                  </a:cubicBezTo>
                  <a:cubicBezTo>
                    <a:pt x="280" y="9"/>
                    <a:pt x="284" y="8"/>
                    <a:pt x="288" y="6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76" name="Freeform 801">
              <a:extLst>
                <a:ext uri="{FF2B5EF4-FFF2-40B4-BE49-F238E27FC236}">
                  <a16:creationId xmlns:a16="http://schemas.microsoft.com/office/drawing/2014/main" id="{0B9D71F5-627C-441D-9601-56DEDB429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" y="3380"/>
              <a:ext cx="224" cy="62"/>
            </a:xfrm>
            <a:custGeom>
              <a:avLst/>
              <a:gdLst>
                <a:gd name="T0" fmla="*/ 3 w 245"/>
                <a:gd name="T1" fmla="*/ 43 h 64"/>
                <a:gd name="T2" fmla="*/ 2 w 245"/>
                <a:gd name="T3" fmla="*/ 44 h 64"/>
                <a:gd name="T4" fmla="*/ 65 w 245"/>
                <a:gd name="T5" fmla="*/ 16 h 64"/>
                <a:gd name="T6" fmla="*/ 44 w 245"/>
                <a:gd name="T7" fmla="*/ 30 h 64"/>
                <a:gd name="T8" fmla="*/ 67 w 245"/>
                <a:gd name="T9" fmla="*/ 24 h 64"/>
                <a:gd name="T10" fmla="*/ 55 w 245"/>
                <a:gd name="T11" fmla="*/ 34 h 64"/>
                <a:gd name="T12" fmla="*/ 88 w 245"/>
                <a:gd name="T13" fmla="*/ 24 h 64"/>
                <a:gd name="T14" fmla="*/ 75 w 245"/>
                <a:gd name="T15" fmla="*/ 30 h 64"/>
                <a:gd name="T16" fmla="*/ 100 w 245"/>
                <a:gd name="T17" fmla="*/ 21 h 64"/>
                <a:gd name="T18" fmla="*/ 121 w 245"/>
                <a:gd name="T19" fmla="*/ 16 h 64"/>
                <a:gd name="T20" fmla="*/ 99 w 245"/>
                <a:gd name="T21" fmla="*/ 27 h 64"/>
                <a:gd name="T22" fmla="*/ 141 w 245"/>
                <a:gd name="T23" fmla="*/ 6 h 64"/>
                <a:gd name="T24" fmla="*/ 152 w 245"/>
                <a:gd name="T25" fmla="*/ 0 h 64"/>
                <a:gd name="T26" fmla="*/ 121 w 245"/>
                <a:gd name="T27" fmla="*/ 23 h 64"/>
                <a:gd name="T28" fmla="*/ 162 w 245"/>
                <a:gd name="T29" fmla="*/ 16 h 64"/>
                <a:gd name="T30" fmla="*/ 134 w 245"/>
                <a:gd name="T31" fmla="*/ 29 h 64"/>
                <a:gd name="T32" fmla="*/ 171 w 245"/>
                <a:gd name="T33" fmla="*/ 31 h 64"/>
                <a:gd name="T34" fmla="*/ 151 w 245"/>
                <a:gd name="T35" fmla="*/ 38 h 64"/>
                <a:gd name="T36" fmla="*/ 171 w 245"/>
                <a:gd name="T37" fmla="*/ 47 h 64"/>
                <a:gd name="T38" fmla="*/ 133 w 245"/>
                <a:gd name="T39" fmla="*/ 52 h 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45" h="64">
                  <a:moveTo>
                    <a:pt x="3" y="47"/>
                  </a:moveTo>
                  <a:cubicBezTo>
                    <a:pt x="2" y="48"/>
                    <a:pt x="0" y="48"/>
                    <a:pt x="2" y="48"/>
                  </a:cubicBezTo>
                  <a:cubicBezTo>
                    <a:pt x="33" y="38"/>
                    <a:pt x="64" y="35"/>
                    <a:pt x="93" y="19"/>
                  </a:cubicBezTo>
                  <a:cubicBezTo>
                    <a:pt x="86" y="28"/>
                    <a:pt x="71" y="28"/>
                    <a:pt x="63" y="34"/>
                  </a:cubicBezTo>
                  <a:cubicBezTo>
                    <a:pt x="73" y="36"/>
                    <a:pt x="86" y="30"/>
                    <a:pt x="96" y="28"/>
                  </a:cubicBezTo>
                  <a:cubicBezTo>
                    <a:pt x="91" y="32"/>
                    <a:pt x="85" y="35"/>
                    <a:pt x="79" y="38"/>
                  </a:cubicBezTo>
                  <a:cubicBezTo>
                    <a:pt x="94" y="40"/>
                    <a:pt x="110" y="28"/>
                    <a:pt x="126" y="28"/>
                  </a:cubicBezTo>
                  <a:cubicBezTo>
                    <a:pt x="119" y="27"/>
                    <a:pt x="113" y="32"/>
                    <a:pt x="107" y="34"/>
                  </a:cubicBezTo>
                  <a:cubicBezTo>
                    <a:pt x="118" y="33"/>
                    <a:pt x="131" y="28"/>
                    <a:pt x="142" y="25"/>
                  </a:cubicBezTo>
                  <a:cubicBezTo>
                    <a:pt x="152" y="23"/>
                    <a:pt x="164" y="23"/>
                    <a:pt x="173" y="19"/>
                  </a:cubicBezTo>
                  <a:cubicBezTo>
                    <a:pt x="162" y="20"/>
                    <a:pt x="151" y="25"/>
                    <a:pt x="141" y="31"/>
                  </a:cubicBezTo>
                  <a:cubicBezTo>
                    <a:pt x="164" y="26"/>
                    <a:pt x="181" y="16"/>
                    <a:pt x="201" y="6"/>
                  </a:cubicBezTo>
                  <a:cubicBezTo>
                    <a:pt x="205" y="3"/>
                    <a:pt x="213" y="0"/>
                    <a:pt x="218" y="0"/>
                  </a:cubicBezTo>
                  <a:cubicBezTo>
                    <a:pt x="207" y="14"/>
                    <a:pt x="184" y="15"/>
                    <a:pt x="172" y="27"/>
                  </a:cubicBezTo>
                  <a:cubicBezTo>
                    <a:pt x="192" y="26"/>
                    <a:pt x="212" y="18"/>
                    <a:pt x="232" y="20"/>
                  </a:cubicBezTo>
                  <a:cubicBezTo>
                    <a:pt x="220" y="25"/>
                    <a:pt x="205" y="29"/>
                    <a:pt x="193" y="33"/>
                  </a:cubicBezTo>
                  <a:cubicBezTo>
                    <a:pt x="209" y="34"/>
                    <a:pt x="228" y="31"/>
                    <a:pt x="244" y="35"/>
                  </a:cubicBezTo>
                  <a:cubicBezTo>
                    <a:pt x="239" y="40"/>
                    <a:pt x="225" y="40"/>
                    <a:pt x="217" y="42"/>
                  </a:cubicBezTo>
                  <a:cubicBezTo>
                    <a:pt x="226" y="43"/>
                    <a:pt x="241" y="44"/>
                    <a:pt x="245" y="54"/>
                  </a:cubicBezTo>
                  <a:cubicBezTo>
                    <a:pt x="229" y="64"/>
                    <a:pt x="203" y="56"/>
                    <a:pt x="190" y="60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77" name="Freeform 802">
              <a:extLst>
                <a:ext uri="{FF2B5EF4-FFF2-40B4-BE49-F238E27FC236}">
                  <a16:creationId xmlns:a16="http://schemas.microsoft.com/office/drawing/2014/main" id="{21CE2750-80ED-4231-B810-8998041B5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8" y="2790"/>
              <a:ext cx="191" cy="109"/>
            </a:xfrm>
            <a:custGeom>
              <a:avLst/>
              <a:gdLst>
                <a:gd name="T0" fmla="*/ 0 w 209"/>
                <a:gd name="T1" fmla="*/ 47 h 112"/>
                <a:gd name="T2" fmla="*/ 95 w 209"/>
                <a:gd name="T3" fmla="*/ 0 h 112"/>
                <a:gd name="T4" fmla="*/ 25 w 209"/>
                <a:gd name="T5" fmla="*/ 30 h 112"/>
                <a:gd name="T6" fmla="*/ 59 w 209"/>
                <a:gd name="T7" fmla="*/ 18 h 112"/>
                <a:gd name="T8" fmla="*/ 119 w 209"/>
                <a:gd name="T9" fmla="*/ 16 h 112"/>
                <a:gd name="T10" fmla="*/ 85 w 209"/>
                <a:gd name="T11" fmla="*/ 18 h 112"/>
                <a:gd name="T12" fmla="*/ 49 w 209"/>
                <a:gd name="T13" fmla="*/ 26 h 112"/>
                <a:gd name="T14" fmla="*/ 120 w 209"/>
                <a:gd name="T15" fmla="*/ 36 h 112"/>
                <a:gd name="T16" fmla="*/ 58 w 209"/>
                <a:gd name="T17" fmla="*/ 39 h 112"/>
                <a:gd name="T18" fmla="*/ 136 w 209"/>
                <a:gd name="T19" fmla="*/ 54 h 112"/>
                <a:gd name="T20" fmla="*/ 90 w 209"/>
                <a:gd name="T21" fmla="*/ 53 h 112"/>
                <a:gd name="T22" fmla="*/ 146 w 209"/>
                <a:gd name="T23" fmla="*/ 79 h 112"/>
                <a:gd name="T24" fmla="*/ 101 w 209"/>
                <a:gd name="T25" fmla="*/ 78 h 112"/>
                <a:gd name="T26" fmla="*/ 137 w 209"/>
                <a:gd name="T27" fmla="*/ 100 h 112"/>
                <a:gd name="T28" fmla="*/ 66 w 209"/>
                <a:gd name="T29" fmla="*/ 61 h 112"/>
                <a:gd name="T30" fmla="*/ 89 w 209"/>
                <a:gd name="T31" fmla="*/ 63 h 112"/>
                <a:gd name="T32" fmla="*/ 42 w 209"/>
                <a:gd name="T33" fmla="*/ 53 h 112"/>
                <a:gd name="T34" fmla="*/ 71 w 209"/>
                <a:gd name="T35" fmla="*/ 45 h 112"/>
                <a:gd name="T36" fmla="*/ 14 w 209"/>
                <a:gd name="T37" fmla="*/ 50 h 112"/>
                <a:gd name="T38" fmla="*/ 49 w 209"/>
                <a:gd name="T39" fmla="*/ 34 h 112"/>
                <a:gd name="T40" fmla="*/ 6 w 209"/>
                <a:gd name="T41" fmla="*/ 40 h 112"/>
                <a:gd name="T42" fmla="*/ 19 w 209"/>
                <a:gd name="T43" fmla="*/ 34 h 11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9" h="112">
                  <a:moveTo>
                    <a:pt x="0" y="51"/>
                  </a:moveTo>
                  <a:cubicBezTo>
                    <a:pt x="38" y="17"/>
                    <a:pt x="93" y="15"/>
                    <a:pt x="137" y="0"/>
                  </a:cubicBezTo>
                  <a:cubicBezTo>
                    <a:pt x="102" y="2"/>
                    <a:pt x="68" y="22"/>
                    <a:pt x="35" y="34"/>
                  </a:cubicBezTo>
                  <a:cubicBezTo>
                    <a:pt x="50" y="27"/>
                    <a:pt x="69" y="24"/>
                    <a:pt x="85" y="22"/>
                  </a:cubicBezTo>
                  <a:cubicBezTo>
                    <a:pt x="110" y="18"/>
                    <a:pt x="148" y="25"/>
                    <a:pt x="170" y="16"/>
                  </a:cubicBezTo>
                  <a:cubicBezTo>
                    <a:pt x="154" y="16"/>
                    <a:pt x="138" y="20"/>
                    <a:pt x="123" y="22"/>
                  </a:cubicBezTo>
                  <a:cubicBezTo>
                    <a:pt x="107" y="25"/>
                    <a:pt x="84" y="23"/>
                    <a:pt x="71" y="30"/>
                  </a:cubicBezTo>
                  <a:cubicBezTo>
                    <a:pt x="100" y="41"/>
                    <a:pt x="143" y="22"/>
                    <a:pt x="172" y="40"/>
                  </a:cubicBezTo>
                  <a:cubicBezTo>
                    <a:pt x="142" y="42"/>
                    <a:pt x="112" y="38"/>
                    <a:pt x="82" y="43"/>
                  </a:cubicBezTo>
                  <a:cubicBezTo>
                    <a:pt x="118" y="52"/>
                    <a:pt x="158" y="53"/>
                    <a:pt x="195" y="60"/>
                  </a:cubicBezTo>
                  <a:cubicBezTo>
                    <a:pt x="173" y="62"/>
                    <a:pt x="150" y="57"/>
                    <a:pt x="128" y="59"/>
                  </a:cubicBezTo>
                  <a:cubicBezTo>
                    <a:pt x="154" y="70"/>
                    <a:pt x="183" y="73"/>
                    <a:pt x="209" y="87"/>
                  </a:cubicBezTo>
                  <a:cubicBezTo>
                    <a:pt x="197" y="99"/>
                    <a:pt x="162" y="94"/>
                    <a:pt x="147" y="86"/>
                  </a:cubicBezTo>
                  <a:cubicBezTo>
                    <a:pt x="163" y="93"/>
                    <a:pt x="187" y="99"/>
                    <a:pt x="196" y="112"/>
                  </a:cubicBezTo>
                  <a:cubicBezTo>
                    <a:pt x="169" y="112"/>
                    <a:pt x="114" y="86"/>
                    <a:pt x="94" y="69"/>
                  </a:cubicBezTo>
                  <a:cubicBezTo>
                    <a:pt x="105" y="68"/>
                    <a:pt x="116" y="71"/>
                    <a:pt x="127" y="71"/>
                  </a:cubicBezTo>
                  <a:cubicBezTo>
                    <a:pt x="121" y="51"/>
                    <a:pt x="77" y="59"/>
                    <a:pt x="60" y="59"/>
                  </a:cubicBezTo>
                  <a:cubicBezTo>
                    <a:pt x="74" y="53"/>
                    <a:pt x="88" y="52"/>
                    <a:pt x="102" y="49"/>
                  </a:cubicBezTo>
                  <a:cubicBezTo>
                    <a:pt x="75" y="50"/>
                    <a:pt x="46" y="58"/>
                    <a:pt x="19" y="54"/>
                  </a:cubicBezTo>
                  <a:cubicBezTo>
                    <a:pt x="35" y="49"/>
                    <a:pt x="57" y="50"/>
                    <a:pt x="71" y="38"/>
                  </a:cubicBezTo>
                  <a:cubicBezTo>
                    <a:pt x="51" y="37"/>
                    <a:pt x="30" y="44"/>
                    <a:pt x="10" y="44"/>
                  </a:cubicBezTo>
                  <a:cubicBezTo>
                    <a:pt x="14" y="40"/>
                    <a:pt x="20" y="38"/>
                    <a:pt x="27" y="38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78" name="Freeform 803">
              <a:extLst>
                <a:ext uri="{FF2B5EF4-FFF2-40B4-BE49-F238E27FC236}">
                  <a16:creationId xmlns:a16="http://schemas.microsoft.com/office/drawing/2014/main" id="{F76E80A2-416A-463E-9B5A-D748CE8D9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" y="2720"/>
              <a:ext cx="55" cy="114"/>
            </a:xfrm>
            <a:custGeom>
              <a:avLst/>
              <a:gdLst>
                <a:gd name="T0" fmla="*/ 44 w 59"/>
                <a:gd name="T1" fmla="*/ 0 h 116"/>
                <a:gd name="T2" fmla="*/ 36 w 59"/>
                <a:gd name="T3" fmla="*/ 4 h 116"/>
                <a:gd name="T4" fmla="*/ 23 w 59"/>
                <a:gd name="T5" fmla="*/ 12 h 116"/>
                <a:gd name="T6" fmla="*/ 7 w 59"/>
                <a:gd name="T7" fmla="*/ 36 h 116"/>
                <a:gd name="T8" fmla="*/ 2 w 59"/>
                <a:gd name="T9" fmla="*/ 73 h 116"/>
                <a:gd name="T10" fmla="*/ 1 w 59"/>
                <a:gd name="T11" fmla="*/ 88 h 116"/>
                <a:gd name="T12" fmla="*/ 1 w 59"/>
                <a:gd name="T13" fmla="*/ 108 h 116"/>
                <a:gd name="T14" fmla="*/ 17 w 59"/>
                <a:gd name="T15" fmla="*/ 32 h 116"/>
                <a:gd name="T16" fmla="*/ 28 w 59"/>
                <a:gd name="T17" fmla="*/ 14 h 116"/>
                <a:gd name="T18" fmla="*/ 45 w 59"/>
                <a:gd name="T19" fmla="*/ 2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116">
                  <a:moveTo>
                    <a:pt x="58" y="0"/>
                  </a:moveTo>
                  <a:cubicBezTo>
                    <a:pt x="57" y="2"/>
                    <a:pt x="51" y="3"/>
                    <a:pt x="48" y="4"/>
                  </a:cubicBezTo>
                  <a:cubicBezTo>
                    <a:pt x="42" y="6"/>
                    <a:pt x="37" y="9"/>
                    <a:pt x="31" y="12"/>
                  </a:cubicBezTo>
                  <a:cubicBezTo>
                    <a:pt x="21" y="17"/>
                    <a:pt x="14" y="29"/>
                    <a:pt x="9" y="40"/>
                  </a:cubicBezTo>
                  <a:cubicBezTo>
                    <a:pt x="3" y="52"/>
                    <a:pt x="3" y="64"/>
                    <a:pt x="2" y="77"/>
                  </a:cubicBezTo>
                  <a:cubicBezTo>
                    <a:pt x="1" y="83"/>
                    <a:pt x="2" y="90"/>
                    <a:pt x="1" y="96"/>
                  </a:cubicBezTo>
                  <a:cubicBezTo>
                    <a:pt x="0" y="103"/>
                    <a:pt x="1" y="109"/>
                    <a:pt x="1" y="116"/>
                  </a:cubicBezTo>
                  <a:cubicBezTo>
                    <a:pt x="0" y="88"/>
                    <a:pt x="11" y="61"/>
                    <a:pt x="21" y="36"/>
                  </a:cubicBezTo>
                  <a:cubicBezTo>
                    <a:pt x="24" y="26"/>
                    <a:pt x="29" y="20"/>
                    <a:pt x="37" y="14"/>
                  </a:cubicBezTo>
                  <a:cubicBezTo>
                    <a:pt x="43" y="8"/>
                    <a:pt x="52" y="7"/>
                    <a:pt x="59" y="2"/>
                  </a:cubicBezTo>
                </a:path>
              </a:pathLst>
            </a:custGeom>
            <a:solidFill>
              <a:srgbClr val="D1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79" name="Freeform 804">
              <a:extLst>
                <a:ext uri="{FF2B5EF4-FFF2-40B4-BE49-F238E27FC236}">
                  <a16:creationId xmlns:a16="http://schemas.microsoft.com/office/drawing/2014/main" id="{D8477B48-3829-451E-B0AB-C2457BEFF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3" y="2363"/>
              <a:ext cx="1728" cy="1117"/>
            </a:xfrm>
            <a:custGeom>
              <a:avLst/>
              <a:gdLst>
                <a:gd name="T0" fmla="*/ 25 w 1885"/>
                <a:gd name="T1" fmla="*/ 614 h 1143"/>
                <a:gd name="T2" fmla="*/ 217 w 1885"/>
                <a:gd name="T3" fmla="*/ 236 h 1143"/>
                <a:gd name="T4" fmla="*/ 388 w 1885"/>
                <a:gd name="T5" fmla="*/ 1018 h 1143"/>
                <a:gd name="T6" fmla="*/ 394 w 1885"/>
                <a:gd name="T7" fmla="*/ 1020 h 1143"/>
                <a:gd name="T8" fmla="*/ 1244 w 1885"/>
                <a:gd name="T9" fmla="*/ 245 h 1143"/>
                <a:gd name="T10" fmla="*/ 261 w 1885"/>
                <a:gd name="T11" fmla="*/ 216 h 1143"/>
                <a:gd name="T12" fmla="*/ 1212 w 1885"/>
                <a:gd name="T13" fmla="*/ 196 h 1143"/>
                <a:gd name="T14" fmla="*/ 1315 w 1885"/>
                <a:gd name="T15" fmla="*/ 513 h 1143"/>
                <a:gd name="T16" fmla="*/ 1296 w 1885"/>
                <a:gd name="T17" fmla="*/ 450 h 1143"/>
                <a:gd name="T18" fmla="*/ 1266 w 1885"/>
                <a:gd name="T19" fmla="*/ 346 h 1143"/>
                <a:gd name="T20" fmla="*/ 1271 w 1885"/>
                <a:gd name="T21" fmla="*/ 338 h 1143"/>
                <a:gd name="T22" fmla="*/ 1250 w 1885"/>
                <a:gd name="T23" fmla="*/ 306 h 1143"/>
                <a:gd name="T24" fmla="*/ 1234 w 1885"/>
                <a:gd name="T25" fmla="*/ 283 h 1143"/>
                <a:gd name="T26" fmla="*/ 1221 w 1885"/>
                <a:gd name="T27" fmla="*/ 267 h 1143"/>
                <a:gd name="T28" fmla="*/ 1191 w 1885"/>
                <a:gd name="T29" fmla="*/ 229 h 1143"/>
                <a:gd name="T30" fmla="*/ 1166 w 1885"/>
                <a:gd name="T31" fmla="*/ 190 h 1143"/>
                <a:gd name="T32" fmla="*/ 1157 w 1885"/>
                <a:gd name="T33" fmla="*/ 166 h 1143"/>
                <a:gd name="T34" fmla="*/ 1074 w 1885"/>
                <a:gd name="T35" fmla="*/ 90 h 1143"/>
                <a:gd name="T36" fmla="*/ 1003 w 1885"/>
                <a:gd name="T37" fmla="*/ 49 h 1143"/>
                <a:gd name="T38" fmla="*/ 1032 w 1885"/>
                <a:gd name="T39" fmla="*/ 26 h 1143"/>
                <a:gd name="T40" fmla="*/ 945 w 1885"/>
                <a:gd name="T41" fmla="*/ 24 h 1143"/>
                <a:gd name="T42" fmla="*/ 941 w 1885"/>
                <a:gd name="T43" fmla="*/ 3 h 1143"/>
                <a:gd name="T44" fmla="*/ 877 w 1885"/>
                <a:gd name="T45" fmla="*/ 16 h 1143"/>
                <a:gd name="T46" fmla="*/ 814 w 1885"/>
                <a:gd name="T47" fmla="*/ 33 h 1143"/>
                <a:gd name="T48" fmla="*/ 732 w 1885"/>
                <a:gd name="T49" fmla="*/ 64 h 1143"/>
                <a:gd name="T50" fmla="*/ 701 w 1885"/>
                <a:gd name="T51" fmla="*/ 64 h 1143"/>
                <a:gd name="T52" fmla="*/ 594 w 1885"/>
                <a:gd name="T53" fmla="*/ 112 h 1143"/>
                <a:gd name="T54" fmla="*/ 402 w 1885"/>
                <a:gd name="T55" fmla="*/ 203 h 1143"/>
                <a:gd name="T56" fmla="*/ 351 w 1885"/>
                <a:gd name="T57" fmla="*/ 218 h 1143"/>
                <a:gd name="T58" fmla="*/ 268 w 1885"/>
                <a:gd name="T59" fmla="*/ 217 h 1143"/>
                <a:gd name="T60" fmla="*/ 239 w 1885"/>
                <a:gd name="T61" fmla="*/ 232 h 1143"/>
                <a:gd name="T62" fmla="*/ 216 w 1885"/>
                <a:gd name="T63" fmla="*/ 247 h 1143"/>
                <a:gd name="T64" fmla="*/ 161 w 1885"/>
                <a:gd name="T65" fmla="*/ 262 h 1143"/>
                <a:gd name="T66" fmla="*/ 151 w 1885"/>
                <a:gd name="T67" fmla="*/ 273 h 1143"/>
                <a:gd name="T68" fmla="*/ 147 w 1885"/>
                <a:gd name="T69" fmla="*/ 287 h 1143"/>
                <a:gd name="T70" fmla="*/ 76 w 1885"/>
                <a:gd name="T71" fmla="*/ 322 h 1143"/>
                <a:gd name="T72" fmla="*/ 74 w 1885"/>
                <a:gd name="T73" fmla="*/ 540 h 1143"/>
                <a:gd name="T74" fmla="*/ 31 w 1885"/>
                <a:gd name="T75" fmla="*/ 608 h 1143"/>
                <a:gd name="T76" fmla="*/ 6 w 1885"/>
                <a:gd name="T77" fmla="*/ 705 h 1143"/>
                <a:gd name="T78" fmla="*/ 0 w 1885"/>
                <a:gd name="T79" fmla="*/ 724 h 1143"/>
                <a:gd name="T80" fmla="*/ 294 w 1885"/>
                <a:gd name="T81" fmla="*/ 1018 h 1143"/>
                <a:gd name="T82" fmla="*/ 383 w 1885"/>
                <a:gd name="T83" fmla="*/ 1017 h 1143"/>
                <a:gd name="T84" fmla="*/ 466 w 1885"/>
                <a:gd name="T85" fmla="*/ 1001 h 1143"/>
                <a:gd name="T86" fmla="*/ 707 w 1885"/>
                <a:gd name="T87" fmla="*/ 938 h 1143"/>
                <a:gd name="T88" fmla="*/ 769 w 1885"/>
                <a:gd name="T89" fmla="*/ 908 h 1143"/>
                <a:gd name="T90" fmla="*/ 812 w 1885"/>
                <a:gd name="T91" fmla="*/ 889 h 1143"/>
                <a:gd name="T92" fmla="*/ 1030 w 1885"/>
                <a:gd name="T93" fmla="*/ 899 h 1143"/>
                <a:gd name="T94" fmla="*/ 1055 w 1885"/>
                <a:gd name="T95" fmla="*/ 903 h 1143"/>
                <a:gd name="T96" fmla="*/ 1136 w 1885"/>
                <a:gd name="T97" fmla="*/ 867 h 1143"/>
                <a:gd name="T98" fmla="*/ 1206 w 1885"/>
                <a:gd name="T99" fmla="*/ 859 h 1143"/>
                <a:gd name="T100" fmla="*/ 1297 w 1885"/>
                <a:gd name="T101" fmla="*/ 674 h 1143"/>
                <a:gd name="T102" fmla="*/ 1309 w 1885"/>
                <a:gd name="T103" fmla="*/ 638 h 1143"/>
                <a:gd name="T104" fmla="*/ 1311 w 1885"/>
                <a:gd name="T105" fmla="*/ 575 h 1143"/>
                <a:gd name="T106" fmla="*/ 199 w 1885"/>
                <a:gd name="T107" fmla="*/ 261 h 1143"/>
                <a:gd name="T108" fmla="*/ 850 w 1885"/>
                <a:gd name="T109" fmla="*/ 867 h 1143"/>
                <a:gd name="T110" fmla="*/ 1202 w 1885"/>
                <a:gd name="T111" fmla="*/ 150 h 1143"/>
                <a:gd name="T112" fmla="*/ 364 w 1885"/>
                <a:gd name="T113" fmla="*/ 206 h 114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885" h="1143">
                  <a:moveTo>
                    <a:pt x="254" y="270"/>
                  </a:moveTo>
                  <a:cubicBezTo>
                    <a:pt x="261" y="270"/>
                    <a:pt x="270" y="267"/>
                    <a:pt x="277" y="265"/>
                  </a:cubicBezTo>
                  <a:cubicBezTo>
                    <a:pt x="287" y="263"/>
                    <a:pt x="298" y="261"/>
                    <a:pt x="308" y="259"/>
                  </a:cubicBezTo>
                  <a:cubicBezTo>
                    <a:pt x="301" y="260"/>
                    <a:pt x="295" y="261"/>
                    <a:pt x="288" y="262"/>
                  </a:cubicBezTo>
                  <a:cubicBezTo>
                    <a:pt x="277" y="264"/>
                    <a:pt x="265" y="269"/>
                    <a:pt x="254" y="270"/>
                  </a:cubicBezTo>
                  <a:close/>
                  <a:moveTo>
                    <a:pt x="32" y="681"/>
                  </a:moveTo>
                  <a:cubicBezTo>
                    <a:pt x="33" y="678"/>
                    <a:pt x="34" y="675"/>
                    <a:pt x="35" y="673"/>
                  </a:cubicBezTo>
                  <a:cubicBezTo>
                    <a:pt x="34" y="676"/>
                    <a:pt x="33" y="678"/>
                    <a:pt x="32" y="681"/>
                  </a:cubicBezTo>
                  <a:close/>
                  <a:moveTo>
                    <a:pt x="9" y="743"/>
                  </a:moveTo>
                  <a:cubicBezTo>
                    <a:pt x="10" y="741"/>
                    <a:pt x="10" y="739"/>
                    <a:pt x="10" y="738"/>
                  </a:cubicBezTo>
                  <a:cubicBezTo>
                    <a:pt x="11" y="727"/>
                    <a:pt x="11" y="716"/>
                    <a:pt x="12" y="705"/>
                  </a:cubicBezTo>
                  <a:cubicBezTo>
                    <a:pt x="11" y="718"/>
                    <a:pt x="9" y="730"/>
                    <a:pt x="9" y="743"/>
                  </a:cubicBezTo>
                  <a:close/>
                  <a:moveTo>
                    <a:pt x="335" y="255"/>
                  </a:moveTo>
                  <a:cubicBezTo>
                    <a:pt x="326" y="256"/>
                    <a:pt x="317" y="257"/>
                    <a:pt x="308" y="259"/>
                  </a:cubicBezTo>
                  <a:cubicBezTo>
                    <a:pt x="317" y="258"/>
                    <a:pt x="326" y="256"/>
                    <a:pt x="335" y="255"/>
                  </a:cubicBezTo>
                  <a:close/>
                  <a:moveTo>
                    <a:pt x="139" y="343"/>
                  </a:moveTo>
                  <a:cubicBezTo>
                    <a:pt x="131" y="343"/>
                    <a:pt x="122" y="344"/>
                    <a:pt x="114" y="346"/>
                  </a:cubicBezTo>
                  <a:cubicBezTo>
                    <a:pt x="121" y="347"/>
                    <a:pt x="130" y="346"/>
                    <a:pt x="139" y="343"/>
                  </a:cubicBezTo>
                  <a:close/>
                  <a:moveTo>
                    <a:pt x="558" y="1118"/>
                  </a:moveTo>
                  <a:cubicBezTo>
                    <a:pt x="556" y="1117"/>
                    <a:pt x="553" y="1116"/>
                    <a:pt x="550" y="1116"/>
                  </a:cubicBezTo>
                  <a:cubicBezTo>
                    <a:pt x="550" y="1116"/>
                    <a:pt x="550" y="1116"/>
                    <a:pt x="549" y="1116"/>
                  </a:cubicBezTo>
                  <a:cubicBezTo>
                    <a:pt x="552" y="1118"/>
                    <a:pt x="555" y="1118"/>
                    <a:pt x="558" y="1118"/>
                  </a:cubicBezTo>
                  <a:close/>
                  <a:moveTo>
                    <a:pt x="7" y="765"/>
                  </a:moveTo>
                  <a:cubicBezTo>
                    <a:pt x="6" y="756"/>
                    <a:pt x="6" y="745"/>
                    <a:pt x="6" y="738"/>
                  </a:cubicBezTo>
                  <a:cubicBezTo>
                    <a:pt x="6" y="747"/>
                    <a:pt x="6" y="756"/>
                    <a:pt x="7" y="765"/>
                  </a:cubicBezTo>
                  <a:close/>
                  <a:moveTo>
                    <a:pt x="558" y="1118"/>
                  </a:moveTo>
                  <a:cubicBezTo>
                    <a:pt x="561" y="1119"/>
                    <a:pt x="563" y="1121"/>
                    <a:pt x="566" y="1123"/>
                  </a:cubicBezTo>
                  <a:cubicBezTo>
                    <a:pt x="564" y="1119"/>
                    <a:pt x="561" y="1119"/>
                    <a:pt x="558" y="1118"/>
                  </a:cubicBezTo>
                  <a:close/>
                  <a:moveTo>
                    <a:pt x="511" y="1123"/>
                  </a:moveTo>
                  <a:cubicBezTo>
                    <a:pt x="514" y="1123"/>
                    <a:pt x="517" y="1124"/>
                    <a:pt x="520" y="1124"/>
                  </a:cubicBezTo>
                  <a:cubicBezTo>
                    <a:pt x="517" y="1123"/>
                    <a:pt x="514" y="1123"/>
                    <a:pt x="511" y="1123"/>
                  </a:cubicBezTo>
                  <a:close/>
                  <a:moveTo>
                    <a:pt x="177" y="317"/>
                  </a:moveTo>
                  <a:cubicBezTo>
                    <a:pt x="182" y="317"/>
                    <a:pt x="194" y="316"/>
                    <a:pt x="205" y="314"/>
                  </a:cubicBezTo>
                  <a:cubicBezTo>
                    <a:pt x="198" y="309"/>
                    <a:pt x="185" y="314"/>
                    <a:pt x="177" y="317"/>
                  </a:cubicBezTo>
                  <a:close/>
                  <a:moveTo>
                    <a:pt x="1761" y="269"/>
                  </a:moveTo>
                  <a:cubicBezTo>
                    <a:pt x="1770" y="275"/>
                    <a:pt x="1779" y="282"/>
                    <a:pt x="1788" y="288"/>
                  </a:cubicBezTo>
                  <a:cubicBezTo>
                    <a:pt x="1780" y="281"/>
                    <a:pt x="1771" y="275"/>
                    <a:pt x="1761" y="269"/>
                  </a:cubicBezTo>
                  <a:close/>
                  <a:moveTo>
                    <a:pt x="1692" y="254"/>
                  </a:moveTo>
                  <a:cubicBezTo>
                    <a:pt x="1711" y="265"/>
                    <a:pt x="1733" y="273"/>
                    <a:pt x="1752" y="285"/>
                  </a:cubicBezTo>
                  <a:cubicBezTo>
                    <a:pt x="1739" y="273"/>
                    <a:pt x="1710" y="256"/>
                    <a:pt x="1692" y="254"/>
                  </a:cubicBezTo>
                  <a:close/>
                  <a:moveTo>
                    <a:pt x="374" y="237"/>
                  </a:moveTo>
                  <a:cubicBezTo>
                    <a:pt x="373" y="237"/>
                    <a:pt x="371" y="236"/>
                    <a:pt x="370" y="236"/>
                  </a:cubicBezTo>
                  <a:cubicBezTo>
                    <a:pt x="371" y="237"/>
                    <a:pt x="372" y="237"/>
                    <a:pt x="374" y="237"/>
                  </a:cubicBezTo>
                  <a:close/>
                  <a:moveTo>
                    <a:pt x="1850" y="452"/>
                  </a:moveTo>
                  <a:cubicBezTo>
                    <a:pt x="1857" y="463"/>
                    <a:pt x="1864" y="474"/>
                    <a:pt x="1871" y="485"/>
                  </a:cubicBezTo>
                  <a:cubicBezTo>
                    <a:pt x="1866" y="474"/>
                    <a:pt x="1859" y="462"/>
                    <a:pt x="1850" y="452"/>
                  </a:cubicBezTo>
                  <a:close/>
                  <a:moveTo>
                    <a:pt x="1716" y="216"/>
                  </a:moveTo>
                  <a:cubicBezTo>
                    <a:pt x="1718" y="217"/>
                    <a:pt x="1719" y="217"/>
                    <a:pt x="1721" y="218"/>
                  </a:cubicBezTo>
                  <a:cubicBezTo>
                    <a:pt x="1719" y="217"/>
                    <a:pt x="1718" y="216"/>
                    <a:pt x="1716" y="216"/>
                  </a:cubicBezTo>
                  <a:close/>
                  <a:moveTo>
                    <a:pt x="1858" y="624"/>
                  </a:moveTo>
                  <a:cubicBezTo>
                    <a:pt x="1864" y="636"/>
                    <a:pt x="1866" y="652"/>
                    <a:pt x="1875" y="663"/>
                  </a:cubicBezTo>
                  <a:cubicBezTo>
                    <a:pt x="1870" y="645"/>
                    <a:pt x="1870" y="626"/>
                    <a:pt x="1864" y="608"/>
                  </a:cubicBezTo>
                  <a:cubicBezTo>
                    <a:pt x="1861" y="600"/>
                    <a:pt x="1857" y="591"/>
                    <a:pt x="1853" y="583"/>
                  </a:cubicBezTo>
                  <a:cubicBezTo>
                    <a:pt x="1853" y="581"/>
                    <a:pt x="1853" y="578"/>
                    <a:pt x="1852" y="575"/>
                  </a:cubicBezTo>
                  <a:cubicBezTo>
                    <a:pt x="1859" y="587"/>
                    <a:pt x="1867" y="600"/>
                    <a:pt x="1871" y="610"/>
                  </a:cubicBezTo>
                  <a:cubicBezTo>
                    <a:pt x="1871" y="596"/>
                    <a:pt x="1867" y="579"/>
                    <a:pt x="1861" y="562"/>
                  </a:cubicBezTo>
                  <a:cubicBezTo>
                    <a:pt x="1863" y="567"/>
                    <a:pt x="1866" y="572"/>
                    <a:pt x="1868" y="578"/>
                  </a:cubicBezTo>
                  <a:cubicBezTo>
                    <a:pt x="1864" y="566"/>
                    <a:pt x="1858" y="554"/>
                    <a:pt x="1852" y="542"/>
                  </a:cubicBezTo>
                  <a:cubicBezTo>
                    <a:pt x="1848" y="532"/>
                    <a:pt x="1843" y="524"/>
                    <a:pt x="1838" y="516"/>
                  </a:cubicBezTo>
                  <a:cubicBezTo>
                    <a:pt x="1838" y="515"/>
                    <a:pt x="1838" y="514"/>
                    <a:pt x="1837" y="512"/>
                  </a:cubicBezTo>
                  <a:cubicBezTo>
                    <a:pt x="1857" y="529"/>
                    <a:pt x="1866" y="565"/>
                    <a:pt x="1885" y="583"/>
                  </a:cubicBezTo>
                  <a:cubicBezTo>
                    <a:pt x="1885" y="561"/>
                    <a:pt x="1860" y="534"/>
                    <a:pt x="1850" y="516"/>
                  </a:cubicBezTo>
                  <a:cubicBezTo>
                    <a:pt x="1845" y="508"/>
                    <a:pt x="1841" y="500"/>
                    <a:pt x="1835" y="493"/>
                  </a:cubicBezTo>
                  <a:cubicBezTo>
                    <a:pt x="1833" y="486"/>
                    <a:pt x="1830" y="479"/>
                    <a:pt x="1825" y="472"/>
                  </a:cubicBezTo>
                  <a:cubicBezTo>
                    <a:pt x="1846" y="489"/>
                    <a:pt x="1856" y="514"/>
                    <a:pt x="1873" y="535"/>
                  </a:cubicBezTo>
                  <a:cubicBezTo>
                    <a:pt x="1871" y="489"/>
                    <a:pt x="1826" y="460"/>
                    <a:pt x="1810" y="419"/>
                  </a:cubicBezTo>
                  <a:cubicBezTo>
                    <a:pt x="1825" y="425"/>
                    <a:pt x="1838" y="438"/>
                    <a:pt x="1850" y="452"/>
                  </a:cubicBezTo>
                  <a:cubicBezTo>
                    <a:pt x="1841" y="438"/>
                    <a:pt x="1832" y="424"/>
                    <a:pt x="1822" y="411"/>
                  </a:cubicBezTo>
                  <a:cubicBezTo>
                    <a:pt x="1822" y="410"/>
                    <a:pt x="1821" y="409"/>
                    <a:pt x="1820" y="408"/>
                  </a:cubicBezTo>
                  <a:cubicBezTo>
                    <a:pt x="1811" y="400"/>
                    <a:pt x="1802" y="390"/>
                    <a:pt x="1793" y="379"/>
                  </a:cubicBezTo>
                  <a:cubicBezTo>
                    <a:pt x="1786" y="372"/>
                    <a:pt x="1780" y="364"/>
                    <a:pt x="1774" y="356"/>
                  </a:cubicBezTo>
                  <a:cubicBezTo>
                    <a:pt x="1775" y="356"/>
                    <a:pt x="1775" y="356"/>
                    <a:pt x="1775" y="356"/>
                  </a:cubicBezTo>
                  <a:cubicBezTo>
                    <a:pt x="1781" y="364"/>
                    <a:pt x="1787" y="372"/>
                    <a:pt x="1793" y="379"/>
                  </a:cubicBezTo>
                  <a:cubicBezTo>
                    <a:pt x="1802" y="389"/>
                    <a:pt x="1812" y="398"/>
                    <a:pt x="1820" y="408"/>
                  </a:cubicBezTo>
                  <a:cubicBezTo>
                    <a:pt x="1823" y="410"/>
                    <a:pt x="1825" y="411"/>
                    <a:pt x="1828" y="413"/>
                  </a:cubicBezTo>
                  <a:cubicBezTo>
                    <a:pt x="1825" y="399"/>
                    <a:pt x="1812" y="383"/>
                    <a:pt x="1798" y="369"/>
                  </a:cubicBezTo>
                  <a:cubicBezTo>
                    <a:pt x="1798" y="370"/>
                    <a:pt x="1799" y="370"/>
                    <a:pt x="1799" y="370"/>
                  </a:cubicBezTo>
                  <a:cubicBezTo>
                    <a:pt x="1794" y="365"/>
                    <a:pt x="1788" y="359"/>
                    <a:pt x="1780" y="355"/>
                  </a:cubicBezTo>
                  <a:cubicBezTo>
                    <a:pt x="1777" y="352"/>
                    <a:pt x="1773" y="350"/>
                    <a:pt x="1770" y="348"/>
                  </a:cubicBezTo>
                  <a:cubicBezTo>
                    <a:pt x="1770" y="349"/>
                    <a:pt x="1771" y="350"/>
                    <a:pt x="1771" y="351"/>
                  </a:cubicBezTo>
                  <a:cubicBezTo>
                    <a:pt x="1771" y="351"/>
                    <a:pt x="1771" y="351"/>
                    <a:pt x="1770" y="350"/>
                  </a:cubicBezTo>
                  <a:cubicBezTo>
                    <a:pt x="1768" y="348"/>
                    <a:pt x="1766" y="346"/>
                    <a:pt x="1764" y="344"/>
                  </a:cubicBezTo>
                  <a:cubicBezTo>
                    <a:pt x="1773" y="348"/>
                    <a:pt x="1782" y="351"/>
                    <a:pt x="1790" y="351"/>
                  </a:cubicBezTo>
                  <a:cubicBezTo>
                    <a:pt x="1786" y="344"/>
                    <a:pt x="1777" y="340"/>
                    <a:pt x="1770" y="335"/>
                  </a:cubicBezTo>
                  <a:cubicBezTo>
                    <a:pt x="1764" y="331"/>
                    <a:pt x="1760" y="328"/>
                    <a:pt x="1755" y="324"/>
                  </a:cubicBezTo>
                  <a:cubicBezTo>
                    <a:pt x="1758" y="325"/>
                    <a:pt x="1761" y="326"/>
                    <a:pt x="1764" y="327"/>
                  </a:cubicBezTo>
                  <a:cubicBezTo>
                    <a:pt x="1766" y="329"/>
                    <a:pt x="1768" y="331"/>
                    <a:pt x="1770" y="333"/>
                  </a:cubicBezTo>
                  <a:cubicBezTo>
                    <a:pt x="1768" y="331"/>
                    <a:pt x="1767" y="330"/>
                    <a:pt x="1766" y="328"/>
                  </a:cubicBezTo>
                  <a:cubicBezTo>
                    <a:pt x="1779" y="334"/>
                    <a:pt x="1792" y="341"/>
                    <a:pt x="1804" y="349"/>
                  </a:cubicBezTo>
                  <a:cubicBezTo>
                    <a:pt x="1790" y="341"/>
                    <a:pt x="1776" y="333"/>
                    <a:pt x="1762" y="324"/>
                  </a:cubicBezTo>
                  <a:cubicBezTo>
                    <a:pt x="1758" y="320"/>
                    <a:pt x="1753" y="315"/>
                    <a:pt x="1747" y="311"/>
                  </a:cubicBezTo>
                  <a:cubicBezTo>
                    <a:pt x="1750" y="314"/>
                    <a:pt x="1754" y="318"/>
                    <a:pt x="1757" y="321"/>
                  </a:cubicBezTo>
                  <a:cubicBezTo>
                    <a:pt x="1751" y="318"/>
                    <a:pt x="1746" y="314"/>
                    <a:pt x="1740" y="311"/>
                  </a:cubicBezTo>
                  <a:cubicBezTo>
                    <a:pt x="1737" y="308"/>
                    <a:pt x="1733" y="304"/>
                    <a:pt x="1729" y="301"/>
                  </a:cubicBezTo>
                  <a:cubicBezTo>
                    <a:pt x="1726" y="298"/>
                    <a:pt x="1722" y="296"/>
                    <a:pt x="1718" y="293"/>
                  </a:cubicBezTo>
                  <a:cubicBezTo>
                    <a:pt x="1718" y="292"/>
                    <a:pt x="1718" y="292"/>
                    <a:pt x="1717" y="292"/>
                  </a:cubicBezTo>
                  <a:cubicBezTo>
                    <a:pt x="1727" y="298"/>
                    <a:pt x="1738" y="304"/>
                    <a:pt x="1747" y="311"/>
                  </a:cubicBezTo>
                  <a:cubicBezTo>
                    <a:pt x="1741" y="304"/>
                    <a:pt x="1735" y="298"/>
                    <a:pt x="1729" y="292"/>
                  </a:cubicBezTo>
                  <a:cubicBezTo>
                    <a:pt x="1748" y="299"/>
                    <a:pt x="1767" y="310"/>
                    <a:pt x="1785" y="320"/>
                  </a:cubicBezTo>
                  <a:cubicBezTo>
                    <a:pt x="1766" y="296"/>
                    <a:pt x="1731" y="288"/>
                    <a:pt x="1707" y="271"/>
                  </a:cubicBezTo>
                  <a:cubicBezTo>
                    <a:pt x="1705" y="269"/>
                    <a:pt x="1703" y="267"/>
                    <a:pt x="1700" y="265"/>
                  </a:cubicBezTo>
                  <a:cubicBezTo>
                    <a:pt x="1699" y="264"/>
                    <a:pt x="1699" y="264"/>
                    <a:pt x="1698" y="264"/>
                  </a:cubicBezTo>
                  <a:cubicBezTo>
                    <a:pt x="1695" y="261"/>
                    <a:pt x="1692" y="257"/>
                    <a:pt x="1690" y="254"/>
                  </a:cubicBezTo>
                  <a:cubicBezTo>
                    <a:pt x="1690" y="254"/>
                    <a:pt x="1691" y="254"/>
                    <a:pt x="1692" y="254"/>
                  </a:cubicBezTo>
                  <a:cubicBezTo>
                    <a:pt x="1690" y="253"/>
                    <a:pt x="1688" y="252"/>
                    <a:pt x="1686" y="251"/>
                  </a:cubicBezTo>
                  <a:cubicBezTo>
                    <a:pt x="1686" y="250"/>
                    <a:pt x="1685" y="249"/>
                    <a:pt x="1684" y="248"/>
                  </a:cubicBezTo>
                  <a:cubicBezTo>
                    <a:pt x="1680" y="243"/>
                    <a:pt x="1676" y="238"/>
                    <a:pt x="1671" y="233"/>
                  </a:cubicBezTo>
                  <a:cubicBezTo>
                    <a:pt x="1672" y="233"/>
                    <a:pt x="1672" y="233"/>
                    <a:pt x="1672" y="233"/>
                  </a:cubicBezTo>
                  <a:cubicBezTo>
                    <a:pt x="1702" y="242"/>
                    <a:pt x="1734" y="253"/>
                    <a:pt x="1761" y="269"/>
                  </a:cubicBezTo>
                  <a:cubicBezTo>
                    <a:pt x="1743" y="256"/>
                    <a:pt x="1725" y="243"/>
                    <a:pt x="1705" y="232"/>
                  </a:cubicBezTo>
                  <a:cubicBezTo>
                    <a:pt x="1699" y="228"/>
                    <a:pt x="1690" y="225"/>
                    <a:pt x="1680" y="222"/>
                  </a:cubicBezTo>
                  <a:cubicBezTo>
                    <a:pt x="1672" y="216"/>
                    <a:pt x="1662" y="212"/>
                    <a:pt x="1652" y="209"/>
                  </a:cubicBezTo>
                  <a:cubicBezTo>
                    <a:pt x="1651" y="209"/>
                    <a:pt x="1650" y="208"/>
                    <a:pt x="1649" y="207"/>
                  </a:cubicBezTo>
                  <a:cubicBezTo>
                    <a:pt x="1647" y="205"/>
                    <a:pt x="1645" y="202"/>
                    <a:pt x="1643" y="200"/>
                  </a:cubicBezTo>
                  <a:cubicBezTo>
                    <a:pt x="1643" y="200"/>
                    <a:pt x="1643" y="199"/>
                    <a:pt x="1642" y="198"/>
                  </a:cubicBezTo>
                  <a:cubicBezTo>
                    <a:pt x="1667" y="201"/>
                    <a:pt x="1692" y="209"/>
                    <a:pt x="1716" y="216"/>
                  </a:cubicBezTo>
                  <a:cubicBezTo>
                    <a:pt x="1699" y="210"/>
                    <a:pt x="1683" y="196"/>
                    <a:pt x="1666" y="190"/>
                  </a:cubicBezTo>
                  <a:cubicBezTo>
                    <a:pt x="1658" y="187"/>
                    <a:pt x="1648" y="186"/>
                    <a:pt x="1639" y="184"/>
                  </a:cubicBezTo>
                  <a:cubicBezTo>
                    <a:pt x="1639" y="183"/>
                    <a:pt x="1639" y="182"/>
                    <a:pt x="1638" y="182"/>
                  </a:cubicBezTo>
                  <a:cubicBezTo>
                    <a:pt x="1665" y="188"/>
                    <a:pt x="1697" y="188"/>
                    <a:pt x="1721" y="198"/>
                  </a:cubicBezTo>
                  <a:cubicBezTo>
                    <a:pt x="1687" y="181"/>
                    <a:pt x="1648" y="171"/>
                    <a:pt x="1615" y="154"/>
                  </a:cubicBezTo>
                  <a:cubicBezTo>
                    <a:pt x="1614" y="154"/>
                    <a:pt x="1614" y="154"/>
                    <a:pt x="1614" y="154"/>
                  </a:cubicBezTo>
                  <a:cubicBezTo>
                    <a:pt x="1606" y="150"/>
                    <a:pt x="1596" y="147"/>
                    <a:pt x="1587" y="145"/>
                  </a:cubicBezTo>
                  <a:cubicBezTo>
                    <a:pt x="1584" y="143"/>
                    <a:pt x="1581" y="141"/>
                    <a:pt x="1579" y="139"/>
                  </a:cubicBezTo>
                  <a:cubicBezTo>
                    <a:pt x="1595" y="137"/>
                    <a:pt x="1612" y="133"/>
                    <a:pt x="1625" y="128"/>
                  </a:cubicBezTo>
                  <a:cubicBezTo>
                    <a:pt x="1598" y="106"/>
                    <a:pt x="1555" y="113"/>
                    <a:pt x="1522" y="98"/>
                  </a:cubicBezTo>
                  <a:cubicBezTo>
                    <a:pt x="1520" y="97"/>
                    <a:pt x="1517" y="95"/>
                    <a:pt x="1515" y="94"/>
                  </a:cubicBezTo>
                  <a:cubicBezTo>
                    <a:pt x="1537" y="92"/>
                    <a:pt x="1563" y="103"/>
                    <a:pt x="1584" y="96"/>
                  </a:cubicBezTo>
                  <a:cubicBezTo>
                    <a:pt x="1569" y="84"/>
                    <a:pt x="1544" y="78"/>
                    <a:pt x="1518" y="76"/>
                  </a:cubicBezTo>
                  <a:cubicBezTo>
                    <a:pt x="1518" y="75"/>
                    <a:pt x="1518" y="75"/>
                    <a:pt x="1519" y="75"/>
                  </a:cubicBezTo>
                  <a:cubicBezTo>
                    <a:pt x="1515" y="74"/>
                    <a:pt x="1511" y="73"/>
                    <a:pt x="1508" y="73"/>
                  </a:cubicBezTo>
                  <a:cubicBezTo>
                    <a:pt x="1519" y="72"/>
                    <a:pt x="1529" y="70"/>
                    <a:pt x="1540" y="68"/>
                  </a:cubicBezTo>
                  <a:cubicBezTo>
                    <a:pt x="1535" y="40"/>
                    <a:pt x="1473" y="47"/>
                    <a:pt x="1419" y="53"/>
                  </a:cubicBezTo>
                  <a:cubicBezTo>
                    <a:pt x="1415" y="52"/>
                    <a:pt x="1411" y="51"/>
                    <a:pt x="1408" y="50"/>
                  </a:cubicBezTo>
                  <a:cubicBezTo>
                    <a:pt x="1422" y="45"/>
                    <a:pt x="1440" y="44"/>
                    <a:pt x="1454" y="43"/>
                  </a:cubicBezTo>
                  <a:cubicBezTo>
                    <a:pt x="1466" y="42"/>
                    <a:pt x="1486" y="45"/>
                    <a:pt x="1497" y="39"/>
                  </a:cubicBezTo>
                  <a:cubicBezTo>
                    <a:pt x="1479" y="32"/>
                    <a:pt x="1449" y="40"/>
                    <a:pt x="1430" y="43"/>
                  </a:cubicBezTo>
                  <a:cubicBezTo>
                    <a:pt x="1421" y="45"/>
                    <a:pt x="1412" y="47"/>
                    <a:pt x="1404" y="49"/>
                  </a:cubicBezTo>
                  <a:cubicBezTo>
                    <a:pt x="1396" y="47"/>
                    <a:pt x="1389" y="45"/>
                    <a:pt x="1381" y="44"/>
                  </a:cubicBezTo>
                  <a:cubicBezTo>
                    <a:pt x="1408" y="40"/>
                    <a:pt x="1437" y="42"/>
                    <a:pt x="1462" y="30"/>
                  </a:cubicBezTo>
                  <a:cubicBezTo>
                    <a:pt x="1431" y="28"/>
                    <a:pt x="1400" y="31"/>
                    <a:pt x="1369" y="34"/>
                  </a:cubicBezTo>
                  <a:cubicBezTo>
                    <a:pt x="1374" y="32"/>
                    <a:pt x="1380" y="31"/>
                    <a:pt x="1385" y="30"/>
                  </a:cubicBezTo>
                  <a:cubicBezTo>
                    <a:pt x="1396" y="28"/>
                    <a:pt x="1413" y="28"/>
                    <a:pt x="1422" y="22"/>
                  </a:cubicBezTo>
                  <a:cubicBezTo>
                    <a:pt x="1385" y="27"/>
                    <a:pt x="1346" y="27"/>
                    <a:pt x="1310" y="36"/>
                  </a:cubicBezTo>
                  <a:cubicBezTo>
                    <a:pt x="1309" y="36"/>
                    <a:pt x="1308" y="36"/>
                    <a:pt x="1308" y="36"/>
                  </a:cubicBezTo>
                  <a:cubicBezTo>
                    <a:pt x="1312" y="34"/>
                    <a:pt x="1318" y="33"/>
                    <a:pt x="1322" y="32"/>
                  </a:cubicBezTo>
                  <a:cubicBezTo>
                    <a:pt x="1328" y="31"/>
                    <a:pt x="1334" y="29"/>
                    <a:pt x="1339" y="28"/>
                  </a:cubicBezTo>
                  <a:cubicBezTo>
                    <a:pt x="1365" y="26"/>
                    <a:pt x="1391" y="24"/>
                    <a:pt x="1409" y="11"/>
                  </a:cubicBezTo>
                  <a:cubicBezTo>
                    <a:pt x="1383" y="11"/>
                    <a:pt x="1354" y="14"/>
                    <a:pt x="1327" y="19"/>
                  </a:cubicBezTo>
                  <a:cubicBezTo>
                    <a:pt x="1316" y="20"/>
                    <a:pt x="1301" y="25"/>
                    <a:pt x="1286" y="29"/>
                  </a:cubicBezTo>
                  <a:cubicBezTo>
                    <a:pt x="1288" y="28"/>
                    <a:pt x="1291" y="27"/>
                    <a:pt x="1294" y="26"/>
                  </a:cubicBezTo>
                  <a:cubicBezTo>
                    <a:pt x="1299" y="23"/>
                    <a:pt x="1310" y="22"/>
                    <a:pt x="1313" y="16"/>
                  </a:cubicBezTo>
                  <a:cubicBezTo>
                    <a:pt x="1310" y="16"/>
                    <a:pt x="1306" y="16"/>
                    <a:pt x="1302" y="16"/>
                  </a:cubicBezTo>
                  <a:cubicBezTo>
                    <a:pt x="1313" y="14"/>
                    <a:pt x="1323" y="10"/>
                    <a:pt x="1332" y="3"/>
                  </a:cubicBezTo>
                  <a:cubicBezTo>
                    <a:pt x="1317" y="5"/>
                    <a:pt x="1302" y="8"/>
                    <a:pt x="1287" y="12"/>
                  </a:cubicBezTo>
                  <a:cubicBezTo>
                    <a:pt x="1291" y="11"/>
                    <a:pt x="1294" y="9"/>
                    <a:pt x="1296" y="6"/>
                  </a:cubicBezTo>
                  <a:cubicBezTo>
                    <a:pt x="1288" y="6"/>
                    <a:pt x="1281" y="9"/>
                    <a:pt x="1274" y="11"/>
                  </a:cubicBezTo>
                  <a:cubicBezTo>
                    <a:pt x="1261" y="14"/>
                    <a:pt x="1249" y="18"/>
                    <a:pt x="1236" y="22"/>
                  </a:cubicBezTo>
                  <a:cubicBezTo>
                    <a:pt x="1218" y="28"/>
                    <a:pt x="1200" y="35"/>
                    <a:pt x="1181" y="40"/>
                  </a:cubicBezTo>
                  <a:cubicBezTo>
                    <a:pt x="1193" y="35"/>
                    <a:pt x="1204" y="30"/>
                    <a:pt x="1215" y="23"/>
                  </a:cubicBezTo>
                  <a:cubicBezTo>
                    <a:pt x="1225" y="20"/>
                    <a:pt x="1234" y="18"/>
                    <a:pt x="1243" y="16"/>
                  </a:cubicBezTo>
                  <a:cubicBezTo>
                    <a:pt x="1236" y="17"/>
                    <a:pt x="1228" y="19"/>
                    <a:pt x="1220" y="21"/>
                  </a:cubicBezTo>
                  <a:cubicBezTo>
                    <a:pt x="1222" y="20"/>
                    <a:pt x="1224" y="18"/>
                    <a:pt x="1226" y="17"/>
                  </a:cubicBezTo>
                  <a:cubicBezTo>
                    <a:pt x="1235" y="12"/>
                    <a:pt x="1247" y="7"/>
                    <a:pt x="1255" y="0"/>
                  </a:cubicBezTo>
                  <a:cubicBezTo>
                    <a:pt x="1236" y="4"/>
                    <a:pt x="1217" y="13"/>
                    <a:pt x="1199" y="20"/>
                  </a:cubicBezTo>
                  <a:cubicBezTo>
                    <a:pt x="1186" y="24"/>
                    <a:pt x="1174" y="29"/>
                    <a:pt x="1161" y="35"/>
                  </a:cubicBezTo>
                  <a:cubicBezTo>
                    <a:pt x="1162" y="34"/>
                    <a:pt x="1164" y="33"/>
                    <a:pt x="1166" y="32"/>
                  </a:cubicBezTo>
                  <a:cubicBezTo>
                    <a:pt x="1161" y="33"/>
                    <a:pt x="1157" y="35"/>
                    <a:pt x="1153" y="37"/>
                  </a:cubicBezTo>
                  <a:cubicBezTo>
                    <a:pt x="1170" y="28"/>
                    <a:pt x="1189" y="22"/>
                    <a:pt x="1206" y="12"/>
                  </a:cubicBezTo>
                  <a:cubicBezTo>
                    <a:pt x="1172" y="25"/>
                    <a:pt x="1137" y="37"/>
                    <a:pt x="1104" y="51"/>
                  </a:cubicBezTo>
                  <a:cubicBezTo>
                    <a:pt x="1114" y="45"/>
                    <a:pt x="1125" y="42"/>
                    <a:pt x="1135" y="37"/>
                  </a:cubicBezTo>
                  <a:cubicBezTo>
                    <a:pt x="1140" y="35"/>
                    <a:pt x="1144" y="32"/>
                    <a:pt x="1149" y="31"/>
                  </a:cubicBezTo>
                  <a:cubicBezTo>
                    <a:pt x="1132" y="34"/>
                    <a:pt x="1114" y="42"/>
                    <a:pt x="1098" y="49"/>
                  </a:cubicBezTo>
                  <a:cubicBezTo>
                    <a:pt x="1090" y="52"/>
                    <a:pt x="1081" y="55"/>
                    <a:pt x="1073" y="58"/>
                  </a:cubicBezTo>
                  <a:cubicBezTo>
                    <a:pt x="1060" y="59"/>
                    <a:pt x="1049" y="65"/>
                    <a:pt x="1037" y="72"/>
                  </a:cubicBezTo>
                  <a:cubicBezTo>
                    <a:pt x="1036" y="72"/>
                    <a:pt x="1035" y="72"/>
                    <a:pt x="1034" y="72"/>
                  </a:cubicBezTo>
                  <a:cubicBezTo>
                    <a:pt x="1052" y="59"/>
                    <a:pt x="1077" y="55"/>
                    <a:pt x="1095" y="42"/>
                  </a:cubicBezTo>
                  <a:cubicBezTo>
                    <a:pt x="1074" y="50"/>
                    <a:pt x="1052" y="57"/>
                    <a:pt x="1031" y="65"/>
                  </a:cubicBezTo>
                  <a:cubicBezTo>
                    <a:pt x="1031" y="65"/>
                    <a:pt x="1030" y="65"/>
                    <a:pt x="1030" y="66"/>
                  </a:cubicBezTo>
                  <a:cubicBezTo>
                    <a:pt x="1035" y="62"/>
                    <a:pt x="1041" y="58"/>
                    <a:pt x="1046" y="54"/>
                  </a:cubicBezTo>
                  <a:cubicBezTo>
                    <a:pt x="1012" y="66"/>
                    <a:pt x="979" y="85"/>
                    <a:pt x="946" y="99"/>
                  </a:cubicBezTo>
                  <a:cubicBezTo>
                    <a:pt x="961" y="90"/>
                    <a:pt x="977" y="80"/>
                    <a:pt x="993" y="71"/>
                  </a:cubicBezTo>
                  <a:cubicBezTo>
                    <a:pt x="959" y="88"/>
                    <a:pt x="922" y="98"/>
                    <a:pt x="890" y="116"/>
                  </a:cubicBezTo>
                  <a:cubicBezTo>
                    <a:pt x="895" y="110"/>
                    <a:pt x="902" y="105"/>
                    <a:pt x="909" y="100"/>
                  </a:cubicBezTo>
                  <a:cubicBezTo>
                    <a:pt x="906" y="101"/>
                    <a:pt x="902" y="103"/>
                    <a:pt x="899" y="105"/>
                  </a:cubicBezTo>
                  <a:cubicBezTo>
                    <a:pt x="881" y="114"/>
                    <a:pt x="865" y="128"/>
                    <a:pt x="846" y="136"/>
                  </a:cubicBezTo>
                  <a:cubicBezTo>
                    <a:pt x="857" y="124"/>
                    <a:pt x="870" y="115"/>
                    <a:pt x="882" y="105"/>
                  </a:cubicBezTo>
                  <a:cubicBezTo>
                    <a:pt x="855" y="127"/>
                    <a:pt x="821" y="143"/>
                    <a:pt x="795" y="168"/>
                  </a:cubicBezTo>
                  <a:cubicBezTo>
                    <a:pt x="803" y="151"/>
                    <a:pt x="827" y="137"/>
                    <a:pt x="841" y="124"/>
                  </a:cubicBezTo>
                  <a:cubicBezTo>
                    <a:pt x="811" y="141"/>
                    <a:pt x="785" y="171"/>
                    <a:pt x="753" y="184"/>
                  </a:cubicBezTo>
                  <a:cubicBezTo>
                    <a:pt x="760" y="171"/>
                    <a:pt x="781" y="157"/>
                    <a:pt x="791" y="149"/>
                  </a:cubicBezTo>
                  <a:cubicBezTo>
                    <a:pt x="771" y="155"/>
                    <a:pt x="755" y="176"/>
                    <a:pt x="738" y="189"/>
                  </a:cubicBezTo>
                  <a:cubicBezTo>
                    <a:pt x="728" y="196"/>
                    <a:pt x="715" y="209"/>
                    <a:pt x="701" y="217"/>
                  </a:cubicBezTo>
                  <a:cubicBezTo>
                    <a:pt x="693" y="219"/>
                    <a:pt x="684" y="221"/>
                    <a:pt x="675" y="223"/>
                  </a:cubicBezTo>
                  <a:cubicBezTo>
                    <a:pt x="650" y="220"/>
                    <a:pt x="623" y="231"/>
                    <a:pt x="599" y="221"/>
                  </a:cubicBezTo>
                  <a:cubicBezTo>
                    <a:pt x="603" y="239"/>
                    <a:pt x="574" y="224"/>
                    <a:pt x="568" y="223"/>
                  </a:cubicBezTo>
                  <a:cubicBezTo>
                    <a:pt x="572" y="226"/>
                    <a:pt x="570" y="227"/>
                    <a:pt x="572" y="230"/>
                  </a:cubicBezTo>
                  <a:cubicBezTo>
                    <a:pt x="563" y="229"/>
                    <a:pt x="554" y="227"/>
                    <a:pt x="545" y="224"/>
                  </a:cubicBezTo>
                  <a:cubicBezTo>
                    <a:pt x="548" y="226"/>
                    <a:pt x="550" y="229"/>
                    <a:pt x="553" y="232"/>
                  </a:cubicBezTo>
                  <a:cubicBezTo>
                    <a:pt x="541" y="229"/>
                    <a:pt x="528" y="228"/>
                    <a:pt x="515" y="226"/>
                  </a:cubicBezTo>
                  <a:cubicBezTo>
                    <a:pt x="518" y="228"/>
                    <a:pt x="520" y="232"/>
                    <a:pt x="517" y="236"/>
                  </a:cubicBezTo>
                  <a:cubicBezTo>
                    <a:pt x="503" y="233"/>
                    <a:pt x="488" y="229"/>
                    <a:pt x="473" y="226"/>
                  </a:cubicBezTo>
                  <a:cubicBezTo>
                    <a:pt x="481" y="229"/>
                    <a:pt x="492" y="230"/>
                    <a:pt x="497" y="238"/>
                  </a:cubicBezTo>
                  <a:cubicBezTo>
                    <a:pt x="494" y="238"/>
                    <a:pt x="491" y="239"/>
                    <a:pt x="488" y="239"/>
                  </a:cubicBezTo>
                  <a:cubicBezTo>
                    <a:pt x="475" y="238"/>
                    <a:pt x="462" y="233"/>
                    <a:pt x="448" y="233"/>
                  </a:cubicBezTo>
                  <a:cubicBezTo>
                    <a:pt x="445" y="233"/>
                    <a:pt x="441" y="234"/>
                    <a:pt x="437" y="234"/>
                  </a:cubicBezTo>
                  <a:cubicBezTo>
                    <a:pt x="435" y="233"/>
                    <a:pt x="432" y="233"/>
                    <a:pt x="429" y="233"/>
                  </a:cubicBezTo>
                  <a:cubicBezTo>
                    <a:pt x="413" y="231"/>
                    <a:pt x="398" y="231"/>
                    <a:pt x="383" y="234"/>
                  </a:cubicBezTo>
                  <a:cubicBezTo>
                    <a:pt x="381" y="235"/>
                    <a:pt x="377" y="236"/>
                    <a:pt x="374" y="237"/>
                  </a:cubicBezTo>
                  <a:cubicBezTo>
                    <a:pt x="376" y="237"/>
                    <a:pt x="378" y="237"/>
                    <a:pt x="380" y="237"/>
                  </a:cubicBezTo>
                  <a:cubicBezTo>
                    <a:pt x="388" y="237"/>
                    <a:pt x="396" y="239"/>
                    <a:pt x="404" y="241"/>
                  </a:cubicBezTo>
                  <a:cubicBezTo>
                    <a:pt x="388" y="240"/>
                    <a:pt x="372" y="240"/>
                    <a:pt x="355" y="240"/>
                  </a:cubicBezTo>
                  <a:cubicBezTo>
                    <a:pt x="370" y="245"/>
                    <a:pt x="392" y="245"/>
                    <a:pt x="410" y="248"/>
                  </a:cubicBezTo>
                  <a:cubicBezTo>
                    <a:pt x="408" y="249"/>
                    <a:pt x="405" y="249"/>
                    <a:pt x="402" y="249"/>
                  </a:cubicBezTo>
                  <a:cubicBezTo>
                    <a:pt x="406" y="249"/>
                    <a:pt x="409" y="249"/>
                    <a:pt x="413" y="249"/>
                  </a:cubicBezTo>
                  <a:cubicBezTo>
                    <a:pt x="413" y="249"/>
                    <a:pt x="414" y="249"/>
                    <a:pt x="414" y="249"/>
                  </a:cubicBezTo>
                  <a:cubicBezTo>
                    <a:pt x="390" y="253"/>
                    <a:pt x="361" y="243"/>
                    <a:pt x="339" y="255"/>
                  </a:cubicBezTo>
                  <a:cubicBezTo>
                    <a:pt x="338" y="255"/>
                    <a:pt x="338" y="255"/>
                    <a:pt x="338" y="255"/>
                  </a:cubicBezTo>
                  <a:cubicBezTo>
                    <a:pt x="337" y="255"/>
                    <a:pt x="336" y="255"/>
                    <a:pt x="335" y="255"/>
                  </a:cubicBezTo>
                  <a:cubicBezTo>
                    <a:pt x="336" y="255"/>
                    <a:pt x="337" y="255"/>
                    <a:pt x="339" y="255"/>
                  </a:cubicBezTo>
                  <a:cubicBezTo>
                    <a:pt x="349" y="260"/>
                    <a:pt x="363" y="256"/>
                    <a:pt x="376" y="258"/>
                  </a:cubicBezTo>
                  <a:cubicBezTo>
                    <a:pt x="372" y="259"/>
                    <a:pt x="367" y="260"/>
                    <a:pt x="363" y="261"/>
                  </a:cubicBezTo>
                  <a:cubicBezTo>
                    <a:pt x="339" y="260"/>
                    <a:pt x="311" y="260"/>
                    <a:pt x="295" y="270"/>
                  </a:cubicBezTo>
                  <a:cubicBezTo>
                    <a:pt x="299" y="271"/>
                    <a:pt x="302" y="271"/>
                    <a:pt x="305" y="271"/>
                  </a:cubicBezTo>
                  <a:cubicBezTo>
                    <a:pt x="304" y="271"/>
                    <a:pt x="303" y="271"/>
                    <a:pt x="302" y="271"/>
                  </a:cubicBezTo>
                  <a:cubicBezTo>
                    <a:pt x="297" y="272"/>
                    <a:pt x="293" y="273"/>
                    <a:pt x="289" y="273"/>
                  </a:cubicBezTo>
                  <a:cubicBezTo>
                    <a:pt x="283" y="273"/>
                    <a:pt x="277" y="274"/>
                    <a:pt x="272" y="276"/>
                  </a:cubicBezTo>
                  <a:cubicBezTo>
                    <a:pt x="261" y="277"/>
                    <a:pt x="250" y="278"/>
                    <a:pt x="239" y="280"/>
                  </a:cubicBezTo>
                  <a:cubicBezTo>
                    <a:pt x="231" y="281"/>
                    <a:pt x="224" y="283"/>
                    <a:pt x="216" y="284"/>
                  </a:cubicBezTo>
                  <a:cubicBezTo>
                    <a:pt x="213" y="285"/>
                    <a:pt x="209" y="284"/>
                    <a:pt x="206" y="286"/>
                  </a:cubicBezTo>
                  <a:cubicBezTo>
                    <a:pt x="213" y="288"/>
                    <a:pt x="221" y="287"/>
                    <a:pt x="228" y="287"/>
                  </a:cubicBezTo>
                  <a:cubicBezTo>
                    <a:pt x="233" y="286"/>
                    <a:pt x="237" y="286"/>
                    <a:pt x="242" y="286"/>
                  </a:cubicBezTo>
                  <a:cubicBezTo>
                    <a:pt x="245" y="286"/>
                    <a:pt x="248" y="287"/>
                    <a:pt x="250" y="288"/>
                  </a:cubicBezTo>
                  <a:cubicBezTo>
                    <a:pt x="250" y="289"/>
                    <a:pt x="250" y="289"/>
                    <a:pt x="249" y="289"/>
                  </a:cubicBezTo>
                  <a:cubicBezTo>
                    <a:pt x="246" y="290"/>
                    <a:pt x="243" y="290"/>
                    <a:pt x="239" y="290"/>
                  </a:cubicBezTo>
                  <a:cubicBezTo>
                    <a:pt x="234" y="292"/>
                    <a:pt x="229" y="293"/>
                    <a:pt x="223" y="295"/>
                  </a:cubicBezTo>
                  <a:cubicBezTo>
                    <a:pt x="214" y="296"/>
                    <a:pt x="204" y="295"/>
                    <a:pt x="198" y="295"/>
                  </a:cubicBezTo>
                  <a:cubicBezTo>
                    <a:pt x="203" y="297"/>
                    <a:pt x="209" y="298"/>
                    <a:pt x="214" y="299"/>
                  </a:cubicBezTo>
                  <a:cubicBezTo>
                    <a:pt x="212" y="300"/>
                    <a:pt x="209" y="301"/>
                    <a:pt x="207" y="302"/>
                  </a:cubicBezTo>
                  <a:cubicBezTo>
                    <a:pt x="197" y="306"/>
                    <a:pt x="189" y="309"/>
                    <a:pt x="179" y="310"/>
                  </a:cubicBezTo>
                  <a:cubicBezTo>
                    <a:pt x="171" y="311"/>
                    <a:pt x="165" y="312"/>
                    <a:pt x="158" y="315"/>
                  </a:cubicBezTo>
                  <a:cubicBezTo>
                    <a:pt x="173" y="315"/>
                    <a:pt x="190" y="311"/>
                    <a:pt x="205" y="309"/>
                  </a:cubicBezTo>
                  <a:cubicBezTo>
                    <a:pt x="212" y="309"/>
                    <a:pt x="220" y="308"/>
                    <a:pt x="227" y="307"/>
                  </a:cubicBezTo>
                  <a:cubicBezTo>
                    <a:pt x="223" y="310"/>
                    <a:pt x="214" y="312"/>
                    <a:pt x="205" y="314"/>
                  </a:cubicBezTo>
                  <a:cubicBezTo>
                    <a:pt x="206" y="314"/>
                    <a:pt x="207" y="314"/>
                    <a:pt x="207" y="315"/>
                  </a:cubicBezTo>
                  <a:cubicBezTo>
                    <a:pt x="186" y="317"/>
                    <a:pt x="166" y="322"/>
                    <a:pt x="146" y="324"/>
                  </a:cubicBezTo>
                  <a:cubicBezTo>
                    <a:pt x="158" y="324"/>
                    <a:pt x="182" y="321"/>
                    <a:pt x="198" y="324"/>
                  </a:cubicBezTo>
                  <a:cubicBezTo>
                    <a:pt x="193" y="327"/>
                    <a:pt x="188" y="329"/>
                    <a:pt x="183" y="332"/>
                  </a:cubicBezTo>
                  <a:cubicBezTo>
                    <a:pt x="179" y="333"/>
                    <a:pt x="174" y="333"/>
                    <a:pt x="170" y="334"/>
                  </a:cubicBezTo>
                  <a:cubicBezTo>
                    <a:pt x="161" y="336"/>
                    <a:pt x="150" y="340"/>
                    <a:pt x="139" y="343"/>
                  </a:cubicBezTo>
                  <a:cubicBezTo>
                    <a:pt x="144" y="343"/>
                    <a:pt x="149" y="343"/>
                    <a:pt x="154" y="343"/>
                  </a:cubicBezTo>
                  <a:cubicBezTo>
                    <a:pt x="139" y="344"/>
                    <a:pt x="121" y="351"/>
                    <a:pt x="108" y="354"/>
                  </a:cubicBezTo>
                  <a:cubicBezTo>
                    <a:pt x="104" y="355"/>
                    <a:pt x="99" y="356"/>
                    <a:pt x="95" y="356"/>
                  </a:cubicBezTo>
                  <a:cubicBezTo>
                    <a:pt x="113" y="354"/>
                    <a:pt x="131" y="353"/>
                    <a:pt x="149" y="353"/>
                  </a:cubicBezTo>
                  <a:cubicBezTo>
                    <a:pt x="145" y="356"/>
                    <a:pt x="143" y="357"/>
                    <a:pt x="143" y="357"/>
                  </a:cubicBezTo>
                  <a:cubicBezTo>
                    <a:pt x="142" y="357"/>
                    <a:pt x="142" y="358"/>
                    <a:pt x="141" y="358"/>
                  </a:cubicBezTo>
                  <a:cubicBezTo>
                    <a:pt x="75" y="363"/>
                    <a:pt x="44" y="372"/>
                    <a:pt x="36" y="464"/>
                  </a:cubicBezTo>
                  <a:cubicBezTo>
                    <a:pt x="28" y="557"/>
                    <a:pt x="103" y="507"/>
                    <a:pt x="103" y="507"/>
                  </a:cubicBezTo>
                  <a:cubicBezTo>
                    <a:pt x="103" y="507"/>
                    <a:pt x="113" y="571"/>
                    <a:pt x="105" y="592"/>
                  </a:cubicBezTo>
                  <a:cubicBezTo>
                    <a:pt x="99" y="609"/>
                    <a:pt x="87" y="630"/>
                    <a:pt x="83" y="637"/>
                  </a:cubicBezTo>
                  <a:cubicBezTo>
                    <a:pt x="83" y="636"/>
                    <a:pt x="84" y="634"/>
                    <a:pt x="84" y="633"/>
                  </a:cubicBezTo>
                  <a:cubicBezTo>
                    <a:pt x="81" y="637"/>
                    <a:pt x="78" y="642"/>
                    <a:pt x="74" y="645"/>
                  </a:cubicBezTo>
                  <a:cubicBezTo>
                    <a:pt x="74" y="641"/>
                    <a:pt x="77" y="638"/>
                    <a:pt x="79" y="635"/>
                  </a:cubicBezTo>
                  <a:cubicBezTo>
                    <a:pt x="72" y="636"/>
                    <a:pt x="68" y="646"/>
                    <a:pt x="63" y="651"/>
                  </a:cubicBezTo>
                  <a:cubicBezTo>
                    <a:pt x="64" y="646"/>
                    <a:pt x="66" y="642"/>
                    <a:pt x="68" y="638"/>
                  </a:cubicBezTo>
                  <a:cubicBezTo>
                    <a:pt x="60" y="647"/>
                    <a:pt x="53" y="659"/>
                    <a:pt x="44" y="666"/>
                  </a:cubicBezTo>
                  <a:cubicBezTo>
                    <a:pt x="46" y="661"/>
                    <a:pt x="49" y="657"/>
                    <a:pt x="51" y="652"/>
                  </a:cubicBezTo>
                  <a:cubicBezTo>
                    <a:pt x="42" y="664"/>
                    <a:pt x="37" y="677"/>
                    <a:pt x="31" y="689"/>
                  </a:cubicBezTo>
                  <a:cubicBezTo>
                    <a:pt x="31" y="687"/>
                    <a:pt x="31" y="684"/>
                    <a:pt x="32" y="681"/>
                  </a:cubicBezTo>
                  <a:cubicBezTo>
                    <a:pt x="29" y="691"/>
                    <a:pt x="24" y="701"/>
                    <a:pt x="21" y="710"/>
                  </a:cubicBezTo>
                  <a:cubicBezTo>
                    <a:pt x="21" y="701"/>
                    <a:pt x="25" y="692"/>
                    <a:pt x="24" y="683"/>
                  </a:cubicBezTo>
                  <a:cubicBezTo>
                    <a:pt x="20" y="701"/>
                    <a:pt x="14" y="719"/>
                    <a:pt x="10" y="738"/>
                  </a:cubicBezTo>
                  <a:cubicBezTo>
                    <a:pt x="10" y="750"/>
                    <a:pt x="10" y="762"/>
                    <a:pt x="9" y="773"/>
                  </a:cubicBezTo>
                  <a:cubicBezTo>
                    <a:pt x="8" y="771"/>
                    <a:pt x="7" y="768"/>
                    <a:pt x="7" y="765"/>
                  </a:cubicBezTo>
                  <a:cubicBezTo>
                    <a:pt x="7" y="767"/>
                    <a:pt x="7" y="769"/>
                    <a:pt x="7" y="771"/>
                  </a:cubicBezTo>
                  <a:cubicBezTo>
                    <a:pt x="8" y="777"/>
                    <a:pt x="7" y="786"/>
                    <a:pt x="8" y="794"/>
                  </a:cubicBezTo>
                  <a:cubicBezTo>
                    <a:pt x="6" y="782"/>
                    <a:pt x="5" y="770"/>
                    <a:pt x="1" y="760"/>
                  </a:cubicBezTo>
                  <a:cubicBezTo>
                    <a:pt x="5" y="771"/>
                    <a:pt x="2" y="785"/>
                    <a:pt x="5" y="797"/>
                  </a:cubicBezTo>
                  <a:cubicBezTo>
                    <a:pt x="5" y="801"/>
                    <a:pt x="6" y="805"/>
                    <a:pt x="6" y="810"/>
                  </a:cubicBezTo>
                  <a:cubicBezTo>
                    <a:pt x="5" y="804"/>
                    <a:pt x="3" y="799"/>
                    <a:pt x="0" y="794"/>
                  </a:cubicBezTo>
                  <a:cubicBezTo>
                    <a:pt x="5" y="826"/>
                    <a:pt x="15" y="860"/>
                    <a:pt x="15" y="892"/>
                  </a:cubicBezTo>
                  <a:cubicBezTo>
                    <a:pt x="15" y="894"/>
                    <a:pt x="15" y="895"/>
                    <a:pt x="15" y="896"/>
                  </a:cubicBezTo>
                  <a:cubicBezTo>
                    <a:pt x="7" y="963"/>
                    <a:pt x="47" y="1024"/>
                    <a:pt x="63" y="1061"/>
                  </a:cubicBezTo>
                  <a:cubicBezTo>
                    <a:pt x="79" y="1099"/>
                    <a:pt x="111" y="1088"/>
                    <a:pt x="111" y="1088"/>
                  </a:cubicBezTo>
                  <a:cubicBezTo>
                    <a:pt x="99" y="1143"/>
                    <a:pt x="269" y="1098"/>
                    <a:pt x="370" y="1108"/>
                  </a:cubicBezTo>
                  <a:cubicBezTo>
                    <a:pt x="375" y="1111"/>
                    <a:pt x="381" y="1110"/>
                    <a:pt x="387" y="1110"/>
                  </a:cubicBezTo>
                  <a:cubicBezTo>
                    <a:pt x="398" y="1111"/>
                    <a:pt x="407" y="1113"/>
                    <a:pt x="417" y="1116"/>
                  </a:cubicBezTo>
                  <a:cubicBezTo>
                    <a:pt x="438" y="1122"/>
                    <a:pt x="465" y="1121"/>
                    <a:pt x="484" y="1131"/>
                  </a:cubicBezTo>
                  <a:cubicBezTo>
                    <a:pt x="472" y="1121"/>
                    <a:pt x="449" y="1120"/>
                    <a:pt x="435" y="1116"/>
                  </a:cubicBezTo>
                  <a:cubicBezTo>
                    <a:pt x="449" y="1116"/>
                    <a:pt x="463" y="1123"/>
                    <a:pt x="477" y="1124"/>
                  </a:cubicBezTo>
                  <a:cubicBezTo>
                    <a:pt x="488" y="1124"/>
                    <a:pt x="500" y="1122"/>
                    <a:pt x="511" y="1123"/>
                  </a:cubicBezTo>
                  <a:cubicBezTo>
                    <a:pt x="508" y="1123"/>
                    <a:pt x="505" y="1122"/>
                    <a:pt x="502" y="1121"/>
                  </a:cubicBezTo>
                  <a:cubicBezTo>
                    <a:pt x="496" y="1119"/>
                    <a:pt x="490" y="1115"/>
                    <a:pt x="483" y="1114"/>
                  </a:cubicBezTo>
                  <a:cubicBezTo>
                    <a:pt x="504" y="1117"/>
                    <a:pt x="522" y="1117"/>
                    <a:pt x="542" y="1115"/>
                  </a:cubicBezTo>
                  <a:cubicBezTo>
                    <a:pt x="545" y="1115"/>
                    <a:pt x="548" y="1115"/>
                    <a:pt x="550" y="1116"/>
                  </a:cubicBezTo>
                  <a:cubicBezTo>
                    <a:pt x="570" y="1111"/>
                    <a:pt x="594" y="1126"/>
                    <a:pt x="613" y="1118"/>
                  </a:cubicBezTo>
                  <a:cubicBezTo>
                    <a:pt x="612" y="1118"/>
                    <a:pt x="610" y="1117"/>
                    <a:pt x="609" y="1117"/>
                  </a:cubicBezTo>
                  <a:cubicBezTo>
                    <a:pt x="621" y="1117"/>
                    <a:pt x="633" y="1118"/>
                    <a:pt x="646" y="1117"/>
                  </a:cubicBezTo>
                  <a:cubicBezTo>
                    <a:pt x="643" y="1111"/>
                    <a:pt x="634" y="1112"/>
                    <a:pt x="629" y="1110"/>
                  </a:cubicBezTo>
                  <a:cubicBezTo>
                    <a:pt x="639" y="1106"/>
                    <a:pt x="659" y="1105"/>
                    <a:pt x="667" y="1097"/>
                  </a:cubicBezTo>
                  <a:cubicBezTo>
                    <a:pt x="664" y="1097"/>
                    <a:pt x="662" y="1096"/>
                    <a:pt x="659" y="1097"/>
                  </a:cubicBezTo>
                  <a:cubicBezTo>
                    <a:pt x="673" y="1094"/>
                    <a:pt x="699" y="1096"/>
                    <a:pt x="716" y="1089"/>
                  </a:cubicBezTo>
                  <a:cubicBezTo>
                    <a:pt x="737" y="1088"/>
                    <a:pt x="755" y="1088"/>
                    <a:pt x="755" y="1088"/>
                  </a:cubicBezTo>
                  <a:cubicBezTo>
                    <a:pt x="755" y="1088"/>
                    <a:pt x="755" y="1132"/>
                    <a:pt x="819" y="1124"/>
                  </a:cubicBezTo>
                  <a:cubicBezTo>
                    <a:pt x="883" y="1116"/>
                    <a:pt x="943" y="1032"/>
                    <a:pt x="979" y="1032"/>
                  </a:cubicBezTo>
                  <a:cubicBezTo>
                    <a:pt x="981" y="1032"/>
                    <a:pt x="984" y="1032"/>
                    <a:pt x="987" y="1031"/>
                  </a:cubicBezTo>
                  <a:cubicBezTo>
                    <a:pt x="985" y="1033"/>
                    <a:pt x="983" y="1035"/>
                    <a:pt x="981" y="1037"/>
                  </a:cubicBezTo>
                  <a:cubicBezTo>
                    <a:pt x="987" y="1035"/>
                    <a:pt x="994" y="1032"/>
                    <a:pt x="1000" y="1028"/>
                  </a:cubicBezTo>
                  <a:cubicBezTo>
                    <a:pt x="1006" y="1027"/>
                    <a:pt x="1013" y="1025"/>
                    <a:pt x="1020" y="1022"/>
                  </a:cubicBezTo>
                  <a:cubicBezTo>
                    <a:pt x="1014" y="1026"/>
                    <a:pt x="1008" y="1030"/>
                    <a:pt x="1006" y="1036"/>
                  </a:cubicBezTo>
                  <a:cubicBezTo>
                    <a:pt x="1019" y="1030"/>
                    <a:pt x="1030" y="1022"/>
                    <a:pt x="1043" y="1014"/>
                  </a:cubicBezTo>
                  <a:cubicBezTo>
                    <a:pt x="1046" y="1013"/>
                    <a:pt x="1050" y="1012"/>
                    <a:pt x="1053" y="1010"/>
                  </a:cubicBezTo>
                  <a:cubicBezTo>
                    <a:pt x="1044" y="1017"/>
                    <a:pt x="1034" y="1022"/>
                    <a:pt x="1026" y="1029"/>
                  </a:cubicBezTo>
                  <a:cubicBezTo>
                    <a:pt x="1044" y="1027"/>
                    <a:pt x="1060" y="1011"/>
                    <a:pt x="1077" y="1001"/>
                  </a:cubicBezTo>
                  <a:cubicBezTo>
                    <a:pt x="1081" y="1000"/>
                    <a:pt x="1085" y="998"/>
                    <a:pt x="1089" y="996"/>
                  </a:cubicBezTo>
                  <a:cubicBezTo>
                    <a:pt x="1080" y="1006"/>
                    <a:pt x="1065" y="1014"/>
                    <a:pt x="1055" y="1022"/>
                  </a:cubicBezTo>
                  <a:cubicBezTo>
                    <a:pt x="1071" y="1011"/>
                    <a:pt x="1086" y="1000"/>
                    <a:pt x="1102" y="991"/>
                  </a:cubicBezTo>
                  <a:cubicBezTo>
                    <a:pt x="1105" y="990"/>
                    <a:pt x="1108" y="989"/>
                    <a:pt x="1110" y="988"/>
                  </a:cubicBezTo>
                  <a:cubicBezTo>
                    <a:pt x="1101" y="999"/>
                    <a:pt x="1083" y="1004"/>
                    <a:pt x="1074" y="1016"/>
                  </a:cubicBezTo>
                  <a:cubicBezTo>
                    <a:pt x="1092" y="1009"/>
                    <a:pt x="1108" y="993"/>
                    <a:pt x="1126" y="986"/>
                  </a:cubicBezTo>
                  <a:cubicBezTo>
                    <a:pt x="1117" y="993"/>
                    <a:pt x="1106" y="999"/>
                    <a:pt x="1101" y="1009"/>
                  </a:cubicBezTo>
                  <a:cubicBezTo>
                    <a:pt x="1113" y="998"/>
                    <a:pt x="1134" y="977"/>
                    <a:pt x="1150" y="975"/>
                  </a:cubicBezTo>
                  <a:cubicBezTo>
                    <a:pt x="1143" y="983"/>
                    <a:pt x="1133" y="989"/>
                    <a:pt x="1126" y="998"/>
                  </a:cubicBezTo>
                  <a:cubicBezTo>
                    <a:pt x="1144" y="987"/>
                    <a:pt x="1162" y="975"/>
                    <a:pt x="1179" y="964"/>
                  </a:cubicBezTo>
                  <a:cubicBezTo>
                    <a:pt x="1194" y="957"/>
                    <a:pt x="1207" y="950"/>
                    <a:pt x="1223" y="946"/>
                  </a:cubicBezTo>
                  <a:cubicBezTo>
                    <a:pt x="1260" y="941"/>
                    <a:pt x="1302" y="963"/>
                    <a:pt x="1295" y="992"/>
                  </a:cubicBezTo>
                  <a:cubicBezTo>
                    <a:pt x="1287" y="1024"/>
                    <a:pt x="1367" y="1052"/>
                    <a:pt x="1383" y="1016"/>
                  </a:cubicBezTo>
                  <a:cubicBezTo>
                    <a:pt x="1386" y="1008"/>
                    <a:pt x="1402" y="1000"/>
                    <a:pt x="1426" y="992"/>
                  </a:cubicBezTo>
                  <a:cubicBezTo>
                    <a:pt x="1436" y="989"/>
                    <a:pt x="1447" y="984"/>
                    <a:pt x="1458" y="985"/>
                  </a:cubicBezTo>
                  <a:cubicBezTo>
                    <a:pt x="1452" y="991"/>
                    <a:pt x="1442" y="995"/>
                    <a:pt x="1438" y="1002"/>
                  </a:cubicBezTo>
                  <a:cubicBezTo>
                    <a:pt x="1457" y="998"/>
                    <a:pt x="1475" y="981"/>
                    <a:pt x="1494" y="979"/>
                  </a:cubicBezTo>
                  <a:cubicBezTo>
                    <a:pt x="1485" y="987"/>
                    <a:pt x="1474" y="992"/>
                    <a:pt x="1464" y="999"/>
                  </a:cubicBezTo>
                  <a:cubicBezTo>
                    <a:pt x="1485" y="988"/>
                    <a:pt x="1507" y="974"/>
                    <a:pt x="1529" y="966"/>
                  </a:cubicBezTo>
                  <a:cubicBezTo>
                    <a:pt x="1531" y="966"/>
                    <a:pt x="1533" y="965"/>
                    <a:pt x="1535" y="965"/>
                  </a:cubicBezTo>
                  <a:cubicBezTo>
                    <a:pt x="1529" y="968"/>
                    <a:pt x="1524" y="972"/>
                    <a:pt x="1519" y="977"/>
                  </a:cubicBezTo>
                  <a:cubicBezTo>
                    <a:pt x="1511" y="981"/>
                    <a:pt x="1501" y="985"/>
                    <a:pt x="1495" y="990"/>
                  </a:cubicBezTo>
                  <a:cubicBezTo>
                    <a:pt x="1502" y="988"/>
                    <a:pt x="1508" y="986"/>
                    <a:pt x="1514" y="983"/>
                  </a:cubicBezTo>
                  <a:cubicBezTo>
                    <a:pt x="1513" y="984"/>
                    <a:pt x="1512" y="985"/>
                    <a:pt x="1512" y="986"/>
                  </a:cubicBezTo>
                  <a:cubicBezTo>
                    <a:pt x="1527" y="978"/>
                    <a:pt x="1545" y="966"/>
                    <a:pt x="1564" y="959"/>
                  </a:cubicBezTo>
                  <a:cubicBezTo>
                    <a:pt x="1567" y="959"/>
                    <a:pt x="1570" y="958"/>
                    <a:pt x="1573" y="957"/>
                  </a:cubicBezTo>
                  <a:cubicBezTo>
                    <a:pt x="1560" y="965"/>
                    <a:pt x="1545" y="971"/>
                    <a:pt x="1534" y="982"/>
                  </a:cubicBezTo>
                  <a:cubicBezTo>
                    <a:pt x="1550" y="980"/>
                    <a:pt x="1565" y="971"/>
                    <a:pt x="1581" y="963"/>
                  </a:cubicBezTo>
                  <a:cubicBezTo>
                    <a:pt x="1590" y="959"/>
                    <a:pt x="1600" y="955"/>
                    <a:pt x="1609" y="951"/>
                  </a:cubicBezTo>
                  <a:cubicBezTo>
                    <a:pt x="1611" y="951"/>
                    <a:pt x="1613" y="950"/>
                    <a:pt x="1614" y="950"/>
                  </a:cubicBezTo>
                  <a:cubicBezTo>
                    <a:pt x="1598" y="959"/>
                    <a:pt x="1578" y="964"/>
                    <a:pt x="1563" y="975"/>
                  </a:cubicBezTo>
                  <a:cubicBezTo>
                    <a:pt x="1587" y="969"/>
                    <a:pt x="1611" y="954"/>
                    <a:pt x="1636" y="950"/>
                  </a:cubicBezTo>
                  <a:cubicBezTo>
                    <a:pt x="1624" y="957"/>
                    <a:pt x="1609" y="960"/>
                    <a:pt x="1598" y="969"/>
                  </a:cubicBezTo>
                  <a:cubicBezTo>
                    <a:pt x="1623" y="956"/>
                    <a:pt x="1661" y="940"/>
                    <a:pt x="1689" y="940"/>
                  </a:cubicBezTo>
                  <a:cubicBezTo>
                    <a:pt x="1673" y="950"/>
                    <a:pt x="1652" y="956"/>
                    <a:pt x="1633" y="960"/>
                  </a:cubicBezTo>
                  <a:cubicBezTo>
                    <a:pt x="1658" y="954"/>
                    <a:pt x="1685" y="950"/>
                    <a:pt x="1709" y="941"/>
                  </a:cubicBezTo>
                  <a:cubicBezTo>
                    <a:pt x="1722" y="936"/>
                    <a:pt x="1734" y="932"/>
                    <a:pt x="1746" y="928"/>
                  </a:cubicBezTo>
                  <a:cubicBezTo>
                    <a:pt x="1747" y="927"/>
                    <a:pt x="1748" y="927"/>
                    <a:pt x="1749" y="927"/>
                  </a:cubicBezTo>
                  <a:cubicBezTo>
                    <a:pt x="1754" y="926"/>
                    <a:pt x="1758" y="925"/>
                    <a:pt x="1763" y="924"/>
                  </a:cubicBezTo>
                  <a:cubicBezTo>
                    <a:pt x="1875" y="903"/>
                    <a:pt x="1823" y="849"/>
                    <a:pt x="1829" y="775"/>
                  </a:cubicBezTo>
                  <a:cubicBezTo>
                    <a:pt x="1831" y="768"/>
                    <a:pt x="1832" y="761"/>
                    <a:pt x="1832" y="754"/>
                  </a:cubicBezTo>
                  <a:cubicBezTo>
                    <a:pt x="1833" y="750"/>
                    <a:pt x="1835" y="746"/>
                    <a:pt x="1836" y="741"/>
                  </a:cubicBezTo>
                  <a:cubicBezTo>
                    <a:pt x="1836" y="741"/>
                    <a:pt x="1837" y="740"/>
                    <a:pt x="1837" y="739"/>
                  </a:cubicBezTo>
                  <a:cubicBezTo>
                    <a:pt x="1838" y="743"/>
                    <a:pt x="1840" y="747"/>
                    <a:pt x="1842" y="751"/>
                  </a:cubicBezTo>
                  <a:cubicBezTo>
                    <a:pt x="1842" y="742"/>
                    <a:pt x="1842" y="733"/>
                    <a:pt x="1842" y="724"/>
                  </a:cubicBezTo>
                  <a:cubicBezTo>
                    <a:pt x="1843" y="719"/>
                    <a:pt x="1845" y="714"/>
                    <a:pt x="1846" y="708"/>
                  </a:cubicBezTo>
                  <a:cubicBezTo>
                    <a:pt x="1847" y="713"/>
                    <a:pt x="1848" y="717"/>
                    <a:pt x="1851" y="720"/>
                  </a:cubicBezTo>
                  <a:cubicBezTo>
                    <a:pt x="1849" y="714"/>
                    <a:pt x="1849" y="707"/>
                    <a:pt x="1848" y="700"/>
                  </a:cubicBezTo>
                  <a:cubicBezTo>
                    <a:pt x="1849" y="696"/>
                    <a:pt x="1850" y="693"/>
                    <a:pt x="1851" y="689"/>
                  </a:cubicBezTo>
                  <a:cubicBezTo>
                    <a:pt x="1852" y="693"/>
                    <a:pt x="1853" y="697"/>
                    <a:pt x="1855" y="700"/>
                  </a:cubicBezTo>
                  <a:cubicBezTo>
                    <a:pt x="1854" y="693"/>
                    <a:pt x="1853" y="686"/>
                    <a:pt x="1852" y="679"/>
                  </a:cubicBezTo>
                  <a:cubicBezTo>
                    <a:pt x="1853" y="678"/>
                    <a:pt x="1853" y="676"/>
                    <a:pt x="1853" y="674"/>
                  </a:cubicBezTo>
                  <a:cubicBezTo>
                    <a:pt x="1854" y="677"/>
                    <a:pt x="1855" y="679"/>
                    <a:pt x="1857" y="681"/>
                  </a:cubicBezTo>
                  <a:cubicBezTo>
                    <a:pt x="1858" y="676"/>
                    <a:pt x="1858" y="671"/>
                    <a:pt x="1858" y="666"/>
                  </a:cubicBezTo>
                  <a:cubicBezTo>
                    <a:pt x="1860" y="670"/>
                    <a:pt x="1862" y="673"/>
                    <a:pt x="1865" y="676"/>
                  </a:cubicBezTo>
                  <a:cubicBezTo>
                    <a:pt x="1863" y="666"/>
                    <a:pt x="1857" y="649"/>
                    <a:pt x="1856" y="636"/>
                  </a:cubicBezTo>
                  <a:cubicBezTo>
                    <a:pt x="1856" y="634"/>
                    <a:pt x="1857" y="632"/>
                    <a:pt x="1857" y="630"/>
                  </a:cubicBezTo>
                  <a:cubicBezTo>
                    <a:pt x="1857" y="627"/>
                    <a:pt x="1857" y="626"/>
                    <a:pt x="1858" y="624"/>
                  </a:cubicBezTo>
                  <a:close/>
                  <a:moveTo>
                    <a:pt x="282" y="286"/>
                  </a:moveTo>
                  <a:cubicBezTo>
                    <a:pt x="277" y="286"/>
                    <a:pt x="272" y="285"/>
                    <a:pt x="268" y="285"/>
                  </a:cubicBezTo>
                  <a:cubicBezTo>
                    <a:pt x="266" y="284"/>
                    <a:pt x="263" y="284"/>
                    <a:pt x="261" y="284"/>
                  </a:cubicBezTo>
                  <a:cubicBezTo>
                    <a:pt x="268" y="284"/>
                    <a:pt x="274" y="283"/>
                    <a:pt x="281" y="283"/>
                  </a:cubicBezTo>
                  <a:cubicBezTo>
                    <a:pt x="284" y="283"/>
                    <a:pt x="288" y="283"/>
                    <a:pt x="291" y="283"/>
                  </a:cubicBezTo>
                  <a:cubicBezTo>
                    <a:pt x="288" y="284"/>
                    <a:pt x="285" y="285"/>
                    <a:pt x="282" y="286"/>
                  </a:cubicBezTo>
                  <a:close/>
                  <a:moveTo>
                    <a:pt x="438" y="234"/>
                  </a:moveTo>
                  <a:cubicBezTo>
                    <a:pt x="443" y="234"/>
                    <a:pt x="448" y="234"/>
                    <a:pt x="452" y="235"/>
                  </a:cubicBezTo>
                  <a:cubicBezTo>
                    <a:pt x="460" y="235"/>
                    <a:pt x="468" y="237"/>
                    <a:pt x="475" y="239"/>
                  </a:cubicBezTo>
                  <a:cubicBezTo>
                    <a:pt x="463" y="238"/>
                    <a:pt x="450" y="236"/>
                    <a:pt x="438" y="234"/>
                  </a:cubicBezTo>
                  <a:close/>
                  <a:moveTo>
                    <a:pt x="1188" y="959"/>
                  </a:moveTo>
                  <a:cubicBezTo>
                    <a:pt x="1192" y="956"/>
                    <a:pt x="1197" y="954"/>
                    <a:pt x="1201" y="951"/>
                  </a:cubicBezTo>
                  <a:cubicBezTo>
                    <a:pt x="1202" y="951"/>
                    <a:pt x="1203" y="951"/>
                    <a:pt x="1203" y="951"/>
                  </a:cubicBezTo>
                  <a:cubicBezTo>
                    <a:pt x="1199" y="954"/>
                    <a:pt x="1193" y="957"/>
                    <a:pt x="1188" y="959"/>
                  </a:cubicBezTo>
                  <a:close/>
                  <a:moveTo>
                    <a:pt x="1274" y="23"/>
                  </a:moveTo>
                  <a:cubicBezTo>
                    <a:pt x="1266" y="25"/>
                    <a:pt x="1259" y="27"/>
                    <a:pt x="1251" y="29"/>
                  </a:cubicBezTo>
                  <a:cubicBezTo>
                    <a:pt x="1256" y="27"/>
                    <a:pt x="1260" y="24"/>
                    <a:pt x="1265" y="22"/>
                  </a:cubicBezTo>
                  <a:cubicBezTo>
                    <a:pt x="1274" y="21"/>
                    <a:pt x="1282" y="20"/>
                    <a:pt x="1290" y="19"/>
                  </a:cubicBezTo>
                  <a:cubicBezTo>
                    <a:pt x="1284" y="20"/>
                    <a:pt x="1278" y="22"/>
                    <a:pt x="1274" y="23"/>
                  </a:cubicBezTo>
                  <a:close/>
                  <a:moveTo>
                    <a:pt x="1702" y="165"/>
                  </a:moveTo>
                  <a:cubicBezTo>
                    <a:pt x="1688" y="162"/>
                    <a:pt x="1674" y="160"/>
                    <a:pt x="1659" y="159"/>
                  </a:cubicBezTo>
                  <a:cubicBezTo>
                    <a:pt x="1673" y="163"/>
                    <a:pt x="1688" y="166"/>
                    <a:pt x="1702" y="165"/>
                  </a:cubicBezTo>
                  <a:close/>
                  <a:moveTo>
                    <a:pt x="909" y="100"/>
                  </a:moveTo>
                  <a:cubicBezTo>
                    <a:pt x="922" y="93"/>
                    <a:pt x="935" y="87"/>
                    <a:pt x="946" y="79"/>
                  </a:cubicBezTo>
                  <a:cubicBezTo>
                    <a:pt x="935" y="84"/>
                    <a:pt x="921" y="91"/>
                    <a:pt x="909" y="100"/>
                  </a:cubicBezTo>
                  <a:close/>
                  <a:moveTo>
                    <a:pt x="509" y="225"/>
                  </a:moveTo>
                  <a:cubicBezTo>
                    <a:pt x="511" y="225"/>
                    <a:pt x="513" y="226"/>
                    <a:pt x="515" y="226"/>
                  </a:cubicBezTo>
                  <a:cubicBezTo>
                    <a:pt x="514" y="225"/>
                    <a:pt x="511" y="225"/>
                    <a:pt x="509" y="225"/>
                  </a:cubicBezTo>
                  <a:close/>
                  <a:moveTo>
                    <a:pt x="1606" y="149"/>
                  </a:moveTo>
                  <a:cubicBezTo>
                    <a:pt x="1609" y="151"/>
                    <a:pt x="1612" y="152"/>
                    <a:pt x="1615" y="154"/>
                  </a:cubicBezTo>
                  <a:cubicBezTo>
                    <a:pt x="1629" y="156"/>
                    <a:pt x="1644" y="157"/>
                    <a:pt x="1659" y="159"/>
                  </a:cubicBezTo>
                  <a:cubicBezTo>
                    <a:pt x="1641" y="154"/>
                    <a:pt x="1623" y="148"/>
                    <a:pt x="1606" y="149"/>
                  </a:cubicBezTo>
                  <a:close/>
                </a:path>
              </a:pathLst>
            </a:custGeom>
            <a:noFill/>
            <a:ln w="4763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0" name="Freeform 805">
              <a:extLst>
                <a:ext uri="{FF2B5EF4-FFF2-40B4-BE49-F238E27FC236}">
                  <a16:creationId xmlns:a16="http://schemas.microsoft.com/office/drawing/2014/main" id="{EDB73003-8AB1-424E-ABB3-0AC262606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1" y="2865"/>
              <a:ext cx="194" cy="242"/>
            </a:xfrm>
            <a:custGeom>
              <a:avLst/>
              <a:gdLst>
                <a:gd name="T0" fmla="*/ 80 w 212"/>
                <a:gd name="T1" fmla="*/ 174 h 247"/>
                <a:gd name="T2" fmla="*/ 142 w 212"/>
                <a:gd name="T3" fmla="*/ 176 h 247"/>
                <a:gd name="T4" fmla="*/ 84 w 212"/>
                <a:gd name="T5" fmla="*/ 134 h 247"/>
                <a:gd name="T6" fmla="*/ 80 w 212"/>
                <a:gd name="T7" fmla="*/ 32 h 247"/>
                <a:gd name="T8" fmla="*/ 0 w 212"/>
                <a:gd name="T9" fmla="*/ 8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2" h="247">
                  <a:moveTo>
                    <a:pt x="114" y="190"/>
                  </a:moveTo>
                  <a:cubicBezTo>
                    <a:pt x="140" y="192"/>
                    <a:pt x="192" y="247"/>
                    <a:pt x="202" y="192"/>
                  </a:cubicBezTo>
                  <a:cubicBezTo>
                    <a:pt x="212" y="138"/>
                    <a:pt x="138" y="175"/>
                    <a:pt x="120" y="146"/>
                  </a:cubicBezTo>
                  <a:cubicBezTo>
                    <a:pt x="98" y="111"/>
                    <a:pt x="143" y="72"/>
                    <a:pt x="114" y="36"/>
                  </a:cubicBezTo>
                  <a:cubicBezTo>
                    <a:pt x="86" y="0"/>
                    <a:pt x="41" y="2"/>
                    <a:pt x="0" y="8"/>
                  </a:cubicBezTo>
                </a:path>
              </a:pathLst>
            </a:custGeom>
            <a:noFill/>
            <a:ln w="4763" cap="rnd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1" name="Freeform 806">
              <a:extLst>
                <a:ext uri="{FF2B5EF4-FFF2-40B4-BE49-F238E27FC236}">
                  <a16:creationId xmlns:a16="http://schemas.microsoft.com/office/drawing/2014/main" id="{6A30BE79-5B4C-4E44-B3EE-5DBEFEC9D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" y="2727"/>
              <a:ext cx="74" cy="121"/>
            </a:xfrm>
            <a:custGeom>
              <a:avLst/>
              <a:gdLst>
                <a:gd name="T0" fmla="*/ 30 w 81"/>
                <a:gd name="T1" fmla="*/ 112 h 124"/>
                <a:gd name="T2" fmla="*/ 16 w 81"/>
                <a:gd name="T3" fmla="*/ 107 h 124"/>
                <a:gd name="T4" fmla="*/ 5 w 81"/>
                <a:gd name="T5" fmla="*/ 106 h 124"/>
                <a:gd name="T6" fmla="*/ 17 w 81"/>
                <a:gd name="T7" fmla="*/ 100 h 124"/>
                <a:gd name="T8" fmla="*/ 13 w 81"/>
                <a:gd name="T9" fmla="*/ 98 h 124"/>
                <a:gd name="T10" fmla="*/ 20 w 81"/>
                <a:gd name="T11" fmla="*/ 96 h 124"/>
                <a:gd name="T12" fmla="*/ 15 w 81"/>
                <a:gd name="T13" fmla="*/ 94 h 124"/>
                <a:gd name="T14" fmla="*/ 26 w 81"/>
                <a:gd name="T15" fmla="*/ 92 h 124"/>
                <a:gd name="T16" fmla="*/ 37 w 81"/>
                <a:gd name="T17" fmla="*/ 89 h 124"/>
                <a:gd name="T18" fmla="*/ 15 w 81"/>
                <a:gd name="T19" fmla="*/ 82 h 124"/>
                <a:gd name="T20" fmla="*/ 0 w 81"/>
                <a:gd name="T21" fmla="*/ 82 h 124"/>
                <a:gd name="T22" fmla="*/ 14 w 81"/>
                <a:gd name="T23" fmla="*/ 76 h 124"/>
                <a:gd name="T24" fmla="*/ 22 w 81"/>
                <a:gd name="T25" fmla="*/ 72 h 124"/>
                <a:gd name="T26" fmla="*/ 26 w 81"/>
                <a:gd name="T27" fmla="*/ 70 h 124"/>
                <a:gd name="T28" fmla="*/ 20 w 81"/>
                <a:gd name="T29" fmla="*/ 68 h 124"/>
                <a:gd name="T30" fmla="*/ 29 w 81"/>
                <a:gd name="T31" fmla="*/ 64 h 124"/>
                <a:gd name="T32" fmla="*/ 37 w 81"/>
                <a:gd name="T33" fmla="*/ 61 h 124"/>
                <a:gd name="T34" fmla="*/ 21 w 81"/>
                <a:gd name="T35" fmla="*/ 57 h 124"/>
                <a:gd name="T36" fmla="*/ 31 w 81"/>
                <a:gd name="T37" fmla="*/ 56 h 124"/>
                <a:gd name="T38" fmla="*/ 22 w 81"/>
                <a:gd name="T39" fmla="*/ 46 h 124"/>
                <a:gd name="T40" fmla="*/ 14 w 81"/>
                <a:gd name="T41" fmla="*/ 37 h 124"/>
                <a:gd name="T42" fmla="*/ 8 w 81"/>
                <a:gd name="T43" fmla="*/ 33 h 124"/>
                <a:gd name="T44" fmla="*/ 22 w 81"/>
                <a:gd name="T45" fmla="*/ 33 h 124"/>
                <a:gd name="T46" fmla="*/ 14 w 81"/>
                <a:gd name="T47" fmla="*/ 26 h 124"/>
                <a:gd name="T48" fmla="*/ 24 w 81"/>
                <a:gd name="T49" fmla="*/ 23 h 124"/>
                <a:gd name="T50" fmla="*/ 22 w 81"/>
                <a:gd name="T51" fmla="*/ 20 h 124"/>
                <a:gd name="T52" fmla="*/ 31 w 81"/>
                <a:gd name="T53" fmla="*/ 20 h 124"/>
                <a:gd name="T54" fmla="*/ 37 w 81"/>
                <a:gd name="T55" fmla="*/ 20 h 124"/>
                <a:gd name="T56" fmla="*/ 16 w 81"/>
                <a:gd name="T57" fmla="*/ 16 h 124"/>
                <a:gd name="T58" fmla="*/ 34 w 81"/>
                <a:gd name="T59" fmla="*/ 20 h 124"/>
                <a:gd name="T60" fmla="*/ 44 w 81"/>
                <a:gd name="T61" fmla="*/ 20 h 124"/>
                <a:gd name="T62" fmla="*/ 34 w 81"/>
                <a:gd name="T63" fmla="*/ 14 h 124"/>
                <a:gd name="T64" fmla="*/ 24 w 81"/>
                <a:gd name="T65" fmla="*/ 6 h 124"/>
                <a:gd name="T66" fmla="*/ 42 w 81"/>
                <a:gd name="T67" fmla="*/ 7 h 124"/>
                <a:gd name="T68" fmla="*/ 53 w 81"/>
                <a:gd name="T69" fmla="*/ 1 h 124"/>
                <a:gd name="T70" fmla="*/ 57 w 81"/>
                <a:gd name="T71" fmla="*/ 1 h 12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" h="124">
                  <a:moveTo>
                    <a:pt x="43" y="124"/>
                  </a:moveTo>
                  <a:cubicBezTo>
                    <a:pt x="36" y="123"/>
                    <a:pt x="30" y="119"/>
                    <a:pt x="23" y="119"/>
                  </a:cubicBezTo>
                  <a:cubicBezTo>
                    <a:pt x="18" y="119"/>
                    <a:pt x="11" y="117"/>
                    <a:pt x="6" y="118"/>
                  </a:cubicBezTo>
                  <a:cubicBezTo>
                    <a:pt x="10" y="114"/>
                    <a:pt x="19" y="112"/>
                    <a:pt x="25" y="111"/>
                  </a:cubicBezTo>
                  <a:cubicBezTo>
                    <a:pt x="22" y="110"/>
                    <a:pt x="20" y="109"/>
                    <a:pt x="18" y="108"/>
                  </a:cubicBezTo>
                  <a:cubicBezTo>
                    <a:pt x="21" y="105"/>
                    <a:pt x="27" y="107"/>
                    <a:pt x="29" y="105"/>
                  </a:cubicBezTo>
                  <a:cubicBezTo>
                    <a:pt x="27" y="103"/>
                    <a:pt x="24" y="103"/>
                    <a:pt x="21" y="102"/>
                  </a:cubicBezTo>
                  <a:cubicBezTo>
                    <a:pt x="25" y="102"/>
                    <a:pt x="32" y="101"/>
                    <a:pt x="37" y="100"/>
                  </a:cubicBezTo>
                  <a:cubicBezTo>
                    <a:pt x="40" y="100"/>
                    <a:pt x="49" y="100"/>
                    <a:pt x="52" y="97"/>
                  </a:cubicBezTo>
                  <a:cubicBezTo>
                    <a:pt x="41" y="95"/>
                    <a:pt x="31" y="90"/>
                    <a:pt x="21" y="90"/>
                  </a:cubicBezTo>
                  <a:cubicBezTo>
                    <a:pt x="14" y="90"/>
                    <a:pt x="6" y="94"/>
                    <a:pt x="0" y="90"/>
                  </a:cubicBezTo>
                  <a:cubicBezTo>
                    <a:pt x="6" y="88"/>
                    <a:pt x="13" y="86"/>
                    <a:pt x="19" y="84"/>
                  </a:cubicBezTo>
                  <a:cubicBezTo>
                    <a:pt x="24" y="83"/>
                    <a:pt x="27" y="81"/>
                    <a:pt x="32" y="80"/>
                  </a:cubicBezTo>
                  <a:cubicBezTo>
                    <a:pt x="34" y="79"/>
                    <a:pt x="36" y="79"/>
                    <a:pt x="37" y="78"/>
                  </a:cubicBezTo>
                  <a:cubicBezTo>
                    <a:pt x="35" y="78"/>
                    <a:pt x="32" y="77"/>
                    <a:pt x="29" y="76"/>
                  </a:cubicBezTo>
                  <a:cubicBezTo>
                    <a:pt x="33" y="75"/>
                    <a:pt x="38" y="73"/>
                    <a:pt x="42" y="72"/>
                  </a:cubicBezTo>
                  <a:cubicBezTo>
                    <a:pt x="45" y="71"/>
                    <a:pt x="50" y="71"/>
                    <a:pt x="53" y="69"/>
                  </a:cubicBezTo>
                  <a:cubicBezTo>
                    <a:pt x="45" y="68"/>
                    <a:pt x="36" y="65"/>
                    <a:pt x="30" y="61"/>
                  </a:cubicBezTo>
                  <a:cubicBezTo>
                    <a:pt x="35" y="60"/>
                    <a:pt x="40" y="61"/>
                    <a:pt x="44" y="60"/>
                  </a:cubicBezTo>
                  <a:cubicBezTo>
                    <a:pt x="39" y="57"/>
                    <a:pt x="36" y="54"/>
                    <a:pt x="31" y="50"/>
                  </a:cubicBezTo>
                  <a:cubicBezTo>
                    <a:pt x="28" y="46"/>
                    <a:pt x="24" y="43"/>
                    <a:pt x="19" y="41"/>
                  </a:cubicBezTo>
                  <a:cubicBezTo>
                    <a:pt x="17" y="40"/>
                    <a:pt x="14" y="39"/>
                    <a:pt x="12" y="37"/>
                  </a:cubicBezTo>
                  <a:cubicBezTo>
                    <a:pt x="18" y="37"/>
                    <a:pt x="26" y="41"/>
                    <a:pt x="31" y="37"/>
                  </a:cubicBezTo>
                  <a:cubicBezTo>
                    <a:pt x="28" y="34"/>
                    <a:pt x="22" y="33"/>
                    <a:pt x="19" y="30"/>
                  </a:cubicBezTo>
                  <a:cubicBezTo>
                    <a:pt x="24" y="28"/>
                    <a:pt x="29" y="28"/>
                    <a:pt x="34" y="27"/>
                  </a:cubicBezTo>
                  <a:cubicBezTo>
                    <a:pt x="34" y="25"/>
                    <a:pt x="33" y="24"/>
                    <a:pt x="32" y="22"/>
                  </a:cubicBezTo>
                  <a:cubicBezTo>
                    <a:pt x="36" y="22"/>
                    <a:pt x="40" y="24"/>
                    <a:pt x="44" y="23"/>
                  </a:cubicBezTo>
                  <a:cubicBezTo>
                    <a:pt x="47" y="23"/>
                    <a:pt x="50" y="21"/>
                    <a:pt x="53" y="21"/>
                  </a:cubicBezTo>
                  <a:cubicBezTo>
                    <a:pt x="43" y="20"/>
                    <a:pt x="34" y="19"/>
                    <a:pt x="24" y="16"/>
                  </a:cubicBezTo>
                  <a:cubicBezTo>
                    <a:pt x="32" y="18"/>
                    <a:pt x="41" y="17"/>
                    <a:pt x="49" y="20"/>
                  </a:cubicBezTo>
                  <a:cubicBezTo>
                    <a:pt x="54" y="22"/>
                    <a:pt x="58" y="25"/>
                    <a:pt x="63" y="24"/>
                  </a:cubicBezTo>
                  <a:cubicBezTo>
                    <a:pt x="61" y="19"/>
                    <a:pt x="53" y="17"/>
                    <a:pt x="49" y="14"/>
                  </a:cubicBezTo>
                  <a:cubicBezTo>
                    <a:pt x="45" y="11"/>
                    <a:pt x="40" y="8"/>
                    <a:pt x="35" y="6"/>
                  </a:cubicBezTo>
                  <a:cubicBezTo>
                    <a:pt x="42" y="3"/>
                    <a:pt x="53" y="7"/>
                    <a:pt x="60" y="7"/>
                  </a:cubicBezTo>
                  <a:cubicBezTo>
                    <a:pt x="67" y="7"/>
                    <a:pt x="71" y="4"/>
                    <a:pt x="77" y="1"/>
                  </a:cubicBezTo>
                  <a:cubicBezTo>
                    <a:pt x="79" y="1"/>
                    <a:pt x="81" y="0"/>
                    <a:pt x="81" y="1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2" name="Freeform 807">
              <a:extLst>
                <a:ext uri="{FF2B5EF4-FFF2-40B4-BE49-F238E27FC236}">
                  <a16:creationId xmlns:a16="http://schemas.microsoft.com/office/drawing/2014/main" id="{99A36263-0BFD-4D11-B6FF-8D6767098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" y="2883"/>
              <a:ext cx="69" cy="72"/>
            </a:xfrm>
            <a:custGeom>
              <a:avLst/>
              <a:gdLst>
                <a:gd name="T0" fmla="*/ 2 w 76"/>
                <a:gd name="T1" fmla="*/ 15 h 74"/>
                <a:gd name="T2" fmla="*/ 11 w 76"/>
                <a:gd name="T3" fmla="*/ 9 h 74"/>
                <a:gd name="T4" fmla="*/ 29 w 76"/>
                <a:gd name="T5" fmla="*/ 0 h 74"/>
                <a:gd name="T6" fmla="*/ 14 w 76"/>
                <a:gd name="T7" fmla="*/ 12 h 74"/>
                <a:gd name="T8" fmla="*/ 51 w 76"/>
                <a:gd name="T9" fmla="*/ 5 h 74"/>
                <a:gd name="T10" fmla="*/ 29 w 76"/>
                <a:gd name="T11" fmla="*/ 15 h 74"/>
                <a:gd name="T12" fmla="*/ 52 w 76"/>
                <a:gd name="T13" fmla="*/ 18 h 74"/>
                <a:gd name="T14" fmla="*/ 45 w 76"/>
                <a:gd name="T15" fmla="*/ 18 h 74"/>
                <a:gd name="T16" fmla="*/ 33 w 76"/>
                <a:gd name="T17" fmla="*/ 22 h 74"/>
                <a:gd name="T18" fmla="*/ 14 w 76"/>
                <a:gd name="T19" fmla="*/ 32 h 74"/>
                <a:gd name="T20" fmla="*/ 14 w 76"/>
                <a:gd name="T21" fmla="*/ 34 h 74"/>
                <a:gd name="T22" fmla="*/ 31 w 76"/>
                <a:gd name="T23" fmla="*/ 32 h 74"/>
                <a:gd name="T24" fmla="*/ 19 w 76"/>
                <a:gd name="T25" fmla="*/ 38 h 74"/>
                <a:gd name="T26" fmla="*/ 40 w 76"/>
                <a:gd name="T27" fmla="*/ 35 h 74"/>
                <a:gd name="T28" fmla="*/ 16 w 76"/>
                <a:gd name="T29" fmla="*/ 51 h 74"/>
                <a:gd name="T30" fmla="*/ 0 w 76"/>
                <a:gd name="T31" fmla="*/ 66 h 74"/>
                <a:gd name="T32" fmla="*/ 28 w 76"/>
                <a:gd name="T33" fmla="*/ 57 h 74"/>
                <a:gd name="T34" fmla="*/ 28 w 76"/>
                <a:gd name="T35" fmla="*/ 59 h 7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6" h="74">
                  <a:moveTo>
                    <a:pt x="2" y="15"/>
                  </a:moveTo>
                  <a:cubicBezTo>
                    <a:pt x="3" y="16"/>
                    <a:pt x="12" y="10"/>
                    <a:pt x="15" y="9"/>
                  </a:cubicBezTo>
                  <a:cubicBezTo>
                    <a:pt x="24" y="5"/>
                    <a:pt x="33" y="4"/>
                    <a:pt x="42" y="0"/>
                  </a:cubicBezTo>
                  <a:cubicBezTo>
                    <a:pt x="35" y="3"/>
                    <a:pt x="26" y="7"/>
                    <a:pt x="21" y="12"/>
                  </a:cubicBezTo>
                  <a:cubicBezTo>
                    <a:pt x="37" y="8"/>
                    <a:pt x="57" y="4"/>
                    <a:pt x="75" y="5"/>
                  </a:cubicBezTo>
                  <a:cubicBezTo>
                    <a:pt x="67" y="9"/>
                    <a:pt x="49" y="8"/>
                    <a:pt x="43" y="15"/>
                  </a:cubicBezTo>
                  <a:cubicBezTo>
                    <a:pt x="51" y="21"/>
                    <a:pt x="68" y="11"/>
                    <a:pt x="76" y="20"/>
                  </a:cubicBezTo>
                  <a:cubicBezTo>
                    <a:pt x="74" y="22"/>
                    <a:pt x="70" y="21"/>
                    <a:pt x="67" y="21"/>
                  </a:cubicBezTo>
                  <a:cubicBezTo>
                    <a:pt x="60" y="22"/>
                    <a:pt x="54" y="24"/>
                    <a:pt x="48" y="26"/>
                  </a:cubicBezTo>
                  <a:cubicBezTo>
                    <a:pt x="39" y="29"/>
                    <a:pt x="29" y="34"/>
                    <a:pt x="20" y="36"/>
                  </a:cubicBezTo>
                  <a:cubicBezTo>
                    <a:pt x="20" y="37"/>
                    <a:pt x="20" y="37"/>
                    <a:pt x="20" y="38"/>
                  </a:cubicBezTo>
                  <a:cubicBezTo>
                    <a:pt x="28" y="39"/>
                    <a:pt x="37" y="33"/>
                    <a:pt x="45" y="36"/>
                  </a:cubicBezTo>
                  <a:cubicBezTo>
                    <a:pt x="40" y="40"/>
                    <a:pt x="33" y="39"/>
                    <a:pt x="28" y="42"/>
                  </a:cubicBezTo>
                  <a:cubicBezTo>
                    <a:pt x="38" y="43"/>
                    <a:pt x="49" y="39"/>
                    <a:pt x="59" y="39"/>
                  </a:cubicBezTo>
                  <a:cubicBezTo>
                    <a:pt x="49" y="46"/>
                    <a:pt x="35" y="48"/>
                    <a:pt x="24" y="55"/>
                  </a:cubicBezTo>
                  <a:cubicBezTo>
                    <a:pt x="16" y="59"/>
                    <a:pt x="4" y="65"/>
                    <a:pt x="0" y="74"/>
                  </a:cubicBezTo>
                  <a:cubicBezTo>
                    <a:pt x="13" y="71"/>
                    <a:pt x="27" y="64"/>
                    <a:pt x="41" y="65"/>
                  </a:cubicBezTo>
                  <a:cubicBezTo>
                    <a:pt x="41" y="66"/>
                    <a:pt x="41" y="66"/>
                    <a:pt x="41" y="67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3" name="Freeform 808">
              <a:extLst>
                <a:ext uri="{FF2B5EF4-FFF2-40B4-BE49-F238E27FC236}">
                  <a16:creationId xmlns:a16="http://schemas.microsoft.com/office/drawing/2014/main" id="{816A2655-3DDE-43CA-BDBE-D49C83705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" y="2947"/>
              <a:ext cx="67" cy="86"/>
            </a:xfrm>
            <a:custGeom>
              <a:avLst/>
              <a:gdLst>
                <a:gd name="T0" fmla="*/ 19 w 72"/>
                <a:gd name="T1" fmla="*/ 1 h 88"/>
                <a:gd name="T2" fmla="*/ 37 w 72"/>
                <a:gd name="T3" fmla="*/ 4 h 88"/>
                <a:gd name="T4" fmla="*/ 26 w 72"/>
                <a:gd name="T5" fmla="*/ 7 h 88"/>
                <a:gd name="T6" fmla="*/ 36 w 72"/>
                <a:gd name="T7" fmla="*/ 10 h 88"/>
                <a:gd name="T8" fmla="*/ 31 w 72"/>
                <a:gd name="T9" fmla="*/ 15 h 88"/>
                <a:gd name="T10" fmla="*/ 34 w 72"/>
                <a:gd name="T11" fmla="*/ 16 h 88"/>
                <a:gd name="T12" fmla="*/ 33 w 72"/>
                <a:gd name="T13" fmla="*/ 17 h 88"/>
                <a:gd name="T14" fmla="*/ 34 w 72"/>
                <a:gd name="T15" fmla="*/ 19 h 88"/>
                <a:gd name="T16" fmla="*/ 15 w 72"/>
                <a:gd name="T17" fmla="*/ 24 h 88"/>
                <a:gd name="T18" fmla="*/ 0 w 72"/>
                <a:gd name="T19" fmla="*/ 29 h 88"/>
                <a:gd name="T20" fmla="*/ 17 w 72"/>
                <a:gd name="T21" fmla="*/ 31 h 88"/>
                <a:gd name="T22" fmla="*/ 32 w 72"/>
                <a:gd name="T23" fmla="*/ 35 h 88"/>
                <a:gd name="T24" fmla="*/ 20 w 72"/>
                <a:gd name="T25" fmla="*/ 35 h 88"/>
                <a:gd name="T26" fmla="*/ 40 w 72"/>
                <a:gd name="T27" fmla="*/ 43 h 88"/>
                <a:gd name="T28" fmla="*/ 16 w 72"/>
                <a:gd name="T29" fmla="*/ 42 h 88"/>
                <a:gd name="T30" fmla="*/ 41 w 72"/>
                <a:gd name="T31" fmla="*/ 51 h 88"/>
                <a:gd name="T32" fmla="*/ 30 w 72"/>
                <a:gd name="T33" fmla="*/ 53 h 88"/>
                <a:gd name="T34" fmla="*/ 41 w 72"/>
                <a:gd name="T35" fmla="*/ 58 h 88"/>
                <a:gd name="T36" fmla="*/ 54 w 72"/>
                <a:gd name="T37" fmla="*/ 64 h 88"/>
                <a:gd name="T38" fmla="*/ 34 w 72"/>
                <a:gd name="T39" fmla="*/ 64 h 88"/>
                <a:gd name="T40" fmla="*/ 45 w 72"/>
                <a:gd name="T41" fmla="*/ 65 h 88"/>
                <a:gd name="T42" fmla="*/ 53 w 72"/>
                <a:gd name="T43" fmla="*/ 73 h 88"/>
                <a:gd name="T44" fmla="*/ 31 w 72"/>
                <a:gd name="T45" fmla="*/ 74 h 88"/>
                <a:gd name="T46" fmla="*/ 41 w 72"/>
                <a:gd name="T47" fmla="*/ 80 h 88"/>
                <a:gd name="T48" fmla="*/ 22 w 72"/>
                <a:gd name="T49" fmla="*/ 75 h 8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2" h="88">
                  <a:moveTo>
                    <a:pt x="25" y="1"/>
                  </a:moveTo>
                  <a:cubicBezTo>
                    <a:pt x="32" y="0"/>
                    <a:pt x="42" y="3"/>
                    <a:pt x="49" y="4"/>
                  </a:cubicBezTo>
                  <a:cubicBezTo>
                    <a:pt x="44" y="4"/>
                    <a:pt x="38" y="5"/>
                    <a:pt x="34" y="7"/>
                  </a:cubicBezTo>
                  <a:cubicBezTo>
                    <a:pt x="39" y="7"/>
                    <a:pt x="43" y="7"/>
                    <a:pt x="48" y="10"/>
                  </a:cubicBezTo>
                  <a:cubicBezTo>
                    <a:pt x="46" y="12"/>
                    <a:pt x="43" y="13"/>
                    <a:pt x="41" y="15"/>
                  </a:cubicBezTo>
                  <a:cubicBezTo>
                    <a:pt x="42" y="15"/>
                    <a:pt x="44" y="16"/>
                    <a:pt x="46" y="16"/>
                  </a:cubicBezTo>
                  <a:cubicBezTo>
                    <a:pt x="45" y="16"/>
                    <a:pt x="45" y="17"/>
                    <a:pt x="44" y="17"/>
                  </a:cubicBezTo>
                  <a:cubicBezTo>
                    <a:pt x="45" y="18"/>
                    <a:pt x="46" y="19"/>
                    <a:pt x="46" y="19"/>
                  </a:cubicBezTo>
                  <a:cubicBezTo>
                    <a:pt x="41" y="24"/>
                    <a:pt x="27" y="25"/>
                    <a:pt x="19" y="28"/>
                  </a:cubicBezTo>
                  <a:cubicBezTo>
                    <a:pt x="13" y="29"/>
                    <a:pt x="6" y="32"/>
                    <a:pt x="0" y="33"/>
                  </a:cubicBezTo>
                  <a:cubicBezTo>
                    <a:pt x="6" y="35"/>
                    <a:pt x="15" y="34"/>
                    <a:pt x="22" y="35"/>
                  </a:cubicBezTo>
                  <a:cubicBezTo>
                    <a:pt x="29" y="35"/>
                    <a:pt x="36" y="38"/>
                    <a:pt x="43" y="39"/>
                  </a:cubicBezTo>
                  <a:cubicBezTo>
                    <a:pt x="39" y="40"/>
                    <a:pt x="33" y="38"/>
                    <a:pt x="28" y="39"/>
                  </a:cubicBezTo>
                  <a:cubicBezTo>
                    <a:pt x="33" y="41"/>
                    <a:pt x="55" y="38"/>
                    <a:pt x="53" y="47"/>
                  </a:cubicBezTo>
                  <a:cubicBezTo>
                    <a:pt x="43" y="48"/>
                    <a:pt x="29" y="39"/>
                    <a:pt x="20" y="46"/>
                  </a:cubicBezTo>
                  <a:cubicBezTo>
                    <a:pt x="29" y="53"/>
                    <a:pt x="45" y="49"/>
                    <a:pt x="54" y="55"/>
                  </a:cubicBezTo>
                  <a:cubicBezTo>
                    <a:pt x="50" y="57"/>
                    <a:pt x="45" y="57"/>
                    <a:pt x="40" y="57"/>
                  </a:cubicBezTo>
                  <a:cubicBezTo>
                    <a:pt x="42" y="61"/>
                    <a:pt x="51" y="61"/>
                    <a:pt x="55" y="62"/>
                  </a:cubicBezTo>
                  <a:cubicBezTo>
                    <a:pt x="61" y="64"/>
                    <a:pt x="68" y="67"/>
                    <a:pt x="72" y="70"/>
                  </a:cubicBezTo>
                  <a:cubicBezTo>
                    <a:pt x="67" y="68"/>
                    <a:pt x="49" y="62"/>
                    <a:pt x="45" y="70"/>
                  </a:cubicBezTo>
                  <a:cubicBezTo>
                    <a:pt x="49" y="72"/>
                    <a:pt x="56" y="71"/>
                    <a:pt x="60" y="73"/>
                  </a:cubicBezTo>
                  <a:cubicBezTo>
                    <a:pt x="65" y="75"/>
                    <a:pt x="68" y="78"/>
                    <a:pt x="71" y="81"/>
                  </a:cubicBezTo>
                  <a:cubicBezTo>
                    <a:pt x="61" y="80"/>
                    <a:pt x="50" y="77"/>
                    <a:pt x="41" y="82"/>
                  </a:cubicBezTo>
                  <a:cubicBezTo>
                    <a:pt x="45" y="86"/>
                    <a:pt x="50" y="87"/>
                    <a:pt x="55" y="88"/>
                  </a:cubicBezTo>
                  <a:cubicBezTo>
                    <a:pt x="48" y="84"/>
                    <a:pt x="38" y="85"/>
                    <a:pt x="30" y="83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4" name="Freeform 809">
              <a:extLst>
                <a:ext uri="{FF2B5EF4-FFF2-40B4-BE49-F238E27FC236}">
                  <a16:creationId xmlns:a16="http://schemas.microsoft.com/office/drawing/2014/main" id="{9B0A02A2-9168-4DF3-8536-4A15D894A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" y="3348"/>
              <a:ext cx="85" cy="45"/>
            </a:xfrm>
            <a:custGeom>
              <a:avLst/>
              <a:gdLst>
                <a:gd name="T0" fmla="*/ 0 w 93"/>
                <a:gd name="T1" fmla="*/ 0 h 46"/>
                <a:gd name="T2" fmla="*/ 5 w 93"/>
                <a:gd name="T3" fmla="*/ 14 h 46"/>
                <a:gd name="T4" fmla="*/ 15 w 93"/>
                <a:gd name="T5" fmla="*/ 33 h 46"/>
                <a:gd name="T6" fmla="*/ 39 w 93"/>
                <a:gd name="T7" fmla="*/ 36 h 46"/>
                <a:gd name="T8" fmla="*/ 45 w 93"/>
                <a:gd name="T9" fmla="*/ 35 h 46"/>
                <a:gd name="T10" fmla="*/ 57 w 93"/>
                <a:gd name="T11" fmla="*/ 32 h 46"/>
                <a:gd name="T12" fmla="*/ 65 w 93"/>
                <a:gd name="T13" fmla="*/ 28 h 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3" h="46">
                  <a:moveTo>
                    <a:pt x="0" y="0"/>
                  </a:moveTo>
                  <a:cubicBezTo>
                    <a:pt x="3" y="4"/>
                    <a:pt x="6" y="9"/>
                    <a:pt x="8" y="14"/>
                  </a:cubicBezTo>
                  <a:cubicBezTo>
                    <a:pt x="11" y="23"/>
                    <a:pt x="14" y="31"/>
                    <a:pt x="21" y="37"/>
                  </a:cubicBezTo>
                  <a:cubicBezTo>
                    <a:pt x="33" y="46"/>
                    <a:pt x="44" y="44"/>
                    <a:pt x="56" y="40"/>
                  </a:cubicBezTo>
                  <a:cubicBezTo>
                    <a:pt x="59" y="40"/>
                    <a:pt x="62" y="40"/>
                    <a:pt x="65" y="39"/>
                  </a:cubicBezTo>
                  <a:cubicBezTo>
                    <a:pt x="70" y="39"/>
                    <a:pt x="75" y="37"/>
                    <a:pt x="81" y="36"/>
                  </a:cubicBezTo>
                  <a:cubicBezTo>
                    <a:pt x="85" y="34"/>
                    <a:pt x="89" y="33"/>
                    <a:pt x="93" y="32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5" name="Freeform 810">
              <a:extLst>
                <a:ext uri="{FF2B5EF4-FFF2-40B4-BE49-F238E27FC236}">
                  <a16:creationId xmlns:a16="http://schemas.microsoft.com/office/drawing/2014/main" id="{7700882A-BD87-4E2A-AF92-2A42DCC84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" y="3331"/>
              <a:ext cx="13" cy="17"/>
            </a:xfrm>
            <a:custGeom>
              <a:avLst/>
              <a:gdLst>
                <a:gd name="T0" fmla="*/ 0 w 14"/>
                <a:gd name="T1" fmla="*/ 0 h 17"/>
                <a:gd name="T2" fmla="*/ 10 w 14"/>
                <a:gd name="T3" fmla="*/ 17 h 1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17">
                  <a:moveTo>
                    <a:pt x="0" y="0"/>
                  </a:moveTo>
                  <a:cubicBezTo>
                    <a:pt x="5" y="6"/>
                    <a:pt x="10" y="11"/>
                    <a:pt x="14" y="17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6" name="Freeform 811">
              <a:extLst>
                <a:ext uri="{FF2B5EF4-FFF2-40B4-BE49-F238E27FC236}">
                  <a16:creationId xmlns:a16="http://schemas.microsoft.com/office/drawing/2014/main" id="{F6A7B68E-2BAC-498F-B1B9-D08086CD6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" y="3367"/>
              <a:ext cx="43" cy="20"/>
            </a:xfrm>
            <a:custGeom>
              <a:avLst/>
              <a:gdLst>
                <a:gd name="T0" fmla="*/ 0 w 46"/>
                <a:gd name="T1" fmla="*/ 17 h 21"/>
                <a:gd name="T2" fmla="*/ 5 w 46"/>
                <a:gd name="T3" fmla="*/ 15 h 21"/>
                <a:gd name="T4" fmla="*/ 11 w 46"/>
                <a:gd name="T5" fmla="*/ 10 h 21"/>
                <a:gd name="T6" fmla="*/ 21 w 46"/>
                <a:gd name="T7" fmla="*/ 7 h 21"/>
                <a:gd name="T8" fmla="*/ 28 w 46"/>
                <a:gd name="T9" fmla="*/ 3 h 21"/>
                <a:gd name="T10" fmla="*/ 35 w 46"/>
                <a:gd name="T11" fmla="*/ 0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21">
                  <a:moveTo>
                    <a:pt x="0" y="21"/>
                  </a:moveTo>
                  <a:cubicBezTo>
                    <a:pt x="0" y="20"/>
                    <a:pt x="4" y="19"/>
                    <a:pt x="5" y="19"/>
                  </a:cubicBezTo>
                  <a:cubicBezTo>
                    <a:pt x="8" y="17"/>
                    <a:pt x="12" y="16"/>
                    <a:pt x="15" y="14"/>
                  </a:cubicBezTo>
                  <a:cubicBezTo>
                    <a:pt x="19" y="12"/>
                    <a:pt x="23" y="9"/>
                    <a:pt x="27" y="7"/>
                  </a:cubicBezTo>
                  <a:cubicBezTo>
                    <a:pt x="30" y="6"/>
                    <a:pt x="33" y="4"/>
                    <a:pt x="36" y="3"/>
                  </a:cubicBezTo>
                  <a:cubicBezTo>
                    <a:pt x="39" y="2"/>
                    <a:pt x="43" y="0"/>
                    <a:pt x="46" y="0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7" name="Freeform 812">
              <a:extLst>
                <a:ext uri="{FF2B5EF4-FFF2-40B4-BE49-F238E27FC236}">
                  <a16:creationId xmlns:a16="http://schemas.microsoft.com/office/drawing/2014/main" id="{28312C91-9EE3-4539-A63D-7BABE9323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" y="3321"/>
              <a:ext cx="117" cy="49"/>
            </a:xfrm>
            <a:custGeom>
              <a:avLst/>
              <a:gdLst>
                <a:gd name="T0" fmla="*/ 6 w 127"/>
                <a:gd name="T1" fmla="*/ 9 h 51"/>
                <a:gd name="T2" fmla="*/ 44 w 127"/>
                <a:gd name="T3" fmla="*/ 41 h 51"/>
                <a:gd name="T4" fmla="*/ 62 w 127"/>
                <a:gd name="T5" fmla="*/ 29 h 51"/>
                <a:gd name="T6" fmla="*/ 72 w 127"/>
                <a:gd name="T7" fmla="*/ 13 h 51"/>
                <a:gd name="T8" fmla="*/ 91 w 127"/>
                <a:gd name="T9" fmla="*/ 0 h 51"/>
                <a:gd name="T10" fmla="*/ 70 w 127"/>
                <a:gd name="T11" fmla="*/ 13 h 51"/>
                <a:gd name="T12" fmla="*/ 41 w 127"/>
                <a:gd name="T13" fmla="*/ 32 h 51"/>
                <a:gd name="T14" fmla="*/ 20 w 127"/>
                <a:gd name="T15" fmla="*/ 19 h 51"/>
                <a:gd name="T16" fmla="*/ 5 w 127"/>
                <a:gd name="T17" fmla="*/ 12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7" h="51">
                  <a:moveTo>
                    <a:pt x="9" y="9"/>
                  </a:moveTo>
                  <a:cubicBezTo>
                    <a:pt x="0" y="34"/>
                    <a:pt x="42" y="51"/>
                    <a:pt x="61" y="49"/>
                  </a:cubicBezTo>
                  <a:cubicBezTo>
                    <a:pt x="71" y="48"/>
                    <a:pt x="79" y="40"/>
                    <a:pt x="86" y="33"/>
                  </a:cubicBezTo>
                  <a:cubicBezTo>
                    <a:pt x="91" y="28"/>
                    <a:pt x="94" y="21"/>
                    <a:pt x="100" y="17"/>
                  </a:cubicBezTo>
                  <a:cubicBezTo>
                    <a:pt x="109" y="11"/>
                    <a:pt x="120" y="7"/>
                    <a:pt x="127" y="0"/>
                  </a:cubicBezTo>
                  <a:cubicBezTo>
                    <a:pt x="117" y="6"/>
                    <a:pt x="108" y="11"/>
                    <a:pt x="98" y="17"/>
                  </a:cubicBezTo>
                  <a:cubicBezTo>
                    <a:pt x="86" y="24"/>
                    <a:pt x="70" y="36"/>
                    <a:pt x="56" y="36"/>
                  </a:cubicBezTo>
                  <a:cubicBezTo>
                    <a:pt x="46" y="36"/>
                    <a:pt x="37" y="29"/>
                    <a:pt x="28" y="23"/>
                  </a:cubicBezTo>
                  <a:cubicBezTo>
                    <a:pt x="19" y="17"/>
                    <a:pt x="14" y="18"/>
                    <a:pt x="5" y="15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8" name="Freeform 813">
              <a:extLst>
                <a:ext uri="{FF2B5EF4-FFF2-40B4-BE49-F238E27FC236}">
                  <a16:creationId xmlns:a16="http://schemas.microsoft.com/office/drawing/2014/main" id="{8ED5438B-D86E-4BCD-960A-BDF685161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0" y="3426"/>
              <a:ext cx="95" cy="33"/>
            </a:xfrm>
            <a:custGeom>
              <a:avLst/>
              <a:gdLst>
                <a:gd name="T0" fmla="*/ 2 w 103"/>
                <a:gd name="T1" fmla="*/ 0 h 33"/>
                <a:gd name="T2" fmla="*/ 36 w 103"/>
                <a:gd name="T3" fmla="*/ 29 h 33"/>
                <a:gd name="T4" fmla="*/ 75 w 103"/>
                <a:gd name="T5" fmla="*/ 5 h 33"/>
                <a:gd name="T6" fmla="*/ 49 w 103"/>
                <a:gd name="T7" fmla="*/ 18 h 33"/>
                <a:gd name="T8" fmla="*/ 59 w 103"/>
                <a:gd name="T9" fmla="*/ 4 h 33"/>
                <a:gd name="T10" fmla="*/ 38 w 103"/>
                <a:gd name="T11" fmla="*/ 14 h 33"/>
                <a:gd name="T12" fmla="*/ 42 w 103"/>
                <a:gd name="T13" fmla="*/ 5 h 33"/>
                <a:gd name="T14" fmla="*/ 21 w 103"/>
                <a:gd name="T15" fmla="*/ 14 h 33"/>
                <a:gd name="T16" fmla="*/ 26 w 103"/>
                <a:gd name="T17" fmla="*/ 4 h 33"/>
                <a:gd name="T18" fmla="*/ 13 w 103"/>
                <a:gd name="T19" fmla="*/ 7 h 33"/>
                <a:gd name="T20" fmla="*/ 6 w 103"/>
                <a:gd name="T21" fmla="*/ 6 h 33"/>
                <a:gd name="T22" fmla="*/ 5 w 103"/>
                <a:gd name="T23" fmla="*/ 2 h 3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3" h="33">
                  <a:moveTo>
                    <a:pt x="2" y="0"/>
                  </a:moveTo>
                  <a:cubicBezTo>
                    <a:pt x="0" y="25"/>
                    <a:pt x="33" y="26"/>
                    <a:pt x="50" y="29"/>
                  </a:cubicBezTo>
                  <a:cubicBezTo>
                    <a:pt x="72" y="33"/>
                    <a:pt x="88" y="20"/>
                    <a:pt x="103" y="5"/>
                  </a:cubicBezTo>
                  <a:cubicBezTo>
                    <a:pt x="91" y="9"/>
                    <a:pt x="79" y="16"/>
                    <a:pt x="67" y="18"/>
                  </a:cubicBezTo>
                  <a:cubicBezTo>
                    <a:pt x="69" y="12"/>
                    <a:pt x="75" y="6"/>
                    <a:pt x="81" y="4"/>
                  </a:cubicBezTo>
                  <a:cubicBezTo>
                    <a:pt x="71" y="7"/>
                    <a:pt x="62" y="16"/>
                    <a:pt x="52" y="14"/>
                  </a:cubicBezTo>
                  <a:cubicBezTo>
                    <a:pt x="54" y="11"/>
                    <a:pt x="56" y="8"/>
                    <a:pt x="58" y="5"/>
                  </a:cubicBezTo>
                  <a:cubicBezTo>
                    <a:pt x="49" y="4"/>
                    <a:pt x="38" y="12"/>
                    <a:pt x="29" y="14"/>
                  </a:cubicBezTo>
                  <a:cubicBezTo>
                    <a:pt x="31" y="11"/>
                    <a:pt x="34" y="8"/>
                    <a:pt x="35" y="4"/>
                  </a:cubicBezTo>
                  <a:cubicBezTo>
                    <a:pt x="29" y="3"/>
                    <a:pt x="23" y="7"/>
                    <a:pt x="17" y="7"/>
                  </a:cubicBezTo>
                  <a:cubicBezTo>
                    <a:pt x="14" y="8"/>
                    <a:pt x="11" y="6"/>
                    <a:pt x="8" y="6"/>
                  </a:cubicBezTo>
                  <a:cubicBezTo>
                    <a:pt x="7" y="4"/>
                    <a:pt x="6" y="4"/>
                    <a:pt x="5" y="2"/>
                  </a:cubicBezTo>
                </a:path>
              </a:pathLst>
            </a:custGeom>
            <a:solidFill>
              <a:srgbClr val="4D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9" name="Freeform 814">
              <a:extLst>
                <a:ext uri="{FF2B5EF4-FFF2-40B4-BE49-F238E27FC236}">
                  <a16:creationId xmlns:a16="http://schemas.microsoft.com/office/drawing/2014/main" id="{1C928D3E-FA65-4637-BE12-859931B25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" y="3447"/>
              <a:ext cx="23" cy="30"/>
            </a:xfrm>
            <a:custGeom>
              <a:avLst/>
              <a:gdLst>
                <a:gd name="T0" fmla="*/ 16 w 26"/>
                <a:gd name="T1" fmla="*/ 3 h 31"/>
                <a:gd name="T2" fmla="*/ 3 w 26"/>
                <a:gd name="T3" fmla="*/ 27 h 31"/>
                <a:gd name="T4" fmla="*/ 12 w 26"/>
                <a:gd name="T5" fmla="*/ 3 h 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31">
                  <a:moveTo>
                    <a:pt x="26" y="3"/>
                  </a:moveTo>
                  <a:cubicBezTo>
                    <a:pt x="12" y="0"/>
                    <a:pt x="5" y="22"/>
                    <a:pt x="3" y="31"/>
                  </a:cubicBezTo>
                  <a:cubicBezTo>
                    <a:pt x="0" y="19"/>
                    <a:pt x="3" y="1"/>
                    <a:pt x="19" y="3"/>
                  </a:cubicBezTo>
                </a:path>
              </a:pathLst>
            </a:custGeom>
            <a:solidFill>
              <a:srgbClr val="91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0" name="Freeform 815">
              <a:extLst>
                <a:ext uri="{FF2B5EF4-FFF2-40B4-BE49-F238E27FC236}">
                  <a16:creationId xmlns:a16="http://schemas.microsoft.com/office/drawing/2014/main" id="{50C43BE2-BA84-4ED7-9EF7-2F7EDE075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" y="3434"/>
              <a:ext cx="24" cy="21"/>
            </a:xfrm>
            <a:custGeom>
              <a:avLst/>
              <a:gdLst>
                <a:gd name="T0" fmla="*/ 18 w 26"/>
                <a:gd name="T1" fmla="*/ 9 h 22"/>
                <a:gd name="T2" fmla="*/ 1 w 26"/>
                <a:gd name="T3" fmla="*/ 18 h 22"/>
                <a:gd name="T4" fmla="*/ 16 w 26"/>
                <a:gd name="T5" fmla="*/ 8 h 2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22">
                  <a:moveTo>
                    <a:pt x="26" y="9"/>
                  </a:moveTo>
                  <a:cubicBezTo>
                    <a:pt x="19" y="5"/>
                    <a:pt x="6" y="17"/>
                    <a:pt x="1" y="22"/>
                  </a:cubicBezTo>
                  <a:cubicBezTo>
                    <a:pt x="0" y="11"/>
                    <a:pt x="13" y="0"/>
                    <a:pt x="21" y="8"/>
                  </a:cubicBezTo>
                </a:path>
              </a:pathLst>
            </a:custGeom>
            <a:solidFill>
              <a:srgbClr val="91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1" name="Freeform 816">
              <a:extLst>
                <a:ext uri="{FF2B5EF4-FFF2-40B4-BE49-F238E27FC236}">
                  <a16:creationId xmlns:a16="http://schemas.microsoft.com/office/drawing/2014/main" id="{53EE8A65-1DFB-4F91-8E12-9E45AA504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3421"/>
              <a:ext cx="29" cy="18"/>
            </a:xfrm>
            <a:custGeom>
              <a:avLst/>
              <a:gdLst>
                <a:gd name="T0" fmla="*/ 22 w 32"/>
                <a:gd name="T1" fmla="*/ 6 h 18"/>
                <a:gd name="T2" fmla="*/ 5 w 32"/>
                <a:gd name="T3" fmla="*/ 18 h 18"/>
                <a:gd name="T4" fmla="*/ 22 w 32"/>
                <a:gd name="T5" fmla="*/ 6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" h="18">
                  <a:moveTo>
                    <a:pt x="32" y="6"/>
                  </a:moveTo>
                  <a:cubicBezTo>
                    <a:pt x="22" y="10"/>
                    <a:pt x="11" y="5"/>
                    <a:pt x="5" y="18"/>
                  </a:cubicBezTo>
                  <a:cubicBezTo>
                    <a:pt x="0" y="0"/>
                    <a:pt x="26" y="7"/>
                    <a:pt x="32" y="6"/>
                  </a:cubicBezTo>
                </a:path>
              </a:pathLst>
            </a:custGeom>
            <a:solidFill>
              <a:srgbClr val="91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2" name="Freeform 817">
              <a:extLst>
                <a:ext uri="{FF2B5EF4-FFF2-40B4-BE49-F238E27FC236}">
                  <a16:creationId xmlns:a16="http://schemas.microsoft.com/office/drawing/2014/main" id="{E3865957-DD63-4B2A-AD42-A99CC8931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4" y="3333"/>
              <a:ext cx="23" cy="22"/>
            </a:xfrm>
            <a:custGeom>
              <a:avLst/>
              <a:gdLst>
                <a:gd name="T0" fmla="*/ 17 w 25"/>
                <a:gd name="T1" fmla="*/ 3 h 22"/>
                <a:gd name="T2" fmla="*/ 17 w 25"/>
                <a:gd name="T3" fmla="*/ 1 h 22"/>
                <a:gd name="T4" fmla="*/ 0 w 25"/>
                <a:gd name="T5" fmla="*/ 22 h 22"/>
                <a:gd name="T6" fmla="*/ 17 w 25"/>
                <a:gd name="T7" fmla="*/ 2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22">
                  <a:moveTo>
                    <a:pt x="24" y="3"/>
                  </a:moveTo>
                  <a:cubicBezTo>
                    <a:pt x="25" y="2"/>
                    <a:pt x="25" y="2"/>
                    <a:pt x="25" y="1"/>
                  </a:cubicBezTo>
                  <a:cubicBezTo>
                    <a:pt x="14" y="0"/>
                    <a:pt x="1" y="11"/>
                    <a:pt x="0" y="22"/>
                  </a:cubicBezTo>
                  <a:cubicBezTo>
                    <a:pt x="8" y="18"/>
                    <a:pt x="15" y="2"/>
                    <a:pt x="25" y="2"/>
                  </a:cubicBezTo>
                </a:path>
              </a:pathLst>
            </a:custGeom>
            <a:solidFill>
              <a:srgbClr val="91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3" name="Freeform 818">
              <a:extLst>
                <a:ext uri="{FF2B5EF4-FFF2-40B4-BE49-F238E27FC236}">
                  <a16:creationId xmlns:a16="http://schemas.microsoft.com/office/drawing/2014/main" id="{2F89E187-7071-45ED-8B97-25DAB0A64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" y="3342"/>
              <a:ext cx="15" cy="30"/>
            </a:xfrm>
            <a:custGeom>
              <a:avLst/>
              <a:gdLst>
                <a:gd name="T0" fmla="*/ 10 w 17"/>
                <a:gd name="T1" fmla="*/ 6 h 31"/>
                <a:gd name="T2" fmla="*/ 1 w 17"/>
                <a:gd name="T3" fmla="*/ 27 h 31"/>
                <a:gd name="T4" fmla="*/ 10 w 17"/>
                <a:gd name="T5" fmla="*/ 8 h 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31">
                  <a:moveTo>
                    <a:pt x="17" y="6"/>
                  </a:moveTo>
                  <a:cubicBezTo>
                    <a:pt x="8" y="0"/>
                    <a:pt x="0" y="24"/>
                    <a:pt x="1" y="31"/>
                  </a:cubicBezTo>
                  <a:cubicBezTo>
                    <a:pt x="6" y="23"/>
                    <a:pt x="10" y="15"/>
                    <a:pt x="17" y="8"/>
                  </a:cubicBezTo>
                </a:path>
              </a:pathLst>
            </a:custGeom>
            <a:solidFill>
              <a:srgbClr val="91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4" name="Freeform 819">
              <a:extLst>
                <a:ext uri="{FF2B5EF4-FFF2-40B4-BE49-F238E27FC236}">
                  <a16:creationId xmlns:a16="http://schemas.microsoft.com/office/drawing/2014/main" id="{E0EB5534-7A86-4FC5-8D6B-23C57C470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3356"/>
              <a:ext cx="10" cy="27"/>
            </a:xfrm>
            <a:custGeom>
              <a:avLst/>
              <a:gdLst>
                <a:gd name="T0" fmla="*/ 7 w 11"/>
                <a:gd name="T1" fmla="*/ 0 h 28"/>
                <a:gd name="T2" fmla="*/ 5 w 11"/>
                <a:gd name="T3" fmla="*/ 24 h 28"/>
                <a:gd name="T4" fmla="*/ 7 w 11"/>
                <a:gd name="T5" fmla="*/ 1 h 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28">
                  <a:moveTo>
                    <a:pt x="11" y="0"/>
                  </a:moveTo>
                  <a:cubicBezTo>
                    <a:pt x="5" y="6"/>
                    <a:pt x="0" y="20"/>
                    <a:pt x="5" y="28"/>
                  </a:cubicBezTo>
                  <a:cubicBezTo>
                    <a:pt x="7" y="19"/>
                    <a:pt x="9" y="9"/>
                    <a:pt x="11" y="1"/>
                  </a:cubicBezTo>
                </a:path>
              </a:pathLst>
            </a:custGeom>
            <a:solidFill>
              <a:srgbClr val="91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5" name="Freeform 820">
              <a:extLst>
                <a:ext uri="{FF2B5EF4-FFF2-40B4-BE49-F238E27FC236}">
                  <a16:creationId xmlns:a16="http://schemas.microsoft.com/office/drawing/2014/main" id="{1C8FADCD-7D76-4F50-99DC-9E076B839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3" y="3360"/>
              <a:ext cx="169" cy="66"/>
            </a:xfrm>
            <a:custGeom>
              <a:avLst/>
              <a:gdLst>
                <a:gd name="T0" fmla="*/ 130 w 184"/>
                <a:gd name="T1" fmla="*/ 11 h 67"/>
                <a:gd name="T2" fmla="*/ 83 w 184"/>
                <a:gd name="T3" fmla="*/ 23 h 67"/>
                <a:gd name="T4" fmla="*/ 85 w 184"/>
                <a:gd name="T5" fmla="*/ 4 h 67"/>
                <a:gd name="T6" fmla="*/ 53 w 184"/>
                <a:gd name="T7" fmla="*/ 24 h 67"/>
                <a:gd name="T8" fmla="*/ 30 w 184"/>
                <a:gd name="T9" fmla="*/ 35 h 67"/>
                <a:gd name="T10" fmla="*/ 6 w 184"/>
                <a:gd name="T11" fmla="*/ 63 h 67"/>
                <a:gd name="T12" fmla="*/ 8 w 184"/>
                <a:gd name="T13" fmla="*/ 44 h 67"/>
                <a:gd name="T14" fmla="*/ 0 w 184"/>
                <a:gd name="T15" fmla="*/ 51 h 6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4" h="67">
                  <a:moveTo>
                    <a:pt x="184" y="11"/>
                  </a:moveTo>
                  <a:cubicBezTo>
                    <a:pt x="162" y="0"/>
                    <a:pt x="137" y="15"/>
                    <a:pt x="117" y="23"/>
                  </a:cubicBezTo>
                  <a:cubicBezTo>
                    <a:pt x="118" y="17"/>
                    <a:pt x="117" y="9"/>
                    <a:pt x="119" y="4"/>
                  </a:cubicBezTo>
                  <a:cubicBezTo>
                    <a:pt x="106" y="18"/>
                    <a:pt x="90" y="40"/>
                    <a:pt x="75" y="24"/>
                  </a:cubicBezTo>
                  <a:cubicBezTo>
                    <a:pt x="66" y="36"/>
                    <a:pt x="54" y="43"/>
                    <a:pt x="43" y="39"/>
                  </a:cubicBezTo>
                  <a:cubicBezTo>
                    <a:pt x="34" y="51"/>
                    <a:pt x="22" y="64"/>
                    <a:pt x="9" y="67"/>
                  </a:cubicBezTo>
                  <a:cubicBezTo>
                    <a:pt x="10" y="60"/>
                    <a:pt x="9" y="54"/>
                    <a:pt x="12" y="48"/>
                  </a:cubicBezTo>
                  <a:cubicBezTo>
                    <a:pt x="3" y="44"/>
                    <a:pt x="4" y="50"/>
                    <a:pt x="0" y="55"/>
                  </a:cubicBezTo>
                </a:path>
              </a:pathLst>
            </a:custGeom>
            <a:noFill/>
            <a:ln w="4763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6" name="Freeform 821">
              <a:extLst>
                <a:ext uri="{FF2B5EF4-FFF2-40B4-BE49-F238E27FC236}">
                  <a16:creationId xmlns:a16="http://schemas.microsoft.com/office/drawing/2014/main" id="{07F5BEBA-5F54-4F76-8750-3C9711AC3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" y="3203"/>
              <a:ext cx="362" cy="123"/>
            </a:xfrm>
            <a:custGeom>
              <a:avLst/>
              <a:gdLst>
                <a:gd name="T0" fmla="*/ 0 w 396"/>
                <a:gd name="T1" fmla="*/ 80 h 126"/>
                <a:gd name="T2" fmla="*/ 80 w 396"/>
                <a:gd name="T3" fmla="*/ 108 h 126"/>
                <a:gd name="T4" fmla="*/ 61 w 396"/>
                <a:gd name="T5" fmla="*/ 101 h 126"/>
                <a:gd name="T6" fmla="*/ 133 w 396"/>
                <a:gd name="T7" fmla="*/ 91 h 126"/>
                <a:gd name="T8" fmla="*/ 111 w 396"/>
                <a:gd name="T9" fmla="*/ 80 h 126"/>
                <a:gd name="T10" fmla="*/ 166 w 396"/>
                <a:gd name="T11" fmla="*/ 80 h 126"/>
                <a:gd name="T12" fmla="*/ 157 w 396"/>
                <a:gd name="T13" fmla="*/ 62 h 126"/>
                <a:gd name="T14" fmla="*/ 251 w 396"/>
                <a:gd name="T15" fmla="*/ 25 h 126"/>
                <a:gd name="T16" fmla="*/ 236 w 396"/>
                <a:gd name="T17" fmla="*/ 20 h 126"/>
                <a:gd name="T18" fmla="*/ 277 w 396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6" h="126">
                  <a:moveTo>
                    <a:pt x="0" y="88"/>
                  </a:moveTo>
                  <a:cubicBezTo>
                    <a:pt x="42" y="104"/>
                    <a:pt x="66" y="126"/>
                    <a:pt x="115" y="120"/>
                  </a:cubicBezTo>
                  <a:cubicBezTo>
                    <a:pt x="107" y="119"/>
                    <a:pt x="88" y="113"/>
                    <a:pt x="87" y="112"/>
                  </a:cubicBezTo>
                  <a:cubicBezTo>
                    <a:pt x="119" y="102"/>
                    <a:pt x="158" y="103"/>
                    <a:pt x="191" y="99"/>
                  </a:cubicBezTo>
                  <a:cubicBezTo>
                    <a:pt x="177" y="92"/>
                    <a:pt x="173" y="89"/>
                    <a:pt x="157" y="88"/>
                  </a:cubicBezTo>
                  <a:cubicBezTo>
                    <a:pt x="184" y="87"/>
                    <a:pt x="214" y="96"/>
                    <a:pt x="239" y="88"/>
                  </a:cubicBezTo>
                  <a:cubicBezTo>
                    <a:pt x="236" y="85"/>
                    <a:pt x="232" y="74"/>
                    <a:pt x="225" y="69"/>
                  </a:cubicBezTo>
                  <a:cubicBezTo>
                    <a:pt x="250" y="70"/>
                    <a:pt x="348" y="47"/>
                    <a:pt x="360" y="29"/>
                  </a:cubicBezTo>
                  <a:cubicBezTo>
                    <a:pt x="351" y="26"/>
                    <a:pt x="348" y="21"/>
                    <a:pt x="338" y="20"/>
                  </a:cubicBezTo>
                  <a:cubicBezTo>
                    <a:pt x="358" y="17"/>
                    <a:pt x="379" y="12"/>
                    <a:pt x="396" y="0"/>
                  </a:cubicBezTo>
                </a:path>
              </a:pathLst>
            </a:custGeom>
            <a:noFill/>
            <a:ln w="4763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70D1D462-4743-451A-AFC3-C0FFFCC8E6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fr-FR" altLang="x-none" sz="5067"/>
              <a:t>Rabbit</a:t>
            </a:r>
          </a:p>
        </p:txBody>
      </p:sp>
      <p:grpSp>
        <p:nvGrpSpPr>
          <p:cNvPr id="21506" name="Group 3">
            <a:extLst>
              <a:ext uri="{FF2B5EF4-FFF2-40B4-BE49-F238E27FC236}">
                <a16:creationId xmlns:a16="http://schemas.microsoft.com/office/drawing/2014/main" id="{4F74FB13-C20A-4A5F-8E5A-6C0F274996B8}"/>
              </a:ext>
            </a:extLst>
          </p:cNvPr>
          <p:cNvGrpSpPr>
            <a:grpSpLocks/>
          </p:cNvGrpSpPr>
          <p:nvPr/>
        </p:nvGrpSpPr>
        <p:grpSpPr bwMode="auto">
          <a:xfrm>
            <a:off x="2185988" y="1733550"/>
            <a:ext cx="2151062" cy="1724025"/>
            <a:chOff x="144" y="1149"/>
            <a:chExt cx="1355" cy="1086"/>
          </a:xfrm>
        </p:grpSpPr>
        <p:sp>
          <p:nvSpPr>
            <p:cNvPr id="21909" name="Freeform 4">
              <a:extLst>
                <a:ext uri="{FF2B5EF4-FFF2-40B4-BE49-F238E27FC236}">
                  <a16:creationId xmlns:a16="http://schemas.microsoft.com/office/drawing/2014/main" id="{6E900D86-71E7-4B0D-93C3-ECCE7CCDA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" y="2125"/>
              <a:ext cx="145" cy="48"/>
            </a:xfrm>
            <a:custGeom>
              <a:avLst/>
              <a:gdLst>
                <a:gd name="T0" fmla="*/ 0 w 58"/>
                <a:gd name="T1" fmla="*/ 205 h 18"/>
                <a:gd name="T2" fmla="*/ 1300 w 58"/>
                <a:gd name="T3" fmla="*/ 93 h 18"/>
                <a:gd name="T4" fmla="*/ 2238 w 58"/>
                <a:gd name="T5" fmla="*/ 853 h 18"/>
                <a:gd name="T6" fmla="*/ 1645 w 58"/>
                <a:gd name="T7" fmla="*/ 909 h 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18">
                  <a:moveTo>
                    <a:pt x="0" y="4"/>
                  </a:moveTo>
                  <a:cubicBezTo>
                    <a:pt x="9" y="0"/>
                    <a:pt x="24" y="0"/>
                    <a:pt x="33" y="2"/>
                  </a:cubicBezTo>
                  <a:cubicBezTo>
                    <a:pt x="38" y="4"/>
                    <a:pt x="58" y="12"/>
                    <a:pt x="57" y="17"/>
                  </a:cubicBezTo>
                  <a:cubicBezTo>
                    <a:pt x="52" y="17"/>
                    <a:pt x="47" y="17"/>
                    <a:pt x="42" y="18"/>
                  </a:cubicBezTo>
                </a:path>
              </a:pathLst>
            </a:custGeom>
            <a:solidFill>
              <a:srgbClr val="946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10" name="Freeform 5">
              <a:extLst>
                <a:ext uri="{FF2B5EF4-FFF2-40B4-BE49-F238E27FC236}">
                  <a16:creationId xmlns:a16="http://schemas.microsoft.com/office/drawing/2014/main" id="{C697EBC9-B36E-466B-8FBC-B977285C5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" y="1973"/>
              <a:ext cx="113" cy="184"/>
            </a:xfrm>
            <a:custGeom>
              <a:avLst/>
              <a:gdLst>
                <a:gd name="T0" fmla="*/ 922 w 45"/>
                <a:gd name="T1" fmla="*/ 1763 h 69"/>
                <a:gd name="T2" fmla="*/ 522 w 45"/>
                <a:gd name="T3" fmla="*/ 363 h 69"/>
                <a:gd name="T4" fmla="*/ 472 w 45"/>
                <a:gd name="T5" fmla="*/ 307 h 69"/>
                <a:gd name="T6" fmla="*/ 50 w 45"/>
                <a:gd name="T7" fmla="*/ 307 h 69"/>
                <a:gd name="T8" fmla="*/ 0 w 45"/>
                <a:gd name="T9" fmla="*/ 760 h 69"/>
                <a:gd name="T10" fmla="*/ 83 w 45"/>
                <a:gd name="T11" fmla="*/ 1309 h 69"/>
                <a:gd name="T12" fmla="*/ 367 w 45"/>
                <a:gd name="T13" fmla="*/ 1672 h 69"/>
                <a:gd name="T14" fmla="*/ 367 w 45"/>
                <a:gd name="T15" fmla="*/ 1877 h 69"/>
                <a:gd name="T16" fmla="*/ 522 w 45"/>
                <a:gd name="T17" fmla="*/ 2069 h 69"/>
                <a:gd name="T18" fmla="*/ 681 w 45"/>
                <a:gd name="T19" fmla="*/ 2483 h 69"/>
                <a:gd name="T20" fmla="*/ 922 w 45"/>
                <a:gd name="T21" fmla="*/ 2936 h 69"/>
                <a:gd name="T22" fmla="*/ 1665 w 45"/>
                <a:gd name="T23" fmla="*/ 3435 h 69"/>
                <a:gd name="T24" fmla="*/ 1790 w 45"/>
                <a:gd name="T25" fmla="*/ 3491 h 69"/>
                <a:gd name="T26" fmla="*/ 922 w 45"/>
                <a:gd name="T27" fmla="*/ 1763 h 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5" h="69">
                  <a:moveTo>
                    <a:pt x="23" y="35"/>
                  </a:moveTo>
                  <a:cubicBezTo>
                    <a:pt x="17" y="27"/>
                    <a:pt x="14" y="17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9" y="5"/>
                    <a:pt x="3" y="0"/>
                    <a:pt x="1" y="6"/>
                  </a:cubicBezTo>
                  <a:cubicBezTo>
                    <a:pt x="0" y="9"/>
                    <a:pt x="8" y="12"/>
                    <a:pt x="0" y="15"/>
                  </a:cubicBezTo>
                  <a:cubicBezTo>
                    <a:pt x="6" y="17"/>
                    <a:pt x="4" y="21"/>
                    <a:pt x="2" y="26"/>
                  </a:cubicBezTo>
                  <a:cubicBezTo>
                    <a:pt x="7" y="27"/>
                    <a:pt x="7" y="29"/>
                    <a:pt x="9" y="33"/>
                  </a:cubicBezTo>
                  <a:cubicBezTo>
                    <a:pt x="9" y="34"/>
                    <a:pt x="8" y="35"/>
                    <a:pt x="9" y="37"/>
                  </a:cubicBezTo>
                  <a:cubicBezTo>
                    <a:pt x="9" y="39"/>
                    <a:pt x="12" y="39"/>
                    <a:pt x="13" y="41"/>
                  </a:cubicBezTo>
                  <a:cubicBezTo>
                    <a:pt x="15" y="45"/>
                    <a:pt x="15" y="46"/>
                    <a:pt x="17" y="49"/>
                  </a:cubicBezTo>
                  <a:cubicBezTo>
                    <a:pt x="19" y="52"/>
                    <a:pt x="21" y="56"/>
                    <a:pt x="23" y="58"/>
                  </a:cubicBezTo>
                  <a:cubicBezTo>
                    <a:pt x="27" y="63"/>
                    <a:pt x="36" y="67"/>
                    <a:pt x="42" y="68"/>
                  </a:cubicBezTo>
                  <a:cubicBezTo>
                    <a:pt x="43" y="69"/>
                    <a:pt x="44" y="69"/>
                    <a:pt x="45" y="69"/>
                  </a:cubicBezTo>
                  <a:cubicBezTo>
                    <a:pt x="39" y="61"/>
                    <a:pt x="33" y="50"/>
                    <a:pt x="23" y="35"/>
                  </a:cubicBezTo>
                  <a:close/>
                </a:path>
              </a:pathLst>
            </a:custGeom>
            <a:solidFill>
              <a:srgbClr val="A37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11" name="Freeform 6">
              <a:extLst>
                <a:ext uri="{FF2B5EF4-FFF2-40B4-BE49-F238E27FC236}">
                  <a16:creationId xmlns:a16="http://schemas.microsoft.com/office/drawing/2014/main" id="{5FDEE1CF-8992-402A-AD6F-49E7EF636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" y="1149"/>
              <a:ext cx="1332" cy="1086"/>
            </a:xfrm>
            <a:custGeom>
              <a:avLst/>
              <a:gdLst>
                <a:gd name="T0" fmla="*/ 19543 w 533"/>
                <a:gd name="T1" fmla="*/ 8963 h 407"/>
                <a:gd name="T2" fmla="*/ 17169 w 533"/>
                <a:gd name="T3" fmla="*/ 6500 h 407"/>
                <a:gd name="T4" fmla="*/ 15844 w 533"/>
                <a:gd name="T5" fmla="*/ 2036 h 407"/>
                <a:gd name="T6" fmla="*/ 14282 w 533"/>
                <a:gd name="T7" fmla="*/ 2071 h 407"/>
                <a:gd name="T8" fmla="*/ 14545 w 533"/>
                <a:gd name="T9" fmla="*/ 3645 h 407"/>
                <a:gd name="T10" fmla="*/ 12203 w 533"/>
                <a:gd name="T11" fmla="*/ 1617 h 407"/>
                <a:gd name="T12" fmla="*/ 13970 w 533"/>
                <a:gd name="T13" fmla="*/ 6900 h 407"/>
                <a:gd name="T14" fmla="*/ 12798 w 533"/>
                <a:gd name="T15" fmla="*/ 7503 h 407"/>
                <a:gd name="T16" fmla="*/ 6165 w 533"/>
                <a:gd name="T17" fmla="*/ 5988 h 407"/>
                <a:gd name="T18" fmla="*/ 542 w 533"/>
                <a:gd name="T19" fmla="*/ 17443 h 407"/>
                <a:gd name="T20" fmla="*/ 3934 w 533"/>
                <a:gd name="T21" fmla="*/ 20122 h 407"/>
                <a:gd name="T22" fmla="*/ 7682 w 533"/>
                <a:gd name="T23" fmla="*/ 20234 h 407"/>
                <a:gd name="T24" fmla="*/ 10723 w 533"/>
                <a:gd name="T25" fmla="*/ 20234 h 407"/>
                <a:gd name="T26" fmla="*/ 9831 w 533"/>
                <a:gd name="T27" fmla="*/ 19052 h 407"/>
                <a:gd name="T28" fmla="*/ 7807 w 533"/>
                <a:gd name="T29" fmla="*/ 18812 h 407"/>
                <a:gd name="T30" fmla="*/ 8694 w 533"/>
                <a:gd name="T31" fmla="*/ 18299 h 407"/>
                <a:gd name="T32" fmla="*/ 8737 w 533"/>
                <a:gd name="T33" fmla="*/ 18257 h 407"/>
                <a:gd name="T34" fmla="*/ 9082 w 533"/>
                <a:gd name="T35" fmla="*/ 18411 h 407"/>
                <a:gd name="T36" fmla="*/ 10016 w 533"/>
                <a:gd name="T37" fmla="*/ 17955 h 407"/>
                <a:gd name="T38" fmla="*/ 10611 w 533"/>
                <a:gd name="T39" fmla="*/ 17899 h 407"/>
                <a:gd name="T40" fmla="*/ 12828 w 533"/>
                <a:gd name="T41" fmla="*/ 19473 h 407"/>
                <a:gd name="T42" fmla="*/ 15452 w 533"/>
                <a:gd name="T43" fmla="*/ 20634 h 407"/>
                <a:gd name="T44" fmla="*/ 16076 w 533"/>
                <a:gd name="T45" fmla="*/ 20533 h 407"/>
                <a:gd name="T46" fmla="*/ 16544 w 533"/>
                <a:gd name="T47" fmla="*/ 20122 h 407"/>
                <a:gd name="T48" fmla="*/ 15139 w 533"/>
                <a:gd name="T49" fmla="*/ 19508 h 407"/>
                <a:gd name="T50" fmla="*/ 15794 w 533"/>
                <a:gd name="T51" fmla="*/ 19209 h 407"/>
                <a:gd name="T52" fmla="*/ 16731 w 533"/>
                <a:gd name="T53" fmla="*/ 18902 h 407"/>
                <a:gd name="T54" fmla="*/ 15607 w 533"/>
                <a:gd name="T55" fmla="*/ 18142 h 407"/>
                <a:gd name="T56" fmla="*/ 13298 w 533"/>
                <a:gd name="T57" fmla="*/ 17536 h 407"/>
                <a:gd name="T58" fmla="*/ 14627 w 533"/>
                <a:gd name="T59" fmla="*/ 17443 h 407"/>
                <a:gd name="T60" fmla="*/ 14782 w 533"/>
                <a:gd name="T61" fmla="*/ 17379 h 407"/>
                <a:gd name="T62" fmla="*/ 15532 w 533"/>
                <a:gd name="T63" fmla="*/ 17379 h 407"/>
                <a:gd name="T64" fmla="*/ 15794 w 533"/>
                <a:gd name="T65" fmla="*/ 17139 h 407"/>
                <a:gd name="T66" fmla="*/ 16389 w 533"/>
                <a:gd name="T67" fmla="*/ 16738 h 407"/>
                <a:gd name="T68" fmla="*/ 17011 w 533"/>
                <a:gd name="T69" fmla="*/ 16525 h 407"/>
                <a:gd name="T70" fmla="*/ 17668 w 533"/>
                <a:gd name="T71" fmla="*/ 15919 h 407"/>
                <a:gd name="T72" fmla="*/ 17981 w 533"/>
                <a:gd name="T73" fmla="*/ 14860 h 407"/>
                <a:gd name="T74" fmla="*/ 19118 w 533"/>
                <a:gd name="T75" fmla="*/ 12730 h 407"/>
                <a:gd name="T76" fmla="*/ 20522 w 533"/>
                <a:gd name="T77" fmla="*/ 11399 h 407"/>
                <a:gd name="T78" fmla="*/ 20477 w 533"/>
                <a:gd name="T79" fmla="*/ 10182 h 40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33" h="407">
                  <a:moveTo>
                    <a:pt x="525" y="201"/>
                  </a:moveTo>
                  <a:cubicBezTo>
                    <a:pt x="518" y="193"/>
                    <a:pt x="508" y="184"/>
                    <a:pt x="501" y="177"/>
                  </a:cubicBezTo>
                  <a:cubicBezTo>
                    <a:pt x="494" y="169"/>
                    <a:pt x="479" y="149"/>
                    <a:pt x="471" y="143"/>
                  </a:cubicBezTo>
                  <a:cubicBezTo>
                    <a:pt x="463" y="137"/>
                    <a:pt x="453" y="133"/>
                    <a:pt x="440" y="128"/>
                  </a:cubicBezTo>
                  <a:cubicBezTo>
                    <a:pt x="427" y="122"/>
                    <a:pt x="426" y="114"/>
                    <a:pt x="420" y="102"/>
                  </a:cubicBezTo>
                  <a:cubicBezTo>
                    <a:pt x="409" y="82"/>
                    <a:pt x="411" y="61"/>
                    <a:pt x="406" y="40"/>
                  </a:cubicBezTo>
                  <a:cubicBezTo>
                    <a:pt x="400" y="20"/>
                    <a:pt x="385" y="0"/>
                    <a:pt x="380" y="3"/>
                  </a:cubicBezTo>
                  <a:cubicBezTo>
                    <a:pt x="375" y="5"/>
                    <a:pt x="366" y="29"/>
                    <a:pt x="366" y="41"/>
                  </a:cubicBezTo>
                  <a:cubicBezTo>
                    <a:pt x="365" y="54"/>
                    <a:pt x="366" y="58"/>
                    <a:pt x="371" y="70"/>
                  </a:cubicBezTo>
                  <a:cubicBezTo>
                    <a:pt x="373" y="72"/>
                    <a:pt x="373" y="72"/>
                    <a:pt x="373" y="72"/>
                  </a:cubicBezTo>
                  <a:cubicBezTo>
                    <a:pt x="368" y="66"/>
                    <a:pt x="362" y="60"/>
                    <a:pt x="354" y="53"/>
                  </a:cubicBezTo>
                  <a:cubicBezTo>
                    <a:pt x="338" y="39"/>
                    <a:pt x="316" y="29"/>
                    <a:pt x="313" y="32"/>
                  </a:cubicBezTo>
                  <a:cubicBezTo>
                    <a:pt x="310" y="34"/>
                    <a:pt x="308" y="60"/>
                    <a:pt x="321" y="81"/>
                  </a:cubicBezTo>
                  <a:cubicBezTo>
                    <a:pt x="332" y="98"/>
                    <a:pt x="351" y="121"/>
                    <a:pt x="358" y="136"/>
                  </a:cubicBezTo>
                  <a:cubicBezTo>
                    <a:pt x="359" y="138"/>
                    <a:pt x="359" y="138"/>
                    <a:pt x="359" y="138"/>
                  </a:cubicBezTo>
                  <a:cubicBezTo>
                    <a:pt x="357" y="148"/>
                    <a:pt x="338" y="149"/>
                    <a:pt x="328" y="148"/>
                  </a:cubicBezTo>
                  <a:cubicBezTo>
                    <a:pt x="317" y="146"/>
                    <a:pt x="284" y="138"/>
                    <a:pt x="267" y="129"/>
                  </a:cubicBezTo>
                  <a:cubicBezTo>
                    <a:pt x="249" y="121"/>
                    <a:pt x="200" y="109"/>
                    <a:pt x="158" y="118"/>
                  </a:cubicBezTo>
                  <a:cubicBezTo>
                    <a:pt x="68" y="135"/>
                    <a:pt x="26" y="183"/>
                    <a:pt x="8" y="271"/>
                  </a:cubicBezTo>
                  <a:cubicBezTo>
                    <a:pt x="2" y="291"/>
                    <a:pt x="0" y="323"/>
                    <a:pt x="14" y="344"/>
                  </a:cubicBezTo>
                  <a:cubicBezTo>
                    <a:pt x="28" y="365"/>
                    <a:pt x="35" y="377"/>
                    <a:pt x="42" y="386"/>
                  </a:cubicBezTo>
                  <a:cubicBezTo>
                    <a:pt x="50" y="394"/>
                    <a:pt x="83" y="395"/>
                    <a:pt x="101" y="397"/>
                  </a:cubicBezTo>
                  <a:cubicBezTo>
                    <a:pt x="119" y="399"/>
                    <a:pt x="137" y="394"/>
                    <a:pt x="145" y="394"/>
                  </a:cubicBezTo>
                  <a:cubicBezTo>
                    <a:pt x="154" y="394"/>
                    <a:pt x="178" y="397"/>
                    <a:pt x="197" y="399"/>
                  </a:cubicBezTo>
                  <a:cubicBezTo>
                    <a:pt x="216" y="401"/>
                    <a:pt x="245" y="402"/>
                    <a:pt x="248" y="403"/>
                  </a:cubicBezTo>
                  <a:cubicBezTo>
                    <a:pt x="253" y="400"/>
                    <a:pt x="268" y="403"/>
                    <a:pt x="275" y="399"/>
                  </a:cubicBezTo>
                  <a:cubicBezTo>
                    <a:pt x="282" y="396"/>
                    <a:pt x="283" y="394"/>
                    <a:pt x="283" y="394"/>
                  </a:cubicBezTo>
                  <a:cubicBezTo>
                    <a:pt x="277" y="386"/>
                    <a:pt x="258" y="379"/>
                    <a:pt x="252" y="376"/>
                  </a:cubicBezTo>
                  <a:cubicBezTo>
                    <a:pt x="246" y="373"/>
                    <a:pt x="239" y="370"/>
                    <a:pt x="236" y="371"/>
                  </a:cubicBezTo>
                  <a:cubicBezTo>
                    <a:pt x="232" y="371"/>
                    <a:pt x="208" y="371"/>
                    <a:pt x="200" y="371"/>
                  </a:cubicBezTo>
                  <a:cubicBezTo>
                    <a:pt x="205" y="371"/>
                    <a:pt x="214" y="370"/>
                    <a:pt x="219" y="364"/>
                  </a:cubicBezTo>
                  <a:cubicBezTo>
                    <a:pt x="221" y="363"/>
                    <a:pt x="222" y="362"/>
                    <a:pt x="223" y="361"/>
                  </a:cubicBezTo>
                  <a:cubicBezTo>
                    <a:pt x="223" y="362"/>
                    <a:pt x="223" y="362"/>
                    <a:pt x="223" y="362"/>
                  </a:cubicBezTo>
                  <a:cubicBezTo>
                    <a:pt x="223" y="361"/>
                    <a:pt x="224" y="361"/>
                    <a:pt x="224" y="360"/>
                  </a:cubicBezTo>
                  <a:cubicBezTo>
                    <a:pt x="226" y="359"/>
                    <a:pt x="228" y="357"/>
                    <a:pt x="230" y="356"/>
                  </a:cubicBezTo>
                  <a:cubicBezTo>
                    <a:pt x="233" y="357"/>
                    <a:pt x="232" y="361"/>
                    <a:pt x="233" y="363"/>
                  </a:cubicBezTo>
                  <a:cubicBezTo>
                    <a:pt x="234" y="357"/>
                    <a:pt x="240" y="355"/>
                    <a:pt x="245" y="358"/>
                  </a:cubicBezTo>
                  <a:cubicBezTo>
                    <a:pt x="248" y="352"/>
                    <a:pt x="253" y="354"/>
                    <a:pt x="257" y="354"/>
                  </a:cubicBezTo>
                  <a:cubicBezTo>
                    <a:pt x="263" y="353"/>
                    <a:pt x="265" y="351"/>
                    <a:pt x="271" y="356"/>
                  </a:cubicBezTo>
                  <a:cubicBezTo>
                    <a:pt x="271" y="355"/>
                    <a:pt x="271" y="354"/>
                    <a:pt x="272" y="353"/>
                  </a:cubicBezTo>
                  <a:cubicBezTo>
                    <a:pt x="272" y="353"/>
                    <a:pt x="273" y="353"/>
                    <a:pt x="274" y="354"/>
                  </a:cubicBezTo>
                  <a:cubicBezTo>
                    <a:pt x="282" y="356"/>
                    <a:pt x="315" y="375"/>
                    <a:pt x="329" y="384"/>
                  </a:cubicBezTo>
                  <a:cubicBezTo>
                    <a:pt x="344" y="393"/>
                    <a:pt x="360" y="401"/>
                    <a:pt x="369" y="404"/>
                  </a:cubicBezTo>
                  <a:cubicBezTo>
                    <a:pt x="378" y="407"/>
                    <a:pt x="389" y="407"/>
                    <a:pt x="396" y="407"/>
                  </a:cubicBezTo>
                  <a:cubicBezTo>
                    <a:pt x="403" y="407"/>
                    <a:pt x="406" y="407"/>
                    <a:pt x="409" y="407"/>
                  </a:cubicBezTo>
                  <a:cubicBezTo>
                    <a:pt x="412" y="407"/>
                    <a:pt x="412" y="405"/>
                    <a:pt x="412" y="405"/>
                  </a:cubicBezTo>
                  <a:cubicBezTo>
                    <a:pt x="417" y="405"/>
                    <a:pt x="419" y="401"/>
                    <a:pt x="419" y="401"/>
                  </a:cubicBezTo>
                  <a:cubicBezTo>
                    <a:pt x="423" y="401"/>
                    <a:pt x="424" y="397"/>
                    <a:pt x="424" y="397"/>
                  </a:cubicBezTo>
                  <a:cubicBezTo>
                    <a:pt x="424" y="397"/>
                    <a:pt x="416" y="392"/>
                    <a:pt x="409" y="390"/>
                  </a:cubicBezTo>
                  <a:cubicBezTo>
                    <a:pt x="403" y="387"/>
                    <a:pt x="393" y="383"/>
                    <a:pt x="388" y="385"/>
                  </a:cubicBezTo>
                  <a:cubicBezTo>
                    <a:pt x="382" y="387"/>
                    <a:pt x="376" y="380"/>
                    <a:pt x="376" y="380"/>
                  </a:cubicBezTo>
                  <a:cubicBezTo>
                    <a:pt x="385" y="379"/>
                    <a:pt x="398" y="379"/>
                    <a:pt x="405" y="379"/>
                  </a:cubicBezTo>
                  <a:cubicBezTo>
                    <a:pt x="412" y="380"/>
                    <a:pt x="422" y="377"/>
                    <a:pt x="420" y="376"/>
                  </a:cubicBezTo>
                  <a:cubicBezTo>
                    <a:pt x="426" y="377"/>
                    <a:pt x="429" y="373"/>
                    <a:pt x="429" y="373"/>
                  </a:cubicBezTo>
                  <a:cubicBezTo>
                    <a:pt x="429" y="373"/>
                    <a:pt x="424" y="368"/>
                    <a:pt x="417" y="366"/>
                  </a:cubicBezTo>
                  <a:cubicBezTo>
                    <a:pt x="410" y="364"/>
                    <a:pt x="403" y="360"/>
                    <a:pt x="400" y="358"/>
                  </a:cubicBezTo>
                  <a:cubicBezTo>
                    <a:pt x="391" y="352"/>
                    <a:pt x="350" y="356"/>
                    <a:pt x="347" y="356"/>
                  </a:cubicBezTo>
                  <a:cubicBezTo>
                    <a:pt x="345" y="356"/>
                    <a:pt x="339" y="349"/>
                    <a:pt x="341" y="346"/>
                  </a:cubicBezTo>
                  <a:cubicBezTo>
                    <a:pt x="343" y="342"/>
                    <a:pt x="361" y="347"/>
                    <a:pt x="370" y="345"/>
                  </a:cubicBezTo>
                  <a:cubicBezTo>
                    <a:pt x="371" y="345"/>
                    <a:pt x="373" y="344"/>
                    <a:pt x="375" y="344"/>
                  </a:cubicBezTo>
                  <a:cubicBezTo>
                    <a:pt x="375" y="344"/>
                    <a:pt x="375" y="345"/>
                    <a:pt x="376" y="346"/>
                  </a:cubicBezTo>
                  <a:cubicBezTo>
                    <a:pt x="377" y="345"/>
                    <a:pt x="378" y="344"/>
                    <a:pt x="379" y="343"/>
                  </a:cubicBezTo>
                  <a:cubicBezTo>
                    <a:pt x="380" y="342"/>
                    <a:pt x="382" y="342"/>
                    <a:pt x="383" y="342"/>
                  </a:cubicBezTo>
                  <a:cubicBezTo>
                    <a:pt x="388" y="345"/>
                    <a:pt x="397" y="335"/>
                    <a:pt x="398" y="343"/>
                  </a:cubicBezTo>
                  <a:cubicBezTo>
                    <a:pt x="399" y="340"/>
                    <a:pt x="399" y="338"/>
                    <a:pt x="401" y="336"/>
                  </a:cubicBezTo>
                  <a:cubicBezTo>
                    <a:pt x="402" y="337"/>
                    <a:pt x="404" y="338"/>
                    <a:pt x="405" y="338"/>
                  </a:cubicBezTo>
                  <a:cubicBezTo>
                    <a:pt x="407" y="334"/>
                    <a:pt x="410" y="338"/>
                    <a:pt x="413" y="336"/>
                  </a:cubicBezTo>
                  <a:cubicBezTo>
                    <a:pt x="416" y="335"/>
                    <a:pt x="417" y="331"/>
                    <a:pt x="420" y="330"/>
                  </a:cubicBezTo>
                  <a:cubicBezTo>
                    <a:pt x="424" y="329"/>
                    <a:pt x="426" y="330"/>
                    <a:pt x="429" y="328"/>
                  </a:cubicBezTo>
                  <a:cubicBezTo>
                    <a:pt x="432" y="327"/>
                    <a:pt x="432" y="322"/>
                    <a:pt x="436" y="326"/>
                  </a:cubicBezTo>
                  <a:cubicBezTo>
                    <a:pt x="437" y="321"/>
                    <a:pt x="441" y="320"/>
                    <a:pt x="445" y="321"/>
                  </a:cubicBezTo>
                  <a:cubicBezTo>
                    <a:pt x="445" y="317"/>
                    <a:pt x="448" y="310"/>
                    <a:pt x="453" y="314"/>
                  </a:cubicBezTo>
                  <a:cubicBezTo>
                    <a:pt x="455" y="309"/>
                    <a:pt x="454" y="299"/>
                    <a:pt x="462" y="301"/>
                  </a:cubicBezTo>
                  <a:cubicBezTo>
                    <a:pt x="461" y="299"/>
                    <a:pt x="461" y="296"/>
                    <a:pt x="461" y="293"/>
                  </a:cubicBezTo>
                  <a:cubicBezTo>
                    <a:pt x="465" y="285"/>
                    <a:pt x="468" y="276"/>
                    <a:pt x="469" y="269"/>
                  </a:cubicBezTo>
                  <a:cubicBezTo>
                    <a:pt x="477" y="265"/>
                    <a:pt x="481" y="251"/>
                    <a:pt x="490" y="251"/>
                  </a:cubicBezTo>
                  <a:cubicBezTo>
                    <a:pt x="498" y="252"/>
                    <a:pt x="503" y="248"/>
                    <a:pt x="508" y="245"/>
                  </a:cubicBezTo>
                  <a:cubicBezTo>
                    <a:pt x="513" y="242"/>
                    <a:pt x="523" y="232"/>
                    <a:pt x="526" y="225"/>
                  </a:cubicBezTo>
                  <a:cubicBezTo>
                    <a:pt x="526" y="225"/>
                    <a:pt x="529" y="225"/>
                    <a:pt x="530" y="222"/>
                  </a:cubicBezTo>
                  <a:cubicBezTo>
                    <a:pt x="532" y="220"/>
                    <a:pt x="533" y="208"/>
                    <a:pt x="525" y="201"/>
                  </a:cubicBezTo>
                  <a:close/>
                </a:path>
              </a:pathLst>
            </a:custGeom>
            <a:solidFill>
              <a:srgbClr val="A37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12" name="Oval 7">
              <a:extLst>
                <a:ext uri="{FF2B5EF4-FFF2-40B4-BE49-F238E27FC236}">
                  <a16:creationId xmlns:a16="http://schemas.microsoft.com/office/drawing/2014/main" id="{A54CF69B-67AC-40D1-9715-1A98B87E6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1605"/>
              <a:ext cx="47" cy="5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1913" name="Oval 8">
              <a:extLst>
                <a:ext uri="{FF2B5EF4-FFF2-40B4-BE49-F238E27FC236}">
                  <a16:creationId xmlns:a16="http://schemas.microsoft.com/office/drawing/2014/main" id="{2B7B932A-F359-4A9A-B4C1-7BC860106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2" y="1619"/>
              <a:ext cx="12" cy="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1914" name="Freeform 9">
              <a:extLst>
                <a:ext uri="{FF2B5EF4-FFF2-40B4-BE49-F238E27FC236}">
                  <a16:creationId xmlns:a16="http://schemas.microsoft.com/office/drawing/2014/main" id="{E60010CF-EEAD-420B-AA79-C4633027C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" y="1792"/>
              <a:ext cx="740" cy="357"/>
            </a:xfrm>
            <a:custGeom>
              <a:avLst/>
              <a:gdLst>
                <a:gd name="T0" fmla="*/ 595 w 296"/>
                <a:gd name="T1" fmla="*/ 908 h 134"/>
                <a:gd name="T2" fmla="*/ 1145 w 296"/>
                <a:gd name="T3" fmla="*/ 4239 h 134"/>
                <a:gd name="T4" fmla="*/ 938 w 296"/>
                <a:gd name="T5" fmla="*/ 5635 h 134"/>
                <a:gd name="T6" fmla="*/ 238 w 296"/>
                <a:gd name="T7" fmla="*/ 6351 h 134"/>
                <a:gd name="T8" fmla="*/ 1333 w 296"/>
                <a:gd name="T9" fmla="*/ 6445 h 134"/>
                <a:gd name="T10" fmla="*/ 2238 w 296"/>
                <a:gd name="T11" fmla="*/ 5635 h 134"/>
                <a:gd name="T12" fmla="*/ 3125 w 296"/>
                <a:gd name="T13" fmla="*/ 5486 h 134"/>
                <a:gd name="T14" fmla="*/ 4220 w 296"/>
                <a:gd name="T15" fmla="*/ 5238 h 134"/>
                <a:gd name="T16" fmla="*/ 6145 w 296"/>
                <a:gd name="T17" fmla="*/ 6751 h 134"/>
                <a:gd name="T18" fmla="*/ 6375 w 296"/>
                <a:gd name="T19" fmla="*/ 5294 h 134"/>
                <a:gd name="T20" fmla="*/ 6800 w 296"/>
                <a:gd name="T21" fmla="*/ 5089 h 134"/>
                <a:gd name="T22" fmla="*/ 7238 w 296"/>
                <a:gd name="T23" fmla="*/ 5089 h 134"/>
                <a:gd name="T24" fmla="*/ 8283 w 296"/>
                <a:gd name="T25" fmla="*/ 4875 h 134"/>
                <a:gd name="T26" fmla="*/ 9145 w 296"/>
                <a:gd name="T27" fmla="*/ 4423 h 134"/>
                <a:gd name="T28" fmla="*/ 9970 w 296"/>
                <a:gd name="T29" fmla="*/ 4180 h 134"/>
                <a:gd name="T30" fmla="*/ 10625 w 296"/>
                <a:gd name="T31" fmla="*/ 3519 h 134"/>
                <a:gd name="T32" fmla="*/ 11563 w 296"/>
                <a:gd name="T33" fmla="*/ 1215 h 134"/>
                <a:gd name="T34" fmla="*/ 10520 w 296"/>
                <a:gd name="T35" fmla="*/ 661 h 134"/>
                <a:gd name="T36" fmla="*/ 10000 w 296"/>
                <a:gd name="T37" fmla="*/ 397 h 134"/>
                <a:gd name="T38" fmla="*/ 9458 w 296"/>
                <a:gd name="T39" fmla="*/ 0 h 134"/>
                <a:gd name="T40" fmla="*/ 10000 w 296"/>
                <a:gd name="T41" fmla="*/ 1420 h 134"/>
                <a:gd name="T42" fmla="*/ 9145 w 296"/>
                <a:gd name="T43" fmla="*/ 1604 h 134"/>
                <a:gd name="T44" fmla="*/ 8875 w 296"/>
                <a:gd name="T45" fmla="*/ 2512 h 134"/>
                <a:gd name="T46" fmla="*/ 7813 w 296"/>
                <a:gd name="T47" fmla="*/ 2968 h 134"/>
                <a:gd name="T48" fmla="*/ 6458 w 296"/>
                <a:gd name="T49" fmla="*/ 3386 h 134"/>
                <a:gd name="T50" fmla="*/ 5083 w 296"/>
                <a:gd name="T51" fmla="*/ 3634 h 134"/>
                <a:gd name="T52" fmla="*/ 3125 w 296"/>
                <a:gd name="T53" fmla="*/ 2931 h 134"/>
                <a:gd name="T54" fmla="*/ 2813 w 296"/>
                <a:gd name="T55" fmla="*/ 2512 h 134"/>
                <a:gd name="T56" fmla="*/ 2158 w 296"/>
                <a:gd name="T57" fmla="*/ 1910 h 134"/>
                <a:gd name="T58" fmla="*/ 0 w 296"/>
                <a:gd name="T59" fmla="*/ 205 h 1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96" h="134">
                  <a:moveTo>
                    <a:pt x="15" y="18"/>
                  </a:moveTo>
                  <a:cubicBezTo>
                    <a:pt x="27" y="34"/>
                    <a:pt x="30" y="64"/>
                    <a:pt x="29" y="84"/>
                  </a:cubicBezTo>
                  <a:cubicBezTo>
                    <a:pt x="28" y="93"/>
                    <a:pt x="27" y="103"/>
                    <a:pt x="24" y="112"/>
                  </a:cubicBezTo>
                  <a:cubicBezTo>
                    <a:pt x="19" y="123"/>
                    <a:pt x="15" y="121"/>
                    <a:pt x="6" y="126"/>
                  </a:cubicBezTo>
                  <a:cubicBezTo>
                    <a:pt x="9" y="130"/>
                    <a:pt x="29" y="129"/>
                    <a:pt x="34" y="128"/>
                  </a:cubicBezTo>
                  <a:cubicBezTo>
                    <a:pt x="44" y="125"/>
                    <a:pt x="47" y="115"/>
                    <a:pt x="57" y="112"/>
                  </a:cubicBezTo>
                  <a:cubicBezTo>
                    <a:pt x="65" y="111"/>
                    <a:pt x="73" y="110"/>
                    <a:pt x="80" y="109"/>
                  </a:cubicBezTo>
                  <a:cubicBezTo>
                    <a:pt x="90" y="106"/>
                    <a:pt x="99" y="108"/>
                    <a:pt x="108" y="104"/>
                  </a:cubicBezTo>
                  <a:cubicBezTo>
                    <a:pt x="122" y="115"/>
                    <a:pt x="139" y="127"/>
                    <a:pt x="157" y="134"/>
                  </a:cubicBezTo>
                  <a:cubicBezTo>
                    <a:pt x="145" y="123"/>
                    <a:pt x="154" y="112"/>
                    <a:pt x="163" y="105"/>
                  </a:cubicBezTo>
                  <a:cubicBezTo>
                    <a:pt x="168" y="102"/>
                    <a:pt x="165" y="101"/>
                    <a:pt x="174" y="101"/>
                  </a:cubicBezTo>
                  <a:cubicBezTo>
                    <a:pt x="177" y="101"/>
                    <a:pt x="181" y="101"/>
                    <a:pt x="185" y="101"/>
                  </a:cubicBezTo>
                  <a:cubicBezTo>
                    <a:pt x="195" y="100"/>
                    <a:pt x="203" y="101"/>
                    <a:pt x="212" y="97"/>
                  </a:cubicBezTo>
                  <a:cubicBezTo>
                    <a:pt x="219" y="94"/>
                    <a:pt x="227" y="91"/>
                    <a:pt x="234" y="88"/>
                  </a:cubicBezTo>
                  <a:cubicBezTo>
                    <a:pt x="241" y="85"/>
                    <a:pt x="248" y="85"/>
                    <a:pt x="255" y="83"/>
                  </a:cubicBezTo>
                  <a:cubicBezTo>
                    <a:pt x="261" y="80"/>
                    <a:pt x="266" y="76"/>
                    <a:pt x="272" y="70"/>
                  </a:cubicBezTo>
                  <a:cubicBezTo>
                    <a:pt x="285" y="59"/>
                    <a:pt x="288" y="40"/>
                    <a:pt x="296" y="24"/>
                  </a:cubicBezTo>
                  <a:cubicBezTo>
                    <a:pt x="285" y="25"/>
                    <a:pt x="278" y="17"/>
                    <a:pt x="269" y="13"/>
                  </a:cubicBezTo>
                  <a:cubicBezTo>
                    <a:pt x="265" y="11"/>
                    <a:pt x="260" y="10"/>
                    <a:pt x="256" y="8"/>
                  </a:cubicBezTo>
                  <a:cubicBezTo>
                    <a:pt x="251" y="5"/>
                    <a:pt x="249" y="0"/>
                    <a:pt x="242" y="0"/>
                  </a:cubicBezTo>
                  <a:cubicBezTo>
                    <a:pt x="244" y="8"/>
                    <a:pt x="258" y="20"/>
                    <a:pt x="256" y="28"/>
                  </a:cubicBezTo>
                  <a:cubicBezTo>
                    <a:pt x="253" y="38"/>
                    <a:pt x="241" y="30"/>
                    <a:pt x="234" y="32"/>
                  </a:cubicBezTo>
                  <a:cubicBezTo>
                    <a:pt x="232" y="39"/>
                    <a:pt x="232" y="44"/>
                    <a:pt x="227" y="50"/>
                  </a:cubicBezTo>
                  <a:cubicBezTo>
                    <a:pt x="219" y="62"/>
                    <a:pt x="213" y="60"/>
                    <a:pt x="200" y="59"/>
                  </a:cubicBezTo>
                  <a:cubicBezTo>
                    <a:pt x="185" y="57"/>
                    <a:pt x="177" y="59"/>
                    <a:pt x="165" y="67"/>
                  </a:cubicBezTo>
                  <a:cubicBezTo>
                    <a:pt x="154" y="73"/>
                    <a:pt x="142" y="73"/>
                    <a:pt x="130" y="72"/>
                  </a:cubicBezTo>
                  <a:cubicBezTo>
                    <a:pt x="119" y="71"/>
                    <a:pt x="85" y="68"/>
                    <a:pt x="80" y="58"/>
                  </a:cubicBezTo>
                  <a:cubicBezTo>
                    <a:pt x="78" y="53"/>
                    <a:pt x="76" y="56"/>
                    <a:pt x="72" y="50"/>
                  </a:cubicBezTo>
                  <a:cubicBezTo>
                    <a:pt x="66" y="43"/>
                    <a:pt x="62" y="44"/>
                    <a:pt x="55" y="38"/>
                  </a:cubicBezTo>
                  <a:cubicBezTo>
                    <a:pt x="37" y="21"/>
                    <a:pt x="20" y="13"/>
                    <a:pt x="0" y="4"/>
                  </a:cubicBezTo>
                </a:path>
              </a:pathLst>
            </a:custGeom>
            <a:solidFill>
              <a:srgbClr val="946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15" name="Freeform 10">
              <a:extLst>
                <a:ext uri="{FF2B5EF4-FFF2-40B4-BE49-F238E27FC236}">
                  <a16:creationId xmlns:a16="http://schemas.microsoft.com/office/drawing/2014/main" id="{52379B2F-3C6E-4959-90E8-6FA6C99D6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" y="2104"/>
              <a:ext cx="152" cy="64"/>
            </a:xfrm>
            <a:custGeom>
              <a:avLst/>
              <a:gdLst>
                <a:gd name="T0" fmla="*/ 0 w 61"/>
                <a:gd name="T1" fmla="*/ 56 h 24"/>
                <a:gd name="T2" fmla="*/ 541 w 61"/>
                <a:gd name="T3" fmla="*/ 909 h 24"/>
                <a:gd name="T4" fmla="*/ 1081 w 61"/>
                <a:gd name="T5" fmla="*/ 1003 h 24"/>
                <a:gd name="T6" fmla="*/ 2352 w 61"/>
                <a:gd name="T7" fmla="*/ 968 h 24"/>
                <a:gd name="T8" fmla="*/ 1961 w 61"/>
                <a:gd name="T9" fmla="*/ 704 h 24"/>
                <a:gd name="T10" fmla="*/ 1889 w 61"/>
                <a:gd name="T11" fmla="*/ 512 h 24"/>
                <a:gd name="T12" fmla="*/ 1545 w 61"/>
                <a:gd name="T13" fmla="*/ 512 h 24"/>
                <a:gd name="T14" fmla="*/ 571 w 61"/>
                <a:gd name="T15" fmla="*/ 205 h 24"/>
                <a:gd name="T16" fmla="*/ 30 w 61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24">
                  <a:moveTo>
                    <a:pt x="0" y="1"/>
                  </a:moveTo>
                  <a:cubicBezTo>
                    <a:pt x="4" y="7"/>
                    <a:pt x="8" y="14"/>
                    <a:pt x="14" y="18"/>
                  </a:cubicBezTo>
                  <a:cubicBezTo>
                    <a:pt x="19" y="22"/>
                    <a:pt x="22" y="20"/>
                    <a:pt x="28" y="20"/>
                  </a:cubicBezTo>
                  <a:cubicBezTo>
                    <a:pt x="38" y="20"/>
                    <a:pt x="52" y="24"/>
                    <a:pt x="61" y="19"/>
                  </a:cubicBezTo>
                  <a:cubicBezTo>
                    <a:pt x="59" y="16"/>
                    <a:pt x="54" y="17"/>
                    <a:pt x="51" y="14"/>
                  </a:cubicBezTo>
                  <a:cubicBezTo>
                    <a:pt x="50" y="13"/>
                    <a:pt x="52" y="12"/>
                    <a:pt x="49" y="10"/>
                  </a:cubicBezTo>
                  <a:cubicBezTo>
                    <a:pt x="46" y="8"/>
                    <a:pt x="43" y="10"/>
                    <a:pt x="40" y="10"/>
                  </a:cubicBezTo>
                  <a:cubicBezTo>
                    <a:pt x="31" y="11"/>
                    <a:pt x="23" y="7"/>
                    <a:pt x="15" y="4"/>
                  </a:cubicBezTo>
                  <a:cubicBezTo>
                    <a:pt x="10" y="2"/>
                    <a:pt x="5" y="2"/>
                    <a:pt x="1" y="0"/>
                  </a:cubicBezTo>
                </a:path>
              </a:pathLst>
            </a:custGeom>
            <a:solidFill>
              <a:srgbClr val="946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16" name="Freeform 11">
              <a:extLst>
                <a:ext uri="{FF2B5EF4-FFF2-40B4-BE49-F238E27FC236}">
                  <a16:creationId xmlns:a16="http://schemas.microsoft.com/office/drawing/2014/main" id="{8B42BF63-3431-4F27-AD80-147B3B40C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" y="2189"/>
              <a:ext cx="160" cy="43"/>
            </a:xfrm>
            <a:custGeom>
              <a:avLst/>
              <a:gdLst>
                <a:gd name="T0" fmla="*/ 0 w 64"/>
                <a:gd name="T1" fmla="*/ 218 h 16"/>
                <a:gd name="T2" fmla="*/ 470 w 64"/>
                <a:gd name="T3" fmla="*/ 586 h 16"/>
                <a:gd name="T4" fmla="*/ 988 w 64"/>
                <a:gd name="T5" fmla="*/ 680 h 16"/>
                <a:gd name="T6" fmla="*/ 1875 w 64"/>
                <a:gd name="T7" fmla="*/ 779 h 16"/>
                <a:gd name="T8" fmla="*/ 2470 w 64"/>
                <a:gd name="T9" fmla="*/ 470 h 16"/>
                <a:gd name="T10" fmla="*/ 1925 w 64"/>
                <a:gd name="T11" fmla="*/ 0 h 16"/>
                <a:gd name="T12" fmla="*/ 1333 w 64"/>
                <a:gd name="T13" fmla="*/ 312 h 16"/>
                <a:gd name="T14" fmla="*/ 988 w 64"/>
                <a:gd name="T15" fmla="*/ 368 h 16"/>
                <a:gd name="T16" fmla="*/ 208 w 64"/>
                <a:gd name="T17" fmla="*/ 218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" h="16">
                  <a:moveTo>
                    <a:pt x="0" y="4"/>
                  </a:moveTo>
                  <a:cubicBezTo>
                    <a:pt x="4" y="6"/>
                    <a:pt x="7" y="9"/>
                    <a:pt x="12" y="11"/>
                  </a:cubicBezTo>
                  <a:cubicBezTo>
                    <a:pt x="16" y="13"/>
                    <a:pt x="20" y="13"/>
                    <a:pt x="25" y="13"/>
                  </a:cubicBezTo>
                  <a:cubicBezTo>
                    <a:pt x="33" y="14"/>
                    <a:pt x="40" y="16"/>
                    <a:pt x="48" y="15"/>
                  </a:cubicBezTo>
                  <a:cubicBezTo>
                    <a:pt x="52" y="15"/>
                    <a:pt x="62" y="13"/>
                    <a:pt x="63" y="9"/>
                  </a:cubicBezTo>
                  <a:cubicBezTo>
                    <a:pt x="64" y="4"/>
                    <a:pt x="53" y="1"/>
                    <a:pt x="49" y="0"/>
                  </a:cubicBezTo>
                  <a:cubicBezTo>
                    <a:pt x="52" y="12"/>
                    <a:pt x="42" y="6"/>
                    <a:pt x="34" y="6"/>
                  </a:cubicBezTo>
                  <a:cubicBezTo>
                    <a:pt x="30" y="6"/>
                    <a:pt x="28" y="7"/>
                    <a:pt x="25" y="7"/>
                  </a:cubicBezTo>
                  <a:cubicBezTo>
                    <a:pt x="18" y="7"/>
                    <a:pt x="12" y="5"/>
                    <a:pt x="5" y="4"/>
                  </a:cubicBezTo>
                </a:path>
              </a:pathLst>
            </a:custGeom>
            <a:solidFill>
              <a:srgbClr val="946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17" name="Freeform 12">
              <a:extLst>
                <a:ext uri="{FF2B5EF4-FFF2-40B4-BE49-F238E27FC236}">
                  <a16:creationId xmlns:a16="http://schemas.microsoft.com/office/drawing/2014/main" id="{9C178F91-14AE-458A-BA34-D9405817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" y="2179"/>
              <a:ext cx="303" cy="40"/>
            </a:xfrm>
            <a:custGeom>
              <a:avLst/>
              <a:gdLst>
                <a:gd name="T0" fmla="*/ 0 w 121"/>
                <a:gd name="T1" fmla="*/ 307 h 15"/>
                <a:gd name="T2" fmla="*/ 2013 w 121"/>
                <a:gd name="T3" fmla="*/ 547 h 15"/>
                <a:gd name="T4" fmla="*/ 3298 w 121"/>
                <a:gd name="T5" fmla="*/ 704 h 15"/>
                <a:gd name="T6" fmla="*/ 4290 w 121"/>
                <a:gd name="T7" fmla="*/ 704 h 15"/>
                <a:gd name="T8" fmla="*/ 4678 w 121"/>
                <a:gd name="T9" fmla="*/ 512 h 15"/>
                <a:gd name="T10" fmla="*/ 4132 w 121"/>
                <a:gd name="T11" fmla="*/ 0 h 15"/>
                <a:gd name="T12" fmla="*/ 3656 w 121"/>
                <a:gd name="T13" fmla="*/ 248 h 15"/>
                <a:gd name="T14" fmla="*/ 3423 w 121"/>
                <a:gd name="T15" fmla="*/ 307 h 15"/>
                <a:gd name="T16" fmla="*/ 2985 w 121"/>
                <a:gd name="T17" fmla="*/ 248 h 15"/>
                <a:gd name="T18" fmla="*/ 1568 w 121"/>
                <a:gd name="T19" fmla="*/ 205 h 15"/>
                <a:gd name="T20" fmla="*/ 158 w 121"/>
                <a:gd name="T21" fmla="*/ 248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1" h="15">
                  <a:moveTo>
                    <a:pt x="0" y="6"/>
                  </a:moveTo>
                  <a:cubicBezTo>
                    <a:pt x="17" y="5"/>
                    <a:pt x="34" y="10"/>
                    <a:pt x="51" y="11"/>
                  </a:cubicBezTo>
                  <a:cubicBezTo>
                    <a:pt x="62" y="12"/>
                    <a:pt x="74" y="12"/>
                    <a:pt x="84" y="14"/>
                  </a:cubicBezTo>
                  <a:cubicBezTo>
                    <a:pt x="92" y="15"/>
                    <a:pt x="100" y="14"/>
                    <a:pt x="109" y="14"/>
                  </a:cubicBezTo>
                  <a:cubicBezTo>
                    <a:pt x="111" y="13"/>
                    <a:pt x="118" y="13"/>
                    <a:pt x="119" y="10"/>
                  </a:cubicBezTo>
                  <a:cubicBezTo>
                    <a:pt x="121" y="5"/>
                    <a:pt x="109" y="1"/>
                    <a:pt x="105" y="0"/>
                  </a:cubicBezTo>
                  <a:cubicBezTo>
                    <a:pt x="109" y="11"/>
                    <a:pt x="99" y="6"/>
                    <a:pt x="93" y="5"/>
                  </a:cubicBezTo>
                  <a:cubicBezTo>
                    <a:pt x="90" y="5"/>
                    <a:pt x="90" y="6"/>
                    <a:pt x="87" y="6"/>
                  </a:cubicBezTo>
                  <a:cubicBezTo>
                    <a:pt x="83" y="7"/>
                    <a:pt x="81" y="7"/>
                    <a:pt x="76" y="5"/>
                  </a:cubicBezTo>
                  <a:cubicBezTo>
                    <a:pt x="65" y="3"/>
                    <a:pt x="51" y="4"/>
                    <a:pt x="40" y="4"/>
                  </a:cubicBezTo>
                  <a:cubicBezTo>
                    <a:pt x="29" y="4"/>
                    <a:pt x="16" y="4"/>
                    <a:pt x="4" y="5"/>
                  </a:cubicBezTo>
                </a:path>
              </a:pathLst>
            </a:custGeom>
            <a:solidFill>
              <a:srgbClr val="946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18" name="Freeform 13">
              <a:extLst>
                <a:ext uri="{FF2B5EF4-FFF2-40B4-BE49-F238E27FC236}">
                  <a16:creationId xmlns:a16="http://schemas.microsoft.com/office/drawing/2014/main" id="{3562AD9D-DF5D-4869-A494-B13C808A2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" y="2072"/>
              <a:ext cx="37" cy="75"/>
            </a:xfrm>
            <a:custGeom>
              <a:avLst/>
              <a:gdLst>
                <a:gd name="T0" fmla="*/ 0 w 15"/>
                <a:gd name="T1" fmla="*/ 0 h 28"/>
                <a:gd name="T2" fmla="*/ 104 w 15"/>
                <a:gd name="T3" fmla="*/ 616 h 28"/>
                <a:gd name="T4" fmla="*/ 0 w 15"/>
                <a:gd name="T5" fmla="*/ 881 h 28"/>
                <a:gd name="T6" fmla="*/ 553 w 15"/>
                <a:gd name="T7" fmla="*/ 1441 h 28"/>
                <a:gd name="T8" fmla="*/ 224 w 15"/>
                <a:gd name="T9" fmla="*/ 458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28">
                  <a:moveTo>
                    <a:pt x="0" y="0"/>
                  </a:moveTo>
                  <a:cubicBezTo>
                    <a:pt x="2" y="3"/>
                    <a:pt x="4" y="8"/>
                    <a:pt x="3" y="12"/>
                  </a:cubicBezTo>
                  <a:cubicBezTo>
                    <a:pt x="3" y="14"/>
                    <a:pt x="0" y="14"/>
                    <a:pt x="0" y="17"/>
                  </a:cubicBezTo>
                  <a:cubicBezTo>
                    <a:pt x="0" y="23"/>
                    <a:pt x="11" y="28"/>
                    <a:pt x="15" y="28"/>
                  </a:cubicBezTo>
                  <a:cubicBezTo>
                    <a:pt x="14" y="21"/>
                    <a:pt x="9" y="15"/>
                    <a:pt x="6" y="9"/>
                  </a:cubicBezTo>
                </a:path>
              </a:pathLst>
            </a:custGeom>
            <a:solidFill>
              <a:srgbClr val="946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19" name="Freeform 14">
              <a:extLst>
                <a:ext uri="{FF2B5EF4-FFF2-40B4-BE49-F238E27FC236}">
                  <a16:creationId xmlns:a16="http://schemas.microsoft.com/office/drawing/2014/main" id="{51B4BC21-1285-431B-9405-A6839746D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" y="1536"/>
              <a:ext cx="105" cy="85"/>
            </a:xfrm>
            <a:custGeom>
              <a:avLst/>
              <a:gdLst>
                <a:gd name="T0" fmla="*/ 0 w 42"/>
                <a:gd name="T1" fmla="*/ 396 h 32"/>
                <a:gd name="T2" fmla="*/ 1408 w 42"/>
                <a:gd name="T3" fmla="*/ 0 h 32"/>
                <a:gd name="T4" fmla="*/ 1645 w 42"/>
                <a:gd name="T5" fmla="*/ 805 h 32"/>
                <a:gd name="T6" fmla="*/ 470 w 42"/>
                <a:gd name="T7" fmla="*/ 1594 h 32"/>
                <a:gd name="T8" fmla="*/ 363 w 42"/>
                <a:gd name="T9" fmla="*/ 396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32">
                  <a:moveTo>
                    <a:pt x="0" y="8"/>
                  </a:moveTo>
                  <a:cubicBezTo>
                    <a:pt x="9" y="8"/>
                    <a:pt x="32" y="9"/>
                    <a:pt x="36" y="0"/>
                  </a:cubicBezTo>
                  <a:cubicBezTo>
                    <a:pt x="39" y="2"/>
                    <a:pt x="42" y="12"/>
                    <a:pt x="42" y="16"/>
                  </a:cubicBezTo>
                  <a:cubicBezTo>
                    <a:pt x="30" y="18"/>
                    <a:pt x="20" y="23"/>
                    <a:pt x="12" y="32"/>
                  </a:cubicBezTo>
                  <a:cubicBezTo>
                    <a:pt x="15" y="22"/>
                    <a:pt x="23" y="14"/>
                    <a:pt x="9" y="8"/>
                  </a:cubicBezTo>
                </a:path>
              </a:pathLst>
            </a:custGeom>
            <a:solidFill>
              <a:srgbClr val="946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20" name="Freeform 15">
              <a:extLst>
                <a:ext uri="{FF2B5EF4-FFF2-40B4-BE49-F238E27FC236}">
                  <a16:creationId xmlns:a16="http://schemas.microsoft.com/office/drawing/2014/main" id="{C0C9546A-C0DC-4043-ABA3-0D1AA18BB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" y="1288"/>
              <a:ext cx="105" cy="152"/>
            </a:xfrm>
            <a:custGeom>
              <a:avLst/>
              <a:gdLst>
                <a:gd name="T0" fmla="*/ 158 w 42"/>
                <a:gd name="T1" fmla="*/ 56 h 57"/>
                <a:gd name="T2" fmla="*/ 550 w 42"/>
                <a:gd name="T3" fmla="*/ 1672 h 57"/>
                <a:gd name="T4" fmla="*/ 1375 w 42"/>
                <a:gd name="T5" fmla="*/ 2880 h 57"/>
                <a:gd name="T6" fmla="*/ 1645 w 42"/>
                <a:gd name="T7" fmla="*/ 2219 h 57"/>
                <a:gd name="T8" fmla="*/ 1533 w 42"/>
                <a:gd name="T9" fmla="*/ 1672 h 57"/>
                <a:gd name="T10" fmla="*/ 1175 w 42"/>
                <a:gd name="T11" fmla="*/ 968 h 57"/>
                <a:gd name="T12" fmla="*/ 238 w 42"/>
                <a:gd name="T13" fmla="*/ 56 h 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57">
                  <a:moveTo>
                    <a:pt x="4" y="1"/>
                  </a:moveTo>
                  <a:cubicBezTo>
                    <a:pt x="0" y="12"/>
                    <a:pt x="8" y="25"/>
                    <a:pt x="14" y="33"/>
                  </a:cubicBezTo>
                  <a:cubicBezTo>
                    <a:pt x="20" y="40"/>
                    <a:pt x="26" y="53"/>
                    <a:pt x="35" y="57"/>
                  </a:cubicBezTo>
                  <a:cubicBezTo>
                    <a:pt x="30" y="50"/>
                    <a:pt x="41" y="49"/>
                    <a:pt x="42" y="44"/>
                  </a:cubicBezTo>
                  <a:cubicBezTo>
                    <a:pt x="35" y="43"/>
                    <a:pt x="39" y="38"/>
                    <a:pt x="39" y="33"/>
                  </a:cubicBezTo>
                  <a:cubicBezTo>
                    <a:pt x="38" y="28"/>
                    <a:pt x="33" y="23"/>
                    <a:pt x="30" y="19"/>
                  </a:cubicBezTo>
                  <a:cubicBezTo>
                    <a:pt x="25" y="12"/>
                    <a:pt x="16" y="0"/>
                    <a:pt x="6" y="1"/>
                  </a:cubicBezTo>
                </a:path>
              </a:pathLst>
            </a:custGeom>
            <a:solidFill>
              <a:srgbClr val="946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21" name="Freeform 16">
              <a:extLst>
                <a:ext uri="{FF2B5EF4-FFF2-40B4-BE49-F238E27FC236}">
                  <a16:creationId xmlns:a16="http://schemas.microsoft.com/office/drawing/2014/main" id="{BFB10A4F-E103-4B7A-AB1C-B0DAEE4A4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" y="1219"/>
              <a:ext cx="200" cy="314"/>
            </a:xfrm>
            <a:custGeom>
              <a:avLst/>
              <a:gdLst>
                <a:gd name="T0" fmla="*/ 208 w 80"/>
                <a:gd name="T1" fmla="*/ 0 h 118"/>
                <a:gd name="T2" fmla="*/ 125 w 80"/>
                <a:gd name="T3" fmla="*/ 2110 h 118"/>
                <a:gd name="T4" fmla="*/ 470 w 80"/>
                <a:gd name="T5" fmla="*/ 3018 h 118"/>
                <a:gd name="T6" fmla="*/ 1220 w 80"/>
                <a:gd name="T7" fmla="*/ 4502 h 118"/>
                <a:gd name="T8" fmla="*/ 2033 w 80"/>
                <a:gd name="T9" fmla="*/ 5671 h 118"/>
                <a:gd name="T10" fmla="*/ 3125 w 80"/>
                <a:gd name="T11" fmla="*/ 5921 h 118"/>
                <a:gd name="T12" fmla="*/ 2158 w 80"/>
                <a:gd name="T13" fmla="*/ 5162 h 118"/>
                <a:gd name="T14" fmla="*/ 1925 w 80"/>
                <a:gd name="T15" fmla="*/ 4468 h 118"/>
                <a:gd name="T16" fmla="*/ 1333 w 80"/>
                <a:gd name="T17" fmla="*/ 2563 h 118"/>
                <a:gd name="T18" fmla="*/ 708 w 80"/>
                <a:gd name="T19" fmla="*/ 1748 h 118"/>
                <a:gd name="T20" fmla="*/ 363 w 80"/>
                <a:gd name="T21" fmla="*/ 750 h 118"/>
                <a:gd name="T22" fmla="*/ 283 w 80"/>
                <a:gd name="T23" fmla="*/ 93 h 1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18">
                  <a:moveTo>
                    <a:pt x="5" y="0"/>
                  </a:moveTo>
                  <a:cubicBezTo>
                    <a:pt x="4" y="14"/>
                    <a:pt x="0" y="27"/>
                    <a:pt x="3" y="42"/>
                  </a:cubicBezTo>
                  <a:cubicBezTo>
                    <a:pt x="4" y="49"/>
                    <a:pt x="8" y="54"/>
                    <a:pt x="12" y="60"/>
                  </a:cubicBezTo>
                  <a:cubicBezTo>
                    <a:pt x="18" y="70"/>
                    <a:pt x="24" y="81"/>
                    <a:pt x="31" y="90"/>
                  </a:cubicBezTo>
                  <a:cubicBezTo>
                    <a:pt x="36" y="96"/>
                    <a:pt x="44" y="110"/>
                    <a:pt x="52" y="113"/>
                  </a:cubicBezTo>
                  <a:cubicBezTo>
                    <a:pt x="60" y="116"/>
                    <a:pt x="72" y="113"/>
                    <a:pt x="80" y="118"/>
                  </a:cubicBezTo>
                  <a:cubicBezTo>
                    <a:pt x="72" y="114"/>
                    <a:pt x="61" y="109"/>
                    <a:pt x="55" y="103"/>
                  </a:cubicBezTo>
                  <a:cubicBezTo>
                    <a:pt x="51" y="99"/>
                    <a:pt x="51" y="94"/>
                    <a:pt x="49" y="89"/>
                  </a:cubicBezTo>
                  <a:cubicBezTo>
                    <a:pt x="43" y="77"/>
                    <a:pt x="33" y="66"/>
                    <a:pt x="34" y="51"/>
                  </a:cubicBezTo>
                  <a:cubicBezTo>
                    <a:pt x="26" y="56"/>
                    <a:pt x="20" y="40"/>
                    <a:pt x="18" y="35"/>
                  </a:cubicBezTo>
                  <a:cubicBezTo>
                    <a:pt x="15" y="28"/>
                    <a:pt x="10" y="21"/>
                    <a:pt x="9" y="15"/>
                  </a:cubicBezTo>
                  <a:cubicBezTo>
                    <a:pt x="7" y="11"/>
                    <a:pt x="8" y="5"/>
                    <a:pt x="7" y="2"/>
                  </a:cubicBezTo>
                </a:path>
              </a:pathLst>
            </a:custGeom>
            <a:solidFill>
              <a:srgbClr val="946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22" name="Freeform 17">
              <a:extLst>
                <a:ext uri="{FF2B5EF4-FFF2-40B4-BE49-F238E27FC236}">
                  <a16:creationId xmlns:a16="http://schemas.microsoft.com/office/drawing/2014/main" id="{F291195E-90AD-4DD7-A5FE-C4DBE8100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9" y="1699"/>
              <a:ext cx="38" cy="58"/>
            </a:xfrm>
            <a:custGeom>
              <a:avLst/>
              <a:gdLst>
                <a:gd name="T0" fmla="*/ 129 w 15"/>
                <a:gd name="T1" fmla="*/ 293 h 22"/>
                <a:gd name="T2" fmla="*/ 405 w 15"/>
                <a:gd name="T3" fmla="*/ 862 h 22"/>
                <a:gd name="T4" fmla="*/ 540 w 15"/>
                <a:gd name="T5" fmla="*/ 55 h 22"/>
                <a:gd name="T6" fmla="*/ 372 w 15"/>
                <a:gd name="T7" fmla="*/ 0 h 22"/>
                <a:gd name="T8" fmla="*/ 160 w 15"/>
                <a:gd name="T9" fmla="*/ 327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22">
                  <a:moveTo>
                    <a:pt x="3" y="6"/>
                  </a:moveTo>
                  <a:cubicBezTo>
                    <a:pt x="0" y="11"/>
                    <a:pt x="5" y="22"/>
                    <a:pt x="10" y="18"/>
                  </a:cubicBezTo>
                  <a:cubicBezTo>
                    <a:pt x="15" y="16"/>
                    <a:pt x="15" y="8"/>
                    <a:pt x="13" y="1"/>
                  </a:cubicBezTo>
                  <a:cubicBezTo>
                    <a:pt x="11" y="0"/>
                    <a:pt x="11" y="0"/>
                    <a:pt x="9" y="0"/>
                  </a:cubicBezTo>
                  <a:cubicBezTo>
                    <a:pt x="10" y="4"/>
                    <a:pt x="9" y="8"/>
                    <a:pt x="4" y="7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23" name="Freeform 18">
              <a:extLst>
                <a:ext uri="{FF2B5EF4-FFF2-40B4-BE49-F238E27FC236}">
                  <a16:creationId xmlns:a16="http://schemas.microsoft.com/office/drawing/2014/main" id="{63017346-492C-4B3D-AFC6-150B82258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" y="1451"/>
              <a:ext cx="113" cy="106"/>
            </a:xfrm>
            <a:custGeom>
              <a:avLst/>
              <a:gdLst>
                <a:gd name="T0" fmla="*/ 0 w 45"/>
                <a:gd name="T1" fmla="*/ 56 h 40"/>
                <a:gd name="T2" fmla="*/ 208 w 45"/>
                <a:gd name="T3" fmla="*/ 1285 h 40"/>
                <a:gd name="T4" fmla="*/ 126 w 45"/>
                <a:gd name="T5" fmla="*/ 1974 h 40"/>
                <a:gd name="T6" fmla="*/ 600 w 45"/>
                <a:gd name="T7" fmla="*/ 1770 h 40"/>
                <a:gd name="T8" fmla="*/ 952 w 45"/>
                <a:gd name="T9" fmla="*/ 1677 h 40"/>
                <a:gd name="T10" fmla="*/ 1343 w 45"/>
                <a:gd name="T11" fmla="*/ 1728 h 40"/>
                <a:gd name="T12" fmla="*/ 1790 w 45"/>
                <a:gd name="T13" fmla="*/ 1770 h 40"/>
                <a:gd name="T14" fmla="*/ 1235 w 45"/>
                <a:gd name="T15" fmla="*/ 1524 h 40"/>
                <a:gd name="T16" fmla="*/ 839 w 45"/>
                <a:gd name="T17" fmla="*/ 1195 h 40"/>
                <a:gd name="T18" fmla="*/ 397 w 45"/>
                <a:gd name="T19" fmla="*/ 689 h 40"/>
                <a:gd name="T20" fmla="*/ 50 w 45"/>
                <a:gd name="T21" fmla="*/ 0 h 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5" h="40">
                  <a:moveTo>
                    <a:pt x="0" y="1"/>
                  </a:moveTo>
                  <a:cubicBezTo>
                    <a:pt x="7" y="6"/>
                    <a:pt x="5" y="18"/>
                    <a:pt x="5" y="26"/>
                  </a:cubicBezTo>
                  <a:cubicBezTo>
                    <a:pt x="5" y="30"/>
                    <a:pt x="3" y="35"/>
                    <a:pt x="3" y="40"/>
                  </a:cubicBezTo>
                  <a:cubicBezTo>
                    <a:pt x="6" y="40"/>
                    <a:pt x="11" y="37"/>
                    <a:pt x="15" y="36"/>
                  </a:cubicBezTo>
                  <a:cubicBezTo>
                    <a:pt x="18" y="36"/>
                    <a:pt x="21" y="34"/>
                    <a:pt x="24" y="34"/>
                  </a:cubicBezTo>
                  <a:cubicBezTo>
                    <a:pt x="28" y="34"/>
                    <a:pt x="30" y="35"/>
                    <a:pt x="34" y="35"/>
                  </a:cubicBezTo>
                  <a:cubicBezTo>
                    <a:pt x="38" y="36"/>
                    <a:pt x="41" y="35"/>
                    <a:pt x="45" y="36"/>
                  </a:cubicBezTo>
                  <a:cubicBezTo>
                    <a:pt x="40" y="33"/>
                    <a:pt x="36" y="32"/>
                    <a:pt x="31" y="31"/>
                  </a:cubicBezTo>
                  <a:cubicBezTo>
                    <a:pt x="25" y="30"/>
                    <a:pt x="25" y="28"/>
                    <a:pt x="21" y="24"/>
                  </a:cubicBezTo>
                  <a:cubicBezTo>
                    <a:pt x="17" y="20"/>
                    <a:pt x="13" y="19"/>
                    <a:pt x="10" y="14"/>
                  </a:cubicBezTo>
                  <a:cubicBezTo>
                    <a:pt x="7" y="9"/>
                    <a:pt x="5" y="5"/>
                    <a:pt x="1" y="0"/>
                  </a:cubicBezTo>
                </a:path>
              </a:pathLst>
            </a:custGeom>
            <a:solidFill>
              <a:srgbClr val="946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24" name="Freeform 19">
              <a:extLst>
                <a:ext uri="{FF2B5EF4-FFF2-40B4-BE49-F238E27FC236}">
                  <a16:creationId xmlns:a16="http://schemas.microsoft.com/office/drawing/2014/main" id="{3BFB10C5-FC0B-473A-B2AE-63B58991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" y="1899"/>
              <a:ext cx="125" cy="245"/>
            </a:xfrm>
            <a:custGeom>
              <a:avLst/>
              <a:gdLst>
                <a:gd name="T0" fmla="*/ 1488 w 50"/>
                <a:gd name="T1" fmla="*/ 4474 h 92"/>
                <a:gd name="T2" fmla="*/ 863 w 50"/>
                <a:gd name="T3" fmla="*/ 4178 h 92"/>
                <a:gd name="T4" fmla="*/ 0 w 50"/>
                <a:gd name="T5" fmla="*/ 4269 h 92"/>
                <a:gd name="T6" fmla="*/ 783 w 50"/>
                <a:gd name="T7" fmla="*/ 3667 h 92"/>
                <a:gd name="T8" fmla="*/ 1333 w 50"/>
                <a:gd name="T9" fmla="*/ 2815 h 92"/>
                <a:gd name="T10" fmla="*/ 1613 w 50"/>
                <a:gd name="T11" fmla="*/ 2269 h 92"/>
                <a:gd name="T12" fmla="*/ 1720 w 50"/>
                <a:gd name="T13" fmla="*/ 964 h 92"/>
                <a:gd name="T14" fmla="*/ 1488 w 50"/>
                <a:gd name="T15" fmla="*/ 0 h 92"/>
                <a:gd name="T16" fmla="*/ 1875 w 50"/>
                <a:gd name="T17" fmla="*/ 1057 h 92"/>
                <a:gd name="T18" fmla="*/ 1958 w 50"/>
                <a:gd name="T19" fmla="*/ 1872 h 92"/>
                <a:gd name="T20" fmla="*/ 1845 w 50"/>
                <a:gd name="T21" fmla="*/ 2610 h 92"/>
                <a:gd name="T22" fmla="*/ 1645 w 50"/>
                <a:gd name="T23" fmla="*/ 3779 h 92"/>
                <a:gd name="T24" fmla="*/ 1645 w 50"/>
                <a:gd name="T25" fmla="*/ 4623 h 9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" h="92">
                  <a:moveTo>
                    <a:pt x="38" y="89"/>
                  </a:moveTo>
                  <a:cubicBezTo>
                    <a:pt x="32" y="86"/>
                    <a:pt x="30" y="83"/>
                    <a:pt x="22" y="83"/>
                  </a:cubicBezTo>
                  <a:cubicBezTo>
                    <a:pt x="14" y="82"/>
                    <a:pt x="8" y="83"/>
                    <a:pt x="0" y="85"/>
                  </a:cubicBezTo>
                  <a:cubicBezTo>
                    <a:pt x="2" y="72"/>
                    <a:pt x="11" y="76"/>
                    <a:pt x="20" y="73"/>
                  </a:cubicBezTo>
                  <a:cubicBezTo>
                    <a:pt x="30" y="70"/>
                    <a:pt x="30" y="64"/>
                    <a:pt x="34" y="56"/>
                  </a:cubicBezTo>
                  <a:cubicBezTo>
                    <a:pt x="36" y="52"/>
                    <a:pt x="40" y="49"/>
                    <a:pt x="41" y="45"/>
                  </a:cubicBezTo>
                  <a:cubicBezTo>
                    <a:pt x="44" y="40"/>
                    <a:pt x="45" y="25"/>
                    <a:pt x="44" y="19"/>
                  </a:cubicBezTo>
                  <a:cubicBezTo>
                    <a:pt x="44" y="9"/>
                    <a:pt x="42" y="9"/>
                    <a:pt x="38" y="0"/>
                  </a:cubicBezTo>
                  <a:cubicBezTo>
                    <a:pt x="44" y="6"/>
                    <a:pt x="47" y="11"/>
                    <a:pt x="48" y="21"/>
                  </a:cubicBezTo>
                  <a:cubicBezTo>
                    <a:pt x="49" y="26"/>
                    <a:pt x="50" y="32"/>
                    <a:pt x="50" y="37"/>
                  </a:cubicBezTo>
                  <a:cubicBezTo>
                    <a:pt x="49" y="43"/>
                    <a:pt x="48" y="46"/>
                    <a:pt x="47" y="52"/>
                  </a:cubicBezTo>
                  <a:cubicBezTo>
                    <a:pt x="46" y="60"/>
                    <a:pt x="44" y="68"/>
                    <a:pt x="42" y="75"/>
                  </a:cubicBezTo>
                  <a:cubicBezTo>
                    <a:pt x="41" y="80"/>
                    <a:pt x="45" y="89"/>
                    <a:pt x="42" y="92"/>
                  </a:cubicBezTo>
                </a:path>
              </a:pathLst>
            </a:custGeom>
            <a:solidFill>
              <a:srgbClr val="946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25" name="Freeform 20">
              <a:extLst>
                <a:ext uri="{FF2B5EF4-FFF2-40B4-BE49-F238E27FC236}">
                  <a16:creationId xmlns:a16="http://schemas.microsoft.com/office/drawing/2014/main" id="{6EABCDF9-14F9-4048-BF11-151A5481F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" y="1973"/>
              <a:ext cx="303" cy="224"/>
            </a:xfrm>
            <a:custGeom>
              <a:avLst/>
              <a:gdLst>
                <a:gd name="T0" fmla="*/ 50 w 121"/>
                <a:gd name="T1" fmla="*/ 0 h 84"/>
                <a:gd name="T2" fmla="*/ 909 w 121"/>
                <a:gd name="T3" fmla="*/ 2219 h 84"/>
                <a:gd name="T4" fmla="*/ 1650 w 121"/>
                <a:gd name="T5" fmla="*/ 3733 h 84"/>
                <a:gd name="T6" fmla="*/ 3218 w 121"/>
                <a:gd name="T7" fmla="*/ 4152 h 84"/>
                <a:gd name="T8" fmla="*/ 4052 w 121"/>
                <a:gd name="T9" fmla="*/ 4245 h 84"/>
                <a:gd name="T10" fmla="*/ 4760 w 121"/>
                <a:gd name="T11" fmla="*/ 4040 h 84"/>
                <a:gd name="T12" fmla="*/ 3736 w 121"/>
                <a:gd name="T13" fmla="*/ 3891 h 84"/>
                <a:gd name="T14" fmla="*/ 2672 w 121"/>
                <a:gd name="T15" fmla="*/ 3491 h 84"/>
                <a:gd name="T16" fmla="*/ 2484 w 121"/>
                <a:gd name="T17" fmla="*/ 2979 h 84"/>
                <a:gd name="T18" fmla="*/ 1805 w 121"/>
                <a:gd name="T19" fmla="*/ 2637 h 84"/>
                <a:gd name="T20" fmla="*/ 784 w 121"/>
                <a:gd name="T21" fmla="*/ 1459 h 84"/>
                <a:gd name="T22" fmla="*/ 50 w 121"/>
                <a:gd name="T23" fmla="*/ 56 h 8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1" h="84">
                  <a:moveTo>
                    <a:pt x="1" y="0"/>
                  </a:moveTo>
                  <a:cubicBezTo>
                    <a:pt x="1" y="18"/>
                    <a:pt x="13" y="30"/>
                    <a:pt x="23" y="44"/>
                  </a:cubicBezTo>
                  <a:cubicBezTo>
                    <a:pt x="30" y="55"/>
                    <a:pt x="31" y="66"/>
                    <a:pt x="42" y="74"/>
                  </a:cubicBezTo>
                  <a:cubicBezTo>
                    <a:pt x="55" y="83"/>
                    <a:pt x="67" y="81"/>
                    <a:pt x="82" y="82"/>
                  </a:cubicBezTo>
                  <a:cubicBezTo>
                    <a:pt x="89" y="83"/>
                    <a:pt x="96" y="84"/>
                    <a:pt x="103" y="84"/>
                  </a:cubicBezTo>
                  <a:cubicBezTo>
                    <a:pt x="109" y="84"/>
                    <a:pt x="114" y="82"/>
                    <a:pt x="121" y="80"/>
                  </a:cubicBezTo>
                  <a:cubicBezTo>
                    <a:pt x="112" y="80"/>
                    <a:pt x="104" y="78"/>
                    <a:pt x="95" y="77"/>
                  </a:cubicBezTo>
                  <a:cubicBezTo>
                    <a:pt x="84" y="76"/>
                    <a:pt x="78" y="76"/>
                    <a:pt x="68" y="69"/>
                  </a:cubicBezTo>
                  <a:cubicBezTo>
                    <a:pt x="61" y="63"/>
                    <a:pt x="65" y="65"/>
                    <a:pt x="63" y="59"/>
                  </a:cubicBezTo>
                  <a:cubicBezTo>
                    <a:pt x="62" y="54"/>
                    <a:pt x="50" y="52"/>
                    <a:pt x="46" y="52"/>
                  </a:cubicBezTo>
                  <a:cubicBezTo>
                    <a:pt x="33" y="50"/>
                    <a:pt x="30" y="37"/>
                    <a:pt x="20" y="29"/>
                  </a:cubicBezTo>
                  <a:cubicBezTo>
                    <a:pt x="12" y="23"/>
                    <a:pt x="0" y="12"/>
                    <a:pt x="1" y="1"/>
                  </a:cubicBezTo>
                </a:path>
              </a:pathLst>
            </a:custGeom>
            <a:solidFill>
              <a:srgbClr val="946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26" name="Freeform 21">
              <a:extLst>
                <a:ext uri="{FF2B5EF4-FFF2-40B4-BE49-F238E27FC236}">
                  <a16:creationId xmlns:a16="http://schemas.microsoft.com/office/drawing/2014/main" id="{43840164-BCD7-49FD-8A46-801F14B73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" y="1709"/>
              <a:ext cx="95" cy="102"/>
            </a:xfrm>
            <a:custGeom>
              <a:avLst/>
              <a:gdLst>
                <a:gd name="T0" fmla="*/ 0 w 38"/>
                <a:gd name="T1" fmla="*/ 1973 h 38"/>
                <a:gd name="T2" fmla="*/ 833 w 38"/>
                <a:gd name="T3" fmla="*/ 1758 h 38"/>
                <a:gd name="T4" fmla="*/ 1488 w 38"/>
                <a:gd name="T5" fmla="*/ 886 h 38"/>
                <a:gd name="T6" fmla="*/ 988 w 38"/>
                <a:gd name="T7" fmla="*/ 252 h 38"/>
                <a:gd name="T8" fmla="*/ 313 w 38"/>
                <a:gd name="T9" fmla="*/ 56 h 38"/>
                <a:gd name="T10" fmla="*/ 675 w 38"/>
                <a:gd name="T11" fmla="*/ 582 h 38"/>
                <a:gd name="T12" fmla="*/ 395 w 38"/>
                <a:gd name="T13" fmla="*/ 1044 h 38"/>
                <a:gd name="T14" fmla="*/ 50 w 38"/>
                <a:gd name="T15" fmla="*/ 1296 h 38"/>
                <a:gd name="T16" fmla="*/ 0 w 38"/>
                <a:gd name="T17" fmla="*/ 1917 h 3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38">
                  <a:moveTo>
                    <a:pt x="0" y="38"/>
                  </a:moveTo>
                  <a:cubicBezTo>
                    <a:pt x="8" y="37"/>
                    <a:pt x="14" y="38"/>
                    <a:pt x="21" y="34"/>
                  </a:cubicBezTo>
                  <a:cubicBezTo>
                    <a:pt x="26" y="31"/>
                    <a:pt x="37" y="23"/>
                    <a:pt x="38" y="17"/>
                  </a:cubicBezTo>
                  <a:cubicBezTo>
                    <a:pt x="32" y="17"/>
                    <a:pt x="31" y="7"/>
                    <a:pt x="25" y="5"/>
                  </a:cubicBezTo>
                  <a:cubicBezTo>
                    <a:pt x="21" y="3"/>
                    <a:pt x="11" y="0"/>
                    <a:pt x="8" y="1"/>
                  </a:cubicBezTo>
                  <a:cubicBezTo>
                    <a:pt x="8" y="7"/>
                    <a:pt x="15" y="6"/>
                    <a:pt x="17" y="11"/>
                  </a:cubicBezTo>
                  <a:cubicBezTo>
                    <a:pt x="18" y="15"/>
                    <a:pt x="13" y="19"/>
                    <a:pt x="10" y="20"/>
                  </a:cubicBezTo>
                  <a:cubicBezTo>
                    <a:pt x="6" y="22"/>
                    <a:pt x="4" y="20"/>
                    <a:pt x="1" y="25"/>
                  </a:cubicBezTo>
                  <a:cubicBezTo>
                    <a:pt x="0" y="29"/>
                    <a:pt x="2" y="33"/>
                    <a:pt x="0" y="37"/>
                  </a:cubicBezTo>
                </a:path>
              </a:pathLst>
            </a:custGeom>
            <a:solidFill>
              <a:srgbClr val="946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27" name="Freeform 22">
              <a:extLst>
                <a:ext uri="{FF2B5EF4-FFF2-40B4-BE49-F238E27FC236}">
                  <a16:creationId xmlns:a16="http://schemas.microsoft.com/office/drawing/2014/main" id="{2121B4FD-B82F-41EA-A610-514FF2C8F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" y="1493"/>
              <a:ext cx="235" cy="182"/>
            </a:xfrm>
            <a:custGeom>
              <a:avLst/>
              <a:gdLst>
                <a:gd name="T0" fmla="*/ 0 w 94"/>
                <a:gd name="T1" fmla="*/ 0 h 68"/>
                <a:gd name="T2" fmla="*/ 2500 w 94"/>
                <a:gd name="T3" fmla="*/ 1073 h 68"/>
                <a:gd name="T4" fmla="*/ 3595 w 94"/>
                <a:gd name="T5" fmla="*/ 1534 h 68"/>
                <a:gd name="T6" fmla="*/ 3438 w 94"/>
                <a:gd name="T7" fmla="*/ 2264 h 68"/>
                <a:gd name="T8" fmla="*/ 2783 w 94"/>
                <a:gd name="T9" fmla="*/ 3487 h 68"/>
                <a:gd name="T10" fmla="*/ 3020 w 94"/>
                <a:gd name="T11" fmla="*/ 1841 h 68"/>
                <a:gd name="T12" fmla="*/ 2395 w 94"/>
                <a:gd name="T13" fmla="*/ 1384 h 68"/>
                <a:gd name="T14" fmla="*/ 988 w 94"/>
                <a:gd name="T15" fmla="*/ 401 h 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4" h="68">
                  <a:moveTo>
                    <a:pt x="0" y="0"/>
                  </a:moveTo>
                  <a:cubicBezTo>
                    <a:pt x="22" y="5"/>
                    <a:pt x="42" y="15"/>
                    <a:pt x="64" y="21"/>
                  </a:cubicBezTo>
                  <a:cubicBezTo>
                    <a:pt x="71" y="23"/>
                    <a:pt x="89" y="24"/>
                    <a:pt x="92" y="30"/>
                  </a:cubicBezTo>
                  <a:cubicBezTo>
                    <a:pt x="94" y="35"/>
                    <a:pt x="90" y="41"/>
                    <a:pt x="88" y="44"/>
                  </a:cubicBezTo>
                  <a:cubicBezTo>
                    <a:pt x="82" y="52"/>
                    <a:pt x="76" y="59"/>
                    <a:pt x="71" y="68"/>
                  </a:cubicBezTo>
                  <a:cubicBezTo>
                    <a:pt x="74" y="60"/>
                    <a:pt x="83" y="44"/>
                    <a:pt x="77" y="36"/>
                  </a:cubicBezTo>
                  <a:cubicBezTo>
                    <a:pt x="74" y="32"/>
                    <a:pt x="65" y="30"/>
                    <a:pt x="61" y="27"/>
                  </a:cubicBezTo>
                  <a:cubicBezTo>
                    <a:pt x="54" y="20"/>
                    <a:pt x="36" y="12"/>
                    <a:pt x="25" y="8"/>
                  </a:cubicBezTo>
                </a:path>
              </a:pathLst>
            </a:custGeom>
            <a:solidFill>
              <a:srgbClr val="946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28" name="Freeform 23">
              <a:extLst>
                <a:ext uri="{FF2B5EF4-FFF2-40B4-BE49-F238E27FC236}">
                  <a16:creationId xmlns:a16="http://schemas.microsoft.com/office/drawing/2014/main" id="{80CA971B-A6AB-4E8D-AD9D-1C35679F4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" y="1461"/>
              <a:ext cx="478" cy="307"/>
            </a:xfrm>
            <a:custGeom>
              <a:avLst/>
              <a:gdLst>
                <a:gd name="T0" fmla="*/ 0 w 191"/>
                <a:gd name="T1" fmla="*/ 5844 h 115"/>
                <a:gd name="T2" fmla="*/ 2663 w 191"/>
                <a:gd name="T3" fmla="*/ 1468 h 115"/>
                <a:gd name="T4" fmla="*/ 7490 w 191"/>
                <a:gd name="T5" fmla="*/ 307 h 115"/>
                <a:gd name="T6" fmla="*/ 2743 w 191"/>
                <a:gd name="T7" fmla="*/ 1981 h 115"/>
                <a:gd name="T8" fmla="*/ 0 w 191"/>
                <a:gd name="T9" fmla="*/ 5844 h 1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115">
                  <a:moveTo>
                    <a:pt x="0" y="115"/>
                  </a:moveTo>
                  <a:cubicBezTo>
                    <a:pt x="7" y="92"/>
                    <a:pt x="20" y="54"/>
                    <a:pt x="68" y="29"/>
                  </a:cubicBezTo>
                  <a:cubicBezTo>
                    <a:pt x="116" y="5"/>
                    <a:pt x="154" y="0"/>
                    <a:pt x="191" y="6"/>
                  </a:cubicBezTo>
                  <a:cubicBezTo>
                    <a:pt x="169" y="8"/>
                    <a:pt x="121" y="8"/>
                    <a:pt x="70" y="39"/>
                  </a:cubicBezTo>
                  <a:cubicBezTo>
                    <a:pt x="20" y="70"/>
                    <a:pt x="14" y="89"/>
                    <a:pt x="0" y="115"/>
                  </a:cubicBezTo>
                  <a:close/>
                </a:path>
              </a:pathLst>
            </a:custGeom>
            <a:solidFill>
              <a:srgbClr val="D1B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29" name="Freeform 24">
              <a:extLst>
                <a:ext uri="{FF2B5EF4-FFF2-40B4-BE49-F238E27FC236}">
                  <a16:creationId xmlns:a16="http://schemas.microsoft.com/office/drawing/2014/main" id="{8D7D719C-B5C5-4597-B506-43F6782CD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" y="1992"/>
              <a:ext cx="28" cy="72"/>
            </a:xfrm>
            <a:custGeom>
              <a:avLst/>
              <a:gdLst>
                <a:gd name="T0" fmla="*/ 163 w 11"/>
                <a:gd name="T1" fmla="*/ 56 h 27"/>
                <a:gd name="T2" fmla="*/ 51 w 11"/>
                <a:gd name="T3" fmla="*/ 56 h 27"/>
                <a:gd name="T4" fmla="*/ 0 w 11"/>
                <a:gd name="T5" fmla="*/ 456 h 27"/>
                <a:gd name="T6" fmla="*/ 84 w 11"/>
                <a:gd name="T7" fmla="*/ 1003 h 27"/>
                <a:gd name="T8" fmla="*/ 382 w 11"/>
                <a:gd name="T9" fmla="*/ 1365 h 27"/>
                <a:gd name="T10" fmla="*/ 163 w 11"/>
                <a:gd name="T11" fmla="*/ 56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" h="27">
                  <a:moveTo>
                    <a:pt x="4" y="1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2" y="4"/>
                    <a:pt x="2" y="7"/>
                    <a:pt x="0" y="9"/>
                  </a:cubicBezTo>
                  <a:cubicBezTo>
                    <a:pt x="4" y="12"/>
                    <a:pt x="4" y="16"/>
                    <a:pt x="2" y="20"/>
                  </a:cubicBezTo>
                  <a:cubicBezTo>
                    <a:pt x="6" y="20"/>
                    <a:pt x="8" y="23"/>
                    <a:pt x="9" y="27"/>
                  </a:cubicBezTo>
                  <a:cubicBezTo>
                    <a:pt x="11" y="26"/>
                    <a:pt x="7" y="4"/>
                    <a:pt x="4" y="1"/>
                  </a:cubicBezTo>
                </a:path>
              </a:pathLst>
            </a:custGeom>
            <a:solidFill>
              <a:srgbClr val="D1B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30" name="Freeform 25">
              <a:extLst>
                <a:ext uri="{FF2B5EF4-FFF2-40B4-BE49-F238E27FC236}">
                  <a16:creationId xmlns:a16="http://schemas.microsoft.com/office/drawing/2014/main" id="{8FD7D240-4DAF-45A8-8AC4-B1B8455C6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" y="1256"/>
              <a:ext cx="65" cy="160"/>
            </a:xfrm>
            <a:custGeom>
              <a:avLst/>
              <a:gdLst>
                <a:gd name="T0" fmla="*/ 1020 w 26"/>
                <a:gd name="T1" fmla="*/ 3037 h 60"/>
                <a:gd name="T2" fmla="*/ 83 w 26"/>
                <a:gd name="T3" fmla="*/ 0 h 60"/>
                <a:gd name="T4" fmla="*/ 1020 w 26"/>
                <a:gd name="T5" fmla="*/ 3037 h 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60">
                  <a:moveTo>
                    <a:pt x="26" y="60"/>
                  </a:moveTo>
                  <a:cubicBezTo>
                    <a:pt x="3" y="31"/>
                    <a:pt x="0" y="16"/>
                    <a:pt x="2" y="0"/>
                  </a:cubicBezTo>
                  <a:cubicBezTo>
                    <a:pt x="5" y="7"/>
                    <a:pt x="5" y="32"/>
                    <a:pt x="26" y="60"/>
                  </a:cubicBezTo>
                  <a:close/>
                </a:path>
              </a:pathLst>
            </a:custGeom>
            <a:solidFill>
              <a:srgbClr val="D1B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31" name="Freeform 26">
              <a:extLst>
                <a:ext uri="{FF2B5EF4-FFF2-40B4-BE49-F238E27FC236}">
                  <a16:creationId xmlns:a16="http://schemas.microsoft.com/office/drawing/2014/main" id="{6C066A83-CA11-4E9C-A61A-119D32CE0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" y="1168"/>
              <a:ext cx="30" cy="112"/>
            </a:xfrm>
            <a:custGeom>
              <a:avLst/>
              <a:gdLst>
                <a:gd name="T0" fmla="*/ 50 w 12"/>
                <a:gd name="T1" fmla="*/ 2125 h 42"/>
                <a:gd name="T2" fmla="*/ 470 w 12"/>
                <a:gd name="T3" fmla="*/ 0 h 42"/>
                <a:gd name="T4" fmla="*/ 50 w 12"/>
                <a:gd name="T5" fmla="*/ 2125 h 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42">
                  <a:moveTo>
                    <a:pt x="1" y="42"/>
                  </a:moveTo>
                  <a:cubicBezTo>
                    <a:pt x="1" y="20"/>
                    <a:pt x="7" y="5"/>
                    <a:pt x="12" y="0"/>
                  </a:cubicBezTo>
                  <a:cubicBezTo>
                    <a:pt x="10" y="6"/>
                    <a:pt x="0" y="33"/>
                    <a:pt x="1" y="42"/>
                  </a:cubicBezTo>
                  <a:close/>
                </a:path>
              </a:pathLst>
            </a:custGeom>
            <a:solidFill>
              <a:srgbClr val="D1B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32" name="Freeform 27">
              <a:extLst>
                <a:ext uri="{FF2B5EF4-FFF2-40B4-BE49-F238E27FC236}">
                  <a16:creationId xmlns:a16="http://schemas.microsoft.com/office/drawing/2014/main" id="{E0E86D76-DAF1-4CC1-A67C-51DAA3351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" y="1584"/>
              <a:ext cx="55" cy="24"/>
            </a:xfrm>
            <a:custGeom>
              <a:avLst/>
              <a:gdLst>
                <a:gd name="T0" fmla="*/ 0 w 22"/>
                <a:gd name="T1" fmla="*/ 456 h 9"/>
                <a:gd name="T2" fmla="*/ 863 w 22"/>
                <a:gd name="T3" fmla="*/ 456 h 9"/>
                <a:gd name="T4" fmla="*/ 0 w 22"/>
                <a:gd name="T5" fmla="*/ 397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" h="9">
                  <a:moveTo>
                    <a:pt x="0" y="9"/>
                  </a:moveTo>
                  <a:cubicBezTo>
                    <a:pt x="8" y="2"/>
                    <a:pt x="15" y="2"/>
                    <a:pt x="22" y="9"/>
                  </a:cubicBezTo>
                  <a:cubicBezTo>
                    <a:pt x="20" y="0"/>
                    <a:pt x="4" y="1"/>
                    <a:pt x="0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33" name="Freeform 28">
              <a:extLst>
                <a:ext uri="{FF2B5EF4-FFF2-40B4-BE49-F238E27FC236}">
                  <a16:creationId xmlns:a16="http://schemas.microsoft.com/office/drawing/2014/main" id="{A0C84DD1-586E-4B00-A754-928521F39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" y="1645"/>
              <a:ext cx="35" cy="24"/>
            </a:xfrm>
            <a:custGeom>
              <a:avLst/>
              <a:gdLst>
                <a:gd name="T0" fmla="*/ 0 w 14"/>
                <a:gd name="T1" fmla="*/ 363 h 9"/>
                <a:gd name="T2" fmla="*/ 550 w 14"/>
                <a:gd name="T3" fmla="*/ 0 h 9"/>
                <a:gd name="T4" fmla="*/ 83 w 14"/>
                <a:gd name="T5" fmla="*/ 363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9">
                  <a:moveTo>
                    <a:pt x="0" y="7"/>
                  </a:moveTo>
                  <a:cubicBezTo>
                    <a:pt x="5" y="8"/>
                    <a:pt x="11" y="3"/>
                    <a:pt x="14" y="0"/>
                  </a:cubicBezTo>
                  <a:cubicBezTo>
                    <a:pt x="12" y="4"/>
                    <a:pt x="7" y="9"/>
                    <a:pt x="2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34" name="Freeform 29">
              <a:extLst>
                <a:ext uri="{FF2B5EF4-FFF2-40B4-BE49-F238E27FC236}">
                  <a16:creationId xmlns:a16="http://schemas.microsoft.com/office/drawing/2014/main" id="{FEBFD433-F32C-4272-871C-340641330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" y="1333"/>
              <a:ext cx="33" cy="118"/>
            </a:xfrm>
            <a:custGeom>
              <a:avLst/>
              <a:gdLst>
                <a:gd name="T0" fmla="*/ 129 w 13"/>
                <a:gd name="T1" fmla="*/ 308 h 44"/>
                <a:gd name="T2" fmla="*/ 406 w 13"/>
                <a:gd name="T3" fmla="*/ 770 h 44"/>
                <a:gd name="T4" fmla="*/ 373 w 13"/>
                <a:gd name="T5" fmla="*/ 1193 h 44"/>
                <a:gd name="T6" fmla="*/ 406 w 13"/>
                <a:gd name="T7" fmla="*/ 1663 h 44"/>
                <a:gd name="T8" fmla="*/ 327 w 13"/>
                <a:gd name="T9" fmla="*/ 1869 h 44"/>
                <a:gd name="T10" fmla="*/ 406 w 13"/>
                <a:gd name="T11" fmla="*/ 2272 h 44"/>
                <a:gd name="T12" fmla="*/ 406 w 13"/>
                <a:gd name="T13" fmla="*/ 1869 h 44"/>
                <a:gd name="T14" fmla="*/ 541 w 13"/>
                <a:gd name="T15" fmla="*/ 1604 h 44"/>
                <a:gd name="T16" fmla="*/ 490 w 13"/>
                <a:gd name="T17" fmla="*/ 984 h 44"/>
                <a:gd name="T18" fmla="*/ 0 w 1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44">
                  <a:moveTo>
                    <a:pt x="3" y="6"/>
                  </a:moveTo>
                  <a:cubicBezTo>
                    <a:pt x="5" y="9"/>
                    <a:pt x="9" y="11"/>
                    <a:pt x="10" y="15"/>
                  </a:cubicBezTo>
                  <a:cubicBezTo>
                    <a:pt x="10" y="18"/>
                    <a:pt x="8" y="20"/>
                    <a:pt x="9" y="23"/>
                  </a:cubicBezTo>
                  <a:cubicBezTo>
                    <a:pt x="10" y="27"/>
                    <a:pt x="12" y="28"/>
                    <a:pt x="10" y="32"/>
                  </a:cubicBezTo>
                  <a:cubicBezTo>
                    <a:pt x="10" y="34"/>
                    <a:pt x="9" y="34"/>
                    <a:pt x="8" y="36"/>
                  </a:cubicBezTo>
                  <a:cubicBezTo>
                    <a:pt x="8" y="37"/>
                    <a:pt x="9" y="42"/>
                    <a:pt x="10" y="44"/>
                  </a:cubicBezTo>
                  <a:cubicBezTo>
                    <a:pt x="10" y="41"/>
                    <a:pt x="9" y="38"/>
                    <a:pt x="10" y="36"/>
                  </a:cubicBezTo>
                  <a:cubicBezTo>
                    <a:pt x="11" y="34"/>
                    <a:pt x="13" y="32"/>
                    <a:pt x="13" y="31"/>
                  </a:cubicBezTo>
                  <a:cubicBezTo>
                    <a:pt x="13" y="28"/>
                    <a:pt x="12" y="21"/>
                    <a:pt x="12" y="19"/>
                  </a:cubicBezTo>
                  <a:cubicBezTo>
                    <a:pt x="10" y="13"/>
                    <a:pt x="5" y="4"/>
                    <a:pt x="0" y="0"/>
                  </a:cubicBezTo>
                </a:path>
              </a:pathLst>
            </a:custGeom>
            <a:solidFill>
              <a:srgbClr val="D1B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35" name="Freeform 30">
              <a:extLst>
                <a:ext uri="{FF2B5EF4-FFF2-40B4-BE49-F238E27FC236}">
                  <a16:creationId xmlns:a16="http://schemas.microsoft.com/office/drawing/2014/main" id="{92FEA903-EDAA-41AD-BA99-4ABF690E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" y="1939"/>
              <a:ext cx="353" cy="218"/>
            </a:xfrm>
            <a:custGeom>
              <a:avLst/>
              <a:gdLst>
                <a:gd name="T0" fmla="*/ 709 w 141"/>
                <a:gd name="T1" fmla="*/ 545 h 82"/>
                <a:gd name="T2" fmla="*/ 551 w 141"/>
                <a:gd name="T3" fmla="*/ 2502 h 82"/>
                <a:gd name="T4" fmla="*/ 363 w 141"/>
                <a:gd name="T5" fmla="*/ 3103 h 82"/>
                <a:gd name="T6" fmla="*/ 0 w 141"/>
                <a:gd name="T7" fmla="*/ 3648 h 82"/>
                <a:gd name="T8" fmla="*/ 709 w 141"/>
                <a:gd name="T9" fmla="*/ 3703 h 82"/>
                <a:gd name="T10" fmla="*/ 1254 w 141"/>
                <a:gd name="T11" fmla="*/ 3251 h 82"/>
                <a:gd name="T12" fmla="*/ 1775 w 141"/>
                <a:gd name="T13" fmla="*/ 2855 h 82"/>
                <a:gd name="T14" fmla="*/ 2005 w 141"/>
                <a:gd name="T15" fmla="*/ 3004 h 82"/>
                <a:gd name="T16" fmla="*/ 2276 w 141"/>
                <a:gd name="T17" fmla="*/ 2855 h 82"/>
                <a:gd name="T18" fmla="*/ 2431 w 141"/>
                <a:gd name="T19" fmla="*/ 2744 h 82"/>
                <a:gd name="T20" fmla="*/ 2827 w 141"/>
                <a:gd name="T21" fmla="*/ 2744 h 82"/>
                <a:gd name="T22" fmla="*/ 3372 w 141"/>
                <a:gd name="T23" fmla="*/ 2855 h 82"/>
                <a:gd name="T24" fmla="*/ 4476 w 141"/>
                <a:gd name="T25" fmla="*/ 3400 h 82"/>
                <a:gd name="T26" fmla="*/ 5540 w 141"/>
                <a:gd name="T27" fmla="*/ 4099 h 82"/>
                <a:gd name="T28" fmla="*/ 3923 w 141"/>
                <a:gd name="T29" fmla="*/ 2403 h 82"/>
                <a:gd name="T30" fmla="*/ 3497 w 141"/>
                <a:gd name="T31" fmla="*/ 2143 h 82"/>
                <a:gd name="T32" fmla="*/ 2902 w 141"/>
                <a:gd name="T33" fmla="*/ 2254 h 82"/>
                <a:gd name="T34" fmla="*/ 1334 w 141"/>
                <a:gd name="T35" fmla="*/ 2502 h 82"/>
                <a:gd name="T36" fmla="*/ 864 w 141"/>
                <a:gd name="T37" fmla="*/ 2706 h 82"/>
                <a:gd name="T38" fmla="*/ 909 w 141"/>
                <a:gd name="T39" fmla="*/ 1505 h 82"/>
                <a:gd name="T40" fmla="*/ 751 w 141"/>
                <a:gd name="T41" fmla="*/ 508 h 82"/>
                <a:gd name="T42" fmla="*/ 626 w 141"/>
                <a:gd name="T43" fmla="*/ 0 h 8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41" h="82">
                  <a:moveTo>
                    <a:pt x="18" y="11"/>
                  </a:moveTo>
                  <a:cubicBezTo>
                    <a:pt x="18" y="24"/>
                    <a:pt x="18" y="37"/>
                    <a:pt x="14" y="50"/>
                  </a:cubicBezTo>
                  <a:cubicBezTo>
                    <a:pt x="13" y="54"/>
                    <a:pt x="12" y="59"/>
                    <a:pt x="9" y="62"/>
                  </a:cubicBezTo>
                  <a:cubicBezTo>
                    <a:pt x="7" y="66"/>
                    <a:pt x="2" y="69"/>
                    <a:pt x="0" y="73"/>
                  </a:cubicBezTo>
                  <a:cubicBezTo>
                    <a:pt x="5" y="75"/>
                    <a:pt x="13" y="75"/>
                    <a:pt x="18" y="74"/>
                  </a:cubicBezTo>
                  <a:cubicBezTo>
                    <a:pt x="24" y="72"/>
                    <a:pt x="27" y="68"/>
                    <a:pt x="32" y="65"/>
                  </a:cubicBezTo>
                  <a:cubicBezTo>
                    <a:pt x="35" y="62"/>
                    <a:pt x="40" y="58"/>
                    <a:pt x="45" y="57"/>
                  </a:cubicBezTo>
                  <a:cubicBezTo>
                    <a:pt x="47" y="57"/>
                    <a:pt x="52" y="58"/>
                    <a:pt x="51" y="60"/>
                  </a:cubicBezTo>
                  <a:cubicBezTo>
                    <a:pt x="52" y="58"/>
                    <a:pt x="55" y="56"/>
                    <a:pt x="58" y="57"/>
                  </a:cubicBezTo>
                  <a:cubicBezTo>
                    <a:pt x="59" y="58"/>
                    <a:pt x="60" y="56"/>
                    <a:pt x="62" y="55"/>
                  </a:cubicBezTo>
                  <a:cubicBezTo>
                    <a:pt x="66" y="54"/>
                    <a:pt x="69" y="55"/>
                    <a:pt x="72" y="55"/>
                  </a:cubicBezTo>
                  <a:cubicBezTo>
                    <a:pt x="76" y="56"/>
                    <a:pt x="84" y="53"/>
                    <a:pt x="86" y="57"/>
                  </a:cubicBezTo>
                  <a:cubicBezTo>
                    <a:pt x="92" y="48"/>
                    <a:pt x="109" y="64"/>
                    <a:pt x="114" y="68"/>
                  </a:cubicBezTo>
                  <a:cubicBezTo>
                    <a:pt x="122" y="74"/>
                    <a:pt x="131" y="80"/>
                    <a:pt x="141" y="82"/>
                  </a:cubicBezTo>
                  <a:cubicBezTo>
                    <a:pt x="127" y="71"/>
                    <a:pt x="115" y="58"/>
                    <a:pt x="100" y="48"/>
                  </a:cubicBezTo>
                  <a:cubicBezTo>
                    <a:pt x="97" y="46"/>
                    <a:pt x="93" y="44"/>
                    <a:pt x="89" y="43"/>
                  </a:cubicBezTo>
                  <a:cubicBezTo>
                    <a:pt x="85" y="43"/>
                    <a:pt x="79" y="45"/>
                    <a:pt x="74" y="45"/>
                  </a:cubicBezTo>
                  <a:cubicBezTo>
                    <a:pt x="61" y="47"/>
                    <a:pt x="47" y="46"/>
                    <a:pt x="34" y="50"/>
                  </a:cubicBezTo>
                  <a:cubicBezTo>
                    <a:pt x="31" y="51"/>
                    <a:pt x="25" y="56"/>
                    <a:pt x="22" y="54"/>
                  </a:cubicBezTo>
                  <a:cubicBezTo>
                    <a:pt x="18" y="52"/>
                    <a:pt x="22" y="34"/>
                    <a:pt x="23" y="30"/>
                  </a:cubicBezTo>
                  <a:cubicBezTo>
                    <a:pt x="23" y="23"/>
                    <a:pt x="22" y="17"/>
                    <a:pt x="19" y="10"/>
                  </a:cubicBezTo>
                  <a:cubicBezTo>
                    <a:pt x="18" y="7"/>
                    <a:pt x="16" y="2"/>
                    <a:pt x="16" y="0"/>
                  </a:cubicBezTo>
                </a:path>
              </a:pathLst>
            </a:custGeom>
            <a:solidFill>
              <a:srgbClr val="875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36" name="Freeform 31">
              <a:extLst>
                <a:ext uri="{FF2B5EF4-FFF2-40B4-BE49-F238E27FC236}">
                  <a16:creationId xmlns:a16="http://schemas.microsoft.com/office/drawing/2014/main" id="{F23A3F3E-514E-4EF4-85CB-BE27779F6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1299"/>
              <a:ext cx="67" cy="133"/>
            </a:xfrm>
            <a:custGeom>
              <a:avLst/>
              <a:gdLst>
                <a:gd name="T0" fmla="*/ 0 w 27"/>
                <a:gd name="T1" fmla="*/ 0 h 50"/>
                <a:gd name="T2" fmla="*/ 486 w 27"/>
                <a:gd name="T3" fmla="*/ 904 h 50"/>
                <a:gd name="T4" fmla="*/ 566 w 27"/>
                <a:gd name="T5" fmla="*/ 1258 h 50"/>
                <a:gd name="T6" fmla="*/ 486 w 27"/>
                <a:gd name="T7" fmla="*/ 1450 h 50"/>
                <a:gd name="T8" fmla="*/ 610 w 27"/>
                <a:gd name="T9" fmla="*/ 1692 h 50"/>
                <a:gd name="T10" fmla="*/ 566 w 27"/>
                <a:gd name="T11" fmla="*/ 1846 h 50"/>
                <a:gd name="T12" fmla="*/ 690 w 27"/>
                <a:gd name="T13" fmla="*/ 2051 h 50"/>
                <a:gd name="T14" fmla="*/ 640 w 27"/>
                <a:gd name="T15" fmla="*/ 2405 h 50"/>
                <a:gd name="T16" fmla="*/ 836 w 27"/>
                <a:gd name="T17" fmla="*/ 2200 h 50"/>
                <a:gd name="T18" fmla="*/ 993 w 27"/>
                <a:gd name="T19" fmla="*/ 2109 h 50"/>
                <a:gd name="T20" fmla="*/ 948 w 27"/>
                <a:gd name="T21" fmla="*/ 1960 h 50"/>
                <a:gd name="T22" fmla="*/ 869 w 27"/>
                <a:gd name="T23" fmla="*/ 1748 h 50"/>
                <a:gd name="T24" fmla="*/ 918 w 27"/>
                <a:gd name="T25" fmla="*/ 1508 h 50"/>
                <a:gd name="T26" fmla="*/ 869 w 27"/>
                <a:gd name="T27" fmla="*/ 1146 h 5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7" h="50">
                  <a:moveTo>
                    <a:pt x="0" y="0"/>
                  </a:moveTo>
                  <a:cubicBezTo>
                    <a:pt x="5" y="4"/>
                    <a:pt x="10" y="12"/>
                    <a:pt x="13" y="18"/>
                  </a:cubicBezTo>
                  <a:cubicBezTo>
                    <a:pt x="14" y="20"/>
                    <a:pt x="15" y="23"/>
                    <a:pt x="15" y="25"/>
                  </a:cubicBezTo>
                  <a:cubicBezTo>
                    <a:pt x="15" y="27"/>
                    <a:pt x="13" y="28"/>
                    <a:pt x="13" y="29"/>
                  </a:cubicBezTo>
                  <a:cubicBezTo>
                    <a:pt x="14" y="31"/>
                    <a:pt x="15" y="32"/>
                    <a:pt x="16" y="34"/>
                  </a:cubicBezTo>
                  <a:cubicBezTo>
                    <a:pt x="16" y="35"/>
                    <a:pt x="15" y="37"/>
                    <a:pt x="15" y="37"/>
                  </a:cubicBezTo>
                  <a:cubicBezTo>
                    <a:pt x="16" y="39"/>
                    <a:pt x="18" y="40"/>
                    <a:pt x="18" y="41"/>
                  </a:cubicBezTo>
                  <a:cubicBezTo>
                    <a:pt x="18" y="43"/>
                    <a:pt x="16" y="46"/>
                    <a:pt x="17" y="48"/>
                  </a:cubicBezTo>
                  <a:cubicBezTo>
                    <a:pt x="19" y="50"/>
                    <a:pt x="21" y="45"/>
                    <a:pt x="22" y="44"/>
                  </a:cubicBezTo>
                  <a:cubicBezTo>
                    <a:pt x="23" y="43"/>
                    <a:pt x="25" y="44"/>
                    <a:pt x="26" y="42"/>
                  </a:cubicBezTo>
                  <a:cubicBezTo>
                    <a:pt x="27" y="39"/>
                    <a:pt x="25" y="40"/>
                    <a:pt x="25" y="39"/>
                  </a:cubicBezTo>
                  <a:cubicBezTo>
                    <a:pt x="24" y="37"/>
                    <a:pt x="23" y="37"/>
                    <a:pt x="23" y="35"/>
                  </a:cubicBezTo>
                  <a:cubicBezTo>
                    <a:pt x="23" y="33"/>
                    <a:pt x="24" y="32"/>
                    <a:pt x="24" y="30"/>
                  </a:cubicBezTo>
                  <a:cubicBezTo>
                    <a:pt x="25" y="28"/>
                    <a:pt x="24" y="25"/>
                    <a:pt x="23" y="23"/>
                  </a:cubicBezTo>
                </a:path>
              </a:pathLst>
            </a:custGeom>
            <a:solidFill>
              <a:srgbClr val="875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37" name="Freeform 32">
              <a:extLst>
                <a:ext uri="{FF2B5EF4-FFF2-40B4-BE49-F238E27FC236}">
                  <a16:creationId xmlns:a16="http://schemas.microsoft.com/office/drawing/2014/main" id="{98668E6D-BAF2-41F0-8BE4-93975EE2C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" y="2125"/>
              <a:ext cx="155" cy="72"/>
            </a:xfrm>
            <a:custGeom>
              <a:avLst/>
              <a:gdLst>
                <a:gd name="T0" fmla="*/ 0 w 62"/>
                <a:gd name="T1" fmla="*/ 0 h 27"/>
                <a:gd name="T2" fmla="*/ 395 w 62"/>
                <a:gd name="T3" fmla="*/ 760 h 27"/>
                <a:gd name="T4" fmla="*/ 1020 w 62"/>
                <a:gd name="T5" fmla="*/ 1117 h 27"/>
                <a:gd name="T6" fmla="*/ 2425 w 62"/>
                <a:gd name="T7" fmla="*/ 1309 h 27"/>
                <a:gd name="T8" fmla="*/ 1300 w 62"/>
                <a:gd name="T9" fmla="*/ 968 h 27"/>
                <a:gd name="T10" fmla="*/ 550 w 62"/>
                <a:gd name="T11" fmla="*/ 704 h 27"/>
                <a:gd name="T12" fmla="*/ 50 w 62"/>
                <a:gd name="T13" fmla="*/ 0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2" h="27">
                  <a:moveTo>
                    <a:pt x="0" y="0"/>
                  </a:moveTo>
                  <a:cubicBezTo>
                    <a:pt x="4" y="5"/>
                    <a:pt x="6" y="11"/>
                    <a:pt x="10" y="15"/>
                  </a:cubicBezTo>
                  <a:cubicBezTo>
                    <a:pt x="15" y="19"/>
                    <a:pt x="20" y="20"/>
                    <a:pt x="26" y="22"/>
                  </a:cubicBezTo>
                  <a:cubicBezTo>
                    <a:pt x="36" y="25"/>
                    <a:pt x="51" y="27"/>
                    <a:pt x="62" y="26"/>
                  </a:cubicBezTo>
                  <a:cubicBezTo>
                    <a:pt x="53" y="26"/>
                    <a:pt x="43" y="21"/>
                    <a:pt x="33" y="19"/>
                  </a:cubicBezTo>
                  <a:cubicBezTo>
                    <a:pt x="26" y="18"/>
                    <a:pt x="19" y="20"/>
                    <a:pt x="14" y="14"/>
                  </a:cubicBezTo>
                  <a:cubicBezTo>
                    <a:pt x="9" y="9"/>
                    <a:pt x="5" y="5"/>
                    <a:pt x="1" y="0"/>
                  </a:cubicBezTo>
                </a:path>
              </a:pathLst>
            </a:custGeom>
            <a:solidFill>
              <a:srgbClr val="875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38" name="Freeform 33">
              <a:extLst>
                <a:ext uri="{FF2B5EF4-FFF2-40B4-BE49-F238E27FC236}">
                  <a16:creationId xmlns:a16="http://schemas.microsoft.com/office/drawing/2014/main" id="{C7089718-8701-48BD-89DC-C6243104D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" y="2131"/>
              <a:ext cx="122" cy="29"/>
            </a:xfrm>
            <a:custGeom>
              <a:avLst/>
              <a:gdLst>
                <a:gd name="T0" fmla="*/ 30 w 49"/>
                <a:gd name="T1" fmla="*/ 0 h 11"/>
                <a:gd name="T2" fmla="*/ 495 w 49"/>
                <a:gd name="T3" fmla="*/ 438 h 11"/>
                <a:gd name="T4" fmla="*/ 954 w 49"/>
                <a:gd name="T5" fmla="*/ 480 h 11"/>
                <a:gd name="T6" fmla="*/ 1885 w 49"/>
                <a:gd name="T7" fmla="*/ 438 h 11"/>
                <a:gd name="T8" fmla="*/ 849 w 49"/>
                <a:gd name="T9" fmla="*/ 327 h 11"/>
                <a:gd name="T10" fmla="*/ 0 w 49"/>
                <a:gd name="T11" fmla="*/ 0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" h="11">
                  <a:moveTo>
                    <a:pt x="1" y="0"/>
                  </a:moveTo>
                  <a:cubicBezTo>
                    <a:pt x="3" y="4"/>
                    <a:pt x="9" y="7"/>
                    <a:pt x="13" y="9"/>
                  </a:cubicBezTo>
                  <a:cubicBezTo>
                    <a:pt x="17" y="11"/>
                    <a:pt x="21" y="10"/>
                    <a:pt x="25" y="10"/>
                  </a:cubicBezTo>
                  <a:cubicBezTo>
                    <a:pt x="33" y="9"/>
                    <a:pt x="42" y="10"/>
                    <a:pt x="49" y="9"/>
                  </a:cubicBezTo>
                  <a:cubicBezTo>
                    <a:pt x="40" y="10"/>
                    <a:pt x="31" y="8"/>
                    <a:pt x="22" y="7"/>
                  </a:cubicBezTo>
                  <a:cubicBezTo>
                    <a:pt x="15" y="7"/>
                    <a:pt x="5" y="5"/>
                    <a:pt x="0" y="0"/>
                  </a:cubicBezTo>
                </a:path>
              </a:pathLst>
            </a:custGeom>
            <a:solidFill>
              <a:srgbClr val="875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39" name="Freeform 34">
              <a:extLst>
                <a:ext uri="{FF2B5EF4-FFF2-40B4-BE49-F238E27FC236}">
                  <a16:creationId xmlns:a16="http://schemas.microsoft.com/office/drawing/2014/main" id="{3C53FAAA-4205-4056-863B-1B7AB8107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" y="1643"/>
              <a:ext cx="103" cy="152"/>
            </a:xfrm>
            <a:custGeom>
              <a:avLst/>
              <a:gdLst>
                <a:gd name="T0" fmla="*/ 50 w 41"/>
                <a:gd name="T1" fmla="*/ 0 h 57"/>
                <a:gd name="T2" fmla="*/ 158 w 41"/>
                <a:gd name="T3" fmla="*/ 1003 h 57"/>
                <a:gd name="T4" fmla="*/ 442 w 41"/>
                <a:gd name="T5" fmla="*/ 1763 h 57"/>
                <a:gd name="T6" fmla="*/ 525 w 41"/>
                <a:gd name="T7" fmla="*/ 1613 h 57"/>
                <a:gd name="T8" fmla="*/ 764 w 41"/>
                <a:gd name="T9" fmla="*/ 2125 h 57"/>
                <a:gd name="T10" fmla="*/ 764 w 41"/>
                <a:gd name="T11" fmla="*/ 2069 h 57"/>
                <a:gd name="T12" fmla="*/ 839 w 41"/>
                <a:gd name="T13" fmla="*/ 2069 h 57"/>
                <a:gd name="T14" fmla="*/ 1027 w 41"/>
                <a:gd name="T15" fmla="*/ 2368 h 57"/>
                <a:gd name="T16" fmla="*/ 1156 w 41"/>
                <a:gd name="T17" fmla="*/ 2333 h 57"/>
                <a:gd name="T18" fmla="*/ 1635 w 41"/>
                <a:gd name="T19" fmla="*/ 2880 h 57"/>
                <a:gd name="T20" fmla="*/ 1269 w 41"/>
                <a:gd name="T21" fmla="*/ 2027 h 57"/>
                <a:gd name="T22" fmla="*/ 472 w 41"/>
                <a:gd name="T23" fmla="*/ 1309 h 57"/>
                <a:gd name="T24" fmla="*/ 158 w 41"/>
                <a:gd name="T25" fmla="*/ 704 h 57"/>
                <a:gd name="T26" fmla="*/ 83 w 41"/>
                <a:gd name="T27" fmla="*/ 93 h 5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1" h="57">
                  <a:moveTo>
                    <a:pt x="1" y="0"/>
                  </a:moveTo>
                  <a:cubicBezTo>
                    <a:pt x="1" y="7"/>
                    <a:pt x="0" y="15"/>
                    <a:pt x="4" y="20"/>
                  </a:cubicBezTo>
                  <a:cubicBezTo>
                    <a:pt x="6" y="25"/>
                    <a:pt x="12" y="29"/>
                    <a:pt x="11" y="35"/>
                  </a:cubicBezTo>
                  <a:cubicBezTo>
                    <a:pt x="12" y="34"/>
                    <a:pt x="12" y="33"/>
                    <a:pt x="13" y="32"/>
                  </a:cubicBezTo>
                  <a:cubicBezTo>
                    <a:pt x="16" y="34"/>
                    <a:pt x="14" y="41"/>
                    <a:pt x="19" y="42"/>
                  </a:cubicBezTo>
                  <a:cubicBezTo>
                    <a:pt x="19" y="42"/>
                    <a:pt x="19" y="42"/>
                    <a:pt x="19" y="41"/>
                  </a:cubicBezTo>
                  <a:cubicBezTo>
                    <a:pt x="19" y="41"/>
                    <a:pt x="21" y="41"/>
                    <a:pt x="21" y="41"/>
                  </a:cubicBezTo>
                  <a:cubicBezTo>
                    <a:pt x="22" y="43"/>
                    <a:pt x="24" y="46"/>
                    <a:pt x="26" y="47"/>
                  </a:cubicBezTo>
                  <a:cubicBezTo>
                    <a:pt x="27" y="47"/>
                    <a:pt x="28" y="46"/>
                    <a:pt x="29" y="46"/>
                  </a:cubicBezTo>
                  <a:cubicBezTo>
                    <a:pt x="30" y="54"/>
                    <a:pt x="38" y="52"/>
                    <a:pt x="41" y="57"/>
                  </a:cubicBezTo>
                  <a:cubicBezTo>
                    <a:pt x="37" y="51"/>
                    <a:pt x="31" y="48"/>
                    <a:pt x="32" y="40"/>
                  </a:cubicBezTo>
                  <a:cubicBezTo>
                    <a:pt x="24" y="41"/>
                    <a:pt x="16" y="31"/>
                    <a:pt x="12" y="26"/>
                  </a:cubicBezTo>
                  <a:cubicBezTo>
                    <a:pt x="10" y="23"/>
                    <a:pt x="6" y="17"/>
                    <a:pt x="4" y="14"/>
                  </a:cubicBezTo>
                  <a:cubicBezTo>
                    <a:pt x="2" y="10"/>
                    <a:pt x="3" y="6"/>
                    <a:pt x="2" y="2"/>
                  </a:cubicBezTo>
                </a:path>
              </a:pathLst>
            </a:custGeom>
            <a:solidFill>
              <a:srgbClr val="D1B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40" name="Freeform 35">
              <a:extLst>
                <a:ext uri="{FF2B5EF4-FFF2-40B4-BE49-F238E27FC236}">
                  <a16:creationId xmlns:a16="http://schemas.microsoft.com/office/drawing/2014/main" id="{9C735EAB-C7EC-4102-8EBF-AB9A5C2CA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" y="2088"/>
              <a:ext cx="95" cy="83"/>
            </a:xfrm>
            <a:custGeom>
              <a:avLst/>
              <a:gdLst>
                <a:gd name="T0" fmla="*/ 0 w 38"/>
                <a:gd name="T1" fmla="*/ 0 h 31"/>
                <a:gd name="T2" fmla="*/ 1488 w 38"/>
                <a:gd name="T3" fmla="*/ 1590 h 3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31">
                  <a:moveTo>
                    <a:pt x="0" y="0"/>
                  </a:moveTo>
                  <a:cubicBezTo>
                    <a:pt x="8" y="7"/>
                    <a:pt x="29" y="26"/>
                    <a:pt x="38" y="31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41" name="Freeform 36">
              <a:extLst>
                <a:ext uri="{FF2B5EF4-FFF2-40B4-BE49-F238E27FC236}">
                  <a16:creationId xmlns:a16="http://schemas.microsoft.com/office/drawing/2014/main" id="{86612605-CCE1-4E74-B232-A0A2319A7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" y="2211"/>
              <a:ext cx="28" cy="18"/>
            </a:xfrm>
            <a:custGeom>
              <a:avLst/>
              <a:gdLst>
                <a:gd name="T0" fmla="*/ 0 w 11"/>
                <a:gd name="T1" fmla="*/ 0 h 7"/>
                <a:gd name="T2" fmla="*/ 461 w 11"/>
                <a:gd name="T3" fmla="*/ 303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cubicBezTo>
                    <a:pt x="6" y="2"/>
                    <a:pt x="11" y="7"/>
                    <a:pt x="11" y="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42" name="Freeform 37">
              <a:extLst>
                <a:ext uri="{FF2B5EF4-FFF2-40B4-BE49-F238E27FC236}">
                  <a16:creationId xmlns:a16="http://schemas.microsoft.com/office/drawing/2014/main" id="{F7916E1D-1735-4616-A346-0F27EA26B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" y="2203"/>
              <a:ext cx="25" cy="16"/>
            </a:xfrm>
            <a:custGeom>
              <a:avLst/>
              <a:gdLst>
                <a:gd name="T0" fmla="*/ 0 w 10"/>
                <a:gd name="T1" fmla="*/ 0 h 6"/>
                <a:gd name="T2" fmla="*/ 395 w 10"/>
                <a:gd name="T3" fmla="*/ 30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6">
                  <a:moveTo>
                    <a:pt x="0" y="0"/>
                  </a:moveTo>
                  <a:cubicBezTo>
                    <a:pt x="5" y="3"/>
                    <a:pt x="10" y="6"/>
                    <a:pt x="10" y="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43" name="Freeform 38">
              <a:extLst>
                <a:ext uri="{FF2B5EF4-FFF2-40B4-BE49-F238E27FC236}">
                  <a16:creationId xmlns:a16="http://schemas.microsoft.com/office/drawing/2014/main" id="{73684ADB-057A-492A-A881-EAC10F6FD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" y="2107"/>
              <a:ext cx="53" cy="16"/>
            </a:xfrm>
            <a:custGeom>
              <a:avLst/>
              <a:gdLst>
                <a:gd name="T0" fmla="*/ 0 w 21"/>
                <a:gd name="T1" fmla="*/ 93 h 6"/>
                <a:gd name="T2" fmla="*/ 853 w 21"/>
                <a:gd name="T3" fmla="*/ 30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" h="6">
                  <a:moveTo>
                    <a:pt x="0" y="2"/>
                  </a:moveTo>
                  <a:cubicBezTo>
                    <a:pt x="5" y="0"/>
                    <a:pt x="21" y="6"/>
                    <a:pt x="21" y="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44" name="Freeform 39">
              <a:extLst>
                <a:ext uri="{FF2B5EF4-FFF2-40B4-BE49-F238E27FC236}">
                  <a16:creationId xmlns:a16="http://schemas.microsoft.com/office/drawing/2014/main" id="{D536C047-D8B7-4E2D-9925-B5D5F8E75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4" y="2139"/>
              <a:ext cx="38" cy="13"/>
            </a:xfrm>
            <a:custGeom>
              <a:avLst/>
              <a:gdLst>
                <a:gd name="T0" fmla="*/ 0 w 15"/>
                <a:gd name="T1" fmla="*/ 0 h 5"/>
                <a:gd name="T2" fmla="*/ 616 w 15"/>
                <a:gd name="T3" fmla="*/ 229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5">
                  <a:moveTo>
                    <a:pt x="0" y="0"/>
                  </a:moveTo>
                  <a:cubicBezTo>
                    <a:pt x="7" y="1"/>
                    <a:pt x="15" y="5"/>
                    <a:pt x="15" y="5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45" name="Freeform 40">
              <a:extLst>
                <a:ext uri="{FF2B5EF4-FFF2-40B4-BE49-F238E27FC236}">
                  <a16:creationId xmlns:a16="http://schemas.microsoft.com/office/drawing/2014/main" id="{00901E7F-B58F-456D-8ABD-BC653EC55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" y="2187"/>
              <a:ext cx="57" cy="32"/>
            </a:xfrm>
            <a:custGeom>
              <a:avLst/>
              <a:gdLst>
                <a:gd name="T0" fmla="*/ 0 w 23"/>
                <a:gd name="T1" fmla="*/ 0 h 12"/>
                <a:gd name="T2" fmla="*/ 689 w 23"/>
                <a:gd name="T3" fmla="*/ 363 h 12"/>
                <a:gd name="T4" fmla="*/ 865 w 23"/>
                <a:gd name="T5" fmla="*/ 605 h 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12">
                  <a:moveTo>
                    <a:pt x="0" y="0"/>
                  </a:moveTo>
                  <a:cubicBezTo>
                    <a:pt x="10" y="2"/>
                    <a:pt x="15" y="4"/>
                    <a:pt x="18" y="7"/>
                  </a:cubicBezTo>
                  <a:cubicBezTo>
                    <a:pt x="22" y="10"/>
                    <a:pt x="23" y="12"/>
                    <a:pt x="23" y="12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46" name="Freeform 41">
              <a:extLst>
                <a:ext uri="{FF2B5EF4-FFF2-40B4-BE49-F238E27FC236}">
                  <a16:creationId xmlns:a16="http://schemas.microsoft.com/office/drawing/2014/main" id="{10388ED6-0440-40EB-81D5-FE9B32798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" y="2160"/>
              <a:ext cx="88" cy="53"/>
            </a:xfrm>
            <a:custGeom>
              <a:avLst/>
              <a:gdLst>
                <a:gd name="T0" fmla="*/ 0 w 35"/>
                <a:gd name="T1" fmla="*/ 0 h 20"/>
                <a:gd name="T2" fmla="*/ 714 w 35"/>
                <a:gd name="T3" fmla="*/ 506 h 20"/>
                <a:gd name="T4" fmla="*/ 1353 w 35"/>
                <a:gd name="T5" fmla="*/ 983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5" h="20">
                  <a:moveTo>
                    <a:pt x="0" y="0"/>
                  </a:moveTo>
                  <a:cubicBezTo>
                    <a:pt x="5" y="6"/>
                    <a:pt x="12" y="5"/>
                    <a:pt x="18" y="10"/>
                  </a:cubicBezTo>
                  <a:cubicBezTo>
                    <a:pt x="25" y="15"/>
                    <a:pt x="35" y="14"/>
                    <a:pt x="34" y="2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47" name="Freeform 42">
              <a:extLst>
                <a:ext uri="{FF2B5EF4-FFF2-40B4-BE49-F238E27FC236}">
                  <a16:creationId xmlns:a16="http://schemas.microsoft.com/office/drawing/2014/main" id="{5D72CCE1-69F2-4DAB-A8D0-D8573A902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" y="1781"/>
              <a:ext cx="153" cy="334"/>
            </a:xfrm>
            <a:custGeom>
              <a:avLst/>
              <a:gdLst>
                <a:gd name="T0" fmla="*/ 0 w 61"/>
                <a:gd name="T1" fmla="*/ 150 h 125"/>
                <a:gd name="T2" fmla="*/ 2335 w 61"/>
                <a:gd name="T3" fmla="*/ 3263 h 125"/>
                <a:gd name="T4" fmla="*/ 1861 w 61"/>
                <a:gd name="T5" fmla="*/ 6367 h 1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1" h="125">
                  <a:moveTo>
                    <a:pt x="0" y="3"/>
                  </a:moveTo>
                  <a:cubicBezTo>
                    <a:pt x="27" y="0"/>
                    <a:pt x="56" y="27"/>
                    <a:pt x="59" y="64"/>
                  </a:cubicBezTo>
                  <a:cubicBezTo>
                    <a:pt x="61" y="102"/>
                    <a:pt x="55" y="115"/>
                    <a:pt x="47" y="125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48" name="Freeform 43">
              <a:extLst>
                <a:ext uri="{FF2B5EF4-FFF2-40B4-BE49-F238E27FC236}">
                  <a16:creationId xmlns:a16="http://schemas.microsoft.com/office/drawing/2014/main" id="{71EF3B87-4FE7-4DAD-85E3-8ED4BA163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" y="2120"/>
              <a:ext cx="105" cy="24"/>
            </a:xfrm>
            <a:custGeom>
              <a:avLst/>
              <a:gdLst>
                <a:gd name="T0" fmla="*/ 0 w 42"/>
                <a:gd name="T1" fmla="*/ 149 h 9"/>
                <a:gd name="T2" fmla="*/ 833 w 42"/>
                <a:gd name="T3" fmla="*/ 363 h 9"/>
                <a:gd name="T4" fmla="*/ 1645 w 42"/>
                <a:gd name="T5" fmla="*/ 363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2" h="9">
                  <a:moveTo>
                    <a:pt x="0" y="3"/>
                  </a:moveTo>
                  <a:cubicBezTo>
                    <a:pt x="13" y="0"/>
                    <a:pt x="16" y="4"/>
                    <a:pt x="21" y="7"/>
                  </a:cubicBezTo>
                  <a:cubicBezTo>
                    <a:pt x="26" y="9"/>
                    <a:pt x="42" y="7"/>
                    <a:pt x="42" y="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49" name="Freeform 44">
              <a:extLst>
                <a:ext uri="{FF2B5EF4-FFF2-40B4-BE49-F238E27FC236}">
                  <a16:creationId xmlns:a16="http://schemas.microsoft.com/office/drawing/2014/main" id="{88666968-4660-4A8F-9FCB-E0E6228D4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" y="1275"/>
              <a:ext cx="112" cy="176"/>
            </a:xfrm>
            <a:custGeom>
              <a:avLst/>
              <a:gdLst>
                <a:gd name="T0" fmla="*/ 1344 w 45"/>
                <a:gd name="T1" fmla="*/ 3128 h 66"/>
                <a:gd name="T2" fmla="*/ 154 w 45"/>
                <a:gd name="T3" fmla="*/ 363 h 66"/>
                <a:gd name="T4" fmla="*/ 1190 w 45"/>
                <a:gd name="T5" fmla="*/ 1059 h 66"/>
                <a:gd name="T6" fmla="*/ 1461 w 45"/>
                <a:gd name="T7" fmla="*/ 1613 h 66"/>
                <a:gd name="T8" fmla="*/ 1618 w 45"/>
                <a:gd name="T9" fmla="*/ 1821 h 66"/>
                <a:gd name="T10" fmla="*/ 1573 w 45"/>
                <a:gd name="T11" fmla="*/ 2027 h 66"/>
                <a:gd name="T12" fmla="*/ 1573 w 45"/>
                <a:gd name="T13" fmla="*/ 2333 h 66"/>
                <a:gd name="T14" fmla="*/ 1727 w 45"/>
                <a:gd name="T15" fmla="*/ 2525 h 66"/>
                <a:gd name="T16" fmla="*/ 1389 w 45"/>
                <a:gd name="T17" fmla="*/ 2787 h 66"/>
                <a:gd name="T18" fmla="*/ 1618 w 45"/>
                <a:gd name="T19" fmla="*/ 3336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5" h="66">
                  <a:moveTo>
                    <a:pt x="35" y="62"/>
                  </a:moveTo>
                  <a:cubicBezTo>
                    <a:pt x="25" y="55"/>
                    <a:pt x="0" y="21"/>
                    <a:pt x="4" y="7"/>
                  </a:cubicBezTo>
                  <a:cubicBezTo>
                    <a:pt x="4" y="0"/>
                    <a:pt x="26" y="13"/>
                    <a:pt x="31" y="21"/>
                  </a:cubicBezTo>
                  <a:cubicBezTo>
                    <a:pt x="33" y="24"/>
                    <a:pt x="37" y="30"/>
                    <a:pt x="38" y="32"/>
                  </a:cubicBezTo>
                  <a:cubicBezTo>
                    <a:pt x="39" y="34"/>
                    <a:pt x="41" y="34"/>
                    <a:pt x="42" y="36"/>
                  </a:cubicBezTo>
                  <a:cubicBezTo>
                    <a:pt x="43" y="38"/>
                    <a:pt x="40" y="39"/>
                    <a:pt x="41" y="40"/>
                  </a:cubicBezTo>
                  <a:cubicBezTo>
                    <a:pt x="41" y="41"/>
                    <a:pt x="41" y="44"/>
                    <a:pt x="41" y="46"/>
                  </a:cubicBezTo>
                  <a:cubicBezTo>
                    <a:pt x="41" y="47"/>
                    <a:pt x="45" y="48"/>
                    <a:pt x="45" y="50"/>
                  </a:cubicBezTo>
                  <a:cubicBezTo>
                    <a:pt x="45" y="54"/>
                    <a:pt x="39" y="55"/>
                    <a:pt x="36" y="55"/>
                  </a:cubicBezTo>
                  <a:cubicBezTo>
                    <a:pt x="40" y="58"/>
                    <a:pt x="43" y="61"/>
                    <a:pt x="42" y="6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50" name="Freeform 45">
              <a:extLst>
                <a:ext uri="{FF2B5EF4-FFF2-40B4-BE49-F238E27FC236}">
                  <a16:creationId xmlns:a16="http://schemas.microsoft.com/office/drawing/2014/main" id="{DDBE49C4-067A-413E-84F8-B6F4695C6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" y="1341"/>
              <a:ext cx="255" cy="230"/>
            </a:xfrm>
            <a:custGeom>
              <a:avLst/>
              <a:gdLst>
                <a:gd name="T0" fmla="*/ 0 w 102"/>
                <a:gd name="T1" fmla="*/ 0 h 86"/>
                <a:gd name="T2" fmla="*/ 988 w 102"/>
                <a:gd name="T3" fmla="*/ 1795 h 86"/>
                <a:gd name="T4" fmla="*/ 2000 w 102"/>
                <a:gd name="T5" fmla="*/ 3327 h 86"/>
                <a:gd name="T6" fmla="*/ 2895 w 102"/>
                <a:gd name="T7" fmla="*/ 3576 h 86"/>
                <a:gd name="T8" fmla="*/ 3988 w 102"/>
                <a:gd name="T9" fmla="*/ 4399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86">
                  <a:moveTo>
                    <a:pt x="0" y="0"/>
                  </a:moveTo>
                  <a:cubicBezTo>
                    <a:pt x="8" y="10"/>
                    <a:pt x="15" y="20"/>
                    <a:pt x="25" y="35"/>
                  </a:cubicBezTo>
                  <a:cubicBezTo>
                    <a:pt x="30" y="43"/>
                    <a:pt x="42" y="60"/>
                    <a:pt x="51" y="65"/>
                  </a:cubicBezTo>
                  <a:cubicBezTo>
                    <a:pt x="59" y="71"/>
                    <a:pt x="64" y="68"/>
                    <a:pt x="74" y="70"/>
                  </a:cubicBezTo>
                  <a:cubicBezTo>
                    <a:pt x="84" y="73"/>
                    <a:pt x="100" y="83"/>
                    <a:pt x="102" y="8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51" name="Freeform 46">
              <a:extLst>
                <a:ext uri="{FF2B5EF4-FFF2-40B4-BE49-F238E27FC236}">
                  <a16:creationId xmlns:a16="http://schemas.microsoft.com/office/drawing/2014/main" id="{AE51C5FE-EBA3-4A36-9518-3EBD62907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" y="1973"/>
              <a:ext cx="113" cy="184"/>
            </a:xfrm>
            <a:custGeom>
              <a:avLst/>
              <a:gdLst>
                <a:gd name="T0" fmla="*/ 922 w 45"/>
                <a:gd name="T1" fmla="*/ 1763 h 69"/>
                <a:gd name="T2" fmla="*/ 522 w 45"/>
                <a:gd name="T3" fmla="*/ 363 h 69"/>
                <a:gd name="T4" fmla="*/ 472 w 45"/>
                <a:gd name="T5" fmla="*/ 307 h 69"/>
                <a:gd name="T6" fmla="*/ 50 w 45"/>
                <a:gd name="T7" fmla="*/ 307 h 69"/>
                <a:gd name="T8" fmla="*/ 0 w 45"/>
                <a:gd name="T9" fmla="*/ 760 h 69"/>
                <a:gd name="T10" fmla="*/ 83 w 45"/>
                <a:gd name="T11" fmla="*/ 1309 h 69"/>
                <a:gd name="T12" fmla="*/ 367 w 45"/>
                <a:gd name="T13" fmla="*/ 1672 h 69"/>
                <a:gd name="T14" fmla="*/ 367 w 45"/>
                <a:gd name="T15" fmla="*/ 1877 h 69"/>
                <a:gd name="T16" fmla="*/ 522 w 45"/>
                <a:gd name="T17" fmla="*/ 2069 h 69"/>
                <a:gd name="T18" fmla="*/ 681 w 45"/>
                <a:gd name="T19" fmla="*/ 2483 h 69"/>
                <a:gd name="T20" fmla="*/ 922 w 45"/>
                <a:gd name="T21" fmla="*/ 2936 h 69"/>
                <a:gd name="T22" fmla="*/ 1665 w 45"/>
                <a:gd name="T23" fmla="*/ 3435 h 69"/>
                <a:gd name="T24" fmla="*/ 1790 w 45"/>
                <a:gd name="T25" fmla="*/ 3491 h 69"/>
                <a:gd name="T26" fmla="*/ 922 w 45"/>
                <a:gd name="T27" fmla="*/ 1763 h 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5" h="69">
                  <a:moveTo>
                    <a:pt x="23" y="35"/>
                  </a:moveTo>
                  <a:cubicBezTo>
                    <a:pt x="17" y="27"/>
                    <a:pt x="14" y="17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9" y="5"/>
                    <a:pt x="3" y="0"/>
                    <a:pt x="1" y="6"/>
                  </a:cubicBezTo>
                  <a:cubicBezTo>
                    <a:pt x="0" y="9"/>
                    <a:pt x="8" y="12"/>
                    <a:pt x="0" y="15"/>
                  </a:cubicBezTo>
                  <a:cubicBezTo>
                    <a:pt x="6" y="17"/>
                    <a:pt x="4" y="21"/>
                    <a:pt x="2" y="26"/>
                  </a:cubicBezTo>
                  <a:cubicBezTo>
                    <a:pt x="7" y="27"/>
                    <a:pt x="7" y="29"/>
                    <a:pt x="9" y="33"/>
                  </a:cubicBezTo>
                  <a:cubicBezTo>
                    <a:pt x="9" y="34"/>
                    <a:pt x="8" y="35"/>
                    <a:pt x="9" y="37"/>
                  </a:cubicBezTo>
                  <a:cubicBezTo>
                    <a:pt x="9" y="39"/>
                    <a:pt x="12" y="39"/>
                    <a:pt x="13" y="41"/>
                  </a:cubicBezTo>
                  <a:cubicBezTo>
                    <a:pt x="15" y="45"/>
                    <a:pt x="15" y="46"/>
                    <a:pt x="17" y="49"/>
                  </a:cubicBezTo>
                  <a:cubicBezTo>
                    <a:pt x="19" y="52"/>
                    <a:pt x="21" y="56"/>
                    <a:pt x="23" y="58"/>
                  </a:cubicBezTo>
                  <a:cubicBezTo>
                    <a:pt x="27" y="63"/>
                    <a:pt x="36" y="67"/>
                    <a:pt x="42" y="68"/>
                  </a:cubicBezTo>
                  <a:cubicBezTo>
                    <a:pt x="43" y="69"/>
                    <a:pt x="44" y="69"/>
                    <a:pt x="45" y="69"/>
                  </a:cubicBezTo>
                  <a:cubicBezTo>
                    <a:pt x="39" y="61"/>
                    <a:pt x="33" y="50"/>
                    <a:pt x="23" y="35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52" name="Freeform 47">
              <a:extLst>
                <a:ext uri="{FF2B5EF4-FFF2-40B4-BE49-F238E27FC236}">
                  <a16:creationId xmlns:a16="http://schemas.microsoft.com/office/drawing/2014/main" id="{F7CFC6DA-8B65-4351-87AE-7A0E837E3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9" y="1717"/>
              <a:ext cx="23" cy="30"/>
            </a:xfrm>
            <a:custGeom>
              <a:avLst/>
              <a:gdLst>
                <a:gd name="T0" fmla="*/ 84 w 9"/>
                <a:gd name="T1" fmla="*/ 0 h 11"/>
                <a:gd name="T2" fmla="*/ 386 w 9"/>
                <a:gd name="T3" fmla="*/ 611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11">
                  <a:moveTo>
                    <a:pt x="2" y="0"/>
                  </a:moveTo>
                  <a:cubicBezTo>
                    <a:pt x="0" y="8"/>
                    <a:pt x="6" y="10"/>
                    <a:pt x="9" y="11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53" name="Freeform 48">
              <a:extLst>
                <a:ext uri="{FF2B5EF4-FFF2-40B4-BE49-F238E27FC236}">
                  <a16:creationId xmlns:a16="http://schemas.microsoft.com/office/drawing/2014/main" id="{E2ABD2E3-F14F-4150-B0D8-1DE63D1D9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7" y="1603"/>
              <a:ext cx="70" cy="56"/>
            </a:xfrm>
            <a:custGeom>
              <a:avLst/>
              <a:gdLst>
                <a:gd name="T0" fmla="*/ 550 w 28"/>
                <a:gd name="T1" fmla="*/ 1003 h 21"/>
                <a:gd name="T2" fmla="*/ 1095 w 28"/>
                <a:gd name="T3" fmla="*/ 547 h 21"/>
                <a:gd name="T4" fmla="*/ 675 w 28"/>
                <a:gd name="T5" fmla="*/ 0 h 21"/>
                <a:gd name="T6" fmla="*/ 0 w 28"/>
                <a:gd name="T7" fmla="*/ 456 h 21"/>
                <a:gd name="T8" fmla="*/ 550 w 28"/>
                <a:gd name="T9" fmla="*/ 1003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21">
                  <a:moveTo>
                    <a:pt x="14" y="20"/>
                  </a:moveTo>
                  <a:cubicBezTo>
                    <a:pt x="22" y="21"/>
                    <a:pt x="25" y="14"/>
                    <a:pt x="28" y="11"/>
                  </a:cubicBezTo>
                  <a:cubicBezTo>
                    <a:pt x="26" y="9"/>
                    <a:pt x="26" y="1"/>
                    <a:pt x="17" y="0"/>
                  </a:cubicBezTo>
                  <a:cubicBezTo>
                    <a:pt x="8" y="0"/>
                    <a:pt x="4" y="10"/>
                    <a:pt x="0" y="9"/>
                  </a:cubicBezTo>
                  <a:cubicBezTo>
                    <a:pt x="4" y="11"/>
                    <a:pt x="7" y="20"/>
                    <a:pt x="14" y="20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54" name="Freeform 49">
              <a:extLst>
                <a:ext uri="{FF2B5EF4-FFF2-40B4-BE49-F238E27FC236}">
                  <a16:creationId xmlns:a16="http://schemas.microsoft.com/office/drawing/2014/main" id="{405EE23A-408D-4C82-8ACF-50A23ECC3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" y="1643"/>
              <a:ext cx="35" cy="74"/>
            </a:xfrm>
            <a:custGeom>
              <a:avLst/>
              <a:gdLst>
                <a:gd name="T0" fmla="*/ 208 w 14"/>
                <a:gd name="T1" fmla="*/ 0 h 28"/>
                <a:gd name="T2" fmla="*/ 550 w 14"/>
                <a:gd name="T3" fmla="*/ 1369 h 2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28">
                  <a:moveTo>
                    <a:pt x="5" y="0"/>
                  </a:moveTo>
                  <a:cubicBezTo>
                    <a:pt x="7" y="16"/>
                    <a:pt x="0" y="18"/>
                    <a:pt x="14" y="28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55" name="Freeform 50">
              <a:extLst>
                <a:ext uri="{FF2B5EF4-FFF2-40B4-BE49-F238E27FC236}">
                  <a16:creationId xmlns:a16="http://schemas.microsoft.com/office/drawing/2014/main" id="{53AC691C-48D7-4872-B8F6-9E55BD3B5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" y="1795"/>
              <a:ext cx="105" cy="53"/>
            </a:xfrm>
            <a:custGeom>
              <a:avLst/>
              <a:gdLst>
                <a:gd name="T0" fmla="*/ 0 w 42"/>
                <a:gd name="T1" fmla="*/ 0 h 20"/>
                <a:gd name="T2" fmla="*/ 1645 w 42"/>
                <a:gd name="T3" fmla="*/ 933 h 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2" h="20">
                  <a:moveTo>
                    <a:pt x="0" y="0"/>
                  </a:moveTo>
                  <a:cubicBezTo>
                    <a:pt x="19" y="13"/>
                    <a:pt x="29" y="20"/>
                    <a:pt x="42" y="19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56" name="Freeform 51">
              <a:extLst>
                <a:ext uri="{FF2B5EF4-FFF2-40B4-BE49-F238E27FC236}">
                  <a16:creationId xmlns:a16="http://schemas.microsoft.com/office/drawing/2014/main" id="{5F558C52-E6D9-4253-803C-35733D692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" y="1765"/>
              <a:ext cx="18" cy="134"/>
            </a:xfrm>
            <a:custGeom>
              <a:avLst/>
              <a:gdLst>
                <a:gd name="T0" fmla="*/ 0 w 7"/>
                <a:gd name="T1" fmla="*/ 0 h 50"/>
                <a:gd name="T2" fmla="*/ 54 w 7"/>
                <a:gd name="T3" fmla="*/ 2578 h 5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50">
                  <a:moveTo>
                    <a:pt x="0" y="0"/>
                  </a:moveTo>
                  <a:cubicBezTo>
                    <a:pt x="3" y="18"/>
                    <a:pt x="7" y="27"/>
                    <a:pt x="1" y="5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57" name="Freeform 52">
              <a:extLst>
                <a:ext uri="{FF2B5EF4-FFF2-40B4-BE49-F238E27FC236}">
                  <a16:creationId xmlns:a16="http://schemas.microsoft.com/office/drawing/2014/main" id="{392BA7CA-B975-4993-9EB8-056FF738B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1773"/>
              <a:ext cx="30" cy="136"/>
            </a:xfrm>
            <a:custGeom>
              <a:avLst/>
              <a:gdLst>
                <a:gd name="T0" fmla="*/ 0 w 12"/>
                <a:gd name="T1" fmla="*/ 0 h 51"/>
                <a:gd name="T2" fmla="*/ 470 w 12"/>
                <a:gd name="T3" fmla="*/ 2581 h 5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51">
                  <a:moveTo>
                    <a:pt x="0" y="0"/>
                  </a:moveTo>
                  <a:cubicBezTo>
                    <a:pt x="4" y="15"/>
                    <a:pt x="6" y="44"/>
                    <a:pt x="12" y="51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58" name="Freeform 53">
              <a:extLst>
                <a:ext uri="{FF2B5EF4-FFF2-40B4-BE49-F238E27FC236}">
                  <a16:creationId xmlns:a16="http://schemas.microsoft.com/office/drawing/2014/main" id="{36AEF39F-F137-4475-905E-D96CA0A49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2" y="1781"/>
              <a:ext cx="27" cy="86"/>
            </a:xfrm>
            <a:custGeom>
              <a:avLst/>
              <a:gdLst>
                <a:gd name="T0" fmla="*/ 0 w 11"/>
                <a:gd name="T1" fmla="*/ 0 h 32"/>
                <a:gd name="T2" fmla="*/ 398 w 11"/>
                <a:gd name="T3" fmla="*/ 1669 h 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32">
                  <a:moveTo>
                    <a:pt x="0" y="0"/>
                  </a:moveTo>
                  <a:cubicBezTo>
                    <a:pt x="2" y="8"/>
                    <a:pt x="3" y="24"/>
                    <a:pt x="11" y="32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59" name="Freeform 54">
              <a:extLst>
                <a:ext uri="{FF2B5EF4-FFF2-40B4-BE49-F238E27FC236}">
                  <a16:creationId xmlns:a16="http://schemas.microsoft.com/office/drawing/2014/main" id="{496E4C26-3829-4431-B510-D26BBC88B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" y="1512"/>
              <a:ext cx="47" cy="80"/>
            </a:xfrm>
            <a:custGeom>
              <a:avLst/>
              <a:gdLst>
                <a:gd name="T0" fmla="*/ 710 w 19"/>
                <a:gd name="T1" fmla="*/ 1515 h 30"/>
                <a:gd name="T2" fmla="*/ 0 w 19"/>
                <a:gd name="T3" fmla="*/ 0 h 3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" h="30">
                  <a:moveTo>
                    <a:pt x="19" y="30"/>
                  </a:moveTo>
                  <a:cubicBezTo>
                    <a:pt x="13" y="26"/>
                    <a:pt x="8" y="16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60" name="Oval 55">
              <a:extLst>
                <a:ext uri="{FF2B5EF4-FFF2-40B4-BE49-F238E27FC236}">
                  <a16:creationId xmlns:a16="http://schemas.microsoft.com/office/drawing/2014/main" id="{713F087F-B6CE-4ABF-AE5F-09B4392B6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1605"/>
              <a:ext cx="47" cy="51"/>
            </a:xfrm>
            <a:prstGeom prst="ellipse">
              <a:avLst/>
            </a:prstGeom>
            <a:noFill/>
            <a:ln w="7938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1961" name="Freeform 56">
              <a:extLst>
                <a:ext uri="{FF2B5EF4-FFF2-40B4-BE49-F238E27FC236}">
                  <a16:creationId xmlns:a16="http://schemas.microsoft.com/office/drawing/2014/main" id="{F7A90B5E-296B-45A7-BAF1-84F5B94CF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" y="1149"/>
              <a:ext cx="1332" cy="1086"/>
            </a:xfrm>
            <a:custGeom>
              <a:avLst/>
              <a:gdLst>
                <a:gd name="T0" fmla="*/ 19543 w 533"/>
                <a:gd name="T1" fmla="*/ 8963 h 407"/>
                <a:gd name="T2" fmla="*/ 17169 w 533"/>
                <a:gd name="T3" fmla="*/ 6500 h 407"/>
                <a:gd name="T4" fmla="*/ 15844 w 533"/>
                <a:gd name="T5" fmla="*/ 2036 h 407"/>
                <a:gd name="T6" fmla="*/ 14282 w 533"/>
                <a:gd name="T7" fmla="*/ 2071 h 407"/>
                <a:gd name="T8" fmla="*/ 14545 w 533"/>
                <a:gd name="T9" fmla="*/ 3645 h 407"/>
                <a:gd name="T10" fmla="*/ 12203 w 533"/>
                <a:gd name="T11" fmla="*/ 1617 h 407"/>
                <a:gd name="T12" fmla="*/ 13970 w 533"/>
                <a:gd name="T13" fmla="*/ 6900 h 407"/>
                <a:gd name="T14" fmla="*/ 12798 w 533"/>
                <a:gd name="T15" fmla="*/ 7503 h 407"/>
                <a:gd name="T16" fmla="*/ 6165 w 533"/>
                <a:gd name="T17" fmla="*/ 5988 h 407"/>
                <a:gd name="T18" fmla="*/ 542 w 533"/>
                <a:gd name="T19" fmla="*/ 17443 h 407"/>
                <a:gd name="T20" fmla="*/ 3934 w 533"/>
                <a:gd name="T21" fmla="*/ 20122 h 407"/>
                <a:gd name="T22" fmla="*/ 7682 w 533"/>
                <a:gd name="T23" fmla="*/ 20234 h 407"/>
                <a:gd name="T24" fmla="*/ 10723 w 533"/>
                <a:gd name="T25" fmla="*/ 20234 h 407"/>
                <a:gd name="T26" fmla="*/ 9831 w 533"/>
                <a:gd name="T27" fmla="*/ 19052 h 407"/>
                <a:gd name="T28" fmla="*/ 7807 w 533"/>
                <a:gd name="T29" fmla="*/ 18812 h 407"/>
                <a:gd name="T30" fmla="*/ 8694 w 533"/>
                <a:gd name="T31" fmla="*/ 18299 h 407"/>
                <a:gd name="T32" fmla="*/ 8737 w 533"/>
                <a:gd name="T33" fmla="*/ 18257 h 407"/>
                <a:gd name="T34" fmla="*/ 9082 w 533"/>
                <a:gd name="T35" fmla="*/ 18411 h 407"/>
                <a:gd name="T36" fmla="*/ 10016 w 533"/>
                <a:gd name="T37" fmla="*/ 17955 h 407"/>
                <a:gd name="T38" fmla="*/ 10611 w 533"/>
                <a:gd name="T39" fmla="*/ 17899 h 407"/>
                <a:gd name="T40" fmla="*/ 12828 w 533"/>
                <a:gd name="T41" fmla="*/ 19473 h 407"/>
                <a:gd name="T42" fmla="*/ 15452 w 533"/>
                <a:gd name="T43" fmla="*/ 20634 h 407"/>
                <a:gd name="T44" fmla="*/ 16076 w 533"/>
                <a:gd name="T45" fmla="*/ 20533 h 407"/>
                <a:gd name="T46" fmla="*/ 16544 w 533"/>
                <a:gd name="T47" fmla="*/ 20122 h 407"/>
                <a:gd name="T48" fmla="*/ 15139 w 533"/>
                <a:gd name="T49" fmla="*/ 19508 h 407"/>
                <a:gd name="T50" fmla="*/ 15794 w 533"/>
                <a:gd name="T51" fmla="*/ 19209 h 407"/>
                <a:gd name="T52" fmla="*/ 16731 w 533"/>
                <a:gd name="T53" fmla="*/ 18902 h 407"/>
                <a:gd name="T54" fmla="*/ 15607 w 533"/>
                <a:gd name="T55" fmla="*/ 18142 h 407"/>
                <a:gd name="T56" fmla="*/ 13298 w 533"/>
                <a:gd name="T57" fmla="*/ 17536 h 407"/>
                <a:gd name="T58" fmla="*/ 14627 w 533"/>
                <a:gd name="T59" fmla="*/ 17443 h 407"/>
                <a:gd name="T60" fmla="*/ 14782 w 533"/>
                <a:gd name="T61" fmla="*/ 17379 h 407"/>
                <a:gd name="T62" fmla="*/ 15532 w 533"/>
                <a:gd name="T63" fmla="*/ 17379 h 407"/>
                <a:gd name="T64" fmla="*/ 15794 w 533"/>
                <a:gd name="T65" fmla="*/ 17139 h 407"/>
                <a:gd name="T66" fmla="*/ 16389 w 533"/>
                <a:gd name="T67" fmla="*/ 16738 h 407"/>
                <a:gd name="T68" fmla="*/ 17011 w 533"/>
                <a:gd name="T69" fmla="*/ 16525 h 407"/>
                <a:gd name="T70" fmla="*/ 17668 w 533"/>
                <a:gd name="T71" fmla="*/ 15919 h 407"/>
                <a:gd name="T72" fmla="*/ 17981 w 533"/>
                <a:gd name="T73" fmla="*/ 14860 h 407"/>
                <a:gd name="T74" fmla="*/ 19118 w 533"/>
                <a:gd name="T75" fmla="*/ 12730 h 407"/>
                <a:gd name="T76" fmla="*/ 20522 w 533"/>
                <a:gd name="T77" fmla="*/ 11399 h 407"/>
                <a:gd name="T78" fmla="*/ 20477 w 533"/>
                <a:gd name="T79" fmla="*/ 10182 h 40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33" h="407">
                  <a:moveTo>
                    <a:pt x="525" y="201"/>
                  </a:moveTo>
                  <a:cubicBezTo>
                    <a:pt x="518" y="193"/>
                    <a:pt x="508" y="184"/>
                    <a:pt x="501" y="177"/>
                  </a:cubicBezTo>
                  <a:cubicBezTo>
                    <a:pt x="494" y="169"/>
                    <a:pt x="479" y="149"/>
                    <a:pt x="471" y="143"/>
                  </a:cubicBezTo>
                  <a:cubicBezTo>
                    <a:pt x="463" y="137"/>
                    <a:pt x="453" y="133"/>
                    <a:pt x="440" y="128"/>
                  </a:cubicBezTo>
                  <a:cubicBezTo>
                    <a:pt x="427" y="122"/>
                    <a:pt x="426" y="114"/>
                    <a:pt x="420" y="102"/>
                  </a:cubicBezTo>
                  <a:cubicBezTo>
                    <a:pt x="409" y="82"/>
                    <a:pt x="411" y="61"/>
                    <a:pt x="406" y="40"/>
                  </a:cubicBezTo>
                  <a:cubicBezTo>
                    <a:pt x="400" y="20"/>
                    <a:pt x="385" y="0"/>
                    <a:pt x="380" y="3"/>
                  </a:cubicBezTo>
                  <a:cubicBezTo>
                    <a:pt x="375" y="5"/>
                    <a:pt x="366" y="29"/>
                    <a:pt x="366" y="41"/>
                  </a:cubicBezTo>
                  <a:cubicBezTo>
                    <a:pt x="365" y="54"/>
                    <a:pt x="366" y="58"/>
                    <a:pt x="371" y="70"/>
                  </a:cubicBezTo>
                  <a:cubicBezTo>
                    <a:pt x="373" y="72"/>
                    <a:pt x="373" y="72"/>
                    <a:pt x="373" y="72"/>
                  </a:cubicBezTo>
                  <a:cubicBezTo>
                    <a:pt x="368" y="66"/>
                    <a:pt x="362" y="60"/>
                    <a:pt x="354" y="53"/>
                  </a:cubicBezTo>
                  <a:cubicBezTo>
                    <a:pt x="338" y="39"/>
                    <a:pt x="316" y="29"/>
                    <a:pt x="313" y="32"/>
                  </a:cubicBezTo>
                  <a:cubicBezTo>
                    <a:pt x="310" y="34"/>
                    <a:pt x="308" y="60"/>
                    <a:pt x="321" y="81"/>
                  </a:cubicBezTo>
                  <a:cubicBezTo>
                    <a:pt x="332" y="98"/>
                    <a:pt x="351" y="121"/>
                    <a:pt x="358" y="136"/>
                  </a:cubicBezTo>
                  <a:cubicBezTo>
                    <a:pt x="359" y="138"/>
                    <a:pt x="359" y="138"/>
                    <a:pt x="359" y="138"/>
                  </a:cubicBezTo>
                  <a:cubicBezTo>
                    <a:pt x="357" y="148"/>
                    <a:pt x="338" y="149"/>
                    <a:pt x="328" y="148"/>
                  </a:cubicBezTo>
                  <a:cubicBezTo>
                    <a:pt x="317" y="146"/>
                    <a:pt x="284" y="138"/>
                    <a:pt x="267" y="129"/>
                  </a:cubicBezTo>
                  <a:cubicBezTo>
                    <a:pt x="249" y="121"/>
                    <a:pt x="200" y="109"/>
                    <a:pt x="158" y="118"/>
                  </a:cubicBezTo>
                  <a:cubicBezTo>
                    <a:pt x="68" y="135"/>
                    <a:pt x="26" y="183"/>
                    <a:pt x="8" y="271"/>
                  </a:cubicBezTo>
                  <a:cubicBezTo>
                    <a:pt x="2" y="291"/>
                    <a:pt x="0" y="323"/>
                    <a:pt x="14" y="344"/>
                  </a:cubicBezTo>
                  <a:cubicBezTo>
                    <a:pt x="28" y="365"/>
                    <a:pt x="35" y="377"/>
                    <a:pt x="42" y="386"/>
                  </a:cubicBezTo>
                  <a:cubicBezTo>
                    <a:pt x="50" y="394"/>
                    <a:pt x="83" y="395"/>
                    <a:pt x="101" y="397"/>
                  </a:cubicBezTo>
                  <a:cubicBezTo>
                    <a:pt x="119" y="399"/>
                    <a:pt x="137" y="394"/>
                    <a:pt x="145" y="394"/>
                  </a:cubicBezTo>
                  <a:cubicBezTo>
                    <a:pt x="154" y="394"/>
                    <a:pt x="178" y="397"/>
                    <a:pt x="197" y="399"/>
                  </a:cubicBezTo>
                  <a:cubicBezTo>
                    <a:pt x="216" y="401"/>
                    <a:pt x="245" y="402"/>
                    <a:pt x="248" y="403"/>
                  </a:cubicBezTo>
                  <a:cubicBezTo>
                    <a:pt x="253" y="400"/>
                    <a:pt x="268" y="403"/>
                    <a:pt x="275" y="399"/>
                  </a:cubicBezTo>
                  <a:cubicBezTo>
                    <a:pt x="282" y="396"/>
                    <a:pt x="283" y="394"/>
                    <a:pt x="283" y="394"/>
                  </a:cubicBezTo>
                  <a:cubicBezTo>
                    <a:pt x="277" y="386"/>
                    <a:pt x="258" y="379"/>
                    <a:pt x="252" y="376"/>
                  </a:cubicBezTo>
                  <a:cubicBezTo>
                    <a:pt x="246" y="373"/>
                    <a:pt x="239" y="370"/>
                    <a:pt x="236" y="371"/>
                  </a:cubicBezTo>
                  <a:cubicBezTo>
                    <a:pt x="232" y="371"/>
                    <a:pt x="208" y="371"/>
                    <a:pt x="200" y="371"/>
                  </a:cubicBezTo>
                  <a:cubicBezTo>
                    <a:pt x="205" y="371"/>
                    <a:pt x="214" y="370"/>
                    <a:pt x="219" y="364"/>
                  </a:cubicBezTo>
                  <a:cubicBezTo>
                    <a:pt x="221" y="363"/>
                    <a:pt x="222" y="362"/>
                    <a:pt x="223" y="361"/>
                  </a:cubicBezTo>
                  <a:cubicBezTo>
                    <a:pt x="223" y="362"/>
                    <a:pt x="223" y="362"/>
                    <a:pt x="223" y="362"/>
                  </a:cubicBezTo>
                  <a:cubicBezTo>
                    <a:pt x="223" y="361"/>
                    <a:pt x="224" y="361"/>
                    <a:pt x="224" y="360"/>
                  </a:cubicBezTo>
                  <a:cubicBezTo>
                    <a:pt x="226" y="359"/>
                    <a:pt x="228" y="357"/>
                    <a:pt x="230" y="356"/>
                  </a:cubicBezTo>
                  <a:cubicBezTo>
                    <a:pt x="233" y="357"/>
                    <a:pt x="232" y="361"/>
                    <a:pt x="233" y="363"/>
                  </a:cubicBezTo>
                  <a:cubicBezTo>
                    <a:pt x="234" y="357"/>
                    <a:pt x="240" y="355"/>
                    <a:pt x="245" y="358"/>
                  </a:cubicBezTo>
                  <a:cubicBezTo>
                    <a:pt x="248" y="352"/>
                    <a:pt x="253" y="354"/>
                    <a:pt x="257" y="354"/>
                  </a:cubicBezTo>
                  <a:cubicBezTo>
                    <a:pt x="263" y="353"/>
                    <a:pt x="265" y="351"/>
                    <a:pt x="271" y="356"/>
                  </a:cubicBezTo>
                  <a:cubicBezTo>
                    <a:pt x="271" y="355"/>
                    <a:pt x="271" y="354"/>
                    <a:pt x="272" y="353"/>
                  </a:cubicBezTo>
                  <a:cubicBezTo>
                    <a:pt x="272" y="353"/>
                    <a:pt x="273" y="353"/>
                    <a:pt x="274" y="354"/>
                  </a:cubicBezTo>
                  <a:cubicBezTo>
                    <a:pt x="282" y="356"/>
                    <a:pt x="315" y="375"/>
                    <a:pt x="329" y="384"/>
                  </a:cubicBezTo>
                  <a:cubicBezTo>
                    <a:pt x="344" y="393"/>
                    <a:pt x="360" y="401"/>
                    <a:pt x="369" y="404"/>
                  </a:cubicBezTo>
                  <a:cubicBezTo>
                    <a:pt x="378" y="407"/>
                    <a:pt x="389" y="407"/>
                    <a:pt x="396" y="407"/>
                  </a:cubicBezTo>
                  <a:cubicBezTo>
                    <a:pt x="403" y="407"/>
                    <a:pt x="406" y="407"/>
                    <a:pt x="409" y="407"/>
                  </a:cubicBezTo>
                  <a:cubicBezTo>
                    <a:pt x="412" y="407"/>
                    <a:pt x="412" y="405"/>
                    <a:pt x="412" y="405"/>
                  </a:cubicBezTo>
                  <a:cubicBezTo>
                    <a:pt x="417" y="405"/>
                    <a:pt x="419" y="401"/>
                    <a:pt x="419" y="401"/>
                  </a:cubicBezTo>
                  <a:cubicBezTo>
                    <a:pt x="423" y="401"/>
                    <a:pt x="424" y="397"/>
                    <a:pt x="424" y="397"/>
                  </a:cubicBezTo>
                  <a:cubicBezTo>
                    <a:pt x="424" y="397"/>
                    <a:pt x="416" y="392"/>
                    <a:pt x="409" y="390"/>
                  </a:cubicBezTo>
                  <a:cubicBezTo>
                    <a:pt x="403" y="387"/>
                    <a:pt x="393" y="383"/>
                    <a:pt x="388" y="385"/>
                  </a:cubicBezTo>
                  <a:cubicBezTo>
                    <a:pt x="382" y="387"/>
                    <a:pt x="376" y="380"/>
                    <a:pt x="376" y="380"/>
                  </a:cubicBezTo>
                  <a:cubicBezTo>
                    <a:pt x="385" y="379"/>
                    <a:pt x="398" y="379"/>
                    <a:pt x="405" y="379"/>
                  </a:cubicBezTo>
                  <a:cubicBezTo>
                    <a:pt x="412" y="380"/>
                    <a:pt x="422" y="377"/>
                    <a:pt x="420" y="376"/>
                  </a:cubicBezTo>
                  <a:cubicBezTo>
                    <a:pt x="426" y="377"/>
                    <a:pt x="429" y="373"/>
                    <a:pt x="429" y="373"/>
                  </a:cubicBezTo>
                  <a:cubicBezTo>
                    <a:pt x="429" y="373"/>
                    <a:pt x="424" y="368"/>
                    <a:pt x="417" y="366"/>
                  </a:cubicBezTo>
                  <a:cubicBezTo>
                    <a:pt x="410" y="364"/>
                    <a:pt x="403" y="360"/>
                    <a:pt x="400" y="358"/>
                  </a:cubicBezTo>
                  <a:cubicBezTo>
                    <a:pt x="391" y="352"/>
                    <a:pt x="350" y="356"/>
                    <a:pt x="347" y="356"/>
                  </a:cubicBezTo>
                  <a:cubicBezTo>
                    <a:pt x="345" y="356"/>
                    <a:pt x="339" y="349"/>
                    <a:pt x="341" y="346"/>
                  </a:cubicBezTo>
                  <a:cubicBezTo>
                    <a:pt x="343" y="342"/>
                    <a:pt x="361" y="347"/>
                    <a:pt x="370" y="345"/>
                  </a:cubicBezTo>
                  <a:cubicBezTo>
                    <a:pt x="371" y="345"/>
                    <a:pt x="373" y="344"/>
                    <a:pt x="375" y="344"/>
                  </a:cubicBezTo>
                  <a:cubicBezTo>
                    <a:pt x="375" y="344"/>
                    <a:pt x="375" y="345"/>
                    <a:pt x="376" y="346"/>
                  </a:cubicBezTo>
                  <a:cubicBezTo>
                    <a:pt x="377" y="345"/>
                    <a:pt x="378" y="344"/>
                    <a:pt x="379" y="343"/>
                  </a:cubicBezTo>
                  <a:cubicBezTo>
                    <a:pt x="380" y="342"/>
                    <a:pt x="382" y="342"/>
                    <a:pt x="383" y="342"/>
                  </a:cubicBezTo>
                  <a:cubicBezTo>
                    <a:pt x="388" y="345"/>
                    <a:pt x="397" y="335"/>
                    <a:pt x="398" y="343"/>
                  </a:cubicBezTo>
                  <a:cubicBezTo>
                    <a:pt x="399" y="340"/>
                    <a:pt x="399" y="338"/>
                    <a:pt x="401" y="336"/>
                  </a:cubicBezTo>
                  <a:cubicBezTo>
                    <a:pt x="402" y="337"/>
                    <a:pt x="404" y="338"/>
                    <a:pt x="405" y="338"/>
                  </a:cubicBezTo>
                  <a:cubicBezTo>
                    <a:pt x="407" y="334"/>
                    <a:pt x="410" y="338"/>
                    <a:pt x="413" y="336"/>
                  </a:cubicBezTo>
                  <a:cubicBezTo>
                    <a:pt x="416" y="335"/>
                    <a:pt x="417" y="331"/>
                    <a:pt x="420" y="330"/>
                  </a:cubicBezTo>
                  <a:cubicBezTo>
                    <a:pt x="424" y="329"/>
                    <a:pt x="426" y="330"/>
                    <a:pt x="429" y="328"/>
                  </a:cubicBezTo>
                  <a:cubicBezTo>
                    <a:pt x="432" y="327"/>
                    <a:pt x="432" y="322"/>
                    <a:pt x="436" y="326"/>
                  </a:cubicBezTo>
                  <a:cubicBezTo>
                    <a:pt x="437" y="321"/>
                    <a:pt x="441" y="320"/>
                    <a:pt x="445" y="321"/>
                  </a:cubicBezTo>
                  <a:cubicBezTo>
                    <a:pt x="445" y="317"/>
                    <a:pt x="448" y="310"/>
                    <a:pt x="453" y="314"/>
                  </a:cubicBezTo>
                  <a:cubicBezTo>
                    <a:pt x="455" y="309"/>
                    <a:pt x="454" y="299"/>
                    <a:pt x="462" y="301"/>
                  </a:cubicBezTo>
                  <a:cubicBezTo>
                    <a:pt x="461" y="299"/>
                    <a:pt x="461" y="296"/>
                    <a:pt x="461" y="293"/>
                  </a:cubicBezTo>
                  <a:cubicBezTo>
                    <a:pt x="465" y="285"/>
                    <a:pt x="468" y="276"/>
                    <a:pt x="469" y="269"/>
                  </a:cubicBezTo>
                  <a:cubicBezTo>
                    <a:pt x="477" y="265"/>
                    <a:pt x="481" y="251"/>
                    <a:pt x="490" y="251"/>
                  </a:cubicBezTo>
                  <a:cubicBezTo>
                    <a:pt x="498" y="252"/>
                    <a:pt x="503" y="248"/>
                    <a:pt x="508" y="245"/>
                  </a:cubicBezTo>
                  <a:cubicBezTo>
                    <a:pt x="513" y="242"/>
                    <a:pt x="523" y="232"/>
                    <a:pt x="526" y="225"/>
                  </a:cubicBezTo>
                  <a:cubicBezTo>
                    <a:pt x="526" y="225"/>
                    <a:pt x="529" y="225"/>
                    <a:pt x="530" y="222"/>
                  </a:cubicBezTo>
                  <a:cubicBezTo>
                    <a:pt x="532" y="220"/>
                    <a:pt x="533" y="208"/>
                    <a:pt x="525" y="201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62" name="Freeform 57">
              <a:extLst>
                <a:ext uri="{FF2B5EF4-FFF2-40B4-BE49-F238E27FC236}">
                  <a16:creationId xmlns:a16="http://schemas.microsoft.com/office/drawing/2014/main" id="{0FB931F1-33E7-4B1E-831F-B25E77848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" y="2125"/>
              <a:ext cx="160" cy="43"/>
            </a:xfrm>
            <a:custGeom>
              <a:avLst/>
              <a:gdLst>
                <a:gd name="T0" fmla="*/ 1533 w 64"/>
                <a:gd name="T1" fmla="*/ 94 h 16"/>
                <a:gd name="T2" fmla="*/ 625 w 64"/>
                <a:gd name="T3" fmla="*/ 59 h 16"/>
                <a:gd name="T4" fmla="*/ 625 w 64"/>
                <a:gd name="T5" fmla="*/ 59 h 16"/>
                <a:gd name="T6" fmla="*/ 0 w 64"/>
                <a:gd name="T7" fmla="*/ 253 h 16"/>
                <a:gd name="T8" fmla="*/ 1408 w 64"/>
                <a:gd name="T9" fmla="*/ 253 h 16"/>
                <a:gd name="T10" fmla="*/ 2033 w 64"/>
                <a:gd name="T11" fmla="*/ 527 h 16"/>
                <a:gd name="T12" fmla="*/ 2500 w 64"/>
                <a:gd name="T13" fmla="*/ 839 h 16"/>
                <a:gd name="T14" fmla="*/ 2425 w 64"/>
                <a:gd name="T15" fmla="*/ 621 h 16"/>
                <a:gd name="T16" fmla="*/ 1533 w 64"/>
                <a:gd name="T17" fmla="*/ 94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" h="16">
                  <a:moveTo>
                    <a:pt x="39" y="2"/>
                  </a:moveTo>
                  <a:cubicBezTo>
                    <a:pt x="35" y="0"/>
                    <a:pt x="23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0" y="4"/>
                    <a:pt x="4" y="5"/>
                    <a:pt x="0" y="5"/>
                  </a:cubicBezTo>
                  <a:cubicBezTo>
                    <a:pt x="8" y="5"/>
                    <a:pt x="32" y="5"/>
                    <a:pt x="36" y="5"/>
                  </a:cubicBezTo>
                  <a:cubicBezTo>
                    <a:pt x="39" y="4"/>
                    <a:pt x="46" y="7"/>
                    <a:pt x="52" y="10"/>
                  </a:cubicBezTo>
                  <a:cubicBezTo>
                    <a:pt x="54" y="12"/>
                    <a:pt x="59" y="13"/>
                    <a:pt x="64" y="16"/>
                  </a:cubicBezTo>
                  <a:cubicBezTo>
                    <a:pt x="64" y="15"/>
                    <a:pt x="64" y="14"/>
                    <a:pt x="62" y="12"/>
                  </a:cubicBezTo>
                  <a:cubicBezTo>
                    <a:pt x="60" y="10"/>
                    <a:pt x="42" y="3"/>
                    <a:pt x="39" y="2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63" name="Freeform 58">
              <a:extLst>
                <a:ext uri="{FF2B5EF4-FFF2-40B4-BE49-F238E27FC236}">
                  <a16:creationId xmlns:a16="http://schemas.microsoft.com/office/drawing/2014/main" id="{529ABB3F-FFAA-4BB8-ACCC-1E43DA9A8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" y="1648"/>
              <a:ext cx="20" cy="29"/>
            </a:xfrm>
            <a:custGeom>
              <a:avLst/>
              <a:gdLst>
                <a:gd name="T0" fmla="*/ 283 w 8"/>
                <a:gd name="T1" fmla="*/ 0 h 11"/>
                <a:gd name="T2" fmla="*/ 125 w 8"/>
                <a:gd name="T3" fmla="*/ 90 h 11"/>
                <a:gd name="T4" fmla="*/ 208 w 8"/>
                <a:gd name="T5" fmla="*/ 200 h 11"/>
                <a:gd name="T6" fmla="*/ 0 w 8"/>
                <a:gd name="T7" fmla="*/ 527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1">
                  <a:moveTo>
                    <a:pt x="7" y="0"/>
                  </a:moveTo>
                  <a:cubicBezTo>
                    <a:pt x="5" y="0"/>
                    <a:pt x="3" y="0"/>
                    <a:pt x="3" y="2"/>
                  </a:cubicBezTo>
                  <a:cubicBezTo>
                    <a:pt x="3" y="4"/>
                    <a:pt x="5" y="3"/>
                    <a:pt x="5" y="4"/>
                  </a:cubicBezTo>
                  <a:cubicBezTo>
                    <a:pt x="8" y="9"/>
                    <a:pt x="6" y="11"/>
                    <a:pt x="0" y="11"/>
                  </a:cubicBezTo>
                </a:path>
              </a:pathLst>
            </a:custGeom>
            <a:noFill/>
            <a:ln w="15875" cap="flat">
              <a:solidFill>
                <a:srgbClr val="A37C7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64" name="Freeform 59">
              <a:extLst>
                <a:ext uri="{FF2B5EF4-FFF2-40B4-BE49-F238E27FC236}">
                  <a16:creationId xmlns:a16="http://schemas.microsoft.com/office/drawing/2014/main" id="{6F451EF4-8203-4ADC-A0AB-931EE7AF0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" y="1704"/>
              <a:ext cx="30" cy="27"/>
            </a:xfrm>
            <a:custGeom>
              <a:avLst/>
              <a:gdLst>
                <a:gd name="T0" fmla="*/ 395 w 12"/>
                <a:gd name="T1" fmla="*/ 159 h 10"/>
                <a:gd name="T2" fmla="*/ 313 w 12"/>
                <a:gd name="T3" fmla="*/ 0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10">
                  <a:moveTo>
                    <a:pt x="10" y="3"/>
                  </a:moveTo>
                  <a:cubicBezTo>
                    <a:pt x="12" y="10"/>
                    <a:pt x="0" y="6"/>
                    <a:pt x="8" y="0"/>
                  </a:cubicBezTo>
                </a:path>
              </a:pathLst>
            </a:custGeom>
            <a:noFill/>
            <a:ln w="15875" cap="flat">
              <a:solidFill>
                <a:srgbClr val="A37C7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65" name="Freeform 60">
              <a:extLst>
                <a:ext uri="{FF2B5EF4-FFF2-40B4-BE49-F238E27FC236}">
                  <a16:creationId xmlns:a16="http://schemas.microsoft.com/office/drawing/2014/main" id="{E71E3444-F4A5-4E96-9479-53937CE30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" y="1795"/>
              <a:ext cx="5" cy="5"/>
            </a:xfrm>
            <a:custGeom>
              <a:avLst/>
              <a:gdLst>
                <a:gd name="T0" fmla="*/ 0 w 2"/>
                <a:gd name="T1" fmla="*/ 83 h 2"/>
                <a:gd name="T2" fmla="*/ 83 w 2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1"/>
                    <a:pt x="1" y="0"/>
                    <a:pt x="2" y="0"/>
                  </a:cubicBezTo>
                </a:path>
              </a:pathLst>
            </a:custGeom>
            <a:noFill/>
            <a:ln w="15875" cap="rnd">
              <a:solidFill>
                <a:srgbClr val="A37C7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66" name="Freeform 61">
              <a:extLst>
                <a:ext uri="{FF2B5EF4-FFF2-40B4-BE49-F238E27FC236}">
                  <a16:creationId xmlns:a16="http://schemas.microsoft.com/office/drawing/2014/main" id="{789BA61D-DD30-4ADA-83D5-F5FB68204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7" y="1832"/>
              <a:ext cx="17" cy="16"/>
            </a:xfrm>
            <a:custGeom>
              <a:avLst/>
              <a:gdLst>
                <a:gd name="T0" fmla="*/ 211 w 7"/>
                <a:gd name="T1" fmla="*/ 307 h 6"/>
                <a:gd name="T2" fmla="*/ 29 w 7"/>
                <a:gd name="T3" fmla="*/ 248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6">
                  <a:moveTo>
                    <a:pt x="6" y="6"/>
                  </a:moveTo>
                  <a:cubicBezTo>
                    <a:pt x="7" y="0"/>
                    <a:pt x="0" y="1"/>
                    <a:pt x="1" y="5"/>
                  </a:cubicBezTo>
                </a:path>
              </a:pathLst>
            </a:custGeom>
            <a:noFill/>
            <a:ln w="15875" cap="rnd">
              <a:solidFill>
                <a:srgbClr val="A37C7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67" name="Freeform 62">
              <a:extLst>
                <a:ext uri="{FF2B5EF4-FFF2-40B4-BE49-F238E27FC236}">
                  <a16:creationId xmlns:a16="http://schemas.microsoft.com/office/drawing/2014/main" id="{6F1EE1F5-D71E-4F7D-A017-017720450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" y="1445"/>
              <a:ext cx="7" cy="1"/>
            </a:xfrm>
            <a:custGeom>
              <a:avLst/>
              <a:gdLst>
                <a:gd name="T0" fmla="*/ 0 w 3"/>
                <a:gd name="T1" fmla="*/ 0 h 1"/>
                <a:gd name="T2" fmla="*/ 86 w 3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noFill/>
            <a:ln w="15875" cap="rnd">
              <a:solidFill>
                <a:srgbClr val="A37C7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68" name="Freeform 63">
              <a:extLst>
                <a:ext uri="{FF2B5EF4-FFF2-40B4-BE49-F238E27FC236}">
                  <a16:creationId xmlns:a16="http://schemas.microsoft.com/office/drawing/2014/main" id="{ACA92BBB-A0E3-4535-9614-633269D6F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" y="1555"/>
              <a:ext cx="33" cy="42"/>
            </a:xfrm>
            <a:custGeom>
              <a:avLst/>
              <a:gdLst>
                <a:gd name="T0" fmla="*/ 327 w 13"/>
                <a:gd name="T1" fmla="*/ 759 h 16"/>
                <a:gd name="T2" fmla="*/ 490 w 13"/>
                <a:gd name="T3" fmla="*/ 525 h 16"/>
                <a:gd name="T4" fmla="*/ 213 w 13"/>
                <a:gd name="T5" fmla="*/ 580 h 16"/>
                <a:gd name="T6" fmla="*/ 327 w 13"/>
                <a:gd name="T7" fmla="*/ 144 h 16"/>
                <a:gd name="T8" fmla="*/ 0 w 13"/>
                <a:gd name="T9" fmla="*/ 234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6">
                  <a:moveTo>
                    <a:pt x="8" y="16"/>
                  </a:moveTo>
                  <a:cubicBezTo>
                    <a:pt x="9" y="16"/>
                    <a:pt x="13" y="13"/>
                    <a:pt x="12" y="11"/>
                  </a:cubicBezTo>
                  <a:cubicBezTo>
                    <a:pt x="11" y="9"/>
                    <a:pt x="7" y="11"/>
                    <a:pt x="5" y="12"/>
                  </a:cubicBezTo>
                  <a:cubicBezTo>
                    <a:pt x="7" y="10"/>
                    <a:pt x="10" y="5"/>
                    <a:pt x="8" y="3"/>
                  </a:cubicBezTo>
                  <a:cubicBezTo>
                    <a:pt x="7" y="0"/>
                    <a:pt x="1" y="2"/>
                    <a:pt x="0" y="5"/>
                  </a:cubicBezTo>
                </a:path>
              </a:pathLst>
            </a:custGeom>
            <a:noFill/>
            <a:ln w="15875" cap="rnd">
              <a:solidFill>
                <a:srgbClr val="A37C7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69" name="Freeform 64">
              <a:extLst>
                <a:ext uri="{FF2B5EF4-FFF2-40B4-BE49-F238E27FC236}">
                  <a16:creationId xmlns:a16="http://schemas.microsoft.com/office/drawing/2014/main" id="{39371099-A947-48DD-B29B-243892894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9" y="1536"/>
              <a:ext cx="38" cy="40"/>
            </a:xfrm>
            <a:custGeom>
              <a:avLst/>
              <a:gdLst>
                <a:gd name="T0" fmla="*/ 616 w 15"/>
                <a:gd name="T1" fmla="*/ 512 h 15"/>
                <a:gd name="T2" fmla="*/ 327 w 15"/>
                <a:gd name="T3" fmla="*/ 760 h 15"/>
                <a:gd name="T4" fmla="*/ 372 w 15"/>
                <a:gd name="T5" fmla="*/ 363 h 15"/>
                <a:gd name="T6" fmla="*/ 129 w 15"/>
                <a:gd name="T7" fmla="*/ 512 h 15"/>
                <a:gd name="T8" fmla="*/ 84 w 15"/>
                <a:gd name="T9" fmla="*/ 0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5">
                  <a:moveTo>
                    <a:pt x="15" y="10"/>
                  </a:moveTo>
                  <a:cubicBezTo>
                    <a:pt x="14" y="11"/>
                    <a:pt x="10" y="15"/>
                    <a:pt x="8" y="15"/>
                  </a:cubicBezTo>
                  <a:cubicBezTo>
                    <a:pt x="5" y="13"/>
                    <a:pt x="9" y="9"/>
                    <a:pt x="9" y="7"/>
                  </a:cubicBezTo>
                  <a:cubicBezTo>
                    <a:pt x="7" y="7"/>
                    <a:pt x="5" y="9"/>
                    <a:pt x="3" y="10"/>
                  </a:cubicBezTo>
                  <a:cubicBezTo>
                    <a:pt x="0" y="7"/>
                    <a:pt x="2" y="3"/>
                    <a:pt x="2" y="0"/>
                  </a:cubicBezTo>
                </a:path>
              </a:pathLst>
            </a:custGeom>
            <a:noFill/>
            <a:ln w="15875" cap="rnd">
              <a:solidFill>
                <a:srgbClr val="A37C7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70" name="Freeform 65">
              <a:extLst>
                <a:ext uri="{FF2B5EF4-FFF2-40B4-BE49-F238E27FC236}">
                  <a16:creationId xmlns:a16="http://schemas.microsoft.com/office/drawing/2014/main" id="{4DC627C5-D7EA-4744-8B83-186A17358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" y="1773"/>
              <a:ext cx="50" cy="46"/>
            </a:xfrm>
            <a:custGeom>
              <a:avLst/>
              <a:gdLst>
                <a:gd name="T0" fmla="*/ 0 w 20"/>
                <a:gd name="T1" fmla="*/ 476 h 17"/>
                <a:gd name="T2" fmla="*/ 83 w 20"/>
                <a:gd name="T3" fmla="*/ 60 h 17"/>
                <a:gd name="T4" fmla="*/ 238 w 20"/>
                <a:gd name="T5" fmla="*/ 636 h 17"/>
                <a:gd name="T6" fmla="*/ 550 w 20"/>
                <a:gd name="T7" fmla="*/ 0 h 17"/>
                <a:gd name="T8" fmla="*/ 595 w 20"/>
                <a:gd name="T9" fmla="*/ 909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17">
                  <a:moveTo>
                    <a:pt x="0" y="9"/>
                  </a:moveTo>
                  <a:cubicBezTo>
                    <a:pt x="0" y="6"/>
                    <a:pt x="1" y="4"/>
                    <a:pt x="2" y="1"/>
                  </a:cubicBezTo>
                  <a:cubicBezTo>
                    <a:pt x="4" y="4"/>
                    <a:pt x="3" y="10"/>
                    <a:pt x="6" y="12"/>
                  </a:cubicBezTo>
                  <a:cubicBezTo>
                    <a:pt x="8" y="10"/>
                    <a:pt x="12" y="0"/>
                    <a:pt x="14" y="0"/>
                  </a:cubicBezTo>
                  <a:cubicBezTo>
                    <a:pt x="20" y="0"/>
                    <a:pt x="18" y="14"/>
                    <a:pt x="15" y="17"/>
                  </a:cubicBezTo>
                </a:path>
              </a:pathLst>
            </a:custGeom>
            <a:noFill/>
            <a:ln w="15875" cap="rnd">
              <a:solidFill>
                <a:srgbClr val="A37C7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71" name="Freeform 66">
              <a:extLst>
                <a:ext uri="{FF2B5EF4-FFF2-40B4-BE49-F238E27FC236}">
                  <a16:creationId xmlns:a16="http://schemas.microsoft.com/office/drawing/2014/main" id="{6C69CEDF-31A1-4841-A19E-B377B3DF0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" y="2123"/>
              <a:ext cx="18" cy="24"/>
            </a:xfrm>
            <a:custGeom>
              <a:avLst/>
              <a:gdLst>
                <a:gd name="T0" fmla="*/ 54 w 7"/>
                <a:gd name="T1" fmla="*/ 0 h 9"/>
                <a:gd name="T2" fmla="*/ 303 w 7"/>
                <a:gd name="T3" fmla="*/ 56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9">
                  <a:moveTo>
                    <a:pt x="1" y="0"/>
                  </a:moveTo>
                  <a:cubicBezTo>
                    <a:pt x="0" y="9"/>
                    <a:pt x="6" y="4"/>
                    <a:pt x="7" y="1"/>
                  </a:cubicBezTo>
                </a:path>
              </a:pathLst>
            </a:custGeom>
            <a:noFill/>
            <a:ln w="15875" cap="rnd">
              <a:solidFill>
                <a:srgbClr val="A37C7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72" name="Freeform 67">
              <a:extLst>
                <a:ext uri="{FF2B5EF4-FFF2-40B4-BE49-F238E27FC236}">
                  <a16:creationId xmlns:a16="http://schemas.microsoft.com/office/drawing/2014/main" id="{0D8E72C0-0486-4BDE-8A37-0351BE836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" y="2160"/>
              <a:ext cx="17" cy="19"/>
            </a:xfrm>
            <a:custGeom>
              <a:avLst/>
              <a:gdLst>
                <a:gd name="T0" fmla="*/ 100 w 7"/>
                <a:gd name="T1" fmla="*/ 0 h 7"/>
                <a:gd name="T2" fmla="*/ 0 w 7"/>
                <a:gd name="T3" fmla="*/ 383 h 7"/>
                <a:gd name="T4" fmla="*/ 243 w 7"/>
                <a:gd name="T5" fmla="*/ 163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1" y="2"/>
                    <a:pt x="0" y="4"/>
                    <a:pt x="0" y="7"/>
                  </a:cubicBezTo>
                  <a:cubicBezTo>
                    <a:pt x="3" y="7"/>
                    <a:pt x="5" y="4"/>
                    <a:pt x="7" y="3"/>
                  </a:cubicBezTo>
                </a:path>
              </a:pathLst>
            </a:custGeom>
            <a:noFill/>
            <a:ln w="15875" cap="rnd">
              <a:solidFill>
                <a:srgbClr val="A37C7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73" name="Freeform 68">
              <a:extLst>
                <a:ext uri="{FF2B5EF4-FFF2-40B4-BE49-F238E27FC236}">
                  <a16:creationId xmlns:a16="http://schemas.microsoft.com/office/drawing/2014/main" id="{3022343B-30C8-4712-A9CF-53C36A90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" y="2107"/>
              <a:ext cx="5" cy="16"/>
            </a:xfrm>
            <a:custGeom>
              <a:avLst/>
              <a:gdLst>
                <a:gd name="T0" fmla="*/ 0 w 2"/>
                <a:gd name="T1" fmla="*/ 0 h 6"/>
                <a:gd name="T2" fmla="*/ 83 w 2"/>
                <a:gd name="T3" fmla="*/ 30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cubicBezTo>
                    <a:pt x="0" y="2"/>
                    <a:pt x="1" y="4"/>
                    <a:pt x="2" y="6"/>
                  </a:cubicBezTo>
                </a:path>
              </a:pathLst>
            </a:custGeom>
            <a:noFill/>
            <a:ln w="15875" cap="rnd">
              <a:solidFill>
                <a:srgbClr val="A37C7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74" name="Freeform 69">
              <a:extLst>
                <a:ext uri="{FF2B5EF4-FFF2-40B4-BE49-F238E27FC236}">
                  <a16:creationId xmlns:a16="http://schemas.microsoft.com/office/drawing/2014/main" id="{9F5AC11F-0910-49AC-8F5B-54BAC80B9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4" y="2136"/>
              <a:ext cx="3" cy="8"/>
            </a:xfrm>
            <a:custGeom>
              <a:avLst/>
              <a:gdLst>
                <a:gd name="T0" fmla="*/ 0 w 1"/>
                <a:gd name="T1" fmla="*/ 149 h 3"/>
                <a:gd name="T2" fmla="*/ 81 w 1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cubicBezTo>
                    <a:pt x="0" y="2"/>
                    <a:pt x="0" y="1"/>
                    <a:pt x="1" y="0"/>
                  </a:cubicBezTo>
                </a:path>
              </a:pathLst>
            </a:custGeom>
            <a:noFill/>
            <a:ln w="15875" cap="rnd">
              <a:solidFill>
                <a:srgbClr val="A37C7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07" name="Group 70">
            <a:extLst>
              <a:ext uri="{FF2B5EF4-FFF2-40B4-BE49-F238E27FC236}">
                <a16:creationId xmlns:a16="http://schemas.microsoft.com/office/drawing/2014/main" id="{8AEA9D2D-47E9-4EAA-8CB2-41B0E8398A13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3009900"/>
            <a:ext cx="2146300" cy="1724025"/>
            <a:chOff x="2067" y="2013"/>
            <a:chExt cx="1352" cy="1086"/>
          </a:xfrm>
        </p:grpSpPr>
        <p:sp>
          <p:nvSpPr>
            <p:cNvPr id="21843" name="Freeform 71">
              <a:extLst>
                <a:ext uri="{FF2B5EF4-FFF2-40B4-BE49-F238E27FC236}">
                  <a16:creationId xmlns:a16="http://schemas.microsoft.com/office/drawing/2014/main" id="{7CC343CA-68F3-47E6-9023-246EF9976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4" y="2989"/>
              <a:ext cx="145" cy="48"/>
            </a:xfrm>
            <a:custGeom>
              <a:avLst/>
              <a:gdLst>
                <a:gd name="T0" fmla="*/ 0 w 58"/>
                <a:gd name="T1" fmla="*/ 205 h 18"/>
                <a:gd name="T2" fmla="*/ 1300 w 58"/>
                <a:gd name="T3" fmla="*/ 93 h 18"/>
                <a:gd name="T4" fmla="*/ 2188 w 58"/>
                <a:gd name="T5" fmla="*/ 853 h 18"/>
                <a:gd name="T6" fmla="*/ 1645 w 58"/>
                <a:gd name="T7" fmla="*/ 909 h 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18">
                  <a:moveTo>
                    <a:pt x="0" y="4"/>
                  </a:moveTo>
                  <a:cubicBezTo>
                    <a:pt x="8" y="0"/>
                    <a:pt x="24" y="0"/>
                    <a:pt x="33" y="2"/>
                  </a:cubicBezTo>
                  <a:cubicBezTo>
                    <a:pt x="37" y="4"/>
                    <a:pt x="58" y="12"/>
                    <a:pt x="56" y="17"/>
                  </a:cubicBezTo>
                  <a:cubicBezTo>
                    <a:pt x="51" y="17"/>
                    <a:pt x="46" y="17"/>
                    <a:pt x="42" y="18"/>
                  </a:cubicBezTo>
                </a:path>
              </a:pathLst>
            </a:custGeom>
            <a:solidFill>
              <a:srgbClr val="FEDD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44" name="Freeform 72">
              <a:extLst>
                <a:ext uri="{FF2B5EF4-FFF2-40B4-BE49-F238E27FC236}">
                  <a16:creationId xmlns:a16="http://schemas.microsoft.com/office/drawing/2014/main" id="{546D938A-EF1C-4498-B157-D362566A8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7" y="2837"/>
              <a:ext cx="110" cy="184"/>
            </a:xfrm>
            <a:custGeom>
              <a:avLst/>
              <a:gdLst>
                <a:gd name="T0" fmla="*/ 863 w 44"/>
                <a:gd name="T1" fmla="*/ 1763 h 69"/>
                <a:gd name="T2" fmla="*/ 470 w 44"/>
                <a:gd name="T3" fmla="*/ 363 h 69"/>
                <a:gd name="T4" fmla="*/ 438 w 44"/>
                <a:gd name="T5" fmla="*/ 307 h 69"/>
                <a:gd name="T6" fmla="*/ 0 w 44"/>
                <a:gd name="T7" fmla="*/ 307 h 69"/>
                <a:gd name="T8" fmla="*/ 0 w 44"/>
                <a:gd name="T9" fmla="*/ 760 h 69"/>
                <a:gd name="T10" fmla="*/ 50 w 44"/>
                <a:gd name="T11" fmla="*/ 1309 h 69"/>
                <a:gd name="T12" fmla="*/ 313 w 44"/>
                <a:gd name="T13" fmla="*/ 1672 h 69"/>
                <a:gd name="T14" fmla="*/ 313 w 44"/>
                <a:gd name="T15" fmla="*/ 1877 h 69"/>
                <a:gd name="T16" fmla="*/ 470 w 44"/>
                <a:gd name="T17" fmla="*/ 2069 h 69"/>
                <a:gd name="T18" fmla="*/ 625 w 44"/>
                <a:gd name="T19" fmla="*/ 2483 h 69"/>
                <a:gd name="T20" fmla="*/ 863 w 44"/>
                <a:gd name="T21" fmla="*/ 2936 h 69"/>
                <a:gd name="T22" fmla="*/ 1645 w 44"/>
                <a:gd name="T23" fmla="*/ 3435 h 69"/>
                <a:gd name="T24" fmla="*/ 1720 w 44"/>
                <a:gd name="T25" fmla="*/ 3491 h 69"/>
                <a:gd name="T26" fmla="*/ 863 w 44"/>
                <a:gd name="T27" fmla="*/ 1763 h 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4" h="69">
                  <a:moveTo>
                    <a:pt x="22" y="35"/>
                  </a:moveTo>
                  <a:cubicBezTo>
                    <a:pt x="17" y="27"/>
                    <a:pt x="14" y="17"/>
                    <a:pt x="12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5"/>
                    <a:pt x="2" y="0"/>
                    <a:pt x="0" y="6"/>
                  </a:cubicBezTo>
                  <a:cubicBezTo>
                    <a:pt x="0" y="9"/>
                    <a:pt x="8" y="12"/>
                    <a:pt x="0" y="15"/>
                  </a:cubicBezTo>
                  <a:cubicBezTo>
                    <a:pt x="5" y="17"/>
                    <a:pt x="3" y="21"/>
                    <a:pt x="1" y="26"/>
                  </a:cubicBezTo>
                  <a:cubicBezTo>
                    <a:pt x="6" y="27"/>
                    <a:pt x="7" y="29"/>
                    <a:pt x="8" y="33"/>
                  </a:cubicBezTo>
                  <a:cubicBezTo>
                    <a:pt x="9" y="34"/>
                    <a:pt x="7" y="35"/>
                    <a:pt x="8" y="37"/>
                  </a:cubicBezTo>
                  <a:cubicBezTo>
                    <a:pt x="9" y="39"/>
                    <a:pt x="12" y="39"/>
                    <a:pt x="12" y="41"/>
                  </a:cubicBezTo>
                  <a:cubicBezTo>
                    <a:pt x="14" y="45"/>
                    <a:pt x="14" y="46"/>
                    <a:pt x="16" y="49"/>
                  </a:cubicBezTo>
                  <a:cubicBezTo>
                    <a:pt x="18" y="52"/>
                    <a:pt x="20" y="56"/>
                    <a:pt x="22" y="58"/>
                  </a:cubicBezTo>
                  <a:cubicBezTo>
                    <a:pt x="26" y="63"/>
                    <a:pt x="36" y="67"/>
                    <a:pt x="42" y="68"/>
                  </a:cubicBezTo>
                  <a:cubicBezTo>
                    <a:pt x="43" y="69"/>
                    <a:pt x="43" y="69"/>
                    <a:pt x="44" y="69"/>
                  </a:cubicBezTo>
                  <a:cubicBezTo>
                    <a:pt x="39" y="61"/>
                    <a:pt x="32" y="50"/>
                    <a:pt x="22" y="35"/>
                  </a:cubicBezTo>
                  <a:close/>
                </a:path>
              </a:pathLst>
            </a:custGeom>
            <a:solidFill>
              <a:srgbClr val="FEF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45" name="Freeform 73">
              <a:extLst>
                <a:ext uri="{FF2B5EF4-FFF2-40B4-BE49-F238E27FC236}">
                  <a16:creationId xmlns:a16="http://schemas.microsoft.com/office/drawing/2014/main" id="{F89A5D73-B489-4AC3-886E-71611CB75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" y="2013"/>
              <a:ext cx="1332" cy="1086"/>
            </a:xfrm>
            <a:custGeom>
              <a:avLst/>
              <a:gdLst>
                <a:gd name="T0" fmla="*/ 19585 w 533"/>
                <a:gd name="T1" fmla="*/ 8963 h 407"/>
                <a:gd name="T2" fmla="*/ 17199 w 533"/>
                <a:gd name="T3" fmla="*/ 6500 h 407"/>
                <a:gd name="T4" fmla="*/ 15844 w 533"/>
                <a:gd name="T5" fmla="*/ 2036 h 407"/>
                <a:gd name="T6" fmla="*/ 14282 w 533"/>
                <a:gd name="T7" fmla="*/ 2071 h 407"/>
                <a:gd name="T8" fmla="*/ 14545 w 533"/>
                <a:gd name="T9" fmla="*/ 3645 h 407"/>
                <a:gd name="T10" fmla="*/ 12203 w 533"/>
                <a:gd name="T11" fmla="*/ 1617 h 407"/>
                <a:gd name="T12" fmla="*/ 14002 w 533"/>
                <a:gd name="T13" fmla="*/ 6900 h 407"/>
                <a:gd name="T14" fmla="*/ 12798 w 533"/>
                <a:gd name="T15" fmla="*/ 7503 h 407"/>
                <a:gd name="T16" fmla="*/ 6165 w 533"/>
                <a:gd name="T17" fmla="*/ 5988 h 407"/>
                <a:gd name="T18" fmla="*/ 542 w 533"/>
                <a:gd name="T19" fmla="*/ 17443 h 407"/>
                <a:gd name="T20" fmla="*/ 3934 w 533"/>
                <a:gd name="T21" fmla="*/ 20122 h 407"/>
                <a:gd name="T22" fmla="*/ 7682 w 533"/>
                <a:gd name="T23" fmla="*/ 20234 h 407"/>
                <a:gd name="T24" fmla="*/ 10766 w 533"/>
                <a:gd name="T25" fmla="*/ 20234 h 407"/>
                <a:gd name="T26" fmla="*/ 9831 w 533"/>
                <a:gd name="T27" fmla="*/ 19052 h 407"/>
                <a:gd name="T28" fmla="*/ 7807 w 533"/>
                <a:gd name="T29" fmla="*/ 18812 h 407"/>
                <a:gd name="T30" fmla="*/ 8737 w 533"/>
                <a:gd name="T31" fmla="*/ 18299 h 407"/>
                <a:gd name="T32" fmla="*/ 8769 w 533"/>
                <a:gd name="T33" fmla="*/ 18257 h 407"/>
                <a:gd name="T34" fmla="*/ 9132 w 533"/>
                <a:gd name="T35" fmla="*/ 18411 h 407"/>
                <a:gd name="T36" fmla="*/ 10066 w 533"/>
                <a:gd name="T37" fmla="*/ 17955 h 407"/>
                <a:gd name="T38" fmla="*/ 10611 w 533"/>
                <a:gd name="T39" fmla="*/ 17899 h 407"/>
                <a:gd name="T40" fmla="*/ 12878 w 533"/>
                <a:gd name="T41" fmla="*/ 19473 h 407"/>
                <a:gd name="T42" fmla="*/ 15452 w 533"/>
                <a:gd name="T43" fmla="*/ 20634 h 407"/>
                <a:gd name="T44" fmla="*/ 16106 w 533"/>
                <a:gd name="T45" fmla="*/ 20533 h 407"/>
                <a:gd name="T46" fmla="*/ 16544 w 533"/>
                <a:gd name="T47" fmla="*/ 20122 h 407"/>
                <a:gd name="T48" fmla="*/ 15139 w 533"/>
                <a:gd name="T49" fmla="*/ 19508 h 407"/>
                <a:gd name="T50" fmla="*/ 15794 w 533"/>
                <a:gd name="T51" fmla="*/ 19209 h 407"/>
                <a:gd name="T52" fmla="*/ 16774 w 533"/>
                <a:gd name="T53" fmla="*/ 18902 h 407"/>
                <a:gd name="T54" fmla="*/ 15607 w 533"/>
                <a:gd name="T55" fmla="*/ 18142 h 407"/>
                <a:gd name="T56" fmla="*/ 13298 w 533"/>
                <a:gd name="T57" fmla="*/ 17536 h 407"/>
                <a:gd name="T58" fmla="*/ 14627 w 533"/>
                <a:gd name="T59" fmla="*/ 17443 h 407"/>
                <a:gd name="T60" fmla="*/ 14782 w 533"/>
                <a:gd name="T61" fmla="*/ 17379 h 407"/>
                <a:gd name="T62" fmla="*/ 15564 w 533"/>
                <a:gd name="T63" fmla="*/ 17379 h 407"/>
                <a:gd name="T64" fmla="*/ 15794 w 533"/>
                <a:gd name="T65" fmla="*/ 17139 h 407"/>
                <a:gd name="T66" fmla="*/ 16389 w 533"/>
                <a:gd name="T67" fmla="*/ 16738 h 407"/>
                <a:gd name="T68" fmla="*/ 17044 w 533"/>
                <a:gd name="T69" fmla="*/ 16525 h 407"/>
                <a:gd name="T70" fmla="*/ 17668 w 533"/>
                <a:gd name="T71" fmla="*/ 15919 h 407"/>
                <a:gd name="T72" fmla="*/ 18023 w 533"/>
                <a:gd name="T73" fmla="*/ 14860 h 407"/>
                <a:gd name="T74" fmla="*/ 19118 w 533"/>
                <a:gd name="T75" fmla="*/ 12730 h 407"/>
                <a:gd name="T76" fmla="*/ 20522 w 533"/>
                <a:gd name="T77" fmla="*/ 11399 h 407"/>
                <a:gd name="T78" fmla="*/ 20522 w 533"/>
                <a:gd name="T79" fmla="*/ 10182 h 40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33" h="407">
                  <a:moveTo>
                    <a:pt x="526" y="201"/>
                  </a:moveTo>
                  <a:cubicBezTo>
                    <a:pt x="518" y="193"/>
                    <a:pt x="509" y="184"/>
                    <a:pt x="502" y="177"/>
                  </a:cubicBezTo>
                  <a:cubicBezTo>
                    <a:pt x="495" y="169"/>
                    <a:pt x="479" y="149"/>
                    <a:pt x="471" y="143"/>
                  </a:cubicBezTo>
                  <a:cubicBezTo>
                    <a:pt x="463" y="137"/>
                    <a:pt x="454" y="133"/>
                    <a:pt x="441" y="128"/>
                  </a:cubicBezTo>
                  <a:cubicBezTo>
                    <a:pt x="428" y="122"/>
                    <a:pt x="426" y="114"/>
                    <a:pt x="420" y="102"/>
                  </a:cubicBezTo>
                  <a:cubicBezTo>
                    <a:pt x="409" y="82"/>
                    <a:pt x="412" y="61"/>
                    <a:pt x="406" y="40"/>
                  </a:cubicBezTo>
                  <a:cubicBezTo>
                    <a:pt x="401" y="20"/>
                    <a:pt x="385" y="0"/>
                    <a:pt x="380" y="3"/>
                  </a:cubicBezTo>
                  <a:cubicBezTo>
                    <a:pt x="375" y="5"/>
                    <a:pt x="367" y="29"/>
                    <a:pt x="366" y="41"/>
                  </a:cubicBezTo>
                  <a:cubicBezTo>
                    <a:pt x="365" y="54"/>
                    <a:pt x="366" y="58"/>
                    <a:pt x="372" y="70"/>
                  </a:cubicBezTo>
                  <a:cubicBezTo>
                    <a:pt x="373" y="72"/>
                    <a:pt x="373" y="72"/>
                    <a:pt x="373" y="72"/>
                  </a:cubicBezTo>
                  <a:cubicBezTo>
                    <a:pt x="368" y="66"/>
                    <a:pt x="362" y="60"/>
                    <a:pt x="354" y="53"/>
                  </a:cubicBezTo>
                  <a:cubicBezTo>
                    <a:pt x="339" y="39"/>
                    <a:pt x="316" y="29"/>
                    <a:pt x="313" y="32"/>
                  </a:cubicBezTo>
                  <a:cubicBezTo>
                    <a:pt x="310" y="34"/>
                    <a:pt x="308" y="60"/>
                    <a:pt x="321" y="81"/>
                  </a:cubicBezTo>
                  <a:cubicBezTo>
                    <a:pt x="332" y="98"/>
                    <a:pt x="351" y="121"/>
                    <a:pt x="359" y="136"/>
                  </a:cubicBezTo>
                  <a:cubicBezTo>
                    <a:pt x="360" y="138"/>
                    <a:pt x="360" y="138"/>
                    <a:pt x="360" y="138"/>
                  </a:cubicBezTo>
                  <a:cubicBezTo>
                    <a:pt x="357" y="148"/>
                    <a:pt x="338" y="149"/>
                    <a:pt x="328" y="148"/>
                  </a:cubicBezTo>
                  <a:cubicBezTo>
                    <a:pt x="318" y="146"/>
                    <a:pt x="285" y="138"/>
                    <a:pt x="267" y="129"/>
                  </a:cubicBezTo>
                  <a:cubicBezTo>
                    <a:pt x="249" y="121"/>
                    <a:pt x="200" y="109"/>
                    <a:pt x="158" y="118"/>
                  </a:cubicBezTo>
                  <a:cubicBezTo>
                    <a:pt x="69" y="135"/>
                    <a:pt x="27" y="183"/>
                    <a:pt x="9" y="271"/>
                  </a:cubicBezTo>
                  <a:cubicBezTo>
                    <a:pt x="2" y="291"/>
                    <a:pt x="0" y="323"/>
                    <a:pt x="14" y="344"/>
                  </a:cubicBezTo>
                  <a:cubicBezTo>
                    <a:pt x="28" y="365"/>
                    <a:pt x="35" y="377"/>
                    <a:pt x="43" y="386"/>
                  </a:cubicBezTo>
                  <a:cubicBezTo>
                    <a:pt x="50" y="394"/>
                    <a:pt x="83" y="395"/>
                    <a:pt x="101" y="397"/>
                  </a:cubicBezTo>
                  <a:cubicBezTo>
                    <a:pt x="119" y="399"/>
                    <a:pt x="137" y="394"/>
                    <a:pt x="145" y="394"/>
                  </a:cubicBezTo>
                  <a:cubicBezTo>
                    <a:pt x="154" y="394"/>
                    <a:pt x="178" y="397"/>
                    <a:pt x="197" y="399"/>
                  </a:cubicBezTo>
                  <a:cubicBezTo>
                    <a:pt x="216" y="401"/>
                    <a:pt x="245" y="402"/>
                    <a:pt x="248" y="403"/>
                  </a:cubicBezTo>
                  <a:cubicBezTo>
                    <a:pt x="253" y="400"/>
                    <a:pt x="269" y="403"/>
                    <a:pt x="276" y="399"/>
                  </a:cubicBezTo>
                  <a:cubicBezTo>
                    <a:pt x="282" y="396"/>
                    <a:pt x="283" y="394"/>
                    <a:pt x="283" y="394"/>
                  </a:cubicBezTo>
                  <a:cubicBezTo>
                    <a:pt x="278" y="386"/>
                    <a:pt x="258" y="379"/>
                    <a:pt x="252" y="376"/>
                  </a:cubicBezTo>
                  <a:cubicBezTo>
                    <a:pt x="247" y="373"/>
                    <a:pt x="240" y="370"/>
                    <a:pt x="236" y="371"/>
                  </a:cubicBezTo>
                  <a:cubicBezTo>
                    <a:pt x="232" y="371"/>
                    <a:pt x="208" y="371"/>
                    <a:pt x="200" y="371"/>
                  </a:cubicBezTo>
                  <a:cubicBezTo>
                    <a:pt x="205" y="371"/>
                    <a:pt x="214" y="370"/>
                    <a:pt x="220" y="364"/>
                  </a:cubicBezTo>
                  <a:cubicBezTo>
                    <a:pt x="221" y="363"/>
                    <a:pt x="222" y="362"/>
                    <a:pt x="224" y="361"/>
                  </a:cubicBezTo>
                  <a:cubicBezTo>
                    <a:pt x="223" y="362"/>
                    <a:pt x="223" y="362"/>
                    <a:pt x="223" y="362"/>
                  </a:cubicBezTo>
                  <a:cubicBezTo>
                    <a:pt x="224" y="361"/>
                    <a:pt x="224" y="361"/>
                    <a:pt x="225" y="360"/>
                  </a:cubicBezTo>
                  <a:cubicBezTo>
                    <a:pt x="226" y="359"/>
                    <a:pt x="228" y="357"/>
                    <a:pt x="230" y="356"/>
                  </a:cubicBezTo>
                  <a:cubicBezTo>
                    <a:pt x="233" y="357"/>
                    <a:pt x="233" y="361"/>
                    <a:pt x="234" y="363"/>
                  </a:cubicBezTo>
                  <a:cubicBezTo>
                    <a:pt x="235" y="357"/>
                    <a:pt x="240" y="355"/>
                    <a:pt x="246" y="358"/>
                  </a:cubicBezTo>
                  <a:cubicBezTo>
                    <a:pt x="248" y="352"/>
                    <a:pt x="253" y="354"/>
                    <a:pt x="258" y="354"/>
                  </a:cubicBezTo>
                  <a:cubicBezTo>
                    <a:pt x="264" y="353"/>
                    <a:pt x="266" y="351"/>
                    <a:pt x="271" y="356"/>
                  </a:cubicBezTo>
                  <a:cubicBezTo>
                    <a:pt x="271" y="355"/>
                    <a:pt x="272" y="354"/>
                    <a:pt x="272" y="353"/>
                  </a:cubicBezTo>
                  <a:cubicBezTo>
                    <a:pt x="273" y="353"/>
                    <a:pt x="274" y="353"/>
                    <a:pt x="274" y="354"/>
                  </a:cubicBezTo>
                  <a:cubicBezTo>
                    <a:pt x="282" y="356"/>
                    <a:pt x="315" y="375"/>
                    <a:pt x="330" y="384"/>
                  </a:cubicBezTo>
                  <a:cubicBezTo>
                    <a:pt x="344" y="393"/>
                    <a:pt x="361" y="401"/>
                    <a:pt x="369" y="404"/>
                  </a:cubicBezTo>
                  <a:cubicBezTo>
                    <a:pt x="378" y="407"/>
                    <a:pt x="389" y="407"/>
                    <a:pt x="396" y="407"/>
                  </a:cubicBezTo>
                  <a:cubicBezTo>
                    <a:pt x="403" y="407"/>
                    <a:pt x="406" y="407"/>
                    <a:pt x="410" y="407"/>
                  </a:cubicBezTo>
                  <a:cubicBezTo>
                    <a:pt x="413" y="407"/>
                    <a:pt x="413" y="405"/>
                    <a:pt x="413" y="405"/>
                  </a:cubicBezTo>
                  <a:cubicBezTo>
                    <a:pt x="417" y="405"/>
                    <a:pt x="419" y="401"/>
                    <a:pt x="419" y="401"/>
                  </a:cubicBezTo>
                  <a:cubicBezTo>
                    <a:pt x="423" y="401"/>
                    <a:pt x="424" y="397"/>
                    <a:pt x="424" y="397"/>
                  </a:cubicBezTo>
                  <a:cubicBezTo>
                    <a:pt x="424" y="397"/>
                    <a:pt x="416" y="392"/>
                    <a:pt x="410" y="390"/>
                  </a:cubicBezTo>
                  <a:cubicBezTo>
                    <a:pt x="404" y="387"/>
                    <a:pt x="394" y="383"/>
                    <a:pt x="388" y="385"/>
                  </a:cubicBezTo>
                  <a:cubicBezTo>
                    <a:pt x="383" y="387"/>
                    <a:pt x="377" y="380"/>
                    <a:pt x="377" y="380"/>
                  </a:cubicBezTo>
                  <a:cubicBezTo>
                    <a:pt x="386" y="379"/>
                    <a:pt x="398" y="379"/>
                    <a:pt x="405" y="379"/>
                  </a:cubicBezTo>
                  <a:cubicBezTo>
                    <a:pt x="412" y="380"/>
                    <a:pt x="422" y="377"/>
                    <a:pt x="420" y="376"/>
                  </a:cubicBezTo>
                  <a:cubicBezTo>
                    <a:pt x="427" y="377"/>
                    <a:pt x="430" y="373"/>
                    <a:pt x="430" y="373"/>
                  </a:cubicBezTo>
                  <a:cubicBezTo>
                    <a:pt x="430" y="373"/>
                    <a:pt x="424" y="368"/>
                    <a:pt x="417" y="366"/>
                  </a:cubicBezTo>
                  <a:cubicBezTo>
                    <a:pt x="410" y="364"/>
                    <a:pt x="403" y="360"/>
                    <a:pt x="400" y="358"/>
                  </a:cubicBezTo>
                  <a:cubicBezTo>
                    <a:pt x="391" y="352"/>
                    <a:pt x="350" y="356"/>
                    <a:pt x="348" y="356"/>
                  </a:cubicBezTo>
                  <a:cubicBezTo>
                    <a:pt x="345" y="356"/>
                    <a:pt x="339" y="349"/>
                    <a:pt x="341" y="346"/>
                  </a:cubicBezTo>
                  <a:cubicBezTo>
                    <a:pt x="343" y="342"/>
                    <a:pt x="361" y="347"/>
                    <a:pt x="370" y="345"/>
                  </a:cubicBezTo>
                  <a:cubicBezTo>
                    <a:pt x="372" y="345"/>
                    <a:pt x="373" y="344"/>
                    <a:pt x="375" y="344"/>
                  </a:cubicBezTo>
                  <a:cubicBezTo>
                    <a:pt x="375" y="344"/>
                    <a:pt x="376" y="345"/>
                    <a:pt x="376" y="346"/>
                  </a:cubicBezTo>
                  <a:cubicBezTo>
                    <a:pt x="377" y="345"/>
                    <a:pt x="378" y="344"/>
                    <a:pt x="379" y="343"/>
                  </a:cubicBezTo>
                  <a:cubicBezTo>
                    <a:pt x="381" y="342"/>
                    <a:pt x="382" y="342"/>
                    <a:pt x="383" y="342"/>
                  </a:cubicBezTo>
                  <a:cubicBezTo>
                    <a:pt x="389" y="345"/>
                    <a:pt x="397" y="335"/>
                    <a:pt x="399" y="343"/>
                  </a:cubicBezTo>
                  <a:cubicBezTo>
                    <a:pt x="399" y="340"/>
                    <a:pt x="400" y="338"/>
                    <a:pt x="402" y="336"/>
                  </a:cubicBezTo>
                  <a:cubicBezTo>
                    <a:pt x="402" y="337"/>
                    <a:pt x="404" y="338"/>
                    <a:pt x="405" y="338"/>
                  </a:cubicBezTo>
                  <a:cubicBezTo>
                    <a:pt x="407" y="334"/>
                    <a:pt x="411" y="338"/>
                    <a:pt x="414" y="336"/>
                  </a:cubicBezTo>
                  <a:cubicBezTo>
                    <a:pt x="416" y="335"/>
                    <a:pt x="417" y="331"/>
                    <a:pt x="420" y="330"/>
                  </a:cubicBezTo>
                  <a:cubicBezTo>
                    <a:pt x="424" y="329"/>
                    <a:pt x="426" y="330"/>
                    <a:pt x="430" y="328"/>
                  </a:cubicBezTo>
                  <a:cubicBezTo>
                    <a:pt x="432" y="327"/>
                    <a:pt x="433" y="322"/>
                    <a:pt x="437" y="326"/>
                  </a:cubicBezTo>
                  <a:cubicBezTo>
                    <a:pt x="437" y="321"/>
                    <a:pt x="442" y="320"/>
                    <a:pt x="446" y="321"/>
                  </a:cubicBezTo>
                  <a:cubicBezTo>
                    <a:pt x="445" y="317"/>
                    <a:pt x="449" y="310"/>
                    <a:pt x="453" y="314"/>
                  </a:cubicBezTo>
                  <a:cubicBezTo>
                    <a:pt x="455" y="309"/>
                    <a:pt x="454" y="299"/>
                    <a:pt x="462" y="301"/>
                  </a:cubicBezTo>
                  <a:cubicBezTo>
                    <a:pt x="462" y="299"/>
                    <a:pt x="462" y="296"/>
                    <a:pt x="462" y="293"/>
                  </a:cubicBezTo>
                  <a:cubicBezTo>
                    <a:pt x="465" y="285"/>
                    <a:pt x="469" y="276"/>
                    <a:pt x="469" y="269"/>
                  </a:cubicBezTo>
                  <a:cubicBezTo>
                    <a:pt x="478" y="265"/>
                    <a:pt x="481" y="251"/>
                    <a:pt x="490" y="251"/>
                  </a:cubicBezTo>
                  <a:cubicBezTo>
                    <a:pt x="498" y="252"/>
                    <a:pt x="504" y="248"/>
                    <a:pt x="509" y="245"/>
                  </a:cubicBezTo>
                  <a:cubicBezTo>
                    <a:pt x="513" y="242"/>
                    <a:pt x="523" y="232"/>
                    <a:pt x="526" y="225"/>
                  </a:cubicBezTo>
                  <a:cubicBezTo>
                    <a:pt x="526" y="225"/>
                    <a:pt x="529" y="225"/>
                    <a:pt x="531" y="222"/>
                  </a:cubicBezTo>
                  <a:cubicBezTo>
                    <a:pt x="532" y="220"/>
                    <a:pt x="533" y="208"/>
                    <a:pt x="526" y="201"/>
                  </a:cubicBezTo>
                  <a:close/>
                </a:path>
              </a:pathLst>
            </a:custGeom>
            <a:solidFill>
              <a:srgbClr val="FEF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46" name="Oval 74">
              <a:extLst>
                <a:ext uri="{FF2B5EF4-FFF2-40B4-BE49-F238E27FC236}">
                  <a16:creationId xmlns:a16="http://schemas.microsoft.com/office/drawing/2014/main" id="{B24921ED-1908-441C-A494-29A176687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2" y="2469"/>
              <a:ext cx="50" cy="5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1847" name="Oval 75">
              <a:extLst>
                <a:ext uri="{FF2B5EF4-FFF2-40B4-BE49-F238E27FC236}">
                  <a16:creationId xmlns:a16="http://schemas.microsoft.com/office/drawing/2014/main" id="{93D4F003-A60E-4119-AE14-E8B598D56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" y="2483"/>
              <a:ext cx="10" cy="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1848" name="Freeform 76">
              <a:extLst>
                <a:ext uri="{FF2B5EF4-FFF2-40B4-BE49-F238E27FC236}">
                  <a16:creationId xmlns:a16="http://schemas.microsoft.com/office/drawing/2014/main" id="{BE734D69-0645-485F-A1D1-CA79AE216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4" y="2656"/>
              <a:ext cx="740" cy="357"/>
            </a:xfrm>
            <a:custGeom>
              <a:avLst/>
              <a:gdLst>
                <a:gd name="T0" fmla="*/ 550 w 296"/>
                <a:gd name="T1" fmla="*/ 908 h 134"/>
                <a:gd name="T2" fmla="*/ 1095 w 296"/>
                <a:gd name="T3" fmla="*/ 4239 h 134"/>
                <a:gd name="T4" fmla="*/ 908 w 296"/>
                <a:gd name="T5" fmla="*/ 5635 h 134"/>
                <a:gd name="T6" fmla="*/ 238 w 296"/>
                <a:gd name="T7" fmla="*/ 6351 h 134"/>
                <a:gd name="T8" fmla="*/ 1333 w 296"/>
                <a:gd name="T9" fmla="*/ 6445 h 134"/>
                <a:gd name="T10" fmla="*/ 2188 w 296"/>
                <a:gd name="T11" fmla="*/ 5635 h 134"/>
                <a:gd name="T12" fmla="*/ 3125 w 296"/>
                <a:gd name="T13" fmla="*/ 5486 h 134"/>
                <a:gd name="T14" fmla="*/ 4188 w 296"/>
                <a:gd name="T15" fmla="*/ 5238 h 134"/>
                <a:gd name="T16" fmla="*/ 6095 w 296"/>
                <a:gd name="T17" fmla="*/ 6751 h 134"/>
                <a:gd name="T18" fmla="*/ 6333 w 296"/>
                <a:gd name="T19" fmla="*/ 5294 h 134"/>
                <a:gd name="T20" fmla="*/ 6770 w 296"/>
                <a:gd name="T21" fmla="*/ 5089 h 134"/>
                <a:gd name="T22" fmla="*/ 7238 w 296"/>
                <a:gd name="T23" fmla="*/ 5089 h 134"/>
                <a:gd name="T24" fmla="*/ 8250 w 296"/>
                <a:gd name="T25" fmla="*/ 4875 h 134"/>
                <a:gd name="T26" fmla="*/ 9145 w 296"/>
                <a:gd name="T27" fmla="*/ 4423 h 134"/>
                <a:gd name="T28" fmla="*/ 9925 w 296"/>
                <a:gd name="T29" fmla="*/ 4180 h 134"/>
                <a:gd name="T30" fmla="*/ 10595 w 296"/>
                <a:gd name="T31" fmla="*/ 3519 h 134"/>
                <a:gd name="T32" fmla="*/ 11563 w 296"/>
                <a:gd name="T33" fmla="*/ 1215 h 134"/>
                <a:gd name="T34" fmla="*/ 10470 w 296"/>
                <a:gd name="T35" fmla="*/ 661 h 134"/>
                <a:gd name="T36" fmla="*/ 9970 w 296"/>
                <a:gd name="T37" fmla="*/ 397 h 134"/>
                <a:gd name="T38" fmla="*/ 9458 w 296"/>
                <a:gd name="T39" fmla="*/ 0 h 134"/>
                <a:gd name="T40" fmla="*/ 9970 w 296"/>
                <a:gd name="T41" fmla="*/ 1420 h 134"/>
                <a:gd name="T42" fmla="*/ 9145 w 296"/>
                <a:gd name="T43" fmla="*/ 1604 h 134"/>
                <a:gd name="T44" fmla="*/ 8875 w 296"/>
                <a:gd name="T45" fmla="*/ 2512 h 134"/>
                <a:gd name="T46" fmla="*/ 7783 w 296"/>
                <a:gd name="T47" fmla="*/ 2968 h 134"/>
                <a:gd name="T48" fmla="*/ 6408 w 296"/>
                <a:gd name="T49" fmla="*/ 3386 h 134"/>
                <a:gd name="T50" fmla="*/ 5050 w 296"/>
                <a:gd name="T51" fmla="*/ 3634 h 134"/>
                <a:gd name="T52" fmla="*/ 3125 w 296"/>
                <a:gd name="T53" fmla="*/ 2931 h 134"/>
                <a:gd name="T54" fmla="*/ 2813 w 296"/>
                <a:gd name="T55" fmla="*/ 2512 h 134"/>
                <a:gd name="T56" fmla="*/ 2113 w 296"/>
                <a:gd name="T57" fmla="*/ 1910 h 134"/>
                <a:gd name="T58" fmla="*/ 0 w 296"/>
                <a:gd name="T59" fmla="*/ 205 h 1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96" h="134">
                  <a:moveTo>
                    <a:pt x="14" y="18"/>
                  </a:moveTo>
                  <a:cubicBezTo>
                    <a:pt x="26" y="34"/>
                    <a:pt x="30" y="64"/>
                    <a:pt x="28" y="84"/>
                  </a:cubicBezTo>
                  <a:cubicBezTo>
                    <a:pt x="28" y="93"/>
                    <a:pt x="26" y="103"/>
                    <a:pt x="23" y="112"/>
                  </a:cubicBezTo>
                  <a:cubicBezTo>
                    <a:pt x="19" y="123"/>
                    <a:pt x="15" y="121"/>
                    <a:pt x="6" y="126"/>
                  </a:cubicBezTo>
                  <a:cubicBezTo>
                    <a:pt x="9" y="130"/>
                    <a:pt x="28" y="129"/>
                    <a:pt x="34" y="128"/>
                  </a:cubicBezTo>
                  <a:cubicBezTo>
                    <a:pt x="44" y="125"/>
                    <a:pt x="47" y="115"/>
                    <a:pt x="56" y="112"/>
                  </a:cubicBezTo>
                  <a:cubicBezTo>
                    <a:pt x="64" y="111"/>
                    <a:pt x="73" y="110"/>
                    <a:pt x="80" y="109"/>
                  </a:cubicBezTo>
                  <a:cubicBezTo>
                    <a:pt x="90" y="106"/>
                    <a:pt x="98" y="108"/>
                    <a:pt x="107" y="104"/>
                  </a:cubicBezTo>
                  <a:cubicBezTo>
                    <a:pt x="121" y="115"/>
                    <a:pt x="138" y="127"/>
                    <a:pt x="156" y="134"/>
                  </a:cubicBezTo>
                  <a:cubicBezTo>
                    <a:pt x="144" y="123"/>
                    <a:pt x="153" y="112"/>
                    <a:pt x="162" y="105"/>
                  </a:cubicBezTo>
                  <a:cubicBezTo>
                    <a:pt x="167" y="102"/>
                    <a:pt x="164" y="101"/>
                    <a:pt x="173" y="101"/>
                  </a:cubicBezTo>
                  <a:cubicBezTo>
                    <a:pt x="177" y="101"/>
                    <a:pt x="181" y="101"/>
                    <a:pt x="185" y="101"/>
                  </a:cubicBezTo>
                  <a:cubicBezTo>
                    <a:pt x="195" y="100"/>
                    <a:pt x="202" y="101"/>
                    <a:pt x="211" y="97"/>
                  </a:cubicBezTo>
                  <a:cubicBezTo>
                    <a:pt x="218" y="94"/>
                    <a:pt x="226" y="91"/>
                    <a:pt x="234" y="88"/>
                  </a:cubicBezTo>
                  <a:cubicBezTo>
                    <a:pt x="240" y="85"/>
                    <a:pt x="247" y="85"/>
                    <a:pt x="254" y="83"/>
                  </a:cubicBezTo>
                  <a:cubicBezTo>
                    <a:pt x="261" y="80"/>
                    <a:pt x="266" y="76"/>
                    <a:pt x="271" y="70"/>
                  </a:cubicBezTo>
                  <a:cubicBezTo>
                    <a:pt x="284" y="59"/>
                    <a:pt x="287" y="40"/>
                    <a:pt x="296" y="24"/>
                  </a:cubicBezTo>
                  <a:cubicBezTo>
                    <a:pt x="285" y="25"/>
                    <a:pt x="278" y="17"/>
                    <a:pt x="268" y="13"/>
                  </a:cubicBezTo>
                  <a:cubicBezTo>
                    <a:pt x="264" y="11"/>
                    <a:pt x="259" y="10"/>
                    <a:pt x="255" y="8"/>
                  </a:cubicBezTo>
                  <a:cubicBezTo>
                    <a:pt x="250" y="5"/>
                    <a:pt x="248" y="0"/>
                    <a:pt x="242" y="0"/>
                  </a:cubicBezTo>
                  <a:cubicBezTo>
                    <a:pt x="243" y="8"/>
                    <a:pt x="257" y="20"/>
                    <a:pt x="255" y="28"/>
                  </a:cubicBezTo>
                  <a:cubicBezTo>
                    <a:pt x="252" y="38"/>
                    <a:pt x="241" y="30"/>
                    <a:pt x="234" y="32"/>
                  </a:cubicBezTo>
                  <a:cubicBezTo>
                    <a:pt x="231" y="39"/>
                    <a:pt x="231" y="44"/>
                    <a:pt x="227" y="50"/>
                  </a:cubicBezTo>
                  <a:cubicBezTo>
                    <a:pt x="218" y="62"/>
                    <a:pt x="213" y="60"/>
                    <a:pt x="199" y="59"/>
                  </a:cubicBezTo>
                  <a:cubicBezTo>
                    <a:pt x="185" y="57"/>
                    <a:pt x="177" y="59"/>
                    <a:pt x="164" y="67"/>
                  </a:cubicBezTo>
                  <a:cubicBezTo>
                    <a:pt x="153" y="73"/>
                    <a:pt x="142" y="73"/>
                    <a:pt x="129" y="72"/>
                  </a:cubicBezTo>
                  <a:cubicBezTo>
                    <a:pt x="118" y="71"/>
                    <a:pt x="85" y="68"/>
                    <a:pt x="80" y="58"/>
                  </a:cubicBezTo>
                  <a:cubicBezTo>
                    <a:pt x="77" y="53"/>
                    <a:pt x="76" y="56"/>
                    <a:pt x="72" y="50"/>
                  </a:cubicBezTo>
                  <a:cubicBezTo>
                    <a:pt x="66" y="43"/>
                    <a:pt x="62" y="44"/>
                    <a:pt x="54" y="38"/>
                  </a:cubicBezTo>
                  <a:cubicBezTo>
                    <a:pt x="36" y="21"/>
                    <a:pt x="19" y="13"/>
                    <a:pt x="0" y="4"/>
                  </a:cubicBezTo>
                </a:path>
              </a:pathLst>
            </a:custGeom>
            <a:solidFill>
              <a:srgbClr val="FEDD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49" name="Freeform 77">
              <a:extLst>
                <a:ext uri="{FF2B5EF4-FFF2-40B4-BE49-F238E27FC236}">
                  <a16:creationId xmlns:a16="http://schemas.microsoft.com/office/drawing/2014/main" id="{4778E33B-D5EA-43AC-8F63-8C618EAB0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2" y="2968"/>
              <a:ext cx="152" cy="64"/>
            </a:xfrm>
            <a:custGeom>
              <a:avLst/>
              <a:gdLst>
                <a:gd name="T0" fmla="*/ 0 w 61"/>
                <a:gd name="T1" fmla="*/ 56 h 24"/>
                <a:gd name="T2" fmla="*/ 541 w 61"/>
                <a:gd name="T3" fmla="*/ 909 h 24"/>
                <a:gd name="T4" fmla="*/ 1081 w 61"/>
                <a:gd name="T5" fmla="*/ 1003 h 24"/>
                <a:gd name="T6" fmla="*/ 2352 w 61"/>
                <a:gd name="T7" fmla="*/ 968 h 24"/>
                <a:gd name="T8" fmla="*/ 1961 w 61"/>
                <a:gd name="T9" fmla="*/ 704 h 24"/>
                <a:gd name="T10" fmla="*/ 1889 w 61"/>
                <a:gd name="T11" fmla="*/ 512 h 24"/>
                <a:gd name="T12" fmla="*/ 1545 w 61"/>
                <a:gd name="T13" fmla="*/ 512 h 24"/>
                <a:gd name="T14" fmla="*/ 571 w 61"/>
                <a:gd name="T15" fmla="*/ 205 h 24"/>
                <a:gd name="T16" fmla="*/ 30 w 61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24">
                  <a:moveTo>
                    <a:pt x="0" y="1"/>
                  </a:moveTo>
                  <a:cubicBezTo>
                    <a:pt x="4" y="7"/>
                    <a:pt x="9" y="14"/>
                    <a:pt x="14" y="18"/>
                  </a:cubicBezTo>
                  <a:cubicBezTo>
                    <a:pt x="19" y="22"/>
                    <a:pt x="22" y="20"/>
                    <a:pt x="28" y="20"/>
                  </a:cubicBezTo>
                  <a:cubicBezTo>
                    <a:pt x="38" y="20"/>
                    <a:pt x="52" y="24"/>
                    <a:pt x="61" y="19"/>
                  </a:cubicBezTo>
                  <a:cubicBezTo>
                    <a:pt x="59" y="16"/>
                    <a:pt x="55" y="17"/>
                    <a:pt x="51" y="14"/>
                  </a:cubicBezTo>
                  <a:cubicBezTo>
                    <a:pt x="50" y="13"/>
                    <a:pt x="53" y="12"/>
                    <a:pt x="49" y="10"/>
                  </a:cubicBezTo>
                  <a:cubicBezTo>
                    <a:pt x="46" y="8"/>
                    <a:pt x="43" y="10"/>
                    <a:pt x="40" y="10"/>
                  </a:cubicBezTo>
                  <a:cubicBezTo>
                    <a:pt x="31" y="11"/>
                    <a:pt x="23" y="7"/>
                    <a:pt x="15" y="4"/>
                  </a:cubicBezTo>
                  <a:cubicBezTo>
                    <a:pt x="11" y="2"/>
                    <a:pt x="6" y="2"/>
                    <a:pt x="1" y="0"/>
                  </a:cubicBezTo>
                </a:path>
              </a:pathLst>
            </a:custGeom>
            <a:solidFill>
              <a:srgbClr val="FEDD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50" name="Freeform 78">
              <a:extLst>
                <a:ext uri="{FF2B5EF4-FFF2-40B4-BE49-F238E27FC236}">
                  <a16:creationId xmlns:a16="http://schemas.microsoft.com/office/drawing/2014/main" id="{DBF51EEA-309A-4CF7-AEB8-BE267F575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2" y="3053"/>
              <a:ext cx="162" cy="43"/>
            </a:xfrm>
            <a:custGeom>
              <a:avLst/>
              <a:gdLst>
                <a:gd name="T0" fmla="*/ 0 w 65"/>
                <a:gd name="T1" fmla="*/ 218 h 16"/>
                <a:gd name="T2" fmla="*/ 466 w 65"/>
                <a:gd name="T3" fmla="*/ 586 h 16"/>
                <a:gd name="T4" fmla="*/ 962 w 65"/>
                <a:gd name="T5" fmla="*/ 680 h 16"/>
                <a:gd name="T6" fmla="*/ 1857 w 65"/>
                <a:gd name="T7" fmla="*/ 779 h 16"/>
                <a:gd name="T8" fmla="*/ 2428 w 65"/>
                <a:gd name="T9" fmla="*/ 470 h 16"/>
                <a:gd name="T10" fmla="*/ 1939 w 65"/>
                <a:gd name="T11" fmla="*/ 0 h 16"/>
                <a:gd name="T12" fmla="*/ 1316 w 65"/>
                <a:gd name="T13" fmla="*/ 312 h 16"/>
                <a:gd name="T14" fmla="*/ 962 w 65"/>
                <a:gd name="T15" fmla="*/ 368 h 16"/>
                <a:gd name="T16" fmla="*/ 229 w 65"/>
                <a:gd name="T17" fmla="*/ 218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5" h="16">
                  <a:moveTo>
                    <a:pt x="0" y="4"/>
                  </a:moveTo>
                  <a:cubicBezTo>
                    <a:pt x="5" y="6"/>
                    <a:pt x="8" y="9"/>
                    <a:pt x="12" y="11"/>
                  </a:cubicBezTo>
                  <a:cubicBezTo>
                    <a:pt x="16" y="13"/>
                    <a:pt x="21" y="13"/>
                    <a:pt x="25" y="13"/>
                  </a:cubicBezTo>
                  <a:cubicBezTo>
                    <a:pt x="33" y="14"/>
                    <a:pt x="40" y="16"/>
                    <a:pt x="48" y="15"/>
                  </a:cubicBezTo>
                  <a:cubicBezTo>
                    <a:pt x="52" y="15"/>
                    <a:pt x="62" y="13"/>
                    <a:pt x="63" y="9"/>
                  </a:cubicBezTo>
                  <a:cubicBezTo>
                    <a:pt x="65" y="4"/>
                    <a:pt x="53" y="1"/>
                    <a:pt x="50" y="0"/>
                  </a:cubicBezTo>
                  <a:cubicBezTo>
                    <a:pt x="52" y="12"/>
                    <a:pt x="42" y="6"/>
                    <a:pt x="34" y="6"/>
                  </a:cubicBezTo>
                  <a:cubicBezTo>
                    <a:pt x="31" y="6"/>
                    <a:pt x="29" y="7"/>
                    <a:pt x="25" y="7"/>
                  </a:cubicBezTo>
                  <a:cubicBezTo>
                    <a:pt x="19" y="7"/>
                    <a:pt x="12" y="5"/>
                    <a:pt x="6" y="4"/>
                  </a:cubicBezTo>
                </a:path>
              </a:pathLst>
            </a:custGeom>
            <a:solidFill>
              <a:srgbClr val="FEDD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51" name="Freeform 79">
              <a:extLst>
                <a:ext uri="{FF2B5EF4-FFF2-40B4-BE49-F238E27FC236}">
                  <a16:creationId xmlns:a16="http://schemas.microsoft.com/office/drawing/2014/main" id="{02591830-1C60-4806-A891-9C6AF8F33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9" y="3043"/>
              <a:ext cx="303" cy="40"/>
            </a:xfrm>
            <a:custGeom>
              <a:avLst/>
              <a:gdLst>
                <a:gd name="T0" fmla="*/ 0 w 121"/>
                <a:gd name="T1" fmla="*/ 307 h 15"/>
                <a:gd name="T2" fmla="*/ 2043 w 121"/>
                <a:gd name="T3" fmla="*/ 547 h 15"/>
                <a:gd name="T4" fmla="*/ 3343 w 121"/>
                <a:gd name="T5" fmla="*/ 704 h 15"/>
                <a:gd name="T6" fmla="*/ 4290 w 121"/>
                <a:gd name="T7" fmla="*/ 704 h 15"/>
                <a:gd name="T8" fmla="*/ 4678 w 121"/>
                <a:gd name="T9" fmla="*/ 512 h 15"/>
                <a:gd name="T10" fmla="*/ 4164 w 121"/>
                <a:gd name="T11" fmla="*/ 0 h 15"/>
                <a:gd name="T12" fmla="*/ 3686 w 121"/>
                <a:gd name="T13" fmla="*/ 248 h 15"/>
                <a:gd name="T14" fmla="*/ 3456 w 121"/>
                <a:gd name="T15" fmla="*/ 307 h 15"/>
                <a:gd name="T16" fmla="*/ 2985 w 121"/>
                <a:gd name="T17" fmla="*/ 248 h 15"/>
                <a:gd name="T18" fmla="*/ 1568 w 121"/>
                <a:gd name="T19" fmla="*/ 205 h 15"/>
                <a:gd name="T20" fmla="*/ 208 w 121"/>
                <a:gd name="T21" fmla="*/ 248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1" h="15">
                  <a:moveTo>
                    <a:pt x="0" y="6"/>
                  </a:moveTo>
                  <a:cubicBezTo>
                    <a:pt x="17" y="5"/>
                    <a:pt x="35" y="10"/>
                    <a:pt x="52" y="11"/>
                  </a:cubicBezTo>
                  <a:cubicBezTo>
                    <a:pt x="63" y="12"/>
                    <a:pt x="74" y="12"/>
                    <a:pt x="85" y="14"/>
                  </a:cubicBezTo>
                  <a:cubicBezTo>
                    <a:pt x="92" y="15"/>
                    <a:pt x="101" y="14"/>
                    <a:pt x="109" y="14"/>
                  </a:cubicBezTo>
                  <a:cubicBezTo>
                    <a:pt x="112" y="13"/>
                    <a:pt x="118" y="13"/>
                    <a:pt x="119" y="10"/>
                  </a:cubicBezTo>
                  <a:cubicBezTo>
                    <a:pt x="121" y="5"/>
                    <a:pt x="109" y="1"/>
                    <a:pt x="106" y="0"/>
                  </a:cubicBezTo>
                  <a:cubicBezTo>
                    <a:pt x="109" y="11"/>
                    <a:pt x="100" y="6"/>
                    <a:pt x="94" y="5"/>
                  </a:cubicBezTo>
                  <a:cubicBezTo>
                    <a:pt x="90" y="5"/>
                    <a:pt x="90" y="6"/>
                    <a:pt x="88" y="6"/>
                  </a:cubicBezTo>
                  <a:cubicBezTo>
                    <a:pt x="83" y="7"/>
                    <a:pt x="81" y="7"/>
                    <a:pt x="76" y="5"/>
                  </a:cubicBezTo>
                  <a:cubicBezTo>
                    <a:pt x="65" y="3"/>
                    <a:pt x="52" y="4"/>
                    <a:pt x="40" y="4"/>
                  </a:cubicBezTo>
                  <a:cubicBezTo>
                    <a:pt x="29" y="4"/>
                    <a:pt x="16" y="4"/>
                    <a:pt x="5" y="5"/>
                  </a:cubicBezTo>
                </a:path>
              </a:pathLst>
            </a:custGeom>
            <a:solidFill>
              <a:srgbClr val="FEDD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52" name="Freeform 80">
              <a:extLst>
                <a:ext uri="{FF2B5EF4-FFF2-40B4-BE49-F238E27FC236}">
                  <a16:creationId xmlns:a16="http://schemas.microsoft.com/office/drawing/2014/main" id="{E15D6C44-0242-447E-B486-7DB493662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" y="2936"/>
              <a:ext cx="40" cy="75"/>
            </a:xfrm>
            <a:custGeom>
              <a:avLst/>
              <a:gdLst>
                <a:gd name="T0" fmla="*/ 50 w 16"/>
                <a:gd name="T1" fmla="*/ 0 h 28"/>
                <a:gd name="T2" fmla="*/ 158 w 16"/>
                <a:gd name="T3" fmla="*/ 616 h 28"/>
                <a:gd name="T4" fmla="*/ 0 w 16"/>
                <a:gd name="T5" fmla="*/ 881 h 28"/>
                <a:gd name="T6" fmla="*/ 625 w 16"/>
                <a:gd name="T7" fmla="*/ 1441 h 28"/>
                <a:gd name="T8" fmla="*/ 283 w 16"/>
                <a:gd name="T9" fmla="*/ 458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28">
                  <a:moveTo>
                    <a:pt x="1" y="0"/>
                  </a:moveTo>
                  <a:cubicBezTo>
                    <a:pt x="2" y="3"/>
                    <a:pt x="4" y="8"/>
                    <a:pt x="4" y="12"/>
                  </a:cubicBezTo>
                  <a:cubicBezTo>
                    <a:pt x="3" y="14"/>
                    <a:pt x="0" y="14"/>
                    <a:pt x="0" y="17"/>
                  </a:cubicBezTo>
                  <a:cubicBezTo>
                    <a:pt x="0" y="23"/>
                    <a:pt x="11" y="28"/>
                    <a:pt x="16" y="28"/>
                  </a:cubicBezTo>
                  <a:cubicBezTo>
                    <a:pt x="14" y="21"/>
                    <a:pt x="9" y="15"/>
                    <a:pt x="7" y="9"/>
                  </a:cubicBezTo>
                </a:path>
              </a:pathLst>
            </a:custGeom>
            <a:solidFill>
              <a:srgbClr val="FEDD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53" name="Freeform 81">
              <a:extLst>
                <a:ext uri="{FF2B5EF4-FFF2-40B4-BE49-F238E27FC236}">
                  <a16:creationId xmlns:a16="http://schemas.microsoft.com/office/drawing/2014/main" id="{F38BF7D4-8CFD-47BD-8790-E112D90DA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" y="2400"/>
              <a:ext cx="105" cy="85"/>
            </a:xfrm>
            <a:custGeom>
              <a:avLst/>
              <a:gdLst>
                <a:gd name="T0" fmla="*/ 0 w 42"/>
                <a:gd name="T1" fmla="*/ 396 h 32"/>
                <a:gd name="T2" fmla="*/ 1375 w 42"/>
                <a:gd name="T3" fmla="*/ 0 h 32"/>
                <a:gd name="T4" fmla="*/ 1645 w 42"/>
                <a:gd name="T5" fmla="*/ 805 h 32"/>
                <a:gd name="T6" fmla="*/ 470 w 42"/>
                <a:gd name="T7" fmla="*/ 1594 h 32"/>
                <a:gd name="T8" fmla="*/ 313 w 42"/>
                <a:gd name="T9" fmla="*/ 396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32">
                  <a:moveTo>
                    <a:pt x="0" y="8"/>
                  </a:moveTo>
                  <a:cubicBezTo>
                    <a:pt x="8" y="8"/>
                    <a:pt x="31" y="9"/>
                    <a:pt x="35" y="0"/>
                  </a:cubicBezTo>
                  <a:cubicBezTo>
                    <a:pt x="39" y="2"/>
                    <a:pt x="41" y="12"/>
                    <a:pt x="42" y="16"/>
                  </a:cubicBezTo>
                  <a:cubicBezTo>
                    <a:pt x="30" y="18"/>
                    <a:pt x="20" y="23"/>
                    <a:pt x="12" y="32"/>
                  </a:cubicBezTo>
                  <a:cubicBezTo>
                    <a:pt x="15" y="22"/>
                    <a:pt x="22" y="14"/>
                    <a:pt x="8" y="8"/>
                  </a:cubicBezTo>
                </a:path>
              </a:pathLst>
            </a:custGeom>
            <a:solidFill>
              <a:srgbClr val="FEDD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54" name="Freeform 82">
              <a:extLst>
                <a:ext uri="{FF2B5EF4-FFF2-40B4-BE49-F238E27FC236}">
                  <a16:creationId xmlns:a16="http://schemas.microsoft.com/office/drawing/2014/main" id="{80810889-012F-4C66-8B41-296D060FF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" y="2152"/>
              <a:ext cx="108" cy="152"/>
            </a:xfrm>
            <a:custGeom>
              <a:avLst/>
              <a:gdLst>
                <a:gd name="T0" fmla="*/ 158 w 43"/>
                <a:gd name="T1" fmla="*/ 56 h 57"/>
                <a:gd name="T2" fmla="*/ 600 w 43"/>
                <a:gd name="T3" fmla="*/ 1672 h 57"/>
                <a:gd name="T4" fmla="*/ 1394 w 43"/>
                <a:gd name="T5" fmla="*/ 2880 h 57"/>
                <a:gd name="T6" fmla="*/ 1710 w 43"/>
                <a:gd name="T7" fmla="*/ 2219 h 57"/>
                <a:gd name="T8" fmla="*/ 1552 w 43"/>
                <a:gd name="T9" fmla="*/ 1672 h 57"/>
                <a:gd name="T10" fmla="*/ 1236 w 43"/>
                <a:gd name="T11" fmla="*/ 968 h 57"/>
                <a:gd name="T12" fmla="*/ 239 w 43"/>
                <a:gd name="T13" fmla="*/ 56 h 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57">
                  <a:moveTo>
                    <a:pt x="4" y="1"/>
                  </a:moveTo>
                  <a:cubicBezTo>
                    <a:pt x="0" y="12"/>
                    <a:pt x="9" y="25"/>
                    <a:pt x="15" y="33"/>
                  </a:cubicBezTo>
                  <a:cubicBezTo>
                    <a:pt x="20" y="40"/>
                    <a:pt x="27" y="53"/>
                    <a:pt x="35" y="57"/>
                  </a:cubicBezTo>
                  <a:cubicBezTo>
                    <a:pt x="30" y="50"/>
                    <a:pt x="41" y="49"/>
                    <a:pt x="43" y="44"/>
                  </a:cubicBezTo>
                  <a:cubicBezTo>
                    <a:pt x="35" y="43"/>
                    <a:pt x="40" y="38"/>
                    <a:pt x="39" y="33"/>
                  </a:cubicBezTo>
                  <a:cubicBezTo>
                    <a:pt x="39" y="28"/>
                    <a:pt x="34" y="23"/>
                    <a:pt x="31" y="19"/>
                  </a:cubicBezTo>
                  <a:cubicBezTo>
                    <a:pt x="26" y="12"/>
                    <a:pt x="16" y="0"/>
                    <a:pt x="6" y="1"/>
                  </a:cubicBezTo>
                </a:path>
              </a:pathLst>
            </a:custGeom>
            <a:solidFill>
              <a:srgbClr val="FEDD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55" name="Freeform 83">
              <a:extLst>
                <a:ext uri="{FF2B5EF4-FFF2-40B4-BE49-F238E27FC236}">
                  <a16:creationId xmlns:a16="http://schemas.microsoft.com/office/drawing/2014/main" id="{7D800EC5-7B0B-4F62-960F-9539E8F2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7" y="2083"/>
              <a:ext cx="200" cy="314"/>
            </a:xfrm>
            <a:custGeom>
              <a:avLst/>
              <a:gdLst>
                <a:gd name="T0" fmla="*/ 238 w 80"/>
                <a:gd name="T1" fmla="*/ 0 h 118"/>
                <a:gd name="T2" fmla="*/ 125 w 80"/>
                <a:gd name="T3" fmla="*/ 2110 h 118"/>
                <a:gd name="T4" fmla="*/ 520 w 80"/>
                <a:gd name="T5" fmla="*/ 3018 h 118"/>
                <a:gd name="T6" fmla="*/ 1220 w 80"/>
                <a:gd name="T7" fmla="*/ 4502 h 118"/>
                <a:gd name="T8" fmla="*/ 2033 w 80"/>
                <a:gd name="T9" fmla="*/ 5671 h 118"/>
                <a:gd name="T10" fmla="*/ 3125 w 80"/>
                <a:gd name="T11" fmla="*/ 5921 h 118"/>
                <a:gd name="T12" fmla="*/ 2188 w 80"/>
                <a:gd name="T13" fmla="*/ 5162 h 118"/>
                <a:gd name="T14" fmla="*/ 1925 w 80"/>
                <a:gd name="T15" fmla="*/ 4468 h 118"/>
                <a:gd name="T16" fmla="*/ 1333 w 80"/>
                <a:gd name="T17" fmla="*/ 2563 h 118"/>
                <a:gd name="T18" fmla="*/ 708 w 80"/>
                <a:gd name="T19" fmla="*/ 1748 h 118"/>
                <a:gd name="T20" fmla="*/ 363 w 80"/>
                <a:gd name="T21" fmla="*/ 750 h 118"/>
                <a:gd name="T22" fmla="*/ 283 w 80"/>
                <a:gd name="T23" fmla="*/ 93 h 1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18">
                  <a:moveTo>
                    <a:pt x="6" y="0"/>
                  </a:moveTo>
                  <a:cubicBezTo>
                    <a:pt x="4" y="14"/>
                    <a:pt x="0" y="27"/>
                    <a:pt x="3" y="42"/>
                  </a:cubicBezTo>
                  <a:cubicBezTo>
                    <a:pt x="4" y="49"/>
                    <a:pt x="9" y="54"/>
                    <a:pt x="13" y="60"/>
                  </a:cubicBezTo>
                  <a:cubicBezTo>
                    <a:pt x="19" y="70"/>
                    <a:pt x="24" y="81"/>
                    <a:pt x="31" y="90"/>
                  </a:cubicBezTo>
                  <a:cubicBezTo>
                    <a:pt x="37" y="96"/>
                    <a:pt x="44" y="110"/>
                    <a:pt x="52" y="113"/>
                  </a:cubicBezTo>
                  <a:cubicBezTo>
                    <a:pt x="61" y="116"/>
                    <a:pt x="72" y="113"/>
                    <a:pt x="80" y="118"/>
                  </a:cubicBezTo>
                  <a:cubicBezTo>
                    <a:pt x="73" y="114"/>
                    <a:pt x="61" y="109"/>
                    <a:pt x="56" y="103"/>
                  </a:cubicBezTo>
                  <a:cubicBezTo>
                    <a:pt x="52" y="99"/>
                    <a:pt x="51" y="94"/>
                    <a:pt x="49" y="89"/>
                  </a:cubicBezTo>
                  <a:cubicBezTo>
                    <a:pt x="44" y="77"/>
                    <a:pt x="33" y="66"/>
                    <a:pt x="34" y="51"/>
                  </a:cubicBezTo>
                  <a:cubicBezTo>
                    <a:pt x="26" y="56"/>
                    <a:pt x="20" y="40"/>
                    <a:pt x="18" y="35"/>
                  </a:cubicBezTo>
                  <a:cubicBezTo>
                    <a:pt x="15" y="28"/>
                    <a:pt x="11" y="21"/>
                    <a:pt x="9" y="15"/>
                  </a:cubicBezTo>
                  <a:cubicBezTo>
                    <a:pt x="8" y="11"/>
                    <a:pt x="8" y="5"/>
                    <a:pt x="7" y="2"/>
                  </a:cubicBezTo>
                </a:path>
              </a:pathLst>
            </a:custGeom>
            <a:solidFill>
              <a:srgbClr val="FEDD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56" name="Freeform 84">
              <a:extLst>
                <a:ext uri="{FF2B5EF4-FFF2-40B4-BE49-F238E27FC236}">
                  <a16:creationId xmlns:a16="http://schemas.microsoft.com/office/drawing/2014/main" id="{2980D761-BDE6-4EE2-9E58-208AF66C5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563"/>
              <a:ext cx="35" cy="58"/>
            </a:xfrm>
            <a:custGeom>
              <a:avLst/>
              <a:gdLst>
                <a:gd name="T0" fmla="*/ 83 w 14"/>
                <a:gd name="T1" fmla="*/ 293 h 22"/>
                <a:gd name="T2" fmla="*/ 395 w 14"/>
                <a:gd name="T3" fmla="*/ 862 h 22"/>
                <a:gd name="T4" fmla="*/ 470 w 14"/>
                <a:gd name="T5" fmla="*/ 55 h 22"/>
                <a:gd name="T6" fmla="*/ 363 w 14"/>
                <a:gd name="T7" fmla="*/ 0 h 22"/>
                <a:gd name="T8" fmla="*/ 125 w 14"/>
                <a:gd name="T9" fmla="*/ 327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22">
                  <a:moveTo>
                    <a:pt x="2" y="6"/>
                  </a:moveTo>
                  <a:cubicBezTo>
                    <a:pt x="0" y="11"/>
                    <a:pt x="4" y="22"/>
                    <a:pt x="10" y="18"/>
                  </a:cubicBezTo>
                  <a:cubicBezTo>
                    <a:pt x="14" y="16"/>
                    <a:pt x="14" y="8"/>
                    <a:pt x="12" y="1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9" y="4"/>
                    <a:pt x="9" y="8"/>
                    <a:pt x="3" y="7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57" name="Freeform 85">
              <a:extLst>
                <a:ext uri="{FF2B5EF4-FFF2-40B4-BE49-F238E27FC236}">
                  <a16:creationId xmlns:a16="http://schemas.microsoft.com/office/drawing/2014/main" id="{AC6C0538-22D0-4D0E-9E3F-D01F5DF2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7" y="2315"/>
              <a:ext cx="110" cy="106"/>
            </a:xfrm>
            <a:custGeom>
              <a:avLst/>
              <a:gdLst>
                <a:gd name="T0" fmla="*/ 0 w 44"/>
                <a:gd name="T1" fmla="*/ 56 h 40"/>
                <a:gd name="T2" fmla="*/ 158 w 44"/>
                <a:gd name="T3" fmla="*/ 1285 h 40"/>
                <a:gd name="T4" fmla="*/ 125 w 44"/>
                <a:gd name="T5" fmla="*/ 1974 h 40"/>
                <a:gd name="T6" fmla="*/ 550 w 44"/>
                <a:gd name="T7" fmla="*/ 1770 h 40"/>
                <a:gd name="T8" fmla="*/ 938 w 44"/>
                <a:gd name="T9" fmla="*/ 1677 h 40"/>
                <a:gd name="T10" fmla="*/ 1300 w 44"/>
                <a:gd name="T11" fmla="*/ 1728 h 40"/>
                <a:gd name="T12" fmla="*/ 1720 w 44"/>
                <a:gd name="T13" fmla="*/ 1770 h 40"/>
                <a:gd name="T14" fmla="*/ 1175 w 44"/>
                <a:gd name="T15" fmla="*/ 1524 h 40"/>
                <a:gd name="T16" fmla="*/ 833 w 44"/>
                <a:gd name="T17" fmla="*/ 1195 h 40"/>
                <a:gd name="T18" fmla="*/ 395 w 44"/>
                <a:gd name="T19" fmla="*/ 689 h 40"/>
                <a:gd name="T20" fmla="*/ 0 w 44"/>
                <a:gd name="T21" fmla="*/ 0 h 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4" h="40">
                  <a:moveTo>
                    <a:pt x="0" y="1"/>
                  </a:moveTo>
                  <a:cubicBezTo>
                    <a:pt x="6" y="6"/>
                    <a:pt x="4" y="18"/>
                    <a:pt x="4" y="26"/>
                  </a:cubicBezTo>
                  <a:cubicBezTo>
                    <a:pt x="5" y="30"/>
                    <a:pt x="2" y="35"/>
                    <a:pt x="3" y="40"/>
                  </a:cubicBezTo>
                  <a:cubicBezTo>
                    <a:pt x="6" y="40"/>
                    <a:pt x="11" y="37"/>
                    <a:pt x="14" y="36"/>
                  </a:cubicBezTo>
                  <a:cubicBezTo>
                    <a:pt x="17" y="36"/>
                    <a:pt x="20" y="34"/>
                    <a:pt x="24" y="34"/>
                  </a:cubicBezTo>
                  <a:cubicBezTo>
                    <a:pt x="28" y="34"/>
                    <a:pt x="29" y="35"/>
                    <a:pt x="33" y="35"/>
                  </a:cubicBezTo>
                  <a:cubicBezTo>
                    <a:pt x="37" y="36"/>
                    <a:pt x="40" y="35"/>
                    <a:pt x="44" y="36"/>
                  </a:cubicBezTo>
                  <a:cubicBezTo>
                    <a:pt x="39" y="33"/>
                    <a:pt x="35" y="32"/>
                    <a:pt x="30" y="31"/>
                  </a:cubicBezTo>
                  <a:cubicBezTo>
                    <a:pt x="25" y="30"/>
                    <a:pt x="25" y="28"/>
                    <a:pt x="21" y="24"/>
                  </a:cubicBezTo>
                  <a:cubicBezTo>
                    <a:pt x="17" y="20"/>
                    <a:pt x="13" y="19"/>
                    <a:pt x="10" y="14"/>
                  </a:cubicBezTo>
                  <a:cubicBezTo>
                    <a:pt x="7" y="9"/>
                    <a:pt x="4" y="5"/>
                    <a:pt x="0" y="0"/>
                  </a:cubicBezTo>
                </a:path>
              </a:pathLst>
            </a:custGeom>
            <a:solidFill>
              <a:srgbClr val="FEDD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58" name="Freeform 86">
              <a:extLst>
                <a:ext uri="{FF2B5EF4-FFF2-40B4-BE49-F238E27FC236}">
                  <a16:creationId xmlns:a16="http://schemas.microsoft.com/office/drawing/2014/main" id="{E129ED5C-BB14-449C-B532-954000F48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9" y="2763"/>
              <a:ext cx="125" cy="245"/>
            </a:xfrm>
            <a:custGeom>
              <a:avLst/>
              <a:gdLst>
                <a:gd name="T0" fmla="*/ 1488 w 50"/>
                <a:gd name="T1" fmla="*/ 4474 h 92"/>
                <a:gd name="T2" fmla="*/ 863 w 50"/>
                <a:gd name="T3" fmla="*/ 4178 h 92"/>
                <a:gd name="T4" fmla="*/ 0 w 50"/>
                <a:gd name="T5" fmla="*/ 4269 h 92"/>
                <a:gd name="T6" fmla="*/ 750 w 50"/>
                <a:gd name="T7" fmla="*/ 3667 h 92"/>
                <a:gd name="T8" fmla="*/ 1333 w 50"/>
                <a:gd name="T9" fmla="*/ 2815 h 92"/>
                <a:gd name="T10" fmla="*/ 1613 w 50"/>
                <a:gd name="T11" fmla="*/ 2269 h 92"/>
                <a:gd name="T12" fmla="*/ 1720 w 50"/>
                <a:gd name="T13" fmla="*/ 964 h 92"/>
                <a:gd name="T14" fmla="*/ 1458 w 50"/>
                <a:gd name="T15" fmla="*/ 0 h 92"/>
                <a:gd name="T16" fmla="*/ 1875 w 50"/>
                <a:gd name="T17" fmla="*/ 1057 h 92"/>
                <a:gd name="T18" fmla="*/ 1925 w 50"/>
                <a:gd name="T19" fmla="*/ 1872 h 92"/>
                <a:gd name="T20" fmla="*/ 1845 w 50"/>
                <a:gd name="T21" fmla="*/ 2610 h 92"/>
                <a:gd name="T22" fmla="*/ 1613 w 50"/>
                <a:gd name="T23" fmla="*/ 3779 h 92"/>
                <a:gd name="T24" fmla="*/ 1613 w 50"/>
                <a:gd name="T25" fmla="*/ 4623 h 9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" h="92">
                  <a:moveTo>
                    <a:pt x="38" y="89"/>
                  </a:moveTo>
                  <a:cubicBezTo>
                    <a:pt x="32" y="86"/>
                    <a:pt x="29" y="83"/>
                    <a:pt x="22" y="83"/>
                  </a:cubicBezTo>
                  <a:cubicBezTo>
                    <a:pt x="14" y="82"/>
                    <a:pt x="7" y="83"/>
                    <a:pt x="0" y="85"/>
                  </a:cubicBezTo>
                  <a:cubicBezTo>
                    <a:pt x="1" y="72"/>
                    <a:pt x="10" y="76"/>
                    <a:pt x="19" y="73"/>
                  </a:cubicBezTo>
                  <a:cubicBezTo>
                    <a:pt x="29" y="70"/>
                    <a:pt x="29" y="64"/>
                    <a:pt x="34" y="56"/>
                  </a:cubicBezTo>
                  <a:cubicBezTo>
                    <a:pt x="36" y="52"/>
                    <a:pt x="39" y="49"/>
                    <a:pt x="41" y="45"/>
                  </a:cubicBezTo>
                  <a:cubicBezTo>
                    <a:pt x="43" y="40"/>
                    <a:pt x="44" y="25"/>
                    <a:pt x="44" y="19"/>
                  </a:cubicBezTo>
                  <a:cubicBezTo>
                    <a:pt x="43" y="9"/>
                    <a:pt x="42" y="9"/>
                    <a:pt x="37" y="0"/>
                  </a:cubicBezTo>
                  <a:cubicBezTo>
                    <a:pt x="44" y="6"/>
                    <a:pt x="47" y="11"/>
                    <a:pt x="48" y="21"/>
                  </a:cubicBezTo>
                  <a:cubicBezTo>
                    <a:pt x="48" y="26"/>
                    <a:pt x="50" y="32"/>
                    <a:pt x="49" y="37"/>
                  </a:cubicBezTo>
                  <a:cubicBezTo>
                    <a:pt x="49" y="43"/>
                    <a:pt x="48" y="46"/>
                    <a:pt x="47" y="52"/>
                  </a:cubicBezTo>
                  <a:cubicBezTo>
                    <a:pt x="46" y="60"/>
                    <a:pt x="43" y="68"/>
                    <a:pt x="41" y="75"/>
                  </a:cubicBezTo>
                  <a:cubicBezTo>
                    <a:pt x="40" y="80"/>
                    <a:pt x="44" y="89"/>
                    <a:pt x="41" y="92"/>
                  </a:cubicBezTo>
                </a:path>
              </a:pathLst>
            </a:custGeom>
            <a:solidFill>
              <a:srgbClr val="FEDD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59" name="Freeform 87">
              <a:extLst>
                <a:ext uri="{FF2B5EF4-FFF2-40B4-BE49-F238E27FC236}">
                  <a16:creationId xmlns:a16="http://schemas.microsoft.com/office/drawing/2014/main" id="{90DDD6B5-2699-487A-9DB8-FDD069A62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9" y="2837"/>
              <a:ext cx="303" cy="224"/>
            </a:xfrm>
            <a:custGeom>
              <a:avLst/>
              <a:gdLst>
                <a:gd name="T0" fmla="*/ 50 w 121"/>
                <a:gd name="T1" fmla="*/ 0 h 84"/>
                <a:gd name="T2" fmla="*/ 909 w 121"/>
                <a:gd name="T3" fmla="*/ 2219 h 84"/>
                <a:gd name="T4" fmla="*/ 1650 w 121"/>
                <a:gd name="T5" fmla="*/ 3733 h 84"/>
                <a:gd name="T6" fmla="*/ 3218 w 121"/>
                <a:gd name="T7" fmla="*/ 4152 h 84"/>
                <a:gd name="T8" fmla="*/ 4052 w 121"/>
                <a:gd name="T9" fmla="*/ 4245 h 84"/>
                <a:gd name="T10" fmla="*/ 4760 w 121"/>
                <a:gd name="T11" fmla="*/ 4040 h 84"/>
                <a:gd name="T12" fmla="*/ 3769 w 121"/>
                <a:gd name="T13" fmla="*/ 3891 h 84"/>
                <a:gd name="T14" fmla="*/ 2714 w 121"/>
                <a:gd name="T15" fmla="*/ 3491 h 84"/>
                <a:gd name="T16" fmla="*/ 2484 w 121"/>
                <a:gd name="T17" fmla="*/ 2979 h 84"/>
                <a:gd name="T18" fmla="*/ 1851 w 121"/>
                <a:gd name="T19" fmla="*/ 2637 h 84"/>
                <a:gd name="T20" fmla="*/ 784 w 121"/>
                <a:gd name="T21" fmla="*/ 1459 h 84"/>
                <a:gd name="T22" fmla="*/ 50 w 121"/>
                <a:gd name="T23" fmla="*/ 56 h 8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1" h="84">
                  <a:moveTo>
                    <a:pt x="1" y="0"/>
                  </a:moveTo>
                  <a:cubicBezTo>
                    <a:pt x="1" y="18"/>
                    <a:pt x="14" y="30"/>
                    <a:pt x="23" y="44"/>
                  </a:cubicBezTo>
                  <a:cubicBezTo>
                    <a:pt x="30" y="55"/>
                    <a:pt x="32" y="66"/>
                    <a:pt x="42" y="74"/>
                  </a:cubicBezTo>
                  <a:cubicBezTo>
                    <a:pt x="55" y="83"/>
                    <a:pt x="67" y="81"/>
                    <a:pt x="82" y="82"/>
                  </a:cubicBezTo>
                  <a:cubicBezTo>
                    <a:pt x="89" y="83"/>
                    <a:pt x="96" y="84"/>
                    <a:pt x="103" y="84"/>
                  </a:cubicBezTo>
                  <a:cubicBezTo>
                    <a:pt x="110" y="84"/>
                    <a:pt x="115" y="82"/>
                    <a:pt x="121" y="80"/>
                  </a:cubicBezTo>
                  <a:cubicBezTo>
                    <a:pt x="113" y="80"/>
                    <a:pt x="104" y="78"/>
                    <a:pt x="96" y="77"/>
                  </a:cubicBezTo>
                  <a:cubicBezTo>
                    <a:pt x="85" y="76"/>
                    <a:pt x="78" y="76"/>
                    <a:pt x="69" y="69"/>
                  </a:cubicBezTo>
                  <a:cubicBezTo>
                    <a:pt x="61" y="63"/>
                    <a:pt x="65" y="65"/>
                    <a:pt x="63" y="59"/>
                  </a:cubicBezTo>
                  <a:cubicBezTo>
                    <a:pt x="62" y="54"/>
                    <a:pt x="51" y="52"/>
                    <a:pt x="47" y="52"/>
                  </a:cubicBezTo>
                  <a:cubicBezTo>
                    <a:pt x="33" y="50"/>
                    <a:pt x="30" y="37"/>
                    <a:pt x="20" y="29"/>
                  </a:cubicBezTo>
                  <a:cubicBezTo>
                    <a:pt x="12" y="23"/>
                    <a:pt x="0" y="12"/>
                    <a:pt x="1" y="1"/>
                  </a:cubicBezTo>
                </a:path>
              </a:pathLst>
            </a:custGeom>
            <a:solidFill>
              <a:srgbClr val="FEDD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60" name="Freeform 88">
              <a:extLst>
                <a:ext uri="{FF2B5EF4-FFF2-40B4-BE49-F238E27FC236}">
                  <a16:creationId xmlns:a16="http://schemas.microsoft.com/office/drawing/2014/main" id="{1E01D82D-240B-4FC0-9F02-3E7ECC27C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" y="2573"/>
              <a:ext cx="97" cy="102"/>
            </a:xfrm>
            <a:custGeom>
              <a:avLst/>
              <a:gdLst>
                <a:gd name="T0" fmla="*/ 0 w 39"/>
                <a:gd name="T1" fmla="*/ 1973 h 38"/>
                <a:gd name="T2" fmla="*/ 798 w 39"/>
                <a:gd name="T3" fmla="*/ 1758 h 38"/>
                <a:gd name="T4" fmla="*/ 1490 w 39"/>
                <a:gd name="T5" fmla="*/ 886 h 38"/>
                <a:gd name="T6" fmla="*/ 953 w 39"/>
                <a:gd name="T7" fmla="*/ 252 h 38"/>
                <a:gd name="T8" fmla="*/ 308 w 39"/>
                <a:gd name="T9" fmla="*/ 56 h 38"/>
                <a:gd name="T10" fmla="*/ 644 w 39"/>
                <a:gd name="T11" fmla="*/ 582 h 38"/>
                <a:gd name="T12" fmla="*/ 383 w 39"/>
                <a:gd name="T13" fmla="*/ 1044 h 38"/>
                <a:gd name="T14" fmla="*/ 75 w 39"/>
                <a:gd name="T15" fmla="*/ 1296 h 38"/>
                <a:gd name="T16" fmla="*/ 30 w 39"/>
                <a:gd name="T17" fmla="*/ 1917 h 3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9" h="38">
                  <a:moveTo>
                    <a:pt x="0" y="38"/>
                  </a:moveTo>
                  <a:cubicBezTo>
                    <a:pt x="8" y="37"/>
                    <a:pt x="14" y="38"/>
                    <a:pt x="21" y="34"/>
                  </a:cubicBezTo>
                  <a:cubicBezTo>
                    <a:pt x="26" y="31"/>
                    <a:pt x="37" y="23"/>
                    <a:pt x="39" y="17"/>
                  </a:cubicBezTo>
                  <a:cubicBezTo>
                    <a:pt x="32" y="17"/>
                    <a:pt x="32" y="7"/>
                    <a:pt x="25" y="5"/>
                  </a:cubicBezTo>
                  <a:cubicBezTo>
                    <a:pt x="22" y="3"/>
                    <a:pt x="12" y="0"/>
                    <a:pt x="8" y="1"/>
                  </a:cubicBezTo>
                  <a:cubicBezTo>
                    <a:pt x="9" y="7"/>
                    <a:pt x="16" y="6"/>
                    <a:pt x="17" y="11"/>
                  </a:cubicBezTo>
                  <a:cubicBezTo>
                    <a:pt x="18" y="15"/>
                    <a:pt x="13" y="19"/>
                    <a:pt x="10" y="20"/>
                  </a:cubicBezTo>
                  <a:cubicBezTo>
                    <a:pt x="6" y="22"/>
                    <a:pt x="4" y="20"/>
                    <a:pt x="2" y="25"/>
                  </a:cubicBezTo>
                  <a:cubicBezTo>
                    <a:pt x="0" y="29"/>
                    <a:pt x="2" y="33"/>
                    <a:pt x="1" y="37"/>
                  </a:cubicBezTo>
                </a:path>
              </a:pathLst>
            </a:custGeom>
            <a:solidFill>
              <a:srgbClr val="FEDD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61" name="Freeform 89">
              <a:extLst>
                <a:ext uri="{FF2B5EF4-FFF2-40B4-BE49-F238E27FC236}">
                  <a16:creationId xmlns:a16="http://schemas.microsoft.com/office/drawing/2014/main" id="{28C231C9-6122-4C78-96E3-44BE7BE5A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7" y="2357"/>
              <a:ext cx="237" cy="182"/>
            </a:xfrm>
            <a:custGeom>
              <a:avLst/>
              <a:gdLst>
                <a:gd name="T0" fmla="*/ 0 w 95"/>
                <a:gd name="T1" fmla="*/ 0 h 68"/>
                <a:gd name="T2" fmla="*/ 2515 w 95"/>
                <a:gd name="T3" fmla="*/ 1073 h 68"/>
                <a:gd name="T4" fmla="*/ 3602 w 95"/>
                <a:gd name="T5" fmla="*/ 1534 h 68"/>
                <a:gd name="T6" fmla="*/ 3418 w 95"/>
                <a:gd name="T7" fmla="*/ 2264 h 68"/>
                <a:gd name="T8" fmla="*/ 2794 w 95"/>
                <a:gd name="T9" fmla="*/ 3487 h 68"/>
                <a:gd name="T10" fmla="*/ 3024 w 95"/>
                <a:gd name="T11" fmla="*/ 1841 h 68"/>
                <a:gd name="T12" fmla="*/ 2407 w 95"/>
                <a:gd name="T13" fmla="*/ 1384 h 68"/>
                <a:gd name="T14" fmla="*/ 1008 w 95"/>
                <a:gd name="T15" fmla="*/ 401 h 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cubicBezTo>
                    <a:pt x="23" y="5"/>
                    <a:pt x="43" y="15"/>
                    <a:pt x="65" y="21"/>
                  </a:cubicBezTo>
                  <a:cubicBezTo>
                    <a:pt x="71" y="23"/>
                    <a:pt x="89" y="24"/>
                    <a:pt x="93" y="30"/>
                  </a:cubicBezTo>
                  <a:cubicBezTo>
                    <a:pt x="95" y="35"/>
                    <a:pt x="91" y="41"/>
                    <a:pt x="88" y="44"/>
                  </a:cubicBezTo>
                  <a:cubicBezTo>
                    <a:pt x="83" y="52"/>
                    <a:pt x="77" y="59"/>
                    <a:pt x="72" y="68"/>
                  </a:cubicBezTo>
                  <a:cubicBezTo>
                    <a:pt x="74" y="60"/>
                    <a:pt x="84" y="44"/>
                    <a:pt x="78" y="36"/>
                  </a:cubicBezTo>
                  <a:cubicBezTo>
                    <a:pt x="75" y="32"/>
                    <a:pt x="66" y="30"/>
                    <a:pt x="62" y="27"/>
                  </a:cubicBezTo>
                  <a:cubicBezTo>
                    <a:pt x="54" y="20"/>
                    <a:pt x="36" y="12"/>
                    <a:pt x="26" y="8"/>
                  </a:cubicBezTo>
                </a:path>
              </a:pathLst>
            </a:custGeom>
            <a:solidFill>
              <a:srgbClr val="FEDD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62" name="Freeform 90">
              <a:extLst>
                <a:ext uri="{FF2B5EF4-FFF2-40B4-BE49-F238E27FC236}">
                  <a16:creationId xmlns:a16="http://schemas.microsoft.com/office/drawing/2014/main" id="{A6D2F1DB-8631-4CB6-A532-EA0699F82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" y="2325"/>
              <a:ext cx="478" cy="307"/>
            </a:xfrm>
            <a:custGeom>
              <a:avLst/>
              <a:gdLst>
                <a:gd name="T0" fmla="*/ 0 w 191"/>
                <a:gd name="T1" fmla="*/ 5844 h 115"/>
                <a:gd name="T2" fmla="*/ 2663 w 191"/>
                <a:gd name="T3" fmla="*/ 1468 h 115"/>
                <a:gd name="T4" fmla="*/ 7490 w 191"/>
                <a:gd name="T5" fmla="*/ 307 h 115"/>
                <a:gd name="T6" fmla="*/ 2788 w 191"/>
                <a:gd name="T7" fmla="*/ 1981 h 115"/>
                <a:gd name="T8" fmla="*/ 0 w 191"/>
                <a:gd name="T9" fmla="*/ 5844 h 1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115">
                  <a:moveTo>
                    <a:pt x="0" y="115"/>
                  </a:moveTo>
                  <a:cubicBezTo>
                    <a:pt x="8" y="92"/>
                    <a:pt x="20" y="54"/>
                    <a:pt x="68" y="29"/>
                  </a:cubicBezTo>
                  <a:cubicBezTo>
                    <a:pt x="117" y="5"/>
                    <a:pt x="155" y="0"/>
                    <a:pt x="191" y="6"/>
                  </a:cubicBezTo>
                  <a:cubicBezTo>
                    <a:pt x="169" y="8"/>
                    <a:pt x="121" y="8"/>
                    <a:pt x="71" y="39"/>
                  </a:cubicBezTo>
                  <a:cubicBezTo>
                    <a:pt x="20" y="70"/>
                    <a:pt x="15" y="89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63" name="Freeform 91">
              <a:extLst>
                <a:ext uri="{FF2B5EF4-FFF2-40B4-BE49-F238E27FC236}">
                  <a16:creationId xmlns:a16="http://schemas.microsoft.com/office/drawing/2014/main" id="{EA264495-60D5-4EA2-9422-6262CBE6E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" y="2856"/>
              <a:ext cx="28" cy="72"/>
            </a:xfrm>
            <a:custGeom>
              <a:avLst/>
              <a:gdLst>
                <a:gd name="T0" fmla="*/ 163 w 11"/>
                <a:gd name="T1" fmla="*/ 56 h 27"/>
                <a:gd name="T2" fmla="*/ 51 w 11"/>
                <a:gd name="T3" fmla="*/ 56 h 27"/>
                <a:gd name="T4" fmla="*/ 0 w 11"/>
                <a:gd name="T5" fmla="*/ 456 h 27"/>
                <a:gd name="T6" fmla="*/ 84 w 11"/>
                <a:gd name="T7" fmla="*/ 1003 h 27"/>
                <a:gd name="T8" fmla="*/ 382 w 11"/>
                <a:gd name="T9" fmla="*/ 1365 h 27"/>
                <a:gd name="T10" fmla="*/ 163 w 11"/>
                <a:gd name="T11" fmla="*/ 56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" h="27">
                  <a:moveTo>
                    <a:pt x="4" y="1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2" y="4"/>
                    <a:pt x="3" y="7"/>
                    <a:pt x="0" y="9"/>
                  </a:cubicBezTo>
                  <a:cubicBezTo>
                    <a:pt x="4" y="12"/>
                    <a:pt x="4" y="16"/>
                    <a:pt x="2" y="20"/>
                  </a:cubicBezTo>
                  <a:cubicBezTo>
                    <a:pt x="6" y="20"/>
                    <a:pt x="9" y="23"/>
                    <a:pt x="9" y="27"/>
                  </a:cubicBezTo>
                  <a:cubicBezTo>
                    <a:pt x="11" y="26"/>
                    <a:pt x="7" y="4"/>
                    <a:pt x="4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64" name="Freeform 92">
              <a:extLst>
                <a:ext uri="{FF2B5EF4-FFF2-40B4-BE49-F238E27FC236}">
                  <a16:creationId xmlns:a16="http://schemas.microsoft.com/office/drawing/2014/main" id="{DB5F0588-5B71-4004-8B19-B9DED2227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" y="2120"/>
              <a:ext cx="67" cy="160"/>
            </a:xfrm>
            <a:custGeom>
              <a:avLst/>
              <a:gdLst>
                <a:gd name="T0" fmla="*/ 1022 w 27"/>
                <a:gd name="T1" fmla="*/ 3037 h 60"/>
                <a:gd name="T2" fmla="*/ 104 w 27"/>
                <a:gd name="T3" fmla="*/ 0 h 60"/>
                <a:gd name="T4" fmla="*/ 1022 w 27"/>
                <a:gd name="T5" fmla="*/ 3037 h 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" h="60">
                  <a:moveTo>
                    <a:pt x="27" y="60"/>
                  </a:moveTo>
                  <a:cubicBezTo>
                    <a:pt x="3" y="31"/>
                    <a:pt x="0" y="16"/>
                    <a:pt x="3" y="0"/>
                  </a:cubicBezTo>
                  <a:cubicBezTo>
                    <a:pt x="5" y="7"/>
                    <a:pt x="6" y="32"/>
                    <a:pt x="27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65" name="Freeform 93">
              <a:extLst>
                <a:ext uri="{FF2B5EF4-FFF2-40B4-BE49-F238E27FC236}">
                  <a16:creationId xmlns:a16="http://schemas.microsoft.com/office/drawing/2014/main" id="{649575FF-8180-407B-B1E0-539448E71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" y="2032"/>
              <a:ext cx="28" cy="112"/>
            </a:xfrm>
            <a:custGeom>
              <a:avLst/>
              <a:gdLst>
                <a:gd name="T0" fmla="*/ 0 w 11"/>
                <a:gd name="T1" fmla="*/ 2125 h 42"/>
                <a:gd name="T2" fmla="*/ 461 w 11"/>
                <a:gd name="T3" fmla="*/ 0 h 42"/>
                <a:gd name="T4" fmla="*/ 0 w 11"/>
                <a:gd name="T5" fmla="*/ 2125 h 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42">
                  <a:moveTo>
                    <a:pt x="0" y="42"/>
                  </a:moveTo>
                  <a:cubicBezTo>
                    <a:pt x="1" y="20"/>
                    <a:pt x="6" y="5"/>
                    <a:pt x="11" y="0"/>
                  </a:cubicBezTo>
                  <a:cubicBezTo>
                    <a:pt x="9" y="6"/>
                    <a:pt x="0" y="33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66" name="Freeform 94">
              <a:extLst>
                <a:ext uri="{FF2B5EF4-FFF2-40B4-BE49-F238E27FC236}">
                  <a16:creationId xmlns:a16="http://schemas.microsoft.com/office/drawing/2014/main" id="{3D9796E9-6849-4C0F-BD95-E308F1C27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7" y="2448"/>
              <a:ext cx="55" cy="24"/>
            </a:xfrm>
            <a:custGeom>
              <a:avLst/>
              <a:gdLst>
                <a:gd name="T0" fmla="*/ 0 w 22"/>
                <a:gd name="T1" fmla="*/ 456 h 9"/>
                <a:gd name="T2" fmla="*/ 863 w 22"/>
                <a:gd name="T3" fmla="*/ 456 h 9"/>
                <a:gd name="T4" fmla="*/ 50 w 22"/>
                <a:gd name="T5" fmla="*/ 397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" h="9">
                  <a:moveTo>
                    <a:pt x="0" y="9"/>
                  </a:moveTo>
                  <a:cubicBezTo>
                    <a:pt x="8" y="2"/>
                    <a:pt x="15" y="2"/>
                    <a:pt x="22" y="9"/>
                  </a:cubicBezTo>
                  <a:cubicBezTo>
                    <a:pt x="20" y="0"/>
                    <a:pt x="5" y="1"/>
                    <a:pt x="1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67" name="Freeform 95">
              <a:extLst>
                <a:ext uri="{FF2B5EF4-FFF2-40B4-BE49-F238E27FC236}">
                  <a16:creationId xmlns:a16="http://schemas.microsoft.com/office/drawing/2014/main" id="{25BE5751-17ED-4FC0-B587-653C43222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4" y="2509"/>
              <a:ext cx="33" cy="24"/>
            </a:xfrm>
            <a:custGeom>
              <a:avLst/>
              <a:gdLst>
                <a:gd name="T0" fmla="*/ 0 w 13"/>
                <a:gd name="T1" fmla="*/ 363 h 9"/>
                <a:gd name="T2" fmla="*/ 541 w 13"/>
                <a:gd name="T3" fmla="*/ 0 h 9"/>
                <a:gd name="T4" fmla="*/ 51 w 13"/>
                <a:gd name="T5" fmla="*/ 363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9">
                  <a:moveTo>
                    <a:pt x="0" y="7"/>
                  </a:moveTo>
                  <a:cubicBezTo>
                    <a:pt x="5" y="8"/>
                    <a:pt x="10" y="3"/>
                    <a:pt x="13" y="0"/>
                  </a:cubicBezTo>
                  <a:cubicBezTo>
                    <a:pt x="11" y="4"/>
                    <a:pt x="6" y="9"/>
                    <a:pt x="1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68" name="Freeform 96">
              <a:extLst>
                <a:ext uri="{FF2B5EF4-FFF2-40B4-BE49-F238E27FC236}">
                  <a16:creationId xmlns:a16="http://schemas.microsoft.com/office/drawing/2014/main" id="{9A9F6698-3A5F-4E52-8949-98AD973D4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9" y="2197"/>
              <a:ext cx="35" cy="118"/>
            </a:xfrm>
            <a:custGeom>
              <a:avLst/>
              <a:gdLst>
                <a:gd name="T0" fmla="*/ 158 w 14"/>
                <a:gd name="T1" fmla="*/ 308 h 44"/>
                <a:gd name="T2" fmla="*/ 395 w 14"/>
                <a:gd name="T3" fmla="*/ 770 h 44"/>
                <a:gd name="T4" fmla="*/ 363 w 14"/>
                <a:gd name="T5" fmla="*/ 1193 h 44"/>
                <a:gd name="T6" fmla="*/ 438 w 14"/>
                <a:gd name="T7" fmla="*/ 1663 h 44"/>
                <a:gd name="T8" fmla="*/ 363 w 14"/>
                <a:gd name="T9" fmla="*/ 1869 h 44"/>
                <a:gd name="T10" fmla="*/ 395 w 14"/>
                <a:gd name="T11" fmla="*/ 2272 h 44"/>
                <a:gd name="T12" fmla="*/ 438 w 14"/>
                <a:gd name="T13" fmla="*/ 1869 h 44"/>
                <a:gd name="T14" fmla="*/ 520 w 14"/>
                <a:gd name="T15" fmla="*/ 1604 h 44"/>
                <a:gd name="T16" fmla="*/ 470 w 14"/>
                <a:gd name="T17" fmla="*/ 984 h 44"/>
                <a:gd name="T18" fmla="*/ 0 w 14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44">
                  <a:moveTo>
                    <a:pt x="4" y="6"/>
                  </a:moveTo>
                  <a:cubicBezTo>
                    <a:pt x="5" y="9"/>
                    <a:pt x="9" y="11"/>
                    <a:pt x="10" y="15"/>
                  </a:cubicBezTo>
                  <a:cubicBezTo>
                    <a:pt x="11" y="18"/>
                    <a:pt x="8" y="20"/>
                    <a:pt x="9" y="23"/>
                  </a:cubicBezTo>
                  <a:cubicBezTo>
                    <a:pt x="10" y="27"/>
                    <a:pt x="12" y="28"/>
                    <a:pt x="11" y="32"/>
                  </a:cubicBezTo>
                  <a:cubicBezTo>
                    <a:pt x="10" y="34"/>
                    <a:pt x="9" y="34"/>
                    <a:pt x="9" y="36"/>
                  </a:cubicBezTo>
                  <a:cubicBezTo>
                    <a:pt x="9" y="37"/>
                    <a:pt x="10" y="42"/>
                    <a:pt x="10" y="44"/>
                  </a:cubicBezTo>
                  <a:cubicBezTo>
                    <a:pt x="10" y="41"/>
                    <a:pt x="10" y="38"/>
                    <a:pt x="11" y="36"/>
                  </a:cubicBezTo>
                  <a:cubicBezTo>
                    <a:pt x="11" y="34"/>
                    <a:pt x="13" y="32"/>
                    <a:pt x="13" y="31"/>
                  </a:cubicBezTo>
                  <a:cubicBezTo>
                    <a:pt x="14" y="28"/>
                    <a:pt x="13" y="21"/>
                    <a:pt x="12" y="19"/>
                  </a:cubicBezTo>
                  <a:cubicBezTo>
                    <a:pt x="10" y="13"/>
                    <a:pt x="5" y="4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69" name="Freeform 97">
              <a:extLst>
                <a:ext uri="{FF2B5EF4-FFF2-40B4-BE49-F238E27FC236}">
                  <a16:creationId xmlns:a16="http://schemas.microsoft.com/office/drawing/2014/main" id="{D9B1D026-D5A3-446D-B0D5-12E83AEA5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2" y="2803"/>
              <a:ext cx="352" cy="218"/>
            </a:xfrm>
            <a:custGeom>
              <a:avLst/>
              <a:gdLst>
                <a:gd name="T0" fmla="*/ 654 w 141"/>
                <a:gd name="T1" fmla="*/ 545 h 82"/>
                <a:gd name="T2" fmla="*/ 542 w 141"/>
                <a:gd name="T3" fmla="*/ 2502 h 82"/>
                <a:gd name="T4" fmla="*/ 342 w 141"/>
                <a:gd name="T5" fmla="*/ 3103 h 82"/>
                <a:gd name="T6" fmla="*/ 0 w 141"/>
                <a:gd name="T7" fmla="*/ 3648 h 82"/>
                <a:gd name="T8" fmla="*/ 654 w 141"/>
                <a:gd name="T9" fmla="*/ 3703 h 82"/>
                <a:gd name="T10" fmla="*/ 1196 w 141"/>
                <a:gd name="T11" fmla="*/ 3251 h 82"/>
                <a:gd name="T12" fmla="*/ 1715 w 141"/>
                <a:gd name="T13" fmla="*/ 2855 h 82"/>
                <a:gd name="T14" fmla="*/ 1945 w 141"/>
                <a:gd name="T15" fmla="*/ 3004 h 82"/>
                <a:gd name="T16" fmla="*/ 2207 w 141"/>
                <a:gd name="T17" fmla="*/ 2855 h 82"/>
                <a:gd name="T18" fmla="*/ 2412 w 141"/>
                <a:gd name="T19" fmla="*/ 2744 h 82"/>
                <a:gd name="T20" fmla="*/ 2754 w 141"/>
                <a:gd name="T21" fmla="*/ 2744 h 82"/>
                <a:gd name="T22" fmla="*/ 3298 w 141"/>
                <a:gd name="T23" fmla="*/ 2855 h 82"/>
                <a:gd name="T24" fmla="*/ 4431 w 141"/>
                <a:gd name="T25" fmla="*/ 3400 h 82"/>
                <a:gd name="T26" fmla="*/ 5477 w 141"/>
                <a:gd name="T27" fmla="*/ 4099 h 82"/>
                <a:gd name="T28" fmla="*/ 3845 w 141"/>
                <a:gd name="T29" fmla="*/ 2403 h 82"/>
                <a:gd name="T30" fmla="*/ 3453 w 141"/>
                <a:gd name="T31" fmla="*/ 2143 h 82"/>
                <a:gd name="T32" fmla="*/ 2878 w 141"/>
                <a:gd name="T33" fmla="*/ 2254 h 82"/>
                <a:gd name="T34" fmla="*/ 1321 w 141"/>
                <a:gd name="T35" fmla="*/ 2502 h 82"/>
                <a:gd name="T36" fmla="*/ 854 w 141"/>
                <a:gd name="T37" fmla="*/ 2706 h 82"/>
                <a:gd name="T38" fmla="*/ 854 w 141"/>
                <a:gd name="T39" fmla="*/ 1505 h 82"/>
                <a:gd name="T40" fmla="*/ 729 w 141"/>
                <a:gd name="T41" fmla="*/ 508 h 82"/>
                <a:gd name="T42" fmla="*/ 624 w 141"/>
                <a:gd name="T43" fmla="*/ 0 h 8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41" h="82">
                  <a:moveTo>
                    <a:pt x="17" y="11"/>
                  </a:moveTo>
                  <a:cubicBezTo>
                    <a:pt x="17" y="24"/>
                    <a:pt x="18" y="37"/>
                    <a:pt x="14" y="50"/>
                  </a:cubicBezTo>
                  <a:cubicBezTo>
                    <a:pt x="13" y="54"/>
                    <a:pt x="11" y="59"/>
                    <a:pt x="9" y="62"/>
                  </a:cubicBezTo>
                  <a:cubicBezTo>
                    <a:pt x="6" y="66"/>
                    <a:pt x="1" y="69"/>
                    <a:pt x="0" y="73"/>
                  </a:cubicBezTo>
                  <a:cubicBezTo>
                    <a:pt x="4" y="75"/>
                    <a:pt x="13" y="75"/>
                    <a:pt x="17" y="74"/>
                  </a:cubicBezTo>
                  <a:cubicBezTo>
                    <a:pt x="24" y="72"/>
                    <a:pt x="26" y="68"/>
                    <a:pt x="31" y="65"/>
                  </a:cubicBezTo>
                  <a:cubicBezTo>
                    <a:pt x="35" y="62"/>
                    <a:pt x="40" y="58"/>
                    <a:pt x="44" y="57"/>
                  </a:cubicBezTo>
                  <a:cubicBezTo>
                    <a:pt x="47" y="57"/>
                    <a:pt x="51" y="58"/>
                    <a:pt x="50" y="60"/>
                  </a:cubicBezTo>
                  <a:cubicBezTo>
                    <a:pt x="52" y="58"/>
                    <a:pt x="54" y="56"/>
                    <a:pt x="57" y="57"/>
                  </a:cubicBezTo>
                  <a:cubicBezTo>
                    <a:pt x="59" y="58"/>
                    <a:pt x="60" y="56"/>
                    <a:pt x="62" y="55"/>
                  </a:cubicBezTo>
                  <a:cubicBezTo>
                    <a:pt x="65" y="54"/>
                    <a:pt x="68" y="55"/>
                    <a:pt x="71" y="55"/>
                  </a:cubicBezTo>
                  <a:cubicBezTo>
                    <a:pt x="75" y="56"/>
                    <a:pt x="83" y="53"/>
                    <a:pt x="85" y="57"/>
                  </a:cubicBezTo>
                  <a:cubicBezTo>
                    <a:pt x="91" y="48"/>
                    <a:pt x="108" y="64"/>
                    <a:pt x="114" y="68"/>
                  </a:cubicBezTo>
                  <a:cubicBezTo>
                    <a:pt x="121" y="74"/>
                    <a:pt x="131" y="80"/>
                    <a:pt x="141" y="82"/>
                  </a:cubicBezTo>
                  <a:cubicBezTo>
                    <a:pt x="126" y="71"/>
                    <a:pt x="115" y="58"/>
                    <a:pt x="99" y="48"/>
                  </a:cubicBezTo>
                  <a:cubicBezTo>
                    <a:pt x="96" y="46"/>
                    <a:pt x="93" y="44"/>
                    <a:pt x="89" y="43"/>
                  </a:cubicBezTo>
                  <a:cubicBezTo>
                    <a:pt x="84" y="43"/>
                    <a:pt x="78" y="45"/>
                    <a:pt x="74" y="45"/>
                  </a:cubicBezTo>
                  <a:cubicBezTo>
                    <a:pt x="61" y="47"/>
                    <a:pt x="46" y="46"/>
                    <a:pt x="34" y="50"/>
                  </a:cubicBezTo>
                  <a:cubicBezTo>
                    <a:pt x="31" y="51"/>
                    <a:pt x="25" y="56"/>
                    <a:pt x="22" y="54"/>
                  </a:cubicBezTo>
                  <a:cubicBezTo>
                    <a:pt x="18" y="52"/>
                    <a:pt x="22" y="34"/>
                    <a:pt x="22" y="30"/>
                  </a:cubicBezTo>
                  <a:cubicBezTo>
                    <a:pt x="22" y="23"/>
                    <a:pt x="21" y="17"/>
                    <a:pt x="19" y="10"/>
                  </a:cubicBezTo>
                  <a:cubicBezTo>
                    <a:pt x="18" y="7"/>
                    <a:pt x="16" y="2"/>
                    <a:pt x="16" y="0"/>
                  </a:cubicBezTo>
                </a:path>
              </a:pathLst>
            </a:custGeom>
            <a:solidFill>
              <a:srgbClr val="FCC8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70" name="Freeform 98">
              <a:extLst>
                <a:ext uri="{FF2B5EF4-FFF2-40B4-BE49-F238E27FC236}">
                  <a16:creationId xmlns:a16="http://schemas.microsoft.com/office/drawing/2014/main" id="{65071C11-AA99-4B84-A83A-06EB64972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4" y="2163"/>
              <a:ext cx="65" cy="133"/>
            </a:xfrm>
            <a:custGeom>
              <a:avLst/>
              <a:gdLst>
                <a:gd name="T0" fmla="*/ 0 w 26"/>
                <a:gd name="T1" fmla="*/ 0 h 50"/>
                <a:gd name="T2" fmla="*/ 470 w 26"/>
                <a:gd name="T3" fmla="*/ 904 h 50"/>
                <a:gd name="T4" fmla="*/ 550 w 26"/>
                <a:gd name="T5" fmla="*/ 1258 h 50"/>
                <a:gd name="T6" fmla="*/ 520 w 26"/>
                <a:gd name="T7" fmla="*/ 1450 h 50"/>
                <a:gd name="T8" fmla="*/ 595 w 26"/>
                <a:gd name="T9" fmla="*/ 1692 h 50"/>
                <a:gd name="T10" fmla="*/ 595 w 26"/>
                <a:gd name="T11" fmla="*/ 1846 h 50"/>
                <a:gd name="T12" fmla="*/ 675 w 26"/>
                <a:gd name="T13" fmla="*/ 2051 h 50"/>
                <a:gd name="T14" fmla="*/ 625 w 26"/>
                <a:gd name="T15" fmla="*/ 2405 h 50"/>
                <a:gd name="T16" fmla="*/ 863 w 26"/>
                <a:gd name="T17" fmla="*/ 2200 h 50"/>
                <a:gd name="T18" fmla="*/ 988 w 26"/>
                <a:gd name="T19" fmla="*/ 2109 h 50"/>
                <a:gd name="T20" fmla="*/ 938 w 26"/>
                <a:gd name="T21" fmla="*/ 1960 h 50"/>
                <a:gd name="T22" fmla="*/ 863 w 26"/>
                <a:gd name="T23" fmla="*/ 1748 h 50"/>
                <a:gd name="T24" fmla="*/ 938 w 26"/>
                <a:gd name="T25" fmla="*/ 1508 h 50"/>
                <a:gd name="T26" fmla="*/ 863 w 26"/>
                <a:gd name="T27" fmla="*/ 1146 h 5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6" h="50">
                  <a:moveTo>
                    <a:pt x="0" y="0"/>
                  </a:moveTo>
                  <a:cubicBezTo>
                    <a:pt x="5" y="4"/>
                    <a:pt x="10" y="12"/>
                    <a:pt x="12" y="18"/>
                  </a:cubicBezTo>
                  <a:cubicBezTo>
                    <a:pt x="13" y="20"/>
                    <a:pt x="14" y="23"/>
                    <a:pt x="14" y="25"/>
                  </a:cubicBezTo>
                  <a:cubicBezTo>
                    <a:pt x="14" y="27"/>
                    <a:pt x="13" y="28"/>
                    <a:pt x="13" y="29"/>
                  </a:cubicBezTo>
                  <a:cubicBezTo>
                    <a:pt x="13" y="31"/>
                    <a:pt x="15" y="32"/>
                    <a:pt x="15" y="34"/>
                  </a:cubicBezTo>
                  <a:cubicBezTo>
                    <a:pt x="15" y="35"/>
                    <a:pt x="14" y="37"/>
                    <a:pt x="15" y="37"/>
                  </a:cubicBezTo>
                  <a:cubicBezTo>
                    <a:pt x="15" y="39"/>
                    <a:pt x="17" y="40"/>
                    <a:pt x="17" y="41"/>
                  </a:cubicBezTo>
                  <a:cubicBezTo>
                    <a:pt x="18" y="43"/>
                    <a:pt x="15" y="46"/>
                    <a:pt x="16" y="48"/>
                  </a:cubicBezTo>
                  <a:cubicBezTo>
                    <a:pt x="18" y="50"/>
                    <a:pt x="20" y="45"/>
                    <a:pt x="22" y="44"/>
                  </a:cubicBezTo>
                  <a:cubicBezTo>
                    <a:pt x="23" y="43"/>
                    <a:pt x="24" y="44"/>
                    <a:pt x="25" y="42"/>
                  </a:cubicBezTo>
                  <a:cubicBezTo>
                    <a:pt x="26" y="39"/>
                    <a:pt x="25" y="40"/>
                    <a:pt x="24" y="39"/>
                  </a:cubicBezTo>
                  <a:cubicBezTo>
                    <a:pt x="24" y="37"/>
                    <a:pt x="22" y="37"/>
                    <a:pt x="22" y="35"/>
                  </a:cubicBezTo>
                  <a:cubicBezTo>
                    <a:pt x="22" y="33"/>
                    <a:pt x="24" y="32"/>
                    <a:pt x="24" y="30"/>
                  </a:cubicBezTo>
                  <a:cubicBezTo>
                    <a:pt x="24" y="28"/>
                    <a:pt x="23" y="25"/>
                    <a:pt x="22" y="23"/>
                  </a:cubicBezTo>
                </a:path>
              </a:pathLst>
            </a:custGeom>
            <a:solidFill>
              <a:srgbClr val="FCC8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71" name="Freeform 99">
              <a:extLst>
                <a:ext uri="{FF2B5EF4-FFF2-40B4-BE49-F238E27FC236}">
                  <a16:creationId xmlns:a16="http://schemas.microsoft.com/office/drawing/2014/main" id="{5F010F9F-FB0D-463B-B5DD-45EB1DF76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7" y="2989"/>
              <a:ext cx="155" cy="72"/>
            </a:xfrm>
            <a:custGeom>
              <a:avLst/>
              <a:gdLst>
                <a:gd name="T0" fmla="*/ 0 w 62"/>
                <a:gd name="T1" fmla="*/ 0 h 27"/>
                <a:gd name="T2" fmla="*/ 395 w 62"/>
                <a:gd name="T3" fmla="*/ 760 h 27"/>
                <a:gd name="T4" fmla="*/ 988 w 62"/>
                <a:gd name="T5" fmla="*/ 1117 h 27"/>
                <a:gd name="T6" fmla="*/ 2425 w 62"/>
                <a:gd name="T7" fmla="*/ 1309 h 27"/>
                <a:gd name="T8" fmla="*/ 1300 w 62"/>
                <a:gd name="T9" fmla="*/ 968 h 27"/>
                <a:gd name="T10" fmla="*/ 520 w 62"/>
                <a:gd name="T11" fmla="*/ 704 h 27"/>
                <a:gd name="T12" fmla="*/ 0 w 62"/>
                <a:gd name="T13" fmla="*/ 0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2" h="27">
                  <a:moveTo>
                    <a:pt x="0" y="0"/>
                  </a:moveTo>
                  <a:cubicBezTo>
                    <a:pt x="3" y="5"/>
                    <a:pt x="5" y="11"/>
                    <a:pt x="10" y="15"/>
                  </a:cubicBezTo>
                  <a:cubicBezTo>
                    <a:pt x="14" y="19"/>
                    <a:pt x="19" y="20"/>
                    <a:pt x="25" y="22"/>
                  </a:cubicBezTo>
                  <a:cubicBezTo>
                    <a:pt x="36" y="25"/>
                    <a:pt x="50" y="27"/>
                    <a:pt x="62" y="26"/>
                  </a:cubicBezTo>
                  <a:cubicBezTo>
                    <a:pt x="52" y="26"/>
                    <a:pt x="42" y="21"/>
                    <a:pt x="33" y="19"/>
                  </a:cubicBezTo>
                  <a:cubicBezTo>
                    <a:pt x="25" y="18"/>
                    <a:pt x="19" y="20"/>
                    <a:pt x="13" y="14"/>
                  </a:cubicBezTo>
                  <a:cubicBezTo>
                    <a:pt x="8" y="9"/>
                    <a:pt x="4" y="5"/>
                    <a:pt x="0" y="0"/>
                  </a:cubicBezTo>
                </a:path>
              </a:pathLst>
            </a:custGeom>
            <a:solidFill>
              <a:srgbClr val="FCC8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72" name="Freeform 100">
              <a:extLst>
                <a:ext uri="{FF2B5EF4-FFF2-40B4-BE49-F238E27FC236}">
                  <a16:creationId xmlns:a16="http://schemas.microsoft.com/office/drawing/2014/main" id="{FFB25F10-F86D-4005-B5E8-D58FF3BA4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2" y="2995"/>
              <a:ext cx="122" cy="29"/>
            </a:xfrm>
            <a:custGeom>
              <a:avLst/>
              <a:gdLst>
                <a:gd name="T0" fmla="*/ 30 w 49"/>
                <a:gd name="T1" fmla="*/ 0 h 11"/>
                <a:gd name="T2" fmla="*/ 540 w 49"/>
                <a:gd name="T3" fmla="*/ 438 h 11"/>
                <a:gd name="T4" fmla="*/ 954 w 49"/>
                <a:gd name="T5" fmla="*/ 480 h 11"/>
                <a:gd name="T6" fmla="*/ 1885 w 49"/>
                <a:gd name="T7" fmla="*/ 438 h 11"/>
                <a:gd name="T8" fmla="*/ 881 w 49"/>
                <a:gd name="T9" fmla="*/ 327 h 11"/>
                <a:gd name="T10" fmla="*/ 0 w 49"/>
                <a:gd name="T11" fmla="*/ 0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" h="11">
                  <a:moveTo>
                    <a:pt x="1" y="0"/>
                  </a:moveTo>
                  <a:cubicBezTo>
                    <a:pt x="4" y="4"/>
                    <a:pt x="10" y="7"/>
                    <a:pt x="14" y="9"/>
                  </a:cubicBezTo>
                  <a:cubicBezTo>
                    <a:pt x="17" y="11"/>
                    <a:pt x="21" y="10"/>
                    <a:pt x="25" y="10"/>
                  </a:cubicBezTo>
                  <a:cubicBezTo>
                    <a:pt x="33" y="9"/>
                    <a:pt x="42" y="10"/>
                    <a:pt x="49" y="9"/>
                  </a:cubicBezTo>
                  <a:cubicBezTo>
                    <a:pt x="41" y="10"/>
                    <a:pt x="31" y="8"/>
                    <a:pt x="23" y="7"/>
                  </a:cubicBezTo>
                  <a:cubicBezTo>
                    <a:pt x="16" y="7"/>
                    <a:pt x="5" y="5"/>
                    <a:pt x="0" y="0"/>
                  </a:cubicBezTo>
                </a:path>
              </a:pathLst>
            </a:custGeom>
            <a:solidFill>
              <a:srgbClr val="FCC8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73" name="Freeform 101">
              <a:extLst>
                <a:ext uri="{FF2B5EF4-FFF2-40B4-BE49-F238E27FC236}">
                  <a16:creationId xmlns:a16="http://schemas.microsoft.com/office/drawing/2014/main" id="{DAFFE400-50BC-443E-97FB-E5172A427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" y="2507"/>
              <a:ext cx="100" cy="152"/>
            </a:xfrm>
            <a:custGeom>
              <a:avLst/>
              <a:gdLst>
                <a:gd name="T0" fmla="*/ 50 w 40"/>
                <a:gd name="T1" fmla="*/ 0 h 57"/>
                <a:gd name="T2" fmla="*/ 125 w 40"/>
                <a:gd name="T3" fmla="*/ 1003 h 57"/>
                <a:gd name="T4" fmla="*/ 438 w 40"/>
                <a:gd name="T5" fmla="*/ 1763 h 57"/>
                <a:gd name="T6" fmla="*/ 470 w 40"/>
                <a:gd name="T7" fmla="*/ 1613 h 57"/>
                <a:gd name="T8" fmla="*/ 750 w 40"/>
                <a:gd name="T9" fmla="*/ 2125 h 57"/>
                <a:gd name="T10" fmla="*/ 750 w 40"/>
                <a:gd name="T11" fmla="*/ 2069 h 57"/>
                <a:gd name="T12" fmla="*/ 783 w 40"/>
                <a:gd name="T13" fmla="*/ 2069 h 57"/>
                <a:gd name="T14" fmla="*/ 1020 w 40"/>
                <a:gd name="T15" fmla="*/ 2368 h 57"/>
                <a:gd name="T16" fmla="*/ 1095 w 40"/>
                <a:gd name="T17" fmla="*/ 2333 h 57"/>
                <a:gd name="T18" fmla="*/ 1563 w 40"/>
                <a:gd name="T19" fmla="*/ 2880 h 57"/>
                <a:gd name="T20" fmla="*/ 1220 w 40"/>
                <a:gd name="T21" fmla="*/ 2027 h 57"/>
                <a:gd name="T22" fmla="*/ 470 w 40"/>
                <a:gd name="T23" fmla="*/ 1309 h 57"/>
                <a:gd name="T24" fmla="*/ 158 w 40"/>
                <a:gd name="T25" fmla="*/ 704 h 57"/>
                <a:gd name="T26" fmla="*/ 83 w 40"/>
                <a:gd name="T27" fmla="*/ 93 h 5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0" h="57">
                  <a:moveTo>
                    <a:pt x="1" y="0"/>
                  </a:moveTo>
                  <a:cubicBezTo>
                    <a:pt x="1" y="7"/>
                    <a:pt x="0" y="15"/>
                    <a:pt x="3" y="20"/>
                  </a:cubicBezTo>
                  <a:cubicBezTo>
                    <a:pt x="6" y="25"/>
                    <a:pt x="12" y="29"/>
                    <a:pt x="11" y="35"/>
                  </a:cubicBezTo>
                  <a:cubicBezTo>
                    <a:pt x="11" y="34"/>
                    <a:pt x="12" y="33"/>
                    <a:pt x="12" y="32"/>
                  </a:cubicBezTo>
                  <a:cubicBezTo>
                    <a:pt x="16" y="34"/>
                    <a:pt x="14" y="41"/>
                    <a:pt x="19" y="42"/>
                  </a:cubicBezTo>
                  <a:cubicBezTo>
                    <a:pt x="19" y="42"/>
                    <a:pt x="18" y="42"/>
                    <a:pt x="19" y="41"/>
                  </a:cubicBezTo>
                  <a:cubicBezTo>
                    <a:pt x="19" y="41"/>
                    <a:pt x="21" y="41"/>
                    <a:pt x="20" y="41"/>
                  </a:cubicBezTo>
                  <a:cubicBezTo>
                    <a:pt x="22" y="43"/>
                    <a:pt x="23" y="46"/>
                    <a:pt x="26" y="47"/>
                  </a:cubicBezTo>
                  <a:cubicBezTo>
                    <a:pt x="26" y="47"/>
                    <a:pt x="28" y="46"/>
                    <a:pt x="28" y="46"/>
                  </a:cubicBezTo>
                  <a:cubicBezTo>
                    <a:pt x="29" y="54"/>
                    <a:pt x="37" y="52"/>
                    <a:pt x="40" y="57"/>
                  </a:cubicBezTo>
                  <a:cubicBezTo>
                    <a:pt x="36" y="51"/>
                    <a:pt x="31" y="48"/>
                    <a:pt x="31" y="40"/>
                  </a:cubicBezTo>
                  <a:cubicBezTo>
                    <a:pt x="24" y="41"/>
                    <a:pt x="16" y="31"/>
                    <a:pt x="12" y="26"/>
                  </a:cubicBezTo>
                  <a:cubicBezTo>
                    <a:pt x="9" y="23"/>
                    <a:pt x="5" y="17"/>
                    <a:pt x="4" y="14"/>
                  </a:cubicBezTo>
                  <a:cubicBezTo>
                    <a:pt x="2" y="10"/>
                    <a:pt x="2" y="6"/>
                    <a:pt x="2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74" name="Freeform 102">
              <a:extLst>
                <a:ext uri="{FF2B5EF4-FFF2-40B4-BE49-F238E27FC236}">
                  <a16:creationId xmlns:a16="http://schemas.microsoft.com/office/drawing/2014/main" id="{4185DDC1-A32A-4186-92B9-451D50BBD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2" y="2952"/>
              <a:ext cx="95" cy="83"/>
            </a:xfrm>
            <a:custGeom>
              <a:avLst/>
              <a:gdLst>
                <a:gd name="T0" fmla="*/ 0 w 38"/>
                <a:gd name="T1" fmla="*/ 0 h 31"/>
                <a:gd name="T2" fmla="*/ 1488 w 38"/>
                <a:gd name="T3" fmla="*/ 1590 h 3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31">
                  <a:moveTo>
                    <a:pt x="0" y="0"/>
                  </a:moveTo>
                  <a:cubicBezTo>
                    <a:pt x="8" y="7"/>
                    <a:pt x="30" y="26"/>
                    <a:pt x="38" y="31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75" name="Freeform 103">
              <a:extLst>
                <a:ext uri="{FF2B5EF4-FFF2-40B4-BE49-F238E27FC236}">
                  <a16:creationId xmlns:a16="http://schemas.microsoft.com/office/drawing/2014/main" id="{0429FF4A-3C09-4823-AE24-4CF7540E3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" y="3075"/>
              <a:ext cx="28" cy="18"/>
            </a:xfrm>
            <a:custGeom>
              <a:avLst/>
              <a:gdLst>
                <a:gd name="T0" fmla="*/ 0 w 11"/>
                <a:gd name="T1" fmla="*/ 0 h 7"/>
                <a:gd name="T2" fmla="*/ 461 w 11"/>
                <a:gd name="T3" fmla="*/ 303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cubicBezTo>
                    <a:pt x="6" y="2"/>
                    <a:pt x="11" y="7"/>
                    <a:pt x="11" y="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76" name="Freeform 104">
              <a:extLst>
                <a:ext uri="{FF2B5EF4-FFF2-40B4-BE49-F238E27FC236}">
                  <a16:creationId xmlns:a16="http://schemas.microsoft.com/office/drawing/2014/main" id="{F92848CA-28CD-46B6-B489-CC68A1CA2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3067"/>
              <a:ext cx="25" cy="16"/>
            </a:xfrm>
            <a:custGeom>
              <a:avLst/>
              <a:gdLst>
                <a:gd name="T0" fmla="*/ 0 w 10"/>
                <a:gd name="T1" fmla="*/ 0 h 6"/>
                <a:gd name="T2" fmla="*/ 395 w 10"/>
                <a:gd name="T3" fmla="*/ 30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6">
                  <a:moveTo>
                    <a:pt x="0" y="0"/>
                  </a:moveTo>
                  <a:cubicBezTo>
                    <a:pt x="5" y="3"/>
                    <a:pt x="10" y="6"/>
                    <a:pt x="10" y="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77" name="Freeform 105">
              <a:extLst>
                <a:ext uri="{FF2B5EF4-FFF2-40B4-BE49-F238E27FC236}">
                  <a16:creationId xmlns:a16="http://schemas.microsoft.com/office/drawing/2014/main" id="{D49D51A9-0B2F-42BE-AB8A-F5A5D39DD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9" y="2971"/>
              <a:ext cx="55" cy="16"/>
            </a:xfrm>
            <a:custGeom>
              <a:avLst/>
              <a:gdLst>
                <a:gd name="T0" fmla="*/ 0 w 22"/>
                <a:gd name="T1" fmla="*/ 93 h 6"/>
                <a:gd name="T2" fmla="*/ 863 w 22"/>
                <a:gd name="T3" fmla="*/ 30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" h="6">
                  <a:moveTo>
                    <a:pt x="0" y="2"/>
                  </a:moveTo>
                  <a:cubicBezTo>
                    <a:pt x="5" y="0"/>
                    <a:pt x="22" y="6"/>
                    <a:pt x="22" y="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78" name="Freeform 106">
              <a:extLst>
                <a:ext uri="{FF2B5EF4-FFF2-40B4-BE49-F238E27FC236}">
                  <a16:creationId xmlns:a16="http://schemas.microsoft.com/office/drawing/2014/main" id="{11009CC4-D382-45A4-9FA1-C5B74F8A3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" y="3003"/>
              <a:ext cx="35" cy="13"/>
            </a:xfrm>
            <a:custGeom>
              <a:avLst/>
              <a:gdLst>
                <a:gd name="T0" fmla="*/ 0 w 14"/>
                <a:gd name="T1" fmla="*/ 0 h 5"/>
                <a:gd name="T2" fmla="*/ 550 w 14"/>
                <a:gd name="T3" fmla="*/ 229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5">
                  <a:moveTo>
                    <a:pt x="0" y="0"/>
                  </a:moveTo>
                  <a:cubicBezTo>
                    <a:pt x="6" y="1"/>
                    <a:pt x="14" y="5"/>
                    <a:pt x="14" y="5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79" name="Freeform 107">
              <a:extLst>
                <a:ext uri="{FF2B5EF4-FFF2-40B4-BE49-F238E27FC236}">
                  <a16:creationId xmlns:a16="http://schemas.microsoft.com/office/drawing/2014/main" id="{63593585-8C22-4902-B8E4-041807525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4" y="3051"/>
              <a:ext cx="55" cy="32"/>
            </a:xfrm>
            <a:custGeom>
              <a:avLst/>
              <a:gdLst>
                <a:gd name="T0" fmla="*/ 0 w 22"/>
                <a:gd name="T1" fmla="*/ 0 h 12"/>
                <a:gd name="T2" fmla="*/ 708 w 22"/>
                <a:gd name="T3" fmla="*/ 363 h 12"/>
                <a:gd name="T4" fmla="*/ 863 w 22"/>
                <a:gd name="T5" fmla="*/ 605 h 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" h="12">
                  <a:moveTo>
                    <a:pt x="0" y="0"/>
                  </a:moveTo>
                  <a:cubicBezTo>
                    <a:pt x="9" y="2"/>
                    <a:pt x="14" y="4"/>
                    <a:pt x="18" y="7"/>
                  </a:cubicBezTo>
                  <a:cubicBezTo>
                    <a:pt x="22" y="10"/>
                    <a:pt x="22" y="12"/>
                    <a:pt x="22" y="12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80" name="Freeform 108">
              <a:extLst>
                <a:ext uri="{FF2B5EF4-FFF2-40B4-BE49-F238E27FC236}">
                  <a16:creationId xmlns:a16="http://schemas.microsoft.com/office/drawing/2014/main" id="{2BC6C48B-21EB-4D1B-BE70-E046514F3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" y="3024"/>
              <a:ext cx="85" cy="53"/>
            </a:xfrm>
            <a:custGeom>
              <a:avLst/>
              <a:gdLst>
                <a:gd name="T0" fmla="*/ 0 w 34"/>
                <a:gd name="T1" fmla="*/ 0 h 20"/>
                <a:gd name="T2" fmla="*/ 708 w 34"/>
                <a:gd name="T3" fmla="*/ 506 h 20"/>
                <a:gd name="T4" fmla="*/ 1333 w 34"/>
                <a:gd name="T5" fmla="*/ 983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" h="20">
                  <a:moveTo>
                    <a:pt x="0" y="0"/>
                  </a:moveTo>
                  <a:cubicBezTo>
                    <a:pt x="5" y="6"/>
                    <a:pt x="12" y="5"/>
                    <a:pt x="18" y="10"/>
                  </a:cubicBezTo>
                  <a:cubicBezTo>
                    <a:pt x="24" y="15"/>
                    <a:pt x="34" y="14"/>
                    <a:pt x="34" y="2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81" name="Freeform 109">
              <a:extLst>
                <a:ext uri="{FF2B5EF4-FFF2-40B4-BE49-F238E27FC236}">
                  <a16:creationId xmlns:a16="http://schemas.microsoft.com/office/drawing/2014/main" id="{BAC081E8-A9D4-4184-B0E9-FA26CA0EB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" y="2645"/>
              <a:ext cx="152" cy="334"/>
            </a:xfrm>
            <a:custGeom>
              <a:avLst/>
              <a:gdLst>
                <a:gd name="T0" fmla="*/ 0 w 61"/>
                <a:gd name="T1" fmla="*/ 150 h 125"/>
                <a:gd name="T2" fmla="*/ 2243 w 61"/>
                <a:gd name="T3" fmla="*/ 3263 h 125"/>
                <a:gd name="T4" fmla="*/ 1814 w 61"/>
                <a:gd name="T5" fmla="*/ 6367 h 1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1" h="125">
                  <a:moveTo>
                    <a:pt x="0" y="3"/>
                  </a:moveTo>
                  <a:cubicBezTo>
                    <a:pt x="27" y="0"/>
                    <a:pt x="56" y="27"/>
                    <a:pt x="58" y="64"/>
                  </a:cubicBezTo>
                  <a:cubicBezTo>
                    <a:pt x="61" y="102"/>
                    <a:pt x="54" y="115"/>
                    <a:pt x="47" y="125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82" name="Freeform 110">
              <a:extLst>
                <a:ext uri="{FF2B5EF4-FFF2-40B4-BE49-F238E27FC236}">
                  <a16:creationId xmlns:a16="http://schemas.microsoft.com/office/drawing/2014/main" id="{26D11885-1712-4168-9696-CD00EBC4D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" y="2984"/>
              <a:ext cx="103" cy="24"/>
            </a:xfrm>
            <a:custGeom>
              <a:avLst/>
              <a:gdLst>
                <a:gd name="T0" fmla="*/ 0 w 41"/>
                <a:gd name="T1" fmla="*/ 149 h 9"/>
                <a:gd name="T2" fmla="*/ 796 w 41"/>
                <a:gd name="T3" fmla="*/ 363 h 9"/>
                <a:gd name="T4" fmla="*/ 1635 w 41"/>
                <a:gd name="T5" fmla="*/ 363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" h="9">
                  <a:moveTo>
                    <a:pt x="0" y="3"/>
                  </a:moveTo>
                  <a:cubicBezTo>
                    <a:pt x="13" y="0"/>
                    <a:pt x="15" y="4"/>
                    <a:pt x="20" y="7"/>
                  </a:cubicBezTo>
                  <a:cubicBezTo>
                    <a:pt x="25" y="9"/>
                    <a:pt x="41" y="7"/>
                    <a:pt x="41" y="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83" name="Freeform 111">
              <a:extLst>
                <a:ext uri="{FF2B5EF4-FFF2-40B4-BE49-F238E27FC236}">
                  <a16:creationId xmlns:a16="http://schemas.microsoft.com/office/drawing/2014/main" id="{2AD3E127-2374-49B9-8151-55EC17681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2" y="2139"/>
              <a:ext cx="115" cy="176"/>
            </a:xfrm>
            <a:custGeom>
              <a:avLst/>
              <a:gdLst>
                <a:gd name="T0" fmla="*/ 1375 w 46"/>
                <a:gd name="T1" fmla="*/ 3128 h 66"/>
                <a:gd name="T2" fmla="*/ 158 w 46"/>
                <a:gd name="T3" fmla="*/ 363 h 66"/>
                <a:gd name="T4" fmla="*/ 1250 w 46"/>
                <a:gd name="T5" fmla="*/ 1059 h 66"/>
                <a:gd name="T6" fmla="*/ 1533 w 46"/>
                <a:gd name="T7" fmla="*/ 1613 h 66"/>
                <a:gd name="T8" fmla="*/ 1645 w 46"/>
                <a:gd name="T9" fmla="*/ 1821 h 66"/>
                <a:gd name="T10" fmla="*/ 1613 w 46"/>
                <a:gd name="T11" fmla="*/ 2027 h 66"/>
                <a:gd name="T12" fmla="*/ 1613 w 46"/>
                <a:gd name="T13" fmla="*/ 2333 h 66"/>
                <a:gd name="T14" fmla="*/ 1770 w 46"/>
                <a:gd name="T15" fmla="*/ 2525 h 66"/>
                <a:gd name="T16" fmla="*/ 1458 w 46"/>
                <a:gd name="T17" fmla="*/ 2787 h 66"/>
                <a:gd name="T18" fmla="*/ 1645 w 46"/>
                <a:gd name="T19" fmla="*/ 3336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66">
                  <a:moveTo>
                    <a:pt x="35" y="62"/>
                  </a:moveTo>
                  <a:cubicBezTo>
                    <a:pt x="26" y="55"/>
                    <a:pt x="0" y="21"/>
                    <a:pt x="4" y="7"/>
                  </a:cubicBezTo>
                  <a:cubicBezTo>
                    <a:pt x="4" y="0"/>
                    <a:pt x="26" y="13"/>
                    <a:pt x="32" y="21"/>
                  </a:cubicBezTo>
                  <a:cubicBezTo>
                    <a:pt x="33" y="24"/>
                    <a:pt x="38" y="30"/>
                    <a:pt x="39" y="32"/>
                  </a:cubicBezTo>
                  <a:cubicBezTo>
                    <a:pt x="39" y="34"/>
                    <a:pt x="42" y="34"/>
                    <a:pt x="42" y="36"/>
                  </a:cubicBezTo>
                  <a:cubicBezTo>
                    <a:pt x="43" y="38"/>
                    <a:pt x="41" y="39"/>
                    <a:pt x="41" y="40"/>
                  </a:cubicBezTo>
                  <a:cubicBezTo>
                    <a:pt x="41" y="41"/>
                    <a:pt x="41" y="44"/>
                    <a:pt x="41" y="46"/>
                  </a:cubicBezTo>
                  <a:cubicBezTo>
                    <a:pt x="42" y="47"/>
                    <a:pt x="45" y="48"/>
                    <a:pt x="45" y="50"/>
                  </a:cubicBezTo>
                  <a:cubicBezTo>
                    <a:pt x="46" y="54"/>
                    <a:pt x="40" y="55"/>
                    <a:pt x="37" y="55"/>
                  </a:cubicBezTo>
                  <a:cubicBezTo>
                    <a:pt x="40" y="58"/>
                    <a:pt x="44" y="61"/>
                    <a:pt x="42" y="6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84" name="Freeform 112">
              <a:extLst>
                <a:ext uri="{FF2B5EF4-FFF2-40B4-BE49-F238E27FC236}">
                  <a16:creationId xmlns:a16="http://schemas.microsoft.com/office/drawing/2014/main" id="{AB652FF6-D863-4BEC-A4AB-08BC8C1A1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9" y="2205"/>
              <a:ext cx="258" cy="230"/>
            </a:xfrm>
            <a:custGeom>
              <a:avLst/>
              <a:gdLst>
                <a:gd name="T0" fmla="*/ 0 w 103"/>
                <a:gd name="T1" fmla="*/ 0 h 86"/>
                <a:gd name="T2" fmla="*/ 992 w 103"/>
                <a:gd name="T3" fmla="*/ 1795 h 86"/>
                <a:gd name="T4" fmla="*/ 2014 w 103"/>
                <a:gd name="T5" fmla="*/ 3327 h 86"/>
                <a:gd name="T6" fmla="*/ 2906 w 103"/>
                <a:gd name="T7" fmla="*/ 3576 h 86"/>
                <a:gd name="T8" fmla="*/ 4053 w 103"/>
                <a:gd name="T9" fmla="*/ 4399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86">
                  <a:moveTo>
                    <a:pt x="0" y="0"/>
                  </a:moveTo>
                  <a:cubicBezTo>
                    <a:pt x="8" y="10"/>
                    <a:pt x="15" y="20"/>
                    <a:pt x="25" y="35"/>
                  </a:cubicBezTo>
                  <a:cubicBezTo>
                    <a:pt x="30" y="43"/>
                    <a:pt x="43" y="60"/>
                    <a:pt x="51" y="65"/>
                  </a:cubicBezTo>
                  <a:cubicBezTo>
                    <a:pt x="60" y="71"/>
                    <a:pt x="65" y="68"/>
                    <a:pt x="74" y="70"/>
                  </a:cubicBezTo>
                  <a:cubicBezTo>
                    <a:pt x="84" y="73"/>
                    <a:pt x="100" y="83"/>
                    <a:pt x="103" y="8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85" name="Freeform 113">
              <a:extLst>
                <a:ext uri="{FF2B5EF4-FFF2-40B4-BE49-F238E27FC236}">
                  <a16:creationId xmlns:a16="http://schemas.microsoft.com/office/drawing/2014/main" id="{857C18C3-F479-43D1-AC27-AFB41F884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7" y="2837"/>
              <a:ext cx="110" cy="184"/>
            </a:xfrm>
            <a:custGeom>
              <a:avLst/>
              <a:gdLst>
                <a:gd name="T0" fmla="*/ 863 w 44"/>
                <a:gd name="T1" fmla="*/ 1763 h 69"/>
                <a:gd name="T2" fmla="*/ 470 w 44"/>
                <a:gd name="T3" fmla="*/ 363 h 69"/>
                <a:gd name="T4" fmla="*/ 438 w 44"/>
                <a:gd name="T5" fmla="*/ 307 h 69"/>
                <a:gd name="T6" fmla="*/ 0 w 44"/>
                <a:gd name="T7" fmla="*/ 307 h 69"/>
                <a:gd name="T8" fmla="*/ 0 w 44"/>
                <a:gd name="T9" fmla="*/ 760 h 69"/>
                <a:gd name="T10" fmla="*/ 50 w 44"/>
                <a:gd name="T11" fmla="*/ 1309 h 69"/>
                <a:gd name="T12" fmla="*/ 313 w 44"/>
                <a:gd name="T13" fmla="*/ 1672 h 69"/>
                <a:gd name="T14" fmla="*/ 313 w 44"/>
                <a:gd name="T15" fmla="*/ 1877 h 69"/>
                <a:gd name="T16" fmla="*/ 470 w 44"/>
                <a:gd name="T17" fmla="*/ 2069 h 69"/>
                <a:gd name="T18" fmla="*/ 625 w 44"/>
                <a:gd name="T19" fmla="*/ 2483 h 69"/>
                <a:gd name="T20" fmla="*/ 863 w 44"/>
                <a:gd name="T21" fmla="*/ 2936 h 69"/>
                <a:gd name="T22" fmla="*/ 1645 w 44"/>
                <a:gd name="T23" fmla="*/ 3435 h 69"/>
                <a:gd name="T24" fmla="*/ 1720 w 44"/>
                <a:gd name="T25" fmla="*/ 3491 h 69"/>
                <a:gd name="T26" fmla="*/ 863 w 44"/>
                <a:gd name="T27" fmla="*/ 1763 h 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4" h="69">
                  <a:moveTo>
                    <a:pt x="22" y="35"/>
                  </a:moveTo>
                  <a:cubicBezTo>
                    <a:pt x="17" y="27"/>
                    <a:pt x="14" y="17"/>
                    <a:pt x="12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5"/>
                    <a:pt x="2" y="0"/>
                    <a:pt x="0" y="6"/>
                  </a:cubicBezTo>
                  <a:cubicBezTo>
                    <a:pt x="0" y="9"/>
                    <a:pt x="8" y="12"/>
                    <a:pt x="0" y="15"/>
                  </a:cubicBezTo>
                  <a:cubicBezTo>
                    <a:pt x="5" y="17"/>
                    <a:pt x="3" y="21"/>
                    <a:pt x="1" y="26"/>
                  </a:cubicBezTo>
                  <a:cubicBezTo>
                    <a:pt x="6" y="27"/>
                    <a:pt x="7" y="29"/>
                    <a:pt x="8" y="33"/>
                  </a:cubicBezTo>
                  <a:cubicBezTo>
                    <a:pt x="9" y="34"/>
                    <a:pt x="7" y="35"/>
                    <a:pt x="8" y="37"/>
                  </a:cubicBezTo>
                  <a:cubicBezTo>
                    <a:pt x="9" y="39"/>
                    <a:pt x="12" y="39"/>
                    <a:pt x="12" y="41"/>
                  </a:cubicBezTo>
                  <a:cubicBezTo>
                    <a:pt x="14" y="45"/>
                    <a:pt x="14" y="46"/>
                    <a:pt x="16" y="49"/>
                  </a:cubicBezTo>
                  <a:cubicBezTo>
                    <a:pt x="18" y="52"/>
                    <a:pt x="20" y="56"/>
                    <a:pt x="22" y="58"/>
                  </a:cubicBezTo>
                  <a:cubicBezTo>
                    <a:pt x="26" y="63"/>
                    <a:pt x="36" y="67"/>
                    <a:pt x="42" y="68"/>
                  </a:cubicBezTo>
                  <a:cubicBezTo>
                    <a:pt x="43" y="69"/>
                    <a:pt x="43" y="69"/>
                    <a:pt x="44" y="69"/>
                  </a:cubicBezTo>
                  <a:cubicBezTo>
                    <a:pt x="39" y="61"/>
                    <a:pt x="32" y="50"/>
                    <a:pt x="22" y="35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86" name="Freeform 114">
              <a:extLst>
                <a:ext uri="{FF2B5EF4-FFF2-40B4-BE49-F238E27FC236}">
                  <a16:creationId xmlns:a16="http://schemas.microsoft.com/office/drawing/2014/main" id="{5A77E8C7-9F08-4354-95B2-4202B1F86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581"/>
              <a:ext cx="22" cy="30"/>
            </a:xfrm>
            <a:custGeom>
              <a:avLst/>
              <a:gdLst>
                <a:gd name="T0" fmla="*/ 29 w 9"/>
                <a:gd name="T1" fmla="*/ 0 h 11"/>
                <a:gd name="T2" fmla="*/ 323 w 9"/>
                <a:gd name="T3" fmla="*/ 611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11">
                  <a:moveTo>
                    <a:pt x="1" y="0"/>
                  </a:moveTo>
                  <a:cubicBezTo>
                    <a:pt x="0" y="8"/>
                    <a:pt x="5" y="10"/>
                    <a:pt x="9" y="11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87" name="Freeform 115">
              <a:extLst>
                <a:ext uri="{FF2B5EF4-FFF2-40B4-BE49-F238E27FC236}">
                  <a16:creationId xmlns:a16="http://schemas.microsoft.com/office/drawing/2014/main" id="{C7E34E7E-5A2C-4613-BD3A-F025D2CFC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" y="2467"/>
              <a:ext cx="72" cy="56"/>
            </a:xfrm>
            <a:custGeom>
              <a:avLst/>
              <a:gdLst>
                <a:gd name="T0" fmla="*/ 536 w 29"/>
                <a:gd name="T1" fmla="*/ 1003 h 21"/>
                <a:gd name="T2" fmla="*/ 1102 w 29"/>
                <a:gd name="T3" fmla="*/ 547 h 21"/>
                <a:gd name="T4" fmla="*/ 641 w 29"/>
                <a:gd name="T5" fmla="*/ 0 h 21"/>
                <a:gd name="T6" fmla="*/ 0 w 29"/>
                <a:gd name="T7" fmla="*/ 456 h 21"/>
                <a:gd name="T8" fmla="*/ 536 w 29"/>
                <a:gd name="T9" fmla="*/ 1003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21">
                  <a:moveTo>
                    <a:pt x="14" y="20"/>
                  </a:moveTo>
                  <a:cubicBezTo>
                    <a:pt x="23" y="21"/>
                    <a:pt x="25" y="14"/>
                    <a:pt x="29" y="11"/>
                  </a:cubicBezTo>
                  <a:cubicBezTo>
                    <a:pt x="26" y="9"/>
                    <a:pt x="26" y="1"/>
                    <a:pt x="17" y="0"/>
                  </a:cubicBezTo>
                  <a:cubicBezTo>
                    <a:pt x="8" y="0"/>
                    <a:pt x="4" y="10"/>
                    <a:pt x="0" y="9"/>
                  </a:cubicBezTo>
                  <a:cubicBezTo>
                    <a:pt x="4" y="11"/>
                    <a:pt x="7" y="20"/>
                    <a:pt x="14" y="20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88" name="Freeform 116">
              <a:extLst>
                <a:ext uri="{FF2B5EF4-FFF2-40B4-BE49-F238E27FC236}">
                  <a16:creationId xmlns:a16="http://schemas.microsoft.com/office/drawing/2014/main" id="{6CA4155D-D7A4-4BD2-A82E-73E37D9BB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4" y="2507"/>
              <a:ext cx="38" cy="74"/>
            </a:xfrm>
            <a:custGeom>
              <a:avLst/>
              <a:gdLst>
                <a:gd name="T0" fmla="*/ 243 w 15"/>
                <a:gd name="T1" fmla="*/ 0 h 28"/>
                <a:gd name="T2" fmla="*/ 616 w 15"/>
                <a:gd name="T3" fmla="*/ 1369 h 2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28">
                  <a:moveTo>
                    <a:pt x="6" y="0"/>
                  </a:moveTo>
                  <a:cubicBezTo>
                    <a:pt x="7" y="16"/>
                    <a:pt x="0" y="18"/>
                    <a:pt x="15" y="28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89" name="Freeform 117">
              <a:extLst>
                <a:ext uri="{FF2B5EF4-FFF2-40B4-BE49-F238E27FC236}">
                  <a16:creationId xmlns:a16="http://schemas.microsoft.com/office/drawing/2014/main" id="{9ACAB0EC-EA9A-4BA2-AC17-372FA9B34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" y="2659"/>
              <a:ext cx="107" cy="53"/>
            </a:xfrm>
            <a:custGeom>
              <a:avLst/>
              <a:gdLst>
                <a:gd name="T0" fmla="*/ 0 w 43"/>
                <a:gd name="T1" fmla="*/ 0 h 20"/>
                <a:gd name="T2" fmla="*/ 1647 w 43"/>
                <a:gd name="T3" fmla="*/ 933 h 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3" h="20">
                  <a:moveTo>
                    <a:pt x="0" y="0"/>
                  </a:moveTo>
                  <a:cubicBezTo>
                    <a:pt x="20" y="13"/>
                    <a:pt x="30" y="20"/>
                    <a:pt x="43" y="19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90" name="Freeform 118">
              <a:extLst>
                <a:ext uri="{FF2B5EF4-FFF2-40B4-BE49-F238E27FC236}">
                  <a16:creationId xmlns:a16="http://schemas.microsoft.com/office/drawing/2014/main" id="{D722BCA2-0120-474B-93A4-388D1E666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4" y="2629"/>
              <a:ext cx="18" cy="134"/>
            </a:xfrm>
            <a:custGeom>
              <a:avLst/>
              <a:gdLst>
                <a:gd name="T0" fmla="*/ 0 w 7"/>
                <a:gd name="T1" fmla="*/ 0 h 50"/>
                <a:gd name="T2" fmla="*/ 54 w 7"/>
                <a:gd name="T3" fmla="*/ 2578 h 5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50">
                  <a:moveTo>
                    <a:pt x="0" y="0"/>
                  </a:moveTo>
                  <a:cubicBezTo>
                    <a:pt x="3" y="18"/>
                    <a:pt x="7" y="27"/>
                    <a:pt x="1" y="5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91" name="Freeform 119">
              <a:extLst>
                <a:ext uri="{FF2B5EF4-FFF2-40B4-BE49-F238E27FC236}">
                  <a16:creationId xmlns:a16="http://schemas.microsoft.com/office/drawing/2014/main" id="{74CAC4DE-2988-49DB-8DA9-5D560FACD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9" y="2637"/>
              <a:ext cx="30" cy="136"/>
            </a:xfrm>
            <a:custGeom>
              <a:avLst/>
              <a:gdLst>
                <a:gd name="T0" fmla="*/ 0 w 12"/>
                <a:gd name="T1" fmla="*/ 0 h 51"/>
                <a:gd name="T2" fmla="*/ 470 w 12"/>
                <a:gd name="T3" fmla="*/ 2581 h 5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51">
                  <a:moveTo>
                    <a:pt x="0" y="0"/>
                  </a:moveTo>
                  <a:cubicBezTo>
                    <a:pt x="3" y="15"/>
                    <a:pt x="6" y="44"/>
                    <a:pt x="12" y="51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92" name="Freeform 120">
              <a:extLst>
                <a:ext uri="{FF2B5EF4-FFF2-40B4-BE49-F238E27FC236}">
                  <a16:creationId xmlns:a16="http://schemas.microsoft.com/office/drawing/2014/main" id="{DB5FE95C-F7E8-40EC-9839-DE2A8881A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2645"/>
              <a:ext cx="27" cy="86"/>
            </a:xfrm>
            <a:custGeom>
              <a:avLst/>
              <a:gdLst>
                <a:gd name="T0" fmla="*/ 0 w 11"/>
                <a:gd name="T1" fmla="*/ 0 h 32"/>
                <a:gd name="T2" fmla="*/ 398 w 11"/>
                <a:gd name="T3" fmla="*/ 1669 h 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32">
                  <a:moveTo>
                    <a:pt x="0" y="0"/>
                  </a:moveTo>
                  <a:cubicBezTo>
                    <a:pt x="2" y="8"/>
                    <a:pt x="3" y="24"/>
                    <a:pt x="11" y="32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93" name="Freeform 121">
              <a:extLst>
                <a:ext uri="{FF2B5EF4-FFF2-40B4-BE49-F238E27FC236}">
                  <a16:creationId xmlns:a16="http://schemas.microsoft.com/office/drawing/2014/main" id="{C4B3E547-3D75-4BA4-AA8A-85A22FB9D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" y="2376"/>
              <a:ext cx="45" cy="80"/>
            </a:xfrm>
            <a:custGeom>
              <a:avLst/>
              <a:gdLst>
                <a:gd name="T0" fmla="*/ 708 w 18"/>
                <a:gd name="T1" fmla="*/ 1515 h 30"/>
                <a:gd name="T2" fmla="*/ 0 w 18"/>
                <a:gd name="T3" fmla="*/ 0 h 3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" h="30">
                  <a:moveTo>
                    <a:pt x="18" y="30"/>
                  </a:moveTo>
                  <a:cubicBezTo>
                    <a:pt x="12" y="26"/>
                    <a:pt x="7" y="16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94" name="Oval 122">
              <a:extLst>
                <a:ext uri="{FF2B5EF4-FFF2-40B4-BE49-F238E27FC236}">
                  <a16:creationId xmlns:a16="http://schemas.microsoft.com/office/drawing/2014/main" id="{F08658A4-AF1D-4F00-8262-0D26C5AFB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2" y="2469"/>
              <a:ext cx="50" cy="51"/>
            </a:xfrm>
            <a:prstGeom prst="ellipse">
              <a:avLst/>
            </a:prstGeom>
            <a:noFill/>
            <a:ln w="7938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1895" name="Freeform 123">
              <a:extLst>
                <a:ext uri="{FF2B5EF4-FFF2-40B4-BE49-F238E27FC236}">
                  <a16:creationId xmlns:a16="http://schemas.microsoft.com/office/drawing/2014/main" id="{E60C6A45-3BCA-4CDE-B321-27D7DF424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" y="2013"/>
              <a:ext cx="1332" cy="1086"/>
            </a:xfrm>
            <a:custGeom>
              <a:avLst/>
              <a:gdLst>
                <a:gd name="T0" fmla="*/ 19585 w 533"/>
                <a:gd name="T1" fmla="*/ 8963 h 407"/>
                <a:gd name="T2" fmla="*/ 17199 w 533"/>
                <a:gd name="T3" fmla="*/ 6500 h 407"/>
                <a:gd name="T4" fmla="*/ 15844 w 533"/>
                <a:gd name="T5" fmla="*/ 2036 h 407"/>
                <a:gd name="T6" fmla="*/ 14282 w 533"/>
                <a:gd name="T7" fmla="*/ 2071 h 407"/>
                <a:gd name="T8" fmla="*/ 14545 w 533"/>
                <a:gd name="T9" fmla="*/ 3645 h 407"/>
                <a:gd name="T10" fmla="*/ 12203 w 533"/>
                <a:gd name="T11" fmla="*/ 1617 h 407"/>
                <a:gd name="T12" fmla="*/ 14002 w 533"/>
                <a:gd name="T13" fmla="*/ 6900 h 407"/>
                <a:gd name="T14" fmla="*/ 12798 w 533"/>
                <a:gd name="T15" fmla="*/ 7503 h 407"/>
                <a:gd name="T16" fmla="*/ 6165 w 533"/>
                <a:gd name="T17" fmla="*/ 5988 h 407"/>
                <a:gd name="T18" fmla="*/ 542 w 533"/>
                <a:gd name="T19" fmla="*/ 17443 h 407"/>
                <a:gd name="T20" fmla="*/ 3934 w 533"/>
                <a:gd name="T21" fmla="*/ 20122 h 407"/>
                <a:gd name="T22" fmla="*/ 7682 w 533"/>
                <a:gd name="T23" fmla="*/ 20234 h 407"/>
                <a:gd name="T24" fmla="*/ 10766 w 533"/>
                <a:gd name="T25" fmla="*/ 20234 h 407"/>
                <a:gd name="T26" fmla="*/ 9831 w 533"/>
                <a:gd name="T27" fmla="*/ 19052 h 407"/>
                <a:gd name="T28" fmla="*/ 7807 w 533"/>
                <a:gd name="T29" fmla="*/ 18812 h 407"/>
                <a:gd name="T30" fmla="*/ 8737 w 533"/>
                <a:gd name="T31" fmla="*/ 18299 h 407"/>
                <a:gd name="T32" fmla="*/ 8769 w 533"/>
                <a:gd name="T33" fmla="*/ 18257 h 407"/>
                <a:gd name="T34" fmla="*/ 9132 w 533"/>
                <a:gd name="T35" fmla="*/ 18411 h 407"/>
                <a:gd name="T36" fmla="*/ 10066 w 533"/>
                <a:gd name="T37" fmla="*/ 17955 h 407"/>
                <a:gd name="T38" fmla="*/ 10611 w 533"/>
                <a:gd name="T39" fmla="*/ 17899 h 407"/>
                <a:gd name="T40" fmla="*/ 12878 w 533"/>
                <a:gd name="T41" fmla="*/ 19473 h 407"/>
                <a:gd name="T42" fmla="*/ 15452 w 533"/>
                <a:gd name="T43" fmla="*/ 20634 h 407"/>
                <a:gd name="T44" fmla="*/ 16106 w 533"/>
                <a:gd name="T45" fmla="*/ 20533 h 407"/>
                <a:gd name="T46" fmla="*/ 16544 w 533"/>
                <a:gd name="T47" fmla="*/ 20122 h 407"/>
                <a:gd name="T48" fmla="*/ 15139 w 533"/>
                <a:gd name="T49" fmla="*/ 19508 h 407"/>
                <a:gd name="T50" fmla="*/ 15794 w 533"/>
                <a:gd name="T51" fmla="*/ 19209 h 407"/>
                <a:gd name="T52" fmla="*/ 16774 w 533"/>
                <a:gd name="T53" fmla="*/ 18902 h 407"/>
                <a:gd name="T54" fmla="*/ 15607 w 533"/>
                <a:gd name="T55" fmla="*/ 18142 h 407"/>
                <a:gd name="T56" fmla="*/ 13298 w 533"/>
                <a:gd name="T57" fmla="*/ 17536 h 407"/>
                <a:gd name="T58" fmla="*/ 14627 w 533"/>
                <a:gd name="T59" fmla="*/ 17443 h 407"/>
                <a:gd name="T60" fmla="*/ 14782 w 533"/>
                <a:gd name="T61" fmla="*/ 17379 h 407"/>
                <a:gd name="T62" fmla="*/ 15564 w 533"/>
                <a:gd name="T63" fmla="*/ 17379 h 407"/>
                <a:gd name="T64" fmla="*/ 15794 w 533"/>
                <a:gd name="T65" fmla="*/ 17139 h 407"/>
                <a:gd name="T66" fmla="*/ 16389 w 533"/>
                <a:gd name="T67" fmla="*/ 16738 h 407"/>
                <a:gd name="T68" fmla="*/ 17044 w 533"/>
                <a:gd name="T69" fmla="*/ 16525 h 407"/>
                <a:gd name="T70" fmla="*/ 17668 w 533"/>
                <a:gd name="T71" fmla="*/ 15919 h 407"/>
                <a:gd name="T72" fmla="*/ 18023 w 533"/>
                <a:gd name="T73" fmla="*/ 14860 h 407"/>
                <a:gd name="T74" fmla="*/ 19118 w 533"/>
                <a:gd name="T75" fmla="*/ 12730 h 407"/>
                <a:gd name="T76" fmla="*/ 20522 w 533"/>
                <a:gd name="T77" fmla="*/ 11399 h 407"/>
                <a:gd name="T78" fmla="*/ 20522 w 533"/>
                <a:gd name="T79" fmla="*/ 10182 h 40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33" h="407">
                  <a:moveTo>
                    <a:pt x="526" y="201"/>
                  </a:moveTo>
                  <a:cubicBezTo>
                    <a:pt x="518" y="193"/>
                    <a:pt x="509" y="184"/>
                    <a:pt x="502" y="177"/>
                  </a:cubicBezTo>
                  <a:cubicBezTo>
                    <a:pt x="495" y="169"/>
                    <a:pt x="479" y="149"/>
                    <a:pt x="471" y="143"/>
                  </a:cubicBezTo>
                  <a:cubicBezTo>
                    <a:pt x="463" y="137"/>
                    <a:pt x="454" y="133"/>
                    <a:pt x="441" y="128"/>
                  </a:cubicBezTo>
                  <a:cubicBezTo>
                    <a:pt x="428" y="122"/>
                    <a:pt x="426" y="114"/>
                    <a:pt x="420" y="102"/>
                  </a:cubicBezTo>
                  <a:cubicBezTo>
                    <a:pt x="409" y="82"/>
                    <a:pt x="412" y="61"/>
                    <a:pt x="406" y="40"/>
                  </a:cubicBezTo>
                  <a:cubicBezTo>
                    <a:pt x="401" y="20"/>
                    <a:pt x="385" y="0"/>
                    <a:pt x="380" y="3"/>
                  </a:cubicBezTo>
                  <a:cubicBezTo>
                    <a:pt x="375" y="5"/>
                    <a:pt x="367" y="29"/>
                    <a:pt x="366" y="41"/>
                  </a:cubicBezTo>
                  <a:cubicBezTo>
                    <a:pt x="365" y="54"/>
                    <a:pt x="366" y="58"/>
                    <a:pt x="372" y="70"/>
                  </a:cubicBezTo>
                  <a:cubicBezTo>
                    <a:pt x="373" y="72"/>
                    <a:pt x="373" y="72"/>
                    <a:pt x="373" y="72"/>
                  </a:cubicBezTo>
                  <a:cubicBezTo>
                    <a:pt x="368" y="66"/>
                    <a:pt x="362" y="60"/>
                    <a:pt x="354" y="53"/>
                  </a:cubicBezTo>
                  <a:cubicBezTo>
                    <a:pt x="339" y="39"/>
                    <a:pt x="316" y="29"/>
                    <a:pt x="313" y="32"/>
                  </a:cubicBezTo>
                  <a:cubicBezTo>
                    <a:pt x="310" y="34"/>
                    <a:pt x="308" y="60"/>
                    <a:pt x="321" y="81"/>
                  </a:cubicBezTo>
                  <a:cubicBezTo>
                    <a:pt x="332" y="98"/>
                    <a:pt x="351" y="121"/>
                    <a:pt x="359" y="136"/>
                  </a:cubicBezTo>
                  <a:cubicBezTo>
                    <a:pt x="360" y="138"/>
                    <a:pt x="360" y="138"/>
                    <a:pt x="360" y="138"/>
                  </a:cubicBezTo>
                  <a:cubicBezTo>
                    <a:pt x="357" y="148"/>
                    <a:pt x="338" y="149"/>
                    <a:pt x="328" y="148"/>
                  </a:cubicBezTo>
                  <a:cubicBezTo>
                    <a:pt x="318" y="146"/>
                    <a:pt x="285" y="138"/>
                    <a:pt x="267" y="129"/>
                  </a:cubicBezTo>
                  <a:cubicBezTo>
                    <a:pt x="249" y="121"/>
                    <a:pt x="200" y="109"/>
                    <a:pt x="158" y="118"/>
                  </a:cubicBezTo>
                  <a:cubicBezTo>
                    <a:pt x="69" y="135"/>
                    <a:pt x="27" y="183"/>
                    <a:pt x="9" y="271"/>
                  </a:cubicBezTo>
                  <a:cubicBezTo>
                    <a:pt x="2" y="291"/>
                    <a:pt x="0" y="323"/>
                    <a:pt x="14" y="344"/>
                  </a:cubicBezTo>
                  <a:cubicBezTo>
                    <a:pt x="28" y="365"/>
                    <a:pt x="35" y="377"/>
                    <a:pt x="43" y="386"/>
                  </a:cubicBezTo>
                  <a:cubicBezTo>
                    <a:pt x="50" y="394"/>
                    <a:pt x="83" y="395"/>
                    <a:pt x="101" y="397"/>
                  </a:cubicBezTo>
                  <a:cubicBezTo>
                    <a:pt x="119" y="399"/>
                    <a:pt x="137" y="394"/>
                    <a:pt x="145" y="394"/>
                  </a:cubicBezTo>
                  <a:cubicBezTo>
                    <a:pt x="154" y="394"/>
                    <a:pt x="178" y="397"/>
                    <a:pt x="197" y="399"/>
                  </a:cubicBezTo>
                  <a:cubicBezTo>
                    <a:pt x="216" y="401"/>
                    <a:pt x="245" y="402"/>
                    <a:pt x="248" y="403"/>
                  </a:cubicBezTo>
                  <a:cubicBezTo>
                    <a:pt x="253" y="400"/>
                    <a:pt x="269" y="403"/>
                    <a:pt x="276" y="399"/>
                  </a:cubicBezTo>
                  <a:cubicBezTo>
                    <a:pt x="282" y="396"/>
                    <a:pt x="283" y="394"/>
                    <a:pt x="283" y="394"/>
                  </a:cubicBezTo>
                  <a:cubicBezTo>
                    <a:pt x="278" y="386"/>
                    <a:pt x="258" y="379"/>
                    <a:pt x="252" y="376"/>
                  </a:cubicBezTo>
                  <a:cubicBezTo>
                    <a:pt x="247" y="373"/>
                    <a:pt x="240" y="370"/>
                    <a:pt x="236" y="371"/>
                  </a:cubicBezTo>
                  <a:cubicBezTo>
                    <a:pt x="232" y="371"/>
                    <a:pt x="208" y="371"/>
                    <a:pt x="200" y="371"/>
                  </a:cubicBezTo>
                  <a:cubicBezTo>
                    <a:pt x="205" y="371"/>
                    <a:pt x="214" y="370"/>
                    <a:pt x="220" y="364"/>
                  </a:cubicBezTo>
                  <a:cubicBezTo>
                    <a:pt x="221" y="363"/>
                    <a:pt x="222" y="362"/>
                    <a:pt x="224" y="361"/>
                  </a:cubicBezTo>
                  <a:cubicBezTo>
                    <a:pt x="223" y="362"/>
                    <a:pt x="223" y="362"/>
                    <a:pt x="223" y="362"/>
                  </a:cubicBezTo>
                  <a:cubicBezTo>
                    <a:pt x="224" y="361"/>
                    <a:pt x="224" y="361"/>
                    <a:pt x="225" y="360"/>
                  </a:cubicBezTo>
                  <a:cubicBezTo>
                    <a:pt x="226" y="359"/>
                    <a:pt x="228" y="357"/>
                    <a:pt x="230" y="356"/>
                  </a:cubicBezTo>
                  <a:cubicBezTo>
                    <a:pt x="233" y="357"/>
                    <a:pt x="233" y="361"/>
                    <a:pt x="234" y="363"/>
                  </a:cubicBezTo>
                  <a:cubicBezTo>
                    <a:pt x="235" y="357"/>
                    <a:pt x="240" y="355"/>
                    <a:pt x="246" y="358"/>
                  </a:cubicBezTo>
                  <a:cubicBezTo>
                    <a:pt x="248" y="352"/>
                    <a:pt x="253" y="354"/>
                    <a:pt x="258" y="354"/>
                  </a:cubicBezTo>
                  <a:cubicBezTo>
                    <a:pt x="264" y="353"/>
                    <a:pt x="266" y="351"/>
                    <a:pt x="271" y="356"/>
                  </a:cubicBezTo>
                  <a:cubicBezTo>
                    <a:pt x="271" y="355"/>
                    <a:pt x="272" y="354"/>
                    <a:pt x="272" y="353"/>
                  </a:cubicBezTo>
                  <a:cubicBezTo>
                    <a:pt x="273" y="353"/>
                    <a:pt x="274" y="353"/>
                    <a:pt x="274" y="354"/>
                  </a:cubicBezTo>
                  <a:cubicBezTo>
                    <a:pt x="282" y="356"/>
                    <a:pt x="315" y="375"/>
                    <a:pt x="330" y="384"/>
                  </a:cubicBezTo>
                  <a:cubicBezTo>
                    <a:pt x="344" y="393"/>
                    <a:pt x="361" y="401"/>
                    <a:pt x="369" y="404"/>
                  </a:cubicBezTo>
                  <a:cubicBezTo>
                    <a:pt x="378" y="407"/>
                    <a:pt x="389" y="407"/>
                    <a:pt x="396" y="407"/>
                  </a:cubicBezTo>
                  <a:cubicBezTo>
                    <a:pt x="403" y="407"/>
                    <a:pt x="406" y="407"/>
                    <a:pt x="410" y="407"/>
                  </a:cubicBezTo>
                  <a:cubicBezTo>
                    <a:pt x="413" y="407"/>
                    <a:pt x="413" y="405"/>
                    <a:pt x="413" y="405"/>
                  </a:cubicBezTo>
                  <a:cubicBezTo>
                    <a:pt x="417" y="405"/>
                    <a:pt x="419" y="401"/>
                    <a:pt x="419" y="401"/>
                  </a:cubicBezTo>
                  <a:cubicBezTo>
                    <a:pt x="423" y="401"/>
                    <a:pt x="424" y="397"/>
                    <a:pt x="424" y="397"/>
                  </a:cubicBezTo>
                  <a:cubicBezTo>
                    <a:pt x="424" y="397"/>
                    <a:pt x="416" y="392"/>
                    <a:pt x="410" y="390"/>
                  </a:cubicBezTo>
                  <a:cubicBezTo>
                    <a:pt x="404" y="387"/>
                    <a:pt x="394" y="383"/>
                    <a:pt x="388" y="385"/>
                  </a:cubicBezTo>
                  <a:cubicBezTo>
                    <a:pt x="383" y="387"/>
                    <a:pt x="377" y="380"/>
                    <a:pt x="377" y="380"/>
                  </a:cubicBezTo>
                  <a:cubicBezTo>
                    <a:pt x="386" y="379"/>
                    <a:pt x="398" y="379"/>
                    <a:pt x="405" y="379"/>
                  </a:cubicBezTo>
                  <a:cubicBezTo>
                    <a:pt x="412" y="380"/>
                    <a:pt x="422" y="377"/>
                    <a:pt x="420" y="376"/>
                  </a:cubicBezTo>
                  <a:cubicBezTo>
                    <a:pt x="427" y="377"/>
                    <a:pt x="430" y="373"/>
                    <a:pt x="430" y="373"/>
                  </a:cubicBezTo>
                  <a:cubicBezTo>
                    <a:pt x="430" y="373"/>
                    <a:pt x="424" y="368"/>
                    <a:pt x="417" y="366"/>
                  </a:cubicBezTo>
                  <a:cubicBezTo>
                    <a:pt x="410" y="364"/>
                    <a:pt x="403" y="360"/>
                    <a:pt x="400" y="358"/>
                  </a:cubicBezTo>
                  <a:cubicBezTo>
                    <a:pt x="391" y="352"/>
                    <a:pt x="350" y="356"/>
                    <a:pt x="348" y="356"/>
                  </a:cubicBezTo>
                  <a:cubicBezTo>
                    <a:pt x="345" y="356"/>
                    <a:pt x="339" y="349"/>
                    <a:pt x="341" y="346"/>
                  </a:cubicBezTo>
                  <a:cubicBezTo>
                    <a:pt x="343" y="342"/>
                    <a:pt x="361" y="347"/>
                    <a:pt x="370" y="345"/>
                  </a:cubicBezTo>
                  <a:cubicBezTo>
                    <a:pt x="372" y="345"/>
                    <a:pt x="373" y="344"/>
                    <a:pt x="375" y="344"/>
                  </a:cubicBezTo>
                  <a:cubicBezTo>
                    <a:pt x="375" y="344"/>
                    <a:pt x="376" y="345"/>
                    <a:pt x="376" y="346"/>
                  </a:cubicBezTo>
                  <a:cubicBezTo>
                    <a:pt x="377" y="345"/>
                    <a:pt x="378" y="344"/>
                    <a:pt x="379" y="343"/>
                  </a:cubicBezTo>
                  <a:cubicBezTo>
                    <a:pt x="381" y="342"/>
                    <a:pt x="382" y="342"/>
                    <a:pt x="383" y="342"/>
                  </a:cubicBezTo>
                  <a:cubicBezTo>
                    <a:pt x="389" y="345"/>
                    <a:pt x="397" y="335"/>
                    <a:pt x="399" y="343"/>
                  </a:cubicBezTo>
                  <a:cubicBezTo>
                    <a:pt x="399" y="340"/>
                    <a:pt x="400" y="338"/>
                    <a:pt x="402" y="336"/>
                  </a:cubicBezTo>
                  <a:cubicBezTo>
                    <a:pt x="402" y="337"/>
                    <a:pt x="404" y="338"/>
                    <a:pt x="405" y="338"/>
                  </a:cubicBezTo>
                  <a:cubicBezTo>
                    <a:pt x="407" y="334"/>
                    <a:pt x="411" y="338"/>
                    <a:pt x="414" y="336"/>
                  </a:cubicBezTo>
                  <a:cubicBezTo>
                    <a:pt x="416" y="335"/>
                    <a:pt x="417" y="331"/>
                    <a:pt x="420" y="330"/>
                  </a:cubicBezTo>
                  <a:cubicBezTo>
                    <a:pt x="424" y="329"/>
                    <a:pt x="426" y="330"/>
                    <a:pt x="430" y="328"/>
                  </a:cubicBezTo>
                  <a:cubicBezTo>
                    <a:pt x="432" y="327"/>
                    <a:pt x="433" y="322"/>
                    <a:pt x="437" y="326"/>
                  </a:cubicBezTo>
                  <a:cubicBezTo>
                    <a:pt x="437" y="321"/>
                    <a:pt x="442" y="320"/>
                    <a:pt x="446" y="321"/>
                  </a:cubicBezTo>
                  <a:cubicBezTo>
                    <a:pt x="445" y="317"/>
                    <a:pt x="449" y="310"/>
                    <a:pt x="453" y="314"/>
                  </a:cubicBezTo>
                  <a:cubicBezTo>
                    <a:pt x="455" y="309"/>
                    <a:pt x="454" y="299"/>
                    <a:pt x="462" y="301"/>
                  </a:cubicBezTo>
                  <a:cubicBezTo>
                    <a:pt x="462" y="299"/>
                    <a:pt x="462" y="296"/>
                    <a:pt x="462" y="293"/>
                  </a:cubicBezTo>
                  <a:cubicBezTo>
                    <a:pt x="465" y="285"/>
                    <a:pt x="469" y="276"/>
                    <a:pt x="469" y="269"/>
                  </a:cubicBezTo>
                  <a:cubicBezTo>
                    <a:pt x="478" y="265"/>
                    <a:pt x="481" y="251"/>
                    <a:pt x="490" y="251"/>
                  </a:cubicBezTo>
                  <a:cubicBezTo>
                    <a:pt x="498" y="252"/>
                    <a:pt x="504" y="248"/>
                    <a:pt x="509" y="245"/>
                  </a:cubicBezTo>
                  <a:cubicBezTo>
                    <a:pt x="513" y="242"/>
                    <a:pt x="523" y="232"/>
                    <a:pt x="526" y="225"/>
                  </a:cubicBezTo>
                  <a:cubicBezTo>
                    <a:pt x="526" y="225"/>
                    <a:pt x="529" y="225"/>
                    <a:pt x="531" y="222"/>
                  </a:cubicBezTo>
                  <a:cubicBezTo>
                    <a:pt x="532" y="220"/>
                    <a:pt x="533" y="208"/>
                    <a:pt x="526" y="201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96" name="Freeform 124">
              <a:extLst>
                <a:ext uri="{FF2B5EF4-FFF2-40B4-BE49-F238E27FC236}">
                  <a16:creationId xmlns:a16="http://schemas.microsoft.com/office/drawing/2014/main" id="{4DBC5D8C-75F3-4D25-B489-E1401F1A4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" y="2989"/>
              <a:ext cx="160" cy="43"/>
            </a:xfrm>
            <a:custGeom>
              <a:avLst/>
              <a:gdLst>
                <a:gd name="T0" fmla="*/ 1533 w 64"/>
                <a:gd name="T1" fmla="*/ 94 h 16"/>
                <a:gd name="T2" fmla="*/ 625 w 64"/>
                <a:gd name="T3" fmla="*/ 59 h 16"/>
                <a:gd name="T4" fmla="*/ 625 w 64"/>
                <a:gd name="T5" fmla="*/ 59 h 16"/>
                <a:gd name="T6" fmla="*/ 0 w 64"/>
                <a:gd name="T7" fmla="*/ 253 h 16"/>
                <a:gd name="T8" fmla="*/ 1408 w 64"/>
                <a:gd name="T9" fmla="*/ 253 h 16"/>
                <a:gd name="T10" fmla="*/ 2033 w 64"/>
                <a:gd name="T11" fmla="*/ 527 h 16"/>
                <a:gd name="T12" fmla="*/ 2500 w 64"/>
                <a:gd name="T13" fmla="*/ 839 h 16"/>
                <a:gd name="T14" fmla="*/ 2470 w 64"/>
                <a:gd name="T15" fmla="*/ 621 h 16"/>
                <a:gd name="T16" fmla="*/ 1533 w 64"/>
                <a:gd name="T17" fmla="*/ 94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" h="16">
                  <a:moveTo>
                    <a:pt x="39" y="2"/>
                  </a:moveTo>
                  <a:cubicBezTo>
                    <a:pt x="36" y="0"/>
                    <a:pt x="23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1" y="4"/>
                    <a:pt x="4" y="5"/>
                    <a:pt x="0" y="5"/>
                  </a:cubicBezTo>
                  <a:cubicBezTo>
                    <a:pt x="8" y="5"/>
                    <a:pt x="32" y="5"/>
                    <a:pt x="36" y="5"/>
                  </a:cubicBezTo>
                  <a:cubicBezTo>
                    <a:pt x="40" y="4"/>
                    <a:pt x="47" y="7"/>
                    <a:pt x="52" y="10"/>
                  </a:cubicBezTo>
                  <a:cubicBezTo>
                    <a:pt x="55" y="12"/>
                    <a:pt x="59" y="13"/>
                    <a:pt x="64" y="16"/>
                  </a:cubicBezTo>
                  <a:cubicBezTo>
                    <a:pt x="64" y="15"/>
                    <a:pt x="64" y="14"/>
                    <a:pt x="63" y="12"/>
                  </a:cubicBezTo>
                  <a:cubicBezTo>
                    <a:pt x="61" y="10"/>
                    <a:pt x="43" y="3"/>
                    <a:pt x="39" y="2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97" name="Freeform 125">
              <a:extLst>
                <a:ext uri="{FF2B5EF4-FFF2-40B4-BE49-F238E27FC236}">
                  <a16:creationId xmlns:a16="http://schemas.microsoft.com/office/drawing/2014/main" id="{54AA8A55-7255-4F79-B5B8-BA790D7AC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4" y="2512"/>
              <a:ext cx="20" cy="29"/>
            </a:xfrm>
            <a:custGeom>
              <a:avLst/>
              <a:gdLst>
                <a:gd name="T0" fmla="*/ 283 w 8"/>
                <a:gd name="T1" fmla="*/ 0 h 11"/>
                <a:gd name="T2" fmla="*/ 125 w 8"/>
                <a:gd name="T3" fmla="*/ 90 h 11"/>
                <a:gd name="T4" fmla="*/ 238 w 8"/>
                <a:gd name="T5" fmla="*/ 200 h 11"/>
                <a:gd name="T6" fmla="*/ 0 w 8"/>
                <a:gd name="T7" fmla="*/ 527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1">
                  <a:moveTo>
                    <a:pt x="7" y="0"/>
                  </a:moveTo>
                  <a:cubicBezTo>
                    <a:pt x="6" y="0"/>
                    <a:pt x="3" y="0"/>
                    <a:pt x="3" y="2"/>
                  </a:cubicBezTo>
                  <a:cubicBezTo>
                    <a:pt x="3" y="4"/>
                    <a:pt x="5" y="3"/>
                    <a:pt x="6" y="4"/>
                  </a:cubicBezTo>
                  <a:cubicBezTo>
                    <a:pt x="8" y="9"/>
                    <a:pt x="6" y="11"/>
                    <a:pt x="0" y="11"/>
                  </a:cubicBezTo>
                </a:path>
              </a:pathLst>
            </a:custGeom>
            <a:noFill/>
            <a:ln w="15875" cap="flat">
              <a:solidFill>
                <a:srgbClr val="FEF08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98" name="Freeform 126">
              <a:extLst>
                <a:ext uri="{FF2B5EF4-FFF2-40B4-BE49-F238E27FC236}">
                  <a16:creationId xmlns:a16="http://schemas.microsoft.com/office/drawing/2014/main" id="{CFCF9083-4942-4B87-8BC9-0CC0FDB5A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" y="2568"/>
              <a:ext cx="28" cy="27"/>
            </a:xfrm>
            <a:custGeom>
              <a:avLst/>
              <a:gdLst>
                <a:gd name="T0" fmla="*/ 415 w 11"/>
                <a:gd name="T1" fmla="*/ 159 h 10"/>
                <a:gd name="T2" fmla="*/ 298 w 11"/>
                <a:gd name="T3" fmla="*/ 0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10">
                  <a:moveTo>
                    <a:pt x="10" y="3"/>
                  </a:moveTo>
                  <a:cubicBezTo>
                    <a:pt x="11" y="10"/>
                    <a:pt x="0" y="6"/>
                    <a:pt x="7" y="0"/>
                  </a:cubicBezTo>
                </a:path>
              </a:pathLst>
            </a:custGeom>
            <a:noFill/>
            <a:ln w="15875" cap="flat">
              <a:solidFill>
                <a:srgbClr val="FEF08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99" name="Freeform 127">
              <a:extLst>
                <a:ext uri="{FF2B5EF4-FFF2-40B4-BE49-F238E27FC236}">
                  <a16:creationId xmlns:a16="http://schemas.microsoft.com/office/drawing/2014/main" id="{8EB52359-25A8-4C03-9814-CBED9F18A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9" y="2659"/>
              <a:ext cx="3" cy="5"/>
            </a:xfrm>
            <a:custGeom>
              <a:avLst/>
              <a:gdLst>
                <a:gd name="T0" fmla="*/ 0 w 1"/>
                <a:gd name="T1" fmla="*/ 83 h 2"/>
                <a:gd name="T2" fmla="*/ 81 w 1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0"/>
                  </a:cubicBezTo>
                </a:path>
              </a:pathLst>
            </a:custGeom>
            <a:noFill/>
            <a:ln w="15875" cap="rnd">
              <a:solidFill>
                <a:srgbClr val="FEF08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00" name="Freeform 128">
              <a:extLst>
                <a:ext uri="{FF2B5EF4-FFF2-40B4-BE49-F238E27FC236}">
                  <a16:creationId xmlns:a16="http://schemas.microsoft.com/office/drawing/2014/main" id="{91190EE6-7FBA-4AEE-A817-F588BA2FE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" y="2696"/>
              <a:ext cx="18" cy="16"/>
            </a:xfrm>
            <a:custGeom>
              <a:avLst/>
              <a:gdLst>
                <a:gd name="T0" fmla="*/ 257 w 7"/>
                <a:gd name="T1" fmla="*/ 307 h 6"/>
                <a:gd name="T2" fmla="*/ 0 w 7"/>
                <a:gd name="T3" fmla="*/ 248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6">
                  <a:moveTo>
                    <a:pt x="6" y="6"/>
                  </a:moveTo>
                  <a:cubicBezTo>
                    <a:pt x="7" y="0"/>
                    <a:pt x="0" y="1"/>
                    <a:pt x="0" y="5"/>
                  </a:cubicBezTo>
                </a:path>
              </a:pathLst>
            </a:custGeom>
            <a:noFill/>
            <a:ln w="15875" cap="rnd">
              <a:solidFill>
                <a:srgbClr val="FEF08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01" name="Freeform 129">
              <a:extLst>
                <a:ext uri="{FF2B5EF4-FFF2-40B4-BE49-F238E27FC236}">
                  <a16:creationId xmlns:a16="http://schemas.microsoft.com/office/drawing/2014/main" id="{88718368-D172-45EB-A55B-68A72A839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4" y="2309"/>
              <a:ext cx="5" cy="1"/>
            </a:xfrm>
            <a:custGeom>
              <a:avLst/>
              <a:gdLst>
                <a:gd name="T0" fmla="*/ 0 w 2"/>
                <a:gd name="T1" fmla="*/ 0 h 1"/>
                <a:gd name="T2" fmla="*/ 83 w 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</a:path>
              </a:pathLst>
            </a:custGeom>
            <a:noFill/>
            <a:ln w="15875" cap="rnd">
              <a:solidFill>
                <a:srgbClr val="FEF08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02" name="Freeform 130">
              <a:extLst>
                <a:ext uri="{FF2B5EF4-FFF2-40B4-BE49-F238E27FC236}">
                  <a16:creationId xmlns:a16="http://schemas.microsoft.com/office/drawing/2014/main" id="{2F31F114-8C4E-4E95-B2C1-C3FE93584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" y="2419"/>
              <a:ext cx="30" cy="42"/>
            </a:xfrm>
            <a:custGeom>
              <a:avLst/>
              <a:gdLst>
                <a:gd name="T0" fmla="*/ 283 w 12"/>
                <a:gd name="T1" fmla="*/ 759 h 16"/>
                <a:gd name="T2" fmla="*/ 438 w 12"/>
                <a:gd name="T3" fmla="*/ 525 h 16"/>
                <a:gd name="T4" fmla="*/ 208 w 12"/>
                <a:gd name="T5" fmla="*/ 580 h 16"/>
                <a:gd name="T6" fmla="*/ 313 w 12"/>
                <a:gd name="T7" fmla="*/ 144 h 16"/>
                <a:gd name="T8" fmla="*/ 0 w 12"/>
                <a:gd name="T9" fmla="*/ 234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16">
                  <a:moveTo>
                    <a:pt x="7" y="16"/>
                  </a:moveTo>
                  <a:cubicBezTo>
                    <a:pt x="9" y="16"/>
                    <a:pt x="12" y="13"/>
                    <a:pt x="11" y="11"/>
                  </a:cubicBezTo>
                  <a:cubicBezTo>
                    <a:pt x="10" y="9"/>
                    <a:pt x="6" y="11"/>
                    <a:pt x="5" y="12"/>
                  </a:cubicBezTo>
                  <a:cubicBezTo>
                    <a:pt x="6" y="10"/>
                    <a:pt x="9" y="5"/>
                    <a:pt x="8" y="3"/>
                  </a:cubicBezTo>
                  <a:cubicBezTo>
                    <a:pt x="6" y="0"/>
                    <a:pt x="0" y="2"/>
                    <a:pt x="0" y="5"/>
                  </a:cubicBezTo>
                </a:path>
              </a:pathLst>
            </a:custGeom>
            <a:noFill/>
            <a:ln w="15875" cap="rnd">
              <a:solidFill>
                <a:srgbClr val="FEF08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03" name="Freeform 131">
              <a:extLst>
                <a:ext uri="{FF2B5EF4-FFF2-40B4-BE49-F238E27FC236}">
                  <a16:creationId xmlns:a16="http://schemas.microsoft.com/office/drawing/2014/main" id="{D2DF5489-253B-4AD3-8A15-5CBAB0697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2" y="2400"/>
              <a:ext cx="35" cy="40"/>
            </a:xfrm>
            <a:custGeom>
              <a:avLst/>
              <a:gdLst>
                <a:gd name="T0" fmla="*/ 550 w 14"/>
                <a:gd name="T1" fmla="*/ 512 h 15"/>
                <a:gd name="T2" fmla="*/ 313 w 14"/>
                <a:gd name="T3" fmla="*/ 760 h 15"/>
                <a:gd name="T4" fmla="*/ 363 w 14"/>
                <a:gd name="T5" fmla="*/ 363 h 15"/>
                <a:gd name="T6" fmla="*/ 83 w 14"/>
                <a:gd name="T7" fmla="*/ 512 h 15"/>
                <a:gd name="T8" fmla="*/ 83 w 14"/>
                <a:gd name="T9" fmla="*/ 0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15">
                  <a:moveTo>
                    <a:pt x="14" y="10"/>
                  </a:moveTo>
                  <a:cubicBezTo>
                    <a:pt x="13" y="11"/>
                    <a:pt x="9" y="15"/>
                    <a:pt x="8" y="15"/>
                  </a:cubicBezTo>
                  <a:cubicBezTo>
                    <a:pt x="5" y="13"/>
                    <a:pt x="8" y="9"/>
                    <a:pt x="9" y="7"/>
                  </a:cubicBezTo>
                  <a:cubicBezTo>
                    <a:pt x="6" y="7"/>
                    <a:pt x="4" y="9"/>
                    <a:pt x="2" y="10"/>
                  </a:cubicBezTo>
                  <a:cubicBezTo>
                    <a:pt x="0" y="7"/>
                    <a:pt x="2" y="3"/>
                    <a:pt x="2" y="0"/>
                  </a:cubicBezTo>
                </a:path>
              </a:pathLst>
            </a:custGeom>
            <a:noFill/>
            <a:ln w="15875" cap="rnd">
              <a:solidFill>
                <a:srgbClr val="FEF08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04" name="Freeform 132">
              <a:extLst>
                <a:ext uri="{FF2B5EF4-FFF2-40B4-BE49-F238E27FC236}">
                  <a16:creationId xmlns:a16="http://schemas.microsoft.com/office/drawing/2014/main" id="{46E931CC-8305-4D04-B681-EDF4FBA1F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" y="2637"/>
              <a:ext cx="52" cy="46"/>
            </a:xfrm>
            <a:custGeom>
              <a:avLst/>
              <a:gdLst>
                <a:gd name="T0" fmla="*/ 0 w 21"/>
                <a:gd name="T1" fmla="*/ 476 h 17"/>
                <a:gd name="T2" fmla="*/ 74 w 21"/>
                <a:gd name="T3" fmla="*/ 60 h 17"/>
                <a:gd name="T4" fmla="*/ 228 w 21"/>
                <a:gd name="T5" fmla="*/ 636 h 17"/>
                <a:gd name="T6" fmla="*/ 532 w 21"/>
                <a:gd name="T7" fmla="*/ 0 h 17"/>
                <a:gd name="T8" fmla="*/ 565 w 21"/>
                <a:gd name="T9" fmla="*/ 909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17">
                  <a:moveTo>
                    <a:pt x="0" y="9"/>
                  </a:moveTo>
                  <a:cubicBezTo>
                    <a:pt x="0" y="6"/>
                    <a:pt x="1" y="4"/>
                    <a:pt x="2" y="1"/>
                  </a:cubicBezTo>
                  <a:cubicBezTo>
                    <a:pt x="5" y="4"/>
                    <a:pt x="3" y="10"/>
                    <a:pt x="6" y="12"/>
                  </a:cubicBezTo>
                  <a:cubicBezTo>
                    <a:pt x="9" y="10"/>
                    <a:pt x="12" y="0"/>
                    <a:pt x="14" y="0"/>
                  </a:cubicBezTo>
                  <a:cubicBezTo>
                    <a:pt x="21" y="0"/>
                    <a:pt x="18" y="14"/>
                    <a:pt x="15" y="17"/>
                  </a:cubicBezTo>
                </a:path>
              </a:pathLst>
            </a:custGeom>
            <a:noFill/>
            <a:ln w="15875" cap="rnd">
              <a:solidFill>
                <a:srgbClr val="FEF08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05" name="Freeform 133">
              <a:extLst>
                <a:ext uri="{FF2B5EF4-FFF2-40B4-BE49-F238E27FC236}">
                  <a16:creationId xmlns:a16="http://schemas.microsoft.com/office/drawing/2014/main" id="{0F3A8783-ACB4-4423-9572-892DFF88B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" y="2987"/>
              <a:ext cx="18" cy="24"/>
            </a:xfrm>
            <a:custGeom>
              <a:avLst/>
              <a:gdLst>
                <a:gd name="T0" fmla="*/ 85 w 7"/>
                <a:gd name="T1" fmla="*/ 0 h 9"/>
                <a:gd name="T2" fmla="*/ 303 w 7"/>
                <a:gd name="T3" fmla="*/ 56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9">
                  <a:moveTo>
                    <a:pt x="2" y="0"/>
                  </a:moveTo>
                  <a:cubicBezTo>
                    <a:pt x="0" y="9"/>
                    <a:pt x="6" y="4"/>
                    <a:pt x="7" y="1"/>
                  </a:cubicBezTo>
                </a:path>
              </a:pathLst>
            </a:custGeom>
            <a:noFill/>
            <a:ln w="15875" cap="rnd">
              <a:solidFill>
                <a:srgbClr val="FEF08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06" name="Freeform 134">
              <a:extLst>
                <a:ext uri="{FF2B5EF4-FFF2-40B4-BE49-F238E27FC236}">
                  <a16:creationId xmlns:a16="http://schemas.microsoft.com/office/drawing/2014/main" id="{506BD403-E18B-4CD8-AB7F-F71E1D8B1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" y="3024"/>
              <a:ext cx="17" cy="19"/>
            </a:xfrm>
            <a:custGeom>
              <a:avLst/>
              <a:gdLst>
                <a:gd name="T0" fmla="*/ 100 w 7"/>
                <a:gd name="T1" fmla="*/ 0 h 7"/>
                <a:gd name="T2" fmla="*/ 0 w 7"/>
                <a:gd name="T3" fmla="*/ 383 h 7"/>
                <a:gd name="T4" fmla="*/ 243 w 7"/>
                <a:gd name="T5" fmla="*/ 163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2" y="2"/>
                    <a:pt x="0" y="4"/>
                    <a:pt x="0" y="7"/>
                  </a:cubicBezTo>
                  <a:cubicBezTo>
                    <a:pt x="3" y="7"/>
                    <a:pt x="6" y="4"/>
                    <a:pt x="7" y="3"/>
                  </a:cubicBezTo>
                </a:path>
              </a:pathLst>
            </a:custGeom>
            <a:noFill/>
            <a:ln w="15875" cap="rnd">
              <a:solidFill>
                <a:srgbClr val="FEF08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07" name="Freeform 135">
              <a:extLst>
                <a:ext uri="{FF2B5EF4-FFF2-40B4-BE49-F238E27FC236}">
                  <a16:creationId xmlns:a16="http://schemas.microsoft.com/office/drawing/2014/main" id="{C548E19C-A927-4E23-BE07-36A60C99A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" y="2971"/>
              <a:ext cx="5" cy="16"/>
            </a:xfrm>
            <a:custGeom>
              <a:avLst/>
              <a:gdLst>
                <a:gd name="T0" fmla="*/ 0 w 2"/>
                <a:gd name="T1" fmla="*/ 0 h 6"/>
                <a:gd name="T2" fmla="*/ 83 w 2"/>
                <a:gd name="T3" fmla="*/ 30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cubicBezTo>
                    <a:pt x="1" y="2"/>
                    <a:pt x="1" y="4"/>
                    <a:pt x="2" y="6"/>
                  </a:cubicBezTo>
                </a:path>
              </a:pathLst>
            </a:custGeom>
            <a:noFill/>
            <a:ln w="15875" cap="rnd">
              <a:solidFill>
                <a:srgbClr val="FEF08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08" name="Freeform 136">
              <a:extLst>
                <a:ext uri="{FF2B5EF4-FFF2-40B4-BE49-F238E27FC236}">
                  <a16:creationId xmlns:a16="http://schemas.microsoft.com/office/drawing/2014/main" id="{28451314-3A8E-4892-8968-8B510C654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4" y="3000"/>
              <a:ext cx="5" cy="8"/>
            </a:xfrm>
            <a:custGeom>
              <a:avLst/>
              <a:gdLst>
                <a:gd name="T0" fmla="*/ 0 w 2"/>
                <a:gd name="T1" fmla="*/ 149 h 3"/>
                <a:gd name="T2" fmla="*/ 83 w 2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0" y="2"/>
                    <a:pt x="1" y="1"/>
                    <a:pt x="2" y="0"/>
                  </a:cubicBezTo>
                </a:path>
              </a:pathLst>
            </a:custGeom>
            <a:noFill/>
            <a:ln w="15875" cap="rnd">
              <a:solidFill>
                <a:srgbClr val="FEF08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08" name="Group 137">
            <a:extLst>
              <a:ext uri="{FF2B5EF4-FFF2-40B4-BE49-F238E27FC236}">
                <a16:creationId xmlns:a16="http://schemas.microsoft.com/office/drawing/2014/main" id="{EBFA1A4E-CD80-4CF5-BFF5-A485AD687D21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1744663"/>
            <a:ext cx="2151063" cy="1722437"/>
            <a:chOff x="1440" y="1195"/>
            <a:chExt cx="1355" cy="1085"/>
          </a:xfrm>
        </p:grpSpPr>
        <p:sp>
          <p:nvSpPr>
            <p:cNvPr id="21777" name="Freeform 138">
              <a:extLst>
                <a:ext uri="{FF2B5EF4-FFF2-40B4-BE49-F238E27FC236}">
                  <a16:creationId xmlns:a16="http://schemas.microsoft.com/office/drawing/2014/main" id="{2E668C8F-B20B-42AD-8A7A-3F2B7C538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8" y="2171"/>
              <a:ext cx="145" cy="48"/>
            </a:xfrm>
            <a:custGeom>
              <a:avLst/>
              <a:gdLst>
                <a:gd name="T0" fmla="*/ 0 w 58"/>
                <a:gd name="T1" fmla="*/ 205 h 18"/>
                <a:gd name="T2" fmla="*/ 1300 w 58"/>
                <a:gd name="T3" fmla="*/ 149 h 18"/>
                <a:gd name="T4" fmla="*/ 2238 w 58"/>
                <a:gd name="T5" fmla="*/ 853 h 18"/>
                <a:gd name="T6" fmla="*/ 1645 w 58"/>
                <a:gd name="T7" fmla="*/ 909 h 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18">
                  <a:moveTo>
                    <a:pt x="0" y="4"/>
                  </a:moveTo>
                  <a:cubicBezTo>
                    <a:pt x="9" y="1"/>
                    <a:pt x="24" y="0"/>
                    <a:pt x="33" y="3"/>
                  </a:cubicBezTo>
                  <a:cubicBezTo>
                    <a:pt x="38" y="4"/>
                    <a:pt x="58" y="12"/>
                    <a:pt x="57" y="17"/>
                  </a:cubicBezTo>
                  <a:cubicBezTo>
                    <a:pt x="52" y="17"/>
                    <a:pt x="47" y="17"/>
                    <a:pt x="42" y="18"/>
                  </a:cubicBezTo>
                </a:path>
              </a:pathLst>
            </a:custGeom>
            <a:solidFill>
              <a:srgbClr val="96B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78" name="Freeform 139">
              <a:extLst>
                <a:ext uri="{FF2B5EF4-FFF2-40B4-BE49-F238E27FC236}">
                  <a16:creationId xmlns:a16="http://schemas.microsoft.com/office/drawing/2014/main" id="{B8D7771C-C5CA-46B8-B6D1-EED10EF0D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" y="2021"/>
              <a:ext cx="113" cy="182"/>
            </a:xfrm>
            <a:custGeom>
              <a:avLst/>
              <a:gdLst>
                <a:gd name="T0" fmla="*/ 922 w 45"/>
                <a:gd name="T1" fmla="*/ 1748 h 68"/>
                <a:gd name="T2" fmla="*/ 522 w 45"/>
                <a:gd name="T3" fmla="*/ 308 h 68"/>
                <a:gd name="T4" fmla="*/ 472 w 45"/>
                <a:gd name="T5" fmla="*/ 308 h 68"/>
                <a:gd name="T6" fmla="*/ 50 w 45"/>
                <a:gd name="T7" fmla="*/ 252 h 68"/>
                <a:gd name="T8" fmla="*/ 0 w 45"/>
                <a:gd name="T9" fmla="*/ 709 h 68"/>
                <a:gd name="T10" fmla="*/ 83 w 45"/>
                <a:gd name="T11" fmla="*/ 1282 h 68"/>
                <a:gd name="T12" fmla="*/ 367 w 45"/>
                <a:gd name="T13" fmla="*/ 1649 h 68"/>
                <a:gd name="T14" fmla="*/ 367 w 45"/>
                <a:gd name="T15" fmla="*/ 1841 h 68"/>
                <a:gd name="T16" fmla="*/ 522 w 45"/>
                <a:gd name="T17" fmla="*/ 2047 h 68"/>
                <a:gd name="T18" fmla="*/ 681 w 45"/>
                <a:gd name="T19" fmla="*/ 2457 h 68"/>
                <a:gd name="T20" fmla="*/ 922 w 45"/>
                <a:gd name="T21" fmla="*/ 2974 h 68"/>
                <a:gd name="T22" fmla="*/ 1665 w 45"/>
                <a:gd name="T23" fmla="*/ 3487 h 68"/>
                <a:gd name="T24" fmla="*/ 1790 w 45"/>
                <a:gd name="T25" fmla="*/ 3487 h 68"/>
                <a:gd name="T26" fmla="*/ 922 w 45"/>
                <a:gd name="T27" fmla="*/ 1748 h 6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5" h="68">
                  <a:moveTo>
                    <a:pt x="23" y="34"/>
                  </a:moveTo>
                  <a:cubicBezTo>
                    <a:pt x="17" y="26"/>
                    <a:pt x="14" y="17"/>
                    <a:pt x="13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9" y="4"/>
                    <a:pt x="3" y="0"/>
                    <a:pt x="1" y="5"/>
                  </a:cubicBezTo>
                  <a:cubicBezTo>
                    <a:pt x="0" y="8"/>
                    <a:pt x="8" y="11"/>
                    <a:pt x="0" y="14"/>
                  </a:cubicBezTo>
                  <a:cubicBezTo>
                    <a:pt x="6" y="16"/>
                    <a:pt x="4" y="20"/>
                    <a:pt x="2" y="25"/>
                  </a:cubicBezTo>
                  <a:cubicBezTo>
                    <a:pt x="7" y="26"/>
                    <a:pt x="7" y="28"/>
                    <a:pt x="9" y="32"/>
                  </a:cubicBezTo>
                  <a:cubicBezTo>
                    <a:pt x="9" y="33"/>
                    <a:pt x="8" y="35"/>
                    <a:pt x="9" y="36"/>
                  </a:cubicBezTo>
                  <a:cubicBezTo>
                    <a:pt x="9" y="38"/>
                    <a:pt x="12" y="38"/>
                    <a:pt x="13" y="40"/>
                  </a:cubicBezTo>
                  <a:cubicBezTo>
                    <a:pt x="15" y="44"/>
                    <a:pt x="15" y="45"/>
                    <a:pt x="17" y="48"/>
                  </a:cubicBezTo>
                  <a:cubicBezTo>
                    <a:pt x="19" y="51"/>
                    <a:pt x="21" y="55"/>
                    <a:pt x="23" y="58"/>
                  </a:cubicBezTo>
                  <a:cubicBezTo>
                    <a:pt x="27" y="62"/>
                    <a:pt x="36" y="67"/>
                    <a:pt x="42" y="68"/>
                  </a:cubicBezTo>
                  <a:cubicBezTo>
                    <a:pt x="43" y="68"/>
                    <a:pt x="44" y="68"/>
                    <a:pt x="45" y="68"/>
                  </a:cubicBezTo>
                  <a:cubicBezTo>
                    <a:pt x="39" y="60"/>
                    <a:pt x="33" y="49"/>
                    <a:pt x="23" y="34"/>
                  </a:cubicBezTo>
                  <a:close/>
                </a:path>
              </a:pathLst>
            </a:custGeom>
            <a:solidFill>
              <a:srgbClr val="B6CF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79" name="Freeform 140">
              <a:extLst>
                <a:ext uri="{FF2B5EF4-FFF2-40B4-BE49-F238E27FC236}">
                  <a16:creationId xmlns:a16="http://schemas.microsoft.com/office/drawing/2014/main" id="{AE53E816-D530-48FA-BEF7-B015EF096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3" y="1195"/>
              <a:ext cx="1332" cy="1085"/>
            </a:xfrm>
            <a:custGeom>
              <a:avLst/>
              <a:gdLst>
                <a:gd name="T0" fmla="*/ 19543 w 533"/>
                <a:gd name="T1" fmla="*/ 8941 h 407"/>
                <a:gd name="T2" fmla="*/ 17169 w 533"/>
                <a:gd name="T3" fmla="*/ 6459 h 407"/>
                <a:gd name="T4" fmla="*/ 15844 w 533"/>
                <a:gd name="T5" fmla="*/ 2069 h 407"/>
                <a:gd name="T6" fmla="*/ 14282 w 533"/>
                <a:gd name="T7" fmla="*/ 2125 h 407"/>
                <a:gd name="T8" fmla="*/ 14545 w 533"/>
                <a:gd name="T9" fmla="*/ 3639 h 407"/>
                <a:gd name="T10" fmla="*/ 12203 w 533"/>
                <a:gd name="T11" fmla="*/ 1613 h 407"/>
                <a:gd name="T12" fmla="*/ 13970 w 533"/>
                <a:gd name="T13" fmla="*/ 6915 h 407"/>
                <a:gd name="T14" fmla="*/ 12798 w 533"/>
                <a:gd name="T15" fmla="*/ 7483 h 407"/>
                <a:gd name="T16" fmla="*/ 6165 w 533"/>
                <a:gd name="T17" fmla="*/ 5969 h 407"/>
                <a:gd name="T18" fmla="*/ 542 w 533"/>
                <a:gd name="T19" fmla="*/ 17376 h 407"/>
                <a:gd name="T20" fmla="*/ 3934 w 533"/>
                <a:gd name="T21" fmla="*/ 20042 h 407"/>
                <a:gd name="T22" fmla="*/ 7682 w 533"/>
                <a:gd name="T23" fmla="*/ 20154 h 407"/>
                <a:gd name="T24" fmla="*/ 10723 w 533"/>
                <a:gd name="T25" fmla="*/ 20154 h 407"/>
                <a:gd name="T26" fmla="*/ 9831 w 533"/>
                <a:gd name="T27" fmla="*/ 19039 h 407"/>
                <a:gd name="T28" fmla="*/ 7807 w 533"/>
                <a:gd name="T29" fmla="*/ 18741 h 407"/>
                <a:gd name="T30" fmla="*/ 8694 w 533"/>
                <a:gd name="T31" fmla="*/ 18229 h 407"/>
                <a:gd name="T32" fmla="*/ 8737 w 533"/>
                <a:gd name="T33" fmla="*/ 18186 h 407"/>
                <a:gd name="T34" fmla="*/ 9082 w 533"/>
                <a:gd name="T35" fmla="*/ 18344 h 407"/>
                <a:gd name="T36" fmla="*/ 10016 w 533"/>
                <a:gd name="T37" fmla="*/ 17888 h 407"/>
                <a:gd name="T38" fmla="*/ 10611 w 533"/>
                <a:gd name="T39" fmla="*/ 17832 h 407"/>
                <a:gd name="T40" fmla="*/ 12828 w 533"/>
                <a:gd name="T41" fmla="*/ 19402 h 407"/>
                <a:gd name="T42" fmla="*/ 15452 w 533"/>
                <a:gd name="T43" fmla="*/ 20554 h 407"/>
                <a:gd name="T44" fmla="*/ 16076 w 533"/>
                <a:gd name="T45" fmla="*/ 20460 h 407"/>
                <a:gd name="T46" fmla="*/ 16544 w 533"/>
                <a:gd name="T47" fmla="*/ 20098 h 407"/>
                <a:gd name="T48" fmla="*/ 15139 w 533"/>
                <a:gd name="T49" fmla="*/ 19437 h 407"/>
                <a:gd name="T50" fmla="*/ 15794 w 533"/>
                <a:gd name="T51" fmla="*/ 19194 h 407"/>
                <a:gd name="T52" fmla="*/ 16731 w 533"/>
                <a:gd name="T53" fmla="*/ 18832 h 407"/>
                <a:gd name="T54" fmla="*/ 15607 w 533"/>
                <a:gd name="T55" fmla="*/ 18072 h 407"/>
                <a:gd name="T56" fmla="*/ 13298 w 533"/>
                <a:gd name="T57" fmla="*/ 17469 h 407"/>
                <a:gd name="T58" fmla="*/ 14627 w 533"/>
                <a:gd name="T59" fmla="*/ 17376 h 407"/>
                <a:gd name="T60" fmla="*/ 14782 w 533"/>
                <a:gd name="T61" fmla="*/ 17320 h 407"/>
                <a:gd name="T62" fmla="*/ 15532 w 533"/>
                <a:gd name="T63" fmla="*/ 17320 h 407"/>
                <a:gd name="T64" fmla="*/ 15794 w 533"/>
                <a:gd name="T65" fmla="*/ 17128 h 407"/>
                <a:gd name="T66" fmla="*/ 16389 w 533"/>
                <a:gd name="T67" fmla="*/ 16672 h 407"/>
                <a:gd name="T68" fmla="*/ 17011 w 533"/>
                <a:gd name="T69" fmla="*/ 16467 h 407"/>
                <a:gd name="T70" fmla="*/ 17668 w 533"/>
                <a:gd name="T71" fmla="*/ 15856 h 407"/>
                <a:gd name="T72" fmla="*/ 17981 w 533"/>
                <a:gd name="T73" fmla="*/ 14795 h 407"/>
                <a:gd name="T74" fmla="*/ 19118 w 533"/>
                <a:gd name="T75" fmla="*/ 12671 h 407"/>
                <a:gd name="T76" fmla="*/ 20522 w 533"/>
                <a:gd name="T77" fmla="*/ 11370 h 407"/>
                <a:gd name="T78" fmla="*/ 20477 w 533"/>
                <a:gd name="T79" fmla="*/ 10154 h 40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33" h="407">
                  <a:moveTo>
                    <a:pt x="525" y="201"/>
                  </a:moveTo>
                  <a:cubicBezTo>
                    <a:pt x="518" y="194"/>
                    <a:pt x="508" y="185"/>
                    <a:pt x="501" y="177"/>
                  </a:cubicBezTo>
                  <a:cubicBezTo>
                    <a:pt x="494" y="170"/>
                    <a:pt x="479" y="149"/>
                    <a:pt x="471" y="143"/>
                  </a:cubicBezTo>
                  <a:cubicBezTo>
                    <a:pt x="463" y="137"/>
                    <a:pt x="453" y="133"/>
                    <a:pt x="440" y="128"/>
                  </a:cubicBezTo>
                  <a:cubicBezTo>
                    <a:pt x="427" y="123"/>
                    <a:pt x="426" y="114"/>
                    <a:pt x="420" y="102"/>
                  </a:cubicBezTo>
                  <a:cubicBezTo>
                    <a:pt x="409" y="82"/>
                    <a:pt x="411" y="61"/>
                    <a:pt x="406" y="41"/>
                  </a:cubicBezTo>
                  <a:cubicBezTo>
                    <a:pt x="400" y="20"/>
                    <a:pt x="385" y="0"/>
                    <a:pt x="380" y="3"/>
                  </a:cubicBezTo>
                  <a:cubicBezTo>
                    <a:pt x="375" y="5"/>
                    <a:pt x="366" y="30"/>
                    <a:pt x="366" y="42"/>
                  </a:cubicBezTo>
                  <a:cubicBezTo>
                    <a:pt x="365" y="54"/>
                    <a:pt x="366" y="58"/>
                    <a:pt x="371" y="70"/>
                  </a:cubicBezTo>
                  <a:cubicBezTo>
                    <a:pt x="373" y="72"/>
                    <a:pt x="373" y="72"/>
                    <a:pt x="373" y="72"/>
                  </a:cubicBezTo>
                  <a:cubicBezTo>
                    <a:pt x="368" y="66"/>
                    <a:pt x="362" y="60"/>
                    <a:pt x="354" y="53"/>
                  </a:cubicBezTo>
                  <a:cubicBezTo>
                    <a:pt x="338" y="39"/>
                    <a:pt x="316" y="29"/>
                    <a:pt x="313" y="32"/>
                  </a:cubicBezTo>
                  <a:cubicBezTo>
                    <a:pt x="310" y="34"/>
                    <a:pt x="308" y="60"/>
                    <a:pt x="321" y="81"/>
                  </a:cubicBezTo>
                  <a:cubicBezTo>
                    <a:pt x="332" y="99"/>
                    <a:pt x="351" y="121"/>
                    <a:pt x="358" y="137"/>
                  </a:cubicBezTo>
                  <a:cubicBezTo>
                    <a:pt x="359" y="138"/>
                    <a:pt x="359" y="138"/>
                    <a:pt x="359" y="138"/>
                  </a:cubicBezTo>
                  <a:cubicBezTo>
                    <a:pt x="357" y="148"/>
                    <a:pt x="338" y="149"/>
                    <a:pt x="328" y="148"/>
                  </a:cubicBezTo>
                  <a:cubicBezTo>
                    <a:pt x="317" y="147"/>
                    <a:pt x="284" y="138"/>
                    <a:pt x="267" y="129"/>
                  </a:cubicBezTo>
                  <a:cubicBezTo>
                    <a:pt x="249" y="121"/>
                    <a:pt x="200" y="110"/>
                    <a:pt x="158" y="118"/>
                  </a:cubicBezTo>
                  <a:cubicBezTo>
                    <a:pt x="68" y="135"/>
                    <a:pt x="26" y="183"/>
                    <a:pt x="8" y="271"/>
                  </a:cubicBezTo>
                  <a:cubicBezTo>
                    <a:pt x="2" y="292"/>
                    <a:pt x="0" y="324"/>
                    <a:pt x="14" y="344"/>
                  </a:cubicBezTo>
                  <a:cubicBezTo>
                    <a:pt x="28" y="365"/>
                    <a:pt x="35" y="377"/>
                    <a:pt x="42" y="386"/>
                  </a:cubicBezTo>
                  <a:cubicBezTo>
                    <a:pt x="50" y="394"/>
                    <a:pt x="83" y="395"/>
                    <a:pt x="101" y="397"/>
                  </a:cubicBezTo>
                  <a:cubicBezTo>
                    <a:pt x="119" y="399"/>
                    <a:pt x="137" y="394"/>
                    <a:pt x="145" y="394"/>
                  </a:cubicBezTo>
                  <a:cubicBezTo>
                    <a:pt x="154" y="394"/>
                    <a:pt x="178" y="397"/>
                    <a:pt x="197" y="399"/>
                  </a:cubicBezTo>
                  <a:cubicBezTo>
                    <a:pt x="216" y="401"/>
                    <a:pt x="245" y="403"/>
                    <a:pt x="248" y="403"/>
                  </a:cubicBezTo>
                  <a:cubicBezTo>
                    <a:pt x="253" y="400"/>
                    <a:pt x="268" y="403"/>
                    <a:pt x="275" y="399"/>
                  </a:cubicBezTo>
                  <a:cubicBezTo>
                    <a:pt x="282" y="396"/>
                    <a:pt x="283" y="394"/>
                    <a:pt x="283" y="394"/>
                  </a:cubicBezTo>
                  <a:cubicBezTo>
                    <a:pt x="277" y="386"/>
                    <a:pt x="258" y="380"/>
                    <a:pt x="252" y="377"/>
                  </a:cubicBezTo>
                  <a:cubicBezTo>
                    <a:pt x="246" y="373"/>
                    <a:pt x="239" y="370"/>
                    <a:pt x="236" y="371"/>
                  </a:cubicBezTo>
                  <a:cubicBezTo>
                    <a:pt x="232" y="371"/>
                    <a:pt x="208" y="371"/>
                    <a:pt x="200" y="371"/>
                  </a:cubicBezTo>
                  <a:cubicBezTo>
                    <a:pt x="205" y="371"/>
                    <a:pt x="214" y="370"/>
                    <a:pt x="219" y="365"/>
                  </a:cubicBezTo>
                  <a:cubicBezTo>
                    <a:pt x="221" y="363"/>
                    <a:pt x="222" y="362"/>
                    <a:pt x="223" y="361"/>
                  </a:cubicBezTo>
                  <a:cubicBezTo>
                    <a:pt x="223" y="362"/>
                    <a:pt x="223" y="362"/>
                    <a:pt x="223" y="362"/>
                  </a:cubicBezTo>
                  <a:cubicBezTo>
                    <a:pt x="223" y="361"/>
                    <a:pt x="224" y="361"/>
                    <a:pt x="224" y="360"/>
                  </a:cubicBezTo>
                  <a:cubicBezTo>
                    <a:pt x="226" y="359"/>
                    <a:pt x="228" y="358"/>
                    <a:pt x="230" y="357"/>
                  </a:cubicBezTo>
                  <a:cubicBezTo>
                    <a:pt x="233" y="357"/>
                    <a:pt x="232" y="361"/>
                    <a:pt x="233" y="363"/>
                  </a:cubicBezTo>
                  <a:cubicBezTo>
                    <a:pt x="234" y="357"/>
                    <a:pt x="240" y="355"/>
                    <a:pt x="245" y="358"/>
                  </a:cubicBezTo>
                  <a:cubicBezTo>
                    <a:pt x="248" y="352"/>
                    <a:pt x="253" y="355"/>
                    <a:pt x="257" y="354"/>
                  </a:cubicBezTo>
                  <a:cubicBezTo>
                    <a:pt x="263" y="353"/>
                    <a:pt x="265" y="351"/>
                    <a:pt x="271" y="356"/>
                  </a:cubicBezTo>
                  <a:cubicBezTo>
                    <a:pt x="271" y="355"/>
                    <a:pt x="271" y="354"/>
                    <a:pt x="272" y="353"/>
                  </a:cubicBezTo>
                  <a:cubicBezTo>
                    <a:pt x="272" y="353"/>
                    <a:pt x="273" y="354"/>
                    <a:pt x="274" y="354"/>
                  </a:cubicBezTo>
                  <a:cubicBezTo>
                    <a:pt x="282" y="356"/>
                    <a:pt x="315" y="375"/>
                    <a:pt x="329" y="384"/>
                  </a:cubicBezTo>
                  <a:cubicBezTo>
                    <a:pt x="344" y="393"/>
                    <a:pt x="360" y="402"/>
                    <a:pt x="369" y="404"/>
                  </a:cubicBezTo>
                  <a:cubicBezTo>
                    <a:pt x="378" y="407"/>
                    <a:pt x="389" y="407"/>
                    <a:pt x="396" y="407"/>
                  </a:cubicBezTo>
                  <a:cubicBezTo>
                    <a:pt x="403" y="407"/>
                    <a:pt x="406" y="407"/>
                    <a:pt x="409" y="407"/>
                  </a:cubicBezTo>
                  <a:cubicBezTo>
                    <a:pt x="412" y="407"/>
                    <a:pt x="412" y="405"/>
                    <a:pt x="412" y="405"/>
                  </a:cubicBezTo>
                  <a:cubicBezTo>
                    <a:pt x="417" y="405"/>
                    <a:pt x="419" y="402"/>
                    <a:pt x="419" y="402"/>
                  </a:cubicBezTo>
                  <a:cubicBezTo>
                    <a:pt x="423" y="402"/>
                    <a:pt x="424" y="398"/>
                    <a:pt x="424" y="398"/>
                  </a:cubicBezTo>
                  <a:cubicBezTo>
                    <a:pt x="424" y="398"/>
                    <a:pt x="416" y="392"/>
                    <a:pt x="409" y="390"/>
                  </a:cubicBezTo>
                  <a:cubicBezTo>
                    <a:pt x="403" y="387"/>
                    <a:pt x="393" y="383"/>
                    <a:pt x="388" y="385"/>
                  </a:cubicBezTo>
                  <a:cubicBezTo>
                    <a:pt x="382" y="387"/>
                    <a:pt x="376" y="380"/>
                    <a:pt x="376" y="380"/>
                  </a:cubicBezTo>
                  <a:cubicBezTo>
                    <a:pt x="385" y="380"/>
                    <a:pt x="398" y="379"/>
                    <a:pt x="405" y="380"/>
                  </a:cubicBezTo>
                  <a:cubicBezTo>
                    <a:pt x="412" y="380"/>
                    <a:pt x="422" y="377"/>
                    <a:pt x="420" y="377"/>
                  </a:cubicBezTo>
                  <a:cubicBezTo>
                    <a:pt x="426" y="377"/>
                    <a:pt x="429" y="373"/>
                    <a:pt x="429" y="373"/>
                  </a:cubicBezTo>
                  <a:cubicBezTo>
                    <a:pt x="429" y="373"/>
                    <a:pt x="424" y="368"/>
                    <a:pt x="417" y="366"/>
                  </a:cubicBezTo>
                  <a:cubicBezTo>
                    <a:pt x="410" y="364"/>
                    <a:pt x="403" y="360"/>
                    <a:pt x="400" y="358"/>
                  </a:cubicBezTo>
                  <a:cubicBezTo>
                    <a:pt x="391" y="352"/>
                    <a:pt x="350" y="356"/>
                    <a:pt x="347" y="356"/>
                  </a:cubicBezTo>
                  <a:cubicBezTo>
                    <a:pt x="345" y="356"/>
                    <a:pt x="339" y="349"/>
                    <a:pt x="341" y="346"/>
                  </a:cubicBezTo>
                  <a:cubicBezTo>
                    <a:pt x="343" y="343"/>
                    <a:pt x="361" y="347"/>
                    <a:pt x="370" y="345"/>
                  </a:cubicBezTo>
                  <a:cubicBezTo>
                    <a:pt x="371" y="345"/>
                    <a:pt x="373" y="344"/>
                    <a:pt x="375" y="344"/>
                  </a:cubicBezTo>
                  <a:cubicBezTo>
                    <a:pt x="375" y="345"/>
                    <a:pt x="375" y="345"/>
                    <a:pt x="376" y="346"/>
                  </a:cubicBezTo>
                  <a:cubicBezTo>
                    <a:pt x="377" y="345"/>
                    <a:pt x="378" y="344"/>
                    <a:pt x="379" y="343"/>
                  </a:cubicBezTo>
                  <a:cubicBezTo>
                    <a:pt x="380" y="343"/>
                    <a:pt x="382" y="342"/>
                    <a:pt x="383" y="342"/>
                  </a:cubicBezTo>
                  <a:cubicBezTo>
                    <a:pt x="388" y="346"/>
                    <a:pt x="397" y="335"/>
                    <a:pt x="398" y="343"/>
                  </a:cubicBezTo>
                  <a:cubicBezTo>
                    <a:pt x="399" y="340"/>
                    <a:pt x="399" y="338"/>
                    <a:pt x="401" y="336"/>
                  </a:cubicBezTo>
                  <a:cubicBezTo>
                    <a:pt x="402" y="337"/>
                    <a:pt x="404" y="338"/>
                    <a:pt x="405" y="339"/>
                  </a:cubicBezTo>
                  <a:cubicBezTo>
                    <a:pt x="407" y="334"/>
                    <a:pt x="410" y="338"/>
                    <a:pt x="413" y="337"/>
                  </a:cubicBezTo>
                  <a:cubicBezTo>
                    <a:pt x="416" y="335"/>
                    <a:pt x="417" y="331"/>
                    <a:pt x="420" y="330"/>
                  </a:cubicBezTo>
                  <a:cubicBezTo>
                    <a:pt x="424" y="329"/>
                    <a:pt x="426" y="330"/>
                    <a:pt x="429" y="329"/>
                  </a:cubicBezTo>
                  <a:cubicBezTo>
                    <a:pt x="432" y="327"/>
                    <a:pt x="432" y="322"/>
                    <a:pt x="436" y="326"/>
                  </a:cubicBezTo>
                  <a:cubicBezTo>
                    <a:pt x="437" y="321"/>
                    <a:pt x="441" y="320"/>
                    <a:pt x="445" y="321"/>
                  </a:cubicBezTo>
                  <a:cubicBezTo>
                    <a:pt x="445" y="317"/>
                    <a:pt x="448" y="311"/>
                    <a:pt x="453" y="314"/>
                  </a:cubicBezTo>
                  <a:cubicBezTo>
                    <a:pt x="455" y="309"/>
                    <a:pt x="454" y="299"/>
                    <a:pt x="462" y="301"/>
                  </a:cubicBezTo>
                  <a:cubicBezTo>
                    <a:pt x="461" y="299"/>
                    <a:pt x="461" y="296"/>
                    <a:pt x="461" y="293"/>
                  </a:cubicBezTo>
                  <a:cubicBezTo>
                    <a:pt x="465" y="285"/>
                    <a:pt x="468" y="276"/>
                    <a:pt x="469" y="270"/>
                  </a:cubicBezTo>
                  <a:cubicBezTo>
                    <a:pt x="477" y="266"/>
                    <a:pt x="481" y="251"/>
                    <a:pt x="490" y="251"/>
                  </a:cubicBezTo>
                  <a:cubicBezTo>
                    <a:pt x="498" y="252"/>
                    <a:pt x="503" y="248"/>
                    <a:pt x="508" y="245"/>
                  </a:cubicBezTo>
                  <a:cubicBezTo>
                    <a:pt x="513" y="242"/>
                    <a:pt x="523" y="232"/>
                    <a:pt x="526" y="225"/>
                  </a:cubicBezTo>
                  <a:cubicBezTo>
                    <a:pt x="526" y="225"/>
                    <a:pt x="529" y="225"/>
                    <a:pt x="530" y="223"/>
                  </a:cubicBezTo>
                  <a:cubicBezTo>
                    <a:pt x="532" y="220"/>
                    <a:pt x="533" y="209"/>
                    <a:pt x="525" y="201"/>
                  </a:cubicBezTo>
                  <a:close/>
                </a:path>
              </a:pathLst>
            </a:custGeom>
            <a:solidFill>
              <a:srgbClr val="B6CF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80" name="Oval 141">
              <a:extLst>
                <a:ext uri="{FF2B5EF4-FFF2-40B4-BE49-F238E27FC236}">
                  <a16:creationId xmlns:a16="http://schemas.microsoft.com/office/drawing/2014/main" id="{7F128F3C-49C9-423E-BBF6-60712366F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8" y="1651"/>
              <a:ext cx="47" cy="5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1781" name="Oval 142">
              <a:extLst>
                <a:ext uri="{FF2B5EF4-FFF2-40B4-BE49-F238E27FC236}">
                  <a16:creationId xmlns:a16="http://schemas.microsoft.com/office/drawing/2014/main" id="{0AD341E3-899B-4A4F-9133-1C9D195B5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8" y="1664"/>
              <a:ext cx="12" cy="1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1782" name="Freeform 143">
              <a:extLst>
                <a:ext uri="{FF2B5EF4-FFF2-40B4-BE49-F238E27FC236}">
                  <a16:creationId xmlns:a16="http://schemas.microsoft.com/office/drawing/2014/main" id="{92787C35-162C-42B5-8403-408B0532C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8" y="1837"/>
              <a:ext cx="740" cy="358"/>
            </a:xfrm>
            <a:custGeom>
              <a:avLst/>
              <a:gdLst>
                <a:gd name="T0" fmla="*/ 595 w 296"/>
                <a:gd name="T1" fmla="*/ 914 h 134"/>
                <a:gd name="T2" fmla="*/ 1145 w 296"/>
                <a:gd name="T3" fmla="*/ 4269 h 134"/>
                <a:gd name="T4" fmla="*/ 938 w 296"/>
                <a:gd name="T5" fmla="*/ 5704 h 134"/>
                <a:gd name="T6" fmla="*/ 238 w 296"/>
                <a:gd name="T7" fmla="*/ 6423 h 134"/>
                <a:gd name="T8" fmla="*/ 1333 w 296"/>
                <a:gd name="T9" fmla="*/ 6524 h 134"/>
                <a:gd name="T10" fmla="*/ 2238 w 296"/>
                <a:gd name="T11" fmla="*/ 5760 h 134"/>
                <a:gd name="T12" fmla="*/ 3125 w 296"/>
                <a:gd name="T13" fmla="*/ 5546 h 134"/>
                <a:gd name="T14" fmla="*/ 4220 w 296"/>
                <a:gd name="T15" fmla="*/ 5303 h 134"/>
                <a:gd name="T16" fmla="*/ 6145 w 296"/>
                <a:gd name="T17" fmla="*/ 6823 h 134"/>
                <a:gd name="T18" fmla="*/ 6375 w 296"/>
                <a:gd name="T19" fmla="*/ 5397 h 134"/>
                <a:gd name="T20" fmla="*/ 6800 w 296"/>
                <a:gd name="T21" fmla="*/ 5146 h 134"/>
                <a:gd name="T22" fmla="*/ 7238 w 296"/>
                <a:gd name="T23" fmla="*/ 5146 h 134"/>
                <a:gd name="T24" fmla="*/ 8283 w 296"/>
                <a:gd name="T25" fmla="*/ 4940 h 134"/>
                <a:gd name="T26" fmla="*/ 9145 w 296"/>
                <a:gd name="T27" fmla="*/ 4483 h 134"/>
                <a:gd name="T28" fmla="*/ 9970 w 296"/>
                <a:gd name="T29" fmla="*/ 4232 h 134"/>
                <a:gd name="T30" fmla="*/ 10625 w 296"/>
                <a:gd name="T31" fmla="*/ 3625 h 134"/>
                <a:gd name="T32" fmla="*/ 11563 w 296"/>
                <a:gd name="T33" fmla="*/ 1277 h 134"/>
                <a:gd name="T34" fmla="*/ 10520 w 296"/>
                <a:gd name="T35" fmla="*/ 671 h 134"/>
                <a:gd name="T36" fmla="*/ 10000 w 296"/>
                <a:gd name="T37" fmla="*/ 401 h 134"/>
                <a:gd name="T38" fmla="*/ 9458 w 296"/>
                <a:gd name="T39" fmla="*/ 0 h 134"/>
                <a:gd name="T40" fmla="*/ 10000 w 296"/>
                <a:gd name="T41" fmla="*/ 1427 h 134"/>
                <a:gd name="T42" fmla="*/ 9145 w 296"/>
                <a:gd name="T43" fmla="*/ 1619 h 134"/>
                <a:gd name="T44" fmla="*/ 8875 w 296"/>
                <a:gd name="T45" fmla="*/ 2591 h 134"/>
                <a:gd name="T46" fmla="*/ 7813 w 296"/>
                <a:gd name="T47" fmla="*/ 3011 h 134"/>
                <a:gd name="T48" fmla="*/ 6458 w 296"/>
                <a:gd name="T49" fmla="*/ 3412 h 134"/>
                <a:gd name="T50" fmla="*/ 5083 w 296"/>
                <a:gd name="T51" fmla="*/ 3663 h 134"/>
                <a:gd name="T52" fmla="*/ 3125 w 296"/>
                <a:gd name="T53" fmla="*/ 2955 h 134"/>
                <a:gd name="T54" fmla="*/ 2813 w 296"/>
                <a:gd name="T55" fmla="*/ 2591 h 134"/>
                <a:gd name="T56" fmla="*/ 2158 w 296"/>
                <a:gd name="T57" fmla="*/ 1948 h 134"/>
                <a:gd name="T58" fmla="*/ 0 w 296"/>
                <a:gd name="T59" fmla="*/ 251 h 1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96" h="134">
                  <a:moveTo>
                    <a:pt x="15" y="18"/>
                  </a:moveTo>
                  <a:cubicBezTo>
                    <a:pt x="27" y="35"/>
                    <a:pt x="30" y="64"/>
                    <a:pt x="29" y="84"/>
                  </a:cubicBezTo>
                  <a:cubicBezTo>
                    <a:pt x="28" y="94"/>
                    <a:pt x="27" y="103"/>
                    <a:pt x="24" y="112"/>
                  </a:cubicBezTo>
                  <a:cubicBezTo>
                    <a:pt x="19" y="124"/>
                    <a:pt x="15" y="121"/>
                    <a:pt x="6" y="126"/>
                  </a:cubicBezTo>
                  <a:cubicBezTo>
                    <a:pt x="9" y="130"/>
                    <a:pt x="29" y="130"/>
                    <a:pt x="34" y="128"/>
                  </a:cubicBezTo>
                  <a:cubicBezTo>
                    <a:pt x="44" y="125"/>
                    <a:pt x="47" y="115"/>
                    <a:pt x="57" y="113"/>
                  </a:cubicBezTo>
                  <a:cubicBezTo>
                    <a:pt x="65" y="111"/>
                    <a:pt x="73" y="111"/>
                    <a:pt x="80" y="109"/>
                  </a:cubicBezTo>
                  <a:cubicBezTo>
                    <a:pt x="90" y="106"/>
                    <a:pt x="99" y="109"/>
                    <a:pt x="108" y="104"/>
                  </a:cubicBezTo>
                  <a:cubicBezTo>
                    <a:pt x="122" y="115"/>
                    <a:pt x="139" y="127"/>
                    <a:pt x="157" y="134"/>
                  </a:cubicBezTo>
                  <a:cubicBezTo>
                    <a:pt x="145" y="123"/>
                    <a:pt x="154" y="112"/>
                    <a:pt x="163" y="106"/>
                  </a:cubicBezTo>
                  <a:cubicBezTo>
                    <a:pt x="168" y="102"/>
                    <a:pt x="165" y="102"/>
                    <a:pt x="174" y="101"/>
                  </a:cubicBezTo>
                  <a:cubicBezTo>
                    <a:pt x="177" y="101"/>
                    <a:pt x="181" y="101"/>
                    <a:pt x="185" y="101"/>
                  </a:cubicBezTo>
                  <a:cubicBezTo>
                    <a:pt x="195" y="100"/>
                    <a:pt x="203" y="101"/>
                    <a:pt x="212" y="97"/>
                  </a:cubicBezTo>
                  <a:cubicBezTo>
                    <a:pt x="219" y="94"/>
                    <a:pt x="227" y="91"/>
                    <a:pt x="234" y="88"/>
                  </a:cubicBezTo>
                  <a:cubicBezTo>
                    <a:pt x="241" y="86"/>
                    <a:pt x="248" y="85"/>
                    <a:pt x="255" y="83"/>
                  </a:cubicBezTo>
                  <a:cubicBezTo>
                    <a:pt x="261" y="80"/>
                    <a:pt x="266" y="76"/>
                    <a:pt x="272" y="71"/>
                  </a:cubicBezTo>
                  <a:cubicBezTo>
                    <a:pt x="285" y="59"/>
                    <a:pt x="288" y="40"/>
                    <a:pt x="296" y="25"/>
                  </a:cubicBezTo>
                  <a:cubicBezTo>
                    <a:pt x="285" y="25"/>
                    <a:pt x="278" y="18"/>
                    <a:pt x="269" y="13"/>
                  </a:cubicBezTo>
                  <a:cubicBezTo>
                    <a:pt x="265" y="11"/>
                    <a:pt x="260" y="10"/>
                    <a:pt x="256" y="8"/>
                  </a:cubicBezTo>
                  <a:cubicBezTo>
                    <a:pt x="251" y="5"/>
                    <a:pt x="249" y="1"/>
                    <a:pt x="242" y="0"/>
                  </a:cubicBezTo>
                  <a:cubicBezTo>
                    <a:pt x="244" y="9"/>
                    <a:pt x="258" y="20"/>
                    <a:pt x="256" y="28"/>
                  </a:cubicBezTo>
                  <a:cubicBezTo>
                    <a:pt x="253" y="38"/>
                    <a:pt x="241" y="31"/>
                    <a:pt x="234" y="32"/>
                  </a:cubicBezTo>
                  <a:cubicBezTo>
                    <a:pt x="232" y="39"/>
                    <a:pt x="232" y="44"/>
                    <a:pt x="227" y="51"/>
                  </a:cubicBezTo>
                  <a:cubicBezTo>
                    <a:pt x="219" y="62"/>
                    <a:pt x="213" y="60"/>
                    <a:pt x="200" y="59"/>
                  </a:cubicBezTo>
                  <a:cubicBezTo>
                    <a:pt x="185" y="58"/>
                    <a:pt x="177" y="60"/>
                    <a:pt x="165" y="67"/>
                  </a:cubicBezTo>
                  <a:cubicBezTo>
                    <a:pt x="154" y="73"/>
                    <a:pt x="142" y="73"/>
                    <a:pt x="130" y="72"/>
                  </a:cubicBezTo>
                  <a:cubicBezTo>
                    <a:pt x="119" y="71"/>
                    <a:pt x="85" y="68"/>
                    <a:pt x="80" y="58"/>
                  </a:cubicBezTo>
                  <a:cubicBezTo>
                    <a:pt x="78" y="53"/>
                    <a:pt x="76" y="56"/>
                    <a:pt x="72" y="51"/>
                  </a:cubicBezTo>
                  <a:cubicBezTo>
                    <a:pt x="66" y="43"/>
                    <a:pt x="62" y="45"/>
                    <a:pt x="55" y="38"/>
                  </a:cubicBezTo>
                  <a:cubicBezTo>
                    <a:pt x="37" y="22"/>
                    <a:pt x="20" y="13"/>
                    <a:pt x="0" y="5"/>
                  </a:cubicBezTo>
                </a:path>
              </a:pathLst>
            </a:custGeom>
            <a:solidFill>
              <a:srgbClr val="96B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83" name="Freeform 144">
              <a:extLst>
                <a:ext uri="{FF2B5EF4-FFF2-40B4-BE49-F238E27FC236}">
                  <a16:creationId xmlns:a16="http://schemas.microsoft.com/office/drawing/2014/main" id="{7ADCECB9-8AA1-428B-9F12-3452AC4B7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8" y="2149"/>
              <a:ext cx="152" cy="64"/>
            </a:xfrm>
            <a:custGeom>
              <a:avLst/>
              <a:gdLst>
                <a:gd name="T0" fmla="*/ 0 w 61"/>
                <a:gd name="T1" fmla="*/ 56 h 24"/>
                <a:gd name="T2" fmla="*/ 541 w 61"/>
                <a:gd name="T3" fmla="*/ 909 h 24"/>
                <a:gd name="T4" fmla="*/ 1081 w 61"/>
                <a:gd name="T5" fmla="*/ 1003 h 24"/>
                <a:gd name="T6" fmla="*/ 2352 w 61"/>
                <a:gd name="T7" fmla="*/ 1003 h 24"/>
                <a:gd name="T8" fmla="*/ 1961 w 61"/>
                <a:gd name="T9" fmla="*/ 704 h 24"/>
                <a:gd name="T10" fmla="*/ 1889 w 61"/>
                <a:gd name="T11" fmla="*/ 512 h 24"/>
                <a:gd name="T12" fmla="*/ 1545 w 61"/>
                <a:gd name="T13" fmla="*/ 547 h 24"/>
                <a:gd name="T14" fmla="*/ 571 w 61"/>
                <a:gd name="T15" fmla="*/ 205 h 24"/>
                <a:gd name="T16" fmla="*/ 30 w 61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24">
                  <a:moveTo>
                    <a:pt x="0" y="1"/>
                  </a:moveTo>
                  <a:cubicBezTo>
                    <a:pt x="4" y="7"/>
                    <a:pt x="8" y="14"/>
                    <a:pt x="14" y="18"/>
                  </a:cubicBezTo>
                  <a:cubicBezTo>
                    <a:pt x="19" y="22"/>
                    <a:pt x="22" y="20"/>
                    <a:pt x="28" y="20"/>
                  </a:cubicBezTo>
                  <a:cubicBezTo>
                    <a:pt x="38" y="20"/>
                    <a:pt x="52" y="24"/>
                    <a:pt x="61" y="20"/>
                  </a:cubicBezTo>
                  <a:cubicBezTo>
                    <a:pt x="59" y="16"/>
                    <a:pt x="54" y="17"/>
                    <a:pt x="51" y="14"/>
                  </a:cubicBezTo>
                  <a:cubicBezTo>
                    <a:pt x="50" y="13"/>
                    <a:pt x="52" y="12"/>
                    <a:pt x="49" y="10"/>
                  </a:cubicBezTo>
                  <a:cubicBezTo>
                    <a:pt x="46" y="9"/>
                    <a:pt x="43" y="10"/>
                    <a:pt x="40" y="11"/>
                  </a:cubicBezTo>
                  <a:cubicBezTo>
                    <a:pt x="31" y="11"/>
                    <a:pt x="23" y="7"/>
                    <a:pt x="15" y="4"/>
                  </a:cubicBezTo>
                  <a:cubicBezTo>
                    <a:pt x="10" y="2"/>
                    <a:pt x="5" y="2"/>
                    <a:pt x="1" y="0"/>
                  </a:cubicBezTo>
                </a:path>
              </a:pathLst>
            </a:custGeom>
            <a:solidFill>
              <a:srgbClr val="96B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84" name="Freeform 145">
              <a:extLst>
                <a:ext uri="{FF2B5EF4-FFF2-40B4-BE49-F238E27FC236}">
                  <a16:creationId xmlns:a16="http://schemas.microsoft.com/office/drawing/2014/main" id="{2196847F-C789-447E-9C45-6F0F17336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8" y="2235"/>
              <a:ext cx="160" cy="42"/>
            </a:xfrm>
            <a:custGeom>
              <a:avLst/>
              <a:gdLst>
                <a:gd name="T0" fmla="*/ 0 w 64"/>
                <a:gd name="T1" fmla="*/ 200 h 16"/>
                <a:gd name="T2" fmla="*/ 470 w 64"/>
                <a:gd name="T3" fmla="*/ 525 h 16"/>
                <a:gd name="T4" fmla="*/ 988 w 64"/>
                <a:gd name="T5" fmla="*/ 614 h 16"/>
                <a:gd name="T6" fmla="*/ 1875 w 64"/>
                <a:gd name="T7" fmla="*/ 704 h 16"/>
                <a:gd name="T8" fmla="*/ 2470 w 64"/>
                <a:gd name="T9" fmla="*/ 433 h 16"/>
                <a:gd name="T10" fmla="*/ 1925 w 64"/>
                <a:gd name="T11" fmla="*/ 0 h 16"/>
                <a:gd name="T12" fmla="*/ 1333 w 64"/>
                <a:gd name="T13" fmla="*/ 289 h 16"/>
                <a:gd name="T14" fmla="*/ 988 w 64"/>
                <a:gd name="T15" fmla="*/ 378 h 16"/>
                <a:gd name="T16" fmla="*/ 208 w 64"/>
                <a:gd name="T17" fmla="*/ 200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" h="16">
                  <a:moveTo>
                    <a:pt x="0" y="4"/>
                  </a:moveTo>
                  <a:cubicBezTo>
                    <a:pt x="4" y="6"/>
                    <a:pt x="7" y="9"/>
                    <a:pt x="12" y="11"/>
                  </a:cubicBezTo>
                  <a:cubicBezTo>
                    <a:pt x="16" y="13"/>
                    <a:pt x="20" y="13"/>
                    <a:pt x="25" y="13"/>
                  </a:cubicBezTo>
                  <a:cubicBezTo>
                    <a:pt x="33" y="14"/>
                    <a:pt x="40" y="16"/>
                    <a:pt x="48" y="15"/>
                  </a:cubicBezTo>
                  <a:cubicBezTo>
                    <a:pt x="52" y="15"/>
                    <a:pt x="62" y="14"/>
                    <a:pt x="63" y="9"/>
                  </a:cubicBezTo>
                  <a:cubicBezTo>
                    <a:pt x="64" y="4"/>
                    <a:pt x="53" y="1"/>
                    <a:pt x="49" y="0"/>
                  </a:cubicBezTo>
                  <a:cubicBezTo>
                    <a:pt x="52" y="12"/>
                    <a:pt x="42" y="6"/>
                    <a:pt x="34" y="6"/>
                  </a:cubicBezTo>
                  <a:cubicBezTo>
                    <a:pt x="30" y="6"/>
                    <a:pt x="28" y="7"/>
                    <a:pt x="25" y="8"/>
                  </a:cubicBezTo>
                  <a:cubicBezTo>
                    <a:pt x="18" y="8"/>
                    <a:pt x="12" y="5"/>
                    <a:pt x="5" y="4"/>
                  </a:cubicBezTo>
                </a:path>
              </a:pathLst>
            </a:custGeom>
            <a:solidFill>
              <a:srgbClr val="96B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85" name="Freeform 146">
              <a:extLst>
                <a:ext uri="{FF2B5EF4-FFF2-40B4-BE49-F238E27FC236}">
                  <a16:creationId xmlns:a16="http://schemas.microsoft.com/office/drawing/2014/main" id="{C50A7B01-38AC-4FFD-ABD2-8BB68731D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" y="2224"/>
              <a:ext cx="303" cy="40"/>
            </a:xfrm>
            <a:custGeom>
              <a:avLst/>
              <a:gdLst>
                <a:gd name="T0" fmla="*/ 0 w 121"/>
                <a:gd name="T1" fmla="*/ 307 h 15"/>
                <a:gd name="T2" fmla="*/ 2013 w 121"/>
                <a:gd name="T3" fmla="*/ 547 h 15"/>
                <a:gd name="T4" fmla="*/ 3298 w 121"/>
                <a:gd name="T5" fmla="*/ 704 h 15"/>
                <a:gd name="T6" fmla="*/ 4290 w 121"/>
                <a:gd name="T7" fmla="*/ 704 h 15"/>
                <a:gd name="T8" fmla="*/ 4678 w 121"/>
                <a:gd name="T9" fmla="*/ 512 h 15"/>
                <a:gd name="T10" fmla="*/ 4132 w 121"/>
                <a:gd name="T11" fmla="*/ 0 h 15"/>
                <a:gd name="T12" fmla="*/ 3656 w 121"/>
                <a:gd name="T13" fmla="*/ 248 h 15"/>
                <a:gd name="T14" fmla="*/ 3423 w 121"/>
                <a:gd name="T15" fmla="*/ 363 h 15"/>
                <a:gd name="T16" fmla="*/ 2985 w 121"/>
                <a:gd name="T17" fmla="*/ 307 h 15"/>
                <a:gd name="T18" fmla="*/ 1568 w 121"/>
                <a:gd name="T19" fmla="*/ 205 h 15"/>
                <a:gd name="T20" fmla="*/ 158 w 121"/>
                <a:gd name="T21" fmla="*/ 248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1" h="15">
                  <a:moveTo>
                    <a:pt x="0" y="6"/>
                  </a:moveTo>
                  <a:cubicBezTo>
                    <a:pt x="17" y="5"/>
                    <a:pt x="34" y="11"/>
                    <a:pt x="51" y="11"/>
                  </a:cubicBezTo>
                  <a:cubicBezTo>
                    <a:pt x="62" y="12"/>
                    <a:pt x="74" y="12"/>
                    <a:pt x="84" y="14"/>
                  </a:cubicBezTo>
                  <a:cubicBezTo>
                    <a:pt x="92" y="15"/>
                    <a:pt x="100" y="15"/>
                    <a:pt x="109" y="14"/>
                  </a:cubicBezTo>
                  <a:cubicBezTo>
                    <a:pt x="111" y="13"/>
                    <a:pt x="118" y="14"/>
                    <a:pt x="119" y="10"/>
                  </a:cubicBezTo>
                  <a:cubicBezTo>
                    <a:pt x="121" y="5"/>
                    <a:pt x="109" y="1"/>
                    <a:pt x="105" y="0"/>
                  </a:cubicBezTo>
                  <a:cubicBezTo>
                    <a:pt x="109" y="11"/>
                    <a:pt x="99" y="6"/>
                    <a:pt x="93" y="5"/>
                  </a:cubicBezTo>
                  <a:cubicBezTo>
                    <a:pt x="90" y="5"/>
                    <a:pt x="90" y="6"/>
                    <a:pt x="87" y="7"/>
                  </a:cubicBezTo>
                  <a:cubicBezTo>
                    <a:pt x="83" y="7"/>
                    <a:pt x="81" y="7"/>
                    <a:pt x="76" y="6"/>
                  </a:cubicBezTo>
                  <a:cubicBezTo>
                    <a:pt x="65" y="3"/>
                    <a:pt x="51" y="4"/>
                    <a:pt x="40" y="4"/>
                  </a:cubicBezTo>
                  <a:cubicBezTo>
                    <a:pt x="29" y="4"/>
                    <a:pt x="16" y="4"/>
                    <a:pt x="4" y="5"/>
                  </a:cubicBezTo>
                </a:path>
              </a:pathLst>
            </a:custGeom>
            <a:solidFill>
              <a:srgbClr val="96B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86" name="Freeform 147">
              <a:extLst>
                <a:ext uri="{FF2B5EF4-FFF2-40B4-BE49-F238E27FC236}">
                  <a16:creationId xmlns:a16="http://schemas.microsoft.com/office/drawing/2014/main" id="{703452D9-D67C-4F8D-820F-4019EACB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" y="2117"/>
              <a:ext cx="37" cy="75"/>
            </a:xfrm>
            <a:custGeom>
              <a:avLst/>
              <a:gdLst>
                <a:gd name="T0" fmla="*/ 0 w 15"/>
                <a:gd name="T1" fmla="*/ 0 h 28"/>
                <a:gd name="T2" fmla="*/ 104 w 15"/>
                <a:gd name="T3" fmla="*/ 616 h 28"/>
                <a:gd name="T4" fmla="*/ 0 w 15"/>
                <a:gd name="T5" fmla="*/ 881 h 28"/>
                <a:gd name="T6" fmla="*/ 553 w 15"/>
                <a:gd name="T7" fmla="*/ 1441 h 28"/>
                <a:gd name="T8" fmla="*/ 224 w 15"/>
                <a:gd name="T9" fmla="*/ 458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28">
                  <a:moveTo>
                    <a:pt x="0" y="0"/>
                  </a:moveTo>
                  <a:cubicBezTo>
                    <a:pt x="2" y="4"/>
                    <a:pt x="4" y="8"/>
                    <a:pt x="3" y="12"/>
                  </a:cubicBezTo>
                  <a:cubicBezTo>
                    <a:pt x="3" y="14"/>
                    <a:pt x="0" y="14"/>
                    <a:pt x="0" y="17"/>
                  </a:cubicBezTo>
                  <a:cubicBezTo>
                    <a:pt x="0" y="23"/>
                    <a:pt x="11" y="28"/>
                    <a:pt x="15" y="28"/>
                  </a:cubicBezTo>
                  <a:cubicBezTo>
                    <a:pt x="14" y="22"/>
                    <a:pt x="9" y="16"/>
                    <a:pt x="6" y="9"/>
                  </a:cubicBezTo>
                </a:path>
              </a:pathLst>
            </a:custGeom>
            <a:solidFill>
              <a:srgbClr val="96B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87" name="Freeform 148">
              <a:extLst>
                <a:ext uri="{FF2B5EF4-FFF2-40B4-BE49-F238E27FC236}">
                  <a16:creationId xmlns:a16="http://schemas.microsoft.com/office/drawing/2014/main" id="{BD3095C8-DD78-4F15-AE44-D169331B3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8" y="1584"/>
              <a:ext cx="105" cy="83"/>
            </a:xfrm>
            <a:custGeom>
              <a:avLst/>
              <a:gdLst>
                <a:gd name="T0" fmla="*/ 0 w 42"/>
                <a:gd name="T1" fmla="*/ 402 h 31"/>
                <a:gd name="T2" fmla="*/ 1408 w 42"/>
                <a:gd name="T3" fmla="*/ 0 h 31"/>
                <a:gd name="T4" fmla="*/ 1645 w 42"/>
                <a:gd name="T5" fmla="*/ 766 h 31"/>
                <a:gd name="T6" fmla="*/ 470 w 42"/>
                <a:gd name="T7" fmla="*/ 1590 h 31"/>
                <a:gd name="T8" fmla="*/ 363 w 42"/>
                <a:gd name="T9" fmla="*/ 367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31">
                  <a:moveTo>
                    <a:pt x="0" y="8"/>
                  </a:moveTo>
                  <a:cubicBezTo>
                    <a:pt x="9" y="8"/>
                    <a:pt x="32" y="9"/>
                    <a:pt x="36" y="0"/>
                  </a:cubicBezTo>
                  <a:cubicBezTo>
                    <a:pt x="39" y="1"/>
                    <a:pt x="42" y="11"/>
                    <a:pt x="42" y="15"/>
                  </a:cubicBezTo>
                  <a:cubicBezTo>
                    <a:pt x="30" y="17"/>
                    <a:pt x="20" y="22"/>
                    <a:pt x="12" y="31"/>
                  </a:cubicBezTo>
                  <a:cubicBezTo>
                    <a:pt x="15" y="21"/>
                    <a:pt x="23" y="13"/>
                    <a:pt x="9" y="7"/>
                  </a:cubicBezTo>
                </a:path>
              </a:pathLst>
            </a:custGeom>
            <a:solidFill>
              <a:srgbClr val="96B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88" name="Freeform 149">
              <a:extLst>
                <a:ext uri="{FF2B5EF4-FFF2-40B4-BE49-F238E27FC236}">
                  <a16:creationId xmlns:a16="http://schemas.microsoft.com/office/drawing/2014/main" id="{399DB0B5-9323-4B55-9D0C-2C831E4C4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0" y="1333"/>
              <a:ext cx="105" cy="152"/>
            </a:xfrm>
            <a:custGeom>
              <a:avLst/>
              <a:gdLst>
                <a:gd name="T0" fmla="*/ 158 w 42"/>
                <a:gd name="T1" fmla="*/ 93 h 57"/>
                <a:gd name="T2" fmla="*/ 550 w 42"/>
                <a:gd name="T3" fmla="*/ 1672 h 57"/>
                <a:gd name="T4" fmla="*/ 1375 w 42"/>
                <a:gd name="T5" fmla="*/ 2880 h 57"/>
                <a:gd name="T6" fmla="*/ 1645 w 42"/>
                <a:gd name="T7" fmla="*/ 2219 h 57"/>
                <a:gd name="T8" fmla="*/ 1533 w 42"/>
                <a:gd name="T9" fmla="*/ 1672 h 57"/>
                <a:gd name="T10" fmla="*/ 1175 w 42"/>
                <a:gd name="T11" fmla="*/ 968 h 57"/>
                <a:gd name="T12" fmla="*/ 238 w 42"/>
                <a:gd name="T13" fmla="*/ 93 h 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57">
                  <a:moveTo>
                    <a:pt x="4" y="2"/>
                  </a:moveTo>
                  <a:cubicBezTo>
                    <a:pt x="0" y="12"/>
                    <a:pt x="8" y="26"/>
                    <a:pt x="14" y="33"/>
                  </a:cubicBezTo>
                  <a:cubicBezTo>
                    <a:pt x="20" y="41"/>
                    <a:pt x="26" y="53"/>
                    <a:pt x="35" y="57"/>
                  </a:cubicBezTo>
                  <a:cubicBezTo>
                    <a:pt x="30" y="50"/>
                    <a:pt x="41" y="50"/>
                    <a:pt x="42" y="44"/>
                  </a:cubicBezTo>
                  <a:cubicBezTo>
                    <a:pt x="35" y="43"/>
                    <a:pt x="39" y="38"/>
                    <a:pt x="39" y="33"/>
                  </a:cubicBezTo>
                  <a:cubicBezTo>
                    <a:pt x="38" y="29"/>
                    <a:pt x="33" y="23"/>
                    <a:pt x="30" y="19"/>
                  </a:cubicBezTo>
                  <a:cubicBezTo>
                    <a:pt x="25" y="12"/>
                    <a:pt x="16" y="0"/>
                    <a:pt x="6" y="2"/>
                  </a:cubicBezTo>
                </a:path>
              </a:pathLst>
            </a:custGeom>
            <a:solidFill>
              <a:srgbClr val="96B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89" name="Freeform 150">
              <a:extLst>
                <a:ext uri="{FF2B5EF4-FFF2-40B4-BE49-F238E27FC236}">
                  <a16:creationId xmlns:a16="http://schemas.microsoft.com/office/drawing/2014/main" id="{B4195995-6BD9-44C9-A02C-14F8E0138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" y="1264"/>
              <a:ext cx="200" cy="315"/>
            </a:xfrm>
            <a:custGeom>
              <a:avLst/>
              <a:gdLst>
                <a:gd name="T0" fmla="*/ 208 w 80"/>
                <a:gd name="T1" fmla="*/ 0 h 118"/>
                <a:gd name="T2" fmla="*/ 125 w 80"/>
                <a:gd name="T3" fmla="*/ 2130 h 118"/>
                <a:gd name="T4" fmla="*/ 470 w 80"/>
                <a:gd name="T5" fmla="*/ 3099 h 118"/>
                <a:gd name="T6" fmla="*/ 1220 w 80"/>
                <a:gd name="T7" fmla="*/ 4568 h 118"/>
                <a:gd name="T8" fmla="*/ 2033 w 80"/>
                <a:gd name="T9" fmla="*/ 5745 h 118"/>
                <a:gd name="T10" fmla="*/ 3125 w 80"/>
                <a:gd name="T11" fmla="*/ 5993 h 118"/>
                <a:gd name="T12" fmla="*/ 2158 w 80"/>
                <a:gd name="T13" fmla="*/ 5230 h 118"/>
                <a:gd name="T14" fmla="*/ 1925 w 80"/>
                <a:gd name="T15" fmla="*/ 4525 h 118"/>
                <a:gd name="T16" fmla="*/ 1333 w 80"/>
                <a:gd name="T17" fmla="*/ 2587 h 118"/>
                <a:gd name="T18" fmla="*/ 708 w 80"/>
                <a:gd name="T19" fmla="*/ 1767 h 118"/>
                <a:gd name="T20" fmla="*/ 363 w 80"/>
                <a:gd name="T21" fmla="*/ 763 h 118"/>
                <a:gd name="T22" fmla="*/ 283 w 80"/>
                <a:gd name="T23" fmla="*/ 93 h 1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18">
                  <a:moveTo>
                    <a:pt x="5" y="0"/>
                  </a:moveTo>
                  <a:cubicBezTo>
                    <a:pt x="4" y="14"/>
                    <a:pt x="0" y="27"/>
                    <a:pt x="3" y="42"/>
                  </a:cubicBezTo>
                  <a:cubicBezTo>
                    <a:pt x="4" y="49"/>
                    <a:pt x="8" y="54"/>
                    <a:pt x="12" y="61"/>
                  </a:cubicBezTo>
                  <a:cubicBezTo>
                    <a:pt x="18" y="70"/>
                    <a:pt x="24" y="81"/>
                    <a:pt x="31" y="90"/>
                  </a:cubicBezTo>
                  <a:cubicBezTo>
                    <a:pt x="36" y="97"/>
                    <a:pt x="44" y="110"/>
                    <a:pt x="52" y="113"/>
                  </a:cubicBezTo>
                  <a:cubicBezTo>
                    <a:pt x="60" y="116"/>
                    <a:pt x="72" y="114"/>
                    <a:pt x="80" y="118"/>
                  </a:cubicBezTo>
                  <a:cubicBezTo>
                    <a:pt x="72" y="114"/>
                    <a:pt x="61" y="109"/>
                    <a:pt x="55" y="103"/>
                  </a:cubicBezTo>
                  <a:cubicBezTo>
                    <a:pt x="51" y="99"/>
                    <a:pt x="51" y="94"/>
                    <a:pt x="49" y="89"/>
                  </a:cubicBezTo>
                  <a:cubicBezTo>
                    <a:pt x="43" y="77"/>
                    <a:pt x="33" y="67"/>
                    <a:pt x="34" y="51"/>
                  </a:cubicBezTo>
                  <a:cubicBezTo>
                    <a:pt x="26" y="56"/>
                    <a:pt x="20" y="40"/>
                    <a:pt x="18" y="35"/>
                  </a:cubicBezTo>
                  <a:cubicBezTo>
                    <a:pt x="15" y="29"/>
                    <a:pt x="10" y="22"/>
                    <a:pt x="9" y="15"/>
                  </a:cubicBezTo>
                  <a:cubicBezTo>
                    <a:pt x="7" y="11"/>
                    <a:pt x="8" y="5"/>
                    <a:pt x="7" y="2"/>
                  </a:cubicBezTo>
                </a:path>
              </a:pathLst>
            </a:custGeom>
            <a:solidFill>
              <a:srgbClr val="96B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90" name="Freeform 151">
              <a:extLst>
                <a:ext uri="{FF2B5EF4-FFF2-40B4-BE49-F238E27FC236}">
                  <a16:creationId xmlns:a16="http://schemas.microsoft.com/office/drawing/2014/main" id="{59F3E248-261A-4BD8-B0CE-CA8138F53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" y="1744"/>
              <a:ext cx="38" cy="59"/>
            </a:xfrm>
            <a:custGeom>
              <a:avLst/>
              <a:gdLst>
                <a:gd name="T0" fmla="*/ 129 w 15"/>
                <a:gd name="T1" fmla="*/ 367 h 22"/>
                <a:gd name="T2" fmla="*/ 405 w 15"/>
                <a:gd name="T3" fmla="*/ 984 h 22"/>
                <a:gd name="T4" fmla="*/ 540 w 15"/>
                <a:gd name="T5" fmla="*/ 94 h 22"/>
                <a:gd name="T6" fmla="*/ 372 w 15"/>
                <a:gd name="T7" fmla="*/ 0 h 22"/>
                <a:gd name="T8" fmla="*/ 160 w 15"/>
                <a:gd name="T9" fmla="*/ 367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22">
                  <a:moveTo>
                    <a:pt x="3" y="7"/>
                  </a:moveTo>
                  <a:cubicBezTo>
                    <a:pt x="0" y="11"/>
                    <a:pt x="5" y="22"/>
                    <a:pt x="10" y="19"/>
                  </a:cubicBezTo>
                  <a:cubicBezTo>
                    <a:pt x="15" y="16"/>
                    <a:pt x="15" y="8"/>
                    <a:pt x="13" y="2"/>
                  </a:cubicBezTo>
                  <a:cubicBezTo>
                    <a:pt x="11" y="1"/>
                    <a:pt x="11" y="0"/>
                    <a:pt x="9" y="0"/>
                  </a:cubicBezTo>
                  <a:cubicBezTo>
                    <a:pt x="10" y="4"/>
                    <a:pt x="9" y="8"/>
                    <a:pt x="4" y="7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91" name="Freeform 152">
              <a:extLst>
                <a:ext uri="{FF2B5EF4-FFF2-40B4-BE49-F238E27FC236}">
                  <a16:creationId xmlns:a16="http://schemas.microsoft.com/office/drawing/2014/main" id="{6E25A35B-23DB-4C1C-90D5-0C12FDAB8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" y="1499"/>
              <a:ext cx="113" cy="104"/>
            </a:xfrm>
            <a:custGeom>
              <a:avLst/>
              <a:gdLst>
                <a:gd name="T0" fmla="*/ 0 w 45"/>
                <a:gd name="T1" fmla="*/ 0 h 39"/>
                <a:gd name="T2" fmla="*/ 208 w 45"/>
                <a:gd name="T3" fmla="*/ 1272 h 39"/>
                <a:gd name="T4" fmla="*/ 126 w 45"/>
                <a:gd name="T5" fmla="*/ 1971 h 39"/>
                <a:gd name="T6" fmla="*/ 600 w 45"/>
                <a:gd name="T7" fmla="*/ 1763 h 39"/>
                <a:gd name="T8" fmla="*/ 952 w 45"/>
                <a:gd name="T9" fmla="*/ 1672 h 39"/>
                <a:gd name="T10" fmla="*/ 1343 w 45"/>
                <a:gd name="T11" fmla="*/ 1763 h 39"/>
                <a:gd name="T12" fmla="*/ 1790 w 45"/>
                <a:gd name="T13" fmla="*/ 1763 h 39"/>
                <a:gd name="T14" fmla="*/ 1235 w 45"/>
                <a:gd name="T15" fmla="*/ 1515 h 39"/>
                <a:gd name="T16" fmla="*/ 839 w 45"/>
                <a:gd name="T17" fmla="*/ 1216 h 39"/>
                <a:gd name="T18" fmla="*/ 397 w 45"/>
                <a:gd name="T19" fmla="*/ 661 h 39"/>
                <a:gd name="T20" fmla="*/ 50 w 45"/>
                <a:gd name="T21" fmla="*/ 0 h 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5" h="39">
                  <a:moveTo>
                    <a:pt x="0" y="0"/>
                  </a:moveTo>
                  <a:cubicBezTo>
                    <a:pt x="7" y="5"/>
                    <a:pt x="5" y="17"/>
                    <a:pt x="5" y="25"/>
                  </a:cubicBezTo>
                  <a:cubicBezTo>
                    <a:pt x="5" y="30"/>
                    <a:pt x="3" y="34"/>
                    <a:pt x="3" y="39"/>
                  </a:cubicBezTo>
                  <a:cubicBezTo>
                    <a:pt x="6" y="39"/>
                    <a:pt x="11" y="36"/>
                    <a:pt x="15" y="35"/>
                  </a:cubicBezTo>
                  <a:cubicBezTo>
                    <a:pt x="18" y="35"/>
                    <a:pt x="21" y="34"/>
                    <a:pt x="24" y="33"/>
                  </a:cubicBezTo>
                  <a:cubicBezTo>
                    <a:pt x="28" y="33"/>
                    <a:pt x="30" y="34"/>
                    <a:pt x="34" y="35"/>
                  </a:cubicBezTo>
                  <a:cubicBezTo>
                    <a:pt x="38" y="35"/>
                    <a:pt x="41" y="34"/>
                    <a:pt x="45" y="35"/>
                  </a:cubicBezTo>
                  <a:cubicBezTo>
                    <a:pt x="40" y="32"/>
                    <a:pt x="36" y="32"/>
                    <a:pt x="31" y="30"/>
                  </a:cubicBezTo>
                  <a:cubicBezTo>
                    <a:pt x="25" y="29"/>
                    <a:pt x="25" y="28"/>
                    <a:pt x="21" y="24"/>
                  </a:cubicBezTo>
                  <a:cubicBezTo>
                    <a:pt x="17" y="20"/>
                    <a:pt x="13" y="18"/>
                    <a:pt x="10" y="13"/>
                  </a:cubicBezTo>
                  <a:cubicBezTo>
                    <a:pt x="7" y="8"/>
                    <a:pt x="5" y="4"/>
                    <a:pt x="1" y="0"/>
                  </a:cubicBezTo>
                </a:path>
              </a:pathLst>
            </a:custGeom>
            <a:solidFill>
              <a:srgbClr val="96B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92" name="Freeform 153">
              <a:extLst>
                <a:ext uri="{FF2B5EF4-FFF2-40B4-BE49-F238E27FC236}">
                  <a16:creationId xmlns:a16="http://schemas.microsoft.com/office/drawing/2014/main" id="{F87597A6-2497-4CE8-AD8F-7A75453F8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3" y="1944"/>
              <a:ext cx="125" cy="245"/>
            </a:xfrm>
            <a:custGeom>
              <a:avLst/>
              <a:gdLst>
                <a:gd name="T0" fmla="*/ 1488 w 50"/>
                <a:gd name="T1" fmla="*/ 4474 h 92"/>
                <a:gd name="T2" fmla="*/ 863 w 50"/>
                <a:gd name="T3" fmla="*/ 4178 h 92"/>
                <a:gd name="T4" fmla="*/ 0 w 50"/>
                <a:gd name="T5" fmla="*/ 4269 h 92"/>
                <a:gd name="T6" fmla="*/ 783 w 50"/>
                <a:gd name="T7" fmla="*/ 3667 h 92"/>
                <a:gd name="T8" fmla="*/ 1333 w 50"/>
                <a:gd name="T9" fmla="*/ 2815 h 92"/>
                <a:gd name="T10" fmla="*/ 1613 w 50"/>
                <a:gd name="T11" fmla="*/ 2325 h 92"/>
                <a:gd name="T12" fmla="*/ 1720 w 50"/>
                <a:gd name="T13" fmla="*/ 964 h 92"/>
                <a:gd name="T14" fmla="*/ 1488 w 50"/>
                <a:gd name="T15" fmla="*/ 0 h 92"/>
                <a:gd name="T16" fmla="*/ 1875 w 50"/>
                <a:gd name="T17" fmla="*/ 1057 h 92"/>
                <a:gd name="T18" fmla="*/ 1958 w 50"/>
                <a:gd name="T19" fmla="*/ 1872 h 92"/>
                <a:gd name="T20" fmla="*/ 1845 w 50"/>
                <a:gd name="T21" fmla="*/ 2610 h 92"/>
                <a:gd name="T22" fmla="*/ 1645 w 50"/>
                <a:gd name="T23" fmla="*/ 3779 h 92"/>
                <a:gd name="T24" fmla="*/ 1645 w 50"/>
                <a:gd name="T25" fmla="*/ 4623 h 9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" h="92">
                  <a:moveTo>
                    <a:pt x="38" y="89"/>
                  </a:moveTo>
                  <a:cubicBezTo>
                    <a:pt x="32" y="86"/>
                    <a:pt x="30" y="83"/>
                    <a:pt x="22" y="83"/>
                  </a:cubicBezTo>
                  <a:cubicBezTo>
                    <a:pt x="14" y="83"/>
                    <a:pt x="8" y="83"/>
                    <a:pt x="0" y="85"/>
                  </a:cubicBezTo>
                  <a:cubicBezTo>
                    <a:pt x="2" y="72"/>
                    <a:pt x="11" y="76"/>
                    <a:pt x="20" y="73"/>
                  </a:cubicBezTo>
                  <a:cubicBezTo>
                    <a:pt x="30" y="70"/>
                    <a:pt x="30" y="65"/>
                    <a:pt x="34" y="56"/>
                  </a:cubicBezTo>
                  <a:cubicBezTo>
                    <a:pt x="36" y="52"/>
                    <a:pt x="40" y="49"/>
                    <a:pt x="41" y="46"/>
                  </a:cubicBezTo>
                  <a:cubicBezTo>
                    <a:pt x="44" y="40"/>
                    <a:pt x="45" y="25"/>
                    <a:pt x="44" y="19"/>
                  </a:cubicBezTo>
                  <a:cubicBezTo>
                    <a:pt x="44" y="9"/>
                    <a:pt x="42" y="9"/>
                    <a:pt x="38" y="0"/>
                  </a:cubicBezTo>
                  <a:cubicBezTo>
                    <a:pt x="44" y="7"/>
                    <a:pt x="47" y="11"/>
                    <a:pt x="48" y="21"/>
                  </a:cubicBezTo>
                  <a:cubicBezTo>
                    <a:pt x="49" y="27"/>
                    <a:pt x="50" y="32"/>
                    <a:pt x="50" y="37"/>
                  </a:cubicBezTo>
                  <a:cubicBezTo>
                    <a:pt x="49" y="43"/>
                    <a:pt x="48" y="47"/>
                    <a:pt x="47" y="52"/>
                  </a:cubicBezTo>
                  <a:cubicBezTo>
                    <a:pt x="46" y="60"/>
                    <a:pt x="44" y="68"/>
                    <a:pt x="42" y="75"/>
                  </a:cubicBezTo>
                  <a:cubicBezTo>
                    <a:pt x="41" y="80"/>
                    <a:pt x="45" y="89"/>
                    <a:pt x="42" y="92"/>
                  </a:cubicBezTo>
                </a:path>
              </a:pathLst>
            </a:custGeom>
            <a:solidFill>
              <a:srgbClr val="96B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93" name="Freeform 154">
              <a:extLst>
                <a:ext uri="{FF2B5EF4-FFF2-40B4-BE49-F238E27FC236}">
                  <a16:creationId xmlns:a16="http://schemas.microsoft.com/office/drawing/2014/main" id="{C4779A45-617F-4872-9932-E985189ED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" y="2019"/>
              <a:ext cx="303" cy="226"/>
            </a:xfrm>
            <a:custGeom>
              <a:avLst/>
              <a:gdLst>
                <a:gd name="T0" fmla="*/ 50 w 121"/>
                <a:gd name="T1" fmla="*/ 0 h 85"/>
                <a:gd name="T2" fmla="*/ 909 w 121"/>
                <a:gd name="T3" fmla="*/ 2255 h 85"/>
                <a:gd name="T4" fmla="*/ 1650 w 121"/>
                <a:gd name="T5" fmla="*/ 3704 h 85"/>
                <a:gd name="T6" fmla="*/ 3218 w 121"/>
                <a:gd name="T7" fmla="*/ 4156 h 85"/>
                <a:gd name="T8" fmla="*/ 4052 w 121"/>
                <a:gd name="T9" fmla="*/ 4193 h 85"/>
                <a:gd name="T10" fmla="*/ 4760 w 121"/>
                <a:gd name="T11" fmla="*/ 4002 h 85"/>
                <a:gd name="T12" fmla="*/ 3736 w 121"/>
                <a:gd name="T13" fmla="*/ 3887 h 85"/>
                <a:gd name="T14" fmla="*/ 2672 w 121"/>
                <a:gd name="T15" fmla="*/ 3443 h 85"/>
                <a:gd name="T16" fmla="*/ 2484 w 121"/>
                <a:gd name="T17" fmla="*/ 2949 h 85"/>
                <a:gd name="T18" fmla="*/ 1805 w 121"/>
                <a:gd name="T19" fmla="*/ 2595 h 85"/>
                <a:gd name="T20" fmla="*/ 784 w 121"/>
                <a:gd name="T21" fmla="*/ 1505 h 85"/>
                <a:gd name="T22" fmla="*/ 50 w 121"/>
                <a:gd name="T23" fmla="*/ 56 h 8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1" h="85">
                  <a:moveTo>
                    <a:pt x="1" y="0"/>
                  </a:moveTo>
                  <a:cubicBezTo>
                    <a:pt x="1" y="19"/>
                    <a:pt x="13" y="30"/>
                    <a:pt x="23" y="45"/>
                  </a:cubicBezTo>
                  <a:cubicBezTo>
                    <a:pt x="30" y="55"/>
                    <a:pt x="31" y="66"/>
                    <a:pt x="42" y="74"/>
                  </a:cubicBezTo>
                  <a:cubicBezTo>
                    <a:pt x="55" y="83"/>
                    <a:pt x="67" y="81"/>
                    <a:pt x="82" y="83"/>
                  </a:cubicBezTo>
                  <a:cubicBezTo>
                    <a:pt x="89" y="83"/>
                    <a:pt x="96" y="84"/>
                    <a:pt x="103" y="84"/>
                  </a:cubicBezTo>
                  <a:cubicBezTo>
                    <a:pt x="109" y="85"/>
                    <a:pt x="114" y="82"/>
                    <a:pt x="121" y="80"/>
                  </a:cubicBezTo>
                  <a:cubicBezTo>
                    <a:pt x="112" y="81"/>
                    <a:pt x="104" y="78"/>
                    <a:pt x="95" y="78"/>
                  </a:cubicBezTo>
                  <a:cubicBezTo>
                    <a:pt x="84" y="76"/>
                    <a:pt x="78" y="77"/>
                    <a:pt x="68" y="69"/>
                  </a:cubicBezTo>
                  <a:cubicBezTo>
                    <a:pt x="61" y="63"/>
                    <a:pt x="65" y="66"/>
                    <a:pt x="63" y="59"/>
                  </a:cubicBezTo>
                  <a:cubicBezTo>
                    <a:pt x="62" y="54"/>
                    <a:pt x="50" y="52"/>
                    <a:pt x="46" y="52"/>
                  </a:cubicBezTo>
                  <a:cubicBezTo>
                    <a:pt x="33" y="50"/>
                    <a:pt x="30" y="38"/>
                    <a:pt x="20" y="30"/>
                  </a:cubicBezTo>
                  <a:cubicBezTo>
                    <a:pt x="12" y="24"/>
                    <a:pt x="0" y="12"/>
                    <a:pt x="1" y="1"/>
                  </a:cubicBezTo>
                </a:path>
              </a:pathLst>
            </a:custGeom>
            <a:solidFill>
              <a:srgbClr val="96B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94" name="Freeform 155">
              <a:extLst>
                <a:ext uri="{FF2B5EF4-FFF2-40B4-BE49-F238E27FC236}">
                  <a16:creationId xmlns:a16="http://schemas.microsoft.com/office/drawing/2014/main" id="{6951550B-0EF2-471B-A848-1F055B1BF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1755"/>
              <a:ext cx="95" cy="101"/>
            </a:xfrm>
            <a:custGeom>
              <a:avLst/>
              <a:gdLst>
                <a:gd name="T0" fmla="*/ 0 w 38"/>
                <a:gd name="T1" fmla="*/ 1892 h 38"/>
                <a:gd name="T2" fmla="*/ 833 w 38"/>
                <a:gd name="T3" fmla="*/ 1688 h 38"/>
                <a:gd name="T4" fmla="*/ 1488 w 38"/>
                <a:gd name="T5" fmla="*/ 904 h 38"/>
                <a:gd name="T6" fmla="*/ 988 w 38"/>
                <a:gd name="T7" fmla="*/ 247 h 38"/>
                <a:gd name="T8" fmla="*/ 313 w 38"/>
                <a:gd name="T9" fmla="*/ 56 h 38"/>
                <a:gd name="T10" fmla="*/ 675 w 38"/>
                <a:gd name="T11" fmla="*/ 545 h 38"/>
                <a:gd name="T12" fmla="*/ 395 w 38"/>
                <a:gd name="T13" fmla="*/ 997 h 38"/>
                <a:gd name="T14" fmla="*/ 50 w 38"/>
                <a:gd name="T15" fmla="*/ 1236 h 38"/>
                <a:gd name="T16" fmla="*/ 0 w 38"/>
                <a:gd name="T17" fmla="*/ 1837 h 3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38">
                  <a:moveTo>
                    <a:pt x="0" y="38"/>
                  </a:moveTo>
                  <a:cubicBezTo>
                    <a:pt x="8" y="37"/>
                    <a:pt x="14" y="38"/>
                    <a:pt x="21" y="34"/>
                  </a:cubicBezTo>
                  <a:cubicBezTo>
                    <a:pt x="26" y="31"/>
                    <a:pt x="37" y="23"/>
                    <a:pt x="38" y="18"/>
                  </a:cubicBezTo>
                  <a:cubicBezTo>
                    <a:pt x="32" y="17"/>
                    <a:pt x="31" y="8"/>
                    <a:pt x="25" y="5"/>
                  </a:cubicBezTo>
                  <a:cubicBezTo>
                    <a:pt x="21" y="3"/>
                    <a:pt x="11" y="0"/>
                    <a:pt x="8" y="1"/>
                  </a:cubicBezTo>
                  <a:cubicBezTo>
                    <a:pt x="8" y="7"/>
                    <a:pt x="15" y="6"/>
                    <a:pt x="17" y="11"/>
                  </a:cubicBezTo>
                  <a:cubicBezTo>
                    <a:pt x="18" y="15"/>
                    <a:pt x="13" y="19"/>
                    <a:pt x="10" y="20"/>
                  </a:cubicBezTo>
                  <a:cubicBezTo>
                    <a:pt x="6" y="22"/>
                    <a:pt x="4" y="20"/>
                    <a:pt x="1" y="25"/>
                  </a:cubicBezTo>
                  <a:cubicBezTo>
                    <a:pt x="0" y="29"/>
                    <a:pt x="2" y="34"/>
                    <a:pt x="0" y="37"/>
                  </a:cubicBezTo>
                </a:path>
              </a:pathLst>
            </a:custGeom>
            <a:solidFill>
              <a:srgbClr val="96B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95" name="Freeform 156">
              <a:extLst>
                <a:ext uri="{FF2B5EF4-FFF2-40B4-BE49-F238E27FC236}">
                  <a16:creationId xmlns:a16="http://schemas.microsoft.com/office/drawing/2014/main" id="{607B02CF-5EB3-48D8-A5B9-2F8E91119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3" y="1539"/>
              <a:ext cx="235" cy="181"/>
            </a:xfrm>
            <a:custGeom>
              <a:avLst/>
              <a:gdLst>
                <a:gd name="T0" fmla="*/ 0 w 94"/>
                <a:gd name="T1" fmla="*/ 0 h 68"/>
                <a:gd name="T2" fmla="*/ 2500 w 94"/>
                <a:gd name="T3" fmla="*/ 1057 h 68"/>
                <a:gd name="T4" fmla="*/ 3595 w 94"/>
                <a:gd name="T5" fmla="*/ 1509 h 68"/>
                <a:gd name="T6" fmla="*/ 3438 w 94"/>
                <a:gd name="T7" fmla="*/ 2204 h 68"/>
                <a:gd name="T8" fmla="*/ 2783 w 94"/>
                <a:gd name="T9" fmla="*/ 3415 h 68"/>
                <a:gd name="T10" fmla="*/ 3020 w 94"/>
                <a:gd name="T11" fmla="*/ 1813 h 68"/>
                <a:gd name="T12" fmla="*/ 2395 w 94"/>
                <a:gd name="T13" fmla="*/ 1360 h 68"/>
                <a:gd name="T14" fmla="*/ 988 w 94"/>
                <a:gd name="T15" fmla="*/ 397 h 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4" h="68">
                  <a:moveTo>
                    <a:pt x="0" y="0"/>
                  </a:moveTo>
                  <a:cubicBezTo>
                    <a:pt x="22" y="5"/>
                    <a:pt x="42" y="16"/>
                    <a:pt x="64" y="21"/>
                  </a:cubicBezTo>
                  <a:cubicBezTo>
                    <a:pt x="71" y="23"/>
                    <a:pt x="89" y="24"/>
                    <a:pt x="92" y="30"/>
                  </a:cubicBezTo>
                  <a:cubicBezTo>
                    <a:pt x="94" y="35"/>
                    <a:pt x="90" y="41"/>
                    <a:pt x="88" y="44"/>
                  </a:cubicBezTo>
                  <a:cubicBezTo>
                    <a:pt x="82" y="52"/>
                    <a:pt x="76" y="59"/>
                    <a:pt x="71" y="68"/>
                  </a:cubicBezTo>
                  <a:cubicBezTo>
                    <a:pt x="74" y="60"/>
                    <a:pt x="83" y="44"/>
                    <a:pt x="77" y="36"/>
                  </a:cubicBezTo>
                  <a:cubicBezTo>
                    <a:pt x="74" y="32"/>
                    <a:pt x="65" y="31"/>
                    <a:pt x="61" y="27"/>
                  </a:cubicBezTo>
                  <a:cubicBezTo>
                    <a:pt x="54" y="20"/>
                    <a:pt x="36" y="12"/>
                    <a:pt x="25" y="8"/>
                  </a:cubicBezTo>
                </a:path>
              </a:pathLst>
            </a:custGeom>
            <a:solidFill>
              <a:srgbClr val="96B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96" name="Freeform 157">
              <a:extLst>
                <a:ext uri="{FF2B5EF4-FFF2-40B4-BE49-F238E27FC236}">
                  <a16:creationId xmlns:a16="http://schemas.microsoft.com/office/drawing/2014/main" id="{418262EC-4D95-4897-837E-0EFDE76C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" y="1507"/>
              <a:ext cx="478" cy="306"/>
            </a:xfrm>
            <a:custGeom>
              <a:avLst/>
              <a:gdLst>
                <a:gd name="T0" fmla="*/ 0 w 191"/>
                <a:gd name="T1" fmla="*/ 5763 h 115"/>
                <a:gd name="T2" fmla="*/ 2663 w 191"/>
                <a:gd name="T3" fmla="*/ 1509 h 115"/>
                <a:gd name="T4" fmla="*/ 7490 w 191"/>
                <a:gd name="T5" fmla="*/ 303 h 115"/>
                <a:gd name="T6" fmla="*/ 2743 w 191"/>
                <a:gd name="T7" fmla="*/ 1961 h 115"/>
                <a:gd name="T8" fmla="*/ 0 w 191"/>
                <a:gd name="T9" fmla="*/ 5763 h 1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115">
                  <a:moveTo>
                    <a:pt x="0" y="115"/>
                  </a:moveTo>
                  <a:cubicBezTo>
                    <a:pt x="7" y="92"/>
                    <a:pt x="20" y="54"/>
                    <a:pt x="68" y="30"/>
                  </a:cubicBezTo>
                  <a:cubicBezTo>
                    <a:pt x="116" y="6"/>
                    <a:pt x="154" y="0"/>
                    <a:pt x="191" y="6"/>
                  </a:cubicBezTo>
                  <a:cubicBezTo>
                    <a:pt x="169" y="8"/>
                    <a:pt x="121" y="8"/>
                    <a:pt x="70" y="39"/>
                  </a:cubicBezTo>
                  <a:cubicBezTo>
                    <a:pt x="20" y="70"/>
                    <a:pt x="14" y="89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97" name="Freeform 158">
              <a:extLst>
                <a:ext uri="{FF2B5EF4-FFF2-40B4-BE49-F238E27FC236}">
                  <a16:creationId xmlns:a16="http://schemas.microsoft.com/office/drawing/2014/main" id="{D339F7E5-A512-4AD6-83C9-548EE3CE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" y="2037"/>
              <a:ext cx="28" cy="72"/>
            </a:xfrm>
            <a:custGeom>
              <a:avLst/>
              <a:gdLst>
                <a:gd name="T0" fmla="*/ 163 w 11"/>
                <a:gd name="T1" fmla="*/ 56 h 27"/>
                <a:gd name="T2" fmla="*/ 51 w 11"/>
                <a:gd name="T3" fmla="*/ 56 h 27"/>
                <a:gd name="T4" fmla="*/ 0 w 11"/>
                <a:gd name="T5" fmla="*/ 456 h 27"/>
                <a:gd name="T6" fmla="*/ 84 w 11"/>
                <a:gd name="T7" fmla="*/ 1003 h 27"/>
                <a:gd name="T8" fmla="*/ 382 w 11"/>
                <a:gd name="T9" fmla="*/ 1365 h 27"/>
                <a:gd name="T10" fmla="*/ 163 w 11"/>
                <a:gd name="T11" fmla="*/ 56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" h="27">
                  <a:moveTo>
                    <a:pt x="4" y="1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2" y="4"/>
                    <a:pt x="2" y="7"/>
                    <a:pt x="0" y="9"/>
                  </a:cubicBezTo>
                  <a:cubicBezTo>
                    <a:pt x="4" y="12"/>
                    <a:pt x="4" y="17"/>
                    <a:pt x="2" y="20"/>
                  </a:cubicBezTo>
                  <a:cubicBezTo>
                    <a:pt x="6" y="20"/>
                    <a:pt x="8" y="23"/>
                    <a:pt x="9" y="27"/>
                  </a:cubicBezTo>
                  <a:cubicBezTo>
                    <a:pt x="11" y="26"/>
                    <a:pt x="7" y="4"/>
                    <a:pt x="4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98" name="Freeform 159">
              <a:extLst>
                <a:ext uri="{FF2B5EF4-FFF2-40B4-BE49-F238E27FC236}">
                  <a16:creationId xmlns:a16="http://schemas.microsoft.com/office/drawing/2014/main" id="{1C36E4E5-9ABF-45CF-B91B-7CED02DE3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3" y="1301"/>
              <a:ext cx="65" cy="160"/>
            </a:xfrm>
            <a:custGeom>
              <a:avLst/>
              <a:gdLst>
                <a:gd name="T0" fmla="*/ 1020 w 26"/>
                <a:gd name="T1" fmla="*/ 3037 h 60"/>
                <a:gd name="T2" fmla="*/ 83 w 26"/>
                <a:gd name="T3" fmla="*/ 0 h 60"/>
                <a:gd name="T4" fmla="*/ 1020 w 26"/>
                <a:gd name="T5" fmla="*/ 3037 h 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60">
                  <a:moveTo>
                    <a:pt x="26" y="60"/>
                  </a:moveTo>
                  <a:cubicBezTo>
                    <a:pt x="3" y="32"/>
                    <a:pt x="0" y="17"/>
                    <a:pt x="2" y="0"/>
                  </a:cubicBezTo>
                  <a:cubicBezTo>
                    <a:pt x="5" y="7"/>
                    <a:pt x="5" y="32"/>
                    <a:pt x="26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99" name="Freeform 160">
              <a:extLst>
                <a:ext uri="{FF2B5EF4-FFF2-40B4-BE49-F238E27FC236}">
                  <a16:creationId xmlns:a16="http://schemas.microsoft.com/office/drawing/2014/main" id="{33BD1FF3-B251-411F-8500-98A9AD98C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8" y="1213"/>
              <a:ext cx="30" cy="112"/>
            </a:xfrm>
            <a:custGeom>
              <a:avLst/>
              <a:gdLst>
                <a:gd name="T0" fmla="*/ 50 w 12"/>
                <a:gd name="T1" fmla="*/ 2125 h 42"/>
                <a:gd name="T2" fmla="*/ 470 w 12"/>
                <a:gd name="T3" fmla="*/ 0 h 42"/>
                <a:gd name="T4" fmla="*/ 50 w 12"/>
                <a:gd name="T5" fmla="*/ 2125 h 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42">
                  <a:moveTo>
                    <a:pt x="1" y="42"/>
                  </a:moveTo>
                  <a:cubicBezTo>
                    <a:pt x="1" y="20"/>
                    <a:pt x="7" y="5"/>
                    <a:pt x="12" y="0"/>
                  </a:cubicBezTo>
                  <a:cubicBezTo>
                    <a:pt x="10" y="6"/>
                    <a:pt x="0" y="33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00" name="Freeform 161">
              <a:extLst>
                <a:ext uri="{FF2B5EF4-FFF2-40B4-BE49-F238E27FC236}">
                  <a16:creationId xmlns:a16="http://schemas.microsoft.com/office/drawing/2014/main" id="{3F7830A9-3C0B-48BF-B9C8-D1ADC7850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3" y="1629"/>
              <a:ext cx="55" cy="24"/>
            </a:xfrm>
            <a:custGeom>
              <a:avLst/>
              <a:gdLst>
                <a:gd name="T0" fmla="*/ 0 w 22"/>
                <a:gd name="T1" fmla="*/ 456 h 9"/>
                <a:gd name="T2" fmla="*/ 863 w 22"/>
                <a:gd name="T3" fmla="*/ 456 h 9"/>
                <a:gd name="T4" fmla="*/ 0 w 22"/>
                <a:gd name="T5" fmla="*/ 456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" h="9">
                  <a:moveTo>
                    <a:pt x="0" y="9"/>
                  </a:moveTo>
                  <a:cubicBezTo>
                    <a:pt x="8" y="2"/>
                    <a:pt x="15" y="2"/>
                    <a:pt x="22" y="9"/>
                  </a:cubicBezTo>
                  <a:cubicBezTo>
                    <a:pt x="20" y="0"/>
                    <a:pt x="4" y="2"/>
                    <a:pt x="0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01" name="Freeform 162">
              <a:extLst>
                <a:ext uri="{FF2B5EF4-FFF2-40B4-BE49-F238E27FC236}">
                  <a16:creationId xmlns:a16="http://schemas.microsoft.com/office/drawing/2014/main" id="{90816B2F-CB83-409C-B503-DCAA475AD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" y="1691"/>
              <a:ext cx="35" cy="24"/>
            </a:xfrm>
            <a:custGeom>
              <a:avLst/>
              <a:gdLst>
                <a:gd name="T0" fmla="*/ 0 w 14"/>
                <a:gd name="T1" fmla="*/ 363 h 9"/>
                <a:gd name="T2" fmla="*/ 550 w 14"/>
                <a:gd name="T3" fmla="*/ 0 h 9"/>
                <a:gd name="T4" fmla="*/ 83 w 14"/>
                <a:gd name="T5" fmla="*/ 363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9">
                  <a:moveTo>
                    <a:pt x="0" y="7"/>
                  </a:moveTo>
                  <a:cubicBezTo>
                    <a:pt x="5" y="9"/>
                    <a:pt x="11" y="3"/>
                    <a:pt x="14" y="0"/>
                  </a:cubicBezTo>
                  <a:cubicBezTo>
                    <a:pt x="12" y="4"/>
                    <a:pt x="7" y="9"/>
                    <a:pt x="2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02" name="Freeform 163">
              <a:extLst>
                <a:ext uri="{FF2B5EF4-FFF2-40B4-BE49-F238E27FC236}">
                  <a16:creationId xmlns:a16="http://schemas.microsoft.com/office/drawing/2014/main" id="{5B261E8D-DD6E-4857-8942-82A301222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" y="1379"/>
              <a:ext cx="33" cy="117"/>
            </a:xfrm>
            <a:custGeom>
              <a:avLst/>
              <a:gdLst>
                <a:gd name="T0" fmla="*/ 129 w 13"/>
                <a:gd name="T1" fmla="*/ 362 h 44"/>
                <a:gd name="T2" fmla="*/ 406 w 13"/>
                <a:gd name="T3" fmla="*/ 750 h 44"/>
                <a:gd name="T4" fmla="*/ 373 w 13"/>
                <a:gd name="T5" fmla="*/ 1202 h 44"/>
                <a:gd name="T6" fmla="*/ 406 w 13"/>
                <a:gd name="T7" fmla="*/ 1654 h 44"/>
                <a:gd name="T8" fmla="*/ 327 w 13"/>
                <a:gd name="T9" fmla="*/ 1803 h 44"/>
                <a:gd name="T10" fmla="*/ 406 w 13"/>
                <a:gd name="T11" fmla="*/ 2199 h 44"/>
                <a:gd name="T12" fmla="*/ 406 w 13"/>
                <a:gd name="T13" fmla="*/ 1803 h 44"/>
                <a:gd name="T14" fmla="*/ 541 w 13"/>
                <a:gd name="T15" fmla="*/ 1542 h 44"/>
                <a:gd name="T16" fmla="*/ 490 w 13"/>
                <a:gd name="T17" fmla="*/ 963 h 44"/>
                <a:gd name="T18" fmla="*/ 0 w 1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44">
                  <a:moveTo>
                    <a:pt x="3" y="7"/>
                  </a:moveTo>
                  <a:cubicBezTo>
                    <a:pt x="5" y="9"/>
                    <a:pt x="9" y="12"/>
                    <a:pt x="10" y="15"/>
                  </a:cubicBezTo>
                  <a:cubicBezTo>
                    <a:pt x="10" y="19"/>
                    <a:pt x="8" y="20"/>
                    <a:pt x="9" y="24"/>
                  </a:cubicBezTo>
                  <a:cubicBezTo>
                    <a:pt x="10" y="28"/>
                    <a:pt x="12" y="28"/>
                    <a:pt x="10" y="33"/>
                  </a:cubicBezTo>
                  <a:cubicBezTo>
                    <a:pt x="10" y="34"/>
                    <a:pt x="9" y="34"/>
                    <a:pt x="8" y="36"/>
                  </a:cubicBezTo>
                  <a:cubicBezTo>
                    <a:pt x="8" y="38"/>
                    <a:pt x="9" y="42"/>
                    <a:pt x="10" y="44"/>
                  </a:cubicBezTo>
                  <a:cubicBezTo>
                    <a:pt x="10" y="41"/>
                    <a:pt x="9" y="38"/>
                    <a:pt x="10" y="36"/>
                  </a:cubicBezTo>
                  <a:cubicBezTo>
                    <a:pt x="11" y="34"/>
                    <a:pt x="13" y="32"/>
                    <a:pt x="13" y="31"/>
                  </a:cubicBezTo>
                  <a:cubicBezTo>
                    <a:pt x="13" y="28"/>
                    <a:pt x="12" y="21"/>
                    <a:pt x="12" y="19"/>
                  </a:cubicBezTo>
                  <a:cubicBezTo>
                    <a:pt x="10" y="13"/>
                    <a:pt x="5" y="4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03" name="Freeform 164">
              <a:extLst>
                <a:ext uri="{FF2B5EF4-FFF2-40B4-BE49-F238E27FC236}">
                  <a16:creationId xmlns:a16="http://schemas.microsoft.com/office/drawing/2014/main" id="{AF7A58E2-093F-4AF0-BBF0-A0F17DCEC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" y="1984"/>
              <a:ext cx="353" cy="219"/>
            </a:xfrm>
            <a:custGeom>
              <a:avLst/>
              <a:gdLst>
                <a:gd name="T0" fmla="*/ 709 w 141"/>
                <a:gd name="T1" fmla="*/ 550 h 82"/>
                <a:gd name="T2" fmla="*/ 551 w 141"/>
                <a:gd name="T3" fmla="*/ 2553 h 82"/>
                <a:gd name="T4" fmla="*/ 363 w 141"/>
                <a:gd name="T5" fmla="*/ 3202 h 82"/>
                <a:gd name="T6" fmla="*/ 0 w 141"/>
                <a:gd name="T7" fmla="*/ 3715 h 82"/>
                <a:gd name="T8" fmla="*/ 709 w 141"/>
                <a:gd name="T9" fmla="*/ 3774 h 82"/>
                <a:gd name="T10" fmla="*/ 1254 w 141"/>
                <a:gd name="T11" fmla="*/ 3317 h 82"/>
                <a:gd name="T12" fmla="*/ 1775 w 141"/>
                <a:gd name="T13" fmla="*/ 2954 h 82"/>
                <a:gd name="T14" fmla="*/ 2005 w 141"/>
                <a:gd name="T15" fmla="*/ 3045 h 82"/>
                <a:gd name="T16" fmla="*/ 2276 w 141"/>
                <a:gd name="T17" fmla="*/ 2895 h 82"/>
                <a:gd name="T18" fmla="*/ 2431 w 141"/>
                <a:gd name="T19" fmla="*/ 2804 h 82"/>
                <a:gd name="T20" fmla="*/ 2827 w 141"/>
                <a:gd name="T21" fmla="*/ 2804 h 82"/>
                <a:gd name="T22" fmla="*/ 3372 w 141"/>
                <a:gd name="T23" fmla="*/ 2895 h 82"/>
                <a:gd name="T24" fmla="*/ 4476 w 141"/>
                <a:gd name="T25" fmla="*/ 3467 h 82"/>
                <a:gd name="T26" fmla="*/ 5540 w 141"/>
                <a:gd name="T27" fmla="*/ 4172 h 82"/>
                <a:gd name="T28" fmla="*/ 3923 w 141"/>
                <a:gd name="T29" fmla="*/ 2497 h 82"/>
                <a:gd name="T30" fmla="*/ 3497 w 141"/>
                <a:gd name="T31" fmla="*/ 2246 h 82"/>
                <a:gd name="T32" fmla="*/ 2902 w 141"/>
                <a:gd name="T33" fmla="*/ 2348 h 82"/>
                <a:gd name="T34" fmla="*/ 1334 w 141"/>
                <a:gd name="T35" fmla="*/ 2553 h 82"/>
                <a:gd name="T36" fmla="*/ 864 w 141"/>
                <a:gd name="T37" fmla="*/ 2746 h 82"/>
                <a:gd name="T38" fmla="*/ 909 w 141"/>
                <a:gd name="T39" fmla="*/ 1584 h 82"/>
                <a:gd name="T40" fmla="*/ 751 w 141"/>
                <a:gd name="T41" fmla="*/ 513 h 82"/>
                <a:gd name="T42" fmla="*/ 626 w 141"/>
                <a:gd name="T43" fmla="*/ 0 h 8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41" h="82">
                  <a:moveTo>
                    <a:pt x="18" y="11"/>
                  </a:moveTo>
                  <a:cubicBezTo>
                    <a:pt x="18" y="24"/>
                    <a:pt x="18" y="37"/>
                    <a:pt x="14" y="50"/>
                  </a:cubicBezTo>
                  <a:cubicBezTo>
                    <a:pt x="13" y="54"/>
                    <a:pt x="12" y="59"/>
                    <a:pt x="9" y="63"/>
                  </a:cubicBezTo>
                  <a:cubicBezTo>
                    <a:pt x="7" y="66"/>
                    <a:pt x="2" y="69"/>
                    <a:pt x="0" y="73"/>
                  </a:cubicBezTo>
                  <a:cubicBezTo>
                    <a:pt x="5" y="75"/>
                    <a:pt x="13" y="75"/>
                    <a:pt x="18" y="74"/>
                  </a:cubicBezTo>
                  <a:cubicBezTo>
                    <a:pt x="24" y="72"/>
                    <a:pt x="27" y="68"/>
                    <a:pt x="32" y="65"/>
                  </a:cubicBezTo>
                  <a:cubicBezTo>
                    <a:pt x="35" y="62"/>
                    <a:pt x="40" y="59"/>
                    <a:pt x="45" y="58"/>
                  </a:cubicBezTo>
                  <a:cubicBezTo>
                    <a:pt x="47" y="57"/>
                    <a:pt x="52" y="58"/>
                    <a:pt x="51" y="60"/>
                  </a:cubicBezTo>
                  <a:cubicBezTo>
                    <a:pt x="52" y="58"/>
                    <a:pt x="55" y="56"/>
                    <a:pt x="58" y="57"/>
                  </a:cubicBezTo>
                  <a:cubicBezTo>
                    <a:pt x="59" y="58"/>
                    <a:pt x="60" y="56"/>
                    <a:pt x="62" y="55"/>
                  </a:cubicBezTo>
                  <a:cubicBezTo>
                    <a:pt x="66" y="54"/>
                    <a:pt x="69" y="55"/>
                    <a:pt x="72" y="55"/>
                  </a:cubicBezTo>
                  <a:cubicBezTo>
                    <a:pt x="76" y="56"/>
                    <a:pt x="84" y="54"/>
                    <a:pt x="86" y="57"/>
                  </a:cubicBezTo>
                  <a:cubicBezTo>
                    <a:pt x="92" y="48"/>
                    <a:pt x="109" y="64"/>
                    <a:pt x="114" y="68"/>
                  </a:cubicBezTo>
                  <a:cubicBezTo>
                    <a:pt x="122" y="74"/>
                    <a:pt x="131" y="80"/>
                    <a:pt x="141" y="82"/>
                  </a:cubicBezTo>
                  <a:cubicBezTo>
                    <a:pt x="127" y="72"/>
                    <a:pt x="115" y="58"/>
                    <a:pt x="100" y="49"/>
                  </a:cubicBezTo>
                  <a:cubicBezTo>
                    <a:pt x="97" y="47"/>
                    <a:pt x="93" y="44"/>
                    <a:pt x="89" y="44"/>
                  </a:cubicBezTo>
                  <a:cubicBezTo>
                    <a:pt x="85" y="43"/>
                    <a:pt x="79" y="45"/>
                    <a:pt x="74" y="46"/>
                  </a:cubicBezTo>
                  <a:cubicBezTo>
                    <a:pt x="61" y="47"/>
                    <a:pt x="47" y="46"/>
                    <a:pt x="34" y="50"/>
                  </a:cubicBezTo>
                  <a:cubicBezTo>
                    <a:pt x="31" y="51"/>
                    <a:pt x="25" y="56"/>
                    <a:pt x="22" y="54"/>
                  </a:cubicBezTo>
                  <a:cubicBezTo>
                    <a:pt x="18" y="52"/>
                    <a:pt x="22" y="34"/>
                    <a:pt x="23" y="31"/>
                  </a:cubicBezTo>
                  <a:cubicBezTo>
                    <a:pt x="23" y="23"/>
                    <a:pt x="22" y="17"/>
                    <a:pt x="19" y="10"/>
                  </a:cubicBezTo>
                  <a:cubicBezTo>
                    <a:pt x="18" y="7"/>
                    <a:pt x="16" y="2"/>
                    <a:pt x="16" y="0"/>
                  </a:cubicBezTo>
                </a:path>
              </a:pathLst>
            </a:custGeom>
            <a:solidFill>
              <a:srgbClr val="72A5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04" name="Freeform 165">
              <a:extLst>
                <a:ext uri="{FF2B5EF4-FFF2-40B4-BE49-F238E27FC236}">
                  <a16:creationId xmlns:a16="http://schemas.microsoft.com/office/drawing/2014/main" id="{F9062728-6CF7-411F-AC30-50BF307A8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" y="1347"/>
              <a:ext cx="67" cy="133"/>
            </a:xfrm>
            <a:custGeom>
              <a:avLst/>
              <a:gdLst>
                <a:gd name="T0" fmla="*/ 0 w 27"/>
                <a:gd name="T1" fmla="*/ 0 h 50"/>
                <a:gd name="T2" fmla="*/ 486 w 27"/>
                <a:gd name="T3" fmla="*/ 849 h 50"/>
                <a:gd name="T4" fmla="*/ 566 w 27"/>
                <a:gd name="T5" fmla="*/ 1258 h 50"/>
                <a:gd name="T6" fmla="*/ 486 w 27"/>
                <a:gd name="T7" fmla="*/ 1394 h 50"/>
                <a:gd name="T8" fmla="*/ 610 w 27"/>
                <a:gd name="T9" fmla="*/ 1655 h 50"/>
                <a:gd name="T10" fmla="*/ 566 w 27"/>
                <a:gd name="T11" fmla="*/ 1846 h 50"/>
                <a:gd name="T12" fmla="*/ 690 w 27"/>
                <a:gd name="T13" fmla="*/ 1995 h 50"/>
                <a:gd name="T14" fmla="*/ 640 w 27"/>
                <a:gd name="T15" fmla="*/ 2357 h 50"/>
                <a:gd name="T16" fmla="*/ 836 w 27"/>
                <a:gd name="T17" fmla="*/ 2144 h 50"/>
                <a:gd name="T18" fmla="*/ 993 w 27"/>
                <a:gd name="T19" fmla="*/ 2051 h 50"/>
                <a:gd name="T20" fmla="*/ 948 w 27"/>
                <a:gd name="T21" fmla="*/ 1905 h 50"/>
                <a:gd name="T22" fmla="*/ 869 w 27"/>
                <a:gd name="T23" fmla="*/ 1692 h 50"/>
                <a:gd name="T24" fmla="*/ 918 w 27"/>
                <a:gd name="T25" fmla="*/ 1450 h 50"/>
                <a:gd name="T26" fmla="*/ 869 w 27"/>
                <a:gd name="T27" fmla="*/ 1146 h 5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7" h="50">
                  <a:moveTo>
                    <a:pt x="0" y="0"/>
                  </a:moveTo>
                  <a:cubicBezTo>
                    <a:pt x="5" y="3"/>
                    <a:pt x="10" y="11"/>
                    <a:pt x="13" y="17"/>
                  </a:cubicBezTo>
                  <a:cubicBezTo>
                    <a:pt x="14" y="19"/>
                    <a:pt x="15" y="22"/>
                    <a:pt x="15" y="25"/>
                  </a:cubicBezTo>
                  <a:cubicBezTo>
                    <a:pt x="15" y="26"/>
                    <a:pt x="13" y="27"/>
                    <a:pt x="13" y="28"/>
                  </a:cubicBezTo>
                  <a:cubicBezTo>
                    <a:pt x="14" y="30"/>
                    <a:pt x="15" y="32"/>
                    <a:pt x="16" y="33"/>
                  </a:cubicBezTo>
                  <a:cubicBezTo>
                    <a:pt x="16" y="34"/>
                    <a:pt x="15" y="36"/>
                    <a:pt x="15" y="37"/>
                  </a:cubicBezTo>
                  <a:cubicBezTo>
                    <a:pt x="16" y="38"/>
                    <a:pt x="18" y="39"/>
                    <a:pt x="18" y="40"/>
                  </a:cubicBezTo>
                  <a:cubicBezTo>
                    <a:pt x="18" y="42"/>
                    <a:pt x="16" y="45"/>
                    <a:pt x="17" y="47"/>
                  </a:cubicBezTo>
                  <a:cubicBezTo>
                    <a:pt x="19" y="50"/>
                    <a:pt x="21" y="45"/>
                    <a:pt x="22" y="43"/>
                  </a:cubicBezTo>
                  <a:cubicBezTo>
                    <a:pt x="23" y="42"/>
                    <a:pt x="25" y="43"/>
                    <a:pt x="26" y="41"/>
                  </a:cubicBezTo>
                  <a:cubicBezTo>
                    <a:pt x="27" y="39"/>
                    <a:pt x="25" y="39"/>
                    <a:pt x="25" y="38"/>
                  </a:cubicBezTo>
                  <a:cubicBezTo>
                    <a:pt x="24" y="36"/>
                    <a:pt x="23" y="36"/>
                    <a:pt x="23" y="34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5" y="27"/>
                    <a:pt x="24" y="25"/>
                    <a:pt x="23" y="23"/>
                  </a:cubicBezTo>
                </a:path>
              </a:pathLst>
            </a:custGeom>
            <a:solidFill>
              <a:srgbClr val="72A5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05" name="Freeform 166">
              <a:extLst>
                <a:ext uri="{FF2B5EF4-FFF2-40B4-BE49-F238E27FC236}">
                  <a16:creationId xmlns:a16="http://schemas.microsoft.com/office/drawing/2014/main" id="{4BD98B18-B9B7-46C1-9708-8CF291FE9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0" y="2171"/>
              <a:ext cx="155" cy="72"/>
            </a:xfrm>
            <a:custGeom>
              <a:avLst/>
              <a:gdLst>
                <a:gd name="T0" fmla="*/ 0 w 62"/>
                <a:gd name="T1" fmla="*/ 0 h 27"/>
                <a:gd name="T2" fmla="*/ 395 w 62"/>
                <a:gd name="T3" fmla="*/ 760 h 27"/>
                <a:gd name="T4" fmla="*/ 1020 w 62"/>
                <a:gd name="T5" fmla="*/ 1117 h 27"/>
                <a:gd name="T6" fmla="*/ 2425 w 62"/>
                <a:gd name="T7" fmla="*/ 1365 h 27"/>
                <a:gd name="T8" fmla="*/ 1300 w 62"/>
                <a:gd name="T9" fmla="*/ 968 h 27"/>
                <a:gd name="T10" fmla="*/ 550 w 62"/>
                <a:gd name="T11" fmla="*/ 704 h 27"/>
                <a:gd name="T12" fmla="*/ 50 w 62"/>
                <a:gd name="T13" fmla="*/ 0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2" h="27">
                  <a:moveTo>
                    <a:pt x="0" y="0"/>
                  </a:moveTo>
                  <a:cubicBezTo>
                    <a:pt x="4" y="5"/>
                    <a:pt x="6" y="11"/>
                    <a:pt x="10" y="15"/>
                  </a:cubicBezTo>
                  <a:cubicBezTo>
                    <a:pt x="15" y="19"/>
                    <a:pt x="20" y="21"/>
                    <a:pt x="26" y="22"/>
                  </a:cubicBezTo>
                  <a:cubicBezTo>
                    <a:pt x="36" y="25"/>
                    <a:pt x="51" y="27"/>
                    <a:pt x="62" y="27"/>
                  </a:cubicBezTo>
                  <a:cubicBezTo>
                    <a:pt x="53" y="26"/>
                    <a:pt x="43" y="21"/>
                    <a:pt x="33" y="19"/>
                  </a:cubicBezTo>
                  <a:cubicBezTo>
                    <a:pt x="26" y="18"/>
                    <a:pt x="19" y="20"/>
                    <a:pt x="14" y="14"/>
                  </a:cubicBezTo>
                  <a:cubicBezTo>
                    <a:pt x="9" y="9"/>
                    <a:pt x="5" y="5"/>
                    <a:pt x="1" y="0"/>
                  </a:cubicBezTo>
                </a:path>
              </a:pathLst>
            </a:custGeom>
            <a:solidFill>
              <a:srgbClr val="72A5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06" name="Freeform 167">
              <a:extLst>
                <a:ext uri="{FF2B5EF4-FFF2-40B4-BE49-F238E27FC236}">
                  <a16:creationId xmlns:a16="http://schemas.microsoft.com/office/drawing/2014/main" id="{7F2CC528-B7FF-41D7-BD28-48C90826D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" y="2176"/>
              <a:ext cx="122" cy="29"/>
            </a:xfrm>
            <a:custGeom>
              <a:avLst/>
              <a:gdLst>
                <a:gd name="T0" fmla="*/ 30 w 49"/>
                <a:gd name="T1" fmla="*/ 55 h 11"/>
                <a:gd name="T2" fmla="*/ 495 w 49"/>
                <a:gd name="T3" fmla="*/ 480 h 11"/>
                <a:gd name="T4" fmla="*/ 954 w 49"/>
                <a:gd name="T5" fmla="*/ 480 h 11"/>
                <a:gd name="T6" fmla="*/ 1885 w 49"/>
                <a:gd name="T7" fmla="*/ 480 h 11"/>
                <a:gd name="T8" fmla="*/ 849 w 49"/>
                <a:gd name="T9" fmla="*/ 327 h 11"/>
                <a:gd name="T10" fmla="*/ 0 w 49"/>
                <a:gd name="T11" fmla="*/ 0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" h="11">
                  <a:moveTo>
                    <a:pt x="1" y="1"/>
                  </a:moveTo>
                  <a:cubicBezTo>
                    <a:pt x="3" y="4"/>
                    <a:pt x="9" y="8"/>
                    <a:pt x="13" y="10"/>
                  </a:cubicBezTo>
                  <a:cubicBezTo>
                    <a:pt x="17" y="11"/>
                    <a:pt x="21" y="10"/>
                    <a:pt x="25" y="10"/>
                  </a:cubicBezTo>
                  <a:cubicBezTo>
                    <a:pt x="33" y="10"/>
                    <a:pt x="42" y="10"/>
                    <a:pt x="49" y="10"/>
                  </a:cubicBezTo>
                  <a:cubicBezTo>
                    <a:pt x="40" y="10"/>
                    <a:pt x="31" y="8"/>
                    <a:pt x="22" y="7"/>
                  </a:cubicBezTo>
                  <a:cubicBezTo>
                    <a:pt x="15" y="7"/>
                    <a:pt x="5" y="5"/>
                    <a:pt x="0" y="0"/>
                  </a:cubicBezTo>
                </a:path>
              </a:pathLst>
            </a:custGeom>
            <a:solidFill>
              <a:srgbClr val="72A5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07" name="Freeform 168">
              <a:extLst>
                <a:ext uri="{FF2B5EF4-FFF2-40B4-BE49-F238E27FC236}">
                  <a16:creationId xmlns:a16="http://schemas.microsoft.com/office/drawing/2014/main" id="{7C8F3D28-CD53-46CB-B022-E36E56E32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" y="1688"/>
              <a:ext cx="103" cy="152"/>
            </a:xfrm>
            <a:custGeom>
              <a:avLst/>
              <a:gdLst>
                <a:gd name="T0" fmla="*/ 50 w 41"/>
                <a:gd name="T1" fmla="*/ 0 h 57"/>
                <a:gd name="T2" fmla="*/ 158 w 41"/>
                <a:gd name="T3" fmla="*/ 1059 h 57"/>
                <a:gd name="T4" fmla="*/ 442 w 41"/>
                <a:gd name="T5" fmla="*/ 1763 h 57"/>
                <a:gd name="T6" fmla="*/ 525 w 41"/>
                <a:gd name="T7" fmla="*/ 1613 h 57"/>
                <a:gd name="T8" fmla="*/ 764 w 41"/>
                <a:gd name="T9" fmla="*/ 2184 h 57"/>
                <a:gd name="T10" fmla="*/ 764 w 41"/>
                <a:gd name="T11" fmla="*/ 2125 h 57"/>
                <a:gd name="T12" fmla="*/ 839 w 41"/>
                <a:gd name="T13" fmla="*/ 2069 h 57"/>
                <a:gd name="T14" fmla="*/ 1027 w 41"/>
                <a:gd name="T15" fmla="*/ 2368 h 57"/>
                <a:gd name="T16" fmla="*/ 1156 w 41"/>
                <a:gd name="T17" fmla="*/ 2333 h 57"/>
                <a:gd name="T18" fmla="*/ 1635 w 41"/>
                <a:gd name="T19" fmla="*/ 2880 h 57"/>
                <a:gd name="T20" fmla="*/ 1269 w 41"/>
                <a:gd name="T21" fmla="*/ 2027 h 57"/>
                <a:gd name="T22" fmla="*/ 472 w 41"/>
                <a:gd name="T23" fmla="*/ 1309 h 57"/>
                <a:gd name="T24" fmla="*/ 158 w 41"/>
                <a:gd name="T25" fmla="*/ 704 h 57"/>
                <a:gd name="T26" fmla="*/ 83 w 41"/>
                <a:gd name="T27" fmla="*/ 93 h 5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1" h="57">
                  <a:moveTo>
                    <a:pt x="1" y="0"/>
                  </a:moveTo>
                  <a:cubicBezTo>
                    <a:pt x="1" y="7"/>
                    <a:pt x="0" y="15"/>
                    <a:pt x="4" y="21"/>
                  </a:cubicBezTo>
                  <a:cubicBezTo>
                    <a:pt x="6" y="25"/>
                    <a:pt x="12" y="30"/>
                    <a:pt x="11" y="35"/>
                  </a:cubicBezTo>
                  <a:cubicBezTo>
                    <a:pt x="12" y="34"/>
                    <a:pt x="12" y="33"/>
                    <a:pt x="13" y="32"/>
                  </a:cubicBezTo>
                  <a:cubicBezTo>
                    <a:pt x="16" y="34"/>
                    <a:pt x="14" y="41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21" y="41"/>
                    <a:pt x="21" y="41"/>
                  </a:cubicBezTo>
                  <a:cubicBezTo>
                    <a:pt x="22" y="43"/>
                    <a:pt x="24" y="46"/>
                    <a:pt x="26" y="47"/>
                  </a:cubicBezTo>
                  <a:cubicBezTo>
                    <a:pt x="27" y="47"/>
                    <a:pt x="28" y="46"/>
                    <a:pt x="29" y="46"/>
                  </a:cubicBezTo>
                  <a:cubicBezTo>
                    <a:pt x="30" y="54"/>
                    <a:pt x="38" y="52"/>
                    <a:pt x="41" y="57"/>
                  </a:cubicBezTo>
                  <a:cubicBezTo>
                    <a:pt x="37" y="52"/>
                    <a:pt x="31" y="48"/>
                    <a:pt x="32" y="40"/>
                  </a:cubicBezTo>
                  <a:cubicBezTo>
                    <a:pt x="24" y="41"/>
                    <a:pt x="16" y="31"/>
                    <a:pt x="12" y="26"/>
                  </a:cubicBezTo>
                  <a:cubicBezTo>
                    <a:pt x="10" y="23"/>
                    <a:pt x="6" y="17"/>
                    <a:pt x="4" y="14"/>
                  </a:cubicBezTo>
                  <a:cubicBezTo>
                    <a:pt x="2" y="10"/>
                    <a:pt x="3" y="6"/>
                    <a:pt x="2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08" name="Freeform 169">
              <a:extLst>
                <a:ext uri="{FF2B5EF4-FFF2-40B4-BE49-F238E27FC236}">
                  <a16:creationId xmlns:a16="http://schemas.microsoft.com/office/drawing/2014/main" id="{470C8972-FD3D-4128-B8CE-760D9D876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8" y="2133"/>
              <a:ext cx="95" cy="83"/>
            </a:xfrm>
            <a:custGeom>
              <a:avLst/>
              <a:gdLst>
                <a:gd name="T0" fmla="*/ 0 w 38"/>
                <a:gd name="T1" fmla="*/ 0 h 31"/>
                <a:gd name="T2" fmla="*/ 1488 w 38"/>
                <a:gd name="T3" fmla="*/ 1590 h 3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31">
                  <a:moveTo>
                    <a:pt x="0" y="0"/>
                  </a:moveTo>
                  <a:cubicBezTo>
                    <a:pt x="8" y="7"/>
                    <a:pt x="29" y="26"/>
                    <a:pt x="38" y="31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09" name="Freeform 170">
              <a:extLst>
                <a:ext uri="{FF2B5EF4-FFF2-40B4-BE49-F238E27FC236}">
                  <a16:creationId xmlns:a16="http://schemas.microsoft.com/office/drawing/2014/main" id="{76E4F823-9977-4F37-A5CE-0F3EE269C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" y="2259"/>
              <a:ext cx="28" cy="16"/>
            </a:xfrm>
            <a:custGeom>
              <a:avLst/>
              <a:gdLst>
                <a:gd name="T0" fmla="*/ 0 w 11"/>
                <a:gd name="T1" fmla="*/ 0 h 6"/>
                <a:gd name="T2" fmla="*/ 461 w 11"/>
                <a:gd name="T3" fmla="*/ 30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6" y="1"/>
                    <a:pt x="11" y="6"/>
                    <a:pt x="11" y="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10" name="Freeform 171">
              <a:extLst>
                <a:ext uri="{FF2B5EF4-FFF2-40B4-BE49-F238E27FC236}">
                  <a16:creationId xmlns:a16="http://schemas.microsoft.com/office/drawing/2014/main" id="{7A43C87D-224E-4430-B7CB-9513B9892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5" y="2248"/>
              <a:ext cx="25" cy="19"/>
            </a:xfrm>
            <a:custGeom>
              <a:avLst/>
              <a:gdLst>
                <a:gd name="T0" fmla="*/ 0 w 10"/>
                <a:gd name="T1" fmla="*/ 0 h 7"/>
                <a:gd name="T2" fmla="*/ 395 w 10"/>
                <a:gd name="T3" fmla="*/ 383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cubicBezTo>
                    <a:pt x="5" y="3"/>
                    <a:pt x="10" y="7"/>
                    <a:pt x="10" y="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11" name="Freeform 172">
              <a:extLst>
                <a:ext uri="{FF2B5EF4-FFF2-40B4-BE49-F238E27FC236}">
                  <a16:creationId xmlns:a16="http://schemas.microsoft.com/office/drawing/2014/main" id="{37925D91-128C-47A5-8EE1-18C03554B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" y="2155"/>
              <a:ext cx="53" cy="13"/>
            </a:xfrm>
            <a:custGeom>
              <a:avLst/>
              <a:gdLst>
                <a:gd name="T0" fmla="*/ 0 w 21"/>
                <a:gd name="T1" fmla="*/ 55 h 5"/>
                <a:gd name="T2" fmla="*/ 853 w 21"/>
                <a:gd name="T3" fmla="*/ 229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" h="5">
                  <a:moveTo>
                    <a:pt x="0" y="1"/>
                  </a:moveTo>
                  <a:cubicBezTo>
                    <a:pt x="5" y="0"/>
                    <a:pt x="21" y="5"/>
                    <a:pt x="21" y="5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12" name="Freeform 173">
              <a:extLst>
                <a:ext uri="{FF2B5EF4-FFF2-40B4-BE49-F238E27FC236}">
                  <a16:creationId xmlns:a16="http://schemas.microsoft.com/office/drawing/2014/main" id="{4049DB9B-2C66-466C-8BC9-A7E6948B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0" y="2184"/>
              <a:ext cx="38" cy="13"/>
            </a:xfrm>
            <a:custGeom>
              <a:avLst/>
              <a:gdLst>
                <a:gd name="T0" fmla="*/ 0 w 15"/>
                <a:gd name="T1" fmla="*/ 0 h 5"/>
                <a:gd name="T2" fmla="*/ 616 w 15"/>
                <a:gd name="T3" fmla="*/ 229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5">
                  <a:moveTo>
                    <a:pt x="0" y="0"/>
                  </a:moveTo>
                  <a:cubicBezTo>
                    <a:pt x="7" y="1"/>
                    <a:pt x="15" y="5"/>
                    <a:pt x="15" y="5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13" name="Freeform 174">
              <a:extLst>
                <a:ext uri="{FF2B5EF4-FFF2-40B4-BE49-F238E27FC236}">
                  <a16:creationId xmlns:a16="http://schemas.microsoft.com/office/drawing/2014/main" id="{524F279A-6325-4DA6-8A7B-0B400D7BC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8" y="2232"/>
              <a:ext cx="57" cy="35"/>
            </a:xfrm>
            <a:custGeom>
              <a:avLst/>
              <a:gdLst>
                <a:gd name="T0" fmla="*/ 0 w 23"/>
                <a:gd name="T1" fmla="*/ 0 h 13"/>
                <a:gd name="T2" fmla="*/ 689 w 23"/>
                <a:gd name="T3" fmla="*/ 369 h 13"/>
                <a:gd name="T4" fmla="*/ 865 w 23"/>
                <a:gd name="T5" fmla="*/ 681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13">
                  <a:moveTo>
                    <a:pt x="0" y="0"/>
                  </a:moveTo>
                  <a:cubicBezTo>
                    <a:pt x="10" y="3"/>
                    <a:pt x="15" y="4"/>
                    <a:pt x="18" y="7"/>
                  </a:cubicBezTo>
                  <a:cubicBezTo>
                    <a:pt x="22" y="10"/>
                    <a:pt x="23" y="13"/>
                    <a:pt x="23" y="13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14" name="Freeform 175">
              <a:extLst>
                <a:ext uri="{FF2B5EF4-FFF2-40B4-BE49-F238E27FC236}">
                  <a16:creationId xmlns:a16="http://schemas.microsoft.com/office/drawing/2014/main" id="{262A74BA-3EEE-406E-9DF1-1A9331EFB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5" y="2208"/>
              <a:ext cx="88" cy="51"/>
            </a:xfrm>
            <a:custGeom>
              <a:avLst/>
              <a:gdLst>
                <a:gd name="T0" fmla="*/ 0 w 35"/>
                <a:gd name="T1" fmla="*/ 0 h 19"/>
                <a:gd name="T2" fmla="*/ 714 w 35"/>
                <a:gd name="T3" fmla="*/ 462 h 19"/>
                <a:gd name="T4" fmla="*/ 1353 w 35"/>
                <a:gd name="T5" fmla="*/ 988 h 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5" h="19">
                  <a:moveTo>
                    <a:pt x="0" y="0"/>
                  </a:moveTo>
                  <a:cubicBezTo>
                    <a:pt x="5" y="5"/>
                    <a:pt x="12" y="4"/>
                    <a:pt x="18" y="9"/>
                  </a:cubicBezTo>
                  <a:cubicBezTo>
                    <a:pt x="25" y="14"/>
                    <a:pt x="35" y="14"/>
                    <a:pt x="34" y="19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15" name="Freeform 176">
              <a:extLst>
                <a:ext uri="{FF2B5EF4-FFF2-40B4-BE49-F238E27FC236}">
                  <a16:creationId xmlns:a16="http://schemas.microsoft.com/office/drawing/2014/main" id="{E9F9ECBE-1B84-4EE2-B778-0D0AE4473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" y="1827"/>
              <a:ext cx="153" cy="336"/>
            </a:xfrm>
            <a:custGeom>
              <a:avLst/>
              <a:gdLst>
                <a:gd name="T0" fmla="*/ 0 w 61"/>
                <a:gd name="T1" fmla="*/ 149 h 126"/>
                <a:gd name="T2" fmla="*/ 2335 w 61"/>
                <a:gd name="T3" fmla="*/ 3277 h 126"/>
                <a:gd name="T4" fmla="*/ 1861 w 61"/>
                <a:gd name="T5" fmla="*/ 6371 h 1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1" h="126">
                  <a:moveTo>
                    <a:pt x="0" y="3"/>
                  </a:moveTo>
                  <a:cubicBezTo>
                    <a:pt x="27" y="0"/>
                    <a:pt x="56" y="27"/>
                    <a:pt x="59" y="65"/>
                  </a:cubicBezTo>
                  <a:cubicBezTo>
                    <a:pt x="61" y="102"/>
                    <a:pt x="55" y="115"/>
                    <a:pt x="47" y="12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16" name="Freeform 177">
              <a:extLst>
                <a:ext uri="{FF2B5EF4-FFF2-40B4-BE49-F238E27FC236}">
                  <a16:creationId xmlns:a16="http://schemas.microsoft.com/office/drawing/2014/main" id="{13EC2C3B-4EA3-4F83-9FF6-FE8835E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8" y="2168"/>
              <a:ext cx="105" cy="21"/>
            </a:xfrm>
            <a:custGeom>
              <a:avLst/>
              <a:gdLst>
                <a:gd name="T0" fmla="*/ 0 w 42"/>
                <a:gd name="T1" fmla="*/ 89 h 8"/>
                <a:gd name="T2" fmla="*/ 833 w 42"/>
                <a:gd name="T3" fmla="*/ 289 h 8"/>
                <a:gd name="T4" fmla="*/ 1645 w 42"/>
                <a:gd name="T5" fmla="*/ 289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2" h="8">
                  <a:moveTo>
                    <a:pt x="0" y="2"/>
                  </a:moveTo>
                  <a:cubicBezTo>
                    <a:pt x="13" y="0"/>
                    <a:pt x="16" y="3"/>
                    <a:pt x="21" y="6"/>
                  </a:cubicBezTo>
                  <a:cubicBezTo>
                    <a:pt x="26" y="8"/>
                    <a:pt x="42" y="6"/>
                    <a:pt x="42" y="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17" name="Freeform 178">
              <a:extLst>
                <a:ext uri="{FF2B5EF4-FFF2-40B4-BE49-F238E27FC236}">
                  <a16:creationId xmlns:a16="http://schemas.microsoft.com/office/drawing/2014/main" id="{C524E196-94E0-4766-92D4-8E23EDA8E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8" y="1320"/>
              <a:ext cx="112" cy="176"/>
            </a:xfrm>
            <a:custGeom>
              <a:avLst/>
              <a:gdLst>
                <a:gd name="T0" fmla="*/ 1344 w 45"/>
                <a:gd name="T1" fmla="*/ 3128 h 66"/>
                <a:gd name="T2" fmla="*/ 154 w 45"/>
                <a:gd name="T3" fmla="*/ 363 h 66"/>
                <a:gd name="T4" fmla="*/ 1190 w 45"/>
                <a:gd name="T5" fmla="*/ 1117 h 66"/>
                <a:gd name="T6" fmla="*/ 1461 w 45"/>
                <a:gd name="T7" fmla="*/ 1672 h 66"/>
                <a:gd name="T8" fmla="*/ 1618 w 45"/>
                <a:gd name="T9" fmla="*/ 1821 h 66"/>
                <a:gd name="T10" fmla="*/ 1573 w 45"/>
                <a:gd name="T11" fmla="*/ 2027 h 66"/>
                <a:gd name="T12" fmla="*/ 1573 w 45"/>
                <a:gd name="T13" fmla="*/ 2333 h 66"/>
                <a:gd name="T14" fmla="*/ 1727 w 45"/>
                <a:gd name="T15" fmla="*/ 2525 h 66"/>
                <a:gd name="T16" fmla="*/ 1389 w 45"/>
                <a:gd name="T17" fmla="*/ 2824 h 66"/>
                <a:gd name="T18" fmla="*/ 1618 w 45"/>
                <a:gd name="T19" fmla="*/ 3336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5" h="66">
                  <a:moveTo>
                    <a:pt x="35" y="62"/>
                  </a:moveTo>
                  <a:cubicBezTo>
                    <a:pt x="25" y="55"/>
                    <a:pt x="0" y="21"/>
                    <a:pt x="4" y="7"/>
                  </a:cubicBezTo>
                  <a:cubicBezTo>
                    <a:pt x="4" y="0"/>
                    <a:pt x="26" y="13"/>
                    <a:pt x="31" y="22"/>
                  </a:cubicBezTo>
                  <a:cubicBezTo>
                    <a:pt x="33" y="24"/>
                    <a:pt x="37" y="30"/>
                    <a:pt x="38" y="33"/>
                  </a:cubicBezTo>
                  <a:cubicBezTo>
                    <a:pt x="39" y="34"/>
                    <a:pt x="41" y="34"/>
                    <a:pt x="42" y="36"/>
                  </a:cubicBezTo>
                  <a:cubicBezTo>
                    <a:pt x="43" y="38"/>
                    <a:pt x="40" y="39"/>
                    <a:pt x="41" y="40"/>
                  </a:cubicBezTo>
                  <a:cubicBezTo>
                    <a:pt x="41" y="41"/>
                    <a:pt x="41" y="44"/>
                    <a:pt x="41" y="46"/>
                  </a:cubicBezTo>
                  <a:cubicBezTo>
                    <a:pt x="41" y="48"/>
                    <a:pt x="45" y="48"/>
                    <a:pt x="45" y="50"/>
                  </a:cubicBezTo>
                  <a:cubicBezTo>
                    <a:pt x="45" y="54"/>
                    <a:pt x="39" y="55"/>
                    <a:pt x="36" y="56"/>
                  </a:cubicBezTo>
                  <a:cubicBezTo>
                    <a:pt x="40" y="58"/>
                    <a:pt x="43" y="61"/>
                    <a:pt x="42" y="6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18" name="Freeform 179">
              <a:extLst>
                <a:ext uri="{FF2B5EF4-FFF2-40B4-BE49-F238E27FC236}">
                  <a16:creationId xmlns:a16="http://schemas.microsoft.com/office/drawing/2014/main" id="{3B30B610-17E0-459D-8641-9FB36E9A3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" y="1387"/>
              <a:ext cx="255" cy="232"/>
            </a:xfrm>
            <a:custGeom>
              <a:avLst/>
              <a:gdLst>
                <a:gd name="T0" fmla="*/ 0 w 102"/>
                <a:gd name="T1" fmla="*/ 0 h 87"/>
                <a:gd name="T2" fmla="*/ 988 w 102"/>
                <a:gd name="T3" fmla="*/ 1763 h 87"/>
                <a:gd name="T4" fmla="*/ 2000 w 102"/>
                <a:gd name="T5" fmla="*/ 3277 h 87"/>
                <a:gd name="T6" fmla="*/ 2895 w 102"/>
                <a:gd name="T7" fmla="*/ 3584 h 87"/>
                <a:gd name="T8" fmla="*/ 3988 w 102"/>
                <a:gd name="T9" fmla="*/ 4403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87">
                  <a:moveTo>
                    <a:pt x="0" y="0"/>
                  </a:moveTo>
                  <a:cubicBezTo>
                    <a:pt x="8" y="10"/>
                    <a:pt x="15" y="20"/>
                    <a:pt x="25" y="35"/>
                  </a:cubicBezTo>
                  <a:cubicBezTo>
                    <a:pt x="30" y="43"/>
                    <a:pt x="42" y="60"/>
                    <a:pt x="51" y="65"/>
                  </a:cubicBezTo>
                  <a:cubicBezTo>
                    <a:pt x="59" y="71"/>
                    <a:pt x="64" y="68"/>
                    <a:pt x="74" y="71"/>
                  </a:cubicBezTo>
                  <a:cubicBezTo>
                    <a:pt x="84" y="73"/>
                    <a:pt x="100" y="83"/>
                    <a:pt x="102" y="8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19" name="Freeform 180">
              <a:extLst>
                <a:ext uri="{FF2B5EF4-FFF2-40B4-BE49-F238E27FC236}">
                  <a16:creationId xmlns:a16="http://schemas.microsoft.com/office/drawing/2014/main" id="{73FE340A-3B61-4130-89ED-3808402F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" y="2021"/>
              <a:ext cx="113" cy="182"/>
            </a:xfrm>
            <a:custGeom>
              <a:avLst/>
              <a:gdLst>
                <a:gd name="T0" fmla="*/ 922 w 45"/>
                <a:gd name="T1" fmla="*/ 1748 h 68"/>
                <a:gd name="T2" fmla="*/ 522 w 45"/>
                <a:gd name="T3" fmla="*/ 308 h 68"/>
                <a:gd name="T4" fmla="*/ 472 w 45"/>
                <a:gd name="T5" fmla="*/ 308 h 68"/>
                <a:gd name="T6" fmla="*/ 50 w 45"/>
                <a:gd name="T7" fmla="*/ 252 h 68"/>
                <a:gd name="T8" fmla="*/ 0 w 45"/>
                <a:gd name="T9" fmla="*/ 709 h 68"/>
                <a:gd name="T10" fmla="*/ 83 w 45"/>
                <a:gd name="T11" fmla="*/ 1282 h 68"/>
                <a:gd name="T12" fmla="*/ 367 w 45"/>
                <a:gd name="T13" fmla="*/ 1649 h 68"/>
                <a:gd name="T14" fmla="*/ 367 w 45"/>
                <a:gd name="T15" fmla="*/ 1841 h 68"/>
                <a:gd name="T16" fmla="*/ 522 w 45"/>
                <a:gd name="T17" fmla="*/ 2047 h 68"/>
                <a:gd name="T18" fmla="*/ 681 w 45"/>
                <a:gd name="T19" fmla="*/ 2457 h 68"/>
                <a:gd name="T20" fmla="*/ 922 w 45"/>
                <a:gd name="T21" fmla="*/ 2974 h 68"/>
                <a:gd name="T22" fmla="*/ 1665 w 45"/>
                <a:gd name="T23" fmla="*/ 3487 h 68"/>
                <a:gd name="T24" fmla="*/ 1790 w 45"/>
                <a:gd name="T25" fmla="*/ 3487 h 68"/>
                <a:gd name="T26" fmla="*/ 922 w 45"/>
                <a:gd name="T27" fmla="*/ 1748 h 6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5" h="68">
                  <a:moveTo>
                    <a:pt x="23" y="34"/>
                  </a:moveTo>
                  <a:cubicBezTo>
                    <a:pt x="17" y="26"/>
                    <a:pt x="14" y="17"/>
                    <a:pt x="13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9" y="4"/>
                    <a:pt x="3" y="0"/>
                    <a:pt x="1" y="5"/>
                  </a:cubicBezTo>
                  <a:cubicBezTo>
                    <a:pt x="0" y="8"/>
                    <a:pt x="8" y="11"/>
                    <a:pt x="0" y="14"/>
                  </a:cubicBezTo>
                  <a:cubicBezTo>
                    <a:pt x="6" y="16"/>
                    <a:pt x="4" y="20"/>
                    <a:pt x="2" y="25"/>
                  </a:cubicBezTo>
                  <a:cubicBezTo>
                    <a:pt x="7" y="26"/>
                    <a:pt x="7" y="28"/>
                    <a:pt x="9" y="32"/>
                  </a:cubicBezTo>
                  <a:cubicBezTo>
                    <a:pt x="9" y="33"/>
                    <a:pt x="8" y="35"/>
                    <a:pt x="9" y="36"/>
                  </a:cubicBezTo>
                  <a:cubicBezTo>
                    <a:pt x="9" y="38"/>
                    <a:pt x="12" y="38"/>
                    <a:pt x="13" y="40"/>
                  </a:cubicBezTo>
                  <a:cubicBezTo>
                    <a:pt x="15" y="44"/>
                    <a:pt x="15" y="45"/>
                    <a:pt x="17" y="48"/>
                  </a:cubicBezTo>
                  <a:cubicBezTo>
                    <a:pt x="19" y="51"/>
                    <a:pt x="21" y="55"/>
                    <a:pt x="23" y="58"/>
                  </a:cubicBezTo>
                  <a:cubicBezTo>
                    <a:pt x="27" y="62"/>
                    <a:pt x="36" y="67"/>
                    <a:pt x="42" y="68"/>
                  </a:cubicBezTo>
                  <a:cubicBezTo>
                    <a:pt x="43" y="68"/>
                    <a:pt x="44" y="68"/>
                    <a:pt x="45" y="68"/>
                  </a:cubicBezTo>
                  <a:cubicBezTo>
                    <a:pt x="39" y="60"/>
                    <a:pt x="33" y="49"/>
                    <a:pt x="23" y="34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20" name="Freeform 181">
              <a:extLst>
                <a:ext uri="{FF2B5EF4-FFF2-40B4-BE49-F238E27FC236}">
                  <a16:creationId xmlns:a16="http://schemas.microsoft.com/office/drawing/2014/main" id="{05F0A103-ACAB-4150-86DE-38FC39E6A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" y="1763"/>
              <a:ext cx="23" cy="29"/>
            </a:xfrm>
            <a:custGeom>
              <a:avLst/>
              <a:gdLst>
                <a:gd name="T0" fmla="*/ 84 w 9"/>
                <a:gd name="T1" fmla="*/ 0 h 11"/>
                <a:gd name="T2" fmla="*/ 386 w 9"/>
                <a:gd name="T3" fmla="*/ 527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11">
                  <a:moveTo>
                    <a:pt x="2" y="0"/>
                  </a:moveTo>
                  <a:cubicBezTo>
                    <a:pt x="0" y="8"/>
                    <a:pt x="6" y="10"/>
                    <a:pt x="9" y="11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21" name="Freeform 182">
              <a:extLst>
                <a:ext uri="{FF2B5EF4-FFF2-40B4-BE49-F238E27FC236}">
                  <a16:creationId xmlns:a16="http://schemas.microsoft.com/office/drawing/2014/main" id="{AFAA3FDF-9E32-43C3-9AC3-FD8872A06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3" y="1648"/>
              <a:ext cx="70" cy="56"/>
            </a:xfrm>
            <a:custGeom>
              <a:avLst/>
              <a:gdLst>
                <a:gd name="T0" fmla="*/ 550 w 28"/>
                <a:gd name="T1" fmla="*/ 1003 h 21"/>
                <a:gd name="T2" fmla="*/ 1095 w 28"/>
                <a:gd name="T3" fmla="*/ 547 h 21"/>
                <a:gd name="T4" fmla="*/ 675 w 28"/>
                <a:gd name="T5" fmla="*/ 56 h 21"/>
                <a:gd name="T6" fmla="*/ 0 w 28"/>
                <a:gd name="T7" fmla="*/ 456 h 21"/>
                <a:gd name="T8" fmla="*/ 550 w 28"/>
                <a:gd name="T9" fmla="*/ 1003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21">
                  <a:moveTo>
                    <a:pt x="14" y="20"/>
                  </a:moveTo>
                  <a:cubicBezTo>
                    <a:pt x="22" y="21"/>
                    <a:pt x="25" y="14"/>
                    <a:pt x="28" y="11"/>
                  </a:cubicBezTo>
                  <a:cubicBezTo>
                    <a:pt x="26" y="9"/>
                    <a:pt x="26" y="1"/>
                    <a:pt x="17" y="1"/>
                  </a:cubicBezTo>
                  <a:cubicBezTo>
                    <a:pt x="8" y="0"/>
                    <a:pt x="4" y="10"/>
                    <a:pt x="0" y="9"/>
                  </a:cubicBezTo>
                  <a:cubicBezTo>
                    <a:pt x="4" y="11"/>
                    <a:pt x="7" y="20"/>
                    <a:pt x="14" y="20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22" name="Freeform 183">
              <a:extLst>
                <a:ext uri="{FF2B5EF4-FFF2-40B4-BE49-F238E27FC236}">
                  <a16:creationId xmlns:a16="http://schemas.microsoft.com/office/drawing/2014/main" id="{5A229386-A4D0-49FA-8DC3-9EE7790A1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0" y="1691"/>
              <a:ext cx="35" cy="72"/>
            </a:xfrm>
            <a:custGeom>
              <a:avLst/>
              <a:gdLst>
                <a:gd name="T0" fmla="*/ 208 w 14"/>
                <a:gd name="T1" fmla="*/ 0 h 27"/>
                <a:gd name="T2" fmla="*/ 550 w 14"/>
                <a:gd name="T3" fmla="*/ 1365 h 2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27">
                  <a:moveTo>
                    <a:pt x="5" y="0"/>
                  </a:moveTo>
                  <a:cubicBezTo>
                    <a:pt x="7" y="15"/>
                    <a:pt x="0" y="17"/>
                    <a:pt x="14" y="2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23" name="Freeform 184">
              <a:extLst>
                <a:ext uri="{FF2B5EF4-FFF2-40B4-BE49-F238E27FC236}">
                  <a16:creationId xmlns:a16="http://schemas.microsoft.com/office/drawing/2014/main" id="{7449C766-8296-47DF-825D-45A3F284B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" y="1840"/>
              <a:ext cx="105" cy="56"/>
            </a:xfrm>
            <a:custGeom>
              <a:avLst/>
              <a:gdLst>
                <a:gd name="T0" fmla="*/ 0 w 42"/>
                <a:gd name="T1" fmla="*/ 0 h 21"/>
                <a:gd name="T2" fmla="*/ 1645 w 42"/>
                <a:gd name="T3" fmla="*/ 968 h 2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2" h="21">
                  <a:moveTo>
                    <a:pt x="0" y="0"/>
                  </a:moveTo>
                  <a:cubicBezTo>
                    <a:pt x="19" y="14"/>
                    <a:pt x="29" y="21"/>
                    <a:pt x="42" y="19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24" name="Freeform 185">
              <a:extLst>
                <a:ext uri="{FF2B5EF4-FFF2-40B4-BE49-F238E27FC236}">
                  <a16:creationId xmlns:a16="http://schemas.microsoft.com/office/drawing/2014/main" id="{6E0DECA7-D888-43E7-80F6-C7DAA32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" y="1813"/>
              <a:ext cx="18" cy="131"/>
            </a:xfrm>
            <a:custGeom>
              <a:avLst/>
              <a:gdLst>
                <a:gd name="T0" fmla="*/ 0 w 7"/>
                <a:gd name="T1" fmla="*/ 0 h 49"/>
                <a:gd name="T2" fmla="*/ 54 w 7"/>
                <a:gd name="T3" fmla="*/ 2502 h 4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49">
                  <a:moveTo>
                    <a:pt x="0" y="0"/>
                  </a:moveTo>
                  <a:cubicBezTo>
                    <a:pt x="3" y="17"/>
                    <a:pt x="7" y="26"/>
                    <a:pt x="1" y="49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25" name="Freeform 186">
              <a:extLst>
                <a:ext uri="{FF2B5EF4-FFF2-40B4-BE49-F238E27FC236}">
                  <a16:creationId xmlns:a16="http://schemas.microsoft.com/office/drawing/2014/main" id="{E063CF02-DFD0-41C3-8870-3E3061372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3" y="1819"/>
              <a:ext cx="30" cy="138"/>
            </a:xfrm>
            <a:custGeom>
              <a:avLst/>
              <a:gdLst>
                <a:gd name="T0" fmla="*/ 0 w 12"/>
                <a:gd name="T1" fmla="*/ 0 h 52"/>
                <a:gd name="T2" fmla="*/ 470 w 12"/>
                <a:gd name="T3" fmla="*/ 2577 h 5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52">
                  <a:moveTo>
                    <a:pt x="0" y="0"/>
                  </a:moveTo>
                  <a:cubicBezTo>
                    <a:pt x="4" y="15"/>
                    <a:pt x="6" y="44"/>
                    <a:pt x="12" y="52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26" name="Freeform 187">
              <a:extLst>
                <a:ext uri="{FF2B5EF4-FFF2-40B4-BE49-F238E27FC236}">
                  <a16:creationId xmlns:a16="http://schemas.microsoft.com/office/drawing/2014/main" id="{97FA5285-2F8F-4CEA-973E-7F55C7E1C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8" y="1829"/>
              <a:ext cx="27" cy="86"/>
            </a:xfrm>
            <a:custGeom>
              <a:avLst/>
              <a:gdLst>
                <a:gd name="T0" fmla="*/ 0 w 11"/>
                <a:gd name="T1" fmla="*/ 0 h 32"/>
                <a:gd name="T2" fmla="*/ 398 w 11"/>
                <a:gd name="T3" fmla="*/ 1669 h 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32">
                  <a:moveTo>
                    <a:pt x="0" y="0"/>
                  </a:moveTo>
                  <a:cubicBezTo>
                    <a:pt x="2" y="7"/>
                    <a:pt x="3" y="23"/>
                    <a:pt x="11" y="32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27" name="Freeform 188">
              <a:extLst>
                <a:ext uri="{FF2B5EF4-FFF2-40B4-BE49-F238E27FC236}">
                  <a16:creationId xmlns:a16="http://schemas.microsoft.com/office/drawing/2014/main" id="{CAD5F676-C77F-4B03-9F19-EC7A7765F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8" y="1560"/>
              <a:ext cx="47" cy="77"/>
            </a:xfrm>
            <a:custGeom>
              <a:avLst/>
              <a:gdLst>
                <a:gd name="T0" fmla="*/ 710 w 19"/>
                <a:gd name="T1" fmla="*/ 1439 h 29"/>
                <a:gd name="T2" fmla="*/ 0 w 19"/>
                <a:gd name="T3" fmla="*/ 0 h 2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" h="29">
                  <a:moveTo>
                    <a:pt x="19" y="29"/>
                  </a:moveTo>
                  <a:cubicBezTo>
                    <a:pt x="13" y="26"/>
                    <a:pt x="8" y="15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28" name="Oval 189">
              <a:extLst>
                <a:ext uri="{FF2B5EF4-FFF2-40B4-BE49-F238E27FC236}">
                  <a16:creationId xmlns:a16="http://schemas.microsoft.com/office/drawing/2014/main" id="{A57316EC-AA67-4001-895C-66FBDB2D0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8" y="1651"/>
              <a:ext cx="47" cy="50"/>
            </a:xfrm>
            <a:prstGeom prst="ellipse">
              <a:avLst/>
            </a:prstGeom>
            <a:noFill/>
            <a:ln w="7938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1829" name="Freeform 190">
              <a:extLst>
                <a:ext uri="{FF2B5EF4-FFF2-40B4-BE49-F238E27FC236}">
                  <a16:creationId xmlns:a16="http://schemas.microsoft.com/office/drawing/2014/main" id="{45B26933-9755-4FE4-8995-DAFF775E4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3" y="1195"/>
              <a:ext cx="1332" cy="1085"/>
            </a:xfrm>
            <a:custGeom>
              <a:avLst/>
              <a:gdLst>
                <a:gd name="T0" fmla="*/ 19543 w 533"/>
                <a:gd name="T1" fmla="*/ 8941 h 407"/>
                <a:gd name="T2" fmla="*/ 17169 w 533"/>
                <a:gd name="T3" fmla="*/ 6459 h 407"/>
                <a:gd name="T4" fmla="*/ 15844 w 533"/>
                <a:gd name="T5" fmla="*/ 2069 h 407"/>
                <a:gd name="T6" fmla="*/ 14282 w 533"/>
                <a:gd name="T7" fmla="*/ 2125 h 407"/>
                <a:gd name="T8" fmla="*/ 14545 w 533"/>
                <a:gd name="T9" fmla="*/ 3639 h 407"/>
                <a:gd name="T10" fmla="*/ 12203 w 533"/>
                <a:gd name="T11" fmla="*/ 1613 h 407"/>
                <a:gd name="T12" fmla="*/ 13970 w 533"/>
                <a:gd name="T13" fmla="*/ 6915 h 407"/>
                <a:gd name="T14" fmla="*/ 12798 w 533"/>
                <a:gd name="T15" fmla="*/ 7483 h 407"/>
                <a:gd name="T16" fmla="*/ 6165 w 533"/>
                <a:gd name="T17" fmla="*/ 5969 h 407"/>
                <a:gd name="T18" fmla="*/ 542 w 533"/>
                <a:gd name="T19" fmla="*/ 17376 h 407"/>
                <a:gd name="T20" fmla="*/ 3934 w 533"/>
                <a:gd name="T21" fmla="*/ 20042 h 407"/>
                <a:gd name="T22" fmla="*/ 7682 w 533"/>
                <a:gd name="T23" fmla="*/ 20154 h 407"/>
                <a:gd name="T24" fmla="*/ 10723 w 533"/>
                <a:gd name="T25" fmla="*/ 20154 h 407"/>
                <a:gd name="T26" fmla="*/ 9831 w 533"/>
                <a:gd name="T27" fmla="*/ 19039 h 407"/>
                <a:gd name="T28" fmla="*/ 7807 w 533"/>
                <a:gd name="T29" fmla="*/ 18741 h 407"/>
                <a:gd name="T30" fmla="*/ 8694 w 533"/>
                <a:gd name="T31" fmla="*/ 18229 h 407"/>
                <a:gd name="T32" fmla="*/ 8737 w 533"/>
                <a:gd name="T33" fmla="*/ 18186 h 407"/>
                <a:gd name="T34" fmla="*/ 9082 w 533"/>
                <a:gd name="T35" fmla="*/ 18344 h 407"/>
                <a:gd name="T36" fmla="*/ 10016 w 533"/>
                <a:gd name="T37" fmla="*/ 17888 h 407"/>
                <a:gd name="T38" fmla="*/ 10611 w 533"/>
                <a:gd name="T39" fmla="*/ 17832 h 407"/>
                <a:gd name="T40" fmla="*/ 12828 w 533"/>
                <a:gd name="T41" fmla="*/ 19402 h 407"/>
                <a:gd name="T42" fmla="*/ 15452 w 533"/>
                <a:gd name="T43" fmla="*/ 20554 h 407"/>
                <a:gd name="T44" fmla="*/ 16076 w 533"/>
                <a:gd name="T45" fmla="*/ 20460 h 407"/>
                <a:gd name="T46" fmla="*/ 16544 w 533"/>
                <a:gd name="T47" fmla="*/ 20098 h 407"/>
                <a:gd name="T48" fmla="*/ 15139 w 533"/>
                <a:gd name="T49" fmla="*/ 19437 h 407"/>
                <a:gd name="T50" fmla="*/ 15794 w 533"/>
                <a:gd name="T51" fmla="*/ 19194 h 407"/>
                <a:gd name="T52" fmla="*/ 16731 w 533"/>
                <a:gd name="T53" fmla="*/ 18832 h 407"/>
                <a:gd name="T54" fmla="*/ 15607 w 533"/>
                <a:gd name="T55" fmla="*/ 18072 h 407"/>
                <a:gd name="T56" fmla="*/ 13298 w 533"/>
                <a:gd name="T57" fmla="*/ 17469 h 407"/>
                <a:gd name="T58" fmla="*/ 14627 w 533"/>
                <a:gd name="T59" fmla="*/ 17376 h 407"/>
                <a:gd name="T60" fmla="*/ 14782 w 533"/>
                <a:gd name="T61" fmla="*/ 17320 h 407"/>
                <a:gd name="T62" fmla="*/ 15532 w 533"/>
                <a:gd name="T63" fmla="*/ 17320 h 407"/>
                <a:gd name="T64" fmla="*/ 15794 w 533"/>
                <a:gd name="T65" fmla="*/ 17128 h 407"/>
                <a:gd name="T66" fmla="*/ 16389 w 533"/>
                <a:gd name="T67" fmla="*/ 16672 h 407"/>
                <a:gd name="T68" fmla="*/ 17011 w 533"/>
                <a:gd name="T69" fmla="*/ 16467 h 407"/>
                <a:gd name="T70" fmla="*/ 17668 w 533"/>
                <a:gd name="T71" fmla="*/ 15856 h 407"/>
                <a:gd name="T72" fmla="*/ 17981 w 533"/>
                <a:gd name="T73" fmla="*/ 14795 h 407"/>
                <a:gd name="T74" fmla="*/ 19118 w 533"/>
                <a:gd name="T75" fmla="*/ 12671 h 407"/>
                <a:gd name="T76" fmla="*/ 20522 w 533"/>
                <a:gd name="T77" fmla="*/ 11370 h 407"/>
                <a:gd name="T78" fmla="*/ 20477 w 533"/>
                <a:gd name="T79" fmla="*/ 10154 h 40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33" h="407">
                  <a:moveTo>
                    <a:pt x="525" y="201"/>
                  </a:moveTo>
                  <a:cubicBezTo>
                    <a:pt x="518" y="194"/>
                    <a:pt x="508" y="185"/>
                    <a:pt x="501" y="177"/>
                  </a:cubicBezTo>
                  <a:cubicBezTo>
                    <a:pt x="494" y="170"/>
                    <a:pt x="479" y="149"/>
                    <a:pt x="471" y="143"/>
                  </a:cubicBezTo>
                  <a:cubicBezTo>
                    <a:pt x="463" y="137"/>
                    <a:pt x="453" y="133"/>
                    <a:pt x="440" y="128"/>
                  </a:cubicBezTo>
                  <a:cubicBezTo>
                    <a:pt x="427" y="123"/>
                    <a:pt x="426" y="114"/>
                    <a:pt x="420" y="102"/>
                  </a:cubicBezTo>
                  <a:cubicBezTo>
                    <a:pt x="409" y="82"/>
                    <a:pt x="411" y="61"/>
                    <a:pt x="406" y="41"/>
                  </a:cubicBezTo>
                  <a:cubicBezTo>
                    <a:pt x="400" y="20"/>
                    <a:pt x="385" y="0"/>
                    <a:pt x="380" y="3"/>
                  </a:cubicBezTo>
                  <a:cubicBezTo>
                    <a:pt x="375" y="5"/>
                    <a:pt x="366" y="30"/>
                    <a:pt x="366" y="42"/>
                  </a:cubicBezTo>
                  <a:cubicBezTo>
                    <a:pt x="365" y="54"/>
                    <a:pt x="366" y="58"/>
                    <a:pt x="371" y="70"/>
                  </a:cubicBezTo>
                  <a:cubicBezTo>
                    <a:pt x="373" y="72"/>
                    <a:pt x="373" y="72"/>
                    <a:pt x="373" y="72"/>
                  </a:cubicBezTo>
                  <a:cubicBezTo>
                    <a:pt x="368" y="66"/>
                    <a:pt x="362" y="60"/>
                    <a:pt x="354" y="53"/>
                  </a:cubicBezTo>
                  <a:cubicBezTo>
                    <a:pt x="338" y="39"/>
                    <a:pt x="316" y="29"/>
                    <a:pt x="313" y="32"/>
                  </a:cubicBezTo>
                  <a:cubicBezTo>
                    <a:pt x="310" y="34"/>
                    <a:pt x="308" y="60"/>
                    <a:pt x="321" y="81"/>
                  </a:cubicBezTo>
                  <a:cubicBezTo>
                    <a:pt x="332" y="99"/>
                    <a:pt x="351" y="121"/>
                    <a:pt x="358" y="137"/>
                  </a:cubicBezTo>
                  <a:cubicBezTo>
                    <a:pt x="359" y="138"/>
                    <a:pt x="359" y="138"/>
                    <a:pt x="359" y="138"/>
                  </a:cubicBezTo>
                  <a:cubicBezTo>
                    <a:pt x="357" y="148"/>
                    <a:pt x="338" y="149"/>
                    <a:pt x="328" y="148"/>
                  </a:cubicBezTo>
                  <a:cubicBezTo>
                    <a:pt x="317" y="147"/>
                    <a:pt x="284" y="138"/>
                    <a:pt x="267" y="129"/>
                  </a:cubicBezTo>
                  <a:cubicBezTo>
                    <a:pt x="249" y="121"/>
                    <a:pt x="200" y="110"/>
                    <a:pt x="158" y="118"/>
                  </a:cubicBezTo>
                  <a:cubicBezTo>
                    <a:pt x="68" y="135"/>
                    <a:pt x="26" y="183"/>
                    <a:pt x="8" y="271"/>
                  </a:cubicBezTo>
                  <a:cubicBezTo>
                    <a:pt x="2" y="292"/>
                    <a:pt x="0" y="324"/>
                    <a:pt x="14" y="344"/>
                  </a:cubicBezTo>
                  <a:cubicBezTo>
                    <a:pt x="28" y="365"/>
                    <a:pt x="35" y="377"/>
                    <a:pt x="42" y="386"/>
                  </a:cubicBezTo>
                  <a:cubicBezTo>
                    <a:pt x="50" y="394"/>
                    <a:pt x="83" y="395"/>
                    <a:pt x="101" y="397"/>
                  </a:cubicBezTo>
                  <a:cubicBezTo>
                    <a:pt x="119" y="399"/>
                    <a:pt x="137" y="394"/>
                    <a:pt x="145" y="394"/>
                  </a:cubicBezTo>
                  <a:cubicBezTo>
                    <a:pt x="154" y="394"/>
                    <a:pt x="178" y="397"/>
                    <a:pt x="197" y="399"/>
                  </a:cubicBezTo>
                  <a:cubicBezTo>
                    <a:pt x="216" y="401"/>
                    <a:pt x="245" y="403"/>
                    <a:pt x="248" y="403"/>
                  </a:cubicBezTo>
                  <a:cubicBezTo>
                    <a:pt x="253" y="400"/>
                    <a:pt x="268" y="403"/>
                    <a:pt x="275" y="399"/>
                  </a:cubicBezTo>
                  <a:cubicBezTo>
                    <a:pt x="282" y="396"/>
                    <a:pt x="283" y="394"/>
                    <a:pt x="283" y="394"/>
                  </a:cubicBezTo>
                  <a:cubicBezTo>
                    <a:pt x="277" y="386"/>
                    <a:pt x="258" y="380"/>
                    <a:pt x="252" y="377"/>
                  </a:cubicBezTo>
                  <a:cubicBezTo>
                    <a:pt x="246" y="373"/>
                    <a:pt x="239" y="370"/>
                    <a:pt x="236" y="371"/>
                  </a:cubicBezTo>
                  <a:cubicBezTo>
                    <a:pt x="232" y="371"/>
                    <a:pt x="208" y="371"/>
                    <a:pt x="200" y="371"/>
                  </a:cubicBezTo>
                  <a:cubicBezTo>
                    <a:pt x="205" y="371"/>
                    <a:pt x="214" y="370"/>
                    <a:pt x="219" y="365"/>
                  </a:cubicBezTo>
                  <a:cubicBezTo>
                    <a:pt x="221" y="363"/>
                    <a:pt x="222" y="362"/>
                    <a:pt x="223" y="361"/>
                  </a:cubicBezTo>
                  <a:cubicBezTo>
                    <a:pt x="223" y="362"/>
                    <a:pt x="223" y="362"/>
                    <a:pt x="223" y="362"/>
                  </a:cubicBezTo>
                  <a:cubicBezTo>
                    <a:pt x="223" y="361"/>
                    <a:pt x="224" y="361"/>
                    <a:pt x="224" y="360"/>
                  </a:cubicBezTo>
                  <a:cubicBezTo>
                    <a:pt x="226" y="359"/>
                    <a:pt x="228" y="358"/>
                    <a:pt x="230" y="357"/>
                  </a:cubicBezTo>
                  <a:cubicBezTo>
                    <a:pt x="233" y="357"/>
                    <a:pt x="232" y="361"/>
                    <a:pt x="233" y="363"/>
                  </a:cubicBezTo>
                  <a:cubicBezTo>
                    <a:pt x="234" y="357"/>
                    <a:pt x="240" y="355"/>
                    <a:pt x="245" y="358"/>
                  </a:cubicBezTo>
                  <a:cubicBezTo>
                    <a:pt x="248" y="352"/>
                    <a:pt x="253" y="355"/>
                    <a:pt x="257" y="354"/>
                  </a:cubicBezTo>
                  <a:cubicBezTo>
                    <a:pt x="263" y="353"/>
                    <a:pt x="265" y="351"/>
                    <a:pt x="271" y="356"/>
                  </a:cubicBezTo>
                  <a:cubicBezTo>
                    <a:pt x="271" y="355"/>
                    <a:pt x="271" y="354"/>
                    <a:pt x="272" y="353"/>
                  </a:cubicBezTo>
                  <a:cubicBezTo>
                    <a:pt x="272" y="353"/>
                    <a:pt x="273" y="354"/>
                    <a:pt x="274" y="354"/>
                  </a:cubicBezTo>
                  <a:cubicBezTo>
                    <a:pt x="282" y="356"/>
                    <a:pt x="315" y="375"/>
                    <a:pt x="329" y="384"/>
                  </a:cubicBezTo>
                  <a:cubicBezTo>
                    <a:pt x="344" y="393"/>
                    <a:pt x="360" y="402"/>
                    <a:pt x="369" y="404"/>
                  </a:cubicBezTo>
                  <a:cubicBezTo>
                    <a:pt x="378" y="407"/>
                    <a:pt x="389" y="407"/>
                    <a:pt x="396" y="407"/>
                  </a:cubicBezTo>
                  <a:cubicBezTo>
                    <a:pt x="403" y="407"/>
                    <a:pt x="406" y="407"/>
                    <a:pt x="409" y="407"/>
                  </a:cubicBezTo>
                  <a:cubicBezTo>
                    <a:pt x="412" y="407"/>
                    <a:pt x="412" y="405"/>
                    <a:pt x="412" y="405"/>
                  </a:cubicBezTo>
                  <a:cubicBezTo>
                    <a:pt x="417" y="405"/>
                    <a:pt x="419" y="402"/>
                    <a:pt x="419" y="402"/>
                  </a:cubicBezTo>
                  <a:cubicBezTo>
                    <a:pt x="423" y="402"/>
                    <a:pt x="424" y="398"/>
                    <a:pt x="424" y="398"/>
                  </a:cubicBezTo>
                  <a:cubicBezTo>
                    <a:pt x="424" y="398"/>
                    <a:pt x="416" y="392"/>
                    <a:pt x="409" y="390"/>
                  </a:cubicBezTo>
                  <a:cubicBezTo>
                    <a:pt x="403" y="387"/>
                    <a:pt x="393" y="383"/>
                    <a:pt x="388" y="385"/>
                  </a:cubicBezTo>
                  <a:cubicBezTo>
                    <a:pt x="382" y="387"/>
                    <a:pt x="376" y="380"/>
                    <a:pt x="376" y="380"/>
                  </a:cubicBezTo>
                  <a:cubicBezTo>
                    <a:pt x="385" y="380"/>
                    <a:pt x="398" y="379"/>
                    <a:pt x="405" y="380"/>
                  </a:cubicBezTo>
                  <a:cubicBezTo>
                    <a:pt x="412" y="380"/>
                    <a:pt x="422" y="377"/>
                    <a:pt x="420" y="377"/>
                  </a:cubicBezTo>
                  <a:cubicBezTo>
                    <a:pt x="426" y="377"/>
                    <a:pt x="429" y="373"/>
                    <a:pt x="429" y="373"/>
                  </a:cubicBezTo>
                  <a:cubicBezTo>
                    <a:pt x="429" y="373"/>
                    <a:pt x="424" y="368"/>
                    <a:pt x="417" y="366"/>
                  </a:cubicBezTo>
                  <a:cubicBezTo>
                    <a:pt x="410" y="364"/>
                    <a:pt x="403" y="360"/>
                    <a:pt x="400" y="358"/>
                  </a:cubicBezTo>
                  <a:cubicBezTo>
                    <a:pt x="391" y="352"/>
                    <a:pt x="350" y="356"/>
                    <a:pt x="347" y="356"/>
                  </a:cubicBezTo>
                  <a:cubicBezTo>
                    <a:pt x="345" y="356"/>
                    <a:pt x="339" y="349"/>
                    <a:pt x="341" y="346"/>
                  </a:cubicBezTo>
                  <a:cubicBezTo>
                    <a:pt x="343" y="343"/>
                    <a:pt x="361" y="347"/>
                    <a:pt x="370" y="345"/>
                  </a:cubicBezTo>
                  <a:cubicBezTo>
                    <a:pt x="371" y="345"/>
                    <a:pt x="373" y="344"/>
                    <a:pt x="375" y="344"/>
                  </a:cubicBezTo>
                  <a:cubicBezTo>
                    <a:pt x="375" y="345"/>
                    <a:pt x="375" y="345"/>
                    <a:pt x="376" y="346"/>
                  </a:cubicBezTo>
                  <a:cubicBezTo>
                    <a:pt x="377" y="345"/>
                    <a:pt x="378" y="344"/>
                    <a:pt x="379" y="343"/>
                  </a:cubicBezTo>
                  <a:cubicBezTo>
                    <a:pt x="380" y="343"/>
                    <a:pt x="382" y="342"/>
                    <a:pt x="383" y="342"/>
                  </a:cubicBezTo>
                  <a:cubicBezTo>
                    <a:pt x="388" y="346"/>
                    <a:pt x="397" y="335"/>
                    <a:pt x="398" y="343"/>
                  </a:cubicBezTo>
                  <a:cubicBezTo>
                    <a:pt x="399" y="340"/>
                    <a:pt x="399" y="338"/>
                    <a:pt x="401" y="336"/>
                  </a:cubicBezTo>
                  <a:cubicBezTo>
                    <a:pt x="402" y="337"/>
                    <a:pt x="404" y="338"/>
                    <a:pt x="405" y="339"/>
                  </a:cubicBezTo>
                  <a:cubicBezTo>
                    <a:pt x="407" y="334"/>
                    <a:pt x="410" y="338"/>
                    <a:pt x="413" y="337"/>
                  </a:cubicBezTo>
                  <a:cubicBezTo>
                    <a:pt x="416" y="335"/>
                    <a:pt x="417" y="331"/>
                    <a:pt x="420" y="330"/>
                  </a:cubicBezTo>
                  <a:cubicBezTo>
                    <a:pt x="424" y="329"/>
                    <a:pt x="426" y="330"/>
                    <a:pt x="429" y="329"/>
                  </a:cubicBezTo>
                  <a:cubicBezTo>
                    <a:pt x="432" y="327"/>
                    <a:pt x="432" y="322"/>
                    <a:pt x="436" y="326"/>
                  </a:cubicBezTo>
                  <a:cubicBezTo>
                    <a:pt x="437" y="321"/>
                    <a:pt x="441" y="320"/>
                    <a:pt x="445" y="321"/>
                  </a:cubicBezTo>
                  <a:cubicBezTo>
                    <a:pt x="445" y="317"/>
                    <a:pt x="448" y="311"/>
                    <a:pt x="453" y="314"/>
                  </a:cubicBezTo>
                  <a:cubicBezTo>
                    <a:pt x="455" y="309"/>
                    <a:pt x="454" y="299"/>
                    <a:pt x="462" y="301"/>
                  </a:cubicBezTo>
                  <a:cubicBezTo>
                    <a:pt x="461" y="299"/>
                    <a:pt x="461" y="296"/>
                    <a:pt x="461" y="293"/>
                  </a:cubicBezTo>
                  <a:cubicBezTo>
                    <a:pt x="465" y="285"/>
                    <a:pt x="468" y="276"/>
                    <a:pt x="469" y="270"/>
                  </a:cubicBezTo>
                  <a:cubicBezTo>
                    <a:pt x="477" y="266"/>
                    <a:pt x="481" y="251"/>
                    <a:pt x="490" y="251"/>
                  </a:cubicBezTo>
                  <a:cubicBezTo>
                    <a:pt x="498" y="252"/>
                    <a:pt x="503" y="248"/>
                    <a:pt x="508" y="245"/>
                  </a:cubicBezTo>
                  <a:cubicBezTo>
                    <a:pt x="513" y="242"/>
                    <a:pt x="523" y="232"/>
                    <a:pt x="526" y="225"/>
                  </a:cubicBezTo>
                  <a:cubicBezTo>
                    <a:pt x="526" y="225"/>
                    <a:pt x="529" y="225"/>
                    <a:pt x="530" y="223"/>
                  </a:cubicBezTo>
                  <a:cubicBezTo>
                    <a:pt x="532" y="220"/>
                    <a:pt x="533" y="209"/>
                    <a:pt x="525" y="201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30" name="Freeform 191">
              <a:extLst>
                <a:ext uri="{FF2B5EF4-FFF2-40B4-BE49-F238E27FC236}">
                  <a16:creationId xmlns:a16="http://schemas.microsoft.com/office/drawing/2014/main" id="{8610E6F7-4B8B-4F25-8532-53B355391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3" y="2173"/>
              <a:ext cx="160" cy="40"/>
            </a:xfrm>
            <a:custGeom>
              <a:avLst/>
              <a:gdLst>
                <a:gd name="T0" fmla="*/ 1533 w 64"/>
                <a:gd name="T1" fmla="*/ 56 h 15"/>
                <a:gd name="T2" fmla="*/ 625 w 64"/>
                <a:gd name="T3" fmla="*/ 56 h 15"/>
                <a:gd name="T4" fmla="*/ 625 w 64"/>
                <a:gd name="T5" fmla="*/ 0 h 15"/>
                <a:gd name="T6" fmla="*/ 0 w 64"/>
                <a:gd name="T7" fmla="*/ 205 h 15"/>
                <a:gd name="T8" fmla="*/ 1408 w 64"/>
                <a:gd name="T9" fmla="*/ 205 h 15"/>
                <a:gd name="T10" fmla="*/ 2033 w 64"/>
                <a:gd name="T11" fmla="*/ 512 h 15"/>
                <a:gd name="T12" fmla="*/ 2500 w 64"/>
                <a:gd name="T13" fmla="*/ 760 h 15"/>
                <a:gd name="T14" fmla="*/ 2425 w 64"/>
                <a:gd name="T15" fmla="*/ 605 h 15"/>
                <a:gd name="T16" fmla="*/ 1533 w 64"/>
                <a:gd name="T17" fmla="*/ 56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" h="15">
                  <a:moveTo>
                    <a:pt x="39" y="1"/>
                  </a:moveTo>
                  <a:cubicBezTo>
                    <a:pt x="35" y="0"/>
                    <a:pt x="23" y="0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4"/>
                    <a:pt x="4" y="4"/>
                    <a:pt x="0" y="4"/>
                  </a:cubicBezTo>
                  <a:cubicBezTo>
                    <a:pt x="8" y="4"/>
                    <a:pt x="32" y="4"/>
                    <a:pt x="36" y="4"/>
                  </a:cubicBezTo>
                  <a:cubicBezTo>
                    <a:pt x="39" y="3"/>
                    <a:pt x="46" y="6"/>
                    <a:pt x="52" y="10"/>
                  </a:cubicBezTo>
                  <a:cubicBezTo>
                    <a:pt x="54" y="11"/>
                    <a:pt x="59" y="13"/>
                    <a:pt x="64" y="15"/>
                  </a:cubicBezTo>
                  <a:cubicBezTo>
                    <a:pt x="64" y="14"/>
                    <a:pt x="64" y="13"/>
                    <a:pt x="62" y="12"/>
                  </a:cubicBezTo>
                  <a:cubicBezTo>
                    <a:pt x="60" y="9"/>
                    <a:pt x="42" y="2"/>
                    <a:pt x="39" y="1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31" name="Freeform 192">
              <a:extLst>
                <a:ext uri="{FF2B5EF4-FFF2-40B4-BE49-F238E27FC236}">
                  <a16:creationId xmlns:a16="http://schemas.microsoft.com/office/drawing/2014/main" id="{391EA928-5A2F-455B-959C-DA7ACA441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0" y="1693"/>
              <a:ext cx="20" cy="30"/>
            </a:xfrm>
            <a:custGeom>
              <a:avLst/>
              <a:gdLst>
                <a:gd name="T0" fmla="*/ 283 w 8"/>
                <a:gd name="T1" fmla="*/ 0 h 11"/>
                <a:gd name="T2" fmla="*/ 125 w 8"/>
                <a:gd name="T3" fmla="*/ 104 h 11"/>
                <a:gd name="T4" fmla="*/ 208 w 8"/>
                <a:gd name="T5" fmla="*/ 284 h 11"/>
                <a:gd name="T6" fmla="*/ 0 w 8"/>
                <a:gd name="T7" fmla="*/ 611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1">
                  <a:moveTo>
                    <a:pt x="7" y="0"/>
                  </a:moveTo>
                  <a:cubicBezTo>
                    <a:pt x="5" y="0"/>
                    <a:pt x="3" y="0"/>
                    <a:pt x="3" y="2"/>
                  </a:cubicBezTo>
                  <a:cubicBezTo>
                    <a:pt x="3" y="4"/>
                    <a:pt x="5" y="3"/>
                    <a:pt x="5" y="5"/>
                  </a:cubicBezTo>
                  <a:cubicBezTo>
                    <a:pt x="8" y="9"/>
                    <a:pt x="6" y="11"/>
                    <a:pt x="0" y="11"/>
                  </a:cubicBezTo>
                </a:path>
              </a:pathLst>
            </a:custGeom>
            <a:noFill/>
            <a:ln w="15875" cap="flat">
              <a:solidFill>
                <a:srgbClr val="B6CFE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32" name="Freeform 193">
              <a:extLst>
                <a:ext uri="{FF2B5EF4-FFF2-40B4-BE49-F238E27FC236}">
                  <a16:creationId xmlns:a16="http://schemas.microsoft.com/office/drawing/2014/main" id="{3E1740F2-FA73-4A80-8E94-E48E18F7F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8" y="1749"/>
              <a:ext cx="30" cy="27"/>
            </a:xfrm>
            <a:custGeom>
              <a:avLst/>
              <a:gdLst>
                <a:gd name="T0" fmla="*/ 395 w 12"/>
                <a:gd name="T1" fmla="*/ 159 h 10"/>
                <a:gd name="T2" fmla="*/ 313 w 12"/>
                <a:gd name="T3" fmla="*/ 0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10">
                  <a:moveTo>
                    <a:pt x="10" y="3"/>
                  </a:moveTo>
                  <a:cubicBezTo>
                    <a:pt x="12" y="10"/>
                    <a:pt x="0" y="6"/>
                    <a:pt x="8" y="0"/>
                  </a:cubicBezTo>
                </a:path>
              </a:pathLst>
            </a:custGeom>
            <a:noFill/>
            <a:ln w="15875" cap="flat">
              <a:solidFill>
                <a:srgbClr val="B6CFE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33" name="Freeform 194">
              <a:extLst>
                <a:ext uri="{FF2B5EF4-FFF2-40B4-BE49-F238E27FC236}">
                  <a16:creationId xmlns:a16="http://schemas.microsoft.com/office/drawing/2014/main" id="{4E6587A8-B912-40ED-B518-6C1BEFB9B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3" y="1840"/>
              <a:ext cx="5" cy="5"/>
            </a:xfrm>
            <a:custGeom>
              <a:avLst/>
              <a:gdLst>
                <a:gd name="T0" fmla="*/ 0 w 2"/>
                <a:gd name="T1" fmla="*/ 83 h 2"/>
                <a:gd name="T2" fmla="*/ 83 w 2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1"/>
                    <a:pt x="1" y="1"/>
                    <a:pt x="2" y="0"/>
                  </a:cubicBezTo>
                </a:path>
              </a:pathLst>
            </a:custGeom>
            <a:noFill/>
            <a:ln w="15875" cap="flat">
              <a:solidFill>
                <a:srgbClr val="B6CFE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34" name="Freeform 195">
              <a:extLst>
                <a:ext uri="{FF2B5EF4-FFF2-40B4-BE49-F238E27FC236}">
                  <a16:creationId xmlns:a16="http://schemas.microsoft.com/office/drawing/2014/main" id="{71E92D92-AC61-45D8-A26C-AAFA5308E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3" y="1880"/>
              <a:ext cx="17" cy="13"/>
            </a:xfrm>
            <a:custGeom>
              <a:avLst/>
              <a:gdLst>
                <a:gd name="T0" fmla="*/ 211 w 7"/>
                <a:gd name="T1" fmla="*/ 229 h 5"/>
                <a:gd name="T2" fmla="*/ 29 w 7"/>
                <a:gd name="T3" fmla="*/ 229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5">
                  <a:moveTo>
                    <a:pt x="6" y="5"/>
                  </a:moveTo>
                  <a:cubicBezTo>
                    <a:pt x="7" y="0"/>
                    <a:pt x="0" y="0"/>
                    <a:pt x="1" y="5"/>
                  </a:cubicBezTo>
                </a:path>
              </a:pathLst>
            </a:custGeom>
            <a:noFill/>
            <a:ln w="15875" cap="flat">
              <a:solidFill>
                <a:srgbClr val="B6CFE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35" name="Freeform 196">
              <a:extLst>
                <a:ext uri="{FF2B5EF4-FFF2-40B4-BE49-F238E27FC236}">
                  <a16:creationId xmlns:a16="http://schemas.microsoft.com/office/drawing/2014/main" id="{84E44F98-3ADB-4BDB-8047-F65EE7118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" y="1491"/>
              <a:ext cx="7" cy="2"/>
            </a:xfrm>
            <a:custGeom>
              <a:avLst/>
              <a:gdLst>
                <a:gd name="T0" fmla="*/ 0 w 3"/>
                <a:gd name="T1" fmla="*/ 16 h 1"/>
                <a:gd name="T2" fmla="*/ 86 w 3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1"/>
                    <a:pt x="2" y="0"/>
                    <a:pt x="3" y="0"/>
                  </a:cubicBezTo>
                </a:path>
              </a:pathLst>
            </a:custGeom>
            <a:noFill/>
            <a:ln w="15875" cap="flat">
              <a:solidFill>
                <a:srgbClr val="B6CFE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36" name="Freeform 197">
              <a:extLst>
                <a:ext uri="{FF2B5EF4-FFF2-40B4-BE49-F238E27FC236}">
                  <a16:creationId xmlns:a16="http://schemas.microsoft.com/office/drawing/2014/main" id="{1116DB88-3087-48A6-A423-02E0E86B7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1600"/>
              <a:ext cx="33" cy="43"/>
            </a:xfrm>
            <a:custGeom>
              <a:avLst/>
              <a:gdLst>
                <a:gd name="T0" fmla="*/ 327 w 13"/>
                <a:gd name="T1" fmla="*/ 839 h 16"/>
                <a:gd name="T2" fmla="*/ 490 w 13"/>
                <a:gd name="T3" fmla="*/ 621 h 16"/>
                <a:gd name="T4" fmla="*/ 213 w 13"/>
                <a:gd name="T5" fmla="*/ 621 h 16"/>
                <a:gd name="T6" fmla="*/ 327 w 13"/>
                <a:gd name="T7" fmla="*/ 159 h 16"/>
                <a:gd name="T8" fmla="*/ 0 w 13"/>
                <a:gd name="T9" fmla="*/ 253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6">
                  <a:moveTo>
                    <a:pt x="8" y="16"/>
                  </a:moveTo>
                  <a:cubicBezTo>
                    <a:pt x="9" y="16"/>
                    <a:pt x="13" y="14"/>
                    <a:pt x="12" y="12"/>
                  </a:cubicBezTo>
                  <a:cubicBezTo>
                    <a:pt x="11" y="9"/>
                    <a:pt x="7" y="11"/>
                    <a:pt x="5" y="12"/>
                  </a:cubicBezTo>
                  <a:cubicBezTo>
                    <a:pt x="7" y="10"/>
                    <a:pt x="10" y="5"/>
                    <a:pt x="8" y="3"/>
                  </a:cubicBezTo>
                  <a:cubicBezTo>
                    <a:pt x="7" y="0"/>
                    <a:pt x="1" y="3"/>
                    <a:pt x="0" y="5"/>
                  </a:cubicBezTo>
                </a:path>
              </a:pathLst>
            </a:custGeom>
            <a:noFill/>
            <a:ln w="15875" cap="flat">
              <a:solidFill>
                <a:srgbClr val="B6CFE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37" name="Freeform 198">
              <a:extLst>
                <a:ext uri="{FF2B5EF4-FFF2-40B4-BE49-F238E27FC236}">
                  <a16:creationId xmlns:a16="http://schemas.microsoft.com/office/drawing/2014/main" id="{C3EE3F84-9F77-4540-9333-724CA259A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5" y="1581"/>
              <a:ext cx="38" cy="43"/>
            </a:xfrm>
            <a:custGeom>
              <a:avLst/>
              <a:gdLst>
                <a:gd name="T0" fmla="*/ 616 w 15"/>
                <a:gd name="T1" fmla="*/ 527 h 16"/>
                <a:gd name="T2" fmla="*/ 327 w 15"/>
                <a:gd name="T3" fmla="*/ 779 h 16"/>
                <a:gd name="T4" fmla="*/ 372 w 15"/>
                <a:gd name="T5" fmla="*/ 368 h 16"/>
                <a:gd name="T6" fmla="*/ 129 w 15"/>
                <a:gd name="T7" fmla="*/ 527 h 16"/>
                <a:gd name="T8" fmla="*/ 84 w 15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6">
                  <a:moveTo>
                    <a:pt x="15" y="10"/>
                  </a:moveTo>
                  <a:cubicBezTo>
                    <a:pt x="14" y="11"/>
                    <a:pt x="10" y="16"/>
                    <a:pt x="8" y="15"/>
                  </a:cubicBezTo>
                  <a:cubicBezTo>
                    <a:pt x="5" y="14"/>
                    <a:pt x="9" y="9"/>
                    <a:pt x="9" y="7"/>
                  </a:cubicBezTo>
                  <a:cubicBezTo>
                    <a:pt x="7" y="7"/>
                    <a:pt x="5" y="10"/>
                    <a:pt x="3" y="10"/>
                  </a:cubicBezTo>
                  <a:cubicBezTo>
                    <a:pt x="0" y="8"/>
                    <a:pt x="2" y="3"/>
                    <a:pt x="2" y="0"/>
                  </a:cubicBezTo>
                </a:path>
              </a:pathLst>
            </a:custGeom>
            <a:noFill/>
            <a:ln w="15875" cap="flat">
              <a:solidFill>
                <a:srgbClr val="B6CFE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38" name="Freeform 199">
              <a:extLst>
                <a:ext uri="{FF2B5EF4-FFF2-40B4-BE49-F238E27FC236}">
                  <a16:creationId xmlns:a16="http://schemas.microsoft.com/office/drawing/2014/main" id="{9A4EDBD1-4408-424F-ABD0-AF5FCA6C4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3" y="1819"/>
              <a:ext cx="50" cy="45"/>
            </a:xfrm>
            <a:custGeom>
              <a:avLst/>
              <a:gdLst>
                <a:gd name="T0" fmla="*/ 0 w 20"/>
                <a:gd name="T1" fmla="*/ 447 h 17"/>
                <a:gd name="T2" fmla="*/ 83 w 20"/>
                <a:gd name="T3" fmla="*/ 56 h 17"/>
                <a:gd name="T4" fmla="*/ 238 w 20"/>
                <a:gd name="T5" fmla="*/ 596 h 17"/>
                <a:gd name="T6" fmla="*/ 550 w 20"/>
                <a:gd name="T7" fmla="*/ 0 h 17"/>
                <a:gd name="T8" fmla="*/ 595 w 20"/>
                <a:gd name="T9" fmla="*/ 834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17">
                  <a:moveTo>
                    <a:pt x="0" y="9"/>
                  </a:moveTo>
                  <a:cubicBezTo>
                    <a:pt x="0" y="7"/>
                    <a:pt x="1" y="4"/>
                    <a:pt x="2" y="1"/>
                  </a:cubicBezTo>
                  <a:cubicBezTo>
                    <a:pt x="4" y="4"/>
                    <a:pt x="3" y="10"/>
                    <a:pt x="6" y="12"/>
                  </a:cubicBezTo>
                  <a:cubicBezTo>
                    <a:pt x="8" y="11"/>
                    <a:pt x="12" y="0"/>
                    <a:pt x="14" y="0"/>
                  </a:cubicBezTo>
                  <a:cubicBezTo>
                    <a:pt x="20" y="1"/>
                    <a:pt x="18" y="14"/>
                    <a:pt x="15" y="17"/>
                  </a:cubicBezTo>
                </a:path>
              </a:pathLst>
            </a:custGeom>
            <a:noFill/>
            <a:ln w="15875" cap="flat">
              <a:solidFill>
                <a:srgbClr val="B6CFE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39" name="Freeform 200">
              <a:extLst>
                <a:ext uri="{FF2B5EF4-FFF2-40B4-BE49-F238E27FC236}">
                  <a16:creationId xmlns:a16="http://schemas.microsoft.com/office/drawing/2014/main" id="{B9117220-445E-45AD-B272-63E0F6AE9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" y="2171"/>
              <a:ext cx="18" cy="21"/>
            </a:xfrm>
            <a:custGeom>
              <a:avLst/>
              <a:gdLst>
                <a:gd name="T0" fmla="*/ 54 w 7"/>
                <a:gd name="T1" fmla="*/ 0 h 8"/>
                <a:gd name="T2" fmla="*/ 303 w 7"/>
                <a:gd name="T3" fmla="*/ 0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8">
                  <a:moveTo>
                    <a:pt x="1" y="0"/>
                  </a:moveTo>
                  <a:cubicBezTo>
                    <a:pt x="0" y="8"/>
                    <a:pt x="6" y="4"/>
                    <a:pt x="7" y="0"/>
                  </a:cubicBezTo>
                </a:path>
              </a:pathLst>
            </a:custGeom>
            <a:noFill/>
            <a:ln w="15875" cap="flat">
              <a:solidFill>
                <a:srgbClr val="B6CFE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40" name="Freeform 201">
              <a:extLst>
                <a:ext uri="{FF2B5EF4-FFF2-40B4-BE49-F238E27FC236}">
                  <a16:creationId xmlns:a16="http://schemas.microsoft.com/office/drawing/2014/main" id="{41704172-A778-4E55-AD84-36AE44FC7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" y="2205"/>
              <a:ext cx="17" cy="19"/>
            </a:xfrm>
            <a:custGeom>
              <a:avLst/>
              <a:gdLst>
                <a:gd name="T0" fmla="*/ 100 w 7"/>
                <a:gd name="T1" fmla="*/ 0 h 7"/>
                <a:gd name="T2" fmla="*/ 0 w 7"/>
                <a:gd name="T3" fmla="*/ 383 h 7"/>
                <a:gd name="T4" fmla="*/ 243 w 7"/>
                <a:gd name="T5" fmla="*/ 163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1" y="2"/>
                    <a:pt x="0" y="4"/>
                    <a:pt x="0" y="7"/>
                  </a:cubicBezTo>
                  <a:cubicBezTo>
                    <a:pt x="3" y="7"/>
                    <a:pt x="5" y="5"/>
                    <a:pt x="7" y="3"/>
                  </a:cubicBezTo>
                </a:path>
              </a:pathLst>
            </a:custGeom>
            <a:noFill/>
            <a:ln w="15875" cap="flat">
              <a:solidFill>
                <a:srgbClr val="B6CFE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41" name="Freeform 202">
              <a:extLst>
                <a:ext uri="{FF2B5EF4-FFF2-40B4-BE49-F238E27FC236}">
                  <a16:creationId xmlns:a16="http://schemas.microsoft.com/office/drawing/2014/main" id="{57C5C207-3E2A-45B0-BEE8-135B15FC6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" y="2152"/>
              <a:ext cx="5" cy="19"/>
            </a:xfrm>
            <a:custGeom>
              <a:avLst/>
              <a:gdLst>
                <a:gd name="T0" fmla="*/ 0 w 2"/>
                <a:gd name="T1" fmla="*/ 0 h 7"/>
                <a:gd name="T2" fmla="*/ 83 w 2"/>
                <a:gd name="T3" fmla="*/ 383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cubicBezTo>
                    <a:pt x="0" y="2"/>
                    <a:pt x="1" y="4"/>
                    <a:pt x="2" y="7"/>
                  </a:cubicBezTo>
                </a:path>
              </a:pathLst>
            </a:custGeom>
            <a:noFill/>
            <a:ln w="15875" cap="flat">
              <a:solidFill>
                <a:srgbClr val="B6CFE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42" name="Freeform 203">
              <a:extLst>
                <a:ext uri="{FF2B5EF4-FFF2-40B4-BE49-F238E27FC236}">
                  <a16:creationId xmlns:a16="http://schemas.microsoft.com/office/drawing/2014/main" id="{6CBAC325-27CA-4244-A496-2BF5D77B9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" y="2181"/>
              <a:ext cx="3" cy="8"/>
            </a:xfrm>
            <a:custGeom>
              <a:avLst/>
              <a:gdLst>
                <a:gd name="T0" fmla="*/ 0 w 1"/>
                <a:gd name="T1" fmla="*/ 149 h 3"/>
                <a:gd name="T2" fmla="*/ 81 w 1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cubicBezTo>
                    <a:pt x="0" y="2"/>
                    <a:pt x="0" y="1"/>
                    <a:pt x="1" y="0"/>
                  </a:cubicBezTo>
                </a:path>
              </a:pathLst>
            </a:custGeom>
            <a:noFill/>
            <a:ln w="15875" cap="flat">
              <a:solidFill>
                <a:srgbClr val="B6CFE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09" name="Group 204">
            <a:extLst>
              <a:ext uri="{FF2B5EF4-FFF2-40B4-BE49-F238E27FC236}">
                <a16:creationId xmlns:a16="http://schemas.microsoft.com/office/drawing/2014/main" id="{56DCFE28-F1A1-408C-B314-C589BE1D42CB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3314700"/>
            <a:ext cx="1689100" cy="1355725"/>
            <a:chOff x="4179" y="1099"/>
            <a:chExt cx="1352" cy="1085"/>
          </a:xfrm>
        </p:grpSpPr>
        <p:sp>
          <p:nvSpPr>
            <p:cNvPr id="21711" name="Freeform 205">
              <a:extLst>
                <a:ext uri="{FF2B5EF4-FFF2-40B4-BE49-F238E27FC236}">
                  <a16:creationId xmlns:a16="http://schemas.microsoft.com/office/drawing/2014/main" id="{A1A05E29-41F0-4783-9EA8-71DB9CDCA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2075"/>
              <a:ext cx="145" cy="48"/>
            </a:xfrm>
            <a:custGeom>
              <a:avLst/>
              <a:gdLst>
                <a:gd name="T0" fmla="*/ 0 w 58"/>
                <a:gd name="T1" fmla="*/ 205 h 18"/>
                <a:gd name="T2" fmla="*/ 1300 w 58"/>
                <a:gd name="T3" fmla="*/ 149 h 18"/>
                <a:gd name="T4" fmla="*/ 2188 w 58"/>
                <a:gd name="T5" fmla="*/ 853 h 18"/>
                <a:gd name="T6" fmla="*/ 1645 w 58"/>
                <a:gd name="T7" fmla="*/ 909 h 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18">
                  <a:moveTo>
                    <a:pt x="0" y="4"/>
                  </a:moveTo>
                  <a:cubicBezTo>
                    <a:pt x="8" y="1"/>
                    <a:pt x="24" y="0"/>
                    <a:pt x="33" y="3"/>
                  </a:cubicBezTo>
                  <a:cubicBezTo>
                    <a:pt x="37" y="4"/>
                    <a:pt x="58" y="12"/>
                    <a:pt x="56" y="17"/>
                  </a:cubicBezTo>
                  <a:cubicBezTo>
                    <a:pt x="51" y="17"/>
                    <a:pt x="46" y="17"/>
                    <a:pt x="42" y="18"/>
                  </a:cubicBezTo>
                </a:path>
              </a:pathLst>
            </a:custGeom>
            <a:solidFill>
              <a:srgbClr val="F46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2" name="Freeform 206">
              <a:extLst>
                <a:ext uri="{FF2B5EF4-FFF2-40B4-BE49-F238E27FC236}">
                  <a16:creationId xmlns:a16="http://schemas.microsoft.com/office/drawing/2014/main" id="{F07FB037-705C-4453-B49E-0629019ED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" y="1925"/>
              <a:ext cx="110" cy="182"/>
            </a:xfrm>
            <a:custGeom>
              <a:avLst/>
              <a:gdLst>
                <a:gd name="T0" fmla="*/ 863 w 44"/>
                <a:gd name="T1" fmla="*/ 1748 h 68"/>
                <a:gd name="T2" fmla="*/ 470 w 44"/>
                <a:gd name="T3" fmla="*/ 308 h 68"/>
                <a:gd name="T4" fmla="*/ 438 w 44"/>
                <a:gd name="T5" fmla="*/ 308 h 68"/>
                <a:gd name="T6" fmla="*/ 0 w 44"/>
                <a:gd name="T7" fmla="*/ 252 h 68"/>
                <a:gd name="T8" fmla="*/ 0 w 44"/>
                <a:gd name="T9" fmla="*/ 709 h 68"/>
                <a:gd name="T10" fmla="*/ 50 w 44"/>
                <a:gd name="T11" fmla="*/ 1282 h 68"/>
                <a:gd name="T12" fmla="*/ 313 w 44"/>
                <a:gd name="T13" fmla="*/ 1649 h 68"/>
                <a:gd name="T14" fmla="*/ 313 w 44"/>
                <a:gd name="T15" fmla="*/ 1841 h 68"/>
                <a:gd name="T16" fmla="*/ 470 w 44"/>
                <a:gd name="T17" fmla="*/ 2047 h 68"/>
                <a:gd name="T18" fmla="*/ 625 w 44"/>
                <a:gd name="T19" fmla="*/ 2457 h 68"/>
                <a:gd name="T20" fmla="*/ 863 w 44"/>
                <a:gd name="T21" fmla="*/ 2974 h 68"/>
                <a:gd name="T22" fmla="*/ 1645 w 44"/>
                <a:gd name="T23" fmla="*/ 3487 h 68"/>
                <a:gd name="T24" fmla="*/ 1720 w 44"/>
                <a:gd name="T25" fmla="*/ 3487 h 68"/>
                <a:gd name="T26" fmla="*/ 863 w 44"/>
                <a:gd name="T27" fmla="*/ 1748 h 6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4" h="68">
                  <a:moveTo>
                    <a:pt x="22" y="34"/>
                  </a:moveTo>
                  <a:cubicBezTo>
                    <a:pt x="17" y="26"/>
                    <a:pt x="14" y="1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4"/>
                    <a:pt x="2" y="0"/>
                    <a:pt x="0" y="5"/>
                  </a:cubicBezTo>
                  <a:cubicBezTo>
                    <a:pt x="0" y="8"/>
                    <a:pt x="8" y="11"/>
                    <a:pt x="0" y="14"/>
                  </a:cubicBezTo>
                  <a:cubicBezTo>
                    <a:pt x="5" y="16"/>
                    <a:pt x="3" y="20"/>
                    <a:pt x="1" y="25"/>
                  </a:cubicBezTo>
                  <a:cubicBezTo>
                    <a:pt x="6" y="26"/>
                    <a:pt x="7" y="28"/>
                    <a:pt x="8" y="32"/>
                  </a:cubicBezTo>
                  <a:cubicBezTo>
                    <a:pt x="9" y="33"/>
                    <a:pt x="7" y="35"/>
                    <a:pt x="8" y="36"/>
                  </a:cubicBezTo>
                  <a:cubicBezTo>
                    <a:pt x="9" y="38"/>
                    <a:pt x="12" y="38"/>
                    <a:pt x="12" y="40"/>
                  </a:cubicBezTo>
                  <a:cubicBezTo>
                    <a:pt x="14" y="44"/>
                    <a:pt x="14" y="45"/>
                    <a:pt x="16" y="48"/>
                  </a:cubicBezTo>
                  <a:cubicBezTo>
                    <a:pt x="18" y="51"/>
                    <a:pt x="20" y="55"/>
                    <a:pt x="22" y="58"/>
                  </a:cubicBezTo>
                  <a:cubicBezTo>
                    <a:pt x="26" y="62"/>
                    <a:pt x="36" y="67"/>
                    <a:pt x="42" y="68"/>
                  </a:cubicBezTo>
                  <a:cubicBezTo>
                    <a:pt x="43" y="68"/>
                    <a:pt x="43" y="68"/>
                    <a:pt x="44" y="68"/>
                  </a:cubicBezTo>
                  <a:cubicBezTo>
                    <a:pt x="39" y="60"/>
                    <a:pt x="32" y="49"/>
                    <a:pt x="22" y="34"/>
                  </a:cubicBezTo>
                  <a:close/>
                </a:path>
              </a:pathLst>
            </a:custGeom>
            <a:solidFill>
              <a:srgbClr val="F58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3" name="Freeform 207">
              <a:extLst>
                <a:ext uri="{FF2B5EF4-FFF2-40B4-BE49-F238E27FC236}">
                  <a16:creationId xmlns:a16="http://schemas.microsoft.com/office/drawing/2014/main" id="{D2ADC966-FE94-40D1-9D69-B41B7862E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099"/>
              <a:ext cx="1332" cy="1085"/>
            </a:xfrm>
            <a:custGeom>
              <a:avLst/>
              <a:gdLst>
                <a:gd name="T0" fmla="*/ 19585 w 533"/>
                <a:gd name="T1" fmla="*/ 8941 h 407"/>
                <a:gd name="T2" fmla="*/ 17199 w 533"/>
                <a:gd name="T3" fmla="*/ 6459 h 407"/>
                <a:gd name="T4" fmla="*/ 15844 w 533"/>
                <a:gd name="T5" fmla="*/ 2069 h 407"/>
                <a:gd name="T6" fmla="*/ 14282 w 533"/>
                <a:gd name="T7" fmla="*/ 2125 h 407"/>
                <a:gd name="T8" fmla="*/ 14545 w 533"/>
                <a:gd name="T9" fmla="*/ 3639 h 407"/>
                <a:gd name="T10" fmla="*/ 12203 w 533"/>
                <a:gd name="T11" fmla="*/ 1613 h 407"/>
                <a:gd name="T12" fmla="*/ 14002 w 533"/>
                <a:gd name="T13" fmla="*/ 6915 h 407"/>
                <a:gd name="T14" fmla="*/ 12798 w 533"/>
                <a:gd name="T15" fmla="*/ 7483 h 407"/>
                <a:gd name="T16" fmla="*/ 6165 w 533"/>
                <a:gd name="T17" fmla="*/ 5969 h 407"/>
                <a:gd name="T18" fmla="*/ 542 w 533"/>
                <a:gd name="T19" fmla="*/ 17376 h 407"/>
                <a:gd name="T20" fmla="*/ 3934 w 533"/>
                <a:gd name="T21" fmla="*/ 20042 h 407"/>
                <a:gd name="T22" fmla="*/ 7682 w 533"/>
                <a:gd name="T23" fmla="*/ 20154 h 407"/>
                <a:gd name="T24" fmla="*/ 10766 w 533"/>
                <a:gd name="T25" fmla="*/ 20154 h 407"/>
                <a:gd name="T26" fmla="*/ 9831 w 533"/>
                <a:gd name="T27" fmla="*/ 19039 h 407"/>
                <a:gd name="T28" fmla="*/ 7807 w 533"/>
                <a:gd name="T29" fmla="*/ 18741 h 407"/>
                <a:gd name="T30" fmla="*/ 8737 w 533"/>
                <a:gd name="T31" fmla="*/ 18229 h 407"/>
                <a:gd name="T32" fmla="*/ 8769 w 533"/>
                <a:gd name="T33" fmla="*/ 18186 h 407"/>
                <a:gd name="T34" fmla="*/ 9132 w 533"/>
                <a:gd name="T35" fmla="*/ 18344 h 407"/>
                <a:gd name="T36" fmla="*/ 10066 w 533"/>
                <a:gd name="T37" fmla="*/ 17888 h 407"/>
                <a:gd name="T38" fmla="*/ 10611 w 533"/>
                <a:gd name="T39" fmla="*/ 17832 h 407"/>
                <a:gd name="T40" fmla="*/ 12878 w 533"/>
                <a:gd name="T41" fmla="*/ 19402 h 407"/>
                <a:gd name="T42" fmla="*/ 15452 w 533"/>
                <a:gd name="T43" fmla="*/ 20554 h 407"/>
                <a:gd name="T44" fmla="*/ 16106 w 533"/>
                <a:gd name="T45" fmla="*/ 20460 h 407"/>
                <a:gd name="T46" fmla="*/ 16544 w 533"/>
                <a:gd name="T47" fmla="*/ 20098 h 407"/>
                <a:gd name="T48" fmla="*/ 15139 w 533"/>
                <a:gd name="T49" fmla="*/ 19437 h 407"/>
                <a:gd name="T50" fmla="*/ 15794 w 533"/>
                <a:gd name="T51" fmla="*/ 19194 h 407"/>
                <a:gd name="T52" fmla="*/ 16774 w 533"/>
                <a:gd name="T53" fmla="*/ 18832 h 407"/>
                <a:gd name="T54" fmla="*/ 15607 w 533"/>
                <a:gd name="T55" fmla="*/ 18072 h 407"/>
                <a:gd name="T56" fmla="*/ 13298 w 533"/>
                <a:gd name="T57" fmla="*/ 17469 h 407"/>
                <a:gd name="T58" fmla="*/ 14627 w 533"/>
                <a:gd name="T59" fmla="*/ 17376 h 407"/>
                <a:gd name="T60" fmla="*/ 14782 w 533"/>
                <a:gd name="T61" fmla="*/ 17320 h 407"/>
                <a:gd name="T62" fmla="*/ 15564 w 533"/>
                <a:gd name="T63" fmla="*/ 17320 h 407"/>
                <a:gd name="T64" fmla="*/ 15794 w 533"/>
                <a:gd name="T65" fmla="*/ 17128 h 407"/>
                <a:gd name="T66" fmla="*/ 16389 w 533"/>
                <a:gd name="T67" fmla="*/ 16672 h 407"/>
                <a:gd name="T68" fmla="*/ 17044 w 533"/>
                <a:gd name="T69" fmla="*/ 16467 h 407"/>
                <a:gd name="T70" fmla="*/ 17668 w 533"/>
                <a:gd name="T71" fmla="*/ 15856 h 407"/>
                <a:gd name="T72" fmla="*/ 18023 w 533"/>
                <a:gd name="T73" fmla="*/ 14795 h 407"/>
                <a:gd name="T74" fmla="*/ 19118 w 533"/>
                <a:gd name="T75" fmla="*/ 12671 h 407"/>
                <a:gd name="T76" fmla="*/ 20522 w 533"/>
                <a:gd name="T77" fmla="*/ 11370 h 407"/>
                <a:gd name="T78" fmla="*/ 20522 w 533"/>
                <a:gd name="T79" fmla="*/ 10154 h 40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33" h="407">
                  <a:moveTo>
                    <a:pt x="526" y="201"/>
                  </a:moveTo>
                  <a:cubicBezTo>
                    <a:pt x="518" y="194"/>
                    <a:pt x="509" y="185"/>
                    <a:pt x="502" y="177"/>
                  </a:cubicBezTo>
                  <a:cubicBezTo>
                    <a:pt x="495" y="170"/>
                    <a:pt x="479" y="149"/>
                    <a:pt x="471" y="143"/>
                  </a:cubicBezTo>
                  <a:cubicBezTo>
                    <a:pt x="463" y="137"/>
                    <a:pt x="454" y="133"/>
                    <a:pt x="441" y="128"/>
                  </a:cubicBezTo>
                  <a:cubicBezTo>
                    <a:pt x="428" y="123"/>
                    <a:pt x="426" y="114"/>
                    <a:pt x="420" y="102"/>
                  </a:cubicBezTo>
                  <a:cubicBezTo>
                    <a:pt x="409" y="82"/>
                    <a:pt x="412" y="61"/>
                    <a:pt x="406" y="41"/>
                  </a:cubicBezTo>
                  <a:cubicBezTo>
                    <a:pt x="401" y="20"/>
                    <a:pt x="385" y="0"/>
                    <a:pt x="380" y="3"/>
                  </a:cubicBezTo>
                  <a:cubicBezTo>
                    <a:pt x="375" y="5"/>
                    <a:pt x="367" y="30"/>
                    <a:pt x="366" y="42"/>
                  </a:cubicBezTo>
                  <a:cubicBezTo>
                    <a:pt x="365" y="54"/>
                    <a:pt x="366" y="58"/>
                    <a:pt x="372" y="70"/>
                  </a:cubicBezTo>
                  <a:cubicBezTo>
                    <a:pt x="373" y="72"/>
                    <a:pt x="373" y="72"/>
                    <a:pt x="373" y="72"/>
                  </a:cubicBezTo>
                  <a:cubicBezTo>
                    <a:pt x="368" y="66"/>
                    <a:pt x="362" y="60"/>
                    <a:pt x="354" y="53"/>
                  </a:cubicBezTo>
                  <a:cubicBezTo>
                    <a:pt x="339" y="39"/>
                    <a:pt x="316" y="29"/>
                    <a:pt x="313" y="32"/>
                  </a:cubicBezTo>
                  <a:cubicBezTo>
                    <a:pt x="310" y="34"/>
                    <a:pt x="308" y="60"/>
                    <a:pt x="321" y="81"/>
                  </a:cubicBezTo>
                  <a:cubicBezTo>
                    <a:pt x="332" y="99"/>
                    <a:pt x="351" y="121"/>
                    <a:pt x="359" y="137"/>
                  </a:cubicBezTo>
                  <a:cubicBezTo>
                    <a:pt x="360" y="138"/>
                    <a:pt x="360" y="138"/>
                    <a:pt x="360" y="138"/>
                  </a:cubicBezTo>
                  <a:cubicBezTo>
                    <a:pt x="357" y="148"/>
                    <a:pt x="338" y="149"/>
                    <a:pt x="328" y="148"/>
                  </a:cubicBezTo>
                  <a:cubicBezTo>
                    <a:pt x="318" y="147"/>
                    <a:pt x="285" y="138"/>
                    <a:pt x="267" y="129"/>
                  </a:cubicBezTo>
                  <a:cubicBezTo>
                    <a:pt x="249" y="121"/>
                    <a:pt x="200" y="110"/>
                    <a:pt x="158" y="118"/>
                  </a:cubicBezTo>
                  <a:cubicBezTo>
                    <a:pt x="69" y="135"/>
                    <a:pt x="27" y="183"/>
                    <a:pt x="9" y="271"/>
                  </a:cubicBezTo>
                  <a:cubicBezTo>
                    <a:pt x="2" y="292"/>
                    <a:pt x="0" y="324"/>
                    <a:pt x="14" y="344"/>
                  </a:cubicBezTo>
                  <a:cubicBezTo>
                    <a:pt x="28" y="365"/>
                    <a:pt x="35" y="377"/>
                    <a:pt x="43" y="386"/>
                  </a:cubicBezTo>
                  <a:cubicBezTo>
                    <a:pt x="50" y="394"/>
                    <a:pt x="83" y="395"/>
                    <a:pt x="101" y="397"/>
                  </a:cubicBezTo>
                  <a:cubicBezTo>
                    <a:pt x="119" y="399"/>
                    <a:pt x="137" y="394"/>
                    <a:pt x="145" y="394"/>
                  </a:cubicBezTo>
                  <a:cubicBezTo>
                    <a:pt x="154" y="394"/>
                    <a:pt x="178" y="397"/>
                    <a:pt x="197" y="399"/>
                  </a:cubicBezTo>
                  <a:cubicBezTo>
                    <a:pt x="216" y="401"/>
                    <a:pt x="245" y="403"/>
                    <a:pt x="248" y="403"/>
                  </a:cubicBezTo>
                  <a:cubicBezTo>
                    <a:pt x="253" y="400"/>
                    <a:pt x="269" y="403"/>
                    <a:pt x="276" y="399"/>
                  </a:cubicBezTo>
                  <a:cubicBezTo>
                    <a:pt x="282" y="396"/>
                    <a:pt x="283" y="394"/>
                    <a:pt x="283" y="394"/>
                  </a:cubicBezTo>
                  <a:cubicBezTo>
                    <a:pt x="278" y="386"/>
                    <a:pt x="258" y="380"/>
                    <a:pt x="252" y="377"/>
                  </a:cubicBezTo>
                  <a:cubicBezTo>
                    <a:pt x="247" y="373"/>
                    <a:pt x="240" y="370"/>
                    <a:pt x="236" y="371"/>
                  </a:cubicBezTo>
                  <a:cubicBezTo>
                    <a:pt x="232" y="371"/>
                    <a:pt x="208" y="371"/>
                    <a:pt x="200" y="371"/>
                  </a:cubicBezTo>
                  <a:cubicBezTo>
                    <a:pt x="205" y="371"/>
                    <a:pt x="214" y="370"/>
                    <a:pt x="220" y="365"/>
                  </a:cubicBezTo>
                  <a:cubicBezTo>
                    <a:pt x="221" y="363"/>
                    <a:pt x="222" y="362"/>
                    <a:pt x="224" y="361"/>
                  </a:cubicBezTo>
                  <a:cubicBezTo>
                    <a:pt x="223" y="362"/>
                    <a:pt x="223" y="362"/>
                    <a:pt x="223" y="362"/>
                  </a:cubicBezTo>
                  <a:cubicBezTo>
                    <a:pt x="224" y="361"/>
                    <a:pt x="224" y="361"/>
                    <a:pt x="225" y="360"/>
                  </a:cubicBezTo>
                  <a:cubicBezTo>
                    <a:pt x="226" y="359"/>
                    <a:pt x="228" y="358"/>
                    <a:pt x="230" y="357"/>
                  </a:cubicBezTo>
                  <a:cubicBezTo>
                    <a:pt x="233" y="357"/>
                    <a:pt x="233" y="361"/>
                    <a:pt x="234" y="363"/>
                  </a:cubicBezTo>
                  <a:cubicBezTo>
                    <a:pt x="235" y="357"/>
                    <a:pt x="240" y="355"/>
                    <a:pt x="246" y="358"/>
                  </a:cubicBezTo>
                  <a:cubicBezTo>
                    <a:pt x="248" y="352"/>
                    <a:pt x="253" y="355"/>
                    <a:pt x="258" y="354"/>
                  </a:cubicBezTo>
                  <a:cubicBezTo>
                    <a:pt x="264" y="353"/>
                    <a:pt x="266" y="351"/>
                    <a:pt x="271" y="356"/>
                  </a:cubicBezTo>
                  <a:cubicBezTo>
                    <a:pt x="271" y="355"/>
                    <a:pt x="272" y="354"/>
                    <a:pt x="272" y="353"/>
                  </a:cubicBezTo>
                  <a:cubicBezTo>
                    <a:pt x="273" y="353"/>
                    <a:pt x="274" y="354"/>
                    <a:pt x="274" y="354"/>
                  </a:cubicBezTo>
                  <a:cubicBezTo>
                    <a:pt x="282" y="356"/>
                    <a:pt x="315" y="375"/>
                    <a:pt x="330" y="384"/>
                  </a:cubicBezTo>
                  <a:cubicBezTo>
                    <a:pt x="344" y="393"/>
                    <a:pt x="361" y="402"/>
                    <a:pt x="369" y="404"/>
                  </a:cubicBezTo>
                  <a:cubicBezTo>
                    <a:pt x="378" y="407"/>
                    <a:pt x="389" y="407"/>
                    <a:pt x="396" y="407"/>
                  </a:cubicBezTo>
                  <a:cubicBezTo>
                    <a:pt x="403" y="407"/>
                    <a:pt x="406" y="407"/>
                    <a:pt x="410" y="407"/>
                  </a:cubicBezTo>
                  <a:cubicBezTo>
                    <a:pt x="413" y="407"/>
                    <a:pt x="413" y="405"/>
                    <a:pt x="413" y="405"/>
                  </a:cubicBezTo>
                  <a:cubicBezTo>
                    <a:pt x="417" y="405"/>
                    <a:pt x="419" y="402"/>
                    <a:pt x="419" y="402"/>
                  </a:cubicBezTo>
                  <a:cubicBezTo>
                    <a:pt x="423" y="402"/>
                    <a:pt x="424" y="398"/>
                    <a:pt x="424" y="398"/>
                  </a:cubicBezTo>
                  <a:cubicBezTo>
                    <a:pt x="424" y="398"/>
                    <a:pt x="416" y="392"/>
                    <a:pt x="410" y="390"/>
                  </a:cubicBezTo>
                  <a:cubicBezTo>
                    <a:pt x="404" y="387"/>
                    <a:pt x="394" y="383"/>
                    <a:pt x="388" y="385"/>
                  </a:cubicBezTo>
                  <a:cubicBezTo>
                    <a:pt x="383" y="387"/>
                    <a:pt x="377" y="380"/>
                    <a:pt x="377" y="380"/>
                  </a:cubicBezTo>
                  <a:cubicBezTo>
                    <a:pt x="386" y="380"/>
                    <a:pt x="398" y="379"/>
                    <a:pt x="405" y="380"/>
                  </a:cubicBezTo>
                  <a:cubicBezTo>
                    <a:pt x="412" y="380"/>
                    <a:pt x="422" y="377"/>
                    <a:pt x="420" y="377"/>
                  </a:cubicBezTo>
                  <a:cubicBezTo>
                    <a:pt x="427" y="377"/>
                    <a:pt x="430" y="373"/>
                    <a:pt x="430" y="373"/>
                  </a:cubicBezTo>
                  <a:cubicBezTo>
                    <a:pt x="430" y="373"/>
                    <a:pt x="424" y="368"/>
                    <a:pt x="417" y="366"/>
                  </a:cubicBezTo>
                  <a:cubicBezTo>
                    <a:pt x="410" y="364"/>
                    <a:pt x="403" y="360"/>
                    <a:pt x="400" y="358"/>
                  </a:cubicBezTo>
                  <a:cubicBezTo>
                    <a:pt x="391" y="352"/>
                    <a:pt x="350" y="356"/>
                    <a:pt x="348" y="356"/>
                  </a:cubicBezTo>
                  <a:cubicBezTo>
                    <a:pt x="345" y="356"/>
                    <a:pt x="339" y="349"/>
                    <a:pt x="341" y="346"/>
                  </a:cubicBezTo>
                  <a:cubicBezTo>
                    <a:pt x="343" y="343"/>
                    <a:pt x="361" y="347"/>
                    <a:pt x="370" y="345"/>
                  </a:cubicBezTo>
                  <a:cubicBezTo>
                    <a:pt x="372" y="345"/>
                    <a:pt x="373" y="344"/>
                    <a:pt x="375" y="344"/>
                  </a:cubicBezTo>
                  <a:cubicBezTo>
                    <a:pt x="375" y="345"/>
                    <a:pt x="376" y="345"/>
                    <a:pt x="376" y="346"/>
                  </a:cubicBezTo>
                  <a:cubicBezTo>
                    <a:pt x="377" y="345"/>
                    <a:pt x="378" y="344"/>
                    <a:pt x="379" y="343"/>
                  </a:cubicBezTo>
                  <a:cubicBezTo>
                    <a:pt x="381" y="343"/>
                    <a:pt x="382" y="342"/>
                    <a:pt x="383" y="342"/>
                  </a:cubicBezTo>
                  <a:cubicBezTo>
                    <a:pt x="389" y="346"/>
                    <a:pt x="397" y="335"/>
                    <a:pt x="399" y="343"/>
                  </a:cubicBezTo>
                  <a:cubicBezTo>
                    <a:pt x="399" y="340"/>
                    <a:pt x="400" y="338"/>
                    <a:pt x="402" y="336"/>
                  </a:cubicBezTo>
                  <a:cubicBezTo>
                    <a:pt x="402" y="337"/>
                    <a:pt x="404" y="338"/>
                    <a:pt x="405" y="339"/>
                  </a:cubicBezTo>
                  <a:cubicBezTo>
                    <a:pt x="407" y="334"/>
                    <a:pt x="411" y="338"/>
                    <a:pt x="414" y="337"/>
                  </a:cubicBezTo>
                  <a:cubicBezTo>
                    <a:pt x="416" y="335"/>
                    <a:pt x="417" y="331"/>
                    <a:pt x="420" y="330"/>
                  </a:cubicBezTo>
                  <a:cubicBezTo>
                    <a:pt x="424" y="329"/>
                    <a:pt x="426" y="330"/>
                    <a:pt x="430" y="329"/>
                  </a:cubicBezTo>
                  <a:cubicBezTo>
                    <a:pt x="432" y="327"/>
                    <a:pt x="433" y="322"/>
                    <a:pt x="437" y="326"/>
                  </a:cubicBezTo>
                  <a:cubicBezTo>
                    <a:pt x="437" y="321"/>
                    <a:pt x="442" y="320"/>
                    <a:pt x="446" y="321"/>
                  </a:cubicBezTo>
                  <a:cubicBezTo>
                    <a:pt x="445" y="317"/>
                    <a:pt x="449" y="311"/>
                    <a:pt x="453" y="314"/>
                  </a:cubicBezTo>
                  <a:cubicBezTo>
                    <a:pt x="455" y="309"/>
                    <a:pt x="454" y="299"/>
                    <a:pt x="462" y="301"/>
                  </a:cubicBezTo>
                  <a:cubicBezTo>
                    <a:pt x="462" y="299"/>
                    <a:pt x="462" y="296"/>
                    <a:pt x="462" y="293"/>
                  </a:cubicBezTo>
                  <a:cubicBezTo>
                    <a:pt x="465" y="285"/>
                    <a:pt x="469" y="276"/>
                    <a:pt x="469" y="270"/>
                  </a:cubicBezTo>
                  <a:cubicBezTo>
                    <a:pt x="478" y="266"/>
                    <a:pt x="481" y="251"/>
                    <a:pt x="490" y="251"/>
                  </a:cubicBezTo>
                  <a:cubicBezTo>
                    <a:pt x="498" y="252"/>
                    <a:pt x="504" y="248"/>
                    <a:pt x="509" y="245"/>
                  </a:cubicBezTo>
                  <a:cubicBezTo>
                    <a:pt x="513" y="242"/>
                    <a:pt x="523" y="232"/>
                    <a:pt x="526" y="225"/>
                  </a:cubicBezTo>
                  <a:cubicBezTo>
                    <a:pt x="526" y="225"/>
                    <a:pt x="529" y="225"/>
                    <a:pt x="531" y="223"/>
                  </a:cubicBezTo>
                  <a:cubicBezTo>
                    <a:pt x="532" y="220"/>
                    <a:pt x="533" y="209"/>
                    <a:pt x="526" y="201"/>
                  </a:cubicBezTo>
                  <a:close/>
                </a:path>
              </a:pathLst>
            </a:custGeom>
            <a:solidFill>
              <a:srgbClr val="F58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4" name="Oval 208">
              <a:extLst>
                <a:ext uri="{FF2B5EF4-FFF2-40B4-BE49-F238E27FC236}">
                  <a16:creationId xmlns:a16="http://schemas.microsoft.com/office/drawing/2014/main" id="{167EB499-6520-40B3-9E25-435A28E99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1555"/>
              <a:ext cx="50" cy="5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1715" name="Oval 209">
              <a:extLst>
                <a:ext uri="{FF2B5EF4-FFF2-40B4-BE49-F238E27FC236}">
                  <a16:creationId xmlns:a16="http://schemas.microsoft.com/office/drawing/2014/main" id="{158AB1EF-A741-4341-8A7A-E96039C3B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6" y="1568"/>
              <a:ext cx="10" cy="1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1716" name="Freeform 210">
              <a:extLst>
                <a:ext uri="{FF2B5EF4-FFF2-40B4-BE49-F238E27FC236}">
                  <a16:creationId xmlns:a16="http://schemas.microsoft.com/office/drawing/2014/main" id="{63E61610-D4D0-4B67-B589-85035CEF4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1741"/>
              <a:ext cx="740" cy="358"/>
            </a:xfrm>
            <a:custGeom>
              <a:avLst/>
              <a:gdLst>
                <a:gd name="T0" fmla="*/ 550 w 296"/>
                <a:gd name="T1" fmla="*/ 914 h 134"/>
                <a:gd name="T2" fmla="*/ 1095 w 296"/>
                <a:gd name="T3" fmla="*/ 4269 h 134"/>
                <a:gd name="T4" fmla="*/ 908 w 296"/>
                <a:gd name="T5" fmla="*/ 5704 h 134"/>
                <a:gd name="T6" fmla="*/ 238 w 296"/>
                <a:gd name="T7" fmla="*/ 6423 h 134"/>
                <a:gd name="T8" fmla="*/ 1333 w 296"/>
                <a:gd name="T9" fmla="*/ 6524 h 134"/>
                <a:gd name="T10" fmla="*/ 2188 w 296"/>
                <a:gd name="T11" fmla="*/ 5760 h 134"/>
                <a:gd name="T12" fmla="*/ 3125 w 296"/>
                <a:gd name="T13" fmla="*/ 5546 h 134"/>
                <a:gd name="T14" fmla="*/ 4188 w 296"/>
                <a:gd name="T15" fmla="*/ 5303 h 134"/>
                <a:gd name="T16" fmla="*/ 6095 w 296"/>
                <a:gd name="T17" fmla="*/ 6823 h 134"/>
                <a:gd name="T18" fmla="*/ 6333 w 296"/>
                <a:gd name="T19" fmla="*/ 5397 h 134"/>
                <a:gd name="T20" fmla="*/ 6770 w 296"/>
                <a:gd name="T21" fmla="*/ 5146 h 134"/>
                <a:gd name="T22" fmla="*/ 7238 w 296"/>
                <a:gd name="T23" fmla="*/ 5146 h 134"/>
                <a:gd name="T24" fmla="*/ 8250 w 296"/>
                <a:gd name="T25" fmla="*/ 4940 h 134"/>
                <a:gd name="T26" fmla="*/ 9145 w 296"/>
                <a:gd name="T27" fmla="*/ 4483 h 134"/>
                <a:gd name="T28" fmla="*/ 9925 w 296"/>
                <a:gd name="T29" fmla="*/ 4232 h 134"/>
                <a:gd name="T30" fmla="*/ 10595 w 296"/>
                <a:gd name="T31" fmla="*/ 3625 h 134"/>
                <a:gd name="T32" fmla="*/ 11563 w 296"/>
                <a:gd name="T33" fmla="*/ 1277 h 134"/>
                <a:gd name="T34" fmla="*/ 10470 w 296"/>
                <a:gd name="T35" fmla="*/ 671 h 134"/>
                <a:gd name="T36" fmla="*/ 9970 w 296"/>
                <a:gd name="T37" fmla="*/ 401 h 134"/>
                <a:gd name="T38" fmla="*/ 9458 w 296"/>
                <a:gd name="T39" fmla="*/ 0 h 134"/>
                <a:gd name="T40" fmla="*/ 9970 w 296"/>
                <a:gd name="T41" fmla="*/ 1427 h 134"/>
                <a:gd name="T42" fmla="*/ 9145 w 296"/>
                <a:gd name="T43" fmla="*/ 1619 h 134"/>
                <a:gd name="T44" fmla="*/ 8875 w 296"/>
                <a:gd name="T45" fmla="*/ 2591 h 134"/>
                <a:gd name="T46" fmla="*/ 7783 w 296"/>
                <a:gd name="T47" fmla="*/ 3011 h 134"/>
                <a:gd name="T48" fmla="*/ 6408 w 296"/>
                <a:gd name="T49" fmla="*/ 3412 h 134"/>
                <a:gd name="T50" fmla="*/ 5050 w 296"/>
                <a:gd name="T51" fmla="*/ 3663 h 134"/>
                <a:gd name="T52" fmla="*/ 3125 w 296"/>
                <a:gd name="T53" fmla="*/ 2955 h 134"/>
                <a:gd name="T54" fmla="*/ 2813 w 296"/>
                <a:gd name="T55" fmla="*/ 2591 h 134"/>
                <a:gd name="T56" fmla="*/ 2113 w 296"/>
                <a:gd name="T57" fmla="*/ 1948 h 134"/>
                <a:gd name="T58" fmla="*/ 0 w 296"/>
                <a:gd name="T59" fmla="*/ 251 h 1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96" h="134">
                  <a:moveTo>
                    <a:pt x="14" y="18"/>
                  </a:moveTo>
                  <a:cubicBezTo>
                    <a:pt x="26" y="35"/>
                    <a:pt x="30" y="64"/>
                    <a:pt x="28" y="84"/>
                  </a:cubicBezTo>
                  <a:cubicBezTo>
                    <a:pt x="28" y="94"/>
                    <a:pt x="26" y="103"/>
                    <a:pt x="23" y="112"/>
                  </a:cubicBezTo>
                  <a:cubicBezTo>
                    <a:pt x="19" y="124"/>
                    <a:pt x="15" y="121"/>
                    <a:pt x="6" y="126"/>
                  </a:cubicBezTo>
                  <a:cubicBezTo>
                    <a:pt x="9" y="130"/>
                    <a:pt x="28" y="130"/>
                    <a:pt x="34" y="128"/>
                  </a:cubicBezTo>
                  <a:cubicBezTo>
                    <a:pt x="44" y="125"/>
                    <a:pt x="47" y="115"/>
                    <a:pt x="56" y="113"/>
                  </a:cubicBezTo>
                  <a:cubicBezTo>
                    <a:pt x="64" y="111"/>
                    <a:pt x="73" y="111"/>
                    <a:pt x="80" y="109"/>
                  </a:cubicBezTo>
                  <a:cubicBezTo>
                    <a:pt x="90" y="106"/>
                    <a:pt x="98" y="109"/>
                    <a:pt x="107" y="104"/>
                  </a:cubicBezTo>
                  <a:cubicBezTo>
                    <a:pt x="121" y="115"/>
                    <a:pt x="138" y="127"/>
                    <a:pt x="156" y="134"/>
                  </a:cubicBezTo>
                  <a:cubicBezTo>
                    <a:pt x="144" y="123"/>
                    <a:pt x="153" y="112"/>
                    <a:pt x="162" y="106"/>
                  </a:cubicBezTo>
                  <a:cubicBezTo>
                    <a:pt x="167" y="102"/>
                    <a:pt x="164" y="102"/>
                    <a:pt x="173" y="101"/>
                  </a:cubicBezTo>
                  <a:cubicBezTo>
                    <a:pt x="177" y="101"/>
                    <a:pt x="181" y="101"/>
                    <a:pt x="185" y="101"/>
                  </a:cubicBezTo>
                  <a:cubicBezTo>
                    <a:pt x="195" y="100"/>
                    <a:pt x="202" y="101"/>
                    <a:pt x="211" y="97"/>
                  </a:cubicBezTo>
                  <a:cubicBezTo>
                    <a:pt x="218" y="94"/>
                    <a:pt x="226" y="91"/>
                    <a:pt x="234" y="88"/>
                  </a:cubicBezTo>
                  <a:cubicBezTo>
                    <a:pt x="240" y="86"/>
                    <a:pt x="247" y="85"/>
                    <a:pt x="254" y="83"/>
                  </a:cubicBezTo>
                  <a:cubicBezTo>
                    <a:pt x="261" y="80"/>
                    <a:pt x="266" y="76"/>
                    <a:pt x="271" y="71"/>
                  </a:cubicBezTo>
                  <a:cubicBezTo>
                    <a:pt x="284" y="59"/>
                    <a:pt x="287" y="40"/>
                    <a:pt x="296" y="25"/>
                  </a:cubicBezTo>
                  <a:cubicBezTo>
                    <a:pt x="285" y="25"/>
                    <a:pt x="278" y="18"/>
                    <a:pt x="268" y="13"/>
                  </a:cubicBezTo>
                  <a:cubicBezTo>
                    <a:pt x="264" y="11"/>
                    <a:pt x="259" y="10"/>
                    <a:pt x="255" y="8"/>
                  </a:cubicBezTo>
                  <a:cubicBezTo>
                    <a:pt x="250" y="5"/>
                    <a:pt x="248" y="1"/>
                    <a:pt x="242" y="0"/>
                  </a:cubicBezTo>
                  <a:cubicBezTo>
                    <a:pt x="243" y="9"/>
                    <a:pt x="257" y="20"/>
                    <a:pt x="255" y="28"/>
                  </a:cubicBezTo>
                  <a:cubicBezTo>
                    <a:pt x="252" y="38"/>
                    <a:pt x="241" y="31"/>
                    <a:pt x="234" y="32"/>
                  </a:cubicBezTo>
                  <a:cubicBezTo>
                    <a:pt x="231" y="39"/>
                    <a:pt x="231" y="44"/>
                    <a:pt x="227" y="51"/>
                  </a:cubicBezTo>
                  <a:cubicBezTo>
                    <a:pt x="218" y="62"/>
                    <a:pt x="213" y="60"/>
                    <a:pt x="199" y="59"/>
                  </a:cubicBezTo>
                  <a:cubicBezTo>
                    <a:pt x="185" y="58"/>
                    <a:pt x="177" y="60"/>
                    <a:pt x="164" y="67"/>
                  </a:cubicBezTo>
                  <a:cubicBezTo>
                    <a:pt x="153" y="73"/>
                    <a:pt x="142" y="73"/>
                    <a:pt x="129" y="72"/>
                  </a:cubicBezTo>
                  <a:cubicBezTo>
                    <a:pt x="118" y="71"/>
                    <a:pt x="85" y="68"/>
                    <a:pt x="80" y="58"/>
                  </a:cubicBezTo>
                  <a:cubicBezTo>
                    <a:pt x="77" y="53"/>
                    <a:pt x="76" y="56"/>
                    <a:pt x="72" y="51"/>
                  </a:cubicBezTo>
                  <a:cubicBezTo>
                    <a:pt x="66" y="43"/>
                    <a:pt x="62" y="45"/>
                    <a:pt x="54" y="38"/>
                  </a:cubicBezTo>
                  <a:cubicBezTo>
                    <a:pt x="36" y="22"/>
                    <a:pt x="19" y="13"/>
                    <a:pt x="0" y="5"/>
                  </a:cubicBezTo>
                </a:path>
              </a:pathLst>
            </a:custGeom>
            <a:solidFill>
              <a:srgbClr val="F46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7" name="Freeform 211">
              <a:extLst>
                <a:ext uri="{FF2B5EF4-FFF2-40B4-BE49-F238E27FC236}">
                  <a16:creationId xmlns:a16="http://schemas.microsoft.com/office/drawing/2014/main" id="{F0E073D1-4A87-4224-BEC0-3B267E8B3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" y="2053"/>
              <a:ext cx="152" cy="64"/>
            </a:xfrm>
            <a:custGeom>
              <a:avLst/>
              <a:gdLst>
                <a:gd name="T0" fmla="*/ 0 w 61"/>
                <a:gd name="T1" fmla="*/ 56 h 24"/>
                <a:gd name="T2" fmla="*/ 541 w 61"/>
                <a:gd name="T3" fmla="*/ 909 h 24"/>
                <a:gd name="T4" fmla="*/ 1081 w 61"/>
                <a:gd name="T5" fmla="*/ 1003 h 24"/>
                <a:gd name="T6" fmla="*/ 2352 w 61"/>
                <a:gd name="T7" fmla="*/ 1003 h 24"/>
                <a:gd name="T8" fmla="*/ 1961 w 61"/>
                <a:gd name="T9" fmla="*/ 704 h 24"/>
                <a:gd name="T10" fmla="*/ 1889 w 61"/>
                <a:gd name="T11" fmla="*/ 512 h 24"/>
                <a:gd name="T12" fmla="*/ 1545 w 61"/>
                <a:gd name="T13" fmla="*/ 547 h 24"/>
                <a:gd name="T14" fmla="*/ 571 w 61"/>
                <a:gd name="T15" fmla="*/ 205 h 24"/>
                <a:gd name="T16" fmla="*/ 30 w 61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24">
                  <a:moveTo>
                    <a:pt x="0" y="1"/>
                  </a:moveTo>
                  <a:cubicBezTo>
                    <a:pt x="4" y="7"/>
                    <a:pt x="9" y="14"/>
                    <a:pt x="14" y="18"/>
                  </a:cubicBezTo>
                  <a:cubicBezTo>
                    <a:pt x="19" y="22"/>
                    <a:pt x="22" y="20"/>
                    <a:pt x="28" y="20"/>
                  </a:cubicBezTo>
                  <a:cubicBezTo>
                    <a:pt x="38" y="20"/>
                    <a:pt x="52" y="24"/>
                    <a:pt x="61" y="20"/>
                  </a:cubicBezTo>
                  <a:cubicBezTo>
                    <a:pt x="59" y="16"/>
                    <a:pt x="55" y="17"/>
                    <a:pt x="51" y="14"/>
                  </a:cubicBezTo>
                  <a:cubicBezTo>
                    <a:pt x="50" y="13"/>
                    <a:pt x="53" y="12"/>
                    <a:pt x="49" y="10"/>
                  </a:cubicBezTo>
                  <a:cubicBezTo>
                    <a:pt x="46" y="9"/>
                    <a:pt x="43" y="10"/>
                    <a:pt x="40" y="11"/>
                  </a:cubicBezTo>
                  <a:cubicBezTo>
                    <a:pt x="31" y="11"/>
                    <a:pt x="23" y="7"/>
                    <a:pt x="15" y="4"/>
                  </a:cubicBezTo>
                  <a:cubicBezTo>
                    <a:pt x="11" y="2"/>
                    <a:pt x="6" y="2"/>
                    <a:pt x="1" y="0"/>
                  </a:cubicBezTo>
                </a:path>
              </a:pathLst>
            </a:custGeom>
            <a:solidFill>
              <a:srgbClr val="F46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8" name="Freeform 212">
              <a:extLst>
                <a:ext uri="{FF2B5EF4-FFF2-40B4-BE49-F238E27FC236}">
                  <a16:creationId xmlns:a16="http://schemas.microsoft.com/office/drawing/2014/main" id="{98BE23AD-1897-4BE2-9061-088407907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" y="2139"/>
              <a:ext cx="162" cy="42"/>
            </a:xfrm>
            <a:custGeom>
              <a:avLst/>
              <a:gdLst>
                <a:gd name="T0" fmla="*/ 0 w 65"/>
                <a:gd name="T1" fmla="*/ 200 h 16"/>
                <a:gd name="T2" fmla="*/ 466 w 65"/>
                <a:gd name="T3" fmla="*/ 525 h 16"/>
                <a:gd name="T4" fmla="*/ 962 w 65"/>
                <a:gd name="T5" fmla="*/ 614 h 16"/>
                <a:gd name="T6" fmla="*/ 1857 w 65"/>
                <a:gd name="T7" fmla="*/ 704 h 16"/>
                <a:gd name="T8" fmla="*/ 2428 w 65"/>
                <a:gd name="T9" fmla="*/ 433 h 16"/>
                <a:gd name="T10" fmla="*/ 1939 w 65"/>
                <a:gd name="T11" fmla="*/ 0 h 16"/>
                <a:gd name="T12" fmla="*/ 1316 w 65"/>
                <a:gd name="T13" fmla="*/ 289 h 16"/>
                <a:gd name="T14" fmla="*/ 962 w 65"/>
                <a:gd name="T15" fmla="*/ 378 h 16"/>
                <a:gd name="T16" fmla="*/ 229 w 65"/>
                <a:gd name="T17" fmla="*/ 200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5" h="16">
                  <a:moveTo>
                    <a:pt x="0" y="4"/>
                  </a:moveTo>
                  <a:cubicBezTo>
                    <a:pt x="5" y="6"/>
                    <a:pt x="8" y="9"/>
                    <a:pt x="12" y="11"/>
                  </a:cubicBezTo>
                  <a:cubicBezTo>
                    <a:pt x="16" y="13"/>
                    <a:pt x="21" y="13"/>
                    <a:pt x="25" y="13"/>
                  </a:cubicBezTo>
                  <a:cubicBezTo>
                    <a:pt x="33" y="14"/>
                    <a:pt x="40" y="16"/>
                    <a:pt x="48" y="15"/>
                  </a:cubicBezTo>
                  <a:cubicBezTo>
                    <a:pt x="52" y="15"/>
                    <a:pt x="62" y="14"/>
                    <a:pt x="63" y="9"/>
                  </a:cubicBezTo>
                  <a:cubicBezTo>
                    <a:pt x="65" y="4"/>
                    <a:pt x="53" y="1"/>
                    <a:pt x="50" y="0"/>
                  </a:cubicBezTo>
                  <a:cubicBezTo>
                    <a:pt x="52" y="12"/>
                    <a:pt x="42" y="6"/>
                    <a:pt x="34" y="6"/>
                  </a:cubicBezTo>
                  <a:cubicBezTo>
                    <a:pt x="31" y="6"/>
                    <a:pt x="29" y="7"/>
                    <a:pt x="25" y="8"/>
                  </a:cubicBezTo>
                  <a:cubicBezTo>
                    <a:pt x="19" y="8"/>
                    <a:pt x="12" y="5"/>
                    <a:pt x="6" y="4"/>
                  </a:cubicBezTo>
                </a:path>
              </a:pathLst>
            </a:custGeom>
            <a:solidFill>
              <a:srgbClr val="F46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9" name="Freeform 213">
              <a:extLst>
                <a:ext uri="{FF2B5EF4-FFF2-40B4-BE49-F238E27FC236}">
                  <a16:creationId xmlns:a16="http://schemas.microsoft.com/office/drawing/2014/main" id="{E42F5DD7-98D9-4F8B-8EA2-AC3852974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" y="2128"/>
              <a:ext cx="303" cy="40"/>
            </a:xfrm>
            <a:custGeom>
              <a:avLst/>
              <a:gdLst>
                <a:gd name="T0" fmla="*/ 0 w 121"/>
                <a:gd name="T1" fmla="*/ 307 h 15"/>
                <a:gd name="T2" fmla="*/ 2043 w 121"/>
                <a:gd name="T3" fmla="*/ 547 h 15"/>
                <a:gd name="T4" fmla="*/ 3343 w 121"/>
                <a:gd name="T5" fmla="*/ 704 h 15"/>
                <a:gd name="T6" fmla="*/ 4290 w 121"/>
                <a:gd name="T7" fmla="*/ 704 h 15"/>
                <a:gd name="T8" fmla="*/ 4678 w 121"/>
                <a:gd name="T9" fmla="*/ 512 h 15"/>
                <a:gd name="T10" fmla="*/ 4164 w 121"/>
                <a:gd name="T11" fmla="*/ 0 h 15"/>
                <a:gd name="T12" fmla="*/ 3686 w 121"/>
                <a:gd name="T13" fmla="*/ 248 h 15"/>
                <a:gd name="T14" fmla="*/ 3456 w 121"/>
                <a:gd name="T15" fmla="*/ 363 h 15"/>
                <a:gd name="T16" fmla="*/ 2985 w 121"/>
                <a:gd name="T17" fmla="*/ 307 h 15"/>
                <a:gd name="T18" fmla="*/ 1568 w 121"/>
                <a:gd name="T19" fmla="*/ 205 h 15"/>
                <a:gd name="T20" fmla="*/ 208 w 121"/>
                <a:gd name="T21" fmla="*/ 248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1" h="15">
                  <a:moveTo>
                    <a:pt x="0" y="6"/>
                  </a:moveTo>
                  <a:cubicBezTo>
                    <a:pt x="17" y="5"/>
                    <a:pt x="35" y="11"/>
                    <a:pt x="52" y="11"/>
                  </a:cubicBezTo>
                  <a:cubicBezTo>
                    <a:pt x="63" y="12"/>
                    <a:pt x="74" y="12"/>
                    <a:pt x="85" y="14"/>
                  </a:cubicBezTo>
                  <a:cubicBezTo>
                    <a:pt x="92" y="15"/>
                    <a:pt x="101" y="15"/>
                    <a:pt x="109" y="14"/>
                  </a:cubicBezTo>
                  <a:cubicBezTo>
                    <a:pt x="112" y="13"/>
                    <a:pt x="118" y="14"/>
                    <a:pt x="119" y="10"/>
                  </a:cubicBezTo>
                  <a:cubicBezTo>
                    <a:pt x="121" y="5"/>
                    <a:pt x="109" y="1"/>
                    <a:pt x="106" y="0"/>
                  </a:cubicBezTo>
                  <a:cubicBezTo>
                    <a:pt x="109" y="11"/>
                    <a:pt x="100" y="6"/>
                    <a:pt x="94" y="5"/>
                  </a:cubicBezTo>
                  <a:cubicBezTo>
                    <a:pt x="90" y="5"/>
                    <a:pt x="90" y="6"/>
                    <a:pt x="88" y="7"/>
                  </a:cubicBezTo>
                  <a:cubicBezTo>
                    <a:pt x="83" y="7"/>
                    <a:pt x="81" y="7"/>
                    <a:pt x="76" y="6"/>
                  </a:cubicBezTo>
                  <a:cubicBezTo>
                    <a:pt x="65" y="3"/>
                    <a:pt x="52" y="4"/>
                    <a:pt x="40" y="4"/>
                  </a:cubicBezTo>
                  <a:cubicBezTo>
                    <a:pt x="29" y="4"/>
                    <a:pt x="16" y="4"/>
                    <a:pt x="5" y="5"/>
                  </a:cubicBezTo>
                </a:path>
              </a:pathLst>
            </a:custGeom>
            <a:solidFill>
              <a:srgbClr val="F46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20" name="Freeform 214">
              <a:extLst>
                <a:ext uri="{FF2B5EF4-FFF2-40B4-BE49-F238E27FC236}">
                  <a16:creationId xmlns:a16="http://schemas.microsoft.com/office/drawing/2014/main" id="{8C3738CA-5E2F-4AC9-B284-5EBF0DDCE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4" y="2021"/>
              <a:ext cx="40" cy="75"/>
            </a:xfrm>
            <a:custGeom>
              <a:avLst/>
              <a:gdLst>
                <a:gd name="T0" fmla="*/ 50 w 16"/>
                <a:gd name="T1" fmla="*/ 0 h 28"/>
                <a:gd name="T2" fmla="*/ 158 w 16"/>
                <a:gd name="T3" fmla="*/ 616 h 28"/>
                <a:gd name="T4" fmla="*/ 0 w 16"/>
                <a:gd name="T5" fmla="*/ 881 h 28"/>
                <a:gd name="T6" fmla="*/ 625 w 16"/>
                <a:gd name="T7" fmla="*/ 1441 h 28"/>
                <a:gd name="T8" fmla="*/ 283 w 16"/>
                <a:gd name="T9" fmla="*/ 458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28">
                  <a:moveTo>
                    <a:pt x="1" y="0"/>
                  </a:moveTo>
                  <a:cubicBezTo>
                    <a:pt x="2" y="4"/>
                    <a:pt x="4" y="8"/>
                    <a:pt x="4" y="12"/>
                  </a:cubicBezTo>
                  <a:cubicBezTo>
                    <a:pt x="3" y="14"/>
                    <a:pt x="0" y="14"/>
                    <a:pt x="0" y="17"/>
                  </a:cubicBezTo>
                  <a:cubicBezTo>
                    <a:pt x="0" y="23"/>
                    <a:pt x="11" y="28"/>
                    <a:pt x="16" y="28"/>
                  </a:cubicBezTo>
                  <a:cubicBezTo>
                    <a:pt x="14" y="22"/>
                    <a:pt x="9" y="16"/>
                    <a:pt x="7" y="9"/>
                  </a:cubicBezTo>
                </a:path>
              </a:pathLst>
            </a:custGeom>
            <a:solidFill>
              <a:srgbClr val="F46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21" name="Freeform 215">
              <a:extLst>
                <a:ext uri="{FF2B5EF4-FFF2-40B4-BE49-F238E27FC236}">
                  <a16:creationId xmlns:a16="http://schemas.microsoft.com/office/drawing/2014/main" id="{B6851D46-46CA-41C8-AB30-8DE6367FF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" y="1488"/>
              <a:ext cx="105" cy="83"/>
            </a:xfrm>
            <a:custGeom>
              <a:avLst/>
              <a:gdLst>
                <a:gd name="T0" fmla="*/ 0 w 42"/>
                <a:gd name="T1" fmla="*/ 402 h 31"/>
                <a:gd name="T2" fmla="*/ 1375 w 42"/>
                <a:gd name="T3" fmla="*/ 0 h 31"/>
                <a:gd name="T4" fmla="*/ 1645 w 42"/>
                <a:gd name="T5" fmla="*/ 766 h 31"/>
                <a:gd name="T6" fmla="*/ 470 w 42"/>
                <a:gd name="T7" fmla="*/ 1590 h 31"/>
                <a:gd name="T8" fmla="*/ 313 w 42"/>
                <a:gd name="T9" fmla="*/ 367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31">
                  <a:moveTo>
                    <a:pt x="0" y="8"/>
                  </a:moveTo>
                  <a:cubicBezTo>
                    <a:pt x="8" y="8"/>
                    <a:pt x="31" y="9"/>
                    <a:pt x="35" y="0"/>
                  </a:cubicBezTo>
                  <a:cubicBezTo>
                    <a:pt x="39" y="1"/>
                    <a:pt x="41" y="11"/>
                    <a:pt x="42" y="15"/>
                  </a:cubicBezTo>
                  <a:cubicBezTo>
                    <a:pt x="30" y="17"/>
                    <a:pt x="20" y="22"/>
                    <a:pt x="12" y="31"/>
                  </a:cubicBezTo>
                  <a:cubicBezTo>
                    <a:pt x="15" y="21"/>
                    <a:pt x="22" y="13"/>
                    <a:pt x="8" y="7"/>
                  </a:cubicBezTo>
                </a:path>
              </a:pathLst>
            </a:custGeom>
            <a:solidFill>
              <a:srgbClr val="F46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22" name="Freeform 216">
              <a:extLst>
                <a:ext uri="{FF2B5EF4-FFF2-40B4-BE49-F238E27FC236}">
                  <a16:creationId xmlns:a16="http://schemas.microsoft.com/office/drawing/2014/main" id="{0BE9F440-5D4B-4B7C-8EF8-F5060D866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" y="1237"/>
              <a:ext cx="108" cy="152"/>
            </a:xfrm>
            <a:custGeom>
              <a:avLst/>
              <a:gdLst>
                <a:gd name="T0" fmla="*/ 158 w 43"/>
                <a:gd name="T1" fmla="*/ 93 h 57"/>
                <a:gd name="T2" fmla="*/ 600 w 43"/>
                <a:gd name="T3" fmla="*/ 1672 h 57"/>
                <a:gd name="T4" fmla="*/ 1394 w 43"/>
                <a:gd name="T5" fmla="*/ 2880 h 57"/>
                <a:gd name="T6" fmla="*/ 1710 w 43"/>
                <a:gd name="T7" fmla="*/ 2219 h 57"/>
                <a:gd name="T8" fmla="*/ 1552 w 43"/>
                <a:gd name="T9" fmla="*/ 1672 h 57"/>
                <a:gd name="T10" fmla="*/ 1236 w 43"/>
                <a:gd name="T11" fmla="*/ 968 h 57"/>
                <a:gd name="T12" fmla="*/ 239 w 43"/>
                <a:gd name="T13" fmla="*/ 93 h 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57">
                  <a:moveTo>
                    <a:pt x="4" y="2"/>
                  </a:moveTo>
                  <a:cubicBezTo>
                    <a:pt x="0" y="12"/>
                    <a:pt x="9" y="26"/>
                    <a:pt x="15" y="33"/>
                  </a:cubicBezTo>
                  <a:cubicBezTo>
                    <a:pt x="20" y="41"/>
                    <a:pt x="27" y="53"/>
                    <a:pt x="35" y="57"/>
                  </a:cubicBezTo>
                  <a:cubicBezTo>
                    <a:pt x="30" y="50"/>
                    <a:pt x="41" y="50"/>
                    <a:pt x="43" y="44"/>
                  </a:cubicBezTo>
                  <a:cubicBezTo>
                    <a:pt x="35" y="43"/>
                    <a:pt x="40" y="38"/>
                    <a:pt x="39" y="33"/>
                  </a:cubicBezTo>
                  <a:cubicBezTo>
                    <a:pt x="39" y="29"/>
                    <a:pt x="34" y="23"/>
                    <a:pt x="31" y="19"/>
                  </a:cubicBezTo>
                  <a:cubicBezTo>
                    <a:pt x="26" y="12"/>
                    <a:pt x="16" y="0"/>
                    <a:pt x="6" y="2"/>
                  </a:cubicBezTo>
                </a:path>
              </a:pathLst>
            </a:custGeom>
            <a:solidFill>
              <a:srgbClr val="F46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23" name="Freeform 217">
              <a:extLst>
                <a:ext uri="{FF2B5EF4-FFF2-40B4-BE49-F238E27FC236}">
                  <a16:creationId xmlns:a16="http://schemas.microsoft.com/office/drawing/2014/main" id="{C9554C3B-C246-4B64-A152-E3B03BF5F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" y="1168"/>
              <a:ext cx="200" cy="315"/>
            </a:xfrm>
            <a:custGeom>
              <a:avLst/>
              <a:gdLst>
                <a:gd name="T0" fmla="*/ 238 w 80"/>
                <a:gd name="T1" fmla="*/ 0 h 118"/>
                <a:gd name="T2" fmla="*/ 125 w 80"/>
                <a:gd name="T3" fmla="*/ 2130 h 118"/>
                <a:gd name="T4" fmla="*/ 520 w 80"/>
                <a:gd name="T5" fmla="*/ 3099 h 118"/>
                <a:gd name="T6" fmla="*/ 1220 w 80"/>
                <a:gd name="T7" fmla="*/ 4568 h 118"/>
                <a:gd name="T8" fmla="*/ 2033 w 80"/>
                <a:gd name="T9" fmla="*/ 5745 h 118"/>
                <a:gd name="T10" fmla="*/ 3125 w 80"/>
                <a:gd name="T11" fmla="*/ 5993 h 118"/>
                <a:gd name="T12" fmla="*/ 2188 w 80"/>
                <a:gd name="T13" fmla="*/ 5230 h 118"/>
                <a:gd name="T14" fmla="*/ 1925 w 80"/>
                <a:gd name="T15" fmla="*/ 4525 h 118"/>
                <a:gd name="T16" fmla="*/ 1333 w 80"/>
                <a:gd name="T17" fmla="*/ 2587 h 118"/>
                <a:gd name="T18" fmla="*/ 708 w 80"/>
                <a:gd name="T19" fmla="*/ 1767 h 118"/>
                <a:gd name="T20" fmla="*/ 363 w 80"/>
                <a:gd name="T21" fmla="*/ 763 h 118"/>
                <a:gd name="T22" fmla="*/ 283 w 80"/>
                <a:gd name="T23" fmla="*/ 93 h 1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18">
                  <a:moveTo>
                    <a:pt x="6" y="0"/>
                  </a:moveTo>
                  <a:cubicBezTo>
                    <a:pt x="4" y="14"/>
                    <a:pt x="0" y="27"/>
                    <a:pt x="3" y="42"/>
                  </a:cubicBezTo>
                  <a:cubicBezTo>
                    <a:pt x="4" y="49"/>
                    <a:pt x="9" y="54"/>
                    <a:pt x="13" y="61"/>
                  </a:cubicBezTo>
                  <a:cubicBezTo>
                    <a:pt x="19" y="70"/>
                    <a:pt x="24" y="81"/>
                    <a:pt x="31" y="90"/>
                  </a:cubicBezTo>
                  <a:cubicBezTo>
                    <a:pt x="37" y="97"/>
                    <a:pt x="44" y="110"/>
                    <a:pt x="52" y="113"/>
                  </a:cubicBezTo>
                  <a:cubicBezTo>
                    <a:pt x="61" y="116"/>
                    <a:pt x="72" y="114"/>
                    <a:pt x="80" y="118"/>
                  </a:cubicBezTo>
                  <a:cubicBezTo>
                    <a:pt x="73" y="114"/>
                    <a:pt x="61" y="109"/>
                    <a:pt x="56" y="103"/>
                  </a:cubicBezTo>
                  <a:cubicBezTo>
                    <a:pt x="52" y="99"/>
                    <a:pt x="51" y="94"/>
                    <a:pt x="49" y="89"/>
                  </a:cubicBezTo>
                  <a:cubicBezTo>
                    <a:pt x="44" y="77"/>
                    <a:pt x="33" y="67"/>
                    <a:pt x="34" y="51"/>
                  </a:cubicBezTo>
                  <a:cubicBezTo>
                    <a:pt x="26" y="56"/>
                    <a:pt x="20" y="40"/>
                    <a:pt x="18" y="35"/>
                  </a:cubicBezTo>
                  <a:cubicBezTo>
                    <a:pt x="15" y="29"/>
                    <a:pt x="11" y="22"/>
                    <a:pt x="9" y="15"/>
                  </a:cubicBezTo>
                  <a:cubicBezTo>
                    <a:pt x="8" y="11"/>
                    <a:pt x="8" y="5"/>
                    <a:pt x="7" y="2"/>
                  </a:cubicBezTo>
                </a:path>
              </a:pathLst>
            </a:custGeom>
            <a:solidFill>
              <a:srgbClr val="F46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24" name="Freeform 218">
              <a:extLst>
                <a:ext uri="{FF2B5EF4-FFF2-40B4-BE49-F238E27FC236}">
                  <a16:creationId xmlns:a16="http://schemas.microsoft.com/office/drawing/2014/main" id="{55318312-4453-4B3B-B685-E0397665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4" y="1648"/>
              <a:ext cx="35" cy="59"/>
            </a:xfrm>
            <a:custGeom>
              <a:avLst/>
              <a:gdLst>
                <a:gd name="T0" fmla="*/ 83 w 14"/>
                <a:gd name="T1" fmla="*/ 367 h 22"/>
                <a:gd name="T2" fmla="*/ 395 w 14"/>
                <a:gd name="T3" fmla="*/ 984 h 22"/>
                <a:gd name="T4" fmla="*/ 470 w 14"/>
                <a:gd name="T5" fmla="*/ 94 h 22"/>
                <a:gd name="T6" fmla="*/ 363 w 14"/>
                <a:gd name="T7" fmla="*/ 0 h 22"/>
                <a:gd name="T8" fmla="*/ 125 w 14"/>
                <a:gd name="T9" fmla="*/ 367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22">
                  <a:moveTo>
                    <a:pt x="2" y="7"/>
                  </a:moveTo>
                  <a:cubicBezTo>
                    <a:pt x="0" y="11"/>
                    <a:pt x="4" y="22"/>
                    <a:pt x="10" y="19"/>
                  </a:cubicBezTo>
                  <a:cubicBezTo>
                    <a:pt x="14" y="16"/>
                    <a:pt x="14" y="8"/>
                    <a:pt x="12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9" y="4"/>
                    <a:pt x="9" y="8"/>
                    <a:pt x="3" y="7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25" name="Freeform 219">
              <a:extLst>
                <a:ext uri="{FF2B5EF4-FFF2-40B4-BE49-F238E27FC236}">
                  <a16:creationId xmlns:a16="http://schemas.microsoft.com/office/drawing/2014/main" id="{45E564BB-552B-4988-A2DF-56FF546F5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9" y="1403"/>
              <a:ext cx="110" cy="104"/>
            </a:xfrm>
            <a:custGeom>
              <a:avLst/>
              <a:gdLst>
                <a:gd name="T0" fmla="*/ 0 w 44"/>
                <a:gd name="T1" fmla="*/ 0 h 39"/>
                <a:gd name="T2" fmla="*/ 158 w 44"/>
                <a:gd name="T3" fmla="*/ 1272 h 39"/>
                <a:gd name="T4" fmla="*/ 125 w 44"/>
                <a:gd name="T5" fmla="*/ 1971 h 39"/>
                <a:gd name="T6" fmla="*/ 550 w 44"/>
                <a:gd name="T7" fmla="*/ 1763 h 39"/>
                <a:gd name="T8" fmla="*/ 938 w 44"/>
                <a:gd name="T9" fmla="*/ 1672 h 39"/>
                <a:gd name="T10" fmla="*/ 1300 w 44"/>
                <a:gd name="T11" fmla="*/ 1763 h 39"/>
                <a:gd name="T12" fmla="*/ 1720 w 44"/>
                <a:gd name="T13" fmla="*/ 1763 h 39"/>
                <a:gd name="T14" fmla="*/ 1175 w 44"/>
                <a:gd name="T15" fmla="*/ 1515 h 39"/>
                <a:gd name="T16" fmla="*/ 833 w 44"/>
                <a:gd name="T17" fmla="*/ 1216 h 39"/>
                <a:gd name="T18" fmla="*/ 395 w 44"/>
                <a:gd name="T19" fmla="*/ 661 h 39"/>
                <a:gd name="T20" fmla="*/ 0 w 44"/>
                <a:gd name="T21" fmla="*/ 0 h 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4" h="39">
                  <a:moveTo>
                    <a:pt x="0" y="0"/>
                  </a:moveTo>
                  <a:cubicBezTo>
                    <a:pt x="6" y="5"/>
                    <a:pt x="4" y="17"/>
                    <a:pt x="4" y="25"/>
                  </a:cubicBezTo>
                  <a:cubicBezTo>
                    <a:pt x="5" y="30"/>
                    <a:pt x="2" y="34"/>
                    <a:pt x="3" y="39"/>
                  </a:cubicBezTo>
                  <a:cubicBezTo>
                    <a:pt x="6" y="39"/>
                    <a:pt x="11" y="36"/>
                    <a:pt x="14" y="35"/>
                  </a:cubicBezTo>
                  <a:cubicBezTo>
                    <a:pt x="17" y="35"/>
                    <a:pt x="20" y="34"/>
                    <a:pt x="24" y="33"/>
                  </a:cubicBezTo>
                  <a:cubicBezTo>
                    <a:pt x="28" y="33"/>
                    <a:pt x="29" y="34"/>
                    <a:pt x="33" y="35"/>
                  </a:cubicBezTo>
                  <a:cubicBezTo>
                    <a:pt x="37" y="35"/>
                    <a:pt x="40" y="34"/>
                    <a:pt x="44" y="35"/>
                  </a:cubicBezTo>
                  <a:cubicBezTo>
                    <a:pt x="39" y="32"/>
                    <a:pt x="35" y="32"/>
                    <a:pt x="30" y="30"/>
                  </a:cubicBezTo>
                  <a:cubicBezTo>
                    <a:pt x="25" y="29"/>
                    <a:pt x="25" y="28"/>
                    <a:pt x="21" y="24"/>
                  </a:cubicBezTo>
                  <a:cubicBezTo>
                    <a:pt x="17" y="20"/>
                    <a:pt x="13" y="18"/>
                    <a:pt x="10" y="13"/>
                  </a:cubicBezTo>
                  <a:cubicBezTo>
                    <a:pt x="7" y="8"/>
                    <a:pt x="4" y="4"/>
                    <a:pt x="0" y="0"/>
                  </a:cubicBezTo>
                </a:path>
              </a:pathLst>
            </a:custGeom>
            <a:solidFill>
              <a:srgbClr val="F46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26" name="Freeform 220">
              <a:extLst>
                <a:ext uri="{FF2B5EF4-FFF2-40B4-BE49-F238E27FC236}">
                  <a16:creationId xmlns:a16="http://schemas.microsoft.com/office/drawing/2014/main" id="{8D9147F7-732F-45FC-BE2F-01D736846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1" y="1848"/>
              <a:ext cx="125" cy="245"/>
            </a:xfrm>
            <a:custGeom>
              <a:avLst/>
              <a:gdLst>
                <a:gd name="T0" fmla="*/ 1488 w 50"/>
                <a:gd name="T1" fmla="*/ 4474 h 92"/>
                <a:gd name="T2" fmla="*/ 863 w 50"/>
                <a:gd name="T3" fmla="*/ 4178 h 92"/>
                <a:gd name="T4" fmla="*/ 0 w 50"/>
                <a:gd name="T5" fmla="*/ 4269 h 92"/>
                <a:gd name="T6" fmla="*/ 750 w 50"/>
                <a:gd name="T7" fmla="*/ 3667 h 92"/>
                <a:gd name="T8" fmla="*/ 1333 w 50"/>
                <a:gd name="T9" fmla="*/ 2815 h 92"/>
                <a:gd name="T10" fmla="*/ 1613 w 50"/>
                <a:gd name="T11" fmla="*/ 2325 h 92"/>
                <a:gd name="T12" fmla="*/ 1720 w 50"/>
                <a:gd name="T13" fmla="*/ 964 h 92"/>
                <a:gd name="T14" fmla="*/ 1458 w 50"/>
                <a:gd name="T15" fmla="*/ 0 h 92"/>
                <a:gd name="T16" fmla="*/ 1875 w 50"/>
                <a:gd name="T17" fmla="*/ 1057 h 92"/>
                <a:gd name="T18" fmla="*/ 1925 w 50"/>
                <a:gd name="T19" fmla="*/ 1872 h 92"/>
                <a:gd name="T20" fmla="*/ 1845 w 50"/>
                <a:gd name="T21" fmla="*/ 2610 h 92"/>
                <a:gd name="T22" fmla="*/ 1613 w 50"/>
                <a:gd name="T23" fmla="*/ 3779 h 92"/>
                <a:gd name="T24" fmla="*/ 1613 w 50"/>
                <a:gd name="T25" fmla="*/ 4623 h 9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" h="92">
                  <a:moveTo>
                    <a:pt x="38" y="89"/>
                  </a:moveTo>
                  <a:cubicBezTo>
                    <a:pt x="32" y="86"/>
                    <a:pt x="29" y="83"/>
                    <a:pt x="22" y="83"/>
                  </a:cubicBezTo>
                  <a:cubicBezTo>
                    <a:pt x="14" y="83"/>
                    <a:pt x="7" y="83"/>
                    <a:pt x="0" y="85"/>
                  </a:cubicBezTo>
                  <a:cubicBezTo>
                    <a:pt x="1" y="72"/>
                    <a:pt x="10" y="76"/>
                    <a:pt x="19" y="73"/>
                  </a:cubicBezTo>
                  <a:cubicBezTo>
                    <a:pt x="29" y="70"/>
                    <a:pt x="29" y="65"/>
                    <a:pt x="34" y="56"/>
                  </a:cubicBezTo>
                  <a:cubicBezTo>
                    <a:pt x="36" y="52"/>
                    <a:pt x="39" y="49"/>
                    <a:pt x="41" y="46"/>
                  </a:cubicBezTo>
                  <a:cubicBezTo>
                    <a:pt x="43" y="40"/>
                    <a:pt x="44" y="25"/>
                    <a:pt x="44" y="19"/>
                  </a:cubicBezTo>
                  <a:cubicBezTo>
                    <a:pt x="43" y="9"/>
                    <a:pt x="42" y="9"/>
                    <a:pt x="37" y="0"/>
                  </a:cubicBezTo>
                  <a:cubicBezTo>
                    <a:pt x="44" y="7"/>
                    <a:pt x="47" y="11"/>
                    <a:pt x="48" y="21"/>
                  </a:cubicBezTo>
                  <a:cubicBezTo>
                    <a:pt x="48" y="27"/>
                    <a:pt x="50" y="32"/>
                    <a:pt x="49" y="37"/>
                  </a:cubicBezTo>
                  <a:cubicBezTo>
                    <a:pt x="49" y="43"/>
                    <a:pt x="48" y="47"/>
                    <a:pt x="47" y="52"/>
                  </a:cubicBezTo>
                  <a:cubicBezTo>
                    <a:pt x="46" y="60"/>
                    <a:pt x="43" y="68"/>
                    <a:pt x="41" y="75"/>
                  </a:cubicBezTo>
                  <a:cubicBezTo>
                    <a:pt x="40" y="80"/>
                    <a:pt x="44" y="89"/>
                    <a:pt x="41" y="92"/>
                  </a:cubicBezTo>
                </a:path>
              </a:pathLst>
            </a:custGeom>
            <a:solidFill>
              <a:srgbClr val="F46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27" name="Freeform 221">
              <a:extLst>
                <a:ext uri="{FF2B5EF4-FFF2-40B4-BE49-F238E27FC236}">
                  <a16:creationId xmlns:a16="http://schemas.microsoft.com/office/drawing/2014/main" id="{293D5B0B-F917-4BC5-9A76-9022D3E9E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" y="1923"/>
              <a:ext cx="303" cy="226"/>
            </a:xfrm>
            <a:custGeom>
              <a:avLst/>
              <a:gdLst>
                <a:gd name="T0" fmla="*/ 50 w 121"/>
                <a:gd name="T1" fmla="*/ 0 h 85"/>
                <a:gd name="T2" fmla="*/ 909 w 121"/>
                <a:gd name="T3" fmla="*/ 2255 h 85"/>
                <a:gd name="T4" fmla="*/ 1650 w 121"/>
                <a:gd name="T5" fmla="*/ 3704 h 85"/>
                <a:gd name="T6" fmla="*/ 3218 w 121"/>
                <a:gd name="T7" fmla="*/ 4156 h 85"/>
                <a:gd name="T8" fmla="*/ 4052 w 121"/>
                <a:gd name="T9" fmla="*/ 4193 h 85"/>
                <a:gd name="T10" fmla="*/ 4760 w 121"/>
                <a:gd name="T11" fmla="*/ 4002 h 85"/>
                <a:gd name="T12" fmla="*/ 3769 w 121"/>
                <a:gd name="T13" fmla="*/ 3887 h 85"/>
                <a:gd name="T14" fmla="*/ 2714 w 121"/>
                <a:gd name="T15" fmla="*/ 3443 h 85"/>
                <a:gd name="T16" fmla="*/ 2484 w 121"/>
                <a:gd name="T17" fmla="*/ 2949 h 85"/>
                <a:gd name="T18" fmla="*/ 1851 w 121"/>
                <a:gd name="T19" fmla="*/ 2595 h 85"/>
                <a:gd name="T20" fmla="*/ 784 w 121"/>
                <a:gd name="T21" fmla="*/ 1505 h 85"/>
                <a:gd name="T22" fmla="*/ 50 w 121"/>
                <a:gd name="T23" fmla="*/ 56 h 8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1" h="85">
                  <a:moveTo>
                    <a:pt x="1" y="0"/>
                  </a:moveTo>
                  <a:cubicBezTo>
                    <a:pt x="1" y="19"/>
                    <a:pt x="14" y="30"/>
                    <a:pt x="23" y="45"/>
                  </a:cubicBezTo>
                  <a:cubicBezTo>
                    <a:pt x="30" y="55"/>
                    <a:pt x="32" y="66"/>
                    <a:pt x="42" y="74"/>
                  </a:cubicBezTo>
                  <a:cubicBezTo>
                    <a:pt x="55" y="83"/>
                    <a:pt x="67" y="81"/>
                    <a:pt x="82" y="83"/>
                  </a:cubicBezTo>
                  <a:cubicBezTo>
                    <a:pt x="89" y="83"/>
                    <a:pt x="96" y="84"/>
                    <a:pt x="103" y="84"/>
                  </a:cubicBezTo>
                  <a:cubicBezTo>
                    <a:pt x="110" y="85"/>
                    <a:pt x="115" y="82"/>
                    <a:pt x="121" y="80"/>
                  </a:cubicBezTo>
                  <a:cubicBezTo>
                    <a:pt x="113" y="81"/>
                    <a:pt x="104" y="78"/>
                    <a:pt x="96" y="78"/>
                  </a:cubicBezTo>
                  <a:cubicBezTo>
                    <a:pt x="85" y="76"/>
                    <a:pt x="78" y="77"/>
                    <a:pt x="69" y="69"/>
                  </a:cubicBezTo>
                  <a:cubicBezTo>
                    <a:pt x="61" y="63"/>
                    <a:pt x="65" y="66"/>
                    <a:pt x="63" y="59"/>
                  </a:cubicBezTo>
                  <a:cubicBezTo>
                    <a:pt x="62" y="54"/>
                    <a:pt x="51" y="52"/>
                    <a:pt x="47" y="52"/>
                  </a:cubicBezTo>
                  <a:cubicBezTo>
                    <a:pt x="33" y="50"/>
                    <a:pt x="30" y="38"/>
                    <a:pt x="20" y="30"/>
                  </a:cubicBezTo>
                  <a:cubicBezTo>
                    <a:pt x="12" y="24"/>
                    <a:pt x="0" y="12"/>
                    <a:pt x="1" y="1"/>
                  </a:cubicBezTo>
                </a:path>
              </a:pathLst>
            </a:custGeom>
            <a:solidFill>
              <a:srgbClr val="F46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28" name="Freeform 222">
              <a:extLst>
                <a:ext uri="{FF2B5EF4-FFF2-40B4-BE49-F238E27FC236}">
                  <a16:creationId xmlns:a16="http://schemas.microsoft.com/office/drawing/2014/main" id="{BBFD790B-F02B-46D1-938B-295D6EBC6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4" y="1659"/>
              <a:ext cx="97" cy="101"/>
            </a:xfrm>
            <a:custGeom>
              <a:avLst/>
              <a:gdLst>
                <a:gd name="T0" fmla="*/ 0 w 39"/>
                <a:gd name="T1" fmla="*/ 1892 h 38"/>
                <a:gd name="T2" fmla="*/ 798 w 39"/>
                <a:gd name="T3" fmla="*/ 1688 h 38"/>
                <a:gd name="T4" fmla="*/ 1490 w 39"/>
                <a:gd name="T5" fmla="*/ 904 h 38"/>
                <a:gd name="T6" fmla="*/ 953 w 39"/>
                <a:gd name="T7" fmla="*/ 247 h 38"/>
                <a:gd name="T8" fmla="*/ 308 w 39"/>
                <a:gd name="T9" fmla="*/ 56 h 38"/>
                <a:gd name="T10" fmla="*/ 644 w 39"/>
                <a:gd name="T11" fmla="*/ 545 h 38"/>
                <a:gd name="T12" fmla="*/ 383 w 39"/>
                <a:gd name="T13" fmla="*/ 997 h 38"/>
                <a:gd name="T14" fmla="*/ 75 w 39"/>
                <a:gd name="T15" fmla="*/ 1236 h 38"/>
                <a:gd name="T16" fmla="*/ 30 w 39"/>
                <a:gd name="T17" fmla="*/ 1837 h 3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9" h="38">
                  <a:moveTo>
                    <a:pt x="0" y="38"/>
                  </a:moveTo>
                  <a:cubicBezTo>
                    <a:pt x="8" y="37"/>
                    <a:pt x="14" y="38"/>
                    <a:pt x="21" y="34"/>
                  </a:cubicBezTo>
                  <a:cubicBezTo>
                    <a:pt x="26" y="31"/>
                    <a:pt x="37" y="23"/>
                    <a:pt x="39" y="18"/>
                  </a:cubicBezTo>
                  <a:cubicBezTo>
                    <a:pt x="32" y="17"/>
                    <a:pt x="32" y="8"/>
                    <a:pt x="25" y="5"/>
                  </a:cubicBezTo>
                  <a:cubicBezTo>
                    <a:pt x="22" y="3"/>
                    <a:pt x="12" y="0"/>
                    <a:pt x="8" y="1"/>
                  </a:cubicBezTo>
                  <a:cubicBezTo>
                    <a:pt x="9" y="7"/>
                    <a:pt x="16" y="6"/>
                    <a:pt x="17" y="11"/>
                  </a:cubicBezTo>
                  <a:cubicBezTo>
                    <a:pt x="18" y="15"/>
                    <a:pt x="13" y="19"/>
                    <a:pt x="10" y="20"/>
                  </a:cubicBezTo>
                  <a:cubicBezTo>
                    <a:pt x="6" y="22"/>
                    <a:pt x="4" y="20"/>
                    <a:pt x="2" y="25"/>
                  </a:cubicBezTo>
                  <a:cubicBezTo>
                    <a:pt x="0" y="29"/>
                    <a:pt x="2" y="34"/>
                    <a:pt x="1" y="37"/>
                  </a:cubicBezTo>
                </a:path>
              </a:pathLst>
            </a:custGeom>
            <a:solidFill>
              <a:srgbClr val="F46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29" name="Freeform 223">
              <a:extLst>
                <a:ext uri="{FF2B5EF4-FFF2-40B4-BE49-F238E27FC236}">
                  <a16:creationId xmlns:a16="http://schemas.microsoft.com/office/drawing/2014/main" id="{959FE2D8-7383-494A-8638-F00A82F7E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" y="1443"/>
              <a:ext cx="237" cy="181"/>
            </a:xfrm>
            <a:custGeom>
              <a:avLst/>
              <a:gdLst>
                <a:gd name="T0" fmla="*/ 0 w 95"/>
                <a:gd name="T1" fmla="*/ 0 h 68"/>
                <a:gd name="T2" fmla="*/ 2515 w 95"/>
                <a:gd name="T3" fmla="*/ 1057 h 68"/>
                <a:gd name="T4" fmla="*/ 3602 w 95"/>
                <a:gd name="T5" fmla="*/ 1509 h 68"/>
                <a:gd name="T6" fmla="*/ 3418 w 95"/>
                <a:gd name="T7" fmla="*/ 2204 h 68"/>
                <a:gd name="T8" fmla="*/ 2794 w 95"/>
                <a:gd name="T9" fmla="*/ 3415 h 68"/>
                <a:gd name="T10" fmla="*/ 3024 w 95"/>
                <a:gd name="T11" fmla="*/ 1813 h 68"/>
                <a:gd name="T12" fmla="*/ 2407 w 95"/>
                <a:gd name="T13" fmla="*/ 1360 h 68"/>
                <a:gd name="T14" fmla="*/ 1008 w 95"/>
                <a:gd name="T15" fmla="*/ 397 h 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cubicBezTo>
                    <a:pt x="23" y="5"/>
                    <a:pt x="43" y="16"/>
                    <a:pt x="65" y="21"/>
                  </a:cubicBezTo>
                  <a:cubicBezTo>
                    <a:pt x="71" y="23"/>
                    <a:pt x="89" y="24"/>
                    <a:pt x="93" y="30"/>
                  </a:cubicBezTo>
                  <a:cubicBezTo>
                    <a:pt x="95" y="35"/>
                    <a:pt x="91" y="41"/>
                    <a:pt x="88" y="44"/>
                  </a:cubicBezTo>
                  <a:cubicBezTo>
                    <a:pt x="83" y="52"/>
                    <a:pt x="77" y="59"/>
                    <a:pt x="72" y="68"/>
                  </a:cubicBezTo>
                  <a:cubicBezTo>
                    <a:pt x="74" y="60"/>
                    <a:pt x="84" y="44"/>
                    <a:pt x="78" y="36"/>
                  </a:cubicBezTo>
                  <a:cubicBezTo>
                    <a:pt x="75" y="32"/>
                    <a:pt x="66" y="31"/>
                    <a:pt x="62" y="27"/>
                  </a:cubicBezTo>
                  <a:cubicBezTo>
                    <a:pt x="54" y="20"/>
                    <a:pt x="36" y="12"/>
                    <a:pt x="26" y="8"/>
                  </a:cubicBezTo>
                </a:path>
              </a:pathLst>
            </a:custGeom>
            <a:solidFill>
              <a:srgbClr val="F46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30" name="Freeform 224">
              <a:extLst>
                <a:ext uri="{FF2B5EF4-FFF2-40B4-BE49-F238E27FC236}">
                  <a16:creationId xmlns:a16="http://schemas.microsoft.com/office/drawing/2014/main" id="{2A97E71A-5238-4500-91B2-7D87050BB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" y="1411"/>
              <a:ext cx="478" cy="306"/>
            </a:xfrm>
            <a:custGeom>
              <a:avLst/>
              <a:gdLst>
                <a:gd name="T0" fmla="*/ 0 w 191"/>
                <a:gd name="T1" fmla="*/ 5763 h 115"/>
                <a:gd name="T2" fmla="*/ 2663 w 191"/>
                <a:gd name="T3" fmla="*/ 1509 h 115"/>
                <a:gd name="T4" fmla="*/ 7490 w 191"/>
                <a:gd name="T5" fmla="*/ 303 h 115"/>
                <a:gd name="T6" fmla="*/ 2788 w 191"/>
                <a:gd name="T7" fmla="*/ 1961 h 115"/>
                <a:gd name="T8" fmla="*/ 0 w 191"/>
                <a:gd name="T9" fmla="*/ 5763 h 1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115">
                  <a:moveTo>
                    <a:pt x="0" y="115"/>
                  </a:moveTo>
                  <a:cubicBezTo>
                    <a:pt x="8" y="92"/>
                    <a:pt x="20" y="54"/>
                    <a:pt x="68" y="30"/>
                  </a:cubicBezTo>
                  <a:cubicBezTo>
                    <a:pt x="117" y="6"/>
                    <a:pt x="155" y="0"/>
                    <a:pt x="191" y="6"/>
                  </a:cubicBezTo>
                  <a:cubicBezTo>
                    <a:pt x="169" y="8"/>
                    <a:pt x="121" y="8"/>
                    <a:pt x="71" y="39"/>
                  </a:cubicBezTo>
                  <a:cubicBezTo>
                    <a:pt x="20" y="70"/>
                    <a:pt x="15" y="89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31" name="Freeform 225">
              <a:extLst>
                <a:ext uri="{FF2B5EF4-FFF2-40B4-BE49-F238E27FC236}">
                  <a16:creationId xmlns:a16="http://schemas.microsoft.com/office/drawing/2014/main" id="{D92A009B-17CB-453A-95E3-0564837D8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6" y="1941"/>
              <a:ext cx="28" cy="72"/>
            </a:xfrm>
            <a:custGeom>
              <a:avLst/>
              <a:gdLst>
                <a:gd name="T0" fmla="*/ 163 w 11"/>
                <a:gd name="T1" fmla="*/ 56 h 27"/>
                <a:gd name="T2" fmla="*/ 51 w 11"/>
                <a:gd name="T3" fmla="*/ 56 h 27"/>
                <a:gd name="T4" fmla="*/ 0 w 11"/>
                <a:gd name="T5" fmla="*/ 456 h 27"/>
                <a:gd name="T6" fmla="*/ 84 w 11"/>
                <a:gd name="T7" fmla="*/ 1003 h 27"/>
                <a:gd name="T8" fmla="*/ 382 w 11"/>
                <a:gd name="T9" fmla="*/ 1365 h 27"/>
                <a:gd name="T10" fmla="*/ 163 w 11"/>
                <a:gd name="T11" fmla="*/ 56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" h="27">
                  <a:moveTo>
                    <a:pt x="4" y="1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2" y="4"/>
                    <a:pt x="3" y="7"/>
                    <a:pt x="0" y="9"/>
                  </a:cubicBezTo>
                  <a:cubicBezTo>
                    <a:pt x="4" y="12"/>
                    <a:pt x="4" y="17"/>
                    <a:pt x="2" y="20"/>
                  </a:cubicBezTo>
                  <a:cubicBezTo>
                    <a:pt x="6" y="20"/>
                    <a:pt x="9" y="23"/>
                    <a:pt x="9" y="27"/>
                  </a:cubicBezTo>
                  <a:cubicBezTo>
                    <a:pt x="11" y="26"/>
                    <a:pt x="7" y="4"/>
                    <a:pt x="4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32" name="Freeform 226">
              <a:extLst>
                <a:ext uri="{FF2B5EF4-FFF2-40B4-BE49-F238E27FC236}">
                  <a16:creationId xmlns:a16="http://schemas.microsoft.com/office/drawing/2014/main" id="{D94EC20B-8214-46F9-B170-0F71F4721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" y="1205"/>
              <a:ext cx="67" cy="160"/>
            </a:xfrm>
            <a:custGeom>
              <a:avLst/>
              <a:gdLst>
                <a:gd name="T0" fmla="*/ 1022 w 27"/>
                <a:gd name="T1" fmla="*/ 3037 h 60"/>
                <a:gd name="T2" fmla="*/ 104 w 27"/>
                <a:gd name="T3" fmla="*/ 0 h 60"/>
                <a:gd name="T4" fmla="*/ 1022 w 27"/>
                <a:gd name="T5" fmla="*/ 3037 h 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" h="60">
                  <a:moveTo>
                    <a:pt x="27" y="60"/>
                  </a:moveTo>
                  <a:cubicBezTo>
                    <a:pt x="3" y="32"/>
                    <a:pt x="0" y="17"/>
                    <a:pt x="3" y="0"/>
                  </a:cubicBezTo>
                  <a:cubicBezTo>
                    <a:pt x="5" y="7"/>
                    <a:pt x="6" y="32"/>
                    <a:pt x="27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33" name="Freeform 227">
              <a:extLst>
                <a:ext uri="{FF2B5EF4-FFF2-40B4-BE49-F238E27FC236}">
                  <a16:creationId xmlns:a16="http://schemas.microsoft.com/office/drawing/2014/main" id="{67770891-9D61-4518-B4B7-DF66C0D20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6" y="1117"/>
              <a:ext cx="28" cy="112"/>
            </a:xfrm>
            <a:custGeom>
              <a:avLst/>
              <a:gdLst>
                <a:gd name="T0" fmla="*/ 0 w 11"/>
                <a:gd name="T1" fmla="*/ 2125 h 42"/>
                <a:gd name="T2" fmla="*/ 461 w 11"/>
                <a:gd name="T3" fmla="*/ 0 h 42"/>
                <a:gd name="T4" fmla="*/ 0 w 11"/>
                <a:gd name="T5" fmla="*/ 2125 h 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42">
                  <a:moveTo>
                    <a:pt x="0" y="42"/>
                  </a:moveTo>
                  <a:cubicBezTo>
                    <a:pt x="1" y="20"/>
                    <a:pt x="6" y="5"/>
                    <a:pt x="11" y="0"/>
                  </a:cubicBezTo>
                  <a:cubicBezTo>
                    <a:pt x="9" y="6"/>
                    <a:pt x="0" y="33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34" name="Freeform 228">
              <a:extLst>
                <a:ext uri="{FF2B5EF4-FFF2-40B4-BE49-F238E27FC236}">
                  <a16:creationId xmlns:a16="http://schemas.microsoft.com/office/drawing/2014/main" id="{8FD16BF4-14D2-4261-BEF6-5F510DDDE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1533"/>
              <a:ext cx="55" cy="24"/>
            </a:xfrm>
            <a:custGeom>
              <a:avLst/>
              <a:gdLst>
                <a:gd name="T0" fmla="*/ 0 w 22"/>
                <a:gd name="T1" fmla="*/ 456 h 9"/>
                <a:gd name="T2" fmla="*/ 863 w 22"/>
                <a:gd name="T3" fmla="*/ 456 h 9"/>
                <a:gd name="T4" fmla="*/ 50 w 22"/>
                <a:gd name="T5" fmla="*/ 456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" h="9">
                  <a:moveTo>
                    <a:pt x="0" y="9"/>
                  </a:moveTo>
                  <a:cubicBezTo>
                    <a:pt x="8" y="2"/>
                    <a:pt x="15" y="2"/>
                    <a:pt x="22" y="9"/>
                  </a:cubicBezTo>
                  <a:cubicBezTo>
                    <a:pt x="20" y="0"/>
                    <a:pt x="5" y="2"/>
                    <a:pt x="1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35" name="Freeform 229">
              <a:extLst>
                <a:ext uri="{FF2B5EF4-FFF2-40B4-BE49-F238E27FC236}">
                  <a16:creationId xmlns:a16="http://schemas.microsoft.com/office/drawing/2014/main" id="{3B574D61-AAA9-4BE8-A27F-76533DDE3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6" y="1595"/>
              <a:ext cx="33" cy="24"/>
            </a:xfrm>
            <a:custGeom>
              <a:avLst/>
              <a:gdLst>
                <a:gd name="T0" fmla="*/ 0 w 13"/>
                <a:gd name="T1" fmla="*/ 363 h 9"/>
                <a:gd name="T2" fmla="*/ 541 w 13"/>
                <a:gd name="T3" fmla="*/ 0 h 9"/>
                <a:gd name="T4" fmla="*/ 51 w 13"/>
                <a:gd name="T5" fmla="*/ 363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9">
                  <a:moveTo>
                    <a:pt x="0" y="7"/>
                  </a:moveTo>
                  <a:cubicBezTo>
                    <a:pt x="5" y="9"/>
                    <a:pt x="10" y="3"/>
                    <a:pt x="13" y="0"/>
                  </a:cubicBezTo>
                  <a:cubicBezTo>
                    <a:pt x="11" y="4"/>
                    <a:pt x="6" y="9"/>
                    <a:pt x="1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36" name="Freeform 230">
              <a:extLst>
                <a:ext uri="{FF2B5EF4-FFF2-40B4-BE49-F238E27FC236}">
                  <a16:creationId xmlns:a16="http://schemas.microsoft.com/office/drawing/2014/main" id="{22DE7248-482A-4E2A-99A2-E4658E535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" y="1283"/>
              <a:ext cx="35" cy="117"/>
            </a:xfrm>
            <a:custGeom>
              <a:avLst/>
              <a:gdLst>
                <a:gd name="T0" fmla="*/ 158 w 14"/>
                <a:gd name="T1" fmla="*/ 362 h 44"/>
                <a:gd name="T2" fmla="*/ 395 w 14"/>
                <a:gd name="T3" fmla="*/ 750 h 44"/>
                <a:gd name="T4" fmla="*/ 363 w 14"/>
                <a:gd name="T5" fmla="*/ 1202 h 44"/>
                <a:gd name="T6" fmla="*/ 438 w 14"/>
                <a:gd name="T7" fmla="*/ 1654 h 44"/>
                <a:gd name="T8" fmla="*/ 363 w 14"/>
                <a:gd name="T9" fmla="*/ 1803 h 44"/>
                <a:gd name="T10" fmla="*/ 395 w 14"/>
                <a:gd name="T11" fmla="*/ 2199 h 44"/>
                <a:gd name="T12" fmla="*/ 438 w 14"/>
                <a:gd name="T13" fmla="*/ 1803 h 44"/>
                <a:gd name="T14" fmla="*/ 520 w 14"/>
                <a:gd name="T15" fmla="*/ 1542 h 44"/>
                <a:gd name="T16" fmla="*/ 470 w 14"/>
                <a:gd name="T17" fmla="*/ 963 h 44"/>
                <a:gd name="T18" fmla="*/ 0 w 14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44">
                  <a:moveTo>
                    <a:pt x="4" y="7"/>
                  </a:moveTo>
                  <a:cubicBezTo>
                    <a:pt x="5" y="9"/>
                    <a:pt x="9" y="12"/>
                    <a:pt x="10" y="15"/>
                  </a:cubicBezTo>
                  <a:cubicBezTo>
                    <a:pt x="11" y="19"/>
                    <a:pt x="8" y="20"/>
                    <a:pt x="9" y="24"/>
                  </a:cubicBezTo>
                  <a:cubicBezTo>
                    <a:pt x="10" y="28"/>
                    <a:pt x="12" y="28"/>
                    <a:pt x="11" y="33"/>
                  </a:cubicBezTo>
                  <a:cubicBezTo>
                    <a:pt x="10" y="34"/>
                    <a:pt x="9" y="34"/>
                    <a:pt x="9" y="36"/>
                  </a:cubicBezTo>
                  <a:cubicBezTo>
                    <a:pt x="9" y="38"/>
                    <a:pt x="10" y="42"/>
                    <a:pt x="10" y="44"/>
                  </a:cubicBezTo>
                  <a:cubicBezTo>
                    <a:pt x="10" y="41"/>
                    <a:pt x="10" y="38"/>
                    <a:pt x="11" y="36"/>
                  </a:cubicBezTo>
                  <a:cubicBezTo>
                    <a:pt x="11" y="34"/>
                    <a:pt x="13" y="32"/>
                    <a:pt x="13" y="31"/>
                  </a:cubicBezTo>
                  <a:cubicBezTo>
                    <a:pt x="14" y="28"/>
                    <a:pt x="13" y="21"/>
                    <a:pt x="12" y="19"/>
                  </a:cubicBezTo>
                  <a:cubicBezTo>
                    <a:pt x="10" y="13"/>
                    <a:pt x="5" y="4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37" name="Freeform 231">
              <a:extLst>
                <a:ext uri="{FF2B5EF4-FFF2-40B4-BE49-F238E27FC236}">
                  <a16:creationId xmlns:a16="http://schemas.microsoft.com/office/drawing/2014/main" id="{EDEC696D-0D49-48B2-AC91-F5C61F7F7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4" y="1888"/>
              <a:ext cx="352" cy="219"/>
            </a:xfrm>
            <a:custGeom>
              <a:avLst/>
              <a:gdLst>
                <a:gd name="T0" fmla="*/ 654 w 141"/>
                <a:gd name="T1" fmla="*/ 550 h 82"/>
                <a:gd name="T2" fmla="*/ 542 w 141"/>
                <a:gd name="T3" fmla="*/ 2553 h 82"/>
                <a:gd name="T4" fmla="*/ 342 w 141"/>
                <a:gd name="T5" fmla="*/ 3202 h 82"/>
                <a:gd name="T6" fmla="*/ 0 w 141"/>
                <a:gd name="T7" fmla="*/ 3715 h 82"/>
                <a:gd name="T8" fmla="*/ 654 w 141"/>
                <a:gd name="T9" fmla="*/ 3774 h 82"/>
                <a:gd name="T10" fmla="*/ 1196 w 141"/>
                <a:gd name="T11" fmla="*/ 3317 h 82"/>
                <a:gd name="T12" fmla="*/ 1715 w 141"/>
                <a:gd name="T13" fmla="*/ 2954 h 82"/>
                <a:gd name="T14" fmla="*/ 1945 w 141"/>
                <a:gd name="T15" fmla="*/ 3045 h 82"/>
                <a:gd name="T16" fmla="*/ 2207 w 141"/>
                <a:gd name="T17" fmla="*/ 2895 h 82"/>
                <a:gd name="T18" fmla="*/ 2412 w 141"/>
                <a:gd name="T19" fmla="*/ 2804 h 82"/>
                <a:gd name="T20" fmla="*/ 2754 w 141"/>
                <a:gd name="T21" fmla="*/ 2804 h 82"/>
                <a:gd name="T22" fmla="*/ 3298 w 141"/>
                <a:gd name="T23" fmla="*/ 2895 h 82"/>
                <a:gd name="T24" fmla="*/ 4431 w 141"/>
                <a:gd name="T25" fmla="*/ 3467 h 82"/>
                <a:gd name="T26" fmla="*/ 5477 w 141"/>
                <a:gd name="T27" fmla="*/ 4172 h 82"/>
                <a:gd name="T28" fmla="*/ 3845 w 141"/>
                <a:gd name="T29" fmla="*/ 2497 h 82"/>
                <a:gd name="T30" fmla="*/ 3453 w 141"/>
                <a:gd name="T31" fmla="*/ 2246 h 82"/>
                <a:gd name="T32" fmla="*/ 2878 w 141"/>
                <a:gd name="T33" fmla="*/ 2348 h 82"/>
                <a:gd name="T34" fmla="*/ 1321 w 141"/>
                <a:gd name="T35" fmla="*/ 2553 h 82"/>
                <a:gd name="T36" fmla="*/ 854 w 141"/>
                <a:gd name="T37" fmla="*/ 2746 h 82"/>
                <a:gd name="T38" fmla="*/ 854 w 141"/>
                <a:gd name="T39" fmla="*/ 1584 h 82"/>
                <a:gd name="T40" fmla="*/ 729 w 141"/>
                <a:gd name="T41" fmla="*/ 513 h 82"/>
                <a:gd name="T42" fmla="*/ 624 w 141"/>
                <a:gd name="T43" fmla="*/ 0 h 8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41" h="82">
                  <a:moveTo>
                    <a:pt x="17" y="11"/>
                  </a:moveTo>
                  <a:cubicBezTo>
                    <a:pt x="17" y="24"/>
                    <a:pt x="18" y="37"/>
                    <a:pt x="14" y="50"/>
                  </a:cubicBezTo>
                  <a:cubicBezTo>
                    <a:pt x="13" y="54"/>
                    <a:pt x="11" y="59"/>
                    <a:pt x="9" y="63"/>
                  </a:cubicBezTo>
                  <a:cubicBezTo>
                    <a:pt x="6" y="66"/>
                    <a:pt x="1" y="69"/>
                    <a:pt x="0" y="73"/>
                  </a:cubicBezTo>
                  <a:cubicBezTo>
                    <a:pt x="4" y="75"/>
                    <a:pt x="13" y="75"/>
                    <a:pt x="17" y="74"/>
                  </a:cubicBezTo>
                  <a:cubicBezTo>
                    <a:pt x="24" y="72"/>
                    <a:pt x="26" y="68"/>
                    <a:pt x="31" y="65"/>
                  </a:cubicBezTo>
                  <a:cubicBezTo>
                    <a:pt x="35" y="62"/>
                    <a:pt x="40" y="59"/>
                    <a:pt x="44" y="58"/>
                  </a:cubicBezTo>
                  <a:cubicBezTo>
                    <a:pt x="47" y="57"/>
                    <a:pt x="51" y="58"/>
                    <a:pt x="50" y="60"/>
                  </a:cubicBezTo>
                  <a:cubicBezTo>
                    <a:pt x="52" y="58"/>
                    <a:pt x="54" y="56"/>
                    <a:pt x="57" y="57"/>
                  </a:cubicBezTo>
                  <a:cubicBezTo>
                    <a:pt x="59" y="58"/>
                    <a:pt x="60" y="56"/>
                    <a:pt x="62" y="55"/>
                  </a:cubicBezTo>
                  <a:cubicBezTo>
                    <a:pt x="65" y="54"/>
                    <a:pt x="68" y="55"/>
                    <a:pt x="71" y="55"/>
                  </a:cubicBezTo>
                  <a:cubicBezTo>
                    <a:pt x="75" y="56"/>
                    <a:pt x="83" y="54"/>
                    <a:pt x="85" y="57"/>
                  </a:cubicBezTo>
                  <a:cubicBezTo>
                    <a:pt x="91" y="48"/>
                    <a:pt x="108" y="64"/>
                    <a:pt x="114" y="68"/>
                  </a:cubicBezTo>
                  <a:cubicBezTo>
                    <a:pt x="121" y="74"/>
                    <a:pt x="131" y="80"/>
                    <a:pt x="141" y="82"/>
                  </a:cubicBezTo>
                  <a:cubicBezTo>
                    <a:pt x="126" y="72"/>
                    <a:pt x="115" y="58"/>
                    <a:pt x="99" y="49"/>
                  </a:cubicBezTo>
                  <a:cubicBezTo>
                    <a:pt x="96" y="47"/>
                    <a:pt x="93" y="44"/>
                    <a:pt x="89" y="44"/>
                  </a:cubicBezTo>
                  <a:cubicBezTo>
                    <a:pt x="84" y="43"/>
                    <a:pt x="78" y="45"/>
                    <a:pt x="74" y="46"/>
                  </a:cubicBezTo>
                  <a:cubicBezTo>
                    <a:pt x="61" y="47"/>
                    <a:pt x="46" y="46"/>
                    <a:pt x="34" y="50"/>
                  </a:cubicBezTo>
                  <a:cubicBezTo>
                    <a:pt x="31" y="51"/>
                    <a:pt x="25" y="56"/>
                    <a:pt x="22" y="54"/>
                  </a:cubicBezTo>
                  <a:cubicBezTo>
                    <a:pt x="18" y="52"/>
                    <a:pt x="22" y="34"/>
                    <a:pt x="22" y="31"/>
                  </a:cubicBezTo>
                  <a:cubicBezTo>
                    <a:pt x="22" y="23"/>
                    <a:pt x="21" y="17"/>
                    <a:pt x="19" y="10"/>
                  </a:cubicBezTo>
                  <a:cubicBezTo>
                    <a:pt x="18" y="7"/>
                    <a:pt x="16" y="2"/>
                    <a:pt x="16" y="0"/>
                  </a:cubicBezTo>
                </a:path>
              </a:pathLst>
            </a:custGeom>
            <a:solidFill>
              <a:srgbClr val="E05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38" name="Freeform 232">
              <a:extLst>
                <a:ext uri="{FF2B5EF4-FFF2-40B4-BE49-F238E27FC236}">
                  <a16:creationId xmlns:a16="http://schemas.microsoft.com/office/drawing/2014/main" id="{4D5DB086-7C4B-43FC-8D6E-97E67A477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" y="1251"/>
              <a:ext cx="65" cy="133"/>
            </a:xfrm>
            <a:custGeom>
              <a:avLst/>
              <a:gdLst>
                <a:gd name="T0" fmla="*/ 0 w 26"/>
                <a:gd name="T1" fmla="*/ 0 h 50"/>
                <a:gd name="T2" fmla="*/ 470 w 26"/>
                <a:gd name="T3" fmla="*/ 849 h 50"/>
                <a:gd name="T4" fmla="*/ 550 w 26"/>
                <a:gd name="T5" fmla="*/ 1258 h 50"/>
                <a:gd name="T6" fmla="*/ 520 w 26"/>
                <a:gd name="T7" fmla="*/ 1394 h 50"/>
                <a:gd name="T8" fmla="*/ 595 w 26"/>
                <a:gd name="T9" fmla="*/ 1655 h 50"/>
                <a:gd name="T10" fmla="*/ 595 w 26"/>
                <a:gd name="T11" fmla="*/ 1846 h 50"/>
                <a:gd name="T12" fmla="*/ 675 w 26"/>
                <a:gd name="T13" fmla="*/ 1995 h 50"/>
                <a:gd name="T14" fmla="*/ 625 w 26"/>
                <a:gd name="T15" fmla="*/ 2357 h 50"/>
                <a:gd name="T16" fmla="*/ 863 w 26"/>
                <a:gd name="T17" fmla="*/ 2144 h 50"/>
                <a:gd name="T18" fmla="*/ 988 w 26"/>
                <a:gd name="T19" fmla="*/ 2051 h 50"/>
                <a:gd name="T20" fmla="*/ 938 w 26"/>
                <a:gd name="T21" fmla="*/ 1905 h 50"/>
                <a:gd name="T22" fmla="*/ 863 w 26"/>
                <a:gd name="T23" fmla="*/ 1692 h 50"/>
                <a:gd name="T24" fmla="*/ 938 w 26"/>
                <a:gd name="T25" fmla="*/ 1450 h 50"/>
                <a:gd name="T26" fmla="*/ 863 w 26"/>
                <a:gd name="T27" fmla="*/ 1146 h 5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6" h="50">
                  <a:moveTo>
                    <a:pt x="0" y="0"/>
                  </a:moveTo>
                  <a:cubicBezTo>
                    <a:pt x="5" y="3"/>
                    <a:pt x="10" y="11"/>
                    <a:pt x="12" y="17"/>
                  </a:cubicBezTo>
                  <a:cubicBezTo>
                    <a:pt x="13" y="19"/>
                    <a:pt x="14" y="22"/>
                    <a:pt x="14" y="25"/>
                  </a:cubicBezTo>
                  <a:cubicBezTo>
                    <a:pt x="14" y="26"/>
                    <a:pt x="13" y="27"/>
                    <a:pt x="13" y="28"/>
                  </a:cubicBezTo>
                  <a:cubicBezTo>
                    <a:pt x="13" y="30"/>
                    <a:pt x="15" y="32"/>
                    <a:pt x="15" y="33"/>
                  </a:cubicBezTo>
                  <a:cubicBezTo>
                    <a:pt x="15" y="34"/>
                    <a:pt x="14" y="36"/>
                    <a:pt x="15" y="37"/>
                  </a:cubicBezTo>
                  <a:cubicBezTo>
                    <a:pt x="15" y="38"/>
                    <a:pt x="17" y="39"/>
                    <a:pt x="17" y="40"/>
                  </a:cubicBezTo>
                  <a:cubicBezTo>
                    <a:pt x="18" y="42"/>
                    <a:pt x="15" y="45"/>
                    <a:pt x="16" y="47"/>
                  </a:cubicBezTo>
                  <a:cubicBezTo>
                    <a:pt x="18" y="50"/>
                    <a:pt x="20" y="45"/>
                    <a:pt x="22" y="43"/>
                  </a:cubicBezTo>
                  <a:cubicBezTo>
                    <a:pt x="23" y="42"/>
                    <a:pt x="24" y="43"/>
                    <a:pt x="25" y="41"/>
                  </a:cubicBezTo>
                  <a:cubicBezTo>
                    <a:pt x="26" y="39"/>
                    <a:pt x="25" y="39"/>
                    <a:pt x="24" y="38"/>
                  </a:cubicBezTo>
                  <a:cubicBezTo>
                    <a:pt x="24" y="36"/>
                    <a:pt x="22" y="36"/>
                    <a:pt x="22" y="34"/>
                  </a:cubicBezTo>
                  <a:cubicBezTo>
                    <a:pt x="22" y="32"/>
                    <a:pt x="24" y="31"/>
                    <a:pt x="24" y="29"/>
                  </a:cubicBezTo>
                  <a:cubicBezTo>
                    <a:pt x="24" y="27"/>
                    <a:pt x="23" y="25"/>
                    <a:pt x="22" y="23"/>
                  </a:cubicBezTo>
                </a:path>
              </a:pathLst>
            </a:custGeom>
            <a:solidFill>
              <a:srgbClr val="E05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39" name="Freeform 233">
              <a:extLst>
                <a:ext uri="{FF2B5EF4-FFF2-40B4-BE49-F238E27FC236}">
                  <a16:creationId xmlns:a16="http://schemas.microsoft.com/office/drawing/2014/main" id="{6B537515-61F4-478A-B152-F813AE696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9" y="2075"/>
              <a:ext cx="155" cy="72"/>
            </a:xfrm>
            <a:custGeom>
              <a:avLst/>
              <a:gdLst>
                <a:gd name="T0" fmla="*/ 0 w 62"/>
                <a:gd name="T1" fmla="*/ 0 h 27"/>
                <a:gd name="T2" fmla="*/ 395 w 62"/>
                <a:gd name="T3" fmla="*/ 760 h 27"/>
                <a:gd name="T4" fmla="*/ 988 w 62"/>
                <a:gd name="T5" fmla="*/ 1117 h 27"/>
                <a:gd name="T6" fmla="*/ 2425 w 62"/>
                <a:gd name="T7" fmla="*/ 1365 h 27"/>
                <a:gd name="T8" fmla="*/ 1300 w 62"/>
                <a:gd name="T9" fmla="*/ 968 h 27"/>
                <a:gd name="T10" fmla="*/ 520 w 62"/>
                <a:gd name="T11" fmla="*/ 704 h 27"/>
                <a:gd name="T12" fmla="*/ 0 w 62"/>
                <a:gd name="T13" fmla="*/ 0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2" h="27">
                  <a:moveTo>
                    <a:pt x="0" y="0"/>
                  </a:moveTo>
                  <a:cubicBezTo>
                    <a:pt x="3" y="5"/>
                    <a:pt x="5" y="11"/>
                    <a:pt x="10" y="15"/>
                  </a:cubicBezTo>
                  <a:cubicBezTo>
                    <a:pt x="14" y="19"/>
                    <a:pt x="19" y="21"/>
                    <a:pt x="25" y="22"/>
                  </a:cubicBezTo>
                  <a:cubicBezTo>
                    <a:pt x="36" y="25"/>
                    <a:pt x="50" y="27"/>
                    <a:pt x="62" y="27"/>
                  </a:cubicBezTo>
                  <a:cubicBezTo>
                    <a:pt x="52" y="26"/>
                    <a:pt x="42" y="21"/>
                    <a:pt x="33" y="19"/>
                  </a:cubicBezTo>
                  <a:cubicBezTo>
                    <a:pt x="25" y="18"/>
                    <a:pt x="19" y="20"/>
                    <a:pt x="13" y="14"/>
                  </a:cubicBezTo>
                  <a:cubicBezTo>
                    <a:pt x="8" y="9"/>
                    <a:pt x="4" y="5"/>
                    <a:pt x="0" y="0"/>
                  </a:cubicBezTo>
                </a:path>
              </a:pathLst>
            </a:custGeom>
            <a:solidFill>
              <a:srgbClr val="E05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40" name="Freeform 234">
              <a:extLst>
                <a:ext uri="{FF2B5EF4-FFF2-40B4-BE49-F238E27FC236}">
                  <a16:creationId xmlns:a16="http://schemas.microsoft.com/office/drawing/2014/main" id="{0838D0C4-B861-4073-9787-30BB1CDD4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4" y="2080"/>
              <a:ext cx="122" cy="29"/>
            </a:xfrm>
            <a:custGeom>
              <a:avLst/>
              <a:gdLst>
                <a:gd name="T0" fmla="*/ 30 w 49"/>
                <a:gd name="T1" fmla="*/ 55 h 11"/>
                <a:gd name="T2" fmla="*/ 540 w 49"/>
                <a:gd name="T3" fmla="*/ 480 h 11"/>
                <a:gd name="T4" fmla="*/ 954 w 49"/>
                <a:gd name="T5" fmla="*/ 480 h 11"/>
                <a:gd name="T6" fmla="*/ 1885 w 49"/>
                <a:gd name="T7" fmla="*/ 480 h 11"/>
                <a:gd name="T8" fmla="*/ 881 w 49"/>
                <a:gd name="T9" fmla="*/ 327 h 11"/>
                <a:gd name="T10" fmla="*/ 0 w 49"/>
                <a:gd name="T11" fmla="*/ 0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" h="11">
                  <a:moveTo>
                    <a:pt x="1" y="1"/>
                  </a:moveTo>
                  <a:cubicBezTo>
                    <a:pt x="4" y="4"/>
                    <a:pt x="10" y="8"/>
                    <a:pt x="14" y="10"/>
                  </a:cubicBezTo>
                  <a:cubicBezTo>
                    <a:pt x="17" y="11"/>
                    <a:pt x="21" y="10"/>
                    <a:pt x="25" y="10"/>
                  </a:cubicBezTo>
                  <a:cubicBezTo>
                    <a:pt x="33" y="10"/>
                    <a:pt x="42" y="10"/>
                    <a:pt x="49" y="10"/>
                  </a:cubicBezTo>
                  <a:cubicBezTo>
                    <a:pt x="41" y="10"/>
                    <a:pt x="31" y="8"/>
                    <a:pt x="23" y="7"/>
                  </a:cubicBezTo>
                  <a:cubicBezTo>
                    <a:pt x="16" y="7"/>
                    <a:pt x="5" y="5"/>
                    <a:pt x="0" y="0"/>
                  </a:cubicBezTo>
                </a:path>
              </a:pathLst>
            </a:custGeom>
            <a:solidFill>
              <a:srgbClr val="E05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41" name="Freeform 235">
              <a:extLst>
                <a:ext uri="{FF2B5EF4-FFF2-40B4-BE49-F238E27FC236}">
                  <a16:creationId xmlns:a16="http://schemas.microsoft.com/office/drawing/2014/main" id="{9EF6A252-3F08-4D01-A593-67790F29D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9" y="1592"/>
              <a:ext cx="100" cy="152"/>
            </a:xfrm>
            <a:custGeom>
              <a:avLst/>
              <a:gdLst>
                <a:gd name="T0" fmla="*/ 50 w 40"/>
                <a:gd name="T1" fmla="*/ 0 h 57"/>
                <a:gd name="T2" fmla="*/ 125 w 40"/>
                <a:gd name="T3" fmla="*/ 1059 h 57"/>
                <a:gd name="T4" fmla="*/ 438 w 40"/>
                <a:gd name="T5" fmla="*/ 1763 h 57"/>
                <a:gd name="T6" fmla="*/ 470 w 40"/>
                <a:gd name="T7" fmla="*/ 1613 h 57"/>
                <a:gd name="T8" fmla="*/ 750 w 40"/>
                <a:gd name="T9" fmla="*/ 2184 h 57"/>
                <a:gd name="T10" fmla="*/ 750 w 40"/>
                <a:gd name="T11" fmla="*/ 2125 h 57"/>
                <a:gd name="T12" fmla="*/ 783 w 40"/>
                <a:gd name="T13" fmla="*/ 2069 h 57"/>
                <a:gd name="T14" fmla="*/ 1020 w 40"/>
                <a:gd name="T15" fmla="*/ 2368 h 57"/>
                <a:gd name="T16" fmla="*/ 1095 w 40"/>
                <a:gd name="T17" fmla="*/ 2333 h 57"/>
                <a:gd name="T18" fmla="*/ 1563 w 40"/>
                <a:gd name="T19" fmla="*/ 2880 h 57"/>
                <a:gd name="T20" fmla="*/ 1220 w 40"/>
                <a:gd name="T21" fmla="*/ 2027 h 57"/>
                <a:gd name="T22" fmla="*/ 470 w 40"/>
                <a:gd name="T23" fmla="*/ 1309 h 57"/>
                <a:gd name="T24" fmla="*/ 158 w 40"/>
                <a:gd name="T25" fmla="*/ 704 h 57"/>
                <a:gd name="T26" fmla="*/ 83 w 40"/>
                <a:gd name="T27" fmla="*/ 93 h 5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0" h="57">
                  <a:moveTo>
                    <a:pt x="1" y="0"/>
                  </a:moveTo>
                  <a:cubicBezTo>
                    <a:pt x="1" y="7"/>
                    <a:pt x="0" y="15"/>
                    <a:pt x="3" y="21"/>
                  </a:cubicBezTo>
                  <a:cubicBezTo>
                    <a:pt x="6" y="25"/>
                    <a:pt x="12" y="30"/>
                    <a:pt x="11" y="35"/>
                  </a:cubicBezTo>
                  <a:cubicBezTo>
                    <a:pt x="11" y="34"/>
                    <a:pt x="12" y="33"/>
                    <a:pt x="12" y="32"/>
                  </a:cubicBezTo>
                  <a:cubicBezTo>
                    <a:pt x="16" y="34"/>
                    <a:pt x="14" y="41"/>
                    <a:pt x="19" y="43"/>
                  </a:cubicBezTo>
                  <a:cubicBezTo>
                    <a:pt x="19" y="42"/>
                    <a:pt x="18" y="42"/>
                    <a:pt x="19" y="42"/>
                  </a:cubicBezTo>
                  <a:cubicBezTo>
                    <a:pt x="19" y="42"/>
                    <a:pt x="21" y="41"/>
                    <a:pt x="20" y="41"/>
                  </a:cubicBezTo>
                  <a:cubicBezTo>
                    <a:pt x="22" y="43"/>
                    <a:pt x="23" y="46"/>
                    <a:pt x="26" y="47"/>
                  </a:cubicBezTo>
                  <a:cubicBezTo>
                    <a:pt x="26" y="47"/>
                    <a:pt x="28" y="46"/>
                    <a:pt x="28" y="46"/>
                  </a:cubicBezTo>
                  <a:cubicBezTo>
                    <a:pt x="29" y="54"/>
                    <a:pt x="37" y="52"/>
                    <a:pt x="40" y="57"/>
                  </a:cubicBezTo>
                  <a:cubicBezTo>
                    <a:pt x="36" y="52"/>
                    <a:pt x="31" y="48"/>
                    <a:pt x="31" y="40"/>
                  </a:cubicBezTo>
                  <a:cubicBezTo>
                    <a:pt x="24" y="41"/>
                    <a:pt x="16" y="31"/>
                    <a:pt x="12" y="26"/>
                  </a:cubicBezTo>
                  <a:cubicBezTo>
                    <a:pt x="9" y="23"/>
                    <a:pt x="5" y="17"/>
                    <a:pt x="4" y="14"/>
                  </a:cubicBezTo>
                  <a:cubicBezTo>
                    <a:pt x="2" y="10"/>
                    <a:pt x="2" y="6"/>
                    <a:pt x="2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42" name="Freeform 236">
              <a:extLst>
                <a:ext uri="{FF2B5EF4-FFF2-40B4-BE49-F238E27FC236}">
                  <a16:creationId xmlns:a16="http://schemas.microsoft.com/office/drawing/2014/main" id="{3D4AA3CF-6890-4F4B-9765-3AAA00D64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2037"/>
              <a:ext cx="95" cy="83"/>
            </a:xfrm>
            <a:custGeom>
              <a:avLst/>
              <a:gdLst>
                <a:gd name="T0" fmla="*/ 0 w 38"/>
                <a:gd name="T1" fmla="*/ 0 h 31"/>
                <a:gd name="T2" fmla="*/ 1488 w 38"/>
                <a:gd name="T3" fmla="*/ 1590 h 3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31">
                  <a:moveTo>
                    <a:pt x="0" y="0"/>
                  </a:moveTo>
                  <a:cubicBezTo>
                    <a:pt x="8" y="7"/>
                    <a:pt x="30" y="26"/>
                    <a:pt x="38" y="31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43" name="Freeform 237">
              <a:extLst>
                <a:ext uri="{FF2B5EF4-FFF2-40B4-BE49-F238E27FC236}">
                  <a16:creationId xmlns:a16="http://schemas.microsoft.com/office/drawing/2014/main" id="{48F37042-5029-4789-BA20-99AD7656F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1" y="2163"/>
              <a:ext cx="28" cy="16"/>
            </a:xfrm>
            <a:custGeom>
              <a:avLst/>
              <a:gdLst>
                <a:gd name="T0" fmla="*/ 0 w 11"/>
                <a:gd name="T1" fmla="*/ 0 h 6"/>
                <a:gd name="T2" fmla="*/ 461 w 11"/>
                <a:gd name="T3" fmla="*/ 30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6" y="1"/>
                    <a:pt x="11" y="6"/>
                    <a:pt x="11" y="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44" name="Freeform 238">
              <a:extLst>
                <a:ext uri="{FF2B5EF4-FFF2-40B4-BE49-F238E27FC236}">
                  <a16:creationId xmlns:a16="http://schemas.microsoft.com/office/drawing/2014/main" id="{FBE823AA-162A-4671-B88E-B1246D7B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" y="2152"/>
              <a:ext cx="25" cy="19"/>
            </a:xfrm>
            <a:custGeom>
              <a:avLst/>
              <a:gdLst>
                <a:gd name="T0" fmla="*/ 0 w 10"/>
                <a:gd name="T1" fmla="*/ 0 h 7"/>
                <a:gd name="T2" fmla="*/ 395 w 10"/>
                <a:gd name="T3" fmla="*/ 383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cubicBezTo>
                    <a:pt x="5" y="3"/>
                    <a:pt x="10" y="7"/>
                    <a:pt x="10" y="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45" name="Freeform 239">
              <a:extLst>
                <a:ext uri="{FF2B5EF4-FFF2-40B4-BE49-F238E27FC236}">
                  <a16:creationId xmlns:a16="http://schemas.microsoft.com/office/drawing/2014/main" id="{4E94103C-860D-42BA-BFEA-7B784CD25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" y="2059"/>
              <a:ext cx="55" cy="13"/>
            </a:xfrm>
            <a:custGeom>
              <a:avLst/>
              <a:gdLst>
                <a:gd name="T0" fmla="*/ 0 w 22"/>
                <a:gd name="T1" fmla="*/ 55 h 5"/>
                <a:gd name="T2" fmla="*/ 863 w 22"/>
                <a:gd name="T3" fmla="*/ 229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" h="5">
                  <a:moveTo>
                    <a:pt x="0" y="1"/>
                  </a:moveTo>
                  <a:cubicBezTo>
                    <a:pt x="5" y="0"/>
                    <a:pt x="22" y="5"/>
                    <a:pt x="22" y="5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46" name="Freeform 240">
              <a:extLst>
                <a:ext uri="{FF2B5EF4-FFF2-40B4-BE49-F238E27FC236}">
                  <a16:creationId xmlns:a16="http://schemas.microsoft.com/office/drawing/2014/main" id="{4B7C4540-218B-42A1-8308-C4A23620E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2088"/>
              <a:ext cx="35" cy="13"/>
            </a:xfrm>
            <a:custGeom>
              <a:avLst/>
              <a:gdLst>
                <a:gd name="T0" fmla="*/ 0 w 14"/>
                <a:gd name="T1" fmla="*/ 0 h 5"/>
                <a:gd name="T2" fmla="*/ 550 w 14"/>
                <a:gd name="T3" fmla="*/ 229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5">
                  <a:moveTo>
                    <a:pt x="0" y="0"/>
                  </a:moveTo>
                  <a:cubicBezTo>
                    <a:pt x="6" y="1"/>
                    <a:pt x="14" y="5"/>
                    <a:pt x="14" y="5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47" name="Freeform 241">
              <a:extLst>
                <a:ext uri="{FF2B5EF4-FFF2-40B4-BE49-F238E27FC236}">
                  <a16:creationId xmlns:a16="http://schemas.microsoft.com/office/drawing/2014/main" id="{24B5304E-1F3C-473C-ABB6-9E717B03E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2136"/>
              <a:ext cx="55" cy="35"/>
            </a:xfrm>
            <a:custGeom>
              <a:avLst/>
              <a:gdLst>
                <a:gd name="T0" fmla="*/ 0 w 22"/>
                <a:gd name="T1" fmla="*/ 0 h 13"/>
                <a:gd name="T2" fmla="*/ 708 w 22"/>
                <a:gd name="T3" fmla="*/ 369 h 13"/>
                <a:gd name="T4" fmla="*/ 863 w 22"/>
                <a:gd name="T5" fmla="*/ 681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" h="13">
                  <a:moveTo>
                    <a:pt x="0" y="0"/>
                  </a:moveTo>
                  <a:cubicBezTo>
                    <a:pt x="9" y="3"/>
                    <a:pt x="14" y="4"/>
                    <a:pt x="18" y="7"/>
                  </a:cubicBezTo>
                  <a:cubicBezTo>
                    <a:pt x="22" y="10"/>
                    <a:pt x="22" y="13"/>
                    <a:pt x="22" y="13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48" name="Freeform 242">
              <a:extLst>
                <a:ext uri="{FF2B5EF4-FFF2-40B4-BE49-F238E27FC236}">
                  <a16:creationId xmlns:a16="http://schemas.microsoft.com/office/drawing/2014/main" id="{A3A3EEBB-2ED8-4058-86D7-8261A9B30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4" y="2112"/>
              <a:ext cx="85" cy="51"/>
            </a:xfrm>
            <a:custGeom>
              <a:avLst/>
              <a:gdLst>
                <a:gd name="T0" fmla="*/ 0 w 34"/>
                <a:gd name="T1" fmla="*/ 0 h 19"/>
                <a:gd name="T2" fmla="*/ 708 w 34"/>
                <a:gd name="T3" fmla="*/ 462 h 19"/>
                <a:gd name="T4" fmla="*/ 1333 w 34"/>
                <a:gd name="T5" fmla="*/ 988 h 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" h="19">
                  <a:moveTo>
                    <a:pt x="0" y="0"/>
                  </a:moveTo>
                  <a:cubicBezTo>
                    <a:pt x="5" y="5"/>
                    <a:pt x="12" y="4"/>
                    <a:pt x="18" y="9"/>
                  </a:cubicBezTo>
                  <a:cubicBezTo>
                    <a:pt x="24" y="14"/>
                    <a:pt x="34" y="14"/>
                    <a:pt x="34" y="19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49" name="Freeform 243">
              <a:extLst>
                <a:ext uri="{FF2B5EF4-FFF2-40B4-BE49-F238E27FC236}">
                  <a16:creationId xmlns:a16="http://schemas.microsoft.com/office/drawing/2014/main" id="{347441E6-D884-41C0-84DD-FC99F5BB6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4" y="1731"/>
              <a:ext cx="152" cy="336"/>
            </a:xfrm>
            <a:custGeom>
              <a:avLst/>
              <a:gdLst>
                <a:gd name="T0" fmla="*/ 0 w 61"/>
                <a:gd name="T1" fmla="*/ 149 h 126"/>
                <a:gd name="T2" fmla="*/ 2243 w 61"/>
                <a:gd name="T3" fmla="*/ 3277 h 126"/>
                <a:gd name="T4" fmla="*/ 1814 w 61"/>
                <a:gd name="T5" fmla="*/ 6371 h 1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1" h="126">
                  <a:moveTo>
                    <a:pt x="0" y="3"/>
                  </a:moveTo>
                  <a:cubicBezTo>
                    <a:pt x="27" y="0"/>
                    <a:pt x="56" y="27"/>
                    <a:pt x="58" y="65"/>
                  </a:cubicBezTo>
                  <a:cubicBezTo>
                    <a:pt x="61" y="102"/>
                    <a:pt x="54" y="115"/>
                    <a:pt x="47" y="12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50" name="Freeform 244">
              <a:extLst>
                <a:ext uri="{FF2B5EF4-FFF2-40B4-BE49-F238E27FC236}">
                  <a16:creationId xmlns:a16="http://schemas.microsoft.com/office/drawing/2014/main" id="{0264713E-2899-47FB-B367-13CE1377D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6" y="2072"/>
              <a:ext cx="103" cy="21"/>
            </a:xfrm>
            <a:custGeom>
              <a:avLst/>
              <a:gdLst>
                <a:gd name="T0" fmla="*/ 0 w 41"/>
                <a:gd name="T1" fmla="*/ 89 h 8"/>
                <a:gd name="T2" fmla="*/ 796 w 41"/>
                <a:gd name="T3" fmla="*/ 289 h 8"/>
                <a:gd name="T4" fmla="*/ 1635 w 41"/>
                <a:gd name="T5" fmla="*/ 289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" h="8">
                  <a:moveTo>
                    <a:pt x="0" y="2"/>
                  </a:moveTo>
                  <a:cubicBezTo>
                    <a:pt x="13" y="0"/>
                    <a:pt x="15" y="3"/>
                    <a:pt x="20" y="6"/>
                  </a:cubicBezTo>
                  <a:cubicBezTo>
                    <a:pt x="25" y="8"/>
                    <a:pt x="41" y="6"/>
                    <a:pt x="41" y="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51" name="Freeform 245">
              <a:extLst>
                <a:ext uri="{FF2B5EF4-FFF2-40B4-BE49-F238E27FC236}">
                  <a16:creationId xmlns:a16="http://schemas.microsoft.com/office/drawing/2014/main" id="{889ED4B3-E2D4-4A3C-A192-6C2FD04ED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4" y="1224"/>
              <a:ext cx="115" cy="176"/>
            </a:xfrm>
            <a:custGeom>
              <a:avLst/>
              <a:gdLst>
                <a:gd name="T0" fmla="*/ 1375 w 46"/>
                <a:gd name="T1" fmla="*/ 3128 h 66"/>
                <a:gd name="T2" fmla="*/ 158 w 46"/>
                <a:gd name="T3" fmla="*/ 363 h 66"/>
                <a:gd name="T4" fmla="*/ 1250 w 46"/>
                <a:gd name="T5" fmla="*/ 1117 h 66"/>
                <a:gd name="T6" fmla="*/ 1533 w 46"/>
                <a:gd name="T7" fmla="*/ 1672 h 66"/>
                <a:gd name="T8" fmla="*/ 1645 w 46"/>
                <a:gd name="T9" fmla="*/ 1821 h 66"/>
                <a:gd name="T10" fmla="*/ 1613 w 46"/>
                <a:gd name="T11" fmla="*/ 2027 h 66"/>
                <a:gd name="T12" fmla="*/ 1613 w 46"/>
                <a:gd name="T13" fmla="*/ 2333 h 66"/>
                <a:gd name="T14" fmla="*/ 1770 w 46"/>
                <a:gd name="T15" fmla="*/ 2525 h 66"/>
                <a:gd name="T16" fmla="*/ 1458 w 46"/>
                <a:gd name="T17" fmla="*/ 2824 h 66"/>
                <a:gd name="T18" fmla="*/ 1645 w 46"/>
                <a:gd name="T19" fmla="*/ 3336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66">
                  <a:moveTo>
                    <a:pt x="35" y="62"/>
                  </a:moveTo>
                  <a:cubicBezTo>
                    <a:pt x="26" y="55"/>
                    <a:pt x="0" y="21"/>
                    <a:pt x="4" y="7"/>
                  </a:cubicBezTo>
                  <a:cubicBezTo>
                    <a:pt x="4" y="0"/>
                    <a:pt x="26" y="13"/>
                    <a:pt x="32" y="22"/>
                  </a:cubicBezTo>
                  <a:cubicBezTo>
                    <a:pt x="33" y="24"/>
                    <a:pt x="38" y="30"/>
                    <a:pt x="39" y="33"/>
                  </a:cubicBezTo>
                  <a:cubicBezTo>
                    <a:pt x="39" y="34"/>
                    <a:pt x="42" y="34"/>
                    <a:pt x="42" y="36"/>
                  </a:cubicBezTo>
                  <a:cubicBezTo>
                    <a:pt x="43" y="38"/>
                    <a:pt x="41" y="39"/>
                    <a:pt x="41" y="40"/>
                  </a:cubicBezTo>
                  <a:cubicBezTo>
                    <a:pt x="41" y="41"/>
                    <a:pt x="41" y="44"/>
                    <a:pt x="41" y="46"/>
                  </a:cubicBezTo>
                  <a:cubicBezTo>
                    <a:pt x="42" y="48"/>
                    <a:pt x="45" y="48"/>
                    <a:pt x="45" y="50"/>
                  </a:cubicBezTo>
                  <a:cubicBezTo>
                    <a:pt x="46" y="54"/>
                    <a:pt x="40" y="55"/>
                    <a:pt x="37" y="56"/>
                  </a:cubicBezTo>
                  <a:cubicBezTo>
                    <a:pt x="40" y="58"/>
                    <a:pt x="44" y="61"/>
                    <a:pt x="42" y="6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52" name="Freeform 246">
              <a:extLst>
                <a:ext uri="{FF2B5EF4-FFF2-40B4-BE49-F238E27FC236}">
                  <a16:creationId xmlns:a16="http://schemas.microsoft.com/office/drawing/2014/main" id="{26A9D311-5619-4166-88B7-274BEFF3E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1" y="1291"/>
              <a:ext cx="258" cy="232"/>
            </a:xfrm>
            <a:custGeom>
              <a:avLst/>
              <a:gdLst>
                <a:gd name="T0" fmla="*/ 0 w 103"/>
                <a:gd name="T1" fmla="*/ 0 h 87"/>
                <a:gd name="T2" fmla="*/ 992 w 103"/>
                <a:gd name="T3" fmla="*/ 1763 h 87"/>
                <a:gd name="T4" fmla="*/ 2014 w 103"/>
                <a:gd name="T5" fmla="*/ 3277 h 87"/>
                <a:gd name="T6" fmla="*/ 2906 w 103"/>
                <a:gd name="T7" fmla="*/ 3584 h 87"/>
                <a:gd name="T8" fmla="*/ 4053 w 103"/>
                <a:gd name="T9" fmla="*/ 4403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87">
                  <a:moveTo>
                    <a:pt x="0" y="0"/>
                  </a:moveTo>
                  <a:cubicBezTo>
                    <a:pt x="8" y="10"/>
                    <a:pt x="15" y="20"/>
                    <a:pt x="25" y="35"/>
                  </a:cubicBezTo>
                  <a:cubicBezTo>
                    <a:pt x="30" y="43"/>
                    <a:pt x="43" y="60"/>
                    <a:pt x="51" y="65"/>
                  </a:cubicBezTo>
                  <a:cubicBezTo>
                    <a:pt x="60" y="71"/>
                    <a:pt x="65" y="68"/>
                    <a:pt x="74" y="71"/>
                  </a:cubicBezTo>
                  <a:cubicBezTo>
                    <a:pt x="84" y="73"/>
                    <a:pt x="100" y="83"/>
                    <a:pt x="103" y="8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53" name="Freeform 247">
              <a:extLst>
                <a:ext uri="{FF2B5EF4-FFF2-40B4-BE49-F238E27FC236}">
                  <a16:creationId xmlns:a16="http://schemas.microsoft.com/office/drawing/2014/main" id="{5FC8143B-7AA6-43FA-9222-A91E874FE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" y="1925"/>
              <a:ext cx="110" cy="182"/>
            </a:xfrm>
            <a:custGeom>
              <a:avLst/>
              <a:gdLst>
                <a:gd name="T0" fmla="*/ 863 w 44"/>
                <a:gd name="T1" fmla="*/ 1748 h 68"/>
                <a:gd name="T2" fmla="*/ 470 w 44"/>
                <a:gd name="T3" fmla="*/ 308 h 68"/>
                <a:gd name="T4" fmla="*/ 438 w 44"/>
                <a:gd name="T5" fmla="*/ 308 h 68"/>
                <a:gd name="T6" fmla="*/ 0 w 44"/>
                <a:gd name="T7" fmla="*/ 252 h 68"/>
                <a:gd name="T8" fmla="*/ 0 w 44"/>
                <a:gd name="T9" fmla="*/ 709 h 68"/>
                <a:gd name="T10" fmla="*/ 50 w 44"/>
                <a:gd name="T11" fmla="*/ 1282 h 68"/>
                <a:gd name="T12" fmla="*/ 313 w 44"/>
                <a:gd name="T13" fmla="*/ 1649 h 68"/>
                <a:gd name="T14" fmla="*/ 313 w 44"/>
                <a:gd name="T15" fmla="*/ 1841 h 68"/>
                <a:gd name="T16" fmla="*/ 470 w 44"/>
                <a:gd name="T17" fmla="*/ 2047 h 68"/>
                <a:gd name="T18" fmla="*/ 625 w 44"/>
                <a:gd name="T19" fmla="*/ 2457 h 68"/>
                <a:gd name="T20" fmla="*/ 863 w 44"/>
                <a:gd name="T21" fmla="*/ 2974 h 68"/>
                <a:gd name="T22" fmla="*/ 1645 w 44"/>
                <a:gd name="T23" fmla="*/ 3487 h 68"/>
                <a:gd name="T24" fmla="*/ 1720 w 44"/>
                <a:gd name="T25" fmla="*/ 3487 h 68"/>
                <a:gd name="T26" fmla="*/ 863 w 44"/>
                <a:gd name="T27" fmla="*/ 1748 h 6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4" h="68">
                  <a:moveTo>
                    <a:pt x="22" y="34"/>
                  </a:moveTo>
                  <a:cubicBezTo>
                    <a:pt x="17" y="26"/>
                    <a:pt x="14" y="1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4"/>
                    <a:pt x="2" y="0"/>
                    <a:pt x="0" y="5"/>
                  </a:cubicBezTo>
                  <a:cubicBezTo>
                    <a:pt x="0" y="8"/>
                    <a:pt x="8" y="11"/>
                    <a:pt x="0" y="14"/>
                  </a:cubicBezTo>
                  <a:cubicBezTo>
                    <a:pt x="5" y="16"/>
                    <a:pt x="3" y="20"/>
                    <a:pt x="1" y="25"/>
                  </a:cubicBezTo>
                  <a:cubicBezTo>
                    <a:pt x="6" y="26"/>
                    <a:pt x="7" y="28"/>
                    <a:pt x="8" y="32"/>
                  </a:cubicBezTo>
                  <a:cubicBezTo>
                    <a:pt x="9" y="33"/>
                    <a:pt x="7" y="35"/>
                    <a:pt x="8" y="36"/>
                  </a:cubicBezTo>
                  <a:cubicBezTo>
                    <a:pt x="9" y="38"/>
                    <a:pt x="12" y="38"/>
                    <a:pt x="12" y="40"/>
                  </a:cubicBezTo>
                  <a:cubicBezTo>
                    <a:pt x="14" y="44"/>
                    <a:pt x="14" y="45"/>
                    <a:pt x="16" y="48"/>
                  </a:cubicBezTo>
                  <a:cubicBezTo>
                    <a:pt x="18" y="51"/>
                    <a:pt x="20" y="55"/>
                    <a:pt x="22" y="58"/>
                  </a:cubicBezTo>
                  <a:cubicBezTo>
                    <a:pt x="26" y="62"/>
                    <a:pt x="36" y="67"/>
                    <a:pt x="42" y="68"/>
                  </a:cubicBezTo>
                  <a:cubicBezTo>
                    <a:pt x="43" y="68"/>
                    <a:pt x="43" y="68"/>
                    <a:pt x="44" y="68"/>
                  </a:cubicBezTo>
                  <a:cubicBezTo>
                    <a:pt x="39" y="60"/>
                    <a:pt x="32" y="49"/>
                    <a:pt x="22" y="34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54" name="Freeform 248">
              <a:extLst>
                <a:ext uri="{FF2B5EF4-FFF2-40B4-BE49-F238E27FC236}">
                  <a16:creationId xmlns:a16="http://schemas.microsoft.com/office/drawing/2014/main" id="{4F5661ED-29F9-4794-84B5-246E06DF9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4" y="1667"/>
              <a:ext cx="22" cy="29"/>
            </a:xfrm>
            <a:custGeom>
              <a:avLst/>
              <a:gdLst>
                <a:gd name="T0" fmla="*/ 29 w 9"/>
                <a:gd name="T1" fmla="*/ 0 h 11"/>
                <a:gd name="T2" fmla="*/ 323 w 9"/>
                <a:gd name="T3" fmla="*/ 527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11">
                  <a:moveTo>
                    <a:pt x="1" y="0"/>
                  </a:moveTo>
                  <a:cubicBezTo>
                    <a:pt x="0" y="8"/>
                    <a:pt x="5" y="10"/>
                    <a:pt x="9" y="11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55" name="Freeform 249">
              <a:extLst>
                <a:ext uri="{FF2B5EF4-FFF2-40B4-BE49-F238E27FC236}">
                  <a16:creationId xmlns:a16="http://schemas.microsoft.com/office/drawing/2014/main" id="{0F4079FB-DA9B-45F3-895C-CA54C0FB3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" y="1552"/>
              <a:ext cx="72" cy="56"/>
            </a:xfrm>
            <a:custGeom>
              <a:avLst/>
              <a:gdLst>
                <a:gd name="T0" fmla="*/ 536 w 29"/>
                <a:gd name="T1" fmla="*/ 1003 h 21"/>
                <a:gd name="T2" fmla="*/ 1102 w 29"/>
                <a:gd name="T3" fmla="*/ 547 h 21"/>
                <a:gd name="T4" fmla="*/ 641 w 29"/>
                <a:gd name="T5" fmla="*/ 56 h 21"/>
                <a:gd name="T6" fmla="*/ 0 w 29"/>
                <a:gd name="T7" fmla="*/ 456 h 21"/>
                <a:gd name="T8" fmla="*/ 536 w 29"/>
                <a:gd name="T9" fmla="*/ 1003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21">
                  <a:moveTo>
                    <a:pt x="14" y="20"/>
                  </a:moveTo>
                  <a:cubicBezTo>
                    <a:pt x="23" y="21"/>
                    <a:pt x="25" y="14"/>
                    <a:pt x="29" y="11"/>
                  </a:cubicBezTo>
                  <a:cubicBezTo>
                    <a:pt x="26" y="9"/>
                    <a:pt x="26" y="1"/>
                    <a:pt x="17" y="1"/>
                  </a:cubicBezTo>
                  <a:cubicBezTo>
                    <a:pt x="8" y="0"/>
                    <a:pt x="4" y="10"/>
                    <a:pt x="0" y="9"/>
                  </a:cubicBezTo>
                  <a:cubicBezTo>
                    <a:pt x="4" y="11"/>
                    <a:pt x="7" y="20"/>
                    <a:pt x="14" y="20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56" name="Freeform 250">
              <a:extLst>
                <a:ext uri="{FF2B5EF4-FFF2-40B4-BE49-F238E27FC236}">
                  <a16:creationId xmlns:a16="http://schemas.microsoft.com/office/drawing/2014/main" id="{E0FDDD2D-727A-4443-8BED-B9A2D0498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6" y="1595"/>
              <a:ext cx="38" cy="72"/>
            </a:xfrm>
            <a:custGeom>
              <a:avLst/>
              <a:gdLst>
                <a:gd name="T0" fmla="*/ 243 w 15"/>
                <a:gd name="T1" fmla="*/ 0 h 27"/>
                <a:gd name="T2" fmla="*/ 616 w 15"/>
                <a:gd name="T3" fmla="*/ 1365 h 2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27">
                  <a:moveTo>
                    <a:pt x="6" y="0"/>
                  </a:moveTo>
                  <a:cubicBezTo>
                    <a:pt x="7" y="15"/>
                    <a:pt x="0" y="17"/>
                    <a:pt x="15" y="2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57" name="Freeform 251">
              <a:extLst>
                <a:ext uri="{FF2B5EF4-FFF2-40B4-BE49-F238E27FC236}">
                  <a16:creationId xmlns:a16="http://schemas.microsoft.com/office/drawing/2014/main" id="{2608B362-9DB9-4BF5-BBFC-FFE3644B0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4" y="1744"/>
              <a:ext cx="107" cy="56"/>
            </a:xfrm>
            <a:custGeom>
              <a:avLst/>
              <a:gdLst>
                <a:gd name="T0" fmla="*/ 0 w 43"/>
                <a:gd name="T1" fmla="*/ 0 h 21"/>
                <a:gd name="T2" fmla="*/ 1647 w 43"/>
                <a:gd name="T3" fmla="*/ 968 h 2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3" h="21">
                  <a:moveTo>
                    <a:pt x="0" y="0"/>
                  </a:moveTo>
                  <a:cubicBezTo>
                    <a:pt x="20" y="14"/>
                    <a:pt x="30" y="21"/>
                    <a:pt x="43" y="19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58" name="Freeform 252">
              <a:extLst>
                <a:ext uri="{FF2B5EF4-FFF2-40B4-BE49-F238E27FC236}">
                  <a16:creationId xmlns:a16="http://schemas.microsoft.com/office/drawing/2014/main" id="{7683134D-15C7-47EA-A10A-91EBF6EBC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" y="1717"/>
              <a:ext cx="18" cy="131"/>
            </a:xfrm>
            <a:custGeom>
              <a:avLst/>
              <a:gdLst>
                <a:gd name="T0" fmla="*/ 0 w 7"/>
                <a:gd name="T1" fmla="*/ 0 h 49"/>
                <a:gd name="T2" fmla="*/ 54 w 7"/>
                <a:gd name="T3" fmla="*/ 2502 h 4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49">
                  <a:moveTo>
                    <a:pt x="0" y="0"/>
                  </a:moveTo>
                  <a:cubicBezTo>
                    <a:pt x="3" y="17"/>
                    <a:pt x="7" y="26"/>
                    <a:pt x="1" y="49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59" name="Freeform 253">
              <a:extLst>
                <a:ext uri="{FF2B5EF4-FFF2-40B4-BE49-F238E27FC236}">
                  <a16:creationId xmlns:a16="http://schemas.microsoft.com/office/drawing/2014/main" id="{6F0F0470-303B-4C95-AD45-F9732A3E2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1" y="1723"/>
              <a:ext cx="30" cy="138"/>
            </a:xfrm>
            <a:custGeom>
              <a:avLst/>
              <a:gdLst>
                <a:gd name="T0" fmla="*/ 0 w 12"/>
                <a:gd name="T1" fmla="*/ 0 h 52"/>
                <a:gd name="T2" fmla="*/ 470 w 12"/>
                <a:gd name="T3" fmla="*/ 2577 h 5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52">
                  <a:moveTo>
                    <a:pt x="0" y="0"/>
                  </a:moveTo>
                  <a:cubicBezTo>
                    <a:pt x="3" y="15"/>
                    <a:pt x="6" y="44"/>
                    <a:pt x="12" y="52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60" name="Freeform 254">
              <a:extLst>
                <a:ext uri="{FF2B5EF4-FFF2-40B4-BE49-F238E27FC236}">
                  <a16:creationId xmlns:a16="http://schemas.microsoft.com/office/drawing/2014/main" id="{FEF8F2D2-3C84-4F3D-A604-CC1F904CB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4" y="1733"/>
              <a:ext cx="27" cy="86"/>
            </a:xfrm>
            <a:custGeom>
              <a:avLst/>
              <a:gdLst>
                <a:gd name="T0" fmla="*/ 0 w 11"/>
                <a:gd name="T1" fmla="*/ 0 h 32"/>
                <a:gd name="T2" fmla="*/ 398 w 11"/>
                <a:gd name="T3" fmla="*/ 1669 h 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32">
                  <a:moveTo>
                    <a:pt x="0" y="0"/>
                  </a:moveTo>
                  <a:cubicBezTo>
                    <a:pt x="2" y="7"/>
                    <a:pt x="3" y="23"/>
                    <a:pt x="11" y="32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61" name="Freeform 255">
              <a:extLst>
                <a:ext uri="{FF2B5EF4-FFF2-40B4-BE49-F238E27FC236}">
                  <a16:creationId xmlns:a16="http://schemas.microsoft.com/office/drawing/2014/main" id="{0D2FD9DD-D550-4D06-8472-21A9334D8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6" y="1464"/>
              <a:ext cx="45" cy="77"/>
            </a:xfrm>
            <a:custGeom>
              <a:avLst/>
              <a:gdLst>
                <a:gd name="T0" fmla="*/ 708 w 18"/>
                <a:gd name="T1" fmla="*/ 1439 h 29"/>
                <a:gd name="T2" fmla="*/ 0 w 18"/>
                <a:gd name="T3" fmla="*/ 0 h 2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" h="29">
                  <a:moveTo>
                    <a:pt x="18" y="29"/>
                  </a:moveTo>
                  <a:cubicBezTo>
                    <a:pt x="12" y="26"/>
                    <a:pt x="7" y="15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62" name="Oval 256">
              <a:extLst>
                <a:ext uri="{FF2B5EF4-FFF2-40B4-BE49-F238E27FC236}">
                  <a16:creationId xmlns:a16="http://schemas.microsoft.com/office/drawing/2014/main" id="{9DA95FC4-0A19-4603-9618-A89BCE917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1555"/>
              <a:ext cx="50" cy="50"/>
            </a:xfrm>
            <a:prstGeom prst="ellipse">
              <a:avLst/>
            </a:prstGeom>
            <a:noFill/>
            <a:ln w="7938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1763" name="Freeform 257">
              <a:extLst>
                <a:ext uri="{FF2B5EF4-FFF2-40B4-BE49-F238E27FC236}">
                  <a16:creationId xmlns:a16="http://schemas.microsoft.com/office/drawing/2014/main" id="{049FF087-C49F-4441-9401-D55F85AE2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099"/>
              <a:ext cx="1332" cy="1085"/>
            </a:xfrm>
            <a:custGeom>
              <a:avLst/>
              <a:gdLst>
                <a:gd name="T0" fmla="*/ 19585 w 533"/>
                <a:gd name="T1" fmla="*/ 8941 h 407"/>
                <a:gd name="T2" fmla="*/ 17199 w 533"/>
                <a:gd name="T3" fmla="*/ 6459 h 407"/>
                <a:gd name="T4" fmla="*/ 15844 w 533"/>
                <a:gd name="T5" fmla="*/ 2069 h 407"/>
                <a:gd name="T6" fmla="*/ 14282 w 533"/>
                <a:gd name="T7" fmla="*/ 2125 h 407"/>
                <a:gd name="T8" fmla="*/ 14545 w 533"/>
                <a:gd name="T9" fmla="*/ 3639 h 407"/>
                <a:gd name="T10" fmla="*/ 12203 w 533"/>
                <a:gd name="T11" fmla="*/ 1613 h 407"/>
                <a:gd name="T12" fmla="*/ 14002 w 533"/>
                <a:gd name="T13" fmla="*/ 6915 h 407"/>
                <a:gd name="T14" fmla="*/ 12798 w 533"/>
                <a:gd name="T15" fmla="*/ 7483 h 407"/>
                <a:gd name="T16" fmla="*/ 6165 w 533"/>
                <a:gd name="T17" fmla="*/ 5969 h 407"/>
                <a:gd name="T18" fmla="*/ 542 w 533"/>
                <a:gd name="T19" fmla="*/ 17376 h 407"/>
                <a:gd name="T20" fmla="*/ 3934 w 533"/>
                <a:gd name="T21" fmla="*/ 20042 h 407"/>
                <a:gd name="T22" fmla="*/ 7682 w 533"/>
                <a:gd name="T23" fmla="*/ 20154 h 407"/>
                <a:gd name="T24" fmla="*/ 10766 w 533"/>
                <a:gd name="T25" fmla="*/ 20154 h 407"/>
                <a:gd name="T26" fmla="*/ 9831 w 533"/>
                <a:gd name="T27" fmla="*/ 19039 h 407"/>
                <a:gd name="T28" fmla="*/ 7807 w 533"/>
                <a:gd name="T29" fmla="*/ 18741 h 407"/>
                <a:gd name="T30" fmla="*/ 8737 w 533"/>
                <a:gd name="T31" fmla="*/ 18229 h 407"/>
                <a:gd name="T32" fmla="*/ 8769 w 533"/>
                <a:gd name="T33" fmla="*/ 18186 h 407"/>
                <a:gd name="T34" fmla="*/ 9132 w 533"/>
                <a:gd name="T35" fmla="*/ 18344 h 407"/>
                <a:gd name="T36" fmla="*/ 10066 w 533"/>
                <a:gd name="T37" fmla="*/ 17888 h 407"/>
                <a:gd name="T38" fmla="*/ 10611 w 533"/>
                <a:gd name="T39" fmla="*/ 17832 h 407"/>
                <a:gd name="T40" fmla="*/ 12878 w 533"/>
                <a:gd name="T41" fmla="*/ 19402 h 407"/>
                <a:gd name="T42" fmla="*/ 15452 w 533"/>
                <a:gd name="T43" fmla="*/ 20554 h 407"/>
                <a:gd name="T44" fmla="*/ 16106 w 533"/>
                <a:gd name="T45" fmla="*/ 20460 h 407"/>
                <a:gd name="T46" fmla="*/ 16544 w 533"/>
                <a:gd name="T47" fmla="*/ 20098 h 407"/>
                <a:gd name="T48" fmla="*/ 15139 w 533"/>
                <a:gd name="T49" fmla="*/ 19437 h 407"/>
                <a:gd name="T50" fmla="*/ 15794 w 533"/>
                <a:gd name="T51" fmla="*/ 19194 h 407"/>
                <a:gd name="T52" fmla="*/ 16774 w 533"/>
                <a:gd name="T53" fmla="*/ 18832 h 407"/>
                <a:gd name="T54" fmla="*/ 15607 w 533"/>
                <a:gd name="T55" fmla="*/ 18072 h 407"/>
                <a:gd name="T56" fmla="*/ 13298 w 533"/>
                <a:gd name="T57" fmla="*/ 17469 h 407"/>
                <a:gd name="T58" fmla="*/ 14627 w 533"/>
                <a:gd name="T59" fmla="*/ 17376 h 407"/>
                <a:gd name="T60" fmla="*/ 14782 w 533"/>
                <a:gd name="T61" fmla="*/ 17320 h 407"/>
                <a:gd name="T62" fmla="*/ 15564 w 533"/>
                <a:gd name="T63" fmla="*/ 17320 h 407"/>
                <a:gd name="T64" fmla="*/ 15794 w 533"/>
                <a:gd name="T65" fmla="*/ 17128 h 407"/>
                <a:gd name="T66" fmla="*/ 16389 w 533"/>
                <a:gd name="T67" fmla="*/ 16672 h 407"/>
                <a:gd name="T68" fmla="*/ 17044 w 533"/>
                <a:gd name="T69" fmla="*/ 16467 h 407"/>
                <a:gd name="T70" fmla="*/ 17668 w 533"/>
                <a:gd name="T71" fmla="*/ 15856 h 407"/>
                <a:gd name="T72" fmla="*/ 18023 w 533"/>
                <a:gd name="T73" fmla="*/ 14795 h 407"/>
                <a:gd name="T74" fmla="*/ 19118 w 533"/>
                <a:gd name="T75" fmla="*/ 12671 h 407"/>
                <a:gd name="T76" fmla="*/ 20522 w 533"/>
                <a:gd name="T77" fmla="*/ 11370 h 407"/>
                <a:gd name="T78" fmla="*/ 20522 w 533"/>
                <a:gd name="T79" fmla="*/ 10154 h 40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33" h="407">
                  <a:moveTo>
                    <a:pt x="526" y="201"/>
                  </a:moveTo>
                  <a:cubicBezTo>
                    <a:pt x="518" y="194"/>
                    <a:pt x="509" y="185"/>
                    <a:pt x="502" y="177"/>
                  </a:cubicBezTo>
                  <a:cubicBezTo>
                    <a:pt x="495" y="170"/>
                    <a:pt x="479" y="149"/>
                    <a:pt x="471" y="143"/>
                  </a:cubicBezTo>
                  <a:cubicBezTo>
                    <a:pt x="463" y="137"/>
                    <a:pt x="454" y="133"/>
                    <a:pt x="441" y="128"/>
                  </a:cubicBezTo>
                  <a:cubicBezTo>
                    <a:pt x="428" y="123"/>
                    <a:pt x="426" y="114"/>
                    <a:pt x="420" y="102"/>
                  </a:cubicBezTo>
                  <a:cubicBezTo>
                    <a:pt x="409" y="82"/>
                    <a:pt x="412" y="61"/>
                    <a:pt x="406" y="41"/>
                  </a:cubicBezTo>
                  <a:cubicBezTo>
                    <a:pt x="401" y="20"/>
                    <a:pt x="385" y="0"/>
                    <a:pt x="380" y="3"/>
                  </a:cubicBezTo>
                  <a:cubicBezTo>
                    <a:pt x="375" y="5"/>
                    <a:pt x="367" y="30"/>
                    <a:pt x="366" y="42"/>
                  </a:cubicBezTo>
                  <a:cubicBezTo>
                    <a:pt x="365" y="54"/>
                    <a:pt x="366" y="58"/>
                    <a:pt x="372" y="70"/>
                  </a:cubicBezTo>
                  <a:cubicBezTo>
                    <a:pt x="373" y="72"/>
                    <a:pt x="373" y="72"/>
                    <a:pt x="373" y="72"/>
                  </a:cubicBezTo>
                  <a:cubicBezTo>
                    <a:pt x="368" y="66"/>
                    <a:pt x="362" y="60"/>
                    <a:pt x="354" y="53"/>
                  </a:cubicBezTo>
                  <a:cubicBezTo>
                    <a:pt x="339" y="39"/>
                    <a:pt x="316" y="29"/>
                    <a:pt x="313" y="32"/>
                  </a:cubicBezTo>
                  <a:cubicBezTo>
                    <a:pt x="310" y="34"/>
                    <a:pt x="308" y="60"/>
                    <a:pt x="321" y="81"/>
                  </a:cubicBezTo>
                  <a:cubicBezTo>
                    <a:pt x="332" y="99"/>
                    <a:pt x="351" y="121"/>
                    <a:pt x="359" y="137"/>
                  </a:cubicBezTo>
                  <a:cubicBezTo>
                    <a:pt x="360" y="138"/>
                    <a:pt x="360" y="138"/>
                    <a:pt x="360" y="138"/>
                  </a:cubicBezTo>
                  <a:cubicBezTo>
                    <a:pt x="357" y="148"/>
                    <a:pt x="338" y="149"/>
                    <a:pt x="328" y="148"/>
                  </a:cubicBezTo>
                  <a:cubicBezTo>
                    <a:pt x="318" y="147"/>
                    <a:pt x="285" y="138"/>
                    <a:pt x="267" y="129"/>
                  </a:cubicBezTo>
                  <a:cubicBezTo>
                    <a:pt x="249" y="121"/>
                    <a:pt x="200" y="110"/>
                    <a:pt x="158" y="118"/>
                  </a:cubicBezTo>
                  <a:cubicBezTo>
                    <a:pt x="69" y="135"/>
                    <a:pt x="27" y="183"/>
                    <a:pt x="9" y="271"/>
                  </a:cubicBezTo>
                  <a:cubicBezTo>
                    <a:pt x="2" y="292"/>
                    <a:pt x="0" y="324"/>
                    <a:pt x="14" y="344"/>
                  </a:cubicBezTo>
                  <a:cubicBezTo>
                    <a:pt x="28" y="365"/>
                    <a:pt x="35" y="377"/>
                    <a:pt x="43" y="386"/>
                  </a:cubicBezTo>
                  <a:cubicBezTo>
                    <a:pt x="50" y="394"/>
                    <a:pt x="83" y="395"/>
                    <a:pt x="101" y="397"/>
                  </a:cubicBezTo>
                  <a:cubicBezTo>
                    <a:pt x="119" y="399"/>
                    <a:pt x="137" y="394"/>
                    <a:pt x="145" y="394"/>
                  </a:cubicBezTo>
                  <a:cubicBezTo>
                    <a:pt x="154" y="394"/>
                    <a:pt x="178" y="397"/>
                    <a:pt x="197" y="399"/>
                  </a:cubicBezTo>
                  <a:cubicBezTo>
                    <a:pt x="216" y="401"/>
                    <a:pt x="245" y="403"/>
                    <a:pt x="248" y="403"/>
                  </a:cubicBezTo>
                  <a:cubicBezTo>
                    <a:pt x="253" y="400"/>
                    <a:pt x="269" y="403"/>
                    <a:pt x="276" y="399"/>
                  </a:cubicBezTo>
                  <a:cubicBezTo>
                    <a:pt x="282" y="396"/>
                    <a:pt x="283" y="394"/>
                    <a:pt x="283" y="394"/>
                  </a:cubicBezTo>
                  <a:cubicBezTo>
                    <a:pt x="278" y="386"/>
                    <a:pt x="258" y="380"/>
                    <a:pt x="252" y="377"/>
                  </a:cubicBezTo>
                  <a:cubicBezTo>
                    <a:pt x="247" y="373"/>
                    <a:pt x="240" y="370"/>
                    <a:pt x="236" y="371"/>
                  </a:cubicBezTo>
                  <a:cubicBezTo>
                    <a:pt x="232" y="371"/>
                    <a:pt x="208" y="371"/>
                    <a:pt x="200" y="371"/>
                  </a:cubicBezTo>
                  <a:cubicBezTo>
                    <a:pt x="205" y="371"/>
                    <a:pt x="214" y="370"/>
                    <a:pt x="220" y="365"/>
                  </a:cubicBezTo>
                  <a:cubicBezTo>
                    <a:pt x="221" y="363"/>
                    <a:pt x="222" y="362"/>
                    <a:pt x="224" y="361"/>
                  </a:cubicBezTo>
                  <a:cubicBezTo>
                    <a:pt x="223" y="362"/>
                    <a:pt x="223" y="362"/>
                    <a:pt x="223" y="362"/>
                  </a:cubicBezTo>
                  <a:cubicBezTo>
                    <a:pt x="224" y="361"/>
                    <a:pt x="224" y="361"/>
                    <a:pt x="225" y="360"/>
                  </a:cubicBezTo>
                  <a:cubicBezTo>
                    <a:pt x="226" y="359"/>
                    <a:pt x="228" y="358"/>
                    <a:pt x="230" y="357"/>
                  </a:cubicBezTo>
                  <a:cubicBezTo>
                    <a:pt x="233" y="357"/>
                    <a:pt x="233" y="361"/>
                    <a:pt x="234" y="363"/>
                  </a:cubicBezTo>
                  <a:cubicBezTo>
                    <a:pt x="235" y="357"/>
                    <a:pt x="240" y="355"/>
                    <a:pt x="246" y="358"/>
                  </a:cubicBezTo>
                  <a:cubicBezTo>
                    <a:pt x="248" y="352"/>
                    <a:pt x="253" y="355"/>
                    <a:pt x="258" y="354"/>
                  </a:cubicBezTo>
                  <a:cubicBezTo>
                    <a:pt x="264" y="353"/>
                    <a:pt x="266" y="351"/>
                    <a:pt x="271" y="356"/>
                  </a:cubicBezTo>
                  <a:cubicBezTo>
                    <a:pt x="271" y="355"/>
                    <a:pt x="272" y="354"/>
                    <a:pt x="272" y="353"/>
                  </a:cubicBezTo>
                  <a:cubicBezTo>
                    <a:pt x="273" y="353"/>
                    <a:pt x="274" y="354"/>
                    <a:pt x="274" y="354"/>
                  </a:cubicBezTo>
                  <a:cubicBezTo>
                    <a:pt x="282" y="356"/>
                    <a:pt x="315" y="375"/>
                    <a:pt x="330" y="384"/>
                  </a:cubicBezTo>
                  <a:cubicBezTo>
                    <a:pt x="344" y="393"/>
                    <a:pt x="361" y="402"/>
                    <a:pt x="369" y="404"/>
                  </a:cubicBezTo>
                  <a:cubicBezTo>
                    <a:pt x="378" y="407"/>
                    <a:pt x="389" y="407"/>
                    <a:pt x="396" y="407"/>
                  </a:cubicBezTo>
                  <a:cubicBezTo>
                    <a:pt x="403" y="407"/>
                    <a:pt x="406" y="407"/>
                    <a:pt x="410" y="407"/>
                  </a:cubicBezTo>
                  <a:cubicBezTo>
                    <a:pt x="413" y="407"/>
                    <a:pt x="413" y="405"/>
                    <a:pt x="413" y="405"/>
                  </a:cubicBezTo>
                  <a:cubicBezTo>
                    <a:pt x="417" y="405"/>
                    <a:pt x="419" y="402"/>
                    <a:pt x="419" y="402"/>
                  </a:cubicBezTo>
                  <a:cubicBezTo>
                    <a:pt x="423" y="402"/>
                    <a:pt x="424" y="398"/>
                    <a:pt x="424" y="398"/>
                  </a:cubicBezTo>
                  <a:cubicBezTo>
                    <a:pt x="424" y="398"/>
                    <a:pt x="416" y="392"/>
                    <a:pt x="410" y="390"/>
                  </a:cubicBezTo>
                  <a:cubicBezTo>
                    <a:pt x="404" y="387"/>
                    <a:pt x="394" y="383"/>
                    <a:pt x="388" y="385"/>
                  </a:cubicBezTo>
                  <a:cubicBezTo>
                    <a:pt x="383" y="387"/>
                    <a:pt x="377" y="380"/>
                    <a:pt x="377" y="380"/>
                  </a:cubicBezTo>
                  <a:cubicBezTo>
                    <a:pt x="386" y="380"/>
                    <a:pt x="398" y="379"/>
                    <a:pt x="405" y="380"/>
                  </a:cubicBezTo>
                  <a:cubicBezTo>
                    <a:pt x="412" y="380"/>
                    <a:pt x="422" y="377"/>
                    <a:pt x="420" y="377"/>
                  </a:cubicBezTo>
                  <a:cubicBezTo>
                    <a:pt x="427" y="377"/>
                    <a:pt x="430" y="373"/>
                    <a:pt x="430" y="373"/>
                  </a:cubicBezTo>
                  <a:cubicBezTo>
                    <a:pt x="430" y="373"/>
                    <a:pt x="424" y="368"/>
                    <a:pt x="417" y="366"/>
                  </a:cubicBezTo>
                  <a:cubicBezTo>
                    <a:pt x="410" y="364"/>
                    <a:pt x="403" y="360"/>
                    <a:pt x="400" y="358"/>
                  </a:cubicBezTo>
                  <a:cubicBezTo>
                    <a:pt x="391" y="352"/>
                    <a:pt x="350" y="356"/>
                    <a:pt x="348" y="356"/>
                  </a:cubicBezTo>
                  <a:cubicBezTo>
                    <a:pt x="345" y="356"/>
                    <a:pt x="339" y="349"/>
                    <a:pt x="341" y="346"/>
                  </a:cubicBezTo>
                  <a:cubicBezTo>
                    <a:pt x="343" y="343"/>
                    <a:pt x="361" y="347"/>
                    <a:pt x="370" y="345"/>
                  </a:cubicBezTo>
                  <a:cubicBezTo>
                    <a:pt x="372" y="345"/>
                    <a:pt x="373" y="344"/>
                    <a:pt x="375" y="344"/>
                  </a:cubicBezTo>
                  <a:cubicBezTo>
                    <a:pt x="375" y="345"/>
                    <a:pt x="376" y="345"/>
                    <a:pt x="376" y="346"/>
                  </a:cubicBezTo>
                  <a:cubicBezTo>
                    <a:pt x="377" y="345"/>
                    <a:pt x="378" y="344"/>
                    <a:pt x="379" y="343"/>
                  </a:cubicBezTo>
                  <a:cubicBezTo>
                    <a:pt x="381" y="343"/>
                    <a:pt x="382" y="342"/>
                    <a:pt x="383" y="342"/>
                  </a:cubicBezTo>
                  <a:cubicBezTo>
                    <a:pt x="389" y="346"/>
                    <a:pt x="397" y="335"/>
                    <a:pt x="399" y="343"/>
                  </a:cubicBezTo>
                  <a:cubicBezTo>
                    <a:pt x="399" y="340"/>
                    <a:pt x="400" y="338"/>
                    <a:pt x="402" y="336"/>
                  </a:cubicBezTo>
                  <a:cubicBezTo>
                    <a:pt x="402" y="337"/>
                    <a:pt x="404" y="338"/>
                    <a:pt x="405" y="339"/>
                  </a:cubicBezTo>
                  <a:cubicBezTo>
                    <a:pt x="407" y="334"/>
                    <a:pt x="411" y="338"/>
                    <a:pt x="414" y="337"/>
                  </a:cubicBezTo>
                  <a:cubicBezTo>
                    <a:pt x="416" y="335"/>
                    <a:pt x="417" y="331"/>
                    <a:pt x="420" y="330"/>
                  </a:cubicBezTo>
                  <a:cubicBezTo>
                    <a:pt x="424" y="329"/>
                    <a:pt x="426" y="330"/>
                    <a:pt x="430" y="329"/>
                  </a:cubicBezTo>
                  <a:cubicBezTo>
                    <a:pt x="432" y="327"/>
                    <a:pt x="433" y="322"/>
                    <a:pt x="437" y="326"/>
                  </a:cubicBezTo>
                  <a:cubicBezTo>
                    <a:pt x="437" y="321"/>
                    <a:pt x="442" y="320"/>
                    <a:pt x="446" y="321"/>
                  </a:cubicBezTo>
                  <a:cubicBezTo>
                    <a:pt x="445" y="317"/>
                    <a:pt x="449" y="311"/>
                    <a:pt x="453" y="314"/>
                  </a:cubicBezTo>
                  <a:cubicBezTo>
                    <a:pt x="455" y="309"/>
                    <a:pt x="454" y="299"/>
                    <a:pt x="462" y="301"/>
                  </a:cubicBezTo>
                  <a:cubicBezTo>
                    <a:pt x="462" y="299"/>
                    <a:pt x="462" y="296"/>
                    <a:pt x="462" y="293"/>
                  </a:cubicBezTo>
                  <a:cubicBezTo>
                    <a:pt x="465" y="285"/>
                    <a:pt x="469" y="276"/>
                    <a:pt x="469" y="270"/>
                  </a:cubicBezTo>
                  <a:cubicBezTo>
                    <a:pt x="478" y="266"/>
                    <a:pt x="481" y="251"/>
                    <a:pt x="490" y="251"/>
                  </a:cubicBezTo>
                  <a:cubicBezTo>
                    <a:pt x="498" y="252"/>
                    <a:pt x="504" y="248"/>
                    <a:pt x="509" y="245"/>
                  </a:cubicBezTo>
                  <a:cubicBezTo>
                    <a:pt x="513" y="242"/>
                    <a:pt x="523" y="232"/>
                    <a:pt x="526" y="225"/>
                  </a:cubicBezTo>
                  <a:cubicBezTo>
                    <a:pt x="526" y="225"/>
                    <a:pt x="529" y="225"/>
                    <a:pt x="531" y="223"/>
                  </a:cubicBezTo>
                  <a:cubicBezTo>
                    <a:pt x="532" y="220"/>
                    <a:pt x="533" y="209"/>
                    <a:pt x="526" y="201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64" name="Freeform 258">
              <a:extLst>
                <a:ext uri="{FF2B5EF4-FFF2-40B4-BE49-F238E27FC236}">
                  <a16:creationId xmlns:a16="http://schemas.microsoft.com/office/drawing/2014/main" id="{6A183506-1301-4654-865B-951E69CEE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9" y="2077"/>
              <a:ext cx="160" cy="40"/>
            </a:xfrm>
            <a:custGeom>
              <a:avLst/>
              <a:gdLst>
                <a:gd name="T0" fmla="*/ 1533 w 64"/>
                <a:gd name="T1" fmla="*/ 56 h 15"/>
                <a:gd name="T2" fmla="*/ 625 w 64"/>
                <a:gd name="T3" fmla="*/ 56 h 15"/>
                <a:gd name="T4" fmla="*/ 625 w 64"/>
                <a:gd name="T5" fmla="*/ 0 h 15"/>
                <a:gd name="T6" fmla="*/ 0 w 64"/>
                <a:gd name="T7" fmla="*/ 205 h 15"/>
                <a:gd name="T8" fmla="*/ 1408 w 64"/>
                <a:gd name="T9" fmla="*/ 205 h 15"/>
                <a:gd name="T10" fmla="*/ 2033 w 64"/>
                <a:gd name="T11" fmla="*/ 512 h 15"/>
                <a:gd name="T12" fmla="*/ 2500 w 64"/>
                <a:gd name="T13" fmla="*/ 760 h 15"/>
                <a:gd name="T14" fmla="*/ 2470 w 64"/>
                <a:gd name="T15" fmla="*/ 605 h 15"/>
                <a:gd name="T16" fmla="*/ 1533 w 64"/>
                <a:gd name="T17" fmla="*/ 56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" h="15">
                  <a:moveTo>
                    <a:pt x="39" y="1"/>
                  </a:moveTo>
                  <a:cubicBezTo>
                    <a:pt x="36" y="0"/>
                    <a:pt x="23" y="0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1" y="4"/>
                    <a:pt x="4" y="4"/>
                    <a:pt x="0" y="4"/>
                  </a:cubicBezTo>
                  <a:cubicBezTo>
                    <a:pt x="8" y="4"/>
                    <a:pt x="32" y="4"/>
                    <a:pt x="36" y="4"/>
                  </a:cubicBezTo>
                  <a:cubicBezTo>
                    <a:pt x="40" y="3"/>
                    <a:pt x="47" y="6"/>
                    <a:pt x="52" y="10"/>
                  </a:cubicBezTo>
                  <a:cubicBezTo>
                    <a:pt x="55" y="11"/>
                    <a:pt x="59" y="13"/>
                    <a:pt x="64" y="15"/>
                  </a:cubicBezTo>
                  <a:cubicBezTo>
                    <a:pt x="64" y="14"/>
                    <a:pt x="64" y="13"/>
                    <a:pt x="63" y="12"/>
                  </a:cubicBezTo>
                  <a:cubicBezTo>
                    <a:pt x="61" y="9"/>
                    <a:pt x="43" y="2"/>
                    <a:pt x="39" y="1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65" name="Freeform 259">
              <a:extLst>
                <a:ext uri="{FF2B5EF4-FFF2-40B4-BE49-F238E27FC236}">
                  <a16:creationId xmlns:a16="http://schemas.microsoft.com/office/drawing/2014/main" id="{DCF2435E-00A3-4750-A4AF-E7BFCF1E6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6" y="1597"/>
              <a:ext cx="20" cy="30"/>
            </a:xfrm>
            <a:custGeom>
              <a:avLst/>
              <a:gdLst>
                <a:gd name="T0" fmla="*/ 283 w 8"/>
                <a:gd name="T1" fmla="*/ 0 h 11"/>
                <a:gd name="T2" fmla="*/ 125 w 8"/>
                <a:gd name="T3" fmla="*/ 104 h 11"/>
                <a:gd name="T4" fmla="*/ 238 w 8"/>
                <a:gd name="T5" fmla="*/ 284 h 11"/>
                <a:gd name="T6" fmla="*/ 0 w 8"/>
                <a:gd name="T7" fmla="*/ 611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1">
                  <a:moveTo>
                    <a:pt x="7" y="0"/>
                  </a:moveTo>
                  <a:cubicBezTo>
                    <a:pt x="6" y="0"/>
                    <a:pt x="3" y="0"/>
                    <a:pt x="3" y="2"/>
                  </a:cubicBezTo>
                  <a:cubicBezTo>
                    <a:pt x="3" y="4"/>
                    <a:pt x="5" y="3"/>
                    <a:pt x="6" y="5"/>
                  </a:cubicBezTo>
                  <a:cubicBezTo>
                    <a:pt x="8" y="9"/>
                    <a:pt x="6" y="11"/>
                    <a:pt x="0" y="11"/>
                  </a:cubicBezTo>
                </a:path>
              </a:pathLst>
            </a:custGeom>
            <a:noFill/>
            <a:ln w="15875" cap="flat">
              <a:solidFill>
                <a:srgbClr val="F5816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66" name="Freeform 260">
              <a:extLst>
                <a:ext uri="{FF2B5EF4-FFF2-40B4-BE49-F238E27FC236}">
                  <a16:creationId xmlns:a16="http://schemas.microsoft.com/office/drawing/2014/main" id="{CE0F95FA-8F9A-43BA-992D-BB4CA2AFC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" y="1653"/>
              <a:ext cx="28" cy="27"/>
            </a:xfrm>
            <a:custGeom>
              <a:avLst/>
              <a:gdLst>
                <a:gd name="T0" fmla="*/ 415 w 11"/>
                <a:gd name="T1" fmla="*/ 159 h 10"/>
                <a:gd name="T2" fmla="*/ 298 w 11"/>
                <a:gd name="T3" fmla="*/ 0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10">
                  <a:moveTo>
                    <a:pt x="10" y="3"/>
                  </a:moveTo>
                  <a:cubicBezTo>
                    <a:pt x="11" y="10"/>
                    <a:pt x="0" y="6"/>
                    <a:pt x="7" y="0"/>
                  </a:cubicBezTo>
                </a:path>
              </a:pathLst>
            </a:custGeom>
            <a:noFill/>
            <a:ln w="15875" cap="flat">
              <a:solidFill>
                <a:srgbClr val="F5816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67" name="Freeform 261">
              <a:extLst>
                <a:ext uri="{FF2B5EF4-FFF2-40B4-BE49-F238E27FC236}">
                  <a16:creationId xmlns:a16="http://schemas.microsoft.com/office/drawing/2014/main" id="{BE2E54D0-A5D0-40AE-96B9-5754C805C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1" y="1744"/>
              <a:ext cx="3" cy="5"/>
            </a:xfrm>
            <a:custGeom>
              <a:avLst/>
              <a:gdLst>
                <a:gd name="T0" fmla="*/ 0 w 1"/>
                <a:gd name="T1" fmla="*/ 83 h 2"/>
                <a:gd name="T2" fmla="*/ 81 w 1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1"/>
                    <a:pt x="1" y="0"/>
                  </a:cubicBezTo>
                </a:path>
              </a:pathLst>
            </a:custGeom>
            <a:noFill/>
            <a:ln w="15875" cap="flat">
              <a:solidFill>
                <a:srgbClr val="F5816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68" name="Freeform 262">
              <a:extLst>
                <a:ext uri="{FF2B5EF4-FFF2-40B4-BE49-F238E27FC236}">
                  <a16:creationId xmlns:a16="http://schemas.microsoft.com/office/drawing/2014/main" id="{9080F981-F097-4350-BACE-059742D4D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1" y="1784"/>
              <a:ext cx="18" cy="13"/>
            </a:xfrm>
            <a:custGeom>
              <a:avLst/>
              <a:gdLst>
                <a:gd name="T0" fmla="*/ 257 w 7"/>
                <a:gd name="T1" fmla="*/ 229 h 5"/>
                <a:gd name="T2" fmla="*/ 0 w 7"/>
                <a:gd name="T3" fmla="*/ 229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5">
                  <a:moveTo>
                    <a:pt x="6" y="5"/>
                  </a:moveTo>
                  <a:cubicBezTo>
                    <a:pt x="7" y="0"/>
                    <a:pt x="0" y="0"/>
                    <a:pt x="0" y="5"/>
                  </a:cubicBezTo>
                </a:path>
              </a:pathLst>
            </a:custGeom>
            <a:noFill/>
            <a:ln w="15875" cap="flat">
              <a:solidFill>
                <a:srgbClr val="F5816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69" name="Freeform 263">
              <a:extLst>
                <a:ext uri="{FF2B5EF4-FFF2-40B4-BE49-F238E27FC236}">
                  <a16:creationId xmlns:a16="http://schemas.microsoft.com/office/drawing/2014/main" id="{03160588-2598-4B11-9927-6B10FABE5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" y="1395"/>
              <a:ext cx="5" cy="2"/>
            </a:xfrm>
            <a:custGeom>
              <a:avLst/>
              <a:gdLst>
                <a:gd name="T0" fmla="*/ 0 w 2"/>
                <a:gd name="T1" fmla="*/ 16 h 1"/>
                <a:gd name="T2" fmla="*/ 83 w 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1" y="0"/>
                    <a:pt x="2" y="0"/>
                  </a:cubicBezTo>
                </a:path>
              </a:pathLst>
            </a:custGeom>
            <a:noFill/>
            <a:ln w="15875" cap="flat">
              <a:solidFill>
                <a:srgbClr val="F5816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70" name="Freeform 264">
              <a:extLst>
                <a:ext uri="{FF2B5EF4-FFF2-40B4-BE49-F238E27FC236}">
                  <a16:creationId xmlns:a16="http://schemas.microsoft.com/office/drawing/2014/main" id="{16A88DBD-204C-43B4-A757-EE5ED5ED4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" y="1504"/>
              <a:ext cx="30" cy="43"/>
            </a:xfrm>
            <a:custGeom>
              <a:avLst/>
              <a:gdLst>
                <a:gd name="T0" fmla="*/ 283 w 12"/>
                <a:gd name="T1" fmla="*/ 839 h 16"/>
                <a:gd name="T2" fmla="*/ 438 w 12"/>
                <a:gd name="T3" fmla="*/ 621 h 16"/>
                <a:gd name="T4" fmla="*/ 208 w 12"/>
                <a:gd name="T5" fmla="*/ 621 h 16"/>
                <a:gd name="T6" fmla="*/ 313 w 12"/>
                <a:gd name="T7" fmla="*/ 159 h 16"/>
                <a:gd name="T8" fmla="*/ 0 w 12"/>
                <a:gd name="T9" fmla="*/ 253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16">
                  <a:moveTo>
                    <a:pt x="7" y="16"/>
                  </a:moveTo>
                  <a:cubicBezTo>
                    <a:pt x="9" y="16"/>
                    <a:pt x="12" y="14"/>
                    <a:pt x="11" y="12"/>
                  </a:cubicBezTo>
                  <a:cubicBezTo>
                    <a:pt x="10" y="9"/>
                    <a:pt x="6" y="11"/>
                    <a:pt x="5" y="12"/>
                  </a:cubicBezTo>
                  <a:cubicBezTo>
                    <a:pt x="6" y="10"/>
                    <a:pt x="9" y="5"/>
                    <a:pt x="8" y="3"/>
                  </a:cubicBezTo>
                  <a:cubicBezTo>
                    <a:pt x="6" y="0"/>
                    <a:pt x="0" y="3"/>
                    <a:pt x="0" y="5"/>
                  </a:cubicBezTo>
                </a:path>
              </a:pathLst>
            </a:custGeom>
            <a:noFill/>
            <a:ln w="15875" cap="flat">
              <a:solidFill>
                <a:srgbClr val="F5816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71" name="Freeform 265">
              <a:extLst>
                <a:ext uri="{FF2B5EF4-FFF2-40B4-BE49-F238E27FC236}">
                  <a16:creationId xmlns:a16="http://schemas.microsoft.com/office/drawing/2014/main" id="{2D4A70A2-E2A2-4C6D-96A3-A9B7FD5BF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" y="1485"/>
              <a:ext cx="35" cy="43"/>
            </a:xfrm>
            <a:custGeom>
              <a:avLst/>
              <a:gdLst>
                <a:gd name="T0" fmla="*/ 550 w 14"/>
                <a:gd name="T1" fmla="*/ 527 h 16"/>
                <a:gd name="T2" fmla="*/ 313 w 14"/>
                <a:gd name="T3" fmla="*/ 779 h 16"/>
                <a:gd name="T4" fmla="*/ 363 w 14"/>
                <a:gd name="T5" fmla="*/ 368 h 16"/>
                <a:gd name="T6" fmla="*/ 83 w 14"/>
                <a:gd name="T7" fmla="*/ 527 h 16"/>
                <a:gd name="T8" fmla="*/ 83 w 14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16">
                  <a:moveTo>
                    <a:pt x="14" y="10"/>
                  </a:moveTo>
                  <a:cubicBezTo>
                    <a:pt x="13" y="11"/>
                    <a:pt x="9" y="16"/>
                    <a:pt x="8" y="15"/>
                  </a:cubicBezTo>
                  <a:cubicBezTo>
                    <a:pt x="5" y="14"/>
                    <a:pt x="8" y="9"/>
                    <a:pt x="9" y="7"/>
                  </a:cubicBezTo>
                  <a:cubicBezTo>
                    <a:pt x="6" y="7"/>
                    <a:pt x="4" y="10"/>
                    <a:pt x="2" y="10"/>
                  </a:cubicBezTo>
                  <a:cubicBezTo>
                    <a:pt x="0" y="8"/>
                    <a:pt x="2" y="3"/>
                    <a:pt x="2" y="0"/>
                  </a:cubicBezTo>
                </a:path>
              </a:pathLst>
            </a:custGeom>
            <a:noFill/>
            <a:ln w="15875" cap="flat">
              <a:solidFill>
                <a:srgbClr val="F5816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72" name="Freeform 266">
              <a:extLst>
                <a:ext uri="{FF2B5EF4-FFF2-40B4-BE49-F238E27FC236}">
                  <a16:creationId xmlns:a16="http://schemas.microsoft.com/office/drawing/2014/main" id="{8D1F65BF-8F33-48C3-BC50-E46421696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" y="1723"/>
              <a:ext cx="52" cy="45"/>
            </a:xfrm>
            <a:custGeom>
              <a:avLst/>
              <a:gdLst>
                <a:gd name="T0" fmla="*/ 0 w 21"/>
                <a:gd name="T1" fmla="*/ 447 h 17"/>
                <a:gd name="T2" fmla="*/ 74 w 21"/>
                <a:gd name="T3" fmla="*/ 56 h 17"/>
                <a:gd name="T4" fmla="*/ 228 w 21"/>
                <a:gd name="T5" fmla="*/ 596 h 17"/>
                <a:gd name="T6" fmla="*/ 532 w 21"/>
                <a:gd name="T7" fmla="*/ 0 h 17"/>
                <a:gd name="T8" fmla="*/ 565 w 21"/>
                <a:gd name="T9" fmla="*/ 834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17">
                  <a:moveTo>
                    <a:pt x="0" y="9"/>
                  </a:moveTo>
                  <a:cubicBezTo>
                    <a:pt x="0" y="7"/>
                    <a:pt x="1" y="4"/>
                    <a:pt x="2" y="1"/>
                  </a:cubicBezTo>
                  <a:cubicBezTo>
                    <a:pt x="5" y="4"/>
                    <a:pt x="3" y="10"/>
                    <a:pt x="6" y="12"/>
                  </a:cubicBezTo>
                  <a:cubicBezTo>
                    <a:pt x="9" y="11"/>
                    <a:pt x="12" y="0"/>
                    <a:pt x="14" y="0"/>
                  </a:cubicBezTo>
                  <a:cubicBezTo>
                    <a:pt x="21" y="1"/>
                    <a:pt x="18" y="14"/>
                    <a:pt x="15" y="17"/>
                  </a:cubicBezTo>
                </a:path>
              </a:pathLst>
            </a:custGeom>
            <a:noFill/>
            <a:ln w="15875" cap="flat">
              <a:solidFill>
                <a:srgbClr val="F5816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73" name="Freeform 267">
              <a:extLst>
                <a:ext uri="{FF2B5EF4-FFF2-40B4-BE49-F238E27FC236}">
                  <a16:creationId xmlns:a16="http://schemas.microsoft.com/office/drawing/2014/main" id="{FC8DC3B4-70A1-4EC0-9F00-E81ACC004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6" y="2075"/>
              <a:ext cx="18" cy="21"/>
            </a:xfrm>
            <a:custGeom>
              <a:avLst/>
              <a:gdLst>
                <a:gd name="T0" fmla="*/ 85 w 7"/>
                <a:gd name="T1" fmla="*/ 0 h 8"/>
                <a:gd name="T2" fmla="*/ 303 w 7"/>
                <a:gd name="T3" fmla="*/ 0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8">
                  <a:moveTo>
                    <a:pt x="2" y="0"/>
                  </a:moveTo>
                  <a:cubicBezTo>
                    <a:pt x="0" y="8"/>
                    <a:pt x="6" y="4"/>
                    <a:pt x="7" y="0"/>
                  </a:cubicBezTo>
                </a:path>
              </a:pathLst>
            </a:custGeom>
            <a:noFill/>
            <a:ln w="15875" cap="flat">
              <a:solidFill>
                <a:srgbClr val="F5816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74" name="Freeform 268">
              <a:extLst>
                <a:ext uri="{FF2B5EF4-FFF2-40B4-BE49-F238E27FC236}">
                  <a16:creationId xmlns:a16="http://schemas.microsoft.com/office/drawing/2014/main" id="{781623A0-4176-4E04-B70A-9918C735B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4" y="2109"/>
              <a:ext cx="17" cy="19"/>
            </a:xfrm>
            <a:custGeom>
              <a:avLst/>
              <a:gdLst>
                <a:gd name="T0" fmla="*/ 100 w 7"/>
                <a:gd name="T1" fmla="*/ 0 h 7"/>
                <a:gd name="T2" fmla="*/ 0 w 7"/>
                <a:gd name="T3" fmla="*/ 383 h 7"/>
                <a:gd name="T4" fmla="*/ 243 w 7"/>
                <a:gd name="T5" fmla="*/ 163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2" y="2"/>
                    <a:pt x="0" y="4"/>
                    <a:pt x="0" y="7"/>
                  </a:cubicBezTo>
                  <a:cubicBezTo>
                    <a:pt x="3" y="7"/>
                    <a:pt x="6" y="5"/>
                    <a:pt x="7" y="3"/>
                  </a:cubicBezTo>
                </a:path>
              </a:pathLst>
            </a:custGeom>
            <a:noFill/>
            <a:ln w="15875" cap="flat">
              <a:solidFill>
                <a:srgbClr val="F5816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75" name="Freeform 269">
              <a:extLst>
                <a:ext uri="{FF2B5EF4-FFF2-40B4-BE49-F238E27FC236}">
                  <a16:creationId xmlns:a16="http://schemas.microsoft.com/office/drawing/2014/main" id="{D224BB33-6474-4989-A273-DBF49F256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6" y="2056"/>
              <a:ext cx="5" cy="19"/>
            </a:xfrm>
            <a:custGeom>
              <a:avLst/>
              <a:gdLst>
                <a:gd name="T0" fmla="*/ 0 w 2"/>
                <a:gd name="T1" fmla="*/ 0 h 7"/>
                <a:gd name="T2" fmla="*/ 83 w 2"/>
                <a:gd name="T3" fmla="*/ 383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cubicBezTo>
                    <a:pt x="1" y="2"/>
                    <a:pt x="1" y="4"/>
                    <a:pt x="2" y="7"/>
                  </a:cubicBezTo>
                </a:path>
              </a:pathLst>
            </a:custGeom>
            <a:noFill/>
            <a:ln w="15875" cap="flat">
              <a:solidFill>
                <a:srgbClr val="F5816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76" name="Freeform 270">
              <a:extLst>
                <a:ext uri="{FF2B5EF4-FFF2-40B4-BE49-F238E27FC236}">
                  <a16:creationId xmlns:a16="http://schemas.microsoft.com/office/drawing/2014/main" id="{81296744-1591-4368-B350-579420C77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6" y="2085"/>
              <a:ext cx="5" cy="8"/>
            </a:xfrm>
            <a:custGeom>
              <a:avLst/>
              <a:gdLst>
                <a:gd name="T0" fmla="*/ 0 w 2"/>
                <a:gd name="T1" fmla="*/ 149 h 3"/>
                <a:gd name="T2" fmla="*/ 83 w 2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0" y="2"/>
                    <a:pt x="1" y="1"/>
                    <a:pt x="2" y="0"/>
                  </a:cubicBezTo>
                </a:path>
              </a:pathLst>
            </a:custGeom>
            <a:noFill/>
            <a:ln w="15875" cap="flat">
              <a:solidFill>
                <a:srgbClr val="F5816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10" name="Group 271">
            <a:extLst>
              <a:ext uri="{FF2B5EF4-FFF2-40B4-BE49-F238E27FC236}">
                <a16:creationId xmlns:a16="http://schemas.microsoft.com/office/drawing/2014/main" id="{50DBF582-A208-4871-8994-B3D17143B501}"/>
              </a:ext>
            </a:extLst>
          </p:cNvPr>
          <p:cNvGrpSpPr>
            <a:grpSpLocks/>
          </p:cNvGrpSpPr>
          <p:nvPr/>
        </p:nvGrpSpPr>
        <p:grpSpPr bwMode="auto">
          <a:xfrm>
            <a:off x="7467600" y="4533900"/>
            <a:ext cx="1465263" cy="1174750"/>
            <a:chOff x="2736" y="3021"/>
            <a:chExt cx="1355" cy="1086"/>
          </a:xfrm>
        </p:grpSpPr>
        <p:sp>
          <p:nvSpPr>
            <p:cNvPr id="21645" name="Freeform 272">
              <a:extLst>
                <a:ext uri="{FF2B5EF4-FFF2-40B4-BE49-F238E27FC236}">
                  <a16:creationId xmlns:a16="http://schemas.microsoft.com/office/drawing/2014/main" id="{AA06D5F0-9781-4420-8C90-2C7080A9E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3997"/>
              <a:ext cx="145" cy="48"/>
            </a:xfrm>
            <a:custGeom>
              <a:avLst/>
              <a:gdLst>
                <a:gd name="T0" fmla="*/ 0 w 58"/>
                <a:gd name="T1" fmla="*/ 149 h 18"/>
                <a:gd name="T2" fmla="*/ 1300 w 58"/>
                <a:gd name="T3" fmla="*/ 93 h 18"/>
                <a:gd name="T4" fmla="*/ 2238 w 58"/>
                <a:gd name="T5" fmla="*/ 819 h 18"/>
                <a:gd name="T6" fmla="*/ 1645 w 58"/>
                <a:gd name="T7" fmla="*/ 909 h 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18">
                  <a:moveTo>
                    <a:pt x="0" y="3"/>
                  </a:moveTo>
                  <a:cubicBezTo>
                    <a:pt x="9" y="0"/>
                    <a:pt x="24" y="0"/>
                    <a:pt x="33" y="2"/>
                  </a:cubicBezTo>
                  <a:cubicBezTo>
                    <a:pt x="38" y="3"/>
                    <a:pt x="58" y="12"/>
                    <a:pt x="57" y="16"/>
                  </a:cubicBezTo>
                  <a:cubicBezTo>
                    <a:pt x="52" y="17"/>
                    <a:pt x="47" y="16"/>
                    <a:pt x="42" y="18"/>
                  </a:cubicBezTo>
                </a:path>
              </a:pathLst>
            </a:custGeom>
            <a:solidFill>
              <a:srgbClr val="6DC1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46" name="Freeform 273">
              <a:extLst>
                <a:ext uri="{FF2B5EF4-FFF2-40B4-BE49-F238E27FC236}">
                  <a16:creationId xmlns:a16="http://schemas.microsoft.com/office/drawing/2014/main" id="{1C0BF237-A251-4640-9551-4E481FF05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" y="3845"/>
              <a:ext cx="113" cy="182"/>
            </a:xfrm>
            <a:custGeom>
              <a:avLst/>
              <a:gdLst>
                <a:gd name="T0" fmla="*/ 922 w 45"/>
                <a:gd name="T1" fmla="*/ 1804 h 68"/>
                <a:gd name="T2" fmla="*/ 522 w 45"/>
                <a:gd name="T3" fmla="*/ 367 h 68"/>
                <a:gd name="T4" fmla="*/ 472 w 45"/>
                <a:gd name="T5" fmla="*/ 308 h 68"/>
                <a:gd name="T6" fmla="*/ 50 w 45"/>
                <a:gd name="T7" fmla="*/ 308 h 68"/>
                <a:gd name="T8" fmla="*/ 0 w 45"/>
                <a:gd name="T9" fmla="*/ 709 h 68"/>
                <a:gd name="T10" fmla="*/ 83 w 45"/>
                <a:gd name="T11" fmla="*/ 1282 h 68"/>
                <a:gd name="T12" fmla="*/ 367 w 45"/>
                <a:gd name="T13" fmla="*/ 1649 h 68"/>
                <a:gd name="T14" fmla="*/ 367 w 45"/>
                <a:gd name="T15" fmla="*/ 1898 h 68"/>
                <a:gd name="T16" fmla="*/ 522 w 45"/>
                <a:gd name="T17" fmla="*/ 2106 h 68"/>
                <a:gd name="T18" fmla="*/ 681 w 45"/>
                <a:gd name="T19" fmla="*/ 2513 h 68"/>
                <a:gd name="T20" fmla="*/ 922 w 45"/>
                <a:gd name="T21" fmla="*/ 2974 h 68"/>
                <a:gd name="T22" fmla="*/ 1665 w 45"/>
                <a:gd name="T23" fmla="*/ 3487 h 68"/>
                <a:gd name="T24" fmla="*/ 1790 w 45"/>
                <a:gd name="T25" fmla="*/ 3487 h 68"/>
                <a:gd name="T26" fmla="*/ 922 w 45"/>
                <a:gd name="T27" fmla="*/ 1804 h 6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5" h="68">
                  <a:moveTo>
                    <a:pt x="23" y="35"/>
                  </a:moveTo>
                  <a:cubicBezTo>
                    <a:pt x="17" y="27"/>
                    <a:pt x="14" y="17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9" y="4"/>
                    <a:pt x="3" y="0"/>
                    <a:pt x="1" y="6"/>
                  </a:cubicBezTo>
                  <a:cubicBezTo>
                    <a:pt x="0" y="8"/>
                    <a:pt x="8" y="12"/>
                    <a:pt x="0" y="14"/>
                  </a:cubicBezTo>
                  <a:cubicBezTo>
                    <a:pt x="6" y="17"/>
                    <a:pt x="4" y="21"/>
                    <a:pt x="2" y="25"/>
                  </a:cubicBezTo>
                  <a:cubicBezTo>
                    <a:pt x="7" y="26"/>
                    <a:pt x="7" y="29"/>
                    <a:pt x="9" y="32"/>
                  </a:cubicBezTo>
                  <a:cubicBezTo>
                    <a:pt x="9" y="34"/>
                    <a:pt x="8" y="35"/>
                    <a:pt x="9" y="37"/>
                  </a:cubicBezTo>
                  <a:cubicBezTo>
                    <a:pt x="9" y="38"/>
                    <a:pt x="12" y="39"/>
                    <a:pt x="13" y="41"/>
                  </a:cubicBezTo>
                  <a:cubicBezTo>
                    <a:pt x="15" y="44"/>
                    <a:pt x="15" y="46"/>
                    <a:pt x="17" y="49"/>
                  </a:cubicBezTo>
                  <a:cubicBezTo>
                    <a:pt x="19" y="51"/>
                    <a:pt x="21" y="56"/>
                    <a:pt x="23" y="58"/>
                  </a:cubicBezTo>
                  <a:cubicBezTo>
                    <a:pt x="27" y="63"/>
                    <a:pt x="36" y="67"/>
                    <a:pt x="42" y="68"/>
                  </a:cubicBezTo>
                  <a:cubicBezTo>
                    <a:pt x="43" y="68"/>
                    <a:pt x="44" y="68"/>
                    <a:pt x="45" y="68"/>
                  </a:cubicBezTo>
                  <a:cubicBezTo>
                    <a:pt x="39" y="60"/>
                    <a:pt x="33" y="50"/>
                    <a:pt x="23" y="35"/>
                  </a:cubicBezTo>
                  <a:close/>
                </a:path>
              </a:pathLst>
            </a:custGeom>
            <a:solidFill>
              <a:srgbClr val="91D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47" name="Freeform 274">
              <a:extLst>
                <a:ext uri="{FF2B5EF4-FFF2-40B4-BE49-F238E27FC236}">
                  <a16:creationId xmlns:a16="http://schemas.microsoft.com/office/drawing/2014/main" id="{DE740860-082E-4708-AA12-2AE4B5175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" y="3021"/>
              <a:ext cx="1332" cy="1086"/>
            </a:xfrm>
            <a:custGeom>
              <a:avLst/>
              <a:gdLst>
                <a:gd name="T0" fmla="*/ 19543 w 533"/>
                <a:gd name="T1" fmla="*/ 8963 h 407"/>
                <a:gd name="T2" fmla="*/ 17169 w 533"/>
                <a:gd name="T3" fmla="*/ 6444 h 407"/>
                <a:gd name="T4" fmla="*/ 15844 w 533"/>
                <a:gd name="T5" fmla="*/ 2036 h 407"/>
                <a:gd name="T6" fmla="*/ 14282 w 533"/>
                <a:gd name="T7" fmla="*/ 2071 h 407"/>
                <a:gd name="T8" fmla="*/ 14545 w 533"/>
                <a:gd name="T9" fmla="*/ 3645 h 407"/>
                <a:gd name="T10" fmla="*/ 12203 w 533"/>
                <a:gd name="T11" fmla="*/ 1574 h 407"/>
                <a:gd name="T12" fmla="*/ 13970 w 533"/>
                <a:gd name="T13" fmla="*/ 6900 h 407"/>
                <a:gd name="T14" fmla="*/ 12798 w 533"/>
                <a:gd name="T15" fmla="*/ 7447 h 407"/>
                <a:gd name="T16" fmla="*/ 6165 w 533"/>
                <a:gd name="T17" fmla="*/ 5988 h 407"/>
                <a:gd name="T18" fmla="*/ 542 w 533"/>
                <a:gd name="T19" fmla="*/ 17443 h 407"/>
                <a:gd name="T20" fmla="*/ 3934 w 533"/>
                <a:gd name="T21" fmla="*/ 20122 h 407"/>
                <a:gd name="T22" fmla="*/ 7682 w 533"/>
                <a:gd name="T23" fmla="*/ 20234 h 407"/>
                <a:gd name="T24" fmla="*/ 10723 w 533"/>
                <a:gd name="T25" fmla="*/ 20234 h 407"/>
                <a:gd name="T26" fmla="*/ 9831 w 533"/>
                <a:gd name="T27" fmla="*/ 19052 h 407"/>
                <a:gd name="T28" fmla="*/ 7807 w 533"/>
                <a:gd name="T29" fmla="*/ 18812 h 407"/>
                <a:gd name="T30" fmla="*/ 8694 w 533"/>
                <a:gd name="T31" fmla="*/ 18257 h 407"/>
                <a:gd name="T32" fmla="*/ 8737 w 533"/>
                <a:gd name="T33" fmla="*/ 18257 h 407"/>
                <a:gd name="T34" fmla="*/ 9082 w 533"/>
                <a:gd name="T35" fmla="*/ 18411 h 407"/>
                <a:gd name="T36" fmla="*/ 10016 w 533"/>
                <a:gd name="T37" fmla="*/ 17899 h 407"/>
                <a:gd name="T38" fmla="*/ 10611 w 533"/>
                <a:gd name="T39" fmla="*/ 17899 h 407"/>
                <a:gd name="T40" fmla="*/ 12828 w 533"/>
                <a:gd name="T41" fmla="*/ 19473 h 407"/>
                <a:gd name="T42" fmla="*/ 15452 w 533"/>
                <a:gd name="T43" fmla="*/ 20634 h 407"/>
                <a:gd name="T44" fmla="*/ 16076 w 533"/>
                <a:gd name="T45" fmla="*/ 20477 h 407"/>
                <a:gd name="T46" fmla="*/ 16544 w 533"/>
                <a:gd name="T47" fmla="*/ 20122 h 407"/>
                <a:gd name="T48" fmla="*/ 15139 w 533"/>
                <a:gd name="T49" fmla="*/ 19508 h 407"/>
                <a:gd name="T50" fmla="*/ 15794 w 533"/>
                <a:gd name="T51" fmla="*/ 19209 h 407"/>
                <a:gd name="T52" fmla="*/ 16731 w 533"/>
                <a:gd name="T53" fmla="*/ 18902 h 407"/>
                <a:gd name="T54" fmla="*/ 15607 w 533"/>
                <a:gd name="T55" fmla="*/ 18142 h 407"/>
                <a:gd name="T56" fmla="*/ 13298 w 533"/>
                <a:gd name="T57" fmla="*/ 17501 h 407"/>
                <a:gd name="T58" fmla="*/ 14627 w 533"/>
                <a:gd name="T59" fmla="*/ 17443 h 407"/>
                <a:gd name="T60" fmla="*/ 14782 w 533"/>
                <a:gd name="T61" fmla="*/ 17344 h 407"/>
                <a:gd name="T62" fmla="*/ 15532 w 533"/>
                <a:gd name="T63" fmla="*/ 17344 h 407"/>
                <a:gd name="T64" fmla="*/ 15794 w 533"/>
                <a:gd name="T65" fmla="*/ 17139 h 407"/>
                <a:gd name="T66" fmla="*/ 16389 w 533"/>
                <a:gd name="T67" fmla="*/ 16738 h 407"/>
                <a:gd name="T68" fmla="*/ 17011 w 533"/>
                <a:gd name="T69" fmla="*/ 16469 h 407"/>
                <a:gd name="T70" fmla="*/ 17668 w 533"/>
                <a:gd name="T71" fmla="*/ 15863 h 407"/>
                <a:gd name="T72" fmla="*/ 17981 w 533"/>
                <a:gd name="T73" fmla="*/ 14860 h 407"/>
                <a:gd name="T74" fmla="*/ 19118 w 533"/>
                <a:gd name="T75" fmla="*/ 12730 h 407"/>
                <a:gd name="T76" fmla="*/ 20522 w 533"/>
                <a:gd name="T77" fmla="*/ 11399 h 407"/>
                <a:gd name="T78" fmla="*/ 20477 w 533"/>
                <a:gd name="T79" fmla="*/ 10182 h 40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33" h="407">
                  <a:moveTo>
                    <a:pt x="525" y="201"/>
                  </a:moveTo>
                  <a:cubicBezTo>
                    <a:pt x="518" y="193"/>
                    <a:pt x="508" y="184"/>
                    <a:pt x="501" y="177"/>
                  </a:cubicBezTo>
                  <a:cubicBezTo>
                    <a:pt x="494" y="169"/>
                    <a:pt x="479" y="149"/>
                    <a:pt x="471" y="143"/>
                  </a:cubicBezTo>
                  <a:cubicBezTo>
                    <a:pt x="463" y="137"/>
                    <a:pt x="453" y="133"/>
                    <a:pt x="440" y="127"/>
                  </a:cubicBezTo>
                  <a:cubicBezTo>
                    <a:pt x="427" y="122"/>
                    <a:pt x="426" y="114"/>
                    <a:pt x="420" y="101"/>
                  </a:cubicBezTo>
                  <a:cubicBezTo>
                    <a:pt x="409" y="82"/>
                    <a:pt x="411" y="61"/>
                    <a:pt x="406" y="40"/>
                  </a:cubicBezTo>
                  <a:cubicBezTo>
                    <a:pt x="400" y="20"/>
                    <a:pt x="385" y="0"/>
                    <a:pt x="380" y="2"/>
                  </a:cubicBezTo>
                  <a:cubicBezTo>
                    <a:pt x="375" y="5"/>
                    <a:pt x="366" y="29"/>
                    <a:pt x="366" y="41"/>
                  </a:cubicBezTo>
                  <a:cubicBezTo>
                    <a:pt x="365" y="53"/>
                    <a:pt x="366" y="58"/>
                    <a:pt x="371" y="70"/>
                  </a:cubicBezTo>
                  <a:cubicBezTo>
                    <a:pt x="373" y="72"/>
                    <a:pt x="373" y="72"/>
                    <a:pt x="373" y="72"/>
                  </a:cubicBezTo>
                  <a:cubicBezTo>
                    <a:pt x="368" y="66"/>
                    <a:pt x="362" y="59"/>
                    <a:pt x="354" y="52"/>
                  </a:cubicBezTo>
                  <a:cubicBezTo>
                    <a:pt x="338" y="38"/>
                    <a:pt x="316" y="29"/>
                    <a:pt x="313" y="31"/>
                  </a:cubicBezTo>
                  <a:cubicBezTo>
                    <a:pt x="310" y="34"/>
                    <a:pt x="308" y="60"/>
                    <a:pt x="321" y="80"/>
                  </a:cubicBezTo>
                  <a:cubicBezTo>
                    <a:pt x="332" y="98"/>
                    <a:pt x="351" y="121"/>
                    <a:pt x="358" y="136"/>
                  </a:cubicBezTo>
                  <a:cubicBezTo>
                    <a:pt x="359" y="138"/>
                    <a:pt x="359" y="138"/>
                    <a:pt x="359" y="138"/>
                  </a:cubicBezTo>
                  <a:cubicBezTo>
                    <a:pt x="357" y="147"/>
                    <a:pt x="338" y="148"/>
                    <a:pt x="328" y="147"/>
                  </a:cubicBezTo>
                  <a:cubicBezTo>
                    <a:pt x="317" y="146"/>
                    <a:pt x="284" y="138"/>
                    <a:pt x="267" y="129"/>
                  </a:cubicBezTo>
                  <a:cubicBezTo>
                    <a:pt x="249" y="120"/>
                    <a:pt x="200" y="109"/>
                    <a:pt x="158" y="118"/>
                  </a:cubicBezTo>
                  <a:cubicBezTo>
                    <a:pt x="68" y="134"/>
                    <a:pt x="26" y="183"/>
                    <a:pt x="8" y="270"/>
                  </a:cubicBezTo>
                  <a:cubicBezTo>
                    <a:pt x="2" y="291"/>
                    <a:pt x="0" y="323"/>
                    <a:pt x="14" y="344"/>
                  </a:cubicBezTo>
                  <a:cubicBezTo>
                    <a:pt x="28" y="365"/>
                    <a:pt x="35" y="377"/>
                    <a:pt x="42" y="385"/>
                  </a:cubicBezTo>
                  <a:cubicBezTo>
                    <a:pt x="50" y="394"/>
                    <a:pt x="83" y="395"/>
                    <a:pt x="101" y="397"/>
                  </a:cubicBezTo>
                  <a:cubicBezTo>
                    <a:pt x="119" y="399"/>
                    <a:pt x="137" y="394"/>
                    <a:pt x="145" y="394"/>
                  </a:cubicBezTo>
                  <a:cubicBezTo>
                    <a:pt x="154" y="394"/>
                    <a:pt x="178" y="397"/>
                    <a:pt x="197" y="399"/>
                  </a:cubicBezTo>
                  <a:cubicBezTo>
                    <a:pt x="216" y="401"/>
                    <a:pt x="245" y="402"/>
                    <a:pt x="248" y="402"/>
                  </a:cubicBezTo>
                  <a:cubicBezTo>
                    <a:pt x="253" y="399"/>
                    <a:pt x="268" y="403"/>
                    <a:pt x="275" y="399"/>
                  </a:cubicBezTo>
                  <a:cubicBezTo>
                    <a:pt x="282" y="396"/>
                    <a:pt x="283" y="394"/>
                    <a:pt x="283" y="394"/>
                  </a:cubicBezTo>
                  <a:cubicBezTo>
                    <a:pt x="277" y="386"/>
                    <a:pt x="258" y="379"/>
                    <a:pt x="252" y="376"/>
                  </a:cubicBezTo>
                  <a:cubicBezTo>
                    <a:pt x="246" y="373"/>
                    <a:pt x="239" y="370"/>
                    <a:pt x="236" y="370"/>
                  </a:cubicBezTo>
                  <a:cubicBezTo>
                    <a:pt x="232" y="371"/>
                    <a:pt x="208" y="371"/>
                    <a:pt x="200" y="371"/>
                  </a:cubicBezTo>
                  <a:cubicBezTo>
                    <a:pt x="205" y="371"/>
                    <a:pt x="214" y="370"/>
                    <a:pt x="219" y="364"/>
                  </a:cubicBezTo>
                  <a:cubicBezTo>
                    <a:pt x="221" y="363"/>
                    <a:pt x="222" y="362"/>
                    <a:pt x="223" y="360"/>
                  </a:cubicBezTo>
                  <a:cubicBezTo>
                    <a:pt x="223" y="361"/>
                    <a:pt x="223" y="361"/>
                    <a:pt x="223" y="361"/>
                  </a:cubicBezTo>
                  <a:cubicBezTo>
                    <a:pt x="223" y="361"/>
                    <a:pt x="224" y="360"/>
                    <a:pt x="224" y="360"/>
                  </a:cubicBezTo>
                  <a:cubicBezTo>
                    <a:pt x="226" y="358"/>
                    <a:pt x="228" y="357"/>
                    <a:pt x="230" y="356"/>
                  </a:cubicBezTo>
                  <a:cubicBezTo>
                    <a:pt x="233" y="357"/>
                    <a:pt x="232" y="361"/>
                    <a:pt x="233" y="363"/>
                  </a:cubicBezTo>
                  <a:cubicBezTo>
                    <a:pt x="234" y="356"/>
                    <a:pt x="240" y="355"/>
                    <a:pt x="245" y="357"/>
                  </a:cubicBezTo>
                  <a:cubicBezTo>
                    <a:pt x="248" y="352"/>
                    <a:pt x="253" y="354"/>
                    <a:pt x="257" y="353"/>
                  </a:cubicBezTo>
                  <a:cubicBezTo>
                    <a:pt x="263" y="353"/>
                    <a:pt x="265" y="351"/>
                    <a:pt x="271" y="355"/>
                  </a:cubicBezTo>
                  <a:cubicBezTo>
                    <a:pt x="271" y="354"/>
                    <a:pt x="271" y="353"/>
                    <a:pt x="272" y="353"/>
                  </a:cubicBezTo>
                  <a:cubicBezTo>
                    <a:pt x="272" y="353"/>
                    <a:pt x="273" y="353"/>
                    <a:pt x="274" y="353"/>
                  </a:cubicBezTo>
                  <a:cubicBezTo>
                    <a:pt x="282" y="356"/>
                    <a:pt x="315" y="375"/>
                    <a:pt x="329" y="384"/>
                  </a:cubicBezTo>
                  <a:cubicBezTo>
                    <a:pt x="344" y="392"/>
                    <a:pt x="360" y="401"/>
                    <a:pt x="369" y="404"/>
                  </a:cubicBezTo>
                  <a:cubicBezTo>
                    <a:pt x="378" y="406"/>
                    <a:pt x="389" y="407"/>
                    <a:pt x="396" y="407"/>
                  </a:cubicBezTo>
                  <a:cubicBezTo>
                    <a:pt x="403" y="407"/>
                    <a:pt x="406" y="406"/>
                    <a:pt x="409" y="406"/>
                  </a:cubicBezTo>
                  <a:cubicBezTo>
                    <a:pt x="412" y="406"/>
                    <a:pt x="412" y="404"/>
                    <a:pt x="412" y="404"/>
                  </a:cubicBezTo>
                  <a:cubicBezTo>
                    <a:pt x="417" y="405"/>
                    <a:pt x="419" y="401"/>
                    <a:pt x="419" y="401"/>
                  </a:cubicBezTo>
                  <a:cubicBezTo>
                    <a:pt x="423" y="401"/>
                    <a:pt x="424" y="397"/>
                    <a:pt x="424" y="397"/>
                  </a:cubicBezTo>
                  <a:cubicBezTo>
                    <a:pt x="424" y="397"/>
                    <a:pt x="416" y="392"/>
                    <a:pt x="409" y="389"/>
                  </a:cubicBezTo>
                  <a:cubicBezTo>
                    <a:pt x="403" y="387"/>
                    <a:pt x="393" y="383"/>
                    <a:pt x="388" y="385"/>
                  </a:cubicBezTo>
                  <a:cubicBezTo>
                    <a:pt x="382" y="387"/>
                    <a:pt x="376" y="380"/>
                    <a:pt x="376" y="380"/>
                  </a:cubicBezTo>
                  <a:cubicBezTo>
                    <a:pt x="385" y="379"/>
                    <a:pt x="398" y="379"/>
                    <a:pt x="405" y="379"/>
                  </a:cubicBezTo>
                  <a:cubicBezTo>
                    <a:pt x="412" y="380"/>
                    <a:pt x="422" y="377"/>
                    <a:pt x="420" y="376"/>
                  </a:cubicBezTo>
                  <a:cubicBezTo>
                    <a:pt x="426" y="377"/>
                    <a:pt x="429" y="373"/>
                    <a:pt x="429" y="373"/>
                  </a:cubicBezTo>
                  <a:cubicBezTo>
                    <a:pt x="429" y="373"/>
                    <a:pt x="424" y="367"/>
                    <a:pt x="417" y="365"/>
                  </a:cubicBezTo>
                  <a:cubicBezTo>
                    <a:pt x="410" y="363"/>
                    <a:pt x="403" y="360"/>
                    <a:pt x="400" y="358"/>
                  </a:cubicBezTo>
                  <a:cubicBezTo>
                    <a:pt x="391" y="352"/>
                    <a:pt x="350" y="356"/>
                    <a:pt x="347" y="356"/>
                  </a:cubicBezTo>
                  <a:cubicBezTo>
                    <a:pt x="345" y="356"/>
                    <a:pt x="339" y="348"/>
                    <a:pt x="341" y="345"/>
                  </a:cubicBezTo>
                  <a:cubicBezTo>
                    <a:pt x="343" y="342"/>
                    <a:pt x="361" y="346"/>
                    <a:pt x="370" y="345"/>
                  </a:cubicBezTo>
                  <a:cubicBezTo>
                    <a:pt x="371" y="344"/>
                    <a:pt x="373" y="344"/>
                    <a:pt x="375" y="344"/>
                  </a:cubicBezTo>
                  <a:cubicBezTo>
                    <a:pt x="375" y="344"/>
                    <a:pt x="375" y="345"/>
                    <a:pt x="376" y="345"/>
                  </a:cubicBezTo>
                  <a:cubicBezTo>
                    <a:pt x="377" y="345"/>
                    <a:pt x="378" y="344"/>
                    <a:pt x="379" y="342"/>
                  </a:cubicBezTo>
                  <a:cubicBezTo>
                    <a:pt x="380" y="342"/>
                    <a:pt x="382" y="342"/>
                    <a:pt x="383" y="341"/>
                  </a:cubicBezTo>
                  <a:cubicBezTo>
                    <a:pt x="388" y="345"/>
                    <a:pt x="397" y="335"/>
                    <a:pt x="398" y="342"/>
                  </a:cubicBezTo>
                  <a:cubicBezTo>
                    <a:pt x="399" y="340"/>
                    <a:pt x="399" y="337"/>
                    <a:pt x="401" y="336"/>
                  </a:cubicBezTo>
                  <a:cubicBezTo>
                    <a:pt x="402" y="337"/>
                    <a:pt x="404" y="337"/>
                    <a:pt x="405" y="338"/>
                  </a:cubicBezTo>
                  <a:cubicBezTo>
                    <a:pt x="407" y="334"/>
                    <a:pt x="410" y="338"/>
                    <a:pt x="413" y="336"/>
                  </a:cubicBezTo>
                  <a:cubicBezTo>
                    <a:pt x="416" y="335"/>
                    <a:pt x="417" y="331"/>
                    <a:pt x="420" y="330"/>
                  </a:cubicBezTo>
                  <a:cubicBezTo>
                    <a:pt x="424" y="329"/>
                    <a:pt x="426" y="330"/>
                    <a:pt x="429" y="328"/>
                  </a:cubicBezTo>
                  <a:cubicBezTo>
                    <a:pt x="432" y="326"/>
                    <a:pt x="432" y="322"/>
                    <a:pt x="436" y="325"/>
                  </a:cubicBezTo>
                  <a:cubicBezTo>
                    <a:pt x="437" y="321"/>
                    <a:pt x="441" y="319"/>
                    <a:pt x="445" y="320"/>
                  </a:cubicBezTo>
                  <a:cubicBezTo>
                    <a:pt x="445" y="316"/>
                    <a:pt x="448" y="310"/>
                    <a:pt x="453" y="313"/>
                  </a:cubicBezTo>
                  <a:cubicBezTo>
                    <a:pt x="455" y="309"/>
                    <a:pt x="454" y="299"/>
                    <a:pt x="462" y="301"/>
                  </a:cubicBezTo>
                  <a:cubicBezTo>
                    <a:pt x="461" y="298"/>
                    <a:pt x="461" y="295"/>
                    <a:pt x="461" y="293"/>
                  </a:cubicBezTo>
                  <a:cubicBezTo>
                    <a:pt x="465" y="285"/>
                    <a:pt x="468" y="276"/>
                    <a:pt x="469" y="269"/>
                  </a:cubicBezTo>
                  <a:cubicBezTo>
                    <a:pt x="477" y="265"/>
                    <a:pt x="481" y="250"/>
                    <a:pt x="490" y="251"/>
                  </a:cubicBezTo>
                  <a:cubicBezTo>
                    <a:pt x="498" y="251"/>
                    <a:pt x="503" y="248"/>
                    <a:pt x="508" y="245"/>
                  </a:cubicBezTo>
                  <a:cubicBezTo>
                    <a:pt x="513" y="241"/>
                    <a:pt x="523" y="232"/>
                    <a:pt x="526" y="225"/>
                  </a:cubicBezTo>
                  <a:cubicBezTo>
                    <a:pt x="526" y="225"/>
                    <a:pt x="529" y="225"/>
                    <a:pt x="530" y="222"/>
                  </a:cubicBezTo>
                  <a:cubicBezTo>
                    <a:pt x="532" y="219"/>
                    <a:pt x="533" y="208"/>
                    <a:pt x="525" y="201"/>
                  </a:cubicBezTo>
                  <a:close/>
                </a:path>
              </a:pathLst>
            </a:custGeom>
            <a:solidFill>
              <a:srgbClr val="91D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48" name="Oval 275">
              <a:extLst>
                <a:ext uri="{FF2B5EF4-FFF2-40B4-BE49-F238E27FC236}">
                  <a16:creationId xmlns:a16="http://schemas.microsoft.com/office/drawing/2014/main" id="{430EBCEE-6144-43E0-BE0F-8B17E0C19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3475"/>
              <a:ext cx="47" cy="5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1649" name="Oval 276">
              <a:extLst>
                <a:ext uri="{FF2B5EF4-FFF2-40B4-BE49-F238E27FC236}">
                  <a16:creationId xmlns:a16="http://schemas.microsoft.com/office/drawing/2014/main" id="{47EBA9A3-04D2-4936-B4D0-121C1D1C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4" y="3488"/>
              <a:ext cx="12" cy="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1650" name="Freeform 277">
              <a:extLst>
                <a:ext uri="{FF2B5EF4-FFF2-40B4-BE49-F238E27FC236}">
                  <a16:creationId xmlns:a16="http://schemas.microsoft.com/office/drawing/2014/main" id="{C2E1692A-8AE0-428F-9C33-0E45C059A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4" y="3664"/>
              <a:ext cx="740" cy="357"/>
            </a:xfrm>
            <a:custGeom>
              <a:avLst/>
              <a:gdLst>
                <a:gd name="T0" fmla="*/ 595 w 296"/>
                <a:gd name="T1" fmla="*/ 908 h 134"/>
                <a:gd name="T2" fmla="*/ 1145 w 296"/>
                <a:gd name="T3" fmla="*/ 4239 h 134"/>
                <a:gd name="T4" fmla="*/ 938 w 296"/>
                <a:gd name="T5" fmla="*/ 5600 h 134"/>
                <a:gd name="T6" fmla="*/ 238 w 296"/>
                <a:gd name="T7" fmla="*/ 6351 h 134"/>
                <a:gd name="T8" fmla="*/ 1333 w 296"/>
                <a:gd name="T9" fmla="*/ 6389 h 134"/>
                <a:gd name="T10" fmla="*/ 2238 w 296"/>
                <a:gd name="T11" fmla="*/ 5635 h 134"/>
                <a:gd name="T12" fmla="*/ 3125 w 296"/>
                <a:gd name="T13" fmla="*/ 5443 h 134"/>
                <a:gd name="T14" fmla="*/ 4220 w 296"/>
                <a:gd name="T15" fmla="*/ 5182 h 134"/>
                <a:gd name="T16" fmla="*/ 6145 w 296"/>
                <a:gd name="T17" fmla="*/ 6751 h 134"/>
                <a:gd name="T18" fmla="*/ 6375 w 296"/>
                <a:gd name="T19" fmla="*/ 5294 h 134"/>
                <a:gd name="T20" fmla="*/ 6800 w 296"/>
                <a:gd name="T21" fmla="*/ 5089 h 134"/>
                <a:gd name="T22" fmla="*/ 7238 w 296"/>
                <a:gd name="T23" fmla="*/ 5089 h 134"/>
                <a:gd name="T24" fmla="*/ 8283 w 296"/>
                <a:gd name="T25" fmla="*/ 4875 h 134"/>
                <a:gd name="T26" fmla="*/ 9145 w 296"/>
                <a:gd name="T27" fmla="*/ 4423 h 134"/>
                <a:gd name="T28" fmla="*/ 9970 w 296"/>
                <a:gd name="T29" fmla="*/ 4124 h 134"/>
                <a:gd name="T30" fmla="*/ 10625 w 296"/>
                <a:gd name="T31" fmla="*/ 3519 h 134"/>
                <a:gd name="T32" fmla="*/ 11563 w 296"/>
                <a:gd name="T33" fmla="*/ 1215 h 134"/>
                <a:gd name="T34" fmla="*/ 10520 w 296"/>
                <a:gd name="T35" fmla="*/ 602 h 134"/>
                <a:gd name="T36" fmla="*/ 10000 w 296"/>
                <a:gd name="T37" fmla="*/ 397 h 134"/>
                <a:gd name="T38" fmla="*/ 9458 w 296"/>
                <a:gd name="T39" fmla="*/ 0 h 134"/>
                <a:gd name="T40" fmla="*/ 10000 w 296"/>
                <a:gd name="T41" fmla="*/ 1364 h 134"/>
                <a:gd name="T42" fmla="*/ 9145 w 296"/>
                <a:gd name="T43" fmla="*/ 1569 h 134"/>
                <a:gd name="T44" fmla="*/ 8875 w 296"/>
                <a:gd name="T45" fmla="*/ 2512 h 134"/>
                <a:gd name="T46" fmla="*/ 7813 w 296"/>
                <a:gd name="T47" fmla="*/ 2931 h 134"/>
                <a:gd name="T48" fmla="*/ 6458 w 296"/>
                <a:gd name="T49" fmla="*/ 3330 h 134"/>
                <a:gd name="T50" fmla="*/ 5083 w 296"/>
                <a:gd name="T51" fmla="*/ 3578 h 134"/>
                <a:gd name="T52" fmla="*/ 3125 w 296"/>
                <a:gd name="T53" fmla="*/ 2875 h 134"/>
                <a:gd name="T54" fmla="*/ 2813 w 296"/>
                <a:gd name="T55" fmla="*/ 2512 h 134"/>
                <a:gd name="T56" fmla="*/ 2158 w 296"/>
                <a:gd name="T57" fmla="*/ 1873 h 134"/>
                <a:gd name="T58" fmla="*/ 0 w 296"/>
                <a:gd name="T59" fmla="*/ 205 h 1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96" h="134">
                  <a:moveTo>
                    <a:pt x="15" y="18"/>
                  </a:moveTo>
                  <a:cubicBezTo>
                    <a:pt x="27" y="34"/>
                    <a:pt x="30" y="64"/>
                    <a:pt x="29" y="84"/>
                  </a:cubicBezTo>
                  <a:cubicBezTo>
                    <a:pt x="28" y="93"/>
                    <a:pt x="27" y="102"/>
                    <a:pt x="24" y="111"/>
                  </a:cubicBezTo>
                  <a:cubicBezTo>
                    <a:pt x="19" y="123"/>
                    <a:pt x="15" y="120"/>
                    <a:pt x="6" y="126"/>
                  </a:cubicBezTo>
                  <a:cubicBezTo>
                    <a:pt x="9" y="130"/>
                    <a:pt x="29" y="129"/>
                    <a:pt x="34" y="127"/>
                  </a:cubicBezTo>
                  <a:cubicBezTo>
                    <a:pt x="44" y="124"/>
                    <a:pt x="47" y="114"/>
                    <a:pt x="57" y="112"/>
                  </a:cubicBezTo>
                  <a:cubicBezTo>
                    <a:pt x="65" y="110"/>
                    <a:pt x="73" y="110"/>
                    <a:pt x="80" y="108"/>
                  </a:cubicBezTo>
                  <a:cubicBezTo>
                    <a:pt x="90" y="106"/>
                    <a:pt x="99" y="108"/>
                    <a:pt x="108" y="103"/>
                  </a:cubicBezTo>
                  <a:cubicBezTo>
                    <a:pt x="122" y="115"/>
                    <a:pt x="139" y="127"/>
                    <a:pt x="157" y="134"/>
                  </a:cubicBezTo>
                  <a:cubicBezTo>
                    <a:pt x="145" y="123"/>
                    <a:pt x="154" y="112"/>
                    <a:pt x="163" y="105"/>
                  </a:cubicBezTo>
                  <a:cubicBezTo>
                    <a:pt x="168" y="101"/>
                    <a:pt x="165" y="101"/>
                    <a:pt x="174" y="101"/>
                  </a:cubicBezTo>
                  <a:cubicBezTo>
                    <a:pt x="177" y="100"/>
                    <a:pt x="181" y="101"/>
                    <a:pt x="185" y="101"/>
                  </a:cubicBezTo>
                  <a:cubicBezTo>
                    <a:pt x="195" y="100"/>
                    <a:pt x="203" y="100"/>
                    <a:pt x="212" y="97"/>
                  </a:cubicBezTo>
                  <a:cubicBezTo>
                    <a:pt x="219" y="94"/>
                    <a:pt x="227" y="91"/>
                    <a:pt x="234" y="88"/>
                  </a:cubicBezTo>
                  <a:cubicBezTo>
                    <a:pt x="241" y="85"/>
                    <a:pt x="248" y="85"/>
                    <a:pt x="255" y="82"/>
                  </a:cubicBezTo>
                  <a:cubicBezTo>
                    <a:pt x="261" y="80"/>
                    <a:pt x="266" y="75"/>
                    <a:pt x="272" y="70"/>
                  </a:cubicBezTo>
                  <a:cubicBezTo>
                    <a:pt x="285" y="58"/>
                    <a:pt x="288" y="40"/>
                    <a:pt x="296" y="24"/>
                  </a:cubicBezTo>
                  <a:cubicBezTo>
                    <a:pt x="285" y="25"/>
                    <a:pt x="278" y="17"/>
                    <a:pt x="269" y="12"/>
                  </a:cubicBezTo>
                  <a:cubicBezTo>
                    <a:pt x="265" y="10"/>
                    <a:pt x="260" y="10"/>
                    <a:pt x="256" y="8"/>
                  </a:cubicBezTo>
                  <a:cubicBezTo>
                    <a:pt x="251" y="5"/>
                    <a:pt x="249" y="0"/>
                    <a:pt x="242" y="0"/>
                  </a:cubicBezTo>
                  <a:cubicBezTo>
                    <a:pt x="244" y="8"/>
                    <a:pt x="258" y="19"/>
                    <a:pt x="256" y="27"/>
                  </a:cubicBezTo>
                  <a:cubicBezTo>
                    <a:pt x="253" y="38"/>
                    <a:pt x="241" y="30"/>
                    <a:pt x="234" y="31"/>
                  </a:cubicBezTo>
                  <a:cubicBezTo>
                    <a:pt x="232" y="39"/>
                    <a:pt x="232" y="44"/>
                    <a:pt x="227" y="50"/>
                  </a:cubicBezTo>
                  <a:cubicBezTo>
                    <a:pt x="219" y="62"/>
                    <a:pt x="213" y="60"/>
                    <a:pt x="200" y="58"/>
                  </a:cubicBezTo>
                  <a:cubicBezTo>
                    <a:pt x="185" y="57"/>
                    <a:pt x="177" y="59"/>
                    <a:pt x="165" y="66"/>
                  </a:cubicBezTo>
                  <a:cubicBezTo>
                    <a:pt x="154" y="73"/>
                    <a:pt x="142" y="72"/>
                    <a:pt x="130" y="71"/>
                  </a:cubicBezTo>
                  <a:cubicBezTo>
                    <a:pt x="119" y="71"/>
                    <a:pt x="85" y="68"/>
                    <a:pt x="80" y="57"/>
                  </a:cubicBezTo>
                  <a:cubicBezTo>
                    <a:pt x="78" y="52"/>
                    <a:pt x="76" y="56"/>
                    <a:pt x="72" y="50"/>
                  </a:cubicBezTo>
                  <a:cubicBezTo>
                    <a:pt x="66" y="42"/>
                    <a:pt x="62" y="44"/>
                    <a:pt x="55" y="37"/>
                  </a:cubicBezTo>
                  <a:cubicBezTo>
                    <a:pt x="37" y="21"/>
                    <a:pt x="20" y="12"/>
                    <a:pt x="0" y="4"/>
                  </a:cubicBezTo>
                </a:path>
              </a:pathLst>
            </a:custGeom>
            <a:solidFill>
              <a:srgbClr val="6DC1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1" name="Freeform 278">
              <a:extLst>
                <a:ext uri="{FF2B5EF4-FFF2-40B4-BE49-F238E27FC236}">
                  <a16:creationId xmlns:a16="http://schemas.microsoft.com/office/drawing/2014/main" id="{5951413C-5894-446E-8222-6659EFFAA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4" y="3976"/>
              <a:ext cx="152" cy="61"/>
            </a:xfrm>
            <a:custGeom>
              <a:avLst/>
              <a:gdLst>
                <a:gd name="T0" fmla="*/ 0 w 61"/>
                <a:gd name="T1" fmla="*/ 56 h 23"/>
                <a:gd name="T2" fmla="*/ 541 w 61"/>
                <a:gd name="T3" fmla="*/ 894 h 23"/>
                <a:gd name="T4" fmla="*/ 1081 w 61"/>
                <a:gd name="T5" fmla="*/ 992 h 23"/>
                <a:gd name="T6" fmla="*/ 2352 w 61"/>
                <a:gd name="T7" fmla="*/ 936 h 23"/>
                <a:gd name="T8" fmla="*/ 1961 w 61"/>
                <a:gd name="T9" fmla="*/ 690 h 23"/>
                <a:gd name="T10" fmla="*/ 1889 w 61"/>
                <a:gd name="T11" fmla="*/ 507 h 23"/>
                <a:gd name="T12" fmla="*/ 1545 w 61"/>
                <a:gd name="T13" fmla="*/ 507 h 23"/>
                <a:gd name="T14" fmla="*/ 571 w 61"/>
                <a:gd name="T15" fmla="*/ 204 h 23"/>
                <a:gd name="T16" fmla="*/ 30 w 61"/>
                <a:gd name="T17" fmla="*/ 0 h 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23">
                  <a:moveTo>
                    <a:pt x="0" y="1"/>
                  </a:moveTo>
                  <a:cubicBezTo>
                    <a:pt x="4" y="6"/>
                    <a:pt x="8" y="13"/>
                    <a:pt x="14" y="18"/>
                  </a:cubicBezTo>
                  <a:cubicBezTo>
                    <a:pt x="19" y="21"/>
                    <a:pt x="22" y="20"/>
                    <a:pt x="28" y="20"/>
                  </a:cubicBezTo>
                  <a:cubicBezTo>
                    <a:pt x="38" y="20"/>
                    <a:pt x="52" y="23"/>
                    <a:pt x="61" y="19"/>
                  </a:cubicBezTo>
                  <a:cubicBezTo>
                    <a:pt x="59" y="15"/>
                    <a:pt x="54" y="17"/>
                    <a:pt x="51" y="14"/>
                  </a:cubicBezTo>
                  <a:cubicBezTo>
                    <a:pt x="50" y="13"/>
                    <a:pt x="52" y="12"/>
                    <a:pt x="49" y="10"/>
                  </a:cubicBezTo>
                  <a:cubicBezTo>
                    <a:pt x="46" y="8"/>
                    <a:pt x="43" y="10"/>
                    <a:pt x="40" y="10"/>
                  </a:cubicBezTo>
                  <a:cubicBezTo>
                    <a:pt x="31" y="10"/>
                    <a:pt x="23" y="7"/>
                    <a:pt x="15" y="4"/>
                  </a:cubicBezTo>
                  <a:cubicBezTo>
                    <a:pt x="10" y="2"/>
                    <a:pt x="5" y="2"/>
                    <a:pt x="1" y="0"/>
                  </a:cubicBezTo>
                </a:path>
              </a:pathLst>
            </a:custGeom>
            <a:solidFill>
              <a:srgbClr val="6DC1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2" name="Freeform 279">
              <a:extLst>
                <a:ext uri="{FF2B5EF4-FFF2-40B4-BE49-F238E27FC236}">
                  <a16:creationId xmlns:a16="http://schemas.microsoft.com/office/drawing/2014/main" id="{0F73B9FA-A99D-4202-BA61-393812E23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4" y="4061"/>
              <a:ext cx="160" cy="40"/>
            </a:xfrm>
            <a:custGeom>
              <a:avLst/>
              <a:gdLst>
                <a:gd name="T0" fmla="*/ 0 w 64"/>
                <a:gd name="T1" fmla="*/ 205 h 15"/>
                <a:gd name="T2" fmla="*/ 470 w 64"/>
                <a:gd name="T3" fmla="*/ 512 h 15"/>
                <a:gd name="T4" fmla="*/ 988 w 64"/>
                <a:gd name="T5" fmla="*/ 661 h 15"/>
                <a:gd name="T6" fmla="*/ 1875 w 64"/>
                <a:gd name="T7" fmla="*/ 760 h 15"/>
                <a:gd name="T8" fmla="*/ 2470 w 64"/>
                <a:gd name="T9" fmla="*/ 456 h 15"/>
                <a:gd name="T10" fmla="*/ 1925 w 64"/>
                <a:gd name="T11" fmla="*/ 0 h 15"/>
                <a:gd name="T12" fmla="*/ 1333 w 64"/>
                <a:gd name="T13" fmla="*/ 307 h 15"/>
                <a:gd name="T14" fmla="*/ 988 w 64"/>
                <a:gd name="T15" fmla="*/ 363 h 15"/>
                <a:gd name="T16" fmla="*/ 208 w 64"/>
                <a:gd name="T17" fmla="*/ 205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" h="15">
                  <a:moveTo>
                    <a:pt x="0" y="4"/>
                  </a:moveTo>
                  <a:cubicBezTo>
                    <a:pt x="4" y="5"/>
                    <a:pt x="7" y="9"/>
                    <a:pt x="12" y="10"/>
                  </a:cubicBezTo>
                  <a:cubicBezTo>
                    <a:pt x="16" y="12"/>
                    <a:pt x="20" y="12"/>
                    <a:pt x="25" y="13"/>
                  </a:cubicBezTo>
                  <a:cubicBezTo>
                    <a:pt x="33" y="14"/>
                    <a:pt x="40" y="15"/>
                    <a:pt x="48" y="15"/>
                  </a:cubicBezTo>
                  <a:cubicBezTo>
                    <a:pt x="52" y="15"/>
                    <a:pt x="62" y="13"/>
                    <a:pt x="63" y="9"/>
                  </a:cubicBezTo>
                  <a:cubicBezTo>
                    <a:pt x="64" y="4"/>
                    <a:pt x="53" y="1"/>
                    <a:pt x="49" y="0"/>
                  </a:cubicBezTo>
                  <a:cubicBezTo>
                    <a:pt x="52" y="11"/>
                    <a:pt x="42" y="6"/>
                    <a:pt x="34" y="6"/>
                  </a:cubicBezTo>
                  <a:cubicBezTo>
                    <a:pt x="30" y="6"/>
                    <a:pt x="28" y="7"/>
                    <a:pt x="25" y="7"/>
                  </a:cubicBezTo>
                  <a:cubicBezTo>
                    <a:pt x="18" y="7"/>
                    <a:pt x="12" y="4"/>
                    <a:pt x="5" y="4"/>
                  </a:cubicBezTo>
                </a:path>
              </a:pathLst>
            </a:custGeom>
            <a:solidFill>
              <a:srgbClr val="6DC1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3" name="Freeform 280">
              <a:extLst>
                <a:ext uri="{FF2B5EF4-FFF2-40B4-BE49-F238E27FC236}">
                  <a16:creationId xmlns:a16="http://schemas.microsoft.com/office/drawing/2014/main" id="{4BBDBB55-B047-48DB-B338-C3CF23A6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" y="4051"/>
              <a:ext cx="303" cy="40"/>
            </a:xfrm>
            <a:custGeom>
              <a:avLst/>
              <a:gdLst>
                <a:gd name="T0" fmla="*/ 0 w 121"/>
                <a:gd name="T1" fmla="*/ 307 h 15"/>
                <a:gd name="T2" fmla="*/ 2013 w 121"/>
                <a:gd name="T3" fmla="*/ 547 h 15"/>
                <a:gd name="T4" fmla="*/ 3298 w 121"/>
                <a:gd name="T5" fmla="*/ 661 h 15"/>
                <a:gd name="T6" fmla="*/ 4290 w 121"/>
                <a:gd name="T7" fmla="*/ 661 h 15"/>
                <a:gd name="T8" fmla="*/ 4678 w 121"/>
                <a:gd name="T9" fmla="*/ 512 h 15"/>
                <a:gd name="T10" fmla="*/ 4132 w 121"/>
                <a:gd name="T11" fmla="*/ 0 h 15"/>
                <a:gd name="T12" fmla="*/ 3656 w 121"/>
                <a:gd name="T13" fmla="*/ 248 h 15"/>
                <a:gd name="T14" fmla="*/ 3423 w 121"/>
                <a:gd name="T15" fmla="*/ 307 h 15"/>
                <a:gd name="T16" fmla="*/ 2985 w 121"/>
                <a:gd name="T17" fmla="*/ 248 h 15"/>
                <a:gd name="T18" fmla="*/ 1568 w 121"/>
                <a:gd name="T19" fmla="*/ 205 h 15"/>
                <a:gd name="T20" fmla="*/ 158 w 121"/>
                <a:gd name="T21" fmla="*/ 248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1" h="15">
                  <a:moveTo>
                    <a:pt x="0" y="6"/>
                  </a:moveTo>
                  <a:cubicBezTo>
                    <a:pt x="17" y="5"/>
                    <a:pt x="34" y="10"/>
                    <a:pt x="51" y="11"/>
                  </a:cubicBezTo>
                  <a:cubicBezTo>
                    <a:pt x="62" y="12"/>
                    <a:pt x="74" y="12"/>
                    <a:pt x="84" y="13"/>
                  </a:cubicBezTo>
                  <a:cubicBezTo>
                    <a:pt x="92" y="15"/>
                    <a:pt x="100" y="14"/>
                    <a:pt x="109" y="13"/>
                  </a:cubicBezTo>
                  <a:cubicBezTo>
                    <a:pt x="111" y="13"/>
                    <a:pt x="118" y="13"/>
                    <a:pt x="119" y="10"/>
                  </a:cubicBezTo>
                  <a:cubicBezTo>
                    <a:pt x="121" y="4"/>
                    <a:pt x="109" y="0"/>
                    <a:pt x="105" y="0"/>
                  </a:cubicBezTo>
                  <a:cubicBezTo>
                    <a:pt x="109" y="10"/>
                    <a:pt x="99" y="5"/>
                    <a:pt x="93" y="5"/>
                  </a:cubicBezTo>
                  <a:cubicBezTo>
                    <a:pt x="90" y="5"/>
                    <a:pt x="90" y="6"/>
                    <a:pt x="87" y="6"/>
                  </a:cubicBezTo>
                  <a:cubicBezTo>
                    <a:pt x="83" y="7"/>
                    <a:pt x="81" y="6"/>
                    <a:pt x="76" y="5"/>
                  </a:cubicBezTo>
                  <a:cubicBezTo>
                    <a:pt x="65" y="2"/>
                    <a:pt x="51" y="4"/>
                    <a:pt x="40" y="4"/>
                  </a:cubicBezTo>
                  <a:cubicBezTo>
                    <a:pt x="29" y="4"/>
                    <a:pt x="16" y="3"/>
                    <a:pt x="4" y="5"/>
                  </a:cubicBezTo>
                </a:path>
              </a:pathLst>
            </a:custGeom>
            <a:solidFill>
              <a:srgbClr val="6DC1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4" name="Freeform 281">
              <a:extLst>
                <a:ext uri="{FF2B5EF4-FFF2-40B4-BE49-F238E27FC236}">
                  <a16:creationId xmlns:a16="http://schemas.microsoft.com/office/drawing/2014/main" id="{A3DD4136-F710-407F-9F62-EAB27164D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4" y="3944"/>
              <a:ext cx="37" cy="75"/>
            </a:xfrm>
            <a:custGeom>
              <a:avLst/>
              <a:gdLst>
                <a:gd name="T0" fmla="*/ 0 w 15"/>
                <a:gd name="T1" fmla="*/ 0 h 28"/>
                <a:gd name="T2" fmla="*/ 104 w 15"/>
                <a:gd name="T3" fmla="*/ 560 h 28"/>
                <a:gd name="T4" fmla="*/ 0 w 15"/>
                <a:gd name="T5" fmla="*/ 881 h 28"/>
                <a:gd name="T6" fmla="*/ 553 w 15"/>
                <a:gd name="T7" fmla="*/ 1441 h 28"/>
                <a:gd name="T8" fmla="*/ 224 w 15"/>
                <a:gd name="T9" fmla="*/ 458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28">
                  <a:moveTo>
                    <a:pt x="0" y="0"/>
                  </a:moveTo>
                  <a:cubicBezTo>
                    <a:pt x="2" y="3"/>
                    <a:pt x="4" y="8"/>
                    <a:pt x="3" y="11"/>
                  </a:cubicBezTo>
                  <a:cubicBezTo>
                    <a:pt x="3" y="14"/>
                    <a:pt x="0" y="14"/>
                    <a:pt x="0" y="17"/>
                  </a:cubicBezTo>
                  <a:cubicBezTo>
                    <a:pt x="0" y="23"/>
                    <a:pt x="11" y="28"/>
                    <a:pt x="15" y="28"/>
                  </a:cubicBezTo>
                  <a:cubicBezTo>
                    <a:pt x="14" y="21"/>
                    <a:pt x="9" y="15"/>
                    <a:pt x="6" y="9"/>
                  </a:cubicBezTo>
                </a:path>
              </a:pathLst>
            </a:custGeom>
            <a:solidFill>
              <a:srgbClr val="6DC1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5" name="Freeform 282">
              <a:extLst>
                <a:ext uri="{FF2B5EF4-FFF2-40B4-BE49-F238E27FC236}">
                  <a16:creationId xmlns:a16="http://schemas.microsoft.com/office/drawing/2014/main" id="{4107C652-3148-4DE1-A353-3F554769C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4" y="3408"/>
              <a:ext cx="105" cy="85"/>
            </a:xfrm>
            <a:custGeom>
              <a:avLst/>
              <a:gdLst>
                <a:gd name="T0" fmla="*/ 0 w 42"/>
                <a:gd name="T1" fmla="*/ 396 h 32"/>
                <a:gd name="T2" fmla="*/ 1408 w 42"/>
                <a:gd name="T3" fmla="*/ 0 h 32"/>
                <a:gd name="T4" fmla="*/ 1645 w 42"/>
                <a:gd name="T5" fmla="*/ 749 h 32"/>
                <a:gd name="T6" fmla="*/ 470 w 42"/>
                <a:gd name="T7" fmla="*/ 1594 h 32"/>
                <a:gd name="T8" fmla="*/ 363 w 42"/>
                <a:gd name="T9" fmla="*/ 396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32">
                  <a:moveTo>
                    <a:pt x="0" y="8"/>
                  </a:moveTo>
                  <a:cubicBezTo>
                    <a:pt x="9" y="8"/>
                    <a:pt x="32" y="9"/>
                    <a:pt x="36" y="0"/>
                  </a:cubicBezTo>
                  <a:cubicBezTo>
                    <a:pt x="39" y="1"/>
                    <a:pt x="42" y="12"/>
                    <a:pt x="42" y="15"/>
                  </a:cubicBezTo>
                  <a:cubicBezTo>
                    <a:pt x="30" y="17"/>
                    <a:pt x="20" y="23"/>
                    <a:pt x="12" y="32"/>
                  </a:cubicBezTo>
                  <a:cubicBezTo>
                    <a:pt x="15" y="22"/>
                    <a:pt x="23" y="14"/>
                    <a:pt x="9" y="8"/>
                  </a:cubicBezTo>
                </a:path>
              </a:pathLst>
            </a:custGeom>
            <a:solidFill>
              <a:srgbClr val="6DC1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6" name="Freeform 283">
              <a:extLst>
                <a:ext uri="{FF2B5EF4-FFF2-40B4-BE49-F238E27FC236}">
                  <a16:creationId xmlns:a16="http://schemas.microsoft.com/office/drawing/2014/main" id="{3D119C0D-A4CE-4105-BF44-3A965510E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3160"/>
              <a:ext cx="105" cy="149"/>
            </a:xfrm>
            <a:custGeom>
              <a:avLst/>
              <a:gdLst>
                <a:gd name="T0" fmla="*/ 158 w 42"/>
                <a:gd name="T1" fmla="*/ 56 h 56"/>
                <a:gd name="T2" fmla="*/ 550 w 42"/>
                <a:gd name="T3" fmla="*/ 1658 h 56"/>
                <a:gd name="T4" fmla="*/ 1375 w 42"/>
                <a:gd name="T5" fmla="*/ 2804 h 56"/>
                <a:gd name="T6" fmla="*/ 1645 w 42"/>
                <a:gd name="T7" fmla="*/ 2200 h 56"/>
                <a:gd name="T8" fmla="*/ 1533 w 42"/>
                <a:gd name="T9" fmla="*/ 1658 h 56"/>
                <a:gd name="T10" fmla="*/ 1175 w 42"/>
                <a:gd name="T11" fmla="*/ 963 h 56"/>
                <a:gd name="T12" fmla="*/ 238 w 42"/>
                <a:gd name="T13" fmla="*/ 56 h 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56">
                  <a:moveTo>
                    <a:pt x="4" y="1"/>
                  </a:moveTo>
                  <a:cubicBezTo>
                    <a:pt x="0" y="12"/>
                    <a:pt x="8" y="25"/>
                    <a:pt x="14" y="33"/>
                  </a:cubicBezTo>
                  <a:cubicBezTo>
                    <a:pt x="20" y="40"/>
                    <a:pt x="26" y="52"/>
                    <a:pt x="35" y="56"/>
                  </a:cubicBezTo>
                  <a:cubicBezTo>
                    <a:pt x="30" y="50"/>
                    <a:pt x="41" y="49"/>
                    <a:pt x="42" y="44"/>
                  </a:cubicBezTo>
                  <a:cubicBezTo>
                    <a:pt x="35" y="42"/>
                    <a:pt x="39" y="38"/>
                    <a:pt x="39" y="33"/>
                  </a:cubicBezTo>
                  <a:cubicBezTo>
                    <a:pt x="38" y="28"/>
                    <a:pt x="33" y="23"/>
                    <a:pt x="30" y="19"/>
                  </a:cubicBezTo>
                  <a:cubicBezTo>
                    <a:pt x="25" y="11"/>
                    <a:pt x="16" y="0"/>
                    <a:pt x="6" y="1"/>
                  </a:cubicBezTo>
                </a:path>
              </a:pathLst>
            </a:custGeom>
            <a:solidFill>
              <a:srgbClr val="6DC1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7" name="Freeform 284">
              <a:extLst>
                <a:ext uri="{FF2B5EF4-FFF2-40B4-BE49-F238E27FC236}">
                  <a16:creationId xmlns:a16="http://schemas.microsoft.com/office/drawing/2014/main" id="{0CFBC96C-F6AB-4FB1-A5CF-743497450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" y="3091"/>
              <a:ext cx="200" cy="312"/>
            </a:xfrm>
            <a:custGeom>
              <a:avLst/>
              <a:gdLst>
                <a:gd name="T0" fmla="*/ 208 w 80"/>
                <a:gd name="T1" fmla="*/ 0 h 117"/>
                <a:gd name="T2" fmla="*/ 125 w 80"/>
                <a:gd name="T3" fmla="*/ 2069 h 117"/>
                <a:gd name="T4" fmla="*/ 470 w 80"/>
                <a:gd name="T5" fmla="*/ 3037 h 117"/>
                <a:gd name="T6" fmla="*/ 1220 w 80"/>
                <a:gd name="T7" fmla="*/ 4493 h 117"/>
                <a:gd name="T8" fmla="*/ 2033 w 80"/>
                <a:gd name="T9" fmla="*/ 5667 h 117"/>
                <a:gd name="T10" fmla="*/ 3125 w 80"/>
                <a:gd name="T11" fmla="*/ 5917 h 117"/>
                <a:gd name="T12" fmla="*/ 2158 w 80"/>
                <a:gd name="T13" fmla="*/ 5213 h 117"/>
                <a:gd name="T14" fmla="*/ 1925 w 80"/>
                <a:gd name="T15" fmla="*/ 4493 h 117"/>
                <a:gd name="T16" fmla="*/ 1333 w 80"/>
                <a:gd name="T17" fmla="*/ 2581 h 117"/>
                <a:gd name="T18" fmla="*/ 708 w 80"/>
                <a:gd name="T19" fmla="*/ 1728 h 117"/>
                <a:gd name="T20" fmla="*/ 363 w 80"/>
                <a:gd name="T21" fmla="*/ 760 h 117"/>
                <a:gd name="T22" fmla="*/ 283 w 80"/>
                <a:gd name="T23" fmla="*/ 56 h 11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17">
                  <a:moveTo>
                    <a:pt x="5" y="0"/>
                  </a:moveTo>
                  <a:cubicBezTo>
                    <a:pt x="4" y="14"/>
                    <a:pt x="0" y="27"/>
                    <a:pt x="3" y="41"/>
                  </a:cubicBezTo>
                  <a:cubicBezTo>
                    <a:pt x="4" y="49"/>
                    <a:pt x="8" y="54"/>
                    <a:pt x="12" y="60"/>
                  </a:cubicBezTo>
                  <a:cubicBezTo>
                    <a:pt x="18" y="69"/>
                    <a:pt x="24" y="81"/>
                    <a:pt x="31" y="89"/>
                  </a:cubicBezTo>
                  <a:cubicBezTo>
                    <a:pt x="36" y="96"/>
                    <a:pt x="44" y="110"/>
                    <a:pt x="52" y="112"/>
                  </a:cubicBezTo>
                  <a:cubicBezTo>
                    <a:pt x="60" y="115"/>
                    <a:pt x="72" y="113"/>
                    <a:pt x="80" y="117"/>
                  </a:cubicBezTo>
                  <a:cubicBezTo>
                    <a:pt x="72" y="114"/>
                    <a:pt x="61" y="109"/>
                    <a:pt x="55" y="103"/>
                  </a:cubicBezTo>
                  <a:cubicBezTo>
                    <a:pt x="51" y="99"/>
                    <a:pt x="51" y="94"/>
                    <a:pt x="49" y="89"/>
                  </a:cubicBezTo>
                  <a:cubicBezTo>
                    <a:pt x="43" y="76"/>
                    <a:pt x="33" y="66"/>
                    <a:pt x="34" y="51"/>
                  </a:cubicBezTo>
                  <a:cubicBezTo>
                    <a:pt x="26" y="56"/>
                    <a:pt x="20" y="39"/>
                    <a:pt x="18" y="34"/>
                  </a:cubicBezTo>
                  <a:cubicBezTo>
                    <a:pt x="15" y="28"/>
                    <a:pt x="10" y="21"/>
                    <a:pt x="9" y="15"/>
                  </a:cubicBezTo>
                  <a:cubicBezTo>
                    <a:pt x="7" y="10"/>
                    <a:pt x="8" y="5"/>
                    <a:pt x="7" y="1"/>
                  </a:cubicBezTo>
                </a:path>
              </a:pathLst>
            </a:custGeom>
            <a:solidFill>
              <a:srgbClr val="6DC1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8" name="Freeform 285">
              <a:extLst>
                <a:ext uri="{FF2B5EF4-FFF2-40B4-BE49-F238E27FC236}">
                  <a16:creationId xmlns:a16="http://schemas.microsoft.com/office/drawing/2014/main" id="{544AC7D4-3E44-49F2-A267-E137534B3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1" y="3571"/>
              <a:ext cx="38" cy="56"/>
            </a:xfrm>
            <a:custGeom>
              <a:avLst/>
              <a:gdLst>
                <a:gd name="T0" fmla="*/ 129 w 15"/>
                <a:gd name="T1" fmla="*/ 307 h 21"/>
                <a:gd name="T2" fmla="*/ 405 w 15"/>
                <a:gd name="T3" fmla="*/ 909 h 21"/>
                <a:gd name="T4" fmla="*/ 540 w 15"/>
                <a:gd name="T5" fmla="*/ 56 h 21"/>
                <a:gd name="T6" fmla="*/ 372 w 15"/>
                <a:gd name="T7" fmla="*/ 0 h 21"/>
                <a:gd name="T8" fmla="*/ 160 w 15"/>
                <a:gd name="T9" fmla="*/ 363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21">
                  <a:moveTo>
                    <a:pt x="3" y="6"/>
                  </a:moveTo>
                  <a:cubicBezTo>
                    <a:pt x="0" y="11"/>
                    <a:pt x="5" y="21"/>
                    <a:pt x="10" y="18"/>
                  </a:cubicBezTo>
                  <a:cubicBezTo>
                    <a:pt x="15" y="16"/>
                    <a:pt x="15" y="7"/>
                    <a:pt x="13" y="1"/>
                  </a:cubicBezTo>
                  <a:cubicBezTo>
                    <a:pt x="11" y="0"/>
                    <a:pt x="11" y="0"/>
                    <a:pt x="9" y="0"/>
                  </a:cubicBezTo>
                  <a:cubicBezTo>
                    <a:pt x="10" y="4"/>
                    <a:pt x="9" y="8"/>
                    <a:pt x="4" y="7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9" name="Freeform 286">
              <a:extLst>
                <a:ext uri="{FF2B5EF4-FFF2-40B4-BE49-F238E27FC236}">
                  <a16:creationId xmlns:a16="http://schemas.microsoft.com/office/drawing/2014/main" id="{A9C3281B-EC21-4673-891B-3D55E8B92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" y="3323"/>
              <a:ext cx="113" cy="106"/>
            </a:xfrm>
            <a:custGeom>
              <a:avLst/>
              <a:gdLst>
                <a:gd name="T0" fmla="*/ 0 w 45"/>
                <a:gd name="T1" fmla="*/ 56 h 40"/>
                <a:gd name="T2" fmla="*/ 208 w 45"/>
                <a:gd name="T3" fmla="*/ 1230 h 40"/>
                <a:gd name="T4" fmla="*/ 126 w 45"/>
                <a:gd name="T5" fmla="*/ 1974 h 40"/>
                <a:gd name="T6" fmla="*/ 600 w 45"/>
                <a:gd name="T7" fmla="*/ 1770 h 40"/>
                <a:gd name="T8" fmla="*/ 952 w 45"/>
                <a:gd name="T9" fmla="*/ 1677 h 40"/>
                <a:gd name="T10" fmla="*/ 1343 w 45"/>
                <a:gd name="T11" fmla="*/ 1728 h 40"/>
                <a:gd name="T12" fmla="*/ 1790 w 45"/>
                <a:gd name="T13" fmla="*/ 1770 h 40"/>
                <a:gd name="T14" fmla="*/ 1235 w 45"/>
                <a:gd name="T15" fmla="*/ 1524 h 40"/>
                <a:gd name="T16" fmla="*/ 839 w 45"/>
                <a:gd name="T17" fmla="*/ 1195 h 40"/>
                <a:gd name="T18" fmla="*/ 397 w 45"/>
                <a:gd name="T19" fmla="*/ 633 h 40"/>
                <a:gd name="T20" fmla="*/ 50 w 45"/>
                <a:gd name="T21" fmla="*/ 0 h 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5" h="40">
                  <a:moveTo>
                    <a:pt x="0" y="1"/>
                  </a:moveTo>
                  <a:cubicBezTo>
                    <a:pt x="7" y="6"/>
                    <a:pt x="5" y="18"/>
                    <a:pt x="5" y="25"/>
                  </a:cubicBezTo>
                  <a:cubicBezTo>
                    <a:pt x="5" y="30"/>
                    <a:pt x="3" y="35"/>
                    <a:pt x="3" y="40"/>
                  </a:cubicBezTo>
                  <a:cubicBezTo>
                    <a:pt x="6" y="40"/>
                    <a:pt x="11" y="37"/>
                    <a:pt x="15" y="36"/>
                  </a:cubicBezTo>
                  <a:cubicBezTo>
                    <a:pt x="18" y="35"/>
                    <a:pt x="21" y="34"/>
                    <a:pt x="24" y="34"/>
                  </a:cubicBezTo>
                  <a:cubicBezTo>
                    <a:pt x="28" y="33"/>
                    <a:pt x="30" y="35"/>
                    <a:pt x="34" y="35"/>
                  </a:cubicBezTo>
                  <a:cubicBezTo>
                    <a:pt x="38" y="36"/>
                    <a:pt x="41" y="35"/>
                    <a:pt x="45" y="36"/>
                  </a:cubicBezTo>
                  <a:cubicBezTo>
                    <a:pt x="40" y="33"/>
                    <a:pt x="36" y="32"/>
                    <a:pt x="31" y="31"/>
                  </a:cubicBezTo>
                  <a:cubicBezTo>
                    <a:pt x="25" y="29"/>
                    <a:pt x="25" y="28"/>
                    <a:pt x="21" y="24"/>
                  </a:cubicBezTo>
                  <a:cubicBezTo>
                    <a:pt x="17" y="20"/>
                    <a:pt x="13" y="18"/>
                    <a:pt x="10" y="13"/>
                  </a:cubicBezTo>
                  <a:cubicBezTo>
                    <a:pt x="7" y="9"/>
                    <a:pt x="5" y="4"/>
                    <a:pt x="1" y="0"/>
                  </a:cubicBezTo>
                </a:path>
              </a:pathLst>
            </a:custGeom>
            <a:solidFill>
              <a:srgbClr val="6DC1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0" name="Freeform 287">
              <a:extLst>
                <a:ext uri="{FF2B5EF4-FFF2-40B4-BE49-F238E27FC236}">
                  <a16:creationId xmlns:a16="http://schemas.microsoft.com/office/drawing/2014/main" id="{6DE58731-4AED-480B-AC79-8058BCF2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9" y="3768"/>
              <a:ext cx="125" cy="248"/>
            </a:xfrm>
            <a:custGeom>
              <a:avLst/>
              <a:gdLst>
                <a:gd name="T0" fmla="*/ 1488 w 50"/>
                <a:gd name="T1" fmla="*/ 4552 h 93"/>
                <a:gd name="T2" fmla="*/ 863 w 50"/>
                <a:gd name="T3" fmla="*/ 4189 h 93"/>
                <a:gd name="T4" fmla="*/ 0 w 50"/>
                <a:gd name="T5" fmla="*/ 4344 h 93"/>
                <a:gd name="T6" fmla="*/ 783 w 50"/>
                <a:gd name="T7" fmla="*/ 3733 h 93"/>
                <a:gd name="T8" fmla="*/ 1333 w 50"/>
                <a:gd name="T9" fmla="*/ 2824 h 93"/>
                <a:gd name="T10" fmla="*/ 1613 w 50"/>
                <a:gd name="T11" fmla="*/ 2333 h 93"/>
                <a:gd name="T12" fmla="*/ 1720 w 50"/>
                <a:gd name="T13" fmla="*/ 1003 h 93"/>
                <a:gd name="T14" fmla="*/ 1488 w 50"/>
                <a:gd name="T15" fmla="*/ 0 h 93"/>
                <a:gd name="T16" fmla="*/ 1875 w 50"/>
                <a:gd name="T17" fmla="*/ 1117 h 93"/>
                <a:gd name="T18" fmla="*/ 1958 w 50"/>
                <a:gd name="T19" fmla="*/ 1912 h 93"/>
                <a:gd name="T20" fmla="*/ 1845 w 50"/>
                <a:gd name="T21" fmla="*/ 2675 h 93"/>
                <a:gd name="T22" fmla="*/ 1645 w 50"/>
                <a:gd name="T23" fmla="*/ 3848 h 93"/>
                <a:gd name="T24" fmla="*/ 1645 w 50"/>
                <a:gd name="T25" fmla="*/ 4701 h 9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" h="93">
                  <a:moveTo>
                    <a:pt x="38" y="90"/>
                  </a:moveTo>
                  <a:cubicBezTo>
                    <a:pt x="32" y="87"/>
                    <a:pt x="30" y="84"/>
                    <a:pt x="22" y="83"/>
                  </a:cubicBezTo>
                  <a:cubicBezTo>
                    <a:pt x="14" y="83"/>
                    <a:pt x="8" y="83"/>
                    <a:pt x="0" y="86"/>
                  </a:cubicBezTo>
                  <a:cubicBezTo>
                    <a:pt x="2" y="73"/>
                    <a:pt x="11" y="77"/>
                    <a:pt x="20" y="74"/>
                  </a:cubicBezTo>
                  <a:cubicBezTo>
                    <a:pt x="30" y="71"/>
                    <a:pt x="30" y="65"/>
                    <a:pt x="34" y="56"/>
                  </a:cubicBezTo>
                  <a:cubicBezTo>
                    <a:pt x="36" y="53"/>
                    <a:pt x="40" y="50"/>
                    <a:pt x="41" y="46"/>
                  </a:cubicBezTo>
                  <a:cubicBezTo>
                    <a:pt x="44" y="40"/>
                    <a:pt x="45" y="26"/>
                    <a:pt x="44" y="20"/>
                  </a:cubicBezTo>
                  <a:cubicBezTo>
                    <a:pt x="44" y="10"/>
                    <a:pt x="42" y="9"/>
                    <a:pt x="38" y="0"/>
                  </a:cubicBezTo>
                  <a:cubicBezTo>
                    <a:pt x="44" y="7"/>
                    <a:pt x="47" y="12"/>
                    <a:pt x="48" y="22"/>
                  </a:cubicBezTo>
                  <a:cubicBezTo>
                    <a:pt x="49" y="27"/>
                    <a:pt x="50" y="33"/>
                    <a:pt x="50" y="38"/>
                  </a:cubicBezTo>
                  <a:cubicBezTo>
                    <a:pt x="49" y="43"/>
                    <a:pt x="48" y="47"/>
                    <a:pt x="47" y="53"/>
                  </a:cubicBezTo>
                  <a:cubicBezTo>
                    <a:pt x="46" y="60"/>
                    <a:pt x="44" y="68"/>
                    <a:pt x="42" y="76"/>
                  </a:cubicBezTo>
                  <a:cubicBezTo>
                    <a:pt x="41" y="81"/>
                    <a:pt x="45" y="89"/>
                    <a:pt x="42" y="93"/>
                  </a:cubicBezTo>
                </a:path>
              </a:pathLst>
            </a:custGeom>
            <a:solidFill>
              <a:srgbClr val="6DC1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1" name="Freeform 288">
              <a:extLst>
                <a:ext uri="{FF2B5EF4-FFF2-40B4-BE49-F238E27FC236}">
                  <a16:creationId xmlns:a16="http://schemas.microsoft.com/office/drawing/2014/main" id="{6453CD0E-A1E0-4606-8D90-DAE2BB233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" y="3845"/>
              <a:ext cx="303" cy="224"/>
            </a:xfrm>
            <a:custGeom>
              <a:avLst/>
              <a:gdLst>
                <a:gd name="T0" fmla="*/ 50 w 121"/>
                <a:gd name="T1" fmla="*/ 0 h 84"/>
                <a:gd name="T2" fmla="*/ 909 w 121"/>
                <a:gd name="T3" fmla="*/ 2219 h 84"/>
                <a:gd name="T4" fmla="*/ 1650 w 121"/>
                <a:gd name="T5" fmla="*/ 3733 h 84"/>
                <a:gd name="T6" fmla="*/ 3218 w 121"/>
                <a:gd name="T7" fmla="*/ 4152 h 84"/>
                <a:gd name="T8" fmla="*/ 4052 w 121"/>
                <a:gd name="T9" fmla="*/ 4245 h 84"/>
                <a:gd name="T10" fmla="*/ 4760 w 121"/>
                <a:gd name="T11" fmla="*/ 4040 h 84"/>
                <a:gd name="T12" fmla="*/ 3736 w 121"/>
                <a:gd name="T13" fmla="*/ 3891 h 84"/>
                <a:gd name="T14" fmla="*/ 2672 w 121"/>
                <a:gd name="T15" fmla="*/ 3491 h 84"/>
                <a:gd name="T16" fmla="*/ 2484 w 121"/>
                <a:gd name="T17" fmla="*/ 2979 h 84"/>
                <a:gd name="T18" fmla="*/ 1805 w 121"/>
                <a:gd name="T19" fmla="*/ 2581 h 84"/>
                <a:gd name="T20" fmla="*/ 784 w 121"/>
                <a:gd name="T21" fmla="*/ 1459 h 84"/>
                <a:gd name="T22" fmla="*/ 50 w 121"/>
                <a:gd name="T23" fmla="*/ 56 h 8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1" h="84">
                  <a:moveTo>
                    <a:pt x="1" y="0"/>
                  </a:moveTo>
                  <a:cubicBezTo>
                    <a:pt x="1" y="18"/>
                    <a:pt x="13" y="30"/>
                    <a:pt x="23" y="44"/>
                  </a:cubicBezTo>
                  <a:cubicBezTo>
                    <a:pt x="30" y="55"/>
                    <a:pt x="31" y="66"/>
                    <a:pt x="42" y="74"/>
                  </a:cubicBezTo>
                  <a:cubicBezTo>
                    <a:pt x="55" y="83"/>
                    <a:pt x="67" y="81"/>
                    <a:pt x="82" y="82"/>
                  </a:cubicBezTo>
                  <a:cubicBezTo>
                    <a:pt x="89" y="83"/>
                    <a:pt x="96" y="84"/>
                    <a:pt x="103" y="84"/>
                  </a:cubicBezTo>
                  <a:cubicBezTo>
                    <a:pt x="109" y="84"/>
                    <a:pt x="114" y="82"/>
                    <a:pt x="121" y="80"/>
                  </a:cubicBezTo>
                  <a:cubicBezTo>
                    <a:pt x="112" y="80"/>
                    <a:pt x="104" y="78"/>
                    <a:pt x="95" y="77"/>
                  </a:cubicBezTo>
                  <a:cubicBezTo>
                    <a:pt x="84" y="76"/>
                    <a:pt x="78" y="76"/>
                    <a:pt x="68" y="69"/>
                  </a:cubicBezTo>
                  <a:cubicBezTo>
                    <a:pt x="61" y="63"/>
                    <a:pt x="65" y="65"/>
                    <a:pt x="63" y="59"/>
                  </a:cubicBezTo>
                  <a:cubicBezTo>
                    <a:pt x="62" y="53"/>
                    <a:pt x="50" y="52"/>
                    <a:pt x="46" y="51"/>
                  </a:cubicBezTo>
                  <a:cubicBezTo>
                    <a:pt x="33" y="49"/>
                    <a:pt x="30" y="37"/>
                    <a:pt x="20" y="29"/>
                  </a:cubicBezTo>
                  <a:cubicBezTo>
                    <a:pt x="12" y="23"/>
                    <a:pt x="0" y="12"/>
                    <a:pt x="1" y="1"/>
                  </a:cubicBezTo>
                </a:path>
              </a:pathLst>
            </a:custGeom>
            <a:solidFill>
              <a:srgbClr val="6DC1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2" name="Freeform 289">
              <a:extLst>
                <a:ext uri="{FF2B5EF4-FFF2-40B4-BE49-F238E27FC236}">
                  <a16:creationId xmlns:a16="http://schemas.microsoft.com/office/drawing/2014/main" id="{74B5CC78-8E75-4E06-BE8A-F3268554C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4" y="3581"/>
              <a:ext cx="95" cy="102"/>
            </a:xfrm>
            <a:custGeom>
              <a:avLst/>
              <a:gdLst>
                <a:gd name="T0" fmla="*/ 0 w 38"/>
                <a:gd name="T1" fmla="*/ 1973 h 38"/>
                <a:gd name="T2" fmla="*/ 833 w 38"/>
                <a:gd name="T3" fmla="*/ 1723 h 38"/>
                <a:gd name="T4" fmla="*/ 1488 w 38"/>
                <a:gd name="T5" fmla="*/ 886 h 38"/>
                <a:gd name="T6" fmla="*/ 988 w 38"/>
                <a:gd name="T7" fmla="*/ 217 h 38"/>
                <a:gd name="T8" fmla="*/ 313 w 38"/>
                <a:gd name="T9" fmla="*/ 56 h 38"/>
                <a:gd name="T10" fmla="*/ 675 w 38"/>
                <a:gd name="T11" fmla="*/ 582 h 38"/>
                <a:gd name="T12" fmla="*/ 395 w 38"/>
                <a:gd name="T13" fmla="*/ 1044 h 38"/>
                <a:gd name="T14" fmla="*/ 50 w 38"/>
                <a:gd name="T15" fmla="*/ 1296 h 38"/>
                <a:gd name="T16" fmla="*/ 0 w 38"/>
                <a:gd name="T17" fmla="*/ 1917 h 3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38">
                  <a:moveTo>
                    <a:pt x="0" y="38"/>
                  </a:moveTo>
                  <a:cubicBezTo>
                    <a:pt x="8" y="37"/>
                    <a:pt x="14" y="38"/>
                    <a:pt x="21" y="33"/>
                  </a:cubicBezTo>
                  <a:cubicBezTo>
                    <a:pt x="26" y="31"/>
                    <a:pt x="37" y="22"/>
                    <a:pt x="38" y="17"/>
                  </a:cubicBezTo>
                  <a:cubicBezTo>
                    <a:pt x="32" y="16"/>
                    <a:pt x="31" y="7"/>
                    <a:pt x="25" y="4"/>
                  </a:cubicBezTo>
                  <a:cubicBezTo>
                    <a:pt x="21" y="3"/>
                    <a:pt x="11" y="0"/>
                    <a:pt x="8" y="1"/>
                  </a:cubicBezTo>
                  <a:cubicBezTo>
                    <a:pt x="8" y="7"/>
                    <a:pt x="15" y="6"/>
                    <a:pt x="17" y="11"/>
                  </a:cubicBezTo>
                  <a:cubicBezTo>
                    <a:pt x="18" y="14"/>
                    <a:pt x="13" y="18"/>
                    <a:pt x="10" y="20"/>
                  </a:cubicBezTo>
                  <a:cubicBezTo>
                    <a:pt x="6" y="22"/>
                    <a:pt x="4" y="20"/>
                    <a:pt x="1" y="25"/>
                  </a:cubicBezTo>
                  <a:cubicBezTo>
                    <a:pt x="0" y="29"/>
                    <a:pt x="2" y="33"/>
                    <a:pt x="0" y="37"/>
                  </a:cubicBezTo>
                </a:path>
              </a:pathLst>
            </a:custGeom>
            <a:solidFill>
              <a:srgbClr val="6DC1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3" name="Freeform 290">
              <a:extLst>
                <a:ext uri="{FF2B5EF4-FFF2-40B4-BE49-F238E27FC236}">
                  <a16:creationId xmlns:a16="http://schemas.microsoft.com/office/drawing/2014/main" id="{1129FF39-E8AA-441F-864A-5E0F349F9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" y="3363"/>
              <a:ext cx="235" cy="181"/>
            </a:xfrm>
            <a:custGeom>
              <a:avLst/>
              <a:gdLst>
                <a:gd name="T0" fmla="*/ 0 w 94"/>
                <a:gd name="T1" fmla="*/ 0 h 68"/>
                <a:gd name="T2" fmla="*/ 2500 w 94"/>
                <a:gd name="T3" fmla="*/ 1113 h 68"/>
                <a:gd name="T4" fmla="*/ 3595 w 94"/>
                <a:gd name="T5" fmla="*/ 1565 h 68"/>
                <a:gd name="T6" fmla="*/ 3438 w 94"/>
                <a:gd name="T7" fmla="*/ 2260 h 68"/>
                <a:gd name="T8" fmla="*/ 2783 w 94"/>
                <a:gd name="T9" fmla="*/ 3415 h 68"/>
                <a:gd name="T10" fmla="*/ 3020 w 94"/>
                <a:gd name="T11" fmla="*/ 1850 h 68"/>
                <a:gd name="T12" fmla="*/ 2395 w 94"/>
                <a:gd name="T13" fmla="*/ 1360 h 68"/>
                <a:gd name="T14" fmla="*/ 988 w 94"/>
                <a:gd name="T15" fmla="*/ 453 h 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4" h="68">
                  <a:moveTo>
                    <a:pt x="0" y="0"/>
                  </a:moveTo>
                  <a:cubicBezTo>
                    <a:pt x="22" y="5"/>
                    <a:pt x="42" y="16"/>
                    <a:pt x="64" y="22"/>
                  </a:cubicBezTo>
                  <a:cubicBezTo>
                    <a:pt x="71" y="23"/>
                    <a:pt x="89" y="24"/>
                    <a:pt x="92" y="31"/>
                  </a:cubicBezTo>
                  <a:cubicBezTo>
                    <a:pt x="94" y="35"/>
                    <a:pt x="90" y="41"/>
                    <a:pt x="88" y="45"/>
                  </a:cubicBezTo>
                  <a:cubicBezTo>
                    <a:pt x="82" y="53"/>
                    <a:pt x="76" y="60"/>
                    <a:pt x="71" y="68"/>
                  </a:cubicBezTo>
                  <a:cubicBezTo>
                    <a:pt x="74" y="61"/>
                    <a:pt x="83" y="45"/>
                    <a:pt x="77" y="37"/>
                  </a:cubicBezTo>
                  <a:cubicBezTo>
                    <a:pt x="74" y="32"/>
                    <a:pt x="65" y="31"/>
                    <a:pt x="61" y="27"/>
                  </a:cubicBezTo>
                  <a:cubicBezTo>
                    <a:pt x="54" y="21"/>
                    <a:pt x="36" y="13"/>
                    <a:pt x="25" y="9"/>
                  </a:cubicBezTo>
                </a:path>
              </a:pathLst>
            </a:custGeom>
            <a:solidFill>
              <a:srgbClr val="6DC1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4" name="Freeform 291">
              <a:extLst>
                <a:ext uri="{FF2B5EF4-FFF2-40B4-BE49-F238E27FC236}">
                  <a16:creationId xmlns:a16="http://schemas.microsoft.com/office/drawing/2014/main" id="{9F601366-9807-45F4-9B3D-B7654420A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333"/>
              <a:ext cx="478" cy="307"/>
            </a:xfrm>
            <a:custGeom>
              <a:avLst/>
              <a:gdLst>
                <a:gd name="T0" fmla="*/ 0 w 191"/>
                <a:gd name="T1" fmla="*/ 5844 h 115"/>
                <a:gd name="T2" fmla="*/ 2663 w 191"/>
                <a:gd name="T3" fmla="*/ 1468 h 115"/>
                <a:gd name="T4" fmla="*/ 7490 w 191"/>
                <a:gd name="T5" fmla="*/ 307 h 115"/>
                <a:gd name="T6" fmla="*/ 2743 w 191"/>
                <a:gd name="T7" fmla="*/ 1925 h 115"/>
                <a:gd name="T8" fmla="*/ 0 w 191"/>
                <a:gd name="T9" fmla="*/ 5844 h 1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115">
                  <a:moveTo>
                    <a:pt x="0" y="115"/>
                  </a:moveTo>
                  <a:cubicBezTo>
                    <a:pt x="7" y="91"/>
                    <a:pt x="20" y="53"/>
                    <a:pt x="68" y="29"/>
                  </a:cubicBezTo>
                  <a:cubicBezTo>
                    <a:pt x="116" y="5"/>
                    <a:pt x="154" y="0"/>
                    <a:pt x="191" y="6"/>
                  </a:cubicBezTo>
                  <a:cubicBezTo>
                    <a:pt x="169" y="7"/>
                    <a:pt x="121" y="7"/>
                    <a:pt x="70" y="38"/>
                  </a:cubicBezTo>
                  <a:cubicBezTo>
                    <a:pt x="20" y="70"/>
                    <a:pt x="14" y="89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5" name="Freeform 292">
              <a:extLst>
                <a:ext uri="{FF2B5EF4-FFF2-40B4-BE49-F238E27FC236}">
                  <a16:creationId xmlns:a16="http://schemas.microsoft.com/office/drawing/2014/main" id="{0AB9AB99-5D3F-4E0D-BAC3-569099D08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" y="3864"/>
              <a:ext cx="28" cy="72"/>
            </a:xfrm>
            <a:custGeom>
              <a:avLst/>
              <a:gdLst>
                <a:gd name="T0" fmla="*/ 163 w 11"/>
                <a:gd name="T1" fmla="*/ 0 h 27"/>
                <a:gd name="T2" fmla="*/ 51 w 11"/>
                <a:gd name="T3" fmla="*/ 0 h 27"/>
                <a:gd name="T4" fmla="*/ 0 w 11"/>
                <a:gd name="T5" fmla="*/ 456 h 27"/>
                <a:gd name="T6" fmla="*/ 84 w 11"/>
                <a:gd name="T7" fmla="*/ 1003 h 27"/>
                <a:gd name="T8" fmla="*/ 382 w 11"/>
                <a:gd name="T9" fmla="*/ 1365 h 27"/>
                <a:gd name="T10" fmla="*/ 163 w 11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" h="27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2" y="3"/>
                    <a:pt x="2" y="7"/>
                    <a:pt x="0" y="9"/>
                  </a:cubicBezTo>
                  <a:cubicBezTo>
                    <a:pt x="4" y="12"/>
                    <a:pt x="4" y="16"/>
                    <a:pt x="2" y="20"/>
                  </a:cubicBezTo>
                  <a:cubicBezTo>
                    <a:pt x="6" y="20"/>
                    <a:pt x="8" y="23"/>
                    <a:pt x="9" y="27"/>
                  </a:cubicBezTo>
                  <a:cubicBezTo>
                    <a:pt x="11" y="26"/>
                    <a:pt x="7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6" name="Freeform 293">
              <a:extLst>
                <a:ext uri="{FF2B5EF4-FFF2-40B4-BE49-F238E27FC236}">
                  <a16:creationId xmlns:a16="http://schemas.microsoft.com/office/drawing/2014/main" id="{9E06EFD7-A22C-49F5-A4BA-1D45EB2E5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" y="3128"/>
              <a:ext cx="65" cy="157"/>
            </a:xfrm>
            <a:custGeom>
              <a:avLst/>
              <a:gdLst>
                <a:gd name="T0" fmla="*/ 1020 w 26"/>
                <a:gd name="T1" fmla="*/ 2959 h 59"/>
                <a:gd name="T2" fmla="*/ 83 w 26"/>
                <a:gd name="T3" fmla="*/ 0 h 59"/>
                <a:gd name="T4" fmla="*/ 1020 w 26"/>
                <a:gd name="T5" fmla="*/ 2959 h 5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59">
                  <a:moveTo>
                    <a:pt x="26" y="59"/>
                  </a:moveTo>
                  <a:cubicBezTo>
                    <a:pt x="3" y="31"/>
                    <a:pt x="0" y="16"/>
                    <a:pt x="2" y="0"/>
                  </a:cubicBezTo>
                  <a:cubicBezTo>
                    <a:pt x="5" y="7"/>
                    <a:pt x="5" y="32"/>
                    <a:pt x="26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7" name="Freeform 294">
              <a:extLst>
                <a:ext uri="{FF2B5EF4-FFF2-40B4-BE49-F238E27FC236}">
                  <a16:creationId xmlns:a16="http://schemas.microsoft.com/office/drawing/2014/main" id="{41538B64-D92E-4A8D-B9C6-09DC38B3A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4" y="3040"/>
              <a:ext cx="30" cy="109"/>
            </a:xfrm>
            <a:custGeom>
              <a:avLst/>
              <a:gdLst>
                <a:gd name="T0" fmla="*/ 50 w 12"/>
                <a:gd name="T1" fmla="*/ 2050 h 41"/>
                <a:gd name="T2" fmla="*/ 470 w 12"/>
                <a:gd name="T3" fmla="*/ 0 h 41"/>
                <a:gd name="T4" fmla="*/ 50 w 12"/>
                <a:gd name="T5" fmla="*/ 2050 h 4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41">
                  <a:moveTo>
                    <a:pt x="1" y="41"/>
                  </a:moveTo>
                  <a:cubicBezTo>
                    <a:pt x="1" y="20"/>
                    <a:pt x="7" y="5"/>
                    <a:pt x="12" y="0"/>
                  </a:cubicBezTo>
                  <a:cubicBezTo>
                    <a:pt x="10" y="5"/>
                    <a:pt x="0" y="33"/>
                    <a:pt x="1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8" name="Freeform 295">
              <a:extLst>
                <a:ext uri="{FF2B5EF4-FFF2-40B4-BE49-F238E27FC236}">
                  <a16:creationId xmlns:a16="http://schemas.microsoft.com/office/drawing/2014/main" id="{70FD1AC4-8C57-48B7-8D4F-5402042BB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" y="3456"/>
              <a:ext cx="55" cy="24"/>
            </a:xfrm>
            <a:custGeom>
              <a:avLst/>
              <a:gdLst>
                <a:gd name="T0" fmla="*/ 0 w 22"/>
                <a:gd name="T1" fmla="*/ 397 h 9"/>
                <a:gd name="T2" fmla="*/ 863 w 22"/>
                <a:gd name="T3" fmla="*/ 456 h 9"/>
                <a:gd name="T4" fmla="*/ 0 w 22"/>
                <a:gd name="T5" fmla="*/ 397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" h="9">
                  <a:moveTo>
                    <a:pt x="0" y="8"/>
                  </a:moveTo>
                  <a:cubicBezTo>
                    <a:pt x="8" y="1"/>
                    <a:pt x="15" y="2"/>
                    <a:pt x="22" y="9"/>
                  </a:cubicBezTo>
                  <a:cubicBezTo>
                    <a:pt x="20" y="0"/>
                    <a:pt x="4" y="1"/>
                    <a:pt x="0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9" name="Freeform 296">
              <a:extLst>
                <a:ext uri="{FF2B5EF4-FFF2-40B4-BE49-F238E27FC236}">
                  <a16:creationId xmlns:a16="http://schemas.microsoft.com/office/drawing/2014/main" id="{67FD0B89-DD0D-4387-8FD4-EACE20023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4" y="3515"/>
              <a:ext cx="35" cy="24"/>
            </a:xfrm>
            <a:custGeom>
              <a:avLst/>
              <a:gdLst>
                <a:gd name="T0" fmla="*/ 0 w 14"/>
                <a:gd name="T1" fmla="*/ 397 h 9"/>
                <a:gd name="T2" fmla="*/ 550 w 14"/>
                <a:gd name="T3" fmla="*/ 0 h 9"/>
                <a:gd name="T4" fmla="*/ 83 w 14"/>
                <a:gd name="T5" fmla="*/ 397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9">
                  <a:moveTo>
                    <a:pt x="0" y="8"/>
                  </a:moveTo>
                  <a:cubicBezTo>
                    <a:pt x="5" y="9"/>
                    <a:pt x="11" y="4"/>
                    <a:pt x="14" y="0"/>
                  </a:cubicBezTo>
                  <a:cubicBezTo>
                    <a:pt x="12" y="5"/>
                    <a:pt x="7" y="9"/>
                    <a:pt x="2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70" name="Freeform 297">
              <a:extLst>
                <a:ext uri="{FF2B5EF4-FFF2-40B4-BE49-F238E27FC236}">
                  <a16:creationId xmlns:a16="http://schemas.microsoft.com/office/drawing/2014/main" id="{8ABEE110-14CD-433D-AB48-FBFF421FE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" y="3205"/>
              <a:ext cx="33" cy="115"/>
            </a:xfrm>
            <a:custGeom>
              <a:avLst/>
              <a:gdLst>
                <a:gd name="T0" fmla="*/ 129 w 13"/>
                <a:gd name="T1" fmla="*/ 308 h 43"/>
                <a:gd name="T2" fmla="*/ 406 w 13"/>
                <a:gd name="T3" fmla="*/ 765 h 43"/>
                <a:gd name="T4" fmla="*/ 373 w 13"/>
                <a:gd name="T5" fmla="*/ 1187 h 43"/>
                <a:gd name="T6" fmla="*/ 406 w 13"/>
                <a:gd name="T7" fmla="*/ 1645 h 43"/>
                <a:gd name="T8" fmla="*/ 327 w 13"/>
                <a:gd name="T9" fmla="*/ 1795 h 43"/>
                <a:gd name="T10" fmla="*/ 406 w 13"/>
                <a:gd name="T11" fmla="*/ 2204 h 43"/>
                <a:gd name="T12" fmla="*/ 406 w 13"/>
                <a:gd name="T13" fmla="*/ 1795 h 43"/>
                <a:gd name="T14" fmla="*/ 541 w 13"/>
                <a:gd name="T15" fmla="*/ 1530 h 43"/>
                <a:gd name="T16" fmla="*/ 490 w 13"/>
                <a:gd name="T17" fmla="*/ 973 h 43"/>
                <a:gd name="T18" fmla="*/ 0 w 13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43">
                  <a:moveTo>
                    <a:pt x="3" y="6"/>
                  </a:moveTo>
                  <a:cubicBezTo>
                    <a:pt x="5" y="9"/>
                    <a:pt x="9" y="11"/>
                    <a:pt x="10" y="15"/>
                  </a:cubicBezTo>
                  <a:cubicBezTo>
                    <a:pt x="10" y="18"/>
                    <a:pt x="8" y="20"/>
                    <a:pt x="9" y="23"/>
                  </a:cubicBezTo>
                  <a:cubicBezTo>
                    <a:pt x="10" y="27"/>
                    <a:pt x="12" y="28"/>
                    <a:pt x="10" y="32"/>
                  </a:cubicBezTo>
                  <a:cubicBezTo>
                    <a:pt x="10" y="34"/>
                    <a:pt x="9" y="33"/>
                    <a:pt x="8" y="35"/>
                  </a:cubicBezTo>
                  <a:cubicBezTo>
                    <a:pt x="8" y="37"/>
                    <a:pt x="9" y="42"/>
                    <a:pt x="10" y="43"/>
                  </a:cubicBezTo>
                  <a:cubicBezTo>
                    <a:pt x="10" y="41"/>
                    <a:pt x="9" y="38"/>
                    <a:pt x="10" y="35"/>
                  </a:cubicBezTo>
                  <a:cubicBezTo>
                    <a:pt x="11" y="34"/>
                    <a:pt x="13" y="32"/>
                    <a:pt x="13" y="30"/>
                  </a:cubicBezTo>
                  <a:cubicBezTo>
                    <a:pt x="13" y="28"/>
                    <a:pt x="12" y="21"/>
                    <a:pt x="12" y="19"/>
                  </a:cubicBezTo>
                  <a:cubicBezTo>
                    <a:pt x="10" y="13"/>
                    <a:pt x="5" y="4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71" name="Freeform 298">
              <a:extLst>
                <a:ext uri="{FF2B5EF4-FFF2-40B4-BE49-F238E27FC236}">
                  <a16:creationId xmlns:a16="http://schemas.microsoft.com/office/drawing/2014/main" id="{D2C0424A-B306-438F-A53C-43A3E97B9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3811"/>
              <a:ext cx="353" cy="216"/>
            </a:xfrm>
            <a:custGeom>
              <a:avLst/>
              <a:gdLst>
                <a:gd name="T0" fmla="*/ 709 w 141"/>
                <a:gd name="T1" fmla="*/ 547 h 81"/>
                <a:gd name="T2" fmla="*/ 551 w 141"/>
                <a:gd name="T3" fmla="*/ 2525 h 81"/>
                <a:gd name="T4" fmla="*/ 363 w 141"/>
                <a:gd name="T5" fmla="*/ 3128 h 81"/>
                <a:gd name="T6" fmla="*/ 0 w 141"/>
                <a:gd name="T7" fmla="*/ 3699 h 81"/>
                <a:gd name="T8" fmla="*/ 709 w 141"/>
                <a:gd name="T9" fmla="*/ 3699 h 81"/>
                <a:gd name="T10" fmla="*/ 1254 w 141"/>
                <a:gd name="T11" fmla="*/ 3243 h 81"/>
                <a:gd name="T12" fmla="*/ 1775 w 141"/>
                <a:gd name="T13" fmla="*/ 2880 h 81"/>
                <a:gd name="T14" fmla="*/ 2005 w 141"/>
                <a:gd name="T15" fmla="*/ 3037 h 81"/>
                <a:gd name="T16" fmla="*/ 2276 w 141"/>
                <a:gd name="T17" fmla="*/ 2824 h 81"/>
                <a:gd name="T18" fmla="*/ 2431 w 141"/>
                <a:gd name="T19" fmla="*/ 2787 h 81"/>
                <a:gd name="T20" fmla="*/ 2827 w 141"/>
                <a:gd name="T21" fmla="*/ 2787 h 81"/>
                <a:gd name="T22" fmla="*/ 3372 w 141"/>
                <a:gd name="T23" fmla="*/ 2824 h 81"/>
                <a:gd name="T24" fmla="*/ 4476 w 141"/>
                <a:gd name="T25" fmla="*/ 3435 h 81"/>
                <a:gd name="T26" fmla="*/ 5540 w 141"/>
                <a:gd name="T27" fmla="*/ 4096 h 81"/>
                <a:gd name="T28" fmla="*/ 3923 w 141"/>
                <a:gd name="T29" fmla="*/ 2424 h 81"/>
                <a:gd name="T30" fmla="*/ 3497 w 141"/>
                <a:gd name="T31" fmla="*/ 2184 h 81"/>
                <a:gd name="T32" fmla="*/ 2902 w 141"/>
                <a:gd name="T33" fmla="*/ 2275 h 81"/>
                <a:gd name="T34" fmla="*/ 1334 w 141"/>
                <a:gd name="T35" fmla="*/ 2525 h 81"/>
                <a:gd name="T36" fmla="*/ 864 w 141"/>
                <a:gd name="T37" fmla="*/ 2731 h 81"/>
                <a:gd name="T38" fmla="*/ 909 w 141"/>
                <a:gd name="T39" fmla="*/ 1515 h 81"/>
                <a:gd name="T40" fmla="*/ 751 w 141"/>
                <a:gd name="T41" fmla="*/ 456 h 81"/>
                <a:gd name="T42" fmla="*/ 626 w 141"/>
                <a:gd name="T43" fmla="*/ 0 h 8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41" h="81">
                  <a:moveTo>
                    <a:pt x="18" y="11"/>
                  </a:moveTo>
                  <a:cubicBezTo>
                    <a:pt x="18" y="24"/>
                    <a:pt x="18" y="37"/>
                    <a:pt x="14" y="50"/>
                  </a:cubicBezTo>
                  <a:cubicBezTo>
                    <a:pt x="13" y="54"/>
                    <a:pt x="12" y="59"/>
                    <a:pt x="9" y="62"/>
                  </a:cubicBezTo>
                  <a:cubicBezTo>
                    <a:pt x="7" y="66"/>
                    <a:pt x="2" y="68"/>
                    <a:pt x="0" y="73"/>
                  </a:cubicBezTo>
                  <a:cubicBezTo>
                    <a:pt x="5" y="74"/>
                    <a:pt x="13" y="74"/>
                    <a:pt x="18" y="73"/>
                  </a:cubicBezTo>
                  <a:cubicBezTo>
                    <a:pt x="24" y="72"/>
                    <a:pt x="27" y="68"/>
                    <a:pt x="32" y="64"/>
                  </a:cubicBezTo>
                  <a:cubicBezTo>
                    <a:pt x="35" y="62"/>
                    <a:pt x="40" y="58"/>
                    <a:pt x="45" y="57"/>
                  </a:cubicBezTo>
                  <a:cubicBezTo>
                    <a:pt x="47" y="57"/>
                    <a:pt x="52" y="57"/>
                    <a:pt x="51" y="60"/>
                  </a:cubicBezTo>
                  <a:cubicBezTo>
                    <a:pt x="52" y="58"/>
                    <a:pt x="55" y="56"/>
                    <a:pt x="58" y="56"/>
                  </a:cubicBezTo>
                  <a:cubicBezTo>
                    <a:pt x="59" y="58"/>
                    <a:pt x="60" y="56"/>
                    <a:pt x="62" y="55"/>
                  </a:cubicBezTo>
                  <a:cubicBezTo>
                    <a:pt x="66" y="54"/>
                    <a:pt x="69" y="54"/>
                    <a:pt x="72" y="55"/>
                  </a:cubicBezTo>
                  <a:cubicBezTo>
                    <a:pt x="76" y="55"/>
                    <a:pt x="84" y="53"/>
                    <a:pt x="86" y="56"/>
                  </a:cubicBezTo>
                  <a:cubicBezTo>
                    <a:pt x="92" y="47"/>
                    <a:pt x="109" y="63"/>
                    <a:pt x="114" y="68"/>
                  </a:cubicBezTo>
                  <a:cubicBezTo>
                    <a:pt x="122" y="73"/>
                    <a:pt x="131" y="80"/>
                    <a:pt x="141" y="81"/>
                  </a:cubicBezTo>
                  <a:cubicBezTo>
                    <a:pt x="127" y="71"/>
                    <a:pt x="115" y="57"/>
                    <a:pt x="100" y="48"/>
                  </a:cubicBezTo>
                  <a:cubicBezTo>
                    <a:pt x="97" y="46"/>
                    <a:pt x="93" y="44"/>
                    <a:pt x="89" y="43"/>
                  </a:cubicBezTo>
                  <a:cubicBezTo>
                    <a:pt x="85" y="43"/>
                    <a:pt x="79" y="45"/>
                    <a:pt x="74" y="45"/>
                  </a:cubicBezTo>
                  <a:cubicBezTo>
                    <a:pt x="61" y="46"/>
                    <a:pt x="47" y="46"/>
                    <a:pt x="34" y="50"/>
                  </a:cubicBezTo>
                  <a:cubicBezTo>
                    <a:pt x="31" y="50"/>
                    <a:pt x="25" y="56"/>
                    <a:pt x="22" y="54"/>
                  </a:cubicBezTo>
                  <a:cubicBezTo>
                    <a:pt x="18" y="51"/>
                    <a:pt x="22" y="34"/>
                    <a:pt x="23" y="30"/>
                  </a:cubicBezTo>
                  <a:cubicBezTo>
                    <a:pt x="23" y="23"/>
                    <a:pt x="22" y="16"/>
                    <a:pt x="19" y="9"/>
                  </a:cubicBezTo>
                  <a:cubicBezTo>
                    <a:pt x="18" y="6"/>
                    <a:pt x="16" y="2"/>
                    <a:pt x="16" y="0"/>
                  </a:cubicBezTo>
                </a:path>
              </a:pathLst>
            </a:custGeom>
            <a:solidFill>
              <a:srgbClr val="45A2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72" name="Freeform 299">
              <a:extLst>
                <a:ext uri="{FF2B5EF4-FFF2-40B4-BE49-F238E27FC236}">
                  <a16:creationId xmlns:a16="http://schemas.microsoft.com/office/drawing/2014/main" id="{CB4DE63A-799C-4688-8426-7FDFCF7C2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4" y="3171"/>
              <a:ext cx="67" cy="133"/>
            </a:xfrm>
            <a:custGeom>
              <a:avLst/>
              <a:gdLst>
                <a:gd name="T0" fmla="*/ 0 w 27"/>
                <a:gd name="T1" fmla="*/ 0 h 50"/>
                <a:gd name="T2" fmla="*/ 486 w 27"/>
                <a:gd name="T3" fmla="*/ 849 h 50"/>
                <a:gd name="T4" fmla="*/ 566 w 27"/>
                <a:gd name="T5" fmla="*/ 1258 h 50"/>
                <a:gd name="T6" fmla="*/ 486 w 27"/>
                <a:gd name="T7" fmla="*/ 1450 h 50"/>
                <a:gd name="T8" fmla="*/ 610 w 27"/>
                <a:gd name="T9" fmla="*/ 1692 h 50"/>
                <a:gd name="T10" fmla="*/ 566 w 27"/>
                <a:gd name="T11" fmla="*/ 1846 h 50"/>
                <a:gd name="T12" fmla="*/ 690 w 27"/>
                <a:gd name="T13" fmla="*/ 2051 h 50"/>
                <a:gd name="T14" fmla="*/ 640 w 27"/>
                <a:gd name="T15" fmla="*/ 2357 h 50"/>
                <a:gd name="T16" fmla="*/ 836 w 27"/>
                <a:gd name="T17" fmla="*/ 2200 h 50"/>
                <a:gd name="T18" fmla="*/ 993 w 27"/>
                <a:gd name="T19" fmla="*/ 2109 h 50"/>
                <a:gd name="T20" fmla="*/ 948 w 27"/>
                <a:gd name="T21" fmla="*/ 1905 h 50"/>
                <a:gd name="T22" fmla="*/ 869 w 27"/>
                <a:gd name="T23" fmla="*/ 1692 h 50"/>
                <a:gd name="T24" fmla="*/ 918 w 27"/>
                <a:gd name="T25" fmla="*/ 1508 h 50"/>
                <a:gd name="T26" fmla="*/ 869 w 27"/>
                <a:gd name="T27" fmla="*/ 1146 h 5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7" h="50">
                  <a:moveTo>
                    <a:pt x="0" y="0"/>
                  </a:moveTo>
                  <a:cubicBezTo>
                    <a:pt x="5" y="4"/>
                    <a:pt x="10" y="12"/>
                    <a:pt x="13" y="17"/>
                  </a:cubicBezTo>
                  <a:cubicBezTo>
                    <a:pt x="14" y="20"/>
                    <a:pt x="15" y="22"/>
                    <a:pt x="15" y="25"/>
                  </a:cubicBezTo>
                  <a:cubicBezTo>
                    <a:pt x="15" y="27"/>
                    <a:pt x="13" y="27"/>
                    <a:pt x="13" y="29"/>
                  </a:cubicBezTo>
                  <a:cubicBezTo>
                    <a:pt x="14" y="30"/>
                    <a:pt x="15" y="32"/>
                    <a:pt x="16" y="34"/>
                  </a:cubicBezTo>
                  <a:cubicBezTo>
                    <a:pt x="16" y="35"/>
                    <a:pt x="15" y="36"/>
                    <a:pt x="15" y="37"/>
                  </a:cubicBezTo>
                  <a:cubicBezTo>
                    <a:pt x="16" y="39"/>
                    <a:pt x="18" y="40"/>
                    <a:pt x="18" y="41"/>
                  </a:cubicBezTo>
                  <a:cubicBezTo>
                    <a:pt x="18" y="43"/>
                    <a:pt x="16" y="46"/>
                    <a:pt x="17" y="47"/>
                  </a:cubicBezTo>
                  <a:cubicBezTo>
                    <a:pt x="19" y="50"/>
                    <a:pt x="21" y="45"/>
                    <a:pt x="22" y="44"/>
                  </a:cubicBezTo>
                  <a:cubicBezTo>
                    <a:pt x="23" y="43"/>
                    <a:pt x="25" y="44"/>
                    <a:pt x="26" y="42"/>
                  </a:cubicBezTo>
                  <a:cubicBezTo>
                    <a:pt x="27" y="39"/>
                    <a:pt x="25" y="40"/>
                    <a:pt x="25" y="38"/>
                  </a:cubicBezTo>
                  <a:cubicBezTo>
                    <a:pt x="24" y="37"/>
                    <a:pt x="23" y="37"/>
                    <a:pt x="23" y="34"/>
                  </a:cubicBezTo>
                  <a:cubicBezTo>
                    <a:pt x="23" y="33"/>
                    <a:pt x="24" y="31"/>
                    <a:pt x="24" y="30"/>
                  </a:cubicBezTo>
                  <a:cubicBezTo>
                    <a:pt x="25" y="28"/>
                    <a:pt x="24" y="25"/>
                    <a:pt x="23" y="23"/>
                  </a:cubicBezTo>
                </a:path>
              </a:pathLst>
            </a:custGeom>
            <a:solidFill>
              <a:srgbClr val="45A2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73" name="Freeform 300">
              <a:extLst>
                <a:ext uri="{FF2B5EF4-FFF2-40B4-BE49-F238E27FC236}">
                  <a16:creationId xmlns:a16="http://schemas.microsoft.com/office/drawing/2014/main" id="{C76DB368-DFF8-4D3E-B6FF-F152B6388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6" y="3995"/>
              <a:ext cx="155" cy="74"/>
            </a:xfrm>
            <a:custGeom>
              <a:avLst/>
              <a:gdLst>
                <a:gd name="T0" fmla="*/ 0 w 62"/>
                <a:gd name="T1" fmla="*/ 0 h 28"/>
                <a:gd name="T2" fmla="*/ 395 w 62"/>
                <a:gd name="T3" fmla="*/ 774 h 28"/>
                <a:gd name="T4" fmla="*/ 1020 w 62"/>
                <a:gd name="T5" fmla="*/ 1126 h 28"/>
                <a:gd name="T6" fmla="*/ 2425 w 62"/>
                <a:gd name="T7" fmla="*/ 1314 h 28"/>
                <a:gd name="T8" fmla="*/ 1300 w 62"/>
                <a:gd name="T9" fmla="*/ 978 h 28"/>
                <a:gd name="T10" fmla="*/ 550 w 62"/>
                <a:gd name="T11" fmla="*/ 740 h 28"/>
                <a:gd name="T12" fmla="*/ 50 w 62"/>
                <a:gd name="T13" fmla="*/ 0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2" h="28">
                  <a:moveTo>
                    <a:pt x="0" y="0"/>
                  </a:moveTo>
                  <a:cubicBezTo>
                    <a:pt x="4" y="5"/>
                    <a:pt x="6" y="11"/>
                    <a:pt x="10" y="16"/>
                  </a:cubicBezTo>
                  <a:cubicBezTo>
                    <a:pt x="15" y="20"/>
                    <a:pt x="20" y="21"/>
                    <a:pt x="26" y="23"/>
                  </a:cubicBezTo>
                  <a:cubicBezTo>
                    <a:pt x="36" y="26"/>
                    <a:pt x="51" y="28"/>
                    <a:pt x="62" y="27"/>
                  </a:cubicBezTo>
                  <a:cubicBezTo>
                    <a:pt x="53" y="27"/>
                    <a:pt x="43" y="21"/>
                    <a:pt x="33" y="20"/>
                  </a:cubicBezTo>
                  <a:cubicBezTo>
                    <a:pt x="26" y="19"/>
                    <a:pt x="19" y="20"/>
                    <a:pt x="14" y="15"/>
                  </a:cubicBezTo>
                  <a:cubicBezTo>
                    <a:pt x="9" y="10"/>
                    <a:pt x="5" y="6"/>
                    <a:pt x="1" y="0"/>
                  </a:cubicBezTo>
                </a:path>
              </a:pathLst>
            </a:custGeom>
            <a:solidFill>
              <a:srgbClr val="45A2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74" name="Freeform 301">
              <a:extLst>
                <a:ext uri="{FF2B5EF4-FFF2-40B4-BE49-F238E27FC236}">
                  <a16:creationId xmlns:a16="http://schemas.microsoft.com/office/drawing/2014/main" id="{80160DC8-3556-4963-B4F0-65371BB64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4" y="4003"/>
              <a:ext cx="122" cy="29"/>
            </a:xfrm>
            <a:custGeom>
              <a:avLst/>
              <a:gdLst>
                <a:gd name="T0" fmla="*/ 30 w 49"/>
                <a:gd name="T1" fmla="*/ 0 h 11"/>
                <a:gd name="T2" fmla="*/ 495 w 49"/>
                <a:gd name="T3" fmla="*/ 438 h 11"/>
                <a:gd name="T4" fmla="*/ 954 w 49"/>
                <a:gd name="T5" fmla="*/ 438 h 11"/>
                <a:gd name="T6" fmla="*/ 1885 w 49"/>
                <a:gd name="T7" fmla="*/ 438 h 11"/>
                <a:gd name="T8" fmla="*/ 849 w 49"/>
                <a:gd name="T9" fmla="*/ 327 h 11"/>
                <a:gd name="T10" fmla="*/ 0 w 49"/>
                <a:gd name="T11" fmla="*/ 0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" h="11">
                  <a:moveTo>
                    <a:pt x="1" y="0"/>
                  </a:moveTo>
                  <a:cubicBezTo>
                    <a:pt x="3" y="3"/>
                    <a:pt x="9" y="7"/>
                    <a:pt x="13" y="9"/>
                  </a:cubicBezTo>
                  <a:cubicBezTo>
                    <a:pt x="17" y="11"/>
                    <a:pt x="21" y="10"/>
                    <a:pt x="25" y="9"/>
                  </a:cubicBezTo>
                  <a:cubicBezTo>
                    <a:pt x="33" y="9"/>
                    <a:pt x="42" y="10"/>
                    <a:pt x="49" y="9"/>
                  </a:cubicBezTo>
                  <a:cubicBezTo>
                    <a:pt x="40" y="10"/>
                    <a:pt x="31" y="7"/>
                    <a:pt x="22" y="7"/>
                  </a:cubicBezTo>
                  <a:cubicBezTo>
                    <a:pt x="15" y="6"/>
                    <a:pt x="5" y="4"/>
                    <a:pt x="0" y="0"/>
                  </a:cubicBezTo>
                </a:path>
              </a:pathLst>
            </a:custGeom>
            <a:solidFill>
              <a:srgbClr val="45A2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75" name="Freeform 302">
              <a:extLst>
                <a:ext uri="{FF2B5EF4-FFF2-40B4-BE49-F238E27FC236}">
                  <a16:creationId xmlns:a16="http://schemas.microsoft.com/office/drawing/2014/main" id="{E0C9098A-F3BD-484E-845E-0DAE1F1A0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6" y="3515"/>
              <a:ext cx="103" cy="152"/>
            </a:xfrm>
            <a:custGeom>
              <a:avLst/>
              <a:gdLst>
                <a:gd name="T0" fmla="*/ 50 w 41"/>
                <a:gd name="T1" fmla="*/ 0 h 57"/>
                <a:gd name="T2" fmla="*/ 158 w 41"/>
                <a:gd name="T3" fmla="*/ 1003 h 57"/>
                <a:gd name="T4" fmla="*/ 442 w 41"/>
                <a:gd name="T5" fmla="*/ 1763 h 57"/>
                <a:gd name="T6" fmla="*/ 525 w 41"/>
                <a:gd name="T7" fmla="*/ 1571 h 57"/>
                <a:gd name="T8" fmla="*/ 764 w 41"/>
                <a:gd name="T9" fmla="*/ 2125 h 57"/>
                <a:gd name="T10" fmla="*/ 764 w 41"/>
                <a:gd name="T11" fmla="*/ 2069 h 57"/>
                <a:gd name="T12" fmla="*/ 839 w 41"/>
                <a:gd name="T13" fmla="*/ 2027 h 57"/>
                <a:gd name="T14" fmla="*/ 1027 w 41"/>
                <a:gd name="T15" fmla="*/ 2368 h 57"/>
                <a:gd name="T16" fmla="*/ 1156 w 41"/>
                <a:gd name="T17" fmla="*/ 2275 h 57"/>
                <a:gd name="T18" fmla="*/ 1635 w 41"/>
                <a:gd name="T19" fmla="*/ 2880 h 57"/>
                <a:gd name="T20" fmla="*/ 1269 w 41"/>
                <a:gd name="T21" fmla="*/ 2027 h 57"/>
                <a:gd name="T22" fmla="*/ 472 w 41"/>
                <a:gd name="T23" fmla="*/ 1272 h 57"/>
                <a:gd name="T24" fmla="*/ 158 w 41"/>
                <a:gd name="T25" fmla="*/ 704 h 57"/>
                <a:gd name="T26" fmla="*/ 83 w 41"/>
                <a:gd name="T27" fmla="*/ 56 h 5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1" h="57">
                  <a:moveTo>
                    <a:pt x="1" y="0"/>
                  </a:moveTo>
                  <a:cubicBezTo>
                    <a:pt x="1" y="7"/>
                    <a:pt x="0" y="14"/>
                    <a:pt x="4" y="20"/>
                  </a:cubicBezTo>
                  <a:cubicBezTo>
                    <a:pt x="6" y="24"/>
                    <a:pt x="12" y="29"/>
                    <a:pt x="11" y="35"/>
                  </a:cubicBezTo>
                  <a:cubicBezTo>
                    <a:pt x="12" y="34"/>
                    <a:pt x="12" y="32"/>
                    <a:pt x="13" y="31"/>
                  </a:cubicBezTo>
                  <a:cubicBezTo>
                    <a:pt x="16" y="34"/>
                    <a:pt x="14" y="41"/>
                    <a:pt x="19" y="42"/>
                  </a:cubicBezTo>
                  <a:cubicBezTo>
                    <a:pt x="19" y="42"/>
                    <a:pt x="19" y="41"/>
                    <a:pt x="19" y="41"/>
                  </a:cubicBezTo>
                  <a:cubicBezTo>
                    <a:pt x="19" y="41"/>
                    <a:pt x="21" y="40"/>
                    <a:pt x="21" y="40"/>
                  </a:cubicBezTo>
                  <a:cubicBezTo>
                    <a:pt x="22" y="43"/>
                    <a:pt x="24" y="46"/>
                    <a:pt x="26" y="47"/>
                  </a:cubicBezTo>
                  <a:cubicBezTo>
                    <a:pt x="27" y="46"/>
                    <a:pt x="28" y="46"/>
                    <a:pt x="29" y="45"/>
                  </a:cubicBezTo>
                  <a:cubicBezTo>
                    <a:pt x="30" y="53"/>
                    <a:pt x="38" y="52"/>
                    <a:pt x="41" y="57"/>
                  </a:cubicBezTo>
                  <a:cubicBezTo>
                    <a:pt x="37" y="51"/>
                    <a:pt x="31" y="48"/>
                    <a:pt x="32" y="40"/>
                  </a:cubicBezTo>
                  <a:cubicBezTo>
                    <a:pt x="24" y="41"/>
                    <a:pt x="16" y="30"/>
                    <a:pt x="12" y="25"/>
                  </a:cubicBezTo>
                  <a:cubicBezTo>
                    <a:pt x="10" y="23"/>
                    <a:pt x="6" y="17"/>
                    <a:pt x="4" y="14"/>
                  </a:cubicBezTo>
                  <a:cubicBezTo>
                    <a:pt x="2" y="10"/>
                    <a:pt x="3" y="6"/>
                    <a:pt x="2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76" name="Freeform 303">
              <a:extLst>
                <a:ext uri="{FF2B5EF4-FFF2-40B4-BE49-F238E27FC236}">
                  <a16:creationId xmlns:a16="http://schemas.microsoft.com/office/drawing/2014/main" id="{E60D3B72-1464-467E-B74F-DD4216C3F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3960"/>
              <a:ext cx="95" cy="83"/>
            </a:xfrm>
            <a:custGeom>
              <a:avLst/>
              <a:gdLst>
                <a:gd name="T0" fmla="*/ 0 w 38"/>
                <a:gd name="T1" fmla="*/ 0 h 31"/>
                <a:gd name="T2" fmla="*/ 1488 w 38"/>
                <a:gd name="T3" fmla="*/ 1590 h 3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31">
                  <a:moveTo>
                    <a:pt x="0" y="0"/>
                  </a:moveTo>
                  <a:cubicBezTo>
                    <a:pt x="8" y="6"/>
                    <a:pt x="29" y="25"/>
                    <a:pt x="38" y="31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77" name="Freeform 304">
              <a:extLst>
                <a:ext uri="{FF2B5EF4-FFF2-40B4-BE49-F238E27FC236}">
                  <a16:creationId xmlns:a16="http://schemas.microsoft.com/office/drawing/2014/main" id="{C9D2A324-ABBC-4907-9BA1-C0137B309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" y="4083"/>
              <a:ext cx="28" cy="16"/>
            </a:xfrm>
            <a:custGeom>
              <a:avLst/>
              <a:gdLst>
                <a:gd name="T0" fmla="*/ 0 w 11"/>
                <a:gd name="T1" fmla="*/ 0 h 6"/>
                <a:gd name="T2" fmla="*/ 461 w 11"/>
                <a:gd name="T3" fmla="*/ 30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6" y="1"/>
                    <a:pt x="11" y="6"/>
                    <a:pt x="11" y="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78" name="Freeform 305">
              <a:extLst>
                <a:ext uri="{FF2B5EF4-FFF2-40B4-BE49-F238E27FC236}">
                  <a16:creationId xmlns:a16="http://schemas.microsoft.com/office/drawing/2014/main" id="{572FE11E-D692-47DB-9AE3-FC5AA53F5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" y="4072"/>
              <a:ext cx="25" cy="19"/>
            </a:xfrm>
            <a:custGeom>
              <a:avLst/>
              <a:gdLst>
                <a:gd name="T0" fmla="*/ 0 w 10"/>
                <a:gd name="T1" fmla="*/ 0 h 7"/>
                <a:gd name="T2" fmla="*/ 395 w 10"/>
                <a:gd name="T3" fmla="*/ 383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cubicBezTo>
                    <a:pt x="5" y="3"/>
                    <a:pt x="10" y="7"/>
                    <a:pt x="10" y="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79" name="Freeform 306">
              <a:extLst>
                <a:ext uri="{FF2B5EF4-FFF2-40B4-BE49-F238E27FC236}">
                  <a16:creationId xmlns:a16="http://schemas.microsoft.com/office/drawing/2014/main" id="{8D34F24B-BB7D-4A59-B7F7-CFA7C6060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" y="3979"/>
              <a:ext cx="53" cy="13"/>
            </a:xfrm>
            <a:custGeom>
              <a:avLst/>
              <a:gdLst>
                <a:gd name="T0" fmla="*/ 0 w 21"/>
                <a:gd name="T1" fmla="*/ 55 h 5"/>
                <a:gd name="T2" fmla="*/ 853 w 21"/>
                <a:gd name="T3" fmla="*/ 229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" h="5">
                  <a:moveTo>
                    <a:pt x="0" y="1"/>
                  </a:moveTo>
                  <a:cubicBezTo>
                    <a:pt x="5" y="0"/>
                    <a:pt x="21" y="5"/>
                    <a:pt x="21" y="5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80" name="Freeform 307">
              <a:extLst>
                <a:ext uri="{FF2B5EF4-FFF2-40B4-BE49-F238E27FC236}">
                  <a16:creationId xmlns:a16="http://schemas.microsoft.com/office/drawing/2014/main" id="{63C10536-78E2-459B-987F-1AC995DEA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6" y="4008"/>
              <a:ext cx="38" cy="13"/>
            </a:xfrm>
            <a:custGeom>
              <a:avLst/>
              <a:gdLst>
                <a:gd name="T0" fmla="*/ 0 w 15"/>
                <a:gd name="T1" fmla="*/ 0 h 5"/>
                <a:gd name="T2" fmla="*/ 616 w 15"/>
                <a:gd name="T3" fmla="*/ 229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5">
                  <a:moveTo>
                    <a:pt x="0" y="0"/>
                  </a:moveTo>
                  <a:cubicBezTo>
                    <a:pt x="7" y="2"/>
                    <a:pt x="15" y="5"/>
                    <a:pt x="15" y="5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81" name="Freeform 308">
              <a:extLst>
                <a:ext uri="{FF2B5EF4-FFF2-40B4-BE49-F238E27FC236}">
                  <a16:creationId xmlns:a16="http://schemas.microsoft.com/office/drawing/2014/main" id="{7E16AA92-D618-4912-8783-F04CAB200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4" y="4059"/>
              <a:ext cx="57" cy="32"/>
            </a:xfrm>
            <a:custGeom>
              <a:avLst/>
              <a:gdLst>
                <a:gd name="T0" fmla="*/ 0 w 23"/>
                <a:gd name="T1" fmla="*/ 0 h 12"/>
                <a:gd name="T2" fmla="*/ 689 w 23"/>
                <a:gd name="T3" fmla="*/ 363 h 12"/>
                <a:gd name="T4" fmla="*/ 865 w 23"/>
                <a:gd name="T5" fmla="*/ 605 h 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12">
                  <a:moveTo>
                    <a:pt x="0" y="0"/>
                  </a:moveTo>
                  <a:cubicBezTo>
                    <a:pt x="10" y="2"/>
                    <a:pt x="15" y="3"/>
                    <a:pt x="18" y="7"/>
                  </a:cubicBezTo>
                  <a:cubicBezTo>
                    <a:pt x="22" y="10"/>
                    <a:pt x="23" y="12"/>
                    <a:pt x="23" y="12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82" name="Freeform 309">
              <a:extLst>
                <a:ext uri="{FF2B5EF4-FFF2-40B4-BE49-F238E27FC236}">
                  <a16:creationId xmlns:a16="http://schemas.microsoft.com/office/drawing/2014/main" id="{2CD2C6BD-E1D1-4168-9C31-9DC000E79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1" y="4032"/>
              <a:ext cx="88" cy="53"/>
            </a:xfrm>
            <a:custGeom>
              <a:avLst/>
              <a:gdLst>
                <a:gd name="T0" fmla="*/ 0 w 35"/>
                <a:gd name="T1" fmla="*/ 0 h 20"/>
                <a:gd name="T2" fmla="*/ 714 w 35"/>
                <a:gd name="T3" fmla="*/ 506 h 20"/>
                <a:gd name="T4" fmla="*/ 1353 w 35"/>
                <a:gd name="T5" fmla="*/ 983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5" h="20">
                  <a:moveTo>
                    <a:pt x="0" y="0"/>
                  </a:moveTo>
                  <a:cubicBezTo>
                    <a:pt x="5" y="5"/>
                    <a:pt x="12" y="5"/>
                    <a:pt x="18" y="10"/>
                  </a:cubicBezTo>
                  <a:cubicBezTo>
                    <a:pt x="25" y="15"/>
                    <a:pt x="35" y="14"/>
                    <a:pt x="34" y="2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83" name="Freeform 310">
              <a:extLst>
                <a:ext uri="{FF2B5EF4-FFF2-40B4-BE49-F238E27FC236}">
                  <a16:creationId xmlns:a16="http://schemas.microsoft.com/office/drawing/2014/main" id="{EDC217B4-255B-4362-8F74-29BB18FFC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1" y="3651"/>
              <a:ext cx="153" cy="336"/>
            </a:xfrm>
            <a:custGeom>
              <a:avLst/>
              <a:gdLst>
                <a:gd name="T0" fmla="*/ 0 w 61"/>
                <a:gd name="T1" fmla="*/ 205 h 126"/>
                <a:gd name="T2" fmla="*/ 2335 w 61"/>
                <a:gd name="T3" fmla="*/ 3277 h 126"/>
                <a:gd name="T4" fmla="*/ 1861 w 61"/>
                <a:gd name="T5" fmla="*/ 6371 h 1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1" h="126">
                  <a:moveTo>
                    <a:pt x="0" y="4"/>
                  </a:moveTo>
                  <a:cubicBezTo>
                    <a:pt x="27" y="0"/>
                    <a:pt x="56" y="27"/>
                    <a:pt x="59" y="65"/>
                  </a:cubicBezTo>
                  <a:cubicBezTo>
                    <a:pt x="61" y="103"/>
                    <a:pt x="55" y="116"/>
                    <a:pt x="47" y="12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84" name="Freeform 311">
              <a:extLst>
                <a:ext uri="{FF2B5EF4-FFF2-40B4-BE49-F238E27FC236}">
                  <a16:creationId xmlns:a16="http://schemas.microsoft.com/office/drawing/2014/main" id="{4EDADA07-D212-4A02-A81D-227378509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4" y="3992"/>
              <a:ext cx="105" cy="24"/>
            </a:xfrm>
            <a:custGeom>
              <a:avLst/>
              <a:gdLst>
                <a:gd name="T0" fmla="*/ 0 w 42"/>
                <a:gd name="T1" fmla="*/ 149 h 9"/>
                <a:gd name="T2" fmla="*/ 833 w 42"/>
                <a:gd name="T3" fmla="*/ 307 h 9"/>
                <a:gd name="T4" fmla="*/ 1645 w 42"/>
                <a:gd name="T5" fmla="*/ 363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2" h="9">
                  <a:moveTo>
                    <a:pt x="0" y="3"/>
                  </a:moveTo>
                  <a:cubicBezTo>
                    <a:pt x="13" y="0"/>
                    <a:pt x="16" y="4"/>
                    <a:pt x="21" y="6"/>
                  </a:cubicBezTo>
                  <a:cubicBezTo>
                    <a:pt x="26" y="9"/>
                    <a:pt x="42" y="7"/>
                    <a:pt x="42" y="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85" name="Freeform 312">
              <a:extLst>
                <a:ext uri="{FF2B5EF4-FFF2-40B4-BE49-F238E27FC236}">
                  <a16:creationId xmlns:a16="http://schemas.microsoft.com/office/drawing/2014/main" id="{FCF2E42C-EC83-410B-A3B0-3714995BF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4" y="3147"/>
              <a:ext cx="112" cy="173"/>
            </a:xfrm>
            <a:custGeom>
              <a:avLst/>
              <a:gdLst>
                <a:gd name="T0" fmla="*/ 1344 w 45"/>
                <a:gd name="T1" fmla="*/ 3109 h 65"/>
                <a:gd name="T2" fmla="*/ 154 w 45"/>
                <a:gd name="T3" fmla="*/ 362 h 65"/>
                <a:gd name="T4" fmla="*/ 1190 w 45"/>
                <a:gd name="T5" fmla="*/ 1057 h 65"/>
                <a:gd name="T6" fmla="*/ 1461 w 45"/>
                <a:gd name="T7" fmla="*/ 1602 h 65"/>
                <a:gd name="T8" fmla="*/ 1618 w 45"/>
                <a:gd name="T9" fmla="*/ 1813 h 65"/>
                <a:gd name="T10" fmla="*/ 1573 w 45"/>
                <a:gd name="T11" fmla="*/ 1999 h 65"/>
                <a:gd name="T12" fmla="*/ 1573 w 45"/>
                <a:gd name="T13" fmla="*/ 2302 h 65"/>
                <a:gd name="T14" fmla="*/ 1727 w 45"/>
                <a:gd name="T15" fmla="*/ 2451 h 65"/>
                <a:gd name="T16" fmla="*/ 1389 w 45"/>
                <a:gd name="T17" fmla="*/ 2755 h 65"/>
                <a:gd name="T18" fmla="*/ 1618 w 45"/>
                <a:gd name="T19" fmla="*/ 3258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5" h="65">
                  <a:moveTo>
                    <a:pt x="35" y="62"/>
                  </a:moveTo>
                  <a:cubicBezTo>
                    <a:pt x="25" y="54"/>
                    <a:pt x="0" y="21"/>
                    <a:pt x="4" y="7"/>
                  </a:cubicBezTo>
                  <a:cubicBezTo>
                    <a:pt x="4" y="0"/>
                    <a:pt x="26" y="13"/>
                    <a:pt x="31" y="21"/>
                  </a:cubicBezTo>
                  <a:cubicBezTo>
                    <a:pt x="33" y="24"/>
                    <a:pt x="37" y="29"/>
                    <a:pt x="38" y="32"/>
                  </a:cubicBezTo>
                  <a:cubicBezTo>
                    <a:pt x="39" y="33"/>
                    <a:pt x="41" y="33"/>
                    <a:pt x="42" y="36"/>
                  </a:cubicBezTo>
                  <a:cubicBezTo>
                    <a:pt x="43" y="38"/>
                    <a:pt x="40" y="39"/>
                    <a:pt x="41" y="40"/>
                  </a:cubicBezTo>
                  <a:cubicBezTo>
                    <a:pt x="41" y="41"/>
                    <a:pt x="41" y="44"/>
                    <a:pt x="41" y="46"/>
                  </a:cubicBezTo>
                  <a:cubicBezTo>
                    <a:pt x="41" y="47"/>
                    <a:pt x="45" y="47"/>
                    <a:pt x="45" y="49"/>
                  </a:cubicBezTo>
                  <a:cubicBezTo>
                    <a:pt x="45" y="53"/>
                    <a:pt x="39" y="54"/>
                    <a:pt x="36" y="55"/>
                  </a:cubicBezTo>
                  <a:cubicBezTo>
                    <a:pt x="40" y="58"/>
                    <a:pt x="43" y="61"/>
                    <a:pt x="42" y="65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86" name="Freeform 313">
              <a:extLst>
                <a:ext uri="{FF2B5EF4-FFF2-40B4-BE49-F238E27FC236}">
                  <a16:creationId xmlns:a16="http://schemas.microsoft.com/office/drawing/2014/main" id="{2827B038-DBC3-4AC5-B227-4E982052A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1" y="3213"/>
              <a:ext cx="255" cy="230"/>
            </a:xfrm>
            <a:custGeom>
              <a:avLst/>
              <a:gdLst>
                <a:gd name="T0" fmla="*/ 0 w 102"/>
                <a:gd name="T1" fmla="*/ 0 h 86"/>
                <a:gd name="T2" fmla="*/ 988 w 102"/>
                <a:gd name="T3" fmla="*/ 1738 h 86"/>
                <a:gd name="T4" fmla="*/ 2000 w 102"/>
                <a:gd name="T5" fmla="*/ 3327 h 86"/>
                <a:gd name="T6" fmla="*/ 2895 w 102"/>
                <a:gd name="T7" fmla="*/ 3576 h 86"/>
                <a:gd name="T8" fmla="*/ 3988 w 102"/>
                <a:gd name="T9" fmla="*/ 4399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86">
                  <a:moveTo>
                    <a:pt x="0" y="0"/>
                  </a:moveTo>
                  <a:cubicBezTo>
                    <a:pt x="8" y="10"/>
                    <a:pt x="15" y="20"/>
                    <a:pt x="25" y="34"/>
                  </a:cubicBezTo>
                  <a:cubicBezTo>
                    <a:pt x="30" y="43"/>
                    <a:pt x="42" y="60"/>
                    <a:pt x="51" y="65"/>
                  </a:cubicBezTo>
                  <a:cubicBezTo>
                    <a:pt x="59" y="70"/>
                    <a:pt x="64" y="67"/>
                    <a:pt x="74" y="70"/>
                  </a:cubicBezTo>
                  <a:cubicBezTo>
                    <a:pt x="84" y="73"/>
                    <a:pt x="100" y="82"/>
                    <a:pt x="102" y="8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87" name="Freeform 314">
              <a:extLst>
                <a:ext uri="{FF2B5EF4-FFF2-40B4-BE49-F238E27FC236}">
                  <a16:creationId xmlns:a16="http://schemas.microsoft.com/office/drawing/2014/main" id="{BA8EE898-3C10-4C43-B51B-916616109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" y="3845"/>
              <a:ext cx="113" cy="182"/>
            </a:xfrm>
            <a:custGeom>
              <a:avLst/>
              <a:gdLst>
                <a:gd name="T0" fmla="*/ 922 w 45"/>
                <a:gd name="T1" fmla="*/ 1804 h 68"/>
                <a:gd name="T2" fmla="*/ 522 w 45"/>
                <a:gd name="T3" fmla="*/ 367 h 68"/>
                <a:gd name="T4" fmla="*/ 472 w 45"/>
                <a:gd name="T5" fmla="*/ 308 h 68"/>
                <a:gd name="T6" fmla="*/ 50 w 45"/>
                <a:gd name="T7" fmla="*/ 308 h 68"/>
                <a:gd name="T8" fmla="*/ 0 w 45"/>
                <a:gd name="T9" fmla="*/ 709 h 68"/>
                <a:gd name="T10" fmla="*/ 83 w 45"/>
                <a:gd name="T11" fmla="*/ 1282 h 68"/>
                <a:gd name="T12" fmla="*/ 367 w 45"/>
                <a:gd name="T13" fmla="*/ 1649 h 68"/>
                <a:gd name="T14" fmla="*/ 367 w 45"/>
                <a:gd name="T15" fmla="*/ 1898 h 68"/>
                <a:gd name="T16" fmla="*/ 522 w 45"/>
                <a:gd name="T17" fmla="*/ 2106 h 68"/>
                <a:gd name="T18" fmla="*/ 681 w 45"/>
                <a:gd name="T19" fmla="*/ 2513 h 68"/>
                <a:gd name="T20" fmla="*/ 922 w 45"/>
                <a:gd name="T21" fmla="*/ 2974 h 68"/>
                <a:gd name="T22" fmla="*/ 1665 w 45"/>
                <a:gd name="T23" fmla="*/ 3487 h 68"/>
                <a:gd name="T24" fmla="*/ 1790 w 45"/>
                <a:gd name="T25" fmla="*/ 3487 h 68"/>
                <a:gd name="T26" fmla="*/ 922 w 45"/>
                <a:gd name="T27" fmla="*/ 1804 h 6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5" h="68">
                  <a:moveTo>
                    <a:pt x="23" y="35"/>
                  </a:moveTo>
                  <a:cubicBezTo>
                    <a:pt x="17" y="27"/>
                    <a:pt x="14" y="17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9" y="4"/>
                    <a:pt x="3" y="0"/>
                    <a:pt x="1" y="6"/>
                  </a:cubicBezTo>
                  <a:cubicBezTo>
                    <a:pt x="0" y="8"/>
                    <a:pt x="8" y="12"/>
                    <a:pt x="0" y="14"/>
                  </a:cubicBezTo>
                  <a:cubicBezTo>
                    <a:pt x="6" y="17"/>
                    <a:pt x="4" y="21"/>
                    <a:pt x="2" y="25"/>
                  </a:cubicBezTo>
                  <a:cubicBezTo>
                    <a:pt x="7" y="26"/>
                    <a:pt x="7" y="29"/>
                    <a:pt x="9" y="32"/>
                  </a:cubicBezTo>
                  <a:cubicBezTo>
                    <a:pt x="9" y="34"/>
                    <a:pt x="8" y="35"/>
                    <a:pt x="9" y="37"/>
                  </a:cubicBezTo>
                  <a:cubicBezTo>
                    <a:pt x="9" y="38"/>
                    <a:pt x="12" y="39"/>
                    <a:pt x="13" y="41"/>
                  </a:cubicBezTo>
                  <a:cubicBezTo>
                    <a:pt x="15" y="44"/>
                    <a:pt x="15" y="46"/>
                    <a:pt x="17" y="49"/>
                  </a:cubicBezTo>
                  <a:cubicBezTo>
                    <a:pt x="19" y="51"/>
                    <a:pt x="21" y="56"/>
                    <a:pt x="23" y="58"/>
                  </a:cubicBezTo>
                  <a:cubicBezTo>
                    <a:pt x="27" y="63"/>
                    <a:pt x="36" y="67"/>
                    <a:pt x="42" y="68"/>
                  </a:cubicBezTo>
                  <a:cubicBezTo>
                    <a:pt x="43" y="68"/>
                    <a:pt x="44" y="68"/>
                    <a:pt x="45" y="68"/>
                  </a:cubicBezTo>
                  <a:cubicBezTo>
                    <a:pt x="39" y="60"/>
                    <a:pt x="33" y="50"/>
                    <a:pt x="23" y="35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88" name="Freeform 315">
              <a:extLst>
                <a:ext uri="{FF2B5EF4-FFF2-40B4-BE49-F238E27FC236}">
                  <a16:creationId xmlns:a16="http://schemas.microsoft.com/office/drawing/2014/main" id="{54B2B65D-6B53-4862-983D-5E5170D6C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1" y="3587"/>
              <a:ext cx="23" cy="32"/>
            </a:xfrm>
            <a:custGeom>
              <a:avLst/>
              <a:gdLst>
                <a:gd name="T0" fmla="*/ 84 w 9"/>
                <a:gd name="T1" fmla="*/ 0 h 12"/>
                <a:gd name="T2" fmla="*/ 386 w 9"/>
                <a:gd name="T3" fmla="*/ 605 h 1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12">
                  <a:moveTo>
                    <a:pt x="2" y="0"/>
                  </a:moveTo>
                  <a:cubicBezTo>
                    <a:pt x="0" y="8"/>
                    <a:pt x="6" y="11"/>
                    <a:pt x="9" y="12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89" name="Freeform 316">
              <a:extLst>
                <a:ext uri="{FF2B5EF4-FFF2-40B4-BE49-F238E27FC236}">
                  <a16:creationId xmlns:a16="http://schemas.microsoft.com/office/drawing/2014/main" id="{5D186C52-9F6A-49CA-9CE6-0A84C2405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9" y="3472"/>
              <a:ext cx="70" cy="56"/>
            </a:xfrm>
            <a:custGeom>
              <a:avLst/>
              <a:gdLst>
                <a:gd name="T0" fmla="*/ 550 w 28"/>
                <a:gd name="T1" fmla="*/ 1059 h 21"/>
                <a:gd name="T2" fmla="*/ 1095 w 28"/>
                <a:gd name="T3" fmla="*/ 605 h 21"/>
                <a:gd name="T4" fmla="*/ 675 w 28"/>
                <a:gd name="T5" fmla="*/ 56 h 21"/>
                <a:gd name="T6" fmla="*/ 0 w 28"/>
                <a:gd name="T7" fmla="*/ 512 h 21"/>
                <a:gd name="T8" fmla="*/ 550 w 28"/>
                <a:gd name="T9" fmla="*/ 1059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21">
                  <a:moveTo>
                    <a:pt x="14" y="21"/>
                  </a:moveTo>
                  <a:cubicBezTo>
                    <a:pt x="22" y="21"/>
                    <a:pt x="25" y="14"/>
                    <a:pt x="28" y="12"/>
                  </a:cubicBezTo>
                  <a:cubicBezTo>
                    <a:pt x="26" y="10"/>
                    <a:pt x="26" y="2"/>
                    <a:pt x="17" y="1"/>
                  </a:cubicBezTo>
                  <a:cubicBezTo>
                    <a:pt x="8" y="0"/>
                    <a:pt x="4" y="11"/>
                    <a:pt x="0" y="10"/>
                  </a:cubicBezTo>
                  <a:cubicBezTo>
                    <a:pt x="4" y="11"/>
                    <a:pt x="7" y="21"/>
                    <a:pt x="14" y="21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90" name="Freeform 317">
              <a:extLst>
                <a:ext uri="{FF2B5EF4-FFF2-40B4-BE49-F238E27FC236}">
                  <a16:creationId xmlns:a16="http://schemas.microsoft.com/office/drawing/2014/main" id="{CB958ED5-C508-48B7-BFDD-82C60BC7F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" y="3515"/>
              <a:ext cx="35" cy="74"/>
            </a:xfrm>
            <a:custGeom>
              <a:avLst/>
              <a:gdLst>
                <a:gd name="T0" fmla="*/ 208 w 14"/>
                <a:gd name="T1" fmla="*/ 0 h 28"/>
                <a:gd name="T2" fmla="*/ 550 w 14"/>
                <a:gd name="T3" fmla="*/ 1369 h 2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28">
                  <a:moveTo>
                    <a:pt x="5" y="0"/>
                  </a:moveTo>
                  <a:cubicBezTo>
                    <a:pt x="7" y="16"/>
                    <a:pt x="0" y="18"/>
                    <a:pt x="14" y="28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91" name="Freeform 318">
              <a:extLst>
                <a:ext uri="{FF2B5EF4-FFF2-40B4-BE49-F238E27FC236}">
                  <a16:creationId xmlns:a16="http://schemas.microsoft.com/office/drawing/2014/main" id="{7FF9869C-AA98-46BB-816B-0C09C2BCB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" y="3664"/>
              <a:ext cx="105" cy="56"/>
            </a:xfrm>
            <a:custGeom>
              <a:avLst/>
              <a:gdLst>
                <a:gd name="T0" fmla="*/ 0 w 42"/>
                <a:gd name="T1" fmla="*/ 0 h 21"/>
                <a:gd name="T2" fmla="*/ 1645 w 42"/>
                <a:gd name="T3" fmla="*/ 1003 h 2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2" h="21">
                  <a:moveTo>
                    <a:pt x="0" y="0"/>
                  </a:moveTo>
                  <a:cubicBezTo>
                    <a:pt x="19" y="14"/>
                    <a:pt x="29" y="21"/>
                    <a:pt x="42" y="2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92" name="Freeform 319">
              <a:extLst>
                <a:ext uri="{FF2B5EF4-FFF2-40B4-BE49-F238E27FC236}">
                  <a16:creationId xmlns:a16="http://schemas.microsoft.com/office/drawing/2014/main" id="{837BB8B1-5750-4725-B1D9-CA08E06AC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" y="3637"/>
              <a:ext cx="18" cy="131"/>
            </a:xfrm>
            <a:custGeom>
              <a:avLst/>
              <a:gdLst>
                <a:gd name="T0" fmla="*/ 0 w 7"/>
                <a:gd name="T1" fmla="*/ 0 h 49"/>
                <a:gd name="T2" fmla="*/ 54 w 7"/>
                <a:gd name="T3" fmla="*/ 2502 h 4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49">
                  <a:moveTo>
                    <a:pt x="0" y="0"/>
                  </a:moveTo>
                  <a:cubicBezTo>
                    <a:pt x="3" y="17"/>
                    <a:pt x="7" y="27"/>
                    <a:pt x="1" y="49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93" name="Freeform 320">
              <a:extLst>
                <a:ext uri="{FF2B5EF4-FFF2-40B4-BE49-F238E27FC236}">
                  <a16:creationId xmlns:a16="http://schemas.microsoft.com/office/drawing/2014/main" id="{00672997-C076-4FC3-837A-F5A1C791E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3645"/>
              <a:ext cx="30" cy="136"/>
            </a:xfrm>
            <a:custGeom>
              <a:avLst/>
              <a:gdLst>
                <a:gd name="T0" fmla="*/ 0 w 12"/>
                <a:gd name="T1" fmla="*/ 0 h 51"/>
                <a:gd name="T2" fmla="*/ 470 w 12"/>
                <a:gd name="T3" fmla="*/ 2581 h 5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51">
                  <a:moveTo>
                    <a:pt x="0" y="0"/>
                  </a:moveTo>
                  <a:cubicBezTo>
                    <a:pt x="4" y="14"/>
                    <a:pt x="6" y="44"/>
                    <a:pt x="12" y="51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94" name="Freeform 321">
              <a:extLst>
                <a:ext uri="{FF2B5EF4-FFF2-40B4-BE49-F238E27FC236}">
                  <a16:creationId xmlns:a16="http://schemas.microsoft.com/office/drawing/2014/main" id="{6690E5CD-3F7C-49E5-8CCE-AF0F98719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" y="3653"/>
              <a:ext cx="27" cy="86"/>
            </a:xfrm>
            <a:custGeom>
              <a:avLst/>
              <a:gdLst>
                <a:gd name="T0" fmla="*/ 0 w 11"/>
                <a:gd name="T1" fmla="*/ 0 h 32"/>
                <a:gd name="T2" fmla="*/ 398 w 11"/>
                <a:gd name="T3" fmla="*/ 1669 h 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32">
                  <a:moveTo>
                    <a:pt x="0" y="0"/>
                  </a:moveTo>
                  <a:cubicBezTo>
                    <a:pt x="2" y="8"/>
                    <a:pt x="3" y="24"/>
                    <a:pt x="11" y="32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95" name="Freeform 322">
              <a:extLst>
                <a:ext uri="{FF2B5EF4-FFF2-40B4-BE49-F238E27FC236}">
                  <a16:creationId xmlns:a16="http://schemas.microsoft.com/office/drawing/2014/main" id="{3DFE72BB-DE5F-45C5-8F0F-57E026705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" y="3384"/>
              <a:ext cx="47" cy="80"/>
            </a:xfrm>
            <a:custGeom>
              <a:avLst/>
              <a:gdLst>
                <a:gd name="T0" fmla="*/ 710 w 19"/>
                <a:gd name="T1" fmla="*/ 1515 h 30"/>
                <a:gd name="T2" fmla="*/ 0 w 19"/>
                <a:gd name="T3" fmla="*/ 0 h 3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" h="30">
                  <a:moveTo>
                    <a:pt x="19" y="30"/>
                  </a:moveTo>
                  <a:cubicBezTo>
                    <a:pt x="13" y="26"/>
                    <a:pt x="8" y="16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96" name="Oval 323">
              <a:extLst>
                <a:ext uri="{FF2B5EF4-FFF2-40B4-BE49-F238E27FC236}">
                  <a16:creationId xmlns:a16="http://schemas.microsoft.com/office/drawing/2014/main" id="{6ACF0264-BA79-4C38-8FC5-A3B7F8A8E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3475"/>
              <a:ext cx="47" cy="53"/>
            </a:xfrm>
            <a:prstGeom prst="ellipse">
              <a:avLst/>
            </a:prstGeom>
            <a:noFill/>
            <a:ln w="7938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1697" name="Freeform 324">
              <a:extLst>
                <a:ext uri="{FF2B5EF4-FFF2-40B4-BE49-F238E27FC236}">
                  <a16:creationId xmlns:a16="http://schemas.microsoft.com/office/drawing/2014/main" id="{DDFA7696-E247-450A-9142-1A36371FF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" y="3021"/>
              <a:ext cx="1332" cy="1086"/>
            </a:xfrm>
            <a:custGeom>
              <a:avLst/>
              <a:gdLst>
                <a:gd name="T0" fmla="*/ 19543 w 533"/>
                <a:gd name="T1" fmla="*/ 8963 h 407"/>
                <a:gd name="T2" fmla="*/ 17169 w 533"/>
                <a:gd name="T3" fmla="*/ 6444 h 407"/>
                <a:gd name="T4" fmla="*/ 15844 w 533"/>
                <a:gd name="T5" fmla="*/ 2036 h 407"/>
                <a:gd name="T6" fmla="*/ 14282 w 533"/>
                <a:gd name="T7" fmla="*/ 2071 h 407"/>
                <a:gd name="T8" fmla="*/ 14545 w 533"/>
                <a:gd name="T9" fmla="*/ 3645 h 407"/>
                <a:gd name="T10" fmla="*/ 12203 w 533"/>
                <a:gd name="T11" fmla="*/ 1574 h 407"/>
                <a:gd name="T12" fmla="*/ 13970 w 533"/>
                <a:gd name="T13" fmla="*/ 6900 h 407"/>
                <a:gd name="T14" fmla="*/ 12798 w 533"/>
                <a:gd name="T15" fmla="*/ 7447 h 407"/>
                <a:gd name="T16" fmla="*/ 6165 w 533"/>
                <a:gd name="T17" fmla="*/ 5988 h 407"/>
                <a:gd name="T18" fmla="*/ 542 w 533"/>
                <a:gd name="T19" fmla="*/ 17443 h 407"/>
                <a:gd name="T20" fmla="*/ 3934 w 533"/>
                <a:gd name="T21" fmla="*/ 20122 h 407"/>
                <a:gd name="T22" fmla="*/ 7682 w 533"/>
                <a:gd name="T23" fmla="*/ 20234 h 407"/>
                <a:gd name="T24" fmla="*/ 10723 w 533"/>
                <a:gd name="T25" fmla="*/ 20234 h 407"/>
                <a:gd name="T26" fmla="*/ 9831 w 533"/>
                <a:gd name="T27" fmla="*/ 19052 h 407"/>
                <a:gd name="T28" fmla="*/ 7807 w 533"/>
                <a:gd name="T29" fmla="*/ 18812 h 407"/>
                <a:gd name="T30" fmla="*/ 8694 w 533"/>
                <a:gd name="T31" fmla="*/ 18257 h 407"/>
                <a:gd name="T32" fmla="*/ 8737 w 533"/>
                <a:gd name="T33" fmla="*/ 18257 h 407"/>
                <a:gd name="T34" fmla="*/ 9082 w 533"/>
                <a:gd name="T35" fmla="*/ 18411 h 407"/>
                <a:gd name="T36" fmla="*/ 10016 w 533"/>
                <a:gd name="T37" fmla="*/ 17899 h 407"/>
                <a:gd name="T38" fmla="*/ 10611 w 533"/>
                <a:gd name="T39" fmla="*/ 17899 h 407"/>
                <a:gd name="T40" fmla="*/ 12828 w 533"/>
                <a:gd name="T41" fmla="*/ 19473 h 407"/>
                <a:gd name="T42" fmla="*/ 15452 w 533"/>
                <a:gd name="T43" fmla="*/ 20634 h 407"/>
                <a:gd name="T44" fmla="*/ 16076 w 533"/>
                <a:gd name="T45" fmla="*/ 20477 h 407"/>
                <a:gd name="T46" fmla="*/ 16544 w 533"/>
                <a:gd name="T47" fmla="*/ 20122 h 407"/>
                <a:gd name="T48" fmla="*/ 15139 w 533"/>
                <a:gd name="T49" fmla="*/ 19508 h 407"/>
                <a:gd name="T50" fmla="*/ 15794 w 533"/>
                <a:gd name="T51" fmla="*/ 19209 h 407"/>
                <a:gd name="T52" fmla="*/ 16731 w 533"/>
                <a:gd name="T53" fmla="*/ 18902 h 407"/>
                <a:gd name="T54" fmla="*/ 15607 w 533"/>
                <a:gd name="T55" fmla="*/ 18142 h 407"/>
                <a:gd name="T56" fmla="*/ 13298 w 533"/>
                <a:gd name="T57" fmla="*/ 17501 h 407"/>
                <a:gd name="T58" fmla="*/ 14627 w 533"/>
                <a:gd name="T59" fmla="*/ 17443 h 407"/>
                <a:gd name="T60" fmla="*/ 14782 w 533"/>
                <a:gd name="T61" fmla="*/ 17344 h 407"/>
                <a:gd name="T62" fmla="*/ 15532 w 533"/>
                <a:gd name="T63" fmla="*/ 17344 h 407"/>
                <a:gd name="T64" fmla="*/ 15794 w 533"/>
                <a:gd name="T65" fmla="*/ 17139 h 407"/>
                <a:gd name="T66" fmla="*/ 16389 w 533"/>
                <a:gd name="T67" fmla="*/ 16738 h 407"/>
                <a:gd name="T68" fmla="*/ 17011 w 533"/>
                <a:gd name="T69" fmla="*/ 16469 h 407"/>
                <a:gd name="T70" fmla="*/ 17668 w 533"/>
                <a:gd name="T71" fmla="*/ 15863 h 407"/>
                <a:gd name="T72" fmla="*/ 17981 w 533"/>
                <a:gd name="T73" fmla="*/ 14860 h 407"/>
                <a:gd name="T74" fmla="*/ 19118 w 533"/>
                <a:gd name="T75" fmla="*/ 12730 h 407"/>
                <a:gd name="T76" fmla="*/ 20522 w 533"/>
                <a:gd name="T77" fmla="*/ 11399 h 407"/>
                <a:gd name="T78" fmla="*/ 20477 w 533"/>
                <a:gd name="T79" fmla="*/ 10182 h 40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33" h="407">
                  <a:moveTo>
                    <a:pt x="525" y="201"/>
                  </a:moveTo>
                  <a:cubicBezTo>
                    <a:pt x="518" y="193"/>
                    <a:pt x="508" y="184"/>
                    <a:pt x="501" y="177"/>
                  </a:cubicBezTo>
                  <a:cubicBezTo>
                    <a:pt x="494" y="169"/>
                    <a:pt x="479" y="149"/>
                    <a:pt x="471" y="143"/>
                  </a:cubicBezTo>
                  <a:cubicBezTo>
                    <a:pt x="463" y="137"/>
                    <a:pt x="453" y="133"/>
                    <a:pt x="440" y="127"/>
                  </a:cubicBezTo>
                  <a:cubicBezTo>
                    <a:pt x="427" y="122"/>
                    <a:pt x="426" y="114"/>
                    <a:pt x="420" y="101"/>
                  </a:cubicBezTo>
                  <a:cubicBezTo>
                    <a:pt x="409" y="82"/>
                    <a:pt x="411" y="61"/>
                    <a:pt x="406" y="40"/>
                  </a:cubicBezTo>
                  <a:cubicBezTo>
                    <a:pt x="400" y="20"/>
                    <a:pt x="385" y="0"/>
                    <a:pt x="380" y="2"/>
                  </a:cubicBezTo>
                  <a:cubicBezTo>
                    <a:pt x="375" y="5"/>
                    <a:pt x="366" y="29"/>
                    <a:pt x="366" y="41"/>
                  </a:cubicBezTo>
                  <a:cubicBezTo>
                    <a:pt x="365" y="53"/>
                    <a:pt x="366" y="58"/>
                    <a:pt x="371" y="70"/>
                  </a:cubicBezTo>
                  <a:cubicBezTo>
                    <a:pt x="373" y="72"/>
                    <a:pt x="373" y="72"/>
                    <a:pt x="373" y="72"/>
                  </a:cubicBezTo>
                  <a:cubicBezTo>
                    <a:pt x="368" y="66"/>
                    <a:pt x="362" y="59"/>
                    <a:pt x="354" y="52"/>
                  </a:cubicBezTo>
                  <a:cubicBezTo>
                    <a:pt x="338" y="38"/>
                    <a:pt x="316" y="29"/>
                    <a:pt x="313" y="31"/>
                  </a:cubicBezTo>
                  <a:cubicBezTo>
                    <a:pt x="310" y="34"/>
                    <a:pt x="308" y="60"/>
                    <a:pt x="321" y="80"/>
                  </a:cubicBezTo>
                  <a:cubicBezTo>
                    <a:pt x="332" y="98"/>
                    <a:pt x="351" y="121"/>
                    <a:pt x="358" y="136"/>
                  </a:cubicBezTo>
                  <a:cubicBezTo>
                    <a:pt x="359" y="138"/>
                    <a:pt x="359" y="138"/>
                    <a:pt x="359" y="138"/>
                  </a:cubicBezTo>
                  <a:cubicBezTo>
                    <a:pt x="357" y="147"/>
                    <a:pt x="338" y="148"/>
                    <a:pt x="328" y="147"/>
                  </a:cubicBezTo>
                  <a:cubicBezTo>
                    <a:pt x="317" y="146"/>
                    <a:pt x="284" y="138"/>
                    <a:pt x="267" y="129"/>
                  </a:cubicBezTo>
                  <a:cubicBezTo>
                    <a:pt x="249" y="120"/>
                    <a:pt x="200" y="109"/>
                    <a:pt x="158" y="118"/>
                  </a:cubicBezTo>
                  <a:cubicBezTo>
                    <a:pt x="68" y="134"/>
                    <a:pt x="26" y="183"/>
                    <a:pt x="8" y="270"/>
                  </a:cubicBezTo>
                  <a:cubicBezTo>
                    <a:pt x="2" y="291"/>
                    <a:pt x="0" y="323"/>
                    <a:pt x="14" y="344"/>
                  </a:cubicBezTo>
                  <a:cubicBezTo>
                    <a:pt x="28" y="365"/>
                    <a:pt x="35" y="377"/>
                    <a:pt x="42" y="385"/>
                  </a:cubicBezTo>
                  <a:cubicBezTo>
                    <a:pt x="50" y="394"/>
                    <a:pt x="83" y="395"/>
                    <a:pt x="101" y="397"/>
                  </a:cubicBezTo>
                  <a:cubicBezTo>
                    <a:pt x="119" y="399"/>
                    <a:pt x="137" y="394"/>
                    <a:pt x="145" y="394"/>
                  </a:cubicBezTo>
                  <a:cubicBezTo>
                    <a:pt x="154" y="394"/>
                    <a:pt x="178" y="397"/>
                    <a:pt x="197" y="399"/>
                  </a:cubicBezTo>
                  <a:cubicBezTo>
                    <a:pt x="216" y="401"/>
                    <a:pt x="245" y="402"/>
                    <a:pt x="248" y="402"/>
                  </a:cubicBezTo>
                  <a:cubicBezTo>
                    <a:pt x="253" y="399"/>
                    <a:pt x="268" y="403"/>
                    <a:pt x="275" y="399"/>
                  </a:cubicBezTo>
                  <a:cubicBezTo>
                    <a:pt x="282" y="396"/>
                    <a:pt x="283" y="394"/>
                    <a:pt x="283" y="394"/>
                  </a:cubicBezTo>
                  <a:cubicBezTo>
                    <a:pt x="277" y="386"/>
                    <a:pt x="258" y="379"/>
                    <a:pt x="252" y="376"/>
                  </a:cubicBezTo>
                  <a:cubicBezTo>
                    <a:pt x="246" y="373"/>
                    <a:pt x="239" y="370"/>
                    <a:pt x="236" y="370"/>
                  </a:cubicBezTo>
                  <a:cubicBezTo>
                    <a:pt x="232" y="371"/>
                    <a:pt x="208" y="371"/>
                    <a:pt x="200" y="371"/>
                  </a:cubicBezTo>
                  <a:cubicBezTo>
                    <a:pt x="205" y="371"/>
                    <a:pt x="214" y="370"/>
                    <a:pt x="219" y="364"/>
                  </a:cubicBezTo>
                  <a:cubicBezTo>
                    <a:pt x="221" y="363"/>
                    <a:pt x="222" y="362"/>
                    <a:pt x="223" y="360"/>
                  </a:cubicBezTo>
                  <a:cubicBezTo>
                    <a:pt x="223" y="361"/>
                    <a:pt x="223" y="361"/>
                    <a:pt x="223" y="361"/>
                  </a:cubicBezTo>
                  <a:cubicBezTo>
                    <a:pt x="223" y="361"/>
                    <a:pt x="224" y="360"/>
                    <a:pt x="224" y="360"/>
                  </a:cubicBezTo>
                  <a:cubicBezTo>
                    <a:pt x="226" y="358"/>
                    <a:pt x="228" y="357"/>
                    <a:pt x="230" y="356"/>
                  </a:cubicBezTo>
                  <a:cubicBezTo>
                    <a:pt x="233" y="357"/>
                    <a:pt x="232" y="361"/>
                    <a:pt x="233" y="363"/>
                  </a:cubicBezTo>
                  <a:cubicBezTo>
                    <a:pt x="234" y="356"/>
                    <a:pt x="240" y="355"/>
                    <a:pt x="245" y="357"/>
                  </a:cubicBezTo>
                  <a:cubicBezTo>
                    <a:pt x="248" y="352"/>
                    <a:pt x="253" y="354"/>
                    <a:pt x="257" y="353"/>
                  </a:cubicBezTo>
                  <a:cubicBezTo>
                    <a:pt x="263" y="353"/>
                    <a:pt x="265" y="351"/>
                    <a:pt x="271" y="355"/>
                  </a:cubicBezTo>
                  <a:cubicBezTo>
                    <a:pt x="271" y="354"/>
                    <a:pt x="271" y="353"/>
                    <a:pt x="272" y="353"/>
                  </a:cubicBezTo>
                  <a:cubicBezTo>
                    <a:pt x="272" y="353"/>
                    <a:pt x="273" y="353"/>
                    <a:pt x="274" y="353"/>
                  </a:cubicBezTo>
                  <a:cubicBezTo>
                    <a:pt x="282" y="356"/>
                    <a:pt x="315" y="375"/>
                    <a:pt x="329" y="384"/>
                  </a:cubicBezTo>
                  <a:cubicBezTo>
                    <a:pt x="344" y="392"/>
                    <a:pt x="360" y="401"/>
                    <a:pt x="369" y="404"/>
                  </a:cubicBezTo>
                  <a:cubicBezTo>
                    <a:pt x="378" y="406"/>
                    <a:pt x="389" y="407"/>
                    <a:pt x="396" y="407"/>
                  </a:cubicBezTo>
                  <a:cubicBezTo>
                    <a:pt x="403" y="407"/>
                    <a:pt x="406" y="406"/>
                    <a:pt x="409" y="406"/>
                  </a:cubicBezTo>
                  <a:cubicBezTo>
                    <a:pt x="412" y="406"/>
                    <a:pt x="412" y="404"/>
                    <a:pt x="412" y="404"/>
                  </a:cubicBezTo>
                  <a:cubicBezTo>
                    <a:pt x="417" y="405"/>
                    <a:pt x="419" y="401"/>
                    <a:pt x="419" y="401"/>
                  </a:cubicBezTo>
                  <a:cubicBezTo>
                    <a:pt x="423" y="401"/>
                    <a:pt x="424" y="397"/>
                    <a:pt x="424" y="397"/>
                  </a:cubicBezTo>
                  <a:cubicBezTo>
                    <a:pt x="424" y="397"/>
                    <a:pt x="416" y="392"/>
                    <a:pt x="409" y="389"/>
                  </a:cubicBezTo>
                  <a:cubicBezTo>
                    <a:pt x="403" y="387"/>
                    <a:pt x="393" y="383"/>
                    <a:pt x="388" y="385"/>
                  </a:cubicBezTo>
                  <a:cubicBezTo>
                    <a:pt x="382" y="387"/>
                    <a:pt x="376" y="380"/>
                    <a:pt x="376" y="380"/>
                  </a:cubicBezTo>
                  <a:cubicBezTo>
                    <a:pt x="385" y="379"/>
                    <a:pt x="398" y="379"/>
                    <a:pt x="405" y="379"/>
                  </a:cubicBezTo>
                  <a:cubicBezTo>
                    <a:pt x="412" y="380"/>
                    <a:pt x="422" y="377"/>
                    <a:pt x="420" y="376"/>
                  </a:cubicBezTo>
                  <a:cubicBezTo>
                    <a:pt x="426" y="377"/>
                    <a:pt x="429" y="373"/>
                    <a:pt x="429" y="373"/>
                  </a:cubicBezTo>
                  <a:cubicBezTo>
                    <a:pt x="429" y="373"/>
                    <a:pt x="424" y="367"/>
                    <a:pt x="417" y="365"/>
                  </a:cubicBezTo>
                  <a:cubicBezTo>
                    <a:pt x="410" y="363"/>
                    <a:pt x="403" y="360"/>
                    <a:pt x="400" y="358"/>
                  </a:cubicBezTo>
                  <a:cubicBezTo>
                    <a:pt x="391" y="352"/>
                    <a:pt x="350" y="356"/>
                    <a:pt x="347" y="356"/>
                  </a:cubicBezTo>
                  <a:cubicBezTo>
                    <a:pt x="345" y="356"/>
                    <a:pt x="339" y="348"/>
                    <a:pt x="341" y="345"/>
                  </a:cubicBezTo>
                  <a:cubicBezTo>
                    <a:pt x="343" y="342"/>
                    <a:pt x="361" y="346"/>
                    <a:pt x="370" y="345"/>
                  </a:cubicBezTo>
                  <a:cubicBezTo>
                    <a:pt x="371" y="344"/>
                    <a:pt x="373" y="344"/>
                    <a:pt x="375" y="344"/>
                  </a:cubicBezTo>
                  <a:cubicBezTo>
                    <a:pt x="375" y="344"/>
                    <a:pt x="375" y="345"/>
                    <a:pt x="376" y="345"/>
                  </a:cubicBezTo>
                  <a:cubicBezTo>
                    <a:pt x="377" y="345"/>
                    <a:pt x="378" y="344"/>
                    <a:pt x="379" y="342"/>
                  </a:cubicBezTo>
                  <a:cubicBezTo>
                    <a:pt x="380" y="342"/>
                    <a:pt x="382" y="342"/>
                    <a:pt x="383" y="341"/>
                  </a:cubicBezTo>
                  <a:cubicBezTo>
                    <a:pt x="388" y="345"/>
                    <a:pt x="397" y="335"/>
                    <a:pt x="398" y="342"/>
                  </a:cubicBezTo>
                  <a:cubicBezTo>
                    <a:pt x="399" y="340"/>
                    <a:pt x="399" y="337"/>
                    <a:pt x="401" y="336"/>
                  </a:cubicBezTo>
                  <a:cubicBezTo>
                    <a:pt x="402" y="337"/>
                    <a:pt x="404" y="337"/>
                    <a:pt x="405" y="338"/>
                  </a:cubicBezTo>
                  <a:cubicBezTo>
                    <a:pt x="407" y="334"/>
                    <a:pt x="410" y="338"/>
                    <a:pt x="413" y="336"/>
                  </a:cubicBezTo>
                  <a:cubicBezTo>
                    <a:pt x="416" y="335"/>
                    <a:pt x="417" y="331"/>
                    <a:pt x="420" y="330"/>
                  </a:cubicBezTo>
                  <a:cubicBezTo>
                    <a:pt x="424" y="329"/>
                    <a:pt x="426" y="330"/>
                    <a:pt x="429" y="328"/>
                  </a:cubicBezTo>
                  <a:cubicBezTo>
                    <a:pt x="432" y="326"/>
                    <a:pt x="432" y="322"/>
                    <a:pt x="436" y="325"/>
                  </a:cubicBezTo>
                  <a:cubicBezTo>
                    <a:pt x="437" y="321"/>
                    <a:pt x="441" y="319"/>
                    <a:pt x="445" y="320"/>
                  </a:cubicBezTo>
                  <a:cubicBezTo>
                    <a:pt x="445" y="316"/>
                    <a:pt x="448" y="310"/>
                    <a:pt x="453" y="313"/>
                  </a:cubicBezTo>
                  <a:cubicBezTo>
                    <a:pt x="455" y="309"/>
                    <a:pt x="454" y="299"/>
                    <a:pt x="462" y="301"/>
                  </a:cubicBezTo>
                  <a:cubicBezTo>
                    <a:pt x="461" y="298"/>
                    <a:pt x="461" y="295"/>
                    <a:pt x="461" y="293"/>
                  </a:cubicBezTo>
                  <a:cubicBezTo>
                    <a:pt x="465" y="285"/>
                    <a:pt x="468" y="276"/>
                    <a:pt x="469" y="269"/>
                  </a:cubicBezTo>
                  <a:cubicBezTo>
                    <a:pt x="477" y="265"/>
                    <a:pt x="481" y="250"/>
                    <a:pt x="490" y="251"/>
                  </a:cubicBezTo>
                  <a:cubicBezTo>
                    <a:pt x="498" y="251"/>
                    <a:pt x="503" y="248"/>
                    <a:pt x="508" y="245"/>
                  </a:cubicBezTo>
                  <a:cubicBezTo>
                    <a:pt x="513" y="241"/>
                    <a:pt x="523" y="232"/>
                    <a:pt x="526" y="225"/>
                  </a:cubicBezTo>
                  <a:cubicBezTo>
                    <a:pt x="526" y="225"/>
                    <a:pt x="529" y="225"/>
                    <a:pt x="530" y="222"/>
                  </a:cubicBezTo>
                  <a:cubicBezTo>
                    <a:pt x="532" y="219"/>
                    <a:pt x="533" y="208"/>
                    <a:pt x="525" y="201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98" name="Freeform 325">
              <a:extLst>
                <a:ext uri="{FF2B5EF4-FFF2-40B4-BE49-F238E27FC236}">
                  <a16:creationId xmlns:a16="http://schemas.microsoft.com/office/drawing/2014/main" id="{59D823D8-4107-4561-9B58-4E1694A7D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" y="3997"/>
              <a:ext cx="160" cy="43"/>
            </a:xfrm>
            <a:custGeom>
              <a:avLst/>
              <a:gdLst>
                <a:gd name="T0" fmla="*/ 1533 w 64"/>
                <a:gd name="T1" fmla="*/ 59 h 16"/>
                <a:gd name="T2" fmla="*/ 625 w 64"/>
                <a:gd name="T3" fmla="*/ 59 h 16"/>
                <a:gd name="T4" fmla="*/ 625 w 64"/>
                <a:gd name="T5" fmla="*/ 59 h 16"/>
                <a:gd name="T6" fmla="*/ 0 w 64"/>
                <a:gd name="T7" fmla="*/ 253 h 16"/>
                <a:gd name="T8" fmla="*/ 1408 w 64"/>
                <a:gd name="T9" fmla="*/ 218 h 16"/>
                <a:gd name="T10" fmla="*/ 2033 w 64"/>
                <a:gd name="T11" fmla="*/ 527 h 16"/>
                <a:gd name="T12" fmla="*/ 2500 w 64"/>
                <a:gd name="T13" fmla="*/ 839 h 16"/>
                <a:gd name="T14" fmla="*/ 2425 w 64"/>
                <a:gd name="T15" fmla="*/ 621 h 16"/>
                <a:gd name="T16" fmla="*/ 1533 w 64"/>
                <a:gd name="T17" fmla="*/ 59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" h="16">
                  <a:moveTo>
                    <a:pt x="39" y="1"/>
                  </a:moveTo>
                  <a:cubicBezTo>
                    <a:pt x="35" y="0"/>
                    <a:pt x="23" y="0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0" y="4"/>
                    <a:pt x="4" y="5"/>
                    <a:pt x="0" y="5"/>
                  </a:cubicBezTo>
                  <a:cubicBezTo>
                    <a:pt x="8" y="5"/>
                    <a:pt x="32" y="5"/>
                    <a:pt x="36" y="4"/>
                  </a:cubicBezTo>
                  <a:cubicBezTo>
                    <a:pt x="39" y="4"/>
                    <a:pt x="46" y="7"/>
                    <a:pt x="52" y="10"/>
                  </a:cubicBezTo>
                  <a:cubicBezTo>
                    <a:pt x="54" y="11"/>
                    <a:pt x="59" y="13"/>
                    <a:pt x="64" y="16"/>
                  </a:cubicBezTo>
                  <a:cubicBezTo>
                    <a:pt x="64" y="15"/>
                    <a:pt x="64" y="14"/>
                    <a:pt x="62" y="12"/>
                  </a:cubicBezTo>
                  <a:cubicBezTo>
                    <a:pt x="60" y="10"/>
                    <a:pt x="42" y="3"/>
                    <a:pt x="39" y="1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99" name="Freeform 326">
              <a:extLst>
                <a:ext uri="{FF2B5EF4-FFF2-40B4-BE49-F238E27FC236}">
                  <a16:creationId xmlns:a16="http://schemas.microsoft.com/office/drawing/2014/main" id="{F99145DE-EE62-4301-8958-7A4350AE4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" y="3517"/>
              <a:ext cx="20" cy="32"/>
            </a:xfrm>
            <a:custGeom>
              <a:avLst/>
              <a:gdLst>
                <a:gd name="T0" fmla="*/ 283 w 8"/>
                <a:gd name="T1" fmla="*/ 56 h 12"/>
                <a:gd name="T2" fmla="*/ 125 w 8"/>
                <a:gd name="T3" fmla="*/ 149 h 12"/>
                <a:gd name="T4" fmla="*/ 208 w 8"/>
                <a:gd name="T5" fmla="*/ 248 h 12"/>
                <a:gd name="T6" fmla="*/ 0 w 8"/>
                <a:gd name="T7" fmla="*/ 547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2">
                  <a:moveTo>
                    <a:pt x="7" y="1"/>
                  </a:moveTo>
                  <a:cubicBezTo>
                    <a:pt x="5" y="0"/>
                    <a:pt x="3" y="1"/>
                    <a:pt x="3" y="3"/>
                  </a:cubicBezTo>
                  <a:cubicBezTo>
                    <a:pt x="3" y="5"/>
                    <a:pt x="5" y="4"/>
                    <a:pt x="5" y="5"/>
                  </a:cubicBezTo>
                  <a:cubicBezTo>
                    <a:pt x="8" y="10"/>
                    <a:pt x="6" y="12"/>
                    <a:pt x="0" y="11"/>
                  </a:cubicBezTo>
                </a:path>
              </a:pathLst>
            </a:custGeom>
            <a:noFill/>
            <a:ln w="15875" cap="flat">
              <a:solidFill>
                <a:srgbClr val="91D2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00" name="Freeform 327">
              <a:extLst>
                <a:ext uri="{FF2B5EF4-FFF2-40B4-BE49-F238E27FC236}">
                  <a16:creationId xmlns:a16="http://schemas.microsoft.com/office/drawing/2014/main" id="{1D417AF2-5FDD-43F5-A46B-D42671248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4" y="3576"/>
              <a:ext cx="30" cy="27"/>
            </a:xfrm>
            <a:custGeom>
              <a:avLst/>
              <a:gdLst>
                <a:gd name="T0" fmla="*/ 395 w 12"/>
                <a:gd name="T1" fmla="*/ 159 h 10"/>
                <a:gd name="T2" fmla="*/ 313 w 12"/>
                <a:gd name="T3" fmla="*/ 0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10">
                  <a:moveTo>
                    <a:pt x="10" y="3"/>
                  </a:moveTo>
                  <a:cubicBezTo>
                    <a:pt x="12" y="10"/>
                    <a:pt x="0" y="5"/>
                    <a:pt x="8" y="0"/>
                  </a:cubicBezTo>
                </a:path>
              </a:pathLst>
            </a:custGeom>
            <a:noFill/>
            <a:ln w="15875" cap="flat">
              <a:solidFill>
                <a:srgbClr val="91D2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01" name="Freeform 328">
              <a:extLst>
                <a:ext uri="{FF2B5EF4-FFF2-40B4-BE49-F238E27FC236}">
                  <a16:creationId xmlns:a16="http://schemas.microsoft.com/office/drawing/2014/main" id="{2178870A-B246-496D-BF00-36B30DF9F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9" y="3667"/>
              <a:ext cx="5" cy="2"/>
            </a:xfrm>
            <a:custGeom>
              <a:avLst/>
              <a:gdLst>
                <a:gd name="T0" fmla="*/ 0 w 2"/>
                <a:gd name="T1" fmla="*/ 16 h 1"/>
                <a:gd name="T2" fmla="*/ 83 w 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1" y="0"/>
                    <a:pt x="2" y="0"/>
                  </a:cubicBezTo>
                </a:path>
              </a:pathLst>
            </a:custGeom>
            <a:noFill/>
            <a:ln w="15875" cap="flat">
              <a:solidFill>
                <a:srgbClr val="91D2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02" name="Freeform 329">
              <a:extLst>
                <a:ext uri="{FF2B5EF4-FFF2-40B4-BE49-F238E27FC236}">
                  <a16:creationId xmlns:a16="http://schemas.microsoft.com/office/drawing/2014/main" id="{EBC2C16A-7BD0-4ABF-89FC-AF46297E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" y="3704"/>
              <a:ext cx="17" cy="16"/>
            </a:xfrm>
            <a:custGeom>
              <a:avLst/>
              <a:gdLst>
                <a:gd name="T0" fmla="*/ 211 w 7"/>
                <a:gd name="T1" fmla="*/ 307 h 6"/>
                <a:gd name="T2" fmla="*/ 29 w 7"/>
                <a:gd name="T3" fmla="*/ 248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6">
                  <a:moveTo>
                    <a:pt x="6" y="6"/>
                  </a:moveTo>
                  <a:cubicBezTo>
                    <a:pt x="7" y="0"/>
                    <a:pt x="0" y="0"/>
                    <a:pt x="1" y="5"/>
                  </a:cubicBezTo>
                </a:path>
              </a:pathLst>
            </a:custGeom>
            <a:noFill/>
            <a:ln w="15875" cap="flat">
              <a:solidFill>
                <a:srgbClr val="91D2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03" name="Freeform 330">
              <a:extLst>
                <a:ext uri="{FF2B5EF4-FFF2-40B4-BE49-F238E27FC236}">
                  <a16:creationId xmlns:a16="http://schemas.microsoft.com/office/drawing/2014/main" id="{E48BE652-A689-4169-A178-DBEFA39F9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4" y="3317"/>
              <a:ext cx="7" cy="1"/>
            </a:xfrm>
            <a:custGeom>
              <a:avLst/>
              <a:gdLst>
                <a:gd name="T0" fmla="*/ 0 w 3"/>
                <a:gd name="T1" fmla="*/ 0 h 1"/>
                <a:gd name="T2" fmla="*/ 86 w 3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noFill/>
            <a:ln w="15875" cap="flat">
              <a:solidFill>
                <a:srgbClr val="91D2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04" name="Freeform 331">
              <a:extLst>
                <a:ext uri="{FF2B5EF4-FFF2-40B4-BE49-F238E27FC236}">
                  <a16:creationId xmlns:a16="http://schemas.microsoft.com/office/drawing/2014/main" id="{4C0E996C-8493-4C56-AE9B-2402AB440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1" y="3427"/>
              <a:ext cx="33" cy="42"/>
            </a:xfrm>
            <a:custGeom>
              <a:avLst/>
              <a:gdLst>
                <a:gd name="T0" fmla="*/ 327 w 13"/>
                <a:gd name="T1" fmla="*/ 759 h 16"/>
                <a:gd name="T2" fmla="*/ 490 w 13"/>
                <a:gd name="T3" fmla="*/ 525 h 16"/>
                <a:gd name="T4" fmla="*/ 213 w 13"/>
                <a:gd name="T5" fmla="*/ 525 h 16"/>
                <a:gd name="T6" fmla="*/ 327 w 13"/>
                <a:gd name="T7" fmla="*/ 89 h 16"/>
                <a:gd name="T8" fmla="*/ 0 w 13"/>
                <a:gd name="T9" fmla="*/ 234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6">
                  <a:moveTo>
                    <a:pt x="8" y="16"/>
                  </a:moveTo>
                  <a:cubicBezTo>
                    <a:pt x="9" y="15"/>
                    <a:pt x="13" y="13"/>
                    <a:pt x="12" y="11"/>
                  </a:cubicBezTo>
                  <a:cubicBezTo>
                    <a:pt x="11" y="9"/>
                    <a:pt x="7" y="11"/>
                    <a:pt x="5" y="11"/>
                  </a:cubicBezTo>
                  <a:cubicBezTo>
                    <a:pt x="7" y="10"/>
                    <a:pt x="10" y="5"/>
                    <a:pt x="8" y="2"/>
                  </a:cubicBezTo>
                  <a:cubicBezTo>
                    <a:pt x="7" y="0"/>
                    <a:pt x="1" y="2"/>
                    <a:pt x="0" y="5"/>
                  </a:cubicBezTo>
                </a:path>
              </a:pathLst>
            </a:custGeom>
            <a:noFill/>
            <a:ln w="15875" cap="flat">
              <a:solidFill>
                <a:srgbClr val="91D2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05" name="Freeform 332">
              <a:extLst>
                <a:ext uri="{FF2B5EF4-FFF2-40B4-BE49-F238E27FC236}">
                  <a16:creationId xmlns:a16="http://schemas.microsoft.com/office/drawing/2014/main" id="{6FF2A749-0D86-4E40-947B-933A74BF5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408"/>
              <a:ext cx="38" cy="40"/>
            </a:xfrm>
            <a:custGeom>
              <a:avLst/>
              <a:gdLst>
                <a:gd name="T0" fmla="*/ 616 w 15"/>
                <a:gd name="T1" fmla="*/ 512 h 15"/>
                <a:gd name="T2" fmla="*/ 327 w 15"/>
                <a:gd name="T3" fmla="*/ 704 h 15"/>
                <a:gd name="T4" fmla="*/ 372 w 15"/>
                <a:gd name="T5" fmla="*/ 363 h 15"/>
                <a:gd name="T6" fmla="*/ 129 w 15"/>
                <a:gd name="T7" fmla="*/ 512 h 15"/>
                <a:gd name="T8" fmla="*/ 84 w 15"/>
                <a:gd name="T9" fmla="*/ 0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5">
                  <a:moveTo>
                    <a:pt x="15" y="10"/>
                  </a:moveTo>
                  <a:cubicBezTo>
                    <a:pt x="14" y="11"/>
                    <a:pt x="10" y="15"/>
                    <a:pt x="8" y="14"/>
                  </a:cubicBezTo>
                  <a:cubicBezTo>
                    <a:pt x="5" y="13"/>
                    <a:pt x="9" y="9"/>
                    <a:pt x="9" y="7"/>
                  </a:cubicBezTo>
                  <a:cubicBezTo>
                    <a:pt x="7" y="7"/>
                    <a:pt x="5" y="9"/>
                    <a:pt x="3" y="10"/>
                  </a:cubicBezTo>
                  <a:cubicBezTo>
                    <a:pt x="0" y="7"/>
                    <a:pt x="2" y="3"/>
                    <a:pt x="2" y="0"/>
                  </a:cubicBezTo>
                </a:path>
              </a:pathLst>
            </a:custGeom>
            <a:noFill/>
            <a:ln w="15875" cap="flat">
              <a:solidFill>
                <a:srgbClr val="91D2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06" name="Freeform 333">
              <a:extLst>
                <a:ext uri="{FF2B5EF4-FFF2-40B4-BE49-F238E27FC236}">
                  <a16:creationId xmlns:a16="http://schemas.microsoft.com/office/drawing/2014/main" id="{6FF9FA4D-ED2B-40BF-A9F7-0E538D62A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9" y="3643"/>
              <a:ext cx="50" cy="48"/>
            </a:xfrm>
            <a:custGeom>
              <a:avLst/>
              <a:gdLst>
                <a:gd name="T0" fmla="*/ 0 w 20"/>
                <a:gd name="T1" fmla="*/ 512 h 18"/>
                <a:gd name="T2" fmla="*/ 83 w 20"/>
                <a:gd name="T3" fmla="*/ 93 h 18"/>
                <a:gd name="T4" fmla="*/ 238 w 20"/>
                <a:gd name="T5" fmla="*/ 661 h 18"/>
                <a:gd name="T6" fmla="*/ 550 w 20"/>
                <a:gd name="T7" fmla="*/ 56 h 18"/>
                <a:gd name="T8" fmla="*/ 595 w 20"/>
                <a:gd name="T9" fmla="*/ 909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18">
                  <a:moveTo>
                    <a:pt x="0" y="10"/>
                  </a:moveTo>
                  <a:cubicBezTo>
                    <a:pt x="0" y="7"/>
                    <a:pt x="1" y="4"/>
                    <a:pt x="2" y="2"/>
                  </a:cubicBezTo>
                  <a:cubicBezTo>
                    <a:pt x="4" y="5"/>
                    <a:pt x="3" y="10"/>
                    <a:pt x="6" y="13"/>
                  </a:cubicBezTo>
                  <a:cubicBezTo>
                    <a:pt x="8" y="11"/>
                    <a:pt x="12" y="0"/>
                    <a:pt x="14" y="1"/>
                  </a:cubicBezTo>
                  <a:cubicBezTo>
                    <a:pt x="20" y="1"/>
                    <a:pt x="18" y="15"/>
                    <a:pt x="15" y="18"/>
                  </a:cubicBezTo>
                </a:path>
              </a:pathLst>
            </a:custGeom>
            <a:noFill/>
            <a:ln w="15875" cap="flat">
              <a:solidFill>
                <a:srgbClr val="91D2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07" name="Freeform 334">
              <a:extLst>
                <a:ext uri="{FF2B5EF4-FFF2-40B4-BE49-F238E27FC236}">
                  <a16:creationId xmlns:a16="http://schemas.microsoft.com/office/drawing/2014/main" id="{6B20CFC9-3461-4160-ADDB-164EAFD03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6" y="3995"/>
              <a:ext cx="18" cy="21"/>
            </a:xfrm>
            <a:custGeom>
              <a:avLst/>
              <a:gdLst>
                <a:gd name="T0" fmla="*/ 54 w 7"/>
                <a:gd name="T1" fmla="*/ 0 h 8"/>
                <a:gd name="T2" fmla="*/ 303 w 7"/>
                <a:gd name="T3" fmla="*/ 55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8">
                  <a:moveTo>
                    <a:pt x="1" y="0"/>
                  </a:moveTo>
                  <a:cubicBezTo>
                    <a:pt x="0" y="8"/>
                    <a:pt x="6" y="4"/>
                    <a:pt x="7" y="1"/>
                  </a:cubicBezTo>
                </a:path>
              </a:pathLst>
            </a:custGeom>
            <a:noFill/>
            <a:ln w="15875" cap="flat">
              <a:solidFill>
                <a:srgbClr val="91D2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08" name="Freeform 335">
              <a:extLst>
                <a:ext uri="{FF2B5EF4-FFF2-40B4-BE49-F238E27FC236}">
                  <a16:creationId xmlns:a16="http://schemas.microsoft.com/office/drawing/2014/main" id="{9F161B06-8294-4B2B-900C-55D61B758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4" y="4029"/>
              <a:ext cx="17" cy="22"/>
            </a:xfrm>
            <a:custGeom>
              <a:avLst/>
              <a:gdLst>
                <a:gd name="T0" fmla="*/ 100 w 7"/>
                <a:gd name="T1" fmla="*/ 0 h 8"/>
                <a:gd name="T2" fmla="*/ 0 w 7"/>
                <a:gd name="T3" fmla="*/ 393 h 8"/>
                <a:gd name="T4" fmla="*/ 243 w 7"/>
                <a:gd name="T5" fmla="*/ 168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8">
                  <a:moveTo>
                    <a:pt x="3" y="0"/>
                  </a:moveTo>
                  <a:cubicBezTo>
                    <a:pt x="1" y="3"/>
                    <a:pt x="0" y="5"/>
                    <a:pt x="0" y="7"/>
                  </a:cubicBezTo>
                  <a:cubicBezTo>
                    <a:pt x="3" y="8"/>
                    <a:pt x="5" y="5"/>
                    <a:pt x="7" y="3"/>
                  </a:cubicBezTo>
                </a:path>
              </a:pathLst>
            </a:custGeom>
            <a:noFill/>
            <a:ln w="15875" cap="flat">
              <a:solidFill>
                <a:srgbClr val="91D2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09" name="Freeform 336">
              <a:extLst>
                <a:ext uri="{FF2B5EF4-FFF2-40B4-BE49-F238E27FC236}">
                  <a16:creationId xmlns:a16="http://schemas.microsoft.com/office/drawing/2014/main" id="{0C1F8DE1-E4E8-4CB9-BD6C-EAC697304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" y="3979"/>
              <a:ext cx="5" cy="16"/>
            </a:xfrm>
            <a:custGeom>
              <a:avLst/>
              <a:gdLst>
                <a:gd name="T0" fmla="*/ 0 w 2"/>
                <a:gd name="T1" fmla="*/ 0 h 6"/>
                <a:gd name="T2" fmla="*/ 83 w 2"/>
                <a:gd name="T3" fmla="*/ 30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cubicBezTo>
                    <a:pt x="0" y="2"/>
                    <a:pt x="1" y="4"/>
                    <a:pt x="2" y="6"/>
                  </a:cubicBezTo>
                </a:path>
              </a:pathLst>
            </a:custGeom>
            <a:noFill/>
            <a:ln w="15875" cap="flat">
              <a:solidFill>
                <a:srgbClr val="91D2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10" name="Freeform 337">
              <a:extLst>
                <a:ext uri="{FF2B5EF4-FFF2-40B4-BE49-F238E27FC236}">
                  <a16:creationId xmlns:a16="http://schemas.microsoft.com/office/drawing/2014/main" id="{BFD9132C-F1B6-4480-AD9C-2E5FB6F1E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" y="4008"/>
              <a:ext cx="3" cy="8"/>
            </a:xfrm>
            <a:custGeom>
              <a:avLst/>
              <a:gdLst>
                <a:gd name="T0" fmla="*/ 0 w 1"/>
                <a:gd name="T1" fmla="*/ 149 h 3"/>
                <a:gd name="T2" fmla="*/ 81 w 1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cubicBezTo>
                    <a:pt x="0" y="2"/>
                    <a:pt x="0" y="0"/>
                    <a:pt x="1" y="0"/>
                  </a:cubicBezTo>
                </a:path>
              </a:pathLst>
            </a:custGeom>
            <a:noFill/>
            <a:ln w="15875" cap="flat">
              <a:solidFill>
                <a:srgbClr val="91D2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11" name="Group 338">
            <a:extLst>
              <a:ext uri="{FF2B5EF4-FFF2-40B4-BE49-F238E27FC236}">
                <a16:creationId xmlns:a16="http://schemas.microsoft.com/office/drawing/2014/main" id="{3862D2B1-AA54-4170-A21B-55B0406F2616}"/>
              </a:ext>
            </a:extLst>
          </p:cNvPr>
          <p:cNvGrpSpPr>
            <a:grpSpLocks/>
          </p:cNvGrpSpPr>
          <p:nvPr/>
        </p:nvGrpSpPr>
        <p:grpSpPr bwMode="auto">
          <a:xfrm>
            <a:off x="7824788" y="1738313"/>
            <a:ext cx="2146300" cy="1724025"/>
            <a:chOff x="675" y="2589"/>
            <a:chExt cx="1352" cy="1086"/>
          </a:xfrm>
        </p:grpSpPr>
        <p:sp>
          <p:nvSpPr>
            <p:cNvPr id="21579" name="Freeform 339">
              <a:extLst>
                <a:ext uri="{FF2B5EF4-FFF2-40B4-BE49-F238E27FC236}">
                  <a16:creationId xmlns:a16="http://schemas.microsoft.com/office/drawing/2014/main" id="{D055EF9B-3A47-46E4-A0DE-690932DBB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" y="3565"/>
              <a:ext cx="145" cy="46"/>
            </a:xfrm>
            <a:custGeom>
              <a:avLst/>
              <a:gdLst>
                <a:gd name="T0" fmla="*/ 0 w 58"/>
                <a:gd name="T1" fmla="*/ 162 h 17"/>
                <a:gd name="T2" fmla="*/ 1300 w 58"/>
                <a:gd name="T3" fmla="*/ 103 h 17"/>
                <a:gd name="T4" fmla="*/ 2188 w 58"/>
                <a:gd name="T5" fmla="*/ 850 h 17"/>
                <a:gd name="T6" fmla="*/ 1645 w 58"/>
                <a:gd name="T7" fmla="*/ 909 h 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17">
                  <a:moveTo>
                    <a:pt x="0" y="3"/>
                  </a:moveTo>
                  <a:cubicBezTo>
                    <a:pt x="8" y="0"/>
                    <a:pt x="24" y="0"/>
                    <a:pt x="33" y="2"/>
                  </a:cubicBezTo>
                  <a:cubicBezTo>
                    <a:pt x="37" y="3"/>
                    <a:pt x="58" y="11"/>
                    <a:pt x="56" y="16"/>
                  </a:cubicBezTo>
                  <a:cubicBezTo>
                    <a:pt x="51" y="16"/>
                    <a:pt x="46" y="16"/>
                    <a:pt x="42" y="17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0" name="Freeform 340">
              <a:extLst>
                <a:ext uri="{FF2B5EF4-FFF2-40B4-BE49-F238E27FC236}">
                  <a16:creationId xmlns:a16="http://schemas.microsoft.com/office/drawing/2014/main" id="{7D1B1397-A625-4825-9531-DD92A0285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" y="3413"/>
              <a:ext cx="110" cy="182"/>
            </a:xfrm>
            <a:custGeom>
              <a:avLst/>
              <a:gdLst>
                <a:gd name="T0" fmla="*/ 863 w 44"/>
                <a:gd name="T1" fmla="*/ 1804 h 68"/>
                <a:gd name="T2" fmla="*/ 470 w 44"/>
                <a:gd name="T3" fmla="*/ 367 h 68"/>
                <a:gd name="T4" fmla="*/ 438 w 44"/>
                <a:gd name="T5" fmla="*/ 308 h 68"/>
                <a:gd name="T6" fmla="*/ 0 w 44"/>
                <a:gd name="T7" fmla="*/ 308 h 68"/>
                <a:gd name="T8" fmla="*/ 0 w 44"/>
                <a:gd name="T9" fmla="*/ 709 h 68"/>
                <a:gd name="T10" fmla="*/ 50 w 44"/>
                <a:gd name="T11" fmla="*/ 1282 h 68"/>
                <a:gd name="T12" fmla="*/ 313 w 44"/>
                <a:gd name="T13" fmla="*/ 1649 h 68"/>
                <a:gd name="T14" fmla="*/ 313 w 44"/>
                <a:gd name="T15" fmla="*/ 1841 h 68"/>
                <a:gd name="T16" fmla="*/ 470 w 44"/>
                <a:gd name="T17" fmla="*/ 2047 h 68"/>
                <a:gd name="T18" fmla="*/ 625 w 44"/>
                <a:gd name="T19" fmla="*/ 2513 h 68"/>
                <a:gd name="T20" fmla="*/ 863 w 44"/>
                <a:gd name="T21" fmla="*/ 2974 h 68"/>
                <a:gd name="T22" fmla="*/ 1645 w 44"/>
                <a:gd name="T23" fmla="*/ 3487 h 68"/>
                <a:gd name="T24" fmla="*/ 1720 w 44"/>
                <a:gd name="T25" fmla="*/ 3487 h 68"/>
                <a:gd name="T26" fmla="*/ 863 w 44"/>
                <a:gd name="T27" fmla="*/ 1804 h 6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4" h="68">
                  <a:moveTo>
                    <a:pt x="22" y="35"/>
                  </a:moveTo>
                  <a:cubicBezTo>
                    <a:pt x="17" y="27"/>
                    <a:pt x="14" y="17"/>
                    <a:pt x="12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4"/>
                    <a:pt x="2" y="0"/>
                    <a:pt x="0" y="6"/>
                  </a:cubicBezTo>
                  <a:cubicBezTo>
                    <a:pt x="0" y="8"/>
                    <a:pt x="8" y="11"/>
                    <a:pt x="0" y="14"/>
                  </a:cubicBezTo>
                  <a:cubicBezTo>
                    <a:pt x="5" y="17"/>
                    <a:pt x="3" y="21"/>
                    <a:pt x="1" y="25"/>
                  </a:cubicBezTo>
                  <a:cubicBezTo>
                    <a:pt x="6" y="26"/>
                    <a:pt x="7" y="28"/>
                    <a:pt x="8" y="32"/>
                  </a:cubicBezTo>
                  <a:cubicBezTo>
                    <a:pt x="9" y="33"/>
                    <a:pt x="7" y="35"/>
                    <a:pt x="8" y="36"/>
                  </a:cubicBezTo>
                  <a:cubicBezTo>
                    <a:pt x="9" y="38"/>
                    <a:pt x="12" y="39"/>
                    <a:pt x="12" y="40"/>
                  </a:cubicBezTo>
                  <a:cubicBezTo>
                    <a:pt x="14" y="44"/>
                    <a:pt x="14" y="46"/>
                    <a:pt x="16" y="49"/>
                  </a:cubicBezTo>
                  <a:cubicBezTo>
                    <a:pt x="18" y="51"/>
                    <a:pt x="20" y="56"/>
                    <a:pt x="22" y="58"/>
                  </a:cubicBezTo>
                  <a:cubicBezTo>
                    <a:pt x="26" y="62"/>
                    <a:pt x="36" y="67"/>
                    <a:pt x="42" y="68"/>
                  </a:cubicBezTo>
                  <a:cubicBezTo>
                    <a:pt x="43" y="68"/>
                    <a:pt x="43" y="68"/>
                    <a:pt x="44" y="68"/>
                  </a:cubicBezTo>
                  <a:cubicBezTo>
                    <a:pt x="39" y="60"/>
                    <a:pt x="32" y="50"/>
                    <a:pt x="22" y="35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1" name="Freeform 341">
              <a:extLst>
                <a:ext uri="{FF2B5EF4-FFF2-40B4-BE49-F238E27FC236}">
                  <a16:creationId xmlns:a16="http://schemas.microsoft.com/office/drawing/2014/main" id="{A29BF0B3-E77E-49F4-AD86-E80E6F3C9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2589"/>
              <a:ext cx="1332" cy="1086"/>
            </a:xfrm>
            <a:custGeom>
              <a:avLst/>
              <a:gdLst>
                <a:gd name="T0" fmla="*/ 19585 w 533"/>
                <a:gd name="T1" fmla="*/ 8928 h 407"/>
                <a:gd name="T2" fmla="*/ 17199 w 533"/>
                <a:gd name="T3" fmla="*/ 6444 h 407"/>
                <a:gd name="T4" fmla="*/ 15844 w 533"/>
                <a:gd name="T5" fmla="*/ 2036 h 407"/>
                <a:gd name="T6" fmla="*/ 14282 w 533"/>
                <a:gd name="T7" fmla="*/ 2071 h 407"/>
                <a:gd name="T8" fmla="*/ 14545 w 533"/>
                <a:gd name="T9" fmla="*/ 3589 h 407"/>
                <a:gd name="T10" fmla="*/ 12203 w 533"/>
                <a:gd name="T11" fmla="*/ 1574 h 407"/>
                <a:gd name="T12" fmla="*/ 14002 w 533"/>
                <a:gd name="T13" fmla="*/ 6900 h 407"/>
                <a:gd name="T14" fmla="*/ 12798 w 533"/>
                <a:gd name="T15" fmla="*/ 7447 h 407"/>
                <a:gd name="T16" fmla="*/ 6165 w 533"/>
                <a:gd name="T17" fmla="*/ 5932 h 407"/>
                <a:gd name="T18" fmla="*/ 542 w 533"/>
                <a:gd name="T19" fmla="*/ 17443 h 407"/>
                <a:gd name="T20" fmla="*/ 3934 w 533"/>
                <a:gd name="T21" fmla="*/ 20079 h 407"/>
                <a:gd name="T22" fmla="*/ 7682 w 533"/>
                <a:gd name="T23" fmla="*/ 20178 h 407"/>
                <a:gd name="T24" fmla="*/ 10766 w 533"/>
                <a:gd name="T25" fmla="*/ 20178 h 407"/>
                <a:gd name="T26" fmla="*/ 9831 w 533"/>
                <a:gd name="T27" fmla="*/ 19052 h 407"/>
                <a:gd name="T28" fmla="*/ 7807 w 533"/>
                <a:gd name="T29" fmla="*/ 18812 h 407"/>
                <a:gd name="T30" fmla="*/ 8737 w 533"/>
                <a:gd name="T31" fmla="*/ 18257 h 407"/>
                <a:gd name="T32" fmla="*/ 8769 w 533"/>
                <a:gd name="T33" fmla="*/ 18198 h 407"/>
                <a:gd name="T34" fmla="*/ 9132 w 533"/>
                <a:gd name="T35" fmla="*/ 18411 h 407"/>
                <a:gd name="T36" fmla="*/ 10066 w 533"/>
                <a:gd name="T37" fmla="*/ 17899 h 407"/>
                <a:gd name="T38" fmla="*/ 10611 w 533"/>
                <a:gd name="T39" fmla="*/ 17843 h 407"/>
                <a:gd name="T40" fmla="*/ 12878 w 533"/>
                <a:gd name="T41" fmla="*/ 19415 h 407"/>
                <a:gd name="T42" fmla="*/ 15452 w 533"/>
                <a:gd name="T43" fmla="*/ 20634 h 407"/>
                <a:gd name="T44" fmla="*/ 16106 w 533"/>
                <a:gd name="T45" fmla="*/ 20477 h 407"/>
                <a:gd name="T46" fmla="*/ 16544 w 533"/>
                <a:gd name="T47" fmla="*/ 20122 h 407"/>
                <a:gd name="T48" fmla="*/ 15139 w 533"/>
                <a:gd name="T49" fmla="*/ 19508 h 407"/>
                <a:gd name="T50" fmla="*/ 15794 w 533"/>
                <a:gd name="T51" fmla="*/ 19209 h 407"/>
                <a:gd name="T52" fmla="*/ 16774 w 533"/>
                <a:gd name="T53" fmla="*/ 18902 h 407"/>
                <a:gd name="T54" fmla="*/ 15607 w 533"/>
                <a:gd name="T55" fmla="*/ 18104 h 407"/>
                <a:gd name="T56" fmla="*/ 13298 w 533"/>
                <a:gd name="T57" fmla="*/ 17501 h 407"/>
                <a:gd name="T58" fmla="*/ 14627 w 533"/>
                <a:gd name="T59" fmla="*/ 17379 h 407"/>
                <a:gd name="T60" fmla="*/ 14782 w 533"/>
                <a:gd name="T61" fmla="*/ 17344 h 407"/>
                <a:gd name="T62" fmla="*/ 15564 w 533"/>
                <a:gd name="T63" fmla="*/ 17344 h 407"/>
                <a:gd name="T64" fmla="*/ 15794 w 533"/>
                <a:gd name="T65" fmla="*/ 17139 h 407"/>
                <a:gd name="T66" fmla="*/ 16389 w 533"/>
                <a:gd name="T67" fmla="*/ 16738 h 407"/>
                <a:gd name="T68" fmla="*/ 17044 w 533"/>
                <a:gd name="T69" fmla="*/ 16469 h 407"/>
                <a:gd name="T70" fmla="*/ 17668 w 533"/>
                <a:gd name="T71" fmla="*/ 15863 h 407"/>
                <a:gd name="T72" fmla="*/ 18023 w 533"/>
                <a:gd name="T73" fmla="*/ 14801 h 407"/>
                <a:gd name="T74" fmla="*/ 19118 w 533"/>
                <a:gd name="T75" fmla="*/ 12730 h 407"/>
                <a:gd name="T76" fmla="*/ 20522 w 533"/>
                <a:gd name="T77" fmla="*/ 11364 h 407"/>
                <a:gd name="T78" fmla="*/ 20522 w 533"/>
                <a:gd name="T79" fmla="*/ 10145 h 40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33" h="407">
                  <a:moveTo>
                    <a:pt x="526" y="200"/>
                  </a:moveTo>
                  <a:cubicBezTo>
                    <a:pt x="518" y="193"/>
                    <a:pt x="509" y="184"/>
                    <a:pt x="502" y="176"/>
                  </a:cubicBezTo>
                  <a:cubicBezTo>
                    <a:pt x="495" y="169"/>
                    <a:pt x="479" y="148"/>
                    <a:pt x="471" y="143"/>
                  </a:cubicBezTo>
                  <a:cubicBezTo>
                    <a:pt x="463" y="137"/>
                    <a:pt x="454" y="132"/>
                    <a:pt x="441" y="127"/>
                  </a:cubicBezTo>
                  <a:cubicBezTo>
                    <a:pt x="428" y="122"/>
                    <a:pt x="426" y="114"/>
                    <a:pt x="420" y="101"/>
                  </a:cubicBezTo>
                  <a:cubicBezTo>
                    <a:pt x="409" y="82"/>
                    <a:pt x="412" y="61"/>
                    <a:pt x="406" y="40"/>
                  </a:cubicBezTo>
                  <a:cubicBezTo>
                    <a:pt x="401" y="19"/>
                    <a:pt x="385" y="0"/>
                    <a:pt x="380" y="2"/>
                  </a:cubicBezTo>
                  <a:cubicBezTo>
                    <a:pt x="375" y="5"/>
                    <a:pt x="367" y="29"/>
                    <a:pt x="366" y="41"/>
                  </a:cubicBezTo>
                  <a:cubicBezTo>
                    <a:pt x="365" y="53"/>
                    <a:pt x="366" y="58"/>
                    <a:pt x="372" y="70"/>
                  </a:cubicBezTo>
                  <a:cubicBezTo>
                    <a:pt x="373" y="71"/>
                    <a:pt x="373" y="71"/>
                    <a:pt x="373" y="71"/>
                  </a:cubicBezTo>
                  <a:cubicBezTo>
                    <a:pt x="368" y="65"/>
                    <a:pt x="362" y="59"/>
                    <a:pt x="354" y="52"/>
                  </a:cubicBezTo>
                  <a:cubicBezTo>
                    <a:pt x="339" y="38"/>
                    <a:pt x="316" y="29"/>
                    <a:pt x="313" y="31"/>
                  </a:cubicBezTo>
                  <a:cubicBezTo>
                    <a:pt x="310" y="34"/>
                    <a:pt x="308" y="59"/>
                    <a:pt x="321" y="80"/>
                  </a:cubicBezTo>
                  <a:cubicBezTo>
                    <a:pt x="332" y="98"/>
                    <a:pt x="351" y="120"/>
                    <a:pt x="359" y="136"/>
                  </a:cubicBezTo>
                  <a:cubicBezTo>
                    <a:pt x="360" y="138"/>
                    <a:pt x="360" y="138"/>
                    <a:pt x="360" y="138"/>
                  </a:cubicBezTo>
                  <a:cubicBezTo>
                    <a:pt x="357" y="147"/>
                    <a:pt x="338" y="148"/>
                    <a:pt x="328" y="147"/>
                  </a:cubicBezTo>
                  <a:cubicBezTo>
                    <a:pt x="318" y="146"/>
                    <a:pt x="285" y="137"/>
                    <a:pt x="267" y="129"/>
                  </a:cubicBezTo>
                  <a:cubicBezTo>
                    <a:pt x="249" y="120"/>
                    <a:pt x="200" y="109"/>
                    <a:pt x="158" y="117"/>
                  </a:cubicBezTo>
                  <a:cubicBezTo>
                    <a:pt x="69" y="134"/>
                    <a:pt x="27" y="182"/>
                    <a:pt x="9" y="270"/>
                  </a:cubicBezTo>
                  <a:cubicBezTo>
                    <a:pt x="2" y="291"/>
                    <a:pt x="0" y="323"/>
                    <a:pt x="14" y="344"/>
                  </a:cubicBezTo>
                  <a:cubicBezTo>
                    <a:pt x="28" y="364"/>
                    <a:pt x="35" y="377"/>
                    <a:pt x="43" y="385"/>
                  </a:cubicBezTo>
                  <a:cubicBezTo>
                    <a:pt x="50" y="394"/>
                    <a:pt x="83" y="395"/>
                    <a:pt x="101" y="396"/>
                  </a:cubicBezTo>
                  <a:cubicBezTo>
                    <a:pt x="119" y="398"/>
                    <a:pt x="137" y="394"/>
                    <a:pt x="145" y="394"/>
                  </a:cubicBezTo>
                  <a:cubicBezTo>
                    <a:pt x="154" y="394"/>
                    <a:pt x="178" y="396"/>
                    <a:pt x="197" y="398"/>
                  </a:cubicBezTo>
                  <a:cubicBezTo>
                    <a:pt x="216" y="400"/>
                    <a:pt x="245" y="402"/>
                    <a:pt x="248" y="402"/>
                  </a:cubicBezTo>
                  <a:cubicBezTo>
                    <a:pt x="253" y="399"/>
                    <a:pt x="269" y="402"/>
                    <a:pt x="276" y="398"/>
                  </a:cubicBezTo>
                  <a:cubicBezTo>
                    <a:pt x="282" y="395"/>
                    <a:pt x="283" y="393"/>
                    <a:pt x="283" y="393"/>
                  </a:cubicBezTo>
                  <a:cubicBezTo>
                    <a:pt x="278" y="385"/>
                    <a:pt x="258" y="379"/>
                    <a:pt x="252" y="376"/>
                  </a:cubicBezTo>
                  <a:cubicBezTo>
                    <a:pt x="247" y="373"/>
                    <a:pt x="240" y="369"/>
                    <a:pt x="236" y="370"/>
                  </a:cubicBezTo>
                  <a:cubicBezTo>
                    <a:pt x="232" y="371"/>
                    <a:pt x="208" y="371"/>
                    <a:pt x="200" y="371"/>
                  </a:cubicBezTo>
                  <a:cubicBezTo>
                    <a:pt x="205" y="371"/>
                    <a:pt x="214" y="369"/>
                    <a:pt x="220" y="364"/>
                  </a:cubicBezTo>
                  <a:cubicBezTo>
                    <a:pt x="221" y="362"/>
                    <a:pt x="222" y="361"/>
                    <a:pt x="224" y="360"/>
                  </a:cubicBezTo>
                  <a:cubicBezTo>
                    <a:pt x="223" y="361"/>
                    <a:pt x="223" y="361"/>
                    <a:pt x="223" y="361"/>
                  </a:cubicBezTo>
                  <a:cubicBezTo>
                    <a:pt x="224" y="361"/>
                    <a:pt x="224" y="360"/>
                    <a:pt x="225" y="359"/>
                  </a:cubicBezTo>
                  <a:cubicBezTo>
                    <a:pt x="226" y="358"/>
                    <a:pt x="228" y="357"/>
                    <a:pt x="230" y="356"/>
                  </a:cubicBezTo>
                  <a:cubicBezTo>
                    <a:pt x="233" y="356"/>
                    <a:pt x="233" y="360"/>
                    <a:pt x="234" y="363"/>
                  </a:cubicBezTo>
                  <a:cubicBezTo>
                    <a:pt x="235" y="356"/>
                    <a:pt x="240" y="354"/>
                    <a:pt x="246" y="357"/>
                  </a:cubicBezTo>
                  <a:cubicBezTo>
                    <a:pt x="248" y="351"/>
                    <a:pt x="253" y="354"/>
                    <a:pt x="258" y="353"/>
                  </a:cubicBezTo>
                  <a:cubicBezTo>
                    <a:pt x="264" y="352"/>
                    <a:pt x="266" y="350"/>
                    <a:pt x="271" y="355"/>
                  </a:cubicBezTo>
                  <a:cubicBezTo>
                    <a:pt x="271" y="354"/>
                    <a:pt x="272" y="353"/>
                    <a:pt x="272" y="352"/>
                  </a:cubicBezTo>
                  <a:cubicBezTo>
                    <a:pt x="273" y="353"/>
                    <a:pt x="274" y="353"/>
                    <a:pt x="274" y="353"/>
                  </a:cubicBezTo>
                  <a:cubicBezTo>
                    <a:pt x="282" y="356"/>
                    <a:pt x="315" y="374"/>
                    <a:pt x="330" y="383"/>
                  </a:cubicBezTo>
                  <a:cubicBezTo>
                    <a:pt x="344" y="392"/>
                    <a:pt x="361" y="401"/>
                    <a:pt x="369" y="403"/>
                  </a:cubicBezTo>
                  <a:cubicBezTo>
                    <a:pt x="378" y="406"/>
                    <a:pt x="389" y="407"/>
                    <a:pt x="396" y="407"/>
                  </a:cubicBezTo>
                  <a:cubicBezTo>
                    <a:pt x="403" y="407"/>
                    <a:pt x="406" y="406"/>
                    <a:pt x="410" y="406"/>
                  </a:cubicBezTo>
                  <a:cubicBezTo>
                    <a:pt x="413" y="406"/>
                    <a:pt x="413" y="404"/>
                    <a:pt x="413" y="404"/>
                  </a:cubicBezTo>
                  <a:cubicBezTo>
                    <a:pt x="417" y="405"/>
                    <a:pt x="419" y="401"/>
                    <a:pt x="419" y="401"/>
                  </a:cubicBezTo>
                  <a:cubicBezTo>
                    <a:pt x="423" y="401"/>
                    <a:pt x="424" y="397"/>
                    <a:pt x="424" y="397"/>
                  </a:cubicBezTo>
                  <a:cubicBezTo>
                    <a:pt x="424" y="397"/>
                    <a:pt x="416" y="391"/>
                    <a:pt x="410" y="389"/>
                  </a:cubicBezTo>
                  <a:cubicBezTo>
                    <a:pt x="404" y="386"/>
                    <a:pt x="394" y="383"/>
                    <a:pt x="388" y="385"/>
                  </a:cubicBezTo>
                  <a:cubicBezTo>
                    <a:pt x="383" y="386"/>
                    <a:pt x="377" y="379"/>
                    <a:pt x="377" y="379"/>
                  </a:cubicBezTo>
                  <a:cubicBezTo>
                    <a:pt x="386" y="379"/>
                    <a:pt x="398" y="378"/>
                    <a:pt x="405" y="379"/>
                  </a:cubicBezTo>
                  <a:cubicBezTo>
                    <a:pt x="412" y="379"/>
                    <a:pt x="422" y="376"/>
                    <a:pt x="420" y="376"/>
                  </a:cubicBezTo>
                  <a:cubicBezTo>
                    <a:pt x="427" y="376"/>
                    <a:pt x="430" y="373"/>
                    <a:pt x="430" y="373"/>
                  </a:cubicBezTo>
                  <a:cubicBezTo>
                    <a:pt x="430" y="373"/>
                    <a:pt x="424" y="367"/>
                    <a:pt x="417" y="365"/>
                  </a:cubicBezTo>
                  <a:cubicBezTo>
                    <a:pt x="410" y="363"/>
                    <a:pt x="403" y="359"/>
                    <a:pt x="400" y="357"/>
                  </a:cubicBezTo>
                  <a:cubicBezTo>
                    <a:pt x="391" y="351"/>
                    <a:pt x="350" y="355"/>
                    <a:pt x="348" y="355"/>
                  </a:cubicBezTo>
                  <a:cubicBezTo>
                    <a:pt x="345" y="355"/>
                    <a:pt x="339" y="348"/>
                    <a:pt x="341" y="345"/>
                  </a:cubicBezTo>
                  <a:cubicBezTo>
                    <a:pt x="343" y="342"/>
                    <a:pt x="361" y="346"/>
                    <a:pt x="370" y="344"/>
                  </a:cubicBezTo>
                  <a:cubicBezTo>
                    <a:pt x="372" y="344"/>
                    <a:pt x="373" y="344"/>
                    <a:pt x="375" y="343"/>
                  </a:cubicBezTo>
                  <a:cubicBezTo>
                    <a:pt x="375" y="344"/>
                    <a:pt x="376" y="344"/>
                    <a:pt x="376" y="345"/>
                  </a:cubicBezTo>
                  <a:cubicBezTo>
                    <a:pt x="377" y="344"/>
                    <a:pt x="378" y="343"/>
                    <a:pt x="379" y="342"/>
                  </a:cubicBezTo>
                  <a:cubicBezTo>
                    <a:pt x="381" y="342"/>
                    <a:pt x="382" y="341"/>
                    <a:pt x="383" y="341"/>
                  </a:cubicBezTo>
                  <a:cubicBezTo>
                    <a:pt x="389" y="345"/>
                    <a:pt x="397" y="334"/>
                    <a:pt x="399" y="342"/>
                  </a:cubicBezTo>
                  <a:cubicBezTo>
                    <a:pt x="399" y="340"/>
                    <a:pt x="400" y="337"/>
                    <a:pt x="402" y="335"/>
                  </a:cubicBezTo>
                  <a:cubicBezTo>
                    <a:pt x="402" y="336"/>
                    <a:pt x="404" y="337"/>
                    <a:pt x="405" y="338"/>
                  </a:cubicBezTo>
                  <a:cubicBezTo>
                    <a:pt x="407" y="333"/>
                    <a:pt x="411" y="337"/>
                    <a:pt x="414" y="336"/>
                  </a:cubicBezTo>
                  <a:cubicBezTo>
                    <a:pt x="416" y="335"/>
                    <a:pt x="417" y="331"/>
                    <a:pt x="420" y="330"/>
                  </a:cubicBezTo>
                  <a:cubicBezTo>
                    <a:pt x="424" y="328"/>
                    <a:pt x="426" y="330"/>
                    <a:pt x="430" y="328"/>
                  </a:cubicBezTo>
                  <a:cubicBezTo>
                    <a:pt x="432" y="326"/>
                    <a:pt x="433" y="322"/>
                    <a:pt x="437" y="325"/>
                  </a:cubicBezTo>
                  <a:cubicBezTo>
                    <a:pt x="437" y="320"/>
                    <a:pt x="442" y="319"/>
                    <a:pt x="446" y="320"/>
                  </a:cubicBezTo>
                  <a:cubicBezTo>
                    <a:pt x="445" y="316"/>
                    <a:pt x="449" y="310"/>
                    <a:pt x="453" y="313"/>
                  </a:cubicBezTo>
                  <a:cubicBezTo>
                    <a:pt x="455" y="308"/>
                    <a:pt x="454" y="299"/>
                    <a:pt x="462" y="300"/>
                  </a:cubicBezTo>
                  <a:cubicBezTo>
                    <a:pt x="462" y="298"/>
                    <a:pt x="462" y="295"/>
                    <a:pt x="462" y="292"/>
                  </a:cubicBezTo>
                  <a:cubicBezTo>
                    <a:pt x="465" y="285"/>
                    <a:pt x="469" y="276"/>
                    <a:pt x="469" y="269"/>
                  </a:cubicBezTo>
                  <a:cubicBezTo>
                    <a:pt x="478" y="265"/>
                    <a:pt x="481" y="250"/>
                    <a:pt x="490" y="251"/>
                  </a:cubicBezTo>
                  <a:cubicBezTo>
                    <a:pt x="498" y="251"/>
                    <a:pt x="504" y="247"/>
                    <a:pt x="509" y="244"/>
                  </a:cubicBezTo>
                  <a:cubicBezTo>
                    <a:pt x="513" y="241"/>
                    <a:pt x="523" y="231"/>
                    <a:pt x="526" y="224"/>
                  </a:cubicBezTo>
                  <a:cubicBezTo>
                    <a:pt x="526" y="224"/>
                    <a:pt x="529" y="224"/>
                    <a:pt x="531" y="222"/>
                  </a:cubicBezTo>
                  <a:cubicBezTo>
                    <a:pt x="532" y="219"/>
                    <a:pt x="533" y="208"/>
                    <a:pt x="526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2" name="Oval 342">
              <a:extLst>
                <a:ext uri="{FF2B5EF4-FFF2-40B4-BE49-F238E27FC236}">
                  <a16:creationId xmlns:a16="http://schemas.microsoft.com/office/drawing/2014/main" id="{D5DAD7E6-2C35-480F-9632-961CB8C95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3043"/>
              <a:ext cx="50" cy="5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1583" name="Oval 343">
              <a:extLst>
                <a:ext uri="{FF2B5EF4-FFF2-40B4-BE49-F238E27FC236}">
                  <a16:creationId xmlns:a16="http://schemas.microsoft.com/office/drawing/2014/main" id="{2395441D-7CBE-4226-BB62-28D742D32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3056"/>
              <a:ext cx="10" cy="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1584" name="Freeform 344">
              <a:extLst>
                <a:ext uri="{FF2B5EF4-FFF2-40B4-BE49-F238E27FC236}">
                  <a16:creationId xmlns:a16="http://schemas.microsoft.com/office/drawing/2014/main" id="{69D19154-D7D1-4747-8DF4-06BFFDD3C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" y="3229"/>
              <a:ext cx="740" cy="358"/>
            </a:xfrm>
            <a:custGeom>
              <a:avLst/>
              <a:gdLst>
                <a:gd name="T0" fmla="*/ 550 w 296"/>
                <a:gd name="T1" fmla="*/ 914 h 134"/>
                <a:gd name="T2" fmla="*/ 1095 w 296"/>
                <a:gd name="T3" fmla="*/ 4269 h 134"/>
                <a:gd name="T4" fmla="*/ 908 w 296"/>
                <a:gd name="T5" fmla="*/ 5704 h 134"/>
                <a:gd name="T6" fmla="*/ 238 w 296"/>
                <a:gd name="T7" fmla="*/ 6468 h 134"/>
                <a:gd name="T8" fmla="*/ 1333 w 296"/>
                <a:gd name="T9" fmla="*/ 6524 h 134"/>
                <a:gd name="T10" fmla="*/ 2188 w 296"/>
                <a:gd name="T11" fmla="*/ 5760 h 134"/>
                <a:gd name="T12" fmla="*/ 3125 w 296"/>
                <a:gd name="T13" fmla="*/ 5546 h 134"/>
                <a:gd name="T14" fmla="*/ 4188 w 296"/>
                <a:gd name="T15" fmla="*/ 5303 h 134"/>
                <a:gd name="T16" fmla="*/ 6095 w 296"/>
                <a:gd name="T17" fmla="*/ 6823 h 134"/>
                <a:gd name="T18" fmla="*/ 6333 w 296"/>
                <a:gd name="T19" fmla="*/ 5397 h 134"/>
                <a:gd name="T20" fmla="*/ 6770 w 296"/>
                <a:gd name="T21" fmla="*/ 5146 h 134"/>
                <a:gd name="T22" fmla="*/ 7238 w 296"/>
                <a:gd name="T23" fmla="*/ 5146 h 134"/>
                <a:gd name="T24" fmla="*/ 8250 w 296"/>
                <a:gd name="T25" fmla="*/ 4996 h 134"/>
                <a:gd name="T26" fmla="*/ 9145 w 296"/>
                <a:gd name="T27" fmla="*/ 4539 h 134"/>
                <a:gd name="T28" fmla="*/ 9925 w 296"/>
                <a:gd name="T29" fmla="*/ 4232 h 134"/>
                <a:gd name="T30" fmla="*/ 10595 w 296"/>
                <a:gd name="T31" fmla="*/ 3625 h 134"/>
                <a:gd name="T32" fmla="*/ 11563 w 296"/>
                <a:gd name="T33" fmla="*/ 1277 h 134"/>
                <a:gd name="T34" fmla="*/ 10470 w 296"/>
                <a:gd name="T35" fmla="*/ 671 h 134"/>
                <a:gd name="T36" fmla="*/ 9970 w 296"/>
                <a:gd name="T37" fmla="*/ 401 h 134"/>
                <a:gd name="T38" fmla="*/ 9458 w 296"/>
                <a:gd name="T39" fmla="*/ 0 h 134"/>
                <a:gd name="T40" fmla="*/ 9970 w 296"/>
                <a:gd name="T41" fmla="*/ 1427 h 134"/>
                <a:gd name="T42" fmla="*/ 9145 w 296"/>
                <a:gd name="T43" fmla="*/ 1619 h 134"/>
                <a:gd name="T44" fmla="*/ 8875 w 296"/>
                <a:gd name="T45" fmla="*/ 2591 h 134"/>
                <a:gd name="T46" fmla="*/ 7783 w 296"/>
                <a:gd name="T47" fmla="*/ 3011 h 134"/>
                <a:gd name="T48" fmla="*/ 6408 w 296"/>
                <a:gd name="T49" fmla="*/ 3412 h 134"/>
                <a:gd name="T50" fmla="*/ 5050 w 296"/>
                <a:gd name="T51" fmla="*/ 3663 h 134"/>
                <a:gd name="T52" fmla="*/ 3125 w 296"/>
                <a:gd name="T53" fmla="*/ 2955 h 134"/>
                <a:gd name="T54" fmla="*/ 2813 w 296"/>
                <a:gd name="T55" fmla="*/ 2591 h 134"/>
                <a:gd name="T56" fmla="*/ 2113 w 296"/>
                <a:gd name="T57" fmla="*/ 1948 h 134"/>
                <a:gd name="T58" fmla="*/ 0 w 296"/>
                <a:gd name="T59" fmla="*/ 251 h 1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96" h="134">
                  <a:moveTo>
                    <a:pt x="14" y="18"/>
                  </a:moveTo>
                  <a:cubicBezTo>
                    <a:pt x="26" y="35"/>
                    <a:pt x="30" y="65"/>
                    <a:pt x="28" y="84"/>
                  </a:cubicBezTo>
                  <a:cubicBezTo>
                    <a:pt x="28" y="94"/>
                    <a:pt x="26" y="103"/>
                    <a:pt x="23" y="112"/>
                  </a:cubicBezTo>
                  <a:cubicBezTo>
                    <a:pt x="19" y="124"/>
                    <a:pt x="15" y="121"/>
                    <a:pt x="6" y="127"/>
                  </a:cubicBezTo>
                  <a:cubicBezTo>
                    <a:pt x="9" y="130"/>
                    <a:pt x="28" y="130"/>
                    <a:pt x="34" y="128"/>
                  </a:cubicBezTo>
                  <a:cubicBezTo>
                    <a:pt x="44" y="125"/>
                    <a:pt x="47" y="115"/>
                    <a:pt x="56" y="113"/>
                  </a:cubicBezTo>
                  <a:cubicBezTo>
                    <a:pt x="64" y="111"/>
                    <a:pt x="73" y="111"/>
                    <a:pt x="80" y="109"/>
                  </a:cubicBezTo>
                  <a:cubicBezTo>
                    <a:pt x="90" y="107"/>
                    <a:pt x="98" y="109"/>
                    <a:pt x="107" y="104"/>
                  </a:cubicBezTo>
                  <a:cubicBezTo>
                    <a:pt x="121" y="115"/>
                    <a:pt x="138" y="128"/>
                    <a:pt x="156" y="134"/>
                  </a:cubicBezTo>
                  <a:cubicBezTo>
                    <a:pt x="144" y="123"/>
                    <a:pt x="153" y="112"/>
                    <a:pt x="162" y="106"/>
                  </a:cubicBezTo>
                  <a:cubicBezTo>
                    <a:pt x="167" y="102"/>
                    <a:pt x="164" y="102"/>
                    <a:pt x="173" y="101"/>
                  </a:cubicBezTo>
                  <a:cubicBezTo>
                    <a:pt x="177" y="101"/>
                    <a:pt x="181" y="102"/>
                    <a:pt x="185" y="101"/>
                  </a:cubicBezTo>
                  <a:cubicBezTo>
                    <a:pt x="195" y="100"/>
                    <a:pt x="202" y="101"/>
                    <a:pt x="211" y="98"/>
                  </a:cubicBezTo>
                  <a:cubicBezTo>
                    <a:pt x="218" y="95"/>
                    <a:pt x="226" y="91"/>
                    <a:pt x="234" y="89"/>
                  </a:cubicBezTo>
                  <a:cubicBezTo>
                    <a:pt x="240" y="86"/>
                    <a:pt x="247" y="86"/>
                    <a:pt x="254" y="83"/>
                  </a:cubicBezTo>
                  <a:cubicBezTo>
                    <a:pt x="261" y="80"/>
                    <a:pt x="266" y="76"/>
                    <a:pt x="271" y="71"/>
                  </a:cubicBezTo>
                  <a:cubicBezTo>
                    <a:pt x="284" y="59"/>
                    <a:pt x="287" y="40"/>
                    <a:pt x="296" y="25"/>
                  </a:cubicBezTo>
                  <a:cubicBezTo>
                    <a:pt x="285" y="25"/>
                    <a:pt x="278" y="18"/>
                    <a:pt x="268" y="13"/>
                  </a:cubicBezTo>
                  <a:cubicBezTo>
                    <a:pt x="264" y="11"/>
                    <a:pt x="259" y="11"/>
                    <a:pt x="255" y="8"/>
                  </a:cubicBezTo>
                  <a:cubicBezTo>
                    <a:pt x="250" y="6"/>
                    <a:pt x="248" y="1"/>
                    <a:pt x="242" y="0"/>
                  </a:cubicBezTo>
                  <a:cubicBezTo>
                    <a:pt x="243" y="9"/>
                    <a:pt x="257" y="20"/>
                    <a:pt x="255" y="28"/>
                  </a:cubicBezTo>
                  <a:cubicBezTo>
                    <a:pt x="252" y="38"/>
                    <a:pt x="241" y="31"/>
                    <a:pt x="234" y="32"/>
                  </a:cubicBezTo>
                  <a:cubicBezTo>
                    <a:pt x="231" y="39"/>
                    <a:pt x="231" y="44"/>
                    <a:pt x="227" y="51"/>
                  </a:cubicBezTo>
                  <a:cubicBezTo>
                    <a:pt x="218" y="62"/>
                    <a:pt x="213" y="60"/>
                    <a:pt x="199" y="59"/>
                  </a:cubicBezTo>
                  <a:cubicBezTo>
                    <a:pt x="185" y="58"/>
                    <a:pt x="177" y="60"/>
                    <a:pt x="164" y="67"/>
                  </a:cubicBezTo>
                  <a:cubicBezTo>
                    <a:pt x="153" y="74"/>
                    <a:pt x="142" y="73"/>
                    <a:pt x="129" y="72"/>
                  </a:cubicBezTo>
                  <a:cubicBezTo>
                    <a:pt x="118" y="71"/>
                    <a:pt x="85" y="68"/>
                    <a:pt x="80" y="58"/>
                  </a:cubicBezTo>
                  <a:cubicBezTo>
                    <a:pt x="77" y="53"/>
                    <a:pt x="76" y="56"/>
                    <a:pt x="72" y="51"/>
                  </a:cubicBezTo>
                  <a:cubicBezTo>
                    <a:pt x="66" y="43"/>
                    <a:pt x="62" y="45"/>
                    <a:pt x="54" y="38"/>
                  </a:cubicBezTo>
                  <a:cubicBezTo>
                    <a:pt x="36" y="22"/>
                    <a:pt x="19" y="13"/>
                    <a:pt x="0" y="5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5" name="Freeform 345">
              <a:extLst>
                <a:ext uri="{FF2B5EF4-FFF2-40B4-BE49-F238E27FC236}">
                  <a16:creationId xmlns:a16="http://schemas.microsoft.com/office/drawing/2014/main" id="{C5D7274B-8B5E-41EB-9FDB-8D243CC8A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" y="3544"/>
              <a:ext cx="152" cy="61"/>
            </a:xfrm>
            <a:custGeom>
              <a:avLst/>
              <a:gdLst>
                <a:gd name="T0" fmla="*/ 0 w 61"/>
                <a:gd name="T1" fmla="*/ 0 h 23"/>
                <a:gd name="T2" fmla="*/ 541 w 61"/>
                <a:gd name="T3" fmla="*/ 838 h 23"/>
                <a:gd name="T4" fmla="*/ 1081 w 61"/>
                <a:gd name="T5" fmla="*/ 992 h 23"/>
                <a:gd name="T6" fmla="*/ 2352 w 61"/>
                <a:gd name="T7" fmla="*/ 936 h 23"/>
                <a:gd name="T8" fmla="*/ 1961 w 61"/>
                <a:gd name="T9" fmla="*/ 634 h 23"/>
                <a:gd name="T10" fmla="*/ 1889 w 61"/>
                <a:gd name="T11" fmla="*/ 451 h 23"/>
                <a:gd name="T12" fmla="*/ 1545 w 61"/>
                <a:gd name="T13" fmla="*/ 507 h 23"/>
                <a:gd name="T14" fmla="*/ 571 w 61"/>
                <a:gd name="T15" fmla="*/ 149 h 23"/>
                <a:gd name="T16" fmla="*/ 30 w 61"/>
                <a:gd name="T17" fmla="*/ 0 h 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23">
                  <a:moveTo>
                    <a:pt x="0" y="0"/>
                  </a:moveTo>
                  <a:cubicBezTo>
                    <a:pt x="4" y="6"/>
                    <a:pt x="9" y="13"/>
                    <a:pt x="14" y="17"/>
                  </a:cubicBezTo>
                  <a:cubicBezTo>
                    <a:pt x="19" y="21"/>
                    <a:pt x="22" y="20"/>
                    <a:pt x="28" y="20"/>
                  </a:cubicBezTo>
                  <a:cubicBezTo>
                    <a:pt x="38" y="20"/>
                    <a:pt x="52" y="23"/>
                    <a:pt x="61" y="19"/>
                  </a:cubicBezTo>
                  <a:cubicBezTo>
                    <a:pt x="59" y="15"/>
                    <a:pt x="55" y="16"/>
                    <a:pt x="51" y="13"/>
                  </a:cubicBezTo>
                  <a:cubicBezTo>
                    <a:pt x="50" y="12"/>
                    <a:pt x="53" y="11"/>
                    <a:pt x="49" y="9"/>
                  </a:cubicBezTo>
                  <a:cubicBezTo>
                    <a:pt x="46" y="8"/>
                    <a:pt x="43" y="10"/>
                    <a:pt x="40" y="10"/>
                  </a:cubicBezTo>
                  <a:cubicBezTo>
                    <a:pt x="31" y="10"/>
                    <a:pt x="23" y="6"/>
                    <a:pt x="15" y="3"/>
                  </a:cubicBezTo>
                  <a:cubicBezTo>
                    <a:pt x="11" y="2"/>
                    <a:pt x="6" y="1"/>
                    <a:pt x="1" y="0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6" name="Freeform 346">
              <a:extLst>
                <a:ext uri="{FF2B5EF4-FFF2-40B4-BE49-F238E27FC236}">
                  <a16:creationId xmlns:a16="http://schemas.microsoft.com/office/drawing/2014/main" id="{E1FBC965-152D-45A0-9E62-8F665EC66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" y="3627"/>
              <a:ext cx="162" cy="42"/>
            </a:xfrm>
            <a:custGeom>
              <a:avLst/>
              <a:gdLst>
                <a:gd name="T0" fmla="*/ 0 w 65"/>
                <a:gd name="T1" fmla="*/ 234 h 16"/>
                <a:gd name="T2" fmla="*/ 466 w 65"/>
                <a:gd name="T3" fmla="*/ 525 h 16"/>
                <a:gd name="T4" fmla="*/ 962 w 65"/>
                <a:gd name="T5" fmla="*/ 669 h 16"/>
                <a:gd name="T6" fmla="*/ 1857 w 65"/>
                <a:gd name="T7" fmla="*/ 704 h 16"/>
                <a:gd name="T8" fmla="*/ 2428 w 65"/>
                <a:gd name="T9" fmla="*/ 433 h 16"/>
                <a:gd name="T10" fmla="*/ 1939 w 65"/>
                <a:gd name="T11" fmla="*/ 0 h 16"/>
                <a:gd name="T12" fmla="*/ 1316 w 65"/>
                <a:gd name="T13" fmla="*/ 289 h 16"/>
                <a:gd name="T14" fmla="*/ 962 w 65"/>
                <a:gd name="T15" fmla="*/ 378 h 16"/>
                <a:gd name="T16" fmla="*/ 229 w 65"/>
                <a:gd name="T17" fmla="*/ 234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5" h="16">
                  <a:moveTo>
                    <a:pt x="0" y="5"/>
                  </a:moveTo>
                  <a:cubicBezTo>
                    <a:pt x="5" y="6"/>
                    <a:pt x="8" y="9"/>
                    <a:pt x="12" y="11"/>
                  </a:cubicBezTo>
                  <a:cubicBezTo>
                    <a:pt x="16" y="13"/>
                    <a:pt x="21" y="13"/>
                    <a:pt x="25" y="14"/>
                  </a:cubicBezTo>
                  <a:cubicBezTo>
                    <a:pt x="33" y="15"/>
                    <a:pt x="40" y="16"/>
                    <a:pt x="48" y="15"/>
                  </a:cubicBezTo>
                  <a:cubicBezTo>
                    <a:pt x="52" y="15"/>
                    <a:pt x="62" y="14"/>
                    <a:pt x="63" y="9"/>
                  </a:cubicBezTo>
                  <a:cubicBezTo>
                    <a:pt x="65" y="5"/>
                    <a:pt x="53" y="1"/>
                    <a:pt x="50" y="0"/>
                  </a:cubicBezTo>
                  <a:cubicBezTo>
                    <a:pt x="52" y="12"/>
                    <a:pt x="42" y="7"/>
                    <a:pt x="34" y="6"/>
                  </a:cubicBezTo>
                  <a:cubicBezTo>
                    <a:pt x="31" y="6"/>
                    <a:pt x="29" y="8"/>
                    <a:pt x="25" y="8"/>
                  </a:cubicBezTo>
                  <a:cubicBezTo>
                    <a:pt x="19" y="8"/>
                    <a:pt x="12" y="5"/>
                    <a:pt x="6" y="5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7" name="Freeform 347">
              <a:extLst>
                <a:ext uri="{FF2B5EF4-FFF2-40B4-BE49-F238E27FC236}">
                  <a16:creationId xmlns:a16="http://schemas.microsoft.com/office/drawing/2014/main" id="{9F850BFA-F463-4A3C-8674-BE161E25A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" y="3616"/>
              <a:ext cx="303" cy="40"/>
            </a:xfrm>
            <a:custGeom>
              <a:avLst/>
              <a:gdLst>
                <a:gd name="T0" fmla="*/ 0 w 121"/>
                <a:gd name="T1" fmla="*/ 307 h 15"/>
                <a:gd name="T2" fmla="*/ 2043 w 121"/>
                <a:gd name="T3" fmla="*/ 605 h 15"/>
                <a:gd name="T4" fmla="*/ 3343 w 121"/>
                <a:gd name="T5" fmla="*/ 704 h 15"/>
                <a:gd name="T6" fmla="*/ 4290 w 121"/>
                <a:gd name="T7" fmla="*/ 704 h 15"/>
                <a:gd name="T8" fmla="*/ 4678 w 121"/>
                <a:gd name="T9" fmla="*/ 512 h 15"/>
                <a:gd name="T10" fmla="*/ 4164 w 121"/>
                <a:gd name="T11" fmla="*/ 0 h 15"/>
                <a:gd name="T12" fmla="*/ 3686 w 121"/>
                <a:gd name="T13" fmla="*/ 307 h 15"/>
                <a:gd name="T14" fmla="*/ 3456 w 121"/>
                <a:gd name="T15" fmla="*/ 363 h 15"/>
                <a:gd name="T16" fmla="*/ 2985 w 121"/>
                <a:gd name="T17" fmla="*/ 307 h 15"/>
                <a:gd name="T18" fmla="*/ 1568 w 121"/>
                <a:gd name="T19" fmla="*/ 205 h 15"/>
                <a:gd name="T20" fmla="*/ 208 w 121"/>
                <a:gd name="T21" fmla="*/ 307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1" h="15">
                  <a:moveTo>
                    <a:pt x="0" y="6"/>
                  </a:moveTo>
                  <a:cubicBezTo>
                    <a:pt x="17" y="6"/>
                    <a:pt x="35" y="11"/>
                    <a:pt x="52" y="12"/>
                  </a:cubicBezTo>
                  <a:cubicBezTo>
                    <a:pt x="63" y="12"/>
                    <a:pt x="74" y="13"/>
                    <a:pt x="85" y="14"/>
                  </a:cubicBezTo>
                  <a:cubicBezTo>
                    <a:pt x="92" y="15"/>
                    <a:pt x="101" y="15"/>
                    <a:pt x="109" y="14"/>
                  </a:cubicBezTo>
                  <a:cubicBezTo>
                    <a:pt x="112" y="14"/>
                    <a:pt x="118" y="14"/>
                    <a:pt x="119" y="10"/>
                  </a:cubicBezTo>
                  <a:cubicBezTo>
                    <a:pt x="121" y="5"/>
                    <a:pt x="109" y="1"/>
                    <a:pt x="106" y="0"/>
                  </a:cubicBezTo>
                  <a:cubicBezTo>
                    <a:pt x="109" y="11"/>
                    <a:pt x="100" y="6"/>
                    <a:pt x="94" y="6"/>
                  </a:cubicBezTo>
                  <a:cubicBezTo>
                    <a:pt x="90" y="5"/>
                    <a:pt x="90" y="6"/>
                    <a:pt x="88" y="7"/>
                  </a:cubicBezTo>
                  <a:cubicBezTo>
                    <a:pt x="83" y="8"/>
                    <a:pt x="81" y="7"/>
                    <a:pt x="76" y="6"/>
                  </a:cubicBezTo>
                  <a:cubicBezTo>
                    <a:pt x="65" y="3"/>
                    <a:pt x="52" y="4"/>
                    <a:pt x="40" y="4"/>
                  </a:cubicBezTo>
                  <a:cubicBezTo>
                    <a:pt x="29" y="4"/>
                    <a:pt x="16" y="4"/>
                    <a:pt x="5" y="6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8" name="Freeform 348">
              <a:extLst>
                <a:ext uri="{FF2B5EF4-FFF2-40B4-BE49-F238E27FC236}">
                  <a16:creationId xmlns:a16="http://schemas.microsoft.com/office/drawing/2014/main" id="{3FC004DB-EA28-44D3-8F9B-9B3D96B3D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" y="3512"/>
              <a:ext cx="40" cy="75"/>
            </a:xfrm>
            <a:custGeom>
              <a:avLst/>
              <a:gdLst>
                <a:gd name="T0" fmla="*/ 50 w 16"/>
                <a:gd name="T1" fmla="*/ 0 h 28"/>
                <a:gd name="T2" fmla="*/ 158 w 16"/>
                <a:gd name="T3" fmla="*/ 560 h 28"/>
                <a:gd name="T4" fmla="*/ 0 w 16"/>
                <a:gd name="T5" fmla="*/ 825 h 28"/>
                <a:gd name="T6" fmla="*/ 625 w 16"/>
                <a:gd name="T7" fmla="*/ 1385 h 28"/>
                <a:gd name="T8" fmla="*/ 283 w 16"/>
                <a:gd name="T9" fmla="*/ 458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28">
                  <a:moveTo>
                    <a:pt x="1" y="0"/>
                  </a:moveTo>
                  <a:cubicBezTo>
                    <a:pt x="2" y="3"/>
                    <a:pt x="4" y="7"/>
                    <a:pt x="4" y="11"/>
                  </a:cubicBezTo>
                  <a:cubicBezTo>
                    <a:pt x="3" y="14"/>
                    <a:pt x="0" y="13"/>
                    <a:pt x="0" y="16"/>
                  </a:cubicBezTo>
                  <a:cubicBezTo>
                    <a:pt x="0" y="22"/>
                    <a:pt x="11" y="28"/>
                    <a:pt x="16" y="27"/>
                  </a:cubicBezTo>
                  <a:cubicBezTo>
                    <a:pt x="14" y="21"/>
                    <a:pt x="9" y="15"/>
                    <a:pt x="7" y="9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9" name="Freeform 349">
              <a:extLst>
                <a:ext uri="{FF2B5EF4-FFF2-40B4-BE49-F238E27FC236}">
                  <a16:creationId xmlns:a16="http://schemas.microsoft.com/office/drawing/2014/main" id="{BB0C421D-B45D-4114-9A8E-00D76BF52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" y="2976"/>
              <a:ext cx="105" cy="83"/>
            </a:xfrm>
            <a:custGeom>
              <a:avLst/>
              <a:gdLst>
                <a:gd name="T0" fmla="*/ 0 w 42"/>
                <a:gd name="T1" fmla="*/ 402 h 31"/>
                <a:gd name="T2" fmla="*/ 1375 w 42"/>
                <a:gd name="T3" fmla="*/ 0 h 31"/>
                <a:gd name="T4" fmla="*/ 1645 w 42"/>
                <a:gd name="T5" fmla="*/ 766 h 31"/>
                <a:gd name="T6" fmla="*/ 470 w 42"/>
                <a:gd name="T7" fmla="*/ 1590 h 31"/>
                <a:gd name="T8" fmla="*/ 313 w 42"/>
                <a:gd name="T9" fmla="*/ 367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31">
                  <a:moveTo>
                    <a:pt x="0" y="8"/>
                  </a:moveTo>
                  <a:cubicBezTo>
                    <a:pt x="8" y="8"/>
                    <a:pt x="31" y="9"/>
                    <a:pt x="35" y="0"/>
                  </a:cubicBezTo>
                  <a:cubicBezTo>
                    <a:pt x="39" y="1"/>
                    <a:pt x="41" y="11"/>
                    <a:pt x="42" y="15"/>
                  </a:cubicBezTo>
                  <a:cubicBezTo>
                    <a:pt x="30" y="17"/>
                    <a:pt x="20" y="22"/>
                    <a:pt x="12" y="31"/>
                  </a:cubicBezTo>
                  <a:cubicBezTo>
                    <a:pt x="15" y="21"/>
                    <a:pt x="22" y="13"/>
                    <a:pt x="8" y="7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0" name="Freeform 350">
              <a:extLst>
                <a:ext uri="{FF2B5EF4-FFF2-40B4-BE49-F238E27FC236}">
                  <a16:creationId xmlns:a16="http://schemas.microsoft.com/office/drawing/2014/main" id="{356BD462-FC85-4C01-AB6E-2352E0899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" y="2728"/>
              <a:ext cx="108" cy="149"/>
            </a:xfrm>
            <a:custGeom>
              <a:avLst/>
              <a:gdLst>
                <a:gd name="T0" fmla="*/ 158 w 43"/>
                <a:gd name="T1" fmla="*/ 56 h 56"/>
                <a:gd name="T2" fmla="*/ 600 w 43"/>
                <a:gd name="T3" fmla="*/ 1658 h 56"/>
                <a:gd name="T4" fmla="*/ 1394 w 43"/>
                <a:gd name="T5" fmla="*/ 2804 h 56"/>
                <a:gd name="T6" fmla="*/ 1710 w 43"/>
                <a:gd name="T7" fmla="*/ 2200 h 56"/>
                <a:gd name="T8" fmla="*/ 1552 w 43"/>
                <a:gd name="T9" fmla="*/ 1658 h 56"/>
                <a:gd name="T10" fmla="*/ 1236 w 43"/>
                <a:gd name="T11" fmla="*/ 907 h 56"/>
                <a:gd name="T12" fmla="*/ 239 w 43"/>
                <a:gd name="T13" fmla="*/ 56 h 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56">
                  <a:moveTo>
                    <a:pt x="4" y="1"/>
                  </a:moveTo>
                  <a:cubicBezTo>
                    <a:pt x="0" y="11"/>
                    <a:pt x="9" y="25"/>
                    <a:pt x="15" y="33"/>
                  </a:cubicBezTo>
                  <a:cubicBezTo>
                    <a:pt x="20" y="40"/>
                    <a:pt x="27" y="52"/>
                    <a:pt x="35" y="56"/>
                  </a:cubicBezTo>
                  <a:cubicBezTo>
                    <a:pt x="30" y="49"/>
                    <a:pt x="41" y="49"/>
                    <a:pt x="43" y="44"/>
                  </a:cubicBezTo>
                  <a:cubicBezTo>
                    <a:pt x="35" y="42"/>
                    <a:pt x="40" y="37"/>
                    <a:pt x="39" y="33"/>
                  </a:cubicBezTo>
                  <a:cubicBezTo>
                    <a:pt x="39" y="28"/>
                    <a:pt x="34" y="22"/>
                    <a:pt x="31" y="18"/>
                  </a:cubicBezTo>
                  <a:cubicBezTo>
                    <a:pt x="26" y="11"/>
                    <a:pt x="16" y="0"/>
                    <a:pt x="6" y="1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1" name="Freeform 351">
              <a:extLst>
                <a:ext uri="{FF2B5EF4-FFF2-40B4-BE49-F238E27FC236}">
                  <a16:creationId xmlns:a16="http://schemas.microsoft.com/office/drawing/2014/main" id="{8A25ADFE-510F-4457-8961-A4B7A4DF4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5" y="2656"/>
              <a:ext cx="200" cy="315"/>
            </a:xfrm>
            <a:custGeom>
              <a:avLst/>
              <a:gdLst>
                <a:gd name="T0" fmla="*/ 238 w 80"/>
                <a:gd name="T1" fmla="*/ 0 h 118"/>
                <a:gd name="T2" fmla="*/ 125 w 80"/>
                <a:gd name="T3" fmla="*/ 2130 h 118"/>
                <a:gd name="T4" fmla="*/ 520 w 80"/>
                <a:gd name="T5" fmla="*/ 3099 h 118"/>
                <a:gd name="T6" fmla="*/ 1220 w 80"/>
                <a:gd name="T7" fmla="*/ 4568 h 118"/>
                <a:gd name="T8" fmla="*/ 2033 w 80"/>
                <a:gd name="T9" fmla="*/ 5745 h 118"/>
                <a:gd name="T10" fmla="*/ 3125 w 80"/>
                <a:gd name="T11" fmla="*/ 5993 h 118"/>
                <a:gd name="T12" fmla="*/ 2188 w 80"/>
                <a:gd name="T13" fmla="*/ 5230 h 118"/>
                <a:gd name="T14" fmla="*/ 1925 w 80"/>
                <a:gd name="T15" fmla="*/ 4568 h 118"/>
                <a:gd name="T16" fmla="*/ 1333 w 80"/>
                <a:gd name="T17" fmla="*/ 2587 h 118"/>
                <a:gd name="T18" fmla="*/ 708 w 80"/>
                <a:gd name="T19" fmla="*/ 1767 h 118"/>
                <a:gd name="T20" fmla="*/ 363 w 80"/>
                <a:gd name="T21" fmla="*/ 763 h 118"/>
                <a:gd name="T22" fmla="*/ 283 w 80"/>
                <a:gd name="T23" fmla="*/ 93 h 1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18">
                  <a:moveTo>
                    <a:pt x="6" y="0"/>
                  </a:moveTo>
                  <a:cubicBezTo>
                    <a:pt x="4" y="15"/>
                    <a:pt x="0" y="27"/>
                    <a:pt x="3" y="42"/>
                  </a:cubicBezTo>
                  <a:cubicBezTo>
                    <a:pt x="4" y="49"/>
                    <a:pt x="9" y="55"/>
                    <a:pt x="13" y="61"/>
                  </a:cubicBezTo>
                  <a:cubicBezTo>
                    <a:pt x="19" y="70"/>
                    <a:pt x="24" y="81"/>
                    <a:pt x="31" y="90"/>
                  </a:cubicBezTo>
                  <a:cubicBezTo>
                    <a:pt x="37" y="97"/>
                    <a:pt x="44" y="110"/>
                    <a:pt x="52" y="113"/>
                  </a:cubicBezTo>
                  <a:cubicBezTo>
                    <a:pt x="61" y="116"/>
                    <a:pt x="72" y="114"/>
                    <a:pt x="80" y="118"/>
                  </a:cubicBezTo>
                  <a:cubicBezTo>
                    <a:pt x="73" y="114"/>
                    <a:pt x="61" y="109"/>
                    <a:pt x="56" y="103"/>
                  </a:cubicBezTo>
                  <a:cubicBezTo>
                    <a:pt x="52" y="99"/>
                    <a:pt x="51" y="94"/>
                    <a:pt x="49" y="90"/>
                  </a:cubicBezTo>
                  <a:cubicBezTo>
                    <a:pt x="44" y="77"/>
                    <a:pt x="33" y="67"/>
                    <a:pt x="34" y="51"/>
                  </a:cubicBezTo>
                  <a:cubicBezTo>
                    <a:pt x="26" y="56"/>
                    <a:pt x="20" y="40"/>
                    <a:pt x="18" y="35"/>
                  </a:cubicBezTo>
                  <a:cubicBezTo>
                    <a:pt x="15" y="29"/>
                    <a:pt x="11" y="22"/>
                    <a:pt x="9" y="15"/>
                  </a:cubicBezTo>
                  <a:cubicBezTo>
                    <a:pt x="8" y="11"/>
                    <a:pt x="8" y="6"/>
                    <a:pt x="7" y="2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2" name="Freeform 352">
              <a:extLst>
                <a:ext uri="{FF2B5EF4-FFF2-40B4-BE49-F238E27FC236}">
                  <a16:creationId xmlns:a16="http://schemas.microsoft.com/office/drawing/2014/main" id="{3D3572B5-D97D-4F4A-82A3-4E09FB45C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0" y="3136"/>
              <a:ext cx="35" cy="59"/>
            </a:xfrm>
            <a:custGeom>
              <a:avLst/>
              <a:gdLst>
                <a:gd name="T0" fmla="*/ 83 w 14"/>
                <a:gd name="T1" fmla="*/ 367 h 22"/>
                <a:gd name="T2" fmla="*/ 395 w 14"/>
                <a:gd name="T3" fmla="*/ 984 h 22"/>
                <a:gd name="T4" fmla="*/ 470 w 14"/>
                <a:gd name="T5" fmla="*/ 94 h 22"/>
                <a:gd name="T6" fmla="*/ 363 w 14"/>
                <a:gd name="T7" fmla="*/ 0 h 22"/>
                <a:gd name="T8" fmla="*/ 125 w 14"/>
                <a:gd name="T9" fmla="*/ 367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22">
                  <a:moveTo>
                    <a:pt x="2" y="7"/>
                  </a:moveTo>
                  <a:cubicBezTo>
                    <a:pt x="0" y="11"/>
                    <a:pt x="4" y="22"/>
                    <a:pt x="10" y="19"/>
                  </a:cubicBezTo>
                  <a:cubicBezTo>
                    <a:pt x="14" y="16"/>
                    <a:pt x="14" y="8"/>
                    <a:pt x="12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9" y="5"/>
                    <a:pt x="9" y="8"/>
                    <a:pt x="3" y="7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3" name="Freeform 353">
              <a:extLst>
                <a:ext uri="{FF2B5EF4-FFF2-40B4-BE49-F238E27FC236}">
                  <a16:creationId xmlns:a16="http://schemas.microsoft.com/office/drawing/2014/main" id="{CBEABDEF-C73C-4D63-A77F-9E4763BA4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" y="2891"/>
              <a:ext cx="110" cy="106"/>
            </a:xfrm>
            <a:custGeom>
              <a:avLst/>
              <a:gdLst>
                <a:gd name="T0" fmla="*/ 0 w 44"/>
                <a:gd name="T1" fmla="*/ 0 h 40"/>
                <a:gd name="T2" fmla="*/ 158 w 44"/>
                <a:gd name="T3" fmla="*/ 1230 h 40"/>
                <a:gd name="T4" fmla="*/ 125 w 44"/>
                <a:gd name="T5" fmla="*/ 1916 h 40"/>
                <a:gd name="T6" fmla="*/ 550 w 44"/>
                <a:gd name="T7" fmla="*/ 1770 h 40"/>
                <a:gd name="T8" fmla="*/ 938 w 44"/>
                <a:gd name="T9" fmla="*/ 1622 h 40"/>
                <a:gd name="T10" fmla="*/ 1300 w 44"/>
                <a:gd name="T11" fmla="*/ 1728 h 40"/>
                <a:gd name="T12" fmla="*/ 1720 w 44"/>
                <a:gd name="T13" fmla="*/ 1728 h 40"/>
                <a:gd name="T14" fmla="*/ 1175 w 44"/>
                <a:gd name="T15" fmla="*/ 1489 h 40"/>
                <a:gd name="T16" fmla="*/ 833 w 44"/>
                <a:gd name="T17" fmla="*/ 1195 h 40"/>
                <a:gd name="T18" fmla="*/ 395 w 44"/>
                <a:gd name="T19" fmla="*/ 633 h 40"/>
                <a:gd name="T20" fmla="*/ 0 w 44"/>
                <a:gd name="T21" fmla="*/ 0 h 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4" h="40">
                  <a:moveTo>
                    <a:pt x="0" y="0"/>
                  </a:moveTo>
                  <a:cubicBezTo>
                    <a:pt x="6" y="6"/>
                    <a:pt x="4" y="17"/>
                    <a:pt x="4" y="25"/>
                  </a:cubicBezTo>
                  <a:cubicBezTo>
                    <a:pt x="5" y="30"/>
                    <a:pt x="2" y="34"/>
                    <a:pt x="3" y="39"/>
                  </a:cubicBezTo>
                  <a:cubicBezTo>
                    <a:pt x="6" y="40"/>
                    <a:pt x="11" y="36"/>
                    <a:pt x="14" y="36"/>
                  </a:cubicBezTo>
                  <a:cubicBezTo>
                    <a:pt x="17" y="35"/>
                    <a:pt x="20" y="34"/>
                    <a:pt x="24" y="33"/>
                  </a:cubicBezTo>
                  <a:cubicBezTo>
                    <a:pt x="28" y="33"/>
                    <a:pt x="29" y="34"/>
                    <a:pt x="33" y="35"/>
                  </a:cubicBezTo>
                  <a:cubicBezTo>
                    <a:pt x="37" y="35"/>
                    <a:pt x="40" y="34"/>
                    <a:pt x="44" y="35"/>
                  </a:cubicBezTo>
                  <a:cubicBezTo>
                    <a:pt x="39" y="32"/>
                    <a:pt x="35" y="32"/>
                    <a:pt x="30" y="30"/>
                  </a:cubicBezTo>
                  <a:cubicBezTo>
                    <a:pt x="25" y="29"/>
                    <a:pt x="25" y="28"/>
                    <a:pt x="21" y="24"/>
                  </a:cubicBezTo>
                  <a:cubicBezTo>
                    <a:pt x="17" y="20"/>
                    <a:pt x="13" y="18"/>
                    <a:pt x="10" y="13"/>
                  </a:cubicBezTo>
                  <a:cubicBezTo>
                    <a:pt x="7" y="8"/>
                    <a:pt x="4" y="4"/>
                    <a:pt x="0" y="0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4" name="Freeform 354">
              <a:extLst>
                <a:ext uri="{FF2B5EF4-FFF2-40B4-BE49-F238E27FC236}">
                  <a16:creationId xmlns:a16="http://schemas.microsoft.com/office/drawing/2014/main" id="{4015B5A9-DCCC-4115-B085-7BF3F8984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" y="3336"/>
              <a:ext cx="125" cy="248"/>
            </a:xfrm>
            <a:custGeom>
              <a:avLst/>
              <a:gdLst>
                <a:gd name="T0" fmla="*/ 1488 w 50"/>
                <a:gd name="T1" fmla="*/ 4552 h 93"/>
                <a:gd name="T2" fmla="*/ 863 w 50"/>
                <a:gd name="T3" fmla="*/ 4189 h 93"/>
                <a:gd name="T4" fmla="*/ 0 w 50"/>
                <a:gd name="T5" fmla="*/ 4301 h 93"/>
                <a:gd name="T6" fmla="*/ 750 w 50"/>
                <a:gd name="T7" fmla="*/ 3733 h 93"/>
                <a:gd name="T8" fmla="*/ 1333 w 50"/>
                <a:gd name="T9" fmla="*/ 2824 h 93"/>
                <a:gd name="T10" fmla="*/ 1613 w 50"/>
                <a:gd name="T11" fmla="*/ 2333 h 93"/>
                <a:gd name="T12" fmla="*/ 1720 w 50"/>
                <a:gd name="T13" fmla="*/ 968 h 93"/>
                <a:gd name="T14" fmla="*/ 1458 w 50"/>
                <a:gd name="T15" fmla="*/ 0 h 93"/>
                <a:gd name="T16" fmla="*/ 1875 w 50"/>
                <a:gd name="T17" fmla="*/ 1059 h 93"/>
                <a:gd name="T18" fmla="*/ 1925 w 50"/>
                <a:gd name="T19" fmla="*/ 1877 h 93"/>
                <a:gd name="T20" fmla="*/ 1845 w 50"/>
                <a:gd name="T21" fmla="*/ 2637 h 93"/>
                <a:gd name="T22" fmla="*/ 1613 w 50"/>
                <a:gd name="T23" fmla="*/ 3789 h 93"/>
                <a:gd name="T24" fmla="*/ 1613 w 50"/>
                <a:gd name="T25" fmla="*/ 4701 h 9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" h="93">
                  <a:moveTo>
                    <a:pt x="38" y="90"/>
                  </a:moveTo>
                  <a:cubicBezTo>
                    <a:pt x="32" y="86"/>
                    <a:pt x="29" y="83"/>
                    <a:pt x="22" y="83"/>
                  </a:cubicBezTo>
                  <a:cubicBezTo>
                    <a:pt x="14" y="83"/>
                    <a:pt x="7" y="83"/>
                    <a:pt x="0" y="85"/>
                  </a:cubicBezTo>
                  <a:cubicBezTo>
                    <a:pt x="1" y="73"/>
                    <a:pt x="10" y="76"/>
                    <a:pt x="19" y="74"/>
                  </a:cubicBezTo>
                  <a:cubicBezTo>
                    <a:pt x="29" y="70"/>
                    <a:pt x="29" y="65"/>
                    <a:pt x="34" y="56"/>
                  </a:cubicBezTo>
                  <a:cubicBezTo>
                    <a:pt x="36" y="52"/>
                    <a:pt x="39" y="49"/>
                    <a:pt x="41" y="46"/>
                  </a:cubicBezTo>
                  <a:cubicBezTo>
                    <a:pt x="43" y="40"/>
                    <a:pt x="44" y="26"/>
                    <a:pt x="44" y="19"/>
                  </a:cubicBezTo>
                  <a:cubicBezTo>
                    <a:pt x="43" y="9"/>
                    <a:pt x="42" y="9"/>
                    <a:pt x="37" y="0"/>
                  </a:cubicBezTo>
                  <a:cubicBezTo>
                    <a:pt x="44" y="7"/>
                    <a:pt x="47" y="11"/>
                    <a:pt x="48" y="21"/>
                  </a:cubicBezTo>
                  <a:cubicBezTo>
                    <a:pt x="48" y="27"/>
                    <a:pt x="50" y="32"/>
                    <a:pt x="49" y="37"/>
                  </a:cubicBezTo>
                  <a:cubicBezTo>
                    <a:pt x="49" y="43"/>
                    <a:pt x="48" y="47"/>
                    <a:pt x="47" y="52"/>
                  </a:cubicBezTo>
                  <a:cubicBezTo>
                    <a:pt x="46" y="60"/>
                    <a:pt x="43" y="68"/>
                    <a:pt x="41" y="75"/>
                  </a:cubicBezTo>
                  <a:cubicBezTo>
                    <a:pt x="40" y="80"/>
                    <a:pt x="44" y="89"/>
                    <a:pt x="41" y="93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5" name="Freeform 355">
              <a:extLst>
                <a:ext uri="{FF2B5EF4-FFF2-40B4-BE49-F238E27FC236}">
                  <a16:creationId xmlns:a16="http://schemas.microsoft.com/office/drawing/2014/main" id="{083F91EA-B285-47E2-810D-DFC065847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" y="3411"/>
              <a:ext cx="303" cy="226"/>
            </a:xfrm>
            <a:custGeom>
              <a:avLst/>
              <a:gdLst>
                <a:gd name="T0" fmla="*/ 50 w 121"/>
                <a:gd name="T1" fmla="*/ 0 h 85"/>
                <a:gd name="T2" fmla="*/ 909 w 121"/>
                <a:gd name="T3" fmla="*/ 2255 h 85"/>
                <a:gd name="T4" fmla="*/ 1650 w 121"/>
                <a:gd name="T5" fmla="*/ 3704 h 85"/>
                <a:gd name="T6" fmla="*/ 3218 w 121"/>
                <a:gd name="T7" fmla="*/ 4156 h 85"/>
                <a:gd name="T8" fmla="*/ 4052 w 121"/>
                <a:gd name="T9" fmla="*/ 4249 h 85"/>
                <a:gd name="T10" fmla="*/ 4760 w 121"/>
                <a:gd name="T11" fmla="*/ 4002 h 85"/>
                <a:gd name="T12" fmla="*/ 3769 w 121"/>
                <a:gd name="T13" fmla="*/ 3887 h 85"/>
                <a:gd name="T14" fmla="*/ 2714 w 121"/>
                <a:gd name="T15" fmla="*/ 3443 h 85"/>
                <a:gd name="T16" fmla="*/ 2484 w 121"/>
                <a:gd name="T17" fmla="*/ 2949 h 85"/>
                <a:gd name="T18" fmla="*/ 1851 w 121"/>
                <a:gd name="T19" fmla="*/ 2595 h 85"/>
                <a:gd name="T20" fmla="*/ 784 w 121"/>
                <a:gd name="T21" fmla="*/ 1505 h 85"/>
                <a:gd name="T22" fmla="*/ 50 w 121"/>
                <a:gd name="T23" fmla="*/ 93 h 8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1" h="85">
                  <a:moveTo>
                    <a:pt x="1" y="0"/>
                  </a:moveTo>
                  <a:cubicBezTo>
                    <a:pt x="1" y="19"/>
                    <a:pt x="14" y="31"/>
                    <a:pt x="23" y="45"/>
                  </a:cubicBezTo>
                  <a:cubicBezTo>
                    <a:pt x="30" y="55"/>
                    <a:pt x="32" y="67"/>
                    <a:pt x="42" y="74"/>
                  </a:cubicBezTo>
                  <a:cubicBezTo>
                    <a:pt x="55" y="83"/>
                    <a:pt x="67" y="82"/>
                    <a:pt x="82" y="83"/>
                  </a:cubicBezTo>
                  <a:cubicBezTo>
                    <a:pt x="89" y="83"/>
                    <a:pt x="96" y="84"/>
                    <a:pt x="103" y="85"/>
                  </a:cubicBezTo>
                  <a:cubicBezTo>
                    <a:pt x="110" y="85"/>
                    <a:pt x="115" y="82"/>
                    <a:pt x="121" y="80"/>
                  </a:cubicBezTo>
                  <a:cubicBezTo>
                    <a:pt x="113" y="81"/>
                    <a:pt x="104" y="79"/>
                    <a:pt x="96" y="78"/>
                  </a:cubicBezTo>
                  <a:cubicBezTo>
                    <a:pt x="85" y="77"/>
                    <a:pt x="78" y="77"/>
                    <a:pt x="69" y="69"/>
                  </a:cubicBezTo>
                  <a:cubicBezTo>
                    <a:pt x="61" y="64"/>
                    <a:pt x="65" y="66"/>
                    <a:pt x="63" y="59"/>
                  </a:cubicBezTo>
                  <a:cubicBezTo>
                    <a:pt x="62" y="54"/>
                    <a:pt x="51" y="53"/>
                    <a:pt x="47" y="52"/>
                  </a:cubicBezTo>
                  <a:cubicBezTo>
                    <a:pt x="33" y="50"/>
                    <a:pt x="30" y="38"/>
                    <a:pt x="20" y="30"/>
                  </a:cubicBezTo>
                  <a:cubicBezTo>
                    <a:pt x="12" y="24"/>
                    <a:pt x="0" y="12"/>
                    <a:pt x="1" y="2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6" name="Freeform 356">
              <a:extLst>
                <a:ext uri="{FF2B5EF4-FFF2-40B4-BE49-F238E27FC236}">
                  <a16:creationId xmlns:a16="http://schemas.microsoft.com/office/drawing/2014/main" id="{519136FB-E5E5-4E2F-A8D7-997F3C8DF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0" y="3147"/>
              <a:ext cx="97" cy="101"/>
            </a:xfrm>
            <a:custGeom>
              <a:avLst/>
              <a:gdLst>
                <a:gd name="T0" fmla="*/ 0 w 39"/>
                <a:gd name="T1" fmla="*/ 1892 h 38"/>
                <a:gd name="T2" fmla="*/ 798 w 39"/>
                <a:gd name="T3" fmla="*/ 1688 h 38"/>
                <a:gd name="T4" fmla="*/ 1490 w 39"/>
                <a:gd name="T5" fmla="*/ 904 h 38"/>
                <a:gd name="T6" fmla="*/ 953 w 39"/>
                <a:gd name="T7" fmla="*/ 247 h 38"/>
                <a:gd name="T8" fmla="*/ 308 w 39"/>
                <a:gd name="T9" fmla="*/ 93 h 38"/>
                <a:gd name="T10" fmla="*/ 644 w 39"/>
                <a:gd name="T11" fmla="*/ 545 h 38"/>
                <a:gd name="T12" fmla="*/ 383 w 39"/>
                <a:gd name="T13" fmla="*/ 997 h 38"/>
                <a:gd name="T14" fmla="*/ 75 w 39"/>
                <a:gd name="T15" fmla="*/ 1292 h 38"/>
                <a:gd name="T16" fmla="*/ 30 w 39"/>
                <a:gd name="T17" fmla="*/ 1892 h 3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9" h="38">
                  <a:moveTo>
                    <a:pt x="0" y="38"/>
                  </a:moveTo>
                  <a:cubicBezTo>
                    <a:pt x="8" y="38"/>
                    <a:pt x="14" y="38"/>
                    <a:pt x="21" y="34"/>
                  </a:cubicBezTo>
                  <a:cubicBezTo>
                    <a:pt x="26" y="31"/>
                    <a:pt x="37" y="23"/>
                    <a:pt x="39" y="18"/>
                  </a:cubicBezTo>
                  <a:cubicBezTo>
                    <a:pt x="32" y="17"/>
                    <a:pt x="32" y="8"/>
                    <a:pt x="25" y="5"/>
                  </a:cubicBezTo>
                  <a:cubicBezTo>
                    <a:pt x="22" y="4"/>
                    <a:pt x="12" y="0"/>
                    <a:pt x="8" y="2"/>
                  </a:cubicBezTo>
                  <a:cubicBezTo>
                    <a:pt x="9" y="7"/>
                    <a:pt x="16" y="6"/>
                    <a:pt x="17" y="11"/>
                  </a:cubicBezTo>
                  <a:cubicBezTo>
                    <a:pt x="18" y="15"/>
                    <a:pt x="13" y="19"/>
                    <a:pt x="10" y="20"/>
                  </a:cubicBezTo>
                  <a:cubicBezTo>
                    <a:pt x="6" y="22"/>
                    <a:pt x="4" y="21"/>
                    <a:pt x="2" y="26"/>
                  </a:cubicBezTo>
                  <a:cubicBezTo>
                    <a:pt x="0" y="30"/>
                    <a:pt x="2" y="34"/>
                    <a:pt x="1" y="38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7" name="Freeform 357">
              <a:extLst>
                <a:ext uri="{FF2B5EF4-FFF2-40B4-BE49-F238E27FC236}">
                  <a16:creationId xmlns:a16="http://schemas.microsoft.com/office/drawing/2014/main" id="{27C0B7C8-32C9-4CE3-807F-8A7D6EDA4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5" y="2931"/>
              <a:ext cx="237" cy="181"/>
            </a:xfrm>
            <a:custGeom>
              <a:avLst/>
              <a:gdLst>
                <a:gd name="T0" fmla="*/ 0 w 95"/>
                <a:gd name="T1" fmla="*/ 0 h 68"/>
                <a:gd name="T2" fmla="*/ 2515 w 95"/>
                <a:gd name="T3" fmla="*/ 1057 h 68"/>
                <a:gd name="T4" fmla="*/ 3602 w 95"/>
                <a:gd name="T5" fmla="*/ 1509 h 68"/>
                <a:gd name="T6" fmla="*/ 3418 w 95"/>
                <a:gd name="T7" fmla="*/ 2204 h 68"/>
                <a:gd name="T8" fmla="*/ 2794 w 95"/>
                <a:gd name="T9" fmla="*/ 3415 h 68"/>
                <a:gd name="T10" fmla="*/ 3024 w 95"/>
                <a:gd name="T11" fmla="*/ 1813 h 68"/>
                <a:gd name="T12" fmla="*/ 2407 w 95"/>
                <a:gd name="T13" fmla="*/ 1360 h 68"/>
                <a:gd name="T14" fmla="*/ 1008 w 95"/>
                <a:gd name="T15" fmla="*/ 397 h 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cubicBezTo>
                    <a:pt x="23" y="5"/>
                    <a:pt x="43" y="16"/>
                    <a:pt x="65" y="21"/>
                  </a:cubicBezTo>
                  <a:cubicBezTo>
                    <a:pt x="71" y="23"/>
                    <a:pt x="89" y="24"/>
                    <a:pt x="93" y="30"/>
                  </a:cubicBezTo>
                  <a:cubicBezTo>
                    <a:pt x="95" y="35"/>
                    <a:pt x="91" y="41"/>
                    <a:pt x="88" y="44"/>
                  </a:cubicBezTo>
                  <a:cubicBezTo>
                    <a:pt x="83" y="52"/>
                    <a:pt x="77" y="60"/>
                    <a:pt x="72" y="68"/>
                  </a:cubicBezTo>
                  <a:cubicBezTo>
                    <a:pt x="74" y="60"/>
                    <a:pt x="84" y="45"/>
                    <a:pt x="78" y="36"/>
                  </a:cubicBezTo>
                  <a:cubicBezTo>
                    <a:pt x="75" y="32"/>
                    <a:pt x="66" y="31"/>
                    <a:pt x="62" y="27"/>
                  </a:cubicBezTo>
                  <a:cubicBezTo>
                    <a:pt x="54" y="20"/>
                    <a:pt x="36" y="12"/>
                    <a:pt x="26" y="8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8" name="Freeform 358">
              <a:extLst>
                <a:ext uri="{FF2B5EF4-FFF2-40B4-BE49-F238E27FC236}">
                  <a16:creationId xmlns:a16="http://schemas.microsoft.com/office/drawing/2014/main" id="{AAD66AE2-078B-4797-BEF5-FE2830149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" y="2899"/>
              <a:ext cx="478" cy="306"/>
            </a:xfrm>
            <a:custGeom>
              <a:avLst/>
              <a:gdLst>
                <a:gd name="T0" fmla="*/ 0 w 191"/>
                <a:gd name="T1" fmla="*/ 5763 h 115"/>
                <a:gd name="T2" fmla="*/ 2663 w 191"/>
                <a:gd name="T3" fmla="*/ 1509 h 115"/>
                <a:gd name="T4" fmla="*/ 7490 w 191"/>
                <a:gd name="T5" fmla="*/ 303 h 115"/>
                <a:gd name="T6" fmla="*/ 2788 w 191"/>
                <a:gd name="T7" fmla="*/ 1961 h 115"/>
                <a:gd name="T8" fmla="*/ 0 w 191"/>
                <a:gd name="T9" fmla="*/ 5763 h 1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115">
                  <a:moveTo>
                    <a:pt x="0" y="115"/>
                  </a:moveTo>
                  <a:cubicBezTo>
                    <a:pt x="8" y="92"/>
                    <a:pt x="20" y="54"/>
                    <a:pt x="68" y="30"/>
                  </a:cubicBezTo>
                  <a:cubicBezTo>
                    <a:pt x="117" y="6"/>
                    <a:pt x="155" y="0"/>
                    <a:pt x="191" y="6"/>
                  </a:cubicBezTo>
                  <a:cubicBezTo>
                    <a:pt x="169" y="8"/>
                    <a:pt x="121" y="8"/>
                    <a:pt x="71" y="39"/>
                  </a:cubicBezTo>
                  <a:cubicBezTo>
                    <a:pt x="20" y="70"/>
                    <a:pt x="15" y="9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9" name="Freeform 359">
              <a:extLst>
                <a:ext uri="{FF2B5EF4-FFF2-40B4-BE49-F238E27FC236}">
                  <a16:creationId xmlns:a16="http://schemas.microsoft.com/office/drawing/2014/main" id="{E460037A-B028-471C-96B2-8FB9199E9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" y="3429"/>
              <a:ext cx="28" cy="72"/>
            </a:xfrm>
            <a:custGeom>
              <a:avLst/>
              <a:gdLst>
                <a:gd name="T0" fmla="*/ 163 w 11"/>
                <a:gd name="T1" fmla="*/ 56 h 27"/>
                <a:gd name="T2" fmla="*/ 51 w 11"/>
                <a:gd name="T3" fmla="*/ 56 h 27"/>
                <a:gd name="T4" fmla="*/ 0 w 11"/>
                <a:gd name="T5" fmla="*/ 512 h 27"/>
                <a:gd name="T6" fmla="*/ 84 w 11"/>
                <a:gd name="T7" fmla="*/ 1003 h 27"/>
                <a:gd name="T8" fmla="*/ 382 w 11"/>
                <a:gd name="T9" fmla="*/ 1365 h 27"/>
                <a:gd name="T10" fmla="*/ 163 w 11"/>
                <a:gd name="T11" fmla="*/ 56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" h="27">
                  <a:moveTo>
                    <a:pt x="4" y="1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2" y="4"/>
                    <a:pt x="3" y="7"/>
                    <a:pt x="0" y="10"/>
                  </a:cubicBezTo>
                  <a:cubicBezTo>
                    <a:pt x="4" y="12"/>
                    <a:pt x="4" y="17"/>
                    <a:pt x="2" y="20"/>
                  </a:cubicBezTo>
                  <a:cubicBezTo>
                    <a:pt x="6" y="20"/>
                    <a:pt x="9" y="23"/>
                    <a:pt x="9" y="27"/>
                  </a:cubicBezTo>
                  <a:cubicBezTo>
                    <a:pt x="11" y="26"/>
                    <a:pt x="7" y="4"/>
                    <a:pt x="4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0" name="Freeform 360">
              <a:extLst>
                <a:ext uri="{FF2B5EF4-FFF2-40B4-BE49-F238E27FC236}">
                  <a16:creationId xmlns:a16="http://schemas.microsoft.com/office/drawing/2014/main" id="{04504519-90C4-414F-AC17-0EA4333E3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5" y="2696"/>
              <a:ext cx="67" cy="157"/>
            </a:xfrm>
            <a:custGeom>
              <a:avLst/>
              <a:gdLst>
                <a:gd name="T0" fmla="*/ 1022 w 27"/>
                <a:gd name="T1" fmla="*/ 2959 h 59"/>
                <a:gd name="T2" fmla="*/ 104 w 27"/>
                <a:gd name="T3" fmla="*/ 0 h 59"/>
                <a:gd name="T4" fmla="*/ 1022 w 27"/>
                <a:gd name="T5" fmla="*/ 2959 h 5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" h="59">
                  <a:moveTo>
                    <a:pt x="27" y="59"/>
                  </a:moveTo>
                  <a:cubicBezTo>
                    <a:pt x="3" y="31"/>
                    <a:pt x="0" y="16"/>
                    <a:pt x="3" y="0"/>
                  </a:cubicBezTo>
                  <a:cubicBezTo>
                    <a:pt x="5" y="6"/>
                    <a:pt x="6" y="31"/>
                    <a:pt x="27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1" name="Freeform 361">
              <a:extLst>
                <a:ext uri="{FF2B5EF4-FFF2-40B4-BE49-F238E27FC236}">
                  <a16:creationId xmlns:a16="http://schemas.microsoft.com/office/drawing/2014/main" id="{50235798-2B16-48CA-A838-943B30BD9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2" y="2608"/>
              <a:ext cx="28" cy="109"/>
            </a:xfrm>
            <a:custGeom>
              <a:avLst/>
              <a:gdLst>
                <a:gd name="T0" fmla="*/ 0 w 11"/>
                <a:gd name="T1" fmla="*/ 2050 h 41"/>
                <a:gd name="T2" fmla="*/ 461 w 11"/>
                <a:gd name="T3" fmla="*/ 0 h 41"/>
                <a:gd name="T4" fmla="*/ 0 w 11"/>
                <a:gd name="T5" fmla="*/ 2050 h 4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41">
                  <a:moveTo>
                    <a:pt x="0" y="41"/>
                  </a:moveTo>
                  <a:cubicBezTo>
                    <a:pt x="1" y="19"/>
                    <a:pt x="6" y="4"/>
                    <a:pt x="11" y="0"/>
                  </a:cubicBezTo>
                  <a:cubicBezTo>
                    <a:pt x="9" y="5"/>
                    <a:pt x="0" y="33"/>
                    <a:pt x="0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2" name="Freeform 362">
              <a:extLst>
                <a:ext uri="{FF2B5EF4-FFF2-40B4-BE49-F238E27FC236}">
                  <a16:creationId xmlns:a16="http://schemas.microsoft.com/office/drawing/2014/main" id="{4B812FC8-A939-4B9C-BA61-35F16B5C3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" y="3021"/>
              <a:ext cx="55" cy="24"/>
            </a:xfrm>
            <a:custGeom>
              <a:avLst/>
              <a:gdLst>
                <a:gd name="T0" fmla="*/ 0 w 22"/>
                <a:gd name="T1" fmla="*/ 456 h 9"/>
                <a:gd name="T2" fmla="*/ 863 w 22"/>
                <a:gd name="T3" fmla="*/ 456 h 9"/>
                <a:gd name="T4" fmla="*/ 50 w 22"/>
                <a:gd name="T5" fmla="*/ 456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" h="9">
                  <a:moveTo>
                    <a:pt x="0" y="9"/>
                  </a:moveTo>
                  <a:cubicBezTo>
                    <a:pt x="8" y="2"/>
                    <a:pt x="15" y="2"/>
                    <a:pt x="22" y="9"/>
                  </a:cubicBezTo>
                  <a:cubicBezTo>
                    <a:pt x="20" y="0"/>
                    <a:pt x="5" y="2"/>
                    <a:pt x="1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3" name="Freeform 363">
              <a:extLst>
                <a:ext uri="{FF2B5EF4-FFF2-40B4-BE49-F238E27FC236}">
                  <a16:creationId xmlns:a16="http://schemas.microsoft.com/office/drawing/2014/main" id="{3BEC9AF2-96CE-4326-A6B9-01B9040FF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" y="3083"/>
              <a:ext cx="33" cy="24"/>
            </a:xfrm>
            <a:custGeom>
              <a:avLst/>
              <a:gdLst>
                <a:gd name="T0" fmla="*/ 0 w 13"/>
                <a:gd name="T1" fmla="*/ 363 h 9"/>
                <a:gd name="T2" fmla="*/ 541 w 13"/>
                <a:gd name="T3" fmla="*/ 0 h 9"/>
                <a:gd name="T4" fmla="*/ 51 w 13"/>
                <a:gd name="T5" fmla="*/ 397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9">
                  <a:moveTo>
                    <a:pt x="0" y="7"/>
                  </a:moveTo>
                  <a:cubicBezTo>
                    <a:pt x="5" y="9"/>
                    <a:pt x="10" y="4"/>
                    <a:pt x="13" y="0"/>
                  </a:cubicBezTo>
                  <a:cubicBezTo>
                    <a:pt x="11" y="4"/>
                    <a:pt x="6" y="9"/>
                    <a:pt x="1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4" name="Freeform 364">
              <a:extLst>
                <a:ext uri="{FF2B5EF4-FFF2-40B4-BE49-F238E27FC236}">
                  <a16:creationId xmlns:a16="http://schemas.microsoft.com/office/drawing/2014/main" id="{73B56BF6-E8D3-49AC-8E0F-9C7282376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2771"/>
              <a:ext cx="35" cy="117"/>
            </a:xfrm>
            <a:custGeom>
              <a:avLst/>
              <a:gdLst>
                <a:gd name="T0" fmla="*/ 158 w 14"/>
                <a:gd name="T1" fmla="*/ 362 h 44"/>
                <a:gd name="T2" fmla="*/ 395 w 14"/>
                <a:gd name="T3" fmla="*/ 750 h 44"/>
                <a:gd name="T4" fmla="*/ 363 w 14"/>
                <a:gd name="T5" fmla="*/ 1202 h 44"/>
                <a:gd name="T6" fmla="*/ 438 w 14"/>
                <a:gd name="T7" fmla="*/ 1654 h 44"/>
                <a:gd name="T8" fmla="*/ 363 w 14"/>
                <a:gd name="T9" fmla="*/ 1803 h 44"/>
                <a:gd name="T10" fmla="*/ 395 w 14"/>
                <a:gd name="T11" fmla="*/ 2199 h 44"/>
                <a:gd name="T12" fmla="*/ 438 w 14"/>
                <a:gd name="T13" fmla="*/ 1803 h 44"/>
                <a:gd name="T14" fmla="*/ 520 w 14"/>
                <a:gd name="T15" fmla="*/ 1542 h 44"/>
                <a:gd name="T16" fmla="*/ 470 w 14"/>
                <a:gd name="T17" fmla="*/ 963 h 44"/>
                <a:gd name="T18" fmla="*/ 0 w 14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44">
                  <a:moveTo>
                    <a:pt x="4" y="7"/>
                  </a:moveTo>
                  <a:cubicBezTo>
                    <a:pt x="5" y="9"/>
                    <a:pt x="9" y="12"/>
                    <a:pt x="10" y="15"/>
                  </a:cubicBezTo>
                  <a:cubicBezTo>
                    <a:pt x="11" y="19"/>
                    <a:pt x="8" y="20"/>
                    <a:pt x="9" y="24"/>
                  </a:cubicBezTo>
                  <a:cubicBezTo>
                    <a:pt x="10" y="28"/>
                    <a:pt x="12" y="28"/>
                    <a:pt x="11" y="33"/>
                  </a:cubicBezTo>
                  <a:cubicBezTo>
                    <a:pt x="10" y="34"/>
                    <a:pt x="9" y="34"/>
                    <a:pt x="9" y="36"/>
                  </a:cubicBezTo>
                  <a:cubicBezTo>
                    <a:pt x="9" y="38"/>
                    <a:pt x="10" y="42"/>
                    <a:pt x="10" y="44"/>
                  </a:cubicBezTo>
                  <a:cubicBezTo>
                    <a:pt x="10" y="41"/>
                    <a:pt x="10" y="39"/>
                    <a:pt x="11" y="36"/>
                  </a:cubicBezTo>
                  <a:cubicBezTo>
                    <a:pt x="11" y="34"/>
                    <a:pt x="13" y="33"/>
                    <a:pt x="13" y="31"/>
                  </a:cubicBezTo>
                  <a:cubicBezTo>
                    <a:pt x="14" y="28"/>
                    <a:pt x="13" y="22"/>
                    <a:pt x="12" y="19"/>
                  </a:cubicBezTo>
                  <a:cubicBezTo>
                    <a:pt x="10" y="13"/>
                    <a:pt x="5" y="4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5" name="Freeform 365">
              <a:extLst>
                <a:ext uri="{FF2B5EF4-FFF2-40B4-BE49-F238E27FC236}">
                  <a16:creationId xmlns:a16="http://schemas.microsoft.com/office/drawing/2014/main" id="{F12FA93B-D992-48BD-B653-4D941D780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" y="3376"/>
              <a:ext cx="352" cy="219"/>
            </a:xfrm>
            <a:custGeom>
              <a:avLst/>
              <a:gdLst>
                <a:gd name="T0" fmla="*/ 654 w 141"/>
                <a:gd name="T1" fmla="*/ 606 h 82"/>
                <a:gd name="T2" fmla="*/ 542 w 141"/>
                <a:gd name="T3" fmla="*/ 2553 h 82"/>
                <a:gd name="T4" fmla="*/ 342 w 141"/>
                <a:gd name="T5" fmla="*/ 3202 h 82"/>
                <a:gd name="T6" fmla="*/ 0 w 141"/>
                <a:gd name="T7" fmla="*/ 3715 h 82"/>
                <a:gd name="T8" fmla="*/ 654 w 141"/>
                <a:gd name="T9" fmla="*/ 3774 h 82"/>
                <a:gd name="T10" fmla="*/ 1196 w 141"/>
                <a:gd name="T11" fmla="*/ 3317 h 82"/>
                <a:gd name="T12" fmla="*/ 1715 w 141"/>
                <a:gd name="T13" fmla="*/ 2954 h 82"/>
                <a:gd name="T14" fmla="*/ 1945 w 141"/>
                <a:gd name="T15" fmla="*/ 3103 h 82"/>
                <a:gd name="T16" fmla="*/ 2207 w 141"/>
                <a:gd name="T17" fmla="*/ 2895 h 82"/>
                <a:gd name="T18" fmla="*/ 2412 w 141"/>
                <a:gd name="T19" fmla="*/ 2860 h 82"/>
                <a:gd name="T20" fmla="*/ 2754 w 141"/>
                <a:gd name="T21" fmla="*/ 2860 h 82"/>
                <a:gd name="T22" fmla="*/ 3298 w 141"/>
                <a:gd name="T23" fmla="*/ 2895 h 82"/>
                <a:gd name="T24" fmla="*/ 4431 w 141"/>
                <a:gd name="T25" fmla="*/ 3467 h 82"/>
                <a:gd name="T26" fmla="*/ 5477 w 141"/>
                <a:gd name="T27" fmla="*/ 4172 h 82"/>
                <a:gd name="T28" fmla="*/ 3845 w 141"/>
                <a:gd name="T29" fmla="*/ 2497 h 82"/>
                <a:gd name="T30" fmla="*/ 3453 w 141"/>
                <a:gd name="T31" fmla="*/ 2246 h 82"/>
                <a:gd name="T32" fmla="*/ 2878 w 141"/>
                <a:gd name="T33" fmla="*/ 2348 h 82"/>
                <a:gd name="T34" fmla="*/ 1321 w 141"/>
                <a:gd name="T35" fmla="*/ 2553 h 82"/>
                <a:gd name="T36" fmla="*/ 854 w 141"/>
                <a:gd name="T37" fmla="*/ 2746 h 82"/>
                <a:gd name="T38" fmla="*/ 854 w 141"/>
                <a:gd name="T39" fmla="*/ 1584 h 82"/>
                <a:gd name="T40" fmla="*/ 729 w 141"/>
                <a:gd name="T41" fmla="*/ 513 h 82"/>
                <a:gd name="T42" fmla="*/ 624 w 141"/>
                <a:gd name="T43" fmla="*/ 0 h 8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41" h="82">
                  <a:moveTo>
                    <a:pt x="17" y="12"/>
                  </a:moveTo>
                  <a:cubicBezTo>
                    <a:pt x="17" y="25"/>
                    <a:pt x="18" y="38"/>
                    <a:pt x="14" y="50"/>
                  </a:cubicBezTo>
                  <a:cubicBezTo>
                    <a:pt x="13" y="54"/>
                    <a:pt x="11" y="59"/>
                    <a:pt x="9" y="63"/>
                  </a:cubicBezTo>
                  <a:cubicBezTo>
                    <a:pt x="6" y="66"/>
                    <a:pt x="1" y="69"/>
                    <a:pt x="0" y="73"/>
                  </a:cubicBezTo>
                  <a:cubicBezTo>
                    <a:pt x="4" y="75"/>
                    <a:pt x="13" y="75"/>
                    <a:pt x="17" y="74"/>
                  </a:cubicBezTo>
                  <a:cubicBezTo>
                    <a:pt x="24" y="73"/>
                    <a:pt x="26" y="69"/>
                    <a:pt x="31" y="65"/>
                  </a:cubicBezTo>
                  <a:cubicBezTo>
                    <a:pt x="35" y="62"/>
                    <a:pt x="40" y="59"/>
                    <a:pt x="44" y="58"/>
                  </a:cubicBezTo>
                  <a:cubicBezTo>
                    <a:pt x="47" y="57"/>
                    <a:pt x="51" y="58"/>
                    <a:pt x="50" y="61"/>
                  </a:cubicBezTo>
                  <a:cubicBezTo>
                    <a:pt x="52" y="58"/>
                    <a:pt x="54" y="56"/>
                    <a:pt x="57" y="57"/>
                  </a:cubicBezTo>
                  <a:cubicBezTo>
                    <a:pt x="59" y="59"/>
                    <a:pt x="60" y="56"/>
                    <a:pt x="62" y="56"/>
                  </a:cubicBezTo>
                  <a:cubicBezTo>
                    <a:pt x="65" y="54"/>
                    <a:pt x="68" y="55"/>
                    <a:pt x="71" y="56"/>
                  </a:cubicBezTo>
                  <a:cubicBezTo>
                    <a:pt x="75" y="56"/>
                    <a:pt x="83" y="54"/>
                    <a:pt x="85" y="57"/>
                  </a:cubicBezTo>
                  <a:cubicBezTo>
                    <a:pt x="91" y="48"/>
                    <a:pt x="108" y="64"/>
                    <a:pt x="114" y="68"/>
                  </a:cubicBezTo>
                  <a:cubicBezTo>
                    <a:pt x="121" y="74"/>
                    <a:pt x="131" y="81"/>
                    <a:pt x="141" y="82"/>
                  </a:cubicBezTo>
                  <a:cubicBezTo>
                    <a:pt x="126" y="72"/>
                    <a:pt x="115" y="58"/>
                    <a:pt x="99" y="49"/>
                  </a:cubicBezTo>
                  <a:cubicBezTo>
                    <a:pt x="96" y="47"/>
                    <a:pt x="93" y="44"/>
                    <a:pt x="89" y="44"/>
                  </a:cubicBezTo>
                  <a:cubicBezTo>
                    <a:pt x="84" y="43"/>
                    <a:pt x="78" y="45"/>
                    <a:pt x="74" y="46"/>
                  </a:cubicBezTo>
                  <a:cubicBezTo>
                    <a:pt x="61" y="47"/>
                    <a:pt x="46" y="47"/>
                    <a:pt x="34" y="50"/>
                  </a:cubicBezTo>
                  <a:cubicBezTo>
                    <a:pt x="31" y="51"/>
                    <a:pt x="25" y="56"/>
                    <a:pt x="22" y="54"/>
                  </a:cubicBezTo>
                  <a:cubicBezTo>
                    <a:pt x="18" y="52"/>
                    <a:pt x="22" y="34"/>
                    <a:pt x="22" y="31"/>
                  </a:cubicBezTo>
                  <a:cubicBezTo>
                    <a:pt x="22" y="23"/>
                    <a:pt x="21" y="17"/>
                    <a:pt x="19" y="10"/>
                  </a:cubicBezTo>
                  <a:cubicBezTo>
                    <a:pt x="18" y="7"/>
                    <a:pt x="16" y="3"/>
                    <a:pt x="16" y="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6" name="Freeform 366">
              <a:extLst>
                <a:ext uri="{FF2B5EF4-FFF2-40B4-BE49-F238E27FC236}">
                  <a16:creationId xmlns:a16="http://schemas.microsoft.com/office/drawing/2014/main" id="{3165C0DB-5E00-4C80-9347-F144CA307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" y="2739"/>
              <a:ext cx="65" cy="133"/>
            </a:xfrm>
            <a:custGeom>
              <a:avLst/>
              <a:gdLst>
                <a:gd name="T0" fmla="*/ 0 w 26"/>
                <a:gd name="T1" fmla="*/ 0 h 50"/>
                <a:gd name="T2" fmla="*/ 470 w 26"/>
                <a:gd name="T3" fmla="*/ 849 h 50"/>
                <a:gd name="T4" fmla="*/ 550 w 26"/>
                <a:gd name="T5" fmla="*/ 1258 h 50"/>
                <a:gd name="T6" fmla="*/ 520 w 26"/>
                <a:gd name="T7" fmla="*/ 1450 h 50"/>
                <a:gd name="T8" fmla="*/ 595 w 26"/>
                <a:gd name="T9" fmla="*/ 1692 h 50"/>
                <a:gd name="T10" fmla="*/ 595 w 26"/>
                <a:gd name="T11" fmla="*/ 1846 h 50"/>
                <a:gd name="T12" fmla="*/ 675 w 26"/>
                <a:gd name="T13" fmla="*/ 1995 h 50"/>
                <a:gd name="T14" fmla="*/ 625 w 26"/>
                <a:gd name="T15" fmla="*/ 2357 h 50"/>
                <a:gd name="T16" fmla="*/ 863 w 26"/>
                <a:gd name="T17" fmla="*/ 2200 h 50"/>
                <a:gd name="T18" fmla="*/ 988 w 26"/>
                <a:gd name="T19" fmla="*/ 2109 h 50"/>
                <a:gd name="T20" fmla="*/ 938 w 26"/>
                <a:gd name="T21" fmla="*/ 1905 h 50"/>
                <a:gd name="T22" fmla="*/ 863 w 26"/>
                <a:gd name="T23" fmla="*/ 1692 h 50"/>
                <a:gd name="T24" fmla="*/ 938 w 26"/>
                <a:gd name="T25" fmla="*/ 1508 h 50"/>
                <a:gd name="T26" fmla="*/ 863 w 26"/>
                <a:gd name="T27" fmla="*/ 1146 h 5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6" h="50">
                  <a:moveTo>
                    <a:pt x="0" y="0"/>
                  </a:moveTo>
                  <a:cubicBezTo>
                    <a:pt x="5" y="4"/>
                    <a:pt x="10" y="11"/>
                    <a:pt x="12" y="17"/>
                  </a:cubicBezTo>
                  <a:cubicBezTo>
                    <a:pt x="13" y="19"/>
                    <a:pt x="14" y="22"/>
                    <a:pt x="14" y="25"/>
                  </a:cubicBezTo>
                  <a:cubicBezTo>
                    <a:pt x="14" y="26"/>
                    <a:pt x="13" y="27"/>
                    <a:pt x="13" y="29"/>
                  </a:cubicBezTo>
                  <a:cubicBezTo>
                    <a:pt x="13" y="30"/>
                    <a:pt x="15" y="32"/>
                    <a:pt x="15" y="34"/>
                  </a:cubicBezTo>
                  <a:cubicBezTo>
                    <a:pt x="15" y="35"/>
                    <a:pt x="14" y="36"/>
                    <a:pt x="15" y="37"/>
                  </a:cubicBezTo>
                  <a:cubicBezTo>
                    <a:pt x="15" y="38"/>
                    <a:pt x="17" y="39"/>
                    <a:pt x="17" y="40"/>
                  </a:cubicBezTo>
                  <a:cubicBezTo>
                    <a:pt x="18" y="42"/>
                    <a:pt x="15" y="45"/>
                    <a:pt x="16" y="47"/>
                  </a:cubicBezTo>
                  <a:cubicBezTo>
                    <a:pt x="18" y="50"/>
                    <a:pt x="20" y="45"/>
                    <a:pt x="22" y="44"/>
                  </a:cubicBezTo>
                  <a:cubicBezTo>
                    <a:pt x="23" y="42"/>
                    <a:pt x="24" y="43"/>
                    <a:pt x="25" y="42"/>
                  </a:cubicBezTo>
                  <a:cubicBezTo>
                    <a:pt x="26" y="39"/>
                    <a:pt x="25" y="40"/>
                    <a:pt x="24" y="38"/>
                  </a:cubicBezTo>
                  <a:cubicBezTo>
                    <a:pt x="24" y="36"/>
                    <a:pt x="22" y="36"/>
                    <a:pt x="22" y="34"/>
                  </a:cubicBezTo>
                  <a:cubicBezTo>
                    <a:pt x="22" y="33"/>
                    <a:pt x="24" y="31"/>
                    <a:pt x="24" y="30"/>
                  </a:cubicBezTo>
                  <a:cubicBezTo>
                    <a:pt x="24" y="27"/>
                    <a:pt x="23" y="25"/>
                    <a:pt x="22" y="23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7" name="Freeform 367">
              <a:extLst>
                <a:ext uri="{FF2B5EF4-FFF2-40B4-BE49-F238E27FC236}">
                  <a16:creationId xmlns:a16="http://schemas.microsoft.com/office/drawing/2014/main" id="{63021769-BB97-4CCA-8C7D-CD1283B93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" y="3563"/>
              <a:ext cx="155" cy="74"/>
            </a:xfrm>
            <a:custGeom>
              <a:avLst/>
              <a:gdLst>
                <a:gd name="T0" fmla="*/ 0 w 62"/>
                <a:gd name="T1" fmla="*/ 0 h 28"/>
                <a:gd name="T2" fmla="*/ 395 w 62"/>
                <a:gd name="T3" fmla="*/ 740 h 28"/>
                <a:gd name="T4" fmla="*/ 988 w 62"/>
                <a:gd name="T5" fmla="*/ 1068 h 28"/>
                <a:gd name="T6" fmla="*/ 2425 w 62"/>
                <a:gd name="T7" fmla="*/ 1314 h 28"/>
                <a:gd name="T8" fmla="*/ 1300 w 62"/>
                <a:gd name="T9" fmla="*/ 922 h 28"/>
                <a:gd name="T10" fmla="*/ 520 w 62"/>
                <a:gd name="T11" fmla="*/ 685 h 28"/>
                <a:gd name="T12" fmla="*/ 0 w 62"/>
                <a:gd name="T13" fmla="*/ 0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2" h="28">
                  <a:moveTo>
                    <a:pt x="0" y="0"/>
                  </a:moveTo>
                  <a:cubicBezTo>
                    <a:pt x="3" y="5"/>
                    <a:pt x="5" y="11"/>
                    <a:pt x="10" y="15"/>
                  </a:cubicBezTo>
                  <a:cubicBezTo>
                    <a:pt x="14" y="20"/>
                    <a:pt x="19" y="21"/>
                    <a:pt x="25" y="22"/>
                  </a:cubicBezTo>
                  <a:cubicBezTo>
                    <a:pt x="36" y="25"/>
                    <a:pt x="50" y="28"/>
                    <a:pt x="62" y="27"/>
                  </a:cubicBezTo>
                  <a:cubicBezTo>
                    <a:pt x="52" y="26"/>
                    <a:pt x="42" y="21"/>
                    <a:pt x="33" y="19"/>
                  </a:cubicBezTo>
                  <a:cubicBezTo>
                    <a:pt x="25" y="18"/>
                    <a:pt x="19" y="20"/>
                    <a:pt x="13" y="14"/>
                  </a:cubicBezTo>
                  <a:cubicBezTo>
                    <a:pt x="8" y="10"/>
                    <a:pt x="4" y="5"/>
                    <a:pt x="0" y="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8" name="Freeform 368">
              <a:extLst>
                <a:ext uri="{FF2B5EF4-FFF2-40B4-BE49-F238E27FC236}">
                  <a16:creationId xmlns:a16="http://schemas.microsoft.com/office/drawing/2014/main" id="{1316CB10-93F2-47A2-B030-B3A96BB92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" y="3568"/>
              <a:ext cx="122" cy="29"/>
            </a:xfrm>
            <a:custGeom>
              <a:avLst/>
              <a:gdLst>
                <a:gd name="T0" fmla="*/ 30 w 49"/>
                <a:gd name="T1" fmla="*/ 55 h 11"/>
                <a:gd name="T2" fmla="*/ 540 w 49"/>
                <a:gd name="T3" fmla="*/ 480 h 11"/>
                <a:gd name="T4" fmla="*/ 954 w 49"/>
                <a:gd name="T5" fmla="*/ 480 h 11"/>
                <a:gd name="T6" fmla="*/ 1885 w 49"/>
                <a:gd name="T7" fmla="*/ 480 h 11"/>
                <a:gd name="T8" fmla="*/ 881 w 49"/>
                <a:gd name="T9" fmla="*/ 327 h 11"/>
                <a:gd name="T10" fmla="*/ 0 w 49"/>
                <a:gd name="T11" fmla="*/ 0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" h="11">
                  <a:moveTo>
                    <a:pt x="1" y="1"/>
                  </a:moveTo>
                  <a:cubicBezTo>
                    <a:pt x="4" y="4"/>
                    <a:pt x="10" y="8"/>
                    <a:pt x="14" y="10"/>
                  </a:cubicBezTo>
                  <a:cubicBezTo>
                    <a:pt x="17" y="11"/>
                    <a:pt x="21" y="10"/>
                    <a:pt x="25" y="10"/>
                  </a:cubicBezTo>
                  <a:cubicBezTo>
                    <a:pt x="33" y="10"/>
                    <a:pt x="42" y="11"/>
                    <a:pt x="49" y="10"/>
                  </a:cubicBezTo>
                  <a:cubicBezTo>
                    <a:pt x="41" y="10"/>
                    <a:pt x="31" y="8"/>
                    <a:pt x="23" y="7"/>
                  </a:cubicBezTo>
                  <a:cubicBezTo>
                    <a:pt x="16" y="7"/>
                    <a:pt x="5" y="5"/>
                    <a:pt x="0" y="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9" name="Freeform 369">
              <a:extLst>
                <a:ext uri="{FF2B5EF4-FFF2-40B4-BE49-F238E27FC236}">
                  <a16:creationId xmlns:a16="http://schemas.microsoft.com/office/drawing/2014/main" id="{E9E435C7-DC89-4D99-8216-F13B3139B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3080"/>
              <a:ext cx="100" cy="155"/>
            </a:xfrm>
            <a:custGeom>
              <a:avLst/>
              <a:gdLst>
                <a:gd name="T0" fmla="*/ 50 w 40"/>
                <a:gd name="T1" fmla="*/ 0 h 58"/>
                <a:gd name="T2" fmla="*/ 125 w 40"/>
                <a:gd name="T3" fmla="*/ 1072 h 58"/>
                <a:gd name="T4" fmla="*/ 438 w 40"/>
                <a:gd name="T5" fmla="*/ 1793 h 58"/>
                <a:gd name="T6" fmla="*/ 470 w 40"/>
                <a:gd name="T7" fmla="*/ 1644 h 58"/>
                <a:gd name="T8" fmla="*/ 750 w 40"/>
                <a:gd name="T9" fmla="*/ 2191 h 58"/>
                <a:gd name="T10" fmla="*/ 750 w 40"/>
                <a:gd name="T11" fmla="*/ 2135 h 58"/>
                <a:gd name="T12" fmla="*/ 783 w 40"/>
                <a:gd name="T13" fmla="*/ 2101 h 58"/>
                <a:gd name="T14" fmla="*/ 1020 w 40"/>
                <a:gd name="T15" fmla="*/ 2443 h 58"/>
                <a:gd name="T16" fmla="*/ 1095 w 40"/>
                <a:gd name="T17" fmla="*/ 2349 h 58"/>
                <a:gd name="T18" fmla="*/ 1563 w 40"/>
                <a:gd name="T19" fmla="*/ 2956 h 58"/>
                <a:gd name="T20" fmla="*/ 1220 w 40"/>
                <a:gd name="T21" fmla="*/ 2101 h 58"/>
                <a:gd name="T22" fmla="*/ 470 w 40"/>
                <a:gd name="T23" fmla="*/ 1315 h 58"/>
                <a:gd name="T24" fmla="*/ 158 w 40"/>
                <a:gd name="T25" fmla="*/ 708 h 58"/>
                <a:gd name="T26" fmla="*/ 83 w 40"/>
                <a:gd name="T27" fmla="*/ 94 h 5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0" h="58">
                  <a:moveTo>
                    <a:pt x="1" y="0"/>
                  </a:moveTo>
                  <a:cubicBezTo>
                    <a:pt x="1" y="8"/>
                    <a:pt x="0" y="15"/>
                    <a:pt x="3" y="21"/>
                  </a:cubicBezTo>
                  <a:cubicBezTo>
                    <a:pt x="6" y="25"/>
                    <a:pt x="12" y="30"/>
                    <a:pt x="11" y="35"/>
                  </a:cubicBezTo>
                  <a:cubicBezTo>
                    <a:pt x="11" y="34"/>
                    <a:pt x="12" y="33"/>
                    <a:pt x="12" y="32"/>
                  </a:cubicBezTo>
                  <a:cubicBezTo>
                    <a:pt x="16" y="34"/>
                    <a:pt x="14" y="41"/>
                    <a:pt x="19" y="43"/>
                  </a:cubicBezTo>
                  <a:cubicBezTo>
                    <a:pt x="19" y="42"/>
                    <a:pt x="18" y="42"/>
                    <a:pt x="19" y="42"/>
                  </a:cubicBezTo>
                  <a:cubicBezTo>
                    <a:pt x="19" y="42"/>
                    <a:pt x="21" y="41"/>
                    <a:pt x="20" y="41"/>
                  </a:cubicBezTo>
                  <a:cubicBezTo>
                    <a:pt x="22" y="44"/>
                    <a:pt x="23" y="46"/>
                    <a:pt x="26" y="48"/>
                  </a:cubicBezTo>
                  <a:cubicBezTo>
                    <a:pt x="26" y="47"/>
                    <a:pt x="28" y="46"/>
                    <a:pt x="28" y="46"/>
                  </a:cubicBezTo>
                  <a:cubicBezTo>
                    <a:pt x="29" y="54"/>
                    <a:pt x="37" y="53"/>
                    <a:pt x="40" y="58"/>
                  </a:cubicBezTo>
                  <a:cubicBezTo>
                    <a:pt x="36" y="52"/>
                    <a:pt x="31" y="48"/>
                    <a:pt x="31" y="41"/>
                  </a:cubicBezTo>
                  <a:cubicBezTo>
                    <a:pt x="24" y="41"/>
                    <a:pt x="16" y="31"/>
                    <a:pt x="12" y="26"/>
                  </a:cubicBezTo>
                  <a:cubicBezTo>
                    <a:pt x="9" y="23"/>
                    <a:pt x="5" y="17"/>
                    <a:pt x="4" y="14"/>
                  </a:cubicBezTo>
                  <a:cubicBezTo>
                    <a:pt x="2" y="11"/>
                    <a:pt x="2" y="6"/>
                    <a:pt x="2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0" name="Freeform 370">
              <a:extLst>
                <a:ext uri="{FF2B5EF4-FFF2-40B4-BE49-F238E27FC236}">
                  <a16:creationId xmlns:a16="http://schemas.microsoft.com/office/drawing/2014/main" id="{85551E62-8C5C-4AB9-B890-94941E4B5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" y="3525"/>
              <a:ext cx="95" cy="86"/>
            </a:xfrm>
            <a:custGeom>
              <a:avLst/>
              <a:gdLst>
                <a:gd name="T0" fmla="*/ 0 w 38"/>
                <a:gd name="T1" fmla="*/ 0 h 32"/>
                <a:gd name="T2" fmla="*/ 1488 w 38"/>
                <a:gd name="T3" fmla="*/ 1669 h 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32">
                  <a:moveTo>
                    <a:pt x="0" y="0"/>
                  </a:moveTo>
                  <a:cubicBezTo>
                    <a:pt x="8" y="7"/>
                    <a:pt x="30" y="26"/>
                    <a:pt x="38" y="32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1" name="Freeform 371">
              <a:extLst>
                <a:ext uri="{FF2B5EF4-FFF2-40B4-BE49-F238E27FC236}">
                  <a16:creationId xmlns:a16="http://schemas.microsoft.com/office/drawing/2014/main" id="{D871D176-780F-44F4-BBF3-30BB5CCFD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" y="3651"/>
              <a:ext cx="28" cy="16"/>
            </a:xfrm>
            <a:custGeom>
              <a:avLst/>
              <a:gdLst>
                <a:gd name="T0" fmla="*/ 0 w 11"/>
                <a:gd name="T1" fmla="*/ 0 h 6"/>
                <a:gd name="T2" fmla="*/ 461 w 11"/>
                <a:gd name="T3" fmla="*/ 30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6" y="1"/>
                    <a:pt x="11" y="6"/>
                    <a:pt x="11" y="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2" name="Freeform 372">
              <a:extLst>
                <a:ext uri="{FF2B5EF4-FFF2-40B4-BE49-F238E27FC236}">
                  <a16:creationId xmlns:a16="http://schemas.microsoft.com/office/drawing/2014/main" id="{EDDFEE1F-D430-424B-B2DC-A107AB325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7" y="3640"/>
              <a:ext cx="25" cy="19"/>
            </a:xfrm>
            <a:custGeom>
              <a:avLst/>
              <a:gdLst>
                <a:gd name="T0" fmla="*/ 0 w 10"/>
                <a:gd name="T1" fmla="*/ 0 h 7"/>
                <a:gd name="T2" fmla="*/ 395 w 10"/>
                <a:gd name="T3" fmla="*/ 383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cubicBezTo>
                    <a:pt x="5" y="3"/>
                    <a:pt x="10" y="7"/>
                    <a:pt x="10" y="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3" name="Freeform 373">
              <a:extLst>
                <a:ext uri="{FF2B5EF4-FFF2-40B4-BE49-F238E27FC236}">
                  <a16:creationId xmlns:a16="http://schemas.microsoft.com/office/drawing/2014/main" id="{2B914950-32C2-48C6-8FF4-2B303A5C7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3547"/>
              <a:ext cx="55" cy="13"/>
            </a:xfrm>
            <a:custGeom>
              <a:avLst/>
              <a:gdLst>
                <a:gd name="T0" fmla="*/ 0 w 22"/>
                <a:gd name="T1" fmla="*/ 55 h 5"/>
                <a:gd name="T2" fmla="*/ 863 w 22"/>
                <a:gd name="T3" fmla="*/ 229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" h="5">
                  <a:moveTo>
                    <a:pt x="0" y="1"/>
                  </a:moveTo>
                  <a:cubicBezTo>
                    <a:pt x="5" y="0"/>
                    <a:pt x="22" y="5"/>
                    <a:pt x="22" y="5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4" name="Freeform 374">
              <a:extLst>
                <a:ext uri="{FF2B5EF4-FFF2-40B4-BE49-F238E27FC236}">
                  <a16:creationId xmlns:a16="http://schemas.microsoft.com/office/drawing/2014/main" id="{F6DD8DC0-D70A-450A-8463-29AEDF247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5" y="3576"/>
              <a:ext cx="35" cy="13"/>
            </a:xfrm>
            <a:custGeom>
              <a:avLst/>
              <a:gdLst>
                <a:gd name="T0" fmla="*/ 0 w 14"/>
                <a:gd name="T1" fmla="*/ 0 h 5"/>
                <a:gd name="T2" fmla="*/ 550 w 14"/>
                <a:gd name="T3" fmla="*/ 229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5">
                  <a:moveTo>
                    <a:pt x="0" y="0"/>
                  </a:moveTo>
                  <a:cubicBezTo>
                    <a:pt x="6" y="1"/>
                    <a:pt x="14" y="5"/>
                    <a:pt x="14" y="5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5" name="Freeform 375">
              <a:extLst>
                <a:ext uri="{FF2B5EF4-FFF2-40B4-BE49-F238E27FC236}">
                  <a16:creationId xmlns:a16="http://schemas.microsoft.com/office/drawing/2014/main" id="{26C89DA2-7CB7-46BB-B361-B38A2356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" y="3624"/>
              <a:ext cx="55" cy="35"/>
            </a:xfrm>
            <a:custGeom>
              <a:avLst/>
              <a:gdLst>
                <a:gd name="T0" fmla="*/ 0 w 22"/>
                <a:gd name="T1" fmla="*/ 0 h 13"/>
                <a:gd name="T2" fmla="*/ 708 w 22"/>
                <a:gd name="T3" fmla="*/ 369 h 13"/>
                <a:gd name="T4" fmla="*/ 863 w 22"/>
                <a:gd name="T5" fmla="*/ 681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" h="13">
                  <a:moveTo>
                    <a:pt x="0" y="0"/>
                  </a:moveTo>
                  <a:cubicBezTo>
                    <a:pt x="9" y="3"/>
                    <a:pt x="14" y="4"/>
                    <a:pt x="18" y="7"/>
                  </a:cubicBezTo>
                  <a:cubicBezTo>
                    <a:pt x="22" y="10"/>
                    <a:pt x="22" y="13"/>
                    <a:pt x="22" y="13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6" name="Freeform 376">
              <a:extLst>
                <a:ext uri="{FF2B5EF4-FFF2-40B4-BE49-F238E27FC236}">
                  <a16:creationId xmlns:a16="http://schemas.microsoft.com/office/drawing/2014/main" id="{8FBABCBB-0D9C-4E18-AC22-EC8FF2B95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0" y="3600"/>
              <a:ext cx="85" cy="51"/>
            </a:xfrm>
            <a:custGeom>
              <a:avLst/>
              <a:gdLst>
                <a:gd name="T0" fmla="*/ 0 w 34"/>
                <a:gd name="T1" fmla="*/ 0 h 19"/>
                <a:gd name="T2" fmla="*/ 708 w 34"/>
                <a:gd name="T3" fmla="*/ 462 h 19"/>
                <a:gd name="T4" fmla="*/ 1333 w 34"/>
                <a:gd name="T5" fmla="*/ 988 h 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" h="19">
                  <a:moveTo>
                    <a:pt x="0" y="0"/>
                  </a:moveTo>
                  <a:cubicBezTo>
                    <a:pt x="5" y="5"/>
                    <a:pt x="12" y="4"/>
                    <a:pt x="18" y="9"/>
                  </a:cubicBezTo>
                  <a:cubicBezTo>
                    <a:pt x="24" y="14"/>
                    <a:pt x="34" y="14"/>
                    <a:pt x="34" y="19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7" name="Freeform 377">
              <a:extLst>
                <a:ext uri="{FF2B5EF4-FFF2-40B4-BE49-F238E27FC236}">
                  <a16:creationId xmlns:a16="http://schemas.microsoft.com/office/drawing/2014/main" id="{8388BF4A-A350-4E92-BE9B-E10A60177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" y="3219"/>
              <a:ext cx="152" cy="336"/>
            </a:xfrm>
            <a:custGeom>
              <a:avLst/>
              <a:gdLst>
                <a:gd name="T0" fmla="*/ 0 w 61"/>
                <a:gd name="T1" fmla="*/ 149 h 126"/>
                <a:gd name="T2" fmla="*/ 2243 w 61"/>
                <a:gd name="T3" fmla="*/ 3277 h 126"/>
                <a:gd name="T4" fmla="*/ 1814 w 61"/>
                <a:gd name="T5" fmla="*/ 6371 h 1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1" h="126">
                  <a:moveTo>
                    <a:pt x="0" y="3"/>
                  </a:moveTo>
                  <a:cubicBezTo>
                    <a:pt x="27" y="0"/>
                    <a:pt x="56" y="27"/>
                    <a:pt x="58" y="65"/>
                  </a:cubicBezTo>
                  <a:cubicBezTo>
                    <a:pt x="61" y="103"/>
                    <a:pt x="54" y="115"/>
                    <a:pt x="47" y="12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8" name="Freeform 378">
              <a:extLst>
                <a:ext uri="{FF2B5EF4-FFF2-40B4-BE49-F238E27FC236}">
                  <a16:creationId xmlns:a16="http://schemas.microsoft.com/office/drawing/2014/main" id="{4CCCB99F-7400-4585-9BBE-ABEA2AA8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" y="3560"/>
              <a:ext cx="103" cy="24"/>
            </a:xfrm>
            <a:custGeom>
              <a:avLst/>
              <a:gdLst>
                <a:gd name="T0" fmla="*/ 0 w 41"/>
                <a:gd name="T1" fmla="*/ 93 h 9"/>
                <a:gd name="T2" fmla="*/ 796 w 41"/>
                <a:gd name="T3" fmla="*/ 307 h 9"/>
                <a:gd name="T4" fmla="*/ 1635 w 41"/>
                <a:gd name="T5" fmla="*/ 363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" h="9">
                  <a:moveTo>
                    <a:pt x="0" y="2"/>
                  </a:moveTo>
                  <a:cubicBezTo>
                    <a:pt x="13" y="0"/>
                    <a:pt x="15" y="4"/>
                    <a:pt x="20" y="6"/>
                  </a:cubicBezTo>
                  <a:cubicBezTo>
                    <a:pt x="25" y="9"/>
                    <a:pt x="41" y="7"/>
                    <a:pt x="41" y="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9" name="Freeform 379">
              <a:extLst>
                <a:ext uri="{FF2B5EF4-FFF2-40B4-BE49-F238E27FC236}">
                  <a16:creationId xmlns:a16="http://schemas.microsoft.com/office/drawing/2014/main" id="{E599D367-7B79-4456-B26A-F81313A67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" y="2712"/>
              <a:ext cx="115" cy="176"/>
            </a:xfrm>
            <a:custGeom>
              <a:avLst/>
              <a:gdLst>
                <a:gd name="T0" fmla="*/ 1375 w 46"/>
                <a:gd name="T1" fmla="*/ 3128 h 66"/>
                <a:gd name="T2" fmla="*/ 158 w 46"/>
                <a:gd name="T3" fmla="*/ 363 h 66"/>
                <a:gd name="T4" fmla="*/ 1250 w 46"/>
                <a:gd name="T5" fmla="*/ 1117 h 66"/>
                <a:gd name="T6" fmla="*/ 1533 w 46"/>
                <a:gd name="T7" fmla="*/ 1672 h 66"/>
                <a:gd name="T8" fmla="*/ 1645 w 46"/>
                <a:gd name="T9" fmla="*/ 1877 h 66"/>
                <a:gd name="T10" fmla="*/ 1613 w 46"/>
                <a:gd name="T11" fmla="*/ 2027 h 66"/>
                <a:gd name="T12" fmla="*/ 1613 w 46"/>
                <a:gd name="T13" fmla="*/ 2333 h 66"/>
                <a:gd name="T14" fmla="*/ 1770 w 46"/>
                <a:gd name="T15" fmla="*/ 2525 h 66"/>
                <a:gd name="T16" fmla="*/ 1458 w 46"/>
                <a:gd name="T17" fmla="*/ 2824 h 66"/>
                <a:gd name="T18" fmla="*/ 1645 w 46"/>
                <a:gd name="T19" fmla="*/ 3336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66">
                  <a:moveTo>
                    <a:pt x="35" y="62"/>
                  </a:moveTo>
                  <a:cubicBezTo>
                    <a:pt x="26" y="55"/>
                    <a:pt x="0" y="21"/>
                    <a:pt x="4" y="7"/>
                  </a:cubicBezTo>
                  <a:cubicBezTo>
                    <a:pt x="4" y="0"/>
                    <a:pt x="26" y="13"/>
                    <a:pt x="32" y="22"/>
                  </a:cubicBezTo>
                  <a:cubicBezTo>
                    <a:pt x="33" y="24"/>
                    <a:pt x="38" y="30"/>
                    <a:pt x="39" y="33"/>
                  </a:cubicBezTo>
                  <a:cubicBezTo>
                    <a:pt x="39" y="34"/>
                    <a:pt x="42" y="34"/>
                    <a:pt x="42" y="37"/>
                  </a:cubicBezTo>
                  <a:cubicBezTo>
                    <a:pt x="43" y="39"/>
                    <a:pt x="41" y="39"/>
                    <a:pt x="41" y="40"/>
                  </a:cubicBezTo>
                  <a:cubicBezTo>
                    <a:pt x="41" y="42"/>
                    <a:pt x="41" y="45"/>
                    <a:pt x="41" y="46"/>
                  </a:cubicBezTo>
                  <a:cubicBezTo>
                    <a:pt x="42" y="48"/>
                    <a:pt x="45" y="48"/>
                    <a:pt x="45" y="50"/>
                  </a:cubicBezTo>
                  <a:cubicBezTo>
                    <a:pt x="46" y="54"/>
                    <a:pt x="40" y="55"/>
                    <a:pt x="37" y="56"/>
                  </a:cubicBezTo>
                  <a:cubicBezTo>
                    <a:pt x="40" y="58"/>
                    <a:pt x="44" y="62"/>
                    <a:pt x="42" y="6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0" name="Freeform 380">
              <a:extLst>
                <a:ext uri="{FF2B5EF4-FFF2-40B4-BE49-F238E27FC236}">
                  <a16:creationId xmlns:a16="http://schemas.microsoft.com/office/drawing/2014/main" id="{30EB9613-14F7-42C3-ADBA-0FC325A31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7" y="2779"/>
              <a:ext cx="258" cy="232"/>
            </a:xfrm>
            <a:custGeom>
              <a:avLst/>
              <a:gdLst>
                <a:gd name="T0" fmla="*/ 0 w 103"/>
                <a:gd name="T1" fmla="*/ 0 h 87"/>
                <a:gd name="T2" fmla="*/ 992 w 103"/>
                <a:gd name="T3" fmla="*/ 1763 h 87"/>
                <a:gd name="T4" fmla="*/ 2014 w 103"/>
                <a:gd name="T5" fmla="*/ 3336 h 87"/>
                <a:gd name="T6" fmla="*/ 2906 w 103"/>
                <a:gd name="T7" fmla="*/ 3584 h 87"/>
                <a:gd name="T8" fmla="*/ 4053 w 103"/>
                <a:gd name="T9" fmla="*/ 4403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3" h="87">
                  <a:moveTo>
                    <a:pt x="0" y="0"/>
                  </a:moveTo>
                  <a:cubicBezTo>
                    <a:pt x="8" y="10"/>
                    <a:pt x="15" y="20"/>
                    <a:pt x="25" y="35"/>
                  </a:cubicBezTo>
                  <a:cubicBezTo>
                    <a:pt x="30" y="43"/>
                    <a:pt x="43" y="60"/>
                    <a:pt x="51" y="66"/>
                  </a:cubicBezTo>
                  <a:cubicBezTo>
                    <a:pt x="60" y="71"/>
                    <a:pt x="65" y="68"/>
                    <a:pt x="74" y="71"/>
                  </a:cubicBezTo>
                  <a:cubicBezTo>
                    <a:pt x="84" y="73"/>
                    <a:pt x="100" y="83"/>
                    <a:pt x="103" y="8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1" name="Freeform 381">
              <a:extLst>
                <a:ext uri="{FF2B5EF4-FFF2-40B4-BE49-F238E27FC236}">
                  <a16:creationId xmlns:a16="http://schemas.microsoft.com/office/drawing/2014/main" id="{B0930981-A9F1-4227-B966-05845B86D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" y="3413"/>
              <a:ext cx="110" cy="182"/>
            </a:xfrm>
            <a:custGeom>
              <a:avLst/>
              <a:gdLst>
                <a:gd name="T0" fmla="*/ 863 w 44"/>
                <a:gd name="T1" fmla="*/ 1804 h 68"/>
                <a:gd name="T2" fmla="*/ 470 w 44"/>
                <a:gd name="T3" fmla="*/ 367 h 68"/>
                <a:gd name="T4" fmla="*/ 438 w 44"/>
                <a:gd name="T5" fmla="*/ 308 h 68"/>
                <a:gd name="T6" fmla="*/ 0 w 44"/>
                <a:gd name="T7" fmla="*/ 308 h 68"/>
                <a:gd name="T8" fmla="*/ 0 w 44"/>
                <a:gd name="T9" fmla="*/ 709 h 68"/>
                <a:gd name="T10" fmla="*/ 50 w 44"/>
                <a:gd name="T11" fmla="*/ 1282 h 68"/>
                <a:gd name="T12" fmla="*/ 313 w 44"/>
                <a:gd name="T13" fmla="*/ 1649 h 68"/>
                <a:gd name="T14" fmla="*/ 313 w 44"/>
                <a:gd name="T15" fmla="*/ 1841 h 68"/>
                <a:gd name="T16" fmla="*/ 470 w 44"/>
                <a:gd name="T17" fmla="*/ 2047 h 68"/>
                <a:gd name="T18" fmla="*/ 625 w 44"/>
                <a:gd name="T19" fmla="*/ 2513 h 68"/>
                <a:gd name="T20" fmla="*/ 863 w 44"/>
                <a:gd name="T21" fmla="*/ 2974 h 68"/>
                <a:gd name="T22" fmla="*/ 1645 w 44"/>
                <a:gd name="T23" fmla="*/ 3487 h 68"/>
                <a:gd name="T24" fmla="*/ 1720 w 44"/>
                <a:gd name="T25" fmla="*/ 3487 h 68"/>
                <a:gd name="T26" fmla="*/ 863 w 44"/>
                <a:gd name="T27" fmla="*/ 1804 h 6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4" h="68">
                  <a:moveTo>
                    <a:pt x="22" y="35"/>
                  </a:moveTo>
                  <a:cubicBezTo>
                    <a:pt x="17" y="27"/>
                    <a:pt x="14" y="17"/>
                    <a:pt x="12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4"/>
                    <a:pt x="2" y="0"/>
                    <a:pt x="0" y="6"/>
                  </a:cubicBezTo>
                  <a:cubicBezTo>
                    <a:pt x="0" y="8"/>
                    <a:pt x="8" y="11"/>
                    <a:pt x="0" y="14"/>
                  </a:cubicBezTo>
                  <a:cubicBezTo>
                    <a:pt x="5" y="17"/>
                    <a:pt x="3" y="21"/>
                    <a:pt x="1" y="25"/>
                  </a:cubicBezTo>
                  <a:cubicBezTo>
                    <a:pt x="6" y="26"/>
                    <a:pt x="7" y="28"/>
                    <a:pt x="8" y="32"/>
                  </a:cubicBezTo>
                  <a:cubicBezTo>
                    <a:pt x="9" y="33"/>
                    <a:pt x="7" y="35"/>
                    <a:pt x="8" y="36"/>
                  </a:cubicBezTo>
                  <a:cubicBezTo>
                    <a:pt x="9" y="38"/>
                    <a:pt x="12" y="39"/>
                    <a:pt x="12" y="40"/>
                  </a:cubicBezTo>
                  <a:cubicBezTo>
                    <a:pt x="14" y="44"/>
                    <a:pt x="14" y="46"/>
                    <a:pt x="16" y="49"/>
                  </a:cubicBezTo>
                  <a:cubicBezTo>
                    <a:pt x="18" y="51"/>
                    <a:pt x="20" y="56"/>
                    <a:pt x="22" y="58"/>
                  </a:cubicBezTo>
                  <a:cubicBezTo>
                    <a:pt x="26" y="62"/>
                    <a:pt x="36" y="67"/>
                    <a:pt x="42" y="68"/>
                  </a:cubicBezTo>
                  <a:cubicBezTo>
                    <a:pt x="43" y="68"/>
                    <a:pt x="43" y="68"/>
                    <a:pt x="44" y="68"/>
                  </a:cubicBezTo>
                  <a:cubicBezTo>
                    <a:pt x="39" y="60"/>
                    <a:pt x="32" y="50"/>
                    <a:pt x="22" y="35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2" name="Freeform 382">
              <a:extLst>
                <a:ext uri="{FF2B5EF4-FFF2-40B4-BE49-F238E27FC236}">
                  <a16:creationId xmlns:a16="http://schemas.microsoft.com/office/drawing/2014/main" id="{6E3AE6A7-D2BF-48AB-BDB8-5F1B5186F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0" y="3155"/>
              <a:ext cx="22" cy="29"/>
            </a:xfrm>
            <a:custGeom>
              <a:avLst/>
              <a:gdLst>
                <a:gd name="T0" fmla="*/ 29 w 9"/>
                <a:gd name="T1" fmla="*/ 0 h 11"/>
                <a:gd name="T2" fmla="*/ 323 w 9"/>
                <a:gd name="T3" fmla="*/ 527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11">
                  <a:moveTo>
                    <a:pt x="1" y="0"/>
                  </a:moveTo>
                  <a:cubicBezTo>
                    <a:pt x="0" y="8"/>
                    <a:pt x="5" y="10"/>
                    <a:pt x="9" y="11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3" name="Freeform 383">
              <a:extLst>
                <a:ext uri="{FF2B5EF4-FFF2-40B4-BE49-F238E27FC236}">
                  <a16:creationId xmlns:a16="http://schemas.microsoft.com/office/drawing/2014/main" id="{94B51DB8-52F3-4E81-8C47-661A7ADA7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" y="3040"/>
              <a:ext cx="72" cy="56"/>
            </a:xfrm>
            <a:custGeom>
              <a:avLst/>
              <a:gdLst>
                <a:gd name="T0" fmla="*/ 536 w 29"/>
                <a:gd name="T1" fmla="*/ 1059 h 21"/>
                <a:gd name="T2" fmla="*/ 1102 w 29"/>
                <a:gd name="T3" fmla="*/ 547 h 21"/>
                <a:gd name="T4" fmla="*/ 641 w 29"/>
                <a:gd name="T5" fmla="*/ 56 h 21"/>
                <a:gd name="T6" fmla="*/ 0 w 29"/>
                <a:gd name="T7" fmla="*/ 512 h 21"/>
                <a:gd name="T8" fmla="*/ 536 w 29"/>
                <a:gd name="T9" fmla="*/ 1059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21">
                  <a:moveTo>
                    <a:pt x="14" y="21"/>
                  </a:moveTo>
                  <a:cubicBezTo>
                    <a:pt x="23" y="21"/>
                    <a:pt x="25" y="14"/>
                    <a:pt x="29" y="11"/>
                  </a:cubicBezTo>
                  <a:cubicBezTo>
                    <a:pt x="26" y="10"/>
                    <a:pt x="26" y="2"/>
                    <a:pt x="17" y="1"/>
                  </a:cubicBezTo>
                  <a:cubicBezTo>
                    <a:pt x="8" y="0"/>
                    <a:pt x="4" y="11"/>
                    <a:pt x="0" y="10"/>
                  </a:cubicBezTo>
                  <a:cubicBezTo>
                    <a:pt x="4" y="11"/>
                    <a:pt x="7" y="20"/>
                    <a:pt x="14" y="21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4" name="Freeform 384">
              <a:extLst>
                <a:ext uri="{FF2B5EF4-FFF2-40B4-BE49-F238E27FC236}">
                  <a16:creationId xmlns:a16="http://schemas.microsoft.com/office/drawing/2014/main" id="{368A6DC7-E94C-4195-B4C6-5F3F383A4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" y="3083"/>
              <a:ext cx="38" cy="74"/>
            </a:xfrm>
            <a:custGeom>
              <a:avLst/>
              <a:gdLst>
                <a:gd name="T0" fmla="*/ 243 w 15"/>
                <a:gd name="T1" fmla="*/ 0 h 28"/>
                <a:gd name="T2" fmla="*/ 616 w 15"/>
                <a:gd name="T3" fmla="*/ 1369 h 2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28">
                  <a:moveTo>
                    <a:pt x="6" y="0"/>
                  </a:moveTo>
                  <a:cubicBezTo>
                    <a:pt x="7" y="15"/>
                    <a:pt x="0" y="17"/>
                    <a:pt x="15" y="28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5" name="Freeform 385">
              <a:extLst>
                <a:ext uri="{FF2B5EF4-FFF2-40B4-BE49-F238E27FC236}">
                  <a16:creationId xmlns:a16="http://schemas.microsoft.com/office/drawing/2014/main" id="{2B1D049D-6575-40C8-AAE3-463A15CE6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3232"/>
              <a:ext cx="107" cy="56"/>
            </a:xfrm>
            <a:custGeom>
              <a:avLst/>
              <a:gdLst>
                <a:gd name="T0" fmla="*/ 0 w 43"/>
                <a:gd name="T1" fmla="*/ 0 h 21"/>
                <a:gd name="T2" fmla="*/ 1647 w 43"/>
                <a:gd name="T3" fmla="*/ 968 h 2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3" h="21">
                  <a:moveTo>
                    <a:pt x="0" y="0"/>
                  </a:moveTo>
                  <a:cubicBezTo>
                    <a:pt x="20" y="14"/>
                    <a:pt x="30" y="21"/>
                    <a:pt x="43" y="19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6" name="Freeform 386">
              <a:extLst>
                <a:ext uri="{FF2B5EF4-FFF2-40B4-BE49-F238E27FC236}">
                  <a16:creationId xmlns:a16="http://schemas.microsoft.com/office/drawing/2014/main" id="{CC3A2726-50B8-4C21-A6B6-CAA03992F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" y="3205"/>
              <a:ext cx="18" cy="131"/>
            </a:xfrm>
            <a:custGeom>
              <a:avLst/>
              <a:gdLst>
                <a:gd name="T0" fmla="*/ 0 w 7"/>
                <a:gd name="T1" fmla="*/ 0 h 49"/>
                <a:gd name="T2" fmla="*/ 54 w 7"/>
                <a:gd name="T3" fmla="*/ 2502 h 4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49">
                  <a:moveTo>
                    <a:pt x="0" y="0"/>
                  </a:moveTo>
                  <a:cubicBezTo>
                    <a:pt x="3" y="17"/>
                    <a:pt x="7" y="27"/>
                    <a:pt x="1" y="49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7" name="Freeform 387">
              <a:extLst>
                <a:ext uri="{FF2B5EF4-FFF2-40B4-BE49-F238E27FC236}">
                  <a16:creationId xmlns:a16="http://schemas.microsoft.com/office/drawing/2014/main" id="{EEC0A775-B864-4BDC-BE31-E0C22F9B0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7" y="3211"/>
              <a:ext cx="30" cy="138"/>
            </a:xfrm>
            <a:custGeom>
              <a:avLst/>
              <a:gdLst>
                <a:gd name="T0" fmla="*/ 0 w 12"/>
                <a:gd name="T1" fmla="*/ 0 h 52"/>
                <a:gd name="T2" fmla="*/ 470 w 12"/>
                <a:gd name="T3" fmla="*/ 2577 h 5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52">
                  <a:moveTo>
                    <a:pt x="0" y="0"/>
                  </a:moveTo>
                  <a:cubicBezTo>
                    <a:pt x="3" y="15"/>
                    <a:pt x="6" y="44"/>
                    <a:pt x="12" y="52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8" name="Freeform 388">
              <a:extLst>
                <a:ext uri="{FF2B5EF4-FFF2-40B4-BE49-F238E27FC236}">
                  <a16:creationId xmlns:a16="http://schemas.microsoft.com/office/drawing/2014/main" id="{B2AAB2FA-1DAB-4D9B-8BC9-4EC07AE62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" y="3221"/>
              <a:ext cx="27" cy="86"/>
            </a:xfrm>
            <a:custGeom>
              <a:avLst/>
              <a:gdLst>
                <a:gd name="T0" fmla="*/ 0 w 11"/>
                <a:gd name="T1" fmla="*/ 0 h 32"/>
                <a:gd name="T2" fmla="*/ 398 w 11"/>
                <a:gd name="T3" fmla="*/ 1669 h 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32">
                  <a:moveTo>
                    <a:pt x="0" y="0"/>
                  </a:moveTo>
                  <a:cubicBezTo>
                    <a:pt x="2" y="7"/>
                    <a:pt x="3" y="23"/>
                    <a:pt x="11" y="32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9" name="Freeform 389">
              <a:extLst>
                <a:ext uri="{FF2B5EF4-FFF2-40B4-BE49-F238E27FC236}">
                  <a16:creationId xmlns:a16="http://schemas.microsoft.com/office/drawing/2014/main" id="{B995FA75-3936-4D1A-B1DF-39C3CC3FC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2" y="2952"/>
              <a:ext cx="45" cy="80"/>
            </a:xfrm>
            <a:custGeom>
              <a:avLst/>
              <a:gdLst>
                <a:gd name="T0" fmla="*/ 708 w 18"/>
                <a:gd name="T1" fmla="*/ 1515 h 30"/>
                <a:gd name="T2" fmla="*/ 0 w 18"/>
                <a:gd name="T3" fmla="*/ 0 h 3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" h="30">
                  <a:moveTo>
                    <a:pt x="18" y="30"/>
                  </a:moveTo>
                  <a:cubicBezTo>
                    <a:pt x="12" y="26"/>
                    <a:pt x="7" y="15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30" name="Oval 390">
              <a:extLst>
                <a:ext uri="{FF2B5EF4-FFF2-40B4-BE49-F238E27FC236}">
                  <a16:creationId xmlns:a16="http://schemas.microsoft.com/office/drawing/2014/main" id="{9C4EF035-F70B-408B-B8F5-D5FDB1F94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3043"/>
              <a:ext cx="50" cy="50"/>
            </a:xfrm>
            <a:prstGeom prst="ellipse">
              <a:avLst/>
            </a:prstGeom>
            <a:noFill/>
            <a:ln w="7938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1631" name="Freeform 391">
              <a:extLst>
                <a:ext uri="{FF2B5EF4-FFF2-40B4-BE49-F238E27FC236}">
                  <a16:creationId xmlns:a16="http://schemas.microsoft.com/office/drawing/2014/main" id="{278B25BC-4D96-457E-857E-BEB126579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2589"/>
              <a:ext cx="1332" cy="1086"/>
            </a:xfrm>
            <a:custGeom>
              <a:avLst/>
              <a:gdLst>
                <a:gd name="T0" fmla="*/ 19585 w 533"/>
                <a:gd name="T1" fmla="*/ 8928 h 407"/>
                <a:gd name="T2" fmla="*/ 17199 w 533"/>
                <a:gd name="T3" fmla="*/ 6444 h 407"/>
                <a:gd name="T4" fmla="*/ 15844 w 533"/>
                <a:gd name="T5" fmla="*/ 2036 h 407"/>
                <a:gd name="T6" fmla="*/ 14282 w 533"/>
                <a:gd name="T7" fmla="*/ 2071 h 407"/>
                <a:gd name="T8" fmla="*/ 14545 w 533"/>
                <a:gd name="T9" fmla="*/ 3589 h 407"/>
                <a:gd name="T10" fmla="*/ 12203 w 533"/>
                <a:gd name="T11" fmla="*/ 1574 h 407"/>
                <a:gd name="T12" fmla="*/ 14002 w 533"/>
                <a:gd name="T13" fmla="*/ 6900 h 407"/>
                <a:gd name="T14" fmla="*/ 12798 w 533"/>
                <a:gd name="T15" fmla="*/ 7447 h 407"/>
                <a:gd name="T16" fmla="*/ 6165 w 533"/>
                <a:gd name="T17" fmla="*/ 5932 h 407"/>
                <a:gd name="T18" fmla="*/ 542 w 533"/>
                <a:gd name="T19" fmla="*/ 17443 h 407"/>
                <a:gd name="T20" fmla="*/ 3934 w 533"/>
                <a:gd name="T21" fmla="*/ 20079 h 407"/>
                <a:gd name="T22" fmla="*/ 7682 w 533"/>
                <a:gd name="T23" fmla="*/ 20178 h 407"/>
                <a:gd name="T24" fmla="*/ 10766 w 533"/>
                <a:gd name="T25" fmla="*/ 20178 h 407"/>
                <a:gd name="T26" fmla="*/ 9831 w 533"/>
                <a:gd name="T27" fmla="*/ 19052 h 407"/>
                <a:gd name="T28" fmla="*/ 7807 w 533"/>
                <a:gd name="T29" fmla="*/ 18812 h 407"/>
                <a:gd name="T30" fmla="*/ 8737 w 533"/>
                <a:gd name="T31" fmla="*/ 18257 h 407"/>
                <a:gd name="T32" fmla="*/ 8769 w 533"/>
                <a:gd name="T33" fmla="*/ 18198 h 407"/>
                <a:gd name="T34" fmla="*/ 9132 w 533"/>
                <a:gd name="T35" fmla="*/ 18411 h 407"/>
                <a:gd name="T36" fmla="*/ 10066 w 533"/>
                <a:gd name="T37" fmla="*/ 17899 h 407"/>
                <a:gd name="T38" fmla="*/ 10611 w 533"/>
                <a:gd name="T39" fmla="*/ 17843 h 407"/>
                <a:gd name="T40" fmla="*/ 12878 w 533"/>
                <a:gd name="T41" fmla="*/ 19415 h 407"/>
                <a:gd name="T42" fmla="*/ 15452 w 533"/>
                <a:gd name="T43" fmla="*/ 20634 h 407"/>
                <a:gd name="T44" fmla="*/ 16106 w 533"/>
                <a:gd name="T45" fmla="*/ 20477 h 407"/>
                <a:gd name="T46" fmla="*/ 16544 w 533"/>
                <a:gd name="T47" fmla="*/ 20122 h 407"/>
                <a:gd name="T48" fmla="*/ 15139 w 533"/>
                <a:gd name="T49" fmla="*/ 19508 h 407"/>
                <a:gd name="T50" fmla="*/ 15794 w 533"/>
                <a:gd name="T51" fmla="*/ 19209 h 407"/>
                <a:gd name="T52" fmla="*/ 16774 w 533"/>
                <a:gd name="T53" fmla="*/ 18902 h 407"/>
                <a:gd name="T54" fmla="*/ 15607 w 533"/>
                <a:gd name="T55" fmla="*/ 18104 h 407"/>
                <a:gd name="T56" fmla="*/ 13298 w 533"/>
                <a:gd name="T57" fmla="*/ 17501 h 407"/>
                <a:gd name="T58" fmla="*/ 14627 w 533"/>
                <a:gd name="T59" fmla="*/ 17379 h 407"/>
                <a:gd name="T60" fmla="*/ 14782 w 533"/>
                <a:gd name="T61" fmla="*/ 17344 h 407"/>
                <a:gd name="T62" fmla="*/ 15564 w 533"/>
                <a:gd name="T63" fmla="*/ 17344 h 407"/>
                <a:gd name="T64" fmla="*/ 15794 w 533"/>
                <a:gd name="T65" fmla="*/ 17139 h 407"/>
                <a:gd name="T66" fmla="*/ 16389 w 533"/>
                <a:gd name="T67" fmla="*/ 16738 h 407"/>
                <a:gd name="T68" fmla="*/ 17044 w 533"/>
                <a:gd name="T69" fmla="*/ 16469 h 407"/>
                <a:gd name="T70" fmla="*/ 17668 w 533"/>
                <a:gd name="T71" fmla="*/ 15863 h 407"/>
                <a:gd name="T72" fmla="*/ 18023 w 533"/>
                <a:gd name="T73" fmla="*/ 14801 h 407"/>
                <a:gd name="T74" fmla="*/ 19118 w 533"/>
                <a:gd name="T75" fmla="*/ 12730 h 407"/>
                <a:gd name="T76" fmla="*/ 20522 w 533"/>
                <a:gd name="T77" fmla="*/ 11364 h 407"/>
                <a:gd name="T78" fmla="*/ 20522 w 533"/>
                <a:gd name="T79" fmla="*/ 10145 h 40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33" h="407">
                  <a:moveTo>
                    <a:pt x="526" y="200"/>
                  </a:moveTo>
                  <a:cubicBezTo>
                    <a:pt x="518" y="193"/>
                    <a:pt x="509" y="184"/>
                    <a:pt x="502" y="176"/>
                  </a:cubicBezTo>
                  <a:cubicBezTo>
                    <a:pt x="495" y="169"/>
                    <a:pt x="479" y="148"/>
                    <a:pt x="471" y="143"/>
                  </a:cubicBezTo>
                  <a:cubicBezTo>
                    <a:pt x="463" y="137"/>
                    <a:pt x="454" y="132"/>
                    <a:pt x="441" y="127"/>
                  </a:cubicBezTo>
                  <a:cubicBezTo>
                    <a:pt x="428" y="122"/>
                    <a:pt x="426" y="114"/>
                    <a:pt x="420" y="101"/>
                  </a:cubicBezTo>
                  <a:cubicBezTo>
                    <a:pt x="409" y="82"/>
                    <a:pt x="412" y="61"/>
                    <a:pt x="406" y="40"/>
                  </a:cubicBezTo>
                  <a:cubicBezTo>
                    <a:pt x="401" y="19"/>
                    <a:pt x="385" y="0"/>
                    <a:pt x="380" y="2"/>
                  </a:cubicBezTo>
                  <a:cubicBezTo>
                    <a:pt x="375" y="5"/>
                    <a:pt x="367" y="29"/>
                    <a:pt x="366" y="41"/>
                  </a:cubicBezTo>
                  <a:cubicBezTo>
                    <a:pt x="365" y="53"/>
                    <a:pt x="366" y="58"/>
                    <a:pt x="372" y="70"/>
                  </a:cubicBezTo>
                  <a:cubicBezTo>
                    <a:pt x="373" y="71"/>
                    <a:pt x="373" y="71"/>
                    <a:pt x="373" y="71"/>
                  </a:cubicBezTo>
                  <a:cubicBezTo>
                    <a:pt x="368" y="65"/>
                    <a:pt x="362" y="59"/>
                    <a:pt x="354" y="52"/>
                  </a:cubicBezTo>
                  <a:cubicBezTo>
                    <a:pt x="339" y="38"/>
                    <a:pt x="316" y="29"/>
                    <a:pt x="313" y="31"/>
                  </a:cubicBezTo>
                  <a:cubicBezTo>
                    <a:pt x="310" y="34"/>
                    <a:pt x="308" y="59"/>
                    <a:pt x="321" y="80"/>
                  </a:cubicBezTo>
                  <a:cubicBezTo>
                    <a:pt x="332" y="98"/>
                    <a:pt x="351" y="120"/>
                    <a:pt x="359" y="136"/>
                  </a:cubicBezTo>
                  <a:cubicBezTo>
                    <a:pt x="360" y="138"/>
                    <a:pt x="360" y="138"/>
                    <a:pt x="360" y="138"/>
                  </a:cubicBezTo>
                  <a:cubicBezTo>
                    <a:pt x="357" y="147"/>
                    <a:pt x="338" y="148"/>
                    <a:pt x="328" y="147"/>
                  </a:cubicBezTo>
                  <a:cubicBezTo>
                    <a:pt x="318" y="146"/>
                    <a:pt x="285" y="137"/>
                    <a:pt x="267" y="129"/>
                  </a:cubicBezTo>
                  <a:cubicBezTo>
                    <a:pt x="249" y="120"/>
                    <a:pt x="200" y="109"/>
                    <a:pt x="158" y="117"/>
                  </a:cubicBezTo>
                  <a:cubicBezTo>
                    <a:pt x="69" y="134"/>
                    <a:pt x="27" y="182"/>
                    <a:pt x="9" y="270"/>
                  </a:cubicBezTo>
                  <a:cubicBezTo>
                    <a:pt x="2" y="291"/>
                    <a:pt x="0" y="323"/>
                    <a:pt x="14" y="344"/>
                  </a:cubicBezTo>
                  <a:cubicBezTo>
                    <a:pt x="28" y="364"/>
                    <a:pt x="35" y="377"/>
                    <a:pt x="43" y="385"/>
                  </a:cubicBezTo>
                  <a:cubicBezTo>
                    <a:pt x="50" y="394"/>
                    <a:pt x="83" y="395"/>
                    <a:pt x="101" y="396"/>
                  </a:cubicBezTo>
                  <a:cubicBezTo>
                    <a:pt x="119" y="398"/>
                    <a:pt x="137" y="394"/>
                    <a:pt x="145" y="394"/>
                  </a:cubicBezTo>
                  <a:cubicBezTo>
                    <a:pt x="154" y="394"/>
                    <a:pt x="178" y="396"/>
                    <a:pt x="197" y="398"/>
                  </a:cubicBezTo>
                  <a:cubicBezTo>
                    <a:pt x="216" y="400"/>
                    <a:pt x="245" y="402"/>
                    <a:pt x="248" y="402"/>
                  </a:cubicBezTo>
                  <a:cubicBezTo>
                    <a:pt x="253" y="399"/>
                    <a:pt x="269" y="402"/>
                    <a:pt x="276" y="398"/>
                  </a:cubicBezTo>
                  <a:cubicBezTo>
                    <a:pt x="282" y="395"/>
                    <a:pt x="283" y="393"/>
                    <a:pt x="283" y="393"/>
                  </a:cubicBezTo>
                  <a:cubicBezTo>
                    <a:pt x="278" y="385"/>
                    <a:pt x="258" y="379"/>
                    <a:pt x="252" y="376"/>
                  </a:cubicBezTo>
                  <a:cubicBezTo>
                    <a:pt x="247" y="373"/>
                    <a:pt x="240" y="369"/>
                    <a:pt x="236" y="370"/>
                  </a:cubicBezTo>
                  <a:cubicBezTo>
                    <a:pt x="232" y="371"/>
                    <a:pt x="208" y="371"/>
                    <a:pt x="200" y="371"/>
                  </a:cubicBezTo>
                  <a:cubicBezTo>
                    <a:pt x="205" y="371"/>
                    <a:pt x="214" y="369"/>
                    <a:pt x="220" y="364"/>
                  </a:cubicBezTo>
                  <a:cubicBezTo>
                    <a:pt x="221" y="362"/>
                    <a:pt x="222" y="361"/>
                    <a:pt x="224" y="360"/>
                  </a:cubicBezTo>
                  <a:cubicBezTo>
                    <a:pt x="223" y="361"/>
                    <a:pt x="223" y="361"/>
                    <a:pt x="223" y="361"/>
                  </a:cubicBezTo>
                  <a:cubicBezTo>
                    <a:pt x="224" y="361"/>
                    <a:pt x="224" y="360"/>
                    <a:pt x="225" y="359"/>
                  </a:cubicBezTo>
                  <a:cubicBezTo>
                    <a:pt x="226" y="358"/>
                    <a:pt x="228" y="357"/>
                    <a:pt x="230" y="356"/>
                  </a:cubicBezTo>
                  <a:cubicBezTo>
                    <a:pt x="233" y="356"/>
                    <a:pt x="233" y="360"/>
                    <a:pt x="234" y="363"/>
                  </a:cubicBezTo>
                  <a:cubicBezTo>
                    <a:pt x="235" y="356"/>
                    <a:pt x="240" y="354"/>
                    <a:pt x="246" y="357"/>
                  </a:cubicBezTo>
                  <a:cubicBezTo>
                    <a:pt x="248" y="351"/>
                    <a:pt x="253" y="354"/>
                    <a:pt x="258" y="353"/>
                  </a:cubicBezTo>
                  <a:cubicBezTo>
                    <a:pt x="264" y="352"/>
                    <a:pt x="266" y="350"/>
                    <a:pt x="271" y="355"/>
                  </a:cubicBezTo>
                  <a:cubicBezTo>
                    <a:pt x="271" y="354"/>
                    <a:pt x="272" y="353"/>
                    <a:pt x="272" y="352"/>
                  </a:cubicBezTo>
                  <a:cubicBezTo>
                    <a:pt x="273" y="353"/>
                    <a:pt x="274" y="353"/>
                    <a:pt x="274" y="353"/>
                  </a:cubicBezTo>
                  <a:cubicBezTo>
                    <a:pt x="282" y="356"/>
                    <a:pt x="315" y="374"/>
                    <a:pt x="330" y="383"/>
                  </a:cubicBezTo>
                  <a:cubicBezTo>
                    <a:pt x="344" y="392"/>
                    <a:pt x="361" y="401"/>
                    <a:pt x="369" y="403"/>
                  </a:cubicBezTo>
                  <a:cubicBezTo>
                    <a:pt x="378" y="406"/>
                    <a:pt x="389" y="407"/>
                    <a:pt x="396" y="407"/>
                  </a:cubicBezTo>
                  <a:cubicBezTo>
                    <a:pt x="403" y="407"/>
                    <a:pt x="406" y="406"/>
                    <a:pt x="410" y="406"/>
                  </a:cubicBezTo>
                  <a:cubicBezTo>
                    <a:pt x="413" y="406"/>
                    <a:pt x="413" y="404"/>
                    <a:pt x="413" y="404"/>
                  </a:cubicBezTo>
                  <a:cubicBezTo>
                    <a:pt x="417" y="405"/>
                    <a:pt x="419" y="401"/>
                    <a:pt x="419" y="401"/>
                  </a:cubicBezTo>
                  <a:cubicBezTo>
                    <a:pt x="423" y="401"/>
                    <a:pt x="424" y="397"/>
                    <a:pt x="424" y="397"/>
                  </a:cubicBezTo>
                  <a:cubicBezTo>
                    <a:pt x="424" y="397"/>
                    <a:pt x="416" y="391"/>
                    <a:pt x="410" y="389"/>
                  </a:cubicBezTo>
                  <a:cubicBezTo>
                    <a:pt x="404" y="386"/>
                    <a:pt x="394" y="383"/>
                    <a:pt x="388" y="385"/>
                  </a:cubicBezTo>
                  <a:cubicBezTo>
                    <a:pt x="383" y="386"/>
                    <a:pt x="377" y="379"/>
                    <a:pt x="377" y="379"/>
                  </a:cubicBezTo>
                  <a:cubicBezTo>
                    <a:pt x="386" y="379"/>
                    <a:pt x="398" y="378"/>
                    <a:pt x="405" y="379"/>
                  </a:cubicBezTo>
                  <a:cubicBezTo>
                    <a:pt x="412" y="379"/>
                    <a:pt x="422" y="376"/>
                    <a:pt x="420" y="376"/>
                  </a:cubicBezTo>
                  <a:cubicBezTo>
                    <a:pt x="427" y="376"/>
                    <a:pt x="430" y="373"/>
                    <a:pt x="430" y="373"/>
                  </a:cubicBezTo>
                  <a:cubicBezTo>
                    <a:pt x="430" y="373"/>
                    <a:pt x="424" y="367"/>
                    <a:pt x="417" y="365"/>
                  </a:cubicBezTo>
                  <a:cubicBezTo>
                    <a:pt x="410" y="363"/>
                    <a:pt x="403" y="359"/>
                    <a:pt x="400" y="357"/>
                  </a:cubicBezTo>
                  <a:cubicBezTo>
                    <a:pt x="391" y="351"/>
                    <a:pt x="350" y="355"/>
                    <a:pt x="348" y="355"/>
                  </a:cubicBezTo>
                  <a:cubicBezTo>
                    <a:pt x="345" y="355"/>
                    <a:pt x="339" y="348"/>
                    <a:pt x="341" y="345"/>
                  </a:cubicBezTo>
                  <a:cubicBezTo>
                    <a:pt x="343" y="342"/>
                    <a:pt x="361" y="346"/>
                    <a:pt x="370" y="344"/>
                  </a:cubicBezTo>
                  <a:cubicBezTo>
                    <a:pt x="372" y="344"/>
                    <a:pt x="373" y="344"/>
                    <a:pt x="375" y="343"/>
                  </a:cubicBezTo>
                  <a:cubicBezTo>
                    <a:pt x="375" y="344"/>
                    <a:pt x="376" y="344"/>
                    <a:pt x="376" y="345"/>
                  </a:cubicBezTo>
                  <a:cubicBezTo>
                    <a:pt x="377" y="344"/>
                    <a:pt x="378" y="343"/>
                    <a:pt x="379" y="342"/>
                  </a:cubicBezTo>
                  <a:cubicBezTo>
                    <a:pt x="381" y="342"/>
                    <a:pt x="382" y="341"/>
                    <a:pt x="383" y="341"/>
                  </a:cubicBezTo>
                  <a:cubicBezTo>
                    <a:pt x="389" y="345"/>
                    <a:pt x="397" y="334"/>
                    <a:pt x="399" y="342"/>
                  </a:cubicBezTo>
                  <a:cubicBezTo>
                    <a:pt x="399" y="340"/>
                    <a:pt x="400" y="337"/>
                    <a:pt x="402" y="335"/>
                  </a:cubicBezTo>
                  <a:cubicBezTo>
                    <a:pt x="402" y="336"/>
                    <a:pt x="404" y="337"/>
                    <a:pt x="405" y="338"/>
                  </a:cubicBezTo>
                  <a:cubicBezTo>
                    <a:pt x="407" y="333"/>
                    <a:pt x="411" y="337"/>
                    <a:pt x="414" y="336"/>
                  </a:cubicBezTo>
                  <a:cubicBezTo>
                    <a:pt x="416" y="335"/>
                    <a:pt x="417" y="331"/>
                    <a:pt x="420" y="330"/>
                  </a:cubicBezTo>
                  <a:cubicBezTo>
                    <a:pt x="424" y="328"/>
                    <a:pt x="426" y="330"/>
                    <a:pt x="430" y="328"/>
                  </a:cubicBezTo>
                  <a:cubicBezTo>
                    <a:pt x="432" y="326"/>
                    <a:pt x="433" y="322"/>
                    <a:pt x="437" y="325"/>
                  </a:cubicBezTo>
                  <a:cubicBezTo>
                    <a:pt x="437" y="320"/>
                    <a:pt x="442" y="319"/>
                    <a:pt x="446" y="320"/>
                  </a:cubicBezTo>
                  <a:cubicBezTo>
                    <a:pt x="445" y="316"/>
                    <a:pt x="449" y="310"/>
                    <a:pt x="453" y="313"/>
                  </a:cubicBezTo>
                  <a:cubicBezTo>
                    <a:pt x="455" y="308"/>
                    <a:pt x="454" y="299"/>
                    <a:pt x="462" y="300"/>
                  </a:cubicBezTo>
                  <a:cubicBezTo>
                    <a:pt x="462" y="298"/>
                    <a:pt x="462" y="295"/>
                    <a:pt x="462" y="292"/>
                  </a:cubicBezTo>
                  <a:cubicBezTo>
                    <a:pt x="465" y="285"/>
                    <a:pt x="469" y="276"/>
                    <a:pt x="469" y="269"/>
                  </a:cubicBezTo>
                  <a:cubicBezTo>
                    <a:pt x="478" y="265"/>
                    <a:pt x="481" y="250"/>
                    <a:pt x="490" y="251"/>
                  </a:cubicBezTo>
                  <a:cubicBezTo>
                    <a:pt x="498" y="251"/>
                    <a:pt x="504" y="247"/>
                    <a:pt x="509" y="244"/>
                  </a:cubicBezTo>
                  <a:cubicBezTo>
                    <a:pt x="513" y="241"/>
                    <a:pt x="523" y="231"/>
                    <a:pt x="526" y="224"/>
                  </a:cubicBezTo>
                  <a:cubicBezTo>
                    <a:pt x="526" y="224"/>
                    <a:pt x="529" y="224"/>
                    <a:pt x="531" y="222"/>
                  </a:cubicBezTo>
                  <a:cubicBezTo>
                    <a:pt x="532" y="219"/>
                    <a:pt x="533" y="208"/>
                    <a:pt x="526" y="200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32" name="Freeform 392">
              <a:extLst>
                <a:ext uri="{FF2B5EF4-FFF2-40B4-BE49-F238E27FC236}">
                  <a16:creationId xmlns:a16="http://schemas.microsoft.com/office/drawing/2014/main" id="{24EE5990-124C-4AA6-BD6F-4377BCF34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" y="3565"/>
              <a:ext cx="160" cy="40"/>
            </a:xfrm>
            <a:custGeom>
              <a:avLst/>
              <a:gdLst>
                <a:gd name="T0" fmla="*/ 1533 w 64"/>
                <a:gd name="T1" fmla="*/ 56 h 15"/>
                <a:gd name="T2" fmla="*/ 625 w 64"/>
                <a:gd name="T3" fmla="*/ 56 h 15"/>
                <a:gd name="T4" fmla="*/ 625 w 64"/>
                <a:gd name="T5" fmla="*/ 56 h 15"/>
                <a:gd name="T6" fmla="*/ 0 w 64"/>
                <a:gd name="T7" fmla="*/ 248 h 15"/>
                <a:gd name="T8" fmla="*/ 1408 w 64"/>
                <a:gd name="T9" fmla="*/ 205 h 15"/>
                <a:gd name="T10" fmla="*/ 2033 w 64"/>
                <a:gd name="T11" fmla="*/ 512 h 15"/>
                <a:gd name="T12" fmla="*/ 2500 w 64"/>
                <a:gd name="T13" fmla="*/ 760 h 15"/>
                <a:gd name="T14" fmla="*/ 2470 w 64"/>
                <a:gd name="T15" fmla="*/ 605 h 15"/>
                <a:gd name="T16" fmla="*/ 1533 w 64"/>
                <a:gd name="T17" fmla="*/ 56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" h="15">
                  <a:moveTo>
                    <a:pt x="39" y="1"/>
                  </a:moveTo>
                  <a:cubicBezTo>
                    <a:pt x="36" y="0"/>
                    <a:pt x="23" y="0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1" y="4"/>
                    <a:pt x="4" y="5"/>
                    <a:pt x="0" y="5"/>
                  </a:cubicBezTo>
                  <a:cubicBezTo>
                    <a:pt x="8" y="5"/>
                    <a:pt x="32" y="5"/>
                    <a:pt x="36" y="4"/>
                  </a:cubicBezTo>
                  <a:cubicBezTo>
                    <a:pt x="40" y="3"/>
                    <a:pt x="47" y="7"/>
                    <a:pt x="52" y="10"/>
                  </a:cubicBezTo>
                  <a:cubicBezTo>
                    <a:pt x="55" y="11"/>
                    <a:pt x="59" y="13"/>
                    <a:pt x="64" y="15"/>
                  </a:cubicBezTo>
                  <a:cubicBezTo>
                    <a:pt x="64" y="14"/>
                    <a:pt x="64" y="13"/>
                    <a:pt x="63" y="12"/>
                  </a:cubicBezTo>
                  <a:cubicBezTo>
                    <a:pt x="61" y="9"/>
                    <a:pt x="43" y="2"/>
                    <a:pt x="39" y="1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33" name="Freeform 393">
              <a:extLst>
                <a:ext uri="{FF2B5EF4-FFF2-40B4-BE49-F238E27FC236}">
                  <a16:creationId xmlns:a16="http://schemas.microsoft.com/office/drawing/2014/main" id="{020AAD9D-8FC3-4803-989F-E51419B6C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" y="3085"/>
              <a:ext cx="20" cy="30"/>
            </a:xfrm>
            <a:custGeom>
              <a:avLst/>
              <a:gdLst>
                <a:gd name="T0" fmla="*/ 283 w 8"/>
                <a:gd name="T1" fmla="*/ 0 h 11"/>
                <a:gd name="T2" fmla="*/ 125 w 8"/>
                <a:gd name="T3" fmla="*/ 164 h 11"/>
                <a:gd name="T4" fmla="*/ 238 w 8"/>
                <a:gd name="T5" fmla="*/ 284 h 11"/>
                <a:gd name="T6" fmla="*/ 0 w 8"/>
                <a:gd name="T7" fmla="*/ 611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1">
                  <a:moveTo>
                    <a:pt x="7" y="0"/>
                  </a:moveTo>
                  <a:cubicBezTo>
                    <a:pt x="6" y="0"/>
                    <a:pt x="3" y="1"/>
                    <a:pt x="3" y="3"/>
                  </a:cubicBezTo>
                  <a:cubicBezTo>
                    <a:pt x="3" y="5"/>
                    <a:pt x="5" y="4"/>
                    <a:pt x="6" y="5"/>
                  </a:cubicBezTo>
                  <a:cubicBezTo>
                    <a:pt x="8" y="9"/>
                    <a:pt x="6" y="11"/>
                    <a:pt x="0" y="11"/>
                  </a:cubicBez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34" name="Freeform 394">
              <a:extLst>
                <a:ext uri="{FF2B5EF4-FFF2-40B4-BE49-F238E27FC236}">
                  <a16:creationId xmlns:a16="http://schemas.microsoft.com/office/drawing/2014/main" id="{6921F815-3149-4E78-954F-18C23F66A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2" y="3144"/>
              <a:ext cx="28" cy="27"/>
            </a:xfrm>
            <a:custGeom>
              <a:avLst/>
              <a:gdLst>
                <a:gd name="T0" fmla="*/ 415 w 11"/>
                <a:gd name="T1" fmla="*/ 159 h 10"/>
                <a:gd name="T2" fmla="*/ 298 w 11"/>
                <a:gd name="T3" fmla="*/ 0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10">
                  <a:moveTo>
                    <a:pt x="10" y="3"/>
                  </a:moveTo>
                  <a:cubicBezTo>
                    <a:pt x="11" y="10"/>
                    <a:pt x="0" y="5"/>
                    <a:pt x="7" y="0"/>
                  </a:cubicBez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35" name="Freeform 395">
              <a:extLst>
                <a:ext uri="{FF2B5EF4-FFF2-40B4-BE49-F238E27FC236}">
                  <a16:creationId xmlns:a16="http://schemas.microsoft.com/office/drawing/2014/main" id="{A7DD6F52-416F-4263-97AC-8D209835F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" y="3232"/>
              <a:ext cx="3" cy="5"/>
            </a:xfrm>
            <a:custGeom>
              <a:avLst/>
              <a:gdLst>
                <a:gd name="T0" fmla="*/ 0 w 1"/>
                <a:gd name="T1" fmla="*/ 83 h 2"/>
                <a:gd name="T2" fmla="*/ 81 w 1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1"/>
                    <a:pt x="1" y="0"/>
                  </a:cubicBez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36" name="Freeform 396">
              <a:extLst>
                <a:ext uri="{FF2B5EF4-FFF2-40B4-BE49-F238E27FC236}">
                  <a16:creationId xmlns:a16="http://schemas.microsoft.com/office/drawing/2014/main" id="{CCC094CE-6027-454C-941E-EF37F4381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7" y="3272"/>
              <a:ext cx="18" cy="13"/>
            </a:xfrm>
            <a:custGeom>
              <a:avLst/>
              <a:gdLst>
                <a:gd name="T0" fmla="*/ 257 w 7"/>
                <a:gd name="T1" fmla="*/ 229 h 5"/>
                <a:gd name="T2" fmla="*/ 0 w 7"/>
                <a:gd name="T3" fmla="*/ 229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5">
                  <a:moveTo>
                    <a:pt x="6" y="5"/>
                  </a:moveTo>
                  <a:cubicBezTo>
                    <a:pt x="7" y="0"/>
                    <a:pt x="0" y="0"/>
                    <a:pt x="0" y="5"/>
                  </a:cubicBez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37" name="Freeform 397">
              <a:extLst>
                <a:ext uri="{FF2B5EF4-FFF2-40B4-BE49-F238E27FC236}">
                  <a16:creationId xmlns:a16="http://schemas.microsoft.com/office/drawing/2014/main" id="{4EA44372-D496-48F7-A9B4-F73670F1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2" y="2883"/>
              <a:ext cx="5" cy="2"/>
            </a:xfrm>
            <a:custGeom>
              <a:avLst/>
              <a:gdLst>
                <a:gd name="T0" fmla="*/ 0 w 2"/>
                <a:gd name="T1" fmla="*/ 16 h 1"/>
                <a:gd name="T2" fmla="*/ 83 w 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1" y="1"/>
                    <a:pt x="2" y="0"/>
                  </a:cubicBez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38" name="Freeform 398">
              <a:extLst>
                <a:ext uri="{FF2B5EF4-FFF2-40B4-BE49-F238E27FC236}">
                  <a16:creationId xmlns:a16="http://schemas.microsoft.com/office/drawing/2014/main" id="{29995E4D-485C-4298-B3EB-A64E97C16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0" y="2992"/>
              <a:ext cx="30" cy="43"/>
            </a:xfrm>
            <a:custGeom>
              <a:avLst/>
              <a:gdLst>
                <a:gd name="T0" fmla="*/ 283 w 12"/>
                <a:gd name="T1" fmla="*/ 839 h 16"/>
                <a:gd name="T2" fmla="*/ 438 w 12"/>
                <a:gd name="T3" fmla="*/ 621 h 16"/>
                <a:gd name="T4" fmla="*/ 208 w 12"/>
                <a:gd name="T5" fmla="*/ 621 h 16"/>
                <a:gd name="T6" fmla="*/ 313 w 12"/>
                <a:gd name="T7" fmla="*/ 159 h 16"/>
                <a:gd name="T8" fmla="*/ 0 w 12"/>
                <a:gd name="T9" fmla="*/ 253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16">
                  <a:moveTo>
                    <a:pt x="7" y="16"/>
                  </a:moveTo>
                  <a:cubicBezTo>
                    <a:pt x="9" y="16"/>
                    <a:pt x="12" y="14"/>
                    <a:pt x="11" y="12"/>
                  </a:cubicBezTo>
                  <a:cubicBezTo>
                    <a:pt x="10" y="10"/>
                    <a:pt x="6" y="12"/>
                    <a:pt x="5" y="12"/>
                  </a:cubicBezTo>
                  <a:cubicBezTo>
                    <a:pt x="6" y="10"/>
                    <a:pt x="9" y="5"/>
                    <a:pt x="8" y="3"/>
                  </a:cubicBezTo>
                  <a:cubicBezTo>
                    <a:pt x="6" y="0"/>
                    <a:pt x="0" y="3"/>
                    <a:pt x="0" y="5"/>
                  </a:cubicBez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39" name="Freeform 399">
              <a:extLst>
                <a:ext uri="{FF2B5EF4-FFF2-40B4-BE49-F238E27FC236}">
                  <a16:creationId xmlns:a16="http://schemas.microsoft.com/office/drawing/2014/main" id="{93941274-F472-4907-9151-362B98BB3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0" y="2973"/>
              <a:ext cx="35" cy="43"/>
            </a:xfrm>
            <a:custGeom>
              <a:avLst/>
              <a:gdLst>
                <a:gd name="T0" fmla="*/ 550 w 14"/>
                <a:gd name="T1" fmla="*/ 527 h 16"/>
                <a:gd name="T2" fmla="*/ 313 w 14"/>
                <a:gd name="T3" fmla="*/ 779 h 16"/>
                <a:gd name="T4" fmla="*/ 363 w 14"/>
                <a:gd name="T5" fmla="*/ 427 h 16"/>
                <a:gd name="T6" fmla="*/ 83 w 14"/>
                <a:gd name="T7" fmla="*/ 527 h 16"/>
                <a:gd name="T8" fmla="*/ 83 w 14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16">
                  <a:moveTo>
                    <a:pt x="14" y="10"/>
                  </a:moveTo>
                  <a:cubicBezTo>
                    <a:pt x="13" y="11"/>
                    <a:pt x="9" y="16"/>
                    <a:pt x="8" y="15"/>
                  </a:cubicBezTo>
                  <a:cubicBezTo>
                    <a:pt x="5" y="14"/>
                    <a:pt x="8" y="9"/>
                    <a:pt x="9" y="8"/>
                  </a:cubicBezTo>
                  <a:cubicBezTo>
                    <a:pt x="6" y="7"/>
                    <a:pt x="4" y="10"/>
                    <a:pt x="2" y="10"/>
                  </a:cubicBezTo>
                  <a:cubicBezTo>
                    <a:pt x="0" y="8"/>
                    <a:pt x="2" y="3"/>
                    <a:pt x="2" y="0"/>
                  </a:cubicBez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40" name="Freeform 400">
              <a:extLst>
                <a:ext uri="{FF2B5EF4-FFF2-40B4-BE49-F238E27FC236}">
                  <a16:creationId xmlns:a16="http://schemas.microsoft.com/office/drawing/2014/main" id="{43A6447C-68D7-44D2-AD0A-F9AFB784A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" y="3211"/>
              <a:ext cx="52" cy="45"/>
            </a:xfrm>
            <a:custGeom>
              <a:avLst/>
              <a:gdLst>
                <a:gd name="T0" fmla="*/ 0 w 21"/>
                <a:gd name="T1" fmla="*/ 447 h 17"/>
                <a:gd name="T2" fmla="*/ 74 w 21"/>
                <a:gd name="T3" fmla="*/ 90 h 17"/>
                <a:gd name="T4" fmla="*/ 228 w 21"/>
                <a:gd name="T5" fmla="*/ 596 h 17"/>
                <a:gd name="T6" fmla="*/ 532 w 21"/>
                <a:gd name="T7" fmla="*/ 0 h 17"/>
                <a:gd name="T8" fmla="*/ 565 w 21"/>
                <a:gd name="T9" fmla="*/ 834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17">
                  <a:moveTo>
                    <a:pt x="0" y="9"/>
                  </a:moveTo>
                  <a:cubicBezTo>
                    <a:pt x="0" y="7"/>
                    <a:pt x="1" y="4"/>
                    <a:pt x="2" y="2"/>
                  </a:cubicBezTo>
                  <a:cubicBezTo>
                    <a:pt x="5" y="5"/>
                    <a:pt x="3" y="10"/>
                    <a:pt x="6" y="12"/>
                  </a:cubicBezTo>
                  <a:cubicBezTo>
                    <a:pt x="9" y="11"/>
                    <a:pt x="12" y="0"/>
                    <a:pt x="14" y="0"/>
                  </a:cubicBezTo>
                  <a:cubicBezTo>
                    <a:pt x="21" y="1"/>
                    <a:pt x="18" y="14"/>
                    <a:pt x="15" y="17"/>
                  </a:cubicBez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41" name="Freeform 401">
              <a:extLst>
                <a:ext uri="{FF2B5EF4-FFF2-40B4-BE49-F238E27FC236}">
                  <a16:creationId xmlns:a16="http://schemas.microsoft.com/office/drawing/2014/main" id="{446E27B3-FF32-495F-AE21-869B6EB94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" y="3563"/>
              <a:ext cx="18" cy="21"/>
            </a:xfrm>
            <a:custGeom>
              <a:avLst/>
              <a:gdLst>
                <a:gd name="T0" fmla="*/ 85 w 7"/>
                <a:gd name="T1" fmla="*/ 0 h 8"/>
                <a:gd name="T2" fmla="*/ 303 w 7"/>
                <a:gd name="T3" fmla="*/ 0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8">
                  <a:moveTo>
                    <a:pt x="2" y="0"/>
                  </a:moveTo>
                  <a:cubicBezTo>
                    <a:pt x="0" y="8"/>
                    <a:pt x="6" y="4"/>
                    <a:pt x="7" y="0"/>
                  </a:cubicBez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42" name="Freeform 402">
              <a:extLst>
                <a:ext uri="{FF2B5EF4-FFF2-40B4-BE49-F238E27FC236}">
                  <a16:creationId xmlns:a16="http://schemas.microsoft.com/office/drawing/2014/main" id="{CD868842-57FD-447C-8163-574B3AA7F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0" y="3597"/>
              <a:ext cx="17" cy="19"/>
            </a:xfrm>
            <a:custGeom>
              <a:avLst/>
              <a:gdLst>
                <a:gd name="T0" fmla="*/ 100 w 7"/>
                <a:gd name="T1" fmla="*/ 0 h 7"/>
                <a:gd name="T2" fmla="*/ 0 w 7"/>
                <a:gd name="T3" fmla="*/ 383 h 7"/>
                <a:gd name="T4" fmla="*/ 243 w 7"/>
                <a:gd name="T5" fmla="*/ 163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2" y="2"/>
                    <a:pt x="0" y="4"/>
                    <a:pt x="0" y="7"/>
                  </a:cubicBezTo>
                  <a:cubicBezTo>
                    <a:pt x="3" y="7"/>
                    <a:pt x="6" y="5"/>
                    <a:pt x="7" y="3"/>
                  </a:cubicBez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43" name="Freeform 403">
              <a:extLst>
                <a:ext uri="{FF2B5EF4-FFF2-40B4-BE49-F238E27FC236}">
                  <a16:creationId xmlns:a16="http://schemas.microsoft.com/office/drawing/2014/main" id="{318CBCAB-5B9E-44FB-BF61-B67E9E21C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2" y="3544"/>
              <a:ext cx="5" cy="19"/>
            </a:xfrm>
            <a:custGeom>
              <a:avLst/>
              <a:gdLst>
                <a:gd name="T0" fmla="*/ 0 w 2"/>
                <a:gd name="T1" fmla="*/ 0 h 7"/>
                <a:gd name="T2" fmla="*/ 83 w 2"/>
                <a:gd name="T3" fmla="*/ 383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cubicBezTo>
                    <a:pt x="1" y="2"/>
                    <a:pt x="1" y="5"/>
                    <a:pt x="2" y="7"/>
                  </a:cubicBez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44" name="Freeform 404">
              <a:extLst>
                <a:ext uri="{FF2B5EF4-FFF2-40B4-BE49-F238E27FC236}">
                  <a16:creationId xmlns:a16="http://schemas.microsoft.com/office/drawing/2014/main" id="{46466599-53AB-4046-93B6-0558DA617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" y="3576"/>
              <a:ext cx="5" cy="8"/>
            </a:xfrm>
            <a:custGeom>
              <a:avLst/>
              <a:gdLst>
                <a:gd name="T0" fmla="*/ 0 w 2"/>
                <a:gd name="T1" fmla="*/ 149 h 3"/>
                <a:gd name="T2" fmla="*/ 83 w 2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0" y="1"/>
                    <a:pt x="1" y="0"/>
                    <a:pt x="2" y="0"/>
                  </a:cubicBezTo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12" name="Group 405">
            <a:extLst>
              <a:ext uri="{FF2B5EF4-FFF2-40B4-BE49-F238E27FC236}">
                <a16:creationId xmlns:a16="http://schemas.microsoft.com/office/drawing/2014/main" id="{976C1A48-18C4-4EF9-8694-543509EC6931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152900"/>
            <a:ext cx="2151063" cy="1724025"/>
            <a:chOff x="4128" y="2301"/>
            <a:chExt cx="1355" cy="1086"/>
          </a:xfrm>
        </p:grpSpPr>
        <p:sp>
          <p:nvSpPr>
            <p:cNvPr id="21513" name="Freeform 406">
              <a:extLst>
                <a:ext uri="{FF2B5EF4-FFF2-40B4-BE49-F238E27FC236}">
                  <a16:creationId xmlns:a16="http://schemas.microsoft.com/office/drawing/2014/main" id="{7633993B-B89F-42A4-B7DF-0F13F16C2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6" y="3277"/>
              <a:ext cx="145" cy="48"/>
            </a:xfrm>
            <a:custGeom>
              <a:avLst/>
              <a:gdLst>
                <a:gd name="T0" fmla="*/ 0 w 58"/>
                <a:gd name="T1" fmla="*/ 205 h 18"/>
                <a:gd name="T2" fmla="*/ 1300 w 58"/>
                <a:gd name="T3" fmla="*/ 93 h 18"/>
                <a:gd name="T4" fmla="*/ 2238 w 58"/>
                <a:gd name="T5" fmla="*/ 853 h 18"/>
                <a:gd name="T6" fmla="*/ 1645 w 58"/>
                <a:gd name="T7" fmla="*/ 909 h 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18">
                  <a:moveTo>
                    <a:pt x="0" y="4"/>
                  </a:moveTo>
                  <a:cubicBezTo>
                    <a:pt x="9" y="0"/>
                    <a:pt x="24" y="0"/>
                    <a:pt x="33" y="2"/>
                  </a:cubicBezTo>
                  <a:cubicBezTo>
                    <a:pt x="38" y="3"/>
                    <a:pt x="58" y="12"/>
                    <a:pt x="57" y="17"/>
                  </a:cubicBezTo>
                  <a:cubicBezTo>
                    <a:pt x="52" y="17"/>
                    <a:pt x="47" y="17"/>
                    <a:pt x="42" y="18"/>
                  </a:cubicBezTo>
                </a:path>
              </a:pathLst>
            </a:custGeom>
            <a:solidFill>
              <a:srgbClr val="FDB2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4" name="Freeform 407">
              <a:extLst>
                <a:ext uri="{FF2B5EF4-FFF2-40B4-BE49-F238E27FC236}">
                  <a16:creationId xmlns:a16="http://schemas.microsoft.com/office/drawing/2014/main" id="{64F267D8-3A78-416E-8BCC-CBE97F0C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" y="3125"/>
              <a:ext cx="113" cy="184"/>
            </a:xfrm>
            <a:custGeom>
              <a:avLst/>
              <a:gdLst>
                <a:gd name="T0" fmla="*/ 922 w 45"/>
                <a:gd name="T1" fmla="*/ 1763 h 69"/>
                <a:gd name="T2" fmla="*/ 522 w 45"/>
                <a:gd name="T3" fmla="*/ 363 h 69"/>
                <a:gd name="T4" fmla="*/ 472 w 45"/>
                <a:gd name="T5" fmla="*/ 307 h 69"/>
                <a:gd name="T6" fmla="*/ 50 w 45"/>
                <a:gd name="T7" fmla="*/ 307 h 69"/>
                <a:gd name="T8" fmla="*/ 0 w 45"/>
                <a:gd name="T9" fmla="*/ 760 h 69"/>
                <a:gd name="T10" fmla="*/ 83 w 45"/>
                <a:gd name="T11" fmla="*/ 1272 h 69"/>
                <a:gd name="T12" fmla="*/ 367 w 45"/>
                <a:gd name="T13" fmla="*/ 1672 h 69"/>
                <a:gd name="T14" fmla="*/ 367 w 45"/>
                <a:gd name="T15" fmla="*/ 1877 h 69"/>
                <a:gd name="T16" fmla="*/ 522 w 45"/>
                <a:gd name="T17" fmla="*/ 2069 h 69"/>
                <a:gd name="T18" fmla="*/ 681 w 45"/>
                <a:gd name="T19" fmla="*/ 2483 h 69"/>
                <a:gd name="T20" fmla="*/ 922 w 45"/>
                <a:gd name="T21" fmla="*/ 2936 h 69"/>
                <a:gd name="T22" fmla="*/ 1665 w 45"/>
                <a:gd name="T23" fmla="*/ 3435 h 69"/>
                <a:gd name="T24" fmla="*/ 1790 w 45"/>
                <a:gd name="T25" fmla="*/ 3435 h 69"/>
                <a:gd name="T26" fmla="*/ 922 w 45"/>
                <a:gd name="T27" fmla="*/ 1763 h 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5" h="69">
                  <a:moveTo>
                    <a:pt x="23" y="35"/>
                  </a:moveTo>
                  <a:cubicBezTo>
                    <a:pt x="17" y="27"/>
                    <a:pt x="14" y="17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9" y="4"/>
                    <a:pt x="3" y="0"/>
                    <a:pt x="1" y="6"/>
                  </a:cubicBezTo>
                  <a:cubicBezTo>
                    <a:pt x="0" y="9"/>
                    <a:pt x="8" y="12"/>
                    <a:pt x="0" y="15"/>
                  </a:cubicBezTo>
                  <a:cubicBezTo>
                    <a:pt x="6" y="17"/>
                    <a:pt x="4" y="21"/>
                    <a:pt x="2" y="25"/>
                  </a:cubicBezTo>
                  <a:cubicBezTo>
                    <a:pt x="7" y="26"/>
                    <a:pt x="7" y="29"/>
                    <a:pt x="9" y="33"/>
                  </a:cubicBezTo>
                  <a:cubicBezTo>
                    <a:pt x="9" y="34"/>
                    <a:pt x="8" y="35"/>
                    <a:pt x="9" y="37"/>
                  </a:cubicBezTo>
                  <a:cubicBezTo>
                    <a:pt x="9" y="38"/>
                    <a:pt x="12" y="39"/>
                    <a:pt x="13" y="41"/>
                  </a:cubicBezTo>
                  <a:cubicBezTo>
                    <a:pt x="15" y="44"/>
                    <a:pt x="15" y="46"/>
                    <a:pt x="17" y="49"/>
                  </a:cubicBezTo>
                  <a:cubicBezTo>
                    <a:pt x="19" y="52"/>
                    <a:pt x="21" y="56"/>
                    <a:pt x="23" y="58"/>
                  </a:cubicBezTo>
                  <a:cubicBezTo>
                    <a:pt x="27" y="63"/>
                    <a:pt x="36" y="67"/>
                    <a:pt x="42" y="68"/>
                  </a:cubicBezTo>
                  <a:cubicBezTo>
                    <a:pt x="43" y="69"/>
                    <a:pt x="44" y="69"/>
                    <a:pt x="45" y="68"/>
                  </a:cubicBezTo>
                  <a:cubicBezTo>
                    <a:pt x="39" y="61"/>
                    <a:pt x="33" y="50"/>
                    <a:pt x="23" y="35"/>
                  </a:cubicBezTo>
                  <a:close/>
                </a:path>
              </a:pathLst>
            </a:custGeom>
            <a:solidFill>
              <a:srgbClr val="FDC2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5" name="Freeform 408">
              <a:extLst>
                <a:ext uri="{FF2B5EF4-FFF2-40B4-BE49-F238E27FC236}">
                  <a16:creationId xmlns:a16="http://schemas.microsoft.com/office/drawing/2014/main" id="{2C3C35E7-451E-4BEF-A410-51B016101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" y="2301"/>
              <a:ext cx="1332" cy="1086"/>
            </a:xfrm>
            <a:custGeom>
              <a:avLst/>
              <a:gdLst>
                <a:gd name="T0" fmla="*/ 19543 w 533"/>
                <a:gd name="T1" fmla="*/ 8963 h 407"/>
                <a:gd name="T2" fmla="*/ 17169 w 533"/>
                <a:gd name="T3" fmla="*/ 6500 h 407"/>
                <a:gd name="T4" fmla="*/ 15844 w 533"/>
                <a:gd name="T5" fmla="*/ 2036 h 407"/>
                <a:gd name="T6" fmla="*/ 14282 w 533"/>
                <a:gd name="T7" fmla="*/ 2071 h 407"/>
                <a:gd name="T8" fmla="*/ 14545 w 533"/>
                <a:gd name="T9" fmla="*/ 3645 h 407"/>
                <a:gd name="T10" fmla="*/ 12203 w 533"/>
                <a:gd name="T11" fmla="*/ 1617 h 407"/>
                <a:gd name="T12" fmla="*/ 13970 w 533"/>
                <a:gd name="T13" fmla="*/ 6900 h 407"/>
                <a:gd name="T14" fmla="*/ 12798 w 533"/>
                <a:gd name="T15" fmla="*/ 7447 h 407"/>
                <a:gd name="T16" fmla="*/ 6165 w 533"/>
                <a:gd name="T17" fmla="*/ 5988 h 407"/>
                <a:gd name="T18" fmla="*/ 542 w 533"/>
                <a:gd name="T19" fmla="*/ 17443 h 407"/>
                <a:gd name="T20" fmla="*/ 3934 w 533"/>
                <a:gd name="T21" fmla="*/ 20122 h 407"/>
                <a:gd name="T22" fmla="*/ 7682 w 533"/>
                <a:gd name="T23" fmla="*/ 20234 h 407"/>
                <a:gd name="T24" fmla="*/ 10723 w 533"/>
                <a:gd name="T25" fmla="*/ 20234 h 407"/>
                <a:gd name="T26" fmla="*/ 9831 w 533"/>
                <a:gd name="T27" fmla="*/ 19052 h 407"/>
                <a:gd name="T28" fmla="*/ 7807 w 533"/>
                <a:gd name="T29" fmla="*/ 18812 h 407"/>
                <a:gd name="T30" fmla="*/ 8694 w 533"/>
                <a:gd name="T31" fmla="*/ 18299 h 407"/>
                <a:gd name="T32" fmla="*/ 8737 w 533"/>
                <a:gd name="T33" fmla="*/ 18257 h 407"/>
                <a:gd name="T34" fmla="*/ 9082 w 533"/>
                <a:gd name="T35" fmla="*/ 18411 h 407"/>
                <a:gd name="T36" fmla="*/ 10016 w 533"/>
                <a:gd name="T37" fmla="*/ 17955 h 407"/>
                <a:gd name="T38" fmla="*/ 10611 w 533"/>
                <a:gd name="T39" fmla="*/ 17899 h 407"/>
                <a:gd name="T40" fmla="*/ 12828 w 533"/>
                <a:gd name="T41" fmla="*/ 19473 h 407"/>
                <a:gd name="T42" fmla="*/ 15452 w 533"/>
                <a:gd name="T43" fmla="*/ 20634 h 407"/>
                <a:gd name="T44" fmla="*/ 16076 w 533"/>
                <a:gd name="T45" fmla="*/ 20533 h 407"/>
                <a:gd name="T46" fmla="*/ 16544 w 533"/>
                <a:gd name="T47" fmla="*/ 20122 h 407"/>
                <a:gd name="T48" fmla="*/ 15139 w 533"/>
                <a:gd name="T49" fmla="*/ 19508 h 407"/>
                <a:gd name="T50" fmla="*/ 15794 w 533"/>
                <a:gd name="T51" fmla="*/ 19209 h 407"/>
                <a:gd name="T52" fmla="*/ 16731 w 533"/>
                <a:gd name="T53" fmla="*/ 18902 h 407"/>
                <a:gd name="T54" fmla="*/ 15607 w 533"/>
                <a:gd name="T55" fmla="*/ 18142 h 407"/>
                <a:gd name="T56" fmla="*/ 13298 w 533"/>
                <a:gd name="T57" fmla="*/ 17501 h 407"/>
                <a:gd name="T58" fmla="*/ 14627 w 533"/>
                <a:gd name="T59" fmla="*/ 17443 h 407"/>
                <a:gd name="T60" fmla="*/ 14782 w 533"/>
                <a:gd name="T61" fmla="*/ 17379 h 407"/>
                <a:gd name="T62" fmla="*/ 15532 w 533"/>
                <a:gd name="T63" fmla="*/ 17379 h 407"/>
                <a:gd name="T64" fmla="*/ 15794 w 533"/>
                <a:gd name="T65" fmla="*/ 17139 h 407"/>
                <a:gd name="T66" fmla="*/ 16389 w 533"/>
                <a:gd name="T67" fmla="*/ 16738 h 407"/>
                <a:gd name="T68" fmla="*/ 17011 w 533"/>
                <a:gd name="T69" fmla="*/ 16469 h 407"/>
                <a:gd name="T70" fmla="*/ 17668 w 533"/>
                <a:gd name="T71" fmla="*/ 15919 h 407"/>
                <a:gd name="T72" fmla="*/ 17981 w 533"/>
                <a:gd name="T73" fmla="*/ 14860 h 407"/>
                <a:gd name="T74" fmla="*/ 19118 w 533"/>
                <a:gd name="T75" fmla="*/ 12730 h 407"/>
                <a:gd name="T76" fmla="*/ 20522 w 533"/>
                <a:gd name="T77" fmla="*/ 11399 h 407"/>
                <a:gd name="T78" fmla="*/ 20477 w 533"/>
                <a:gd name="T79" fmla="*/ 10182 h 40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33" h="407">
                  <a:moveTo>
                    <a:pt x="525" y="201"/>
                  </a:moveTo>
                  <a:cubicBezTo>
                    <a:pt x="518" y="193"/>
                    <a:pt x="508" y="184"/>
                    <a:pt x="501" y="177"/>
                  </a:cubicBezTo>
                  <a:cubicBezTo>
                    <a:pt x="494" y="169"/>
                    <a:pt x="479" y="149"/>
                    <a:pt x="471" y="143"/>
                  </a:cubicBezTo>
                  <a:cubicBezTo>
                    <a:pt x="463" y="137"/>
                    <a:pt x="453" y="133"/>
                    <a:pt x="440" y="128"/>
                  </a:cubicBezTo>
                  <a:cubicBezTo>
                    <a:pt x="427" y="122"/>
                    <a:pt x="426" y="114"/>
                    <a:pt x="420" y="101"/>
                  </a:cubicBezTo>
                  <a:cubicBezTo>
                    <a:pt x="409" y="82"/>
                    <a:pt x="411" y="61"/>
                    <a:pt x="406" y="40"/>
                  </a:cubicBezTo>
                  <a:cubicBezTo>
                    <a:pt x="400" y="20"/>
                    <a:pt x="385" y="0"/>
                    <a:pt x="380" y="3"/>
                  </a:cubicBezTo>
                  <a:cubicBezTo>
                    <a:pt x="375" y="5"/>
                    <a:pt x="366" y="29"/>
                    <a:pt x="366" y="41"/>
                  </a:cubicBezTo>
                  <a:cubicBezTo>
                    <a:pt x="365" y="53"/>
                    <a:pt x="366" y="58"/>
                    <a:pt x="371" y="70"/>
                  </a:cubicBezTo>
                  <a:cubicBezTo>
                    <a:pt x="373" y="72"/>
                    <a:pt x="373" y="72"/>
                    <a:pt x="373" y="72"/>
                  </a:cubicBezTo>
                  <a:cubicBezTo>
                    <a:pt x="368" y="66"/>
                    <a:pt x="362" y="60"/>
                    <a:pt x="354" y="53"/>
                  </a:cubicBezTo>
                  <a:cubicBezTo>
                    <a:pt x="338" y="38"/>
                    <a:pt x="316" y="29"/>
                    <a:pt x="313" y="32"/>
                  </a:cubicBezTo>
                  <a:cubicBezTo>
                    <a:pt x="310" y="34"/>
                    <a:pt x="308" y="60"/>
                    <a:pt x="321" y="81"/>
                  </a:cubicBezTo>
                  <a:cubicBezTo>
                    <a:pt x="332" y="98"/>
                    <a:pt x="351" y="121"/>
                    <a:pt x="358" y="136"/>
                  </a:cubicBezTo>
                  <a:cubicBezTo>
                    <a:pt x="359" y="138"/>
                    <a:pt x="359" y="138"/>
                    <a:pt x="359" y="138"/>
                  </a:cubicBezTo>
                  <a:cubicBezTo>
                    <a:pt x="357" y="147"/>
                    <a:pt x="338" y="149"/>
                    <a:pt x="328" y="147"/>
                  </a:cubicBezTo>
                  <a:cubicBezTo>
                    <a:pt x="317" y="146"/>
                    <a:pt x="284" y="138"/>
                    <a:pt x="267" y="129"/>
                  </a:cubicBezTo>
                  <a:cubicBezTo>
                    <a:pt x="249" y="121"/>
                    <a:pt x="200" y="109"/>
                    <a:pt x="158" y="118"/>
                  </a:cubicBezTo>
                  <a:cubicBezTo>
                    <a:pt x="68" y="135"/>
                    <a:pt x="26" y="183"/>
                    <a:pt x="8" y="271"/>
                  </a:cubicBezTo>
                  <a:cubicBezTo>
                    <a:pt x="2" y="291"/>
                    <a:pt x="0" y="323"/>
                    <a:pt x="14" y="344"/>
                  </a:cubicBezTo>
                  <a:cubicBezTo>
                    <a:pt x="28" y="365"/>
                    <a:pt x="35" y="377"/>
                    <a:pt x="42" y="386"/>
                  </a:cubicBezTo>
                  <a:cubicBezTo>
                    <a:pt x="50" y="394"/>
                    <a:pt x="83" y="395"/>
                    <a:pt x="101" y="397"/>
                  </a:cubicBezTo>
                  <a:cubicBezTo>
                    <a:pt x="119" y="399"/>
                    <a:pt x="137" y="394"/>
                    <a:pt x="145" y="394"/>
                  </a:cubicBezTo>
                  <a:cubicBezTo>
                    <a:pt x="154" y="394"/>
                    <a:pt x="178" y="397"/>
                    <a:pt x="197" y="399"/>
                  </a:cubicBezTo>
                  <a:cubicBezTo>
                    <a:pt x="216" y="401"/>
                    <a:pt x="245" y="402"/>
                    <a:pt x="248" y="402"/>
                  </a:cubicBezTo>
                  <a:cubicBezTo>
                    <a:pt x="253" y="400"/>
                    <a:pt x="268" y="403"/>
                    <a:pt x="275" y="399"/>
                  </a:cubicBezTo>
                  <a:cubicBezTo>
                    <a:pt x="282" y="396"/>
                    <a:pt x="283" y="394"/>
                    <a:pt x="283" y="394"/>
                  </a:cubicBezTo>
                  <a:cubicBezTo>
                    <a:pt x="277" y="386"/>
                    <a:pt x="258" y="379"/>
                    <a:pt x="252" y="376"/>
                  </a:cubicBezTo>
                  <a:cubicBezTo>
                    <a:pt x="246" y="373"/>
                    <a:pt x="239" y="370"/>
                    <a:pt x="236" y="371"/>
                  </a:cubicBezTo>
                  <a:cubicBezTo>
                    <a:pt x="232" y="371"/>
                    <a:pt x="208" y="371"/>
                    <a:pt x="200" y="371"/>
                  </a:cubicBezTo>
                  <a:cubicBezTo>
                    <a:pt x="205" y="371"/>
                    <a:pt x="214" y="370"/>
                    <a:pt x="219" y="364"/>
                  </a:cubicBezTo>
                  <a:cubicBezTo>
                    <a:pt x="221" y="363"/>
                    <a:pt x="222" y="362"/>
                    <a:pt x="223" y="361"/>
                  </a:cubicBezTo>
                  <a:cubicBezTo>
                    <a:pt x="223" y="362"/>
                    <a:pt x="223" y="362"/>
                    <a:pt x="223" y="362"/>
                  </a:cubicBezTo>
                  <a:cubicBezTo>
                    <a:pt x="223" y="361"/>
                    <a:pt x="224" y="361"/>
                    <a:pt x="224" y="360"/>
                  </a:cubicBezTo>
                  <a:cubicBezTo>
                    <a:pt x="226" y="358"/>
                    <a:pt x="228" y="357"/>
                    <a:pt x="230" y="356"/>
                  </a:cubicBezTo>
                  <a:cubicBezTo>
                    <a:pt x="233" y="357"/>
                    <a:pt x="232" y="361"/>
                    <a:pt x="233" y="363"/>
                  </a:cubicBezTo>
                  <a:cubicBezTo>
                    <a:pt x="234" y="357"/>
                    <a:pt x="240" y="355"/>
                    <a:pt x="245" y="358"/>
                  </a:cubicBezTo>
                  <a:cubicBezTo>
                    <a:pt x="248" y="352"/>
                    <a:pt x="253" y="354"/>
                    <a:pt x="257" y="354"/>
                  </a:cubicBezTo>
                  <a:cubicBezTo>
                    <a:pt x="263" y="353"/>
                    <a:pt x="265" y="351"/>
                    <a:pt x="271" y="355"/>
                  </a:cubicBezTo>
                  <a:cubicBezTo>
                    <a:pt x="271" y="354"/>
                    <a:pt x="271" y="354"/>
                    <a:pt x="272" y="353"/>
                  </a:cubicBezTo>
                  <a:cubicBezTo>
                    <a:pt x="272" y="353"/>
                    <a:pt x="273" y="353"/>
                    <a:pt x="274" y="354"/>
                  </a:cubicBezTo>
                  <a:cubicBezTo>
                    <a:pt x="282" y="356"/>
                    <a:pt x="315" y="375"/>
                    <a:pt x="329" y="384"/>
                  </a:cubicBezTo>
                  <a:cubicBezTo>
                    <a:pt x="344" y="393"/>
                    <a:pt x="360" y="401"/>
                    <a:pt x="369" y="404"/>
                  </a:cubicBezTo>
                  <a:cubicBezTo>
                    <a:pt x="378" y="406"/>
                    <a:pt x="389" y="407"/>
                    <a:pt x="396" y="407"/>
                  </a:cubicBezTo>
                  <a:cubicBezTo>
                    <a:pt x="403" y="407"/>
                    <a:pt x="406" y="406"/>
                    <a:pt x="409" y="406"/>
                  </a:cubicBezTo>
                  <a:cubicBezTo>
                    <a:pt x="412" y="406"/>
                    <a:pt x="412" y="405"/>
                    <a:pt x="412" y="405"/>
                  </a:cubicBezTo>
                  <a:cubicBezTo>
                    <a:pt x="417" y="405"/>
                    <a:pt x="419" y="401"/>
                    <a:pt x="419" y="401"/>
                  </a:cubicBezTo>
                  <a:cubicBezTo>
                    <a:pt x="423" y="401"/>
                    <a:pt x="424" y="397"/>
                    <a:pt x="424" y="397"/>
                  </a:cubicBezTo>
                  <a:cubicBezTo>
                    <a:pt x="424" y="397"/>
                    <a:pt x="416" y="392"/>
                    <a:pt x="409" y="389"/>
                  </a:cubicBezTo>
                  <a:cubicBezTo>
                    <a:pt x="403" y="387"/>
                    <a:pt x="393" y="383"/>
                    <a:pt x="388" y="385"/>
                  </a:cubicBezTo>
                  <a:cubicBezTo>
                    <a:pt x="382" y="387"/>
                    <a:pt x="376" y="380"/>
                    <a:pt x="376" y="380"/>
                  </a:cubicBezTo>
                  <a:cubicBezTo>
                    <a:pt x="385" y="379"/>
                    <a:pt x="398" y="379"/>
                    <a:pt x="405" y="379"/>
                  </a:cubicBezTo>
                  <a:cubicBezTo>
                    <a:pt x="412" y="380"/>
                    <a:pt x="422" y="377"/>
                    <a:pt x="420" y="376"/>
                  </a:cubicBezTo>
                  <a:cubicBezTo>
                    <a:pt x="426" y="377"/>
                    <a:pt x="429" y="373"/>
                    <a:pt x="429" y="373"/>
                  </a:cubicBezTo>
                  <a:cubicBezTo>
                    <a:pt x="429" y="373"/>
                    <a:pt x="424" y="367"/>
                    <a:pt x="417" y="366"/>
                  </a:cubicBezTo>
                  <a:cubicBezTo>
                    <a:pt x="410" y="364"/>
                    <a:pt x="403" y="360"/>
                    <a:pt x="400" y="358"/>
                  </a:cubicBezTo>
                  <a:cubicBezTo>
                    <a:pt x="391" y="352"/>
                    <a:pt x="350" y="356"/>
                    <a:pt x="347" y="356"/>
                  </a:cubicBezTo>
                  <a:cubicBezTo>
                    <a:pt x="345" y="356"/>
                    <a:pt x="339" y="349"/>
                    <a:pt x="341" y="345"/>
                  </a:cubicBezTo>
                  <a:cubicBezTo>
                    <a:pt x="343" y="342"/>
                    <a:pt x="361" y="347"/>
                    <a:pt x="370" y="345"/>
                  </a:cubicBezTo>
                  <a:cubicBezTo>
                    <a:pt x="371" y="344"/>
                    <a:pt x="373" y="344"/>
                    <a:pt x="375" y="344"/>
                  </a:cubicBezTo>
                  <a:cubicBezTo>
                    <a:pt x="375" y="344"/>
                    <a:pt x="375" y="345"/>
                    <a:pt x="376" y="346"/>
                  </a:cubicBezTo>
                  <a:cubicBezTo>
                    <a:pt x="377" y="345"/>
                    <a:pt x="378" y="344"/>
                    <a:pt x="379" y="343"/>
                  </a:cubicBezTo>
                  <a:cubicBezTo>
                    <a:pt x="380" y="342"/>
                    <a:pt x="382" y="342"/>
                    <a:pt x="383" y="342"/>
                  </a:cubicBezTo>
                  <a:cubicBezTo>
                    <a:pt x="388" y="345"/>
                    <a:pt x="397" y="335"/>
                    <a:pt x="398" y="343"/>
                  </a:cubicBezTo>
                  <a:cubicBezTo>
                    <a:pt x="399" y="340"/>
                    <a:pt x="399" y="337"/>
                    <a:pt x="401" y="336"/>
                  </a:cubicBezTo>
                  <a:cubicBezTo>
                    <a:pt x="402" y="337"/>
                    <a:pt x="404" y="337"/>
                    <a:pt x="405" y="338"/>
                  </a:cubicBezTo>
                  <a:cubicBezTo>
                    <a:pt x="407" y="334"/>
                    <a:pt x="410" y="338"/>
                    <a:pt x="413" y="336"/>
                  </a:cubicBezTo>
                  <a:cubicBezTo>
                    <a:pt x="416" y="335"/>
                    <a:pt x="417" y="331"/>
                    <a:pt x="420" y="330"/>
                  </a:cubicBezTo>
                  <a:cubicBezTo>
                    <a:pt x="424" y="329"/>
                    <a:pt x="426" y="330"/>
                    <a:pt x="429" y="328"/>
                  </a:cubicBezTo>
                  <a:cubicBezTo>
                    <a:pt x="432" y="327"/>
                    <a:pt x="432" y="322"/>
                    <a:pt x="436" y="325"/>
                  </a:cubicBezTo>
                  <a:cubicBezTo>
                    <a:pt x="437" y="321"/>
                    <a:pt x="441" y="320"/>
                    <a:pt x="445" y="321"/>
                  </a:cubicBezTo>
                  <a:cubicBezTo>
                    <a:pt x="445" y="317"/>
                    <a:pt x="448" y="310"/>
                    <a:pt x="453" y="314"/>
                  </a:cubicBezTo>
                  <a:cubicBezTo>
                    <a:pt x="455" y="309"/>
                    <a:pt x="454" y="299"/>
                    <a:pt x="462" y="301"/>
                  </a:cubicBezTo>
                  <a:cubicBezTo>
                    <a:pt x="461" y="298"/>
                    <a:pt x="461" y="296"/>
                    <a:pt x="461" y="293"/>
                  </a:cubicBezTo>
                  <a:cubicBezTo>
                    <a:pt x="465" y="285"/>
                    <a:pt x="468" y="276"/>
                    <a:pt x="469" y="269"/>
                  </a:cubicBezTo>
                  <a:cubicBezTo>
                    <a:pt x="477" y="265"/>
                    <a:pt x="481" y="251"/>
                    <a:pt x="490" y="251"/>
                  </a:cubicBezTo>
                  <a:cubicBezTo>
                    <a:pt x="498" y="252"/>
                    <a:pt x="503" y="248"/>
                    <a:pt x="508" y="245"/>
                  </a:cubicBezTo>
                  <a:cubicBezTo>
                    <a:pt x="513" y="241"/>
                    <a:pt x="523" y="232"/>
                    <a:pt x="526" y="225"/>
                  </a:cubicBezTo>
                  <a:cubicBezTo>
                    <a:pt x="526" y="225"/>
                    <a:pt x="529" y="225"/>
                    <a:pt x="530" y="222"/>
                  </a:cubicBezTo>
                  <a:cubicBezTo>
                    <a:pt x="532" y="220"/>
                    <a:pt x="533" y="208"/>
                    <a:pt x="525" y="201"/>
                  </a:cubicBezTo>
                  <a:close/>
                </a:path>
              </a:pathLst>
            </a:custGeom>
            <a:solidFill>
              <a:srgbClr val="FDC2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6" name="Oval 409">
              <a:extLst>
                <a:ext uri="{FF2B5EF4-FFF2-40B4-BE49-F238E27FC236}">
                  <a16:creationId xmlns:a16="http://schemas.microsoft.com/office/drawing/2014/main" id="{AD856A9D-3E4E-4E91-A599-01130B268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6" y="2755"/>
              <a:ext cx="47" cy="5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1517" name="Oval 410">
              <a:extLst>
                <a:ext uri="{FF2B5EF4-FFF2-40B4-BE49-F238E27FC236}">
                  <a16:creationId xmlns:a16="http://schemas.microsoft.com/office/drawing/2014/main" id="{5E6F6F8A-8467-4C07-AF7C-A76C5D02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" y="2771"/>
              <a:ext cx="12" cy="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1518" name="Freeform 411">
              <a:extLst>
                <a:ext uri="{FF2B5EF4-FFF2-40B4-BE49-F238E27FC236}">
                  <a16:creationId xmlns:a16="http://schemas.microsoft.com/office/drawing/2014/main" id="{AA80BECC-8773-4B4C-93C8-C684E2E42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6" y="2944"/>
              <a:ext cx="740" cy="357"/>
            </a:xfrm>
            <a:custGeom>
              <a:avLst/>
              <a:gdLst>
                <a:gd name="T0" fmla="*/ 595 w 296"/>
                <a:gd name="T1" fmla="*/ 908 h 134"/>
                <a:gd name="T2" fmla="*/ 1145 w 296"/>
                <a:gd name="T3" fmla="*/ 4239 h 134"/>
                <a:gd name="T4" fmla="*/ 938 w 296"/>
                <a:gd name="T5" fmla="*/ 5600 h 134"/>
                <a:gd name="T6" fmla="*/ 238 w 296"/>
                <a:gd name="T7" fmla="*/ 6351 h 134"/>
                <a:gd name="T8" fmla="*/ 1333 w 296"/>
                <a:gd name="T9" fmla="*/ 6445 h 134"/>
                <a:gd name="T10" fmla="*/ 2238 w 296"/>
                <a:gd name="T11" fmla="*/ 5635 h 134"/>
                <a:gd name="T12" fmla="*/ 3125 w 296"/>
                <a:gd name="T13" fmla="*/ 5486 h 134"/>
                <a:gd name="T14" fmla="*/ 4220 w 296"/>
                <a:gd name="T15" fmla="*/ 5182 h 134"/>
                <a:gd name="T16" fmla="*/ 6145 w 296"/>
                <a:gd name="T17" fmla="*/ 6751 h 134"/>
                <a:gd name="T18" fmla="*/ 6375 w 296"/>
                <a:gd name="T19" fmla="*/ 5294 h 134"/>
                <a:gd name="T20" fmla="*/ 6800 w 296"/>
                <a:gd name="T21" fmla="*/ 5089 h 134"/>
                <a:gd name="T22" fmla="*/ 7238 w 296"/>
                <a:gd name="T23" fmla="*/ 5089 h 134"/>
                <a:gd name="T24" fmla="*/ 8283 w 296"/>
                <a:gd name="T25" fmla="*/ 4875 h 134"/>
                <a:gd name="T26" fmla="*/ 9145 w 296"/>
                <a:gd name="T27" fmla="*/ 4423 h 134"/>
                <a:gd name="T28" fmla="*/ 9970 w 296"/>
                <a:gd name="T29" fmla="*/ 4124 h 134"/>
                <a:gd name="T30" fmla="*/ 10625 w 296"/>
                <a:gd name="T31" fmla="*/ 3519 h 134"/>
                <a:gd name="T32" fmla="*/ 11563 w 296"/>
                <a:gd name="T33" fmla="*/ 1215 h 134"/>
                <a:gd name="T34" fmla="*/ 10520 w 296"/>
                <a:gd name="T35" fmla="*/ 661 h 134"/>
                <a:gd name="T36" fmla="*/ 10000 w 296"/>
                <a:gd name="T37" fmla="*/ 397 h 134"/>
                <a:gd name="T38" fmla="*/ 9458 w 296"/>
                <a:gd name="T39" fmla="*/ 0 h 134"/>
                <a:gd name="T40" fmla="*/ 10000 w 296"/>
                <a:gd name="T41" fmla="*/ 1420 h 134"/>
                <a:gd name="T42" fmla="*/ 9145 w 296"/>
                <a:gd name="T43" fmla="*/ 1604 h 134"/>
                <a:gd name="T44" fmla="*/ 8875 w 296"/>
                <a:gd name="T45" fmla="*/ 2512 h 134"/>
                <a:gd name="T46" fmla="*/ 7813 w 296"/>
                <a:gd name="T47" fmla="*/ 2968 h 134"/>
                <a:gd name="T48" fmla="*/ 6458 w 296"/>
                <a:gd name="T49" fmla="*/ 3386 h 134"/>
                <a:gd name="T50" fmla="*/ 5083 w 296"/>
                <a:gd name="T51" fmla="*/ 3634 h 134"/>
                <a:gd name="T52" fmla="*/ 3125 w 296"/>
                <a:gd name="T53" fmla="*/ 2931 h 134"/>
                <a:gd name="T54" fmla="*/ 2813 w 296"/>
                <a:gd name="T55" fmla="*/ 2512 h 134"/>
                <a:gd name="T56" fmla="*/ 2158 w 296"/>
                <a:gd name="T57" fmla="*/ 1910 h 134"/>
                <a:gd name="T58" fmla="*/ 0 w 296"/>
                <a:gd name="T59" fmla="*/ 205 h 1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96" h="134">
                  <a:moveTo>
                    <a:pt x="15" y="18"/>
                  </a:moveTo>
                  <a:cubicBezTo>
                    <a:pt x="27" y="34"/>
                    <a:pt x="30" y="64"/>
                    <a:pt x="29" y="84"/>
                  </a:cubicBezTo>
                  <a:cubicBezTo>
                    <a:pt x="28" y="93"/>
                    <a:pt x="27" y="103"/>
                    <a:pt x="24" y="111"/>
                  </a:cubicBezTo>
                  <a:cubicBezTo>
                    <a:pt x="19" y="123"/>
                    <a:pt x="15" y="120"/>
                    <a:pt x="6" y="126"/>
                  </a:cubicBezTo>
                  <a:cubicBezTo>
                    <a:pt x="9" y="130"/>
                    <a:pt x="29" y="129"/>
                    <a:pt x="34" y="128"/>
                  </a:cubicBezTo>
                  <a:cubicBezTo>
                    <a:pt x="44" y="125"/>
                    <a:pt x="47" y="115"/>
                    <a:pt x="57" y="112"/>
                  </a:cubicBezTo>
                  <a:cubicBezTo>
                    <a:pt x="65" y="111"/>
                    <a:pt x="73" y="110"/>
                    <a:pt x="80" y="109"/>
                  </a:cubicBezTo>
                  <a:cubicBezTo>
                    <a:pt x="90" y="106"/>
                    <a:pt x="99" y="108"/>
                    <a:pt x="108" y="103"/>
                  </a:cubicBezTo>
                  <a:cubicBezTo>
                    <a:pt x="122" y="115"/>
                    <a:pt x="139" y="127"/>
                    <a:pt x="157" y="134"/>
                  </a:cubicBezTo>
                  <a:cubicBezTo>
                    <a:pt x="145" y="123"/>
                    <a:pt x="154" y="112"/>
                    <a:pt x="163" y="105"/>
                  </a:cubicBezTo>
                  <a:cubicBezTo>
                    <a:pt x="168" y="101"/>
                    <a:pt x="165" y="101"/>
                    <a:pt x="174" y="101"/>
                  </a:cubicBezTo>
                  <a:cubicBezTo>
                    <a:pt x="177" y="101"/>
                    <a:pt x="181" y="101"/>
                    <a:pt x="185" y="101"/>
                  </a:cubicBezTo>
                  <a:cubicBezTo>
                    <a:pt x="195" y="100"/>
                    <a:pt x="203" y="101"/>
                    <a:pt x="212" y="97"/>
                  </a:cubicBezTo>
                  <a:cubicBezTo>
                    <a:pt x="219" y="94"/>
                    <a:pt x="227" y="91"/>
                    <a:pt x="234" y="88"/>
                  </a:cubicBezTo>
                  <a:cubicBezTo>
                    <a:pt x="241" y="85"/>
                    <a:pt x="248" y="85"/>
                    <a:pt x="255" y="82"/>
                  </a:cubicBezTo>
                  <a:cubicBezTo>
                    <a:pt x="261" y="80"/>
                    <a:pt x="266" y="76"/>
                    <a:pt x="272" y="70"/>
                  </a:cubicBezTo>
                  <a:cubicBezTo>
                    <a:pt x="285" y="59"/>
                    <a:pt x="288" y="40"/>
                    <a:pt x="296" y="24"/>
                  </a:cubicBezTo>
                  <a:cubicBezTo>
                    <a:pt x="285" y="25"/>
                    <a:pt x="278" y="17"/>
                    <a:pt x="269" y="13"/>
                  </a:cubicBezTo>
                  <a:cubicBezTo>
                    <a:pt x="265" y="10"/>
                    <a:pt x="260" y="10"/>
                    <a:pt x="256" y="8"/>
                  </a:cubicBezTo>
                  <a:cubicBezTo>
                    <a:pt x="251" y="5"/>
                    <a:pt x="249" y="0"/>
                    <a:pt x="242" y="0"/>
                  </a:cubicBezTo>
                  <a:cubicBezTo>
                    <a:pt x="244" y="8"/>
                    <a:pt x="258" y="19"/>
                    <a:pt x="256" y="28"/>
                  </a:cubicBezTo>
                  <a:cubicBezTo>
                    <a:pt x="253" y="38"/>
                    <a:pt x="241" y="30"/>
                    <a:pt x="234" y="32"/>
                  </a:cubicBezTo>
                  <a:cubicBezTo>
                    <a:pt x="232" y="39"/>
                    <a:pt x="232" y="44"/>
                    <a:pt x="227" y="50"/>
                  </a:cubicBezTo>
                  <a:cubicBezTo>
                    <a:pt x="219" y="62"/>
                    <a:pt x="213" y="60"/>
                    <a:pt x="200" y="59"/>
                  </a:cubicBezTo>
                  <a:cubicBezTo>
                    <a:pt x="185" y="57"/>
                    <a:pt x="177" y="59"/>
                    <a:pt x="165" y="67"/>
                  </a:cubicBezTo>
                  <a:cubicBezTo>
                    <a:pt x="154" y="73"/>
                    <a:pt x="142" y="73"/>
                    <a:pt x="130" y="72"/>
                  </a:cubicBezTo>
                  <a:cubicBezTo>
                    <a:pt x="119" y="71"/>
                    <a:pt x="85" y="68"/>
                    <a:pt x="80" y="58"/>
                  </a:cubicBezTo>
                  <a:cubicBezTo>
                    <a:pt x="78" y="53"/>
                    <a:pt x="76" y="56"/>
                    <a:pt x="72" y="50"/>
                  </a:cubicBezTo>
                  <a:cubicBezTo>
                    <a:pt x="66" y="43"/>
                    <a:pt x="62" y="44"/>
                    <a:pt x="55" y="38"/>
                  </a:cubicBezTo>
                  <a:cubicBezTo>
                    <a:pt x="37" y="21"/>
                    <a:pt x="20" y="12"/>
                    <a:pt x="0" y="4"/>
                  </a:cubicBezTo>
                </a:path>
              </a:pathLst>
            </a:custGeom>
            <a:solidFill>
              <a:srgbClr val="FDB2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9" name="Freeform 412">
              <a:extLst>
                <a:ext uri="{FF2B5EF4-FFF2-40B4-BE49-F238E27FC236}">
                  <a16:creationId xmlns:a16="http://schemas.microsoft.com/office/drawing/2014/main" id="{371AC784-6EDB-474E-A957-4311CD73C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6" y="3256"/>
              <a:ext cx="152" cy="64"/>
            </a:xfrm>
            <a:custGeom>
              <a:avLst/>
              <a:gdLst>
                <a:gd name="T0" fmla="*/ 0 w 61"/>
                <a:gd name="T1" fmla="*/ 56 h 24"/>
                <a:gd name="T2" fmla="*/ 541 w 61"/>
                <a:gd name="T3" fmla="*/ 909 h 24"/>
                <a:gd name="T4" fmla="*/ 1081 w 61"/>
                <a:gd name="T5" fmla="*/ 1003 h 24"/>
                <a:gd name="T6" fmla="*/ 2352 w 61"/>
                <a:gd name="T7" fmla="*/ 968 h 24"/>
                <a:gd name="T8" fmla="*/ 1961 w 61"/>
                <a:gd name="T9" fmla="*/ 704 h 24"/>
                <a:gd name="T10" fmla="*/ 1889 w 61"/>
                <a:gd name="T11" fmla="*/ 512 h 24"/>
                <a:gd name="T12" fmla="*/ 1545 w 61"/>
                <a:gd name="T13" fmla="*/ 512 h 24"/>
                <a:gd name="T14" fmla="*/ 571 w 61"/>
                <a:gd name="T15" fmla="*/ 205 h 24"/>
                <a:gd name="T16" fmla="*/ 30 w 61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24">
                  <a:moveTo>
                    <a:pt x="0" y="1"/>
                  </a:moveTo>
                  <a:cubicBezTo>
                    <a:pt x="4" y="7"/>
                    <a:pt x="8" y="13"/>
                    <a:pt x="14" y="18"/>
                  </a:cubicBezTo>
                  <a:cubicBezTo>
                    <a:pt x="19" y="21"/>
                    <a:pt x="22" y="20"/>
                    <a:pt x="28" y="20"/>
                  </a:cubicBezTo>
                  <a:cubicBezTo>
                    <a:pt x="38" y="20"/>
                    <a:pt x="52" y="24"/>
                    <a:pt x="61" y="19"/>
                  </a:cubicBezTo>
                  <a:cubicBezTo>
                    <a:pt x="59" y="15"/>
                    <a:pt x="54" y="17"/>
                    <a:pt x="51" y="14"/>
                  </a:cubicBezTo>
                  <a:cubicBezTo>
                    <a:pt x="50" y="13"/>
                    <a:pt x="52" y="12"/>
                    <a:pt x="49" y="10"/>
                  </a:cubicBezTo>
                  <a:cubicBezTo>
                    <a:pt x="46" y="8"/>
                    <a:pt x="43" y="10"/>
                    <a:pt x="40" y="10"/>
                  </a:cubicBezTo>
                  <a:cubicBezTo>
                    <a:pt x="31" y="11"/>
                    <a:pt x="23" y="7"/>
                    <a:pt x="15" y="4"/>
                  </a:cubicBezTo>
                  <a:cubicBezTo>
                    <a:pt x="10" y="2"/>
                    <a:pt x="5" y="2"/>
                    <a:pt x="1" y="0"/>
                  </a:cubicBezTo>
                </a:path>
              </a:pathLst>
            </a:custGeom>
            <a:solidFill>
              <a:srgbClr val="FDB2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0" name="Freeform 413">
              <a:extLst>
                <a:ext uri="{FF2B5EF4-FFF2-40B4-BE49-F238E27FC236}">
                  <a16:creationId xmlns:a16="http://schemas.microsoft.com/office/drawing/2014/main" id="{68702F88-410B-42C4-BEC5-ABE150C61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6" y="3341"/>
              <a:ext cx="160" cy="40"/>
            </a:xfrm>
            <a:custGeom>
              <a:avLst/>
              <a:gdLst>
                <a:gd name="T0" fmla="*/ 0 w 64"/>
                <a:gd name="T1" fmla="*/ 205 h 15"/>
                <a:gd name="T2" fmla="*/ 470 w 64"/>
                <a:gd name="T3" fmla="*/ 547 h 15"/>
                <a:gd name="T4" fmla="*/ 988 w 64"/>
                <a:gd name="T5" fmla="*/ 661 h 15"/>
                <a:gd name="T6" fmla="*/ 1875 w 64"/>
                <a:gd name="T7" fmla="*/ 760 h 15"/>
                <a:gd name="T8" fmla="*/ 2470 w 64"/>
                <a:gd name="T9" fmla="*/ 456 h 15"/>
                <a:gd name="T10" fmla="*/ 1925 w 64"/>
                <a:gd name="T11" fmla="*/ 0 h 15"/>
                <a:gd name="T12" fmla="*/ 1333 w 64"/>
                <a:gd name="T13" fmla="*/ 307 h 15"/>
                <a:gd name="T14" fmla="*/ 988 w 64"/>
                <a:gd name="T15" fmla="*/ 363 h 15"/>
                <a:gd name="T16" fmla="*/ 208 w 64"/>
                <a:gd name="T17" fmla="*/ 205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" h="15">
                  <a:moveTo>
                    <a:pt x="0" y="4"/>
                  </a:moveTo>
                  <a:cubicBezTo>
                    <a:pt x="4" y="5"/>
                    <a:pt x="7" y="9"/>
                    <a:pt x="12" y="11"/>
                  </a:cubicBezTo>
                  <a:cubicBezTo>
                    <a:pt x="16" y="13"/>
                    <a:pt x="20" y="13"/>
                    <a:pt x="25" y="13"/>
                  </a:cubicBezTo>
                  <a:cubicBezTo>
                    <a:pt x="33" y="14"/>
                    <a:pt x="40" y="15"/>
                    <a:pt x="48" y="15"/>
                  </a:cubicBezTo>
                  <a:cubicBezTo>
                    <a:pt x="52" y="15"/>
                    <a:pt x="62" y="13"/>
                    <a:pt x="63" y="9"/>
                  </a:cubicBezTo>
                  <a:cubicBezTo>
                    <a:pt x="64" y="4"/>
                    <a:pt x="53" y="1"/>
                    <a:pt x="49" y="0"/>
                  </a:cubicBezTo>
                  <a:cubicBezTo>
                    <a:pt x="52" y="12"/>
                    <a:pt x="42" y="6"/>
                    <a:pt x="34" y="6"/>
                  </a:cubicBezTo>
                  <a:cubicBezTo>
                    <a:pt x="30" y="6"/>
                    <a:pt x="28" y="7"/>
                    <a:pt x="25" y="7"/>
                  </a:cubicBezTo>
                  <a:cubicBezTo>
                    <a:pt x="18" y="7"/>
                    <a:pt x="12" y="4"/>
                    <a:pt x="5" y="4"/>
                  </a:cubicBezTo>
                </a:path>
              </a:pathLst>
            </a:custGeom>
            <a:solidFill>
              <a:srgbClr val="FDB2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1" name="Freeform 414">
              <a:extLst>
                <a:ext uri="{FF2B5EF4-FFF2-40B4-BE49-F238E27FC236}">
                  <a16:creationId xmlns:a16="http://schemas.microsoft.com/office/drawing/2014/main" id="{D6DF8B55-AD33-4DF8-8728-8DF6DAEBB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" y="3331"/>
              <a:ext cx="303" cy="40"/>
            </a:xfrm>
            <a:custGeom>
              <a:avLst/>
              <a:gdLst>
                <a:gd name="T0" fmla="*/ 0 w 121"/>
                <a:gd name="T1" fmla="*/ 307 h 15"/>
                <a:gd name="T2" fmla="*/ 2013 w 121"/>
                <a:gd name="T3" fmla="*/ 547 h 15"/>
                <a:gd name="T4" fmla="*/ 3298 w 121"/>
                <a:gd name="T5" fmla="*/ 704 h 15"/>
                <a:gd name="T6" fmla="*/ 4290 w 121"/>
                <a:gd name="T7" fmla="*/ 661 h 15"/>
                <a:gd name="T8" fmla="*/ 4678 w 121"/>
                <a:gd name="T9" fmla="*/ 512 h 15"/>
                <a:gd name="T10" fmla="*/ 4132 w 121"/>
                <a:gd name="T11" fmla="*/ 0 h 15"/>
                <a:gd name="T12" fmla="*/ 3656 w 121"/>
                <a:gd name="T13" fmla="*/ 248 h 15"/>
                <a:gd name="T14" fmla="*/ 3423 w 121"/>
                <a:gd name="T15" fmla="*/ 307 h 15"/>
                <a:gd name="T16" fmla="*/ 2985 w 121"/>
                <a:gd name="T17" fmla="*/ 248 h 15"/>
                <a:gd name="T18" fmla="*/ 1568 w 121"/>
                <a:gd name="T19" fmla="*/ 205 h 15"/>
                <a:gd name="T20" fmla="*/ 158 w 121"/>
                <a:gd name="T21" fmla="*/ 248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1" h="15">
                  <a:moveTo>
                    <a:pt x="0" y="6"/>
                  </a:moveTo>
                  <a:cubicBezTo>
                    <a:pt x="17" y="5"/>
                    <a:pt x="34" y="10"/>
                    <a:pt x="51" y="11"/>
                  </a:cubicBezTo>
                  <a:cubicBezTo>
                    <a:pt x="62" y="12"/>
                    <a:pt x="74" y="12"/>
                    <a:pt x="84" y="14"/>
                  </a:cubicBezTo>
                  <a:cubicBezTo>
                    <a:pt x="92" y="15"/>
                    <a:pt x="100" y="14"/>
                    <a:pt x="109" y="13"/>
                  </a:cubicBezTo>
                  <a:cubicBezTo>
                    <a:pt x="111" y="13"/>
                    <a:pt x="118" y="13"/>
                    <a:pt x="119" y="10"/>
                  </a:cubicBezTo>
                  <a:cubicBezTo>
                    <a:pt x="121" y="4"/>
                    <a:pt x="109" y="1"/>
                    <a:pt x="105" y="0"/>
                  </a:cubicBezTo>
                  <a:cubicBezTo>
                    <a:pt x="109" y="10"/>
                    <a:pt x="99" y="6"/>
                    <a:pt x="93" y="5"/>
                  </a:cubicBezTo>
                  <a:cubicBezTo>
                    <a:pt x="90" y="5"/>
                    <a:pt x="90" y="6"/>
                    <a:pt x="87" y="6"/>
                  </a:cubicBezTo>
                  <a:cubicBezTo>
                    <a:pt x="83" y="7"/>
                    <a:pt x="81" y="7"/>
                    <a:pt x="76" y="5"/>
                  </a:cubicBezTo>
                  <a:cubicBezTo>
                    <a:pt x="65" y="2"/>
                    <a:pt x="51" y="4"/>
                    <a:pt x="40" y="4"/>
                  </a:cubicBezTo>
                  <a:cubicBezTo>
                    <a:pt x="29" y="4"/>
                    <a:pt x="16" y="4"/>
                    <a:pt x="4" y="5"/>
                  </a:cubicBezTo>
                </a:path>
              </a:pathLst>
            </a:custGeom>
            <a:solidFill>
              <a:srgbClr val="FDB2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2" name="Freeform 415">
              <a:extLst>
                <a:ext uri="{FF2B5EF4-FFF2-40B4-BE49-F238E27FC236}">
                  <a16:creationId xmlns:a16="http://schemas.microsoft.com/office/drawing/2014/main" id="{1126FEFE-D8D1-4419-A20F-22DFAB172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6" y="3224"/>
              <a:ext cx="37" cy="75"/>
            </a:xfrm>
            <a:custGeom>
              <a:avLst/>
              <a:gdLst>
                <a:gd name="T0" fmla="*/ 0 w 15"/>
                <a:gd name="T1" fmla="*/ 0 h 28"/>
                <a:gd name="T2" fmla="*/ 104 w 15"/>
                <a:gd name="T3" fmla="*/ 560 h 28"/>
                <a:gd name="T4" fmla="*/ 0 w 15"/>
                <a:gd name="T5" fmla="*/ 881 h 28"/>
                <a:gd name="T6" fmla="*/ 553 w 15"/>
                <a:gd name="T7" fmla="*/ 1441 h 28"/>
                <a:gd name="T8" fmla="*/ 224 w 15"/>
                <a:gd name="T9" fmla="*/ 458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28">
                  <a:moveTo>
                    <a:pt x="0" y="0"/>
                  </a:moveTo>
                  <a:cubicBezTo>
                    <a:pt x="2" y="3"/>
                    <a:pt x="4" y="8"/>
                    <a:pt x="3" y="11"/>
                  </a:cubicBezTo>
                  <a:cubicBezTo>
                    <a:pt x="3" y="14"/>
                    <a:pt x="0" y="14"/>
                    <a:pt x="0" y="17"/>
                  </a:cubicBezTo>
                  <a:cubicBezTo>
                    <a:pt x="0" y="23"/>
                    <a:pt x="11" y="28"/>
                    <a:pt x="15" y="28"/>
                  </a:cubicBezTo>
                  <a:cubicBezTo>
                    <a:pt x="14" y="21"/>
                    <a:pt x="9" y="15"/>
                    <a:pt x="6" y="9"/>
                  </a:cubicBezTo>
                </a:path>
              </a:pathLst>
            </a:custGeom>
            <a:solidFill>
              <a:srgbClr val="FDB2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3" name="Freeform 416">
              <a:extLst>
                <a:ext uri="{FF2B5EF4-FFF2-40B4-BE49-F238E27FC236}">
                  <a16:creationId xmlns:a16="http://schemas.microsoft.com/office/drawing/2014/main" id="{18C92A61-4FFE-42F7-B60F-D9261F38F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" y="2688"/>
              <a:ext cx="105" cy="85"/>
            </a:xfrm>
            <a:custGeom>
              <a:avLst/>
              <a:gdLst>
                <a:gd name="T0" fmla="*/ 0 w 42"/>
                <a:gd name="T1" fmla="*/ 396 h 32"/>
                <a:gd name="T2" fmla="*/ 1408 w 42"/>
                <a:gd name="T3" fmla="*/ 0 h 32"/>
                <a:gd name="T4" fmla="*/ 1645 w 42"/>
                <a:gd name="T5" fmla="*/ 805 h 32"/>
                <a:gd name="T6" fmla="*/ 470 w 42"/>
                <a:gd name="T7" fmla="*/ 1594 h 32"/>
                <a:gd name="T8" fmla="*/ 363 w 42"/>
                <a:gd name="T9" fmla="*/ 396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32">
                  <a:moveTo>
                    <a:pt x="0" y="8"/>
                  </a:moveTo>
                  <a:cubicBezTo>
                    <a:pt x="9" y="8"/>
                    <a:pt x="32" y="9"/>
                    <a:pt x="36" y="0"/>
                  </a:cubicBezTo>
                  <a:cubicBezTo>
                    <a:pt x="39" y="2"/>
                    <a:pt x="42" y="12"/>
                    <a:pt x="42" y="16"/>
                  </a:cubicBezTo>
                  <a:cubicBezTo>
                    <a:pt x="30" y="17"/>
                    <a:pt x="20" y="23"/>
                    <a:pt x="12" y="32"/>
                  </a:cubicBezTo>
                  <a:cubicBezTo>
                    <a:pt x="15" y="22"/>
                    <a:pt x="23" y="14"/>
                    <a:pt x="9" y="8"/>
                  </a:cubicBezTo>
                </a:path>
              </a:pathLst>
            </a:custGeom>
            <a:solidFill>
              <a:srgbClr val="FDB2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4" name="Freeform 417">
              <a:extLst>
                <a:ext uri="{FF2B5EF4-FFF2-40B4-BE49-F238E27FC236}">
                  <a16:creationId xmlns:a16="http://schemas.microsoft.com/office/drawing/2014/main" id="{8354A01A-5146-408B-8FF8-36092C343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8" y="2440"/>
              <a:ext cx="105" cy="149"/>
            </a:xfrm>
            <a:custGeom>
              <a:avLst/>
              <a:gdLst>
                <a:gd name="T0" fmla="*/ 158 w 42"/>
                <a:gd name="T1" fmla="*/ 56 h 56"/>
                <a:gd name="T2" fmla="*/ 550 w 42"/>
                <a:gd name="T3" fmla="*/ 1658 h 56"/>
                <a:gd name="T4" fmla="*/ 1375 w 42"/>
                <a:gd name="T5" fmla="*/ 2804 h 56"/>
                <a:gd name="T6" fmla="*/ 1645 w 42"/>
                <a:gd name="T7" fmla="*/ 2200 h 56"/>
                <a:gd name="T8" fmla="*/ 1533 w 42"/>
                <a:gd name="T9" fmla="*/ 1658 h 56"/>
                <a:gd name="T10" fmla="*/ 1175 w 42"/>
                <a:gd name="T11" fmla="*/ 963 h 56"/>
                <a:gd name="T12" fmla="*/ 238 w 42"/>
                <a:gd name="T13" fmla="*/ 56 h 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56">
                  <a:moveTo>
                    <a:pt x="4" y="1"/>
                  </a:moveTo>
                  <a:cubicBezTo>
                    <a:pt x="0" y="12"/>
                    <a:pt x="8" y="25"/>
                    <a:pt x="14" y="33"/>
                  </a:cubicBezTo>
                  <a:cubicBezTo>
                    <a:pt x="20" y="40"/>
                    <a:pt x="26" y="53"/>
                    <a:pt x="35" y="56"/>
                  </a:cubicBezTo>
                  <a:cubicBezTo>
                    <a:pt x="30" y="50"/>
                    <a:pt x="41" y="49"/>
                    <a:pt x="42" y="44"/>
                  </a:cubicBezTo>
                  <a:cubicBezTo>
                    <a:pt x="35" y="42"/>
                    <a:pt x="39" y="38"/>
                    <a:pt x="39" y="33"/>
                  </a:cubicBezTo>
                  <a:cubicBezTo>
                    <a:pt x="38" y="28"/>
                    <a:pt x="33" y="23"/>
                    <a:pt x="30" y="19"/>
                  </a:cubicBezTo>
                  <a:cubicBezTo>
                    <a:pt x="25" y="12"/>
                    <a:pt x="16" y="0"/>
                    <a:pt x="6" y="1"/>
                  </a:cubicBezTo>
                </a:path>
              </a:pathLst>
            </a:custGeom>
            <a:solidFill>
              <a:srgbClr val="FDB2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5" name="Freeform 418">
              <a:extLst>
                <a:ext uri="{FF2B5EF4-FFF2-40B4-BE49-F238E27FC236}">
                  <a16:creationId xmlns:a16="http://schemas.microsoft.com/office/drawing/2014/main" id="{FBAA459A-1C2B-4271-B722-531B5E7C0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" y="2371"/>
              <a:ext cx="200" cy="314"/>
            </a:xfrm>
            <a:custGeom>
              <a:avLst/>
              <a:gdLst>
                <a:gd name="T0" fmla="*/ 208 w 80"/>
                <a:gd name="T1" fmla="*/ 0 h 118"/>
                <a:gd name="T2" fmla="*/ 125 w 80"/>
                <a:gd name="T3" fmla="*/ 2110 h 118"/>
                <a:gd name="T4" fmla="*/ 470 w 80"/>
                <a:gd name="T5" fmla="*/ 3018 h 118"/>
                <a:gd name="T6" fmla="*/ 1220 w 80"/>
                <a:gd name="T7" fmla="*/ 4502 h 118"/>
                <a:gd name="T8" fmla="*/ 2033 w 80"/>
                <a:gd name="T9" fmla="*/ 5671 h 118"/>
                <a:gd name="T10" fmla="*/ 3125 w 80"/>
                <a:gd name="T11" fmla="*/ 5921 h 118"/>
                <a:gd name="T12" fmla="*/ 2158 w 80"/>
                <a:gd name="T13" fmla="*/ 5162 h 118"/>
                <a:gd name="T14" fmla="*/ 1925 w 80"/>
                <a:gd name="T15" fmla="*/ 4468 h 118"/>
                <a:gd name="T16" fmla="*/ 1333 w 80"/>
                <a:gd name="T17" fmla="*/ 2563 h 118"/>
                <a:gd name="T18" fmla="*/ 708 w 80"/>
                <a:gd name="T19" fmla="*/ 1692 h 118"/>
                <a:gd name="T20" fmla="*/ 363 w 80"/>
                <a:gd name="T21" fmla="*/ 750 h 118"/>
                <a:gd name="T22" fmla="*/ 283 w 80"/>
                <a:gd name="T23" fmla="*/ 93 h 1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18">
                  <a:moveTo>
                    <a:pt x="5" y="0"/>
                  </a:moveTo>
                  <a:cubicBezTo>
                    <a:pt x="4" y="14"/>
                    <a:pt x="0" y="27"/>
                    <a:pt x="3" y="42"/>
                  </a:cubicBezTo>
                  <a:cubicBezTo>
                    <a:pt x="4" y="49"/>
                    <a:pt x="8" y="54"/>
                    <a:pt x="12" y="60"/>
                  </a:cubicBezTo>
                  <a:cubicBezTo>
                    <a:pt x="18" y="70"/>
                    <a:pt x="24" y="81"/>
                    <a:pt x="31" y="90"/>
                  </a:cubicBezTo>
                  <a:cubicBezTo>
                    <a:pt x="36" y="96"/>
                    <a:pt x="44" y="110"/>
                    <a:pt x="52" y="113"/>
                  </a:cubicBezTo>
                  <a:cubicBezTo>
                    <a:pt x="60" y="116"/>
                    <a:pt x="72" y="113"/>
                    <a:pt x="80" y="118"/>
                  </a:cubicBezTo>
                  <a:cubicBezTo>
                    <a:pt x="72" y="114"/>
                    <a:pt x="61" y="109"/>
                    <a:pt x="55" y="103"/>
                  </a:cubicBezTo>
                  <a:cubicBezTo>
                    <a:pt x="51" y="99"/>
                    <a:pt x="51" y="94"/>
                    <a:pt x="49" y="89"/>
                  </a:cubicBezTo>
                  <a:cubicBezTo>
                    <a:pt x="43" y="77"/>
                    <a:pt x="33" y="66"/>
                    <a:pt x="34" y="51"/>
                  </a:cubicBezTo>
                  <a:cubicBezTo>
                    <a:pt x="26" y="56"/>
                    <a:pt x="20" y="39"/>
                    <a:pt x="18" y="34"/>
                  </a:cubicBezTo>
                  <a:cubicBezTo>
                    <a:pt x="15" y="28"/>
                    <a:pt x="10" y="21"/>
                    <a:pt x="9" y="15"/>
                  </a:cubicBezTo>
                  <a:cubicBezTo>
                    <a:pt x="7" y="11"/>
                    <a:pt x="8" y="5"/>
                    <a:pt x="7" y="2"/>
                  </a:cubicBezTo>
                </a:path>
              </a:pathLst>
            </a:custGeom>
            <a:solidFill>
              <a:srgbClr val="FDB2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6" name="Freeform 419">
              <a:extLst>
                <a:ext uri="{FF2B5EF4-FFF2-40B4-BE49-F238E27FC236}">
                  <a16:creationId xmlns:a16="http://schemas.microsoft.com/office/drawing/2014/main" id="{77BDBE86-DC05-4079-9CD4-EA6EB4005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" y="2851"/>
              <a:ext cx="38" cy="58"/>
            </a:xfrm>
            <a:custGeom>
              <a:avLst/>
              <a:gdLst>
                <a:gd name="T0" fmla="*/ 129 w 15"/>
                <a:gd name="T1" fmla="*/ 293 h 22"/>
                <a:gd name="T2" fmla="*/ 405 w 15"/>
                <a:gd name="T3" fmla="*/ 862 h 22"/>
                <a:gd name="T4" fmla="*/ 540 w 15"/>
                <a:gd name="T5" fmla="*/ 55 h 22"/>
                <a:gd name="T6" fmla="*/ 372 w 15"/>
                <a:gd name="T7" fmla="*/ 0 h 22"/>
                <a:gd name="T8" fmla="*/ 160 w 15"/>
                <a:gd name="T9" fmla="*/ 327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22">
                  <a:moveTo>
                    <a:pt x="3" y="6"/>
                  </a:moveTo>
                  <a:cubicBezTo>
                    <a:pt x="0" y="11"/>
                    <a:pt x="5" y="22"/>
                    <a:pt x="10" y="18"/>
                  </a:cubicBezTo>
                  <a:cubicBezTo>
                    <a:pt x="15" y="16"/>
                    <a:pt x="15" y="8"/>
                    <a:pt x="13" y="1"/>
                  </a:cubicBezTo>
                  <a:cubicBezTo>
                    <a:pt x="11" y="0"/>
                    <a:pt x="11" y="0"/>
                    <a:pt x="9" y="0"/>
                  </a:cubicBezTo>
                  <a:cubicBezTo>
                    <a:pt x="10" y="4"/>
                    <a:pt x="9" y="8"/>
                    <a:pt x="4" y="7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7" name="Freeform 420">
              <a:extLst>
                <a:ext uri="{FF2B5EF4-FFF2-40B4-BE49-F238E27FC236}">
                  <a16:creationId xmlns:a16="http://schemas.microsoft.com/office/drawing/2014/main" id="{859A4420-F319-4224-9067-D9E7B42B1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8" y="2603"/>
              <a:ext cx="113" cy="106"/>
            </a:xfrm>
            <a:custGeom>
              <a:avLst/>
              <a:gdLst>
                <a:gd name="T0" fmla="*/ 0 w 45"/>
                <a:gd name="T1" fmla="*/ 56 h 40"/>
                <a:gd name="T2" fmla="*/ 208 w 45"/>
                <a:gd name="T3" fmla="*/ 1230 h 40"/>
                <a:gd name="T4" fmla="*/ 126 w 45"/>
                <a:gd name="T5" fmla="*/ 1974 h 40"/>
                <a:gd name="T6" fmla="*/ 600 w 45"/>
                <a:gd name="T7" fmla="*/ 1770 h 40"/>
                <a:gd name="T8" fmla="*/ 952 w 45"/>
                <a:gd name="T9" fmla="*/ 1677 h 40"/>
                <a:gd name="T10" fmla="*/ 1343 w 45"/>
                <a:gd name="T11" fmla="*/ 1728 h 40"/>
                <a:gd name="T12" fmla="*/ 1790 w 45"/>
                <a:gd name="T13" fmla="*/ 1770 h 40"/>
                <a:gd name="T14" fmla="*/ 1235 w 45"/>
                <a:gd name="T15" fmla="*/ 1524 h 40"/>
                <a:gd name="T16" fmla="*/ 839 w 45"/>
                <a:gd name="T17" fmla="*/ 1195 h 40"/>
                <a:gd name="T18" fmla="*/ 397 w 45"/>
                <a:gd name="T19" fmla="*/ 689 h 40"/>
                <a:gd name="T20" fmla="*/ 50 w 45"/>
                <a:gd name="T21" fmla="*/ 0 h 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5" h="40">
                  <a:moveTo>
                    <a:pt x="0" y="1"/>
                  </a:moveTo>
                  <a:cubicBezTo>
                    <a:pt x="7" y="6"/>
                    <a:pt x="5" y="18"/>
                    <a:pt x="5" y="25"/>
                  </a:cubicBezTo>
                  <a:cubicBezTo>
                    <a:pt x="5" y="30"/>
                    <a:pt x="3" y="35"/>
                    <a:pt x="3" y="40"/>
                  </a:cubicBezTo>
                  <a:cubicBezTo>
                    <a:pt x="6" y="40"/>
                    <a:pt x="11" y="37"/>
                    <a:pt x="15" y="36"/>
                  </a:cubicBezTo>
                  <a:cubicBezTo>
                    <a:pt x="18" y="35"/>
                    <a:pt x="21" y="34"/>
                    <a:pt x="24" y="34"/>
                  </a:cubicBezTo>
                  <a:cubicBezTo>
                    <a:pt x="28" y="34"/>
                    <a:pt x="30" y="35"/>
                    <a:pt x="34" y="35"/>
                  </a:cubicBezTo>
                  <a:cubicBezTo>
                    <a:pt x="38" y="36"/>
                    <a:pt x="41" y="35"/>
                    <a:pt x="45" y="36"/>
                  </a:cubicBezTo>
                  <a:cubicBezTo>
                    <a:pt x="40" y="33"/>
                    <a:pt x="36" y="32"/>
                    <a:pt x="31" y="31"/>
                  </a:cubicBezTo>
                  <a:cubicBezTo>
                    <a:pt x="25" y="30"/>
                    <a:pt x="25" y="28"/>
                    <a:pt x="21" y="24"/>
                  </a:cubicBezTo>
                  <a:cubicBezTo>
                    <a:pt x="17" y="20"/>
                    <a:pt x="13" y="19"/>
                    <a:pt x="10" y="14"/>
                  </a:cubicBezTo>
                  <a:cubicBezTo>
                    <a:pt x="7" y="9"/>
                    <a:pt x="5" y="5"/>
                    <a:pt x="1" y="0"/>
                  </a:cubicBezTo>
                </a:path>
              </a:pathLst>
            </a:custGeom>
            <a:solidFill>
              <a:srgbClr val="FDB2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8" name="Freeform 421">
              <a:extLst>
                <a:ext uri="{FF2B5EF4-FFF2-40B4-BE49-F238E27FC236}">
                  <a16:creationId xmlns:a16="http://schemas.microsoft.com/office/drawing/2014/main" id="{FDBD0E9F-EC7A-4B1A-BF6B-D9447550A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" y="3048"/>
              <a:ext cx="125" cy="248"/>
            </a:xfrm>
            <a:custGeom>
              <a:avLst/>
              <a:gdLst>
                <a:gd name="T0" fmla="*/ 1488 w 50"/>
                <a:gd name="T1" fmla="*/ 4552 h 93"/>
                <a:gd name="T2" fmla="*/ 863 w 50"/>
                <a:gd name="T3" fmla="*/ 4245 h 93"/>
                <a:gd name="T4" fmla="*/ 0 w 50"/>
                <a:gd name="T5" fmla="*/ 4344 h 93"/>
                <a:gd name="T6" fmla="*/ 783 w 50"/>
                <a:gd name="T7" fmla="*/ 3733 h 93"/>
                <a:gd name="T8" fmla="*/ 1333 w 50"/>
                <a:gd name="T9" fmla="*/ 2880 h 93"/>
                <a:gd name="T10" fmla="*/ 1613 w 50"/>
                <a:gd name="T11" fmla="*/ 2333 h 93"/>
                <a:gd name="T12" fmla="*/ 1720 w 50"/>
                <a:gd name="T13" fmla="*/ 1003 h 93"/>
                <a:gd name="T14" fmla="*/ 1488 w 50"/>
                <a:gd name="T15" fmla="*/ 0 h 93"/>
                <a:gd name="T16" fmla="*/ 1875 w 50"/>
                <a:gd name="T17" fmla="*/ 1117 h 93"/>
                <a:gd name="T18" fmla="*/ 1958 w 50"/>
                <a:gd name="T19" fmla="*/ 1912 h 93"/>
                <a:gd name="T20" fmla="*/ 1845 w 50"/>
                <a:gd name="T21" fmla="*/ 2675 h 93"/>
                <a:gd name="T22" fmla="*/ 1645 w 50"/>
                <a:gd name="T23" fmla="*/ 3848 h 93"/>
                <a:gd name="T24" fmla="*/ 1645 w 50"/>
                <a:gd name="T25" fmla="*/ 4701 h 9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" h="93">
                  <a:moveTo>
                    <a:pt x="38" y="90"/>
                  </a:moveTo>
                  <a:cubicBezTo>
                    <a:pt x="32" y="87"/>
                    <a:pt x="30" y="84"/>
                    <a:pt x="22" y="84"/>
                  </a:cubicBezTo>
                  <a:cubicBezTo>
                    <a:pt x="14" y="83"/>
                    <a:pt x="8" y="84"/>
                    <a:pt x="0" y="86"/>
                  </a:cubicBezTo>
                  <a:cubicBezTo>
                    <a:pt x="2" y="73"/>
                    <a:pt x="11" y="77"/>
                    <a:pt x="20" y="74"/>
                  </a:cubicBezTo>
                  <a:cubicBezTo>
                    <a:pt x="30" y="71"/>
                    <a:pt x="30" y="65"/>
                    <a:pt x="34" y="57"/>
                  </a:cubicBezTo>
                  <a:cubicBezTo>
                    <a:pt x="36" y="53"/>
                    <a:pt x="40" y="50"/>
                    <a:pt x="41" y="46"/>
                  </a:cubicBezTo>
                  <a:cubicBezTo>
                    <a:pt x="44" y="40"/>
                    <a:pt x="45" y="26"/>
                    <a:pt x="44" y="20"/>
                  </a:cubicBezTo>
                  <a:cubicBezTo>
                    <a:pt x="44" y="10"/>
                    <a:pt x="42" y="10"/>
                    <a:pt x="38" y="0"/>
                  </a:cubicBezTo>
                  <a:cubicBezTo>
                    <a:pt x="44" y="7"/>
                    <a:pt x="47" y="12"/>
                    <a:pt x="48" y="22"/>
                  </a:cubicBezTo>
                  <a:cubicBezTo>
                    <a:pt x="49" y="27"/>
                    <a:pt x="50" y="33"/>
                    <a:pt x="50" y="38"/>
                  </a:cubicBezTo>
                  <a:cubicBezTo>
                    <a:pt x="49" y="44"/>
                    <a:pt x="48" y="47"/>
                    <a:pt x="47" y="53"/>
                  </a:cubicBezTo>
                  <a:cubicBezTo>
                    <a:pt x="46" y="60"/>
                    <a:pt x="44" y="69"/>
                    <a:pt x="42" y="76"/>
                  </a:cubicBezTo>
                  <a:cubicBezTo>
                    <a:pt x="41" y="81"/>
                    <a:pt x="45" y="89"/>
                    <a:pt x="42" y="93"/>
                  </a:cubicBezTo>
                </a:path>
              </a:pathLst>
            </a:custGeom>
            <a:solidFill>
              <a:srgbClr val="FDB2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9" name="Freeform 422">
              <a:extLst>
                <a:ext uri="{FF2B5EF4-FFF2-40B4-BE49-F238E27FC236}">
                  <a16:creationId xmlns:a16="http://schemas.microsoft.com/office/drawing/2014/main" id="{CEF8909F-1BBE-43F1-88C8-84F29D6EA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3" y="3125"/>
              <a:ext cx="303" cy="224"/>
            </a:xfrm>
            <a:custGeom>
              <a:avLst/>
              <a:gdLst>
                <a:gd name="T0" fmla="*/ 50 w 121"/>
                <a:gd name="T1" fmla="*/ 0 h 84"/>
                <a:gd name="T2" fmla="*/ 909 w 121"/>
                <a:gd name="T3" fmla="*/ 2219 h 84"/>
                <a:gd name="T4" fmla="*/ 1650 w 121"/>
                <a:gd name="T5" fmla="*/ 3733 h 84"/>
                <a:gd name="T6" fmla="*/ 3218 w 121"/>
                <a:gd name="T7" fmla="*/ 4152 h 84"/>
                <a:gd name="T8" fmla="*/ 4052 w 121"/>
                <a:gd name="T9" fmla="*/ 4245 h 84"/>
                <a:gd name="T10" fmla="*/ 4760 w 121"/>
                <a:gd name="T11" fmla="*/ 4040 h 84"/>
                <a:gd name="T12" fmla="*/ 3736 w 121"/>
                <a:gd name="T13" fmla="*/ 3891 h 84"/>
                <a:gd name="T14" fmla="*/ 2672 w 121"/>
                <a:gd name="T15" fmla="*/ 3491 h 84"/>
                <a:gd name="T16" fmla="*/ 2484 w 121"/>
                <a:gd name="T17" fmla="*/ 2979 h 84"/>
                <a:gd name="T18" fmla="*/ 1805 w 121"/>
                <a:gd name="T19" fmla="*/ 2637 h 84"/>
                <a:gd name="T20" fmla="*/ 784 w 121"/>
                <a:gd name="T21" fmla="*/ 1459 h 84"/>
                <a:gd name="T22" fmla="*/ 50 w 121"/>
                <a:gd name="T23" fmla="*/ 56 h 8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1" h="84">
                  <a:moveTo>
                    <a:pt x="1" y="0"/>
                  </a:moveTo>
                  <a:cubicBezTo>
                    <a:pt x="1" y="18"/>
                    <a:pt x="13" y="30"/>
                    <a:pt x="23" y="44"/>
                  </a:cubicBezTo>
                  <a:cubicBezTo>
                    <a:pt x="30" y="55"/>
                    <a:pt x="31" y="66"/>
                    <a:pt x="42" y="74"/>
                  </a:cubicBezTo>
                  <a:cubicBezTo>
                    <a:pt x="55" y="83"/>
                    <a:pt x="67" y="81"/>
                    <a:pt x="82" y="82"/>
                  </a:cubicBezTo>
                  <a:cubicBezTo>
                    <a:pt x="89" y="83"/>
                    <a:pt x="96" y="84"/>
                    <a:pt x="103" y="84"/>
                  </a:cubicBezTo>
                  <a:cubicBezTo>
                    <a:pt x="109" y="84"/>
                    <a:pt x="114" y="82"/>
                    <a:pt x="121" y="80"/>
                  </a:cubicBezTo>
                  <a:cubicBezTo>
                    <a:pt x="112" y="80"/>
                    <a:pt x="104" y="78"/>
                    <a:pt x="95" y="77"/>
                  </a:cubicBezTo>
                  <a:cubicBezTo>
                    <a:pt x="84" y="76"/>
                    <a:pt x="78" y="76"/>
                    <a:pt x="68" y="69"/>
                  </a:cubicBezTo>
                  <a:cubicBezTo>
                    <a:pt x="61" y="63"/>
                    <a:pt x="65" y="65"/>
                    <a:pt x="63" y="59"/>
                  </a:cubicBezTo>
                  <a:cubicBezTo>
                    <a:pt x="62" y="54"/>
                    <a:pt x="50" y="52"/>
                    <a:pt x="46" y="52"/>
                  </a:cubicBezTo>
                  <a:cubicBezTo>
                    <a:pt x="33" y="50"/>
                    <a:pt x="30" y="37"/>
                    <a:pt x="20" y="29"/>
                  </a:cubicBezTo>
                  <a:cubicBezTo>
                    <a:pt x="12" y="23"/>
                    <a:pt x="0" y="12"/>
                    <a:pt x="1" y="1"/>
                  </a:cubicBezTo>
                </a:path>
              </a:pathLst>
            </a:custGeom>
            <a:solidFill>
              <a:srgbClr val="FDB2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0" name="Freeform 423">
              <a:extLst>
                <a:ext uri="{FF2B5EF4-FFF2-40B4-BE49-F238E27FC236}">
                  <a16:creationId xmlns:a16="http://schemas.microsoft.com/office/drawing/2014/main" id="{E0FCB365-D9BB-467C-95CF-EEA3D0121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" y="2861"/>
              <a:ext cx="95" cy="102"/>
            </a:xfrm>
            <a:custGeom>
              <a:avLst/>
              <a:gdLst>
                <a:gd name="T0" fmla="*/ 0 w 38"/>
                <a:gd name="T1" fmla="*/ 1973 h 38"/>
                <a:gd name="T2" fmla="*/ 833 w 38"/>
                <a:gd name="T3" fmla="*/ 1758 h 38"/>
                <a:gd name="T4" fmla="*/ 1488 w 38"/>
                <a:gd name="T5" fmla="*/ 886 h 38"/>
                <a:gd name="T6" fmla="*/ 988 w 38"/>
                <a:gd name="T7" fmla="*/ 252 h 38"/>
                <a:gd name="T8" fmla="*/ 313 w 38"/>
                <a:gd name="T9" fmla="*/ 56 h 38"/>
                <a:gd name="T10" fmla="*/ 675 w 38"/>
                <a:gd name="T11" fmla="*/ 582 h 38"/>
                <a:gd name="T12" fmla="*/ 395 w 38"/>
                <a:gd name="T13" fmla="*/ 1044 h 38"/>
                <a:gd name="T14" fmla="*/ 50 w 38"/>
                <a:gd name="T15" fmla="*/ 1296 h 38"/>
                <a:gd name="T16" fmla="*/ 0 w 38"/>
                <a:gd name="T17" fmla="*/ 1917 h 3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38">
                  <a:moveTo>
                    <a:pt x="0" y="38"/>
                  </a:moveTo>
                  <a:cubicBezTo>
                    <a:pt x="8" y="37"/>
                    <a:pt x="14" y="38"/>
                    <a:pt x="21" y="34"/>
                  </a:cubicBezTo>
                  <a:cubicBezTo>
                    <a:pt x="26" y="31"/>
                    <a:pt x="37" y="22"/>
                    <a:pt x="38" y="17"/>
                  </a:cubicBezTo>
                  <a:cubicBezTo>
                    <a:pt x="32" y="17"/>
                    <a:pt x="31" y="7"/>
                    <a:pt x="25" y="5"/>
                  </a:cubicBezTo>
                  <a:cubicBezTo>
                    <a:pt x="21" y="3"/>
                    <a:pt x="11" y="0"/>
                    <a:pt x="8" y="1"/>
                  </a:cubicBezTo>
                  <a:cubicBezTo>
                    <a:pt x="8" y="7"/>
                    <a:pt x="15" y="6"/>
                    <a:pt x="17" y="11"/>
                  </a:cubicBezTo>
                  <a:cubicBezTo>
                    <a:pt x="18" y="15"/>
                    <a:pt x="13" y="18"/>
                    <a:pt x="10" y="20"/>
                  </a:cubicBezTo>
                  <a:cubicBezTo>
                    <a:pt x="6" y="22"/>
                    <a:pt x="4" y="20"/>
                    <a:pt x="1" y="25"/>
                  </a:cubicBezTo>
                  <a:cubicBezTo>
                    <a:pt x="0" y="29"/>
                    <a:pt x="2" y="33"/>
                    <a:pt x="0" y="37"/>
                  </a:cubicBezTo>
                </a:path>
              </a:pathLst>
            </a:custGeom>
            <a:solidFill>
              <a:srgbClr val="FDB2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1" name="Freeform 424">
              <a:extLst>
                <a:ext uri="{FF2B5EF4-FFF2-40B4-BE49-F238E27FC236}">
                  <a16:creationId xmlns:a16="http://schemas.microsoft.com/office/drawing/2014/main" id="{585C905A-54D4-4966-879B-9847B5E0E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1" y="2643"/>
              <a:ext cx="235" cy="184"/>
            </a:xfrm>
            <a:custGeom>
              <a:avLst/>
              <a:gdLst>
                <a:gd name="T0" fmla="*/ 0 w 94"/>
                <a:gd name="T1" fmla="*/ 0 h 69"/>
                <a:gd name="T2" fmla="*/ 2500 w 94"/>
                <a:gd name="T3" fmla="*/ 1117 h 69"/>
                <a:gd name="T4" fmla="*/ 3595 w 94"/>
                <a:gd name="T5" fmla="*/ 1571 h 69"/>
                <a:gd name="T6" fmla="*/ 3438 w 94"/>
                <a:gd name="T7" fmla="*/ 2275 h 69"/>
                <a:gd name="T8" fmla="*/ 2783 w 94"/>
                <a:gd name="T9" fmla="*/ 3491 h 69"/>
                <a:gd name="T10" fmla="*/ 3020 w 94"/>
                <a:gd name="T11" fmla="*/ 1877 h 69"/>
                <a:gd name="T12" fmla="*/ 2395 w 94"/>
                <a:gd name="T13" fmla="*/ 1421 h 69"/>
                <a:gd name="T14" fmla="*/ 988 w 94"/>
                <a:gd name="T15" fmla="*/ 456 h 6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4" h="69">
                  <a:moveTo>
                    <a:pt x="0" y="0"/>
                  </a:moveTo>
                  <a:cubicBezTo>
                    <a:pt x="22" y="6"/>
                    <a:pt x="42" y="16"/>
                    <a:pt x="64" y="22"/>
                  </a:cubicBezTo>
                  <a:cubicBezTo>
                    <a:pt x="71" y="24"/>
                    <a:pt x="89" y="25"/>
                    <a:pt x="92" y="31"/>
                  </a:cubicBezTo>
                  <a:cubicBezTo>
                    <a:pt x="94" y="35"/>
                    <a:pt x="90" y="41"/>
                    <a:pt x="88" y="45"/>
                  </a:cubicBezTo>
                  <a:cubicBezTo>
                    <a:pt x="82" y="53"/>
                    <a:pt x="76" y="60"/>
                    <a:pt x="71" y="69"/>
                  </a:cubicBezTo>
                  <a:cubicBezTo>
                    <a:pt x="74" y="61"/>
                    <a:pt x="83" y="45"/>
                    <a:pt x="77" y="37"/>
                  </a:cubicBezTo>
                  <a:cubicBezTo>
                    <a:pt x="74" y="32"/>
                    <a:pt x="65" y="31"/>
                    <a:pt x="61" y="28"/>
                  </a:cubicBezTo>
                  <a:cubicBezTo>
                    <a:pt x="54" y="21"/>
                    <a:pt x="36" y="13"/>
                    <a:pt x="25" y="9"/>
                  </a:cubicBezTo>
                </a:path>
              </a:pathLst>
            </a:custGeom>
            <a:solidFill>
              <a:srgbClr val="FDB2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2" name="Freeform 425">
              <a:extLst>
                <a:ext uri="{FF2B5EF4-FFF2-40B4-BE49-F238E27FC236}">
                  <a16:creationId xmlns:a16="http://schemas.microsoft.com/office/drawing/2014/main" id="{2F872C2B-4777-414C-9A18-6A7E7D2DC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3" y="2613"/>
              <a:ext cx="478" cy="307"/>
            </a:xfrm>
            <a:custGeom>
              <a:avLst/>
              <a:gdLst>
                <a:gd name="T0" fmla="*/ 0 w 191"/>
                <a:gd name="T1" fmla="*/ 5844 h 115"/>
                <a:gd name="T2" fmla="*/ 2663 w 191"/>
                <a:gd name="T3" fmla="*/ 1468 h 115"/>
                <a:gd name="T4" fmla="*/ 7490 w 191"/>
                <a:gd name="T5" fmla="*/ 307 h 115"/>
                <a:gd name="T6" fmla="*/ 2743 w 191"/>
                <a:gd name="T7" fmla="*/ 1981 h 115"/>
                <a:gd name="T8" fmla="*/ 0 w 191"/>
                <a:gd name="T9" fmla="*/ 5844 h 1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115">
                  <a:moveTo>
                    <a:pt x="0" y="115"/>
                  </a:moveTo>
                  <a:cubicBezTo>
                    <a:pt x="7" y="92"/>
                    <a:pt x="20" y="53"/>
                    <a:pt x="68" y="29"/>
                  </a:cubicBezTo>
                  <a:cubicBezTo>
                    <a:pt x="116" y="5"/>
                    <a:pt x="154" y="0"/>
                    <a:pt x="191" y="6"/>
                  </a:cubicBezTo>
                  <a:cubicBezTo>
                    <a:pt x="169" y="8"/>
                    <a:pt x="121" y="8"/>
                    <a:pt x="70" y="39"/>
                  </a:cubicBezTo>
                  <a:cubicBezTo>
                    <a:pt x="20" y="70"/>
                    <a:pt x="14" y="89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3" name="Freeform 426">
              <a:extLst>
                <a:ext uri="{FF2B5EF4-FFF2-40B4-BE49-F238E27FC236}">
                  <a16:creationId xmlns:a16="http://schemas.microsoft.com/office/drawing/2014/main" id="{2CCB7717-2C48-42CC-8F99-E18E0DB98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8" y="3144"/>
              <a:ext cx="28" cy="72"/>
            </a:xfrm>
            <a:custGeom>
              <a:avLst/>
              <a:gdLst>
                <a:gd name="T0" fmla="*/ 163 w 11"/>
                <a:gd name="T1" fmla="*/ 56 h 27"/>
                <a:gd name="T2" fmla="*/ 51 w 11"/>
                <a:gd name="T3" fmla="*/ 56 h 27"/>
                <a:gd name="T4" fmla="*/ 0 w 11"/>
                <a:gd name="T5" fmla="*/ 456 h 27"/>
                <a:gd name="T6" fmla="*/ 84 w 11"/>
                <a:gd name="T7" fmla="*/ 1003 h 27"/>
                <a:gd name="T8" fmla="*/ 382 w 11"/>
                <a:gd name="T9" fmla="*/ 1365 h 27"/>
                <a:gd name="T10" fmla="*/ 163 w 11"/>
                <a:gd name="T11" fmla="*/ 56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" h="27">
                  <a:moveTo>
                    <a:pt x="4" y="1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2" y="4"/>
                    <a:pt x="2" y="7"/>
                    <a:pt x="0" y="9"/>
                  </a:cubicBezTo>
                  <a:cubicBezTo>
                    <a:pt x="4" y="12"/>
                    <a:pt x="4" y="16"/>
                    <a:pt x="2" y="20"/>
                  </a:cubicBezTo>
                  <a:cubicBezTo>
                    <a:pt x="6" y="20"/>
                    <a:pt x="8" y="23"/>
                    <a:pt x="9" y="27"/>
                  </a:cubicBezTo>
                  <a:cubicBezTo>
                    <a:pt x="11" y="26"/>
                    <a:pt x="7" y="4"/>
                    <a:pt x="4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4" name="Freeform 427">
              <a:extLst>
                <a:ext uri="{FF2B5EF4-FFF2-40B4-BE49-F238E27FC236}">
                  <a16:creationId xmlns:a16="http://schemas.microsoft.com/office/drawing/2014/main" id="{EA860564-71F5-4872-842F-02A1DD63D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1" y="2408"/>
              <a:ext cx="65" cy="160"/>
            </a:xfrm>
            <a:custGeom>
              <a:avLst/>
              <a:gdLst>
                <a:gd name="T0" fmla="*/ 1020 w 26"/>
                <a:gd name="T1" fmla="*/ 3037 h 60"/>
                <a:gd name="T2" fmla="*/ 83 w 26"/>
                <a:gd name="T3" fmla="*/ 0 h 60"/>
                <a:gd name="T4" fmla="*/ 1020 w 26"/>
                <a:gd name="T5" fmla="*/ 3037 h 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60">
                  <a:moveTo>
                    <a:pt x="26" y="60"/>
                  </a:moveTo>
                  <a:cubicBezTo>
                    <a:pt x="3" y="31"/>
                    <a:pt x="0" y="16"/>
                    <a:pt x="2" y="0"/>
                  </a:cubicBezTo>
                  <a:cubicBezTo>
                    <a:pt x="5" y="7"/>
                    <a:pt x="5" y="32"/>
                    <a:pt x="26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5" name="Freeform 428">
              <a:extLst>
                <a:ext uri="{FF2B5EF4-FFF2-40B4-BE49-F238E27FC236}">
                  <a16:creationId xmlns:a16="http://schemas.microsoft.com/office/drawing/2014/main" id="{7EB027A0-E8F6-4EC6-B06E-5061A3ECD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6" y="2320"/>
              <a:ext cx="30" cy="112"/>
            </a:xfrm>
            <a:custGeom>
              <a:avLst/>
              <a:gdLst>
                <a:gd name="T0" fmla="*/ 50 w 12"/>
                <a:gd name="T1" fmla="*/ 2125 h 42"/>
                <a:gd name="T2" fmla="*/ 470 w 12"/>
                <a:gd name="T3" fmla="*/ 0 h 42"/>
                <a:gd name="T4" fmla="*/ 50 w 12"/>
                <a:gd name="T5" fmla="*/ 2125 h 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42">
                  <a:moveTo>
                    <a:pt x="1" y="42"/>
                  </a:moveTo>
                  <a:cubicBezTo>
                    <a:pt x="1" y="20"/>
                    <a:pt x="7" y="5"/>
                    <a:pt x="12" y="0"/>
                  </a:cubicBezTo>
                  <a:cubicBezTo>
                    <a:pt x="10" y="6"/>
                    <a:pt x="0" y="33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6" name="Freeform 429">
              <a:extLst>
                <a:ext uri="{FF2B5EF4-FFF2-40B4-BE49-F238E27FC236}">
                  <a16:creationId xmlns:a16="http://schemas.microsoft.com/office/drawing/2014/main" id="{C94BDBED-5E2E-443D-8130-CE0B83D77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1" y="2736"/>
              <a:ext cx="55" cy="24"/>
            </a:xfrm>
            <a:custGeom>
              <a:avLst/>
              <a:gdLst>
                <a:gd name="T0" fmla="*/ 0 w 22"/>
                <a:gd name="T1" fmla="*/ 456 h 9"/>
                <a:gd name="T2" fmla="*/ 863 w 22"/>
                <a:gd name="T3" fmla="*/ 456 h 9"/>
                <a:gd name="T4" fmla="*/ 0 w 22"/>
                <a:gd name="T5" fmla="*/ 397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" h="9">
                  <a:moveTo>
                    <a:pt x="0" y="9"/>
                  </a:moveTo>
                  <a:cubicBezTo>
                    <a:pt x="8" y="2"/>
                    <a:pt x="15" y="2"/>
                    <a:pt x="22" y="9"/>
                  </a:cubicBezTo>
                  <a:cubicBezTo>
                    <a:pt x="20" y="0"/>
                    <a:pt x="4" y="1"/>
                    <a:pt x="0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7" name="Freeform 430">
              <a:extLst>
                <a:ext uri="{FF2B5EF4-FFF2-40B4-BE49-F238E27FC236}">
                  <a16:creationId xmlns:a16="http://schemas.microsoft.com/office/drawing/2014/main" id="{D0DB4F7D-D2D3-49D5-8FD1-6B339BB87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6" y="2795"/>
              <a:ext cx="35" cy="24"/>
            </a:xfrm>
            <a:custGeom>
              <a:avLst/>
              <a:gdLst>
                <a:gd name="T0" fmla="*/ 0 w 14"/>
                <a:gd name="T1" fmla="*/ 397 h 9"/>
                <a:gd name="T2" fmla="*/ 550 w 14"/>
                <a:gd name="T3" fmla="*/ 0 h 9"/>
                <a:gd name="T4" fmla="*/ 83 w 14"/>
                <a:gd name="T5" fmla="*/ 397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9">
                  <a:moveTo>
                    <a:pt x="0" y="8"/>
                  </a:moveTo>
                  <a:cubicBezTo>
                    <a:pt x="5" y="9"/>
                    <a:pt x="11" y="4"/>
                    <a:pt x="14" y="0"/>
                  </a:cubicBezTo>
                  <a:cubicBezTo>
                    <a:pt x="12" y="5"/>
                    <a:pt x="7" y="9"/>
                    <a:pt x="2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8" name="Freeform 431">
              <a:extLst>
                <a:ext uri="{FF2B5EF4-FFF2-40B4-BE49-F238E27FC236}">
                  <a16:creationId xmlns:a16="http://schemas.microsoft.com/office/drawing/2014/main" id="{0A51ED85-7378-4559-9A04-FB2574531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3" y="2485"/>
              <a:ext cx="33" cy="118"/>
            </a:xfrm>
            <a:custGeom>
              <a:avLst/>
              <a:gdLst>
                <a:gd name="T0" fmla="*/ 129 w 13"/>
                <a:gd name="T1" fmla="*/ 308 h 44"/>
                <a:gd name="T2" fmla="*/ 406 w 13"/>
                <a:gd name="T3" fmla="*/ 770 h 44"/>
                <a:gd name="T4" fmla="*/ 373 w 13"/>
                <a:gd name="T5" fmla="*/ 1193 h 44"/>
                <a:gd name="T6" fmla="*/ 406 w 13"/>
                <a:gd name="T7" fmla="*/ 1663 h 44"/>
                <a:gd name="T8" fmla="*/ 327 w 13"/>
                <a:gd name="T9" fmla="*/ 1813 h 44"/>
                <a:gd name="T10" fmla="*/ 406 w 13"/>
                <a:gd name="T11" fmla="*/ 2272 h 44"/>
                <a:gd name="T12" fmla="*/ 406 w 13"/>
                <a:gd name="T13" fmla="*/ 1869 h 44"/>
                <a:gd name="T14" fmla="*/ 541 w 13"/>
                <a:gd name="T15" fmla="*/ 1604 h 44"/>
                <a:gd name="T16" fmla="*/ 490 w 13"/>
                <a:gd name="T17" fmla="*/ 984 h 44"/>
                <a:gd name="T18" fmla="*/ 0 w 1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44">
                  <a:moveTo>
                    <a:pt x="3" y="6"/>
                  </a:moveTo>
                  <a:cubicBezTo>
                    <a:pt x="5" y="9"/>
                    <a:pt x="9" y="11"/>
                    <a:pt x="10" y="15"/>
                  </a:cubicBezTo>
                  <a:cubicBezTo>
                    <a:pt x="10" y="18"/>
                    <a:pt x="8" y="20"/>
                    <a:pt x="9" y="23"/>
                  </a:cubicBezTo>
                  <a:cubicBezTo>
                    <a:pt x="10" y="27"/>
                    <a:pt x="12" y="28"/>
                    <a:pt x="10" y="32"/>
                  </a:cubicBezTo>
                  <a:cubicBezTo>
                    <a:pt x="10" y="34"/>
                    <a:pt x="9" y="33"/>
                    <a:pt x="8" y="35"/>
                  </a:cubicBezTo>
                  <a:cubicBezTo>
                    <a:pt x="8" y="37"/>
                    <a:pt x="9" y="42"/>
                    <a:pt x="10" y="44"/>
                  </a:cubicBezTo>
                  <a:cubicBezTo>
                    <a:pt x="10" y="41"/>
                    <a:pt x="9" y="38"/>
                    <a:pt x="10" y="36"/>
                  </a:cubicBezTo>
                  <a:cubicBezTo>
                    <a:pt x="11" y="34"/>
                    <a:pt x="13" y="32"/>
                    <a:pt x="13" y="31"/>
                  </a:cubicBezTo>
                  <a:cubicBezTo>
                    <a:pt x="13" y="28"/>
                    <a:pt x="12" y="21"/>
                    <a:pt x="12" y="19"/>
                  </a:cubicBezTo>
                  <a:cubicBezTo>
                    <a:pt x="10" y="13"/>
                    <a:pt x="5" y="4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9" name="Freeform 432">
              <a:extLst>
                <a:ext uri="{FF2B5EF4-FFF2-40B4-BE49-F238E27FC236}">
                  <a16:creationId xmlns:a16="http://schemas.microsoft.com/office/drawing/2014/main" id="{12705F1F-B592-4A5B-915E-6625EC3F2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3" y="3091"/>
              <a:ext cx="353" cy="218"/>
            </a:xfrm>
            <a:custGeom>
              <a:avLst/>
              <a:gdLst>
                <a:gd name="T0" fmla="*/ 709 w 141"/>
                <a:gd name="T1" fmla="*/ 545 h 82"/>
                <a:gd name="T2" fmla="*/ 551 w 141"/>
                <a:gd name="T3" fmla="*/ 2502 h 82"/>
                <a:gd name="T4" fmla="*/ 363 w 141"/>
                <a:gd name="T5" fmla="*/ 3103 h 82"/>
                <a:gd name="T6" fmla="*/ 0 w 141"/>
                <a:gd name="T7" fmla="*/ 3648 h 82"/>
                <a:gd name="T8" fmla="*/ 709 w 141"/>
                <a:gd name="T9" fmla="*/ 3648 h 82"/>
                <a:gd name="T10" fmla="*/ 1254 w 141"/>
                <a:gd name="T11" fmla="*/ 3196 h 82"/>
                <a:gd name="T12" fmla="*/ 1775 w 141"/>
                <a:gd name="T13" fmla="*/ 2855 h 82"/>
                <a:gd name="T14" fmla="*/ 2005 w 141"/>
                <a:gd name="T15" fmla="*/ 3004 h 82"/>
                <a:gd name="T16" fmla="*/ 2276 w 141"/>
                <a:gd name="T17" fmla="*/ 2855 h 82"/>
                <a:gd name="T18" fmla="*/ 2431 w 141"/>
                <a:gd name="T19" fmla="*/ 2744 h 82"/>
                <a:gd name="T20" fmla="*/ 2827 w 141"/>
                <a:gd name="T21" fmla="*/ 2744 h 82"/>
                <a:gd name="T22" fmla="*/ 3372 w 141"/>
                <a:gd name="T23" fmla="*/ 2799 h 82"/>
                <a:gd name="T24" fmla="*/ 4476 w 141"/>
                <a:gd name="T25" fmla="*/ 3400 h 82"/>
                <a:gd name="T26" fmla="*/ 5540 w 141"/>
                <a:gd name="T27" fmla="*/ 4099 h 82"/>
                <a:gd name="T28" fmla="*/ 3923 w 141"/>
                <a:gd name="T29" fmla="*/ 2403 h 82"/>
                <a:gd name="T30" fmla="*/ 3497 w 141"/>
                <a:gd name="T31" fmla="*/ 2143 h 82"/>
                <a:gd name="T32" fmla="*/ 2902 w 141"/>
                <a:gd name="T33" fmla="*/ 2254 h 82"/>
                <a:gd name="T34" fmla="*/ 1334 w 141"/>
                <a:gd name="T35" fmla="*/ 2502 h 82"/>
                <a:gd name="T36" fmla="*/ 864 w 141"/>
                <a:gd name="T37" fmla="*/ 2706 h 82"/>
                <a:gd name="T38" fmla="*/ 909 w 141"/>
                <a:gd name="T39" fmla="*/ 1505 h 82"/>
                <a:gd name="T40" fmla="*/ 751 w 141"/>
                <a:gd name="T41" fmla="*/ 508 h 82"/>
                <a:gd name="T42" fmla="*/ 626 w 141"/>
                <a:gd name="T43" fmla="*/ 0 h 8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41" h="82">
                  <a:moveTo>
                    <a:pt x="18" y="11"/>
                  </a:moveTo>
                  <a:cubicBezTo>
                    <a:pt x="18" y="24"/>
                    <a:pt x="18" y="37"/>
                    <a:pt x="14" y="50"/>
                  </a:cubicBezTo>
                  <a:cubicBezTo>
                    <a:pt x="13" y="54"/>
                    <a:pt x="12" y="59"/>
                    <a:pt x="9" y="62"/>
                  </a:cubicBezTo>
                  <a:cubicBezTo>
                    <a:pt x="7" y="66"/>
                    <a:pt x="2" y="69"/>
                    <a:pt x="0" y="73"/>
                  </a:cubicBezTo>
                  <a:cubicBezTo>
                    <a:pt x="5" y="75"/>
                    <a:pt x="13" y="74"/>
                    <a:pt x="18" y="73"/>
                  </a:cubicBezTo>
                  <a:cubicBezTo>
                    <a:pt x="24" y="72"/>
                    <a:pt x="27" y="68"/>
                    <a:pt x="32" y="64"/>
                  </a:cubicBezTo>
                  <a:cubicBezTo>
                    <a:pt x="35" y="62"/>
                    <a:pt x="40" y="58"/>
                    <a:pt x="45" y="57"/>
                  </a:cubicBezTo>
                  <a:cubicBezTo>
                    <a:pt x="47" y="57"/>
                    <a:pt x="52" y="57"/>
                    <a:pt x="51" y="60"/>
                  </a:cubicBezTo>
                  <a:cubicBezTo>
                    <a:pt x="52" y="58"/>
                    <a:pt x="55" y="56"/>
                    <a:pt x="58" y="57"/>
                  </a:cubicBezTo>
                  <a:cubicBezTo>
                    <a:pt x="59" y="58"/>
                    <a:pt x="60" y="56"/>
                    <a:pt x="62" y="55"/>
                  </a:cubicBezTo>
                  <a:cubicBezTo>
                    <a:pt x="66" y="54"/>
                    <a:pt x="69" y="55"/>
                    <a:pt x="72" y="55"/>
                  </a:cubicBezTo>
                  <a:cubicBezTo>
                    <a:pt x="76" y="56"/>
                    <a:pt x="84" y="53"/>
                    <a:pt x="86" y="56"/>
                  </a:cubicBezTo>
                  <a:cubicBezTo>
                    <a:pt x="92" y="48"/>
                    <a:pt x="109" y="64"/>
                    <a:pt x="114" y="68"/>
                  </a:cubicBezTo>
                  <a:cubicBezTo>
                    <a:pt x="122" y="74"/>
                    <a:pt x="131" y="80"/>
                    <a:pt x="141" y="82"/>
                  </a:cubicBezTo>
                  <a:cubicBezTo>
                    <a:pt x="127" y="71"/>
                    <a:pt x="115" y="58"/>
                    <a:pt x="100" y="48"/>
                  </a:cubicBezTo>
                  <a:cubicBezTo>
                    <a:pt x="97" y="46"/>
                    <a:pt x="93" y="44"/>
                    <a:pt x="89" y="43"/>
                  </a:cubicBezTo>
                  <a:cubicBezTo>
                    <a:pt x="85" y="43"/>
                    <a:pt x="79" y="45"/>
                    <a:pt x="74" y="45"/>
                  </a:cubicBezTo>
                  <a:cubicBezTo>
                    <a:pt x="61" y="47"/>
                    <a:pt x="47" y="46"/>
                    <a:pt x="34" y="50"/>
                  </a:cubicBezTo>
                  <a:cubicBezTo>
                    <a:pt x="31" y="51"/>
                    <a:pt x="25" y="56"/>
                    <a:pt x="22" y="54"/>
                  </a:cubicBezTo>
                  <a:cubicBezTo>
                    <a:pt x="18" y="51"/>
                    <a:pt x="22" y="34"/>
                    <a:pt x="23" y="30"/>
                  </a:cubicBezTo>
                  <a:cubicBezTo>
                    <a:pt x="23" y="23"/>
                    <a:pt x="22" y="17"/>
                    <a:pt x="19" y="10"/>
                  </a:cubicBezTo>
                  <a:cubicBezTo>
                    <a:pt x="18" y="7"/>
                    <a:pt x="16" y="2"/>
                    <a:pt x="16" y="0"/>
                  </a:cubicBezTo>
                </a:path>
              </a:pathLst>
            </a:custGeom>
            <a:solidFill>
              <a:srgbClr val="EF9C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0" name="Freeform 433">
              <a:extLst>
                <a:ext uri="{FF2B5EF4-FFF2-40B4-BE49-F238E27FC236}">
                  <a16:creationId xmlns:a16="http://schemas.microsoft.com/office/drawing/2014/main" id="{C0A1B8D0-4BBF-4550-A7C7-697EBFCAB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6" y="2451"/>
              <a:ext cx="67" cy="133"/>
            </a:xfrm>
            <a:custGeom>
              <a:avLst/>
              <a:gdLst>
                <a:gd name="T0" fmla="*/ 0 w 27"/>
                <a:gd name="T1" fmla="*/ 0 h 50"/>
                <a:gd name="T2" fmla="*/ 486 w 27"/>
                <a:gd name="T3" fmla="*/ 904 h 50"/>
                <a:gd name="T4" fmla="*/ 566 w 27"/>
                <a:gd name="T5" fmla="*/ 1258 h 50"/>
                <a:gd name="T6" fmla="*/ 486 w 27"/>
                <a:gd name="T7" fmla="*/ 1450 h 50"/>
                <a:gd name="T8" fmla="*/ 610 w 27"/>
                <a:gd name="T9" fmla="*/ 1692 h 50"/>
                <a:gd name="T10" fmla="*/ 566 w 27"/>
                <a:gd name="T11" fmla="*/ 1846 h 50"/>
                <a:gd name="T12" fmla="*/ 690 w 27"/>
                <a:gd name="T13" fmla="*/ 2051 h 50"/>
                <a:gd name="T14" fmla="*/ 640 w 27"/>
                <a:gd name="T15" fmla="*/ 2405 h 50"/>
                <a:gd name="T16" fmla="*/ 836 w 27"/>
                <a:gd name="T17" fmla="*/ 2200 h 50"/>
                <a:gd name="T18" fmla="*/ 993 w 27"/>
                <a:gd name="T19" fmla="*/ 2109 h 50"/>
                <a:gd name="T20" fmla="*/ 948 w 27"/>
                <a:gd name="T21" fmla="*/ 1960 h 50"/>
                <a:gd name="T22" fmla="*/ 869 w 27"/>
                <a:gd name="T23" fmla="*/ 1692 h 50"/>
                <a:gd name="T24" fmla="*/ 918 w 27"/>
                <a:gd name="T25" fmla="*/ 1508 h 50"/>
                <a:gd name="T26" fmla="*/ 869 w 27"/>
                <a:gd name="T27" fmla="*/ 1146 h 5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7" h="50">
                  <a:moveTo>
                    <a:pt x="0" y="0"/>
                  </a:moveTo>
                  <a:cubicBezTo>
                    <a:pt x="5" y="4"/>
                    <a:pt x="10" y="12"/>
                    <a:pt x="13" y="18"/>
                  </a:cubicBezTo>
                  <a:cubicBezTo>
                    <a:pt x="14" y="20"/>
                    <a:pt x="15" y="23"/>
                    <a:pt x="15" y="25"/>
                  </a:cubicBezTo>
                  <a:cubicBezTo>
                    <a:pt x="15" y="27"/>
                    <a:pt x="13" y="27"/>
                    <a:pt x="13" y="29"/>
                  </a:cubicBezTo>
                  <a:cubicBezTo>
                    <a:pt x="14" y="31"/>
                    <a:pt x="15" y="32"/>
                    <a:pt x="16" y="34"/>
                  </a:cubicBezTo>
                  <a:cubicBezTo>
                    <a:pt x="16" y="35"/>
                    <a:pt x="15" y="37"/>
                    <a:pt x="15" y="37"/>
                  </a:cubicBezTo>
                  <a:cubicBezTo>
                    <a:pt x="16" y="39"/>
                    <a:pt x="18" y="40"/>
                    <a:pt x="18" y="41"/>
                  </a:cubicBezTo>
                  <a:cubicBezTo>
                    <a:pt x="18" y="43"/>
                    <a:pt x="16" y="46"/>
                    <a:pt x="17" y="48"/>
                  </a:cubicBezTo>
                  <a:cubicBezTo>
                    <a:pt x="19" y="50"/>
                    <a:pt x="21" y="45"/>
                    <a:pt x="22" y="44"/>
                  </a:cubicBezTo>
                  <a:cubicBezTo>
                    <a:pt x="23" y="43"/>
                    <a:pt x="25" y="44"/>
                    <a:pt x="26" y="42"/>
                  </a:cubicBezTo>
                  <a:cubicBezTo>
                    <a:pt x="27" y="39"/>
                    <a:pt x="25" y="40"/>
                    <a:pt x="25" y="39"/>
                  </a:cubicBezTo>
                  <a:cubicBezTo>
                    <a:pt x="24" y="37"/>
                    <a:pt x="23" y="37"/>
                    <a:pt x="23" y="34"/>
                  </a:cubicBezTo>
                  <a:cubicBezTo>
                    <a:pt x="23" y="33"/>
                    <a:pt x="24" y="31"/>
                    <a:pt x="24" y="30"/>
                  </a:cubicBezTo>
                  <a:cubicBezTo>
                    <a:pt x="25" y="28"/>
                    <a:pt x="24" y="25"/>
                    <a:pt x="23" y="23"/>
                  </a:cubicBezTo>
                </a:path>
              </a:pathLst>
            </a:custGeom>
            <a:solidFill>
              <a:srgbClr val="EF9C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1" name="Freeform 434">
              <a:extLst>
                <a:ext uri="{FF2B5EF4-FFF2-40B4-BE49-F238E27FC236}">
                  <a16:creationId xmlns:a16="http://schemas.microsoft.com/office/drawing/2014/main" id="{3097BCA1-3679-442B-A18A-E1ABB1BF4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" y="3277"/>
              <a:ext cx="155" cy="72"/>
            </a:xfrm>
            <a:custGeom>
              <a:avLst/>
              <a:gdLst>
                <a:gd name="T0" fmla="*/ 0 w 62"/>
                <a:gd name="T1" fmla="*/ 0 h 27"/>
                <a:gd name="T2" fmla="*/ 395 w 62"/>
                <a:gd name="T3" fmla="*/ 760 h 27"/>
                <a:gd name="T4" fmla="*/ 1020 w 62"/>
                <a:gd name="T5" fmla="*/ 1117 h 27"/>
                <a:gd name="T6" fmla="*/ 2425 w 62"/>
                <a:gd name="T7" fmla="*/ 1309 h 27"/>
                <a:gd name="T8" fmla="*/ 1300 w 62"/>
                <a:gd name="T9" fmla="*/ 968 h 27"/>
                <a:gd name="T10" fmla="*/ 550 w 62"/>
                <a:gd name="T11" fmla="*/ 704 h 27"/>
                <a:gd name="T12" fmla="*/ 50 w 62"/>
                <a:gd name="T13" fmla="*/ 0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2" h="27">
                  <a:moveTo>
                    <a:pt x="0" y="0"/>
                  </a:moveTo>
                  <a:cubicBezTo>
                    <a:pt x="4" y="5"/>
                    <a:pt x="6" y="10"/>
                    <a:pt x="10" y="15"/>
                  </a:cubicBezTo>
                  <a:cubicBezTo>
                    <a:pt x="15" y="19"/>
                    <a:pt x="20" y="20"/>
                    <a:pt x="26" y="22"/>
                  </a:cubicBezTo>
                  <a:cubicBezTo>
                    <a:pt x="36" y="25"/>
                    <a:pt x="51" y="27"/>
                    <a:pt x="62" y="26"/>
                  </a:cubicBezTo>
                  <a:cubicBezTo>
                    <a:pt x="53" y="26"/>
                    <a:pt x="43" y="21"/>
                    <a:pt x="33" y="19"/>
                  </a:cubicBezTo>
                  <a:cubicBezTo>
                    <a:pt x="26" y="18"/>
                    <a:pt x="19" y="19"/>
                    <a:pt x="14" y="14"/>
                  </a:cubicBezTo>
                  <a:cubicBezTo>
                    <a:pt x="9" y="9"/>
                    <a:pt x="5" y="5"/>
                    <a:pt x="1" y="0"/>
                  </a:cubicBezTo>
                </a:path>
              </a:pathLst>
            </a:custGeom>
            <a:solidFill>
              <a:srgbClr val="EF9C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2" name="Freeform 435">
              <a:extLst>
                <a:ext uri="{FF2B5EF4-FFF2-40B4-BE49-F238E27FC236}">
                  <a16:creationId xmlns:a16="http://schemas.microsoft.com/office/drawing/2014/main" id="{8DA9A8AE-2FE5-4FF8-88D3-1D2EC505A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" y="3283"/>
              <a:ext cx="122" cy="29"/>
            </a:xfrm>
            <a:custGeom>
              <a:avLst/>
              <a:gdLst>
                <a:gd name="T0" fmla="*/ 30 w 49"/>
                <a:gd name="T1" fmla="*/ 0 h 11"/>
                <a:gd name="T2" fmla="*/ 495 w 49"/>
                <a:gd name="T3" fmla="*/ 438 h 11"/>
                <a:gd name="T4" fmla="*/ 954 w 49"/>
                <a:gd name="T5" fmla="*/ 480 h 11"/>
                <a:gd name="T6" fmla="*/ 1885 w 49"/>
                <a:gd name="T7" fmla="*/ 438 h 11"/>
                <a:gd name="T8" fmla="*/ 849 w 49"/>
                <a:gd name="T9" fmla="*/ 327 h 11"/>
                <a:gd name="T10" fmla="*/ 0 w 49"/>
                <a:gd name="T11" fmla="*/ 0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" h="11">
                  <a:moveTo>
                    <a:pt x="1" y="0"/>
                  </a:moveTo>
                  <a:cubicBezTo>
                    <a:pt x="3" y="4"/>
                    <a:pt x="9" y="7"/>
                    <a:pt x="13" y="9"/>
                  </a:cubicBezTo>
                  <a:cubicBezTo>
                    <a:pt x="17" y="11"/>
                    <a:pt x="21" y="10"/>
                    <a:pt x="25" y="10"/>
                  </a:cubicBezTo>
                  <a:cubicBezTo>
                    <a:pt x="33" y="9"/>
                    <a:pt x="42" y="10"/>
                    <a:pt x="49" y="9"/>
                  </a:cubicBezTo>
                  <a:cubicBezTo>
                    <a:pt x="40" y="10"/>
                    <a:pt x="31" y="8"/>
                    <a:pt x="22" y="7"/>
                  </a:cubicBezTo>
                  <a:cubicBezTo>
                    <a:pt x="15" y="7"/>
                    <a:pt x="5" y="4"/>
                    <a:pt x="0" y="0"/>
                  </a:cubicBezTo>
                </a:path>
              </a:pathLst>
            </a:custGeom>
            <a:solidFill>
              <a:srgbClr val="EF9C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3" name="Freeform 436">
              <a:extLst>
                <a:ext uri="{FF2B5EF4-FFF2-40B4-BE49-F238E27FC236}">
                  <a16:creationId xmlns:a16="http://schemas.microsoft.com/office/drawing/2014/main" id="{3A580CEF-5E29-4121-9B74-98DC75983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8" y="2795"/>
              <a:ext cx="103" cy="152"/>
            </a:xfrm>
            <a:custGeom>
              <a:avLst/>
              <a:gdLst>
                <a:gd name="T0" fmla="*/ 50 w 41"/>
                <a:gd name="T1" fmla="*/ 0 h 57"/>
                <a:gd name="T2" fmla="*/ 158 w 41"/>
                <a:gd name="T3" fmla="*/ 1003 h 57"/>
                <a:gd name="T4" fmla="*/ 442 w 41"/>
                <a:gd name="T5" fmla="*/ 1763 h 57"/>
                <a:gd name="T6" fmla="*/ 525 w 41"/>
                <a:gd name="T7" fmla="*/ 1613 h 57"/>
                <a:gd name="T8" fmla="*/ 764 w 41"/>
                <a:gd name="T9" fmla="*/ 2125 h 57"/>
                <a:gd name="T10" fmla="*/ 764 w 41"/>
                <a:gd name="T11" fmla="*/ 2069 h 57"/>
                <a:gd name="T12" fmla="*/ 839 w 41"/>
                <a:gd name="T13" fmla="*/ 2069 h 57"/>
                <a:gd name="T14" fmla="*/ 1027 w 41"/>
                <a:gd name="T15" fmla="*/ 2368 h 57"/>
                <a:gd name="T16" fmla="*/ 1156 w 41"/>
                <a:gd name="T17" fmla="*/ 2275 h 57"/>
                <a:gd name="T18" fmla="*/ 1635 w 41"/>
                <a:gd name="T19" fmla="*/ 2880 h 57"/>
                <a:gd name="T20" fmla="*/ 1269 w 41"/>
                <a:gd name="T21" fmla="*/ 2027 h 57"/>
                <a:gd name="T22" fmla="*/ 472 w 41"/>
                <a:gd name="T23" fmla="*/ 1272 h 57"/>
                <a:gd name="T24" fmla="*/ 158 w 41"/>
                <a:gd name="T25" fmla="*/ 704 h 57"/>
                <a:gd name="T26" fmla="*/ 83 w 41"/>
                <a:gd name="T27" fmla="*/ 93 h 5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1" h="57">
                  <a:moveTo>
                    <a:pt x="1" y="0"/>
                  </a:moveTo>
                  <a:cubicBezTo>
                    <a:pt x="1" y="7"/>
                    <a:pt x="0" y="15"/>
                    <a:pt x="4" y="20"/>
                  </a:cubicBezTo>
                  <a:cubicBezTo>
                    <a:pt x="6" y="25"/>
                    <a:pt x="12" y="29"/>
                    <a:pt x="11" y="35"/>
                  </a:cubicBezTo>
                  <a:cubicBezTo>
                    <a:pt x="12" y="34"/>
                    <a:pt x="12" y="33"/>
                    <a:pt x="13" y="32"/>
                  </a:cubicBezTo>
                  <a:cubicBezTo>
                    <a:pt x="16" y="34"/>
                    <a:pt x="14" y="41"/>
                    <a:pt x="19" y="42"/>
                  </a:cubicBezTo>
                  <a:cubicBezTo>
                    <a:pt x="19" y="42"/>
                    <a:pt x="19" y="42"/>
                    <a:pt x="19" y="41"/>
                  </a:cubicBezTo>
                  <a:cubicBezTo>
                    <a:pt x="19" y="41"/>
                    <a:pt x="21" y="41"/>
                    <a:pt x="21" y="41"/>
                  </a:cubicBezTo>
                  <a:cubicBezTo>
                    <a:pt x="22" y="43"/>
                    <a:pt x="24" y="46"/>
                    <a:pt x="26" y="47"/>
                  </a:cubicBezTo>
                  <a:cubicBezTo>
                    <a:pt x="27" y="46"/>
                    <a:pt x="28" y="46"/>
                    <a:pt x="29" y="45"/>
                  </a:cubicBezTo>
                  <a:cubicBezTo>
                    <a:pt x="30" y="53"/>
                    <a:pt x="38" y="52"/>
                    <a:pt x="41" y="57"/>
                  </a:cubicBezTo>
                  <a:cubicBezTo>
                    <a:pt x="37" y="51"/>
                    <a:pt x="31" y="48"/>
                    <a:pt x="32" y="40"/>
                  </a:cubicBezTo>
                  <a:cubicBezTo>
                    <a:pt x="24" y="41"/>
                    <a:pt x="16" y="30"/>
                    <a:pt x="12" y="25"/>
                  </a:cubicBezTo>
                  <a:cubicBezTo>
                    <a:pt x="10" y="23"/>
                    <a:pt x="6" y="17"/>
                    <a:pt x="4" y="14"/>
                  </a:cubicBezTo>
                  <a:cubicBezTo>
                    <a:pt x="2" y="10"/>
                    <a:pt x="3" y="6"/>
                    <a:pt x="2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4" name="Freeform 437">
              <a:extLst>
                <a:ext uri="{FF2B5EF4-FFF2-40B4-BE49-F238E27FC236}">
                  <a16:creationId xmlns:a16="http://schemas.microsoft.com/office/drawing/2014/main" id="{1D337598-6DF0-4750-8114-A1C6504F0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" y="3240"/>
              <a:ext cx="95" cy="83"/>
            </a:xfrm>
            <a:custGeom>
              <a:avLst/>
              <a:gdLst>
                <a:gd name="T0" fmla="*/ 0 w 38"/>
                <a:gd name="T1" fmla="*/ 0 h 31"/>
                <a:gd name="T2" fmla="*/ 1488 w 38"/>
                <a:gd name="T3" fmla="*/ 1590 h 3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31">
                  <a:moveTo>
                    <a:pt x="0" y="0"/>
                  </a:moveTo>
                  <a:cubicBezTo>
                    <a:pt x="8" y="7"/>
                    <a:pt x="29" y="25"/>
                    <a:pt x="38" y="31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5" name="Freeform 438">
              <a:extLst>
                <a:ext uri="{FF2B5EF4-FFF2-40B4-BE49-F238E27FC236}">
                  <a16:creationId xmlns:a16="http://schemas.microsoft.com/office/drawing/2014/main" id="{47CA1E76-4777-4FCE-B58C-62ED73C40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3" y="3363"/>
              <a:ext cx="28" cy="16"/>
            </a:xfrm>
            <a:custGeom>
              <a:avLst/>
              <a:gdLst>
                <a:gd name="T0" fmla="*/ 0 w 11"/>
                <a:gd name="T1" fmla="*/ 0 h 6"/>
                <a:gd name="T2" fmla="*/ 461 w 11"/>
                <a:gd name="T3" fmla="*/ 30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6" y="2"/>
                    <a:pt x="11" y="6"/>
                    <a:pt x="11" y="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6" name="Freeform 439">
              <a:extLst>
                <a:ext uri="{FF2B5EF4-FFF2-40B4-BE49-F238E27FC236}">
                  <a16:creationId xmlns:a16="http://schemas.microsoft.com/office/drawing/2014/main" id="{8813FADB-060D-4009-B4AE-9B1F87FE6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" y="3352"/>
              <a:ext cx="25" cy="19"/>
            </a:xfrm>
            <a:custGeom>
              <a:avLst/>
              <a:gdLst>
                <a:gd name="T0" fmla="*/ 0 w 10"/>
                <a:gd name="T1" fmla="*/ 0 h 7"/>
                <a:gd name="T2" fmla="*/ 395 w 10"/>
                <a:gd name="T3" fmla="*/ 383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cubicBezTo>
                    <a:pt x="5" y="4"/>
                    <a:pt x="10" y="7"/>
                    <a:pt x="10" y="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7" name="Freeform 440">
              <a:extLst>
                <a:ext uri="{FF2B5EF4-FFF2-40B4-BE49-F238E27FC236}">
                  <a16:creationId xmlns:a16="http://schemas.microsoft.com/office/drawing/2014/main" id="{9CA15726-3B2B-41D3-82E8-9F3CB628E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" y="3259"/>
              <a:ext cx="53" cy="16"/>
            </a:xfrm>
            <a:custGeom>
              <a:avLst/>
              <a:gdLst>
                <a:gd name="T0" fmla="*/ 0 w 21"/>
                <a:gd name="T1" fmla="*/ 93 h 6"/>
                <a:gd name="T2" fmla="*/ 853 w 21"/>
                <a:gd name="T3" fmla="*/ 30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" h="6">
                  <a:moveTo>
                    <a:pt x="0" y="2"/>
                  </a:moveTo>
                  <a:cubicBezTo>
                    <a:pt x="5" y="0"/>
                    <a:pt x="21" y="6"/>
                    <a:pt x="21" y="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8" name="Freeform 441">
              <a:extLst>
                <a:ext uri="{FF2B5EF4-FFF2-40B4-BE49-F238E27FC236}">
                  <a16:creationId xmlns:a16="http://schemas.microsoft.com/office/drawing/2014/main" id="{AD57E689-707B-4E41-BFC7-2E39C4DBD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8" y="3291"/>
              <a:ext cx="38" cy="13"/>
            </a:xfrm>
            <a:custGeom>
              <a:avLst/>
              <a:gdLst>
                <a:gd name="T0" fmla="*/ 0 w 15"/>
                <a:gd name="T1" fmla="*/ 0 h 5"/>
                <a:gd name="T2" fmla="*/ 616 w 15"/>
                <a:gd name="T3" fmla="*/ 229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5">
                  <a:moveTo>
                    <a:pt x="0" y="0"/>
                  </a:moveTo>
                  <a:cubicBezTo>
                    <a:pt x="7" y="1"/>
                    <a:pt x="15" y="5"/>
                    <a:pt x="15" y="5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9" name="Freeform 442">
              <a:extLst>
                <a:ext uri="{FF2B5EF4-FFF2-40B4-BE49-F238E27FC236}">
                  <a16:creationId xmlns:a16="http://schemas.microsoft.com/office/drawing/2014/main" id="{6B15315F-CA20-4BA3-9A9E-233A0960F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3339"/>
              <a:ext cx="57" cy="32"/>
            </a:xfrm>
            <a:custGeom>
              <a:avLst/>
              <a:gdLst>
                <a:gd name="T0" fmla="*/ 0 w 23"/>
                <a:gd name="T1" fmla="*/ 0 h 12"/>
                <a:gd name="T2" fmla="*/ 689 w 23"/>
                <a:gd name="T3" fmla="*/ 363 h 12"/>
                <a:gd name="T4" fmla="*/ 865 w 23"/>
                <a:gd name="T5" fmla="*/ 605 h 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12">
                  <a:moveTo>
                    <a:pt x="0" y="0"/>
                  </a:moveTo>
                  <a:cubicBezTo>
                    <a:pt x="10" y="2"/>
                    <a:pt x="15" y="4"/>
                    <a:pt x="18" y="7"/>
                  </a:cubicBezTo>
                  <a:cubicBezTo>
                    <a:pt x="22" y="10"/>
                    <a:pt x="23" y="12"/>
                    <a:pt x="23" y="12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0" name="Freeform 443">
              <a:extLst>
                <a:ext uri="{FF2B5EF4-FFF2-40B4-BE49-F238E27FC236}">
                  <a16:creationId xmlns:a16="http://schemas.microsoft.com/office/drawing/2014/main" id="{BE9EA1BF-6AD8-4001-A6D9-59B7DD7D2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" y="3312"/>
              <a:ext cx="88" cy="53"/>
            </a:xfrm>
            <a:custGeom>
              <a:avLst/>
              <a:gdLst>
                <a:gd name="T0" fmla="*/ 0 w 35"/>
                <a:gd name="T1" fmla="*/ 0 h 20"/>
                <a:gd name="T2" fmla="*/ 714 w 35"/>
                <a:gd name="T3" fmla="*/ 506 h 20"/>
                <a:gd name="T4" fmla="*/ 1353 w 35"/>
                <a:gd name="T5" fmla="*/ 983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5" h="20">
                  <a:moveTo>
                    <a:pt x="0" y="0"/>
                  </a:moveTo>
                  <a:cubicBezTo>
                    <a:pt x="5" y="5"/>
                    <a:pt x="12" y="5"/>
                    <a:pt x="18" y="10"/>
                  </a:cubicBezTo>
                  <a:cubicBezTo>
                    <a:pt x="25" y="15"/>
                    <a:pt x="35" y="14"/>
                    <a:pt x="34" y="2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1" name="Freeform 444">
              <a:extLst>
                <a:ext uri="{FF2B5EF4-FFF2-40B4-BE49-F238E27FC236}">
                  <a16:creationId xmlns:a16="http://schemas.microsoft.com/office/drawing/2014/main" id="{7A68265C-B46E-48B5-8F64-6DFE40F30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3" y="2933"/>
              <a:ext cx="153" cy="334"/>
            </a:xfrm>
            <a:custGeom>
              <a:avLst/>
              <a:gdLst>
                <a:gd name="T0" fmla="*/ 0 w 61"/>
                <a:gd name="T1" fmla="*/ 150 h 125"/>
                <a:gd name="T2" fmla="*/ 2335 w 61"/>
                <a:gd name="T3" fmla="*/ 3263 h 125"/>
                <a:gd name="T4" fmla="*/ 1861 w 61"/>
                <a:gd name="T5" fmla="*/ 6367 h 1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1" h="125">
                  <a:moveTo>
                    <a:pt x="0" y="3"/>
                  </a:moveTo>
                  <a:cubicBezTo>
                    <a:pt x="27" y="0"/>
                    <a:pt x="56" y="27"/>
                    <a:pt x="59" y="64"/>
                  </a:cubicBezTo>
                  <a:cubicBezTo>
                    <a:pt x="61" y="102"/>
                    <a:pt x="55" y="115"/>
                    <a:pt x="47" y="125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2" name="Freeform 445">
              <a:extLst>
                <a:ext uri="{FF2B5EF4-FFF2-40B4-BE49-F238E27FC236}">
                  <a16:creationId xmlns:a16="http://schemas.microsoft.com/office/drawing/2014/main" id="{6F3FC8D9-C8D2-479E-B85E-CEFB6B652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" y="3272"/>
              <a:ext cx="105" cy="24"/>
            </a:xfrm>
            <a:custGeom>
              <a:avLst/>
              <a:gdLst>
                <a:gd name="T0" fmla="*/ 0 w 42"/>
                <a:gd name="T1" fmla="*/ 149 h 9"/>
                <a:gd name="T2" fmla="*/ 833 w 42"/>
                <a:gd name="T3" fmla="*/ 363 h 9"/>
                <a:gd name="T4" fmla="*/ 1645 w 42"/>
                <a:gd name="T5" fmla="*/ 363 h 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2" h="9">
                  <a:moveTo>
                    <a:pt x="0" y="3"/>
                  </a:moveTo>
                  <a:cubicBezTo>
                    <a:pt x="13" y="0"/>
                    <a:pt x="16" y="4"/>
                    <a:pt x="21" y="7"/>
                  </a:cubicBezTo>
                  <a:cubicBezTo>
                    <a:pt x="26" y="9"/>
                    <a:pt x="42" y="7"/>
                    <a:pt x="42" y="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3" name="Freeform 446">
              <a:extLst>
                <a:ext uri="{FF2B5EF4-FFF2-40B4-BE49-F238E27FC236}">
                  <a16:creationId xmlns:a16="http://schemas.microsoft.com/office/drawing/2014/main" id="{A96EF371-E13A-4C88-9DF1-40F6B05EB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" y="2427"/>
              <a:ext cx="112" cy="176"/>
            </a:xfrm>
            <a:custGeom>
              <a:avLst/>
              <a:gdLst>
                <a:gd name="T0" fmla="*/ 1344 w 45"/>
                <a:gd name="T1" fmla="*/ 3128 h 66"/>
                <a:gd name="T2" fmla="*/ 154 w 45"/>
                <a:gd name="T3" fmla="*/ 363 h 66"/>
                <a:gd name="T4" fmla="*/ 1190 w 45"/>
                <a:gd name="T5" fmla="*/ 1059 h 66"/>
                <a:gd name="T6" fmla="*/ 1461 w 45"/>
                <a:gd name="T7" fmla="*/ 1613 h 66"/>
                <a:gd name="T8" fmla="*/ 1618 w 45"/>
                <a:gd name="T9" fmla="*/ 1821 h 66"/>
                <a:gd name="T10" fmla="*/ 1573 w 45"/>
                <a:gd name="T11" fmla="*/ 2027 h 66"/>
                <a:gd name="T12" fmla="*/ 1573 w 45"/>
                <a:gd name="T13" fmla="*/ 2333 h 66"/>
                <a:gd name="T14" fmla="*/ 1727 w 45"/>
                <a:gd name="T15" fmla="*/ 2525 h 66"/>
                <a:gd name="T16" fmla="*/ 1389 w 45"/>
                <a:gd name="T17" fmla="*/ 2787 h 66"/>
                <a:gd name="T18" fmla="*/ 1618 w 45"/>
                <a:gd name="T19" fmla="*/ 3336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5" h="66">
                  <a:moveTo>
                    <a:pt x="35" y="62"/>
                  </a:moveTo>
                  <a:cubicBezTo>
                    <a:pt x="25" y="54"/>
                    <a:pt x="0" y="21"/>
                    <a:pt x="4" y="7"/>
                  </a:cubicBezTo>
                  <a:cubicBezTo>
                    <a:pt x="4" y="0"/>
                    <a:pt x="26" y="13"/>
                    <a:pt x="31" y="21"/>
                  </a:cubicBezTo>
                  <a:cubicBezTo>
                    <a:pt x="33" y="24"/>
                    <a:pt x="37" y="29"/>
                    <a:pt x="38" y="32"/>
                  </a:cubicBezTo>
                  <a:cubicBezTo>
                    <a:pt x="39" y="34"/>
                    <a:pt x="41" y="34"/>
                    <a:pt x="42" y="36"/>
                  </a:cubicBezTo>
                  <a:cubicBezTo>
                    <a:pt x="43" y="38"/>
                    <a:pt x="40" y="39"/>
                    <a:pt x="41" y="40"/>
                  </a:cubicBezTo>
                  <a:cubicBezTo>
                    <a:pt x="41" y="41"/>
                    <a:pt x="41" y="44"/>
                    <a:pt x="41" y="46"/>
                  </a:cubicBezTo>
                  <a:cubicBezTo>
                    <a:pt x="41" y="47"/>
                    <a:pt x="45" y="48"/>
                    <a:pt x="45" y="50"/>
                  </a:cubicBezTo>
                  <a:cubicBezTo>
                    <a:pt x="45" y="54"/>
                    <a:pt x="39" y="55"/>
                    <a:pt x="36" y="55"/>
                  </a:cubicBezTo>
                  <a:cubicBezTo>
                    <a:pt x="40" y="58"/>
                    <a:pt x="43" y="61"/>
                    <a:pt x="42" y="6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4" name="Freeform 447">
              <a:extLst>
                <a:ext uri="{FF2B5EF4-FFF2-40B4-BE49-F238E27FC236}">
                  <a16:creationId xmlns:a16="http://schemas.microsoft.com/office/drawing/2014/main" id="{05EBB808-B655-4662-89D3-03F1193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" y="2493"/>
              <a:ext cx="255" cy="230"/>
            </a:xfrm>
            <a:custGeom>
              <a:avLst/>
              <a:gdLst>
                <a:gd name="T0" fmla="*/ 0 w 102"/>
                <a:gd name="T1" fmla="*/ 0 h 86"/>
                <a:gd name="T2" fmla="*/ 988 w 102"/>
                <a:gd name="T3" fmla="*/ 1738 h 86"/>
                <a:gd name="T4" fmla="*/ 2000 w 102"/>
                <a:gd name="T5" fmla="*/ 3327 h 86"/>
                <a:gd name="T6" fmla="*/ 2895 w 102"/>
                <a:gd name="T7" fmla="*/ 3576 h 86"/>
                <a:gd name="T8" fmla="*/ 3988 w 102"/>
                <a:gd name="T9" fmla="*/ 4399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86">
                  <a:moveTo>
                    <a:pt x="0" y="0"/>
                  </a:moveTo>
                  <a:cubicBezTo>
                    <a:pt x="8" y="10"/>
                    <a:pt x="15" y="20"/>
                    <a:pt x="25" y="34"/>
                  </a:cubicBezTo>
                  <a:cubicBezTo>
                    <a:pt x="30" y="43"/>
                    <a:pt x="42" y="60"/>
                    <a:pt x="51" y="65"/>
                  </a:cubicBezTo>
                  <a:cubicBezTo>
                    <a:pt x="59" y="70"/>
                    <a:pt x="64" y="68"/>
                    <a:pt x="74" y="70"/>
                  </a:cubicBezTo>
                  <a:cubicBezTo>
                    <a:pt x="84" y="73"/>
                    <a:pt x="100" y="83"/>
                    <a:pt x="102" y="8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5" name="Freeform 448">
              <a:extLst>
                <a:ext uri="{FF2B5EF4-FFF2-40B4-BE49-F238E27FC236}">
                  <a16:creationId xmlns:a16="http://schemas.microsoft.com/office/drawing/2014/main" id="{BB9A582C-B930-441B-A47A-1D2DD79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" y="3125"/>
              <a:ext cx="113" cy="184"/>
            </a:xfrm>
            <a:custGeom>
              <a:avLst/>
              <a:gdLst>
                <a:gd name="T0" fmla="*/ 922 w 45"/>
                <a:gd name="T1" fmla="*/ 1763 h 69"/>
                <a:gd name="T2" fmla="*/ 522 w 45"/>
                <a:gd name="T3" fmla="*/ 363 h 69"/>
                <a:gd name="T4" fmla="*/ 472 w 45"/>
                <a:gd name="T5" fmla="*/ 307 h 69"/>
                <a:gd name="T6" fmla="*/ 50 w 45"/>
                <a:gd name="T7" fmla="*/ 307 h 69"/>
                <a:gd name="T8" fmla="*/ 0 w 45"/>
                <a:gd name="T9" fmla="*/ 760 h 69"/>
                <a:gd name="T10" fmla="*/ 83 w 45"/>
                <a:gd name="T11" fmla="*/ 1272 h 69"/>
                <a:gd name="T12" fmla="*/ 367 w 45"/>
                <a:gd name="T13" fmla="*/ 1672 h 69"/>
                <a:gd name="T14" fmla="*/ 367 w 45"/>
                <a:gd name="T15" fmla="*/ 1877 h 69"/>
                <a:gd name="T16" fmla="*/ 522 w 45"/>
                <a:gd name="T17" fmla="*/ 2069 h 69"/>
                <a:gd name="T18" fmla="*/ 681 w 45"/>
                <a:gd name="T19" fmla="*/ 2483 h 69"/>
                <a:gd name="T20" fmla="*/ 922 w 45"/>
                <a:gd name="T21" fmla="*/ 2936 h 69"/>
                <a:gd name="T22" fmla="*/ 1665 w 45"/>
                <a:gd name="T23" fmla="*/ 3435 h 69"/>
                <a:gd name="T24" fmla="*/ 1790 w 45"/>
                <a:gd name="T25" fmla="*/ 3435 h 69"/>
                <a:gd name="T26" fmla="*/ 922 w 45"/>
                <a:gd name="T27" fmla="*/ 1763 h 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5" h="69">
                  <a:moveTo>
                    <a:pt x="23" y="35"/>
                  </a:moveTo>
                  <a:cubicBezTo>
                    <a:pt x="17" y="27"/>
                    <a:pt x="14" y="17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9" y="4"/>
                    <a:pt x="3" y="0"/>
                    <a:pt x="1" y="6"/>
                  </a:cubicBezTo>
                  <a:cubicBezTo>
                    <a:pt x="0" y="9"/>
                    <a:pt x="8" y="12"/>
                    <a:pt x="0" y="15"/>
                  </a:cubicBezTo>
                  <a:cubicBezTo>
                    <a:pt x="6" y="17"/>
                    <a:pt x="4" y="21"/>
                    <a:pt x="2" y="25"/>
                  </a:cubicBezTo>
                  <a:cubicBezTo>
                    <a:pt x="7" y="26"/>
                    <a:pt x="7" y="29"/>
                    <a:pt x="9" y="33"/>
                  </a:cubicBezTo>
                  <a:cubicBezTo>
                    <a:pt x="9" y="34"/>
                    <a:pt x="8" y="35"/>
                    <a:pt x="9" y="37"/>
                  </a:cubicBezTo>
                  <a:cubicBezTo>
                    <a:pt x="9" y="38"/>
                    <a:pt x="12" y="39"/>
                    <a:pt x="13" y="41"/>
                  </a:cubicBezTo>
                  <a:cubicBezTo>
                    <a:pt x="15" y="44"/>
                    <a:pt x="15" y="46"/>
                    <a:pt x="17" y="49"/>
                  </a:cubicBezTo>
                  <a:cubicBezTo>
                    <a:pt x="19" y="52"/>
                    <a:pt x="21" y="56"/>
                    <a:pt x="23" y="58"/>
                  </a:cubicBezTo>
                  <a:cubicBezTo>
                    <a:pt x="27" y="63"/>
                    <a:pt x="36" y="67"/>
                    <a:pt x="42" y="68"/>
                  </a:cubicBezTo>
                  <a:cubicBezTo>
                    <a:pt x="43" y="69"/>
                    <a:pt x="44" y="69"/>
                    <a:pt x="45" y="68"/>
                  </a:cubicBezTo>
                  <a:cubicBezTo>
                    <a:pt x="39" y="61"/>
                    <a:pt x="33" y="50"/>
                    <a:pt x="23" y="35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6" name="Freeform 449">
              <a:extLst>
                <a:ext uri="{FF2B5EF4-FFF2-40B4-BE49-F238E27FC236}">
                  <a16:creationId xmlns:a16="http://schemas.microsoft.com/office/drawing/2014/main" id="{08A07671-279D-4206-B55C-A3F4743CB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" y="2869"/>
              <a:ext cx="23" cy="30"/>
            </a:xfrm>
            <a:custGeom>
              <a:avLst/>
              <a:gdLst>
                <a:gd name="T0" fmla="*/ 84 w 9"/>
                <a:gd name="T1" fmla="*/ 0 h 11"/>
                <a:gd name="T2" fmla="*/ 386 w 9"/>
                <a:gd name="T3" fmla="*/ 611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11">
                  <a:moveTo>
                    <a:pt x="2" y="0"/>
                  </a:moveTo>
                  <a:cubicBezTo>
                    <a:pt x="0" y="8"/>
                    <a:pt x="6" y="10"/>
                    <a:pt x="9" y="11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7" name="Freeform 450">
              <a:extLst>
                <a:ext uri="{FF2B5EF4-FFF2-40B4-BE49-F238E27FC236}">
                  <a16:creationId xmlns:a16="http://schemas.microsoft.com/office/drawing/2014/main" id="{D3587C79-F96B-458C-8EB8-D88E49193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1" y="2752"/>
              <a:ext cx="70" cy="59"/>
            </a:xfrm>
            <a:custGeom>
              <a:avLst/>
              <a:gdLst>
                <a:gd name="T0" fmla="*/ 550 w 28"/>
                <a:gd name="T1" fmla="*/ 1078 h 22"/>
                <a:gd name="T2" fmla="*/ 1095 w 28"/>
                <a:gd name="T3" fmla="*/ 620 h 22"/>
                <a:gd name="T4" fmla="*/ 675 w 28"/>
                <a:gd name="T5" fmla="*/ 56 h 22"/>
                <a:gd name="T6" fmla="*/ 0 w 28"/>
                <a:gd name="T7" fmla="*/ 518 h 22"/>
                <a:gd name="T8" fmla="*/ 550 w 28"/>
                <a:gd name="T9" fmla="*/ 1078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22">
                  <a:moveTo>
                    <a:pt x="14" y="21"/>
                  </a:moveTo>
                  <a:cubicBezTo>
                    <a:pt x="22" y="22"/>
                    <a:pt x="25" y="14"/>
                    <a:pt x="28" y="12"/>
                  </a:cubicBezTo>
                  <a:cubicBezTo>
                    <a:pt x="26" y="10"/>
                    <a:pt x="26" y="2"/>
                    <a:pt x="17" y="1"/>
                  </a:cubicBezTo>
                  <a:cubicBezTo>
                    <a:pt x="8" y="0"/>
                    <a:pt x="4" y="11"/>
                    <a:pt x="0" y="10"/>
                  </a:cubicBezTo>
                  <a:cubicBezTo>
                    <a:pt x="4" y="11"/>
                    <a:pt x="7" y="21"/>
                    <a:pt x="14" y="21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8" name="Freeform 451">
              <a:extLst>
                <a:ext uri="{FF2B5EF4-FFF2-40B4-BE49-F238E27FC236}">
                  <a16:creationId xmlns:a16="http://schemas.microsoft.com/office/drawing/2014/main" id="{3317A461-8AA8-4C1D-AF9E-E4796D22C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8" y="2795"/>
              <a:ext cx="35" cy="74"/>
            </a:xfrm>
            <a:custGeom>
              <a:avLst/>
              <a:gdLst>
                <a:gd name="T0" fmla="*/ 208 w 14"/>
                <a:gd name="T1" fmla="*/ 0 h 28"/>
                <a:gd name="T2" fmla="*/ 550 w 14"/>
                <a:gd name="T3" fmla="*/ 1369 h 2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28">
                  <a:moveTo>
                    <a:pt x="5" y="0"/>
                  </a:moveTo>
                  <a:cubicBezTo>
                    <a:pt x="7" y="16"/>
                    <a:pt x="0" y="18"/>
                    <a:pt x="14" y="28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9" name="Freeform 452">
              <a:extLst>
                <a:ext uri="{FF2B5EF4-FFF2-40B4-BE49-F238E27FC236}">
                  <a16:creationId xmlns:a16="http://schemas.microsoft.com/office/drawing/2014/main" id="{443DF2D2-FA42-4248-A508-3F602576A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6" y="2944"/>
              <a:ext cx="105" cy="56"/>
            </a:xfrm>
            <a:custGeom>
              <a:avLst/>
              <a:gdLst>
                <a:gd name="T0" fmla="*/ 0 w 42"/>
                <a:gd name="T1" fmla="*/ 0 h 21"/>
                <a:gd name="T2" fmla="*/ 1645 w 42"/>
                <a:gd name="T3" fmla="*/ 1003 h 2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2" h="21">
                  <a:moveTo>
                    <a:pt x="0" y="0"/>
                  </a:moveTo>
                  <a:cubicBezTo>
                    <a:pt x="19" y="14"/>
                    <a:pt x="29" y="21"/>
                    <a:pt x="42" y="2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60" name="Freeform 453">
              <a:extLst>
                <a:ext uri="{FF2B5EF4-FFF2-40B4-BE49-F238E27FC236}">
                  <a16:creationId xmlns:a16="http://schemas.microsoft.com/office/drawing/2014/main" id="{5FFD3B0C-499D-4D3B-9308-5634E4EE7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8" y="2917"/>
              <a:ext cx="18" cy="134"/>
            </a:xfrm>
            <a:custGeom>
              <a:avLst/>
              <a:gdLst>
                <a:gd name="T0" fmla="*/ 0 w 7"/>
                <a:gd name="T1" fmla="*/ 0 h 50"/>
                <a:gd name="T2" fmla="*/ 54 w 7"/>
                <a:gd name="T3" fmla="*/ 2578 h 5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50">
                  <a:moveTo>
                    <a:pt x="0" y="0"/>
                  </a:moveTo>
                  <a:cubicBezTo>
                    <a:pt x="3" y="17"/>
                    <a:pt x="7" y="27"/>
                    <a:pt x="1" y="5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61" name="Freeform 454">
              <a:extLst>
                <a:ext uri="{FF2B5EF4-FFF2-40B4-BE49-F238E27FC236}">
                  <a16:creationId xmlns:a16="http://schemas.microsoft.com/office/drawing/2014/main" id="{5DED72F9-2E6C-4E32-9928-1CE1D2BE3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1" y="2925"/>
              <a:ext cx="30" cy="136"/>
            </a:xfrm>
            <a:custGeom>
              <a:avLst/>
              <a:gdLst>
                <a:gd name="T0" fmla="*/ 0 w 12"/>
                <a:gd name="T1" fmla="*/ 0 h 51"/>
                <a:gd name="T2" fmla="*/ 470 w 12"/>
                <a:gd name="T3" fmla="*/ 2581 h 5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51">
                  <a:moveTo>
                    <a:pt x="0" y="0"/>
                  </a:moveTo>
                  <a:cubicBezTo>
                    <a:pt x="4" y="14"/>
                    <a:pt x="6" y="44"/>
                    <a:pt x="12" y="51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62" name="Freeform 455">
              <a:extLst>
                <a:ext uri="{FF2B5EF4-FFF2-40B4-BE49-F238E27FC236}">
                  <a16:creationId xmlns:a16="http://schemas.microsoft.com/office/drawing/2014/main" id="{0DC228A0-1ABB-4F21-87FA-F0C0796A0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6" y="2933"/>
              <a:ext cx="27" cy="86"/>
            </a:xfrm>
            <a:custGeom>
              <a:avLst/>
              <a:gdLst>
                <a:gd name="T0" fmla="*/ 0 w 11"/>
                <a:gd name="T1" fmla="*/ 0 h 32"/>
                <a:gd name="T2" fmla="*/ 398 w 11"/>
                <a:gd name="T3" fmla="*/ 1669 h 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32">
                  <a:moveTo>
                    <a:pt x="0" y="0"/>
                  </a:moveTo>
                  <a:cubicBezTo>
                    <a:pt x="2" y="8"/>
                    <a:pt x="3" y="24"/>
                    <a:pt x="11" y="32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63" name="Freeform 456">
              <a:extLst>
                <a:ext uri="{FF2B5EF4-FFF2-40B4-BE49-F238E27FC236}">
                  <a16:creationId xmlns:a16="http://schemas.microsoft.com/office/drawing/2014/main" id="{DD9D8694-C780-4DFA-9867-B63033250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" y="2664"/>
              <a:ext cx="47" cy="80"/>
            </a:xfrm>
            <a:custGeom>
              <a:avLst/>
              <a:gdLst>
                <a:gd name="T0" fmla="*/ 710 w 19"/>
                <a:gd name="T1" fmla="*/ 1515 h 30"/>
                <a:gd name="T2" fmla="*/ 0 w 19"/>
                <a:gd name="T3" fmla="*/ 0 h 3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" h="30">
                  <a:moveTo>
                    <a:pt x="19" y="30"/>
                  </a:moveTo>
                  <a:cubicBezTo>
                    <a:pt x="13" y="26"/>
                    <a:pt x="8" y="16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64" name="Oval 457">
              <a:extLst>
                <a:ext uri="{FF2B5EF4-FFF2-40B4-BE49-F238E27FC236}">
                  <a16:creationId xmlns:a16="http://schemas.microsoft.com/office/drawing/2014/main" id="{64146792-C84C-4AE3-944F-D58187EB1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6" y="2755"/>
              <a:ext cx="47" cy="53"/>
            </a:xfrm>
            <a:prstGeom prst="ellipse">
              <a:avLst/>
            </a:prstGeom>
            <a:noFill/>
            <a:ln w="7938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1565" name="Freeform 458">
              <a:extLst>
                <a:ext uri="{FF2B5EF4-FFF2-40B4-BE49-F238E27FC236}">
                  <a16:creationId xmlns:a16="http://schemas.microsoft.com/office/drawing/2014/main" id="{B3F013E0-C528-49F8-8E61-5B8383D1D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" y="2301"/>
              <a:ext cx="1332" cy="1086"/>
            </a:xfrm>
            <a:custGeom>
              <a:avLst/>
              <a:gdLst>
                <a:gd name="T0" fmla="*/ 19543 w 533"/>
                <a:gd name="T1" fmla="*/ 8963 h 407"/>
                <a:gd name="T2" fmla="*/ 17169 w 533"/>
                <a:gd name="T3" fmla="*/ 6500 h 407"/>
                <a:gd name="T4" fmla="*/ 15844 w 533"/>
                <a:gd name="T5" fmla="*/ 2036 h 407"/>
                <a:gd name="T6" fmla="*/ 14282 w 533"/>
                <a:gd name="T7" fmla="*/ 2071 h 407"/>
                <a:gd name="T8" fmla="*/ 14545 w 533"/>
                <a:gd name="T9" fmla="*/ 3645 h 407"/>
                <a:gd name="T10" fmla="*/ 12203 w 533"/>
                <a:gd name="T11" fmla="*/ 1617 h 407"/>
                <a:gd name="T12" fmla="*/ 13970 w 533"/>
                <a:gd name="T13" fmla="*/ 6900 h 407"/>
                <a:gd name="T14" fmla="*/ 12798 w 533"/>
                <a:gd name="T15" fmla="*/ 7447 h 407"/>
                <a:gd name="T16" fmla="*/ 6165 w 533"/>
                <a:gd name="T17" fmla="*/ 5988 h 407"/>
                <a:gd name="T18" fmla="*/ 542 w 533"/>
                <a:gd name="T19" fmla="*/ 17443 h 407"/>
                <a:gd name="T20" fmla="*/ 3934 w 533"/>
                <a:gd name="T21" fmla="*/ 20122 h 407"/>
                <a:gd name="T22" fmla="*/ 7682 w 533"/>
                <a:gd name="T23" fmla="*/ 20234 h 407"/>
                <a:gd name="T24" fmla="*/ 10723 w 533"/>
                <a:gd name="T25" fmla="*/ 20234 h 407"/>
                <a:gd name="T26" fmla="*/ 9831 w 533"/>
                <a:gd name="T27" fmla="*/ 19052 h 407"/>
                <a:gd name="T28" fmla="*/ 7807 w 533"/>
                <a:gd name="T29" fmla="*/ 18812 h 407"/>
                <a:gd name="T30" fmla="*/ 8694 w 533"/>
                <a:gd name="T31" fmla="*/ 18299 h 407"/>
                <a:gd name="T32" fmla="*/ 8737 w 533"/>
                <a:gd name="T33" fmla="*/ 18257 h 407"/>
                <a:gd name="T34" fmla="*/ 9082 w 533"/>
                <a:gd name="T35" fmla="*/ 18411 h 407"/>
                <a:gd name="T36" fmla="*/ 10016 w 533"/>
                <a:gd name="T37" fmla="*/ 17955 h 407"/>
                <a:gd name="T38" fmla="*/ 10611 w 533"/>
                <a:gd name="T39" fmla="*/ 17899 h 407"/>
                <a:gd name="T40" fmla="*/ 12828 w 533"/>
                <a:gd name="T41" fmla="*/ 19473 h 407"/>
                <a:gd name="T42" fmla="*/ 15452 w 533"/>
                <a:gd name="T43" fmla="*/ 20634 h 407"/>
                <a:gd name="T44" fmla="*/ 16076 w 533"/>
                <a:gd name="T45" fmla="*/ 20533 h 407"/>
                <a:gd name="T46" fmla="*/ 16544 w 533"/>
                <a:gd name="T47" fmla="*/ 20122 h 407"/>
                <a:gd name="T48" fmla="*/ 15139 w 533"/>
                <a:gd name="T49" fmla="*/ 19508 h 407"/>
                <a:gd name="T50" fmla="*/ 15794 w 533"/>
                <a:gd name="T51" fmla="*/ 19209 h 407"/>
                <a:gd name="T52" fmla="*/ 16731 w 533"/>
                <a:gd name="T53" fmla="*/ 18902 h 407"/>
                <a:gd name="T54" fmla="*/ 15607 w 533"/>
                <a:gd name="T55" fmla="*/ 18142 h 407"/>
                <a:gd name="T56" fmla="*/ 13298 w 533"/>
                <a:gd name="T57" fmla="*/ 17501 h 407"/>
                <a:gd name="T58" fmla="*/ 14627 w 533"/>
                <a:gd name="T59" fmla="*/ 17443 h 407"/>
                <a:gd name="T60" fmla="*/ 14782 w 533"/>
                <a:gd name="T61" fmla="*/ 17379 h 407"/>
                <a:gd name="T62" fmla="*/ 15532 w 533"/>
                <a:gd name="T63" fmla="*/ 17379 h 407"/>
                <a:gd name="T64" fmla="*/ 15794 w 533"/>
                <a:gd name="T65" fmla="*/ 17139 h 407"/>
                <a:gd name="T66" fmla="*/ 16389 w 533"/>
                <a:gd name="T67" fmla="*/ 16738 h 407"/>
                <a:gd name="T68" fmla="*/ 17011 w 533"/>
                <a:gd name="T69" fmla="*/ 16469 h 407"/>
                <a:gd name="T70" fmla="*/ 17668 w 533"/>
                <a:gd name="T71" fmla="*/ 15919 h 407"/>
                <a:gd name="T72" fmla="*/ 17981 w 533"/>
                <a:gd name="T73" fmla="*/ 14860 h 407"/>
                <a:gd name="T74" fmla="*/ 19118 w 533"/>
                <a:gd name="T75" fmla="*/ 12730 h 407"/>
                <a:gd name="T76" fmla="*/ 20522 w 533"/>
                <a:gd name="T77" fmla="*/ 11399 h 407"/>
                <a:gd name="T78" fmla="*/ 20477 w 533"/>
                <a:gd name="T79" fmla="*/ 10182 h 40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33" h="407">
                  <a:moveTo>
                    <a:pt x="525" y="201"/>
                  </a:moveTo>
                  <a:cubicBezTo>
                    <a:pt x="518" y="193"/>
                    <a:pt x="508" y="184"/>
                    <a:pt x="501" y="177"/>
                  </a:cubicBezTo>
                  <a:cubicBezTo>
                    <a:pt x="494" y="169"/>
                    <a:pt x="479" y="149"/>
                    <a:pt x="471" y="143"/>
                  </a:cubicBezTo>
                  <a:cubicBezTo>
                    <a:pt x="463" y="137"/>
                    <a:pt x="453" y="133"/>
                    <a:pt x="440" y="128"/>
                  </a:cubicBezTo>
                  <a:cubicBezTo>
                    <a:pt x="427" y="122"/>
                    <a:pt x="426" y="114"/>
                    <a:pt x="420" y="101"/>
                  </a:cubicBezTo>
                  <a:cubicBezTo>
                    <a:pt x="409" y="82"/>
                    <a:pt x="411" y="61"/>
                    <a:pt x="406" y="40"/>
                  </a:cubicBezTo>
                  <a:cubicBezTo>
                    <a:pt x="400" y="20"/>
                    <a:pt x="385" y="0"/>
                    <a:pt x="380" y="3"/>
                  </a:cubicBezTo>
                  <a:cubicBezTo>
                    <a:pt x="375" y="5"/>
                    <a:pt x="366" y="29"/>
                    <a:pt x="366" y="41"/>
                  </a:cubicBezTo>
                  <a:cubicBezTo>
                    <a:pt x="365" y="53"/>
                    <a:pt x="366" y="58"/>
                    <a:pt x="371" y="70"/>
                  </a:cubicBezTo>
                  <a:cubicBezTo>
                    <a:pt x="373" y="72"/>
                    <a:pt x="373" y="72"/>
                    <a:pt x="373" y="72"/>
                  </a:cubicBezTo>
                  <a:cubicBezTo>
                    <a:pt x="368" y="66"/>
                    <a:pt x="362" y="60"/>
                    <a:pt x="354" y="53"/>
                  </a:cubicBezTo>
                  <a:cubicBezTo>
                    <a:pt x="338" y="38"/>
                    <a:pt x="316" y="29"/>
                    <a:pt x="313" y="32"/>
                  </a:cubicBezTo>
                  <a:cubicBezTo>
                    <a:pt x="310" y="34"/>
                    <a:pt x="308" y="60"/>
                    <a:pt x="321" y="81"/>
                  </a:cubicBezTo>
                  <a:cubicBezTo>
                    <a:pt x="332" y="98"/>
                    <a:pt x="351" y="121"/>
                    <a:pt x="358" y="136"/>
                  </a:cubicBezTo>
                  <a:cubicBezTo>
                    <a:pt x="359" y="138"/>
                    <a:pt x="359" y="138"/>
                    <a:pt x="359" y="138"/>
                  </a:cubicBezTo>
                  <a:cubicBezTo>
                    <a:pt x="357" y="147"/>
                    <a:pt x="338" y="149"/>
                    <a:pt x="328" y="147"/>
                  </a:cubicBezTo>
                  <a:cubicBezTo>
                    <a:pt x="317" y="146"/>
                    <a:pt x="284" y="138"/>
                    <a:pt x="267" y="129"/>
                  </a:cubicBezTo>
                  <a:cubicBezTo>
                    <a:pt x="249" y="121"/>
                    <a:pt x="200" y="109"/>
                    <a:pt x="158" y="118"/>
                  </a:cubicBezTo>
                  <a:cubicBezTo>
                    <a:pt x="68" y="135"/>
                    <a:pt x="26" y="183"/>
                    <a:pt x="8" y="271"/>
                  </a:cubicBezTo>
                  <a:cubicBezTo>
                    <a:pt x="2" y="291"/>
                    <a:pt x="0" y="323"/>
                    <a:pt x="14" y="344"/>
                  </a:cubicBezTo>
                  <a:cubicBezTo>
                    <a:pt x="28" y="365"/>
                    <a:pt x="35" y="377"/>
                    <a:pt x="42" y="386"/>
                  </a:cubicBezTo>
                  <a:cubicBezTo>
                    <a:pt x="50" y="394"/>
                    <a:pt x="83" y="395"/>
                    <a:pt x="101" y="397"/>
                  </a:cubicBezTo>
                  <a:cubicBezTo>
                    <a:pt x="119" y="399"/>
                    <a:pt x="137" y="394"/>
                    <a:pt x="145" y="394"/>
                  </a:cubicBezTo>
                  <a:cubicBezTo>
                    <a:pt x="154" y="394"/>
                    <a:pt x="178" y="397"/>
                    <a:pt x="197" y="399"/>
                  </a:cubicBezTo>
                  <a:cubicBezTo>
                    <a:pt x="216" y="401"/>
                    <a:pt x="245" y="402"/>
                    <a:pt x="248" y="402"/>
                  </a:cubicBezTo>
                  <a:cubicBezTo>
                    <a:pt x="253" y="400"/>
                    <a:pt x="268" y="403"/>
                    <a:pt x="275" y="399"/>
                  </a:cubicBezTo>
                  <a:cubicBezTo>
                    <a:pt x="282" y="396"/>
                    <a:pt x="283" y="394"/>
                    <a:pt x="283" y="394"/>
                  </a:cubicBezTo>
                  <a:cubicBezTo>
                    <a:pt x="277" y="386"/>
                    <a:pt x="258" y="379"/>
                    <a:pt x="252" y="376"/>
                  </a:cubicBezTo>
                  <a:cubicBezTo>
                    <a:pt x="246" y="373"/>
                    <a:pt x="239" y="370"/>
                    <a:pt x="236" y="371"/>
                  </a:cubicBezTo>
                  <a:cubicBezTo>
                    <a:pt x="232" y="371"/>
                    <a:pt x="208" y="371"/>
                    <a:pt x="200" y="371"/>
                  </a:cubicBezTo>
                  <a:cubicBezTo>
                    <a:pt x="205" y="371"/>
                    <a:pt x="214" y="370"/>
                    <a:pt x="219" y="364"/>
                  </a:cubicBezTo>
                  <a:cubicBezTo>
                    <a:pt x="221" y="363"/>
                    <a:pt x="222" y="362"/>
                    <a:pt x="223" y="361"/>
                  </a:cubicBezTo>
                  <a:cubicBezTo>
                    <a:pt x="223" y="362"/>
                    <a:pt x="223" y="362"/>
                    <a:pt x="223" y="362"/>
                  </a:cubicBezTo>
                  <a:cubicBezTo>
                    <a:pt x="223" y="361"/>
                    <a:pt x="224" y="361"/>
                    <a:pt x="224" y="360"/>
                  </a:cubicBezTo>
                  <a:cubicBezTo>
                    <a:pt x="226" y="358"/>
                    <a:pt x="228" y="357"/>
                    <a:pt x="230" y="356"/>
                  </a:cubicBezTo>
                  <a:cubicBezTo>
                    <a:pt x="233" y="357"/>
                    <a:pt x="232" y="361"/>
                    <a:pt x="233" y="363"/>
                  </a:cubicBezTo>
                  <a:cubicBezTo>
                    <a:pt x="234" y="357"/>
                    <a:pt x="240" y="355"/>
                    <a:pt x="245" y="358"/>
                  </a:cubicBezTo>
                  <a:cubicBezTo>
                    <a:pt x="248" y="352"/>
                    <a:pt x="253" y="354"/>
                    <a:pt x="257" y="354"/>
                  </a:cubicBezTo>
                  <a:cubicBezTo>
                    <a:pt x="263" y="353"/>
                    <a:pt x="265" y="351"/>
                    <a:pt x="271" y="355"/>
                  </a:cubicBezTo>
                  <a:cubicBezTo>
                    <a:pt x="271" y="354"/>
                    <a:pt x="271" y="354"/>
                    <a:pt x="272" y="353"/>
                  </a:cubicBezTo>
                  <a:cubicBezTo>
                    <a:pt x="272" y="353"/>
                    <a:pt x="273" y="353"/>
                    <a:pt x="274" y="354"/>
                  </a:cubicBezTo>
                  <a:cubicBezTo>
                    <a:pt x="282" y="356"/>
                    <a:pt x="315" y="375"/>
                    <a:pt x="329" y="384"/>
                  </a:cubicBezTo>
                  <a:cubicBezTo>
                    <a:pt x="344" y="393"/>
                    <a:pt x="360" y="401"/>
                    <a:pt x="369" y="404"/>
                  </a:cubicBezTo>
                  <a:cubicBezTo>
                    <a:pt x="378" y="406"/>
                    <a:pt x="389" y="407"/>
                    <a:pt x="396" y="407"/>
                  </a:cubicBezTo>
                  <a:cubicBezTo>
                    <a:pt x="403" y="407"/>
                    <a:pt x="406" y="406"/>
                    <a:pt x="409" y="406"/>
                  </a:cubicBezTo>
                  <a:cubicBezTo>
                    <a:pt x="412" y="406"/>
                    <a:pt x="412" y="405"/>
                    <a:pt x="412" y="405"/>
                  </a:cubicBezTo>
                  <a:cubicBezTo>
                    <a:pt x="417" y="405"/>
                    <a:pt x="419" y="401"/>
                    <a:pt x="419" y="401"/>
                  </a:cubicBezTo>
                  <a:cubicBezTo>
                    <a:pt x="423" y="401"/>
                    <a:pt x="424" y="397"/>
                    <a:pt x="424" y="397"/>
                  </a:cubicBezTo>
                  <a:cubicBezTo>
                    <a:pt x="424" y="397"/>
                    <a:pt x="416" y="392"/>
                    <a:pt x="409" y="389"/>
                  </a:cubicBezTo>
                  <a:cubicBezTo>
                    <a:pt x="403" y="387"/>
                    <a:pt x="393" y="383"/>
                    <a:pt x="388" y="385"/>
                  </a:cubicBezTo>
                  <a:cubicBezTo>
                    <a:pt x="382" y="387"/>
                    <a:pt x="376" y="380"/>
                    <a:pt x="376" y="380"/>
                  </a:cubicBezTo>
                  <a:cubicBezTo>
                    <a:pt x="385" y="379"/>
                    <a:pt x="398" y="379"/>
                    <a:pt x="405" y="379"/>
                  </a:cubicBezTo>
                  <a:cubicBezTo>
                    <a:pt x="412" y="380"/>
                    <a:pt x="422" y="377"/>
                    <a:pt x="420" y="376"/>
                  </a:cubicBezTo>
                  <a:cubicBezTo>
                    <a:pt x="426" y="377"/>
                    <a:pt x="429" y="373"/>
                    <a:pt x="429" y="373"/>
                  </a:cubicBezTo>
                  <a:cubicBezTo>
                    <a:pt x="429" y="373"/>
                    <a:pt x="424" y="367"/>
                    <a:pt x="417" y="366"/>
                  </a:cubicBezTo>
                  <a:cubicBezTo>
                    <a:pt x="410" y="364"/>
                    <a:pt x="403" y="360"/>
                    <a:pt x="400" y="358"/>
                  </a:cubicBezTo>
                  <a:cubicBezTo>
                    <a:pt x="391" y="352"/>
                    <a:pt x="350" y="356"/>
                    <a:pt x="347" y="356"/>
                  </a:cubicBezTo>
                  <a:cubicBezTo>
                    <a:pt x="345" y="356"/>
                    <a:pt x="339" y="349"/>
                    <a:pt x="341" y="345"/>
                  </a:cubicBezTo>
                  <a:cubicBezTo>
                    <a:pt x="343" y="342"/>
                    <a:pt x="361" y="347"/>
                    <a:pt x="370" y="345"/>
                  </a:cubicBezTo>
                  <a:cubicBezTo>
                    <a:pt x="371" y="344"/>
                    <a:pt x="373" y="344"/>
                    <a:pt x="375" y="344"/>
                  </a:cubicBezTo>
                  <a:cubicBezTo>
                    <a:pt x="375" y="344"/>
                    <a:pt x="375" y="345"/>
                    <a:pt x="376" y="346"/>
                  </a:cubicBezTo>
                  <a:cubicBezTo>
                    <a:pt x="377" y="345"/>
                    <a:pt x="378" y="344"/>
                    <a:pt x="379" y="343"/>
                  </a:cubicBezTo>
                  <a:cubicBezTo>
                    <a:pt x="380" y="342"/>
                    <a:pt x="382" y="342"/>
                    <a:pt x="383" y="342"/>
                  </a:cubicBezTo>
                  <a:cubicBezTo>
                    <a:pt x="388" y="345"/>
                    <a:pt x="397" y="335"/>
                    <a:pt x="398" y="343"/>
                  </a:cubicBezTo>
                  <a:cubicBezTo>
                    <a:pt x="399" y="340"/>
                    <a:pt x="399" y="337"/>
                    <a:pt x="401" y="336"/>
                  </a:cubicBezTo>
                  <a:cubicBezTo>
                    <a:pt x="402" y="337"/>
                    <a:pt x="404" y="337"/>
                    <a:pt x="405" y="338"/>
                  </a:cubicBezTo>
                  <a:cubicBezTo>
                    <a:pt x="407" y="334"/>
                    <a:pt x="410" y="338"/>
                    <a:pt x="413" y="336"/>
                  </a:cubicBezTo>
                  <a:cubicBezTo>
                    <a:pt x="416" y="335"/>
                    <a:pt x="417" y="331"/>
                    <a:pt x="420" y="330"/>
                  </a:cubicBezTo>
                  <a:cubicBezTo>
                    <a:pt x="424" y="329"/>
                    <a:pt x="426" y="330"/>
                    <a:pt x="429" y="328"/>
                  </a:cubicBezTo>
                  <a:cubicBezTo>
                    <a:pt x="432" y="327"/>
                    <a:pt x="432" y="322"/>
                    <a:pt x="436" y="325"/>
                  </a:cubicBezTo>
                  <a:cubicBezTo>
                    <a:pt x="437" y="321"/>
                    <a:pt x="441" y="320"/>
                    <a:pt x="445" y="321"/>
                  </a:cubicBezTo>
                  <a:cubicBezTo>
                    <a:pt x="445" y="317"/>
                    <a:pt x="448" y="310"/>
                    <a:pt x="453" y="314"/>
                  </a:cubicBezTo>
                  <a:cubicBezTo>
                    <a:pt x="455" y="309"/>
                    <a:pt x="454" y="299"/>
                    <a:pt x="462" y="301"/>
                  </a:cubicBezTo>
                  <a:cubicBezTo>
                    <a:pt x="461" y="298"/>
                    <a:pt x="461" y="296"/>
                    <a:pt x="461" y="293"/>
                  </a:cubicBezTo>
                  <a:cubicBezTo>
                    <a:pt x="465" y="285"/>
                    <a:pt x="468" y="276"/>
                    <a:pt x="469" y="269"/>
                  </a:cubicBezTo>
                  <a:cubicBezTo>
                    <a:pt x="477" y="265"/>
                    <a:pt x="481" y="251"/>
                    <a:pt x="490" y="251"/>
                  </a:cubicBezTo>
                  <a:cubicBezTo>
                    <a:pt x="498" y="252"/>
                    <a:pt x="503" y="248"/>
                    <a:pt x="508" y="245"/>
                  </a:cubicBezTo>
                  <a:cubicBezTo>
                    <a:pt x="513" y="241"/>
                    <a:pt x="523" y="232"/>
                    <a:pt x="526" y="225"/>
                  </a:cubicBezTo>
                  <a:cubicBezTo>
                    <a:pt x="526" y="225"/>
                    <a:pt x="529" y="225"/>
                    <a:pt x="530" y="222"/>
                  </a:cubicBezTo>
                  <a:cubicBezTo>
                    <a:pt x="532" y="220"/>
                    <a:pt x="533" y="208"/>
                    <a:pt x="525" y="201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66" name="Freeform 459">
              <a:extLst>
                <a:ext uri="{FF2B5EF4-FFF2-40B4-BE49-F238E27FC236}">
                  <a16:creationId xmlns:a16="http://schemas.microsoft.com/office/drawing/2014/main" id="{AD451B8C-2D73-4C64-A3D7-66250315E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" y="3277"/>
              <a:ext cx="160" cy="43"/>
            </a:xfrm>
            <a:custGeom>
              <a:avLst/>
              <a:gdLst>
                <a:gd name="T0" fmla="*/ 1533 w 64"/>
                <a:gd name="T1" fmla="*/ 94 h 16"/>
                <a:gd name="T2" fmla="*/ 625 w 64"/>
                <a:gd name="T3" fmla="*/ 59 h 16"/>
                <a:gd name="T4" fmla="*/ 625 w 64"/>
                <a:gd name="T5" fmla="*/ 59 h 16"/>
                <a:gd name="T6" fmla="*/ 0 w 64"/>
                <a:gd name="T7" fmla="*/ 253 h 16"/>
                <a:gd name="T8" fmla="*/ 1408 w 64"/>
                <a:gd name="T9" fmla="*/ 253 h 16"/>
                <a:gd name="T10" fmla="*/ 2033 w 64"/>
                <a:gd name="T11" fmla="*/ 527 h 16"/>
                <a:gd name="T12" fmla="*/ 2500 w 64"/>
                <a:gd name="T13" fmla="*/ 839 h 16"/>
                <a:gd name="T14" fmla="*/ 2425 w 64"/>
                <a:gd name="T15" fmla="*/ 621 h 16"/>
                <a:gd name="T16" fmla="*/ 1533 w 64"/>
                <a:gd name="T17" fmla="*/ 94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" h="16">
                  <a:moveTo>
                    <a:pt x="39" y="2"/>
                  </a:moveTo>
                  <a:cubicBezTo>
                    <a:pt x="35" y="0"/>
                    <a:pt x="23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0" y="4"/>
                    <a:pt x="4" y="5"/>
                    <a:pt x="0" y="5"/>
                  </a:cubicBezTo>
                  <a:cubicBezTo>
                    <a:pt x="8" y="5"/>
                    <a:pt x="32" y="5"/>
                    <a:pt x="36" y="5"/>
                  </a:cubicBezTo>
                  <a:cubicBezTo>
                    <a:pt x="39" y="4"/>
                    <a:pt x="46" y="7"/>
                    <a:pt x="52" y="10"/>
                  </a:cubicBezTo>
                  <a:cubicBezTo>
                    <a:pt x="54" y="12"/>
                    <a:pt x="59" y="13"/>
                    <a:pt x="64" y="16"/>
                  </a:cubicBezTo>
                  <a:cubicBezTo>
                    <a:pt x="64" y="15"/>
                    <a:pt x="64" y="14"/>
                    <a:pt x="62" y="12"/>
                  </a:cubicBezTo>
                  <a:cubicBezTo>
                    <a:pt x="60" y="10"/>
                    <a:pt x="42" y="3"/>
                    <a:pt x="39" y="2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67" name="Freeform 460">
              <a:extLst>
                <a:ext uri="{FF2B5EF4-FFF2-40B4-BE49-F238E27FC236}">
                  <a16:creationId xmlns:a16="http://schemas.microsoft.com/office/drawing/2014/main" id="{A3F428C4-57A5-42E7-A8A0-2F1E9CF55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8" y="2800"/>
              <a:ext cx="20" cy="29"/>
            </a:xfrm>
            <a:custGeom>
              <a:avLst/>
              <a:gdLst>
                <a:gd name="T0" fmla="*/ 283 w 8"/>
                <a:gd name="T1" fmla="*/ 0 h 11"/>
                <a:gd name="T2" fmla="*/ 125 w 8"/>
                <a:gd name="T3" fmla="*/ 90 h 11"/>
                <a:gd name="T4" fmla="*/ 208 w 8"/>
                <a:gd name="T5" fmla="*/ 200 h 11"/>
                <a:gd name="T6" fmla="*/ 0 w 8"/>
                <a:gd name="T7" fmla="*/ 527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1">
                  <a:moveTo>
                    <a:pt x="7" y="0"/>
                  </a:moveTo>
                  <a:cubicBezTo>
                    <a:pt x="5" y="0"/>
                    <a:pt x="3" y="0"/>
                    <a:pt x="3" y="2"/>
                  </a:cubicBezTo>
                  <a:cubicBezTo>
                    <a:pt x="3" y="4"/>
                    <a:pt x="5" y="3"/>
                    <a:pt x="5" y="4"/>
                  </a:cubicBezTo>
                  <a:cubicBezTo>
                    <a:pt x="8" y="9"/>
                    <a:pt x="6" y="11"/>
                    <a:pt x="0" y="11"/>
                  </a:cubicBezTo>
                </a:path>
              </a:pathLst>
            </a:custGeom>
            <a:noFill/>
            <a:ln w="15875" cap="flat">
              <a:solidFill>
                <a:srgbClr val="FDC27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68" name="Freeform 461">
              <a:extLst>
                <a:ext uri="{FF2B5EF4-FFF2-40B4-BE49-F238E27FC236}">
                  <a16:creationId xmlns:a16="http://schemas.microsoft.com/office/drawing/2014/main" id="{3F826E4B-9352-4283-879E-E36AB0832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" y="2856"/>
              <a:ext cx="30" cy="27"/>
            </a:xfrm>
            <a:custGeom>
              <a:avLst/>
              <a:gdLst>
                <a:gd name="T0" fmla="*/ 395 w 12"/>
                <a:gd name="T1" fmla="*/ 159 h 10"/>
                <a:gd name="T2" fmla="*/ 313 w 12"/>
                <a:gd name="T3" fmla="*/ 0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10">
                  <a:moveTo>
                    <a:pt x="10" y="3"/>
                  </a:moveTo>
                  <a:cubicBezTo>
                    <a:pt x="12" y="10"/>
                    <a:pt x="0" y="5"/>
                    <a:pt x="8" y="0"/>
                  </a:cubicBezTo>
                </a:path>
              </a:pathLst>
            </a:custGeom>
            <a:noFill/>
            <a:ln w="15875" cap="flat">
              <a:solidFill>
                <a:srgbClr val="FDC27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69" name="Freeform 462">
              <a:extLst>
                <a:ext uri="{FF2B5EF4-FFF2-40B4-BE49-F238E27FC236}">
                  <a16:creationId xmlns:a16="http://schemas.microsoft.com/office/drawing/2014/main" id="{51690700-AC20-40AE-BEAC-211AF0FAE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1" y="2947"/>
              <a:ext cx="5" cy="5"/>
            </a:xfrm>
            <a:custGeom>
              <a:avLst/>
              <a:gdLst>
                <a:gd name="T0" fmla="*/ 0 w 2"/>
                <a:gd name="T1" fmla="*/ 83 h 2"/>
                <a:gd name="T2" fmla="*/ 83 w 2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1"/>
                    <a:pt x="1" y="0"/>
                    <a:pt x="2" y="0"/>
                  </a:cubicBezTo>
                </a:path>
              </a:pathLst>
            </a:custGeom>
            <a:noFill/>
            <a:ln w="15875" cap="flat">
              <a:solidFill>
                <a:srgbClr val="FDC27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70" name="Freeform 463">
              <a:extLst>
                <a:ext uri="{FF2B5EF4-FFF2-40B4-BE49-F238E27FC236}">
                  <a16:creationId xmlns:a16="http://schemas.microsoft.com/office/drawing/2014/main" id="{DAABD373-1DB5-40A5-B56D-195CCE04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" y="2984"/>
              <a:ext cx="17" cy="16"/>
            </a:xfrm>
            <a:custGeom>
              <a:avLst/>
              <a:gdLst>
                <a:gd name="T0" fmla="*/ 211 w 7"/>
                <a:gd name="T1" fmla="*/ 307 h 6"/>
                <a:gd name="T2" fmla="*/ 29 w 7"/>
                <a:gd name="T3" fmla="*/ 248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6">
                  <a:moveTo>
                    <a:pt x="6" y="6"/>
                  </a:moveTo>
                  <a:cubicBezTo>
                    <a:pt x="7" y="0"/>
                    <a:pt x="0" y="1"/>
                    <a:pt x="1" y="5"/>
                  </a:cubicBezTo>
                </a:path>
              </a:pathLst>
            </a:custGeom>
            <a:noFill/>
            <a:ln w="15875" cap="flat">
              <a:solidFill>
                <a:srgbClr val="FDC27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71" name="Freeform 464">
              <a:extLst>
                <a:ext uri="{FF2B5EF4-FFF2-40B4-BE49-F238E27FC236}">
                  <a16:creationId xmlns:a16="http://schemas.microsoft.com/office/drawing/2014/main" id="{BCE7BCF6-6C37-4934-964E-1C38D739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" y="2597"/>
              <a:ext cx="7" cy="1"/>
            </a:xfrm>
            <a:custGeom>
              <a:avLst/>
              <a:gdLst>
                <a:gd name="T0" fmla="*/ 0 w 3"/>
                <a:gd name="T1" fmla="*/ 0 h 1"/>
                <a:gd name="T2" fmla="*/ 86 w 3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noFill/>
            <a:ln w="15875" cap="flat">
              <a:solidFill>
                <a:srgbClr val="FDC27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72" name="Freeform 465">
              <a:extLst>
                <a:ext uri="{FF2B5EF4-FFF2-40B4-BE49-F238E27FC236}">
                  <a16:creationId xmlns:a16="http://schemas.microsoft.com/office/drawing/2014/main" id="{96C4FF01-73DD-41B9-BA04-51A0432B7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3" y="2707"/>
              <a:ext cx="33" cy="42"/>
            </a:xfrm>
            <a:custGeom>
              <a:avLst/>
              <a:gdLst>
                <a:gd name="T0" fmla="*/ 327 w 13"/>
                <a:gd name="T1" fmla="*/ 759 h 16"/>
                <a:gd name="T2" fmla="*/ 490 w 13"/>
                <a:gd name="T3" fmla="*/ 525 h 16"/>
                <a:gd name="T4" fmla="*/ 213 w 13"/>
                <a:gd name="T5" fmla="*/ 525 h 16"/>
                <a:gd name="T6" fmla="*/ 327 w 13"/>
                <a:gd name="T7" fmla="*/ 89 h 16"/>
                <a:gd name="T8" fmla="*/ 0 w 13"/>
                <a:gd name="T9" fmla="*/ 234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6">
                  <a:moveTo>
                    <a:pt x="8" y="16"/>
                  </a:moveTo>
                  <a:cubicBezTo>
                    <a:pt x="9" y="16"/>
                    <a:pt x="13" y="13"/>
                    <a:pt x="12" y="11"/>
                  </a:cubicBezTo>
                  <a:cubicBezTo>
                    <a:pt x="11" y="9"/>
                    <a:pt x="7" y="11"/>
                    <a:pt x="5" y="11"/>
                  </a:cubicBezTo>
                  <a:cubicBezTo>
                    <a:pt x="7" y="10"/>
                    <a:pt x="10" y="5"/>
                    <a:pt x="8" y="2"/>
                  </a:cubicBezTo>
                  <a:cubicBezTo>
                    <a:pt x="7" y="0"/>
                    <a:pt x="1" y="2"/>
                    <a:pt x="0" y="5"/>
                  </a:cubicBezTo>
                </a:path>
              </a:pathLst>
            </a:custGeom>
            <a:noFill/>
            <a:ln w="15875" cap="flat">
              <a:solidFill>
                <a:srgbClr val="FDC27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73" name="Freeform 466">
              <a:extLst>
                <a:ext uri="{FF2B5EF4-FFF2-40B4-BE49-F238E27FC236}">
                  <a16:creationId xmlns:a16="http://schemas.microsoft.com/office/drawing/2014/main" id="{A20CC3F0-E0AD-46CE-882D-5F0DDCA41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3" y="2688"/>
              <a:ext cx="38" cy="40"/>
            </a:xfrm>
            <a:custGeom>
              <a:avLst/>
              <a:gdLst>
                <a:gd name="T0" fmla="*/ 616 w 15"/>
                <a:gd name="T1" fmla="*/ 512 h 15"/>
                <a:gd name="T2" fmla="*/ 327 w 15"/>
                <a:gd name="T3" fmla="*/ 760 h 15"/>
                <a:gd name="T4" fmla="*/ 372 w 15"/>
                <a:gd name="T5" fmla="*/ 363 h 15"/>
                <a:gd name="T6" fmla="*/ 129 w 15"/>
                <a:gd name="T7" fmla="*/ 512 h 15"/>
                <a:gd name="T8" fmla="*/ 84 w 15"/>
                <a:gd name="T9" fmla="*/ 0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5">
                  <a:moveTo>
                    <a:pt x="15" y="10"/>
                  </a:moveTo>
                  <a:cubicBezTo>
                    <a:pt x="14" y="11"/>
                    <a:pt x="10" y="15"/>
                    <a:pt x="8" y="15"/>
                  </a:cubicBezTo>
                  <a:cubicBezTo>
                    <a:pt x="5" y="13"/>
                    <a:pt x="9" y="9"/>
                    <a:pt x="9" y="7"/>
                  </a:cubicBezTo>
                  <a:cubicBezTo>
                    <a:pt x="7" y="7"/>
                    <a:pt x="5" y="9"/>
                    <a:pt x="3" y="10"/>
                  </a:cubicBezTo>
                  <a:cubicBezTo>
                    <a:pt x="0" y="7"/>
                    <a:pt x="2" y="3"/>
                    <a:pt x="2" y="0"/>
                  </a:cubicBezTo>
                </a:path>
              </a:pathLst>
            </a:custGeom>
            <a:noFill/>
            <a:ln w="15875" cap="flat">
              <a:solidFill>
                <a:srgbClr val="FDC27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74" name="Freeform 467">
              <a:extLst>
                <a:ext uri="{FF2B5EF4-FFF2-40B4-BE49-F238E27FC236}">
                  <a16:creationId xmlns:a16="http://schemas.microsoft.com/office/drawing/2014/main" id="{4599C071-E8ED-41B9-BBA1-798663EF1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" y="2925"/>
              <a:ext cx="50" cy="46"/>
            </a:xfrm>
            <a:custGeom>
              <a:avLst/>
              <a:gdLst>
                <a:gd name="T0" fmla="*/ 0 w 20"/>
                <a:gd name="T1" fmla="*/ 476 h 17"/>
                <a:gd name="T2" fmla="*/ 83 w 20"/>
                <a:gd name="T3" fmla="*/ 60 h 17"/>
                <a:gd name="T4" fmla="*/ 238 w 20"/>
                <a:gd name="T5" fmla="*/ 636 h 17"/>
                <a:gd name="T6" fmla="*/ 550 w 20"/>
                <a:gd name="T7" fmla="*/ 0 h 17"/>
                <a:gd name="T8" fmla="*/ 595 w 20"/>
                <a:gd name="T9" fmla="*/ 909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17">
                  <a:moveTo>
                    <a:pt x="0" y="9"/>
                  </a:moveTo>
                  <a:cubicBezTo>
                    <a:pt x="0" y="6"/>
                    <a:pt x="1" y="3"/>
                    <a:pt x="2" y="1"/>
                  </a:cubicBezTo>
                  <a:cubicBezTo>
                    <a:pt x="4" y="4"/>
                    <a:pt x="3" y="9"/>
                    <a:pt x="6" y="12"/>
                  </a:cubicBezTo>
                  <a:cubicBezTo>
                    <a:pt x="8" y="10"/>
                    <a:pt x="12" y="0"/>
                    <a:pt x="14" y="0"/>
                  </a:cubicBezTo>
                  <a:cubicBezTo>
                    <a:pt x="20" y="0"/>
                    <a:pt x="18" y="14"/>
                    <a:pt x="15" y="17"/>
                  </a:cubicBezTo>
                </a:path>
              </a:pathLst>
            </a:custGeom>
            <a:noFill/>
            <a:ln w="15875" cap="flat">
              <a:solidFill>
                <a:srgbClr val="FDC27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75" name="Freeform 468">
              <a:extLst>
                <a:ext uri="{FF2B5EF4-FFF2-40B4-BE49-F238E27FC236}">
                  <a16:creationId xmlns:a16="http://schemas.microsoft.com/office/drawing/2014/main" id="{76EE456F-FE06-4F4A-8E53-4621420D5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8" y="3275"/>
              <a:ext cx="18" cy="24"/>
            </a:xfrm>
            <a:custGeom>
              <a:avLst/>
              <a:gdLst>
                <a:gd name="T0" fmla="*/ 54 w 7"/>
                <a:gd name="T1" fmla="*/ 0 h 9"/>
                <a:gd name="T2" fmla="*/ 303 w 7"/>
                <a:gd name="T3" fmla="*/ 56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9">
                  <a:moveTo>
                    <a:pt x="1" y="0"/>
                  </a:moveTo>
                  <a:cubicBezTo>
                    <a:pt x="0" y="9"/>
                    <a:pt x="6" y="4"/>
                    <a:pt x="7" y="1"/>
                  </a:cubicBezTo>
                </a:path>
              </a:pathLst>
            </a:custGeom>
            <a:noFill/>
            <a:ln w="15875" cap="flat">
              <a:solidFill>
                <a:srgbClr val="FDC27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76" name="Freeform 469">
              <a:extLst>
                <a:ext uri="{FF2B5EF4-FFF2-40B4-BE49-F238E27FC236}">
                  <a16:creationId xmlns:a16="http://schemas.microsoft.com/office/drawing/2014/main" id="{DE27B5E7-791C-4A61-9724-D71DD4B1C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" y="3312"/>
              <a:ext cx="17" cy="19"/>
            </a:xfrm>
            <a:custGeom>
              <a:avLst/>
              <a:gdLst>
                <a:gd name="T0" fmla="*/ 100 w 7"/>
                <a:gd name="T1" fmla="*/ 0 h 7"/>
                <a:gd name="T2" fmla="*/ 0 w 7"/>
                <a:gd name="T3" fmla="*/ 383 h 7"/>
                <a:gd name="T4" fmla="*/ 243 w 7"/>
                <a:gd name="T5" fmla="*/ 163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1" y="2"/>
                    <a:pt x="0" y="4"/>
                    <a:pt x="0" y="7"/>
                  </a:cubicBezTo>
                  <a:cubicBezTo>
                    <a:pt x="3" y="7"/>
                    <a:pt x="5" y="4"/>
                    <a:pt x="7" y="3"/>
                  </a:cubicBezTo>
                </a:path>
              </a:pathLst>
            </a:custGeom>
            <a:noFill/>
            <a:ln w="15875" cap="flat">
              <a:solidFill>
                <a:srgbClr val="FDC27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77" name="Freeform 470">
              <a:extLst>
                <a:ext uri="{FF2B5EF4-FFF2-40B4-BE49-F238E27FC236}">
                  <a16:creationId xmlns:a16="http://schemas.microsoft.com/office/drawing/2014/main" id="{993C0784-C516-4AFB-96B7-B247E6EB5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8" y="3259"/>
              <a:ext cx="5" cy="16"/>
            </a:xfrm>
            <a:custGeom>
              <a:avLst/>
              <a:gdLst>
                <a:gd name="T0" fmla="*/ 0 w 2"/>
                <a:gd name="T1" fmla="*/ 0 h 6"/>
                <a:gd name="T2" fmla="*/ 83 w 2"/>
                <a:gd name="T3" fmla="*/ 307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cubicBezTo>
                    <a:pt x="0" y="2"/>
                    <a:pt x="1" y="4"/>
                    <a:pt x="2" y="6"/>
                  </a:cubicBezTo>
                </a:path>
              </a:pathLst>
            </a:custGeom>
            <a:noFill/>
            <a:ln w="15875" cap="flat">
              <a:solidFill>
                <a:srgbClr val="FDC27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78" name="Freeform 471">
              <a:extLst>
                <a:ext uri="{FF2B5EF4-FFF2-40B4-BE49-F238E27FC236}">
                  <a16:creationId xmlns:a16="http://schemas.microsoft.com/office/drawing/2014/main" id="{278552D0-1AA2-444E-8BBE-E3FBF7AD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8" y="3288"/>
              <a:ext cx="3" cy="8"/>
            </a:xfrm>
            <a:custGeom>
              <a:avLst/>
              <a:gdLst>
                <a:gd name="T0" fmla="*/ 0 w 1"/>
                <a:gd name="T1" fmla="*/ 149 h 3"/>
                <a:gd name="T2" fmla="*/ 81 w 1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cubicBezTo>
                    <a:pt x="0" y="2"/>
                    <a:pt x="0" y="1"/>
                    <a:pt x="1" y="0"/>
                  </a:cubicBezTo>
                </a:path>
              </a:pathLst>
            </a:custGeom>
            <a:noFill/>
            <a:ln w="15875" cap="flat">
              <a:solidFill>
                <a:srgbClr val="FDC27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MART theme">
  <a:themeElements>
    <a:clrScheme name="Servier SMArt 1">
      <a:dk1>
        <a:srgbClr val="7B879D"/>
      </a:dk1>
      <a:lt1>
        <a:srgbClr val="FFFFFF"/>
      </a:lt1>
      <a:dk2>
        <a:srgbClr val="687388"/>
      </a:dk2>
      <a:lt2>
        <a:srgbClr val="939393"/>
      </a:lt2>
      <a:accent1>
        <a:srgbClr val="BBE0E3"/>
      </a:accent1>
      <a:accent2>
        <a:srgbClr val="333399"/>
      </a:accent2>
      <a:accent3>
        <a:srgbClr val="F0BCC2"/>
      </a:accent3>
      <a:accent4>
        <a:srgbClr val="F3BB69"/>
      </a:accent4>
      <a:accent5>
        <a:srgbClr val="D3DD67"/>
      </a:accent5>
      <a:accent6>
        <a:srgbClr val="CAE5D1"/>
      </a:accent6>
      <a:hlink>
        <a:srgbClr val="009999"/>
      </a:hlink>
      <a:folHlink>
        <a:srgbClr val="99CC00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MART_KIT_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ART_KIT_E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ART_KIT_E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ART_KIT_E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ART_KIT_E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ART_KIT_E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MART_KIT_E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MART_KIT_E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MART_KIT_E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MART_KIT_E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MART_KIT_E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MART_KIT_E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MART theme" id="{1B79706D-6620-4FB1-BACC-F19ADAF14B5D}" vid="{F22E276C-E2E1-435F-A752-02AEA8CD7DF5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E1431458F4E74BB11F2350084DF41C" ma:contentTypeVersion="21" ma:contentTypeDescription="Crée un document." ma:contentTypeScope="" ma:versionID="7440340869f25083e28135442d785cbe">
  <xsd:schema xmlns:xsd="http://www.w3.org/2001/XMLSchema" xmlns:xs="http://www.w3.org/2001/XMLSchema" xmlns:p="http://schemas.microsoft.com/office/2006/metadata/properties" xmlns:ns2="d9d6d134-8172-4e9d-975c-c1921833a069" xmlns:ns3="5429aa60-aee4-4bc7-81ef-d886e370fe63" targetNamespace="http://schemas.microsoft.com/office/2006/metadata/properties" ma:root="true" ma:fieldsID="d259eb3afc4a43c771973d096d2dafb3" ns2:_="" ns3:_="">
    <xsd:import namespace="d9d6d134-8172-4e9d-975c-c1921833a069"/>
    <xsd:import namespace="5429aa60-aee4-4bc7-81ef-d886e370fe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3:TaxCatchAll" minOccurs="0"/>
                <xsd:element ref="ns2:lcf76f155ced4ddcb4097134ff3c332f" minOccurs="0"/>
                <xsd:element ref="ns2:_Flow_SignoffStatu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d6d134-8172-4e9d-975c-c1921833a0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Balises d’images" ma:readOnly="false" ma:fieldId="{5cf76f15-5ced-4ddc-b409-7134ff3c332f}" ma:taxonomyMulti="true" ma:sspId="ea06dc81-7351-40b9-acc0-3b5a169b4e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29aa60-aee4-4bc7-81ef-d886e370fe6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79abcd33-448a-4c55-bf84-1604cb1c760d}" ma:internalName="TaxCatchAll" ma:showField="CatchAllData" ma:web="5429aa60-aee4-4bc7-81ef-d886e370fe6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d9d6d134-8172-4e9d-975c-c1921833a069" xsi:nil="true"/>
    <TaxCatchAll xmlns="5429aa60-aee4-4bc7-81ef-d886e370fe63" xsi:nil="true"/>
    <lcf76f155ced4ddcb4097134ff3c332f xmlns="d9d6d134-8172-4e9d-975c-c1921833a06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054BE12-FCA3-4CB4-B435-A5E5F3A64B7D}"/>
</file>

<file path=customXml/itemProps2.xml><?xml version="1.0" encoding="utf-8"?>
<ds:datastoreItem xmlns:ds="http://schemas.openxmlformats.org/officeDocument/2006/customXml" ds:itemID="{0FAAB085-4304-4DA5-B5FC-65C889DEECEA}"/>
</file>

<file path=customXml/itemProps3.xml><?xml version="1.0" encoding="utf-8"?>
<ds:datastoreItem xmlns:ds="http://schemas.openxmlformats.org/officeDocument/2006/customXml" ds:itemID="{D34DAEB3-B191-4421-A1F7-D72966C8EF24}"/>
</file>

<file path=docProps/app.xml><?xml version="1.0" encoding="utf-8"?>
<Properties xmlns="http://schemas.openxmlformats.org/officeDocument/2006/extended-properties" xmlns:vt="http://schemas.openxmlformats.org/officeDocument/2006/docPropsVTypes">
  <Template>SMART theme</Template>
  <TotalTime>1678</TotalTime>
  <Words>43</Words>
  <Application>Microsoft Office PowerPoint</Application>
  <PresentationFormat>Grand écran</PresentationFormat>
  <Paragraphs>29</Paragraphs>
  <Slides>19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Corbel</vt:lpstr>
      <vt:lpstr>Georgia</vt:lpstr>
      <vt:lpstr>Tahoma</vt:lpstr>
      <vt:lpstr>SMART theme</vt:lpstr>
      <vt:lpstr>Présentation PowerPoint</vt:lpstr>
      <vt:lpstr>Animals</vt:lpstr>
      <vt:lpstr>Mouse</vt:lpstr>
      <vt:lpstr>Mouse development</vt:lpstr>
      <vt:lpstr>Fat mouse</vt:lpstr>
      <vt:lpstr>Rat</vt:lpstr>
      <vt:lpstr>Rat development</vt:lpstr>
      <vt:lpstr>Guinea pig</vt:lpstr>
      <vt:lpstr>Rabbit</vt:lpstr>
      <vt:lpstr>Pig</vt:lpstr>
      <vt:lpstr>Dog and cat</vt:lpstr>
      <vt:lpstr>Ox and sheep</vt:lpstr>
      <vt:lpstr>Horse</vt:lpstr>
      <vt:lpstr>Snail</vt:lpstr>
      <vt:lpstr>Drosophila</vt:lpstr>
      <vt:lpstr>Insects</vt:lpstr>
      <vt:lpstr>Chimpanzee - Ape</vt:lpstr>
      <vt:lpstr>Monkeys</vt:lpstr>
      <vt:lpstr>Monkeys</vt:lpstr>
    </vt:vector>
  </TitlesOfParts>
  <Company>SERVIER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OGN_CB</dc:creator>
  <cp:lastModifiedBy>LESUR Christophe SI</cp:lastModifiedBy>
  <cp:revision>168</cp:revision>
  <dcterms:created xsi:type="dcterms:W3CDTF">2005-06-06T14:57:59Z</dcterms:created>
  <dcterms:modified xsi:type="dcterms:W3CDTF">2024-11-27T14:31:34Z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0x01010028E1431458F4E74BB11F2350084DF41C</vt:lpwstr>
  </property>
</Properties>
</file>